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5"/>
    <p:sldMasterId id="2147483693" r:id="rId6"/>
    <p:sldMasterId id="2147483694" r:id="rId7"/>
    <p:sldMasterId id="214748369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</p:sldIdLst>
  <p:sldSz cy="5143500" cx="9144000"/>
  <p:notesSz cx="6858000" cy="9144000"/>
  <p:embeddedFontLst>
    <p:embeddedFont>
      <p:font typeface="Proxima Nova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Fira Sans Extra Condensed Medium"/>
      <p:regular r:id="rId57"/>
      <p:bold r:id="rId58"/>
      <p:italic r:id="rId59"/>
      <p:boldItalic r:id="rId60"/>
    </p:embeddedFont>
    <p:embeddedFont>
      <p:font typeface="Proxima Nova Semibold"/>
      <p:regular r:id="rId61"/>
      <p:bold r:id="rId62"/>
      <p:boldItalic r:id="rId63"/>
    </p:embeddedFont>
    <p:embeddedFont>
      <p:font typeface="Fira Sans Extra Condensed"/>
      <p:regular r:id="rId64"/>
      <p:bold r:id="rId65"/>
      <p:italic r:id="rId66"/>
      <p:boldItalic r:id="rId67"/>
    </p:embeddedFont>
    <p:embeddedFont>
      <p:font typeface="Century Gothic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2830BD-D7EF-4832-B842-548903A09759}">
  <a:tblStyle styleId="{AE2830BD-D7EF-4832-B842-548903A097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42" Type="http://schemas.openxmlformats.org/officeDocument/2006/relationships/slide" Target="slides/slide33.xml"/><Relationship Id="rId41" Type="http://schemas.openxmlformats.org/officeDocument/2006/relationships/slide" Target="slides/slide32.xml"/><Relationship Id="rId44" Type="http://schemas.openxmlformats.org/officeDocument/2006/relationships/slide" Target="slides/slide35.xml"/><Relationship Id="rId43" Type="http://schemas.openxmlformats.org/officeDocument/2006/relationships/slide" Target="slides/slide34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71" Type="http://schemas.openxmlformats.org/officeDocument/2006/relationships/font" Target="fonts/CenturyGothic-boldItalic.fntdata"/><Relationship Id="rId70" Type="http://schemas.openxmlformats.org/officeDocument/2006/relationships/font" Target="fonts/CenturyGothic-italic.fntdata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font" Target="fonts/ProximaNovaSemibold-bold.fntdata"/><Relationship Id="rId61" Type="http://schemas.openxmlformats.org/officeDocument/2006/relationships/font" Target="fonts/ProximaNovaSemibold-regular.fntdata"/><Relationship Id="rId20" Type="http://schemas.openxmlformats.org/officeDocument/2006/relationships/slide" Target="slides/slide11.xml"/><Relationship Id="rId64" Type="http://schemas.openxmlformats.org/officeDocument/2006/relationships/font" Target="fonts/FiraSansExtraCondensed-regular.fntdata"/><Relationship Id="rId63" Type="http://schemas.openxmlformats.org/officeDocument/2006/relationships/font" Target="fonts/ProximaNovaSemibold-boldItalic.fntdata"/><Relationship Id="rId22" Type="http://schemas.openxmlformats.org/officeDocument/2006/relationships/slide" Target="slides/slide13.xml"/><Relationship Id="rId66" Type="http://schemas.openxmlformats.org/officeDocument/2006/relationships/font" Target="fonts/FiraSansExtraCondensed-italic.fntdata"/><Relationship Id="rId21" Type="http://schemas.openxmlformats.org/officeDocument/2006/relationships/slide" Target="slides/slide12.xml"/><Relationship Id="rId65" Type="http://schemas.openxmlformats.org/officeDocument/2006/relationships/font" Target="fonts/FiraSansExtraCondensed-bold.fntdata"/><Relationship Id="rId24" Type="http://schemas.openxmlformats.org/officeDocument/2006/relationships/slide" Target="slides/slide15.xml"/><Relationship Id="rId68" Type="http://schemas.openxmlformats.org/officeDocument/2006/relationships/font" Target="fonts/CenturyGothic-regular.fntdata"/><Relationship Id="rId23" Type="http://schemas.openxmlformats.org/officeDocument/2006/relationships/slide" Target="slides/slide14.xml"/><Relationship Id="rId67" Type="http://schemas.openxmlformats.org/officeDocument/2006/relationships/font" Target="fonts/FiraSansExtraCondensed-boldItalic.fntdata"/><Relationship Id="rId60" Type="http://schemas.openxmlformats.org/officeDocument/2006/relationships/font" Target="fonts/FiraSansExtraCondensedMedium-boldItalic.fntdata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font" Target="fonts/CenturyGothic-bold.fntdata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font" Target="fonts/ProximaNova-italic.fntdata"/><Relationship Id="rId50" Type="http://schemas.openxmlformats.org/officeDocument/2006/relationships/font" Target="fonts/ProximaNova-bold.fntdata"/><Relationship Id="rId53" Type="http://schemas.openxmlformats.org/officeDocument/2006/relationships/font" Target="fonts/Roboto-regular.fntdata"/><Relationship Id="rId52" Type="http://schemas.openxmlformats.org/officeDocument/2006/relationships/font" Target="fonts/ProximaNova-boldItalic.fntdata"/><Relationship Id="rId11" Type="http://schemas.openxmlformats.org/officeDocument/2006/relationships/slide" Target="slides/slide2.xml"/><Relationship Id="rId55" Type="http://schemas.openxmlformats.org/officeDocument/2006/relationships/font" Target="fonts/Roboto-italic.fntdata"/><Relationship Id="rId10" Type="http://schemas.openxmlformats.org/officeDocument/2006/relationships/slide" Target="slides/slide1.xml"/><Relationship Id="rId54" Type="http://schemas.openxmlformats.org/officeDocument/2006/relationships/font" Target="fonts/Roboto-bold.fntdata"/><Relationship Id="rId13" Type="http://schemas.openxmlformats.org/officeDocument/2006/relationships/slide" Target="slides/slide4.xml"/><Relationship Id="rId57" Type="http://schemas.openxmlformats.org/officeDocument/2006/relationships/font" Target="fonts/FiraSansExtraCondensedMedium-regular.fntdata"/><Relationship Id="rId12" Type="http://schemas.openxmlformats.org/officeDocument/2006/relationships/slide" Target="slides/slide3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6.xml"/><Relationship Id="rId59" Type="http://schemas.openxmlformats.org/officeDocument/2006/relationships/font" Target="fonts/FiraSansExtraCondensedMedium-italic.fntdata"/><Relationship Id="rId14" Type="http://schemas.openxmlformats.org/officeDocument/2006/relationships/slide" Target="slides/slide5.xml"/><Relationship Id="rId58" Type="http://schemas.openxmlformats.org/officeDocument/2006/relationships/font" Target="fonts/FiraSansExtraCondensedMedium-bold.fntdata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f2c9432c53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f2c9432c53_2_15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f2c9432c53_2_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5" name="Google Shape;615;gf2c9432c53_2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f2cd093e50_6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f2cd093e50_6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f2cd093e50_6_2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f2cd093e50_6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f2cd093e50_6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gf2cd093e50_6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f2cd093e50_6_3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gf2cd093e50_6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f2cd093e50_6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f2cd093e50_6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f2cd093e50_6_4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5" name="Google Shape;935;gf2cd093e50_6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f2c9432c53_2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f2c9432c53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f2c9432c53_2_3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5" name="Google Shape;1055;gf2c9432c53_2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f2c9432c53_2_1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5" name="Google Shape;1215;gf2c9432c53_2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2cd093e5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f2cd093e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f2c9432c53_2_7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9" name="Google Shape;1389;gf2c9432c53_2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f2c9432c53_2_8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7" name="Google Shape;1497;gf2c9432c53_2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f2c9432c53_2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6" name="Google Shape;1556;gf2c9432c53_2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f2c9432c53_2_9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2" name="Google Shape;1592;gf2c9432c53_2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f2c9432c53_2_10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9" name="Google Shape;1639;gf2c9432c53_2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f2c9432c53_2_10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9" name="Google Shape;1689;gf2c9432c53_2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gf2c9432c53_2_1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2" name="Google Shape;1752;gf2c9432c53_2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f2c9432c53_2_1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4" name="Google Shape;1834;gf2c9432c53_2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f2c9432c53_2_1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4" name="Google Shape;1894;gf2c9432c53_2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f2c9432c53_2_1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6" name="Google Shape;1976;gf2c9432c53_2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f2cd093e50_6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f2cd093e50_6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f2c9432c53_2_16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0" name="Google Shape;2100;gf2c9432c53_2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gf2c9432c53_2_17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0" name="Google Shape;2250;gf2c9432c53_2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f2c9432c53_2_18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3" name="Google Shape;2333;gf2c9432c53_2_1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f2c9432c53_2_19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5" name="Google Shape;2445;gf2c9432c53_2_1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f2c9432c53_2_20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8" name="Google Shape;2518;gf2c9432c53_2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gf2c9432c53_2_2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8" name="Google Shape;2668;gf2c9432c53_2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0" name="Shape 2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Google Shape;2741;gf2c9432c53_2_2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2" name="Google Shape;2742;gf2c9432c53_2_2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f2c9432c53_2_2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4" name="Google Shape;2954;gf2c9432c53_2_2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f2c9432c53_2_2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2" name="Google Shape;3082;gf2c9432c53_2_2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gf2c9432c53_2_27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5" name="Google Shape;3235;gf2c9432c53_2_2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2d6bbfc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2d6bbfc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2d6bbfc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2d6bbfc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2d6bbfce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2d6bbfce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2c9432c5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2c9432c5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2c9432c53_2_1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f2c9432c53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2c9432c53_2_5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f2c9432c53_2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398860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19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7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 rot="5400000">
            <a:off x="3827860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8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01" name="Google Shape;201;p2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9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3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ctrTitle"/>
          </p:nvPr>
        </p:nvSpPr>
        <p:spPr>
          <a:xfrm>
            <a:off x="1941910" y="1885950"/>
            <a:ext cx="6686549" cy="16970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Century Gothic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4"/>
          <p:cNvSpPr txBox="1"/>
          <p:nvPr>
            <p:ph idx="1" type="subTitle"/>
          </p:nvPr>
        </p:nvSpPr>
        <p:spPr>
          <a:xfrm>
            <a:off x="1941910" y="3583035"/>
            <a:ext cx="6686549" cy="84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10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4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>
            <p:ph idx="12" type="sldNum"/>
          </p:nvPr>
        </p:nvSpPr>
        <p:spPr>
          <a:xfrm>
            <a:off x="398860" y="339715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58" name="Google Shape;258;p3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5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1941910" y="1544063"/>
            <a:ext cx="668654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1941910" y="2647597"/>
            <a:ext cx="6686549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5" name="Google Shape;265;p36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6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" type="body"/>
          </p:nvPr>
        </p:nvSpPr>
        <p:spPr>
          <a:xfrm>
            <a:off x="1941909" y="1600200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72" name="Google Shape;272;p37"/>
          <p:cNvSpPr txBox="1"/>
          <p:nvPr>
            <p:ph idx="2" type="body"/>
          </p:nvPr>
        </p:nvSpPr>
        <p:spPr>
          <a:xfrm>
            <a:off x="5393060" y="1594666"/>
            <a:ext cx="3235398" cy="2833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73" name="Google Shape;273;p37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7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2204530" y="1479527"/>
            <a:ext cx="2994549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80" name="Google Shape;280;p38"/>
          <p:cNvSpPr txBox="1"/>
          <p:nvPr>
            <p:ph idx="2" type="body"/>
          </p:nvPr>
        </p:nvSpPr>
        <p:spPr>
          <a:xfrm>
            <a:off x="1941909" y="1911725"/>
            <a:ext cx="3257170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81" name="Google Shape;281;p38"/>
          <p:cNvSpPr txBox="1"/>
          <p:nvPr>
            <p:ph idx="3" type="body"/>
          </p:nvPr>
        </p:nvSpPr>
        <p:spPr>
          <a:xfrm>
            <a:off x="5629972" y="1477106"/>
            <a:ext cx="29992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82" name="Google Shape;282;p38"/>
          <p:cNvSpPr txBox="1"/>
          <p:nvPr>
            <p:ph idx="4" type="body"/>
          </p:nvPr>
        </p:nvSpPr>
        <p:spPr>
          <a:xfrm>
            <a:off x="5375218" y="1909304"/>
            <a:ext cx="3254006" cy="2515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83" name="Google Shape;283;p3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8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8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9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1941910" y="334566"/>
            <a:ext cx="2628899" cy="7322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4742259" y="334567"/>
            <a:ext cx="3886200" cy="406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2" type="body"/>
          </p:nvPr>
        </p:nvSpPr>
        <p:spPr>
          <a:xfrm>
            <a:off x="1941910" y="1198960"/>
            <a:ext cx="2628899" cy="3196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296" name="Google Shape;296;p40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0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0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1941910" y="3600450"/>
            <a:ext cx="668655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1"/>
          <p:cNvSpPr/>
          <p:nvPr>
            <p:ph idx="2" type="pic"/>
          </p:nvPr>
        </p:nvSpPr>
        <p:spPr>
          <a:xfrm>
            <a:off x="1941909" y="476224"/>
            <a:ext cx="6686550" cy="2891228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941910" y="4025504"/>
            <a:ext cx="6686550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75"/>
              <a:buNone/>
              <a:defRPr sz="675"/>
            </a:lvl9pPr>
          </a:lstStyle>
          <a:p/>
        </p:txBody>
      </p:sp>
      <p:sp>
        <p:nvSpPr>
          <p:cNvPr id="304" name="Google Shape;304;p41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1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1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1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941910" y="457200"/>
            <a:ext cx="6686549" cy="233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1" name="Google Shape;311;p42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2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42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2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2456259" y="2628900"/>
            <a:ext cx="5652416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idx="2" type="body"/>
          </p:nvPr>
        </p:nvSpPr>
        <p:spPr>
          <a:xfrm>
            <a:off x="1941910" y="3265535"/>
            <a:ext cx="6686549" cy="1166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9" name="Google Shape;319;p4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3"/>
          <p:cNvSpPr/>
          <p:nvPr/>
        </p:nvSpPr>
        <p:spPr>
          <a:xfrm flipH="1" rot="10800000">
            <a:off x="-3141" y="238363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398860" y="2433105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24" name="Google Shape;324;p43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1941910" y="1828800"/>
            <a:ext cx="6686550" cy="20436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4"/>
          <p:cNvSpPr txBox="1"/>
          <p:nvPr>
            <p:ph idx="1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28" name="Google Shape;328;p44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4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4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2137462" y="457200"/>
            <a:ext cx="6295445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5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35" name="Google Shape;335;p45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36" name="Google Shape;336;p45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5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5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45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1941910" y="470555"/>
            <a:ext cx="6686549" cy="2160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1941909" y="3257550"/>
            <a:ext cx="6686550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50"/>
              <a:buFont typeface="Century Gothic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45" name="Google Shape;345;p46"/>
          <p:cNvSpPr txBox="1"/>
          <p:nvPr>
            <p:ph idx="2" type="body"/>
          </p:nvPr>
        </p:nvSpPr>
        <p:spPr>
          <a:xfrm>
            <a:off x="1941910" y="3886200"/>
            <a:ext cx="6686550" cy="54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35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46" name="Google Shape;346;p46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6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6"/>
          <p:cNvSpPr/>
          <p:nvPr/>
        </p:nvSpPr>
        <p:spPr>
          <a:xfrm flipH="1" rot="10800000">
            <a:off x="-3141" y="3683794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398860" y="3737316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7"/>
          <p:cNvSpPr txBox="1"/>
          <p:nvPr>
            <p:ph idx="1" type="body"/>
          </p:nvPr>
        </p:nvSpPr>
        <p:spPr>
          <a:xfrm rot="5400000">
            <a:off x="3827860" y="-285750"/>
            <a:ext cx="2914650" cy="668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53" name="Google Shape;353;p47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7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7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type="title"/>
          </p:nvPr>
        </p:nvSpPr>
        <p:spPr>
          <a:xfrm rot="5400000">
            <a:off x="5817528" y="1624135"/>
            <a:ext cx="3962863" cy="1655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8"/>
          <p:cNvSpPr txBox="1"/>
          <p:nvPr>
            <p:ph idx="1" type="body"/>
          </p:nvPr>
        </p:nvSpPr>
        <p:spPr>
          <a:xfrm rot="5400000">
            <a:off x="2389353" y="23110"/>
            <a:ext cx="3962863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75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60" name="Google Shape;360;p48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8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8"/>
          <p:cNvSpPr/>
          <p:nvPr/>
        </p:nvSpPr>
        <p:spPr>
          <a:xfrm flipH="1" rot="10800000">
            <a:off x="-3141" y="535782"/>
            <a:ext cx="1191395" cy="380473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52" name="Google Shape;52;p1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20417" y="-589"/>
            <a:ext cx="1767506" cy="5140529"/>
            <a:chOff x="6627813" y="194833"/>
            <a:chExt cx="1952625" cy="5678918"/>
          </a:xfrm>
        </p:grpSpPr>
        <p:sp>
          <p:nvSpPr>
            <p:cNvPr id="65" name="Google Shape;65;p1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3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🠶"/>
              <a:defRPr b="0" i="0" sz="13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🠶"/>
              <a:defRPr b="0" i="0" sz="10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11" name="Google Shape;211;p3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32"/>
          <p:cNvGrpSpPr/>
          <p:nvPr/>
        </p:nvGrpSpPr>
        <p:grpSpPr>
          <a:xfrm>
            <a:off x="20417" y="-589"/>
            <a:ext cx="1767506" cy="5140529"/>
            <a:chOff x="6627813" y="194833"/>
            <a:chExt cx="1952625" cy="5678918"/>
          </a:xfrm>
        </p:grpSpPr>
        <p:sp>
          <p:nvSpPr>
            <p:cNvPr id="224" name="Google Shape;224;p3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32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🠶"/>
              <a:defRPr b="0" i="0" sz="13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5275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🠶"/>
              <a:defRPr b="0" i="0" sz="105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32"/>
          <p:cNvSpPr txBox="1"/>
          <p:nvPr>
            <p:ph idx="10" type="dt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11" type="ftr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398860" y="590837"/>
            <a:ext cx="5848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500" u="none" cap="none" strike="noStrike">
                <a:solidFill>
                  <a:srgbClr val="FE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9dO0Ec8ybyMoWA7FdTsEHUYbznb5z-KBMv54NLSux60/copy" TargetMode="External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spreadsheets/d/19dO0Ec8ybyMoWA7FdTsEHUYbznb5z-KBMv54NLSux60/copy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9dO0Ec8ybyMoWA7FdTsEHUYbznb5z-KBMv54NLSux60/copy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spreadsheets/d/19dO0Ec8ybyMoWA7FdTsEHUYbznb5z-KBMv54NLSux60/copy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ocs.google.com/spreadsheets/d/19dO0Ec8ybyMoWA7FdTsEHUYbznb5z-KBMv54NLSux60/copy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49"/>
          <p:cNvPicPr preferRelativeResize="0"/>
          <p:nvPr/>
        </p:nvPicPr>
        <p:blipFill rotWithShape="1">
          <a:blip r:embed="rId3">
            <a:alphaModFix/>
          </a:blip>
          <a:srcRect b="7605" l="0" r="0" t="7605"/>
          <a:stretch/>
        </p:blipFill>
        <p:spPr>
          <a:xfrm>
            <a:off x="189325" y="1752600"/>
            <a:ext cx="85888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9"/>
          <p:cNvSpPr txBox="1"/>
          <p:nvPr>
            <p:ph type="title"/>
          </p:nvPr>
        </p:nvSpPr>
        <p:spPr>
          <a:xfrm>
            <a:off x="1944694" y="468082"/>
            <a:ext cx="6683700" cy="92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Factors explaining the intention to use a modern contraceptive Method</a:t>
            </a:r>
            <a:endParaRPr b="1"/>
          </a:p>
        </p:txBody>
      </p:sp>
      <p:sp>
        <p:nvSpPr>
          <p:cNvPr id="370" name="Google Shape;370;p49"/>
          <p:cNvSpPr txBox="1"/>
          <p:nvPr>
            <p:ph idx="4294967295" type="body"/>
          </p:nvPr>
        </p:nvSpPr>
        <p:spPr>
          <a:xfrm>
            <a:off x="7462800" y="2131350"/>
            <a:ext cx="1814400" cy="44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200">
                <a:solidFill>
                  <a:srgbClr val="262626"/>
                </a:solidFill>
              </a:rPr>
              <a:t>MASSON Moïse</a:t>
            </a:r>
            <a:endParaRPr b="1"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618" name="Google Shape;618;p58"/>
          <p:cNvGrpSpPr/>
          <p:nvPr/>
        </p:nvGrpSpPr>
        <p:grpSpPr>
          <a:xfrm>
            <a:off x="1018375" y="2615200"/>
            <a:ext cx="1125900" cy="1125300"/>
            <a:chOff x="561175" y="2434875"/>
            <a:chExt cx="1125900" cy="1125300"/>
          </a:xfrm>
        </p:grpSpPr>
        <p:sp>
          <p:nvSpPr>
            <p:cNvPr id="619" name="Google Shape;619;p58"/>
            <p:cNvSpPr/>
            <p:nvPr/>
          </p:nvSpPr>
          <p:spPr>
            <a:xfrm>
              <a:off x="5611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561175" y="2434875"/>
              <a:ext cx="1125900" cy="1125300"/>
            </a:xfrm>
            <a:prstGeom prst="blockArc">
              <a:avLst>
                <a:gd fmla="val 11990217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1" name="Google Shape;621;p58"/>
          <p:cNvSpPr/>
          <p:nvPr/>
        </p:nvSpPr>
        <p:spPr>
          <a:xfrm>
            <a:off x="1018375" y="3851650"/>
            <a:ext cx="1125900" cy="371400"/>
          </a:xfrm>
          <a:prstGeom prst="roundRect">
            <a:avLst>
              <a:gd fmla="val 969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45 %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58"/>
          <p:cNvGrpSpPr/>
          <p:nvPr/>
        </p:nvGrpSpPr>
        <p:grpSpPr>
          <a:xfrm>
            <a:off x="6996750" y="2615200"/>
            <a:ext cx="1125900" cy="1125300"/>
            <a:chOff x="2752075" y="2434875"/>
            <a:chExt cx="1125900" cy="1125300"/>
          </a:xfrm>
        </p:grpSpPr>
        <p:sp>
          <p:nvSpPr>
            <p:cNvPr id="623" name="Google Shape;623;p58"/>
            <p:cNvSpPr/>
            <p:nvPr/>
          </p:nvSpPr>
          <p:spPr>
            <a:xfrm>
              <a:off x="27520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2752075" y="2434875"/>
              <a:ext cx="1125900" cy="1125300"/>
            </a:xfrm>
            <a:prstGeom prst="blockArc">
              <a:avLst>
                <a:gd fmla="val 9139000" name="adj1"/>
                <a:gd fmla="val 0" name="adj2"/>
                <a:gd fmla="val 25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5" name="Google Shape;625;p58"/>
          <p:cNvSpPr/>
          <p:nvPr/>
        </p:nvSpPr>
        <p:spPr>
          <a:xfrm>
            <a:off x="6996750" y="3851650"/>
            <a:ext cx="1125900" cy="371400"/>
          </a:xfrm>
          <a:prstGeom prst="roundRect">
            <a:avLst>
              <a:gd fmla="val 969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55 %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58"/>
          <p:cNvGrpSpPr/>
          <p:nvPr/>
        </p:nvGrpSpPr>
        <p:grpSpPr>
          <a:xfrm>
            <a:off x="914389" y="1090900"/>
            <a:ext cx="2237711" cy="1144000"/>
            <a:chOff x="914389" y="1090900"/>
            <a:chExt cx="2237711" cy="1144000"/>
          </a:xfrm>
        </p:grpSpPr>
        <p:sp>
          <p:nvSpPr>
            <p:cNvPr id="627" name="Google Shape;627;p58"/>
            <p:cNvSpPr txBox="1"/>
            <p:nvPr/>
          </p:nvSpPr>
          <p:spPr>
            <a:xfrm>
              <a:off x="914389" y="14301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1981–1996</a:t>
              </a:r>
              <a:endParaRPr b="1" i="0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8" name="Google Shape;628;p58"/>
            <p:cNvSpPr txBox="1"/>
            <p:nvPr/>
          </p:nvSpPr>
          <p:spPr>
            <a:xfrm>
              <a:off x="914400" y="1769300"/>
              <a:ext cx="22377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9" name="Google Shape;629;p58"/>
            <p:cNvSpPr txBox="1"/>
            <p:nvPr/>
          </p:nvSpPr>
          <p:spPr>
            <a:xfrm>
              <a:off x="914389" y="10909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Millennials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30" name="Google Shape;630;p58"/>
          <p:cNvGrpSpPr/>
          <p:nvPr/>
        </p:nvGrpSpPr>
        <p:grpSpPr>
          <a:xfrm>
            <a:off x="6305699" y="1090900"/>
            <a:ext cx="1923900" cy="1144000"/>
            <a:chOff x="6305699" y="1090900"/>
            <a:chExt cx="1923900" cy="1144000"/>
          </a:xfrm>
        </p:grpSpPr>
        <p:sp>
          <p:nvSpPr>
            <p:cNvPr id="631" name="Google Shape;631;p58"/>
            <p:cNvSpPr txBox="1"/>
            <p:nvPr/>
          </p:nvSpPr>
          <p:spPr>
            <a:xfrm>
              <a:off x="6743699" y="14301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1946–1964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2" name="Google Shape;632;p58"/>
            <p:cNvSpPr txBox="1"/>
            <p:nvPr/>
          </p:nvSpPr>
          <p:spPr>
            <a:xfrm>
              <a:off x="6305699" y="1769300"/>
              <a:ext cx="19239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3" name="Google Shape;633;p58"/>
            <p:cNvSpPr txBox="1"/>
            <p:nvPr/>
          </p:nvSpPr>
          <p:spPr>
            <a:xfrm>
              <a:off x="6743699" y="1090900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Baby Boomers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634" name="Google Shape;634;p58"/>
          <p:cNvCxnSpPr/>
          <p:nvPr/>
        </p:nvCxnSpPr>
        <p:spPr>
          <a:xfrm>
            <a:off x="485700" y="4591050"/>
            <a:ext cx="81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5" name="Google Shape;635;p58"/>
          <p:cNvGrpSpPr/>
          <p:nvPr/>
        </p:nvGrpSpPr>
        <p:grpSpPr>
          <a:xfrm>
            <a:off x="3218265" y="1500511"/>
            <a:ext cx="996563" cy="3078864"/>
            <a:chOff x="3446865" y="1500511"/>
            <a:chExt cx="996563" cy="3078864"/>
          </a:xfrm>
        </p:grpSpPr>
        <p:sp>
          <p:nvSpPr>
            <p:cNvPr id="636" name="Google Shape;636;p58"/>
            <p:cNvSpPr/>
            <p:nvPr/>
          </p:nvSpPr>
          <p:spPr>
            <a:xfrm flipH="1">
              <a:off x="4141940" y="2225586"/>
              <a:ext cx="301488" cy="1084367"/>
            </a:xfrm>
            <a:custGeom>
              <a:rect b="b" l="l" r="r" t="t"/>
              <a:pathLst>
                <a:path extrusionOk="0" h="40758" w="11332">
                  <a:moveTo>
                    <a:pt x="8746" y="0"/>
                  </a:moveTo>
                  <a:lnTo>
                    <a:pt x="8485" y="28"/>
                  </a:lnTo>
                  <a:lnTo>
                    <a:pt x="8237" y="69"/>
                  </a:lnTo>
                  <a:lnTo>
                    <a:pt x="7990" y="124"/>
                  </a:lnTo>
                  <a:lnTo>
                    <a:pt x="7756" y="220"/>
                  </a:lnTo>
                  <a:lnTo>
                    <a:pt x="7536" y="331"/>
                  </a:lnTo>
                  <a:lnTo>
                    <a:pt x="7330" y="454"/>
                  </a:lnTo>
                  <a:lnTo>
                    <a:pt x="7137" y="606"/>
                  </a:lnTo>
                  <a:lnTo>
                    <a:pt x="6958" y="771"/>
                  </a:lnTo>
                  <a:lnTo>
                    <a:pt x="6793" y="949"/>
                  </a:lnTo>
                  <a:lnTo>
                    <a:pt x="6642" y="1156"/>
                  </a:lnTo>
                  <a:lnTo>
                    <a:pt x="6518" y="1362"/>
                  </a:lnTo>
                  <a:lnTo>
                    <a:pt x="6408" y="1596"/>
                  </a:lnTo>
                  <a:lnTo>
                    <a:pt x="6326" y="1829"/>
                  </a:lnTo>
                  <a:lnTo>
                    <a:pt x="6271" y="2077"/>
                  </a:lnTo>
                  <a:lnTo>
                    <a:pt x="6230" y="2338"/>
                  </a:lnTo>
                  <a:lnTo>
                    <a:pt x="6120" y="3534"/>
                  </a:lnTo>
                  <a:lnTo>
                    <a:pt x="5982" y="4868"/>
                  </a:lnTo>
                  <a:lnTo>
                    <a:pt x="5803" y="6601"/>
                  </a:lnTo>
                  <a:lnTo>
                    <a:pt x="5583" y="8691"/>
                  </a:lnTo>
                  <a:lnTo>
                    <a:pt x="5295" y="11056"/>
                  </a:lnTo>
                  <a:lnTo>
                    <a:pt x="4978" y="13655"/>
                  </a:lnTo>
                  <a:lnTo>
                    <a:pt x="4607" y="16419"/>
                  </a:lnTo>
                  <a:lnTo>
                    <a:pt x="4415" y="17849"/>
                  </a:lnTo>
                  <a:lnTo>
                    <a:pt x="4195" y="19292"/>
                  </a:lnTo>
                  <a:lnTo>
                    <a:pt x="3975" y="20736"/>
                  </a:lnTo>
                  <a:lnTo>
                    <a:pt x="3755" y="22194"/>
                  </a:lnTo>
                  <a:lnTo>
                    <a:pt x="3507" y="23651"/>
                  </a:lnTo>
                  <a:lnTo>
                    <a:pt x="3260" y="25095"/>
                  </a:lnTo>
                  <a:lnTo>
                    <a:pt x="2985" y="26525"/>
                  </a:lnTo>
                  <a:lnTo>
                    <a:pt x="2723" y="27914"/>
                  </a:lnTo>
                  <a:lnTo>
                    <a:pt x="2435" y="29289"/>
                  </a:lnTo>
                  <a:lnTo>
                    <a:pt x="2146" y="30609"/>
                  </a:lnTo>
                  <a:lnTo>
                    <a:pt x="1843" y="31874"/>
                  </a:lnTo>
                  <a:lnTo>
                    <a:pt x="1527" y="33098"/>
                  </a:lnTo>
                  <a:lnTo>
                    <a:pt x="1211" y="34253"/>
                  </a:lnTo>
                  <a:lnTo>
                    <a:pt x="881" y="35326"/>
                  </a:lnTo>
                  <a:lnTo>
                    <a:pt x="716" y="35834"/>
                  </a:lnTo>
                  <a:lnTo>
                    <a:pt x="537" y="36329"/>
                  </a:lnTo>
                  <a:lnTo>
                    <a:pt x="372" y="36797"/>
                  </a:lnTo>
                  <a:lnTo>
                    <a:pt x="193" y="37237"/>
                  </a:lnTo>
                  <a:lnTo>
                    <a:pt x="111" y="37484"/>
                  </a:lnTo>
                  <a:lnTo>
                    <a:pt x="42" y="37732"/>
                  </a:lnTo>
                  <a:lnTo>
                    <a:pt x="14" y="37993"/>
                  </a:lnTo>
                  <a:lnTo>
                    <a:pt x="1" y="38241"/>
                  </a:lnTo>
                  <a:lnTo>
                    <a:pt x="14" y="38488"/>
                  </a:lnTo>
                  <a:lnTo>
                    <a:pt x="56" y="38736"/>
                  </a:lnTo>
                  <a:lnTo>
                    <a:pt x="124" y="38970"/>
                  </a:lnTo>
                  <a:lnTo>
                    <a:pt x="207" y="39203"/>
                  </a:lnTo>
                  <a:lnTo>
                    <a:pt x="317" y="39423"/>
                  </a:lnTo>
                  <a:lnTo>
                    <a:pt x="441" y="39630"/>
                  </a:lnTo>
                  <a:lnTo>
                    <a:pt x="592" y="39822"/>
                  </a:lnTo>
                  <a:lnTo>
                    <a:pt x="757" y="40015"/>
                  </a:lnTo>
                  <a:lnTo>
                    <a:pt x="936" y="40180"/>
                  </a:lnTo>
                  <a:lnTo>
                    <a:pt x="1142" y="40331"/>
                  </a:lnTo>
                  <a:lnTo>
                    <a:pt x="1362" y="40468"/>
                  </a:lnTo>
                  <a:lnTo>
                    <a:pt x="1596" y="40578"/>
                  </a:lnTo>
                  <a:lnTo>
                    <a:pt x="1843" y="40661"/>
                  </a:lnTo>
                  <a:lnTo>
                    <a:pt x="2077" y="40716"/>
                  </a:lnTo>
                  <a:lnTo>
                    <a:pt x="2325" y="40743"/>
                  </a:lnTo>
                  <a:lnTo>
                    <a:pt x="2558" y="40757"/>
                  </a:lnTo>
                  <a:lnTo>
                    <a:pt x="2751" y="40757"/>
                  </a:lnTo>
                  <a:lnTo>
                    <a:pt x="2943" y="40730"/>
                  </a:lnTo>
                  <a:lnTo>
                    <a:pt x="3122" y="40702"/>
                  </a:lnTo>
                  <a:lnTo>
                    <a:pt x="3301" y="40647"/>
                  </a:lnTo>
                  <a:lnTo>
                    <a:pt x="3480" y="40592"/>
                  </a:lnTo>
                  <a:lnTo>
                    <a:pt x="3645" y="40523"/>
                  </a:lnTo>
                  <a:lnTo>
                    <a:pt x="3810" y="40427"/>
                  </a:lnTo>
                  <a:lnTo>
                    <a:pt x="3975" y="40331"/>
                  </a:lnTo>
                  <a:lnTo>
                    <a:pt x="4126" y="40221"/>
                  </a:lnTo>
                  <a:lnTo>
                    <a:pt x="4277" y="40111"/>
                  </a:lnTo>
                  <a:lnTo>
                    <a:pt x="4401" y="39973"/>
                  </a:lnTo>
                  <a:lnTo>
                    <a:pt x="4538" y="39836"/>
                  </a:lnTo>
                  <a:lnTo>
                    <a:pt x="4648" y="39685"/>
                  </a:lnTo>
                  <a:lnTo>
                    <a:pt x="4758" y="39520"/>
                  </a:lnTo>
                  <a:lnTo>
                    <a:pt x="4855" y="39341"/>
                  </a:lnTo>
                  <a:lnTo>
                    <a:pt x="4937" y="39162"/>
                  </a:lnTo>
                  <a:lnTo>
                    <a:pt x="5116" y="38681"/>
                  </a:lnTo>
                  <a:lnTo>
                    <a:pt x="5308" y="38186"/>
                  </a:lnTo>
                  <a:lnTo>
                    <a:pt x="5487" y="37663"/>
                  </a:lnTo>
                  <a:lnTo>
                    <a:pt x="5666" y="37127"/>
                  </a:lnTo>
                  <a:lnTo>
                    <a:pt x="6023" y="35986"/>
                  </a:lnTo>
                  <a:lnTo>
                    <a:pt x="6367" y="34789"/>
                  </a:lnTo>
                  <a:lnTo>
                    <a:pt x="6697" y="33524"/>
                  </a:lnTo>
                  <a:lnTo>
                    <a:pt x="7013" y="32204"/>
                  </a:lnTo>
                  <a:lnTo>
                    <a:pt x="7330" y="30829"/>
                  </a:lnTo>
                  <a:lnTo>
                    <a:pt x="7619" y="29427"/>
                  </a:lnTo>
                  <a:lnTo>
                    <a:pt x="7907" y="27997"/>
                  </a:lnTo>
                  <a:lnTo>
                    <a:pt x="8182" y="26525"/>
                  </a:lnTo>
                  <a:lnTo>
                    <a:pt x="8457" y="25054"/>
                  </a:lnTo>
                  <a:lnTo>
                    <a:pt x="8705" y="23555"/>
                  </a:lnTo>
                  <a:lnTo>
                    <a:pt x="8952" y="22070"/>
                  </a:lnTo>
                  <a:lnTo>
                    <a:pt x="9186" y="20585"/>
                  </a:lnTo>
                  <a:lnTo>
                    <a:pt x="9406" y="19100"/>
                  </a:lnTo>
                  <a:lnTo>
                    <a:pt x="9612" y="17642"/>
                  </a:lnTo>
                  <a:lnTo>
                    <a:pt x="9997" y="14810"/>
                  </a:lnTo>
                  <a:lnTo>
                    <a:pt x="10327" y="12142"/>
                  </a:lnTo>
                  <a:lnTo>
                    <a:pt x="10616" y="9695"/>
                  </a:lnTo>
                  <a:lnTo>
                    <a:pt x="10864" y="7522"/>
                  </a:lnTo>
                  <a:lnTo>
                    <a:pt x="11042" y="5693"/>
                  </a:lnTo>
                  <a:lnTo>
                    <a:pt x="11194" y="4249"/>
                  </a:lnTo>
                  <a:lnTo>
                    <a:pt x="11331" y="2792"/>
                  </a:lnTo>
                  <a:lnTo>
                    <a:pt x="11331" y="2531"/>
                  </a:lnTo>
                  <a:lnTo>
                    <a:pt x="11317" y="2269"/>
                  </a:lnTo>
                  <a:lnTo>
                    <a:pt x="11276" y="2022"/>
                  </a:lnTo>
                  <a:lnTo>
                    <a:pt x="11207" y="1774"/>
                  </a:lnTo>
                  <a:lnTo>
                    <a:pt x="11125" y="1541"/>
                  </a:lnTo>
                  <a:lnTo>
                    <a:pt x="11015" y="1321"/>
                  </a:lnTo>
                  <a:lnTo>
                    <a:pt x="10891" y="1114"/>
                  </a:lnTo>
                  <a:lnTo>
                    <a:pt x="10740" y="922"/>
                  </a:lnTo>
                  <a:lnTo>
                    <a:pt x="10575" y="743"/>
                  </a:lnTo>
                  <a:lnTo>
                    <a:pt x="10382" y="578"/>
                  </a:lnTo>
                  <a:lnTo>
                    <a:pt x="10190" y="427"/>
                  </a:lnTo>
                  <a:lnTo>
                    <a:pt x="9984" y="303"/>
                  </a:lnTo>
                  <a:lnTo>
                    <a:pt x="9750" y="193"/>
                  </a:lnTo>
                  <a:lnTo>
                    <a:pt x="9516" y="110"/>
                  </a:lnTo>
                  <a:lnTo>
                    <a:pt x="9269" y="55"/>
                  </a:lnTo>
                  <a:lnTo>
                    <a:pt x="9007" y="14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3446865" y="2224486"/>
              <a:ext cx="301488" cy="1084367"/>
            </a:xfrm>
            <a:custGeom>
              <a:rect b="b" l="l" r="r" t="t"/>
              <a:pathLst>
                <a:path extrusionOk="0" h="40758" w="11332">
                  <a:moveTo>
                    <a:pt x="8746" y="0"/>
                  </a:moveTo>
                  <a:lnTo>
                    <a:pt x="8485" y="28"/>
                  </a:lnTo>
                  <a:lnTo>
                    <a:pt x="8237" y="69"/>
                  </a:lnTo>
                  <a:lnTo>
                    <a:pt x="7990" y="124"/>
                  </a:lnTo>
                  <a:lnTo>
                    <a:pt x="7756" y="220"/>
                  </a:lnTo>
                  <a:lnTo>
                    <a:pt x="7536" y="331"/>
                  </a:lnTo>
                  <a:lnTo>
                    <a:pt x="7330" y="454"/>
                  </a:lnTo>
                  <a:lnTo>
                    <a:pt x="7137" y="606"/>
                  </a:lnTo>
                  <a:lnTo>
                    <a:pt x="6958" y="771"/>
                  </a:lnTo>
                  <a:lnTo>
                    <a:pt x="6793" y="949"/>
                  </a:lnTo>
                  <a:lnTo>
                    <a:pt x="6642" y="1156"/>
                  </a:lnTo>
                  <a:lnTo>
                    <a:pt x="6518" y="1362"/>
                  </a:lnTo>
                  <a:lnTo>
                    <a:pt x="6408" y="1596"/>
                  </a:lnTo>
                  <a:lnTo>
                    <a:pt x="6326" y="1829"/>
                  </a:lnTo>
                  <a:lnTo>
                    <a:pt x="6271" y="2077"/>
                  </a:lnTo>
                  <a:lnTo>
                    <a:pt x="6230" y="2338"/>
                  </a:lnTo>
                  <a:lnTo>
                    <a:pt x="6120" y="3534"/>
                  </a:lnTo>
                  <a:lnTo>
                    <a:pt x="5982" y="4868"/>
                  </a:lnTo>
                  <a:lnTo>
                    <a:pt x="5803" y="6601"/>
                  </a:lnTo>
                  <a:lnTo>
                    <a:pt x="5583" y="8691"/>
                  </a:lnTo>
                  <a:lnTo>
                    <a:pt x="5295" y="11056"/>
                  </a:lnTo>
                  <a:lnTo>
                    <a:pt x="4978" y="13655"/>
                  </a:lnTo>
                  <a:lnTo>
                    <a:pt x="4607" y="16419"/>
                  </a:lnTo>
                  <a:lnTo>
                    <a:pt x="4415" y="17849"/>
                  </a:lnTo>
                  <a:lnTo>
                    <a:pt x="4195" y="19292"/>
                  </a:lnTo>
                  <a:lnTo>
                    <a:pt x="3975" y="20736"/>
                  </a:lnTo>
                  <a:lnTo>
                    <a:pt x="3755" y="22194"/>
                  </a:lnTo>
                  <a:lnTo>
                    <a:pt x="3507" y="23651"/>
                  </a:lnTo>
                  <a:lnTo>
                    <a:pt x="3260" y="25095"/>
                  </a:lnTo>
                  <a:lnTo>
                    <a:pt x="2985" y="26525"/>
                  </a:lnTo>
                  <a:lnTo>
                    <a:pt x="2723" y="27914"/>
                  </a:lnTo>
                  <a:lnTo>
                    <a:pt x="2435" y="29289"/>
                  </a:lnTo>
                  <a:lnTo>
                    <a:pt x="2146" y="30609"/>
                  </a:lnTo>
                  <a:lnTo>
                    <a:pt x="1843" y="31874"/>
                  </a:lnTo>
                  <a:lnTo>
                    <a:pt x="1527" y="33098"/>
                  </a:lnTo>
                  <a:lnTo>
                    <a:pt x="1211" y="34253"/>
                  </a:lnTo>
                  <a:lnTo>
                    <a:pt x="881" y="35326"/>
                  </a:lnTo>
                  <a:lnTo>
                    <a:pt x="716" y="35834"/>
                  </a:lnTo>
                  <a:lnTo>
                    <a:pt x="537" y="36329"/>
                  </a:lnTo>
                  <a:lnTo>
                    <a:pt x="372" y="36797"/>
                  </a:lnTo>
                  <a:lnTo>
                    <a:pt x="193" y="37237"/>
                  </a:lnTo>
                  <a:lnTo>
                    <a:pt x="111" y="37484"/>
                  </a:lnTo>
                  <a:lnTo>
                    <a:pt x="42" y="37732"/>
                  </a:lnTo>
                  <a:lnTo>
                    <a:pt x="14" y="37993"/>
                  </a:lnTo>
                  <a:lnTo>
                    <a:pt x="1" y="38241"/>
                  </a:lnTo>
                  <a:lnTo>
                    <a:pt x="14" y="38488"/>
                  </a:lnTo>
                  <a:lnTo>
                    <a:pt x="56" y="38736"/>
                  </a:lnTo>
                  <a:lnTo>
                    <a:pt x="124" y="38970"/>
                  </a:lnTo>
                  <a:lnTo>
                    <a:pt x="207" y="39203"/>
                  </a:lnTo>
                  <a:lnTo>
                    <a:pt x="317" y="39423"/>
                  </a:lnTo>
                  <a:lnTo>
                    <a:pt x="441" y="39630"/>
                  </a:lnTo>
                  <a:lnTo>
                    <a:pt x="592" y="39822"/>
                  </a:lnTo>
                  <a:lnTo>
                    <a:pt x="757" y="40015"/>
                  </a:lnTo>
                  <a:lnTo>
                    <a:pt x="936" y="40180"/>
                  </a:lnTo>
                  <a:lnTo>
                    <a:pt x="1142" y="40331"/>
                  </a:lnTo>
                  <a:lnTo>
                    <a:pt x="1362" y="40468"/>
                  </a:lnTo>
                  <a:lnTo>
                    <a:pt x="1596" y="40578"/>
                  </a:lnTo>
                  <a:lnTo>
                    <a:pt x="1843" y="40661"/>
                  </a:lnTo>
                  <a:lnTo>
                    <a:pt x="2077" y="40716"/>
                  </a:lnTo>
                  <a:lnTo>
                    <a:pt x="2325" y="40743"/>
                  </a:lnTo>
                  <a:lnTo>
                    <a:pt x="2558" y="40757"/>
                  </a:lnTo>
                  <a:lnTo>
                    <a:pt x="2751" y="40757"/>
                  </a:lnTo>
                  <a:lnTo>
                    <a:pt x="2943" y="40730"/>
                  </a:lnTo>
                  <a:lnTo>
                    <a:pt x="3122" y="40702"/>
                  </a:lnTo>
                  <a:lnTo>
                    <a:pt x="3301" y="40647"/>
                  </a:lnTo>
                  <a:lnTo>
                    <a:pt x="3480" y="40592"/>
                  </a:lnTo>
                  <a:lnTo>
                    <a:pt x="3645" y="40523"/>
                  </a:lnTo>
                  <a:lnTo>
                    <a:pt x="3810" y="40427"/>
                  </a:lnTo>
                  <a:lnTo>
                    <a:pt x="3975" y="40331"/>
                  </a:lnTo>
                  <a:lnTo>
                    <a:pt x="4126" y="40221"/>
                  </a:lnTo>
                  <a:lnTo>
                    <a:pt x="4277" y="40111"/>
                  </a:lnTo>
                  <a:lnTo>
                    <a:pt x="4401" y="39973"/>
                  </a:lnTo>
                  <a:lnTo>
                    <a:pt x="4538" y="39836"/>
                  </a:lnTo>
                  <a:lnTo>
                    <a:pt x="4648" y="39685"/>
                  </a:lnTo>
                  <a:lnTo>
                    <a:pt x="4758" y="39520"/>
                  </a:lnTo>
                  <a:lnTo>
                    <a:pt x="4855" y="39341"/>
                  </a:lnTo>
                  <a:lnTo>
                    <a:pt x="4937" y="39162"/>
                  </a:lnTo>
                  <a:lnTo>
                    <a:pt x="5116" y="38681"/>
                  </a:lnTo>
                  <a:lnTo>
                    <a:pt x="5308" y="38186"/>
                  </a:lnTo>
                  <a:lnTo>
                    <a:pt x="5487" y="37663"/>
                  </a:lnTo>
                  <a:lnTo>
                    <a:pt x="5666" y="37127"/>
                  </a:lnTo>
                  <a:lnTo>
                    <a:pt x="6023" y="35986"/>
                  </a:lnTo>
                  <a:lnTo>
                    <a:pt x="6367" y="34789"/>
                  </a:lnTo>
                  <a:lnTo>
                    <a:pt x="6697" y="33524"/>
                  </a:lnTo>
                  <a:lnTo>
                    <a:pt x="7013" y="32204"/>
                  </a:lnTo>
                  <a:lnTo>
                    <a:pt x="7330" y="30829"/>
                  </a:lnTo>
                  <a:lnTo>
                    <a:pt x="7619" y="29427"/>
                  </a:lnTo>
                  <a:lnTo>
                    <a:pt x="7907" y="27997"/>
                  </a:lnTo>
                  <a:lnTo>
                    <a:pt x="8182" y="26525"/>
                  </a:lnTo>
                  <a:lnTo>
                    <a:pt x="8457" y="25054"/>
                  </a:lnTo>
                  <a:lnTo>
                    <a:pt x="8705" y="23555"/>
                  </a:lnTo>
                  <a:lnTo>
                    <a:pt x="8952" y="22070"/>
                  </a:lnTo>
                  <a:lnTo>
                    <a:pt x="9186" y="20585"/>
                  </a:lnTo>
                  <a:lnTo>
                    <a:pt x="9406" y="19100"/>
                  </a:lnTo>
                  <a:lnTo>
                    <a:pt x="9612" y="17642"/>
                  </a:lnTo>
                  <a:lnTo>
                    <a:pt x="9997" y="14810"/>
                  </a:lnTo>
                  <a:lnTo>
                    <a:pt x="10327" y="12142"/>
                  </a:lnTo>
                  <a:lnTo>
                    <a:pt x="10616" y="9695"/>
                  </a:lnTo>
                  <a:lnTo>
                    <a:pt x="10864" y="7522"/>
                  </a:lnTo>
                  <a:lnTo>
                    <a:pt x="11042" y="5693"/>
                  </a:lnTo>
                  <a:lnTo>
                    <a:pt x="11194" y="4249"/>
                  </a:lnTo>
                  <a:lnTo>
                    <a:pt x="11331" y="2792"/>
                  </a:lnTo>
                  <a:lnTo>
                    <a:pt x="11331" y="2531"/>
                  </a:lnTo>
                  <a:lnTo>
                    <a:pt x="11317" y="2269"/>
                  </a:lnTo>
                  <a:lnTo>
                    <a:pt x="11276" y="2022"/>
                  </a:lnTo>
                  <a:lnTo>
                    <a:pt x="11207" y="1774"/>
                  </a:lnTo>
                  <a:lnTo>
                    <a:pt x="11125" y="1541"/>
                  </a:lnTo>
                  <a:lnTo>
                    <a:pt x="11015" y="1321"/>
                  </a:lnTo>
                  <a:lnTo>
                    <a:pt x="10891" y="1114"/>
                  </a:lnTo>
                  <a:lnTo>
                    <a:pt x="10740" y="922"/>
                  </a:lnTo>
                  <a:lnTo>
                    <a:pt x="10575" y="743"/>
                  </a:lnTo>
                  <a:lnTo>
                    <a:pt x="10382" y="578"/>
                  </a:lnTo>
                  <a:lnTo>
                    <a:pt x="10190" y="427"/>
                  </a:lnTo>
                  <a:lnTo>
                    <a:pt x="9984" y="303"/>
                  </a:lnTo>
                  <a:lnTo>
                    <a:pt x="9750" y="193"/>
                  </a:lnTo>
                  <a:lnTo>
                    <a:pt x="9516" y="110"/>
                  </a:lnTo>
                  <a:lnTo>
                    <a:pt x="9269" y="55"/>
                  </a:lnTo>
                  <a:lnTo>
                    <a:pt x="9007" y="14"/>
                  </a:lnTo>
                  <a:lnTo>
                    <a:pt x="8746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3743192" y="3437222"/>
              <a:ext cx="139783" cy="1131537"/>
            </a:xfrm>
            <a:custGeom>
              <a:rect b="b" l="l" r="r" t="t"/>
              <a:pathLst>
                <a:path extrusionOk="0" h="42531" w="5254">
                  <a:moveTo>
                    <a:pt x="1" y="1"/>
                  </a:moveTo>
                  <a:lnTo>
                    <a:pt x="1" y="42531"/>
                  </a:lnTo>
                  <a:lnTo>
                    <a:pt x="3425" y="42531"/>
                  </a:lnTo>
                  <a:lnTo>
                    <a:pt x="3617" y="42517"/>
                  </a:lnTo>
                  <a:lnTo>
                    <a:pt x="3796" y="42490"/>
                  </a:lnTo>
                  <a:lnTo>
                    <a:pt x="3975" y="42448"/>
                  </a:lnTo>
                  <a:lnTo>
                    <a:pt x="4140" y="42380"/>
                  </a:lnTo>
                  <a:lnTo>
                    <a:pt x="4291" y="42311"/>
                  </a:lnTo>
                  <a:lnTo>
                    <a:pt x="4442" y="42215"/>
                  </a:lnTo>
                  <a:lnTo>
                    <a:pt x="4593" y="42105"/>
                  </a:lnTo>
                  <a:lnTo>
                    <a:pt x="4717" y="41995"/>
                  </a:lnTo>
                  <a:lnTo>
                    <a:pt x="4827" y="41857"/>
                  </a:lnTo>
                  <a:lnTo>
                    <a:pt x="4937" y="41720"/>
                  </a:lnTo>
                  <a:lnTo>
                    <a:pt x="5033" y="41568"/>
                  </a:lnTo>
                  <a:lnTo>
                    <a:pt x="5102" y="41417"/>
                  </a:lnTo>
                  <a:lnTo>
                    <a:pt x="5171" y="41252"/>
                  </a:lnTo>
                  <a:lnTo>
                    <a:pt x="5212" y="41073"/>
                  </a:lnTo>
                  <a:lnTo>
                    <a:pt x="5240" y="40895"/>
                  </a:lnTo>
                  <a:lnTo>
                    <a:pt x="5253" y="40702"/>
                  </a:lnTo>
                  <a:lnTo>
                    <a:pt x="5253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000383" y="3437222"/>
              <a:ext cx="140501" cy="1131537"/>
            </a:xfrm>
            <a:custGeom>
              <a:rect b="b" l="l" r="r" t="t"/>
              <a:pathLst>
                <a:path extrusionOk="0" h="42531" w="5281">
                  <a:moveTo>
                    <a:pt x="0" y="1"/>
                  </a:moveTo>
                  <a:lnTo>
                    <a:pt x="0" y="40702"/>
                  </a:lnTo>
                  <a:lnTo>
                    <a:pt x="14" y="40895"/>
                  </a:lnTo>
                  <a:lnTo>
                    <a:pt x="42" y="41073"/>
                  </a:lnTo>
                  <a:lnTo>
                    <a:pt x="83" y="41252"/>
                  </a:lnTo>
                  <a:lnTo>
                    <a:pt x="152" y="41417"/>
                  </a:lnTo>
                  <a:lnTo>
                    <a:pt x="220" y="41568"/>
                  </a:lnTo>
                  <a:lnTo>
                    <a:pt x="317" y="41720"/>
                  </a:lnTo>
                  <a:lnTo>
                    <a:pt x="413" y="41857"/>
                  </a:lnTo>
                  <a:lnTo>
                    <a:pt x="537" y="41995"/>
                  </a:lnTo>
                  <a:lnTo>
                    <a:pt x="660" y="42105"/>
                  </a:lnTo>
                  <a:lnTo>
                    <a:pt x="812" y="42215"/>
                  </a:lnTo>
                  <a:lnTo>
                    <a:pt x="963" y="42311"/>
                  </a:lnTo>
                  <a:lnTo>
                    <a:pt x="1114" y="42380"/>
                  </a:lnTo>
                  <a:lnTo>
                    <a:pt x="1279" y="42448"/>
                  </a:lnTo>
                  <a:lnTo>
                    <a:pt x="1458" y="42490"/>
                  </a:lnTo>
                  <a:lnTo>
                    <a:pt x="1637" y="42517"/>
                  </a:lnTo>
                  <a:lnTo>
                    <a:pt x="1829" y="42531"/>
                  </a:lnTo>
                  <a:lnTo>
                    <a:pt x="5280" y="42531"/>
                  </a:lnTo>
                  <a:lnTo>
                    <a:pt x="5280" y="1"/>
                  </a:lnTo>
                  <a:close/>
                </a:path>
              </a:pathLst>
            </a:custGeom>
            <a:solidFill>
              <a:srgbClr val="F9C3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3883321" y="2141080"/>
              <a:ext cx="123660" cy="146727"/>
            </a:xfrm>
            <a:custGeom>
              <a:rect b="b" l="l" r="r" t="t"/>
              <a:pathLst>
                <a:path extrusionOk="0" h="5515" w="4648">
                  <a:moveTo>
                    <a:pt x="0" y="0"/>
                  </a:moveTo>
                  <a:lnTo>
                    <a:pt x="0" y="3204"/>
                  </a:lnTo>
                  <a:lnTo>
                    <a:pt x="14" y="3438"/>
                  </a:lnTo>
                  <a:lnTo>
                    <a:pt x="55" y="3672"/>
                  </a:lnTo>
                  <a:lnTo>
                    <a:pt x="110" y="3892"/>
                  </a:lnTo>
                  <a:lnTo>
                    <a:pt x="193" y="4098"/>
                  </a:lnTo>
                  <a:lnTo>
                    <a:pt x="289" y="4304"/>
                  </a:lnTo>
                  <a:lnTo>
                    <a:pt x="399" y="4497"/>
                  </a:lnTo>
                  <a:lnTo>
                    <a:pt x="536" y="4676"/>
                  </a:lnTo>
                  <a:lnTo>
                    <a:pt x="688" y="4841"/>
                  </a:lnTo>
                  <a:lnTo>
                    <a:pt x="853" y="4992"/>
                  </a:lnTo>
                  <a:lnTo>
                    <a:pt x="1031" y="5129"/>
                  </a:lnTo>
                  <a:lnTo>
                    <a:pt x="1224" y="5239"/>
                  </a:lnTo>
                  <a:lnTo>
                    <a:pt x="1416" y="5336"/>
                  </a:lnTo>
                  <a:lnTo>
                    <a:pt x="1636" y="5418"/>
                  </a:lnTo>
                  <a:lnTo>
                    <a:pt x="1856" y="5473"/>
                  </a:lnTo>
                  <a:lnTo>
                    <a:pt x="2090" y="5514"/>
                  </a:lnTo>
                  <a:lnTo>
                    <a:pt x="2558" y="5514"/>
                  </a:lnTo>
                  <a:lnTo>
                    <a:pt x="2791" y="5473"/>
                  </a:lnTo>
                  <a:lnTo>
                    <a:pt x="3011" y="5418"/>
                  </a:lnTo>
                  <a:lnTo>
                    <a:pt x="3231" y="5336"/>
                  </a:lnTo>
                  <a:lnTo>
                    <a:pt x="3438" y="5239"/>
                  </a:lnTo>
                  <a:lnTo>
                    <a:pt x="3630" y="5129"/>
                  </a:lnTo>
                  <a:lnTo>
                    <a:pt x="3809" y="4992"/>
                  </a:lnTo>
                  <a:lnTo>
                    <a:pt x="3974" y="4841"/>
                  </a:lnTo>
                  <a:lnTo>
                    <a:pt x="4125" y="4676"/>
                  </a:lnTo>
                  <a:lnTo>
                    <a:pt x="4249" y="4497"/>
                  </a:lnTo>
                  <a:lnTo>
                    <a:pt x="4373" y="4304"/>
                  </a:lnTo>
                  <a:lnTo>
                    <a:pt x="4469" y="4098"/>
                  </a:lnTo>
                  <a:lnTo>
                    <a:pt x="4538" y="3892"/>
                  </a:lnTo>
                  <a:lnTo>
                    <a:pt x="4607" y="3672"/>
                  </a:lnTo>
                  <a:lnTo>
                    <a:pt x="4634" y="3438"/>
                  </a:lnTo>
                  <a:lnTo>
                    <a:pt x="4648" y="3204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3691605" y="1500511"/>
              <a:ext cx="516217" cy="516217"/>
            </a:xfrm>
            <a:custGeom>
              <a:rect b="b" l="l" r="r" t="t"/>
              <a:pathLst>
                <a:path extrusionOk="0" h="19403" w="19403">
                  <a:moveTo>
                    <a:pt x="9695" y="0"/>
                  </a:moveTo>
                  <a:lnTo>
                    <a:pt x="9200" y="14"/>
                  </a:lnTo>
                  <a:lnTo>
                    <a:pt x="8705" y="41"/>
                  </a:lnTo>
                  <a:lnTo>
                    <a:pt x="8224" y="110"/>
                  </a:lnTo>
                  <a:lnTo>
                    <a:pt x="7742" y="193"/>
                  </a:lnTo>
                  <a:lnTo>
                    <a:pt x="7275" y="303"/>
                  </a:lnTo>
                  <a:lnTo>
                    <a:pt x="6821" y="426"/>
                  </a:lnTo>
                  <a:lnTo>
                    <a:pt x="6367" y="591"/>
                  </a:lnTo>
                  <a:lnTo>
                    <a:pt x="5927" y="756"/>
                  </a:lnTo>
                  <a:lnTo>
                    <a:pt x="5487" y="949"/>
                  </a:lnTo>
                  <a:lnTo>
                    <a:pt x="5075" y="1169"/>
                  </a:lnTo>
                  <a:lnTo>
                    <a:pt x="4662" y="1403"/>
                  </a:lnTo>
                  <a:lnTo>
                    <a:pt x="4277" y="1650"/>
                  </a:lnTo>
                  <a:lnTo>
                    <a:pt x="3892" y="1925"/>
                  </a:lnTo>
                  <a:lnTo>
                    <a:pt x="3535" y="2214"/>
                  </a:lnTo>
                  <a:lnTo>
                    <a:pt x="3177" y="2517"/>
                  </a:lnTo>
                  <a:lnTo>
                    <a:pt x="2833" y="2833"/>
                  </a:lnTo>
                  <a:lnTo>
                    <a:pt x="2517" y="3177"/>
                  </a:lnTo>
                  <a:lnTo>
                    <a:pt x="2215" y="3520"/>
                  </a:lnTo>
                  <a:lnTo>
                    <a:pt x="1926" y="3892"/>
                  </a:lnTo>
                  <a:lnTo>
                    <a:pt x="1651" y="4277"/>
                  </a:lnTo>
                  <a:lnTo>
                    <a:pt x="1403" y="4662"/>
                  </a:lnTo>
                  <a:lnTo>
                    <a:pt x="1170" y="5074"/>
                  </a:lnTo>
                  <a:lnTo>
                    <a:pt x="950" y="5487"/>
                  </a:lnTo>
                  <a:lnTo>
                    <a:pt x="757" y="5927"/>
                  </a:lnTo>
                  <a:lnTo>
                    <a:pt x="592" y="6367"/>
                  </a:lnTo>
                  <a:lnTo>
                    <a:pt x="441" y="6807"/>
                  </a:lnTo>
                  <a:lnTo>
                    <a:pt x="303" y="7274"/>
                  </a:lnTo>
                  <a:lnTo>
                    <a:pt x="193" y="7742"/>
                  </a:lnTo>
                  <a:lnTo>
                    <a:pt x="111" y="8223"/>
                  </a:lnTo>
                  <a:lnTo>
                    <a:pt x="42" y="8704"/>
                  </a:lnTo>
                  <a:lnTo>
                    <a:pt x="15" y="9199"/>
                  </a:lnTo>
                  <a:lnTo>
                    <a:pt x="1" y="9694"/>
                  </a:lnTo>
                  <a:lnTo>
                    <a:pt x="15" y="10203"/>
                  </a:lnTo>
                  <a:lnTo>
                    <a:pt x="42" y="10684"/>
                  </a:lnTo>
                  <a:lnTo>
                    <a:pt x="111" y="11179"/>
                  </a:lnTo>
                  <a:lnTo>
                    <a:pt x="193" y="11647"/>
                  </a:lnTo>
                  <a:lnTo>
                    <a:pt x="303" y="12128"/>
                  </a:lnTo>
                  <a:lnTo>
                    <a:pt x="441" y="12582"/>
                  </a:lnTo>
                  <a:lnTo>
                    <a:pt x="592" y="13036"/>
                  </a:lnTo>
                  <a:lnTo>
                    <a:pt x="757" y="13476"/>
                  </a:lnTo>
                  <a:lnTo>
                    <a:pt x="950" y="13902"/>
                  </a:lnTo>
                  <a:lnTo>
                    <a:pt x="1170" y="14328"/>
                  </a:lnTo>
                  <a:lnTo>
                    <a:pt x="1403" y="14727"/>
                  </a:lnTo>
                  <a:lnTo>
                    <a:pt x="1651" y="15126"/>
                  </a:lnTo>
                  <a:lnTo>
                    <a:pt x="1926" y="15497"/>
                  </a:lnTo>
                  <a:lnTo>
                    <a:pt x="2215" y="15868"/>
                  </a:lnTo>
                  <a:lnTo>
                    <a:pt x="2517" y="16226"/>
                  </a:lnTo>
                  <a:lnTo>
                    <a:pt x="2833" y="16556"/>
                  </a:lnTo>
                  <a:lnTo>
                    <a:pt x="3177" y="16872"/>
                  </a:lnTo>
                  <a:lnTo>
                    <a:pt x="3535" y="17188"/>
                  </a:lnTo>
                  <a:lnTo>
                    <a:pt x="3892" y="17477"/>
                  </a:lnTo>
                  <a:lnTo>
                    <a:pt x="4277" y="17738"/>
                  </a:lnTo>
                  <a:lnTo>
                    <a:pt x="4662" y="18000"/>
                  </a:lnTo>
                  <a:lnTo>
                    <a:pt x="5075" y="18233"/>
                  </a:lnTo>
                  <a:lnTo>
                    <a:pt x="5487" y="18440"/>
                  </a:lnTo>
                  <a:lnTo>
                    <a:pt x="5927" y="18632"/>
                  </a:lnTo>
                  <a:lnTo>
                    <a:pt x="6367" y="18811"/>
                  </a:lnTo>
                  <a:lnTo>
                    <a:pt x="6821" y="18962"/>
                  </a:lnTo>
                  <a:lnTo>
                    <a:pt x="7275" y="19100"/>
                  </a:lnTo>
                  <a:lnTo>
                    <a:pt x="7742" y="19196"/>
                  </a:lnTo>
                  <a:lnTo>
                    <a:pt x="8224" y="19292"/>
                  </a:lnTo>
                  <a:lnTo>
                    <a:pt x="8705" y="19347"/>
                  </a:lnTo>
                  <a:lnTo>
                    <a:pt x="9200" y="19388"/>
                  </a:lnTo>
                  <a:lnTo>
                    <a:pt x="9695" y="19402"/>
                  </a:lnTo>
                  <a:lnTo>
                    <a:pt x="10204" y="19388"/>
                  </a:lnTo>
                  <a:lnTo>
                    <a:pt x="10685" y="19347"/>
                  </a:lnTo>
                  <a:lnTo>
                    <a:pt x="11180" y="19292"/>
                  </a:lnTo>
                  <a:lnTo>
                    <a:pt x="11648" y="19196"/>
                  </a:lnTo>
                  <a:lnTo>
                    <a:pt x="12129" y="19100"/>
                  </a:lnTo>
                  <a:lnTo>
                    <a:pt x="12583" y="18962"/>
                  </a:lnTo>
                  <a:lnTo>
                    <a:pt x="13036" y="18811"/>
                  </a:lnTo>
                  <a:lnTo>
                    <a:pt x="13476" y="18632"/>
                  </a:lnTo>
                  <a:lnTo>
                    <a:pt x="13903" y="18440"/>
                  </a:lnTo>
                  <a:lnTo>
                    <a:pt x="14329" y="18233"/>
                  </a:lnTo>
                  <a:lnTo>
                    <a:pt x="14728" y="18000"/>
                  </a:lnTo>
                  <a:lnTo>
                    <a:pt x="15126" y="17738"/>
                  </a:lnTo>
                  <a:lnTo>
                    <a:pt x="15498" y="17477"/>
                  </a:lnTo>
                  <a:lnTo>
                    <a:pt x="15869" y="17188"/>
                  </a:lnTo>
                  <a:lnTo>
                    <a:pt x="16226" y="16872"/>
                  </a:lnTo>
                  <a:lnTo>
                    <a:pt x="16556" y="16556"/>
                  </a:lnTo>
                  <a:lnTo>
                    <a:pt x="16886" y="16226"/>
                  </a:lnTo>
                  <a:lnTo>
                    <a:pt x="17189" y="15868"/>
                  </a:lnTo>
                  <a:lnTo>
                    <a:pt x="17478" y="15497"/>
                  </a:lnTo>
                  <a:lnTo>
                    <a:pt x="17739" y="15126"/>
                  </a:lnTo>
                  <a:lnTo>
                    <a:pt x="18000" y="14727"/>
                  </a:lnTo>
                  <a:lnTo>
                    <a:pt x="18234" y="14328"/>
                  </a:lnTo>
                  <a:lnTo>
                    <a:pt x="18440" y="13902"/>
                  </a:lnTo>
                  <a:lnTo>
                    <a:pt x="18633" y="13476"/>
                  </a:lnTo>
                  <a:lnTo>
                    <a:pt x="18812" y="13036"/>
                  </a:lnTo>
                  <a:lnTo>
                    <a:pt x="18963" y="12582"/>
                  </a:lnTo>
                  <a:lnTo>
                    <a:pt x="19100" y="12128"/>
                  </a:lnTo>
                  <a:lnTo>
                    <a:pt x="19197" y="11647"/>
                  </a:lnTo>
                  <a:lnTo>
                    <a:pt x="19293" y="11179"/>
                  </a:lnTo>
                  <a:lnTo>
                    <a:pt x="19348" y="10684"/>
                  </a:lnTo>
                  <a:lnTo>
                    <a:pt x="19389" y="10203"/>
                  </a:lnTo>
                  <a:lnTo>
                    <a:pt x="19403" y="9694"/>
                  </a:lnTo>
                  <a:lnTo>
                    <a:pt x="19389" y="9199"/>
                  </a:lnTo>
                  <a:lnTo>
                    <a:pt x="19348" y="8704"/>
                  </a:lnTo>
                  <a:lnTo>
                    <a:pt x="19293" y="8223"/>
                  </a:lnTo>
                  <a:lnTo>
                    <a:pt x="19197" y="7742"/>
                  </a:lnTo>
                  <a:lnTo>
                    <a:pt x="19100" y="7274"/>
                  </a:lnTo>
                  <a:lnTo>
                    <a:pt x="18963" y="6807"/>
                  </a:lnTo>
                  <a:lnTo>
                    <a:pt x="18812" y="6367"/>
                  </a:lnTo>
                  <a:lnTo>
                    <a:pt x="18633" y="5927"/>
                  </a:lnTo>
                  <a:lnTo>
                    <a:pt x="18440" y="5487"/>
                  </a:lnTo>
                  <a:lnTo>
                    <a:pt x="18234" y="5074"/>
                  </a:lnTo>
                  <a:lnTo>
                    <a:pt x="18000" y="4662"/>
                  </a:lnTo>
                  <a:lnTo>
                    <a:pt x="17739" y="4277"/>
                  </a:lnTo>
                  <a:lnTo>
                    <a:pt x="17478" y="3892"/>
                  </a:lnTo>
                  <a:lnTo>
                    <a:pt x="17189" y="3520"/>
                  </a:lnTo>
                  <a:lnTo>
                    <a:pt x="16886" y="3177"/>
                  </a:lnTo>
                  <a:lnTo>
                    <a:pt x="16556" y="2833"/>
                  </a:lnTo>
                  <a:lnTo>
                    <a:pt x="16226" y="2517"/>
                  </a:lnTo>
                  <a:lnTo>
                    <a:pt x="15869" y="2214"/>
                  </a:lnTo>
                  <a:lnTo>
                    <a:pt x="15498" y="1925"/>
                  </a:lnTo>
                  <a:lnTo>
                    <a:pt x="15126" y="1650"/>
                  </a:lnTo>
                  <a:lnTo>
                    <a:pt x="14728" y="1403"/>
                  </a:lnTo>
                  <a:lnTo>
                    <a:pt x="14329" y="1169"/>
                  </a:lnTo>
                  <a:lnTo>
                    <a:pt x="13903" y="949"/>
                  </a:lnTo>
                  <a:lnTo>
                    <a:pt x="13476" y="756"/>
                  </a:lnTo>
                  <a:lnTo>
                    <a:pt x="13036" y="591"/>
                  </a:lnTo>
                  <a:lnTo>
                    <a:pt x="12583" y="426"/>
                  </a:lnTo>
                  <a:lnTo>
                    <a:pt x="12129" y="303"/>
                  </a:lnTo>
                  <a:lnTo>
                    <a:pt x="11648" y="193"/>
                  </a:lnTo>
                  <a:lnTo>
                    <a:pt x="11180" y="110"/>
                  </a:lnTo>
                  <a:lnTo>
                    <a:pt x="10685" y="41"/>
                  </a:lnTo>
                  <a:lnTo>
                    <a:pt x="10204" y="14"/>
                  </a:lnTo>
                  <a:lnTo>
                    <a:pt x="9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680271" y="1846935"/>
              <a:ext cx="127332" cy="127358"/>
            </a:xfrm>
            <a:custGeom>
              <a:rect b="b" l="l" r="r" t="t"/>
              <a:pathLst>
                <a:path extrusionOk="0" h="4787" w="4786">
                  <a:moveTo>
                    <a:pt x="2393" y="1"/>
                  </a:moveTo>
                  <a:lnTo>
                    <a:pt x="2159" y="15"/>
                  </a:lnTo>
                  <a:lnTo>
                    <a:pt x="1912" y="42"/>
                  </a:lnTo>
                  <a:lnTo>
                    <a:pt x="1692" y="111"/>
                  </a:lnTo>
                  <a:lnTo>
                    <a:pt x="1472" y="180"/>
                  </a:lnTo>
                  <a:lnTo>
                    <a:pt x="1252" y="290"/>
                  </a:lnTo>
                  <a:lnTo>
                    <a:pt x="1059" y="400"/>
                  </a:lnTo>
                  <a:lnTo>
                    <a:pt x="881" y="537"/>
                  </a:lnTo>
                  <a:lnTo>
                    <a:pt x="702" y="702"/>
                  </a:lnTo>
                  <a:lnTo>
                    <a:pt x="551" y="867"/>
                  </a:lnTo>
                  <a:lnTo>
                    <a:pt x="413" y="1046"/>
                  </a:lnTo>
                  <a:lnTo>
                    <a:pt x="289" y="1252"/>
                  </a:lnTo>
                  <a:lnTo>
                    <a:pt x="193" y="1458"/>
                  </a:lnTo>
                  <a:lnTo>
                    <a:pt x="111" y="1678"/>
                  </a:lnTo>
                  <a:lnTo>
                    <a:pt x="56" y="1912"/>
                  </a:lnTo>
                  <a:lnTo>
                    <a:pt x="14" y="2146"/>
                  </a:lnTo>
                  <a:lnTo>
                    <a:pt x="1" y="2394"/>
                  </a:lnTo>
                  <a:lnTo>
                    <a:pt x="14" y="2627"/>
                  </a:lnTo>
                  <a:lnTo>
                    <a:pt x="56" y="2875"/>
                  </a:lnTo>
                  <a:lnTo>
                    <a:pt x="111" y="3095"/>
                  </a:lnTo>
                  <a:lnTo>
                    <a:pt x="193" y="3315"/>
                  </a:lnTo>
                  <a:lnTo>
                    <a:pt x="289" y="3535"/>
                  </a:lnTo>
                  <a:lnTo>
                    <a:pt x="413" y="3727"/>
                  </a:lnTo>
                  <a:lnTo>
                    <a:pt x="551" y="3906"/>
                  </a:lnTo>
                  <a:lnTo>
                    <a:pt x="702" y="4085"/>
                  </a:lnTo>
                  <a:lnTo>
                    <a:pt x="881" y="4236"/>
                  </a:lnTo>
                  <a:lnTo>
                    <a:pt x="1059" y="4374"/>
                  </a:lnTo>
                  <a:lnTo>
                    <a:pt x="1252" y="4497"/>
                  </a:lnTo>
                  <a:lnTo>
                    <a:pt x="1472" y="4594"/>
                  </a:lnTo>
                  <a:lnTo>
                    <a:pt x="1692" y="4676"/>
                  </a:lnTo>
                  <a:lnTo>
                    <a:pt x="1912" y="4731"/>
                  </a:lnTo>
                  <a:lnTo>
                    <a:pt x="2159" y="4772"/>
                  </a:lnTo>
                  <a:lnTo>
                    <a:pt x="2393" y="4786"/>
                  </a:lnTo>
                  <a:lnTo>
                    <a:pt x="2641" y="4772"/>
                  </a:lnTo>
                  <a:lnTo>
                    <a:pt x="2874" y="4731"/>
                  </a:lnTo>
                  <a:lnTo>
                    <a:pt x="3108" y="4676"/>
                  </a:lnTo>
                  <a:lnTo>
                    <a:pt x="3328" y="4594"/>
                  </a:lnTo>
                  <a:lnTo>
                    <a:pt x="3534" y="4497"/>
                  </a:lnTo>
                  <a:lnTo>
                    <a:pt x="3741" y="4374"/>
                  </a:lnTo>
                  <a:lnTo>
                    <a:pt x="3919" y="4236"/>
                  </a:lnTo>
                  <a:lnTo>
                    <a:pt x="4084" y="4085"/>
                  </a:lnTo>
                  <a:lnTo>
                    <a:pt x="4236" y="3906"/>
                  </a:lnTo>
                  <a:lnTo>
                    <a:pt x="4387" y="3727"/>
                  </a:lnTo>
                  <a:lnTo>
                    <a:pt x="4497" y="3535"/>
                  </a:lnTo>
                  <a:lnTo>
                    <a:pt x="4607" y="3315"/>
                  </a:lnTo>
                  <a:lnTo>
                    <a:pt x="4676" y="3095"/>
                  </a:lnTo>
                  <a:lnTo>
                    <a:pt x="4744" y="2875"/>
                  </a:lnTo>
                  <a:lnTo>
                    <a:pt x="4772" y="2627"/>
                  </a:lnTo>
                  <a:lnTo>
                    <a:pt x="4786" y="2394"/>
                  </a:lnTo>
                  <a:lnTo>
                    <a:pt x="4772" y="2146"/>
                  </a:lnTo>
                  <a:lnTo>
                    <a:pt x="4744" y="1912"/>
                  </a:lnTo>
                  <a:lnTo>
                    <a:pt x="4676" y="1678"/>
                  </a:lnTo>
                  <a:lnTo>
                    <a:pt x="4607" y="1458"/>
                  </a:lnTo>
                  <a:lnTo>
                    <a:pt x="4497" y="1252"/>
                  </a:lnTo>
                  <a:lnTo>
                    <a:pt x="4387" y="1046"/>
                  </a:lnTo>
                  <a:lnTo>
                    <a:pt x="4236" y="867"/>
                  </a:lnTo>
                  <a:lnTo>
                    <a:pt x="4084" y="702"/>
                  </a:lnTo>
                  <a:lnTo>
                    <a:pt x="3919" y="537"/>
                  </a:lnTo>
                  <a:lnTo>
                    <a:pt x="3741" y="400"/>
                  </a:lnTo>
                  <a:lnTo>
                    <a:pt x="3534" y="290"/>
                  </a:lnTo>
                  <a:lnTo>
                    <a:pt x="3328" y="180"/>
                  </a:lnTo>
                  <a:lnTo>
                    <a:pt x="3108" y="111"/>
                  </a:lnTo>
                  <a:lnTo>
                    <a:pt x="2874" y="42"/>
                  </a:lnTo>
                  <a:lnTo>
                    <a:pt x="2641" y="15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DD9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4079772" y="1846935"/>
              <a:ext cx="127332" cy="127358"/>
            </a:xfrm>
            <a:custGeom>
              <a:rect b="b" l="l" r="r" t="t"/>
              <a:pathLst>
                <a:path extrusionOk="0" h="4787" w="4786">
                  <a:moveTo>
                    <a:pt x="2393" y="1"/>
                  </a:moveTo>
                  <a:lnTo>
                    <a:pt x="2145" y="15"/>
                  </a:lnTo>
                  <a:lnTo>
                    <a:pt x="1911" y="42"/>
                  </a:lnTo>
                  <a:lnTo>
                    <a:pt x="1691" y="111"/>
                  </a:lnTo>
                  <a:lnTo>
                    <a:pt x="1471" y="180"/>
                  </a:lnTo>
                  <a:lnTo>
                    <a:pt x="1251" y="290"/>
                  </a:lnTo>
                  <a:lnTo>
                    <a:pt x="1059" y="400"/>
                  </a:lnTo>
                  <a:lnTo>
                    <a:pt x="880" y="537"/>
                  </a:lnTo>
                  <a:lnTo>
                    <a:pt x="701" y="702"/>
                  </a:lnTo>
                  <a:lnTo>
                    <a:pt x="550" y="867"/>
                  </a:lnTo>
                  <a:lnTo>
                    <a:pt x="413" y="1046"/>
                  </a:lnTo>
                  <a:lnTo>
                    <a:pt x="289" y="1252"/>
                  </a:lnTo>
                  <a:lnTo>
                    <a:pt x="193" y="1458"/>
                  </a:lnTo>
                  <a:lnTo>
                    <a:pt x="110" y="1678"/>
                  </a:lnTo>
                  <a:lnTo>
                    <a:pt x="55" y="1912"/>
                  </a:lnTo>
                  <a:lnTo>
                    <a:pt x="14" y="2146"/>
                  </a:lnTo>
                  <a:lnTo>
                    <a:pt x="0" y="2394"/>
                  </a:lnTo>
                  <a:lnTo>
                    <a:pt x="14" y="2627"/>
                  </a:lnTo>
                  <a:lnTo>
                    <a:pt x="55" y="2875"/>
                  </a:lnTo>
                  <a:lnTo>
                    <a:pt x="110" y="3095"/>
                  </a:lnTo>
                  <a:lnTo>
                    <a:pt x="193" y="3315"/>
                  </a:lnTo>
                  <a:lnTo>
                    <a:pt x="289" y="3535"/>
                  </a:lnTo>
                  <a:lnTo>
                    <a:pt x="413" y="3727"/>
                  </a:lnTo>
                  <a:lnTo>
                    <a:pt x="550" y="3906"/>
                  </a:lnTo>
                  <a:lnTo>
                    <a:pt x="701" y="4085"/>
                  </a:lnTo>
                  <a:lnTo>
                    <a:pt x="880" y="4236"/>
                  </a:lnTo>
                  <a:lnTo>
                    <a:pt x="1059" y="4374"/>
                  </a:lnTo>
                  <a:lnTo>
                    <a:pt x="1251" y="4497"/>
                  </a:lnTo>
                  <a:lnTo>
                    <a:pt x="1471" y="4594"/>
                  </a:lnTo>
                  <a:lnTo>
                    <a:pt x="1691" y="4676"/>
                  </a:lnTo>
                  <a:lnTo>
                    <a:pt x="1911" y="4731"/>
                  </a:lnTo>
                  <a:lnTo>
                    <a:pt x="2145" y="4772"/>
                  </a:lnTo>
                  <a:lnTo>
                    <a:pt x="2393" y="4786"/>
                  </a:lnTo>
                  <a:lnTo>
                    <a:pt x="2640" y="4772"/>
                  </a:lnTo>
                  <a:lnTo>
                    <a:pt x="2874" y="4731"/>
                  </a:lnTo>
                  <a:lnTo>
                    <a:pt x="3108" y="4676"/>
                  </a:lnTo>
                  <a:lnTo>
                    <a:pt x="3328" y="4594"/>
                  </a:lnTo>
                  <a:lnTo>
                    <a:pt x="3534" y="4497"/>
                  </a:lnTo>
                  <a:lnTo>
                    <a:pt x="3740" y="4374"/>
                  </a:lnTo>
                  <a:lnTo>
                    <a:pt x="3919" y="4236"/>
                  </a:lnTo>
                  <a:lnTo>
                    <a:pt x="4084" y="4085"/>
                  </a:lnTo>
                  <a:lnTo>
                    <a:pt x="4235" y="3906"/>
                  </a:lnTo>
                  <a:lnTo>
                    <a:pt x="4373" y="3727"/>
                  </a:lnTo>
                  <a:lnTo>
                    <a:pt x="4497" y="3535"/>
                  </a:lnTo>
                  <a:lnTo>
                    <a:pt x="4607" y="3315"/>
                  </a:lnTo>
                  <a:lnTo>
                    <a:pt x="4675" y="3095"/>
                  </a:lnTo>
                  <a:lnTo>
                    <a:pt x="4744" y="2875"/>
                  </a:lnTo>
                  <a:lnTo>
                    <a:pt x="4772" y="2627"/>
                  </a:lnTo>
                  <a:lnTo>
                    <a:pt x="4785" y="2394"/>
                  </a:lnTo>
                  <a:lnTo>
                    <a:pt x="4772" y="2146"/>
                  </a:lnTo>
                  <a:lnTo>
                    <a:pt x="4744" y="1912"/>
                  </a:lnTo>
                  <a:lnTo>
                    <a:pt x="4675" y="1678"/>
                  </a:lnTo>
                  <a:lnTo>
                    <a:pt x="4607" y="1458"/>
                  </a:lnTo>
                  <a:lnTo>
                    <a:pt x="4497" y="1252"/>
                  </a:lnTo>
                  <a:lnTo>
                    <a:pt x="4373" y="1046"/>
                  </a:lnTo>
                  <a:lnTo>
                    <a:pt x="4235" y="867"/>
                  </a:lnTo>
                  <a:lnTo>
                    <a:pt x="4084" y="702"/>
                  </a:lnTo>
                  <a:lnTo>
                    <a:pt x="3919" y="537"/>
                  </a:lnTo>
                  <a:lnTo>
                    <a:pt x="3740" y="400"/>
                  </a:lnTo>
                  <a:lnTo>
                    <a:pt x="3534" y="290"/>
                  </a:lnTo>
                  <a:lnTo>
                    <a:pt x="3328" y="180"/>
                  </a:lnTo>
                  <a:lnTo>
                    <a:pt x="3108" y="111"/>
                  </a:lnTo>
                  <a:lnTo>
                    <a:pt x="2874" y="42"/>
                  </a:lnTo>
                  <a:lnTo>
                    <a:pt x="2640" y="15"/>
                  </a:lnTo>
                  <a:lnTo>
                    <a:pt x="2393" y="1"/>
                  </a:lnTo>
                  <a:close/>
                </a:path>
              </a:pathLst>
            </a:custGeom>
            <a:solidFill>
              <a:srgbClr val="DD9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3730767" y="1659263"/>
              <a:ext cx="428766" cy="502701"/>
            </a:xfrm>
            <a:custGeom>
              <a:rect b="b" l="l" r="r" t="t"/>
              <a:pathLst>
                <a:path extrusionOk="0" h="18895" w="16116">
                  <a:moveTo>
                    <a:pt x="0" y="1"/>
                  </a:moveTo>
                  <a:lnTo>
                    <a:pt x="0" y="10823"/>
                  </a:lnTo>
                  <a:lnTo>
                    <a:pt x="14" y="11235"/>
                  </a:lnTo>
                  <a:lnTo>
                    <a:pt x="41" y="11648"/>
                  </a:lnTo>
                  <a:lnTo>
                    <a:pt x="96" y="12060"/>
                  </a:lnTo>
                  <a:lnTo>
                    <a:pt x="165" y="12445"/>
                  </a:lnTo>
                  <a:lnTo>
                    <a:pt x="248" y="12844"/>
                  </a:lnTo>
                  <a:lnTo>
                    <a:pt x="358" y="13229"/>
                  </a:lnTo>
                  <a:lnTo>
                    <a:pt x="495" y="13600"/>
                  </a:lnTo>
                  <a:lnTo>
                    <a:pt x="633" y="13958"/>
                  </a:lnTo>
                  <a:lnTo>
                    <a:pt x="798" y="14315"/>
                  </a:lnTo>
                  <a:lnTo>
                    <a:pt x="976" y="14673"/>
                  </a:lnTo>
                  <a:lnTo>
                    <a:pt x="1169" y="15003"/>
                  </a:lnTo>
                  <a:lnTo>
                    <a:pt x="1375" y="15333"/>
                  </a:lnTo>
                  <a:lnTo>
                    <a:pt x="1595" y="15649"/>
                  </a:lnTo>
                  <a:lnTo>
                    <a:pt x="1843" y="15952"/>
                  </a:lnTo>
                  <a:lnTo>
                    <a:pt x="2090" y="16240"/>
                  </a:lnTo>
                  <a:lnTo>
                    <a:pt x="2365" y="16529"/>
                  </a:lnTo>
                  <a:lnTo>
                    <a:pt x="2640" y="16790"/>
                  </a:lnTo>
                  <a:lnTo>
                    <a:pt x="2929" y="17052"/>
                  </a:lnTo>
                  <a:lnTo>
                    <a:pt x="3232" y="17285"/>
                  </a:lnTo>
                  <a:lnTo>
                    <a:pt x="3548" y="17505"/>
                  </a:lnTo>
                  <a:lnTo>
                    <a:pt x="3878" y="17725"/>
                  </a:lnTo>
                  <a:lnTo>
                    <a:pt x="4222" y="17918"/>
                  </a:lnTo>
                  <a:lnTo>
                    <a:pt x="4565" y="18097"/>
                  </a:lnTo>
                  <a:lnTo>
                    <a:pt x="4923" y="18248"/>
                  </a:lnTo>
                  <a:lnTo>
                    <a:pt x="5294" y="18399"/>
                  </a:lnTo>
                  <a:lnTo>
                    <a:pt x="5665" y="18523"/>
                  </a:lnTo>
                  <a:lnTo>
                    <a:pt x="6050" y="18633"/>
                  </a:lnTo>
                  <a:lnTo>
                    <a:pt x="6435" y="18729"/>
                  </a:lnTo>
                  <a:lnTo>
                    <a:pt x="6834" y="18798"/>
                  </a:lnTo>
                  <a:lnTo>
                    <a:pt x="7233" y="18839"/>
                  </a:lnTo>
                  <a:lnTo>
                    <a:pt x="7645" y="18880"/>
                  </a:lnTo>
                  <a:lnTo>
                    <a:pt x="8058" y="18894"/>
                  </a:lnTo>
                  <a:lnTo>
                    <a:pt x="8470" y="18880"/>
                  </a:lnTo>
                  <a:lnTo>
                    <a:pt x="8883" y="18839"/>
                  </a:lnTo>
                  <a:lnTo>
                    <a:pt x="9282" y="18798"/>
                  </a:lnTo>
                  <a:lnTo>
                    <a:pt x="9681" y="18729"/>
                  </a:lnTo>
                  <a:lnTo>
                    <a:pt x="10079" y="18633"/>
                  </a:lnTo>
                  <a:lnTo>
                    <a:pt x="10451" y="18523"/>
                  </a:lnTo>
                  <a:lnTo>
                    <a:pt x="10836" y="18399"/>
                  </a:lnTo>
                  <a:lnTo>
                    <a:pt x="11193" y="18248"/>
                  </a:lnTo>
                  <a:lnTo>
                    <a:pt x="11551" y="18097"/>
                  </a:lnTo>
                  <a:lnTo>
                    <a:pt x="11908" y="17918"/>
                  </a:lnTo>
                  <a:lnTo>
                    <a:pt x="12238" y="17725"/>
                  </a:lnTo>
                  <a:lnTo>
                    <a:pt x="12568" y="17505"/>
                  </a:lnTo>
                  <a:lnTo>
                    <a:pt x="12884" y="17285"/>
                  </a:lnTo>
                  <a:lnTo>
                    <a:pt x="13187" y="17052"/>
                  </a:lnTo>
                  <a:lnTo>
                    <a:pt x="13476" y="16790"/>
                  </a:lnTo>
                  <a:lnTo>
                    <a:pt x="13764" y="16529"/>
                  </a:lnTo>
                  <a:lnTo>
                    <a:pt x="14026" y="16240"/>
                  </a:lnTo>
                  <a:lnTo>
                    <a:pt x="14273" y="15952"/>
                  </a:lnTo>
                  <a:lnTo>
                    <a:pt x="14521" y="15649"/>
                  </a:lnTo>
                  <a:lnTo>
                    <a:pt x="14741" y="15333"/>
                  </a:lnTo>
                  <a:lnTo>
                    <a:pt x="14947" y="15003"/>
                  </a:lnTo>
                  <a:lnTo>
                    <a:pt x="15153" y="14673"/>
                  </a:lnTo>
                  <a:lnTo>
                    <a:pt x="15332" y="14315"/>
                  </a:lnTo>
                  <a:lnTo>
                    <a:pt x="15483" y="13958"/>
                  </a:lnTo>
                  <a:lnTo>
                    <a:pt x="15634" y="13600"/>
                  </a:lnTo>
                  <a:lnTo>
                    <a:pt x="15758" y="13229"/>
                  </a:lnTo>
                  <a:lnTo>
                    <a:pt x="15868" y="12844"/>
                  </a:lnTo>
                  <a:lnTo>
                    <a:pt x="15951" y="12445"/>
                  </a:lnTo>
                  <a:lnTo>
                    <a:pt x="16033" y="12060"/>
                  </a:lnTo>
                  <a:lnTo>
                    <a:pt x="16075" y="11648"/>
                  </a:lnTo>
                  <a:lnTo>
                    <a:pt x="16116" y="11235"/>
                  </a:lnTo>
                  <a:lnTo>
                    <a:pt x="16116" y="10823"/>
                  </a:lnTo>
                  <a:lnTo>
                    <a:pt x="16116" y="1"/>
                  </a:lnTo>
                  <a:close/>
                </a:path>
              </a:pathLst>
            </a:custGeom>
            <a:solidFill>
              <a:srgbClr val="FFBE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3866107" y="1986318"/>
              <a:ext cx="158433" cy="58930"/>
            </a:xfrm>
            <a:custGeom>
              <a:rect b="b" l="l" r="r" t="t"/>
              <a:pathLst>
                <a:path extrusionOk="0" h="2215" w="5955">
                  <a:moveTo>
                    <a:pt x="5597" y="1"/>
                  </a:moveTo>
                  <a:lnTo>
                    <a:pt x="345" y="28"/>
                  </a:lnTo>
                  <a:lnTo>
                    <a:pt x="248" y="42"/>
                  </a:lnTo>
                  <a:lnTo>
                    <a:pt x="166" y="83"/>
                  </a:lnTo>
                  <a:lnTo>
                    <a:pt x="97" y="138"/>
                  </a:lnTo>
                  <a:lnTo>
                    <a:pt x="42" y="207"/>
                  </a:lnTo>
                  <a:lnTo>
                    <a:pt x="15" y="290"/>
                  </a:lnTo>
                  <a:lnTo>
                    <a:pt x="1" y="386"/>
                  </a:lnTo>
                  <a:lnTo>
                    <a:pt x="15" y="482"/>
                  </a:lnTo>
                  <a:lnTo>
                    <a:pt x="56" y="565"/>
                  </a:lnTo>
                  <a:lnTo>
                    <a:pt x="166" y="743"/>
                  </a:lnTo>
                  <a:lnTo>
                    <a:pt x="303" y="922"/>
                  </a:lnTo>
                  <a:lnTo>
                    <a:pt x="441" y="1087"/>
                  </a:lnTo>
                  <a:lnTo>
                    <a:pt x="592" y="1252"/>
                  </a:lnTo>
                  <a:lnTo>
                    <a:pt x="743" y="1390"/>
                  </a:lnTo>
                  <a:lnTo>
                    <a:pt x="908" y="1527"/>
                  </a:lnTo>
                  <a:lnTo>
                    <a:pt x="1087" y="1651"/>
                  </a:lnTo>
                  <a:lnTo>
                    <a:pt x="1280" y="1775"/>
                  </a:lnTo>
                  <a:lnTo>
                    <a:pt x="1472" y="1871"/>
                  </a:lnTo>
                  <a:lnTo>
                    <a:pt x="1665" y="1967"/>
                  </a:lnTo>
                  <a:lnTo>
                    <a:pt x="1871" y="2036"/>
                  </a:lnTo>
                  <a:lnTo>
                    <a:pt x="2077" y="2105"/>
                  </a:lnTo>
                  <a:lnTo>
                    <a:pt x="2297" y="2160"/>
                  </a:lnTo>
                  <a:lnTo>
                    <a:pt x="2517" y="2187"/>
                  </a:lnTo>
                  <a:lnTo>
                    <a:pt x="2751" y="2215"/>
                  </a:lnTo>
                  <a:lnTo>
                    <a:pt x="3218" y="2215"/>
                  </a:lnTo>
                  <a:lnTo>
                    <a:pt x="3438" y="2187"/>
                  </a:lnTo>
                  <a:lnTo>
                    <a:pt x="3658" y="2146"/>
                  </a:lnTo>
                  <a:lnTo>
                    <a:pt x="3878" y="2091"/>
                  </a:lnTo>
                  <a:lnTo>
                    <a:pt x="4085" y="2022"/>
                  </a:lnTo>
                  <a:lnTo>
                    <a:pt x="4291" y="1953"/>
                  </a:lnTo>
                  <a:lnTo>
                    <a:pt x="4497" y="1857"/>
                  </a:lnTo>
                  <a:lnTo>
                    <a:pt x="4690" y="1747"/>
                  </a:lnTo>
                  <a:lnTo>
                    <a:pt x="4869" y="1637"/>
                  </a:lnTo>
                  <a:lnTo>
                    <a:pt x="5047" y="1513"/>
                  </a:lnTo>
                  <a:lnTo>
                    <a:pt x="5212" y="1376"/>
                  </a:lnTo>
                  <a:lnTo>
                    <a:pt x="5364" y="1225"/>
                  </a:lnTo>
                  <a:lnTo>
                    <a:pt x="5515" y="1060"/>
                  </a:lnTo>
                  <a:lnTo>
                    <a:pt x="5652" y="895"/>
                  </a:lnTo>
                  <a:lnTo>
                    <a:pt x="5776" y="716"/>
                  </a:lnTo>
                  <a:lnTo>
                    <a:pt x="5900" y="537"/>
                  </a:lnTo>
                  <a:lnTo>
                    <a:pt x="5941" y="455"/>
                  </a:lnTo>
                  <a:lnTo>
                    <a:pt x="5955" y="358"/>
                  </a:lnTo>
                  <a:lnTo>
                    <a:pt x="5941" y="262"/>
                  </a:lnTo>
                  <a:lnTo>
                    <a:pt x="5900" y="180"/>
                  </a:lnTo>
                  <a:lnTo>
                    <a:pt x="5845" y="111"/>
                  </a:lnTo>
                  <a:lnTo>
                    <a:pt x="5776" y="56"/>
                  </a:lnTo>
                  <a:lnTo>
                    <a:pt x="5694" y="15"/>
                  </a:lnTo>
                  <a:lnTo>
                    <a:pt x="5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810503" y="1873274"/>
              <a:ext cx="87477" cy="32245"/>
            </a:xfrm>
            <a:custGeom>
              <a:rect b="b" l="l" r="r" t="t"/>
              <a:pathLst>
                <a:path extrusionOk="0" h="1212" w="3288">
                  <a:moveTo>
                    <a:pt x="1637" y="1"/>
                  </a:moveTo>
                  <a:lnTo>
                    <a:pt x="1403" y="15"/>
                  </a:lnTo>
                  <a:lnTo>
                    <a:pt x="1170" y="56"/>
                  </a:lnTo>
                  <a:lnTo>
                    <a:pt x="950" y="125"/>
                  </a:lnTo>
                  <a:lnTo>
                    <a:pt x="743" y="207"/>
                  </a:lnTo>
                  <a:lnTo>
                    <a:pt x="537" y="331"/>
                  </a:lnTo>
                  <a:lnTo>
                    <a:pt x="358" y="468"/>
                  </a:lnTo>
                  <a:lnTo>
                    <a:pt x="193" y="633"/>
                  </a:lnTo>
                  <a:lnTo>
                    <a:pt x="42" y="812"/>
                  </a:lnTo>
                  <a:lnTo>
                    <a:pt x="14" y="854"/>
                  </a:lnTo>
                  <a:lnTo>
                    <a:pt x="1" y="909"/>
                  </a:lnTo>
                  <a:lnTo>
                    <a:pt x="1" y="950"/>
                  </a:lnTo>
                  <a:lnTo>
                    <a:pt x="1" y="1005"/>
                  </a:lnTo>
                  <a:lnTo>
                    <a:pt x="14" y="1046"/>
                  </a:lnTo>
                  <a:lnTo>
                    <a:pt x="28" y="1101"/>
                  </a:lnTo>
                  <a:lnTo>
                    <a:pt x="69" y="1129"/>
                  </a:lnTo>
                  <a:lnTo>
                    <a:pt x="97" y="1170"/>
                  </a:lnTo>
                  <a:lnTo>
                    <a:pt x="152" y="1197"/>
                  </a:lnTo>
                  <a:lnTo>
                    <a:pt x="193" y="1211"/>
                  </a:lnTo>
                  <a:lnTo>
                    <a:pt x="290" y="1211"/>
                  </a:lnTo>
                  <a:lnTo>
                    <a:pt x="345" y="1197"/>
                  </a:lnTo>
                  <a:lnTo>
                    <a:pt x="386" y="1184"/>
                  </a:lnTo>
                  <a:lnTo>
                    <a:pt x="427" y="1142"/>
                  </a:lnTo>
                  <a:lnTo>
                    <a:pt x="468" y="1115"/>
                  </a:lnTo>
                  <a:lnTo>
                    <a:pt x="578" y="977"/>
                  </a:lnTo>
                  <a:lnTo>
                    <a:pt x="688" y="854"/>
                  </a:lnTo>
                  <a:lnTo>
                    <a:pt x="826" y="757"/>
                  </a:lnTo>
                  <a:lnTo>
                    <a:pt x="977" y="675"/>
                  </a:lnTo>
                  <a:lnTo>
                    <a:pt x="1128" y="606"/>
                  </a:lnTo>
                  <a:lnTo>
                    <a:pt x="1293" y="551"/>
                  </a:lnTo>
                  <a:lnTo>
                    <a:pt x="1472" y="523"/>
                  </a:lnTo>
                  <a:lnTo>
                    <a:pt x="1637" y="510"/>
                  </a:lnTo>
                  <a:lnTo>
                    <a:pt x="1816" y="523"/>
                  </a:lnTo>
                  <a:lnTo>
                    <a:pt x="1995" y="551"/>
                  </a:lnTo>
                  <a:lnTo>
                    <a:pt x="2160" y="606"/>
                  </a:lnTo>
                  <a:lnTo>
                    <a:pt x="2311" y="675"/>
                  </a:lnTo>
                  <a:lnTo>
                    <a:pt x="2462" y="757"/>
                  </a:lnTo>
                  <a:lnTo>
                    <a:pt x="2586" y="854"/>
                  </a:lnTo>
                  <a:lnTo>
                    <a:pt x="2710" y="977"/>
                  </a:lnTo>
                  <a:lnTo>
                    <a:pt x="2820" y="1115"/>
                  </a:lnTo>
                  <a:lnTo>
                    <a:pt x="2861" y="1156"/>
                  </a:lnTo>
                  <a:lnTo>
                    <a:pt x="2916" y="1184"/>
                  </a:lnTo>
                  <a:lnTo>
                    <a:pt x="2971" y="1211"/>
                  </a:lnTo>
                  <a:lnTo>
                    <a:pt x="3108" y="1211"/>
                  </a:lnTo>
                  <a:lnTo>
                    <a:pt x="3177" y="1170"/>
                  </a:lnTo>
                  <a:lnTo>
                    <a:pt x="3218" y="1129"/>
                  </a:lnTo>
                  <a:lnTo>
                    <a:pt x="3260" y="1101"/>
                  </a:lnTo>
                  <a:lnTo>
                    <a:pt x="3273" y="1046"/>
                  </a:lnTo>
                  <a:lnTo>
                    <a:pt x="3287" y="1005"/>
                  </a:lnTo>
                  <a:lnTo>
                    <a:pt x="3287" y="950"/>
                  </a:lnTo>
                  <a:lnTo>
                    <a:pt x="3287" y="909"/>
                  </a:lnTo>
                  <a:lnTo>
                    <a:pt x="3273" y="854"/>
                  </a:lnTo>
                  <a:lnTo>
                    <a:pt x="3246" y="812"/>
                  </a:lnTo>
                  <a:lnTo>
                    <a:pt x="3095" y="633"/>
                  </a:lnTo>
                  <a:lnTo>
                    <a:pt x="2930" y="468"/>
                  </a:lnTo>
                  <a:lnTo>
                    <a:pt x="2751" y="331"/>
                  </a:lnTo>
                  <a:lnTo>
                    <a:pt x="2545" y="207"/>
                  </a:lnTo>
                  <a:lnTo>
                    <a:pt x="2338" y="125"/>
                  </a:lnTo>
                  <a:lnTo>
                    <a:pt x="2105" y="56"/>
                  </a:lnTo>
                  <a:lnTo>
                    <a:pt x="1885" y="15"/>
                  </a:lnTo>
                  <a:lnTo>
                    <a:pt x="1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992321" y="1873274"/>
              <a:ext cx="87823" cy="32245"/>
            </a:xfrm>
            <a:custGeom>
              <a:rect b="b" l="l" r="r" t="t"/>
              <a:pathLst>
                <a:path extrusionOk="0" h="1212" w="3301">
                  <a:moveTo>
                    <a:pt x="1651" y="1"/>
                  </a:moveTo>
                  <a:lnTo>
                    <a:pt x="1417" y="15"/>
                  </a:lnTo>
                  <a:lnTo>
                    <a:pt x="1183" y="56"/>
                  </a:lnTo>
                  <a:lnTo>
                    <a:pt x="963" y="125"/>
                  </a:lnTo>
                  <a:lnTo>
                    <a:pt x="743" y="207"/>
                  </a:lnTo>
                  <a:lnTo>
                    <a:pt x="551" y="331"/>
                  </a:lnTo>
                  <a:lnTo>
                    <a:pt x="358" y="468"/>
                  </a:lnTo>
                  <a:lnTo>
                    <a:pt x="193" y="633"/>
                  </a:lnTo>
                  <a:lnTo>
                    <a:pt x="56" y="812"/>
                  </a:lnTo>
                  <a:lnTo>
                    <a:pt x="28" y="854"/>
                  </a:lnTo>
                  <a:lnTo>
                    <a:pt x="1" y="909"/>
                  </a:lnTo>
                  <a:lnTo>
                    <a:pt x="1" y="950"/>
                  </a:lnTo>
                  <a:lnTo>
                    <a:pt x="1" y="1005"/>
                  </a:lnTo>
                  <a:lnTo>
                    <a:pt x="15" y="1046"/>
                  </a:lnTo>
                  <a:lnTo>
                    <a:pt x="42" y="1101"/>
                  </a:lnTo>
                  <a:lnTo>
                    <a:pt x="70" y="1129"/>
                  </a:lnTo>
                  <a:lnTo>
                    <a:pt x="111" y="1170"/>
                  </a:lnTo>
                  <a:lnTo>
                    <a:pt x="152" y="1197"/>
                  </a:lnTo>
                  <a:lnTo>
                    <a:pt x="207" y="1211"/>
                  </a:lnTo>
                  <a:lnTo>
                    <a:pt x="303" y="1211"/>
                  </a:lnTo>
                  <a:lnTo>
                    <a:pt x="345" y="1197"/>
                  </a:lnTo>
                  <a:lnTo>
                    <a:pt x="400" y="1184"/>
                  </a:lnTo>
                  <a:lnTo>
                    <a:pt x="441" y="1142"/>
                  </a:lnTo>
                  <a:lnTo>
                    <a:pt x="468" y="1115"/>
                  </a:lnTo>
                  <a:lnTo>
                    <a:pt x="578" y="977"/>
                  </a:lnTo>
                  <a:lnTo>
                    <a:pt x="702" y="854"/>
                  </a:lnTo>
                  <a:lnTo>
                    <a:pt x="840" y="757"/>
                  </a:lnTo>
                  <a:lnTo>
                    <a:pt x="977" y="675"/>
                  </a:lnTo>
                  <a:lnTo>
                    <a:pt x="1142" y="606"/>
                  </a:lnTo>
                  <a:lnTo>
                    <a:pt x="1307" y="551"/>
                  </a:lnTo>
                  <a:lnTo>
                    <a:pt x="1472" y="523"/>
                  </a:lnTo>
                  <a:lnTo>
                    <a:pt x="1651" y="510"/>
                  </a:lnTo>
                  <a:lnTo>
                    <a:pt x="1830" y="523"/>
                  </a:lnTo>
                  <a:lnTo>
                    <a:pt x="1995" y="551"/>
                  </a:lnTo>
                  <a:lnTo>
                    <a:pt x="2160" y="606"/>
                  </a:lnTo>
                  <a:lnTo>
                    <a:pt x="2311" y="675"/>
                  </a:lnTo>
                  <a:lnTo>
                    <a:pt x="2462" y="757"/>
                  </a:lnTo>
                  <a:lnTo>
                    <a:pt x="2600" y="854"/>
                  </a:lnTo>
                  <a:lnTo>
                    <a:pt x="2723" y="977"/>
                  </a:lnTo>
                  <a:lnTo>
                    <a:pt x="2833" y="1115"/>
                  </a:lnTo>
                  <a:lnTo>
                    <a:pt x="2875" y="1156"/>
                  </a:lnTo>
                  <a:lnTo>
                    <a:pt x="2930" y="1184"/>
                  </a:lnTo>
                  <a:lnTo>
                    <a:pt x="2985" y="1211"/>
                  </a:lnTo>
                  <a:lnTo>
                    <a:pt x="3122" y="1211"/>
                  </a:lnTo>
                  <a:lnTo>
                    <a:pt x="3191" y="1170"/>
                  </a:lnTo>
                  <a:lnTo>
                    <a:pt x="3232" y="1129"/>
                  </a:lnTo>
                  <a:lnTo>
                    <a:pt x="3260" y="1101"/>
                  </a:lnTo>
                  <a:lnTo>
                    <a:pt x="3287" y="1046"/>
                  </a:lnTo>
                  <a:lnTo>
                    <a:pt x="3301" y="1005"/>
                  </a:lnTo>
                  <a:lnTo>
                    <a:pt x="3301" y="950"/>
                  </a:lnTo>
                  <a:lnTo>
                    <a:pt x="3287" y="909"/>
                  </a:lnTo>
                  <a:lnTo>
                    <a:pt x="3273" y="854"/>
                  </a:lnTo>
                  <a:lnTo>
                    <a:pt x="3246" y="812"/>
                  </a:lnTo>
                  <a:lnTo>
                    <a:pt x="3108" y="633"/>
                  </a:lnTo>
                  <a:lnTo>
                    <a:pt x="2930" y="468"/>
                  </a:lnTo>
                  <a:lnTo>
                    <a:pt x="2751" y="331"/>
                  </a:lnTo>
                  <a:lnTo>
                    <a:pt x="2558" y="207"/>
                  </a:lnTo>
                  <a:lnTo>
                    <a:pt x="2338" y="125"/>
                  </a:lnTo>
                  <a:lnTo>
                    <a:pt x="2118" y="56"/>
                  </a:lnTo>
                  <a:lnTo>
                    <a:pt x="1885" y="15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58"/>
            <p:cNvSpPr/>
            <p:nvPr/>
          </p:nvSpPr>
          <p:spPr>
            <a:xfrm>
              <a:off x="3676972" y="2224859"/>
              <a:ext cx="531967" cy="381596"/>
            </a:xfrm>
            <a:custGeom>
              <a:rect b="b" l="l" r="r" t="t"/>
              <a:pathLst>
                <a:path extrusionOk="0" h="14343" w="19995">
                  <a:moveTo>
                    <a:pt x="1" y="0"/>
                  </a:moveTo>
                  <a:lnTo>
                    <a:pt x="592" y="14342"/>
                  </a:lnTo>
                  <a:lnTo>
                    <a:pt x="702" y="14328"/>
                  </a:lnTo>
                  <a:lnTo>
                    <a:pt x="826" y="14315"/>
                  </a:lnTo>
                  <a:lnTo>
                    <a:pt x="19403" y="14315"/>
                  </a:lnTo>
                  <a:lnTo>
                    <a:pt x="19994" y="0"/>
                  </a:lnTo>
                  <a:close/>
                </a:path>
              </a:pathLst>
            </a:custGeom>
            <a:solidFill>
              <a:srgbClr val="F2B4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58"/>
            <p:cNvSpPr/>
            <p:nvPr/>
          </p:nvSpPr>
          <p:spPr>
            <a:xfrm>
              <a:off x="3676972" y="2224859"/>
              <a:ext cx="531967" cy="381596"/>
            </a:xfrm>
            <a:custGeom>
              <a:rect b="b" l="l" r="r" t="t"/>
              <a:pathLst>
                <a:path extrusionOk="0" h="14343" w="19995">
                  <a:moveTo>
                    <a:pt x="1" y="0"/>
                  </a:moveTo>
                  <a:lnTo>
                    <a:pt x="592" y="14342"/>
                  </a:lnTo>
                  <a:lnTo>
                    <a:pt x="702" y="14328"/>
                  </a:lnTo>
                  <a:lnTo>
                    <a:pt x="826" y="14315"/>
                  </a:lnTo>
                  <a:lnTo>
                    <a:pt x="19403" y="14315"/>
                  </a:lnTo>
                  <a:lnTo>
                    <a:pt x="19994" y="0"/>
                  </a:lnTo>
                  <a:lnTo>
                    <a:pt x="13738" y="0"/>
                  </a:lnTo>
                  <a:lnTo>
                    <a:pt x="13710" y="372"/>
                  </a:lnTo>
                  <a:lnTo>
                    <a:pt x="13669" y="743"/>
                  </a:lnTo>
                  <a:lnTo>
                    <a:pt x="13586" y="1100"/>
                  </a:lnTo>
                  <a:lnTo>
                    <a:pt x="13476" y="1444"/>
                  </a:lnTo>
                  <a:lnTo>
                    <a:pt x="13325" y="1788"/>
                  </a:lnTo>
                  <a:lnTo>
                    <a:pt x="13243" y="1953"/>
                  </a:lnTo>
                  <a:lnTo>
                    <a:pt x="13160" y="2118"/>
                  </a:lnTo>
                  <a:lnTo>
                    <a:pt x="13064" y="2269"/>
                  </a:lnTo>
                  <a:lnTo>
                    <a:pt x="12954" y="2420"/>
                  </a:lnTo>
                  <a:lnTo>
                    <a:pt x="12844" y="2572"/>
                  </a:lnTo>
                  <a:lnTo>
                    <a:pt x="12734" y="2709"/>
                  </a:lnTo>
                  <a:lnTo>
                    <a:pt x="12610" y="2847"/>
                  </a:lnTo>
                  <a:lnTo>
                    <a:pt x="12473" y="2970"/>
                  </a:lnTo>
                  <a:lnTo>
                    <a:pt x="12335" y="3094"/>
                  </a:lnTo>
                  <a:lnTo>
                    <a:pt x="12184" y="3204"/>
                  </a:lnTo>
                  <a:lnTo>
                    <a:pt x="12033" y="3314"/>
                  </a:lnTo>
                  <a:lnTo>
                    <a:pt x="11868" y="3424"/>
                  </a:lnTo>
                  <a:lnTo>
                    <a:pt x="11703" y="3507"/>
                  </a:lnTo>
                  <a:lnTo>
                    <a:pt x="11524" y="3589"/>
                  </a:lnTo>
                  <a:lnTo>
                    <a:pt x="11331" y="3672"/>
                  </a:lnTo>
                  <a:lnTo>
                    <a:pt x="11152" y="3740"/>
                  </a:lnTo>
                  <a:lnTo>
                    <a:pt x="10946" y="3795"/>
                  </a:lnTo>
                  <a:lnTo>
                    <a:pt x="10740" y="3837"/>
                  </a:lnTo>
                  <a:lnTo>
                    <a:pt x="10534" y="3878"/>
                  </a:lnTo>
                  <a:lnTo>
                    <a:pt x="10300" y="3905"/>
                  </a:lnTo>
                  <a:lnTo>
                    <a:pt x="10080" y="3919"/>
                  </a:lnTo>
                  <a:lnTo>
                    <a:pt x="9846" y="3933"/>
                  </a:lnTo>
                  <a:lnTo>
                    <a:pt x="9612" y="3919"/>
                  </a:lnTo>
                  <a:lnTo>
                    <a:pt x="9379" y="3905"/>
                  </a:lnTo>
                  <a:lnTo>
                    <a:pt x="9159" y="3878"/>
                  </a:lnTo>
                  <a:lnTo>
                    <a:pt x="8939" y="3837"/>
                  </a:lnTo>
                  <a:lnTo>
                    <a:pt x="8732" y="3795"/>
                  </a:lnTo>
                  <a:lnTo>
                    <a:pt x="8540" y="3740"/>
                  </a:lnTo>
                  <a:lnTo>
                    <a:pt x="8347" y="3672"/>
                  </a:lnTo>
                  <a:lnTo>
                    <a:pt x="8155" y="3589"/>
                  </a:lnTo>
                  <a:lnTo>
                    <a:pt x="7990" y="3507"/>
                  </a:lnTo>
                  <a:lnTo>
                    <a:pt x="7811" y="3424"/>
                  </a:lnTo>
                  <a:lnTo>
                    <a:pt x="7646" y="3314"/>
                  </a:lnTo>
                  <a:lnTo>
                    <a:pt x="7495" y="3204"/>
                  </a:lnTo>
                  <a:lnTo>
                    <a:pt x="7344" y="3094"/>
                  </a:lnTo>
                  <a:lnTo>
                    <a:pt x="7206" y="2970"/>
                  </a:lnTo>
                  <a:lnTo>
                    <a:pt x="7082" y="2847"/>
                  </a:lnTo>
                  <a:lnTo>
                    <a:pt x="6945" y="2709"/>
                  </a:lnTo>
                  <a:lnTo>
                    <a:pt x="6835" y="2572"/>
                  </a:lnTo>
                  <a:lnTo>
                    <a:pt x="6725" y="2420"/>
                  </a:lnTo>
                  <a:lnTo>
                    <a:pt x="6615" y="2269"/>
                  </a:lnTo>
                  <a:lnTo>
                    <a:pt x="6519" y="2118"/>
                  </a:lnTo>
                  <a:lnTo>
                    <a:pt x="6436" y="1953"/>
                  </a:lnTo>
                  <a:lnTo>
                    <a:pt x="6354" y="1788"/>
                  </a:lnTo>
                  <a:lnTo>
                    <a:pt x="6216" y="1444"/>
                  </a:lnTo>
                  <a:lnTo>
                    <a:pt x="6106" y="1100"/>
                  </a:lnTo>
                  <a:lnTo>
                    <a:pt x="6024" y="743"/>
                  </a:lnTo>
                  <a:lnTo>
                    <a:pt x="5969" y="372"/>
                  </a:lnTo>
                  <a:lnTo>
                    <a:pt x="5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3725260" y="2629468"/>
              <a:ext cx="442707" cy="433528"/>
            </a:xfrm>
            <a:custGeom>
              <a:rect b="b" l="l" r="r" t="t"/>
              <a:pathLst>
                <a:path extrusionOk="0" h="16295" w="16640">
                  <a:moveTo>
                    <a:pt x="1" y="0"/>
                  </a:moveTo>
                  <a:lnTo>
                    <a:pt x="1" y="16295"/>
                  </a:lnTo>
                  <a:lnTo>
                    <a:pt x="16639" y="1629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3688678" y="2458983"/>
              <a:ext cx="504511" cy="263789"/>
            </a:xfrm>
            <a:custGeom>
              <a:rect b="b" l="l" r="r" t="t"/>
              <a:pathLst>
                <a:path extrusionOk="0" h="9915" w="18963">
                  <a:moveTo>
                    <a:pt x="13889" y="1"/>
                  </a:moveTo>
                  <a:lnTo>
                    <a:pt x="13696" y="14"/>
                  </a:lnTo>
                  <a:lnTo>
                    <a:pt x="13298" y="69"/>
                  </a:lnTo>
                  <a:lnTo>
                    <a:pt x="12913" y="138"/>
                  </a:lnTo>
                  <a:lnTo>
                    <a:pt x="12541" y="248"/>
                  </a:lnTo>
                  <a:lnTo>
                    <a:pt x="12184" y="386"/>
                  </a:lnTo>
                  <a:lnTo>
                    <a:pt x="11826" y="551"/>
                  </a:lnTo>
                  <a:lnTo>
                    <a:pt x="11496" y="743"/>
                  </a:lnTo>
                  <a:lnTo>
                    <a:pt x="11194" y="963"/>
                  </a:lnTo>
                  <a:lnTo>
                    <a:pt x="10891" y="1197"/>
                  </a:lnTo>
                  <a:lnTo>
                    <a:pt x="10616" y="1458"/>
                  </a:lnTo>
                  <a:lnTo>
                    <a:pt x="10369" y="1747"/>
                  </a:lnTo>
                  <a:lnTo>
                    <a:pt x="10135" y="2036"/>
                  </a:lnTo>
                  <a:lnTo>
                    <a:pt x="9929" y="2352"/>
                  </a:lnTo>
                  <a:lnTo>
                    <a:pt x="9736" y="2696"/>
                  </a:lnTo>
                  <a:lnTo>
                    <a:pt x="9585" y="3039"/>
                  </a:lnTo>
                  <a:lnTo>
                    <a:pt x="9447" y="3411"/>
                  </a:lnTo>
                  <a:lnTo>
                    <a:pt x="9310" y="3053"/>
                  </a:lnTo>
                  <a:lnTo>
                    <a:pt x="9145" y="2723"/>
                  </a:lnTo>
                  <a:lnTo>
                    <a:pt x="8952" y="2407"/>
                  </a:lnTo>
                  <a:lnTo>
                    <a:pt x="8746" y="2104"/>
                  </a:lnTo>
                  <a:lnTo>
                    <a:pt x="8512" y="1816"/>
                  </a:lnTo>
                  <a:lnTo>
                    <a:pt x="8265" y="1554"/>
                  </a:lnTo>
                  <a:lnTo>
                    <a:pt x="7990" y="1307"/>
                  </a:lnTo>
                  <a:lnTo>
                    <a:pt x="7701" y="1087"/>
                  </a:lnTo>
                  <a:lnTo>
                    <a:pt x="7385" y="881"/>
                  </a:lnTo>
                  <a:lnTo>
                    <a:pt x="7069" y="702"/>
                  </a:lnTo>
                  <a:lnTo>
                    <a:pt x="6725" y="551"/>
                  </a:lnTo>
                  <a:lnTo>
                    <a:pt x="6381" y="413"/>
                  </a:lnTo>
                  <a:lnTo>
                    <a:pt x="6010" y="317"/>
                  </a:lnTo>
                  <a:lnTo>
                    <a:pt x="5639" y="234"/>
                  </a:lnTo>
                  <a:lnTo>
                    <a:pt x="5254" y="193"/>
                  </a:lnTo>
                  <a:lnTo>
                    <a:pt x="4869" y="179"/>
                  </a:lnTo>
                  <a:lnTo>
                    <a:pt x="4621" y="179"/>
                  </a:lnTo>
                  <a:lnTo>
                    <a:pt x="4373" y="207"/>
                  </a:lnTo>
                  <a:lnTo>
                    <a:pt x="4126" y="234"/>
                  </a:lnTo>
                  <a:lnTo>
                    <a:pt x="3878" y="276"/>
                  </a:lnTo>
                  <a:lnTo>
                    <a:pt x="3645" y="331"/>
                  </a:lnTo>
                  <a:lnTo>
                    <a:pt x="3411" y="399"/>
                  </a:lnTo>
                  <a:lnTo>
                    <a:pt x="3191" y="468"/>
                  </a:lnTo>
                  <a:lnTo>
                    <a:pt x="2971" y="564"/>
                  </a:lnTo>
                  <a:lnTo>
                    <a:pt x="2751" y="661"/>
                  </a:lnTo>
                  <a:lnTo>
                    <a:pt x="2545" y="757"/>
                  </a:lnTo>
                  <a:lnTo>
                    <a:pt x="2338" y="881"/>
                  </a:lnTo>
                  <a:lnTo>
                    <a:pt x="2146" y="1004"/>
                  </a:lnTo>
                  <a:lnTo>
                    <a:pt x="1953" y="1142"/>
                  </a:lnTo>
                  <a:lnTo>
                    <a:pt x="1761" y="1293"/>
                  </a:lnTo>
                  <a:lnTo>
                    <a:pt x="1596" y="1444"/>
                  </a:lnTo>
                  <a:lnTo>
                    <a:pt x="1417" y="1596"/>
                  </a:lnTo>
                  <a:lnTo>
                    <a:pt x="1266" y="1774"/>
                  </a:lnTo>
                  <a:lnTo>
                    <a:pt x="1101" y="1953"/>
                  </a:lnTo>
                  <a:lnTo>
                    <a:pt x="963" y="2132"/>
                  </a:lnTo>
                  <a:lnTo>
                    <a:pt x="826" y="2324"/>
                  </a:lnTo>
                  <a:lnTo>
                    <a:pt x="702" y="2517"/>
                  </a:lnTo>
                  <a:lnTo>
                    <a:pt x="578" y="2723"/>
                  </a:lnTo>
                  <a:lnTo>
                    <a:pt x="482" y="2929"/>
                  </a:lnTo>
                  <a:lnTo>
                    <a:pt x="372" y="3149"/>
                  </a:lnTo>
                  <a:lnTo>
                    <a:pt x="290" y="3369"/>
                  </a:lnTo>
                  <a:lnTo>
                    <a:pt x="221" y="3603"/>
                  </a:lnTo>
                  <a:lnTo>
                    <a:pt x="152" y="3823"/>
                  </a:lnTo>
                  <a:lnTo>
                    <a:pt x="97" y="4071"/>
                  </a:lnTo>
                  <a:lnTo>
                    <a:pt x="56" y="4305"/>
                  </a:lnTo>
                  <a:lnTo>
                    <a:pt x="15" y="4552"/>
                  </a:lnTo>
                  <a:lnTo>
                    <a:pt x="1" y="4800"/>
                  </a:lnTo>
                  <a:lnTo>
                    <a:pt x="1" y="5047"/>
                  </a:lnTo>
                  <a:lnTo>
                    <a:pt x="1" y="5295"/>
                  </a:lnTo>
                  <a:lnTo>
                    <a:pt x="15" y="5542"/>
                  </a:lnTo>
                  <a:lnTo>
                    <a:pt x="56" y="5790"/>
                  </a:lnTo>
                  <a:lnTo>
                    <a:pt x="97" y="6023"/>
                  </a:lnTo>
                  <a:lnTo>
                    <a:pt x="152" y="6257"/>
                  </a:lnTo>
                  <a:lnTo>
                    <a:pt x="221" y="6491"/>
                  </a:lnTo>
                  <a:lnTo>
                    <a:pt x="290" y="6725"/>
                  </a:lnTo>
                  <a:lnTo>
                    <a:pt x="372" y="6945"/>
                  </a:lnTo>
                  <a:lnTo>
                    <a:pt x="482" y="7151"/>
                  </a:lnTo>
                  <a:lnTo>
                    <a:pt x="578" y="7371"/>
                  </a:lnTo>
                  <a:lnTo>
                    <a:pt x="702" y="7577"/>
                  </a:lnTo>
                  <a:lnTo>
                    <a:pt x="826" y="7770"/>
                  </a:lnTo>
                  <a:lnTo>
                    <a:pt x="963" y="7962"/>
                  </a:lnTo>
                  <a:lnTo>
                    <a:pt x="1101" y="8141"/>
                  </a:lnTo>
                  <a:lnTo>
                    <a:pt x="1266" y="8320"/>
                  </a:lnTo>
                  <a:lnTo>
                    <a:pt x="1417" y="8485"/>
                  </a:lnTo>
                  <a:lnTo>
                    <a:pt x="1596" y="8650"/>
                  </a:lnTo>
                  <a:lnTo>
                    <a:pt x="1761" y="8801"/>
                  </a:lnTo>
                  <a:lnTo>
                    <a:pt x="1953" y="8952"/>
                  </a:lnTo>
                  <a:lnTo>
                    <a:pt x="2146" y="9090"/>
                  </a:lnTo>
                  <a:lnTo>
                    <a:pt x="2338" y="9213"/>
                  </a:lnTo>
                  <a:lnTo>
                    <a:pt x="2545" y="9323"/>
                  </a:lnTo>
                  <a:lnTo>
                    <a:pt x="2751" y="9433"/>
                  </a:lnTo>
                  <a:lnTo>
                    <a:pt x="2971" y="9530"/>
                  </a:lnTo>
                  <a:lnTo>
                    <a:pt x="3191" y="9626"/>
                  </a:lnTo>
                  <a:lnTo>
                    <a:pt x="3411" y="9695"/>
                  </a:lnTo>
                  <a:lnTo>
                    <a:pt x="3645" y="9763"/>
                  </a:lnTo>
                  <a:lnTo>
                    <a:pt x="3878" y="9818"/>
                  </a:lnTo>
                  <a:lnTo>
                    <a:pt x="4126" y="9860"/>
                  </a:lnTo>
                  <a:lnTo>
                    <a:pt x="4373" y="9887"/>
                  </a:lnTo>
                  <a:lnTo>
                    <a:pt x="4621" y="9915"/>
                  </a:lnTo>
                  <a:lnTo>
                    <a:pt x="5075" y="9915"/>
                  </a:lnTo>
                  <a:lnTo>
                    <a:pt x="5267" y="9901"/>
                  </a:lnTo>
                  <a:lnTo>
                    <a:pt x="5666" y="9846"/>
                  </a:lnTo>
                  <a:lnTo>
                    <a:pt x="6051" y="9763"/>
                  </a:lnTo>
                  <a:lnTo>
                    <a:pt x="6422" y="9667"/>
                  </a:lnTo>
                  <a:lnTo>
                    <a:pt x="6780" y="9516"/>
                  </a:lnTo>
                  <a:lnTo>
                    <a:pt x="7124" y="9365"/>
                  </a:lnTo>
                  <a:lnTo>
                    <a:pt x="7454" y="9172"/>
                  </a:lnTo>
                  <a:lnTo>
                    <a:pt x="7770" y="8952"/>
                  </a:lnTo>
                  <a:lnTo>
                    <a:pt x="8072" y="8718"/>
                  </a:lnTo>
                  <a:lnTo>
                    <a:pt x="8347" y="8457"/>
                  </a:lnTo>
                  <a:lnTo>
                    <a:pt x="8595" y="8168"/>
                  </a:lnTo>
                  <a:lnTo>
                    <a:pt x="8829" y="7880"/>
                  </a:lnTo>
                  <a:lnTo>
                    <a:pt x="9035" y="7563"/>
                  </a:lnTo>
                  <a:lnTo>
                    <a:pt x="9227" y="7220"/>
                  </a:lnTo>
                  <a:lnTo>
                    <a:pt x="9379" y="6876"/>
                  </a:lnTo>
                  <a:lnTo>
                    <a:pt x="9516" y="6505"/>
                  </a:lnTo>
                  <a:lnTo>
                    <a:pt x="9654" y="6862"/>
                  </a:lnTo>
                  <a:lnTo>
                    <a:pt x="9819" y="7192"/>
                  </a:lnTo>
                  <a:lnTo>
                    <a:pt x="9997" y="7508"/>
                  </a:lnTo>
                  <a:lnTo>
                    <a:pt x="10217" y="7811"/>
                  </a:lnTo>
                  <a:lnTo>
                    <a:pt x="10451" y="8086"/>
                  </a:lnTo>
                  <a:lnTo>
                    <a:pt x="10699" y="8361"/>
                  </a:lnTo>
                  <a:lnTo>
                    <a:pt x="10974" y="8608"/>
                  </a:lnTo>
                  <a:lnTo>
                    <a:pt x="11263" y="8828"/>
                  </a:lnTo>
                  <a:lnTo>
                    <a:pt x="11565" y="9035"/>
                  </a:lnTo>
                  <a:lnTo>
                    <a:pt x="11895" y="9213"/>
                  </a:lnTo>
                  <a:lnTo>
                    <a:pt x="12225" y="9365"/>
                  </a:lnTo>
                  <a:lnTo>
                    <a:pt x="12583" y="9502"/>
                  </a:lnTo>
                  <a:lnTo>
                    <a:pt x="12940" y="9598"/>
                  </a:lnTo>
                  <a:lnTo>
                    <a:pt x="13325" y="9681"/>
                  </a:lnTo>
                  <a:lnTo>
                    <a:pt x="13710" y="9722"/>
                  </a:lnTo>
                  <a:lnTo>
                    <a:pt x="14095" y="9736"/>
                  </a:lnTo>
                  <a:lnTo>
                    <a:pt x="14343" y="9736"/>
                  </a:lnTo>
                  <a:lnTo>
                    <a:pt x="14590" y="9708"/>
                  </a:lnTo>
                  <a:lnTo>
                    <a:pt x="14838" y="9681"/>
                  </a:lnTo>
                  <a:lnTo>
                    <a:pt x="15071" y="9640"/>
                  </a:lnTo>
                  <a:lnTo>
                    <a:pt x="15319" y="9585"/>
                  </a:lnTo>
                  <a:lnTo>
                    <a:pt x="15539" y="9516"/>
                  </a:lnTo>
                  <a:lnTo>
                    <a:pt x="15773" y="9447"/>
                  </a:lnTo>
                  <a:lnTo>
                    <a:pt x="15993" y="9351"/>
                  </a:lnTo>
                  <a:lnTo>
                    <a:pt x="16213" y="9255"/>
                  </a:lnTo>
                  <a:lnTo>
                    <a:pt x="16419" y="9145"/>
                  </a:lnTo>
                  <a:lnTo>
                    <a:pt x="16625" y="9035"/>
                  </a:lnTo>
                  <a:lnTo>
                    <a:pt x="16818" y="8911"/>
                  </a:lnTo>
                  <a:lnTo>
                    <a:pt x="17010" y="8773"/>
                  </a:lnTo>
                  <a:lnTo>
                    <a:pt x="17189" y="8622"/>
                  </a:lnTo>
                  <a:lnTo>
                    <a:pt x="17368" y="8471"/>
                  </a:lnTo>
                  <a:lnTo>
                    <a:pt x="17547" y="8306"/>
                  </a:lnTo>
                  <a:lnTo>
                    <a:pt x="17698" y="8141"/>
                  </a:lnTo>
                  <a:lnTo>
                    <a:pt x="17849" y="7962"/>
                  </a:lnTo>
                  <a:lnTo>
                    <a:pt x="18000" y="7783"/>
                  </a:lnTo>
                  <a:lnTo>
                    <a:pt x="18138" y="7591"/>
                  </a:lnTo>
                  <a:lnTo>
                    <a:pt x="18262" y="7398"/>
                  </a:lnTo>
                  <a:lnTo>
                    <a:pt x="18372" y="7192"/>
                  </a:lnTo>
                  <a:lnTo>
                    <a:pt x="18482" y="6986"/>
                  </a:lnTo>
                  <a:lnTo>
                    <a:pt x="18578" y="6766"/>
                  </a:lnTo>
                  <a:lnTo>
                    <a:pt x="18674" y="6546"/>
                  </a:lnTo>
                  <a:lnTo>
                    <a:pt x="18743" y="6312"/>
                  </a:lnTo>
                  <a:lnTo>
                    <a:pt x="18812" y="6092"/>
                  </a:lnTo>
                  <a:lnTo>
                    <a:pt x="18867" y="5845"/>
                  </a:lnTo>
                  <a:lnTo>
                    <a:pt x="18908" y="5611"/>
                  </a:lnTo>
                  <a:lnTo>
                    <a:pt x="18935" y="5363"/>
                  </a:lnTo>
                  <a:lnTo>
                    <a:pt x="18963" y="5116"/>
                  </a:lnTo>
                  <a:lnTo>
                    <a:pt x="18963" y="4868"/>
                  </a:lnTo>
                  <a:lnTo>
                    <a:pt x="18963" y="4621"/>
                  </a:lnTo>
                  <a:lnTo>
                    <a:pt x="18935" y="4373"/>
                  </a:lnTo>
                  <a:lnTo>
                    <a:pt x="18908" y="4126"/>
                  </a:lnTo>
                  <a:lnTo>
                    <a:pt x="18867" y="3892"/>
                  </a:lnTo>
                  <a:lnTo>
                    <a:pt x="18812" y="3658"/>
                  </a:lnTo>
                  <a:lnTo>
                    <a:pt x="18743" y="3424"/>
                  </a:lnTo>
                  <a:lnTo>
                    <a:pt x="18674" y="3191"/>
                  </a:lnTo>
                  <a:lnTo>
                    <a:pt x="18578" y="2971"/>
                  </a:lnTo>
                  <a:lnTo>
                    <a:pt x="18482" y="2751"/>
                  </a:lnTo>
                  <a:lnTo>
                    <a:pt x="18372" y="2544"/>
                  </a:lnTo>
                  <a:lnTo>
                    <a:pt x="18262" y="2338"/>
                  </a:lnTo>
                  <a:lnTo>
                    <a:pt x="18138" y="2146"/>
                  </a:lnTo>
                  <a:lnTo>
                    <a:pt x="18000" y="1953"/>
                  </a:lnTo>
                  <a:lnTo>
                    <a:pt x="17849" y="1774"/>
                  </a:lnTo>
                  <a:lnTo>
                    <a:pt x="17698" y="1596"/>
                  </a:lnTo>
                  <a:lnTo>
                    <a:pt x="17547" y="1431"/>
                  </a:lnTo>
                  <a:lnTo>
                    <a:pt x="17368" y="1266"/>
                  </a:lnTo>
                  <a:lnTo>
                    <a:pt x="17189" y="1114"/>
                  </a:lnTo>
                  <a:lnTo>
                    <a:pt x="17010" y="963"/>
                  </a:lnTo>
                  <a:lnTo>
                    <a:pt x="16818" y="826"/>
                  </a:lnTo>
                  <a:lnTo>
                    <a:pt x="16625" y="702"/>
                  </a:lnTo>
                  <a:lnTo>
                    <a:pt x="16419" y="592"/>
                  </a:lnTo>
                  <a:lnTo>
                    <a:pt x="16213" y="482"/>
                  </a:lnTo>
                  <a:lnTo>
                    <a:pt x="15993" y="386"/>
                  </a:lnTo>
                  <a:lnTo>
                    <a:pt x="15773" y="289"/>
                  </a:lnTo>
                  <a:lnTo>
                    <a:pt x="15539" y="221"/>
                  </a:lnTo>
                  <a:lnTo>
                    <a:pt x="15319" y="152"/>
                  </a:lnTo>
                  <a:lnTo>
                    <a:pt x="15071" y="97"/>
                  </a:lnTo>
                  <a:lnTo>
                    <a:pt x="14838" y="56"/>
                  </a:lnTo>
                  <a:lnTo>
                    <a:pt x="14590" y="28"/>
                  </a:lnTo>
                  <a:lnTo>
                    <a:pt x="14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3590639" y="4506929"/>
              <a:ext cx="152580" cy="72445"/>
            </a:xfrm>
            <a:custGeom>
              <a:rect b="b" l="l" r="r" t="t"/>
              <a:pathLst>
                <a:path extrusionOk="0" h="2723" w="5735">
                  <a:moveTo>
                    <a:pt x="2682" y="0"/>
                  </a:moveTo>
                  <a:lnTo>
                    <a:pt x="2407" y="14"/>
                  </a:lnTo>
                  <a:lnTo>
                    <a:pt x="2146" y="55"/>
                  </a:lnTo>
                  <a:lnTo>
                    <a:pt x="1884" y="124"/>
                  </a:lnTo>
                  <a:lnTo>
                    <a:pt x="1637" y="220"/>
                  </a:lnTo>
                  <a:lnTo>
                    <a:pt x="1403" y="330"/>
                  </a:lnTo>
                  <a:lnTo>
                    <a:pt x="1183" y="468"/>
                  </a:lnTo>
                  <a:lnTo>
                    <a:pt x="977" y="619"/>
                  </a:lnTo>
                  <a:lnTo>
                    <a:pt x="784" y="798"/>
                  </a:lnTo>
                  <a:lnTo>
                    <a:pt x="606" y="976"/>
                  </a:lnTo>
                  <a:lnTo>
                    <a:pt x="454" y="1183"/>
                  </a:lnTo>
                  <a:lnTo>
                    <a:pt x="317" y="1416"/>
                  </a:lnTo>
                  <a:lnTo>
                    <a:pt x="207" y="1650"/>
                  </a:lnTo>
                  <a:lnTo>
                    <a:pt x="111" y="1898"/>
                  </a:lnTo>
                  <a:lnTo>
                    <a:pt x="56" y="2145"/>
                  </a:lnTo>
                  <a:lnTo>
                    <a:pt x="14" y="2420"/>
                  </a:lnTo>
                  <a:lnTo>
                    <a:pt x="1" y="2695"/>
                  </a:lnTo>
                  <a:lnTo>
                    <a:pt x="1" y="2723"/>
                  </a:lnTo>
                  <a:lnTo>
                    <a:pt x="5735" y="2723"/>
                  </a:lnTo>
                  <a:lnTo>
                    <a:pt x="57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140857" y="4506929"/>
              <a:ext cx="152580" cy="72445"/>
            </a:xfrm>
            <a:custGeom>
              <a:rect b="b" l="l" r="r" t="t"/>
              <a:pathLst>
                <a:path extrusionOk="0" h="2723" w="5735">
                  <a:moveTo>
                    <a:pt x="0" y="0"/>
                  </a:moveTo>
                  <a:lnTo>
                    <a:pt x="0" y="2723"/>
                  </a:lnTo>
                  <a:lnTo>
                    <a:pt x="5734" y="2723"/>
                  </a:lnTo>
                  <a:lnTo>
                    <a:pt x="5734" y="2695"/>
                  </a:lnTo>
                  <a:lnTo>
                    <a:pt x="5721" y="2420"/>
                  </a:lnTo>
                  <a:lnTo>
                    <a:pt x="5679" y="2145"/>
                  </a:lnTo>
                  <a:lnTo>
                    <a:pt x="5611" y="1898"/>
                  </a:lnTo>
                  <a:lnTo>
                    <a:pt x="5528" y="1650"/>
                  </a:lnTo>
                  <a:lnTo>
                    <a:pt x="5418" y="1416"/>
                  </a:lnTo>
                  <a:lnTo>
                    <a:pt x="5281" y="1183"/>
                  </a:lnTo>
                  <a:lnTo>
                    <a:pt x="5129" y="976"/>
                  </a:lnTo>
                  <a:lnTo>
                    <a:pt x="4951" y="798"/>
                  </a:lnTo>
                  <a:lnTo>
                    <a:pt x="4758" y="619"/>
                  </a:lnTo>
                  <a:lnTo>
                    <a:pt x="4552" y="468"/>
                  </a:lnTo>
                  <a:lnTo>
                    <a:pt x="4332" y="330"/>
                  </a:lnTo>
                  <a:lnTo>
                    <a:pt x="4098" y="220"/>
                  </a:lnTo>
                  <a:lnTo>
                    <a:pt x="3851" y="124"/>
                  </a:lnTo>
                  <a:lnTo>
                    <a:pt x="3589" y="55"/>
                  </a:lnTo>
                  <a:lnTo>
                    <a:pt x="3328" y="14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3674418" y="2969692"/>
              <a:ext cx="533404" cy="403891"/>
            </a:xfrm>
            <a:custGeom>
              <a:rect b="b" l="l" r="r" t="t"/>
              <a:pathLst>
                <a:path extrusionOk="0" h="15181" w="20049">
                  <a:moveTo>
                    <a:pt x="3878" y="0"/>
                  </a:moveTo>
                  <a:lnTo>
                    <a:pt x="3672" y="14"/>
                  </a:lnTo>
                  <a:lnTo>
                    <a:pt x="3466" y="42"/>
                  </a:lnTo>
                  <a:lnTo>
                    <a:pt x="3273" y="83"/>
                  </a:lnTo>
                  <a:lnTo>
                    <a:pt x="3067" y="124"/>
                  </a:lnTo>
                  <a:lnTo>
                    <a:pt x="2874" y="179"/>
                  </a:lnTo>
                  <a:lnTo>
                    <a:pt x="2682" y="248"/>
                  </a:lnTo>
                  <a:lnTo>
                    <a:pt x="2503" y="317"/>
                  </a:lnTo>
                  <a:lnTo>
                    <a:pt x="2311" y="399"/>
                  </a:lnTo>
                  <a:lnTo>
                    <a:pt x="2146" y="495"/>
                  </a:lnTo>
                  <a:lnTo>
                    <a:pt x="1967" y="592"/>
                  </a:lnTo>
                  <a:lnTo>
                    <a:pt x="1802" y="702"/>
                  </a:lnTo>
                  <a:lnTo>
                    <a:pt x="1637" y="812"/>
                  </a:lnTo>
                  <a:lnTo>
                    <a:pt x="1486" y="935"/>
                  </a:lnTo>
                  <a:lnTo>
                    <a:pt x="1334" y="1059"/>
                  </a:lnTo>
                  <a:lnTo>
                    <a:pt x="1197" y="1197"/>
                  </a:lnTo>
                  <a:lnTo>
                    <a:pt x="1059" y="1348"/>
                  </a:lnTo>
                  <a:lnTo>
                    <a:pt x="936" y="1485"/>
                  </a:lnTo>
                  <a:lnTo>
                    <a:pt x="812" y="1650"/>
                  </a:lnTo>
                  <a:lnTo>
                    <a:pt x="702" y="1802"/>
                  </a:lnTo>
                  <a:lnTo>
                    <a:pt x="592" y="1967"/>
                  </a:lnTo>
                  <a:lnTo>
                    <a:pt x="496" y="2145"/>
                  </a:lnTo>
                  <a:lnTo>
                    <a:pt x="399" y="2324"/>
                  </a:lnTo>
                  <a:lnTo>
                    <a:pt x="317" y="2503"/>
                  </a:lnTo>
                  <a:lnTo>
                    <a:pt x="248" y="2682"/>
                  </a:lnTo>
                  <a:lnTo>
                    <a:pt x="179" y="2874"/>
                  </a:lnTo>
                  <a:lnTo>
                    <a:pt x="124" y="3067"/>
                  </a:lnTo>
                  <a:lnTo>
                    <a:pt x="83" y="3273"/>
                  </a:lnTo>
                  <a:lnTo>
                    <a:pt x="42" y="3479"/>
                  </a:lnTo>
                  <a:lnTo>
                    <a:pt x="14" y="3672"/>
                  </a:lnTo>
                  <a:lnTo>
                    <a:pt x="1" y="3892"/>
                  </a:lnTo>
                  <a:lnTo>
                    <a:pt x="1" y="4098"/>
                  </a:lnTo>
                  <a:lnTo>
                    <a:pt x="1" y="15181"/>
                  </a:lnTo>
                  <a:lnTo>
                    <a:pt x="20049" y="15181"/>
                  </a:lnTo>
                  <a:lnTo>
                    <a:pt x="20049" y="4098"/>
                  </a:lnTo>
                  <a:lnTo>
                    <a:pt x="20035" y="3892"/>
                  </a:lnTo>
                  <a:lnTo>
                    <a:pt x="20021" y="3672"/>
                  </a:lnTo>
                  <a:lnTo>
                    <a:pt x="19994" y="3479"/>
                  </a:lnTo>
                  <a:lnTo>
                    <a:pt x="19966" y="3273"/>
                  </a:lnTo>
                  <a:lnTo>
                    <a:pt x="19911" y="3067"/>
                  </a:lnTo>
                  <a:lnTo>
                    <a:pt x="19856" y="2874"/>
                  </a:lnTo>
                  <a:lnTo>
                    <a:pt x="19801" y="2682"/>
                  </a:lnTo>
                  <a:lnTo>
                    <a:pt x="19719" y="2503"/>
                  </a:lnTo>
                  <a:lnTo>
                    <a:pt x="19636" y="2324"/>
                  </a:lnTo>
                  <a:lnTo>
                    <a:pt x="19554" y="2145"/>
                  </a:lnTo>
                  <a:lnTo>
                    <a:pt x="19458" y="1967"/>
                  </a:lnTo>
                  <a:lnTo>
                    <a:pt x="19348" y="1802"/>
                  </a:lnTo>
                  <a:lnTo>
                    <a:pt x="19238" y="1650"/>
                  </a:lnTo>
                  <a:lnTo>
                    <a:pt x="19114" y="1485"/>
                  </a:lnTo>
                  <a:lnTo>
                    <a:pt x="18976" y="1348"/>
                  </a:lnTo>
                  <a:lnTo>
                    <a:pt x="18853" y="1197"/>
                  </a:lnTo>
                  <a:lnTo>
                    <a:pt x="18701" y="1059"/>
                  </a:lnTo>
                  <a:lnTo>
                    <a:pt x="18550" y="935"/>
                  </a:lnTo>
                  <a:lnTo>
                    <a:pt x="18399" y="812"/>
                  </a:lnTo>
                  <a:lnTo>
                    <a:pt x="18234" y="702"/>
                  </a:lnTo>
                  <a:lnTo>
                    <a:pt x="18069" y="592"/>
                  </a:lnTo>
                  <a:lnTo>
                    <a:pt x="17904" y="495"/>
                  </a:lnTo>
                  <a:lnTo>
                    <a:pt x="17725" y="399"/>
                  </a:lnTo>
                  <a:lnTo>
                    <a:pt x="17546" y="317"/>
                  </a:lnTo>
                  <a:lnTo>
                    <a:pt x="17354" y="248"/>
                  </a:lnTo>
                  <a:lnTo>
                    <a:pt x="17161" y="179"/>
                  </a:lnTo>
                  <a:lnTo>
                    <a:pt x="16969" y="124"/>
                  </a:lnTo>
                  <a:lnTo>
                    <a:pt x="16776" y="83"/>
                  </a:lnTo>
                  <a:lnTo>
                    <a:pt x="16570" y="42"/>
                  </a:lnTo>
                  <a:lnTo>
                    <a:pt x="16364" y="14"/>
                  </a:lnTo>
                  <a:lnTo>
                    <a:pt x="161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3674418" y="2878969"/>
              <a:ext cx="533404" cy="317185"/>
            </a:xfrm>
            <a:custGeom>
              <a:rect b="b" l="l" r="r" t="t"/>
              <a:pathLst>
                <a:path extrusionOk="0" h="11922" w="20049">
                  <a:moveTo>
                    <a:pt x="1912" y="0"/>
                  </a:moveTo>
                  <a:lnTo>
                    <a:pt x="1912" y="3617"/>
                  </a:lnTo>
                  <a:lnTo>
                    <a:pt x="1706" y="3713"/>
                  </a:lnTo>
                  <a:lnTo>
                    <a:pt x="1499" y="3823"/>
                  </a:lnTo>
                  <a:lnTo>
                    <a:pt x="1321" y="3933"/>
                  </a:lnTo>
                  <a:lnTo>
                    <a:pt x="1142" y="4070"/>
                  </a:lnTo>
                  <a:lnTo>
                    <a:pt x="963" y="4222"/>
                  </a:lnTo>
                  <a:lnTo>
                    <a:pt x="812" y="4373"/>
                  </a:lnTo>
                  <a:lnTo>
                    <a:pt x="661" y="4552"/>
                  </a:lnTo>
                  <a:lnTo>
                    <a:pt x="537" y="4730"/>
                  </a:lnTo>
                  <a:lnTo>
                    <a:pt x="413" y="4923"/>
                  </a:lnTo>
                  <a:lnTo>
                    <a:pt x="303" y="5115"/>
                  </a:lnTo>
                  <a:lnTo>
                    <a:pt x="207" y="5322"/>
                  </a:lnTo>
                  <a:lnTo>
                    <a:pt x="138" y="5542"/>
                  </a:lnTo>
                  <a:lnTo>
                    <a:pt x="69" y="5762"/>
                  </a:lnTo>
                  <a:lnTo>
                    <a:pt x="28" y="5995"/>
                  </a:lnTo>
                  <a:lnTo>
                    <a:pt x="1" y="6215"/>
                  </a:lnTo>
                  <a:lnTo>
                    <a:pt x="1" y="6463"/>
                  </a:lnTo>
                  <a:lnTo>
                    <a:pt x="1" y="11894"/>
                  </a:lnTo>
                  <a:lnTo>
                    <a:pt x="221" y="11894"/>
                  </a:lnTo>
                  <a:lnTo>
                    <a:pt x="427" y="11867"/>
                  </a:lnTo>
                  <a:lnTo>
                    <a:pt x="647" y="11839"/>
                  </a:lnTo>
                  <a:lnTo>
                    <a:pt x="853" y="11812"/>
                  </a:lnTo>
                  <a:lnTo>
                    <a:pt x="1073" y="11757"/>
                  </a:lnTo>
                  <a:lnTo>
                    <a:pt x="1266" y="11702"/>
                  </a:lnTo>
                  <a:lnTo>
                    <a:pt x="1472" y="11633"/>
                  </a:lnTo>
                  <a:lnTo>
                    <a:pt x="1664" y="11551"/>
                  </a:lnTo>
                  <a:lnTo>
                    <a:pt x="1857" y="11468"/>
                  </a:lnTo>
                  <a:lnTo>
                    <a:pt x="2036" y="11372"/>
                  </a:lnTo>
                  <a:lnTo>
                    <a:pt x="2214" y="11276"/>
                  </a:lnTo>
                  <a:lnTo>
                    <a:pt x="2393" y="11166"/>
                  </a:lnTo>
                  <a:lnTo>
                    <a:pt x="2558" y="11042"/>
                  </a:lnTo>
                  <a:lnTo>
                    <a:pt x="2723" y="10918"/>
                  </a:lnTo>
                  <a:lnTo>
                    <a:pt x="2874" y="10781"/>
                  </a:lnTo>
                  <a:lnTo>
                    <a:pt x="3026" y="10643"/>
                  </a:lnTo>
                  <a:lnTo>
                    <a:pt x="3177" y="10492"/>
                  </a:lnTo>
                  <a:lnTo>
                    <a:pt x="3301" y="10327"/>
                  </a:lnTo>
                  <a:lnTo>
                    <a:pt x="3438" y="10176"/>
                  </a:lnTo>
                  <a:lnTo>
                    <a:pt x="3548" y="9997"/>
                  </a:lnTo>
                  <a:lnTo>
                    <a:pt x="3658" y="9832"/>
                  </a:lnTo>
                  <a:lnTo>
                    <a:pt x="3768" y="9653"/>
                  </a:lnTo>
                  <a:lnTo>
                    <a:pt x="3864" y="9461"/>
                  </a:lnTo>
                  <a:lnTo>
                    <a:pt x="3947" y="9268"/>
                  </a:lnTo>
                  <a:lnTo>
                    <a:pt x="4029" y="9076"/>
                  </a:lnTo>
                  <a:lnTo>
                    <a:pt x="4098" y="8883"/>
                  </a:lnTo>
                  <a:lnTo>
                    <a:pt x="4153" y="8677"/>
                  </a:lnTo>
                  <a:lnTo>
                    <a:pt x="4194" y="8471"/>
                  </a:lnTo>
                  <a:lnTo>
                    <a:pt x="4236" y="8264"/>
                  </a:lnTo>
                  <a:lnTo>
                    <a:pt x="4263" y="8044"/>
                  </a:lnTo>
                  <a:lnTo>
                    <a:pt x="4277" y="7824"/>
                  </a:lnTo>
                  <a:lnTo>
                    <a:pt x="4291" y="7604"/>
                  </a:lnTo>
                  <a:lnTo>
                    <a:pt x="4291" y="6917"/>
                  </a:lnTo>
                  <a:lnTo>
                    <a:pt x="15759" y="6917"/>
                  </a:lnTo>
                  <a:lnTo>
                    <a:pt x="15759" y="7632"/>
                  </a:lnTo>
                  <a:lnTo>
                    <a:pt x="15759" y="7852"/>
                  </a:lnTo>
                  <a:lnTo>
                    <a:pt x="15772" y="8072"/>
                  </a:lnTo>
                  <a:lnTo>
                    <a:pt x="15800" y="8292"/>
                  </a:lnTo>
                  <a:lnTo>
                    <a:pt x="15841" y="8498"/>
                  </a:lnTo>
                  <a:lnTo>
                    <a:pt x="15896" y="8704"/>
                  </a:lnTo>
                  <a:lnTo>
                    <a:pt x="15951" y="8911"/>
                  </a:lnTo>
                  <a:lnTo>
                    <a:pt x="16020" y="9103"/>
                  </a:lnTo>
                  <a:lnTo>
                    <a:pt x="16089" y="9296"/>
                  </a:lnTo>
                  <a:lnTo>
                    <a:pt x="16185" y="9488"/>
                  </a:lnTo>
                  <a:lnTo>
                    <a:pt x="16281" y="9681"/>
                  </a:lnTo>
                  <a:lnTo>
                    <a:pt x="16377" y="9859"/>
                  </a:lnTo>
                  <a:lnTo>
                    <a:pt x="16487" y="10024"/>
                  </a:lnTo>
                  <a:lnTo>
                    <a:pt x="16611" y="10203"/>
                  </a:lnTo>
                  <a:lnTo>
                    <a:pt x="16735" y="10354"/>
                  </a:lnTo>
                  <a:lnTo>
                    <a:pt x="16872" y="10519"/>
                  </a:lnTo>
                  <a:lnTo>
                    <a:pt x="17010" y="10671"/>
                  </a:lnTo>
                  <a:lnTo>
                    <a:pt x="17161" y="10808"/>
                  </a:lnTo>
                  <a:lnTo>
                    <a:pt x="17312" y="10946"/>
                  </a:lnTo>
                  <a:lnTo>
                    <a:pt x="17477" y="11069"/>
                  </a:lnTo>
                  <a:lnTo>
                    <a:pt x="17642" y="11193"/>
                  </a:lnTo>
                  <a:lnTo>
                    <a:pt x="17821" y="11303"/>
                  </a:lnTo>
                  <a:lnTo>
                    <a:pt x="18000" y="11399"/>
                  </a:lnTo>
                  <a:lnTo>
                    <a:pt x="18193" y="11496"/>
                  </a:lnTo>
                  <a:lnTo>
                    <a:pt x="18371" y="11578"/>
                  </a:lnTo>
                  <a:lnTo>
                    <a:pt x="18578" y="11661"/>
                  </a:lnTo>
                  <a:lnTo>
                    <a:pt x="18770" y="11729"/>
                  </a:lnTo>
                  <a:lnTo>
                    <a:pt x="18976" y="11784"/>
                  </a:lnTo>
                  <a:lnTo>
                    <a:pt x="19183" y="11839"/>
                  </a:lnTo>
                  <a:lnTo>
                    <a:pt x="19389" y="11867"/>
                  </a:lnTo>
                  <a:lnTo>
                    <a:pt x="19609" y="11894"/>
                  </a:lnTo>
                  <a:lnTo>
                    <a:pt x="19829" y="11922"/>
                  </a:lnTo>
                  <a:lnTo>
                    <a:pt x="20049" y="11922"/>
                  </a:lnTo>
                  <a:lnTo>
                    <a:pt x="20049" y="6518"/>
                  </a:lnTo>
                  <a:lnTo>
                    <a:pt x="20035" y="6312"/>
                  </a:lnTo>
                  <a:lnTo>
                    <a:pt x="20021" y="6105"/>
                  </a:lnTo>
                  <a:lnTo>
                    <a:pt x="19980" y="5913"/>
                  </a:lnTo>
                  <a:lnTo>
                    <a:pt x="19939" y="5707"/>
                  </a:lnTo>
                  <a:lnTo>
                    <a:pt x="19884" y="5514"/>
                  </a:lnTo>
                  <a:lnTo>
                    <a:pt x="19815" y="5335"/>
                  </a:lnTo>
                  <a:lnTo>
                    <a:pt x="19733" y="5157"/>
                  </a:lnTo>
                  <a:lnTo>
                    <a:pt x="19636" y="4978"/>
                  </a:lnTo>
                  <a:lnTo>
                    <a:pt x="19526" y="4813"/>
                  </a:lnTo>
                  <a:lnTo>
                    <a:pt x="19416" y="4648"/>
                  </a:lnTo>
                  <a:lnTo>
                    <a:pt x="19293" y="4497"/>
                  </a:lnTo>
                  <a:lnTo>
                    <a:pt x="19169" y="4345"/>
                  </a:lnTo>
                  <a:lnTo>
                    <a:pt x="19018" y="4222"/>
                  </a:lnTo>
                  <a:lnTo>
                    <a:pt x="18880" y="4084"/>
                  </a:lnTo>
                  <a:lnTo>
                    <a:pt x="18715" y="3974"/>
                  </a:lnTo>
                  <a:lnTo>
                    <a:pt x="18550" y="3864"/>
                  </a:lnTo>
                  <a:lnTo>
                    <a:pt x="185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3674418" y="1500511"/>
              <a:ext cx="541092" cy="579138"/>
            </a:xfrm>
            <a:custGeom>
              <a:rect b="b" l="l" r="r" t="t"/>
              <a:pathLst>
                <a:path extrusionOk="0" h="21768" w="20338">
                  <a:moveTo>
                    <a:pt x="10025" y="0"/>
                  </a:moveTo>
                  <a:lnTo>
                    <a:pt x="9695" y="14"/>
                  </a:lnTo>
                  <a:lnTo>
                    <a:pt x="9378" y="41"/>
                  </a:lnTo>
                  <a:lnTo>
                    <a:pt x="9062" y="83"/>
                  </a:lnTo>
                  <a:lnTo>
                    <a:pt x="8746" y="124"/>
                  </a:lnTo>
                  <a:lnTo>
                    <a:pt x="8443" y="179"/>
                  </a:lnTo>
                  <a:lnTo>
                    <a:pt x="8141" y="248"/>
                  </a:lnTo>
                  <a:lnTo>
                    <a:pt x="7838" y="330"/>
                  </a:lnTo>
                  <a:lnTo>
                    <a:pt x="7536" y="413"/>
                  </a:lnTo>
                  <a:lnTo>
                    <a:pt x="7247" y="509"/>
                  </a:lnTo>
                  <a:lnTo>
                    <a:pt x="6958" y="619"/>
                  </a:lnTo>
                  <a:lnTo>
                    <a:pt x="6670" y="729"/>
                  </a:lnTo>
                  <a:lnTo>
                    <a:pt x="6381" y="853"/>
                  </a:lnTo>
                  <a:lnTo>
                    <a:pt x="6106" y="976"/>
                  </a:lnTo>
                  <a:lnTo>
                    <a:pt x="5831" y="1114"/>
                  </a:lnTo>
                  <a:lnTo>
                    <a:pt x="5570" y="1265"/>
                  </a:lnTo>
                  <a:lnTo>
                    <a:pt x="5501" y="1774"/>
                  </a:lnTo>
                  <a:lnTo>
                    <a:pt x="5460" y="2297"/>
                  </a:lnTo>
                  <a:lnTo>
                    <a:pt x="5446" y="2805"/>
                  </a:lnTo>
                  <a:lnTo>
                    <a:pt x="5460" y="3314"/>
                  </a:lnTo>
                  <a:lnTo>
                    <a:pt x="5253" y="2957"/>
                  </a:lnTo>
                  <a:lnTo>
                    <a:pt x="5019" y="2627"/>
                  </a:lnTo>
                  <a:lnTo>
                    <a:pt x="4758" y="2297"/>
                  </a:lnTo>
                  <a:lnTo>
                    <a:pt x="4469" y="1994"/>
                  </a:lnTo>
                  <a:lnTo>
                    <a:pt x="4043" y="2338"/>
                  </a:lnTo>
                  <a:lnTo>
                    <a:pt x="3644" y="2695"/>
                  </a:lnTo>
                  <a:lnTo>
                    <a:pt x="3259" y="3094"/>
                  </a:lnTo>
                  <a:lnTo>
                    <a:pt x="2888" y="3493"/>
                  </a:lnTo>
                  <a:lnTo>
                    <a:pt x="2558" y="3933"/>
                  </a:lnTo>
                  <a:lnTo>
                    <a:pt x="2242" y="4373"/>
                  </a:lnTo>
                  <a:lnTo>
                    <a:pt x="1953" y="4840"/>
                  </a:lnTo>
                  <a:lnTo>
                    <a:pt x="1692" y="5322"/>
                  </a:lnTo>
                  <a:lnTo>
                    <a:pt x="1444" y="5830"/>
                  </a:lnTo>
                  <a:lnTo>
                    <a:pt x="1238" y="6339"/>
                  </a:lnTo>
                  <a:lnTo>
                    <a:pt x="1059" y="6875"/>
                  </a:lnTo>
                  <a:lnTo>
                    <a:pt x="991" y="7137"/>
                  </a:lnTo>
                  <a:lnTo>
                    <a:pt x="922" y="7412"/>
                  </a:lnTo>
                  <a:lnTo>
                    <a:pt x="853" y="7687"/>
                  </a:lnTo>
                  <a:lnTo>
                    <a:pt x="798" y="7975"/>
                  </a:lnTo>
                  <a:lnTo>
                    <a:pt x="757" y="8250"/>
                  </a:lnTo>
                  <a:lnTo>
                    <a:pt x="716" y="8539"/>
                  </a:lnTo>
                  <a:lnTo>
                    <a:pt x="688" y="8828"/>
                  </a:lnTo>
                  <a:lnTo>
                    <a:pt x="661" y="9117"/>
                  </a:lnTo>
                  <a:lnTo>
                    <a:pt x="647" y="9406"/>
                  </a:lnTo>
                  <a:lnTo>
                    <a:pt x="647" y="9694"/>
                  </a:lnTo>
                  <a:lnTo>
                    <a:pt x="661" y="10244"/>
                  </a:lnTo>
                  <a:lnTo>
                    <a:pt x="702" y="10781"/>
                  </a:lnTo>
                  <a:lnTo>
                    <a:pt x="784" y="11303"/>
                  </a:lnTo>
                  <a:lnTo>
                    <a:pt x="881" y="11812"/>
                  </a:lnTo>
                  <a:lnTo>
                    <a:pt x="1197" y="11757"/>
                  </a:lnTo>
                  <a:lnTo>
                    <a:pt x="1513" y="11674"/>
                  </a:lnTo>
                  <a:lnTo>
                    <a:pt x="1816" y="11578"/>
                  </a:lnTo>
                  <a:lnTo>
                    <a:pt x="2104" y="11468"/>
                  </a:lnTo>
                  <a:lnTo>
                    <a:pt x="2104" y="19911"/>
                  </a:lnTo>
                  <a:lnTo>
                    <a:pt x="1" y="21217"/>
                  </a:lnTo>
                  <a:lnTo>
                    <a:pt x="69" y="21314"/>
                  </a:lnTo>
                  <a:lnTo>
                    <a:pt x="138" y="21410"/>
                  </a:lnTo>
                  <a:lnTo>
                    <a:pt x="221" y="21479"/>
                  </a:lnTo>
                  <a:lnTo>
                    <a:pt x="317" y="21561"/>
                  </a:lnTo>
                  <a:lnTo>
                    <a:pt x="413" y="21616"/>
                  </a:lnTo>
                  <a:lnTo>
                    <a:pt x="509" y="21671"/>
                  </a:lnTo>
                  <a:lnTo>
                    <a:pt x="619" y="21712"/>
                  </a:lnTo>
                  <a:lnTo>
                    <a:pt x="716" y="21740"/>
                  </a:lnTo>
                  <a:lnTo>
                    <a:pt x="826" y="21767"/>
                  </a:lnTo>
                  <a:lnTo>
                    <a:pt x="1059" y="21767"/>
                  </a:lnTo>
                  <a:lnTo>
                    <a:pt x="1169" y="21754"/>
                  </a:lnTo>
                  <a:lnTo>
                    <a:pt x="1279" y="21740"/>
                  </a:lnTo>
                  <a:lnTo>
                    <a:pt x="1389" y="21699"/>
                  </a:lnTo>
                  <a:lnTo>
                    <a:pt x="1499" y="21657"/>
                  </a:lnTo>
                  <a:lnTo>
                    <a:pt x="1609" y="21602"/>
                  </a:lnTo>
                  <a:lnTo>
                    <a:pt x="2998" y="20736"/>
                  </a:lnTo>
                  <a:lnTo>
                    <a:pt x="3067" y="20695"/>
                  </a:lnTo>
                  <a:lnTo>
                    <a:pt x="3122" y="20653"/>
                  </a:lnTo>
                  <a:lnTo>
                    <a:pt x="3163" y="20585"/>
                  </a:lnTo>
                  <a:lnTo>
                    <a:pt x="3204" y="20530"/>
                  </a:lnTo>
                  <a:lnTo>
                    <a:pt x="3232" y="20461"/>
                  </a:lnTo>
                  <a:lnTo>
                    <a:pt x="3259" y="20392"/>
                  </a:lnTo>
                  <a:lnTo>
                    <a:pt x="3273" y="20323"/>
                  </a:lnTo>
                  <a:lnTo>
                    <a:pt x="3273" y="20241"/>
                  </a:lnTo>
                  <a:lnTo>
                    <a:pt x="3273" y="10891"/>
                  </a:lnTo>
                  <a:lnTo>
                    <a:pt x="3576" y="10698"/>
                  </a:lnTo>
                  <a:lnTo>
                    <a:pt x="3864" y="10478"/>
                  </a:lnTo>
                  <a:lnTo>
                    <a:pt x="4139" y="10258"/>
                  </a:lnTo>
                  <a:lnTo>
                    <a:pt x="4401" y="10011"/>
                  </a:lnTo>
                  <a:lnTo>
                    <a:pt x="4648" y="9763"/>
                  </a:lnTo>
                  <a:lnTo>
                    <a:pt x="4868" y="9502"/>
                  </a:lnTo>
                  <a:lnTo>
                    <a:pt x="5088" y="9213"/>
                  </a:lnTo>
                  <a:lnTo>
                    <a:pt x="5281" y="8924"/>
                  </a:lnTo>
                  <a:lnTo>
                    <a:pt x="5460" y="8636"/>
                  </a:lnTo>
                  <a:lnTo>
                    <a:pt x="5611" y="8319"/>
                  </a:lnTo>
                  <a:lnTo>
                    <a:pt x="5748" y="8003"/>
                  </a:lnTo>
                  <a:lnTo>
                    <a:pt x="5872" y="7673"/>
                  </a:lnTo>
                  <a:lnTo>
                    <a:pt x="5968" y="7343"/>
                  </a:lnTo>
                  <a:lnTo>
                    <a:pt x="6051" y="6999"/>
                  </a:lnTo>
                  <a:lnTo>
                    <a:pt x="6106" y="6642"/>
                  </a:lnTo>
                  <a:lnTo>
                    <a:pt x="6133" y="6284"/>
                  </a:lnTo>
                  <a:lnTo>
                    <a:pt x="6353" y="6779"/>
                  </a:lnTo>
                  <a:lnTo>
                    <a:pt x="6587" y="7247"/>
                  </a:lnTo>
                  <a:lnTo>
                    <a:pt x="6862" y="7700"/>
                  </a:lnTo>
                  <a:lnTo>
                    <a:pt x="7013" y="7934"/>
                  </a:lnTo>
                  <a:lnTo>
                    <a:pt x="7165" y="8154"/>
                  </a:lnTo>
                  <a:lnTo>
                    <a:pt x="7330" y="8360"/>
                  </a:lnTo>
                  <a:lnTo>
                    <a:pt x="7495" y="8567"/>
                  </a:lnTo>
                  <a:lnTo>
                    <a:pt x="7673" y="8773"/>
                  </a:lnTo>
                  <a:lnTo>
                    <a:pt x="7852" y="8979"/>
                  </a:lnTo>
                  <a:lnTo>
                    <a:pt x="8045" y="9172"/>
                  </a:lnTo>
                  <a:lnTo>
                    <a:pt x="8237" y="9364"/>
                  </a:lnTo>
                  <a:lnTo>
                    <a:pt x="8443" y="9543"/>
                  </a:lnTo>
                  <a:lnTo>
                    <a:pt x="8663" y="9722"/>
                  </a:lnTo>
                  <a:lnTo>
                    <a:pt x="8883" y="9901"/>
                  </a:lnTo>
                  <a:lnTo>
                    <a:pt x="9117" y="10066"/>
                  </a:lnTo>
                  <a:lnTo>
                    <a:pt x="9351" y="10217"/>
                  </a:lnTo>
                  <a:lnTo>
                    <a:pt x="9585" y="10368"/>
                  </a:lnTo>
                  <a:lnTo>
                    <a:pt x="9818" y="10506"/>
                  </a:lnTo>
                  <a:lnTo>
                    <a:pt x="10066" y="10643"/>
                  </a:lnTo>
                  <a:lnTo>
                    <a:pt x="10313" y="10767"/>
                  </a:lnTo>
                  <a:lnTo>
                    <a:pt x="10561" y="10877"/>
                  </a:lnTo>
                  <a:lnTo>
                    <a:pt x="10822" y="10987"/>
                  </a:lnTo>
                  <a:lnTo>
                    <a:pt x="11083" y="11083"/>
                  </a:lnTo>
                  <a:lnTo>
                    <a:pt x="11331" y="11179"/>
                  </a:lnTo>
                  <a:lnTo>
                    <a:pt x="11592" y="11262"/>
                  </a:lnTo>
                  <a:lnTo>
                    <a:pt x="11867" y="11331"/>
                  </a:lnTo>
                  <a:lnTo>
                    <a:pt x="12129" y="11399"/>
                  </a:lnTo>
                  <a:lnTo>
                    <a:pt x="12404" y="11454"/>
                  </a:lnTo>
                  <a:lnTo>
                    <a:pt x="12665" y="11496"/>
                  </a:lnTo>
                  <a:lnTo>
                    <a:pt x="12940" y="11537"/>
                  </a:lnTo>
                  <a:lnTo>
                    <a:pt x="13215" y="11564"/>
                  </a:lnTo>
                  <a:lnTo>
                    <a:pt x="13490" y="11592"/>
                  </a:lnTo>
                  <a:lnTo>
                    <a:pt x="13765" y="11606"/>
                  </a:lnTo>
                  <a:lnTo>
                    <a:pt x="14315" y="11606"/>
                  </a:lnTo>
                  <a:lnTo>
                    <a:pt x="14865" y="11578"/>
                  </a:lnTo>
                  <a:lnTo>
                    <a:pt x="15415" y="11523"/>
                  </a:lnTo>
                  <a:lnTo>
                    <a:pt x="15965" y="11427"/>
                  </a:lnTo>
                  <a:lnTo>
                    <a:pt x="16515" y="11303"/>
                  </a:lnTo>
                  <a:lnTo>
                    <a:pt x="17051" y="11152"/>
                  </a:lnTo>
                  <a:lnTo>
                    <a:pt x="17051" y="18453"/>
                  </a:lnTo>
                  <a:lnTo>
                    <a:pt x="17065" y="18522"/>
                  </a:lnTo>
                  <a:lnTo>
                    <a:pt x="17079" y="18605"/>
                  </a:lnTo>
                  <a:lnTo>
                    <a:pt x="17106" y="18673"/>
                  </a:lnTo>
                  <a:lnTo>
                    <a:pt x="17134" y="18742"/>
                  </a:lnTo>
                  <a:lnTo>
                    <a:pt x="17175" y="18797"/>
                  </a:lnTo>
                  <a:lnTo>
                    <a:pt x="17216" y="18852"/>
                  </a:lnTo>
                  <a:lnTo>
                    <a:pt x="17271" y="18907"/>
                  </a:lnTo>
                  <a:lnTo>
                    <a:pt x="17340" y="18948"/>
                  </a:lnTo>
                  <a:lnTo>
                    <a:pt x="18729" y="19801"/>
                  </a:lnTo>
                  <a:lnTo>
                    <a:pt x="18839" y="19870"/>
                  </a:lnTo>
                  <a:lnTo>
                    <a:pt x="18949" y="19911"/>
                  </a:lnTo>
                  <a:lnTo>
                    <a:pt x="19059" y="19938"/>
                  </a:lnTo>
                  <a:lnTo>
                    <a:pt x="19169" y="19966"/>
                  </a:lnTo>
                  <a:lnTo>
                    <a:pt x="19279" y="19980"/>
                  </a:lnTo>
                  <a:lnTo>
                    <a:pt x="19389" y="19980"/>
                  </a:lnTo>
                  <a:lnTo>
                    <a:pt x="19499" y="19966"/>
                  </a:lnTo>
                  <a:lnTo>
                    <a:pt x="19609" y="19952"/>
                  </a:lnTo>
                  <a:lnTo>
                    <a:pt x="19719" y="19911"/>
                  </a:lnTo>
                  <a:lnTo>
                    <a:pt x="19829" y="19870"/>
                  </a:lnTo>
                  <a:lnTo>
                    <a:pt x="19925" y="19828"/>
                  </a:lnTo>
                  <a:lnTo>
                    <a:pt x="20021" y="19760"/>
                  </a:lnTo>
                  <a:lnTo>
                    <a:pt x="20118" y="19691"/>
                  </a:lnTo>
                  <a:lnTo>
                    <a:pt x="20200" y="19608"/>
                  </a:lnTo>
                  <a:lnTo>
                    <a:pt x="20269" y="19526"/>
                  </a:lnTo>
                  <a:lnTo>
                    <a:pt x="20338" y="19430"/>
                  </a:lnTo>
                  <a:lnTo>
                    <a:pt x="18234" y="18123"/>
                  </a:lnTo>
                  <a:lnTo>
                    <a:pt x="18234" y="10698"/>
                  </a:lnTo>
                  <a:lnTo>
                    <a:pt x="18701" y="10464"/>
                  </a:lnTo>
                  <a:lnTo>
                    <a:pt x="19155" y="10217"/>
                  </a:lnTo>
                  <a:lnTo>
                    <a:pt x="19609" y="9942"/>
                  </a:lnTo>
                  <a:lnTo>
                    <a:pt x="20049" y="9653"/>
                  </a:lnTo>
                  <a:lnTo>
                    <a:pt x="20035" y="9144"/>
                  </a:lnTo>
                  <a:lnTo>
                    <a:pt x="19994" y="8663"/>
                  </a:lnTo>
                  <a:lnTo>
                    <a:pt x="19925" y="8182"/>
                  </a:lnTo>
                  <a:lnTo>
                    <a:pt x="19843" y="7700"/>
                  </a:lnTo>
                  <a:lnTo>
                    <a:pt x="19733" y="7233"/>
                  </a:lnTo>
                  <a:lnTo>
                    <a:pt x="19595" y="6779"/>
                  </a:lnTo>
                  <a:lnTo>
                    <a:pt x="19444" y="6325"/>
                  </a:lnTo>
                  <a:lnTo>
                    <a:pt x="19265" y="5885"/>
                  </a:lnTo>
                  <a:lnTo>
                    <a:pt x="19073" y="5459"/>
                  </a:lnTo>
                  <a:lnTo>
                    <a:pt x="18853" y="5047"/>
                  </a:lnTo>
                  <a:lnTo>
                    <a:pt x="18619" y="4634"/>
                  </a:lnTo>
                  <a:lnTo>
                    <a:pt x="18371" y="4249"/>
                  </a:lnTo>
                  <a:lnTo>
                    <a:pt x="18096" y="3878"/>
                  </a:lnTo>
                  <a:lnTo>
                    <a:pt x="17807" y="3507"/>
                  </a:lnTo>
                  <a:lnTo>
                    <a:pt x="17505" y="3163"/>
                  </a:lnTo>
                  <a:lnTo>
                    <a:pt x="17189" y="2819"/>
                  </a:lnTo>
                  <a:lnTo>
                    <a:pt x="16845" y="2503"/>
                  </a:lnTo>
                  <a:lnTo>
                    <a:pt x="16501" y="2200"/>
                  </a:lnTo>
                  <a:lnTo>
                    <a:pt x="16130" y="1911"/>
                  </a:lnTo>
                  <a:lnTo>
                    <a:pt x="15759" y="1650"/>
                  </a:lnTo>
                  <a:lnTo>
                    <a:pt x="15360" y="1389"/>
                  </a:lnTo>
                  <a:lnTo>
                    <a:pt x="14961" y="1155"/>
                  </a:lnTo>
                  <a:lnTo>
                    <a:pt x="14535" y="949"/>
                  </a:lnTo>
                  <a:lnTo>
                    <a:pt x="14109" y="756"/>
                  </a:lnTo>
                  <a:lnTo>
                    <a:pt x="13669" y="578"/>
                  </a:lnTo>
                  <a:lnTo>
                    <a:pt x="13215" y="426"/>
                  </a:lnTo>
                  <a:lnTo>
                    <a:pt x="12761" y="303"/>
                  </a:lnTo>
                  <a:lnTo>
                    <a:pt x="12294" y="193"/>
                  </a:lnTo>
                  <a:lnTo>
                    <a:pt x="11812" y="110"/>
                  </a:lnTo>
                  <a:lnTo>
                    <a:pt x="11331" y="41"/>
                  </a:lnTo>
                  <a:lnTo>
                    <a:pt x="10836" y="14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8"/>
            <p:cNvSpPr/>
            <p:nvPr/>
          </p:nvSpPr>
          <p:spPr>
            <a:xfrm>
              <a:off x="3981706" y="4568733"/>
              <a:ext cx="240749" cy="10642"/>
            </a:xfrm>
            <a:custGeom>
              <a:rect b="b" l="l" r="r" t="t"/>
              <a:pathLst>
                <a:path extrusionOk="0" h="400" w="9049">
                  <a:moveTo>
                    <a:pt x="1" y="1"/>
                  </a:moveTo>
                  <a:lnTo>
                    <a:pt x="1" y="400"/>
                  </a:lnTo>
                  <a:lnTo>
                    <a:pt x="9049" y="400"/>
                  </a:lnTo>
                  <a:lnTo>
                    <a:pt x="9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8"/>
            <p:cNvSpPr/>
            <p:nvPr/>
          </p:nvSpPr>
          <p:spPr>
            <a:xfrm>
              <a:off x="3689423" y="4568733"/>
              <a:ext cx="222072" cy="10642"/>
            </a:xfrm>
            <a:custGeom>
              <a:rect b="b" l="l" r="r" t="t"/>
              <a:pathLst>
                <a:path extrusionOk="0" h="400" w="8347">
                  <a:moveTo>
                    <a:pt x="0" y="1"/>
                  </a:moveTo>
                  <a:lnTo>
                    <a:pt x="0" y="400"/>
                  </a:lnTo>
                  <a:lnTo>
                    <a:pt x="8347" y="400"/>
                  </a:lnTo>
                  <a:lnTo>
                    <a:pt x="83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3605272" y="3373556"/>
              <a:ext cx="684866" cy="101365"/>
            </a:xfrm>
            <a:custGeom>
              <a:rect b="b" l="l" r="r" t="t"/>
              <a:pathLst>
                <a:path extrusionOk="0" h="3810" w="25742">
                  <a:moveTo>
                    <a:pt x="2600" y="1"/>
                  </a:moveTo>
                  <a:lnTo>
                    <a:pt x="1" y="3329"/>
                  </a:lnTo>
                  <a:lnTo>
                    <a:pt x="124" y="3439"/>
                  </a:lnTo>
                  <a:lnTo>
                    <a:pt x="262" y="3535"/>
                  </a:lnTo>
                  <a:lnTo>
                    <a:pt x="399" y="3631"/>
                  </a:lnTo>
                  <a:lnTo>
                    <a:pt x="551" y="3686"/>
                  </a:lnTo>
                  <a:lnTo>
                    <a:pt x="702" y="3741"/>
                  </a:lnTo>
                  <a:lnTo>
                    <a:pt x="853" y="3782"/>
                  </a:lnTo>
                  <a:lnTo>
                    <a:pt x="1018" y="3810"/>
                  </a:lnTo>
                  <a:lnTo>
                    <a:pt x="1334" y="3810"/>
                  </a:lnTo>
                  <a:lnTo>
                    <a:pt x="1486" y="3782"/>
                  </a:lnTo>
                  <a:lnTo>
                    <a:pt x="1651" y="3741"/>
                  </a:lnTo>
                  <a:lnTo>
                    <a:pt x="1802" y="3686"/>
                  </a:lnTo>
                  <a:lnTo>
                    <a:pt x="1940" y="3631"/>
                  </a:lnTo>
                  <a:lnTo>
                    <a:pt x="2077" y="3535"/>
                  </a:lnTo>
                  <a:lnTo>
                    <a:pt x="2215" y="3439"/>
                  </a:lnTo>
                  <a:lnTo>
                    <a:pt x="2338" y="3329"/>
                  </a:lnTo>
                  <a:lnTo>
                    <a:pt x="2462" y="3219"/>
                  </a:lnTo>
                  <a:lnTo>
                    <a:pt x="2600" y="3122"/>
                  </a:lnTo>
                  <a:lnTo>
                    <a:pt x="2737" y="3040"/>
                  </a:lnTo>
                  <a:lnTo>
                    <a:pt x="2888" y="2971"/>
                  </a:lnTo>
                  <a:lnTo>
                    <a:pt x="3040" y="2916"/>
                  </a:lnTo>
                  <a:lnTo>
                    <a:pt x="3191" y="2875"/>
                  </a:lnTo>
                  <a:lnTo>
                    <a:pt x="3356" y="2847"/>
                  </a:lnTo>
                  <a:lnTo>
                    <a:pt x="3672" y="2847"/>
                  </a:lnTo>
                  <a:lnTo>
                    <a:pt x="3823" y="2875"/>
                  </a:lnTo>
                  <a:lnTo>
                    <a:pt x="3988" y="2916"/>
                  </a:lnTo>
                  <a:lnTo>
                    <a:pt x="4140" y="2971"/>
                  </a:lnTo>
                  <a:lnTo>
                    <a:pt x="4277" y="3040"/>
                  </a:lnTo>
                  <a:lnTo>
                    <a:pt x="4428" y="3122"/>
                  </a:lnTo>
                  <a:lnTo>
                    <a:pt x="4552" y="3219"/>
                  </a:lnTo>
                  <a:lnTo>
                    <a:pt x="4676" y="3329"/>
                  </a:lnTo>
                  <a:lnTo>
                    <a:pt x="4813" y="3439"/>
                  </a:lnTo>
                  <a:lnTo>
                    <a:pt x="4937" y="3535"/>
                  </a:lnTo>
                  <a:lnTo>
                    <a:pt x="5088" y="3631"/>
                  </a:lnTo>
                  <a:lnTo>
                    <a:pt x="5226" y="3686"/>
                  </a:lnTo>
                  <a:lnTo>
                    <a:pt x="5377" y="3741"/>
                  </a:lnTo>
                  <a:lnTo>
                    <a:pt x="5542" y="3782"/>
                  </a:lnTo>
                  <a:lnTo>
                    <a:pt x="5693" y="3810"/>
                  </a:lnTo>
                  <a:lnTo>
                    <a:pt x="6010" y="3810"/>
                  </a:lnTo>
                  <a:lnTo>
                    <a:pt x="6161" y="3782"/>
                  </a:lnTo>
                  <a:lnTo>
                    <a:pt x="6326" y="3741"/>
                  </a:lnTo>
                  <a:lnTo>
                    <a:pt x="6477" y="3686"/>
                  </a:lnTo>
                  <a:lnTo>
                    <a:pt x="6615" y="3631"/>
                  </a:lnTo>
                  <a:lnTo>
                    <a:pt x="6766" y="3535"/>
                  </a:lnTo>
                  <a:lnTo>
                    <a:pt x="6890" y="3439"/>
                  </a:lnTo>
                  <a:lnTo>
                    <a:pt x="7027" y="3329"/>
                  </a:lnTo>
                  <a:lnTo>
                    <a:pt x="7151" y="3219"/>
                  </a:lnTo>
                  <a:lnTo>
                    <a:pt x="7275" y="3122"/>
                  </a:lnTo>
                  <a:lnTo>
                    <a:pt x="7426" y="3040"/>
                  </a:lnTo>
                  <a:lnTo>
                    <a:pt x="7563" y="2971"/>
                  </a:lnTo>
                  <a:lnTo>
                    <a:pt x="7715" y="2916"/>
                  </a:lnTo>
                  <a:lnTo>
                    <a:pt x="7880" y="2875"/>
                  </a:lnTo>
                  <a:lnTo>
                    <a:pt x="8031" y="2847"/>
                  </a:lnTo>
                  <a:lnTo>
                    <a:pt x="8347" y="2847"/>
                  </a:lnTo>
                  <a:lnTo>
                    <a:pt x="8512" y="2875"/>
                  </a:lnTo>
                  <a:lnTo>
                    <a:pt x="8664" y="2916"/>
                  </a:lnTo>
                  <a:lnTo>
                    <a:pt x="8815" y="2971"/>
                  </a:lnTo>
                  <a:lnTo>
                    <a:pt x="8966" y="3040"/>
                  </a:lnTo>
                  <a:lnTo>
                    <a:pt x="9104" y="3122"/>
                  </a:lnTo>
                  <a:lnTo>
                    <a:pt x="9241" y="3219"/>
                  </a:lnTo>
                  <a:lnTo>
                    <a:pt x="9365" y="3329"/>
                  </a:lnTo>
                  <a:lnTo>
                    <a:pt x="9489" y="3439"/>
                  </a:lnTo>
                  <a:lnTo>
                    <a:pt x="9626" y="3535"/>
                  </a:lnTo>
                  <a:lnTo>
                    <a:pt x="9764" y="3631"/>
                  </a:lnTo>
                  <a:lnTo>
                    <a:pt x="9901" y="3686"/>
                  </a:lnTo>
                  <a:lnTo>
                    <a:pt x="10066" y="3741"/>
                  </a:lnTo>
                  <a:lnTo>
                    <a:pt x="10217" y="3782"/>
                  </a:lnTo>
                  <a:lnTo>
                    <a:pt x="10369" y="3810"/>
                  </a:lnTo>
                  <a:lnTo>
                    <a:pt x="10685" y="3810"/>
                  </a:lnTo>
                  <a:lnTo>
                    <a:pt x="10850" y="3782"/>
                  </a:lnTo>
                  <a:lnTo>
                    <a:pt x="11001" y="3741"/>
                  </a:lnTo>
                  <a:lnTo>
                    <a:pt x="11152" y="3686"/>
                  </a:lnTo>
                  <a:lnTo>
                    <a:pt x="11304" y="3631"/>
                  </a:lnTo>
                  <a:lnTo>
                    <a:pt x="11441" y="3535"/>
                  </a:lnTo>
                  <a:lnTo>
                    <a:pt x="11579" y="3439"/>
                  </a:lnTo>
                  <a:lnTo>
                    <a:pt x="11702" y="3329"/>
                  </a:lnTo>
                  <a:lnTo>
                    <a:pt x="11826" y="3219"/>
                  </a:lnTo>
                  <a:lnTo>
                    <a:pt x="11964" y="3122"/>
                  </a:lnTo>
                  <a:lnTo>
                    <a:pt x="12101" y="3040"/>
                  </a:lnTo>
                  <a:lnTo>
                    <a:pt x="12252" y="2971"/>
                  </a:lnTo>
                  <a:lnTo>
                    <a:pt x="12404" y="2916"/>
                  </a:lnTo>
                  <a:lnTo>
                    <a:pt x="12555" y="2875"/>
                  </a:lnTo>
                  <a:lnTo>
                    <a:pt x="12706" y="2847"/>
                  </a:lnTo>
                  <a:lnTo>
                    <a:pt x="13022" y="2847"/>
                  </a:lnTo>
                  <a:lnTo>
                    <a:pt x="13187" y="2875"/>
                  </a:lnTo>
                  <a:lnTo>
                    <a:pt x="13339" y="2916"/>
                  </a:lnTo>
                  <a:lnTo>
                    <a:pt x="13490" y="2971"/>
                  </a:lnTo>
                  <a:lnTo>
                    <a:pt x="13641" y="3040"/>
                  </a:lnTo>
                  <a:lnTo>
                    <a:pt x="13779" y="3122"/>
                  </a:lnTo>
                  <a:lnTo>
                    <a:pt x="13916" y="3219"/>
                  </a:lnTo>
                  <a:lnTo>
                    <a:pt x="14040" y="3329"/>
                  </a:lnTo>
                  <a:lnTo>
                    <a:pt x="14164" y="3439"/>
                  </a:lnTo>
                  <a:lnTo>
                    <a:pt x="14301" y="3535"/>
                  </a:lnTo>
                  <a:lnTo>
                    <a:pt x="14439" y="3631"/>
                  </a:lnTo>
                  <a:lnTo>
                    <a:pt x="14590" y="3686"/>
                  </a:lnTo>
                  <a:lnTo>
                    <a:pt x="14741" y="3741"/>
                  </a:lnTo>
                  <a:lnTo>
                    <a:pt x="14893" y="3782"/>
                  </a:lnTo>
                  <a:lnTo>
                    <a:pt x="15044" y="3810"/>
                  </a:lnTo>
                  <a:lnTo>
                    <a:pt x="15374" y="3810"/>
                  </a:lnTo>
                  <a:lnTo>
                    <a:pt x="15525" y="3782"/>
                  </a:lnTo>
                  <a:lnTo>
                    <a:pt x="15676" y="3741"/>
                  </a:lnTo>
                  <a:lnTo>
                    <a:pt x="15828" y="3686"/>
                  </a:lnTo>
                  <a:lnTo>
                    <a:pt x="15979" y="3631"/>
                  </a:lnTo>
                  <a:lnTo>
                    <a:pt x="16116" y="3535"/>
                  </a:lnTo>
                  <a:lnTo>
                    <a:pt x="16254" y="3439"/>
                  </a:lnTo>
                  <a:lnTo>
                    <a:pt x="16378" y="3329"/>
                  </a:lnTo>
                  <a:lnTo>
                    <a:pt x="16501" y="3219"/>
                  </a:lnTo>
                  <a:lnTo>
                    <a:pt x="16639" y="3122"/>
                  </a:lnTo>
                  <a:lnTo>
                    <a:pt x="16776" y="3040"/>
                  </a:lnTo>
                  <a:lnTo>
                    <a:pt x="16928" y="2971"/>
                  </a:lnTo>
                  <a:lnTo>
                    <a:pt x="17079" y="2916"/>
                  </a:lnTo>
                  <a:lnTo>
                    <a:pt x="17230" y="2875"/>
                  </a:lnTo>
                  <a:lnTo>
                    <a:pt x="17395" y="2847"/>
                  </a:lnTo>
                  <a:lnTo>
                    <a:pt x="17711" y="2847"/>
                  </a:lnTo>
                  <a:lnTo>
                    <a:pt x="17863" y="2875"/>
                  </a:lnTo>
                  <a:lnTo>
                    <a:pt x="18014" y="2916"/>
                  </a:lnTo>
                  <a:lnTo>
                    <a:pt x="18165" y="2971"/>
                  </a:lnTo>
                  <a:lnTo>
                    <a:pt x="18316" y="3040"/>
                  </a:lnTo>
                  <a:lnTo>
                    <a:pt x="18454" y="3122"/>
                  </a:lnTo>
                  <a:lnTo>
                    <a:pt x="18591" y="3219"/>
                  </a:lnTo>
                  <a:lnTo>
                    <a:pt x="18715" y="3329"/>
                  </a:lnTo>
                  <a:lnTo>
                    <a:pt x="18839" y="3439"/>
                  </a:lnTo>
                  <a:lnTo>
                    <a:pt x="18976" y="3535"/>
                  </a:lnTo>
                  <a:lnTo>
                    <a:pt x="19114" y="3631"/>
                  </a:lnTo>
                  <a:lnTo>
                    <a:pt x="19265" y="3686"/>
                  </a:lnTo>
                  <a:lnTo>
                    <a:pt x="19416" y="3741"/>
                  </a:lnTo>
                  <a:lnTo>
                    <a:pt x="19568" y="3782"/>
                  </a:lnTo>
                  <a:lnTo>
                    <a:pt x="19733" y="3810"/>
                  </a:lnTo>
                  <a:lnTo>
                    <a:pt x="20049" y="3810"/>
                  </a:lnTo>
                  <a:lnTo>
                    <a:pt x="20200" y="3782"/>
                  </a:lnTo>
                  <a:lnTo>
                    <a:pt x="20351" y="3741"/>
                  </a:lnTo>
                  <a:lnTo>
                    <a:pt x="20503" y="3686"/>
                  </a:lnTo>
                  <a:lnTo>
                    <a:pt x="20654" y="3631"/>
                  </a:lnTo>
                  <a:lnTo>
                    <a:pt x="20792" y="3535"/>
                  </a:lnTo>
                  <a:lnTo>
                    <a:pt x="20929" y="3439"/>
                  </a:lnTo>
                  <a:lnTo>
                    <a:pt x="21053" y="3329"/>
                  </a:lnTo>
                  <a:lnTo>
                    <a:pt x="21177" y="3219"/>
                  </a:lnTo>
                  <a:lnTo>
                    <a:pt x="21314" y="3122"/>
                  </a:lnTo>
                  <a:lnTo>
                    <a:pt x="21452" y="3040"/>
                  </a:lnTo>
                  <a:lnTo>
                    <a:pt x="21603" y="2971"/>
                  </a:lnTo>
                  <a:lnTo>
                    <a:pt x="21754" y="2916"/>
                  </a:lnTo>
                  <a:lnTo>
                    <a:pt x="21905" y="2875"/>
                  </a:lnTo>
                  <a:lnTo>
                    <a:pt x="22070" y="2847"/>
                  </a:lnTo>
                  <a:lnTo>
                    <a:pt x="22387" y="2847"/>
                  </a:lnTo>
                  <a:lnTo>
                    <a:pt x="22538" y="2875"/>
                  </a:lnTo>
                  <a:lnTo>
                    <a:pt x="22703" y="2916"/>
                  </a:lnTo>
                  <a:lnTo>
                    <a:pt x="22854" y="2971"/>
                  </a:lnTo>
                  <a:lnTo>
                    <a:pt x="22992" y="3040"/>
                  </a:lnTo>
                  <a:lnTo>
                    <a:pt x="23143" y="3122"/>
                  </a:lnTo>
                  <a:lnTo>
                    <a:pt x="23267" y="3219"/>
                  </a:lnTo>
                  <a:lnTo>
                    <a:pt x="23390" y="3329"/>
                  </a:lnTo>
                  <a:lnTo>
                    <a:pt x="23528" y="3439"/>
                  </a:lnTo>
                  <a:lnTo>
                    <a:pt x="23652" y="3535"/>
                  </a:lnTo>
                  <a:lnTo>
                    <a:pt x="23803" y="3631"/>
                  </a:lnTo>
                  <a:lnTo>
                    <a:pt x="23940" y="3686"/>
                  </a:lnTo>
                  <a:lnTo>
                    <a:pt x="24092" y="3741"/>
                  </a:lnTo>
                  <a:lnTo>
                    <a:pt x="24243" y="3782"/>
                  </a:lnTo>
                  <a:lnTo>
                    <a:pt x="24408" y="3810"/>
                  </a:lnTo>
                  <a:lnTo>
                    <a:pt x="24724" y="3810"/>
                  </a:lnTo>
                  <a:lnTo>
                    <a:pt x="24875" y="3782"/>
                  </a:lnTo>
                  <a:lnTo>
                    <a:pt x="25040" y="3741"/>
                  </a:lnTo>
                  <a:lnTo>
                    <a:pt x="25192" y="3686"/>
                  </a:lnTo>
                  <a:lnTo>
                    <a:pt x="25329" y="3631"/>
                  </a:lnTo>
                  <a:lnTo>
                    <a:pt x="25480" y="3535"/>
                  </a:lnTo>
                  <a:lnTo>
                    <a:pt x="25604" y="3439"/>
                  </a:lnTo>
                  <a:lnTo>
                    <a:pt x="25742" y="3329"/>
                  </a:lnTo>
                  <a:lnTo>
                    <a:pt x="22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8"/>
            <p:cNvSpPr/>
            <p:nvPr/>
          </p:nvSpPr>
          <p:spPr>
            <a:xfrm>
              <a:off x="3530413" y="255270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1" name="Google Shape;661;p58"/>
          <p:cNvCxnSpPr>
            <a:stCxn id="621" idx="3"/>
            <a:endCxn id="660" idx="2"/>
          </p:cNvCxnSpPr>
          <p:nvPr/>
        </p:nvCxnSpPr>
        <p:spPr>
          <a:xfrm flipH="1" rot="10800000">
            <a:off x="2144275" y="2624050"/>
            <a:ext cx="1157400" cy="1413300"/>
          </a:xfrm>
          <a:prstGeom prst="curved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62" name="Google Shape;662;p58"/>
          <p:cNvCxnSpPr>
            <a:stCxn id="625" idx="1"/>
            <a:endCxn id="663" idx="6"/>
          </p:cNvCxnSpPr>
          <p:nvPr/>
        </p:nvCxnSpPr>
        <p:spPr>
          <a:xfrm rot="10800000">
            <a:off x="5991150" y="2624050"/>
            <a:ext cx="1005600" cy="141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664" name="Google Shape;664;p58"/>
          <p:cNvGrpSpPr/>
          <p:nvPr/>
        </p:nvGrpSpPr>
        <p:grpSpPr>
          <a:xfrm>
            <a:off x="4683514" y="1279903"/>
            <a:ext cx="1307636" cy="3299472"/>
            <a:chOff x="4454914" y="1279903"/>
            <a:chExt cx="1307636" cy="3299472"/>
          </a:xfrm>
        </p:grpSpPr>
        <p:sp>
          <p:nvSpPr>
            <p:cNvPr id="663" name="Google Shape;663;p58"/>
            <p:cNvSpPr/>
            <p:nvPr/>
          </p:nvSpPr>
          <p:spPr>
            <a:xfrm>
              <a:off x="5619750" y="255270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5" name="Google Shape;665;p58"/>
            <p:cNvGrpSpPr/>
            <p:nvPr/>
          </p:nvGrpSpPr>
          <p:grpSpPr>
            <a:xfrm>
              <a:off x="4454914" y="1279903"/>
              <a:ext cx="1242229" cy="3299472"/>
              <a:chOff x="4454914" y="1279903"/>
              <a:chExt cx="1242229" cy="3299472"/>
            </a:xfrm>
          </p:grpSpPr>
          <p:sp>
            <p:nvSpPr>
              <p:cNvPr id="666" name="Google Shape;666;p58"/>
              <p:cNvSpPr/>
              <p:nvPr/>
            </p:nvSpPr>
            <p:spPr>
              <a:xfrm>
                <a:off x="4723639" y="2130811"/>
                <a:ext cx="704979" cy="1001332"/>
              </a:xfrm>
              <a:custGeom>
                <a:rect b="b" l="l" r="r" t="t"/>
                <a:pathLst>
                  <a:path extrusionOk="0" h="37637" w="26498">
                    <a:moveTo>
                      <a:pt x="0" y="1"/>
                    </a:moveTo>
                    <a:lnTo>
                      <a:pt x="0" y="34391"/>
                    </a:lnTo>
                    <a:lnTo>
                      <a:pt x="14" y="34556"/>
                    </a:lnTo>
                    <a:lnTo>
                      <a:pt x="28" y="34721"/>
                    </a:lnTo>
                    <a:lnTo>
                      <a:pt x="69" y="35051"/>
                    </a:lnTo>
                    <a:lnTo>
                      <a:pt x="151" y="35353"/>
                    </a:lnTo>
                    <a:lnTo>
                      <a:pt x="261" y="35656"/>
                    </a:lnTo>
                    <a:lnTo>
                      <a:pt x="399" y="35931"/>
                    </a:lnTo>
                    <a:lnTo>
                      <a:pt x="564" y="36206"/>
                    </a:lnTo>
                    <a:lnTo>
                      <a:pt x="743" y="36454"/>
                    </a:lnTo>
                    <a:lnTo>
                      <a:pt x="949" y="36687"/>
                    </a:lnTo>
                    <a:lnTo>
                      <a:pt x="1183" y="36894"/>
                    </a:lnTo>
                    <a:lnTo>
                      <a:pt x="1430" y="37086"/>
                    </a:lnTo>
                    <a:lnTo>
                      <a:pt x="1705" y="37237"/>
                    </a:lnTo>
                    <a:lnTo>
                      <a:pt x="1980" y="37375"/>
                    </a:lnTo>
                    <a:lnTo>
                      <a:pt x="2283" y="37485"/>
                    </a:lnTo>
                    <a:lnTo>
                      <a:pt x="2599" y="37567"/>
                    </a:lnTo>
                    <a:lnTo>
                      <a:pt x="2750" y="37595"/>
                    </a:lnTo>
                    <a:lnTo>
                      <a:pt x="2915" y="37622"/>
                    </a:lnTo>
                    <a:lnTo>
                      <a:pt x="3080" y="37636"/>
                    </a:lnTo>
                    <a:lnTo>
                      <a:pt x="22400" y="37636"/>
                    </a:lnTo>
                    <a:lnTo>
                      <a:pt x="22606" y="37622"/>
                    </a:lnTo>
                    <a:lnTo>
                      <a:pt x="22812" y="37609"/>
                    </a:lnTo>
                    <a:lnTo>
                      <a:pt x="23019" y="37581"/>
                    </a:lnTo>
                    <a:lnTo>
                      <a:pt x="23225" y="37554"/>
                    </a:lnTo>
                    <a:lnTo>
                      <a:pt x="23417" y="37499"/>
                    </a:lnTo>
                    <a:lnTo>
                      <a:pt x="23610" y="37444"/>
                    </a:lnTo>
                    <a:lnTo>
                      <a:pt x="23802" y="37389"/>
                    </a:lnTo>
                    <a:lnTo>
                      <a:pt x="23995" y="37306"/>
                    </a:lnTo>
                    <a:lnTo>
                      <a:pt x="24174" y="37224"/>
                    </a:lnTo>
                    <a:lnTo>
                      <a:pt x="24352" y="37141"/>
                    </a:lnTo>
                    <a:lnTo>
                      <a:pt x="24517" y="37045"/>
                    </a:lnTo>
                    <a:lnTo>
                      <a:pt x="24696" y="36935"/>
                    </a:lnTo>
                    <a:lnTo>
                      <a:pt x="24847" y="36825"/>
                    </a:lnTo>
                    <a:lnTo>
                      <a:pt x="25012" y="36701"/>
                    </a:lnTo>
                    <a:lnTo>
                      <a:pt x="25150" y="36564"/>
                    </a:lnTo>
                    <a:lnTo>
                      <a:pt x="25301" y="36440"/>
                    </a:lnTo>
                    <a:lnTo>
                      <a:pt x="25439" y="36289"/>
                    </a:lnTo>
                    <a:lnTo>
                      <a:pt x="25562" y="36137"/>
                    </a:lnTo>
                    <a:lnTo>
                      <a:pt x="25686" y="35986"/>
                    </a:lnTo>
                    <a:lnTo>
                      <a:pt x="25796" y="35821"/>
                    </a:lnTo>
                    <a:lnTo>
                      <a:pt x="25906" y="35656"/>
                    </a:lnTo>
                    <a:lnTo>
                      <a:pt x="26002" y="35491"/>
                    </a:lnTo>
                    <a:lnTo>
                      <a:pt x="26099" y="35312"/>
                    </a:lnTo>
                    <a:lnTo>
                      <a:pt x="26181" y="35133"/>
                    </a:lnTo>
                    <a:lnTo>
                      <a:pt x="26250" y="34941"/>
                    </a:lnTo>
                    <a:lnTo>
                      <a:pt x="26319" y="34748"/>
                    </a:lnTo>
                    <a:lnTo>
                      <a:pt x="26374" y="34556"/>
                    </a:lnTo>
                    <a:lnTo>
                      <a:pt x="26415" y="34363"/>
                    </a:lnTo>
                    <a:lnTo>
                      <a:pt x="26456" y="34157"/>
                    </a:lnTo>
                    <a:lnTo>
                      <a:pt x="26484" y="33951"/>
                    </a:lnTo>
                    <a:lnTo>
                      <a:pt x="26497" y="33745"/>
                    </a:lnTo>
                    <a:lnTo>
                      <a:pt x="26497" y="33538"/>
                    </a:lnTo>
                    <a:lnTo>
                      <a:pt x="2649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58"/>
              <p:cNvSpPr/>
              <p:nvPr/>
            </p:nvSpPr>
            <p:spPr>
              <a:xfrm>
                <a:off x="5147989" y="3859391"/>
                <a:ext cx="133557" cy="642777"/>
              </a:xfrm>
              <a:custGeom>
                <a:rect b="b" l="l" r="r" t="t"/>
                <a:pathLst>
                  <a:path extrusionOk="0" h="24160" w="5020">
                    <a:moveTo>
                      <a:pt x="1" y="0"/>
                    </a:moveTo>
                    <a:lnTo>
                      <a:pt x="1" y="24160"/>
                    </a:lnTo>
                    <a:lnTo>
                      <a:pt x="5020" y="2416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58"/>
              <p:cNvSpPr/>
              <p:nvPr/>
            </p:nvSpPr>
            <p:spPr>
              <a:xfrm>
                <a:off x="4868131" y="3859391"/>
                <a:ext cx="133930" cy="642777"/>
              </a:xfrm>
              <a:custGeom>
                <a:rect b="b" l="l" r="r" t="t"/>
                <a:pathLst>
                  <a:path extrusionOk="0" h="24160" w="5034">
                    <a:moveTo>
                      <a:pt x="1" y="0"/>
                    </a:moveTo>
                    <a:lnTo>
                      <a:pt x="1" y="24160"/>
                    </a:lnTo>
                    <a:lnTo>
                      <a:pt x="5033" y="24160"/>
                    </a:lnTo>
                    <a:lnTo>
                      <a:pt x="5033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58"/>
              <p:cNvSpPr/>
              <p:nvPr/>
            </p:nvSpPr>
            <p:spPr>
              <a:xfrm>
                <a:off x="5112498" y="3302947"/>
                <a:ext cx="217709" cy="1145079"/>
              </a:xfrm>
              <a:custGeom>
                <a:rect b="b" l="l" r="r" t="t"/>
                <a:pathLst>
                  <a:path extrusionOk="0" h="43040" w="8183">
                    <a:moveTo>
                      <a:pt x="1" y="1"/>
                    </a:moveTo>
                    <a:lnTo>
                      <a:pt x="1" y="43040"/>
                    </a:lnTo>
                    <a:lnTo>
                      <a:pt x="8182" y="43040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58"/>
              <p:cNvSpPr/>
              <p:nvPr/>
            </p:nvSpPr>
            <p:spPr>
              <a:xfrm>
                <a:off x="4807764" y="3302947"/>
                <a:ext cx="217709" cy="1145079"/>
              </a:xfrm>
              <a:custGeom>
                <a:rect b="b" l="l" r="r" t="t"/>
                <a:pathLst>
                  <a:path extrusionOk="0" h="43040" w="8183">
                    <a:moveTo>
                      <a:pt x="1" y="1"/>
                    </a:moveTo>
                    <a:lnTo>
                      <a:pt x="1" y="43040"/>
                    </a:lnTo>
                    <a:lnTo>
                      <a:pt x="8182" y="43040"/>
                    </a:lnTo>
                    <a:lnTo>
                      <a:pt x="8182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58"/>
              <p:cNvSpPr/>
              <p:nvPr/>
            </p:nvSpPr>
            <p:spPr>
              <a:xfrm>
                <a:off x="4807764" y="3132117"/>
                <a:ext cx="522442" cy="427675"/>
              </a:xfrm>
              <a:custGeom>
                <a:rect b="b" l="l" r="r" t="t"/>
                <a:pathLst>
                  <a:path extrusionOk="0" h="16075" w="19637">
                    <a:moveTo>
                      <a:pt x="1" y="0"/>
                    </a:moveTo>
                    <a:lnTo>
                      <a:pt x="1" y="16074"/>
                    </a:lnTo>
                    <a:lnTo>
                      <a:pt x="19636" y="16074"/>
                    </a:lnTo>
                    <a:lnTo>
                      <a:pt x="19636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58"/>
              <p:cNvSpPr/>
              <p:nvPr/>
            </p:nvSpPr>
            <p:spPr>
              <a:xfrm>
                <a:off x="5112498" y="4434830"/>
                <a:ext cx="244420" cy="69173"/>
              </a:xfrm>
              <a:custGeom>
                <a:rect b="b" l="l" r="r" t="t"/>
                <a:pathLst>
                  <a:path extrusionOk="0" h="2600" w="9187">
                    <a:moveTo>
                      <a:pt x="1" y="1"/>
                    </a:moveTo>
                    <a:lnTo>
                      <a:pt x="1" y="2600"/>
                    </a:lnTo>
                    <a:lnTo>
                      <a:pt x="9186" y="2600"/>
                    </a:lnTo>
                    <a:lnTo>
                      <a:pt x="918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58"/>
              <p:cNvSpPr/>
              <p:nvPr/>
            </p:nvSpPr>
            <p:spPr>
              <a:xfrm>
                <a:off x="4781053" y="4434830"/>
                <a:ext cx="244420" cy="69173"/>
              </a:xfrm>
              <a:custGeom>
                <a:rect b="b" l="l" r="r" t="t"/>
                <a:pathLst>
                  <a:path extrusionOk="0" h="2600" w="9187">
                    <a:moveTo>
                      <a:pt x="1" y="1"/>
                    </a:moveTo>
                    <a:lnTo>
                      <a:pt x="1" y="2600"/>
                    </a:lnTo>
                    <a:lnTo>
                      <a:pt x="9186" y="2600"/>
                    </a:lnTo>
                    <a:lnTo>
                      <a:pt x="918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58"/>
              <p:cNvSpPr/>
              <p:nvPr/>
            </p:nvSpPr>
            <p:spPr>
              <a:xfrm>
                <a:off x="5132266" y="4489344"/>
                <a:ext cx="379387" cy="90031"/>
              </a:xfrm>
              <a:custGeom>
                <a:rect b="b" l="l" r="r" t="t"/>
                <a:pathLst>
                  <a:path extrusionOk="0" h="3384" w="14260">
                    <a:moveTo>
                      <a:pt x="0" y="1"/>
                    </a:moveTo>
                    <a:lnTo>
                      <a:pt x="0" y="3383"/>
                    </a:lnTo>
                    <a:lnTo>
                      <a:pt x="14260" y="3383"/>
                    </a:lnTo>
                    <a:lnTo>
                      <a:pt x="14260" y="3204"/>
                    </a:lnTo>
                    <a:lnTo>
                      <a:pt x="14246" y="3039"/>
                    </a:lnTo>
                    <a:lnTo>
                      <a:pt x="14219" y="2861"/>
                    </a:lnTo>
                    <a:lnTo>
                      <a:pt x="14191" y="2696"/>
                    </a:lnTo>
                    <a:lnTo>
                      <a:pt x="14150" y="2531"/>
                    </a:lnTo>
                    <a:lnTo>
                      <a:pt x="14109" y="2379"/>
                    </a:lnTo>
                    <a:lnTo>
                      <a:pt x="13999" y="2063"/>
                    </a:lnTo>
                    <a:lnTo>
                      <a:pt x="13847" y="1761"/>
                    </a:lnTo>
                    <a:lnTo>
                      <a:pt x="13682" y="1486"/>
                    </a:lnTo>
                    <a:lnTo>
                      <a:pt x="13490" y="1224"/>
                    </a:lnTo>
                    <a:lnTo>
                      <a:pt x="13270" y="991"/>
                    </a:lnTo>
                    <a:lnTo>
                      <a:pt x="13036" y="771"/>
                    </a:lnTo>
                    <a:lnTo>
                      <a:pt x="12775" y="578"/>
                    </a:lnTo>
                    <a:lnTo>
                      <a:pt x="12486" y="399"/>
                    </a:lnTo>
                    <a:lnTo>
                      <a:pt x="12197" y="262"/>
                    </a:lnTo>
                    <a:lnTo>
                      <a:pt x="11881" y="152"/>
                    </a:lnTo>
                    <a:lnTo>
                      <a:pt x="11730" y="97"/>
                    </a:lnTo>
                    <a:lnTo>
                      <a:pt x="11565" y="69"/>
                    </a:lnTo>
                    <a:lnTo>
                      <a:pt x="11400" y="42"/>
                    </a:lnTo>
                    <a:lnTo>
                      <a:pt x="11221" y="14"/>
                    </a:lnTo>
                    <a:lnTo>
                      <a:pt x="110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58"/>
              <p:cNvSpPr/>
              <p:nvPr/>
            </p:nvSpPr>
            <p:spPr>
              <a:xfrm>
                <a:off x="4637280" y="4489344"/>
                <a:ext cx="379786" cy="90031"/>
              </a:xfrm>
              <a:custGeom>
                <a:rect b="b" l="l" r="r" t="t"/>
                <a:pathLst>
                  <a:path extrusionOk="0" h="3384" w="14275">
                    <a:moveTo>
                      <a:pt x="3219" y="1"/>
                    </a:moveTo>
                    <a:lnTo>
                      <a:pt x="3040" y="14"/>
                    </a:lnTo>
                    <a:lnTo>
                      <a:pt x="2875" y="42"/>
                    </a:lnTo>
                    <a:lnTo>
                      <a:pt x="2710" y="69"/>
                    </a:lnTo>
                    <a:lnTo>
                      <a:pt x="2545" y="97"/>
                    </a:lnTo>
                    <a:lnTo>
                      <a:pt x="2380" y="152"/>
                    </a:lnTo>
                    <a:lnTo>
                      <a:pt x="2077" y="262"/>
                    </a:lnTo>
                    <a:lnTo>
                      <a:pt x="1775" y="399"/>
                    </a:lnTo>
                    <a:lnTo>
                      <a:pt x="1500" y="578"/>
                    </a:lnTo>
                    <a:lnTo>
                      <a:pt x="1239" y="771"/>
                    </a:lnTo>
                    <a:lnTo>
                      <a:pt x="1005" y="991"/>
                    </a:lnTo>
                    <a:lnTo>
                      <a:pt x="785" y="1224"/>
                    </a:lnTo>
                    <a:lnTo>
                      <a:pt x="592" y="1486"/>
                    </a:lnTo>
                    <a:lnTo>
                      <a:pt x="413" y="1761"/>
                    </a:lnTo>
                    <a:lnTo>
                      <a:pt x="276" y="2063"/>
                    </a:lnTo>
                    <a:lnTo>
                      <a:pt x="166" y="2379"/>
                    </a:lnTo>
                    <a:lnTo>
                      <a:pt x="111" y="2531"/>
                    </a:lnTo>
                    <a:lnTo>
                      <a:pt x="70" y="2696"/>
                    </a:lnTo>
                    <a:lnTo>
                      <a:pt x="42" y="2861"/>
                    </a:lnTo>
                    <a:lnTo>
                      <a:pt x="28" y="3039"/>
                    </a:lnTo>
                    <a:lnTo>
                      <a:pt x="15" y="3204"/>
                    </a:lnTo>
                    <a:lnTo>
                      <a:pt x="1" y="3383"/>
                    </a:lnTo>
                    <a:lnTo>
                      <a:pt x="14274" y="3383"/>
                    </a:lnTo>
                    <a:lnTo>
                      <a:pt x="14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58"/>
              <p:cNvSpPr/>
              <p:nvPr/>
            </p:nvSpPr>
            <p:spPr>
              <a:xfrm>
                <a:off x="4936187" y="2122776"/>
                <a:ext cx="289037" cy="226116"/>
              </a:xfrm>
              <a:custGeom>
                <a:rect b="b" l="l" r="r" t="t"/>
                <a:pathLst>
                  <a:path extrusionOk="0" h="8499" w="10864">
                    <a:moveTo>
                      <a:pt x="0" y="0"/>
                    </a:moveTo>
                    <a:lnTo>
                      <a:pt x="0" y="413"/>
                    </a:lnTo>
                    <a:lnTo>
                      <a:pt x="14" y="702"/>
                    </a:lnTo>
                    <a:lnTo>
                      <a:pt x="28" y="1004"/>
                    </a:lnTo>
                    <a:lnTo>
                      <a:pt x="69" y="1307"/>
                    </a:lnTo>
                    <a:lnTo>
                      <a:pt x="110" y="1623"/>
                    </a:lnTo>
                    <a:lnTo>
                      <a:pt x="165" y="1939"/>
                    </a:lnTo>
                    <a:lnTo>
                      <a:pt x="248" y="2269"/>
                    </a:lnTo>
                    <a:lnTo>
                      <a:pt x="330" y="2599"/>
                    </a:lnTo>
                    <a:lnTo>
                      <a:pt x="426" y="2943"/>
                    </a:lnTo>
                    <a:lnTo>
                      <a:pt x="536" y="3273"/>
                    </a:lnTo>
                    <a:lnTo>
                      <a:pt x="660" y="3617"/>
                    </a:lnTo>
                    <a:lnTo>
                      <a:pt x="784" y="3960"/>
                    </a:lnTo>
                    <a:lnTo>
                      <a:pt x="921" y="4290"/>
                    </a:lnTo>
                    <a:lnTo>
                      <a:pt x="1073" y="4621"/>
                    </a:lnTo>
                    <a:lnTo>
                      <a:pt x="1238" y="4951"/>
                    </a:lnTo>
                    <a:lnTo>
                      <a:pt x="1416" y="5267"/>
                    </a:lnTo>
                    <a:lnTo>
                      <a:pt x="1595" y="5583"/>
                    </a:lnTo>
                    <a:lnTo>
                      <a:pt x="1774" y="5886"/>
                    </a:lnTo>
                    <a:lnTo>
                      <a:pt x="1980" y="6174"/>
                    </a:lnTo>
                    <a:lnTo>
                      <a:pt x="2186" y="6463"/>
                    </a:lnTo>
                    <a:lnTo>
                      <a:pt x="2393" y="6724"/>
                    </a:lnTo>
                    <a:lnTo>
                      <a:pt x="2613" y="6986"/>
                    </a:lnTo>
                    <a:lnTo>
                      <a:pt x="2847" y="7233"/>
                    </a:lnTo>
                    <a:lnTo>
                      <a:pt x="3080" y="7453"/>
                    </a:lnTo>
                    <a:lnTo>
                      <a:pt x="3314" y="7659"/>
                    </a:lnTo>
                    <a:lnTo>
                      <a:pt x="3562" y="7838"/>
                    </a:lnTo>
                    <a:lnTo>
                      <a:pt x="3809" y="8003"/>
                    </a:lnTo>
                    <a:lnTo>
                      <a:pt x="4070" y="8154"/>
                    </a:lnTo>
                    <a:lnTo>
                      <a:pt x="4332" y="8278"/>
                    </a:lnTo>
                    <a:lnTo>
                      <a:pt x="4607" y="8374"/>
                    </a:lnTo>
                    <a:lnTo>
                      <a:pt x="4868" y="8443"/>
                    </a:lnTo>
                    <a:lnTo>
                      <a:pt x="5143" y="8484"/>
                    </a:lnTo>
                    <a:lnTo>
                      <a:pt x="5432" y="8498"/>
                    </a:lnTo>
                    <a:lnTo>
                      <a:pt x="5707" y="8484"/>
                    </a:lnTo>
                    <a:lnTo>
                      <a:pt x="5982" y="8443"/>
                    </a:lnTo>
                    <a:lnTo>
                      <a:pt x="6257" y="8374"/>
                    </a:lnTo>
                    <a:lnTo>
                      <a:pt x="6518" y="8278"/>
                    </a:lnTo>
                    <a:lnTo>
                      <a:pt x="6779" y="8154"/>
                    </a:lnTo>
                    <a:lnTo>
                      <a:pt x="7040" y="8003"/>
                    </a:lnTo>
                    <a:lnTo>
                      <a:pt x="7288" y="7838"/>
                    </a:lnTo>
                    <a:lnTo>
                      <a:pt x="7535" y="7659"/>
                    </a:lnTo>
                    <a:lnTo>
                      <a:pt x="7783" y="7453"/>
                    </a:lnTo>
                    <a:lnTo>
                      <a:pt x="8017" y="7233"/>
                    </a:lnTo>
                    <a:lnTo>
                      <a:pt x="8237" y="6986"/>
                    </a:lnTo>
                    <a:lnTo>
                      <a:pt x="8457" y="6724"/>
                    </a:lnTo>
                    <a:lnTo>
                      <a:pt x="8677" y="6463"/>
                    </a:lnTo>
                    <a:lnTo>
                      <a:pt x="8883" y="6174"/>
                    </a:lnTo>
                    <a:lnTo>
                      <a:pt x="9076" y="5886"/>
                    </a:lnTo>
                    <a:lnTo>
                      <a:pt x="9268" y="5583"/>
                    </a:lnTo>
                    <a:lnTo>
                      <a:pt x="9447" y="5267"/>
                    </a:lnTo>
                    <a:lnTo>
                      <a:pt x="9612" y="4951"/>
                    </a:lnTo>
                    <a:lnTo>
                      <a:pt x="9777" y="4621"/>
                    </a:lnTo>
                    <a:lnTo>
                      <a:pt x="9928" y="4290"/>
                    </a:lnTo>
                    <a:lnTo>
                      <a:pt x="10066" y="3960"/>
                    </a:lnTo>
                    <a:lnTo>
                      <a:pt x="10203" y="3617"/>
                    </a:lnTo>
                    <a:lnTo>
                      <a:pt x="10327" y="3273"/>
                    </a:lnTo>
                    <a:lnTo>
                      <a:pt x="10437" y="2943"/>
                    </a:lnTo>
                    <a:lnTo>
                      <a:pt x="10533" y="2599"/>
                    </a:lnTo>
                    <a:lnTo>
                      <a:pt x="10616" y="2269"/>
                    </a:lnTo>
                    <a:lnTo>
                      <a:pt x="10684" y="1939"/>
                    </a:lnTo>
                    <a:lnTo>
                      <a:pt x="10753" y="1623"/>
                    </a:lnTo>
                    <a:lnTo>
                      <a:pt x="10794" y="1307"/>
                    </a:lnTo>
                    <a:lnTo>
                      <a:pt x="10822" y="1004"/>
                    </a:lnTo>
                    <a:lnTo>
                      <a:pt x="10849" y="702"/>
                    </a:lnTo>
                    <a:lnTo>
                      <a:pt x="10863" y="413"/>
                    </a:lnTo>
                    <a:lnTo>
                      <a:pt x="1086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58"/>
              <p:cNvSpPr/>
              <p:nvPr/>
            </p:nvSpPr>
            <p:spPr>
              <a:xfrm>
                <a:off x="4976786" y="1996189"/>
                <a:ext cx="207812" cy="235986"/>
              </a:xfrm>
              <a:custGeom>
                <a:rect b="b" l="l" r="r" t="t"/>
                <a:pathLst>
                  <a:path extrusionOk="0" h="8870" w="7811">
                    <a:moveTo>
                      <a:pt x="0" y="1"/>
                    </a:moveTo>
                    <a:lnTo>
                      <a:pt x="0" y="4965"/>
                    </a:lnTo>
                    <a:lnTo>
                      <a:pt x="0" y="5171"/>
                    </a:lnTo>
                    <a:lnTo>
                      <a:pt x="14" y="5363"/>
                    </a:lnTo>
                    <a:lnTo>
                      <a:pt x="42" y="5556"/>
                    </a:lnTo>
                    <a:lnTo>
                      <a:pt x="83" y="5748"/>
                    </a:lnTo>
                    <a:lnTo>
                      <a:pt x="124" y="5941"/>
                    </a:lnTo>
                    <a:lnTo>
                      <a:pt x="179" y="6120"/>
                    </a:lnTo>
                    <a:lnTo>
                      <a:pt x="234" y="6312"/>
                    </a:lnTo>
                    <a:lnTo>
                      <a:pt x="303" y="6477"/>
                    </a:lnTo>
                    <a:lnTo>
                      <a:pt x="385" y="6656"/>
                    </a:lnTo>
                    <a:lnTo>
                      <a:pt x="468" y="6821"/>
                    </a:lnTo>
                    <a:lnTo>
                      <a:pt x="564" y="6986"/>
                    </a:lnTo>
                    <a:lnTo>
                      <a:pt x="660" y="7151"/>
                    </a:lnTo>
                    <a:lnTo>
                      <a:pt x="771" y="7302"/>
                    </a:lnTo>
                    <a:lnTo>
                      <a:pt x="894" y="7453"/>
                    </a:lnTo>
                    <a:lnTo>
                      <a:pt x="1018" y="7591"/>
                    </a:lnTo>
                    <a:lnTo>
                      <a:pt x="1142" y="7728"/>
                    </a:lnTo>
                    <a:lnTo>
                      <a:pt x="1279" y="7852"/>
                    </a:lnTo>
                    <a:lnTo>
                      <a:pt x="1417" y="7976"/>
                    </a:lnTo>
                    <a:lnTo>
                      <a:pt x="1568" y="8086"/>
                    </a:lnTo>
                    <a:lnTo>
                      <a:pt x="1719" y="8196"/>
                    </a:lnTo>
                    <a:lnTo>
                      <a:pt x="1884" y="8306"/>
                    </a:lnTo>
                    <a:lnTo>
                      <a:pt x="2036" y="8402"/>
                    </a:lnTo>
                    <a:lnTo>
                      <a:pt x="2214" y="8485"/>
                    </a:lnTo>
                    <a:lnTo>
                      <a:pt x="2379" y="8567"/>
                    </a:lnTo>
                    <a:lnTo>
                      <a:pt x="2558" y="8636"/>
                    </a:lnTo>
                    <a:lnTo>
                      <a:pt x="2737" y="8691"/>
                    </a:lnTo>
                    <a:lnTo>
                      <a:pt x="2929" y="8746"/>
                    </a:lnTo>
                    <a:lnTo>
                      <a:pt x="3122" y="8787"/>
                    </a:lnTo>
                    <a:lnTo>
                      <a:pt x="3314" y="8828"/>
                    </a:lnTo>
                    <a:lnTo>
                      <a:pt x="3507" y="8842"/>
                    </a:lnTo>
                    <a:lnTo>
                      <a:pt x="3699" y="8856"/>
                    </a:lnTo>
                    <a:lnTo>
                      <a:pt x="3906" y="8870"/>
                    </a:lnTo>
                    <a:lnTo>
                      <a:pt x="4098" y="8856"/>
                    </a:lnTo>
                    <a:lnTo>
                      <a:pt x="4304" y="8842"/>
                    </a:lnTo>
                    <a:lnTo>
                      <a:pt x="4497" y="8828"/>
                    </a:lnTo>
                    <a:lnTo>
                      <a:pt x="4689" y="8787"/>
                    </a:lnTo>
                    <a:lnTo>
                      <a:pt x="4882" y="8746"/>
                    </a:lnTo>
                    <a:lnTo>
                      <a:pt x="5061" y="8691"/>
                    </a:lnTo>
                    <a:lnTo>
                      <a:pt x="5239" y="8636"/>
                    </a:lnTo>
                    <a:lnTo>
                      <a:pt x="5418" y="8567"/>
                    </a:lnTo>
                    <a:lnTo>
                      <a:pt x="5597" y="8485"/>
                    </a:lnTo>
                    <a:lnTo>
                      <a:pt x="5762" y="8402"/>
                    </a:lnTo>
                    <a:lnTo>
                      <a:pt x="5927" y="8306"/>
                    </a:lnTo>
                    <a:lnTo>
                      <a:pt x="6078" y="8196"/>
                    </a:lnTo>
                    <a:lnTo>
                      <a:pt x="6243" y="8086"/>
                    </a:lnTo>
                    <a:lnTo>
                      <a:pt x="6381" y="7976"/>
                    </a:lnTo>
                    <a:lnTo>
                      <a:pt x="6532" y="7852"/>
                    </a:lnTo>
                    <a:lnTo>
                      <a:pt x="6656" y="7728"/>
                    </a:lnTo>
                    <a:lnTo>
                      <a:pt x="6793" y="7591"/>
                    </a:lnTo>
                    <a:lnTo>
                      <a:pt x="6917" y="7453"/>
                    </a:lnTo>
                    <a:lnTo>
                      <a:pt x="7027" y="7302"/>
                    </a:lnTo>
                    <a:lnTo>
                      <a:pt x="7137" y="7151"/>
                    </a:lnTo>
                    <a:lnTo>
                      <a:pt x="7247" y="6986"/>
                    </a:lnTo>
                    <a:lnTo>
                      <a:pt x="7330" y="6821"/>
                    </a:lnTo>
                    <a:lnTo>
                      <a:pt x="7426" y="6656"/>
                    </a:lnTo>
                    <a:lnTo>
                      <a:pt x="7495" y="6477"/>
                    </a:lnTo>
                    <a:lnTo>
                      <a:pt x="7563" y="6312"/>
                    </a:lnTo>
                    <a:lnTo>
                      <a:pt x="7632" y="6120"/>
                    </a:lnTo>
                    <a:lnTo>
                      <a:pt x="7687" y="5941"/>
                    </a:lnTo>
                    <a:lnTo>
                      <a:pt x="7728" y="5748"/>
                    </a:lnTo>
                    <a:lnTo>
                      <a:pt x="7756" y="5556"/>
                    </a:lnTo>
                    <a:lnTo>
                      <a:pt x="7783" y="5363"/>
                    </a:lnTo>
                    <a:lnTo>
                      <a:pt x="7797" y="5171"/>
                    </a:lnTo>
                    <a:lnTo>
                      <a:pt x="7811" y="4965"/>
                    </a:lnTo>
                    <a:lnTo>
                      <a:pt x="7811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58"/>
              <p:cNvSpPr/>
              <p:nvPr/>
            </p:nvSpPr>
            <p:spPr>
              <a:xfrm>
                <a:off x="4803375" y="1279903"/>
                <a:ext cx="548409" cy="353048"/>
              </a:xfrm>
              <a:custGeom>
                <a:rect b="b" l="l" r="r" t="t"/>
                <a:pathLst>
                  <a:path extrusionOk="0" h="13270" w="20613">
                    <a:moveTo>
                      <a:pt x="10314" y="0"/>
                    </a:moveTo>
                    <a:lnTo>
                      <a:pt x="9777" y="14"/>
                    </a:lnTo>
                    <a:lnTo>
                      <a:pt x="9255" y="28"/>
                    </a:lnTo>
                    <a:lnTo>
                      <a:pt x="8732" y="55"/>
                    </a:lnTo>
                    <a:lnTo>
                      <a:pt x="8224" y="96"/>
                    </a:lnTo>
                    <a:lnTo>
                      <a:pt x="7729" y="138"/>
                    </a:lnTo>
                    <a:lnTo>
                      <a:pt x="7247" y="193"/>
                    </a:lnTo>
                    <a:lnTo>
                      <a:pt x="6766" y="261"/>
                    </a:lnTo>
                    <a:lnTo>
                      <a:pt x="6298" y="344"/>
                    </a:lnTo>
                    <a:lnTo>
                      <a:pt x="5831" y="440"/>
                    </a:lnTo>
                    <a:lnTo>
                      <a:pt x="5391" y="536"/>
                    </a:lnTo>
                    <a:lnTo>
                      <a:pt x="4965" y="660"/>
                    </a:lnTo>
                    <a:lnTo>
                      <a:pt x="4538" y="784"/>
                    </a:lnTo>
                    <a:lnTo>
                      <a:pt x="4140" y="921"/>
                    </a:lnTo>
                    <a:lnTo>
                      <a:pt x="3755" y="1073"/>
                    </a:lnTo>
                    <a:lnTo>
                      <a:pt x="3370" y="1238"/>
                    </a:lnTo>
                    <a:lnTo>
                      <a:pt x="3012" y="1403"/>
                    </a:lnTo>
                    <a:lnTo>
                      <a:pt x="2668" y="1595"/>
                    </a:lnTo>
                    <a:lnTo>
                      <a:pt x="2352" y="1788"/>
                    </a:lnTo>
                    <a:lnTo>
                      <a:pt x="2050" y="1994"/>
                    </a:lnTo>
                    <a:lnTo>
                      <a:pt x="1761" y="2214"/>
                    </a:lnTo>
                    <a:lnTo>
                      <a:pt x="1486" y="2448"/>
                    </a:lnTo>
                    <a:lnTo>
                      <a:pt x="1238" y="2695"/>
                    </a:lnTo>
                    <a:lnTo>
                      <a:pt x="1018" y="2956"/>
                    </a:lnTo>
                    <a:lnTo>
                      <a:pt x="812" y="3231"/>
                    </a:lnTo>
                    <a:lnTo>
                      <a:pt x="619" y="3520"/>
                    </a:lnTo>
                    <a:lnTo>
                      <a:pt x="454" y="3809"/>
                    </a:lnTo>
                    <a:lnTo>
                      <a:pt x="317" y="4125"/>
                    </a:lnTo>
                    <a:lnTo>
                      <a:pt x="207" y="4442"/>
                    </a:lnTo>
                    <a:lnTo>
                      <a:pt x="111" y="4785"/>
                    </a:lnTo>
                    <a:lnTo>
                      <a:pt x="56" y="5129"/>
                    </a:lnTo>
                    <a:lnTo>
                      <a:pt x="14" y="5500"/>
                    </a:lnTo>
                    <a:lnTo>
                      <a:pt x="1" y="5872"/>
                    </a:lnTo>
                    <a:lnTo>
                      <a:pt x="14" y="6257"/>
                    </a:lnTo>
                    <a:lnTo>
                      <a:pt x="56" y="6628"/>
                    </a:lnTo>
                    <a:lnTo>
                      <a:pt x="111" y="6999"/>
                    </a:lnTo>
                    <a:lnTo>
                      <a:pt x="207" y="7357"/>
                    </a:lnTo>
                    <a:lnTo>
                      <a:pt x="317" y="7728"/>
                    </a:lnTo>
                    <a:lnTo>
                      <a:pt x="454" y="8072"/>
                    </a:lnTo>
                    <a:lnTo>
                      <a:pt x="619" y="8415"/>
                    </a:lnTo>
                    <a:lnTo>
                      <a:pt x="812" y="8759"/>
                    </a:lnTo>
                    <a:lnTo>
                      <a:pt x="1018" y="9075"/>
                    </a:lnTo>
                    <a:lnTo>
                      <a:pt x="1238" y="9405"/>
                    </a:lnTo>
                    <a:lnTo>
                      <a:pt x="1486" y="9708"/>
                    </a:lnTo>
                    <a:lnTo>
                      <a:pt x="1761" y="10010"/>
                    </a:lnTo>
                    <a:lnTo>
                      <a:pt x="2050" y="10299"/>
                    </a:lnTo>
                    <a:lnTo>
                      <a:pt x="2352" y="10574"/>
                    </a:lnTo>
                    <a:lnTo>
                      <a:pt x="2668" y="10849"/>
                    </a:lnTo>
                    <a:lnTo>
                      <a:pt x="3012" y="11111"/>
                    </a:lnTo>
                    <a:lnTo>
                      <a:pt x="3370" y="11358"/>
                    </a:lnTo>
                    <a:lnTo>
                      <a:pt x="3755" y="11578"/>
                    </a:lnTo>
                    <a:lnTo>
                      <a:pt x="4140" y="11798"/>
                    </a:lnTo>
                    <a:lnTo>
                      <a:pt x="4538" y="12004"/>
                    </a:lnTo>
                    <a:lnTo>
                      <a:pt x="4965" y="12197"/>
                    </a:lnTo>
                    <a:lnTo>
                      <a:pt x="5391" y="12376"/>
                    </a:lnTo>
                    <a:lnTo>
                      <a:pt x="5831" y="12541"/>
                    </a:lnTo>
                    <a:lnTo>
                      <a:pt x="6298" y="12692"/>
                    </a:lnTo>
                    <a:lnTo>
                      <a:pt x="6766" y="12829"/>
                    </a:lnTo>
                    <a:lnTo>
                      <a:pt x="7247" y="12939"/>
                    </a:lnTo>
                    <a:lnTo>
                      <a:pt x="7729" y="13036"/>
                    </a:lnTo>
                    <a:lnTo>
                      <a:pt x="8224" y="13118"/>
                    </a:lnTo>
                    <a:lnTo>
                      <a:pt x="8732" y="13187"/>
                    </a:lnTo>
                    <a:lnTo>
                      <a:pt x="9255" y="13242"/>
                    </a:lnTo>
                    <a:lnTo>
                      <a:pt x="9777" y="13269"/>
                    </a:lnTo>
                    <a:lnTo>
                      <a:pt x="10836" y="13269"/>
                    </a:lnTo>
                    <a:lnTo>
                      <a:pt x="11359" y="13242"/>
                    </a:lnTo>
                    <a:lnTo>
                      <a:pt x="11881" y="13187"/>
                    </a:lnTo>
                    <a:lnTo>
                      <a:pt x="12390" y="13118"/>
                    </a:lnTo>
                    <a:lnTo>
                      <a:pt x="12885" y="13036"/>
                    </a:lnTo>
                    <a:lnTo>
                      <a:pt x="13366" y="12939"/>
                    </a:lnTo>
                    <a:lnTo>
                      <a:pt x="13848" y="12829"/>
                    </a:lnTo>
                    <a:lnTo>
                      <a:pt x="14315" y="12692"/>
                    </a:lnTo>
                    <a:lnTo>
                      <a:pt x="14783" y="12541"/>
                    </a:lnTo>
                    <a:lnTo>
                      <a:pt x="15223" y="12376"/>
                    </a:lnTo>
                    <a:lnTo>
                      <a:pt x="15649" y="12197"/>
                    </a:lnTo>
                    <a:lnTo>
                      <a:pt x="16075" y="12004"/>
                    </a:lnTo>
                    <a:lnTo>
                      <a:pt x="16474" y="11798"/>
                    </a:lnTo>
                    <a:lnTo>
                      <a:pt x="16859" y="11578"/>
                    </a:lnTo>
                    <a:lnTo>
                      <a:pt x="17244" y="11358"/>
                    </a:lnTo>
                    <a:lnTo>
                      <a:pt x="17601" y="11111"/>
                    </a:lnTo>
                    <a:lnTo>
                      <a:pt x="17945" y="10849"/>
                    </a:lnTo>
                    <a:lnTo>
                      <a:pt x="18261" y="10574"/>
                    </a:lnTo>
                    <a:lnTo>
                      <a:pt x="18564" y="10299"/>
                    </a:lnTo>
                    <a:lnTo>
                      <a:pt x="18853" y="10010"/>
                    </a:lnTo>
                    <a:lnTo>
                      <a:pt x="19128" y="9708"/>
                    </a:lnTo>
                    <a:lnTo>
                      <a:pt x="19375" y="9405"/>
                    </a:lnTo>
                    <a:lnTo>
                      <a:pt x="19595" y="9075"/>
                    </a:lnTo>
                    <a:lnTo>
                      <a:pt x="19801" y="8759"/>
                    </a:lnTo>
                    <a:lnTo>
                      <a:pt x="19994" y="8415"/>
                    </a:lnTo>
                    <a:lnTo>
                      <a:pt x="20159" y="8072"/>
                    </a:lnTo>
                    <a:lnTo>
                      <a:pt x="20297" y="7728"/>
                    </a:lnTo>
                    <a:lnTo>
                      <a:pt x="20407" y="7357"/>
                    </a:lnTo>
                    <a:lnTo>
                      <a:pt x="20503" y="6999"/>
                    </a:lnTo>
                    <a:lnTo>
                      <a:pt x="20558" y="6628"/>
                    </a:lnTo>
                    <a:lnTo>
                      <a:pt x="20599" y="6257"/>
                    </a:lnTo>
                    <a:lnTo>
                      <a:pt x="20613" y="5872"/>
                    </a:lnTo>
                    <a:lnTo>
                      <a:pt x="20599" y="5500"/>
                    </a:lnTo>
                    <a:lnTo>
                      <a:pt x="20558" y="5129"/>
                    </a:lnTo>
                    <a:lnTo>
                      <a:pt x="20503" y="4785"/>
                    </a:lnTo>
                    <a:lnTo>
                      <a:pt x="20407" y="4442"/>
                    </a:lnTo>
                    <a:lnTo>
                      <a:pt x="20297" y="4125"/>
                    </a:lnTo>
                    <a:lnTo>
                      <a:pt x="20159" y="3809"/>
                    </a:lnTo>
                    <a:lnTo>
                      <a:pt x="19994" y="3520"/>
                    </a:lnTo>
                    <a:lnTo>
                      <a:pt x="19801" y="3231"/>
                    </a:lnTo>
                    <a:lnTo>
                      <a:pt x="19595" y="2956"/>
                    </a:lnTo>
                    <a:lnTo>
                      <a:pt x="19375" y="2695"/>
                    </a:lnTo>
                    <a:lnTo>
                      <a:pt x="19128" y="2448"/>
                    </a:lnTo>
                    <a:lnTo>
                      <a:pt x="18853" y="2214"/>
                    </a:lnTo>
                    <a:lnTo>
                      <a:pt x="18564" y="1994"/>
                    </a:lnTo>
                    <a:lnTo>
                      <a:pt x="18261" y="1788"/>
                    </a:lnTo>
                    <a:lnTo>
                      <a:pt x="17945" y="1595"/>
                    </a:lnTo>
                    <a:lnTo>
                      <a:pt x="17601" y="1403"/>
                    </a:lnTo>
                    <a:lnTo>
                      <a:pt x="17244" y="1238"/>
                    </a:lnTo>
                    <a:lnTo>
                      <a:pt x="16859" y="1073"/>
                    </a:lnTo>
                    <a:lnTo>
                      <a:pt x="16474" y="921"/>
                    </a:lnTo>
                    <a:lnTo>
                      <a:pt x="16075" y="784"/>
                    </a:lnTo>
                    <a:lnTo>
                      <a:pt x="15649" y="660"/>
                    </a:lnTo>
                    <a:lnTo>
                      <a:pt x="15223" y="536"/>
                    </a:lnTo>
                    <a:lnTo>
                      <a:pt x="14783" y="440"/>
                    </a:lnTo>
                    <a:lnTo>
                      <a:pt x="14315" y="344"/>
                    </a:lnTo>
                    <a:lnTo>
                      <a:pt x="13848" y="261"/>
                    </a:lnTo>
                    <a:lnTo>
                      <a:pt x="13366" y="193"/>
                    </a:lnTo>
                    <a:lnTo>
                      <a:pt x="12885" y="138"/>
                    </a:lnTo>
                    <a:lnTo>
                      <a:pt x="12390" y="96"/>
                    </a:lnTo>
                    <a:lnTo>
                      <a:pt x="11881" y="55"/>
                    </a:lnTo>
                    <a:lnTo>
                      <a:pt x="11359" y="28"/>
                    </a:lnTo>
                    <a:lnTo>
                      <a:pt x="10836" y="14"/>
                    </a:lnTo>
                    <a:lnTo>
                      <a:pt x="103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58"/>
              <p:cNvSpPr/>
              <p:nvPr/>
            </p:nvSpPr>
            <p:spPr>
              <a:xfrm>
                <a:off x="5248237" y="1690365"/>
                <a:ext cx="154761" cy="155134"/>
              </a:xfrm>
              <a:custGeom>
                <a:rect b="b" l="l" r="r" t="t"/>
                <a:pathLst>
                  <a:path extrusionOk="0" h="5831" w="5817">
                    <a:moveTo>
                      <a:pt x="2902" y="0"/>
                    </a:moveTo>
                    <a:lnTo>
                      <a:pt x="2613" y="28"/>
                    </a:lnTo>
                    <a:lnTo>
                      <a:pt x="2324" y="69"/>
                    </a:lnTo>
                    <a:lnTo>
                      <a:pt x="2035" y="138"/>
                    </a:lnTo>
                    <a:lnTo>
                      <a:pt x="1774" y="234"/>
                    </a:lnTo>
                    <a:lnTo>
                      <a:pt x="1513" y="358"/>
                    </a:lnTo>
                    <a:lnTo>
                      <a:pt x="1279" y="509"/>
                    </a:lnTo>
                    <a:lnTo>
                      <a:pt x="1059" y="674"/>
                    </a:lnTo>
                    <a:lnTo>
                      <a:pt x="853" y="853"/>
                    </a:lnTo>
                    <a:lnTo>
                      <a:pt x="660" y="1059"/>
                    </a:lnTo>
                    <a:lnTo>
                      <a:pt x="495" y="1293"/>
                    </a:lnTo>
                    <a:lnTo>
                      <a:pt x="344" y="1526"/>
                    </a:lnTo>
                    <a:lnTo>
                      <a:pt x="220" y="1788"/>
                    </a:lnTo>
                    <a:lnTo>
                      <a:pt x="124" y="2049"/>
                    </a:lnTo>
                    <a:lnTo>
                      <a:pt x="55" y="2338"/>
                    </a:lnTo>
                    <a:lnTo>
                      <a:pt x="14" y="2627"/>
                    </a:lnTo>
                    <a:lnTo>
                      <a:pt x="0" y="2915"/>
                    </a:lnTo>
                    <a:lnTo>
                      <a:pt x="14" y="3218"/>
                    </a:lnTo>
                    <a:lnTo>
                      <a:pt x="55" y="3507"/>
                    </a:lnTo>
                    <a:lnTo>
                      <a:pt x="124" y="3782"/>
                    </a:lnTo>
                    <a:lnTo>
                      <a:pt x="220" y="4057"/>
                    </a:lnTo>
                    <a:lnTo>
                      <a:pt x="344" y="4304"/>
                    </a:lnTo>
                    <a:lnTo>
                      <a:pt x="495" y="4552"/>
                    </a:lnTo>
                    <a:lnTo>
                      <a:pt x="660" y="4772"/>
                    </a:lnTo>
                    <a:lnTo>
                      <a:pt x="853" y="4978"/>
                    </a:lnTo>
                    <a:lnTo>
                      <a:pt x="1059" y="5170"/>
                    </a:lnTo>
                    <a:lnTo>
                      <a:pt x="1279" y="5335"/>
                    </a:lnTo>
                    <a:lnTo>
                      <a:pt x="1513" y="5473"/>
                    </a:lnTo>
                    <a:lnTo>
                      <a:pt x="1774" y="5597"/>
                    </a:lnTo>
                    <a:lnTo>
                      <a:pt x="2035" y="5693"/>
                    </a:lnTo>
                    <a:lnTo>
                      <a:pt x="2324" y="5775"/>
                    </a:lnTo>
                    <a:lnTo>
                      <a:pt x="2613" y="5817"/>
                    </a:lnTo>
                    <a:lnTo>
                      <a:pt x="2902" y="5830"/>
                    </a:lnTo>
                    <a:lnTo>
                      <a:pt x="3204" y="5817"/>
                    </a:lnTo>
                    <a:lnTo>
                      <a:pt x="3493" y="5775"/>
                    </a:lnTo>
                    <a:lnTo>
                      <a:pt x="3768" y="5693"/>
                    </a:lnTo>
                    <a:lnTo>
                      <a:pt x="4043" y="5597"/>
                    </a:lnTo>
                    <a:lnTo>
                      <a:pt x="4291" y="5473"/>
                    </a:lnTo>
                    <a:lnTo>
                      <a:pt x="4538" y="5335"/>
                    </a:lnTo>
                    <a:lnTo>
                      <a:pt x="4758" y="5170"/>
                    </a:lnTo>
                    <a:lnTo>
                      <a:pt x="4964" y="4978"/>
                    </a:lnTo>
                    <a:lnTo>
                      <a:pt x="5157" y="4772"/>
                    </a:lnTo>
                    <a:lnTo>
                      <a:pt x="5322" y="4552"/>
                    </a:lnTo>
                    <a:lnTo>
                      <a:pt x="5473" y="4304"/>
                    </a:lnTo>
                    <a:lnTo>
                      <a:pt x="5597" y="4057"/>
                    </a:lnTo>
                    <a:lnTo>
                      <a:pt x="5693" y="3782"/>
                    </a:lnTo>
                    <a:lnTo>
                      <a:pt x="5762" y="3507"/>
                    </a:lnTo>
                    <a:lnTo>
                      <a:pt x="5803" y="3218"/>
                    </a:lnTo>
                    <a:lnTo>
                      <a:pt x="5817" y="2915"/>
                    </a:lnTo>
                    <a:lnTo>
                      <a:pt x="5803" y="2627"/>
                    </a:lnTo>
                    <a:lnTo>
                      <a:pt x="5762" y="2338"/>
                    </a:lnTo>
                    <a:lnTo>
                      <a:pt x="5693" y="2049"/>
                    </a:lnTo>
                    <a:lnTo>
                      <a:pt x="5597" y="1788"/>
                    </a:lnTo>
                    <a:lnTo>
                      <a:pt x="5473" y="1526"/>
                    </a:lnTo>
                    <a:lnTo>
                      <a:pt x="5322" y="1293"/>
                    </a:lnTo>
                    <a:lnTo>
                      <a:pt x="5157" y="1059"/>
                    </a:lnTo>
                    <a:lnTo>
                      <a:pt x="4964" y="853"/>
                    </a:lnTo>
                    <a:lnTo>
                      <a:pt x="4758" y="674"/>
                    </a:lnTo>
                    <a:lnTo>
                      <a:pt x="4538" y="509"/>
                    </a:lnTo>
                    <a:lnTo>
                      <a:pt x="4291" y="358"/>
                    </a:lnTo>
                    <a:lnTo>
                      <a:pt x="4043" y="234"/>
                    </a:lnTo>
                    <a:lnTo>
                      <a:pt x="3768" y="138"/>
                    </a:lnTo>
                    <a:lnTo>
                      <a:pt x="3493" y="69"/>
                    </a:lnTo>
                    <a:lnTo>
                      <a:pt x="3204" y="28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58"/>
              <p:cNvSpPr/>
              <p:nvPr/>
            </p:nvSpPr>
            <p:spPr>
              <a:xfrm>
                <a:off x="4761685" y="1690365"/>
                <a:ext cx="154761" cy="155134"/>
              </a:xfrm>
              <a:custGeom>
                <a:rect b="b" l="l" r="r" t="t"/>
                <a:pathLst>
                  <a:path extrusionOk="0" h="5831" w="5817">
                    <a:moveTo>
                      <a:pt x="2915" y="0"/>
                    </a:moveTo>
                    <a:lnTo>
                      <a:pt x="2613" y="28"/>
                    </a:lnTo>
                    <a:lnTo>
                      <a:pt x="2324" y="69"/>
                    </a:lnTo>
                    <a:lnTo>
                      <a:pt x="2049" y="138"/>
                    </a:lnTo>
                    <a:lnTo>
                      <a:pt x="1774" y="234"/>
                    </a:lnTo>
                    <a:lnTo>
                      <a:pt x="1526" y="358"/>
                    </a:lnTo>
                    <a:lnTo>
                      <a:pt x="1279" y="509"/>
                    </a:lnTo>
                    <a:lnTo>
                      <a:pt x="1059" y="674"/>
                    </a:lnTo>
                    <a:lnTo>
                      <a:pt x="853" y="853"/>
                    </a:lnTo>
                    <a:lnTo>
                      <a:pt x="660" y="1059"/>
                    </a:lnTo>
                    <a:lnTo>
                      <a:pt x="495" y="1293"/>
                    </a:lnTo>
                    <a:lnTo>
                      <a:pt x="344" y="1526"/>
                    </a:lnTo>
                    <a:lnTo>
                      <a:pt x="220" y="1788"/>
                    </a:lnTo>
                    <a:lnTo>
                      <a:pt x="124" y="2049"/>
                    </a:lnTo>
                    <a:lnTo>
                      <a:pt x="55" y="2338"/>
                    </a:lnTo>
                    <a:lnTo>
                      <a:pt x="14" y="2627"/>
                    </a:lnTo>
                    <a:lnTo>
                      <a:pt x="0" y="2915"/>
                    </a:lnTo>
                    <a:lnTo>
                      <a:pt x="14" y="3218"/>
                    </a:lnTo>
                    <a:lnTo>
                      <a:pt x="55" y="3507"/>
                    </a:lnTo>
                    <a:lnTo>
                      <a:pt x="124" y="3782"/>
                    </a:lnTo>
                    <a:lnTo>
                      <a:pt x="220" y="4057"/>
                    </a:lnTo>
                    <a:lnTo>
                      <a:pt x="344" y="4304"/>
                    </a:lnTo>
                    <a:lnTo>
                      <a:pt x="495" y="4552"/>
                    </a:lnTo>
                    <a:lnTo>
                      <a:pt x="660" y="4772"/>
                    </a:lnTo>
                    <a:lnTo>
                      <a:pt x="853" y="4978"/>
                    </a:lnTo>
                    <a:lnTo>
                      <a:pt x="1059" y="5170"/>
                    </a:lnTo>
                    <a:lnTo>
                      <a:pt x="1279" y="5335"/>
                    </a:lnTo>
                    <a:lnTo>
                      <a:pt x="1526" y="5473"/>
                    </a:lnTo>
                    <a:lnTo>
                      <a:pt x="1774" y="5597"/>
                    </a:lnTo>
                    <a:lnTo>
                      <a:pt x="2049" y="5693"/>
                    </a:lnTo>
                    <a:lnTo>
                      <a:pt x="2324" y="5775"/>
                    </a:lnTo>
                    <a:lnTo>
                      <a:pt x="2613" y="5817"/>
                    </a:lnTo>
                    <a:lnTo>
                      <a:pt x="2915" y="5830"/>
                    </a:lnTo>
                    <a:lnTo>
                      <a:pt x="3204" y="5817"/>
                    </a:lnTo>
                    <a:lnTo>
                      <a:pt x="3493" y="5775"/>
                    </a:lnTo>
                    <a:lnTo>
                      <a:pt x="3782" y="5693"/>
                    </a:lnTo>
                    <a:lnTo>
                      <a:pt x="4043" y="5597"/>
                    </a:lnTo>
                    <a:lnTo>
                      <a:pt x="4304" y="5473"/>
                    </a:lnTo>
                    <a:lnTo>
                      <a:pt x="4538" y="5335"/>
                    </a:lnTo>
                    <a:lnTo>
                      <a:pt x="4758" y="5170"/>
                    </a:lnTo>
                    <a:lnTo>
                      <a:pt x="4964" y="4978"/>
                    </a:lnTo>
                    <a:lnTo>
                      <a:pt x="5157" y="4772"/>
                    </a:lnTo>
                    <a:lnTo>
                      <a:pt x="5322" y="4552"/>
                    </a:lnTo>
                    <a:lnTo>
                      <a:pt x="5473" y="4304"/>
                    </a:lnTo>
                    <a:lnTo>
                      <a:pt x="5597" y="4057"/>
                    </a:lnTo>
                    <a:lnTo>
                      <a:pt x="5693" y="3782"/>
                    </a:lnTo>
                    <a:lnTo>
                      <a:pt x="5762" y="3507"/>
                    </a:lnTo>
                    <a:lnTo>
                      <a:pt x="5803" y="3218"/>
                    </a:lnTo>
                    <a:lnTo>
                      <a:pt x="5817" y="2915"/>
                    </a:lnTo>
                    <a:lnTo>
                      <a:pt x="5803" y="2627"/>
                    </a:lnTo>
                    <a:lnTo>
                      <a:pt x="5762" y="2338"/>
                    </a:lnTo>
                    <a:lnTo>
                      <a:pt x="5693" y="2049"/>
                    </a:lnTo>
                    <a:lnTo>
                      <a:pt x="5597" y="1788"/>
                    </a:lnTo>
                    <a:lnTo>
                      <a:pt x="5473" y="1526"/>
                    </a:lnTo>
                    <a:lnTo>
                      <a:pt x="5322" y="1293"/>
                    </a:lnTo>
                    <a:lnTo>
                      <a:pt x="5157" y="1059"/>
                    </a:lnTo>
                    <a:lnTo>
                      <a:pt x="4964" y="853"/>
                    </a:lnTo>
                    <a:lnTo>
                      <a:pt x="4758" y="674"/>
                    </a:lnTo>
                    <a:lnTo>
                      <a:pt x="4538" y="509"/>
                    </a:lnTo>
                    <a:lnTo>
                      <a:pt x="4304" y="358"/>
                    </a:lnTo>
                    <a:lnTo>
                      <a:pt x="4043" y="234"/>
                    </a:lnTo>
                    <a:lnTo>
                      <a:pt x="3782" y="138"/>
                    </a:lnTo>
                    <a:lnTo>
                      <a:pt x="3493" y="69"/>
                    </a:lnTo>
                    <a:lnTo>
                      <a:pt x="3204" y="28"/>
                    </a:lnTo>
                    <a:lnTo>
                      <a:pt x="2915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58"/>
              <p:cNvSpPr/>
              <p:nvPr/>
            </p:nvSpPr>
            <p:spPr>
              <a:xfrm>
                <a:off x="4819471" y="1462067"/>
                <a:ext cx="522442" cy="612075"/>
              </a:xfrm>
              <a:custGeom>
                <a:rect b="b" l="l" r="r" t="t"/>
                <a:pathLst>
                  <a:path extrusionOk="0" h="23006" w="19637">
                    <a:moveTo>
                      <a:pt x="1" y="1"/>
                    </a:moveTo>
                    <a:lnTo>
                      <a:pt x="1" y="13188"/>
                    </a:lnTo>
                    <a:lnTo>
                      <a:pt x="14" y="13696"/>
                    </a:lnTo>
                    <a:lnTo>
                      <a:pt x="56" y="14191"/>
                    </a:lnTo>
                    <a:lnTo>
                      <a:pt x="111" y="14686"/>
                    </a:lnTo>
                    <a:lnTo>
                      <a:pt x="193" y="15168"/>
                    </a:lnTo>
                    <a:lnTo>
                      <a:pt x="303" y="15635"/>
                    </a:lnTo>
                    <a:lnTo>
                      <a:pt x="441" y="16103"/>
                    </a:lnTo>
                    <a:lnTo>
                      <a:pt x="592" y="16556"/>
                    </a:lnTo>
                    <a:lnTo>
                      <a:pt x="771" y="17010"/>
                    </a:lnTo>
                    <a:lnTo>
                      <a:pt x="963" y="17437"/>
                    </a:lnTo>
                    <a:lnTo>
                      <a:pt x="1183" y="17863"/>
                    </a:lnTo>
                    <a:lnTo>
                      <a:pt x="1417" y="18275"/>
                    </a:lnTo>
                    <a:lnTo>
                      <a:pt x="1678" y="18674"/>
                    </a:lnTo>
                    <a:lnTo>
                      <a:pt x="1953" y="19059"/>
                    </a:lnTo>
                    <a:lnTo>
                      <a:pt x="2242" y="19430"/>
                    </a:lnTo>
                    <a:lnTo>
                      <a:pt x="2545" y="19788"/>
                    </a:lnTo>
                    <a:lnTo>
                      <a:pt x="2875" y="20132"/>
                    </a:lnTo>
                    <a:lnTo>
                      <a:pt x="3218" y="20448"/>
                    </a:lnTo>
                    <a:lnTo>
                      <a:pt x="3576" y="20764"/>
                    </a:lnTo>
                    <a:lnTo>
                      <a:pt x="3947" y="21053"/>
                    </a:lnTo>
                    <a:lnTo>
                      <a:pt x="4332" y="21328"/>
                    </a:lnTo>
                    <a:lnTo>
                      <a:pt x="4731" y="21575"/>
                    </a:lnTo>
                    <a:lnTo>
                      <a:pt x="5130" y="21809"/>
                    </a:lnTo>
                    <a:lnTo>
                      <a:pt x="5556" y="22029"/>
                    </a:lnTo>
                    <a:lnTo>
                      <a:pt x="5996" y="22235"/>
                    </a:lnTo>
                    <a:lnTo>
                      <a:pt x="6436" y="22400"/>
                    </a:lnTo>
                    <a:lnTo>
                      <a:pt x="6890" y="22565"/>
                    </a:lnTo>
                    <a:lnTo>
                      <a:pt x="7357" y="22689"/>
                    </a:lnTo>
                    <a:lnTo>
                      <a:pt x="7839" y="22799"/>
                    </a:lnTo>
                    <a:lnTo>
                      <a:pt x="8320" y="22882"/>
                    </a:lnTo>
                    <a:lnTo>
                      <a:pt x="8815" y="22951"/>
                    </a:lnTo>
                    <a:lnTo>
                      <a:pt x="9310" y="22992"/>
                    </a:lnTo>
                    <a:lnTo>
                      <a:pt x="9819" y="23006"/>
                    </a:lnTo>
                    <a:lnTo>
                      <a:pt x="10314" y="22992"/>
                    </a:lnTo>
                    <a:lnTo>
                      <a:pt x="10822" y="22951"/>
                    </a:lnTo>
                    <a:lnTo>
                      <a:pt x="11304" y="22882"/>
                    </a:lnTo>
                    <a:lnTo>
                      <a:pt x="11799" y="22799"/>
                    </a:lnTo>
                    <a:lnTo>
                      <a:pt x="12266" y="22689"/>
                    </a:lnTo>
                    <a:lnTo>
                      <a:pt x="12734" y="22565"/>
                    </a:lnTo>
                    <a:lnTo>
                      <a:pt x="13188" y="22400"/>
                    </a:lnTo>
                    <a:lnTo>
                      <a:pt x="13641" y="22235"/>
                    </a:lnTo>
                    <a:lnTo>
                      <a:pt x="14068" y="22029"/>
                    </a:lnTo>
                    <a:lnTo>
                      <a:pt x="14494" y="21809"/>
                    </a:lnTo>
                    <a:lnTo>
                      <a:pt x="14906" y="21575"/>
                    </a:lnTo>
                    <a:lnTo>
                      <a:pt x="15305" y="21328"/>
                    </a:lnTo>
                    <a:lnTo>
                      <a:pt x="15690" y="21053"/>
                    </a:lnTo>
                    <a:lnTo>
                      <a:pt x="16061" y="20764"/>
                    </a:lnTo>
                    <a:lnTo>
                      <a:pt x="16419" y="20448"/>
                    </a:lnTo>
                    <a:lnTo>
                      <a:pt x="16763" y="20132"/>
                    </a:lnTo>
                    <a:lnTo>
                      <a:pt x="17079" y="19788"/>
                    </a:lnTo>
                    <a:lnTo>
                      <a:pt x="17395" y="19430"/>
                    </a:lnTo>
                    <a:lnTo>
                      <a:pt x="17684" y="19059"/>
                    </a:lnTo>
                    <a:lnTo>
                      <a:pt x="17959" y="18674"/>
                    </a:lnTo>
                    <a:lnTo>
                      <a:pt x="18206" y="18275"/>
                    </a:lnTo>
                    <a:lnTo>
                      <a:pt x="18440" y="17863"/>
                    </a:lnTo>
                    <a:lnTo>
                      <a:pt x="18660" y="17437"/>
                    </a:lnTo>
                    <a:lnTo>
                      <a:pt x="18866" y="17010"/>
                    </a:lnTo>
                    <a:lnTo>
                      <a:pt x="19031" y="16556"/>
                    </a:lnTo>
                    <a:lnTo>
                      <a:pt x="19196" y="16103"/>
                    </a:lnTo>
                    <a:lnTo>
                      <a:pt x="19320" y="15635"/>
                    </a:lnTo>
                    <a:lnTo>
                      <a:pt x="19430" y="15168"/>
                    </a:lnTo>
                    <a:lnTo>
                      <a:pt x="19513" y="14686"/>
                    </a:lnTo>
                    <a:lnTo>
                      <a:pt x="19582" y="14191"/>
                    </a:lnTo>
                    <a:lnTo>
                      <a:pt x="19623" y="13696"/>
                    </a:lnTo>
                    <a:lnTo>
                      <a:pt x="19637" y="13188"/>
                    </a:lnTo>
                    <a:lnTo>
                      <a:pt x="19637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58"/>
              <p:cNvSpPr/>
              <p:nvPr/>
            </p:nvSpPr>
            <p:spPr>
              <a:xfrm>
                <a:off x="4984102" y="1860477"/>
                <a:ext cx="192833" cy="71727"/>
              </a:xfrm>
              <a:custGeom>
                <a:rect b="b" l="l" r="r" t="t"/>
                <a:pathLst>
                  <a:path extrusionOk="0" h="2696" w="7248">
                    <a:moveTo>
                      <a:pt x="372" y="0"/>
                    </a:moveTo>
                    <a:lnTo>
                      <a:pt x="317" y="14"/>
                    </a:lnTo>
                    <a:lnTo>
                      <a:pt x="207" y="55"/>
                    </a:lnTo>
                    <a:lnTo>
                      <a:pt x="124" y="124"/>
                    </a:lnTo>
                    <a:lnTo>
                      <a:pt x="55" y="220"/>
                    </a:lnTo>
                    <a:lnTo>
                      <a:pt x="14" y="316"/>
                    </a:lnTo>
                    <a:lnTo>
                      <a:pt x="0" y="426"/>
                    </a:lnTo>
                    <a:lnTo>
                      <a:pt x="14" y="536"/>
                    </a:lnTo>
                    <a:lnTo>
                      <a:pt x="42" y="591"/>
                    </a:lnTo>
                    <a:lnTo>
                      <a:pt x="69" y="646"/>
                    </a:lnTo>
                    <a:lnTo>
                      <a:pt x="207" y="880"/>
                    </a:lnTo>
                    <a:lnTo>
                      <a:pt x="358" y="1086"/>
                    </a:lnTo>
                    <a:lnTo>
                      <a:pt x="523" y="1293"/>
                    </a:lnTo>
                    <a:lnTo>
                      <a:pt x="716" y="1485"/>
                    </a:lnTo>
                    <a:lnTo>
                      <a:pt x="894" y="1664"/>
                    </a:lnTo>
                    <a:lnTo>
                      <a:pt x="1101" y="1829"/>
                    </a:lnTo>
                    <a:lnTo>
                      <a:pt x="1321" y="1980"/>
                    </a:lnTo>
                    <a:lnTo>
                      <a:pt x="1541" y="2132"/>
                    </a:lnTo>
                    <a:lnTo>
                      <a:pt x="1774" y="2255"/>
                    </a:lnTo>
                    <a:lnTo>
                      <a:pt x="2022" y="2365"/>
                    </a:lnTo>
                    <a:lnTo>
                      <a:pt x="2269" y="2462"/>
                    </a:lnTo>
                    <a:lnTo>
                      <a:pt x="2517" y="2544"/>
                    </a:lnTo>
                    <a:lnTo>
                      <a:pt x="2792" y="2613"/>
                    </a:lnTo>
                    <a:lnTo>
                      <a:pt x="3053" y="2654"/>
                    </a:lnTo>
                    <a:lnTo>
                      <a:pt x="3328" y="2682"/>
                    </a:lnTo>
                    <a:lnTo>
                      <a:pt x="3617" y="2695"/>
                    </a:lnTo>
                    <a:lnTo>
                      <a:pt x="3892" y="2682"/>
                    </a:lnTo>
                    <a:lnTo>
                      <a:pt x="4181" y="2668"/>
                    </a:lnTo>
                    <a:lnTo>
                      <a:pt x="4442" y="2613"/>
                    </a:lnTo>
                    <a:lnTo>
                      <a:pt x="4717" y="2558"/>
                    </a:lnTo>
                    <a:lnTo>
                      <a:pt x="4964" y="2475"/>
                    </a:lnTo>
                    <a:lnTo>
                      <a:pt x="5226" y="2379"/>
                    </a:lnTo>
                    <a:lnTo>
                      <a:pt x="5459" y="2269"/>
                    </a:lnTo>
                    <a:lnTo>
                      <a:pt x="5693" y="2145"/>
                    </a:lnTo>
                    <a:lnTo>
                      <a:pt x="5927" y="2008"/>
                    </a:lnTo>
                    <a:lnTo>
                      <a:pt x="6133" y="1857"/>
                    </a:lnTo>
                    <a:lnTo>
                      <a:pt x="6339" y="1692"/>
                    </a:lnTo>
                    <a:lnTo>
                      <a:pt x="6532" y="1513"/>
                    </a:lnTo>
                    <a:lnTo>
                      <a:pt x="6711" y="1320"/>
                    </a:lnTo>
                    <a:lnTo>
                      <a:pt x="6890" y="1114"/>
                    </a:lnTo>
                    <a:lnTo>
                      <a:pt x="7041" y="908"/>
                    </a:lnTo>
                    <a:lnTo>
                      <a:pt x="7192" y="688"/>
                    </a:lnTo>
                    <a:lnTo>
                      <a:pt x="7220" y="633"/>
                    </a:lnTo>
                    <a:lnTo>
                      <a:pt x="7233" y="578"/>
                    </a:lnTo>
                    <a:lnTo>
                      <a:pt x="7247" y="468"/>
                    </a:lnTo>
                    <a:lnTo>
                      <a:pt x="7233" y="358"/>
                    </a:lnTo>
                    <a:lnTo>
                      <a:pt x="7192" y="248"/>
                    </a:lnTo>
                    <a:lnTo>
                      <a:pt x="7137" y="165"/>
                    </a:lnTo>
                    <a:lnTo>
                      <a:pt x="7041" y="96"/>
                    </a:lnTo>
                    <a:lnTo>
                      <a:pt x="6945" y="41"/>
                    </a:lnTo>
                    <a:lnTo>
                      <a:pt x="6890" y="41"/>
                    </a:lnTo>
                    <a:lnTo>
                      <a:pt x="6821" y="28"/>
                    </a:lnTo>
                    <a:lnTo>
                      <a:pt x="44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58"/>
              <p:cNvSpPr/>
              <p:nvPr/>
            </p:nvSpPr>
            <p:spPr>
              <a:xfrm>
                <a:off x="5182389" y="1716331"/>
                <a:ext cx="39535" cy="39163"/>
              </a:xfrm>
              <a:custGeom>
                <a:rect b="b" l="l" r="r" t="t"/>
                <a:pathLst>
                  <a:path extrusionOk="0" h="1472" w="1486">
                    <a:moveTo>
                      <a:pt x="743" y="0"/>
                    </a:moveTo>
                    <a:lnTo>
                      <a:pt x="592" y="14"/>
                    </a:lnTo>
                    <a:lnTo>
                      <a:pt x="454" y="55"/>
                    </a:lnTo>
                    <a:lnTo>
                      <a:pt x="330" y="124"/>
                    </a:lnTo>
                    <a:lnTo>
                      <a:pt x="220" y="220"/>
                    </a:lnTo>
                    <a:lnTo>
                      <a:pt x="138" y="330"/>
                    </a:lnTo>
                    <a:lnTo>
                      <a:pt x="69" y="454"/>
                    </a:lnTo>
                    <a:lnTo>
                      <a:pt x="28" y="592"/>
                    </a:lnTo>
                    <a:lnTo>
                      <a:pt x="0" y="743"/>
                    </a:lnTo>
                    <a:lnTo>
                      <a:pt x="28" y="881"/>
                    </a:lnTo>
                    <a:lnTo>
                      <a:pt x="69" y="1018"/>
                    </a:lnTo>
                    <a:lnTo>
                      <a:pt x="138" y="1156"/>
                    </a:lnTo>
                    <a:lnTo>
                      <a:pt x="220" y="1266"/>
                    </a:lnTo>
                    <a:lnTo>
                      <a:pt x="330" y="1348"/>
                    </a:lnTo>
                    <a:lnTo>
                      <a:pt x="454" y="1417"/>
                    </a:lnTo>
                    <a:lnTo>
                      <a:pt x="592" y="1458"/>
                    </a:lnTo>
                    <a:lnTo>
                      <a:pt x="743" y="1472"/>
                    </a:lnTo>
                    <a:lnTo>
                      <a:pt x="894" y="1458"/>
                    </a:lnTo>
                    <a:lnTo>
                      <a:pt x="1032" y="1417"/>
                    </a:lnTo>
                    <a:lnTo>
                      <a:pt x="1155" y="1348"/>
                    </a:lnTo>
                    <a:lnTo>
                      <a:pt x="1265" y="1266"/>
                    </a:lnTo>
                    <a:lnTo>
                      <a:pt x="1362" y="1156"/>
                    </a:lnTo>
                    <a:lnTo>
                      <a:pt x="1430" y="1018"/>
                    </a:lnTo>
                    <a:lnTo>
                      <a:pt x="1472" y="881"/>
                    </a:lnTo>
                    <a:lnTo>
                      <a:pt x="1485" y="743"/>
                    </a:lnTo>
                    <a:lnTo>
                      <a:pt x="1472" y="592"/>
                    </a:lnTo>
                    <a:lnTo>
                      <a:pt x="1430" y="454"/>
                    </a:lnTo>
                    <a:lnTo>
                      <a:pt x="1362" y="330"/>
                    </a:lnTo>
                    <a:lnTo>
                      <a:pt x="1265" y="220"/>
                    </a:lnTo>
                    <a:lnTo>
                      <a:pt x="1155" y="124"/>
                    </a:lnTo>
                    <a:lnTo>
                      <a:pt x="1032" y="55"/>
                    </a:lnTo>
                    <a:lnTo>
                      <a:pt x="894" y="14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58"/>
              <p:cNvSpPr/>
              <p:nvPr/>
            </p:nvSpPr>
            <p:spPr>
              <a:xfrm>
                <a:off x="4939459" y="1716331"/>
                <a:ext cx="39189" cy="39163"/>
              </a:xfrm>
              <a:custGeom>
                <a:rect b="b" l="l" r="r" t="t"/>
                <a:pathLst>
                  <a:path extrusionOk="0" h="1472" w="1473">
                    <a:moveTo>
                      <a:pt x="730" y="0"/>
                    </a:moveTo>
                    <a:lnTo>
                      <a:pt x="592" y="14"/>
                    </a:lnTo>
                    <a:lnTo>
                      <a:pt x="441" y="55"/>
                    </a:lnTo>
                    <a:lnTo>
                      <a:pt x="317" y="124"/>
                    </a:lnTo>
                    <a:lnTo>
                      <a:pt x="207" y="220"/>
                    </a:lnTo>
                    <a:lnTo>
                      <a:pt x="125" y="330"/>
                    </a:lnTo>
                    <a:lnTo>
                      <a:pt x="56" y="454"/>
                    </a:lnTo>
                    <a:lnTo>
                      <a:pt x="15" y="592"/>
                    </a:lnTo>
                    <a:lnTo>
                      <a:pt x="1" y="743"/>
                    </a:lnTo>
                    <a:lnTo>
                      <a:pt x="15" y="881"/>
                    </a:lnTo>
                    <a:lnTo>
                      <a:pt x="56" y="1018"/>
                    </a:lnTo>
                    <a:lnTo>
                      <a:pt x="125" y="1156"/>
                    </a:lnTo>
                    <a:lnTo>
                      <a:pt x="207" y="1266"/>
                    </a:lnTo>
                    <a:lnTo>
                      <a:pt x="317" y="1348"/>
                    </a:lnTo>
                    <a:lnTo>
                      <a:pt x="441" y="1417"/>
                    </a:lnTo>
                    <a:lnTo>
                      <a:pt x="592" y="1458"/>
                    </a:lnTo>
                    <a:lnTo>
                      <a:pt x="730" y="1472"/>
                    </a:lnTo>
                    <a:lnTo>
                      <a:pt x="881" y="1458"/>
                    </a:lnTo>
                    <a:lnTo>
                      <a:pt x="1018" y="1417"/>
                    </a:lnTo>
                    <a:lnTo>
                      <a:pt x="1142" y="1348"/>
                    </a:lnTo>
                    <a:lnTo>
                      <a:pt x="1252" y="1266"/>
                    </a:lnTo>
                    <a:lnTo>
                      <a:pt x="1348" y="1156"/>
                    </a:lnTo>
                    <a:lnTo>
                      <a:pt x="1417" y="1018"/>
                    </a:lnTo>
                    <a:lnTo>
                      <a:pt x="1458" y="881"/>
                    </a:lnTo>
                    <a:lnTo>
                      <a:pt x="1472" y="743"/>
                    </a:lnTo>
                    <a:lnTo>
                      <a:pt x="1458" y="592"/>
                    </a:lnTo>
                    <a:lnTo>
                      <a:pt x="1417" y="454"/>
                    </a:lnTo>
                    <a:lnTo>
                      <a:pt x="1348" y="330"/>
                    </a:lnTo>
                    <a:lnTo>
                      <a:pt x="1252" y="220"/>
                    </a:lnTo>
                    <a:lnTo>
                      <a:pt x="1142" y="124"/>
                    </a:lnTo>
                    <a:lnTo>
                      <a:pt x="1018" y="55"/>
                    </a:lnTo>
                    <a:lnTo>
                      <a:pt x="881" y="14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58"/>
              <p:cNvSpPr/>
              <p:nvPr/>
            </p:nvSpPr>
            <p:spPr>
              <a:xfrm>
                <a:off x="5308231" y="1415243"/>
                <a:ext cx="61857" cy="275149"/>
              </a:xfrm>
              <a:custGeom>
                <a:rect b="b" l="l" r="r" t="t"/>
                <a:pathLst>
                  <a:path extrusionOk="0" h="10342" w="2325">
                    <a:moveTo>
                      <a:pt x="0" y="1"/>
                    </a:moveTo>
                    <a:lnTo>
                      <a:pt x="0" y="9186"/>
                    </a:lnTo>
                    <a:lnTo>
                      <a:pt x="14" y="9296"/>
                    </a:lnTo>
                    <a:lnTo>
                      <a:pt x="28" y="9420"/>
                    </a:lnTo>
                    <a:lnTo>
                      <a:pt x="55" y="9530"/>
                    </a:lnTo>
                    <a:lnTo>
                      <a:pt x="97" y="9640"/>
                    </a:lnTo>
                    <a:lnTo>
                      <a:pt x="138" y="9736"/>
                    </a:lnTo>
                    <a:lnTo>
                      <a:pt x="207" y="9832"/>
                    </a:lnTo>
                    <a:lnTo>
                      <a:pt x="262" y="9929"/>
                    </a:lnTo>
                    <a:lnTo>
                      <a:pt x="344" y="10011"/>
                    </a:lnTo>
                    <a:lnTo>
                      <a:pt x="427" y="10080"/>
                    </a:lnTo>
                    <a:lnTo>
                      <a:pt x="509" y="10149"/>
                    </a:lnTo>
                    <a:lnTo>
                      <a:pt x="605" y="10204"/>
                    </a:lnTo>
                    <a:lnTo>
                      <a:pt x="715" y="10259"/>
                    </a:lnTo>
                    <a:lnTo>
                      <a:pt x="825" y="10300"/>
                    </a:lnTo>
                    <a:lnTo>
                      <a:pt x="935" y="10327"/>
                    </a:lnTo>
                    <a:lnTo>
                      <a:pt x="1046" y="10341"/>
                    </a:lnTo>
                    <a:lnTo>
                      <a:pt x="1279" y="10341"/>
                    </a:lnTo>
                    <a:lnTo>
                      <a:pt x="1403" y="10327"/>
                    </a:lnTo>
                    <a:lnTo>
                      <a:pt x="1513" y="10300"/>
                    </a:lnTo>
                    <a:lnTo>
                      <a:pt x="1623" y="10259"/>
                    </a:lnTo>
                    <a:lnTo>
                      <a:pt x="1719" y="10204"/>
                    </a:lnTo>
                    <a:lnTo>
                      <a:pt x="1816" y="10149"/>
                    </a:lnTo>
                    <a:lnTo>
                      <a:pt x="1912" y="10080"/>
                    </a:lnTo>
                    <a:lnTo>
                      <a:pt x="1994" y="10011"/>
                    </a:lnTo>
                    <a:lnTo>
                      <a:pt x="2063" y="9929"/>
                    </a:lnTo>
                    <a:lnTo>
                      <a:pt x="2132" y="9832"/>
                    </a:lnTo>
                    <a:lnTo>
                      <a:pt x="2187" y="9736"/>
                    </a:lnTo>
                    <a:lnTo>
                      <a:pt x="2242" y="9640"/>
                    </a:lnTo>
                    <a:lnTo>
                      <a:pt x="2269" y="9530"/>
                    </a:lnTo>
                    <a:lnTo>
                      <a:pt x="2311" y="9420"/>
                    </a:lnTo>
                    <a:lnTo>
                      <a:pt x="2324" y="9296"/>
                    </a:lnTo>
                    <a:lnTo>
                      <a:pt x="2324" y="9186"/>
                    </a:lnTo>
                    <a:lnTo>
                      <a:pt x="2324" y="2325"/>
                    </a:lnTo>
                    <a:lnTo>
                      <a:pt x="2311" y="2091"/>
                    </a:lnTo>
                    <a:lnTo>
                      <a:pt x="2283" y="1857"/>
                    </a:lnTo>
                    <a:lnTo>
                      <a:pt x="2228" y="1637"/>
                    </a:lnTo>
                    <a:lnTo>
                      <a:pt x="2146" y="1417"/>
                    </a:lnTo>
                    <a:lnTo>
                      <a:pt x="2049" y="1225"/>
                    </a:lnTo>
                    <a:lnTo>
                      <a:pt x="1926" y="1032"/>
                    </a:lnTo>
                    <a:lnTo>
                      <a:pt x="1802" y="853"/>
                    </a:lnTo>
                    <a:lnTo>
                      <a:pt x="1651" y="688"/>
                    </a:lnTo>
                    <a:lnTo>
                      <a:pt x="1486" y="537"/>
                    </a:lnTo>
                    <a:lnTo>
                      <a:pt x="1307" y="400"/>
                    </a:lnTo>
                    <a:lnTo>
                      <a:pt x="1114" y="290"/>
                    </a:lnTo>
                    <a:lnTo>
                      <a:pt x="908" y="180"/>
                    </a:lnTo>
                    <a:lnTo>
                      <a:pt x="688" y="111"/>
                    </a:lnTo>
                    <a:lnTo>
                      <a:pt x="468" y="56"/>
                    </a:lnTo>
                    <a:lnTo>
                      <a:pt x="234" y="1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58"/>
              <p:cNvSpPr/>
              <p:nvPr/>
            </p:nvSpPr>
            <p:spPr>
              <a:xfrm>
                <a:off x="4958854" y="1780343"/>
                <a:ext cx="235986" cy="80161"/>
              </a:xfrm>
              <a:custGeom>
                <a:rect b="b" l="l" r="r" t="t"/>
                <a:pathLst>
                  <a:path extrusionOk="0" h="3013" w="8870">
                    <a:moveTo>
                      <a:pt x="3012" y="1"/>
                    </a:moveTo>
                    <a:lnTo>
                      <a:pt x="2710" y="15"/>
                    </a:lnTo>
                    <a:lnTo>
                      <a:pt x="2407" y="56"/>
                    </a:lnTo>
                    <a:lnTo>
                      <a:pt x="2118" y="138"/>
                    </a:lnTo>
                    <a:lnTo>
                      <a:pt x="1843" y="235"/>
                    </a:lnTo>
                    <a:lnTo>
                      <a:pt x="1582" y="358"/>
                    </a:lnTo>
                    <a:lnTo>
                      <a:pt x="1334" y="510"/>
                    </a:lnTo>
                    <a:lnTo>
                      <a:pt x="1101" y="688"/>
                    </a:lnTo>
                    <a:lnTo>
                      <a:pt x="881" y="881"/>
                    </a:lnTo>
                    <a:lnTo>
                      <a:pt x="688" y="1101"/>
                    </a:lnTo>
                    <a:lnTo>
                      <a:pt x="523" y="1321"/>
                    </a:lnTo>
                    <a:lnTo>
                      <a:pt x="372" y="1568"/>
                    </a:lnTo>
                    <a:lnTo>
                      <a:pt x="248" y="1843"/>
                    </a:lnTo>
                    <a:lnTo>
                      <a:pt x="138" y="2118"/>
                    </a:lnTo>
                    <a:lnTo>
                      <a:pt x="69" y="2407"/>
                    </a:lnTo>
                    <a:lnTo>
                      <a:pt x="14" y="2710"/>
                    </a:lnTo>
                    <a:lnTo>
                      <a:pt x="1" y="3012"/>
                    </a:lnTo>
                    <a:lnTo>
                      <a:pt x="8870" y="3012"/>
                    </a:lnTo>
                    <a:lnTo>
                      <a:pt x="8842" y="2710"/>
                    </a:lnTo>
                    <a:lnTo>
                      <a:pt x="8801" y="2407"/>
                    </a:lnTo>
                    <a:lnTo>
                      <a:pt x="8732" y="2118"/>
                    </a:lnTo>
                    <a:lnTo>
                      <a:pt x="8622" y="1843"/>
                    </a:lnTo>
                    <a:lnTo>
                      <a:pt x="8499" y="1568"/>
                    </a:lnTo>
                    <a:lnTo>
                      <a:pt x="8347" y="1321"/>
                    </a:lnTo>
                    <a:lnTo>
                      <a:pt x="8182" y="1101"/>
                    </a:lnTo>
                    <a:lnTo>
                      <a:pt x="7976" y="881"/>
                    </a:lnTo>
                    <a:lnTo>
                      <a:pt x="7770" y="688"/>
                    </a:lnTo>
                    <a:lnTo>
                      <a:pt x="7536" y="510"/>
                    </a:lnTo>
                    <a:lnTo>
                      <a:pt x="7288" y="358"/>
                    </a:lnTo>
                    <a:lnTo>
                      <a:pt x="7027" y="235"/>
                    </a:lnTo>
                    <a:lnTo>
                      <a:pt x="6752" y="138"/>
                    </a:lnTo>
                    <a:lnTo>
                      <a:pt x="6463" y="56"/>
                    </a:lnTo>
                    <a:lnTo>
                      <a:pt x="6161" y="15"/>
                    </a:lnTo>
                    <a:lnTo>
                      <a:pt x="5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58"/>
              <p:cNvSpPr/>
              <p:nvPr/>
            </p:nvSpPr>
            <p:spPr>
              <a:xfrm>
                <a:off x="4924108" y="2121685"/>
                <a:ext cx="120015" cy="177801"/>
              </a:xfrm>
              <a:custGeom>
                <a:rect b="b" l="l" r="r" t="t"/>
                <a:pathLst>
                  <a:path extrusionOk="0" h="6683" w="4511">
                    <a:moveTo>
                      <a:pt x="0" y="0"/>
                    </a:moveTo>
                    <a:lnTo>
                      <a:pt x="1375" y="6683"/>
                    </a:lnTo>
                    <a:lnTo>
                      <a:pt x="4511" y="3960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58"/>
              <p:cNvSpPr/>
              <p:nvPr/>
            </p:nvSpPr>
            <p:spPr>
              <a:xfrm>
                <a:off x="5116888" y="2121685"/>
                <a:ext cx="120042" cy="177801"/>
              </a:xfrm>
              <a:custGeom>
                <a:rect b="b" l="l" r="r" t="t"/>
                <a:pathLst>
                  <a:path extrusionOk="0" h="6683" w="4512">
                    <a:moveTo>
                      <a:pt x="2256" y="0"/>
                    </a:moveTo>
                    <a:lnTo>
                      <a:pt x="1" y="3960"/>
                    </a:lnTo>
                    <a:lnTo>
                      <a:pt x="3150" y="6683"/>
                    </a:lnTo>
                    <a:lnTo>
                      <a:pt x="4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58"/>
              <p:cNvSpPr/>
              <p:nvPr/>
            </p:nvSpPr>
            <p:spPr>
              <a:xfrm>
                <a:off x="5199576" y="2129720"/>
                <a:ext cx="497567" cy="1105571"/>
              </a:xfrm>
              <a:custGeom>
                <a:rect b="b" l="l" r="r" t="t"/>
                <a:pathLst>
                  <a:path extrusionOk="0" h="41555" w="18702">
                    <a:moveTo>
                      <a:pt x="8127" y="1"/>
                    </a:moveTo>
                    <a:lnTo>
                      <a:pt x="7838" y="14"/>
                    </a:lnTo>
                    <a:lnTo>
                      <a:pt x="7536" y="56"/>
                    </a:lnTo>
                    <a:lnTo>
                      <a:pt x="7247" y="138"/>
                    </a:lnTo>
                    <a:lnTo>
                      <a:pt x="6972" y="234"/>
                    </a:lnTo>
                    <a:lnTo>
                      <a:pt x="6683" y="372"/>
                    </a:lnTo>
                    <a:lnTo>
                      <a:pt x="6422" y="523"/>
                    </a:lnTo>
                    <a:lnTo>
                      <a:pt x="6175" y="716"/>
                    </a:lnTo>
                    <a:lnTo>
                      <a:pt x="5941" y="922"/>
                    </a:lnTo>
                    <a:lnTo>
                      <a:pt x="5748" y="1142"/>
                    </a:lnTo>
                    <a:lnTo>
                      <a:pt x="5570" y="1389"/>
                    </a:lnTo>
                    <a:lnTo>
                      <a:pt x="5418" y="1651"/>
                    </a:lnTo>
                    <a:lnTo>
                      <a:pt x="5295" y="1912"/>
                    </a:lnTo>
                    <a:lnTo>
                      <a:pt x="5198" y="2187"/>
                    </a:lnTo>
                    <a:lnTo>
                      <a:pt x="5130" y="2476"/>
                    </a:lnTo>
                    <a:lnTo>
                      <a:pt x="5088" y="2764"/>
                    </a:lnTo>
                    <a:lnTo>
                      <a:pt x="5074" y="3053"/>
                    </a:lnTo>
                    <a:lnTo>
                      <a:pt x="5088" y="3356"/>
                    </a:lnTo>
                    <a:lnTo>
                      <a:pt x="5130" y="3644"/>
                    </a:lnTo>
                    <a:lnTo>
                      <a:pt x="5212" y="3933"/>
                    </a:lnTo>
                    <a:lnTo>
                      <a:pt x="5308" y="4222"/>
                    </a:lnTo>
                    <a:lnTo>
                      <a:pt x="5446" y="4497"/>
                    </a:lnTo>
                    <a:lnTo>
                      <a:pt x="5597" y="4758"/>
                    </a:lnTo>
                    <a:lnTo>
                      <a:pt x="5872" y="5171"/>
                    </a:lnTo>
                    <a:lnTo>
                      <a:pt x="6161" y="5625"/>
                    </a:lnTo>
                    <a:lnTo>
                      <a:pt x="6463" y="6106"/>
                    </a:lnTo>
                    <a:lnTo>
                      <a:pt x="6780" y="6642"/>
                    </a:lnTo>
                    <a:lnTo>
                      <a:pt x="7110" y="7220"/>
                    </a:lnTo>
                    <a:lnTo>
                      <a:pt x="7453" y="7825"/>
                    </a:lnTo>
                    <a:lnTo>
                      <a:pt x="7797" y="8471"/>
                    </a:lnTo>
                    <a:lnTo>
                      <a:pt x="8155" y="9145"/>
                    </a:lnTo>
                    <a:lnTo>
                      <a:pt x="8512" y="9846"/>
                    </a:lnTo>
                    <a:lnTo>
                      <a:pt x="8870" y="10589"/>
                    </a:lnTo>
                    <a:lnTo>
                      <a:pt x="9227" y="11331"/>
                    </a:lnTo>
                    <a:lnTo>
                      <a:pt x="9571" y="12115"/>
                    </a:lnTo>
                    <a:lnTo>
                      <a:pt x="9915" y="12912"/>
                    </a:lnTo>
                    <a:lnTo>
                      <a:pt x="10245" y="13724"/>
                    </a:lnTo>
                    <a:lnTo>
                      <a:pt x="10575" y="14562"/>
                    </a:lnTo>
                    <a:lnTo>
                      <a:pt x="10877" y="15401"/>
                    </a:lnTo>
                    <a:lnTo>
                      <a:pt x="11166" y="16254"/>
                    </a:lnTo>
                    <a:lnTo>
                      <a:pt x="11427" y="17120"/>
                    </a:lnTo>
                    <a:lnTo>
                      <a:pt x="11689" y="17986"/>
                    </a:lnTo>
                    <a:lnTo>
                      <a:pt x="11909" y="18853"/>
                    </a:lnTo>
                    <a:lnTo>
                      <a:pt x="12101" y="19719"/>
                    </a:lnTo>
                    <a:lnTo>
                      <a:pt x="12280" y="20599"/>
                    </a:lnTo>
                    <a:lnTo>
                      <a:pt x="12417" y="21465"/>
                    </a:lnTo>
                    <a:lnTo>
                      <a:pt x="12472" y="21891"/>
                    </a:lnTo>
                    <a:lnTo>
                      <a:pt x="12514" y="22318"/>
                    </a:lnTo>
                    <a:lnTo>
                      <a:pt x="12555" y="22744"/>
                    </a:lnTo>
                    <a:lnTo>
                      <a:pt x="12582" y="23170"/>
                    </a:lnTo>
                    <a:lnTo>
                      <a:pt x="12610" y="23597"/>
                    </a:lnTo>
                    <a:lnTo>
                      <a:pt x="12610" y="24009"/>
                    </a:lnTo>
                    <a:lnTo>
                      <a:pt x="12610" y="24435"/>
                    </a:lnTo>
                    <a:lnTo>
                      <a:pt x="12596" y="24848"/>
                    </a:lnTo>
                    <a:lnTo>
                      <a:pt x="12582" y="25247"/>
                    </a:lnTo>
                    <a:lnTo>
                      <a:pt x="12541" y="25659"/>
                    </a:lnTo>
                    <a:lnTo>
                      <a:pt x="12500" y="26058"/>
                    </a:lnTo>
                    <a:lnTo>
                      <a:pt x="12445" y="26457"/>
                    </a:lnTo>
                    <a:lnTo>
                      <a:pt x="12376" y="26842"/>
                    </a:lnTo>
                    <a:lnTo>
                      <a:pt x="12294" y="27227"/>
                    </a:lnTo>
                    <a:lnTo>
                      <a:pt x="12197" y="27612"/>
                    </a:lnTo>
                    <a:lnTo>
                      <a:pt x="12101" y="27983"/>
                    </a:lnTo>
                    <a:lnTo>
                      <a:pt x="11977" y="28354"/>
                    </a:lnTo>
                    <a:lnTo>
                      <a:pt x="11840" y="28712"/>
                    </a:lnTo>
                    <a:lnTo>
                      <a:pt x="11716" y="29028"/>
                    </a:lnTo>
                    <a:lnTo>
                      <a:pt x="11579" y="29330"/>
                    </a:lnTo>
                    <a:lnTo>
                      <a:pt x="11427" y="29633"/>
                    </a:lnTo>
                    <a:lnTo>
                      <a:pt x="11262" y="29936"/>
                    </a:lnTo>
                    <a:lnTo>
                      <a:pt x="11083" y="30224"/>
                    </a:lnTo>
                    <a:lnTo>
                      <a:pt x="10905" y="30499"/>
                    </a:lnTo>
                    <a:lnTo>
                      <a:pt x="10712" y="30774"/>
                    </a:lnTo>
                    <a:lnTo>
                      <a:pt x="10506" y="31049"/>
                    </a:lnTo>
                    <a:lnTo>
                      <a:pt x="10300" y="31311"/>
                    </a:lnTo>
                    <a:lnTo>
                      <a:pt x="10066" y="31558"/>
                    </a:lnTo>
                    <a:lnTo>
                      <a:pt x="9832" y="31806"/>
                    </a:lnTo>
                    <a:lnTo>
                      <a:pt x="9585" y="32053"/>
                    </a:lnTo>
                    <a:lnTo>
                      <a:pt x="9337" y="32287"/>
                    </a:lnTo>
                    <a:lnTo>
                      <a:pt x="9062" y="32521"/>
                    </a:lnTo>
                    <a:lnTo>
                      <a:pt x="8787" y="32741"/>
                    </a:lnTo>
                    <a:lnTo>
                      <a:pt x="8498" y="32947"/>
                    </a:lnTo>
                    <a:lnTo>
                      <a:pt x="8196" y="33167"/>
                    </a:lnTo>
                    <a:lnTo>
                      <a:pt x="7880" y="33359"/>
                    </a:lnTo>
                    <a:lnTo>
                      <a:pt x="7563" y="33566"/>
                    </a:lnTo>
                    <a:lnTo>
                      <a:pt x="7220" y="33744"/>
                    </a:lnTo>
                    <a:lnTo>
                      <a:pt x="6876" y="33937"/>
                    </a:lnTo>
                    <a:lnTo>
                      <a:pt x="6518" y="34116"/>
                    </a:lnTo>
                    <a:lnTo>
                      <a:pt x="6161" y="34281"/>
                    </a:lnTo>
                    <a:lnTo>
                      <a:pt x="5776" y="34446"/>
                    </a:lnTo>
                    <a:lnTo>
                      <a:pt x="5391" y="34597"/>
                    </a:lnTo>
                    <a:lnTo>
                      <a:pt x="4992" y="34748"/>
                    </a:lnTo>
                    <a:lnTo>
                      <a:pt x="4579" y="34899"/>
                    </a:lnTo>
                    <a:lnTo>
                      <a:pt x="4153" y="35037"/>
                    </a:lnTo>
                    <a:lnTo>
                      <a:pt x="3713" y="35174"/>
                    </a:lnTo>
                    <a:lnTo>
                      <a:pt x="3273" y="35298"/>
                    </a:lnTo>
                    <a:lnTo>
                      <a:pt x="2819" y="35422"/>
                    </a:lnTo>
                    <a:lnTo>
                      <a:pt x="2352" y="35532"/>
                    </a:lnTo>
                    <a:lnTo>
                      <a:pt x="2049" y="35614"/>
                    </a:lnTo>
                    <a:lnTo>
                      <a:pt x="1761" y="35738"/>
                    </a:lnTo>
                    <a:lnTo>
                      <a:pt x="1499" y="35876"/>
                    </a:lnTo>
                    <a:lnTo>
                      <a:pt x="1252" y="36041"/>
                    </a:lnTo>
                    <a:lnTo>
                      <a:pt x="1018" y="36220"/>
                    </a:lnTo>
                    <a:lnTo>
                      <a:pt x="812" y="36426"/>
                    </a:lnTo>
                    <a:lnTo>
                      <a:pt x="619" y="36660"/>
                    </a:lnTo>
                    <a:lnTo>
                      <a:pt x="454" y="36893"/>
                    </a:lnTo>
                    <a:lnTo>
                      <a:pt x="303" y="37155"/>
                    </a:lnTo>
                    <a:lnTo>
                      <a:pt x="193" y="37416"/>
                    </a:lnTo>
                    <a:lnTo>
                      <a:pt x="97" y="37705"/>
                    </a:lnTo>
                    <a:lnTo>
                      <a:pt x="42" y="37993"/>
                    </a:lnTo>
                    <a:lnTo>
                      <a:pt x="1" y="38282"/>
                    </a:lnTo>
                    <a:lnTo>
                      <a:pt x="1" y="38585"/>
                    </a:lnTo>
                    <a:lnTo>
                      <a:pt x="14" y="38901"/>
                    </a:lnTo>
                    <a:lnTo>
                      <a:pt x="69" y="39203"/>
                    </a:lnTo>
                    <a:lnTo>
                      <a:pt x="152" y="39465"/>
                    </a:lnTo>
                    <a:lnTo>
                      <a:pt x="248" y="39712"/>
                    </a:lnTo>
                    <a:lnTo>
                      <a:pt x="358" y="39946"/>
                    </a:lnTo>
                    <a:lnTo>
                      <a:pt x="482" y="40166"/>
                    </a:lnTo>
                    <a:lnTo>
                      <a:pt x="633" y="40372"/>
                    </a:lnTo>
                    <a:lnTo>
                      <a:pt x="798" y="40565"/>
                    </a:lnTo>
                    <a:lnTo>
                      <a:pt x="977" y="40743"/>
                    </a:lnTo>
                    <a:lnTo>
                      <a:pt x="1169" y="40908"/>
                    </a:lnTo>
                    <a:lnTo>
                      <a:pt x="1362" y="41046"/>
                    </a:lnTo>
                    <a:lnTo>
                      <a:pt x="1582" y="41183"/>
                    </a:lnTo>
                    <a:lnTo>
                      <a:pt x="1802" y="41293"/>
                    </a:lnTo>
                    <a:lnTo>
                      <a:pt x="2036" y="41390"/>
                    </a:lnTo>
                    <a:lnTo>
                      <a:pt x="2283" y="41458"/>
                    </a:lnTo>
                    <a:lnTo>
                      <a:pt x="2531" y="41513"/>
                    </a:lnTo>
                    <a:lnTo>
                      <a:pt x="2778" y="41541"/>
                    </a:lnTo>
                    <a:lnTo>
                      <a:pt x="3039" y="41555"/>
                    </a:lnTo>
                    <a:lnTo>
                      <a:pt x="3218" y="41555"/>
                    </a:lnTo>
                    <a:lnTo>
                      <a:pt x="3397" y="41541"/>
                    </a:lnTo>
                    <a:lnTo>
                      <a:pt x="3562" y="41513"/>
                    </a:lnTo>
                    <a:lnTo>
                      <a:pt x="3741" y="41472"/>
                    </a:lnTo>
                    <a:lnTo>
                      <a:pt x="4401" y="41307"/>
                    </a:lnTo>
                    <a:lnTo>
                      <a:pt x="5033" y="41142"/>
                    </a:lnTo>
                    <a:lnTo>
                      <a:pt x="5666" y="40950"/>
                    </a:lnTo>
                    <a:lnTo>
                      <a:pt x="6271" y="40757"/>
                    </a:lnTo>
                    <a:lnTo>
                      <a:pt x="6876" y="40551"/>
                    </a:lnTo>
                    <a:lnTo>
                      <a:pt x="7453" y="40345"/>
                    </a:lnTo>
                    <a:lnTo>
                      <a:pt x="8031" y="40111"/>
                    </a:lnTo>
                    <a:lnTo>
                      <a:pt x="8581" y="39877"/>
                    </a:lnTo>
                    <a:lnTo>
                      <a:pt x="9117" y="39630"/>
                    </a:lnTo>
                    <a:lnTo>
                      <a:pt x="9653" y="39368"/>
                    </a:lnTo>
                    <a:lnTo>
                      <a:pt x="10162" y="39093"/>
                    </a:lnTo>
                    <a:lnTo>
                      <a:pt x="10657" y="38818"/>
                    </a:lnTo>
                    <a:lnTo>
                      <a:pt x="11138" y="38530"/>
                    </a:lnTo>
                    <a:lnTo>
                      <a:pt x="11606" y="38213"/>
                    </a:lnTo>
                    <a:lnTo>
                      <a:pt x="12060" y="37911"/>
                    </a:lnTo>
                    <a:lnTo>
                      <a:pt x="12500" y="37581"/>
                    </a:lnTo>
                    <a:lnTo>
                      <a:pt x="12926" y="37251"/>
                    </a:lnTo>
                    <a:lnTo>
                      <a:pt x="13339" y="36893"/>
                    </a:lnTo>
                    <a:lnTo>
                      <a:pt x="13724" y="36536"/>
                    </a:lnTo>
                    <a:lnTo>
                      <a:pt x="14109" y="36178"/>
                    </a:lnTo>
                    <a:lnTo>
                      <a:pt x="14480" y="35793"/>
                    </a:lnTo>
                    <a:lnTo>
                      <a:pt x="14824" y="35408"/>
                    </a:lnTo>
                    <a:lnTo>
                      <a:pt x="15167" y="35009"/>
                    </a:lnTo>
                    <a:lnTo>
                      <a:pt x="15484" y="34597"/>
                    </a:lnTo>
                    <a:lnTo>
                      <a:pt x="15786" y="34171"/>
                    </a:lnTo>
                    <a:lnTo>
                      <a:pt x="16089" y="33744"/>
                    </a:lnTo>
                    <a:lnTo>
                      <a:pt x="16364" y="33304"/>
                    </a:lnTo>
                    <a:lnTo>
                      <a:pt x="16625" y="32851"/>
                    </a:lnTo>
                    <a:lnTo>
                      <a:pt x="16872" y="32383"/>
                    </a:lnTo>
                    <a:lnTo>
                      <a:pt x="17106" y="31916"/>
                    </a:lnTo>
                    <a:lnTo>
                      <a:pt x="17326" y="31434"/>
                    </a:lnTo>
                    <a:lnTo>
                      <a:pt x="17519" y="30939"/>
                    </a:lnTo>
                    <a:lnTo>
                      <a:pt x="17739" y="30362"/>
                    </a:lnTo>
                    <a:lnTo>
                      <a:pt x="17931" y="29784"/>
                    </a:lnTo>
                    <a:lnTo>
                      <a:pt x="18096" y="29193"/>
                    </a:lnTo>
                    <a:lnTo>
                      <a:pt x="18234" y="28602"/>
                    </a:lnTo>
                    <a:lnTo>
                      <a:pt x="18358" y="28010"/>
                    </a:lnTo>
                    <a:lnTo>
                      <a:pt x="18468" y="27419"/>
                    </a:lnTo>
                    <a:lnTo>
                      <a:pt x="18550" y="26814"/>
                    </a:lnTo>
                    <a:lnTo>
                      <a:pt x="18619" y="26209"/>
                    </a:lnTo>
                    <a:lnTo>
                      <a:pt x="18660" y="25590"/>
                    </a:lnTo>
                    <a:lnTo>
                      <a:pt x="18688" y="24985"/>
                    </a:lnTo>
                    <a:lnTo>
                      <a:pt x="18701" y="24367"/>
                    </a:lnTo>
                    <a:lnTo>
                      <a:pt x="18701" y="23748"/>
                    </a:lnTo>
                    <a:lnTo>
                      <a:pt x="18674" y="23129"/>
                    </a:lnTo>
                    <a:lnTo>
                      <a:pt x="18646" y="22524"/>
                    </a:lnTo>
                    <a:lnTo>
                      <a:pt x="18591" y="21905"/>
                    </a:lnTo>
                    <a:lnTo>
                      <a:pt x="18523" y="21286"/>
                    </a:lnTo>
                    <a:lnTo>
                      <a:pt x="18440" y="20668"/>
                    </a:lnTo>
                    <a:lnTo>
                      <a:pt x="18358" y="20049"/>
                    </a:lnTo>
                    <a:lnTo>
                      <a:pt x="18248" y="19444"/>
                    </a:lnTo>
                    <a:lnTo>
                      <a:pt x="18138" y="18825"/>
                    </a:lnTo>
                    <a:lnTo>
                      <a:pt x="18014" y="18220"/>
                    </a:lnTo>
                    <a:lnTo>
                      <a:pt x="17876" y="17615"/>
                    </a:lnTo>
                    <a:lnTo>
                      <a:pt x="17725" y="17010"/>
                    </a:lnTo>
                    <a:lnTo>
                      <a:pt x="17574" y="16419"/>
                    </a:lnTo>
                    <a:lnTo>
                      <a:pt x="17409" y="15827"/>
                    </a:lnTo>
                    <a:lnTo>
                      <a:pt x="17230" y="15236"/>
                    </a:lnTo>
                    <a:lnTo>
                      <a:pt x="17051" y="14659"/>
                    </a:lnTo>
                    <a:lnTo>
                      <a:pt x="16859" y="14081"/>
                    </a:lnTo>
                    <a:lnTo>
                      <a:pt x="16460" y="12954"/>
                    </a:lnTo>
                    <a:lnTo>
                      <a:pt x="16047" y="11854"/>
                    </a:lnTo>
                    <a:lnTo>
                      <a:pt x="15621" y="10781"/>
                    </a:lnTo>
                    <a:lnTo>
                      <a:pt x="15181" y="9750"/>
                    </a:lnTo>
                    <a:lnTo>
                      <a:pt x="14741" y="8760"/>
                    </a:lnTo>
                    <a:lnTo>
                      <a:pt x="14287" y="7811"/>
                    </a:lnTo>
                    <a:lnTo>
                      <a:pt x="13847" y="6917"/>
                    </a:lnTo>
                    <a:lnTo>
                      <a:pt x="13421" y="6078"/>
                    </a:lnTo>
                    <a:lnTo>
                      <a:pt x="12995" y="5281"/>
                    </a:lnTo>
                    <a:lnTo>
                      <a:pt x="12596" y="4566"/>
                    </a:lnTo>
                    <a:lnTo>
                      <a:pt x="12225" y="3892"/>
                    </a:lnTo>
                    <a:lnTo>
                      <a:pt x="11881" y="3301"/>
                    </a:lnTo>
                    <a:lnTo>
                      <a:pt x="11290" y="2324"/>
                    </a:lnTo>
                    <a:lnTo>
                      <a:pt x="10863" y="1664"/>
                    </a:lnTo>
                    <a:lnTo>
                      <a:pt x="10657" y="1348"/>
                    </a:lnTo>
                    <a:lnTo>
                      <a:pt x="10465" y="1101"/>
                    </a:lnTo>
                    <a:lnTo>
                      <a:pt x="10258" y="867"/>
                    </a:lnTo>
                    <a:lnTo>
                      <a:pt x="10038" y="674"/>
                    </a:lnTo>
                    <a:lnTo>
                      <a:pt x="9791" y="496"/>
                    </a:lnTo>
                    <a:lnTo>
                      <a:pt x="9543" y="344"/>
                    </a:lnTo>
                    <a:lnTo>
                      <a:pt x="9268" y="221"/>
                    </a:lnTo>
                    <a:lnTo>
                      <a:pt x="8993" y="124"/>
                    </a:lnTo>
                    <a:lnTo>
                      <a:pt x="8705" y="56"/>
                    </a:lnTo>
                    <a:lnTo>
                      <a:pt x="8416" y="14"/>
                    </a:lnTo>
                    <a:lnTo>
                      <a:pt x="8127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58"/>
              <p:cNvSpPr/>
              <p:nvPr/>
            </p:nvSpPr>
            <p:spPr>
              <a:xfrm>
                <a:off x="5200667" y="3076140"/>
                <a:ext cx="98066" cy="158060"/>
              </a:xfrm>
              <a:custGeom>
                <a:rect b="b" l="l" r="r" t="t"/>
                <a:pathLst>
                  <a:path extrusionOk="0" h="5941" w="3686">
                    <a:moveTo>
                      <a:pt x="2311" y="0"/>
                    </a:moveTo>
                    <a:lnTo>
                      <a:pt x="2022" y="96"/>
                    </a:lnTo>
                    <a:lnTo>
                      <a:pt x="1747" y="206"/>
                    </a:lnTo>
                    <a:lnTo>
                      <a:pt x="1472" y="344"/>
                    </a:lnTo>
                    <a:lnTo>
                      <a:pt x="1238" y="509"/>
                    </a:lnTo>
                    <a:lnTo>
                      <a:pt x="1005" y="688"/>
                    </a:lnTo>
                    <a:lnTo>
                      <a:pt x="798" y="894"/>
                    </a:lnTo>
                    <a:lnTo>
                      <a:pt x="620" y="1114"/>
                    </a:lnTo>
                    <a:lnTo>
                      <a:pt x="455" y="1348"/>
                    </a:lnTo>
                    <a:lnTo>
                      <a:pt x="303" y="1595"/>
                    </a:lnTo>
                    <a:lnTo>
                      <a:pt x="193" y="1870"/>
                    </a:lnTo>
                    <a:lnTo>
                      <a:pt x="111" y="2145"/>
                    </a:lnTo>
                    <a:lnTo>
                      <a:pt x="42" y="2420"/>
                    </a:lnTo>
                    <a:lnTo>
                      <a:pt x="1" y="2723"/>
                    </a:lnTo>
                    <a:lnTo>
                      <a:pt x="1" y="3012"/>
                    </a:lnTo>
                    <a:lnTo>
                      <a:pt x="28" y="3314"/>
                    </a:lnTo>
                    <a:lnTo>
                      <a:pt x="83" y="3617"/>
                    </a:lnTo>
                    <a:lnTo>
                      <a:pt x="152" y="3878"/>
                    </a:lnTo>
                    <a:lnTo>
                      <a:pt x="248" y="4112"/>
                    </a:lnTo>
                    <a:lnTo>
                      <a:pt x="358" y="4345"/>
                    </a:lnTo>
                    <a:lnTo>
                      <a:pt x="482" y="4565"/>
                    </a:lnTo>
                    <a:lnTo>
                      <a:pt x="620" y="4772"/>
                    </a:lnTo>
                    <a:lnTo>
                      <a:pt x="785" y="4964"/>
                    </a:lnTo>
                    <a:lnTo>
                      <a:pt x="963" y="5129"/>
                    </a:lnTo>
                    <a:lnTo>
                      <a:pt x="1156" y="5294"/>
                    </a:lnTo>
                    <a:lnTo>
                      <a:pt x="1348" y="5445"/>
                    </a:lnTo>
                    <a:lnTo>
                      <a:pt x="1568" y="5569"/>
                    </a:lnTo>
                    <a:lnTo>
                      <a:pt x="1788" y="5679"/>
                    </a:lnTo>
                    <a:lnTo>
                      <a:pt x="2008" y="5762"/>
                    </a:lnTo>
                    <a:lnTo>
                      <a:pt x="2256" y="5844"/>
                    </a:lnTo>
                    <a:lnTo>
                      <a:pt x="2503" y="5885"/>
                    </a:lnTo>
                    <a:lnTo>
                      <a:pt x="2751" y="5927"/>
                    </a:lnTo>
                    <a:lnTo>
                      <a:pt x="2998" y="5940"/>
                    </a:lnTo>
                    <a:lnTo>
                      <a:pt x="3177" y="5927"/>
                    </a:lnTo>
                    <a:lnTo>
                      <a:pt x="3342" y="5913"/>
                    </a:lnTo>
                    <a:lnTo>
                      <a:pt x="3521" y="5885"/>
                    </a:lnTo>
                    <a:lnTo>
                      <a:pt x="3686" y="5858"/>
                    </a:lnTo>
                    <a:lnTo>
                      <a:pt x="2311" y="0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58"/>
              <p:cNvSpPr/>
              <p:nvPr/>
            </p:nvSpPr>
            <p:spPr>
              <a:xfrm>
                <a:off x="4916419" y="1348304"/>
                <a:ext cx="400618" cy="191343"/>
              </a:xfrm>
              <a:custGeom>
                <a:rect b="b" l="l" r="r" t="t"/>
                <a:pathLst>
                  <a:path extrusionOk="0" h="7192" w="15058">
                    <a:moveTo>
                      <a:pt x="7522" y="0"/>
                    </a:moveTo>
                    <a:lnTo>
                      <a:pt x="7137" y="14"/>
                    </a:lnTo>
                    <a:lnTo>
                      <a:pt x="6766" y="28"/>
                    </a:lnTo>
                    <a:lnTo>
                      <a:pt x="6381" y="42"/>
                    </a:lnTo>
                    <a:lnTo>
                      <a:pt x="6010" y="83"/>
                    </a:lnTo>
                    <a:lnTo>
                      <a:pt x="5652" y="124"/>
                    </a:lnTo>
                    <a:lnTo>
                      <a:pt x="5295" y="165"/>
                    </a:lnTo>
                    <a:lnTo>
                      <a:pt x="4937" y="220"/>
                    </a:lnTo>
                    <a:lnTo>
                      <a:pt x="4593" y="289"/>
                    </a:lnTo>
                    <a:lnTo>
                      <a:pt x="4263" y="358"/>
                    </a:lnTo>
                    <a:lnTo>
                      <a:pt x="3947" y="440"/>
                    </a:lnTo>
                    <a:lnTo>
                      <a:pt x="3631" y="523"/>
                    </a:lnTo>
                    <a:lnTo>
                      <a:pt x="3328" y="619"/>
                    </a:lnTo>
                    <a:lnTo>
                      <a:pt x="3026" y="715"/>
                    </a:lnTo>
                    <a:lnTo>
                      <a:pt x="2737" y="825"/>
                    </a:lnTo>
                    <a:lnTo>
                      <a:pt x="2476" y="935"/>
                    </a:lnTo>
                    <a:lnTo>
                      <a:pt x="2214" y="1059"/>
                    </a:lnTo>
                    <a:lnTo>
                      <a:pt x="1953" y="1183"/>
                    </a:lnTo>
                    <a:lnTo>
                      <a:pt x="1719" y="1307"/>
                    </a:lnTo>
                    <a:lnTo>
                      <a:pt x="1499" y="1444"/>
                    </a:lnTo>
                    <a:lnTo>
                      <a:pt x="1293" y="1582"/>
                    </a:lnTo>
                    <a:lnTo>
                      <a:pt x="1101" y="1733"/>
                    </a:lnTo>
                    <a:lnTo>
                      <a:pt x="908" y="1884"/>
                    </a:lnTo>
                    <a:lnTo>
                      <a:pt x="743" y="2036"/>
                    </a:lnTo>
                    <a:lnTo>
                      <a:pt x="592" y="2201"/>
                    </a:lnTo>
                    <a:lnTo>
                      <a:pt x="468" y="2366"/>
                    </a:lnTo>
                    <a:lnTo>
                      <a:pt x="344" y="2531"/>
                    </a:lnTo>
                    <a:lnTo>
                      <a:pt x="248" y="2696"/>
                    </a:lnTo>
                    <a:lnTo>
                      <a:pt x="152" y="2874"/>
                    </a:lnTo>
                    <a:lnTo>
                      <a:pt x="97" y="3053"/>
                    </a:lnTo>
                    <a:lnTo>
                      <a:pt x="42" y="3232"/>
                    </a:lnTo>
                    <a:lnTo>
                      <a:pt x="14" y="3411"/>
                    </a:lnTo>
                    <a:lnTo>
                      <a:pt x="1" y="3589"/>
                    </a:lnTo>
                    <a:lnTo>
                      <a:pt x="14" y="3782"/>
                    </a:lnTo>
                    <a:lnTo>
                      <a:pt x="42" y="3961"/>
                    </a:lnTo>
                    <a:lnTo>
                      <a:pt x="97" y="4139"/>
                    </a:lnTo>
                    <a:lnTo>
                      <a:pt x="152" y="4318"/>
                    </a:lnTo>
                    <a:lnTo>
                      <a:pt x="248" y="4497"/>
                    </a:lnTo>
                    <a:lnTo>
                      <a:pt x="344" y="4662"/>
                    </a:lnTo>
                    <a:lnTo>
                      <a:pt x="468" y="4827"/>
                    </a:lnTo>
                    <a:lnTo>
                      <a:pt x="592" y="4992"/>
                    </a:lnTo>
                    <a:lnTo>
                      <a:pt x="743" y="5157"/>
                    </a:lnTo>
                    <a:lnTo>
                      <a:pt x="908" y="5308"/>
                    </a:lnTo>
                    <a:lnTo>
                      <a:pt x="1101" y="5459"/>
                    </a:lnTo>
                    <a:lnTo>
                      <a:pt x="1293" y="5597"/>
                    </a:lnTo>
                    <a:lnTo>
                      <a:pt x="1499" y="5748"/>
                    </a:lnTo>
                    <a:lnTo>
                      <a:pt x="1719" y="5886"/>
                    </a:lnTo>
                    <a:lnTo>
                      <a:pt x="1953" y="6009"/>
                    </a:lnTo>
                    <a:lnTo>
                      <a:pt x="2214" y="6133"/>
                    </a:lnTo>
                    <a:lnTo>
                      <a:pt x="2476" y="6257"/>
                    </a:lnTo>
                    <a:lnTo>
                      <a:pt x="2737" y="6367"/>
                    </a:lnTo>
                    <a:lnTo>
                      <a:pt x="3026" y="6477"/>
                    </a:lnTo>
                    <a:lnTo>
                      <a:pt x="3328" y="6573"/>
                    </a:lnTo>
                    <a:lnTo>
                      <a:pt x="3631" y="6669"/>
                    </a:lnTo>
                    <a:lnTo>
                      <a:pt x="3947" y="6752"/>
                    </a:lnTo>
                    <a:lnTo>
                      <a:pt x="4263" y="6834"/>
                    </a:lnTo>
                    <a:lnTo>
                      <a:pt x="4593" y="6903"/>
                    </a:lnTo>
                    <a:lnTo>
                      <a:pt x="4937" y="6972"/>
                    </a:lnTo>
                    <a:lnTo>
                      <a:pt x="5295" y="7027"/>
                    </a:lnTo>
                    <a:lnTo>
                      <a:pt x="5652" y="7068"/>
                    </a:lnTo>
                    <a:lnTo>
                      <a:pt x="6010" y="7109"/>
                    </a:lnTo>
                    <a:lnTo>
                      <a:pt x="6381" y="7151"/>
                    </a:lnTo>
                    <a:lnTo>
                      <a:pt x="6766" y="7164"/>
                    </a:lnTo>
                    <a:lnTo>
                      <a:pt x="7137" y="7178"/>
                    </a:lnTo>
                    <a:lnTo>
                      <a:pt x="7522" y="7192"/>
                    </a:lnTo>
                    <a:lnTo>
                      <a:pt x="7921" y="7178"/>
                    </a:lnTo>
                    <a:lnTo>
                      <a:pt x="8292" y="7164"/>
                    </a:lnTo>
                    <a:lnTo>
                      <a:pt x="8677" y="7151"/>
                    </a:lnTo>
                    <a:lnTo>
                      <a:pt x="9048" y="7109"/>
                    </a:lnTo>
                    <a:lnTo>
                      <a:pt x="9406" y="7068"/>
                    </a:lnTo>
                    <a:lnTo>
                      <a:pt x="9764" y="7027"/>
                    </a:lnTo>
                    <a:lnTo>
                      <a:pt x="10121" y="6972"/>
                    </a:lnTo>
                    <a:lnTo>
                      <a:pt x="10451" y="6903"/>
                    </a:lnTo>
                    <a:lnTo>
                      <a:pt x="10795" y="6834"/>
                    </a:lnTo>
                    <a:lnTo>
                      <a:pt x="11111" y="6752"/>
                    </a:lnTo>
                    <a:lnTo>
                      <a:pt x="11427" y="6669"/>
                    </a:lnTo>
                    <a:lnTo>
                      <a:pt x="11730" y="6573"/>
                    </a:lnTo>
                    <a:lnTo>
                      <a:pt x="12032" y="6477"/>
                    </a:lnTo>
                    <a:lnTo>
                      <a:pt x="12307" y="6367"/>
                    </a:lnTo>
                    <a:lnTo>
                      <a:pt x="12582" y="6257"/>
                    </a:lnTo>
                    <a:lnTo>
                      <a:pt x="12844" y="6133"/>
                    </a:lnTo>
                    <a:lnTo>
                      <a:pt x="13091" y="6009"/>
                    </a:lnTo>
                    <a:lnTo>
                      <a:pt x="13339" y="5886"/>
                    </a:lnTo>
                    <a:lnTo>
                      <a:pt x="13559" y="5748"/>
                    </a:lnTo>
                    <a:lnTo>
                      <a:pt x="13765" y="5597"/>
                    </a:lnTo>
                    <a:lnTo>
                      <a:pt x="13957" y="5459"/>
                    </a:lnTo>
                    <a:lnTo>
                      <a:pt x="14150" y="5308"/>
                    </a:lnTo>
                    <a:lnTo>
                      <a:pt x="14315" y="5157"/>
                    </a:lnTo>
                    <a:lnTo>
                      <a:pt x="14466" y="4992"/>
                    </a:lnTo>
                    <a:lnTo>
                      <a:pt x="14590" y="4827"/>
                    </a:lnTo>
                    <a:lnTo>
                      <a:pt x="14714" y="4662"/>
                    </a:lnTo>
                    <a:lnTo>
                      <a:pt x="14810" y="4497"/>
                    </a:lnTo>
                    <a:lnTo>
                      <a:pt x="14892" y="4318"/>
                    </a:lnTo>
                    <a:lnTo>
                      <a:pt x="14961" y="4139"/>
                    </a:lnTo>
                    <a:lnTo>
                      <a:pt x="15016" y="3961"/>
                    </a:lnTo>
                    <a:lnTo>
                      <a:pt x="15044" y="3782"/>
                    </a:lnTo>
                    <a:lnTo>
                      <a:pt x="15057" y="3589"/>
                    </a:lnTo>
                    <a:lnTo>
                      <a:pt x="15044" y="3411"/>
                    </a:lnTo>
                    <a:lnTo>
                      <a:pt x="15016" y="3232"/>
                    </a:lnTo>
                    <a:lnTo>
                      <a:pt x="14961" y="3053"/>
                    </a:lnTo>
                    <a:lnTo>
                      <a:pt x="14892" y="2874"/>
                    </a:lnTo>
                    <a:lnTo>
                      <a:pt x="14810" y="2696"/>
                    </a:lnTo>
                    <a:lnTo>
                      <a:pt x="14714" y="2531"/>
                    </a:lnTo>
                    <a:lnTo>
                      <a:pt x="14590" y="2366"/>
                    </a:lnTo>
                    <a:lnTo>
                      <a:pt x="14466" y="2201"/>
                    </a:lnTo>
                    <a:lnTo>
                      <a:pt x="14315" y="2036"/>
                    </a:lnTo>
                    <a:lnTo>
                      <a:pt x="14150" y="1884"/>
                    </a:lnTo>
                    <a:lnTo>
                      <a:pt x="13957" y="1733"/>
                    </a:lnTo>
                    <a:lnTo>
                      <a:pt x="13765" y="1582"/>
                    </a:lnTo>
                    <a:lnTo>
                      <a:pt x="13559" y="1444"/>
                    </a:lnTo>
                    <a:lnTo>
                      <a:pt x="13339" y="1307"/>
                    </a:lnTo>
                    <a:lnTo>
                      <a:pt x="13091" y="1183"/>
                    </a:lnTo>
                    <a:lnTo>
                      <a:pt x="12844" y="1059"/>
                    </a:lnTo>
                    <a:lnTo>
                      <a:pt x="12582" y="935"/>
                    </a:lnTo>
                    <a:lnTo>
                      <a:pt x="12307" y="825"/>
                    </a:lnTo>
                    <a:lnTo>
                      <a:pt x="12032" y="715"/>
                    </a:lnTo>
                    <a:lnTo>
                      <a:pt x="11730" y="619"/>
                    </a:lnTo>
                    <a:lnTo>
                      <a:pt x="11427" y="523"/>
                    </a:lnTo>
                    <a:lnTo>
                      <a:pt x="11111" y="440"/>
                    </a:lnTo>
                    <a:lnTo>
                      <a:pt x="10795" y="358"/>
                    </a:lnTo>
                    <a:lnTo>
                      <a:pt x="10451" y="289"/>
                    </a:lnTo>
                    <a:lnTo>
                      <a:pt x="10121" y="220"/>
                    </a:lnTo>
                    <a:lnTo>
                      <a:pt x="9764" y="165"/>
                    </a:lnTo>
                    <a:lnTo>
                      <a:pt x="9406" y="124"/>
                    </a:lnTo>
                    <a:lnTo>
                      <a:pt x="9048" y="83"/>
                    </a:lnTo>
                    <a:lnTo>
                      <a:pt x="8677" y="42"/>
                    </a:lnTo>
                    <a:lnTo>
                      <a:pt x="8292" y="28"/>
                    </a:lnTo>
                    <a:lnTo>
                      <a:pt x="7921" y="14"/>
                    </a:lnTo>
                    <a:lnTo>
                      <a:pt x="7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58"/>
              <p:cNvSpPr/>
              <p:nvPr/>
            </p:nvSpPr>
            <p:spPr>
              <a:xfrm>
                <a:off x="4788369" y="1427694"/>
                <a:ext cx="61857" cy="262698"/>
              </a:xfrm>
              <a:custGeom>
                <a:rect b="b" l="l" r="r" t="t"/>
                <a:pathLst>
                  <a:path extrusionOk="0" h="9874" w="2325">
                    <a:moveTo>
                      <a:pt x="2325" y="0"/>
                    </a:moveTo>
                    <a:lnTo>
                      <a:pt x="2091" y="14"/>
                    </a:lnTo>
                    <a:lnTo>
                      <a:pt x="1857" y="55"/>
                    </a:lnTo>
                    <a:lnTo>
                      <a:pt x="1637" y="110"/>
                    </a:lnTo>
                    <a:lnTo>
                      <a:pt x="1431" y="179"/>
                    </a:lnTo>
                    <a:lnTo>
                      <a:pt x="1225" y="289"/>
                    </a:lnTo>
                    <a:lnTo>
                      <a:pt x="1032" y="399"/>
                    </a:lnTo>
                    <a:lnTo>
                      <a:pt x="853" y="537"/>
                    </a:lnTo>
                    <a:lnTo>
                      <a:pt x="688" y="688"/>
                    </a:lnTo>
                    <a:lnTo>
                      <a:pt x="537" y="853"/>
                    </a:lnTo>
                    <a:lnTo>
                      <a:pt x="400" y="1032"/>
                    </a:lnTo>
                    <a:lnTo>
                      <a:pt x="290" y="1224"/>
                    </a:lnTo>
                    <a:lnTo>
                      <a:pt x="193" y="1417"/>
                    </a:lnTo>
                    <a:lnTo>
                      <a:pt x="111" y="1637"/>
                    </a:lnTo>
                    <a:lnTo>
                      <a:pt x="56" y="1857"/>
                    </a:lnTo>
                    <a:lnTo>
                      <a:pt x="15" y="2090"/>
                    </a:lnTo>
                    <a:lnTo>
                      <a:pt x="1" y="2324"/>
                    </a:lnTo>
                    <a:lnTo>
                      <a:pt x="1" y="8718"/>
                    </a:lnTo>
                    <a:lnTo>
                      <a:pt x="15" y="8828"/>
                    </a:lnTo>
                    <a:lnTo>
                      <a:pt x="28" y="8952"/>
                    </a:lnTo>
                    <a:lnTo>
                      <a:pt x="56" y="9062"/>
                    </a:lnTo>
                    <a:lnTo>
                      <a:pt x="97" y="9172"/>
                    </a:lnTo>
                    <a:lnTo>
                      <a:pt x="152" y="9268"/>
                    </a:lnTo>
                    <a:lnTo>
                      <a:pt x="207" y="9364"/>
                    </a:lnTo>
                    <a:lnTo>
                      <a:pt x="276" y="9461"/>
                    </a:lnTo>
                    <a:lnTo>
                      <a:pt x="345" y="9543"/>
                    </a:lnTo>
                    <a:lnTo>
                      <a:pt x="427" y="9612"/>
                    </a:lnTo>
                    <a:lnTo>
                      <a:pt x="523" y="9681"/>
                    </a:lnTo>
                    <a:lnTo>
                      <a:pt x="620" y="9736"/>
                    </a:lnTo>
                    <a:lnTo>
                      <a:pt x="716" y="9791"/>
                    </a:lnTo>
                    <a:lnTo>
                      <a:pt x="826" y="9832"/>
                    </a:lnTo>
                    <a:lnTo>
                      <a:pt x="936" y="9859"/>
                    </a:lnTo>
                    <a:lnTo>
                      <a:pt x="1046" y="9873"/>
                    </a:lnTo>
                    <a:lnTo>
                      <a:pt x="1293" y="9873"/>
                    </a:lnTo>
                    <a:lnTo>
                      <a:pt x="1403" y="9859"/>
                    </a:lnTo>
                    <a:lnTo>
                      <a:pt x="1514" y="9832"/>
                    </a:lnTo>
                    <a:lnTo>
                      <a:pt x="1624" y="9791"/>
                    </a:lnTo>
                    <a:lnTo>
                      <a:pt x="1720" y="9736"/>
                    </a:lnTo>
                    <a:lnTo>
                      <a:pt x="1816" y="9681"/>
                    </a:lnTo>
                    <a:lnTo>
                      <a:pt x="1912" y="9612"/>
                    </a:lnTo>
                    <a:lnTo>
                      <a:pt x="1995" y="9543"/>
                    </a:lnTo>
                    <a:lnTo>
                      <a:pt x="2064" y="9461"/>
                    </a:lnTo>
                    <a:lnTo>
                      <a:pt x="2132" y="9364"/>
                    </a:lnTo>
                    <a:lnTo>
                      <a:pt x="2187" y="9268"/>
                    </a:lnTo>
                    <a:lnTo>
                      <a:pt x="2242" y="9172"/>
                    </a:lnTo>
                    <a:lnTo>
                      <a:pt x="2284" y="9062"/>
                    </a:lnTo>
                    <a:lnTo>
                      <a:pt x="2311" y="8952"/>
                    </a:lnTo>
                    <a:lnTo>
                      <a:pt x="2325" y="8828"/>
                    </a:lnTo>
                    <a:lnTo>
                      <a:pt x="2325" y="8718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93" name="Google Shape;693;p58"/>
              <p:cNvGrpSpPr/>
              <p:nvPr/>
            </p:nvGrpSpPr>
            <p:grpSpPr>
              <a:xfrm flipH="1">
                <a:off x="4454914" y="2129720"/>
                <a:ext cx="497567" cy="1105571"/>
                <a:chOff x="4807776" y="2129720"/>
                <a:chExt cx="497567" cy="1105571"/>
              </a:xfrm>
            </p:grpSpPr>
            <p:sp>
              <p:nvSpPr>
                <p:cNvPr id="694" name="Google Shape;694;p58"/>
                <p:cNvSpPr/>
                <p:nvPr/>
              </p:nvSpPr>
              <p:spPr>
                <a:xfrm>
                  <a:off x="4807776" y="2129720"/>
                  <a:ext cx="497567" cy="1105571"/>
                </a:xfrm>
                <a:custGeom>
                  <a:rect b="b" l="l" r="r" t="t"/>
                  <a:pathLst>
                    <a:path extrusionOk="0" h="41555" w="18702">
                      <a:moveTo>
                        <a:pt x="8127" y="1"/>
                      </a:moveTo>
                      <a:lnTo>
                        <a:pt x="7838" y="14"/>
                      </a:lnTo>
                      <a:lnTo>
                        <a:pt x="7536" y="56"/>
                      </a:lnTo>
                      <a:lnTo>
                        <a:pt x="7247" y="138"/>
                      </a:lnTo>
                      <a:lnTo>
                        <a:pt x="6972" y="234"/>
                      </a:lnTo>
                      <a:lnTo>
                        <a:pt x="6683" y="372"/>
                      </a:lnTo>
                      <a:lnTo>
                        <a:pt x="6422" y="523"/>
                      </a:lnTo>
                      <a:lnTo>
                        <a:pt x="6175" y="716"/>
                      </a:lnTo>
                      <a:lnTo>
                        <a:pt x="5941" y="922"/>
                      </a:lnTo>
                      <a:lnTo>
                        <a:pt x="5748" y="1142"/>
                      </a:lnTo>
                      <a:lnTo>
                        <a:pt x="5570" y="1389"/>
                      </a:lnTo>
                      <a:lnTo>
                        <a:pt x="5418" y="1651"/>
                      </a:lnTo>
                      <a:lnTo>
                        <a:pt x="5295" y="1912"/>
                      </a:lnTo>
                      <a:lnTo>
                        <a:pt x="5198" y="2187"/>
                      </a:lnTo>
                      <a:lnTo>
                        <a:pt x="5130" y="2476"/>
                      </a:lnTo>
                      <a:lnTo>
                        <a:pt x="5088" y="2764"/>
                      </a:lnTo>
                      <a:lnTo>
                        <a:pt x="5074" y="3053"/>
                      </a:lnTo>
                      <a:lnTo>
                        <a:pt x="5088" y="3356"/>
                      </a:lnTo>
                      <a:lnTo>
                        <a:pt x="5130" y="3644"/>
                      </a:lnTo>
                      <a:lnTo>
                        <a:pt x="5212" y="3933"/>
                      </a:lnTo>
                      <a:lnTo>
                        <a:pt x="5308" y="4222"/>
                      </a:lnTo>
                      <a:lnTo>
                        <a:pt x="5446" y="4497"/>
                      </a:lnTo>
                      <a:lnTo>
                        <a:pt x="5597" y="4758"/>
                      </a:lnTo>
                      <a:lnTo>
                        <a:pt x="5872" y="5171"/>
                      </a:lnTo>
                      <a:lnTo>
                        <a:pt x="6161" y="5625"/>
                      </a:lnTo>
                      <a:lnTo>
                        <a:pt x="6463" y="6106"/>
                      </a:lnTo>
                      <a:lnTo>
                        <a:pt x="6780" y="6642"/>
                      </a:lnTo>
                      <a:lnTo>
                        <a:pt x="7110" y="7220"/>
                      </a:lnTo>
                      <a:lnTo>
                        <a:pt x="7453" y="7825"/>
                      </a:lnTo>
                      <a:lnTo>
                        <a:pt x="7797" y="8471"/>
                      </a:lnTo>
                      <a:lnTo>
                        <a:pt x="8155" y="9145"/>
                      </a:lnTo>
                      <a:lnTo>
                        <a:pt x="8512" y="9846"/>
                      </a:lnTo>
                      <a:lnTo>
                        <a:pt x="8870" y="10589"/>
                      </a:lnTo>
                      <a:lnTo>
                        <a:pt x="9227" y="11331"/>
                      </a:lnTo>
                      <a:lnTo>
                        <a:pt x="9571" y="12115"/>
                      </a:lnTo>
                      <a:lnTo>
                        <a:pt x="9915" y="12912"/>
                      </a:lnTo>
                      <a:lnTo>
                        <a:pt x="10245" y="13724"/>
                      </a:lnTo>
                      <a:lnTo>
                        <a:pt x="10575" y="14562"/>
                      </a:lnTo>
                      <a:lnTo>
                        <a:pt x="10877" y="15401"/>
                      </a:lnTo>
                      <a:lnTo>
                        <a:pt x="11166" y="16254"/>
                      </a:lnTo>
                      <a:lnTo>
                        <a:pt x="11427" y="17120"/>
                      </a:lnTo>
                      <a:lnTo>
                        <a:pt x="11689" y="17986"/>
                      </a:lnTo>
                      <a:lnTo>
                        <a:pt x="11909" y="18853"/>
                      </a:lnTo>
                      <a:lnTo>
                        <a:pt x="12101" y="19719"/>
                      </a:lnTo>
                      <a:lnTo>
                        <a:pt x="12280" y="20599"/>
                      </a:lnTo>
                      <a:lnTo>
                        <a:pt x="12417" y="21465"/>
                      </a:lnTo>
                      <a:lnTo>
                        <a:pt x="12472" y="21891"/>
                      </a:lnTo>
                      <a:lnTo>
                        <a:pt x="12514" y="22318"/>
                      </a:lnTo>
                      <a:lnTo>
                        <a:pt x="12555" y="22744"/>
                      </a:lnTo>
                      <a:lnTo>
                        <a:pt x="12582" y="23170"/>
                      </a:lnTo>
                      <a:lnTo>
                        <a:pt x="12610" y="23597"/>
                      </a:lnTo>
                      <a:lnTo>
                        <a:pt x="12610" y="24009"/>
                      </a:lnTo>
                      <a:lnTo>
                        <a:pt x="12610" y="24435"/>
                      </a:lnTo>
                      <a:lnTo>
                        <a:pt x="12596" y="24848"/>
                      </a:lnTo>
                      <a:lnTo>
                        <a:pt x="12582" y="25247"/>
                      </a:lnTo>
                      <a:lnTo>
                        <a:pt x="12541" y="25659"/>
                      </a:lnTo>
                      <a:lnTo>
                        <a:pt x="12500" y="26058"/>
                      </a:lnTo>
                      <a:lnTo>
                        <a:pt x="12445" y="26457"/>
                      </a:lnTo>
                      <a:lnTo>
                        <a:pt x="12376" y="26842"/>
                      </a:lnTo>
                      <a:lnTo>
                        <a:pt x="12294" y="27227"/>
                      </a:lnTo>
                      <a:lnTo>
                        <a:pt x="12197" y="27612"/>
                      </a:lnTo>
                      <a:lnTo>
                        <a:pt x="12101" y="27983"/>
                      </a:lnTo>
                      <a:lnTo>
                        <a:pt x="11977" y="28354"/>
                      </a:lnTo>
                      <a:lnTo>
                        <a:pt x="11840" y="28712"/>
                      </a:lnTo>
                      <a:lnTo>
                        <a:pt x="11716" y="29028"/>
                      </a:lnTo>
                      <a:lnTo>
                        <a:pt x="11579" y="29330"/>
                      </a:lnTo>
                      <a:lnTo>
                        <a:pt x="11427" y="29633"/>
                      </a:lnTo>
                      <a:lnTo>
                        <a:pt x="11262" y="29936"/>
                      </a:lnTo>
                      <a:lnTo>
                        <a:pt x="11083" y="30224"/>
                      </a:lnTo>
                      <a:lnTo>
                        <a:pt x="10905" y="30499"/>
                      </a:lnTo>
                      <a:lnTo>
                        <a:pt x="10712" y="30774"/>
                      </a:lnTo>
                      <a:lnTo>
                        <a:pt x="10506" y="31049"/>
                      </a:lnTo>
                      <a:lnTo>
                        <a:pt x="10300" y="31311"/>
                      </a:lnTo>
                      <a:lnTo>
                        <a:pt x="10066" y="31558"/>
                      </a:lnTo>
                      <a:lnTo>
                        <a:pt x="9832" y="31806"/>
                      </a:lnTo>
                      <a:lnTo>
                        <a:pt x="9585" y="32053"/>
                      </a:lnTo>
                      <a:lnTo>
                        <a:pt x="9337" y="32287"/>
                      </a:lnTo>
                      <a:lnTo>
                        <a:pt x="9062" y="32521"/>
                      </a:lnTo>
                      <a:lnTo>
                        <a:pt x="8787" y="32741"/>
                      </a:lnTo>
                      <a:lnTo>
                        <a:pt x="8498" y="32947"/>
                      </a:lnTo>
                      <a:lnTo>
                        <a:pt x="8196" y="33167"/>
                      </a:lnTo>
                      <a:lnTo>
                        <a:pt x="7880" y="33359"/>
                      </a:lnTo>
                      <a:lnTo>
                        <a:pt x="7563" y="33566"/>
                      </a:lnTo>
                      <a:lnTo>
                        <a:pt x="7220" y="33744"/>
                      </a:lnTo>
                      <a:lnTo>
                        <a:pt x="6876" y="33937"/>
                      </a:lnTo>
                      <a:lnTo>
                        <a:pt x="6518" y="34116"/>
                      </a:lnTo>
                      <a:lnTo>
                        <a:pt x="6161" y="34281"/>
                      </a:lnTo>
                      <a:lnTo>
                        <a:pt x="5776" y="34446"/>
                      </a:lnTo>
                      <a:lnTo>
                        <a:pt x="5391" y="34597"/>
                      </a:lnTo>
                      <a:lnTo>
                        <a:pt x="4992" y="34748"/>
                      </a:lnTo>
                      <a:lnTo>
                        <a:pt x="4579" y="34899"/>
                      </a:lnTo>
                      <a:lnTo>
                        <a:pt x="4153" y="35037"/>
                      </a:lnTo>
                      <a:lnTo>
                        <a:pt x="3713" y="35174"/>
                      </a:lnTo>
                      <a:lnTo>
                        <a:pt x="3273" y="35298"/>
                      </a:lnTo>
                      <a:lnTo>
                        <a:pt x="2819" y="35422"/>
                      </a:lnTo>
                      <a:lnTo>
                        <a:pt x="2352" y="35532"/>
                      </a:lnTo>
                      <a:lnTo>
                        <a:pt x="2049" y="35614"/>
                      </a:lnTo>
                      <a:lnTo>
                        <a:pt x="1761" y="35738"/>
                      </a:lnTo>
                      <a:lnTo>
                        <a:pt x="1499" y="35876"/>
                      </a:lnTo>
                      <a:lnTo>
                        <a:pt x="1252" y="36041"/>
                      </a:lnTo>
                      <a:lnTo>
                        <a:pt x="1018" y="36220"/>
                      </a:lnTo>
                      <a:lnTo>
                        <a:pt x="812" y="36426"/>
                      </a:lnTo>
                      <a:lnTo>
                        <a:pt x="619" y="36660"/>
                      </a:lnTo>
                      <a:lnTo>
                        <a:pt x="454" y="36893"/>
                      </a:lnTo>
                      <a:lnTo>
                        <a:pt x="303" y="37155"/>
                      </a:lnTo>
                      <a:lnTo>
                        <a:pt x="193" y="37416"/>
                      </a:lnTo>
                      <a:lnTo>
                        <a:pt x="97" y="37705"/>
                      </a:lnTo>
                      <a:lnTo>
                        <a:pt x="42" y="37993"/>
                      </a:lnTo>
                      <a:lnTo>
                        <a:pt x="1" y="38282"/>
                      </a:lnTo>
                      <a:lnTo>
                        <a:pt x="1" y="38585"/>
                      </a:lnTo>
                      <a:lnTo>
                        <a:pt x="14" y="38901"/>
                      </a:lnTo>
                      <a:lnTo>
                        <a:pt x="69" y="39203"/>
                      </a:lnTo>
                      <a:lnTo>
                        <a:pt x="152" y="39465"/>
                      </a:lnTo>
                      <a:lnTo>
                        <a:pt x="248" y="39712"/>
                      </a:lnTo>
                      <a:lnTo>
                        <a:pt x="358" y="39946"/>
                      </a:lnTo>
                      <a:lnTo>
                        <a:pt x="482" y="40166"/>
                      </a:lnTo>
                      <a:lnTo>
                        <a:pt x="633" y="40372"/>
                      </a:lnTo>
                      <a:lnTo>
                        <a:pt x="798" y="40565"/>
                      </a:lnTo>
                      <a:lnTo>
                        <a:pt x="977" y="40743"/>
                      </a:lnTo>
                      <a:lnTo>
                        <a:pt x="1169" y="40908"/>
                      </a:lnTo>
                      <a:lnTo>
                        <a:pt x="1362" y="41046"/>
                      </a:lnTo>
                      <a:lnTo>
                        <a:pt x="1582" y="41183"/>
                      </a:lnTo>
                      <a:lnTo>
                        <a:pt x="1802" y="41293"/>
                      </a:lnTo>
                      <a:lnTo>
                        <a:pt x="2036" y="41390"/>
                      </a:lnTo>
                      <a:lnTo>
                        <a:pt x="2283" y="41458"/>
                      </a:lnTo>
                      <a:lnTo>
                        <a:pt x="2531" y="41513"/>
                      </a:lnTo>
                      <a:lnTo>
                        <a:pt x="2778" y="41541"/>
                      </a:lnTo>
                      <a:lnTo>
                        <a:pt x="3039" y="41555"/>
                      </a:lnTo>
                      <a:lnTo>
                        <a:pt x="3218" y="41555"/>
                      </a:lnTo>
                      <a:lnTo>
                        <a:pt x="3397" y="41541"/>
                      </a:lnTo>
                      <a:lnTo>
                        <a:pt x="3562" y="41513"/>
                      </a:lnTo>
                      <a:lnTo>
                        <a:pt x="3741" y="41472"/>
                      </a:lnTo>
                      <a:lnTo>
                        <a:pt x="4401" y="41307"/>
                      </a:lnTo>
                      <a:lnTo>
                        <a:pt x="5033" y="41142"/>
                      </a:lnTo>
                      <a:lnTo>
                        <a:pt x="5666" y="40950"/>
                      </a:lnTo>
                      <a:lnTo>
                        <a:pt x="6271" y="40757"/>
                      </a:lnTo>
                      <a:lnTo>
                        <a:pt x="6876" y="40551"/>
                      </a:lnTo>
                      <a:lnTo>
                        <a:pt x="7453" y="40345"/>
                      </a:lnTo>
                      <a:lnTo>
                        <a:pt x="8031" y="40111"/>
                      </a:lnTo>
                      <a:lnTo>
                        <a:pt x="8581" y="39877"/>
                      </a:lnTo>
                      <a:lnTo>
                        <a:pt x="9117" y="39630"/>
                      </a:lnTo>
                      <a:lnTo>
                        <a:pt x="9653" y="39368"/>
                      </a:lnTo>
                      <a:lnTo>
                        <a:pt x="10162" y="39093"/>
                      </a:lnTo>
                      <a:lnTo>
                        <a:pt x="10657" y="38818"/>
                      </a:lnTo>
                      <a:lnTo>
                        <a:pt x="11138" y="38530"/>
                      </a:lnTo>
                      <a:lnTo>
                        <a:pt x="11606" y="38213"/>
                      </a:lnTo>
                      <a:lnTo>
                        <a:pt x="12060" y="37911"/>
                      </a:lnTo>
                      <a:lnTo>
                        <a:pt x="12500" y="37581"/>
                      </a:lnTo>
                      <a:lnTo>
                        <a:pt x="12926" y="37251"/>
                      </a:lnTo>
                      <a:lnTo>
                        <a:pt x="13339" y="36893"/>
                      </a:lnTo>
                      <a:lnTo>
                        <a:pt x="13724" y="36536"/>
                      </a:lnTo>
                      <a:lnTo>
                        <a:pt x="14109" y="36178"/>
                      </a:lnTo>
                      <a:lnTo>
                        <a:pt x="14480" y="35793"/>
                      </a:lnTo>
                      <a:lnTo>
                        <a:pt x="14824" y="35408"/>
                      </a:lnTo>
                      <a:lnTo>
                        <a:pt x="15167" y="35009"/>
                      </a:lnTo>
                      <a:lnTo>
                        <a:pt x="15484" y="34597"/>
                      </a:lnTo>
                      <a:lnTo>
                        <a:pt x="15786" y="34171"/>
                      </a:lnTo>
                      <a:lnTo>
                        <a:pt x="16089" y="33744"/>
                      </a:lnTo>
                      <a:lnTo>
                        <a:pt x="16364" y="33304"/>
                      </a:lnTo>
                      <a:lnTo>
                        <a:pt x="16625" y="32851"/>
                      </a:lnTo>
                      <a:lnTo>
                        <a:pt x="16872" y="32383"/>
                      </a:lnTo>
                      <a:lnTo>
                        <a:pt x="17106" y="31916"/>
                      </a:lnTo>
                      <a:lnTo>
                        <a:pt x="17326" y="31434"/>
                      </a:lnTo>
                      <a:lnTo>
                        <a:pt x="17519" y="30939"/>
                      </a:lnTo>
                      <a:lnTo>
                        <a:pt x="17739" y="30362"/>
                      </a:lnTo>
                      <a:lnTo>
                        <a:pt x="17931" y="29784"/>
                      </a:lnTo>
                      <a:lnTo>
                        <a:pt x="18096" y="29193"/>
                      </a:lnTo>
                      <a:lnTo>
                        <a:pt x="18234" y="28602"/>
                      </a:lnTo>
                      <a:lnTo>
                        <a:pt x="18358" y="28010"/>
                      </a:lnTo>
                      <a:lnTo>
                        <a:pt x="18468" y="27419"/>
                      </a:lnTo>
                      <a:lnTo>
                        <a:pt x="18550" y="26814"/>
                      </a:lnTo>
                      <a:lnTo>
                        <a:pt x="18619" y="26209"/>
                      </a:lnTo>
                      <a:lnTo>
                        <a:pt x="18660" y="25590"/>
                      </a:lnTo>
                      <a:lnTo>
                        <a:pt x="18688" y="24985"/>
                      </a:lnTo>
                      <a:lnTo>
                        <a:pt x="18701" y="24367"/>
                      </a:lnTo>
                      <a:lnTo>
                        <a:pt x="18701" y="23748"/>
                      </a:lnTo>
                      <a:lnTo>
                        <a:pt x="18674" y="23129"/>
                      </a:lnTo>
                      <a:lnTo>
                        <a:pt x="18646" y="22524"/>
                      </a:lnTo>
                      <a:lnTo>
                        <a:pt x="18591" y="21905"/>
                      </a:lnTo>
                      <a:lnTo>
                        <a:pt x="18523" y="21286"/>
                      </a:lnTo>
                      <a:lnTo>
                        <a:pt x="18440" y="20668"/>
                      </a:lnTo>
                      <a:lnTo>
                        <a:pt x="18358" y="20049"/>
                      </a:lnTo>
                      <a:lnTo>
                        <a:pt x="18248" y="19444"/>
                      </a:lnTo>
                      <a:lnTo>
                        <a:pt x="18138" y="18825"/>
                      </a:lnTo>
                      <a:lnTo>
                        <a:pt x="18014" y="18220"/>
                      </a:lnTo>
                      <a:lnTo>
                        <a:pt x="17876" y="17615"/>
                      </a:lnTo>
                      <a:lnTo>
                        <a:pt x="17725" y="17010"/>
                      </a:lnTo>
                      <a:lnTo>
                        <a:pt x="17574" y="16419"/>
                      </a:lnTo>
                      <a:lnTo>
                        <a:pt x="17409" y="15827"/>
                      </a:lnTo>
                      <a:lnTo>
                        <a:pt x="17230" y="15236"/>
                      </a:lnTo>
                      <a:lnTo>
                        <a:pt x="17051" y="14659"/>
                      </a:lnTo>
                      <a:lnTo>
                        <a:pt x="16859" y="14081"/>
                      </a:lnTo>
                      <a:lnTo>
                        <a:pt x="16460" y="12954"/>
                      </a:lnTo>
                      <a:lnTo>
                        <a:pt x="16047" y="11854"/>
                      </a:lnTo>
                      <a:lnTo>
                        <a:pt x="15621" y="10781"/>
                      </a:lnTo>
                      <a:lnTo>
                        <a:pt x="15181" y="9750"/>
                      </a:lnTo>
                      <a:lnTo>
                        <a:pt x="14741" y="8760"/>
                      </a:lnTo>
                      <a:lnTo>
                        <a:pt x="14287" y="7811"/>
                      </a:lnTo>
                      <a:lnTo>
                        <a:pt x="13847" y="6917"/>
                      </a:lnTo>
                      <a:lnTo>
                        <a:pt x="13421" y="6078"/>
                      </a:lnTo>
                      <a:lnTo>
                        <a:pt x="12995" y="5281"/>
                      </a:lnTo>
                      <a:lnTo>
                        <a:pt x="12596" y="4566"/>
                      </a:lnTo>
                      <a:lnTo>
                        <a:pt x="12225" y="3892"/>
                      </a:lnTo>
                      <a:lnTo>
                        <a:pt x="11881" y="3301"/>
                      </a:lnTo>
                      <a:lnTo>
                        <a:pt x="11290" y="2324"/>
                      </a:lnTo>
                      <a:lnTo>
                        <a:pt x="10863" y="1664"/>
                      </a:lnTo>
                      <a:lnTo>
                        <a:pt x="10657" y="1348"/>
                      </a:lnTo>
                      <a:lnTo>
                        <a:pt x="10465" y="1101"/>
                      </a:lnTo>
                      <a:lnTo>
                        <a:pt x="10258" y="867"/>
                      </a:lnTo>
                      <a:lnTo>
                        <a:pt x="10038" y="674"/>
                      </a:lnTo>
                      <a:lnTo>
                        <a:pt x="9791" y="496"/>
                      </a:lnTo>
                      <a:lnTo>
                        <a:pt x="9543" y="344"/>
                      </a:lnTo>
                      <a:lnTo>
                        <a:pt x="9268" y="221"/>
                      </a:lnTo>
                      <a:lnTo>
                        <a:pt x="8993" y="124"/>
                      </a:lnTo>
                      <a:lnTo>
                        <a:pt x="8705" y="56"/>
                      </a:lnTo>
                      <a:lnTo>
                        <a:pt x="8416" y="14"/>
                      </a:lnTo>
                      <a:lnTo>
                        <a:pt x="8127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58"/>
                <p:cNvSpPr/>
                <p:nvPr/>
              </p:nvSpPr>
              <p:spPr>
                <a:xfrm>
                  <a:off x="4808867" y="3076140"/>
                  <a:ext cx="98066" cy="158060"/>
                </a:xfrm>
                <a:custGeom>
                  <a:rect b="b" l="l" r="r" t="t"/>
                  <a:pathLst>
                    <a:path extrusionOk="0" h="5941" w="3686">
                      <a:moveTo>
                        <a:pt x="2311" y="0"/>
                      </a:moveTo>
                      <a:lnTo>
                        <a:pt x="2022" y="96"/>
                      </a:lnTo>
                      <a:lnTo>
                        <a:pt x="1747" y="206"/>
                      </a:lnTo>
                      <a:lnTo>
                        <a:pt x="1472" y="344"/>
                      </a:lnTo>
                      <a:lnTo>
                        <a:pt x="1238" y="509"/>
                      </a:lnTo>
                      <a:lnTo>
                        <a:pt x="1005" y="688"/>
                      </a:lnTo>
                      <a:lnTo>
                        <a:pt x="798" y="894"/>
                      </a:lnTo>
                      <a:lnTo>
                        <a:pt x="620" y="1114"/>
                      </a:lnTo>
                      <a:lnTo>
                        <a:pt x="455" y="1348"/>
                      </a:lnTo>
                      <a:lnTo>
                        <a:pt x="303" y="1595"/>
                      </a:lnTo>
                      <a:lnTo>
                        <a:pt x="193" y="1870"/>
                      </a:lnTo>
                      <a:lnTo>
                        <a:pt x="111" y="2145"/>
                      </a:lnTo>
                      <a:lnTo>
                        <a:pt x="42" y="2420"/>
                      </a:lnTo>
                      <a:lnTo>
                        <a:pt x="1" y="2723"/>
                      </a:lnTo>
                      <a:lnTo>
                        <a:pt x="1" y="3012"/>
                      </a:lnTo>
                      <a:lnTo>
                        <a:pt x="28" y="3314"/>
                      </a:lnTo>
                      <a:lnTo>
                        <a:pt x="83" y="3617"/>
                      </a:lnTo>
                      <a:lnTo>
                        <a:pt x="152" y="3878"/>
                      </a:lnTo>
                      <a:lnTo>
                        <a:pt x="248" y="4112"/>
                      </a:lnTo>
                      <a:lnTo>
                        <a:pt x="358" y="4345"/>
                      </a:lnTo>
                      <a:lnTo>
                        <a:pt x="482" y="4565"/>
                      </a:lnTo>
                      <a:lnTo>
                        <a:pt x="620" y="4772"/>
                      </a:lnTo>
                      <a:lnTo>
                        <a:pt x="785" y="4964"/>
                      </a:lnTo>
                      <a:lnTo>
                        <a:pt x="963" y="5129"/>
                      </a:lnTo>
                      <a:lnTo>
                        <a:pt x="1156" y="5294"/>
                      </a:lnTo>
                      <a:lnTo>
                        <a:pt x="1348" y="5445"/>
                      </a:lnTo>
                      <a:lnTo>
                        <a:pt x="1568" y="5569"/>
                      </a:lnTo>
                      <a:lnTo>
                        <a:pt x="1788" y="5679"/>
                      </a:lnTo>
                      <a:lnTo>
                        <a:pt x="2008" y="5762"/>
                      </a:lnTo>
                      <a:lnTo>
                        <a:pt x="2256" y="5844"/>
                      </a:lnTo>
                      <a:lnTo>
                        <a:pt x="2503" y="5885"/>
                      </a:lnTo>
                      <a:lnTo>
                        <a:pt x="2751" y="5927"/>
                      </a:lnTo>
                      <a:lnTo>
                        <a:pt x="2998" y="5940"/>
                      </a:lnTo>
                      <a:lnTo>
                        <a:pt x="3177" y="5927"/>
                      </a:lnTo>
                      <a:lnTo>
                        <a:pt x="3342" y="5913"/>
                      </a:lnTo>
                      <a:lnTo>
                        <a:pt x="3521" y="5885"/>
                      </a:lnTo>
                      <a:lnTo>
                        <a:pt x="3686" y="5858"/>
                      </a:lnTo>
                      <a:lnTo>
                        <a:pt x="2311" y="0"/>
                      </a:lnTo>
                      <a:close/>
                    </a:path>
                  </a:pathLst>
                </a:custGeom>
                <a:solidFill>
                  <a:srgbClr val="DD9F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9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Process Diagrams</a:t>
            </a:r>
            <a:endParaRPr/>
          </a:p>
        </p:txBody>
      </p:sp>
      <p:grpSp>
        <p:nvGrpSpPr>
          <p:cNvPr id="701" name="Google Shape;701;p59"/>
          <p:cNvGrpSpPr/>
          <p:nvPr/>
        </p:nvGrpSpPr>
        <p:grpSpPr>
          <a:xfrm>
            <a:off x="1181976" y="1712948"/>
            <a:ext cx="2635535" cy="1073466"/>
            <a:chOff x="1258163" y="1712948"/>
            <a:chExt cx="2635535" cy="1073466"/>
          </a:xfrm>
        </p:grpSpPr>
        <p:sp>
          <p:nvSpPr>
            <p:cNvPr id="702" name="Google Shape;702;p59"/>
            <p:cNvSpPr/>
            <p:nvPr/>
          </p:nvSpPr>
          <p:spPr>
            <a:xfrm rot="-5400000">
              <a:off x="2103263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59"/>
            <p:cNvSpPr txBox="1"/>
            <p:nvPr/>
          </p:nvSpPr>
          <p:spPr>
            <a:xfrm>
              <a:off x="1387563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br>
                <a:rPr b="1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4" name="Google Shape;704;p59"/>
            <p:cNvSpPr txBox="1"/>
            <p:nvPr/>
          </p:nvSpPr>
          <p:spPr>
            <a:xfrm>
              <a:off x="3127068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fr" sz="24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0"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05" name="Google Shape;705;p59"/>
            <p:cNvGrpSpPr/>
            <p:nvPr/>
          </p:nvGrpSpPr>
          <p:grpSpPr>
            <a:xfrm>
              <a:off x="3262250" y="1712948"/>
              <a:ext cx="631448" cy="1073466"/>
              <a:chOff x="3262250" y="1712948"/>
              <a:chExt cx="631448" cy="1073466"/>
            </a:xfrm>
          </p:grpSpPr>
          <p:sp>
            <p:nvSpPr>
              <p:cNvPr id="706" name="Google Shape;706;p59"/>
              <p:cNvSpPr/>
              <p:nvPr/>
            </p:nvSpPr>
            <p:spPr>
              <a:xfrm rot="-5400000">
                <a:off x="3146823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1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59"/>
              <p:cNvSpPr/>
              <p:nvPr/>
            </p:nvSpPr>
            <p:spPr>
              <a:xfrm rot="-5400000">
                <a:off x="3251750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8" name="Google Shape;708;p59"/>
          <p:cNvGrpSpPr/>
          <p:nvPr/>
        </p:nvGrpSpPr>
        <p:grpSpPr>
          <a:xfrm>
            <a:off x="2483188" y="2708964"/>
            <a:ext cx="2627713" cy="1073449"/>
            <a:chOff x="2559375" y="2708964"/>
            <a:chExt cx="2627713" cy="1073449"/>
          </a:xfrm>
        </p:grpSpPr>
        <p:sp>
          <p:nvSpPr>
            <p:cNvPr id="709" name="Google Shape;709;p59"/>
            <p:cNvSpPr/>
            <p:nvPr/>
          </p:nvSpPr>
          <p:spPr>
            <a:xfrm rot="-5400000">
              <a:off x="355688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9"/>
            <p:cNvSpPr txBox="1"/>
            <p:nvPr/>
          </p:nvSpPr>
          <p:spPr>
            <a:xfrm>
              <a:off x="337258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br>
                <a:rPr b="1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59"/>
            <p:cNvSpPr txBox="1"/>
            <p:nvPr/>
          </p:nvSpPr>
          <p:spPr>
            <a:xfrm>
              <a:off x="284119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fr" sz="24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2" name="Google Shape;712;p59"/>
            <p:cNvGrpSpPr/>
            <p:nvPr/>
          </p:nvGrpSpPr>
          <p:grpSpPr>
            <a:xfrm>
              <a:off x="2559375" y="2708964"/>
              <a:ext cx="632175" cy="1073449"/>
              <a:chOff x="2559375" y="2708964"/>
              <a:chExt cx="632175" cy="1073449"/>
            </a:xfrm>
          </p:grpSpPr>
          <p:sp>
            <p:nvSpPr>
              <p:cNvPr id="713" name="Google Shape;713;p59"/>
              <p:cNvSpPr/>
              <p:nvPr/>
            </p:nvSpPr>
            <p:spPr>
              <a:xfrm rot="-5400000">
                <a:off x="231052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5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59"/>
              <p:cNvSpPr/>
              <p:nvPr/>
            </p:nvSpPr>
            <p:spPr>
              <a:xfrm rot="5400000">
                <a:off x="304725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5" name="Google Shape;715;p59"/>
          <p:cNvGrpSpPr/>
          <p:nvPr/>
        </p:nvGrpSpPr>
        <p:grpSpPr>
          <a:xfrm>
            <a:off x="5334338" y="2708964"/>
            <a:ext cx="2627713" cy="1073449"/>
            <a:chOff x="5410525" y="2708964"/>
            <a:chExt cx="2627713" cy="1073449"/>
          </a:xfrm>
        </p:grpSpPr>
        <p:sp>
          <p:nvSpPr>
            <p:cNvPr id="716" name="Google Shape;716;p59"/>
            <p:cNvSpPr/>
            <p:nvPr/>
          </p:nvSpPr>
          <p:spPr>
            <a:xfrm rot="-5400000">
              <a:off x="6408038" y="1969366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9"/>
            <p:cNvSpPr txBox="1"/>
            <p:nvPr/>
          </p:nvSpPr>
          <p:spPr>
            <a:xfrm>
              <a:off x="6223738" y="2939266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br>
                <a:rPr b="1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Earth harbors life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8" name="Google Shape;718;p59"/>
            <p:cNvSpPr txBox="1"/>
            <p:nvPr/>
          </p:nvSpPr>
          <p:spPr>
            <a:xfrm>
              <a:off x="5692343" y="2992216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fr" sz="24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19" name="Google Shape;719;p59"/>
            <p:cNvGrpSpPr/>
            <p:nvPr/>
          </p:nvGrpSpPr>
          <p:grpSpPr>
            <a:xfrm>
              <a:off x="5410525" y="2708964"/>
              <a:ext cx="632175" cy="1073449"/>
              <a:chOff x="5410525" y="2708964"/>
              <a:chExt cx="632175" cy="1073449"/>
            </a:xfrm>
          </p:grpSpPr>
          <p:sp>
            <p:nvSpPr>
              <p:cNvPr id="720" name="Google Shape;720;p59"/>
              <p:cNvSpPr/>
              <p:nvPr/>
            </p:nvSpPr>
            <p:spPr>
              <a:xfrm rot="-5400000">
                <a:off x="5161673" y="2957816"/>
                <a:ext cx="996089" cy="498385"/>
              </a:xfrm>
              <a:custGeom>
                <a:rect b="b" l="l" r="r" t="t"/>
                <a:pathLst>
                  <a:path extrusionOk="0" fill="none" h="22050" w="44065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solidFill>
                <a:srgbClr val="F3F3F3"/>
              </a:solidFill>
              <a:ln cap="rnd" cmpd="sng" w="28575">
                <a:solidFill>
                  <a:schemeClr val="accent6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59"/>
              <p:cNvSpPr/>
              <p:nvPr/>
            </p:nvSpPr>
            <p:spPr>
              <a:xfrm rot="5400000">
                <a:off x="5898400" y="3638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2" name="Google Shape;722;p59"/>
          <p:cNvGrpSpPr/>
          <p:nvPr/>
        </p:nvGrpSpPr>
        <p:grpSpPr>
          <a:xfrm>
            <a:off x="4021301" y="1712948"/>
            <a:ext cx="2635535" cy="1073466"/>
            <a:chOff x="4097488" y="1712948"/>
            <a:chExt cx="2635535" cy="1073466"/>
          </a:xfrm>
        </p:grpSpPr>
        <p:sp>
          <p:nvSpPr>
            <p:cNvPr id="723" name="Google Shape;723;p59"/>
            <p:cNvSpPr/>
            <p:nvPr/>
          </p:nvSpPr>
          <p:spPr>
            <a:xfrm rot="-5400000">
              <a:off x="4942588" y="973353"/>
              <a:ext cx="785100" cy="247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9"/>
            <p:cNvSpPr txBox="1"/>
            <p:nvPr/>
          </p:nvSpPr>
          <p:spPr>
            <a:xfrm>
              <a:off x="4226888" y="1943253"/>
              <a:ext cx="16851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br>
                <a:rPr b="1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5" name="Google Shape;725;p59"/>
            <p:cNvSpPr txBox="1"/>
            <p:nvPr/>
          </p:nvSpPr>
          <p:spPr>
            <a:xfrm>
              <a:off x="5966393" y="1996203"/>
              <a:ext cx="477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fr" sz="24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b="0" i="0" sz="24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726" name="Google Shape;726;p59"/>
            <p:cNvGrpSpPr/>
            <p:nvPr/>
          </p:nvGrpSpPr>
          <p:grpSpPr>
            <a:xfrm>
              <a:off x="6101575" y="1712948"/>
              <a:ext cx="631448" cy="1073466"/>
              <a:chOff x="6101575" y="1712948"/>
              <a:chExt cx="631448" cy="1073466"/>
            </a:xfrm>
          </p:grpSpPr>
          <p:sp>
            <p:nvSpPr>
              <p:cNvPr id="727" name="Google Shape;727;p59"/>
              <p:cNvSpPr/>
              <p:nvPr/>
            </p:nvSpPr>
            <p:spPr>
              <a:xfrm rot="-5400000">
                <a:off x="5986148" y="1962184"/>
                <a:ext cx="996112" cy="497639"/>
              </a:xfrm>
              <a:custGeom>
                <a:rect b="b" l="l" r="r" t="t"/>
                <a:pathLst>
                  <a:path extrusionOk="0" fill="none" h="22017" w="44066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solidFill>
                <a:schemeClr val="accent2"/>
              </a:solidFill>
              <a:ln cap="rnd" cmpd="sng" w="28575">
                <a:solidFill>
                  <a:schemeClr val="accent2"/>
                </a:solidFill>
                <a:prstDash val="solid"/>
                <a:miter lim="3335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59"/>
              <p:cNvSpPr/>
              <p:nvPr/>
            </p:nvSpPr>
            <p:spPr>
              <a:xfrm rot="-5400000">
                <a:off x="6091075" y="2642113"/>
                <a:ext cx="154800" cy="133800"/>
              </a:xfrm>
              <a:prstGeom prst="triangle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0"/>
          <p:cNvSpPr txBox="1"/>
          <p:nvPr/>
        </p:nvSpPr>
        <p:spPr>
          <a:xfrm>
            <a:off x="5529038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b="0" i="0" sz="2800" u="none" cap="none" strike="noStrike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34" name="Google Shape;734;p60"/>
          <p:cNvSpPr txBox="1"/>
          <p:nvPr/>
        </p:nvSpPr>
        <p:spPr>
          <a:xfrm>
            <a:off x="5529038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35" name="Google Shape;735;p60"/>
          <p:cNvGrpSpPr/>
          <p:nvPr/>
        </p:nvGrpSpPr>
        <p:grpSpPr>
          <a:xfrm>
            <a:off x="983950" y="719064"/>
            <a:ext cx="1651339" cy="2325956"/>
            <a:chOff x="983950" y="719064"/>
            <a:chExt cx="1651339" cy="2325956"/>
          </a:xfrm>
        </p:grpSpPr>
        <p:sp>
          <p:nvSpPr>
            <p:cNvPr id="736" name="Google Shape;736;p60"/>
            <p:cNvSpPr/>
            <p:nvPr/>
          </p:nvSpPr>
          <p:spPr>
            <a:xfrm>
              <a:off x="983950" y="719064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62437" y="1"/>
                  </a:moveTo>
                  <a:cubicBezTo>
                    <a:pt x="26551" y="9145"/>
                    <a:pt x="0" y="41673"/>
                    <a:pt x="0" y="80404"/>
                  </a:cubicBezTo>
                  <a:cubicBezTo>
                    <a:pt x="0" y="87488"/>
                    <a:pt x="893" y="94370"/>
                    <a:pt x="2572" y="100942"/>
                  </a:cubicBezTo>
                  <a:lnTo>
                    <a:pt x="62437" y="100942"/>
                  </a:lnTo>
                  <a:lnTo>
                    <a:pt x="6243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0"/>
            <p:cNvSpPr/>
            <p:nvPr/>
          </p:nvSpPr>
          <p:spPr>
            <a:xfrm>
              <a:off x="1662945" y="1433175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32957" y="1"/>
                  </a:moveTo>
                  <a:cubicBezTo>
                    <a:pt x="13609" y="8049"/>
                    <a:pt x="0" y="27147"/>
                    <a:pt x="0" y="49412"/>
                  </a:cubicBezTo>
                  <a:cubicBezTo>
                    <a:pt x="0" y="56698"/>
                    <a:pt x="1453" y="63628"/>
                    <a:pt x="4084" y="69950"/>
                  </a:cubicBezTo>
                  <a:lnTo>
                    <a:pt x="32957" y="69950"/>
                  </a:lnTo>
                  <a:lnTo>
                    <a:pt x="32957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0"/>
            <p:cNvSpPr/>
            <p:nvPr/>
          </p:nvSpPr>
          <p:spPr>
            <a:xfrm>
              <a:off x="1064320" y="742544"/>
              <a:ext cx="1570969" cy="1264065"/>
            </a:xfrm>
            <a:custGeom>
              <a:rect b="b" l="l" r="r" t="t"/>
              <a:pathLst>
                <a:path extrusionOk="0" h="54858" w="68177">
                  <a:moveTo>
                    <a:pt x="9503" y="1"/>
                  </a:moveTo>
                  <a:cubicBezTo>
                    <a:pt x="4653" y="1"/>
                    <a:pt x="1" y="3770"/>
                    <a:pt x="1" y="9459"/>
                  </a:cubicBezTo>
                  <a:lnTo>
                    <a:pt x="1" y="54858"/>
                  </a:lnTo>
                  <a:lnTo>
                    <a:pt x="68176" y="54858"/>
                  </a:lnTo>
                  <a:lnTo>
                    <a:pt x="16098" y="2780"/>
                  </a:lnTo>
                  <a:cubicBezTo>
                    <a:pt x="14178" y="860"/>
                    <a:pt x="11818" y="1"/>
                    <a:pt x="9503" y="1"/>
                  </a:cubicBez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0"/>
            <p:cNvSpPr txBox="1"/>
            <p:nvPr/>
          </p:nvSpPr>
          <p:spPr>
            <a:xfrm>
              <a:off x="1064325" y="127217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fr" sz="1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b="0" i="0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0" name="Google Shape;740;p60"/>
            <p:cNvSpPr txBox="1"/>
            <p:nvPr/>
          </p:nvSpPr>
          <p:spPr>
            <a:xfrm>
              <a:off x="983950" y="2285150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fr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0"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1" name="Google Shape;741;p60"/>
          <p:cNvGrpSpPr/>
          <p:nvPr/>
        </p:nvGrpSpPr>
        <p:grpSpPr>
          <a:xfrm>
            <a:off x="2422310" y="660100"/>
            <a:ext cx="2368184" cy="1652951"/>
            <a:chOff x="2422310" y="660100"/>
            <a:chExt cx="2368184" cy="1652951"/>
          </a:xfrm>
        </p:grpSpPr>
        <p:sp>
          <p:nvSpPr>
            <p:cNvPr id="742" name="Google Shape;742;p60"/>
            <p:cNvSpPr/>
            <p:nvPr/>
          </p:nvSpPr>
          <p:spPr>
            <a:xfrm>
              <a:off x="2422587" y="660100"/>
              <a:ext cx="2325956" cy="1438428"/>
            </a:xfrm>
            <a:custGeom>
              <a:rect b="b" l="l" r="r" t="t"/>
              <a:pathLst>
                <a:path extrusionOk="0" h="62425" w="100942">
                  <a:moveTo>
                    <a:pt x="20539" y="0"/>
                  </a:moveTo>
                  <a:cubicBezTo>
                    <a:pt x="13443" y="0"/>
                    <a:pt x="6561" y="881"/>
                    <a:pt x="1" y="2560"/>
                  </a:cubicBezTo>
                  <a:lnTo>
                    <a:pt x="1" y="62424"/>
                  </a:lnTo>
                  <a:lnTo>
                    <a:pt x="100942" y="62424"/>
                  </a:lnTo>
                  <a:cubicBezTo>
                    <a:pt x="91798" y="26539"/>
                    <a:pt x="59270" y="0"/>
                    <a:pt x="2053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0"/>
            <p:cNvSpPr/>
            <p:nvPr/>
          </p:nvSpPr>
          <p:spPr>
            <a:xfrm>
              <a:off x="2422310" y="1338819"/>
              <a:ext cx="1612099" cy="759688"/>
            </a:xfrm>
            <a:custGeom>
              <a:rect b="b" l="l" r="r" t="t"/>
              <a:pathLst>
                <a:path extrusionOk="0" h="32969" w="69962">
                  <a:moveTo>
                    <a:pt x="20551" y="0"/>
                  </a:moveTo>
                  <a:cubicBezTo>
                    <a:pt x="13264" y="0"/>
                    <a:pt x="6323" y="1453"/>
                    <a:pt x="1" y="4096"/>
                  </a:cubicBezTo>
                  <a:lnTo>
                    <a:pt x="1" y="32968"/>
                  </a:lnTo>
                  <a:lnTo>
                    <a:pt x="69962" y="32968"/>
                  </a:lnTo>
                  <a:cubicBezTo>
                    <a:pt x="61913" y="13609"/>
                    <a:pt x="42816" y="0"/>
                    <a:pt x="20551" y="0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0"/>
            <p:cNvSpPr/>
            <p:nvPr/>
          </p:nvSpPr>
          <p:spPr>
            <a:xfrm>
              <a:off x="3453568" y="742106"/>
              <a:ext cx="1336926" cy="1570945"/>
            </a:xfrm>
            <a:custGeom>
              <a:rect b="b" l="l" r="r" t="t"/>
              <a:pathLst>
                <a:path extrusionOk="0" h="68176" w="58020">
                  <a:moveTo>
                    <a:pt x="0" y="1"/>
                  </a:moveTo>
                  <a:lnTo>
                    <a:pt x="0" y="68176"/>
                  </a:lnTo>
                  <a:lnTo>
                    <a:pt x="52078" y="16110"/>
                  </a:lnTo>
                  <a:cubicBezTo>
                    <a:pt x="58020" y="10157"/>
                    <a:pt x="53805" y="1"/>
                    <a:pt x="45411" y="1"/>
                  </a:cubicBez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0"/>
            <p:cNvSpPr txBox="1"/>
            <p:nvPr/>
          </p:nvSpPr>
          <p:spPr>
            <a:xfrm>
              <a:off x="2543763" y="762850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fr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0"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60"/>
            <p:cNvSpPr txBox="1"/>
            <p:nvPr/>
          </p:nvSpPr>
          <p:spPr>
            <a:xfrm>
              <a:off x="3453600" y="89495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fr" sz="1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b="0" i="0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47" name="Google Shape;747;p60"/>
          <p:cNvGrpSpPr/>
          <p:nvPr/>
        </p:nvGrpSpPr>
        <p:grpSpPr>
          <a:xfrm>
            <a:off x="991899" y="2824922"/>
            <a:ext cx="2377248" cy="1658454"/>
            <a:chOff x="991899" y="2824922"/>
            <a:chExt cx="2377248" cy="1658454"/>
          </a:xfrm>
        </p:grpSpPr>
        <p:sp>
          <p:nvSpPr>
            <p:cNvPr id="748" name="Google Shape;748;p60"/>
            <p:cNvSpPr/>
            <p:nvPr/>
          </p:nvSpPr>
          <p:spPr>
            <a:xfrm>
              <a:off x="1043213" y="3044925"/>
              <a:ext cx="2325680" cy="1438451"/>
            </a:xfrm>
            <a:custGeom>
              <a:rect b="b" l="l" r="r" t="t"/>
              <a:pathLst>
                <a:path extrusionOk="0" h="62426" w="100930">
                  <a:moveTo>
                    <a:pt x="0" y="1"/>
                  </a:moveTo>
                  <a:cubicBezTo>
                    <a:pt x="9132" y="35886"/>
                    <a:pt x="41660" y="62425"/>
                    <a:pt x="80403" y="62425"/>
                  </a:cubicBezTo>
                  <a:cubicBezTo>
                    <a:pt x="87487" y="62425"/>
                    <a:pt x="94369" y="61544"/>
                    <a:pt x="100929" y="59865"/>
                  </a:cubicBezTo>
                  <a:lnTo>
                    <a:pt x="100929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0"/>
            <p:cNvSpPr/>
            <p:nvPr/>
          </p:nvSpPr>
          <p:spPr>
            <a:xfrm>
              <a:off x="1757048" y="3044925"/>
              <a:ext cx="1612099" cy="759711"/>
            </a:xfrm>
            <a:custGeom>
              <a:rect b="b" l="l" r="r" t="t"/>
              <a:pathLst>
                <a:path extrusionOk="0" h="32970" w="69962">
                  <a:moveTo>
                    <a:pt x="0" y="1"/>
                  </a:moveTo>
                  <a:cubicBezTo>
                    <a:pt x="8049" y="19360"/>
                    <a:pt x="27146" y="32969"/>
                    <a:pt x="49423" y="32969"/>
                  </a:cubicBezTo>
                  <a:cubicBezTo>
                    <a:pt x="56698" y="32969"/>
                    <a:pt x="63639" y="31517"/>
                    <a:pt x="69961" y="28873"/>
                  </a:cubicBezTo>
                  <a:lnTo>
                    <a:pt x="69961" y="1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0"/>
            <p:cNvSpPr/>
            <p:nvPr/>
          </p:nvSpPr>
          <p:spPr>
            <a:xfrm>
              <a:off x="991899" y="2824922"/>
              <a:ext cx="1336926" cy="1571199"/>
            </a:xfrm>
            <a:custGeom>
              <a:rect b="b" l="l" r="r" t="t"/>
              <a:pathLst>
                <a:path extrusionOk="0" h="68187" w="58020">
                  <a:moveTo>
                    <a:pt x="58020" y="0"/>
                  </a:moveTo>
                  <a:lnTo>
                    <a:pt x="5942" y="52078"/>
                  </a:lnTo>
                  <a:cubicBezTo>
                    <a:pt x="1" y="58019"/>
                    <a:pt x="4204" y="68187"/>
                    <a:pt x="12609" y="68187"/>
                  </a:cubicBezTo>
                  <a:lnTo>
                    <a:pt x="58020" y="68187"/>
                  </a:lnTo>
                  <a:lnTo>
                    <a:pt x="58020" y="0"/>
                  </a:lnTo>
                  <a:close/>
                </a:path>
              </a:pathLst>
            </a:custGeom>
            <a:solidFill>
              <a:srgbClr val="1919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0"/>
            <p:cNvSpPr txBox="1"/>
            <p:nvPr/>
          </p:nvSpPr>
          <p:spPr>
            <a:xfrm>
              <a:off x="2453625" y="3899425"/>
              <a:ext cx="7887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fr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2" name="Google Shape;752;p60"/>
            <p:cNvSpPr txBox="1"/>
            <p:nvPr/>
          </p:nvSpPr>
          <p:spPr>
            <a:xfrm>
              <a:off x="1347050" y="3813500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fr" sz="1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b="0" i="0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3" name="Google Shape;753;p60"/>
          <p:cNvGrpSpPr/>
          <p:nvPr/>
        </p:nvGrpSpPr>
        <p:grpSpPr>
          <a:xfrm>
            <a:off x="3147135" y="2098461"/>
            <a:ext cx="1660640" cy="2325956"/>
            <a:chOff x="3147135" y="2098461"/>
            <a:chExt cx="1660640" cy="2325956"/>
          </a:xfrm>
        </p:grpSpPr>
        <p:sp>
          <p:nvSpPr>
            <p:cNvPr id="754" name="Google Shape;754;p60"/>
            <p:cNvSpPr/>
            <p:nvPr/>
          </p:nvSpPr>
          <p:spPr>
            <a:xfrm>
              <a:off x="3368797" y="2098461"/>
              <a:ext cx="1438705" cy="2325956"/>
            </a:xfrm>
            <a:custGeom>
              <a:rect b="b" l="l" r="r" t="t"/>
              <a:pathLst>
                <a:path extrusionOk="0" h="100942" w="62437">
                  <a:moveTo>
                    <a:pt x="0" y="0"/>
                  </a:moveTo>
                  <a:lnTo>
                    <a:pt x="0" y="100941"/>
                  </a:lnTo>
                  <a:cubicBezTo>
                    <a:pt x="35898" y="91797"/>
                    <a:pt x="62437" y="59270"/>
                    <a:pt x="62437" y="20539"/>
                  </a:cubicBezTo>
                  <a:cubicBezTo>
                    <a:pt x="62437" y="13454"/>
                    <a:pt x="61544" y="6573"/>
                    <a:pt x="5987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0"/>
            <p:cNvSpPr/>
            <p:nvPr/>
          </p:nvSpPr>
          <p:spPr>
            <a:xfrm>
              <a:off x="3369074" y="2098461"/>
              <a:ext cx="759412" cy="1611823"/>
            </a:xfrm>
            <a:custGeom>
              <a:rect b="b" l="l" r="r" t="t"/>
              <a:pathLst>
                <a:path extrusionOk="0" h="69950" w="32957">
                  <a:moveTo>
                    <a:pt x="0" y="0"/>
                  </a:moveTo>
                  <a:lnTo>
                    <a:pt x="0" y="69949"/>
                  </a:lnTo>
                  <a:cubicBezTo>
                    <a:pt x="19348" y="61901"/>
                    <a:pt x="32957" y="42803"/>
                    <a:pt x="32957" y="20539"/>
                  </a:cubicBezTo>
                  <a:cubicBezTo>
                    <a:pt x="32957" y="13252"/>
                    <a:pt x="31504" y="6323"/>
                    <a:pt x="28873" y="0"/>
                  </a:cubicBez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0"/>
            <p:cNvSpPr/>
            <p:nvPr/>
          </p:nvSpPr>
          <p:spPr>
            <a:xfrm>
              <a:off x="3147135" y="3131355"/>
              <a:ext cx="1570945" cy="1264135"/>
            </a:xfrm>
            <a:custGeom>
              <a:rect b="b" l="l" r="r" t="t"/>
              <a:pathLst>
                <a:path extrusionOk="0" h="54861" w="68176">
                  <a:moveTo>
                    <a:pt x="0" y="0"/>
                  </a:moveTo>
                  <a:lnTo>
                    <a:pt x="52066" y="52078"/>
                  </a:lnTo>
                  <a:cubicBezTo>
                    <a:pt x="53992" y="54000"/>
                    <a:pt x="56357" y="54860"/>
                    <a:pt x="58677" y="54860"/>
                  </a:cubicBezTo>
                  <a:cubicBezTo>
                    <a:pt x="63527" y="54860"/>
                    <a:pt x="68175" y="51097"/>
                    <a:pt x="68175" y="45411"/>
                  </a:cubicBezTo>
                  <a:lnTo>
                    <a:pt x="68175" y="0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0"/>
            <p:cNvSpPr txBox="1"/>
            <p:nvPr/>
          </p:nvSpPr>
          <p:spPr>
            <a:xfrm>
              <a:off x="4128875" y="2377075"/>
              <a:ext cx="6789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fr" sz="35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b="0" i="0" sz="35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8" name="Google Shape;758;p60"/>
            <p:cNvSpPr txBox="1"/>
            <p:nvPr/>
          </p:nvSpPr>
          <p:spPr>
            <a:xfrm>
              <a:off x="3737975" y="3441625"/>
              <a:ext cx="980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fr" sz="1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b="0" i="0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9" name="Google Shape;759;p60"/>
          <p:cNvGrpSpPr/>
          <p:nvPr/>
        </p:nvGrpSpPr>
        <p:grpSpPr>
          <a:xfrm>
            <a:off x="1913133" y="1589007"/>
            <a:ext cx="1965479" cy="1965456"/>
            <a:chOff x="1913133" y="1589007"/>
            <a:chExt cx="1965479" cy="1965456"/>
          </a:xfrm>
        </p:grpSpPr>
        <p:sp>
          <p:nvSpPr>
            <p:cNvPr id="760" name="Google Shape;760;p60"/>
            <p:cNvSpPr/>
            <p:nvPr/>
          </p:nvSpPr>
          <p:spPr>
            <a:xfrm>
              <a:off x="1913133" y="1589007"/>
              <a:ext cx="1965479" cy="1965456"/>
            </a:xfrm>
            <a:custGeom>
              <a:rect b="b" l="l" r="r" t="t"/>
              <a:pathLst>
                <a:path extrusionOk="0" h="85297" w="85298">
                  <a:moveTo>
                    <a:pt x="42649" y="0"/>
                  </a:moveTo>
                  <a:cubicBezTo>
                    <a:pt x="19087" y="0"/>
                    <a:pt x="1" y="19098"/>
                    <a:pt x="1" y="42649"/>
                  </a:cubicBezTo>
                  <a:cubicBezTo>
                    <a:pt x="1" y="66199"/>
                    <a:pt x="19087" y="85297"/>
                    <a:pt x="42649" y="85297"/>
                  </a:cubicBezTo>
                  <a:cubicBezTo>
                    <a:pt x="66200" y="85297"/>
                    <a:pt x="85297" y="66199"/>
                    <a:pt x="85297" y="42649"/>
                  </a:cubicBezTo>
                  <a:cubicBezTo>
                    <a:pt x="85297" y="19098"/>
                    <a:pt x="66200" y="0"/>
                    <a:pt x="42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1" name="Google Shape;761;p60"/>
            <p:cNvGrpSpPr/>
            <p:nvPr/>
          </p:nvGrpSpPr>
          <p:grpSpPr>
            <a:xfrm>
              <a:off x="2171912" y="2032949"/>
              <a:ext cx="1438800" cy="1077571"/>
              <a:chOff x="2171912" y="2006604"/>
              <a:chExt cx="1438800" cy="1077571"/>
            </a:xfrm>
          </p:grpSpPr>
          <p:grpSp>
            <p:nvGrpSpPr>
              <p:cNvPr id="762" name="Google Shape;762;p60"/>
              <p:cNvGrpSpPr/>
              <p:nvPr/>
            </p:nvGrpSpPr>
            <p:grpSpPr>
              <a:xfrm>
                <a:off x="2701047" y="2006604"/>
                <a:ext cx="380540" cy="391785"/>
                <a:chOff x="2701047" y="1946754"/>
                <a:chExt cx="380540" cy="391785"/>
              </a:xfrm>
            </p:grpSpPr>
            <p:sp>
              <p:nvSpPr>
                <p:cNvPr id="763" name="Google Shape;763;p60"/>
                <p:cNvSpPr/>
                <p:nvPr/>
              </p:nvSpPr>
              <p:spPr>
                <a:xfrm>
                  <a:off x="2811878" y="1946754"/>
                  <a:ext cx="157772" cy="157772"/>
                </a:xfrm>
                <a:custGeom>
                  <a:rect b="b" l="l" r="r" t="t"/>
                  <a:pathLst>
                    <a:path extrusionOk="0" h="6847" w="6847">
                      <a:moveTo>
                        <a:pt x="3418" y="0"/>
                      </a:moveTo>
                      <a:cubicBezTo>
                        <a:pt x="1537" y="0"/>
                        <a:pt x="1" y="1536"/>
                        <a:pt x="1" y="3429"/>
                      </a:cubicBezTo>
                      <a:cubicBezTo>
                        <a:pt x="1" y="5310"/>
                        <a:pt x="1537" y="6846"/>
                        <a:pt x="3418" y="6846"/>
                      </a:cubicBezTo>
                      <a:cubicBezTo>
                        <a:pt x="5311" y="6846"/>
                        <a:pt x="6847" y="5310"/>
                        <a:pt x="6847" y="3429"/>
                      </a:cubicBezTo>
                      <a:cubicBezTo>
                        <a:pt x="6847" y="1536"/>
                        <a:pt x="5311" y="0"/>
                        <a:pt x="3418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60"/>
                <p:cNvSpPr/>
                <p:nvPr/>
              </p:nvSpPr>
              <p:spPr>
                <a:xfrm>
                  <a:off x="2900496" y="2143715"/>
                  <a:ext cx="181091" cy="194824"/>
                </a:xfrm>
                <a:custGeom>
                  <a:rect b="b" l="l" r="r" t="t"/>
                  <a:pathLst>
                    <a:path extrusionOk="0" h="8455" w="7859">
                      <a:moveTo>
                        <a:pt x="4501" y="1"/>
                      </a:moveTo>
                      <a:lnTo>
                        <a:pt x="0" y="8454"/>
                      </a:lnTo>
                      <a:lnTo>
                        <a:pt x="7859" y="8454"/>
                      </a:lnTo>
                      <a:lnTo>
                        <a:pt x="7859" y="4049"/>
                      </a:lnTo>
                      <a:cubicBezTo>
                        <a:pt x="7859" y="1334"/>
                        <a:pt x="6525" y="346"/>
                        <a:pt x="4501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60"/>
                <p:cNvSpPr/>
                <p:nvPr/>
              </p:nvSpPr>
              <p:spPr>
                <a:xfrm>
                  <a:off x="2701047" y="2143715"/>
                  <a:ext cx="179985" cy="194824"/>
                </a:xfrm>
                <a:custGeom>
                  <a:rect b="b" l="l" r="r" t="t"/>
                  <a:pathLst>
                    <a:path extrusionOk="0" h="8455" w="7811">
                      <a:moveTo>
                        <a:pt x="3334" y="1"/>
                      </a:moveTo>
                      <a:cubicBezTo>
                        <a:pt x="1310" y="346"/>
                        <a:pt x="1" y="1334"/>
                        <a:pt x="1" y="4049"/>
                      </a:cubicBezTo>
                      <a:lnTo>
                        <a:pt x="1" y="8454"/>
                      </a:lnTo>
                      <a:lnTo>
                        <a:pt x="7811" y="8454"/>
                      </a:lnTo>
                      <a:lnTo>
                        <a:pt x="3334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60"/>
                <p:cNvSpPr/>
                <p:nvPr/>
              </p:nvSpPr>
              <p:spPr>
                <a:xfrm>
                  <a:off x="2862639" y="2139613"/>
                  <a:ext cx="56523" cy="178349"/>
                </a:xfrm>
                <a:custGeom>
                  <a:rect b="b" l="l" r="r" t="t"/>
                  <a:pathLst>
                    <a:path extrusionOk="0" h="7740" w="2453">
                      <a:moveTo>
                        <a:pt x="1227" y="0"/>
                      </a:moveTo>
                      <a:lnTo>
                        <a:pt x="143" y="631"/>
                      </a:lnTo>
                      <a:lnTo>
                        <a:pt x="727" y="1334"/>
                      </a:lnTo>
                      <a:lnTo>
                        <a:pt x="0" y="5418"/>
                      </a:lnTo>
                      <a:lnTo>
                        <a:pt x="1227" y="7739"/>
                      </a:lnTo>
                      <a:lnTo>
                        <a:pt x="2453" y="5418"/>
                      </a:lnTo>
                      <a:lnTo>
                        <a:pt x="1727" y="1334"/>
                      </a:lnTo>
                      <a:lnTo>
                        <a:pt x="2310" y="631"/>
                      </a:lnTo>
                      <a:lnTo>
                        <a:pt x="1227" y="0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7" name="Google Shape;767;p60"/>
              <p:cNvSpPr txBox="1"/>
              <p:nvPr/>
            </p:nvSpPr>
            <p:spPr>
              <a:xfrm>
                <a:off x="2171912" y="2549275"/>
                <a:ext cx="14388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fr" sz="1200" u="none" cap="none" strike="noStrike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b="0" i="0" sz="12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61"/>
          <p:cNvGrpSpPr/>
          <p:nvPr/>
        </p:nvGrpSpPr>
        <p:grpSpPr>
          <a:xfrm>
            <a:off x="6229150" y="2070564"/>
            <a:ext cx="1884600" cy="2318286"/>
            <a:chOff x="6229150" y="2070564"/>
            <a:chExt cx="1884600" cy="2318286"/>
          </a:xfrm>
        </p:grpSpPr>
        <p:grpSp>
          <p:nvGrpSpPr>
            <p:cNvPr id="773" name="Google Shape;773;p61"/>
            <p:cNvGrpSpPr/>
            <p:nvPr/>
          </p:nvGrpSpPr>
          <p:grpSpPr>
            <a:xfrm>
              <a:off x="6955069" y="2543104"/>
              <a:ext cx="433080" cy="467151"/>
              <a:chOff x="6955069" y="2543104"/>
              <a:chExt cx="433080" cy="467151"/>
            </a:xfrm>
          </p:grpSpPr>
          <p:sp>
            <p:nvSpPr>
              <p:cNvPr id="774" name="Google Shape;774;p61"/>
              <p:cNvSpPr/>
              <p:nvPr/>
            </p:nvSpPr>
            <p:spPr>
              <a:xfrm>
                <a:off x="7024558" y="2612565"/>
                <a:ext cx="293105" cy="397690"/>
              </a:xfrm>
              <a:custGeom>
                <a:rect b="b" l="l" r="r" t="t"/>
                <a:pathLst>
                  <a:path extrusionOk="0" h="14039" w="10347">
                    <a:moveTo>
                      <a:pt x="5191" y="608"/>
                    </a:moveTo>
                    <a:cubicBezTo>
                      <a:pt x="7715" y="608"/>
                      <a:pt x="9763" y="2668"/>
                      <a:pt x="9763" y="5192"/>
                    </a:cubicBezTo>
                    <a:cubicBezTo>
                      <a:pt x="9763" y="7180"/>
                      <a:pt x="8477" y="8931"/>
                      <a:pt x="6596" y="9550"/>
                    </a:cubicBezTo>
                    <a:cubicBezTo>
                      <a:pt x="6465" y="9597"/>
                      <a:pt x="6358" y="9705"/>
                      <a:pt x="6358" y="9835"/>
                    </a:cubicBezTo>
                    <a:lnTo>
                      <a:pt x="6358" y="10455"/>
                    </a:lnTo>
                    <a:lnTo>
                      <a:pt x="3977" y="10455"/>
                    </a:lnTo>
                    <a:lnTo>
                      <a:pt x="3977" y="9835"/>
                    </a:lnTo>
                    <a:cubicBezTo>
                      <a:pt x="3977" y="9705"/>
                      <a:pt x="3881" y="9597"/>
                      <a:pt x="3762" y="9550"/>
                    </a:cubicBezTo>
                    <a:cubicBezTo>
                      <a:pt x="1869" y="8931"/>
                      <a:pt x="607" y="7180"/>
                      <a:pt x="607" y="5192"/>
                    </a:cubicBezTo>
                    <a:cubicBezTo>
                      <a:pt x="607" y="2668"/>
                      <a:pt x="2655" y="608"/>
                      <a:pt x="5191" y="608"/>
                    </a:cubicBezTo>
                    <a:close/>
                    <a:moveTo>
                      <a:pt x="6358" y="11050"/>
                    </a:moveTo>
                    <a:lnTo>
                      <a:pt x="6358" y="12538"/>
                    </a:lnTo>
                    <a:lnTo>
                      <a:pt x="6108" y="12538"/>
                    </a:lnTo>
                    <a:cubicBezTo>
                      <a:pt x="5929" y="12538"/>
                      <a:pt x="5763" y="12669"/>
                      <a:pt x="5763" y="12836"/>
                    </a:cubicBezTo>
                    <a:lnTo>
                      <a:pt x="5763" y="13431"/>
                    </a:lnTo>
                    <a:lnTo>
                      <a:pt x="4572" y="13431"/>
                    </a:lnTo>
                    <a:lnTo>
                      <a:pt x="4572" y="12836"/>
                    </a:lnTo>
                    <a:cubicBezTo>
                      <a:pt x="4572" y="12669"/>
                      <a:pt x="4441" y="12538"/>
                      <a:pt x="4274" y="12538"/>
                    </a:cubicBezTo>
                    <a:lnTo>
                      <a:pt x="3977" y="12538"/>
                    </a:lnTo>
                    <a:lnTo>
                      <a:pt x="3977" y="11050"/>
                    </a:lnTo>
                    <a:close/>
                    <a:moveTo>
                      <a:pt x="5191" y="1"/>
                    </a:moveTo>
                    <a:cubicBezTo>
                      <a:pt x="2322" y="1"/>
                      <a:pt x="0" y="2335"/>
                      <a:pt x="0" y="5192"/>
                    </a:cubicBezTo>
                    <a:cubicBezTo>
                      <a:pt x="0" y="7371"/>
                      <a:pt x="1298" y="9300"/>
                      <a:pt x="3381" y="10062"/>
                    </a:cubicBezTo>
                    <a:lnTo>
                      <a:pt x="3381" y="12836"/>
                    </a:lnTo>
                    <a:cubicBezTo>
                      <a:pt x="3381" y="13014"/>
                      <a:pt x="3489" y="13145"/>
                      <a:pt x="3655" y="13145"/>
                    </a:cubicBezTo>
                    <a:lnTo>
                      <a:pt x="3977" y="13145"/>
                    </a:lnTo>
                    <a:lnTo>
                      <a:pt x="3977" y="13753"/>
                    </a:lnTo>
                    <a:cubicBezTo>
                      <a:pt x="3977" y="13931"/>
                      <a:pt x="4096" y="14038"/>
                      <a:pt x="4274" y="14038"/>
                    </a:cubicBezTo>
                    <a:lnTo>
                      <a:pt x="6108" y="14038"/>
                    </a:lnTo>
                    <a:cubicBezTo>
                      <a:pt x="6275" y="14038"/>
                      <a:pt x="6358" y="13931"/>
                      <a:pt x="6358" y="13753"/>
                    </a:cubicBezTo>
                    <a:lnTo>
                      <a:pt x="6358" y="13134"/>
                    </a:lnTo>
                    <a:lnTo>
                      <a:pt x="6715" y="13134"/>
                    </a:lnTo>
                    <a:cubicBezTo>
                      <a:pt x="6882" y="13134"/>
                      <a:pt x="6953" y="13014"/>
                      <a:pt x="6953" y="12836"/>
                    </a:cubicBezTo>
                    <a:lnTo>
                      <a:pt x="6953" y="10062"/>
                    </a:lnTo>
                    <a:cubicBezTo>
                      <a:pt x="9037" y="9300"/>
                      <a:pt x="10347" y="7371"/>
                      <a:pt x="10347" y="5192"/>
                    </a:cubicBezTo>
                    <a:cubicBezTo>
                      <a:pt x="10347" y="2335"/>
                      <a:pt x="8049" y="1"/>
                      <a:pt x="5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61"/>
              <p:cNvSpPr/>
              <p:nvPr/>
            </p:nvSpPr>
            <p:spPr>
              <a:xfrm>
                <a:off x="7162487" y="2543104"/>
                <a:ext cx="16883" cy="51953"/>
              </a:xfrm>
              <a:custGeom>
                <a:rect b="b" l="l" r="r" t="t"/>
                <a:pathLst>
                  <a:path extrusionOk="0" h="1834" w="596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lnTo>
                      <a:pt x="1" y="1536"/>
                    </a:lnTo>
                    <a:cubicBezTo>
                      <a:pt x="1" y="1703"/>
                      <a:pt x="132" y="1834"/>
                      <a:pt x="298" y="1834"/>
                    </a:cubicBezTo>
                    <a:cubicBezTo>
                      <a:pt x="465" y="1834"/>
                      <a:pt x="596" y="1703"/>
                      <a:pt x="596" y="1536"/>
                    </a:cubicBezTo>
                    <a:lnTo>
                      <a:pt x="596" y="310"/>
                    </a:lnTo>
                    <a:cubicBezTo>
                      <a:pt x="596" y="143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61"/>
              <p:cNvSpPr/>
              <p:nvPr/>
            </p:nvSpPr>
            <p:spPr>
              <a:xfrm>
                <a:off x="7336195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61"/>
              <p:cNvSpPr/>
              <p:nvPr/>
            </p:nvSpPr>
            <p:spPr>
              <a:xfrm>
                <a:off x="6955069" y="2752873"/>
                <a:ext cx="51953" cy="16912"/>
              </a:xfrm>
              <a:custGeom>
                <a:rect b="b" l="l" r="r" t="t"/>
                <a:pathLst>
                  <a:path extrusionOk="0" h="597" w="1834">
                    <a:moveTo>
                      <a:pt x="298" y="1"/>
                    </a:move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lnTo>
                      <a:pt x="1524" y="596"/>
                    </a:lnTo>
                    <a:cubicBezTo>
                      <a:pt x="1691" y="596"/>
                      <a:pt x="1834" y="465"/>
                      <a:pt x="1834" y="299"/>
                    </a:cubicBezTo>
                    <a:cubicBezTo>
                      <a:pt x="1834" y="132"/>
                      <a:pt x="1691" y="1"/>
                      <a:pt x="15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61"/>
              <p:cNvSpPr/>
              <p:nvPr/>
            </p:nvSpPr>
            <p:spPr>
              <a:xfrm>
                <a:off x="7284581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7" y="0"/>
                    </a:moveTo>
                    <a:cubicBezTo>
                      <a:pt x="1117" y="0"/>
                      <a:pt x="1037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6" y="1483"/>
                      <a:pt x="489" y="1447"/>
                      <a:pt x="548" y="1387"/>
                    </a:cubicBezTo>
                    <a:lnTo>
                      <a:pt x="1418" y="530"/>
                    </a:lnTo>
                    <a:cubicBezTo>
                      <a:pt x="1537" y="411"/>
                      <a:pt x="1537" y="209"/>
                      <a:pt x="1418" y="90"/>
                    </a:cubicBezTo>
                    <a:cubicBezTo>
                      <a:pt x="1358" y="30"/>
                      <a:pt x="1278" y="0"/>
                      <a:pt x="11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61"/>
              <p:cNvSpPr/>
              <p:nvPr/>
            </p:nvSpPr>
            <p:spPr>
              <a:xfrm>
                <a:off x="7015096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1193" y="0"/>
                    </a:moveTo>
                    <a:cubicBezTo>
                      <a:pt x="1114" y="0"/>
                      <a:pt x="1036" y="30"/>
                      <a:pt x="977" y="90"/>
                    </a:cubicBezTo>
                    <a:lnTo>
                      <a:pt x="120" y="959"/>
                    </a:lnTo>
                    <a:cubicBezTo>
                      <a:pt x="1" y="1078"/>
                      <a:pt x="1" y="1268"/>
                      <a:pt x="120" y="1387"/>
                    </a:cubicBezTo>
                    <a:cubicBezTo>
                      <a:pt x="179" y="1447"/>
                      <a:pt x="251" y="1483"/>
                      <a:pt x="334" y="1483"/>
                    </a:cubicBezTo>
                    <a:cubicBezTo>
                      <a:pt x="405" y="1483"/>
                      <a:pt x="489" y="1447"/>
                      <a:pt x="548" y="1387"/>
                    </a:cubicBezTo>
                    <a:lnTo>
                      <a:pt x="1417" y="530"/>
                    </a:lnTo>
                    <a:cubicBezTo>
                      <a:pt x="1537" y="411"/>
                      <a:pt x="1537" y="221"/>
                      <a:pt x="1417" y="90"/>
                    </a:cubicBezTo>
                    <a:cubicBezTo>
                      <a:pt x="1352" y="30"/>
                      <a:pt x="1272" y="0"/>
                      <a:pt x="11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61"/>
              <p:cNvSpPr/>
              <p:nvPr/>
            </p:nvSpPr>
            <p:spPr>
              <a:xfrm>
                <a:off x="7284581" y="2873466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21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7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8" y="1387"/>
                    </a:cubicBezTo>
                    <a:cubicBezTo>
                      <a:pt x="1537" y="1268"/>
                      <a:pt x="1537" y="1078"/>
                      <a:pt x="1418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61"/>
              <p:cNvSpPr/>
              <p:nvPr/>
            </p:nvSpPr>
            <p:spPr>
              <a:xfrm>
                <a:off x="7015096" y="2603981"/>
                <a:ext cx="43539" cy="42010"/>
              </a:xfrm>
              <a:custGeom>
                <a:rect b="b" l="l" r="r" t="t"/>
                <a:pathLst>
                  <a:path extrusionOk="0" h="1483" w="1537">
                    <a:moveTo>
                      <a:pt x="334" y="0"/>
                    </a:moveTo>
                    <a:cubicBezTo>
                      <a:pt x="257" y="0"/>
                      <a:pt x="179" y="30"/>
                      <a:pt x="120" y="90"/>
                    </a:cubicBezTo>
                    <a:cubicBezTo>
                      <a:pt x="1" y="209"/>
                      <a:pt x="1" y="411"/>
                      <a:pt x="120" y="530"/>
                    </a:cubicBezTo>
                    <a:lnTo>
                      <a:pt x="977" y="1387"/>
                    </a:lnTo>
                    <a:cubicBezTo>
                      <a:pt x="1036" y="1447"/>
                      <a:pt x="1120" y="1483"/>
                      <a:pt x="1191" y="1483"/>
                    </a:cubicBezTo>
                    <a:cubicBezTo>
                      <a:pt x="1275" y="1483"/>
                      <a:pt x="1358" y="1447"/>
                      <a:pt x="1417" y="1387"/>
                    </a:cubicBezTo>
                    <a:cubicBezTo>
                      <a:pt x="1537" y="1268"/>
                      <a:pt x="1537" y="1078"/>
                      <a:pt x="1417" y="959"/>
                    </a:cubicBezTo>
                    <a:lnTo>
                      <a:pt x="548" y="90"/>
                    </a:lnTo>
                    <a:cubicBezTo>
                      <a:pt x="489" y="30"/>
                      <a:pt x="411" y="0"/>
                      <a:pt x="3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2" name="Google Shape;782;p61"/>
            <p:cNvSpPr/>
            <p:nvPr/>
          </p:nvSpPr>
          <p:spPr>
            <a:xfrm>
              <a:off x="6459282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36553"/>
                    <a:pt x="36552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39017"/>
                    <a:pt x="11263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1"/>
            <p:cNvSpPr/>
            <p:nvPr/>
          </p:nvSpPr>
          <p:spPr>
            <a:xfrm>
              <a:off x="6459272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3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41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52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68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1"/>
            <p:cNvSpPr/>
            <p:nvPr/>
          </p:nvSpPr>
          <p:spPr>
            <a:xfrm>
              <a:off x="769403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5" y="1"/>
                    <a:pt x="1" y="2085"/>
                    <a:pt x="1" y="4656"/>
                  </a:cubicBezTo>
                  <a:cubicBezTo>
                    <a:pt x="1" y="7228"/>
                    <a:pt x="2085" y="9312"/>
                    <a:pt x="4656" y="9312"/>
                  </a:cubicBezTo>
                  <a:cubicBezTo>
                    <a:pt x="7228" y="9312"/>
                    <a:pt x="9312" y="7228"/>
                    <a:pt x="9312" y="4656"/>
                  </a:cubicBezTo>
                  <a:cubicBezTo>
                    <a:pt x="9312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1"/>
            <p:cNvSpPr/>
            <p:nvPr/>
          </p:nvSpPr>
          <p:spPr>
            <a:xfrm>
              <a:off x="7750039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203" y="0"/>
                    <a:pt x="0" y="1191"/>
                    <a:pt x="0" y="2679"/>
                  </a:cubicBezTo>
                  <a:cubicBezTo>
                    <a:pt x="0" y="4156"/>
                    <a:pt x="1203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1"/>
            <p:cNvSpPr txBox="1"/>
            <p:nvPr/>
          </p:nvSpPr>
          <p:spPr>
            <a:xfrm>
              <a:off x="6229150" y="35071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61"/>
            <p:cNvSpPr txBox="1"/>
            <p:nvPr/>
          </p:nvSpPr>
          <p:spPr>
            <a:xfrm>
              <a:off x="6229150" y="385395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8" name="Google Shape;788;p61"/>
          <p:cNvGrpSpPr/>
          <p:nvPr/>
        </p:nvGrpSpPr>
        <p:grpSpPr>
          <a:xfrm>
            <a:off x="4930613" y="1112613"/>
            <a:ext cx="1884600" cy="2382300"/>
            <a:chOff x="4930613" y="1112613"/>
            <a:chExt cx="1884600" cy="2382300"/>
          </a:xfrm>
        </p:grpSpPr>
        <p:sp>
          <p:nvSpPr>
            <p:cNvPr id="789" name="Google Shape;789;p61"/>
            <p:cNvSpPr/>
            <p:nvPr/>
          </p:nvSpPr>
          <p:spPr>
            <a:xfrm>
              <a:off x="5606966" y="2623358"/>
              <a:ext cx="463778" cy="318429"/>
            </a:xfrm>
            <a:custGeom>
              <a:rect b="b" l="l" r="r" t="t"/>
              <a:pathLst>
                <a:path extrusionOk="0" h="11241" w="16372">
                  <a:moveTo>
                    <a:pt x="8524" y="1470"/>
                  </a:moveTo>
                  <a:cubicBezTo>
                    <a:pt x="8856" y="1470"/>
                    <a:pt x="9218" y="1568"/>
                    <a:pt x="9656" y="1763"/>
                  </a:cubicBezTo>
                  <a:cubicBezTo>
                    <a:pt x="10930" y="2335"/>
                    <a:pt x="12192" y="2799"/>
                    <a:pt x="12585" y="2930"/>
                  </a:cubicBezTo>
                  <a:cubicBezTo>
                    <a:pt x="13037" y="4013"/>
                    <a:pt x="13633" y="5692"/>
                    <a:pt x="14026" y="6859"/>
                  </a:cubicBezTo>
                  <a:lnTo>
                    <a:pt x="13323" y="7323"/>
                  </a:lnTo>
                  <a:cubicBezTo>
                    <a:pt x="12811" y="6621"/>
                    <a:pt x="11740" y="5752"/>
                    <a:pt x="10704" y="4906"/>
                  </a:cubicBezTo>
                  <a:cubicBezTo>
                    <a:pt x="10013" y="4359"/>
                    <a:pt x="9358" y="3835"/>
                    <a:pt x="8954" y="3418"/>
                  </a:cubicBezTo>
                  <a:cubicBezTo>
                    <a:pt x="8881" y="3346"/>
                    <a:pt x="8787" y="3311"/>
                    <a:pt x="8693" y="3311"/>
                  </a:cubicBezTo>
                  <a:cubicBezTo>
                    <a:pt x="8648" y="3311"/>
                    <a:pt x="8603" y="3319"/>
                    <a:pt x="8561" y="3335"/>
                  </a:cubicBezTo>
                  <a:cubicBezTo>
                    <a:pt x="8299" y="3418"/>
                    <a:pt x="7299" y="3763"/>
                    <a:pt x="7239" y="3859"/>
                  </a:cubicBezTo>
                  <a:cubicBezTo>
                    <a:pt x="6879" y="4395"/>
                    <a:pt x="6507" y="4539"/>
                    <a:pt x="6190" y="4539"/>
                  </a:cubicBezTo>
                  <a:cubicBezTo>
                    <a:pt x="6036" y="4539"/>
                    <a:pt x="5895" y="4505"/>
                    <a:pt x="5775" y="4466"/>
                  </a:cubicBezTo>
                  <a:cubicBezTo>
                    <a:pt x="5656" y="4418"/>
                    <a:pt x="5644" y="4371"/>
                    <a:pt x="5632" y="4323"/>
                  </a:cubicBezTo>
                  <a:cubicBezTo>
                    <a:pt x="5548" y="3990"/>
                    <a:pt x="5941" y="3216"/>
                    <a:pt x="6465" y="2704"/>
                  </a:cubicBezTo>
                  <a:cubicBezTo>
                    <a:pt x="7289" y="1880"/>
                    <a:pt x="7844" y="1470"/>
                    <a:pt x="8524" y="1470"/>
                  </a:cubicBezTo>
                  <a:close/>
                  <a:moveTo>
                    <a:pt x="5917" y="2192"/>
                  </a:moveTo>
                  <a:cubicBezTo>
                    <a:pt x="5405" y="2644"/>
                    <a:pt x="4715" y="3739"/>
                    <a:pt x="4894" y="4501"/>
                  </a:cubicBezTo>
                  <a:cubicBezTo>
                    <a:pt x="4965" y="4835"/>
                    <a:pt x="5203" y="5073"/>
                    <a:pt x="5536" y="5180"/>
                  </a:cubicBezTo>
                  <a:cubicBezTo>
                    <a:pt x="5758" y="5254"/>
                    <a:pt x="5976" y="5291"/>
                    <a:pt x="6186" y="5291"/>
                  </a:cubicBezTo>
                  <a:cubicBezTo>
                    <a:pt x="6787" y="5291"/>
                    <a:pt x="7331" y="4992"/>
                    <a:pt x="7763" y="4418"/>
                  </a:cubicBezTo>
                  <a:cubicBezTo>
                    <a:pt x="8001" y="4382"/>
                    <a:pt x="8477" y="4168"/>
                    <a:pt x="8596" y="4120"/>
                  </a:cubicBezTo>
                  <a:cubicBezTo>
                    <a:pt x="9025" y="4537"/>
                    <a:pt x="9608" y="5002"/>
                    <a:pt x="10228" y="5502"/>
                  </a:cubicBezTo>
                  <a:cubicBezTo>
                    <a:pt x="11335" y="6395"/>
                    <a:pt x="12597" y="7419"/>
                    <a:pt x="12883" y="8002"/>
                  </a:cubicBezTo>
                  <a:cubicBezTo>
                    <a:pt x="13014" y="8300"/>
                    <a:pt x="12871" y="8490"/>
                    <a:pt x="12764" y="8573"/>
                  </a:cubicBezTo>
                  <a:cubicBezTo>
                    <a:pt x="12669" y="8660"/>
                    <a:pt x="12549" y="8705"/>
                    <a:pt x="12447" y="8705"/>
                  </a:cubicBezTo>
                  <a:cubicBezTo>
                    <a:pt x="12395" y="8705"/>
                    <a:pt x="12348" y="8693"/>
                    <a:pt x="12311" y="8669"/>
                  </a:cubicBezTo>
                  <a:cubicBezTo>
                    <a:pt x="12025" y="8442"/>
                    <a:pt x="11132" y="7561"/>
                    <a:pt x="10394" y="6799"/>
                  </a:cubicBezTo>
                  <a:cubicBezTo>
                    <a:pt x="10321" y="6720"/>
                    <a:pt x="10224" y="6682"/>
                    <a:pt x="10125" y="6682"/>
                  </a:cubicBezTo>
                  <a:cubicBezTo>
                    <a:pt x="10030" y="6682"/>
                    <a:pt x="9934" y="6717"/>
                    <a:pt x="9858" y="6787"/>
                  </a:cubicBezTo>
                  <a:cubicBezTo>
                    <a:pt x="9716" y="6930"/>
                    <a:pt x="9704" y="7168"/>
                    <a:pt x="9847" y="7323"/>
                  </a:cubicBezTo>
                  <a:cubicBezTo>
                    <a:pt x="10025" y="7502"/>
                    <a:pt x="11168" y="8669"/>
                    <a:pt x="11692" y="9133"/>
                  </a:cubicBezTo>
                  <a:cubicBezTo>
                    <a:pt x="11644" y="9300"/>
                    <a:pt x="11501" y="9407"/>
                    <a:pt x="11418" y="9443"/>
                  </a:cubicBezTo>
                  <a:cubicBezTo>
                    <a:pt x="11303" y="9500"/>
                    <a:pt x="11184" y="9524"/>
                    <a:pt x="11082" y="9524"/>
                  </a:cubicBezTo>
                  <a:cubicBezTo>
                    <a:pt x="10974" y="9524"/>
                    <a:pt x="10884" y="9497"/>
                    <a:pt x="10835" y="9454"/>
                  </a:cubicBezTo>
                  <a:cubicBezTo>
                    <a:pt x="10823" y="9454"/>
                    <a:pt x="10823" y="9454"/>
                    <a:pt x="10823" y="9443"/>
                  </a:cubicBezTo>
                  <a:lnTo>
                    <a:pt x="10811" y="9443"/>
                  </a:lnTo>
                  <a:cubicBezTo>
                    <a:pt x="10358" y="9073"/>
                    <a:pt x="8668" y="7276"/>
                    <a:pt x="8418" y="6990"/>
                  </a:cubicBezTo>
                  <a:cubicBezTo>
                    <a:pt x="8342" y="6908"/>
                    <a:pt x="8240" y="6866"/>
                    <a:pt x="8137" y="6866"/>
                  </a:cubicBezTo>
                  <a:cubicBezTo>
                    <a:pt x="8046" y="6866"/>
                    <a:pt x="7955" y="6899"/>
                    <a:pt x="7882" y="6966"/>
                  </a:cubicBezTo>
                  <a:cubicBezTo>
                    <a:pt x="7727" y="7109"/>
                    <a:pt x="7715" y="7347"/>
                    <a:pt x="7858" y="7502"/>
                  </a:cubicBezTo>
                  <a:cubicBezTo>
                    <a:pt x="7870" y="7514"/>
                    <a:pt x="9454" y="9228"/>
                    <a:pt x="10156" y="9871"/>
                  </a:cubicBezTo>
                  <a:cubicBezTo>
                    <a:pt x="10085" y="10050"/>
                    <a:pt x="9930" y="10205"/>
                    <a:pt x="9751" y="10276"/>
                  </a:cubicBezTo>
                  <a:cubicBezTo>
                    <a:pt x="9700" y="10297"/>
                    <a:pt x="9639" y="10313"/>
                    <a:pt x="9575" y="10313"/>
                  </a:cubicBezTo>
                  <a:cubicBezTo>
                    <a:pt x="9492" y="10313"/>
                    <a:pt x="9403" y="10285"/>
                    <a:pt x="9323" y="10205"/>
                  </a:cubicBezTo>
                  <a:lnTo>
                    <a:pt x="9311" y="10205"/>
                  </a:lnTo>
                  <a:cubicBezTo>
                    <a:pt x="9311" y="10205"/>
                    <a:pt x="9311" y="10205"/>
                    <a:pt x="9311" y="10193"/>
                  </a:cubicBezTo>
                  <a:cubicBezTo>
                    <a:pt x="8763" y="9740"/>
                    <a:pt x="8215" y="9157"/>
                    <a:pt x="8001" y="8931"/>
                  </a:cubicBezTo>
                  <a:cubicBezTo>
                    <a:pt x="7925" y="8849"/>
                    <a:pt x="7823" y="8807"/>
                    <a:pt x="7720" y="8807"/>
                  </a:cubicBezTo>
                  <a:cubicBezTo>
                    <a:pt x="7629" y="8807"/>
                    <a:pt x="7538" y="8840"/>
                    <a:pt x="7465" y="8907"/>
                  </a:cubicBezTo>
                  <a:cubicBezTo>
                    <a:pt x="7310" y="9050"/>
                    <a:pt x="7310" y="9288"/>
                    <a:pt x="7453" y="9443"/>
                  </a:cubicBezTo>
                  <a:cubicBezTo>
                    <a:pt x="7691" y="9705"/>
                    <a:pt x="8061" y="10097"/>
                    <a:pt x="8477" y="10478"/>
                  </a:cubicBezTo>
                  <a:cubicBezTo>
                    <a:pt x="8430" y="10478"/>
                    <a:pt x="8382" y="10490"/>
                    <a:pt x="8311" y="10490"/>
                  </a:cubicBezTo>
                  <a:cubicBezTo>
                    <a:pt x="8049" y="10490"/>
                    <a:pt x="7596" y="10324"/>
                    <a:pt x="7382" y="10169"/>
                  </a:cubicBezTo>
                  <a:cubicBezTo>
                    <a:pt x="7120" y="10002"/>
                    <a:pt x="5453" y="8752"/>
                    <a:pt x="4012" y="7549"/>
                  </a:cubicBezTo>
                  <a:cubicBezTo>
                    <a:pt x="3810" y="7383"/>
                    <a:pt x="3465" y="7014"/>
                    <a:pt x="3155" y="6692"/>
                  </a:cubicBezTo>
                  <a:cubicBezTo>
                    <a:pt x="2929" y="6454"/>
                    <a:pt x="2715" y="6252"/>
                    <a:pt x="2584" y="6121"/>
                  </a:cubicBezTo>
                  <a:cubicBezTo>
                    <a:pt x="2893" y="5085"/>
                    <a:pt x="3358" y="3537"/>
                    <a:pt x="3608" y="2192"/>
                  </a:cubicBezTo>
                  <a:close/>
                  <a:moveTo>
                    <a:pt x="738" y="1"/>
                  </a:moveTo>
                  <a:lnTo>
                    <a:pt x="738" y="763"/>
                  </a:lnTo>
                  <a:cubicBezTo>
                    <a:pt x="1786" y="870"/>
                    <a:pt x="2608" y="1013"/>
                    <a:pt x="2989" y="1203"/>
                  </a:cubicBezTo>
                  <a:cubicBezTo>
                    <a:pt x="2786" y="2858"/>
                    <a:pt x="1881" y="5764"/>
                    <a:pt x="1607" y="6657"/>
                  </a:cubicBezTo>
                  <a:lnTo>
                    <a:pt x="0" y="6657"/>
                  </a:lnTo>
                  <a:lnTo>
                    <a:pt x="0" y="7395"/>
                  </a:lnTo>
                  <a:lnTo>
                    <a:pt x="1881" y="7395"/>
                  </a:lnTo>
                  <a:cubicBezTo>
                    <a:pt x="2048" y="7395"/>
                    <a:pt x="2191" y="7323"/>
                    <a:pt x="2238" y="7168"/>
                  </a:cubicBezTo>
                  <a:cubicBezTo>
                    <a:pt x="2250" y="7145"/>
                    <a:pt x="2286" y="7061"/>
                    <a:pt x="2334" y="6907"/>
                  </a:cubicBezTo>
                  <a:cubicBezTo>
                    <a:pt x="2417" y="7002"/>
                    <a:pt x="2512" y="7109"/>
                    <a:pt x="2608" y="7216"/>
                  </a:cubicBezTo>
                  <a:cubicBezTo>
                    <a:pt x="2941" y="7561"/>
                    <a:pt x="3298" y="7930"/>
                    <a:pt x="3524" y="8133"/>
                  </a:cubicBezTo>
                  <a:cubicBezTo>
                    <a:pt x="4941" y="9312"/>
                    <a:pt x="6632" y="10586"/>
                    <a:pt x="6965" y="10800"/>
                  </a:cubicBezTo>
                  <a:cubicBezTo>
                    <a:pt x="7239" y="10978"/>
                    <a:pt x="7846" y="11240"/>
                    <a:pt x="8311" y="11240"/>
                  </a:cubicBezTo>
                  <a:cubicBezTo>
                    <a:pt x="8680" y="11240"/>
                    <a:pt x="8965" y="11157"/>
                    <a:pt x="9168" y="10990"/>
                  </a:cubicBezTo>
                  <a:cubicBezTo>
                    <a:pt x="9295" y="11043"/>
                    <a:pt x="9431" y="11069"/>
                    <a:pt x="9572" y="11069"/>
                  </a:cubicBezTo>
                  <a:cubicBezTo>
                    <a:pt x="9720" y="11069"/>
                    <a:pt x="9872" y="11040"/>
                    <a:pt x="10025" y="10978"/>
                  </a:cubicBezTo>
                  <a:cubicBezTo>
                    <a:pt x="10370" y="10848"/>
                    <a:pt x="10644" y="10586"/>
                    <a:pt x="10811" y="10252"/>
                  </a:cubicBezTo>
                  <a:cubicBezTo>
                    <a:pt x="10902" y="10274"/>
                    <a:pt x="10996" y="10285"/>
                    <a:pt x="11092" y="10285"/>
                  </a:cubicBezTo>
                  <a:cubicBezTo>
                    <a:pt x="11311" y="10285"/>
                    <a:pt x="11540" y="10229"/>
                    <a:pt x="11763" y="10121"/>
                  </a:cubicBezTo>
                  <a:cubicBezTo>
                    <a:pt x="12061" y="9966"/>
                    <a:pt x="12275" y="9728"/>
                    <a:pt x="12394" y="9454"/>
                  </a:cubicBezTo>
                  <a:cubicBezTo>
                    <a:pt x="12422" y="9457"/>
                    <a:pt x="12449" y="9458"/>
                    <a:pt x="12476" y="9458"/>
                  </a:cubicBezTo>
                  <a:cubicBezTo>
                    <a:pt x="12748" y="9458"/>
                    <a:pt x="13024" y="9350"/>
                    <a:pt x="13252" y="9145"/>
                  </a:cubicBezTo>
                  <a:cubicBezTo>
                    <a:pt x="13597" y="8859"/>
                    <a:pt x="13740" y="8431"/>
                    <a:pt x="13657" y="8002"/>
                  </a:cubicBezTo>
                  <a:lnTo>
                    <a:pt x="14264" y="7597"/>
                  </a:lnTo>
                  <a:cubicBezTo>
                    <a:pt x="14299" y="7728"/>
                    <a:pt x="14335" y="7895"/>
                    <a:pt x="14371" y="7978"/>
                  </a:cubicBezTo>
                  <a:cubicBezTo>
                    <a:pt x="14407" y="8145"/>
                    <a:pt x="14561" y="8288"/>
                    <a:pt x="14728" y="8288"/>
                  </a:cubicBezTo>
                  <a:lnTo>
                    <a:pt x="16371" y="8288"/>
                  </a:lnTo>
                  <a:lnTo>
                    <a:pt x="16371" y="7395"/>
                  </a:lnTo>
                  <a:lnTo>
                    <a:pt x="15014" y="7395"/>
                  </a:lnTo>
                  <a:cubicBezTo>
                    <a:pt x="14657" y="6359"/>
                    <a:pt x="13609" y="3228"/>
                    <a:pt x="13025" y="1965"/>
                  </a:cubicBezTo>
                  <a:cubicBezTo>
                    <a:pt x="13573" y="1775"/>
                    <a:pt x="14728" y="1501"/>
                    <a:pt x="16371" y="1430"/>
                  </a:cubicBezTo>
                  <a:lnTo>
                    <a:pt x="16371" y="680"/>
                  </a:lnTo>
                  <a:cubicBezTo>
                    <a:pt x="13835" y="775"/>
                    <a:pt x="12394" y="1430"/>
                    <a:pt x="12335" y="1454"/>
                  </a:cubicBezTo>
                  <a:cubicBezTo>
                    <a:pt x="12240" y="1501"/>
                    <a:pt x="12156" y="1584"/>
                    <a:pt x="12121" y="1692"/>
                  </a:cubicBezTo>
                  <a:cubicBezTo>
                    <a:pt x="12097" y="1787"/>
                    <a:pt x="12109" y="1882"/>
                    <a:pt x="12144" y="1965"/>
                  </a:cubicBezTo>
                  <a:cubicBezTo>
                    <a:pt x="11573" y="1751"/>
                    <a:pt x="10775" y="1442"/>
                    <a:pt x="9977" y="1084"/>
                  </a:cubicBezTo>
                  <a:cubicBezTo>
                    <a:pt x="9438" y="845"/>
                    <a:pt x="8974" y="735"/>
                    <a:pt x="8551" y="735"/>
                  </a:cubicBezTo>
                  <a:cubicBezTo>
                    <a:pt x="7901" y="735"/>
                    <a:pt x="7347" y="994"/>
                    <a:pt x="6763" y="1442"/>
                  </a:cubicBezTo>
                  <a:lnTo>
                    <a:pt x="3727" y="1442"/>
                  </a:lnTo>
                  <a:cubicBezTo>
                    <a:pt x="3751" y="1299"/>
                    <a:pt x="3762" y="1192"/>
                    <a:pt x="3774" y="1084"/>
                  </a:cubicBezTo>
                  <a:cubicBezTo>
                    <a:pt x="3774" y="977"/>
                    <a:pt x="3727" y="846"/>
                    <a:pt x="3643" y="775"/>
                  </a:cubicBezTo>
                  <a:cubicBezTo>
                    <a:pt x="3191" y="346"/>
                    <a:pt x="1786" y="120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1"/>
            <p:cNvSpPr/>
            <p:nvPr/>
          </p:nvSpPr>
          <p:spPr>
            <a:xfrm>
              <a:off x="5160743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1" y="1"/>
                    <a:pt x="0" y="11252"/>
                    <a:pt x="0" y="25135"/>
                  </a:cubicBezTo>
                  <a:cubicBezTo>
                    <a:pt x="0" y="39017"/>
                    <a:pt x="11251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1"/>
            <p:cNvSpPr/>
            <p:nvPr/>
          </p:nvSpPr>
          <p:spPr>
            <a:xfrm>
              <a:off x="5161054" y="2794714"/>
              <a:ext cx="1423683" cy="700199"/>
            </a:xfrm>
            <a:custGeom>
              <a:rect b="b" l="l" r="r" t="t"/>
              <a:pathLst>
                <a:path extrusionOk="0" h="24718" w="50258">
                  <a:moveTo>
                    <a:pt x="1" y="0"/>
                  </a:moveTo>
                  <a:cubicBezTo>
                    <a:pt x="227" y="13681"/>
                    <a:pt x="11383" y="24718"/>
                    <a:pt x="25123" y="24718"/>
                  </a:cubicBezTo>
                  <a:cubicBezTo>
                    <a:pt x="38875" y="24718"/>
                    <a:pt x="50031" y="13681"/>
                    <a:pt x="50257" y="0"/>
                  </a:cubicBezTo>
                  <a:lnTo>
                    <a:pt x="45816" y="0"/>
                  </a:lnTo>
                  <a:cubicBezTo>
                    <a:pt x="45590" y="11216"/>
                    <a:pt x="36398" y="20277"/>
                    <a:pt x="25123" y="20277"/>
                  </a:cubicBezTo>
                  <a:cubicBezTo>
                    <a:pt x="13848" y="20277"/>
                    <a:pt x="4656" y="11216"/>
                    <a:pt x="443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1"/>
            <p:cNvSpPr txBox="1"/>
            <p:nvPr/>
          </p:nvSpPr>
          <p:spPr>
            <a:xfrm>
              <a:off x="493061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3" name="Google Shape;793;p61"/>
            <p:cNvSpPr txBox="1"/>
            <p:nvPr/>
          </p:nvSpPr>
          <p:spPr>
            <a:xfrm>
              <a:off x="493061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61"/>
            <p:cNvSpPr/>
            <p:nvPr/>
          </p:nvSpPr>
          <p:spPr>
            <a:xfrm>
              <a:off x="6392814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1"/>
            <p:cNvSpPr/>
            <p:nvPr/>
          </p:nvSpPr>
          <p:spPr>
            <a:xfrm>
              <a:off x="64491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2" y="0"/>
                    <a:pt x="1" y="1191"/>
                    <a:pt x="1" y="2679"/>
                  </a:cubicBezTo>
                  <a:cubicBezTo>
                    <a:pt x="1" y="4156"/>
                    <a:pt x="1192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6" name="Google Shape;796;p61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Process Diagrams</a:t>
            </a:r>
            <a:endParaRPr/>
          </a:p>
        </p:txBody>
      </p:sp>
      <p:grpSp>
        <p:nvGrpSpPr>
          <p:cNvPr id="797" name="Google Shape;797;p61"/>
          <p:cNvGrpSpPr/>
          <p:nvPr/>
        </p:nvGrpSpPr>
        <p:grpSpPr>
          <a:xfrm>
            <a:off x="3629713" y="2070564"/>
            <a:ext cx="1884600" cy="2324398"/>
            <a:chOff x="3629713" y="2070564"/>
            <a:chExt cx="1884600" cy="2324398"/>
          </a:xfrm>
        </p:grpSpPr>
        <p:grpSp>
          <p:nvGrpSpPr>
            <p:cNvPr id="798" name="Google Shape;798;p61"/>
            <p:cNvGrpSpPr/>
            <p:nvPr/>
          </p:nvGrpSpPr>
          <p:grpSpPr>
            <a:xfrm>
              <a:off x="4338436" y="2512397"/>
              <a:ext cx="481652" cy="480661"/>
              <a:chOff x="4338436" y="2512397"/>
              <a:chExt cx="481652" cy="480661"/>
            </a:xfrm>
          </p:grpSpPr>
          <p:sp>
            <p:nvSpPr>
              <p:cNvPr id="799" name="Google Shape;799;p61"/>
              <p:cNvSpPr/>
              <p:nvPr/>
            </p:nvSpPr>
            <p:spPr>
              <a:xfrm>
                <a:off x="4540132" y="2622026"/>
                <a:ext cx="63425" cy="63425"/>
              </a:xfrm>
              <a:custGeom>
                <a:rect b="b" l="l" r="r" t="t"/>
                <a:pathLst>
                  <a:path extrusionOk="0" h="2239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0"/>
                    </a:moveTo>
                    <a:cubicBezTo>
                      <a:pt x="132" y="0"/>
                      <a:pt x="1" y="131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39"/>
                      <a:pt x="286" y="2239"/>
                    </a:cubicBezTo>
                    <a:lnTo>
                      <a:pt x="1953" y="2239"/>
                    </a:lnTo>
                    <a:cubicBezTo>
                      <a:pt x="2108" y="2239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1"/>
                      <a:pt x="2108" y="0"/>
                      <a:pt x="19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61"/>
              <p:cNvSpPr/>
              <p:nvPr/>
            </p:nvSpPr>
            <p:spPr>
              <a:xfrm>
                <a:off x="4540132" y="2542084"/>
                <a:ext cx="63425" cy="63085"/>
              </a:xfrm>
              <a:custGeom>
                <a:rect b="b" l="l" r="r" t="t"/>
                <a:pathLst>
                  <a:path extrusionOk="0" h="2227" w="2239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596" y="1786"/>
                    </a:lnTo>
                    <a:lnTo>
                      <a:pt x="596" y="596"/>
                    </a:lnTo>
                    <a:close/>
                    <a:moveTo>
                      <a:pt x="286" y="1"/>
                    </a:moveTo>
                    <a:cubicBezTo>
                      <a:pt x="132" y="1"/>
                      <a:pt x="1" y="132"/>
                      <a:pt x="1" y="286"/>
                    </a:cubicBezTo>
                    <a:lnTo>
                      <a:pt x="1" y="1953"/>
                    </a:lnTo>
                    <a:cubicBezTo>
                      <a:pt x="1" y="2108"/>
                      <a:pt x="132" y="2227"/>
                      <a:pt x="286" y="2227"/>
                    </a:cubicBezTo>
                    <a:lnTo>
                      <a:pt x="1953" y="2227"/>
                    </a:lnTo>
                    <a:cubicBezTo>
                      <a:pt x="2108" y="2227"/>
                      <a:pt x="2239" y="2108"/>
                      <a:pt x="2239" y="1953"/>
                    </a:cubicBezTo>
                    <a:lnTo>
                      <a:pt x="2239" y="286"/>
                    </a:lnTo>
                    <a:cubicBezTo>
                      <a:pt x="2239" y="132"/>
                      <a:pt x="2108" y="1"/>
                      <a:pt x="195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61"/>
              <p:cNvSpPr/>
              <p:nvPr/>
            </p:nvSpPr>
            <p:spPr>
              <a:xfrm>
                <a:off x="4459850" y="2622026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0"/>
                    </a:moveTo>
                    <a:cubicBezTo>
                      <a:pt x="96" y="0"/>
                      <a:pt x="1" y="179"/>
                      <a:pt x="1" y="334"/>
                    </a:cubicBezTo>
                    <a:lnTo>
                      <a:pt x="1" y="2036"/>
                    </a:lnTo>
                    <a:cubicBezTo>
                      <a:pt x="1" y="2191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1"/>
                      <a:pt x="2239" y="2036"/>
                    </a:cubicBezTo>
                    <a:lnTo>
                      <a:pt x="2239" y="334"/>
                    </a:lnTo>
                    <a:cubicBezTo>
                      <a:pt x="2239" y="179"/>
                      <a:pt x="2108" y="0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61"/>
              <p:cNvSpPr/>
              <p:nvPr/>
            </p:nvSpPr>
            <p:spPr>
              <a:xfrm>
                <a:off x="4459850" y="2542084"/>
                <a:ext cx="63454" cy="63085"/>
              </a:xfrm>
              <a:custGeom>
                <a:rect b="b" l="l" r="r" t="t"/>
                <a:pathLst>
                  <a:path extrusionOk="0" h="2227" w="2240">
                    <a:moveTo>
                      <a:pt x="1644" y="596"/>
                    </a:moveTo>
                    <a:lnTo>
                      <a:pt x="1644" y="1786"/>
                    </a:lnTo>
                    <a:lnTo>
                      <a:pt x="608" y="1786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67"/>
                      <a:pt x="1" y="322"/>
                    </a:cubicBezTo>
                    <a:lnTo>
                      <a:pt x="1" y="2025"/>
                    </a:lnTo>
                    <a:cubicBezTo>
                      <a:pt x="1" y="2179"/>
                      <a:pt x="96" y="2227"/>
                      <a:pt x="251" y="2227"/>
                    </a:cubicBezTo>
                    <a:lnTo>
                      <a:pt x="1954" y="2227"/>
                    </a:lnTo>
                    <a:cubicBezTo>
                      <a:pt x="2108" y="2227"/>
                      <a:pt x="2239" y="2179"/>
                      <a:pt x="2239" y="2025"/>
                    </a:cubicBezTo>
                    <a:lnTo>
                      <a:pt x="2239" y="322"/>
                    </a:lnTo>
                    <a:cubicBezTo>
                      <a:pt x="2239" y="167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61"/>
              <p:cNvSpPr/>
              <p:nvPr/>
            </p:nvSpPr>
            <p:spPr>
              <a:xfrm>
                <a:off x="4459850" y="2702279"/>
                <a:ext cx="63454" cy="67504"/>
              </a:xfrm>
              <a:custGeom>
                <a:rect b="b" l="l" r="r" t="t"/>
                <a:pathLst>
                  <a:path extrusionOk="0" h="2383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80"/>
                      <a:pt x="1" y="334"/>
                    </a:cubicBezTo>
                    <a:lnTo>
                      <a:pt x="1" y="2037"/>
                    </a:lnTo>
                    <a:cubicBezTo>
                      <a:pt x="1" y="2192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192"/>
                      <a:pt x="2239" y="2037"/>
                    </a:cubicBezTo>
                    <a:lnTo>
                      <a:pt x="2239" y="334"/>
                    </a:lnTo>
                    <a:cubicBezTo>
                      <a:pt x="2239" y="180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61"/>
              <p:cNvSpPr/>
              <p:nvPr/>
            </p:nvSpPr>
            <p:spPr>
              <a:xfrm>
                <a:off x="4459850" y="2782221"/>
                <a:ext cx="63454" cy="67476"/>
              </a:xfrm>
              <a:custGeom>
                <a:rect b="b" l="l" r="r" t="t"/>
                <a:pathLst>
                  <a:path extrusionOk="0" h="2382" w="2240">
                    <a:moveTo>
                      <a:pt x="1644" y="596"/>
                    </a:moveTo>
                    <a:lnTo>
                      <a:pt x="1644" y="1787"/>
                    </a:lnTo>
                    <a:lnTo>
                      <a:pt x="608" y="1787"/>
                    </a:lnTo>
                    <a:lnTo>
                      <a:pt x="608" y="596"/>
                    </a:lnTo>
                    <a:close/>
                    <a:moveTo>
                      <a:pt x="251" y="1"/>
                    </a:moveTo>
                    <a:cubicBezTo>
                      <a:pt x="96" y="1"/>
                      <a:pt x="1" y="191"/>
                      <a:pt x="1" y="346"/>
                    </a:cubicBezTo>
                    <a:lnTo>
                      <a:pt x="1" y="2049"/>
                    </a:lnTo>
                    <a:cubicBezTo>
                      <a:pt x="1" y="2203"/>
                      <a:pt x="96" y="2382"/>
                      <a:pt x="251" y="2382"/>
                    </a:cubicBezTo>
                    <a:lnTo>
                      <a:pt x="1954" y="2382"/>
                    </a:lnTo>
                    <a:cubicBezTo>
                      <a:pt x="2108" y="2382"/>
                      <a:pt x="2239" y="2203"/>
                      <a:pt x="2239" y="2049"/>
                    </a:cubicBezTo>
                    <a:lnTo>
                      <a:pt x="2239" y="346"/>
                    </a:lnTo>
                    <a:cubicBezTo>
                      <a:pt x="2239" y="191"/>
                      <a:pt x="2108" y="1"/>
                      <a:pt x="1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61"/>
              <p:cNvSpPr/>
              <p:nvPr/>
            </p:nvSpPr>
            <p:spPr>
              <a:xfrm>
                <a:off x="4658175" y="2815960"/>
                <a:ext cx="67476" cy="63425"/>
              </a:xfrm>
              <a:custGeom>
                <a:rect b="b" l="l" r="r" t="t"/>
                <a:pathLst>
                  <a:path extrusionOk="0" h="2239" w="2382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79" y="2239"/>
                      <a:pt x="334" y="2239"/>
                    </a:cubicBezTo>
                    <a:lnTo>
                      <a:pt x="2037" y="2239"/>
                    </a:lnTo>
                    <a:cubicBezTo>
                      <a:pt x="2192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61"/>
              <p:cNvSpPr/>
              <p:nvPr/>
            </p:nvSpPr>
            <p:spPr>
              <a:xfrm>
                <a:off x="4658175" y="2736018"/>
                <a:ext cx="67476" cy="63114"/>
              </a:xfrm>
              <a:custGeom>
                <a:rect b="b" l="l" r="r" t="t"/>
                <a:pathLst>
                  <a:path extrusionOk="0" h="2228" w="2382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34" y="1"/>
                    </a:moveTo>
                    <a:cubicBezTo>
                      <a:pt x="179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92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61"/>
              <p:cNvSpPr/>
              <p:nvPr/>
            </p:nvSpPr>
            <p:spPr>
              <a:xfrm>
                <a:off x="4645711" y="2622366"/>
                <a:ext cx="67476" cy="67136"/>
              </a:xfrm>
              <a:custGeom>
                <a:rect b="b" l="l" r="r" t="t"/>
                <a:pathLst>
                  <a:path extrusionOk="0" h="2370" w="2382">
                    <a:moveTo>
                      <a:pt x="1786" y="584"/>
                    </a:moveTo>
                    <a:lnTo>
                      <a:pt x="1786" y="1774"/>
                    </a:lnTo>
                    <a:lnTo>
                      <a:pt x="596" y="1774"/>
                    </a:lnTo>
                    <a:lnTo>
                      <a:pt x="596" y="584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0" y="167"/>
                      <a:pt x="0" y="322"/>
                    </a:cubicBezTo>
                    <a:lnTo>
                      <a:pt x="0" y="2024"/>
                    </a:lnTo>
                    <a:cubicBezTo>
                      <a:pt x="0" y="2179"/>
                      <a:pt x="179" y="2370"/>
                      <a:pt x="334" y="2370"/>
                    </a:cubicBezTo>
                    <a:lnTo>
                      <a:pt x="2036" y="2370"/>
                    </a:lnTo>
                    <a:cubicBezTo>
                      <a:pt x="2191" y="2370"/>
                      <a:pt x="2381" y="2179"/>
                      <a:pt x="2381" y="2024"/>
                    </a:cubicBezTo>
                    <a:lnTo>
                      <a:pt x="2381" y="322"/>
                    </a:lnTo>
                    <a:cubicBezTo>
                      <a:pt x="2381" y="167"/>
                      <a:pt x="2191" y="0"/>
                      <a:pt x="2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61"/>
              <p:cNvSpPr/>
              <p:nvPr/>
            </p:nvSpPr>
            <p:spPr>
              <a:xfrm>
                <a:off x="4658175" y="2896242"/>
                <a:ext cx="67476" cy="63085"/>
              </a:xfrm>
              <a:custGeom>
                <a:rect b="b" l="l" r="r" t="t"/>
                <a:pathLst>
                  <a:path extrusionOk="0" h="2227" w="2382">
                    <a:moveTo>
                      <a:pt x="1787" y="595"/>
                    </a:moveTo>
                    <a:lnTo>
                      <a:pt x="1787" y="1631"/>
                    </a:lnTo>
                    <a:lnTo>
                      <a:pt x="596" y="1631"/>
                    </a:lnTo>
                    <a:lnTo>
                      <a:pt x="596" y="595"/>
                    </a:lnTo>
                    <a:close/>
                    <a:moveTo>
                      <a:pt x="334" y="0"/>
                    </a:moveTo>
                    <a:cubicBezTo>
                      <a:pt x="179" y="0"/>
                      <a:pt x="1" y="131"/>
                      <a:pt x="1" y="286"/>
                    </a:cubicBezTo>
                    <a:lnTo>
                      <a:pt x="1" y="1988"/>
                    </a:lnTo>
                    <a:cubicBezTo>
                      <a:pt x="1" y="2143"/>
                      <a:pt x="179" y="2227"/>
                      <a:pt x="334" y="2227"/>
                    </a:cubicBezTo>
                    <a:lnTo>
                      <a:pt x="2037" y="2227"/>
                    </a:lnTo>
                    <a:cubicBezTo>
                      <a:pt x="2192" y="2227"/>
                      <a:pt x="2382" y="2143"/>
                      <a:pt x="2382" y="1988"/>
                    </a:cubicBezTo>
                    <a:lnTo>
                      <a:pt x="2382" y="286"/>
                    </a:lnTo>
                    <a:cubicBezTo>
                      <a:pt x="2382" y="131"/>
                      <a:pt x="2192" y="0"/>
                      <a:pt x="2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61"/>
              <p:cNvSpPr/>
              <p:nvPr/>
            </p:nvSpPr>
            <p:spPr>
              <a:xfrm>
                <a:off x="4578233" y="2815960"/>
                <a:ext cx="67504" cy="63425"/>
              </a:xfrm>
              <a:custGeom>
                <a:rect b="b" l="l" r="r" t="t"/>
                <a:pathLst>
                  <a:path extrusionOk="0" h="2239" w="2383">
                    <a:moveTo>
                      <a:pt x="1787" y="596"/>
                    </a:moveTo>
                    <a:lnTo>
                      <a:pt x="1787" y="1643"/>
                    </a:lnTo>
                    <a:lnTo>
                      <a:pt x="596" y="1643"/>
                    </a:lnTo>
                    <a:lnTo>
                      <a:pt x="596" y="596"/>
                    </a:lnTo>
                    <a:close/>
                    <a:moveTo>
                      <a:pt x="322" y="0"/>
                    </a:moveTo>
                    <a:cubicBezTo>
                      <a:pt x="168" y="0"/>
                      <a:pt x="1" y="131"/>
                      <a:pt x="1" y="286"/>
                    </a:cubicBezTo>
                    <a:lnTo>
                      <a:pt x="1" y="1989"/>
                    </a:lnTo>
                    <a:cubicBezTo>
                      <a:pt x="1" y="2144"/>
                      <a:pt x="168" y="2239"/>
                      <a:pt x="322" y="2239"/>
                    </a:cubicBezTo>
                    <a:lnTo>
                      <a:pt x="2025" y="2239"/>
                    </a:lnTo>
                    <a:cubicBezTo>
                      <a:pt x="2180" y="2239"/>
                      <a:pt x="2382" y="2144"/>
                      <a:pt x="2382" y="1989"/>
                    </a:cubicBezTo>
                    <a:lnTo>
                      <a:pt x="2382" y="286"/>
                    </a:lnTo>
                    <a:cubicBezTo>
                      <a:pt x="2382" y="131"/>
                      <a:pt x="2180" y="0"/>
                      <a:pt x="20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61"/>
              <p:cNvSpPr/>
              <p:nvPr/>
            </p:nvSpPr>
            <p:spPr>
              <a:xfrm>
                <a:off x="4578233" y="2736018"/>
                <a:ext cx="67504" cy="63114"/>
              </a:xfrm>
              <a:custGeom>
                <a:rect b="b" l="l" r="r" t="t"/>
                <a:pathLst>
                  <a:path extrusionOk="0" h="2228" w="2383">
                    <a:moveTo>
                      <a:pt x="1787" y="596"/>
                    </a:moveTo>
                    <a:lnTo>
                      <a:pt x="1787" y="1632"/>
                    </a:lnTo>
                    <a:lnTo>
                      <a:pt x="596" y="1632"/>
                    </a:lnTo>
                    <a:lnTo>
                      <a:pt x="596" y="596"/>
                    </a:lnTo>
                    <a:close/>
                    <a:moveTo>
                      <a:pt x="322" y="1"/>
                    </a:moveTo>
                    <a:cubicBezTo>
                      <a:pt x="168" y="1"/>
                      <a:pt x="1" y="120"/>
                      <a:pt x="1" y="274"/>
                    </a:cubicBezTo>
                    <a:lnTo>
                      <a:pt x="1" y="1977"/>
                    </a:lnTo>
                    <a:cubicBezTo>
                      <a:pt x="1" y="2132"/>
                      <a:pt x="168" y="2227"/>
                      <a:pt x="322" y="2227"/>
                    </a:cubicBezTo>
                    <a:lnTo>
                      <a:pt x="2025" y="2227"/>
                    </a:lnTo>
                    <a:cubicBezTo>
                      <a:pt x="2180" y="2227"/>
                      <a:pt x="2382" y="2132"/>
                      <a:pt x="2382" y="1977"/>
                    </a:cubicBezTo>
                    <a:lnTo>
                      <a:pt x="2382" y="274"/>
                    </a:lnTo>
                    <a:cubicBezTo>
                      <a:pt x="2382" y="120"/>
                      <a:pt x="2180" y="1"/>
                      <a:pt x="20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61"/>
              <p:cNvSpPr/>
              <p:nvPr/>
            </p:nvSpPr>
            <p:spPr>
              <a:xfrm>
                <a:off x="4338436" y="2512397"/>
                <a:ext cx="481652" cy="480661"/>
              </a:xfrm>
              <a:custGeom>
                <a:rect b="b" l="l" r="r" t="t"/>
                <a:pathLst>
                  <a:path extrusionOk="0" h="16968" w="17003">
                    <a:moveTo>
                      <a:pt x="13669" y="3275"/>
                    </a:moveTo>
                    <a:lnTo>
                      <a:pt x="13669" y="6704"/>
                    </a:lnTo>
                    <a:lnTo>
                      <a:pt x="10847" y="6704"/>
                    </a:lnTo>
                    <a:lnTo>
                      <a:pt x="10847" y="3275"/>
                    </a:lnTo>
                    <a:close/>
                    <a:moveTo>
                      <a:pt x="5930" y="14145"/>
                    </a:moveTo>
                    <a:lnTo>
                      <a:pt x="5930" y="16372"/>
                    </a:lnTo>
                    <a:lnTo>
                      <a:pt x="4739" y="16372"/>
                    </a:lnTo>
                    <a:lnTo>
                      <a:pt x="4739" y="14145"/>
                    </a:lnTo>
                    <a:close/>
                    <a:moveTo>
                      <a:pt x="10252" y="453"/>
                    </a:moveTo>
                    <a:lnTo>
                      <a:pt x="10252" y="2680"/>
                    </a:lnTo>
                    <a:lnTo>
                      <a:pt x="10252" y="6704"/>
                    </a:lnTo>
                    <a:lnTo>
                      <a:pt x="7371" y="6704"/>
                    </a:lnTo>
                    <a:cubicBezTo>
                      <a:pt x="7216" y="6704"/>
                      <a:pt x="7121" y="6883"/>
                      <a:pt x="7121" y="7037"/>
                    </a:cubicBezTo>
                    <a:lnTo>
                      <a:pt x="7121" y="16372"/>
                    </a:lnTo>
                    <a:lnTo>
                      <a:pt x="6525" y="16372"/>
                    </a:lnTo>
                    <a:lnTo>
                      <a:pt x="6525" y="13836"/>
                    </a:lnTo>
                    <a:cubicBezTo>
                      <a:pt x="6525" y="13681"/>
                      <a:pt x="6335" y="13550"/>
                      <a:pt x="6168" y="13550"/>
                    </a:cubicBezTo>
                    <a:lnTo>
                      <a:pt x="4477" y="13550"/>
                    </a:lnTo>
                    <a:cubicBezTo>
                      <a:pt x="4311" y="13550"/>
                      <a:pt x="4144" y="13681"/>
                      <a:pt x="4144" y="13836"/>
                    </a:cubicBezTo>
                    <a:lnTo>
                      <a:pt x="4144" y="16372"/>
                    </a:lnTo>
                    <a:lnTo>
                      <a:pt x="3406" y="16372"/>
                    </a:lnTo>
                    <a:lnTo>
                      <a:pt x="3406" y="453"/>
                    </a:lnTo>
                    <a:close/>
                    <a:moveTo>
                      <a:pt x="10252" y="14145"/>
                    </a:moveTo>
                    <a:lnTo>
                      <a:pt x="10252" y="16372"/>
                    </a:lnTo>
                    <a:lnTo>
                      <a:pt x="9061" y="16372"/>
                    </a:lnTo>
                    <a:lnTo>
                      <a:pt x="9061" y="14145"/>
                    </a:lnTo>
                    <a:close/>
                    <a:moveTo>
                      <a:pt x="14419" y="7299"/>
                    </a:moveTo>
                    <a:lnTo>
                      <a:pt x="14419" y="16372"/>
                    </a:lnTo>
                    <a:lnTo>
                      <a:pt x="10847" y="16372"/>
                    </a:lnTo>
                    <a:lnTo>
                      <a:pt x="10847" y="13836"/>
                    </a:lnTo>
                    <a:cubicBezTo>
                      <a:pt x="10847" y="13681"/>
                      <a:pt x="10645" y="13550"/>
                      <a:pt x="10490" y="13550"/>
                    </a:cubicBezTo>
                    <a:lnTo>
                      <a:pt x="8787" y="13550"/>
                    </a:lnTo>
                    <a:cubicBezTo>
                      <a:pt x="8633" y="13550"/>
                      <a:pt x="8466" y="13681"/>
                      <a:pt x="8466" y="13836"/>
                    </a:cubicBezTo>
                    <a:lnTo>
                      <a:pt x="8466" y="16372"/>
                    </a:lnTo>
                    <a:lnTo>
                      <a:pt x="7716" y="16372"/>
                    </a:lnTo>
                    <a:lnTo>
                      <a:pt x="7716" y="7299"/>
                    </a:lnTo>
                    <a:close/>
                    <a:moveTo>
                      <a:pt x="3120" y="1"/>
                    </a:moveTo>
                    <a:cubicBezTo>
                      <a:pt x="2965" y="1"/>
                      <a:pt x="2811" y="84"/>
                      <a:pt x="2811" y="239"/>
                    </a:cubicBezTo>
                    <a:lnTo>
                      <a:pt x="2811" y="16372"/>
                    </a:lnTo>
                    <a:lnTo>
                      <a:pt x="286" y="16372"/>
                    </a:lnTo>
                    <a:cubicBezTo>
                      <a:pt x="132" y="16372"/>
                      <a:pt x="1" y="16515"/>
                      <a:pt x="1" y="16681"/>
                    </a:cubicBezTo>
                    <a:cubicBezTo>
                      <a:pt x="1" y="16836"/>
                      <a:pt x="132" y="16967"/>
                      <a:pt x="286" y="16967"/>
                    </a:cubicBezTo>
                    <a:lnTo>
                      <a:pt x="16729" y="16967"/>
                    </a:lnTo>
                    <a:cubicBezTo>
                      <a:pt x="16884" y="16967"/>
                      <a:pt x="17003" y="16836"/>
                      <a:pt x="17003" y="16681"/>
                    </a:cubicBezTo>
                    <a:cubicBezTo>
                      <a:pt x="17003" y="16515"/>
                      <a:pt x="16884" y="16372"/>
                      <a:pt x="16729" y="16372"/>
                    </a:cubicBezTo>
                    <a:lnTo>
                      <a:pt x="15014" y="16372"/>
                    </a:lnTo>
                    <a:lnTo>
                      <a:pt x="15014" y="7037"/>
                    </a:lnTo>
                    <a:cubicBezTo>
                      <a:pt x="15014" y="6883"/>
                      <a:pt x="14895" y="6704"/>
                      <a:pt x="14741" y="6704"/>
                    </a:cubicBezTo>
                    <a:lnTo>
                      <a:pt x="14419" y="6704"/>
                    </a:lnTo>
                    <a:lnTo>
                      <a:pt x="14419" y="3275"/>
                    </a:lnTo>
                    <a:cubicBezTo>
                      <a:pt x="14419" y="2954"/>
                      <a:pt x="14110" y="2680"/>
                      <a:pt x="13788" y="2680"/>
                    </a:cubicBezTo>
                    <a:lnTo>
                      <a:pt x="10847" y="2680"/>
                    </a:lnTo>
                    <a:lnTo>
                      <a:pt x="10847" y="239"/>
                    </a:lnTo>
                    <a:cubicBezTo>
                      <a:pt x="10847" y="84"/>
                      <a:pt x="10645" y="1"/>
                      <a:pt x="104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2" name="Google Shape;812;p61"/>
            <p:cNvSpPr/>
            <p:nvPr/>
          </p:nvSpPr>
          <p:spPr>
            <a:xfrm>
              <a:off x="386051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36553"/>
                    <a:pt x="36565" y="45840"/>
                    <a:pt x="25146" y="45840"/>
                  </a:cubicBezTo>
                  <a:cubicBezTo>
                    <a:pt x="13728" y="45840"/>
                    <a:pt x="4442" y="36553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1" y="39017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3860514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2" y="25278"/>
                    <a:pt x="4442" y="25135"/>
                  </a:cubicBezTo>
                  <a:cubicBezTo>
                    <a:pt x="4442" y="13717"/>
                    <a:pt x="13728" y="4430"/>
                    <a:pt x="25146" y="4430"/>
                  </a:cubicBezTo>
                  <a:cubicBezTo>
                    <a:pt x="36565" y="4430"/>
                    <a:pt x="45851" y="13717"/>
                    <a:pt x="45851" y="25135"/>
                  </a:cubicBezTo>
                  <a:cubicBezTo>
                    <a:pt x="45851" y="25278"/>
                    <a:pt x="45840" y="25420"/>
                    <a:pt x="45840" y="25563"/>
                  </a:cubicBezTo>
                  <a:lnTo>
                    <a:pt x="50269" y="25563"/>
                  </a:lnTo>
                  <a:cubicBezTo>
                    <a:pt x="50281" y="25420"/>
                    <a:pt x="50281" y="25278"/>
                    <a:pt x="50281" y="25135"/>
                  </a:cubicBezTo>
                  <a:cubicBezTo>
                    <a:pt x="50281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1"/>
            <p:cNvSpPr txBox="1"/>
            <p:nvPr/>
          </p:nvSpPr>
          <p:spPr>
            <a:xfrm>
              <a:off x="3629713" y="35152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15" name="Google Shape;815;p61"/>
            <p:cNvSpPr txBox="1"/>
            <p:nvPr/>
          </p:nvSpPr>
          <p:spPr>
            <a:xfrm>
              <a:off x="3629713" y="38600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5091934" y="2662819"/>
              <a:ext cx="263757" cy="263786"/>
            </a:xfrm>
            <a:custGeom>
              <a:rect b="b" l="l" r="r" t="t"/>
              <a:pathLst>
                <a:path extrusionOk="0" h="9312" w="9311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7" y="9312"/>
                    <a:pt x="9311" y="7228"/>
                    <a:pt x="9311" y="4656"/>
                  </a:cubicBezTo>
                  <a:cubicBezTo>
                    <a:pt x="9311" y="2085"/>
                    <a:pt x="7227" y="1"/>
                    <a:pt x="465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1"/>
            <p:cNvSpPr/>
            <p:nvPr/>
          </p:nvSpPr>
          <p:spPr>
            <a:xfrm>
              <a:off x="5147910" y="2718823"/>
              <a:ext cx="151807" cy="151467"/>
            </a:xfrm>
            <a:custGeom>
              <a:rect b="b" l="l" r="r" t="t"/>
              <a:pathLst>
                <a:path extrusionOk="0" h="5347" w="5359">
                  <a:moveTo>
                    <a:pt x="2680" y="0"/>
                  </a:moveTo>
                  <a:cubicBezTo>
                    <a:pt x="1203" y="0"/>
                    <a:pt x="1" y="1191"/>
                    <a:pt x="1" y="2679"/>
                  </a:cubicBezTo>
                  <a:cubicBezTo>
                    <a:pt x="1" y="4156"/>
                    <a:pt x="1203" y="5346"/>
                    <a:pt x="2680" y="5346"/>
                  </a:cubicBezTo>
                  <a:cubicBezTo>
                    <a:pt x="4156" y="5346"/>
                    <a:pt x="5358" y="4156"/>
                    <a:pt x="5358" y="2679"/>
                  </a:cubicBezTo>
                  <a:cubicBezTo>
                    <a:pt x="5358" y="1191"/>
                    <a:pt x="4156" y="0"/>
                    <a:pt x="2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61"/>
          <p:cNvGrpSpPr/>
          <p:nvPr/>
        </p:nvGrpSpPr>
        <p:grpSpPr>
          <a:xfrm>
            <a:off x="2329163" y="1112613"/>
            <a:ext cx="1884600" cy="2382300"/>
            <a:chOff x="2329163" y="1112613"/>
            <a:chExt cx="1884600" cy="2382300"/>
          </a:xfrm>
        </p:grpSpPr>
        <p:grpSp>
          <p:nvGrpSpPr>
            <p:cNvPr id="819" name="Google Shape;819;p61"/>
            <p:cNvGrpSpPr/>
            <p:nvPr/>
          </p:nvGrpSpPr>
          <p:grpSpPr>
            <a:xfrm>
              <a:off x="3049341" y="2562990"/>
              <a:ext cx="445903" cy="439501"/>
              <a:chOff x="3049341" y="2562990"/>
              <a:chExt cx="445903" cy="439501"/>
            </a:xfrm>
          </p:grpSpPr>
          <p:sp>
            <p:nvSpPr>
              <p:cNvPr id="820" name="Google Shape;820;p61"/>
              <p:cNvSpPr/>
              <p:nvPr/>
            </p:nvSpPr>
            <p:spPr>
              <a:xfrm>
                <a:off x="3310752" y="2782901"/>
                <a:ext cx="72887" cy="142346"/>
              </a:xfrm>
              <a:custGeom>
                <a:rect b="b" l="l" r="r" t="t"/>
                <a:pathLst>
                  <a:path extrusionOk="0" h="5025" w="2573">
                    <a:moveTo>
                      <a:pt x="1274" y="1"/>
                    </a:moveTo>
                    <a:cubicBezTo>
                      <a:pt x="1108" y="1"/>
                      <a:pt x="977" y="132"/>
                      <a:pt x="977" y="298"/>
                    </a:cubicBezTo>
                    <a:lnTo>
                      <a:pt x="977" y="465"/>
                    </a:lnTo>
                    <a:cubicBezTo>
                      <a:pt x="381" y="596"/>
                      <a:pt x="0" y="1060"/>
                      <a:pt x="0" y="1632"/>
                    </a:cubicBezTo>
                    <a:cubicBezTo>
                      <a:pt x="0" y="2287"/>
                      <a:pt x="572" y="2834"/>
                      <a:pt x="1286" y="2834"/>
                    </a:cubicBezTo>
                    <a:cubicBezTo>
                      <a:pt x="1655" y="2834"/>
                      <a:pt x="1965" y="3096"/>
                      <a:pt x="1965" y="3418"/>
                    </a:cubicBezTo>
                    <a:cubicBezTo>
                      <a:pt x="1965" y="3739"/>
                      <a:pt x="1655" y="4001"/>
                      <a:pt x="1286" y="4001"/>
                    </a:cubicBezTo>
                    <a:cubicBezTo>
                      <a:pt x="917" y="4001"/>
                      <a:pt x="608" y="3739"/>
                      <a:pt x="608" y="3418"/>
                    </a:cubicBezTo>
                    <a:cubicBezTo>
                      <a:pt x="608" y="3239"/>
                      <a:pt x="465" y="3108"/>
                      <a:pt x="298" y="3108"/>
                    </a:cubicBezTo>
                    <a:cubicBezTo>
                      <a:pt x="131" y="3108"/>
                      <a:pt x="0" y="3239"/>
                      <a:pt x="0" y="3418"/>
                    </a:cubicBezTo>
                    <a:cubicBezTo>
                      <a:pt x="0" y="3977"/>
                      <a:pt x="381" y="4454"/>
                      <a:pt x="977" y="4584"/>
                    </a:cubicBezTo>
                    <a:lnTo>
                      <a:pt x="977" y="4715"/>
                    </a:lnTo>
                    <a:cubicBezTo>
                      <a:pt x="977" y="4882"/>
                      <a:pt x="1108" y="5025"/>
                      <a:pt x="1274" y="5025"/>
                    </a:cubicBezTo>
                    <a:cubicBezTo>
                      <a:pt x="1453" y="5025"/>
                      <a:pt x="1572" y="4882"/>
                      <a:pt x="1572" y="4715"/>
                    </a:cubicBezTo>
                    <a:lnTo>
                      <a:pt x="1572" y="4584"/>
                    </a:lnTo>
                    <a:cubicBezTo>
                      <a:pt x="2167" y="4454"/>
                      <a:pt x="2572" y="3977"/>
                      <a:pt x="2572" y="3418"/>
                    </a:cubicBezTo>
                    <a:cubicBezTo>
                      <a:pt x="2572" y="2751"/>
                      <a:pt x="1989" y="2215"/>
                      <a:pt x="1286" y="2215"/>
                    </a:cubicBezTo>
                    <a:cubicBezTo>
                      <a:pt x="905" y="2215"/>
                      <a:pt x="608" y="1953"/>
                      <a:pt x="608" y="1632"/>
                    </a:cubicBezTo>
                    <a:cubicBezTo>
                      <a:pt x="608" y="1310"/>
                      <a:pt x="917" y="1048"/>
                      <a:pt x="1286" y="1048"/>
                    </a:cubicBezTo>
                    <a:cubicBezTo>
                      <a:pt x="1655" y="1048"/>
                      <a:pt x="1965" y="1310"/>
                      <a:pt x="1965" y="1632"/>
                    </a:cubicBezTo>
                    <a:cubicBezTo>
                      <a:pt x="1965" y="1798"/>
                      <a:pt x="2096" y="1941"/>
                      <a:pt x="2262" y="1941"/>
                    </a:cubicBezTo>
                    <a:cubicBezTo>
                      <a:pt x="2441" y="1941"/>
                      <a:pt x="2572" y="1798"/>
                      <a:pt x="2572" y="1632"/>
                    </a:cubicBezTo>
                    <a:cubicBezTo>
                      <a:pt x="2572" y="1060"/>
                      <a:pt x="2167" y="596"/>
                      <a:pt x="1572" y="465"/>
                    </a:cubicBezTo>
                    <a:lnTo>
                      <a:pt x="1572" y="298"/>
                    </a:lnTo>
                    <a:cubicBezTo>
                      <a:pt x="1572" y="132"/>
                      <a:pt x="1453" y="1"/>
                      <a:pt x="12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61"/>
              <p:cNvSpPr/>
              <p:nvPr/>
            </p:nvSpPr>
            <p:spPr>
              <a:xfrm>
                <a:off x="3382592" y="2752023"/>
                <a:ext cx="77929" cy="160759"/>
              </a:xfrm>
              <a:custGeom>
                <a:rect b="b" l="l" r="r" t="t"/>
                <a:pathLst>
                  <a:path extrusionOk="0" h="5675" w="2751">
                    <a:moveTo>
                      <a:pt x="342" y="1"/>
                    </a:moveTo>
                    <a:cubicBezTo>
                      <a:pt x="229" y="1"/>
                      <a:pt x="123" y="63"/>
                      <a:pt x="72" y="174"/>
                    </a:cubicBezTo>
                    <a:cubicBezTo>
                      <a:pt x="0" y="329"/>
                      <a:pt x="60" y="507"/>
                      <a:pt x="215" y="579"/>
                    </a:cubicBezTo>
                    <a:cubicBezTo>
                      <a:pt x="1381" y="1138"/>
                      <a:pt x="2132" y="2341"/>
                      <a:pt x="2132" y="3627"/>
                    </a:cubicBezTo>
                    <a:cubicBezTo>
                      <a:pt x="2132" y="4186"/>
                      <a:pt x="1989" y="4734"/>
                      <a:pt x="1739" y="5222"/>
                    </a:cubicBezTo>
                    <a:cubicBezTo>
                      <a:pt x="1655" y="5365"/>
                      <a:pt x="1715" y="5555"/>
                      <a:pt x="1858" y="5639"/>
                    </a:cubicBezTo>
                    <a:cubicBezTo>
                      <a:pt x="1905" y="5663"/>
                      <a:pt x="1965" y="5674"/>
                      <a:pt x="2012" y="5674"/>
                    </a:cubicBezTo>
                    <a:cubicBezTo>
                      <a:pt x="2120" y="5674"/>
                      <a:pt x="2227" y="5615"/>
                      <a:pt x="2274" y="5508"/>
                    </a:cubicBezTo>
                    <a:cubicBezTo>
                      <a:pt x="2584" y="4936"/>
                      <a:pt x="2751" y="4281"/>
                      <a:pt x="2751" y="3627"/>
                    </a:cubicBezTo>
                    <a:cubicBezTo>
                      <a:pt x="2751" y="2865"/>
                      <a:pt x="2524" y="2115"/>
                      <a:pt x="2120" y="1472"/>
                    </a:cubicBezTo>
                    <a:cubicBezTo>
                      <a:pt x="1715" y="852"/>
                      <a:pt x="1143" y="352"/>
                      <a:pt x="477" y="31"/>
                    </a:cubicBezTo>
                    <a:cubicBezTo>
                      <a:pt x="433" y="11"/>
                      <a:pt x="387" y="1"/>
                      <a:pt x="3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61"/>
              <p:cNvSpPr/>
              <p:nvPr/>
            </p:nvSpPr>
            <p:spPr>
              <a:xfrm>
                <a:off x="3049341" y="2562990"/>
                <a:ext cx="445903" cy="439501"/>
              </a:xfrm>
              <a:custGeom>
                <a:rect b="b" l="l" r="r" t="t"/>
                <a:pathLst>
                  <a:path extrusionOk="0" h="15515" w="15741">
                    <a:moveTo>
                      <a:pt x="8943" y="596"/>
                    </a:moveTo>
                    <a:cubicBezTo>
                      <a:pt x="9383" y="596"/>
                      <a:pt x="9740" y="977"/>
                      <a:pt x="9740" y="1418"/>
                    </a:cubicBezTo>
                    <a:cubicBezTo>
                      <a:pt x="9740" y="1858"/>
                      <a:pt x="9383" y="2239"/>
                      <a:pt x="8943" y="2239"/>
                    </a:cubicBezTo>
                    <a:lnTo>
                      <a:pt x="1418" y="2239"/>
                    </a:lnTo>
                    <a:cubicBezTo>
                      <a:pt x="977" y="2239"/>
                      <a:pt x="620" y="1858"/>
                      <a:pt x="620" y="1418"/>
                    </a:cubicBezTo>
                    <a:cubicBezTo>
                      <a:pt x="620" y="977"/>
                      <a:pt x="977" y="596"/>
                      <a:pt x="1418" y="596"/>
                    </a:cubicBezTo>
                    <a:close/>
                    <a:moveTo>
                      <a:pt x="12574" y="2834"/>
                    </a:moveTo>
                    <a:cubicBezTo>
                      <a:pt x="13014" y="2834"/>
                      <a:pt x="13372" y="3215"/>
                      <a:pt x="13372" y="3656"/>
                    </a:cubicBezTo>
                    <a:cubicBezTo>
                      <a:pt x="13372" y="4096"/>
                      <a:pt x="13014" y="4466"/>
                      <a:pt x="12574" y="4466"/>
                    </a:cubicBezTo>
                    <a:lnTo>
                      <a:pt x="5037" y="4466"/>
                    </a:lnTo>
                    <a:cubicBezTo>
                      <a:pt x="4597" y="4466"/>
                      <a:pt x="4240" y="4096"/>
                      <a:pt x="4240" y="3656"/>
                    </a:cubicBezTo>
                    <a:cubicBezTo>
                      <a:pt x="4240" y="3215"/>
                      <a:pt x="4597" y="2834"/>
                      <a:pt x="5037" y="2834"/>
                    </a:cubicBezTo>
                    <a:close/>
                    <a:moveTo>
                      <a:pt x="10609" y="5061"/>
                    </a:moveTo>
                    <a:cubicBezTo>
                      <a:pt x="10728" y="5061"/>
                      <a:pt x="10848" y="5073"/>
                      <a:pt x="10955" y="5120"/>
                    </a:cubicBezTo>
                    <a:cubicBezTo>
                      <a:pt x="10812" y="5108"/>
                      <a:pt x="10657" y="5061"/>
                      <a:pt x="10514" y="5061"/>
                    </a:cubicBezTo>
                    <a:close/>
                    <a:moveTo>
                      <a:pt x="10514" y="5061"/>
                    </a:moveTo>
                    <a:cubicBezTo>
                      <a:pt x="9074" y="5061"/>
                      <a:pt x="7764" y="5656"/>
                      <a:pt x="6811" y="6549"/>
                    </a:cubicBezTo>
                    <a:lnTo>
                      <a:pt x="3073" y="6549"/>
                    </a:lnTo>
                    <a:cubicBezTo>
                      <a:pt x="2632" y="6549"/>
                      <a:pt x="2275" y="6251"/>
                      <a:pt x="2275" y="5811"/>
                    </a:cubicBezTo>
                    <a:cubicBezTo>
                      <a:pt x="2275" y="5370"/>
                      <a:pt x="2632" y="5061"/>
                      <a:pt x="3073" y="5061"/>
                    </a:cubicBezTo>
                    <a:close/>
                    <a:moveTo>
                      <a:pt x="6287" y="7299"/>
                    </a:moveTo>
                    <a:cubicBezTo>
                      <a:pt x="5942" y="7740"/>
                      <a:pt x="5668" y="8192"/>
                      <a:pt x="5502" y="8788"/>
                    </a:cubicBezTo>
                    <a:lnTo>
                      <a:pt x="3073" y="8788"/>
                    </a:lnTo>
                    <a:cubicBezTo>
                      <a:pt x="2632" y="8788"/>
                      <a:pt x="2275" y="8490"/>
                      <a:pt x="2275" y="8037"/>
                    </a:cubicBezTo>
                    <a:cubicBezTo>
                      <a:pt x="2275" y="7597"/>
                      <a:pt x="2632" y="7299"/>
                      <a:pt x="3073" y="7299"/>
                    </a:cubicBezTo>
                    <a:close/>
                    <a:moveTo>
                      <a:pt x="5359" y="9383"/>
                    </a:moveTo>
                    <a:cubicBezTo>
                      <a:pt x="5311" y="9680"/>
                      <a:pt x="5287" y="9966"/>
                      <a:pt x="5287" y="10264"/>
                    </a:cubicBezTo>
                    <a:cubicBezTo>
                      <a:pt x="5287" y="10514"/>
                      <a:pt x="5311" y="10871"/>
                      <a:pt x="5335" y="11014"/>
                    </a:cubicBezTo>
                    <a:lnTo>
                      <a:pt x="3073" y="11014"/>
                    </a:lnTo>
                    <a:cubicBezTo>
                      <a:pt x="2632" y="11014"/>
                      <a:pt x="2275" y="10645"/>
                      <a:pt x="2275" y="10204"/>
                    </a:cubicBezTo>
                    <a:cubicBezTo>
                      <a:pt x="2275" y="9764"/>
                      <a:pt x="2632" y="9383"/>
                      <a:pt x="3073" y="9383"/>
                    </a:cubicBezTo>
                    <a:close/>
                    <a:moveTo>
                      <a:pt x="5466" y="11609"/>
                    </a:moveTo>
                    <a:cubicBezTo>
                      <a:pt x="5621" y="12205"/>
                      <a:pt x="5871" y="12800"/>
                      <a:pt x="6204" y="13252"/>
                    </a:cubicBezTo>
                    <a:lnTo>
                      <a:pt x="3073" y="13252"/>
                    </a:lnTo>
                    <a:cubicBezTo>
                      <a:pt x="2632" y="13252"/>
                      <a:pt x="2275" y="12871"/>
                      <a:pt x="2275" y="12431"/>
                    </a:cubicBezTo>
                    <a:cubicBezTo>
                      <a:pt x="2275" y="11990"/>
                      <a:pt x="2632" y="11609"/>
                      <a:pt x="3073" y="11609"/>
                    </a:cubicBezTo>
                    <a:close/>
                    <a:moveTo>
                      <a:pt x="10514" y="5692"/>
                    </a:moveTo>
                    <a:cubicBezTo>
                      <a:pt x="13050" y="5692"/>
                      <a:pt x="15122" y="7764"/>
                      <a:pt x="15122" y="10300"/>
                    </a:cubicBezTo>
                    <a:cubicBezTo>
                      <a:pt x="15122" y="12848"/>
                      <a:pt x="13050" y="14919"/>
                      <a:pt x="10514" y="14919"/>
                    </a:cubicBezTo>
                    <a:cubicBezTo>
                      <a:pt x="7966" y="14919"/>
                      <a:pt x="5906" y="12848"/>
                      <a:pt x="5906" y="10300"/>
                    </a:cubicBezTo>
                    <a:cubicBezTo>
                      <a:pt x="5906" y="7764"/>
                      <a:pt x="7966" y="5692"/>
                      <a:pt x="10514" y="5692"/>
                    </a:cubicBezTo>
                    <a:close/>
                    <a:moveTo>
                      <a:pt x="1418" y="1"/>
                    </a:moveTo>
                    <a:cubicBezTo>
                      <a:pt x="632" y="1"/>
                      <a:pt x="1" y="644"/>
                      <a:pt x="1" y="1418"/>
                    </a:cubicBezTo>
                    <a:cubicBezTo>
                      <a:pt x="1" y="2203"/>
                      <a:pt x="632" y="2834"/>
                      <a:pt x="1418" y="2834"/>
                    </a:cubicBezTo>
                    <a:lnTo>
                      <a:pt x="3870" y="2834"/>
                    </a:lnTo>
                    <a:cubicBezTo>
                      <a:pt x="3716" y="2977"/>
                      <a:pt x="3632" y="3358"/>
                      <a:pt x="3632" y="3656"/>
                    </a:cubicBezTo>
                    <a:cubicBezTo>
                      <a:pt x="3632" y="3954"/>
                      <a:pt x="3716" y="4168"/>
                      <a:pt x="3870" y="4466"/>
                    </a:cubicBezTo>
                    <a:lnTo>
                      <a:pt x="3073" y="4466"/>
                    </a:lnTo>
                    <a:cubicBezTo>
                      <a:pt x="2299" y="4466"/>
                      <a:pt x="1656" y="5073"/>
                      <a:pt x="1656" y="5847"/>
                    </a:cubicBezTo>
                    <a:cubicBezTo>
                      <a:pt x="1656" y="6299"/>
                      <a:pt x="1870" y="6680"/>
                      <a:pt x="2192" y="6942"/>
                    </a:cubicBezTo>
                    <a:cubicBezTo>
                      <a:pt x="1870" y="7204"/>
                      <a:pt x="1656" y="7585"/>
                      <a:pt x="1656" y="8037"/>
                    </a:cubicBezTo>
                    <a:cubicBezTo>
                      <a:pt x="1656" y="8490"/>
                      <a:pt x="1870" y="8883"/>
                      <a:pt x="2192" y="9145"/>
                    </a:cubicBezTo>
                    <a:cubicBezTo>
                      <a:pt x="1870" y="9395"/>
                      <a:pt x="1656" y="9800"/>
                      <a:pt x="1656" y="10240"/>
                    </a:cubicBezTo>
                    <a:cubicBezTo>
                      <a:pt x="1656" y="10693"/>
                      <a:pt x="1870" y="11097"/>
                      <a:pt x="2192" y="11347"/>
                    </a:cubicBezTo>
                    <a:cubicBezTo>
                      <a:pt x="1870" y="11609"/>
                      <a:pt x="1656" y="12002"/>
                      <a:pt x="1656" y="12443"/>
                    </a:cubicBezTo>
                    <a:cubicBezTo>
                      <a:pt x="1656" y="13229"/>
                      <a:pt x="2299" y="13848"/>
                      <a:pt x="3073" y="13848"/>
                    </a:cubicBezTo>
                    <a:lnTo>
                      <a:pt x="6692" y="13848"/>
                    </a:lnTo>
                    <a:cubicBezTo>
                      <a:pt x="7657" y="14895"/>
                      <a:pt x="9014" y="15515"/>
                      <a:pt x="10514" y="15515"/>
                    </a:cubicBezTo>
                    <a:cubicBezTo>
                      <a:pt x="13395" y="15515"/>
                      <a:pt x="15741" y="13193"/>
                      <a:pt x="15741" y="10312"/>
                    </a:cubicBezTo>
                    <a:cubicBezTo>
                      <a:pt x="15741" y="7918"/>
                      <a:pt x="14110" y="5906"/>
                      <a:pt x="11907" y="5299"/>
                    </a:cubicBezTo>
                    <a:cubicBezTo>
                      <a:pt x="11871" y="5204"/>
                      <a:pt x="11824" y="5061"/>
                      <a:pt x="11776" y="5061"/>
                    </a:cubicBezTo>
                    <a:lnTo>
                      <a:pt x="12574" y="5061"/>
                    </a:lnTo>
                    <a:cubicBezTo>
                      <a:pt x="13348" y="5061"/>
                      <a:pt x="13991" y="4430"/>
                      <a:pt x="13991" y="3656"/>
                    </a:cubicBezTo>
                    <a:cubicBezTo>
                      <a:pt x="13991" y="2870"/>
                      <a:pt x="13348" y="2239"/>
                      <a:pt x="12574" y="2239"/>
                    </a:cubicBezTo>
                    <a:lnTo>
                      <a:pt x="10109" y="2239"/>
                    </a:lnTo>
                    <a:cubicBezTo>
                      <a:pt x="10264" y="1941"/>
                      <a:pt x="10359" y="1727"/>
                      <a:pt x="10359" y="1429"/>
                    </a:cubicBezTo>
                    <a:cubicBezTo>
                      <a:pt x="10359" y="656"/>
                      <a:pt x="9728" y="1"/>
                      <a:pt x="89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3" name="Google Shape;823;p61"/>
            <p:cNvSpPr/>
            <p:nvPr/>
          </p:nvSpPr>
          <p:spPr>
            <a:xfrm>
              <a:off x="2559294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34" y="4430"/>
                  </a:moveTo>
                  <a:cubicBezTo>
                    <a:pt x="36552" y="4430"/>
                    <a:pt x="45839" y="13717"/>
                    <a:pt x="45839" y="25135"/>
                  </a:cubicBezTo>
                  <a:cubicBezTo>
                    <a:pt x="45839" y="36553"/>
                    <a:pt x="36552" y="45840"/>
                    <a:pt x="25134" y="45840"/>
                  </a:cubicBezTo>
                  <a:cubicBezTo>
                    <a:pt x="13716" y="45840"/>
                    <a:pt x="4429" y="36553"/>
                    <a:pt x="4429" y="25135"/>
                  </a:cubicBezTo>
                  <a:cubicBezTo>
                    <a:pt x="4429" y="13717"/>
                    <a:pt x="13716" y="4430"/>
                    <a:pt x="25134" y="4430"/>
                  </a:cubicBezTo>
                  <a:close/>
                  <a:moveTo>
                    <a:pt x="25134" y="1"/>
                  </a:moveTo>
                  <a:cubicBezTo>
                    <a:pt x="11252" y="1"/>
                    <a:pt x="0" y="11252"/>
                    <a:pt x="0" y="25135"/>
                  </a:cubicBezTo>
                  <a:cubicBezTo>
                    <a:pt x="0" y="39017"/>
                    <a:pt x="11252" y="50281"/>
                    <a:pt x="25134" y="50281"/>
                  </a:cubicBezTo>
                  <a:cubicBezTo>
                    <a:pt x="39017" y="50281"/>
                    <a:pt x="50280" y="39017"/>
                    <a:pt x="50280" y="25135"/>
                  </a:cubicBezTo>
                  <a:cubicBezTo>
                    <a:pt x="50280" y="11252"/>
                    <a:pt x="39017" y="1"/>
                    <a:pt x="25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1"/>
            <p:cNvSpPr/>
            <p:nvPr/>
          </p:nvSpPr>
          <p:spPr>
            <a:xfrm>
              <a:off x="2559634" y="2794714"/>
              <a:ext cx="1423655" cy="700199"/>
            </a:xfrm>
            <a:custGeom>
              <a:rect b="b" l="l" r="r" t="t"/>
              <a:pathLst>
                <a:path extrusionOk="0" h="24718" w="50257">
                  <a:moveTo>
                    <a:pt x="0" y="0"/>
                  </a:moveTo>
                  <a:cubicBezTo>
                    <a:pt x="226" y="13681"/>
                    <a:pt x="11382" y="24718"/>
                    <a:pt x="25122" y="24718"/>
                  </a:cubicBezTo>
                  <a:cubicBezTo>
                    <a:pt x="38862" y="24718"/>
                    <a:pt x="50030" y="13681"/>
                    <a:pt x="50256" y="0"/>
                  </a:cubicBezTo>
                  <a:lnTo>
                    <a:pt x="45815" y="0"/>
                  </a:lnTo>
                  <a:cubicBezTo>
                    <a:pt x="45589" y="11216"/>
                    <a:pt x="36397" y="20277"/>
                    <a:pt x="25122" y="20277"/>
                  </a:cubicBezTo>
                  <a:cubicBezTo>
                    <a:pt x="13847" y="20277"/>
                    <a:pt x="4655" y="11216"/>
                    <a:pt x="442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1"/>
            <p:cNvSpPr/>
            <p:nvPr/>
          </p:nvSpPr>
          <p:spPr>
            <a:xfrm>
              <a:off x="379102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1" y="2085"/>
                    <a:pt x="1" y="4656"/>
                  </a:cubicBezTo>
                  <a:cubicBezTo>
                    <a:pt x="1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1"/>
            <p:cNvSpPr/>
            <p:nvPr/>
          </p:nvSpPr>
          <p:spPr>
            <a:xfrm>
              <a:off x="3847030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79" y="0"/>
                  </a:moveTo>
                  <a:cubicBezTo>
                    <a:pt x="1191" y="0"/>
                    <a:pt x="0" y="1191"/>
                    <a:pt x="0" y="2679"/>
                  </a:cubicBezTo>
                  <a:cubicBezTo>
                    <a:pt x="0" y="4156"/>
                    <a:pt x="1191" y="5346"/>
                    <a:pt x="2679" y="5346"/>
                  </a:cubicBezTo>
                  <a:cubicBezTo>
                    <a:pt x="4156" y="5346"/>
                    <a:pt x="5346" y="4156"/>
                    <a:pt x="5346" y="2679"/>
                  </a:cubicBezTo>
                  <a:cubicBezTo>
                    <a:pt x="5346" y="1191"/>
                    <a:pt x="4156" y="0"/>
                    <a:pt x="2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1"/>
            <p:cNvSpPr txBox="1"/>
            <p:nvPr/>
          </p:nvSpPr>
          <p:spPr>
            <a:xfrm>
              <a:off x="2329163" y="11126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8" name="Google Shape;828;p61"/>
            <p:cNvSpPr txBox="1"/>
            <p:nvPr/>
          </p:nvSpPr>
          <p:spPr>
            <a:xfrm>
              <a:off x="2329163" y="14594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9" name="Google Shape;829;p61"/>
          <p:cNvGrpSpPr/>
          <p:nvPr/>
        </p:nvGrpSpPr>
        <p:grpSpPr>
          <a:xfrm>
            <a:off x="1030288" y="2070564"/>
            <a:ext cx="1884600" cy="2325423"/>
            <a:chOff x="1030288" y="2070564"/>
            <a:chExt cx="1884600" cy="2325423"/>
          </a:xfrm>
        </p:grpSpPr>
        <p:grpSp>
          <p:nvGrpSpPr>
            <p:cNvPr id="830" name="Google Shape;830;p61"/>
            <p:cNvGrpSpPr/>
            <p:nvPr/>
          </p:nvGrpSpPr>
          <p:grpSpPr>
            <a:xfrm>
              <a:off x="1727894" y="2535682"/>
              <a:ext cx="445903" cy="444886"/>
              <a:chOff x="1727894" y="2535682"/>
              <a:chExt cx="445903" cy="444886"/>
            </a:xfrm>
          </p:grpSpPr>
          <p:sp>
            <p:nvSpPr>
              <p:cNvPr id="831" name="Google Shape;831;p61"/>
              <p:cNvSpPr/>
              <p:nvPr/>
            </p:nvSpPr>
            <p:spPr>
              <a:xfrm>
                <a:off x="1727894" y="2685424"/>
                <a:ext cx="445903" cy="295144"/>
              </a:xfrm>
              <a:custGeom>
                <a:rect b="b" l="l" r="r" t="t"/>
                <a:pathLst>
                  <a:path extrusionOk="0" h="10419" w="15741">
                    <a:moveTo>
                      <a:pt x="2691" y="6549"/>
                    </a:moveTo>
                    <a:lnTo>
                      <a:pt x="2691" y="9823"/>
                    </a:lnTo>
                    <a:lnTo>
                      <a:pt x="1346" y="9823"/>
                    </a:lnTo>
                    <a:lnTo>
                      <a:pt x="1346" y="6549"/>
                    </a:lnTo>
                    <a:close/>
                    <a:moveTo>
                      <a:pt x="6561" y="3275"/>
                    </a:moveTo>
                    <a:lnTo>
                      <a:pt x="6561" y="9823"/>
                    </a:lnTo>
                    <a:lnTo>
                      <a:pt x="5215" y="9823"/>
                    </a:lnTo>
                    <a:lnTo>
                      <a:pt x="5215" y="3275"/>
                    </a:lnTo>
                    <a:close/>
                    <a:moveTo>
                      <a:pt x="10430" y="4608"/>
                    </a:moveTo>
                    <a:lnTo>
                      <a:pt x="10430" y="9823"/>
                    </a:lnTo>
                    <a:lnTo>
                      <a:pt x="9240" y="9823"/>
                    </a:lnTo>
                    <a:lnTo>
                      <a:pt x="9240" y="4608"/>
                    </a:lnTo>
                    <a:close/>
                    <a:moveTo>
                      <a:pt x="14443" y="596"/>
                    </a:moveTo>
                    <a:lnTo>
                      <a:pt x="14443" y="9823"/>
                    </a:lnTo>
                    <a:lnTo>
                      <a:pt x="13109" y="9823"/>
                    </a:lnTo>
                    <a:lnTo>
                      <a:pt x="13109" y="596"/>
                    </a:lnTo>
                    <a:close/>
                    <a:moveTo>
                      <a:pt x="12788" y="1"/>
                    </a:moveTo>
                    <a:cubicBezTo>
                      <a:pt x="12609" y="1"/>
                      <a:pt x="12514" y="108"/>
                      <a:pt x="12514" y="286"/>
                    </a:cubicBezTo>
                    <a:lnTo>
                      <a:pt x="12514" y="9823"/>
                    </a:lnTo>
                    <a:lnTo>
                      <a:pt x="11168" y="9823"/>
                    </a:lnTo>
                    <a:lnTo>
                      <a:pt x="11168" y="4215"/>
                    </a:lnTo>
                    <a:cubicBezTo>
                      <a:pt x="11168" y="4037"/>
                      <a:pt x="11002" y="3870"/>
                      <a:pt x="10823" y="3870"/>
                    </a:cubicBezTo>
                    <a:lnTo>
                      <a:pt x="8859" y="3870"/>
                    </a:lnTo>
                    <a:cubicBezTo>
                      <a:pt x="8680" y="3870"/>
                      <a:pt x="8489" y="4037"/>
                      <a:pt x="8489" y="4215"/>
                    </a:cubicBezTo>
                    <a:lnTo>
                      <a:pt x="8489" y="9823"/>
                    </a:lnTo>
                    <a:lnTo>
                      <a:pt x="7156" y="9823"/>
                    </a:lnTo>
                    <a:lnTo>
                      <a:pt x="7156" y="2906"/>
                    </a:lnTo>
                    <a:cubicBezTo>
                      <a:pt x="7156" y="2727"/>
                      <a:pt x="7073" y="2525"/>
                      <a:pt x="6894" y="2525"/>
                    </a:cubicBezTo>
                    <a:lnTo>
                      <a:pt x="4918" y="2525"/>
                    </a:lnTo>
                    <a:cubicBezTo>
                      <a:pt x="4739" y="2525"/>
                      <a:pt x="4620" y="2727"/>
                      <a:pt x="4620" y="2906"/>
                    </a:cubicBezTo>
                    <a:lnTo>
                      <a:pt x="4620" y="9823"/>
                    </a:lnTo>
                    <a:lnTo>
                      <a:pt x="3286" y="9823"/>
                    </a:lnTo>
                    <a:lnTo>
                      <a:pt x="3286" y="6192"/>
                    </a:lnTo>
                    <a:cubicBezTo>
                      <a:pt x="3286" y="6001"/>
                      <a:pt x="3132" y="5799"/>
                      <a:pt x="2953" y="5799"/>
                    </a:cubicBezTo>
                    <a:lnTo>
                      <a:pt x="988" y="5799"/>
                    </a:lnTo>
                    <a:cubicBezTo>
                      <a:pt x="810" y="5799"/>
                      <a:pt x="607" y="6001"/>
                      <a:pt x="607" y="6192"/>
                    </a:cubicBezTo>
                    <a:lnTo>
                      <a:pt x="607" y="9823"/>
                    </a:lnTo>
                    <a:lnTo>
                      <a:pt x="334" y="9823"/>
                    </a:lnTo>
                    <a:cubicBezTo>
                      <a:pt x="155" y="9823"/>
                      <a:pt x="0" y="9942"/>
                      <a:pt x="0" y="10121"/>
                    </a:cubicBezTo>
                    <a:cubicBezTo>
                      <a:pt x="0" y="10300"/>
                      <a:pt x="155" y="10419"/>
                      <a:pt x="334" y="10419"/>
                    </a:cubicBezTo>
                    <a:lnTo>
                      <a:pt x="15419" y="10419"/>
                    </a:lnTo>
                    <a:cubicBezTo>
                      <a:pt x="15597" y="10419"/>
                      <a:pt x="15740" y="10300"/>
                      <a:pt x="15740" y="10121"/>
                    </a:cubicBezTo>
                    <a:cubicBezTo>
                      <a:pt x="15740" y="9942"/>
                      <a:pt x="15597" y="9823"/>
                      <a:pt x="15419" y="9823"/>
                    </a:cubicBezTo>
                    <a:lnTo>
                      <a:pt x="15038" y="9823"/>
                    </a:lnTo>
                    <a:lnTo>
                      <a:pt x="15038" y="286"/>
                    </a:lnTo>
                    <a:cubicBezTo>
                      <a:pt x="15038" y="108"/>
                      <a:pt x="14943" y="1"/>
                      <a:pt x="14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61"/>
              <p:cNvSpPr/>
              <p:nvPr/>
            </p:nvSpPr>
            <p:spPr>
              <a:xfrm>
                <a:off x="1746449" y="2535682"/>
                <a:ext cx="408794" cy="241520"/>
              </a:xfrm>
              <a:custGeom>
                <a:rect b="b" l="l" r="r" t="t"/>
                <a:pathLst>
                  <a:path extrusionOk="0" h="8526" w="14431">
                    <a:moveTo>
                      <a:pt x="13121" y="655"/>
                    </a:moveTo>
                    <a:cubicBezTo>
                      <a:pt x="13478" y="655"/>
                      <a:pt x="13776" y="953"/>
                      <a:pt x="13776" y="1310"/>
                    </a:cubicBezTo>
                    <a:cubicBezTo>
                      <a:pt x="13776" y="1667"/>
                      <a:pt x="13478" y="1965"/>
                      <a:pt x="13121" y="1965"/>
                    </a:cubicBezTo>
                    <a:cubicBezTo>
                      <a:pt x="12942" y="1965"/>
                      <a:pt x="12776" y="1893"/>
                      <a:pt x="12656" y="1774"/>
                    </a:cubicBezTo>
                    <a:cubicBezTo>
                      <a:pt x="12537" y="1655"/>
                      <a:pt x="12466" y="1489"/>
                      <a:pt x="12466" y="1310"/>
                    </a:cubicBezTo>
                    <a:cubicBezTo>
                      <a:pt x="12466" y="953"/>
                      <a:pt x="12764" y="655"/>
                      <a:pt x="13121" y="655"/>
                    </a:cubicBezTo>
                    <a:close/>
                    <a:moveTo>
                      <a:pt x="5251" y="3275"/>
                    </a:moveTo>
                    <a:cubicBezTo>
                      <a:pt x="5608" y="3275"/>
                      <a:pt x="5906" y="3572"/>
                      <a:pt x="5906" y="3929"/>
                    </a:cubicBezTo>
                    <a:cubicBezTo>
                      <a:pt x="5906" y="4298"/>
                      <a:pt x="5620" y="4584"/>
                      <a:pt x="5251" y="4584"/>
                    </a:cubicBezTo>
                    <a:cubicBezTo>
                      <a:pt x="4894" y="4584"/>
                      <a:pt x="4596" y="4298"/>
                      <a:pt x="4596" y="3929"/>
                    </a:cubicBezTo>
                    <a:cubicBezTo>
                      <a:pt x="4596" y="3572"/>
                      <a:pt x="4894" y="3275"/>
                      <a:pt x="5251" y="3275"/>
                    </a:cubicBezTo>
                    <a:close/>
                    <a:moveTo>
                      <a:pt x="9192" y="4584"/>
                    </a:moveTo>
                    <a:cubicBezTo>
                      <a:pt x="9549" y="4584"/>
                      <a:pt x="9847" y="4882"/>
                      <a:pt x="9847" y="5239"/>
                    </a:cubicBezTo>
                    <a:cubicBezTo>
                      <a:pt x="9847" y="5608"/>
                      <a:pt x="9549" y="5894"/>
                      <a:pt x="9192" y="5894"/>
                    </a:cubicBezTo>
                    <a:cubicBezTo>
                      <a:pt x="8823" y="5894"/>
                      <a:pt x="8525" y="5608"/>
                      <a:pt x="8525" y="5239"/>
                    </a:cubicBezTo>
                    <a:cubicBezTo>
                      <a:pt x="8525" y="4882"/>
                      <a:pt x="8823" y="4584"/>
                      <a:pt x="9192" y="4584"/>
                    </a:cubicBezTo>
                    <a:close/>
                    <a:moveTo>
                      <a:pt x="1322" y="6561"/>
                    </a:moveTo>
                    <a:cubicBezTo>
                      <a:pt x="1679" y="6561"/>
                      <a:pt x="1977" y="6846"/>
                      <a:pt x="1977" y="7215"/>
                    </a:cubicBezTo>
                    <a:cubicBezTo>
                      <a:pt x="1977" y="7573"/>
                      <a:pt x="1679" y="7870"/>
                      <a:pt x="1322" y="7870"/>
                    </a:cubicBezTo>
                    <a:cubicBezTo>
                      <a:pt x="953" y="7870"/>
                      <a:pt x="667" y="7573"/>
                      <a:pt x="667" y="7215"/>
                    </a:cubicBezTo>
                    <a:cubicBezTo>
                      <a:pt x="667" y="6846"/>
                      <a:pt x="953" y="6561"/>
                      <a:pt x="1322" y="6561"/>
                    </a:cubicBezTo>
                    <a:close/>
                    <a:moveTo>
                      <a:pt x="13121" y="0"/>
                    </a:moveTo>
                    <a:cubicBezTo>
                      <a:pt x="12395" y="0"/>
                      <a:pt x="11811" y="584"/>
                      <a:pt x="11811" y="1310"/>
                    </a:cubicBezTo>
                    <a:cubicBezTo>
                      <a:pt x="11811" y="1548"/>
                      <a:pt x="11883" y="1774"/>
                      <a:pt x="11990" y="1977"/>
                    </a:cubicBezTo>
                    <a:lnTo>
                      <a:pt x="9847" y="4120"/>
                    </a:lnTo>
                    <a:cubicBezTo>
                      <a:pt x="9656" y="4001"/>
                      <a:pt x="9430" y="3929"/>
                      <a:pt x="9192" y="3929"/>
                    </a:cubicBezTo>
                    <a:cubicBezTo>
                      <a:pt x="8775" y="3929"/>
                      <a:pt x="8406" y="4120"/>
                      <a:pt x="8168" y="4418"/>
                    </a:cubicBezTo>
                    <a:lnTo>
                      <a:pt x="6560" y="3965"/>
                    </a:lnTo>
                    <a:cubicBezTo>
                      <a:pt x="6560" y="3953"/>
                      <a:pt x="6560" y="3941"/>
                      <a:pt x="6560" y="3929"/>
                    </a:cubicBezTo>
                    <a:cubicBezTo>
                      <a:pt x="6560" y="3203"/>
                      <a:pt x="5977" y="2620"/>
                      <a:pt x="5251" y="2620"/>
                    </a:cubicBezTo>
                    <a:cubicBezTo>
                      <a:pt x="4524" y="2620"/>
                      <a:pt x="3941" y="3203"/>
                      <a:pt x="3941" y="3929"/>
                    </a:cubicBezTo>
                    <a:cubicBezTo>
                      <a:pt x="3941" y="4120"/>
                      <a:pt x="3977" y="4298"/>
                      <a:pt x="4060" y="4465"/>
                    </a:cubicBezTo>
                    <a:lnTo>
                      <a:pt x="2012" y="6096"/>
                    </a:lnTo>
                    <a:cubicBezTo>
                      <a:pt x="1810" y="5977"/>
                      <a:pt x="1572" y="5894"/>
                      <a:pt x="1322" y="5894"/>
                    </a:cubicBezTo>
                    <a:cubicBezTo>
                      <a:pt x="595" y="5894"/>
                      <a:pt x="0" y="6489"/>
                      <a:pt x="0" y="7215"/>
                    </a:cubicBezTo>
                    <a:cubicBezTo>
                      <a:pt x="0" y="7930"/>
                      <a:pt x="595" y="8525"/>
                      <a:pt x="1322" y="8525"/>
                    </a:cubicBezTo>
                    <a:cubicBezTo>
                      <a:pt x="2036" y="8525"/>
                      <a:pt x="2631" y="7930"/>
                      <a:pt x="2631" y="7215"/>
                    </a:cubicBezTo>
                    <a:cubicBezTo>
                      <a:pt x="2631" y="6977"/>
                      <a:pt x="2572" y="6763"/>
                      <a:pt x="2465" y="6573"/>
                    </a:cubicBezTo>
                    <a:lnTo>
                      <a:pt x="4465" y="4977"/>
                    </a:lnTo>
                    <a:cubicBezTo>
                      <a:pt x="4679" y="5144"/>
                      <a:pt x="4953" y="5239"/>
                      <a:pt x="5251" y="5239"/>
                    </a:cubicBezTo>
                    <a:cubicBezTo>
                      <a:pt x="5727" y="5239"/>
                      <a:pt x="6156" y="4977"/>
                      <a:pt x="6382" y="4596"/>
                    </a:cubicBezTo>
                    <a:lnTo>
                      <a:pt x="7894" y="5025"/>
                    </a:lnTo>
                    <a:cubicBezTo>
                      <a:pt x="7882" y="5096"/>
                      <a:pt x="7870" y="5168"/>
                      <a:pt x="7870" y="5239"/>
                    </a:cubicBezTo>
                    <a:cubicBezTo>
                      <a:pt x="7870" y="5965"/>
                      <a:pt x="8465" y="6561"/>
                      <a:pt x="9192" y="6561"/>
                    </a:cubicBezTo>
                    <a:cubicBezTo>
                      <a:pt x="9906" y="6561"/>
                      <a:pt x="10501" y="5965"/>
                      <a:pt x="10501" y="5239"/>
                    </a:cubicBezTo>
                    <a:cubicBezTo>
                      <a:pt x="10501" y="5001"/>
                      <a:pt x="10430" y="4775"/>
                      <a:pt x="10311" y="4584"/>
                    </a:cubicBezTo>
                    <a:lnTo>
                      <a:pt x="12454" y="2441"/>
                    </a:lnTo>
                    <a:cubicBezTo>
                      <a:pt x="12656" y="2548"/>
                      <a:pt x="12883" y="2620"/>
                      <a:pt x="13121" y="2620"/>
                    </a:cubicBezTo>
                    <a:cubicBezTo>
                      <a:pt x="13847" y="2620"/>
                      <a:pt x="14430" y="2036"/>
                      <a:pt x="14430" y="1310"/>
                    </a:cubicBezTo>
                    <a:cubicBezTo>
                      <a:pt x="14430" y="584"/>
                      <a:pt x="13847" y="0"/>
                      <a:pt x="131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3" name="Google Shape;833;p61"/>
            <p:cNvSpPr/>
            <p:nvPr/>
          </p:nvSpPr>
          <p:spPr>
            <a:xfrm>
              <a:off x="1260425" y="2070564"/>
              <a:ext cx="1424335" cy="1424335"/>
            </a:xfrm>
            <a:custGeom>
              <a:rect b="b" l="l" r="r" t="t"/>
              <a:pathLst>
                <a:path extrusionOk="0" h="50281" w="50281">
                  <a:moveTo>
                    <a:pt x="25146" y="4430"/>
                  </a:move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36553"/>
                    <a:pt x="36564" y="45840"/>
                    <a:pt x="25146" y="45840"/>
                  </a:cubicBezTo>
                  <a:cubicBezTo>
                    <a:pt x="13728" y="45840"/>
                    <a:pt x="4441" y="36553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lose/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39017"/>
                    <a:pt x="11264" y="50281"/>
                    <a:pt x="25146" y="50281"/>
                  </a:cubicBezTo>
                  <a:cubicBezTo>
                    <a:pt x="39029" y="50281"/>
                    <a:pt x="50280" y="39017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1"/>
            <p:cNvSpPr/>
            <p:nvPr/>
          </p:nvSpPr>
          <p:spPr>
            <a:xfrm>
              <a:off x="1260425" y="2070564"/>
              <a:ext cx="1424335" cy="724164"/>
            </a:xfrm>
            <a:custGeom>
              <a:rect b="b" l="l" r="r" t="t"/>
              <a:pathLst>
                <a:path extrusionOk="0" h="25564" w="50281">
                  <a:moveTo>
                    <a:pt x="25146" y="1"/>
                  </a:moveTo>
                  <a:cubicBezTo>
                    <a:pt x="11264" y="1"/>
                    <a:pt x="0" y="11252"/>
                    <a:pt x="0" y="25135"/>
                  </a:cubicBezTo>
                  <a:cubicBezTo>
                    <a:pt x="0" y="25278"/>
                    <a:pt x="12" y="25420"/>
                    <a:pt x="12" y="25563"/>
                  </a:cubicBezTo>
                  <a:lnTo>
                    <a:pt x="4453" y="25563"/>
                  </a:lnTo>
                  <a:cubicBezTo>
                    <a:pt x="4453" y="25420"/>
                    <a:pt x="4441" y="25278"/>
                    <a:pt x="4441" y="25135"/>
                  </a:cubicBezTo>
                  <a:cubicBezTo>
                    <a:pt x="4441" y="13717"/>
                    <a:pt x="13728" y="4430"/>
                    <a:pt x="25146" y="4430"/>
                  </a:cubicBezTo>
                  <a:cubicBezTo>
                    <a:pt x="36564" y="4430"/>
                    <a:pt x="45851" y="13717"/>
                    <a:pt x="45851" y="25135"/>
                  </a:cubicBezTo>
                  <a:cubicBezTo>
                    <a:pt x="45851" y="25278"/>
                    <a:pt x="45839" y="25420"/>
                    <a:pt x="45839" y="25563"/>
                  </a:cubicBezTo>
                  <a:lnTo>
                    <a:pt x="50268" y="25563"/>
                  </a:lnTo>
                  <a:cubicBezTo>
                    <a:pt x="50280" y="25420"/>
                    <a:pt x="50280" y="25278"/>
                    <a:pt x="50280" y="25135"/>
                  </a:cubicBezTo>
                  <a:cubicBezTo>
                    <a:pt x="50280" y="11252"/>
                    <a:pt x="39029" y="1"/>
                    <a:pt x="2514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1"/>
            <p:cNvSpPr/>
            <p:nvPr/>
          </p:nvSpPr>
          <p:spPr>
            <a:xfrm>
              <a:off x="2489805" y="2662819"/>
              <a:ext cx="263786" cy="263786"/>
            </a:xfrm>
            <a:custGeom>
              <a:rect b="b" l="l" r="r" t="t"/>
              <a:pathLst>
                <a:path extrusionOk="0" h="9312" w="9312">
                  <a:moveTo>
                    <a:pt x="4656" y="1"/>
                  </a:moveTo>
                  <a:cubicBezTo>
                    <a:pt x="2084" y="1"/>
                    <a:pt x="0" y="2085"/>
                    <a:pt x="0" y="4656"/>
                  </a:cubicBezTo>
                  <a:cubicBezTo>
                    <a:pt x="0" y="7228"/>
                    <a:pt x="2084" y="9312"/>
                    <a:pt x="4656" y="9312"/>
                  </a:cubicBezTo>
                  <a:cubicBezTo>
                    <a:pt x="7228" y="9312"/>
                    <a:pt x="9311" y="7228"/>
                    <a:pt x="9311" y="4656"/>
                  </a:cubicBezTo>
                  <a:cubicBezTo>
                    <a:pt x="9311" y="2085"/>
                    <a:pt x="7228" y="1"/>
                    <a:pt x="4656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1"/>
            <p:cNvSpPr/>
            <p:nvPr/>
          </p:nvSpPr>
          <p:spPr>
            <a:xfrm>
              <a:off x="2546121" y="2718823"/>
              <a:ext cx="151467" cy="151467"/>
            </a:xfrm>
            <a:custGeom>
              <a:rect b="b" l="l" r="r" t="t"/>
              <a:pathLst>
                <a:path extrusionOk="0" h="5347" w="5347">
                  <a:moveTo>
                    <a:pt x="2668" y="0"/>
                  </a:moveTo>
                  <a:cubicBezTo>
                    <a:pt x="1191" y="0"/>
                    <a:pt x="1" y="1191"/>
                    <a:pt x="1" y="2679"/>
                  </a:cubicBezTo>
                  <a:cubicBezTo>
                    <a:pt x="1" y="4156"/>
                    <a:pt x="1191" y="5346"/>
                    <a:pt x="2668" y="5346"/>
                  </a:cubicBezTo>
                  <a:cubicBezTo>
                    <a:pt x="4144" y="5346"/>
                    <a:pt x="5347" y="4156"/>
                    <a:pt x="5347" y="2679"/>
                  </a:cubicBezTo>
                  <a:cubicBezTo>
                    <a:pt x="5347" y="1191"/>
                    <a:pt x="4144" y="0"/>
                    <a:pt x="2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1"/>
            <p:cNvSpPr txBox="1"/>
            <p:nvPr/>
          </p:nvSpPr>
          <p:spPr>
            <a:xfrm>
              <a:off x="1030288" y="3861087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61"/>
            <p:cNvSpPr txBox="1"/>
            <p:nvPr/>
          </p:nvSpPr>
          <p:spPr>
            <a:xfrm>
              <a:off x="1030288" y="35142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b="0" i="0" sz="17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62"/>
          <p:cNvGrpSpPr/>
          <p:nvPr/>
        </p:nvGrpSpPr>
        <p:grpSpPr>
          <a:xfrm>
            <a:off x="5631625" y="3422288"/>
            <a:ext cx="2655311" cy="744437"/>
            <a:chOff x="5631625" y="3422288"/>
            <a:chExt cx="2655311" cy="744437"/>
          </a:xfrm>
        </p:grpSpPr>
        <p:sp>
          <p:nvSpPr>
            <p:cNvPr id="844" name="Google Shape;844;p62"/>
            <p:cNvSpPr/>
            <p:nvPr/>
          </p:nvSpPr>
          <p:spPr>
            <a:xfrm>
              <a:off x="6304450" y="3783638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632"/>
                  </a:moveTo>
                  <a:cubicBezTo>
                    <a:pt x="11324" y="632"/>
                    <a:pt x="11776" y="1084"/>
                    <a:pt x="11776" y="1644"/>
                  </a:cubicBezTo>
                  <a:cubicBezTo>
                    <a:pt x="11776" y="2215"/>
                    <a:pt x="11324" y="2668"/>
                    <a:pt x="10752" y="2668"/>
                  </a:cubicBezTo>
                  <a:cubicBezTo>
                    <a:pt x="10193" y="2668"/>
                    <a:pt x="9740" y="2215"/>
                    <a:pt x="9740" y="1644"/>
                  </a:cubicBezTo>
                  <a:cubicBezTo>
                    <a:pt x="9740" y="1084"/>
                    <a:pt x="10193" y="632"/>
                    <a:pt x="10752" y="632"/>
                  </a:cubicBezTo>
                  <a:close/>
                  <a:moveTo>
                    <a:pt x="10752" y="1"/>
                  </a:moveTo>
                  <a:cubicBezTo>
                    <a:pt x="10086" y="1"/>
                    <a:pt x="9502" y="537"/>
                    <a:pt x="9264" y="977"/>
                  </a:cubicBezTo>
                  <a:lnTo>
                    <a:pt x="1" y="977"/>
                  </a:lnTo>
                  <a:lnTo>
                    <a:pt x="1" y="2025"/>
                  </a:lnTo>
                  <a:lnTo>
                    <a:pt x="9216" y="2025"/>
                  </a:lnTo>
                  <a:cubicBezTo>
                    <a:pt x="9407" y="2763"/>
                    <a:pt x="10026" y="3215"/>
                    <a:pt x="10752" y="3215"/>
                  </a:cubicBezTo>
                  <a:cubicBezTo>
                    <a:pt x="11645" y="3215"/>
                    <a:pt x="12360" y="2501"/>
                    <a:pt x="12360" y="1608"/>
                  </a:cubicBezTo>
                  <a:cubicBezTo>
                    <a:pt x="12360" y="727"/>
                    <a:pt x="11645" y="1"/>
                    <a:pt x="1075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62"/>
            <p:cNvSpPr/>
            <p:nvPr/>
          </p:nvSpPr>
          <p:spPr>
            <a:xfrm>
              <a:off x="5631625" y="3483064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66" y="1084"/>
                  </a:moveTo>
                  <a:cubicBezTo>
                    <a:pt x="17979" y="1084"/>
                    <a:pt x="22861" y="5965"/>
                    <a:pt x="22861" y="11966"/>
                  </a:cubicBezTo>
                  <a:cubicBezTo>
                    <a:pt x="22861" y="17978"/>
                    <a:pt x="17979" y="22860"/>
                    <a:pt x="11966" y="22860"/>
                  </a:cubicBezTo>
                  <a:cubicBezTo>
                    <a:pt x="5966" y="22860"/>
                    <a:pt x="1084" y="17978"/>
                    <a:pt x="1084" y="11966"/>
                  </a:cubicBezTo>
                  <a:cubicBezTo>
                    <a:pt x="1084" y="5965"/>
                    <a:pt x="5966" y="1084"/>
                    <a:pt x="11966" y="1084"/>
                  </a:cubicBezTo>
                  <a:close/>
                  <a:moveTo>
                    <a:pt x="11966" y="0"/>
                  </a:moveTo>
                  <a:cubicBezTo>
                    <a:pt x="5370" y="0"/>
                    <a:pt x="1" y="5370"/>
                    <a:pt x="1" y="11966"/>
                  </a:cubicBezTo>
                  <a:cubicBezTo>
                    <a:pt x="1" y="18574"/>
                    <a:pt x="5370" y="23943"/>
                    <a:pt x="11966" y="23943"/>
                  </a:cubicBezTo>
                  <a:cubicBezTo>
                    <a:pt x="18574" y="23943"/>
                    <a:pt x="23944" y="18574"/>
                    <a:pt x="23944" y="11966"/>
                  </a:cubicBezTo>
                  <a:cubicBezTo>
                    <a:pt x="23944" y="5370"/>
                    <a:pt x="18574" y="0"/>
                    <a:pt x="11966" y="0"/>
                  </a:cubicBezTo>
                  <a:close/>
                </a:path>
              </a:pathLst>
            </a:custGeom>
            <a:solidFill>
              <a:srgbClr val="4949E7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2"/>
            <p:cNvSpPr/>
            <p:nvPr/>
          </p:nvSpPr>
          <p:spPr>
            <a:xfrm>
              <a:off x="6743500" y="3547613"/>
              <a:ext cx="1543436" cy="606350"/>
            </a:xfrm>
            <a:custGeom>
              <a:rect b="b" l="l" r="r" t="t"/>
              <a:pathLst>
                <a:path extrusionOk="0" h="24254" w="54829">
                  <a:moveTo>
                    <a:pt x="1072" y="0"/>
                  </a:moveTo>
                  <a:cubicBezTo>
                    <a:pt x="477" y="0"/>
                    <a:pt x="1" y="476"/>
                    <a:pt x="1" y="1060"/>
                  </a:cubicBezTo>
                  <a:lnTo>
                    <a:pt x="1" y="23182"/>
                  </a:lnTo>
                  <a:cubicBezTo>
                    <a:pt x="1" y="23777"/>
                    <a:pt x="477" y="24253"/>
                    <a:pt x="1072" y="24253"/>
                  </a:cubicBezTo>
                  <a:lnTo>
                    <a:pt x="53757" y="24253"/>
                  </a:lnTo>
                  <a:cubicBezTo>
                    <a:pt x="54353" y="24253"/>
                    <a:pt x="54829" y="23777"/>
                    <a:pt x="54829" y="23182"/>
                  </a:cubicBezTo>
                  <a:lnTo>
                    <a:pt x="54829" y="1060"/>
                  </a:lnTo>
                  <a:cubicBezTo>
                    <a:pt x="54829" y="476"/>
                    <a:pt x="54353" y="0"/>
                    <a:pt x="537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Planet Jupiter is a gas giant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7" name="Google Shape;847;p62"/>
            <p:cNvSpPr/>
            <p:nvPr/>
          </p:nvSpPr>
          <p:spPr>
            <a:xfrm>
              <a:off x="7915075" y="34222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01" y="1"/>
                  </a:moveTo>
                  <a:cubicBezTo>
                    <a:pt x="2239" y="1"/>
                    <a:pt x="1" y="2239"/>
                    <a:pt x="1" y="5013"/>
                  </a:cubicBezTo>
                  <a:cubicBezTo>
                    <a:pt x="1" y="7775"/>
                    <a:pt x="2239" y="10014"/>
                    <a:pt x="5001" y="10014"/>
                  </a:cubicBezTo>
                  <a:cubicBezTo>
                    <a:pt x="7763" y="10014"/>
                    <a:pt x="10014" y="7775"/>
                    <a:pt x="10014" y="5013"/>
                  </a:cubicBezTo>
                  <a:cubicBezTo>
                    <a:pt x="10014" y="2239"/>
                    <a:pt x="7763" y="1"/>
                    <a:pt x="500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2"/>
            <p:cNvSpPr/>
            <p:nvPr/>
          </p:nvSpPr>
          <p:spPr>
            <a:xfrm>
              <a:off x="8008550" y="3487763"/>
              <a:ext cx="63125" cy="63150"/>
            </a:xfrm>
            <a:custGeom>
              <a:rect b="b" l="l" r="r" t="t"/>
              <a:pathLst>
                <a:path extrusionOk="0" h="2526" w="2525">
                  <a:moveTo>
                    <a:pt x="1262" y="1"/>
                  </a:moveTo>
                  <a:cubicBezTo>
                    <a:pt x="572" y="1"/>
                    <a:pt x="0" y="561"/>
                    <a:pt x="0" y="1263"/>
                  </a:cubicBezTo>
                  <a:cubicBezTo>
                    <a:pt x="0" y="1954"/>
                    <a:pt x="572" y="2525"/>
                    <a:pt x="1262" y="2525"/>
                  </a:cubicBezTo>
                  <a:cubicBezTo>
                    <a:pt x="1965" y="2525"/>
                    <a:pt x="2524" y="1954"/>
                    <a:pt x="2524" y="1263"/>
                  </a:cubicBezTo>
                  <a:cubicBezTo>
                    <a:pt x="2524" y="561"/>
                    <a:pt x="1965" y="1"/>
                    <a:pt x="1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2"/>
            <p:cNvSpPr/>
            <p:nvPr/>
          </p:nvSpPr>
          <p:spPr>
            <a:xfrm>
              <a:off x="7987700" y="3550888"/>
              <a:ext cx="104800" cy="48825"/>
            </a:xfrm>
            <a:custGeom>
              <a:rect b="b" l="l" r="r" t="t"/>
              <a:pathLst>
                <a:path extrusionOk="0" h="1953" w="4192">
                  <a:moveTo>
                    <a:pt x="2096" y="0"/>
                  </a:moveTo>
                  <a:cubicBezTo>
                    <a:pt x="989" y="0"/>
                    <a:pt x="72" y="857"/>
                    <a:pt x="1" y="1953"/>
                  </a:cubicBezTo>
                  <a:lnTo>
                    <a:pt x="4192" y="1953"/>
                  </a:lnTo>
                  <a:cubicBezTo>
                    <a:pt x="4120" y="857"/>
                    <a:pt x="3215" y="0"/>
                    <a:pt x="2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2"/>
            <p:cNvSpPr txBox="1"/>
            <p:nvPr/>
          </p:nvSpPr>
          <p:spPr>
            <a:xfrm>
              <a:off x="5631625" y="367413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4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51" name="Google Shape;851;p62"/>
          <p:cNvSpPr txBox="1"/>
          <p:nvPr/>
        </p:nvSpPr>
        <p:spPr>
          <a:xfrm>
            <a:off x="839763" y="1370588"/>
            <a:ext cx="24843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28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Process Diagrams</a:t>
            </a:r>
            <a:endParaRPr b="0" i="0" sz="2800" u="none" cap="none" strike="noStrike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2" name="Google Shape;852;p62"/>
          <p:cNvSpPr txBox="1"/>
          <p:nvPr/>
        </p:nvSpPr>
        <p:spPr>
          <a:xfrm>
            <a:off x="839763" y="2327813"/>
            <a:ext cx="26310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</a:t>
            </a:r>
            <a:endParaRPr b="0" i="0" sz="14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3" name="Google Shape;853;p62"/>
          <p:cNvGrpSpPr/>
          <p:nvPr/>
        </p:nvGrpSpPr>
        <p:grpSpPr>
          <a:xfrm>
            <a:off x="4086475" y="976763"/>
            <a:ext cx="2657048" cy="890237"/>
            <a:chOff x="4086475" y="976763"/>
            <a:chExt cx="2657048" cy="890237"/>
          </a:xfrm>
        </p:grpSpPr>
        <p:sp>
          <p:nvSpPr>
            <p:cNvPr id="854" name="Google Shape;854;p62"/>
            <p:cNvSpPr/>
            <p:nvPr/>
          </p:nvSpPr>
          <p:spPr>
            <a:xfrm>
              <a:off x="4758125" y="1392288"/>
              <a:ext cx="237275" cy="14600"/>
            </a:xfrm>
            <a:custGeom>
              <a:rect b="b" l="l" r="r" t="t"/>
              <a:pathLst>
                <a:path extrusionOk="0" h="584" w="9491">
                  <a:moveTo>
                    <a:pt x="1" y="0"/>
                  </a:moveTo>
                  <a:lnTo>
                    <a:pt x="1" y="584"/>
                  </a:lnTo>
                  <a:lnTo>
                    <a:pt x="9490" y="584"/>
                  </a:lnTo>
                  <a:lnTo>
                    <a:pt x="9490" y="0"/>
                  </a:lnTo>
                  <a:close/>
                </a:path>
              </a:pathLst>
            </a:custGeom>
            <a:solidFill>
              <a:srgbClr val="FCD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2"/>
            <p:cNvSpPr/>
            <p:nvPr/>
          </p:nvSpPr>
          <p:spPr>
            <a:xfrm>
              <a:off x="4757825" y="1361013"/>
              <a:ext cx="310800" cy="80400"/>
            </a:xfrm>
            <a:custGeom>
              <a:rect b="b" l="l" r="r" t="t"/>
              <a:pathLst>
                <a:path extrusionOk="0" h="3216" w="12432">
                  <a:moveTo>
                    <a:pt x="10824" y="596"/>
                  </a:moveTo>
                  <a:cubicBezTo>
                    <a:pt x="11383" y="596"/>
                    <a:pt x="11848" y="1049"/>
                    <a:pt x="11848" y="1620"/>
                  </a:cubicBezTo>
                  <a:cubicBezTo>
                    <a:pt x="11848" y="2180"/>
                    <a:pt x="11383" y="2632"/>
                    <a:pt x="10824" y="2632"/>
                  </a:cubicBezTo>
                  <a:cubicBezTo>
                    <a:pt x="10252" y="2632"/>
                    <a:pt x="9800" y="2180"/>
                    <a:pt x="9800" y="1620"/>
                  </a:cubicBezTo>
                  <a:cubicBezTo>
                    <a:pt x="9800" y="1049"/>
                    <a:pt x="10252" y="596"/>
                    <a:pt x="10824" y="596"/>
                  </a:cubicBezTo>
                  <a:close/>
                  <a:moveTo>
                    <a:pt x="10824" y="1"/>
                  </a:moveTo>
                  <a:cubicBezTo>
                    <a:pt x="10145" y="1"/>
                    <a:pt x="9562" y="406"/>
                    <a:pt x="9335" y="1001"/>
                  </a:cubicBezTo>
                  <a:lnTo>
                    <a:pt x="1" y="1001"/>
                  </a:lnTo>
                  <a:lnTo>
                    <a:pt x="1" y="2037"/>
                  </a:lnTo>
                  <a:lnTo>
                    <a:pt x="9276" y="2037"/>
                  </a:lnTo>
                  <a:cubicBezTo>
                    <a:pt x="9478" y="2787"/>
                    <a:pt x="10086" y="3216"/>
                    <a:pt x="10824" y="3216"/>
                  </a:cubicBezTo>
                  <a:cubicBezTo>
                    <a:pt x="11705" y="3216"/>
                    <a:pt x="12431" y="2489"/>
                    <a:pt x="12431" y="1608"/>
                  </a:cubicBezTo>
                  <a:cubicBezTo>
                    <a:pt x="12431" y="715"/>
                    <a:pt x="11705" y="1"/>
                    <a:pt x="1082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2"/>
            <p:cNvSpPr/>
            <p:nvPr/>
          </p:nvSpPr>
          <p:spPr>
            <a:xfrm>
              <a:off x="5200150" y="109818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7" y="1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8"/>
                    <a:pt x="477" y="24254"/>
                    <a:pt x="1060" y="24254"/>
                  </a:cubicBezTo>
                  <a:lnTo>
                    <a:pt x="53757" y="24254"/>
                  </a:lnTo>
                  <a:cubicBezTo>
                    <a:pt x="54341" y="24254"/>
                    <a:pt x="54817" y="23778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1"/>
                    <a:pt x="5375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62"/>
            <p:cNvSpPr/>
            <p:nvPr/>
          </p:nvSpPr>
          <p:spPr>
            <a:xfrm>
              <a:off x="6439300" y="976763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0"/>
                  </a:moveTo>
                  <a:cubicBezTo>
                    <a:pt x="2239" y="0"/>
                    <a:pt x="0" y="2238"/>
                    <a:pt x="0" y="5001"/>
                  </a:cubicBezTo>
                  <a:cubicBezTo>
                    <a:pt x="0" y="7775"/>
                    <a:pt x="2239" y="10013"/>
                    <a:pt x="5013" y="10013"/>
                  </a:cubicBezTo>
                  <a:cubicBezTo>
                    <a:pt x="7775" y="10013"/>
                    <a:pt x="10014" y="7775"/>
                    <a:pt x="10014" y="5001"/>
                  </a:cubicBezTo>
                  <a:cubicBezTo>
                    <a:pt x="10014" y="2238"/>
                    <a:pt x="7775" y="0"/>
                    <a:pt x="5013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2"/>
            <p:cNvSpPr/>
            <p:nvPr/>
          </p:nvSpPr>
          <p:spPr>
            <a:xfrm>
              <a:off x="6496150" y="1052963"/>
              <a:ext cx="117300" cy="113800"/>
            </a:xfrm>
            <a:custGeom>
              <a:rect b="b" l="l" r="r" t="t"/>
              <a:pathLst>
                <a:path extrusionOk="0" h="4552" w="4692">
                  <a:moveTo>
                    <a:pt x="2417" y="0"/>
                  </a:moveTo>
                  <a:cubicBezTo>
                    <a:pt x="1072" y="0"/>
                    <a:pt x="0" y="1167"/>
                    <a:pt x="155" y="2536"/>
                  </a:cubicBezTo>
                  <a:cubicBezTo>
                    <a:pt x="274" y="3572"/>
                    <a:pt x="1120" y="4417"/>
                    <a:pt x="2155" y="4536"/>
                  </a:cubicBezTo>
                  <a:cubicBezTo>
                    <a:pt x="2244" y="4546"/>
                    <a:pt x="2332" y="4551"/>
                    <a:pt x="2419" y="4551"/>
                  </a:cubicBezTo>
                  <a:cubicBezTo>
                    <a:pt x="3671" y="4551"/>
                    <a:pt x="4692" y="3532"/>
                    <a:pt x="4692" y="2274"/>
                  </a:cubicBezTo>
                  <a:lnTo>
                    <a:pt x="2417" y="2274"/>
                  </a:lnTo>
                  <a:lnTo>
                    <a:pt x="24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2"/>
            <p:cNvSpPr/>
            <p:nvPr/>
          </p:nvSpPr>
          <p:spPr>
            <a:xfrm>
              <a:off x="6572350" y="1037163"/>
              <a:ext cx="56875" cy="56900"/>
            </a:xfrm>
            <a:custGeom>
              <a:rect b="b" l="l" r="r" t="t"/>
              <a:pathLst>
                <a:path extrusionOk="0" h="2276" w="2275">
                  <a:moveTo>
                    <a:pt x="0" y="1"/>
                  </a:moveTo>
                  <a:lnTo>
                    <a:pt x="0" y="2275"/>
                  </a:lnTo>
                  <a:lnTo>
                    <a:pt x="2275" y="2275"/>
                  </a:lnTo>
                  <a:cubicBezTo>
                    <a:pt x="2275" y="1013"/>
                    <a:pt x="1263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2"/>
            <p:cNvSpPr/>
            <p:nvPr/>
          </p:nvSpPr>
          <p:spPr>
            <a:xfrm>
              <a:off x="4086475" y="1059513"/>
              <a:ext cx="683721" cy="683721"/>
            </a:xfrm>
            <a:custGeom>
              <a:rect b="b" l="l" r="r" t="t"/>
              <a:pathLst>
                <a:path extrusionOk="0" h="23944" w="23944">
                  <a:moveTo>
                    <a:pt x="11978" y="1"/>
                  </a:moveTo>
                  <a:cubicBezTo>
                    <a:pt x="5370" y="1"/>
                    <a:pt x="0" y="5370"/>
                    <a:pt x="0" y="11978"/>
                  </a:cubicBezTo>
                  <a:cubicBezTo>
                    <a:pt x="0" y="18574"/>
                    <a:pt x="5370" y="23944"/>
                    <a:pt x="11978" y="23944"/>
                  </a:cubicBezTo>
                  <a:cubicBezTo>
                    <a:pt x="18574" y="23944"/>
                    <a:pt x="23944" y="18574"/>
                    <a:pt x="23944" y="11978"/>
                  </a:cubicBezTo>
                  <a:lnTo>
                    <a:pt x="22860" y="11978"/>
                  </a:lnTo>
                  <a:cubicBezTo>
                    <a:pt x="22860" y="17979"/>
                    <a:pt x="17979" y="22861"/>
                    <a:pt x="11978" y="22861"/>
                  </a:cubicBezTo>
                  <a:cubicBezTo>
                    <a:pt x="5977" y="22861"/>
                    <a:pt x="1084" y="17979"/>
                    <a:pt x="1084" y="11978"/>
                  </a:cubicBezTo>
                  <a:cubicBezTo>
                    <a:pt x="1084" y="5966"/>
                    <a:pt x="5977" y="1084"/>
                    <a:pt x="11978" y="1084"/>
                  </a:cubicBezTo>
                  <a:lnTo>
                    <a:pt x="11978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2"/>
            <p:cNvSpPr/>
            <p:nvPr/>
          </p:nvSpPr>
          <p:spPr>
            <a:xfrm>
              <a:off x="4428468" y="1059513"/>
              <a:ext cx="341718" cy="342060"/>
            </a:xfrm>
            <a:custGeom>
              <a:rect b="b" l="l" r="r" t="t"/>
              <a:pathLst>
                <a:path extrusionOk="0" h="11979" w="11967">
                  <a:moveTo>
                    <a:pt x="1" y="1"/>
                  </a:moveTo>
                  <a:lnTo>
                    <a:pt x="1" y="1084"/>
                  </a:lnTo>
                  <a:cubicBezTo>
                    <a:pt x="6002" y="1084"/>
                    <a:pt x="10883" y="5966"/>
                    <a:pt x="10883" y="11978"/>
                  </a:cubicBezTo>
                  <a:lnTo>
                    <a:pt x="11967" y="11978"/>
                  </a:lnTo>
                  <a:cubicBezTo>
                    <a:pt x="11967" y="5370"/>
                    <a:pt x="6597" y="1"/>
                    <a:pt x="1" y="1"/>
                  </a:cubicBezTo>
                  <a:close/>
                </a:path>
              </a:pathLst>
            </a:custGeom>
            <a:solidFill>
              <a:srgbClr val="FCBD24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2"/>
            <p:cNvSpPr txBox="1"/>
            <p:nvPr/>
          </p:nvSpPr>
          <p:spPr>
            <a:xfrm>
              <a:off x="4086488" y="1251650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1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3" name="Google Shape;863;p62"/>
            <p:cNvSpPr/>
            <p:nvPr/>
          </p:nvSpPr>
          <p:spPr>
            <a:xfrm rot="5400000">
              <a:off x="4356290" y="17267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62"/>
          <p:cNvGrpSpPr/>
          <p:nvPr/>
        </p:nvGrpSpPr>
        <p:grpSpPr>
          <a:xfrm>
            <a:off x="4634313" y="1793213"/>
            <a:ext cx="2656610" cy="891011"/>
            <a:chOff x="4634313" y="1793213"/>
            <a:chExt cx="2656610" cy="891011"/>
          </a:xfrm>
        </p:grpSpPr>
        <p:sp>
          <p:nvSpPr>
            <p:cNvPr id="865" name="Google Shape;865;p62"/>
            <p:cNvSpPr/>
            <p:nvPr/>
          </p:nvSpPr>
          <p:spPr>
            <a:xfrm>
              <a:off x="5305375" y="2171838"/>
              <a:ext cx="310775" cy="80400"/>
            </a:xfrm>
            <a:custGeom>
              <a:rect b="b" l="l" r="r" t="t"/>
              <a:pathLst>
                <a:path extrusionOk="0" h="3216" w="12431">
                  <a:moveTo>
                    <a:pt x="10836" y="584"/>
                  </a:moveTo>
                  <a:cubicBezTo>
                    <a:pt x="11395" y="584"/>
                    <a:pt x="11848" y="1036"/>
                    <a:pt x="11848" y="1596"/>
                  </a:cubicBezTo>
                  <a:cubicBezTo>
                    <a:pt x="11848" y="2167"/>
                    <a:pt x="11395" y="2620"/>
                    <a:pt x="10836" y="2620"/>
                  </a:cubicBezTo>
                  <a:cubicBezTo>
                    <a:pt x="10264" y="2620"/>
                    <a:pt x="9812" y="2167"/>
                    <a:pt x="9812" y="1596"/>
                  </a:cubicBezTo>
                  <a:cubicBezTo>
                    <a:pt x="9812" y="1036"/>
                    <a:pt x="10264" y="584"/>
                    <a:pt x="10836" y="584"/>
                  </a:cubicBezTo>
                  <a:close/>
                  <a:moveTo>
                    <a:pt x="10836" y="1"/>
                  </a:moveTo>
                  <a:cubicBezTo>
                    <a:pt x="10157" y="1"/>
                    <a:pt x="9574" y="417"/>
                    <a:pt x="9335" y="1013"/>
                  </a:cubicBezTo>
                  <a:lnTo>
                    <a:pt x="1" y="1013"/>
                  </a:lnTo>
                  <a:lnTo>
                    <a:pt x="1" y="2048"/>
                  </a:lnTo>
                  <a:lnTo>
                    <a:pt x="9288" y="2048"/>
                  </a:lnTo>
                  <a:cubicBezTo>
                    <a:pt x="9478" y="2644"/>
                    <a:pt x="10097" y="3215"/>
                    <a:pt x="10836" y="3215"/>
                  </a:cubicBezTo>
                  <a:cubicBezTo>
                    <a:pt x="11717" y="3215"/>
                    <a:pt x="12431" y="2489"/>
                    <a:pt x="12431" y="1608"/>
                  </a:cubicBezTo>
                  <a:cubicBezTo>
                    <a:pt x="12431" y="715"/>
                    <a:pt x="11717" y="1"/>
                    <a:pt x="1083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2"/>
            <p:cNvSpPr/>
            <p:nvPr/>
          </p:nvSpPr>
          <p:spPr>
            <a:xfrm>
              <a:off x="4634313" y="1870025"/>
              <a:ext cx="341689" cy="683721"/>
            </a:xfrm>
            <a:custGeom>
              <a:rect b="b" l="l" r="r" t="t"/>
              <a:pathLst>
                <a:path extrusionOk="0" h="23944" w="11966">
                  <a:moveTo>
                    <a:pt x="11966" y="0"/>
                  </a:moveTo>
                  <a:cubicBezTo>
                    <a:pt x="5370" y="0"/>
                    <a:pt x="0" y="5370"/>
                    <a:pt x="0" y="11966"/>
                  </a:cubicBezTo>
                  <a:cubicBezTo>
                    <a:pt x="0" y="18574"/>
                    <a:pt x="5370" y="23944"/>
                    <a:pt x="11966" y="23944"/>
                  </a:cubicBezTo>
                  <a:lnTo>
                    <a:pt x="11966" y="22860"/>
                  </a:lnTo>
                  <a:cubicBezTo>
                    <a:pt x="5965" y="22860"/>
                    <a:pt x="1084" y="17979"/>
                    <a:pt x="1084" y="11966"/>
                  </a:cubicBezTo>
                  <a:cubicBezTo>
                    <a:pt x="1084" y="5965"/>
                    <a:pt x="5965" y="1084"/>
                    <a:pt x="11966" y="1084"/>
                  </a:cubicBezTo>
                  <a:lnTo>
                    <a:pt x="1196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2"/>
            <p:cNvSpPr/>
            <p:nvPr/>
          </p:nvSpPr>
          <p:spPr>
            <a:xfrm>
              <a:off x="4975975" y="1870025"/>
              <a:ext cx="342060" cy="683721"/>
            </a:xfrm>
            <a:custGeom>
              <a:rect b="b" l="l" r="r" t="t"/>
              <a:pathLst>
                <a:path extrusionOk="0" h="23944" w="11979">
                  <a:moveTo>
                    <a:pt x="1" y="0"/>
                  </a:moveTo>
                  <a:lnTo>
                    <a:pt x="1" y="1084"/>
                  </a:lnTo>
                  <a:cubicBezTo>
                    <a:pt x="6014" y="1084"/>
                    <a:pt x="10895" y="5965"/>
                    <a:pt x="10895" y="11966"/>
                  </a:cubicBezTo>
                  <a:cubicBezTo>
                    <a:pt x="10895" y="17979"/>
                    <a:pt x="6014" y="22860"/>
                    <a:pt x="1" y="22860"/>
                  </a:cubicBezTo>
                  <a:lnTo>
                    <a:pt x="1" y="23944"/>
                  </a:lnTo>
                  <a:cubicBezTo>
                    <a:pt x="6609" y="23944"/>
                    <a:pt x="11979" y="18574"/>
                    <a:pt x="11979" y="11966"/>
                  </a:cubicBezTo>
                  <a:cubicBezTo>
                    <a:pt x="11979" y="5370"/>
                    <a:pt x="6609" y="0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5747550" y="1914663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1"/>
                  </a:moveTo>
                  <a:cubicBezTo>
                    <a:pt x="476" y="1"/>
                    <a:pt x="0" y="477"/>
                    <a:pt x="0" y="1060"/>
                  </a:cubicBezTo>
                  <a:lnTo>
                    <a:pt x="0" y="23194"/>
                  </a:lnTo>
                  <a:cubicBezTo>
                    <a:pt x="0" y="23777"/>
                    <a:pt x="476" y="24254"/>
                    <a:pt x="1060" y="24254"/>
                  </a:cubicBezTo>
                  <a:lnTo>
                    <a:pt x="53757" y="24254"/>
                  </a:lnTo>
                  <a:cubicBezTo>
                    <a:pt x="54340" y="24254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0" y="1"/>
                    <a:pt x="53757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62"/>
            <p:cNvSpPr/>
            <p:nvPr/>
          </p:nvSpPr>
          <p:spPr>
            <a:xfrm>
              <a:off x="6986675" y="1793213"/>
              <a:ext cx="250375" cy="250350"/>
            </a:xfrm>
            <a:custGeom>
              <a:rect b="b" l="l" r="r" t="t"/>
              <a:pathLst>
                <a:path extrusionOk="0" h="10014" w="10015">
                  <a:moveTo>
                    <a:pt x="5013" y="1"/>
                  </a:moveTo>
                  <a:cubicBezTo>
                    <a:pt x="2251" y="1"/>
                    <a:pt x="1" y="2239"/>
                    <a:pt x="1" y="5001"/>
                  </a:cubicBezTo>
                  <a:cubicBezTo>
                    <a:pt x="1" y="7764"/>
                    <a:pt x="2251" y="10014"/>
                    <a:pt x="5013" y="10014"/>
                  </a:cubicBezTo>
                  <a:cubicBezTo>
                    <a:pt x="7776" y="10014"/>
                    <a:pt x="10014" y="7764"/>
                    <a:pt x="10014" y="5001"/>
                  </a:cubicBezTo>
                  <a:cubicBezTo>
                    <a:pt x="10014" y="2239"/>
                    <a:pt x="7776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2"/>
            <p:cNvSpPr/>
            <p:nvPr/>
          </p:nvSpPr>
          <p:spPr>
            <a:xfrm>
              <a:off x="7045625" y="1851563"/>
              <a:ext cx="132775" cy="133675"/>
            </a:xfrm>
            <a:custGeom>
              <a:rect b="b" l="l" r="r" t="t"/>
              <a:pathLst>
                <a:path extrusionOk="0" h="5347" w="5311">
                  <a:moveTo>
                    <a:pt x="2655" y="1620"/>
                  </a:moveTo>
                  <a:cubicBezTo>
                    <a:pt x="3239" y="1620"/>
                    <a:pt x="3715" y="2084"/>
                    <a:pt x="3715" y="2667"/>
                  </a:cubicBezTo>
                  <a:cubicBezTo>
                    <a:pt x="3715" y="3251"/>
                    <a:pt x="3239" y="3727"/>
                    <a:pt x="2655" y="3727"/>
                  </a:cubicBezTo>
                  <a:cubicBezTo>
                    <a:pt x="2072" y="3727"/>
                    <a:pt x="1596" y="3251"/>
                    <a:pt x="1596" y="2667"/>
                  </a:cubicBezTo>
                  <a:cubicBezTo>
                    <a:pt x="1596" y="2084"/>
                    <a:pt x="2072" y="1620"/>
                    <a:pt x="2655" y="1620"/>
                  </a:cubicBezTo>
                  <a:close/>
                  <a:moveTo>
                    <a:pt x="2120" y="0"/>
                  </a:moveTo>
                  <a:cubicBezTo>
                    <a:pt x="1965" y="0"/>
                    <a:pt x="1846" y="119"/>
                    <a:pt x="1846" y="274"/>
                  </a:cubicBezTo>
                  <a:lnTo>
                    <a:pt x="1846" y="596"/>
                  </a:lnTo>
                  <a:cubicBezTo>
                    <a:pt x="1846" y="620"/>
                    <a:pt x="1822" y="655"/>
                    <a:pt x="1798" y="655"/>
                  </a:cubicBezTo>
                  <a:cubicBezTo>
                    <a:pt x="1572" y="751"/>
                    <a:pt x="1358" y="870"/>
                    <a:pt x="1179" y="1024"/>
                  </a:cubicBezTo>
                  <a:cubicBezTo>
                    <a:pt x="1165" y="1038"/>
                    <a:pt x="1147" y="1044"/>
                    <a:pt x="1130" y="1044"/>
                  </a:cubicBezTo>
                  <a:cubicBezTo>
                    <a:pt x="1118" y="1044"/>
                    <a:pt x="1106" y="1041"/>
                    <a:pt x="1096" y="1036"/>
                  </a:cubicBezTo>
                  <a:lnTo>
                    <a:pt x="905" y="917"/>
                  </a:lnTo>
                  <a:cubicBezTo>
                    <a:pt x="860" y="895"/>
                    <a:pt x="813" y="884"/>
                    <a:pt x="767" y="884"/>
                  </a:cubicBezTo>
                  <a:cubicBezTo>
                    <a:pt x="667" y="884"/>
                    <a:pt x="573" y="935"/>
                    <a:pt x="524" y="1024"/>
                  </a:cubicBezTo>
                  <a:lnTo>
                    <a:pt x="72" y="1798"/>
                  </a:lnTo>
                  <a:cubicBezTo>
                    <a:pt x="0" y="1929"/>
                    <a:pt x="48" y="2096"/>
                    <a:pt x="179" y="2179"/>
                  </a:cubicBezTo>
                  <a:lnTo>
                    <a:pt x="405" y="2310"/>
                  </a:lnTo>
                  <a:cubicBezTo>
                    <a:pt x="429" y="2322"/>
                    <a:pt x="441" y="2346"/>
                    <a:pt x="441" y="2370"/>
                  </a:cubicBezTo>
                  <a:cubicBezTo>
                    <a:pt x="417" y="2477"/>
                    <a:pt x="417" y="2572"/>
                    <a:pt x="417" y="2667"/>
                  </a:cubicBezTo>
                  <a:cubicBezTo>
                    <a:pt x="417" y="2834"/>
                    <a:pt x="429" y="2989"/>
                    <a:pt x="465" y="3144"/>
                  </a:cubicBezTo>
                  <a:cubicBezTo>
                    <a:pt x="477" y="3167"/>
                    <a:pt x="465" y="3203"/>
                    <a:pt x="441" y="3215"/>
                  </a:cubicBezTo>
                  <a:lnTo>
                    <a:pt x="262" y="3310"/>
                  </a:lnTo>
                  <a:cubicBezTo>
                    <a:pt x="131" y="3394"/>
                    <a:pt x="84" y="3560"/>
                    <a:pt x="155" y="3691"/>
                  </a:cubicBezTo>
                  <a:lnTo>
                    <a:pt x="608" y="4465"/>
                  </a:lnTo>
                  <a:cubicBezTo>
                    <a:pt x="657" y="4555"/>
                    <a:pt x="756" y="4606"/>
                    <a:pt x="856" y="4606"/>
                  </a:cubicBezTo>
                  <a:cubicBezTo>
                    <a:pt x="901" y="4606"/>
                    <a:pt x="947" y="4595"/>
                    <a:pt x="989" y="4572"/>
                  </a:cubicBezTo>
                  <a:lnTo>
                    <a:pt x="1251" y="4418"/>
                  </a:lnTo>
                  <a:cubicBezTo>
                    <a:pt x="1262" y="4412"/>
                    <a:pt x="1274" y="4409"/>
                    <a:pt x="1286" y="4409"/>
                  </a:cubicBezTo>
                  <a:cubicBezTo>
                    <a:pt x="1298" y="4409"/>
                    <a:pt x="1310" y="4412"/>
                    <a:pt x="1322" y="4418"/>
                  </a:cubicBezTo>
                  <a:cubicBezTo>
                    <a:pt x="1512" y="4561"/>
                    <a:pt x="1727" y="4668"/>
                    <a:pt x="1965" y="4739"/>
                  </a:cubicBezTo>
                  <a:cubicBezTo>
                    <a:pt x="2001" y="4751"/>
                    <a:pt x="2013" y="4775"/>
                    <a:pt x="2013" y="4799"/>
                  </a:cubicBezTo>
                  <a:lnTo>
                    <a:pt x="2013" y="5061"/>
                  </a:lnTo>
                  <a:cubicBezTo>
                    <a:pt x="2013" y="5215"/>
                    <a:pt x="2144" y="5346"/>
                    <a:pt x="2298" y="5346"/>
                  </a:cubicBezTo>
                  <a:lnTo>
                    <a:pt x="3191" y="5346"/>
                  </a:lnTo>
                  <a:cubicBezTo>
                    <a:pt x="3334" y="5346"/>
                    <a:pt x="3465" y="5215"/>
                    <a:pt x="3465" y="5061"/>
                  </a:cubicBezTo>
                  <a:lnTo>
                    <a:pt x="3465" y="4668"/>
                  </a:lnTo>
                  <a:cubicBezTo>
                    <a:pt x="3465" y="4644"/>
                    <a:pt x="3477" y="4620"/>
                    <a:pt x="3501" y="4608"/>
                  </a:cubicBezTo>
                  <a:cubicBezTo>
                    <a:pt x="3691" y="4513"/>
                    <a:pt x="3870" y="4394"/>
                    <a:pt x="4025" y="4251"/>
                  </a:cubicBezTo>
                  <a:cubicBezTo>
                    <a:pt x="4038" y="4244"/>
                    <a:pt x="4056" y="4237"/>
                    <a:pt x="4073" y="4237"/>
                  </a:cubicBezTo>
                  <a:cubicBezTo>
                    <a:pt x="4086" y="4237"/>
                    <a:pt x="4098" y="4241"/>
                    <a:pt x="4108" y="4251"/>
                  </a:cubicBezTo>
                  <a:lnTo>
                    <a:pt x="4406" y="4418"/>
                  </a:lnTo>
                  <a:cubicBezTo>
                    <a:pt x="4450" y="4446"/>
                    <a:pt x="4500" y="4459"/>
                    <a:pt x="4549" y="4459"/>
                  </a:cubicBezTo>
                  <a:cubicBezTo>
                    <a:pt x="4645" y="4459"/>
                    <a:pt x="4739" y="4409"/>
                    <a:pt x="4787" y="4322"/>
                  </a:cubicBezTo>
                  <a:lnTo>
                    <a:pt x="5239" y="3548"/>
                  </a:lnTo>
                  <a:cubicBezTo>
                    <a:pt x="5311" y="3418"/>
                    <a:pt x="5263" y="3239"/>
                    <a:pt x="5132" y="3167"/>
                  </a:cubicBezTo>
                  <a:lnTo>
                    <a:pt x="4751" y="2941"/>
                  </a:lnTo>
                  <a:cubicBezTo>
                    <a:pt x="4727" y="2929"/>
                    <a:pt x="4715" y="2906"/>
                    <a:pt x="4715" y="2882"/>
                  </a:cubicBezTo>
                  <a:cubicBezTo>
                    <a:pt x="4715" y="2810"/>
                    <a:pt x="4727" y="2739"/>
                    <a:pt x="4727" y="2667"/>
                  </a:cubicBezTo>
                  <a:cubicBezTo>
                    <a:pt x="4727" y="2536"/>
                    <a:pt x="4715" y="2405"/>
                    <a:pt x="4691" y="2286"/>
                  </a:cubicBezTo>
                  <a:cubicBezTo>
                    <a:pt x="4680" y="2251"/>
                    <a:pt x="4691" y="2227"/>
                    <a:pt x="4715" y="2215"/>
                  </a:cubicBezTo>
                  <a:lnTo>
                    <a:pt x="5049" y="2024"/>
                  </a:lnTo>
                  <a:cubicBezTo>
                    <a:pt x="5180" y="1953"/>
                    <a:pt x="5227" y="1774"/>
                    <a:pt x="5144" y="1643"/>
                  </a:cubicBezTo>
                  <a:lnTo>
                    <a:pt x="4703" y="870"/>
                  </a:lnTo>
                  <a:cubicBezTo>
                    <a:pt x="4648" y="783"/>
                    <a:pt x="4557" y="733"/>
                    <a:pt x="4463" y="733"/>
                  </a:cubicBezTo>
                  <a:cubicBezTo>
                    <a:pt x="4415" y="733"/>
                    <a:pt x="4367" y="746"/>
                    <a:pt x="4322" y="774"/>
                  </a:cubicBezTo>
                  <a:lnTo>
                    <a:pt x="3965" y="977"/>
                  </a:lnTo>
                  <a:cubicBezTo>
                    <a:pt x="3953" y="983"/>
                    <a:pt x="3941" y="986"/>
                    <a:pt x="3929" y="986"/>
                  </a:cubicBezTo>
                  <a:cubicBezTo>
                    <a:pt x="3918" y="986"/>
                    <a:pt x="3906" y="983"/>
                    <a:pt x="3894" y="977"/>
                  </a:cubicBezTo>
                  <a:cubicBezTo>
                    <a:pt x="3727" y="846"/>
                    <a:pt x="3537" y="739"/>
                    <a:pt x="3334" y="655"/>
                  </a:cubicBezTo>
                  <a:cubicBezTo>
                    <a:pt x="3310" y="655"/>
                    <a:pt x="3287" y="620"/>
                    <a:pt x="3287" y="596"/>
                  </a:cubicBezTo>
                  <a:lnTo>
                    <a:pt x="3287" y="274"/>
                  </a:lnTo>
                  <a:cubicBezTo>
                    <a:pt x="3287" y="119"/>
                    <a:pt x="3167" y="0"/>
                    <a:pt x="3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2"/>
            <p:cNvSpPr txBox="1"/>
            <p:nvPr/>
          </p:nvSpPr>
          <p:spPr>
            <a:xfrm>
              <a:off x="4634313" y="2058175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2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72" name="Google Shape;872;p62"/>
            <p:cNvSpPr/>
            <p:nvPr/>
          </p:nvSpPr>
          <p:spPr>
            <a:xfrm rot="5400000">
              <a:off x="4904127" y="2543984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62"/>
          <p:cNvGrpSpPr/>
          <p:nvPr/>
        </p:nvGrpSpPr>
        <p:grpSpPr>
          <a:xfrm>
            <a:off x="5068625" y="2609688"/>
            <a:ext cx="2656273" cy="871911"/>
            <a:chOff x="5068625" y="2609688"/>
            <a:chExt cx="2656273" cy="871911"/>
          </a:xfrm>
        </p:grpSpPr>
        <p:sp>
          <p:nvSpPr>
            <p:cNvPr id="874" name="Google Shape;874;p62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cubicBezTo>
                    <a:pt x="5370" y="0"/>
                    <a:pt x="1" y="5370"/>
                    <a:pt x="1" y="11978"/>
                  </a:cubicBezTo>
                  <a:lnTo>
                    <a:pt x="1084" y="11978"/>
                  </a:lnTo>
                  <a:cubicBezTo>
                    <a:pt x="1084" y="5965"/>
                    <a:pt x="5966" y="1084"/>
                    <a:pt x="11978" y="1084"/>
                  </a:cubicBez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lnTo>
                    <a:pt x="11978" y="23944"/>
                  </a:ln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2"/>
            <p:cNvSpPr/>
            <p:nvPr/>
          </p:nvSpPr>
          <p:spPr>
            <a:xfrm>
              <a:off x="5068638" y="2672527"/>
              <a:ext cx="683690" cy="683661"/>
            </a:xfrm>
            <a:custGeom>
              <a:rect b="b" l="l" r="r" t="t"/>
              <a:pathLst>
                <a:path extrusionOk="0" h="23944" w="23945">
                  <a:moveTo>
                    <a:pt x="11978" y="0"/>
                  </a:moveTo>
                  <a:lnTo>
                    <a:pt x="11978" y="1084"/>
                  </a:lnTo>
                  <a:cubicBezTo>
                    <a:pt x="17979" y="1084"/>
                    <a:pt x="22861" y="5965"/>
                    <a:pt x="22861" y="11978"/>
                  </a:cubicBezTo>
                  <a:cubicBezTo>
                    <a:pt x="22861" y="17979"/>
                    <a:pt x="17979" y="22860"/>
                    <a:pt x="11978" y="22860"/>
                  </a:cubicBezTo>
                  <a:cubicBezTo>
                    <a:pt x="5966" y="22860"/>
                    <a:pt x="1084" y="17979"/>
                    <a:pt x="1084" y="11978"/>
                  </a:cubicBezTo>
                  <a:lnTo>
                    <a:pt x="1" y="11978"/>
                  </a:lnTo>
                  <a:cubicBezTo>
                    <a:pt x="1" y="18574"/>
                    <a:pt x="5370" y="23944"/>
                    <a:pt x="11978" y="23944"/>
                  </a:cubicBezTo>
                  <a:cubicBezTo>
                    <a:pt x="18575" y="23944"/>
                    <a:pt x="23944" y="18574"/>
                    <a:pt x="23944" y="11978"/>
                  </a:cubicBezTo>
                  <a:cubicBezTo>
                    <a:pt x="23944" y="5370"/>
                    <a:pt x="18575" y="0"/>
                    <a:pt x="11978" y="0"/>
                  </a:cubicBezTo>
                  <a:close/>
                </a:path>
              </a:pathLst>
            </a:custGeom>
            <a:solidFill>
              <a:srgbClr val="5EB2FC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2"/>
            <p:cNvSpPr/>
            <p:nvPr/>
          </p:nvSpPr>
          <p:spPr>
            <a:xfrm>
              <a:off x="5741775" y="2974913"/>
              <a:ext cx="309000" cy="80400"/>
            </a:xfrm>
            <a:custGeom>
              <a:rect b="b" l="l" r="r" t="t"/>
              <a:pathLst>
                <a:path extrusionOk="0" h="3216" w="12360">
                  <a:moveTo>
                    <a:pt x="10752" y="560"/>
                  </a:moveTo>
                  <a:cubicBezTo>
                    <a:pt x="11312" y="560"/>
                    <a:pt x="11776" y="1013"/>
                    <a:pt x="11776" y="1584"/>
                  </a:cubicBezTo>
                  <a:cubicBezTo>
                    <a:pt x="11776" y="2144"/>
                    <a:pt x="11312" y="2596"/>
                    <a:pt x="10752" y="2596"/>
                  </a:cubicBezTo>
                  <a:cubicBezTo>
                    <a:pt x="10181" y="2596"/>
                    <a:pt x="9728" y="2144"/>
                    <a:pt x="9728" y="1584"/>
                  </a:cubicBezTo>
                  <a:cubicBezTo>
                    <a:pt x="9728" y="1013"/>
                    <a:pt x="10181" y="560"/>
                    <a:pt x="10752" y="560"/>
                  </a:cubicBezTo>
                  <a:close/>
                  <a:moveTo>
                    <a:pt x="10752" y="1"/>
                  </a:moveTo>
                  <a:cubicBezTo>
                    <a:pt x="10074" y="1"/>
                    <a:pt x="9490" y="441"/>
                    <a:pt x="9252" y="1036"/>
                  </a:cubicBezTo>
                  <a:lnTo>
                    <a:pt x="1" y="1036"/>
                  </a:lnTo>
                  <a:lnTo>
                    <a:pt x="1" y="2072"/>
                  </a:lnTo>
                  <a:lnTo>
                    <a:pt x="9204" y="2072"/>
                  </a:lnTo>
                  <a:cubicBezTo>
                    <a:pt x="9407" y="2668"/>
                    <a:pt x="10014" y="3215"/>
                    <a:pt x="10752" y="3215"/>
                  </a:cubicBezTo>
                  <a:cubicBezTo>
                    <a:pt x="11633" y="3215"/>
                    <a:pt x="12360" y="2489"/>
                    <a:pt x="12360" y="1608"/>
                  </a:cubicBezTo>
                  <a:cubicBezTo>
                    <a:pt x="12360" y="715"/>
                    <a:pt x="11633" y="1"/>
                    <a:pt x="10752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2"/>
            <p:cNvSpPr/>
            <p:nvPr/>
          </p:nvSpPr>
          <p:spPr>
            <a:xfrm>
              <a:off x="6181525" y="2731138"/>
              <a:ext cx="1543373" cy="606350"/>
            </a:xfrm>
            <a:custGeom>
              <a:rect b="b" l="l" r="r" t="t"/>
              <a:pathLst>
                <a:path extrusionOk="0" h="24254" w="54817">
                  <a:moveTo>
                    <a:pt x="1060" y="0"/>
                  </a:moveTo>
                  <a:cubicBezTo>
                    <a:pt x="477" y="0"/>
                    <a:pt x="1" y="477"/>
                    <a:pt x="1" y="1060"/>
                  </a:cubicBezTo>
                  <a:lnTo>
                    <a:pt x="1" y="23194"/>
                  </a:lnTo>
                  <a:cubicBezTo>
                    <a:pt x="1" y="23777"/>
                    <a:pt x="477" y="24253"/>
                    <a:pt x="1060" y="24253"/>
                  </a:cubicBezTo>
                  <a:lnTo>
                    <a:pt x="53757" y="24253"/>
                  </a:lnTo>
                  <a:cubicBezTo>
                    <a:pt x="54341" y="24253"/>
                    <a:pt x="54817" y="23777"/>
                    <a:pt x="54817" y="23194"/>
                  </a:cubicBezTo>
                  <a:lnTo>
                    <a:pt x="54817" y="1060"/>
                  </a:lnTo>
                  <a:cubicBezTo>
                    <a:pt x="54817" y="477"/>
                    <a:pt x="54341" y="0"/>
                    <a:pt x="53757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b="0" i="0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8" name="Google Shape;878;p62"/>
            <p:cNvSpPr/>
            <p:nvPr/>
          </p:nvSpPr>
          <p:spPr>
            <a:xfrm>
              <a:off x="7420675" y="2609688"/>
              <a:ext cx="250350" cy="250350"/>
            </a:xfrm>
            <a:custGeom>
              <a:rect b="b" l="l" r="r" t="t"/>
              <a:pathLst>
                <a:path extrusionOk="0" h="10014" w="10014">
                  <a:moveTo>
                    <a:pt x="5013" y="1"/>
                  </a:moveTo>
                  <a:cubicBezTo>
                    <a:pt x="2251" y="1"/>
                    <a:pt x="0" y="2239"/>
                    <a:pt x="0" y="5001"/>
                  </a:cubicBezTo>
                  <a:cubicBezTo>
                    <a:pt x="0" y="7763"/>
                    <a:pt x="2251" y="10014"/>
                    <a:pt x="5013" y="10014"/>
                  </a:cubicBezTo>
                  <a:cubicBezTo>
                    <a:pt x="7775" y="10014"/>
                    <a:pt x="10013" y="7763"/>
                    <a:pt x="10013" y="5001"/>
                  </a:cubicBezTo>
                  <a:cubicBezTo>
                    <a:pt x="10013" y="2239"/>
                    <a:pt x="7775" y="1"/>
                    <a:pt x="501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2"/>
            <p:cNvSpPr/>
            <p:nvPr/>
          </p:nvSpPr>
          <p:spPr>
            <a:xfrm>
              <a:off x="7464725" y="2653438"/>
              <a:ext cx="162550" cy="162550"/>
            </a:xfrm>
            <a:custGeom>
              <a:rect b="b" l="l" r="r" t="t"/>
              <a:pathLst>
                <a:path extrusionOk="0" h="6502" w="6502">
                  <a:moveTo>
                    <a:pt x="4894" y="1"/>
                  </a:moveTo>
                  <a:cubicBezTo>
                    <a:pt x="4501" y="13"/>
                    <a:pt x="4120" y="167"/>
                    <a:pt x="3822" y="465"/>
                  </a:cubicBezTo>
                  <a:cubicBezTo>
                    <a:pt x="3394" y="894"/>
                    <a:pt x="3263" y="1513"/>
                    <a:pt x="3441" y="2061"/>
                  </a:cubicBezTo>
                  <a:cubicBezTo>
                    <a:pt x="3465" y="2132"/>
                    <a:pt x="3453" y="2203"/>
                    <a:pt x="3406" y="2263"/>
                  </a:cubicBezTo>
                  <a:lnTo>
                    <a:pt x="2251" y="3418"/>
                  </a:lnTo>
                  <a:cubicBezTo>
                    <a:pt x="2219" y="3450"/>
                    <a:pt x="2171" y="3466"/>
                    <a:pt x="2122" y="3466"/>
                  </a:cubicBezTo>
                  <a:cubicBezTo>
                    <a:pt x="2097" y="3466"/>
                    <a:pt x="2072" y="3462"/>
                    <a:pt x="2048" y="3454"/>
                  </a:cubicBezTo>
                  <a:cubicBezTo>
                    <a:pt x="1891" y="3404"/>
                    <a:pt x="1726" y="3378"/>
                    <a:pt x="1561" y="3378"/>
                  </a:cubicBezTo>
                  <a:cubicBezTo>
                    <a:pt x="1176" y="3378"/>
                    <a:pt x="788" y="3516"/>
                    <a:pt x="489" y="3799"/>
                  </a:cubicBezTo>
                  <a:cubicBezTo>
                    <a:pt x="167" y="4097"/>
                    <a:pt x="12" y="4501"/>
                    <a:pt x="0" y="4894"/>
                  </a:cubicBezTo>
                  <a:cubicBezTo>
                    <a:pt x="0" y="5015"/>
                    <a:pt x="93" y="5098"/>
                    <a:pt x="190" y="5098"/>
                  </a:cubicBezTo>
                  <a:cubicBezTo>
                    <a:pt x="236" y="5098"/>
                    <a:pt x="283" y="5079"/>
                    <a:pt x="322" y="5037"/>
                  </a:cubicBezTo>
                  <a:lnTo>
                    <a:pt x="905" y="4466"/>
                  </a:lnTo>
                  <a:cubicBezTo>
                    <a:pt x="941" y="4424"/>
                    <a:pt x="989" y="4403"/>
                    <a:pt x="1036" y="4403"/>
                  </a:cubicBezTo>
                  <a:cubicBezTo>
                    <a:pt x="1084" y="4403"/>
                    <a:pt x="1131" y="4424"/>
                    <a:pt x="1167" y="4466"/>
                  </a:cubicBezTo>
                  <a:lnTo>
                    <a:pt x="2036" y="5323"/>
                  </a:lnTo>
                  <a:cubicBezTo>
                    <a:pt x="2120" y="5406"/>
                    <a:pt x="2120" y="5525"/>
                    <a:pt x="2036" y="5597"/>
                  </a:cubicBezTo>
                  <a:lnTo>
                    <a:pt x="1453" y="6180"/>
                  </a:lnTo>
                  <a:cubicBezTo>
                    <a:pt x="1334" y="6299"/>
                    <a:pt x="1429" y="6502"/>
                    <a:pt x="1596" y="6502"/>
                  </a:cubicBezTo>
                  <a:cubicBezTo>
                    <a:pt x="1989" y="6490"/>
                    <a:pt x="2370" y="6335"/>
                    <a:pt x="2667" y="6049"/>
                  </a:cubicBezTo>
                  <a:cubicBezTo>
                    <a:pt x="3096" y="5609"/>
                    <a:pt x="3227" y="4990"/>
                    <a:pt x="3048" y="4442"/>
                  </a:cubicBezTo>
                  <a:cubicBezTo>
                    <a:pt x="3025" y="4370"/>
                    <a:pt x="3036" y="4299"/>
                    <a:pt x="3096" y="4239"/>
                  </a:cubicBezTo>
                  <a:lnTo>
                    <a:pt x="4239" y="3096"/>
                  </a:lnTo>
                  <a:cubicBezTo>
                    <a:pt x="4280" y="3056"/>
                    <a:pt x="4326" y="3037"/>
                    <a:pt x="4374" y="3037"/>
                  </a:cubicBezTo>
                  <a:cubicBezTo>
                    <a:pt x="4396" y="3037"/>
                    <a:pt x="4419" y="3041"/>
                    <a:pt x="4441" y="3049"/>
                  </a:cubicBezTo>
                  <a:cubicBezTo>
                    <a:pt x="4602" y="3099"/>
                    <a:pt x="4770" y="3124"/>
                    <a:pt x="4937" y="3124"/>
                  </a:cubicBezTo>
                  <a:cubicBezTo>
                    <a:pt x="5325" y="3124"/>
                    <a:pt x="5710" y="2987"/>
                    <a:pt x="6001" y="2704"/>
                  </a:cubicBezTo>
                  <a:cubicBezTo>
                    <a:pt x="6323" y="2406"/>
                    <a:pt x="6489" y="2013"/>
                    <a:pt x="6501" y="1608"/>
                  </a:cubicBezTo>
                  <a:cubicBezTo>
                    <a:pt x="6501" y="1487"/>
                    <a:pt x="6408" y="1410"/>
                    <a:pt x="6307" y="1410"/>
                  </a:cubicBezTo>
                  <a:cubicBezTo>
                    <a:pt x="6259" y="1410"/>
                    <a:pt x="6210" y="1427"/>
                    <a:pt x="6168" y="1465"/>
                  </a:cubicBezTo>
                  <a:lnTo>
                    <a:pt x="5644" y="1989"/>
                  </a:lnTo>
                  <a:cubicBezTo>
                    <a:pt x="5569" y="2064"/>
                    <a:pt x="5497" y="2096"/>
                    <a:pt x="5437" y="2096"/>
                  </a:cubicBezTo>
                  <a:cubicBezTo>
                    <a:pt x="5392" y="2096"/>
                    <a:pt x="5353" y="2079"/>
                    <a:pt x="5322" y="2049"/>
                  </a:cubicBezTo>
                  <a:lnTo>
                    <a:pt x="4453" y="1180"/>
                  </a:lnTo>
                  <a:cubicBezTo>
                    <a:pt x="4382" y="1108"/>
                    <a:pt x="4382" y="989"/>
                    <a:pt x="4453" y="906"/>
                  </a:cubicBezTo>
                  <a:lnTo>
                    <a:pt x="5037" y="334"/>
                  </a:lnTo>
                  <a:cubicBezTo>
                    <a:pt x="5156" y="203"/>
                    <a:pt x="5061" y="1"/>
                    <a:pt x="4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62"/>
            <p:cNvSpPr txBox="1"/>
            <p:nvPr/>
          </p:nvSpPr>
          <p:spPr>
            <a:xfrm>
              <a:off x="5068625" y="2868688"/>
              <a:ext cx="6837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fr" sz="15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3</a:t>
              </a:r>
              <a:endParaRPr b="0" i="0" sz="15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81" name="Google Shape;881;p62"/>
            <p:cNvSpPr/>
            <p:nvPr/>
          </p:nvSpPr>
          <p:spPr>
            <a:xfrm rot="5400000">
              <a:off x="5338415" y="3341359"/>
              <a:ext cx="144104" cy="136377"/>
            </a:xfrm>
            <a:custGeom>
              <a:rect b="b" l="l" r="r" t="t"/>
              <a:pathLst>
                <a:path extrusionOk="0" h="5454" w="5763">
                  <a:moveTo>
                    <a:pt x="2959" y="0"/>
                  </a:moveTo>
                  <a:cubicBezTo>
                    <a:pt x="2771" y="0"/>
                    <a:pt x="2584" y="71"/>
                    <a:pt x="2441" y="214"/>
                  </a:cubicBezTo>
                  <a:cubicBezTo>
                    <a:pt x="2167" y="500"/>
                    <a:pt x="2167" y="964"/>
                    <a:pt x="2441" y="1250"/>
                  </a:cubicBezTo>
                  <a:lnTo>
                    <a:pt x="3203" y="2000"/>
                  </a:lnTo>
                  <a:lnTo>
                    <a:pt x="726" y="2000"/>
                  </a:lnTo>
                  <a:cubicBezTo>
                    <a:pt x="322" y="2000"/>
                    <a:pt x="0" y="2322"/>
                    <a:pt x="0" y="2727"/>
                  </a:cubicBezTo>
                  <a:cubicBezTo>
                    <a:pt x="0" y="3131"/>
                    <a:pt x="322" y="3453"/>
                    <a:pt x="726" y="3453"/>
                  </a:cubicBezTo>
                  <a:lnTo>
                    <a:pt x="3203" y="3453"/>
                  </a:lnTo>
                  <a:lnTo>
                    <a:pt x="2441" y="4215"/>
                  </a:lnTo>
                  <a:cubicBezTo>
                    <a:pt x="2167" y="4501"/>
                    <a:pt x="2167" y="4953"/>
                    <a:pt x="2441" y="5239"/>
                  </a:cubicBezTo>
                  <a:cubicBezTo>
                    <a:pt x="2584" y="5382"/>
                    <a:pt x="2774" y="5453"/>
                    <a:pt x="2965" y="5453"/>
                  </a:cubicBezTo>
                  <a:cubicBezTo>
                    <a:pt x="3143" y="5453"/>
                    <a:pt x="3334" y="5382"/>
                    <a:pt x="3477" y="5239"/>
                  </a:cubicBezTo>
                  <a:lnTo>
                    <a:pt x="5477" y="3239"/>
                  </a:lnTo>
                  <a:cubicBezTo>
                    <a:pt x="5763" y="2953"/>
                    <a:pt x="5763" y="2500"/>
                    <a:pt x="5477" y="2215"/>
                  </a:cubicBezTo>
                  <a:lnTo>
                    <a:pt x="3477" y="214"/>
                  </a:lnTo>
                  <a:cubicBezTo>
                    <a:pt x="3334" y="71"/>
                    <a:pt x="3146" y="0"/>
                    <a:pt x="29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63"/>
          <p:cNvGrpSpPr/>
          <p:nvPr/>
        </p:nvGrpSpPr>
        <p:grpSpPr>
          <a:xfrm>
            <a:off x="2248350" y="3610275"/>
            <a:ext cx="4619338" cy="996575"/>
            <a:chOff x="2476988" y="3610275"/>
            <a:chExt cx="4619338" cy="996575"/>
          </a:xfrm>
        </p:grpSpPr>
        <p:sp>
          <p:nvSpPr>
            <p:cNvPr id="887" name="Google Shape;887;p63"/>
            <p:cNvSpPr/>
            <p:nvPr/>
          </p:nvSpPr>
          <p:spPr>
            <a:xfrm>
              <a:off x="2477000" y="361027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3"/>
            <p:cNvSpPr/>
            <p:nvPr/>
          </p:nvSpPr>
          <p:spPr>
            <a:xfrm>
              <a:off x="2476988" y="361027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0" y="1"/>
                  </a:moveTo>
                  <a:lnTo>
                    <a:pt x="0" y="29468"/>
                  </a:lnTo>
                  <a:lnTo>
                    <a:pt x="17645" y="39863"/>
                  </a:lnTo>
                  <a:lnTo>
                    <a:pt x="35291" y="29468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6D6DE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fr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89" name="Google Shape;889;p63"/>
            <p:cNvGrpSpPr/>
            <p:nvPr/>
          </p:nvGrpSpPr>
          <p:grpSpPr>
            <a:xfrm>
              <a:off x="6700571" y="3752227"/>
              <a:ext cx="395755" cy="452835"/>
              <a:chOff x="-16775350" y="3683300"/>
              <a:chExt cx="267800" cy="306425"/>
            </a:xfrm>
          </p:grpSpPr>
          <p:sp>
            <p:nvSpPr>
              <p:cNvPr id="890" name="Google Shape;890;p63"/>
              <p:cNvSpPr/>
              <p:nvPr/>
            </p:nvSpPr>
            <p:spPr>
              <a:xfrm>
                <a:off x="-16775350" y="3683300"/>
                <a:ext cx="267800" cy="306425"/>
              </a:xfrm>
              <a:custGeom>
                <a:rect b="b" l="l" r="r" t="t"/>
                <a:pathLst>
                  <a:path extrusionOk="0" h="12257" w="10712">
                    <a:moveTo>
                      <a:pt x="5356" y="1"/>
                    </a:moveTo>
                    <a:cubicBezTo>
                      <a:pt x="2395" y="1"/>
                      <a:pt x="0" y="2395"/>
                      <a:pt x="0" y="5357"/>
                    </a:cubicBezTo>
                    <a:lnTo>
                      <a:pt x="0" y="11847"/>
                    </a:lnTo>
                    <a:cubicBezTo>
                      <a:pt x="0" y="12036"/>
                      <a:pt x="158" y="12193"/>
                      <a:pt x="347" y="12193"/>
                    </a:cubicBezTo>
                    <a:lnTo>
                      <a:pt x="1418" y="12193"/>
                    </a:lnTo>
                    <a:lnTo>
                      <a:pt x="1418" y="11153"/>
                    </a:lnTo>
                    <a:cubicBezTo>
                      <a:pt x="1418" y="10303"/>
                      <a:pt x="1702" y="9578"/>
                      <a:pt x="2206" y="8917"/>
                    </a:cubicBezTo>
                    <a:lnTo>
                      <a:pt x="2741" y="8224"/>
                    </a:lnTo>
                    <a:lnTo>
                      <a:pt x="2017" y="7121"/>
                    </a:lnTo>
                    <a:cubicBezTo>
                      <a:pt x="1607" y="6522"/>
                      <a:pt x="1418" y="5829"/>
                      <a:pt x="1418" y="5136"/>
                    </a:cubicBezTo>
                    <a:cubicBezTo>
                      <a:pt x="1418" y="4128"/>
                      <a:pt x="2080" y="3183"/>
                      <a:pt x="3025" y="2994"/>
                    </a:cubicBezTo>
                    <a:cubicBezTo>
                      <a:pt x="3197" y="2953"/>
                      <a:pt x="3371" y="2933"/>
                      <a:pt x="3544" y="2933"/>
                    </a:cubicBezTo>
                    <a:cubicBezTo>
                      <a:pt x="4034" y="2933"/>
                      <a:pt x="4511" y="3092"/>
                      <a:pt x="4884" y="3372"/>
                    </a:cubicBezTo>
                    <a:cubicBezTo>
                      <a:pt x="5041" y="3529"/>
                      <a:pt x="5199" y="3687"/>
                      <a:pt x="5293" y="3844"/>
                    </a:cubicBezTo>
                    <a:cubicBezTo>
                      <a:pt x="5388" y="3687"/>
                      <a:pt x="5514" y="3561"/>
                      <a:pt x="5671" y="3466"/>
                    </a:cubicBezTo>
                    <a:cubicBezTo>
                      <a:pt x="6052" y="3086"/>
                      <a:pt x="6649" y="2896"/>
                      <a:pt x="7187" y="2896"/>
                    </a:cubicBezTo>
                    <a:cubicBezTo>
                      <a:pt x="7228" y="2896"/>
                      <a:pt x="7269" y="2897"/>
                      <a:pt x="7310" y="2899"/>
                    </a:cubicBezTo>
                    <a:cubicBezTo>
                      <a:pt x="8412" y="3025"/>
                      <a:pt x="9263" y="4002"/>
                      <a:pt x="9263" y="5136"/>
                    </a:cubicBezTo>
                    <a:cubicBezTo>
                      <a:pt x="9263" y="5735"/>
                      <a:pt x="9137" y="6302"/>
                      <a:pt x="8885" y="6837"/>
                    </a:cubicBezTo>
                    <a:cubicBezTo>
                      <a:pt x="8664" y="7404"/>
                      <a:pt x="8349" y="7877"/>
                      <a:pt x="7940" y="8255"/>
                    </a:cubicBezTo>
                    <a:cubicBezTo>
                      <a:pt x="8349" y="8665"/>
                      <a:pt x="8664" y="9137"/>
                      <a:pt x="8885" y="9673"/>
                    </a:cubicBezTo>
                    <a:cubicBezTo>
                      <a:pt x="9137" y="10240"/>
                      <a:pt x="9263" y="10775"/>
                      <a:pt x="9263" y="11374"/>
                    </a:cubicBezTo>
                    <a:lnTo>
                      <a:pt x="9263" y="12256"/>
                    </a:lnTo>
                    <a:lnTo>
                      <a:pt x="10302" y="12256"/>
                    </a:lnTo>
                    <a:cubicBezTo>
                      <a:pt x="10523" y="12256"/>
                      <a:pt x="10681" y="12099"/>
                      <a:pt x="10681" y="11878"/>
                    </a:cubicBezTo>
                    <a:lnTo>
                      <a:pt x="10681" y="5420"/>
                    </a:lnTo>
                    <a:cubicBezTo>
                      <a:pt x="10712" y="2395"/>
                      <a:pt x="8286" y="1"/>
                      <a:pt x="5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63"/>
              <p:cNvSpPr/>
              <p:nvPr/>
            </p:nvSpPr>
            <p:spPr>
              <a:xfrm>
                <a:off x="-16648550" y="3847925"/>
                <a:ext cx="13425" cy="21275"/>
              </a:xfrm>
              <a:custGeom>
                <a:rect b="b" l="l" r="r" t="t"/>
                <a:pathLst>
                  <a:path extrusionOk="0" h="851" w="537">
                    <a:moveTo>
                      <a:pt x="284" y="0"/>
                    </a:moveTo>
                    <a:lnTo>
                      <a:pt x="1" y="252"/>
                    </a:lnTo>
                    <a:lnTo>
                      <a:pt x="284" y="851"/>
                    </a:lnTo>
                    <a:lnTo>
                      <a:pt x="536" y="252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63"/>
              <p:cNvSpPr/>
              <p:nvPr/>
            </p:nvSpPr>
            <p:spPr>
              <a:xfrm>
                <a:off x="-16722575" y="3771400"/>
                <a:ext cx="161475" cy="215950"/>
              </a:xfrm>
              <a:custGeom>
                <a:rect b="b" l="l" r="r" t="t"/>
                <a:pathLst>
                  <a:path extrusionOk="0" h="8638" w="6459">
                    <a:moveTo>
                      <a:pt x="1827" y="1486"/>
                    </a:moveTo>
                    <a:cubicBezTo>
                      <a:pt x="2017" y="1486"/>
                      <a:pt x="2174" y="1644"/>
                      <a:pt x="2174" y="1833"/>
                    </a:cubicBezTo>
                    <a:cubicBezTo>
                      <a:pt x="2174" y="2022"/>
                      <a:pt x="2017" y="2179"/>
                      <a:pt x="1827" y="2179"/>
                    </a:cubicBezTo>
                    <a:cubicBezTo>
                      <a:pt x="1607" y="2179"/>
                      <a:pt x="1449" y="2022"/>
                      <a:pt x="1449" y="1833"/>
                    </a:cubicBezTo>
                    <a:cubicBezTo>
                      <a:pt x="1449" y="1644"/>
                      <a:pt x="1607" y="1486"/>
                      <a:pt x="1827" y="1486"/>
                    </a:cubicBezTo>
                    <a:close/>
                    <a:moveTo>
                      <a:pt x="4663" y="1486"/>
                    </a:moveTo>
                    <a:cubicBezTo>
                      <a:pt x="4852" y="1486"/>
                      <a:pt x="5009" y="1644"/>
                      <a:pt x="5009" y="1833"/>
                    </a:cubicBezTo>
                    <a:cubicBezTo>
                      <a:pt x="5009" y="2022"/>
                      <a:pt x="4852" y="2179"/>
                      <a:pt x="4663" y="2179"/>
                    </a:cubicBezTo>
                    <a:cubicBezTo>
                      <a:pt x="4442" y="2179"/>
                      <a:pt x="4285" y="2022"/>
                      <a:pt x="4285" y="1833"/>
                    </a:cubicBezTo>
                    <a:cubicBezTo>
                      <a:pt x="4285" y="1644"/>
                      <a:pt x="4442" y="1486"/>
                      <a:pt x="4663" y="1486"/>
                    </a:cubicBezTo>
                    <a:close/>
                    <a:moveTo>
                      <a:pt x="3257" y="2219"/>
                    </a:moveTo>
                    <a:cubicBezTo>
                      <a:pt x="3348" y="2219"/>
                      <a:pt x="3434" y="2258"/>
                      <a:pt x="3497" y="2337"/>
                    </a:cubicBezTo>
                    <a:lnTo>
                      <a:pt x="4222" y="3061"/>
                    </a:lnTo>
                    <a:cubicBezTo>
                      <a:pt x="4285" y="3124"/>
                      <a:pt x="4348" y="3282"/>
                      <a:pt x="4253" y="3439"/>
                    </a:cubicBezTo>
                    <a:lnTo>
                      <a:pt x="3560" y="4857"/>
                    </a:lnTo>
                    <a:cubicBezTo>
                      <a:pt x="3466" y="4983"/>
                      <a:pt x="3340" y="5046"/>
                      <a:pt x="3245" y="5046"/>
                    </a:cubicBezTo>
                    <a:cubicBezTo>
                      <a:pt x="3119" y="5046"/>
                      <a:pt x="2962" y="4983"/>
                      <a:pt x="2930" y="4857"/>
                    </a:cubicBezTo>
                    <a:lnTo>
                      <a:pt x="2206" y="3439"/>
                    </a:lnTo>
                    <a:cubicBezTo>
                      <a:pt x="2143" y="3313"/>
                      <a:pt x="2174" y="3124"/>
                      <a:pt x="2300" y="3061"/>
                    </a:cubicBezTo>
                    <a:lnTo>
                      <a:pt x="2993" y="2337"/>
                    </a:lnTo>
                    <a:cubicBezTo>
                      <a:pt x="3072" y="2258"/>
                      <a:pt x="3166" y="2219"/>
                      <a:pt x="3257" y="2219"/>
                    </a:cubicBezTo>
                    <a:close/>
                    <a:moveTo>
                      <a:pt x="5044" y="1"/>
                    </a:moveTo>
                    <a:cubicBezTo>
                      <a:pt x="4682" y="1"/>
                      <a:pt x="4348" y="125"/>
                      <a:pt x="4064" y="352"/>
                    </a:cubicBezTo>
                    <a:cubicBezTo>
                      <a:pt x="3749" y="635"/>
                      <a:pt x="3592" y="1045"/>
                      <a:pt x="3592" y="1423"/>
                    </a:cubicBezTo>
                    <a:cubicBezTo>
                      <a:pt x="3592" y="1612"/>
                      <a:pt x="3434" y="1770"/>
                      <a:pt x="3245" y="1770"/>
                    </a:cubicBezTo>
                    <a:cubicBezTo>
                      <a:pt x="3025" y="1770"/>
                      <a:pt x="2867" y="1612"/>
                      <a:pt x="2867" y="1423"/>
                    </a:cubicBezTo>
                    <a:cubicBezTo>
                      <a:pt x="2867" y="982"/>
                      <a:pt x="2678" y="604"/>
                      <a:pt x="2332" y="320"/>
                    </a:cubicBezTo>
                    <a:cubicBezTo>
                      <a:pt x="2072" y="108"/>
                      <a:pt x="1759" y="1"/>
                      <a:pt x="1419" y="1"/>
                    </a:cubicBezTo>
                    <a:cubicBezTo>
                      <a:pt x="1306" y="1"/>
                      <a:pt x="1190" y="13"/>
                      <a:pt x="1071" y="37"/>
                    </a:cubicBezTo>
                    <a:cubicBezTo>
                      <a:pt x="410" y="194"/>
                      <a:pt x="0" y="887"/>
                      <a:pt x="0" y="1549"/>
                    </a:cubicBezTo>
                    <a:cubicBezTo>
                      <a:pt x="0" y="2085"/>
                      <a:pt x="158" y="2652"/>
                      <a:pt x="473" y="3124"/>
                    </a:cubicBezTo>
                    <a:lnTo>
                      <a:pt x="1386" y="4448"/>
                    </a:lnTo>
                    <a:cubicBezTo>
                      <a:pt x="1449" y="4574"/>
                      <a:pt x="1449" y="4763"/>
                      <a:pt x="1386" y="4889"/>
                    </a:cubicBezTo>
                    <a:lnTo>
                      <a:pt x="662" y="5802"/>
                    </a:lnTo>
                    <a:cubicBezTo>
                      <a:pt x="284" y="6275"/>
                      <a:pt x="32" y="6905"/>
                      <a:pt x="32" y="7566"/>
                    </a:cubicBezTo>
                    <a:lnTo>
                      <a:pt x="32" y="8638"/>
                    </a:lnTo>
                    <a:lnTo>
                      <a:pt x="6459" y="8638"/>
                    </a:lnTo>
                    <a:lnTo>
                      <a:pt x="6459" y="7756"/>
                    </a:lnTo>
                    <a:cubicBezTo>
                      <a:pt x="6459" y="7283"/>
                      <a:pt x="6396" y="6779"/>
                      <a:pt x="6175" y="6338"/>
                    </a:cubicBezTo>
                    <a:cubicBezTo>
                      <a:pt x="5860" y="5708"/>
                      <a:pt x="5545" y="5424"/>
                      <a:pt x="5136" y="4920"/>
                    </a:cubicBezTo>
                    <a:cubicBezTo>
                      <a:pt x="4978" y="4794"/>
                      <a:pt x="4978" y="4574"/>
                      <a:pt x="5136" y="4416"/>
                    </a:cubicBezTo>
                    <a:cubicBezTo>
                      <a:pt x="5608" y="3943"/>
                      <a:pt x="5860" y="3691"/>
                      <a:pt x="6144" y="2967"/>
                    </a:cubicBezTo>
                    <a:cubicBezTo>
                      <a:pt x="6333" y="2526"/>
                      <a:pt x="6427" y="2022"/>
                      <a:pt x="6427" y="1549"/>
                    </a:cubicBezTo>
                    <a:cubicBezTo>
                      <a:pt x="6427" y="793"/>
                      <a:pt x="5860" y="100"/>
                      <a:pt x="5167" y="5"/>
                    </a:cubicBezTo>
                    <a:cubicBezTo>
                      <a:pt x="5126" y="2"/>
                      <a:pt x="5085" y="1"/>
                      <a:pt x="5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3" name="Google Shape;893;p63"/>
            <p:cNvSpPr txBox="1"/>
            <p:nvPr/>
          </p:nvSpPr>
          <p:spPr>
            <a:xfrm>
              <a:off x="3578700" y="3973718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63"/>
            <p:cNvSpPr/>
            <p:nvPr/>
          </p:nvSpPr>
          <p:spPr>
            <a:xfrm>
              <a:off x="4125000" y="3722163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5" name="Google Shape;895;p63"/>
          <p:cNvGrpSpPr/>
          <p:nvPr/>
        </p:nvGrpSpPr>
        <p:grpSpPr>
          <a:xfrm>
            <a:off x="2248362" y="2824775"/>
            <a:ext cx="4647276" cy="996575"/>
            <a:chOff x="2477000" y="2824775"/>
            <a:chExt cx="4647276" cy="996575"/>
          </a:xfrm>
        </p:grpSpPr>
        <p:sp>
          <p:nvSpPr>
            <p:cNvPr id="896" name="Google Shape;896;p63"/>
            <p:cNvSpPr/>
            <p:nvPr/>
          </p:nvSpPr>
          <p:spPr>
            <a:xfrm>
              <a:off x="2477000" y="282477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28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28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3"/>
            <p:cNvSpPr/>
            <p:nvPr/>
          </p:nvSpPr>
          <p:spPr>
            <a:xfrm>
              <a:off x="2477000" y="2824775"/>
              <a:ext cx="882250" cy="996575"/>
            </a:xfrm>
            <a:custGeom>
              <a:rect b="b" l="l" r="r" t="t"/>
              <a:pathLst>
                <a:path extrusionOk="0" h="39863" w="35290">
                  <a:moveTo>
                    <a:pt x="0" y="0"/>
                  </a:moveTo>
                  <a:lnTo>
                    <a:pt x="0" y="29468"/>
                  </a:lnTo>
                  <a:lnTo>
                    <a:pt x="17645" y="39862"/>
                  </a:lnTo>
                  <a:lnTo>
                    <a:pt x="35290" y="29468"/>
                  </a:lnTo>
                  <a:lnTo>
                    <a:pt x="35290" y="0"/>
                  </a:lnTo>
                  <a:close/>
                </a:path>
              </a:pathLst>
            </a:custGeom>
            <a:solidFill>
              <a:srgbClr val="FDD77C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fr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98" name="Google Shape;898;p63"/>
            <p:cNvGrpSpPr/>
            <p:nvPr/>
          </p:nvGrpSpPr>
          <p:grpSpPr>
            <a:xfrm>
              <a:off x="6672623" y="2967291"/>
              <a:ext cx="451653" cy="451653"/>
              <a:chOff x="-17896150" y="3709300"/>
              <a:chExt cx="305625" cy="305625"/>
            </a:xfrm>
          </p:grpSpPr>
          <p:sp>
            <p:nvSpPr>
              <p:cNvPr id="899" name="Google Shape;899;p63"/>
              <p:cNvSpPr/>
              <p:nvPr/>
            </p:nvSpPr>
            <p:spPr>
              <a:xfrm>
                <a:off x="-17896150" y="3709300"/>
                <a:ext cx="54375" cy="77200"/>
              </a:xfrm>
              <a:custGeom>
                <a:rect b="b" l="l" r="r" t="t"/>
                <a:pathLst>
                  <a:path extrusionOk="0" h="3088" w="2175">
                    <a:moveTo>
                      <a:pt x="1072" y="0"/>
                    </a:moveTo>
                    <a:cubicBezTo>
                      <a:pt x="473" y="0"/>
                      <a:pt x="1" y="473"/>
                      <a:pt x="1" y="1072"/>
                    </a:cubicBezTo>
                    <a:cubicBezTo>
                      <a:pt x="1" y="1670"/>
                      <a:pt x="473" y="2143"/>
                      <a:pt x="1072" y="2143"/>
                    </a:cubicBezTo>
                    <a:lnTo>
                      <a:pt x="1103" y="2143"/>
                    </a:lnTo>
                    <a:lnTo>
                      <a:pt x="1513" y="3088"/>
                    </a:lnTo>
                    <a:cubicBezTo>
                      <a:pt x="1702" y="3025"/>
                      <a:pt x="1891" y="2930"/>
                      <a:pt x="2080" y="2899"/>
                    </a:cubicBezTo>
                    <a:lnTo>
                      <a:pt x="2175" y="2899"/>
                    </a:lnTo>
                    <a:lnTo>
                      <a:pt x="1765" y="1859"/>
                    </a:lnTo>
                    <a:cubicBezTo>
                      <a:pt x="2017" y="1670"/>
                      <a:pt x="2143" y="1387"/>
                      <a:pt x="2143" y="1072"/>
                    </a:cubicBezTo>
                    <a:cubicBezTo>
                      <a:pt x="2143" y="473"/>
                      <a:pt x="1671" y="0"/>
                      <a:pt x="10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63"/>
              <p:cNvSpPr/>
              <p:nvPr/>
            </p:nvSpPr>
            <p:spPr>
              <a:xfrm>
                <a:off x="-17877250" y="3801075"/>
                <a:ext cx="286725" cy="213850"/>
              </a:xfrm>
              <a:custGeom>
                <a:rect b="b" l="l" r="r" t="t"/>
                <a:pathLst>
                  <a:path extrusionOk="0" h="8554" w="11469">
                    <a:moveTo>
                      <a:pt x="1765" y="1339"/>
                    </a:moveTo>
                    <a:cubicBezTo>
                      <a:pt x="1954" y="1339"/>
                      <a:pt x="2112" y="1496"/>
                      <a:pt x="2112" y="1717"/>
                    </a:cubicBezTo>
                    <a:cubicBezTo>
                      <a:pt x="2112" y="1906"/>
                      <a:pt x="1954" y="2063"/>
                      <a:pt x="1765" y="2063"/>
                    </a:cubicBezTo>
                    <a:cubicBezTo>
                      <a:pt x="1576" y="2063"/>
                      <a:pt x="1419" y="1906"/>
                      <a:pt x="1419" y="1717"/>
                    </a:cubicBezTo>
                    <a:cubicBezTo>
                      <a:pt x="1419" y="1496"/>
                      <a:pt x="1576" y="1339"/>
                      <a:pt x="1765" y="1339"/>
                    </a:cubicBezTo>
                    <a:close/>
                    <a:moveTo>
                      <a:pt x="1829" y="0"/>
                    </a:moveTo>
                    <a:cubicBezTo>
                      <a:pt x="913" y="0"/>
                      <a:pt x="1" y="710"/>
                      <a:pt x="1" y="1811"/>
                    </a:cubicBezTo>
                    <a:lnTo>
                      <a:pt x="1" y="5308"/>
                    </a:lnTo>
                    <a:cubicBezTo>
                      <a:pt x="1" y="7104"/>
                      <a:pt x="1450" y="8553"/>
                      <a:pt x="3214" y="8553"/>
                    </a:cubicBezTo>
                    <a:lnTo>
                      <a:pt x="11091" y="8553"/>
                    </a:lnTo>
                    <a:cubicBezTo>
                      <a:pt x="11311" y="8553"/>
                      <a:pt x="11469" y="8396"/>
                      <a:pt x="11469" y="8207"/>
                    </a:cubicBezTo>
                    <a:cubicBezTo>
                      <a:pt x="11411" y="8061"/>
                      <a:pt x="11325" y="7566"/>
                      <a:pt x="11338" y="7566"/>
                    </a:cubicBezTo>
                    <a:lnTo>
                      <a:pt x="11338" y="7566"/>
                    </a:lnTo>
                    <a:cubicBezTo>
                      <a:pt x="11338" y="7566"/>
                      <a:pt x="11338" y="7566"/>
                      <a:pt x="11338" y="7566"/>
                    </a:cubicBezTo>
                    <a:lnTo>
                      <a:pt x="11338" y="7566"/>
                    </a:lnTo>
                    <a:cubicBezTo>
                      <a:pt x="11340" y="7574"/>
                      <a:pt x="11341" y="7580"/>
                      <a:pt x="11342" y="7580"/>
                    </a:cubicBezTo>
                    <a:cubicBezTo>
                      <a:pt x="11343" y="7580"/>
                      <a:pt x="11343" y="7579"/>
                      <a:pt x="11343" y="7577"/>
                    </a:cubicBezTo>
                    <a:cubicBezTo>
                      <a:pt x="11333" y="7529"/>
                      <a:pt x="11329" y="7513"/>
                      <a:pt x="11329" y="7513"/>
                    </a:cubicBezTo>
                    <a:lnTo>
                      <a:pt x="11329" y="7513"/>
                    </a:lnTo>
                    <a:cubicBezTo>
                      <a:pt x="11328" y="7513"/>
                      <a:pt x="11330" y="7523"/>
                      <a:pt x="11332" y="7534"/>
                    </a:cubicBezTo>
                    <a:lnTo>
                      <a:pt x="11332" y="7534"/>
                    </a:lnTo>
                    <a:cubicBezTo>
                      <a:pt x="11201" y="7046"/>
                      <a:pt x="10923" y="6591"/>
                      <a:pt x="10555" y="6285"/>
                    </a:cubicBezTo>
                    <a:cubicBezTo>
                      <a:pt x="9893" y="6789"/>
                      <a:pt x="9043" y="7073"/>
                      <a:pt x="8192" y="7073"/>
                    </a:cubicBezTo>
                    <a:cubicBezTo>
                      <a:pt x="7090" y="7073"/>
                      <a:pt x="6050" y="6506"/>
                      <a:pt x="5514" y="5655"/>
                    </a:cubicBezTo>
                    <a:lnTo>
                      <a:pt x="5514" y="5592"/>
                    </a:lnTo>
                    <a:cubicBezTo>
                      <a:pt x="5483" y="5592"/>
                      <a:pt x="5420" y="5655"/>
                      <a:pt x="5388" y="5655"/>
                    </a:cubicBezTo>
                    <a:lnTo>
                      <a:pt x="4632" y="5655"/>
                    </a:lnTo>
                    <a:cubicBezTo>
                      <a:pt x="4065" y="5655"/>
                      <a:pt x="3592" y="5182"/>
                      <a:pt x="3592" y="4584"/>
                    </a:cubicBezTo>
                    <a:lnTo>
                      <a:pt x="3592" y="1748"/>
                    </a:lnTo>
                    <a:cubicBezTo>
                      <a:pt x="3592" y="1433"/>
                      <a:pt x="3498" y="1150"/>
                      <a:pt x="3340" y="929"/>
                    </a:cubicBezTo>
                    <a:cubicBezTo>
                      <a:pt x="2987" y="283"/>
                      <a:pt x="2407" y="0"/>
                      <a:pt x="18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63"/>
              <p:cNvSpPr/>
              <p:nvPr/>
            </p:nvSpPr>
            <p:spPr>
              <a:xfrm>
                <a:off x="-17783500" y="3763075"/>
                <a:ext cx="191400" cy="194350"/>
              </a:xfrm>
              <a:custGeom>
                <a:rect b="b" l="l" r="r" t="t"/>
                <a:pathLst>
                  <a:path extrusionOk="0" h="7774" w="7656">
                    <a:moveTo>
                      <a:pt x="3368" y="1"/>
                    </a:moveTo>
                    <a:cubicBezTo>
                      <a:pt x="3223" y="1"/>
                      <a:pt x="3077" y="8"/>
                      <a:pt x="2930" y="23"/>
                    </a:cubicBezTo>
                    <a:cubicBezTo>
                      <a:pt x="1764" y="149"/>
                      <a:pt x="693" y="779"/>
                      <a:pt x="0" y="1725"/>
                    </a:cubicBezTo>
                    <a:cubicBezTo>
                      <a:pt x="315" y="2166"/>
                      <a:pt x="504" y="2670"/>
                      <a:pt x="504" y="3237"/>
                    </a:cubicBezTo>
                    <a:lnTo>
                      <a:pt x="504" y="6041"/>
                    </a:lnTo>
                    <a:cubicBezTo>
                      <a:pt x="504" y="6261"/>
                      <a:pt x="662" y="6419"/>
                      <a:pt x="851" y="6419"/>
                    </a:cubicBezTo>
                    <a:lnTo>
                      <a:pt x="1418" y="6419"/>
                    </a:lnTo>
                    <a:cubicBezTo>
                      <a:pt x="1418" y="6419"/>
                      <a:pt x="1418" y="6356"/>
                      <a:pt x="1386" y="6356"/>
                    </a:cubicBezTo>
                    <a:cubicBezTo>
                      <a:pt x="1260" y="6041"/>
                      <a:pt x="1197" y="5694"/>
                      <a:pt x="1197" y="5348"/>
                    </a:cubicBezTo>
                    <a:lnTo>
                      <a:pt x="1197" y="4749"/>
                    </a:lnTo>
                    <a:cubicBezTo>
                      <a:pt x="1197" y="3363"/>
                      <a:pt x="2268" y="2197"/>
                      <a:pt x="3560" y="2166"/>
                    </a:cubicBezTo>
                    <a:cubicBezTo>
                      <a:pt x="3634" y="2159"/>
                      <a:pt x="3707" y="2156"/>
                      <a:pt x="3779" y="2156"/>
                    </a:cubicBezTo>
                    <a:cubicBezTo>
                      <a:pt x="4417" y="2156"/>
                      <a:pt x="4997" y="2403"/>
                      <a:pt x="5450" y="2827"/>
                    </a:cubicBezTo>
                    <a:cubicBezTo>
                      <a:pt x="5986" y="3300"/>
                      <a:pt x="6238" y="3930"/>
                      <a:pt x="6238" y="4623"/>
                    </a:cubicBezTo>
                    <a:lnTo>
                      <a:pt x="6238" y="5001"/>
                    </a:lnTo>
                    <a:cubicBezTo>
                      <a:pt x="6238" y="5789"/>
                      <a:pt x="5639" y="6419"/>
                      <a:pt x="4852" y="6419"/>
                    </a:cubicBezTo>
                    <a:cubicBezTo>
                      <a:pt x="4064" y="6419"/>
                      <a:pt x="3371" y="5789"/>
                      <a:pt x="3371" y="5001"/>
                    </a:cubicBezTo>
                    <a:lnTo>
                      <a:pt x="3371" y="4623"/>
                    </a:lnTo>
                    <a:cubicBezTo>
                      <a:pt x="3371" y="4434"/>
                      <a:pt x="3529" y="4276"/>
                      <a:pt x="3749" y="4276"/>
                    </a:cubicBezTo>
                    <a:cubicBezTo>
                      <a:pt x="3938" y="4276"/>
                      <a:pt x="4096" y="4434"/>
                      <a:pt x="4096" y="4623"/>
                    </a:cubicBezTo>
                    <a:lnTo>
                      <a:pt x="4096" y="5001"/>
                    </a:lnTo>
                    <a:cubicBezTo>
                      <a:pt x="4096" y="5379"/>
                      <a:pt x="4442" y="5694"/>
                      <a:pt x="4852" y="5694"/>
                    </a:cubicBezTo>
                    <a:cubicBezTo>
                      <a:pt x="5230" y="5694"/>
                      <a:pt x="5545" y="5379"/>
                      <a:pt x="5545" y="5001"/>
                    </a:cubicBezTo>
                    <a:lnTo>
                      <a:pt x="5545" y="4623"/>
                    </a:lnTo>
                    <a:cubicBezTo>
                      <a:pt x="5545" y="4119"/>
                      <a:pt x="5356" y="3678"/>
                      <a:pt x="5009" y="3331"/>
                    </a:cubicBezTo>
                    <a:cubicBezTo>
                      <a:pt x="4631" y="2985"/>
                      <a:pt x="4127" y="2827"/>
                      <a:pt x="3655" y="2827"/>
                    </a:cubicBezTo>
                    <a:cubicBezTo>
                      <a:pt x="2709" y="2859"/>
                      <a:pt x="1953" y="3741"/>
                      <a:pt x="1953" y="4717"/>
                    </a:cubicBezTo>
                    <a:lnTo>
                      <a:pt x="1953" y="5316"/>
                    </a:lnTo>
                    <a:cubicBezTo>
                      <a:pt x="1953" y="5946"/>
                      <a:pt x="2205" y="6576"/>
                      <a:pt x="2583" y="6954"/>
                    </a:cubicBezTo>
                    <a:cubicBezTo>
                      <a:pt x="3056" y="7458"/>
                      <a:pt x="3749" y="7773"/>
                      <a:pt x="4474" y="7773"/>
                    </a:cubicBezTo>
                    <a:cubicBezTo>
                      <a:pt x="5104" y="7773"/>
                      <a:pt x="5702" y="7584"/>
                      <a:pt x="6175" y="7269"/>
                    </a:cubicBezTo>
                    <a:cubicBezTo>
                      <a:pt x="7089" y="6734"/>
                      <a:pt x="7656" y="5726"/>
                      <a:pt x="7656" y="4560"/>
                    </a:cubicBezTo>
                    <a:lnTo>
                      <a:pt x="7656" y="4213"/>
                    </a:lnTo>
                    <a:cubicBezTo>
                      <a:pt x="7656" y="3111"/>
                      <a:pt x="7152" y="1914"/>
                      <a:pt x="6238" y="1126"/>
                    </a:cubicBezTo>
                    <a:cubicBezTo>
                      <a:pt x="5461" y="405"/>
                      <a:pt x="4440" y="1"/>
                      <a:pt x="33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63"/>
              <p:cNvSpPr/>
              <p:nvPr/>
            </p:nvSpPr>
            <p:spPr>
              <a:xfrm>
                <a:off x="-17825250" y="3710075"/>
                <a:ext cx="54375" cy="76425"/>
              </a:xfrm>
              <a:custGeom>
                <a:rect b="b" l="l" r="r" t="t"/>
                <a:pathLst>
                  <a:path extrusionOk="0" h="3057" w="2175">
                    <a:moveTo>
                      <a:pt x="1103" y="1"/>
                    </a:moveTo>
                    <a:cubicBezTo>
                      <a:pt x="504" y="1"/>
                      <a:pt x="32" y="474"/>
                      <a:pt x="32" y="1041"/>
                    </a:cubicBezTo>
                    <a:cubicBezTo>
                      <a:pt x="32" y="1356"/>
                      <a:pt x="189" y="1639"/>
                      <a:pt x="410" y="1828"/>
                    </a:cubicBezTo>
                    <a:lnTo>
                      <a:pt x="0" y="2868"/>
                    </a:lnTo>
                    <a:cubicBezTo>
                      <a:pt x="252" y="2899"/>
                      <a:pt x="473" y="2931"/>
                      <a:pt x="662" y="3057"/>
                    </a:cubicBezTo>
                    <a:lnTo>
                      <a:pt x="1071" y="2112"/>
                    </a:lnTo>
                    <a:lnTo>
                      <a:pt x="1103" y="2112"/>
                    </a:lnTo>
                    <a:cubicBezTo>
                      <a:pt x="1702" y="2112"/>
                      <a:pt x="2174" y="1639"/>
                      <a:pt x="2174" y="1041"/>
                    </a:cubicBezTo>
                    <a:cubicBezTo>
                      <a:pt x="2174" y="474"/>
                      <a:pt x="1702" y="1"/>
                      <a:pt x="11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3" name="Google Shape;903;p63"/>
            <p:cNvSpPr txBox="1"/>
            <p:nvPr/>
          </p:nvSpPr>
          <p:spPr>
            <a:xfrm>
              <a:off x="3578700" y="3178393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has several rings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4" name="Google Shape;904;p63"/>
            <p:cNvSpPr/>
            <p:nvPr/>
          </p:nvSpPr>
          <p:spPr>
            <a:xfrm>
              <a:off x="4125000" y="2926838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5" name="Google Shape;905;p63"/>
          <p:cNvGrpSpPr/>
          <p:nvPr/>
        </p:nvGrpSpPr>
        <p:grpSpPr>
          <a:xfrm>
            <a:off x="2248350" y="2029425"/>
            <a:ext cx="4621109" cy="996575"/>
            <a:chOff x="2476988" y="2029425"/>
            <a:chExt cx="4621109" cy="996575"/>
          </a:xfrm>
        </p:grpSpPr>
        <p:sp>
          <p:nvSpPr>
            <p:cNvPr id="906" name="Google Shape;906;p63"/>
            <p:cNvSpPr/>
            <p:nvPr/>
          </p:nvSpPr>
          <p:spPr>
            <a:xfrm>
              <a:off x="2477000" y="2029425"/>
              <a:ext cx="3885465" cy="736725"/>
            </a:xfrm>
            <a:custGeom>
              <a:rect b="b" l="l" r="r" t="t"/>
              <a:pathLst>
                <a:path extrusionOk="0" h="29469" w="140816">
                  <a:moveTo>
                    <a:pt x="8514" y="1"/>
                  </a:moveTo>
                  <a:lnTo>
                    <a:pt x="1" y="14729"/>
                  </a:lnTo>
                  <a:lnTo>
                    <a:pt x="8514" y="29469"/>
                  </a:lnTo>
                  <a:lnTo>
                    <a:pt x="132303" y="29469"/>
                  </a:lnTo>
                  <a:lnTo>
                    <a:pt x="140816" y="14729"/>
                  </a:lnTo>
                  <a:lnTo>
                    <a:pt x="13230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3"/>
            <p:cNvSpPr/>
            <p:nvPr/>
          </p:nvSpPr>
          <p:spPr>
            <a:xfrm>
              <a:off x="2476988" y="20294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1"/>
                  </a:moveTo>
                  <a:lnTo>
                    <a:pt x="1" y="29469"/>
                  </a:lnTo>
                  <a:lnTo>
                    <a:pt x="17646" y="39863"/>
                  </a:lnTo>
                  <a:lnTo>
                    <a:pt x="35291" y="29469"/>
                  </a:lnTo>
                  <a:lnTo>
                    <a:pt x="35291" y="1"/>
                  </a:lnTo>
                  <a:close/>
                </a:path>
              </a:pathLst>
            </a:custGeom>
            <a:solidFill>
              <a:srgbClr val="F48989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fr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08" name="Google Shape;908;p63"/>
            <p:cNvGrpSpPr/>
            <p:nvPr/>
          </p:nvGrpSpPr>
          <p:grpSpPr>
            <a:xfrm>
              <a:off x="6698795" y="2173121"/>
              <a:ext cx="399302" cy="449325"/>
              <a:chOff x="-17878825" y="3334400"/>
              <a:chExt cx="270200" cy="304050"/>
            </a:xfrm>
          </p:grpSpPr>
          <p:sp>
            <p:nvSpPr>
              <p:cNvPr id="909" name="Google Shape;909;p63"/>
              <p:cNvSpPr/>
              <p:nvPr/>
            </p:nvSpPr>
            <p:spPr>
              <a:xfrm>
                <a:off x="-17683475" y="3334400"/>
                <a:ext cx="74850" cy="74050"/>
              </a:xfrm>
              <a:custGeom>
                <a:rect b="b" l="l" r="r" t="t"/>
                <a:pathLst>
                  <a:path extrusionOk="0" h="2962" w="2994">
                    <a:moveTo>
                      <a:pt x="1985" y="0"/>
                    </a:moveTo>
                    <a:cubicBezTo>
                      <a:pt x="1197" y="0"/>
                      <a:pt x="473" y="378"/>
                      <a:pt x="0" y="945"/>
                    </a:cubicBezTo>
                    <a:cubicBezTo>
                      <a:pt x="630" y="1481"/>
                      <a:pt x="1229" y="2174"/>
                      <a:pt x="1670" y="2962"/>
                    </a:cubicBezTo>
                    <a:lnTo>
                      <a:pt x="2867" y="473"/>
                    </a:lnTo>
                    <a:cubicBezTo>
                      <a:pt x="2993" y="252"/>
                      <a:pt x="2836" y="0"/>
                      <a:pt x="25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63"/>
              <p:cNvSpPr/>
              <p:nvPr/>
            </p:nvSpPr>
            <p:spPr>
              <a:xfrm>
                <a:off x="-17752000" y="3513975"/>
                <a:ext cx="16550" cy="16550"/>
              </a:xfrm>
              <a:custGeom>
                <a:rect b="b" l="l" r="r" t="t"/>
                <a:pathLst>
                  <a:path extrusionOk="0" h="662" w="662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441"/>
                      <a:pt x="158" y="536"/>
                      <a:pt x="347" y="662"/>
                    </a:cubicBezTo>
                    <a:cubicBezTo>
                      <a:pt x="504" y="599"/>
                      <a:pt x="630" y="473"/>
                      <a:pt x="662" y="378"/>
                    </a:cubicBezTo>
                    <a:lnTo>
                      <a:pt x="662" y="284"/>
                    </a:lnTo>
                    <a:cubicBezTo>
                      <a:pt x="630" y="126"/>
                      <a:pt x="504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63"/>
              <p:cNvSpPr/>
              <p:nvPr/>
            </p:nvSpPr>
            <p:spPr>
              <a:xfrm>
                <a:off x="-17860700" y="3405275"/>
                <a:ext cx="107150" cy="206225"/>
              </a:xfrm>
              <a:custGeom>
                <a:rect b="b" l="l" r="r" t="t"/>
                <a:pathLst>
                  <a:path extrusionOk="0" h="8249" w="4286">
                    <a:moveTo>
                      <a:pt x="2521" y="2931"/>
                    </a:moveTo>
                    <a:cubicBezTo>
                      <a:pt x="2710" y="2931"/>
                      <a:pt x="2867" y="3088"/>
                      <a:pt x="2867" y="3277"/>
                    </a:cubicBezTo>
                    <a:cubicBezTo>
                      <a:pt x="2867" y="3466"/>
                      <a:pt x="2710" y="3624"/>
                      <a:pt x="2521" y="3624"/>
                    </a:cubicBezTo>
                    <a:cubicBezTo>
                      <a:pt x="2332" y="3624"/>
                      <a:pt x="2174" y="3466"/>
                      <a:pt x="2174" y="3277"/>
                    </a:cubicBezTo>
                    <a:cubicBezTo>
                      <a:pt x="2174" y="3088"/>
                      <a:pt x="2332" y="2931"/>
                      <a:pt x="2521" y="2931"/>
                    </a:cubicBezTo>
                    <a:close/>
                    <a:moveTo>
                      <a:pt x="1513" y="1"/>
                    </a:moveTo>
                    <a:cubicBezTo>
                      <a:pt x="568" y="1387"/>
                      <a:pt x="1" y="3246"/>
                      <a:pt x="1" y="4695"/>
                    </a:cubicBezTo>
                    <a:cubicBezTo>
                      <a:pt x="1" y="6113"/>
                      <a:pt x="473" y="7184"/>
                      <a:pt x="1450" y="7845"/>
                    </a:cubicBezTo>
                    <a:cubicBezTo>
                      <a:pt x="1859" y="8112"/>
                      <a:pt x="2328" y="8248"/>
                      <a:pt x="2801" y="8248"/>
                    </a:cubicBezTo>
                    <a:cubicBezTo>
                      <a:pt x="3166" y="8248"/>
                      <a:pt x="3533" y="8167"/>
                      <a:pt x="3876" y="8003"/>
                    </a:cubicBezTo>
                    <a:cubicBezTo>
                      <a:pt x="4128" y="7845"/>
                      <a:pt x="4285" y="7562"/>
                      <a:pt x="4285" y="7310"/>
                    </a:cubicBezTo>
                    <a:lnTo>
                      <a:pt x="4285" y="5608"/>
                    </a:lnTo>
                    <a:cubicBezTo>
                      <a:pt x="4065" y="5451"/>
                      <a:pt x="3718" y="5199"/>
                      <a:pt x="3624" y="4852"/>
                    </a:cubicBezTo>
                    <a:cubicBezTo>
                      <a:pt x="3592" y="4821"/>
                      <a:pt x="3592" y="4726"/>
                      <a:pt x="3592" y="4695"/>
                    </a:cubicBezTo>
                    <a:lnTo>
                      <a:pt x="3592" y="2300"/>
                    </a:lnTo>
                    <a:cubicBezTo>
                      <a:pt x="3592" y="1670"/>
                      <a:pt x="3277" y="1103"/>
                      <a:pt x="2773" y="788"/>
                    </a:cubicBez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63"/>
              <p:cNvSpPr/>
              <p:nvPr/>
            </p:nvSpPr>
            <p:spPr>
              <a:xfrm>
                <a:off x="-17735475" y="3405275"/>
                <a:ext cx="107150" cy="206475"/>
              </a:xfrm>
              <a:custGeom>
                <a:rect b="b" l="l" r="r" t="t"/>
                <a:pathLst>
                  <a:path extrusionOk="0" h="8259" w="4286">
                    <a:moveTo>
                      <a:pt x="1797" y="2931"/>
                    </a:moveTo>
                    <a:cubicBezTo>
                      <a:pt x="2017" y="2931"/>
                      <a:pt x="2175" y="3088"/>
                      <a:pt x="2175" y="3277"/>
                    </a:cubicBezTo>
                    <a:cubicBezTo>
                      <a:pt x="2175" y="3466"/>
                      <a:pt x="2017" y="3624"/>
                      <a:pt x="1797" y="3624"/>
                    </a:cubicBezTo>
                    <a:cubicBezTo>
                      <a:pt x="1608" y="3624"/>
                      <a:pt x="1450" y="3466"/>
                      <a:pt x="1450" y="3277"/>
                    </a:cubicBezTo>
                    <a:cubicBezTo>
                      <a:pt x="1450" y="3088"/>
                      <a:pt x="1608" y="2931"/>
                      <a:pt x="1797" y="2931"/>
                    </a:cubicBezTo>
                    <a:close/>
                    <a:moveTo>
                      <a:pt x="2805" y="1"/>
                    </a:moveTo>
                    <a:lnTo>
                      <a:pt x="1545" y="788"/>
                    </a:lnTo>
                    <a:cubicBezTo>
                      <a:pt x="1009" y="1103"/>
                      <a:pt x="694" y="1702"/>
                      <a:pt x="694" y="2300"/>
                    </a:cubicBezTo>
                    <a:lnTo>
                      <a:pt x="694" y="4506"/>
                    </a:lnTo>
                    <a:lnTo>
                      <a:pt x="694" y="4695"/>
                    </a:lnTo>
                    <a:cubicBezTo>
                      <a:pt x="694" y="4789"/>
                      <a:pt x="694" y="4852"/>
                      <a:pt x="662" y="4947"/>
                    </a:cubicBezTo>
                    <a:lnTo>
                      <a:pt x="662" y="4978"/>
                    </a:lnTo>
                    <a:cubicBezTo>
                      <a:pt x="568" y="5293"/>
                      <a:pt x="253" y="5514"/>
                      <a:pt x="1" y="5640"/>
                    </a:cubicBezTo>
                    <a:lnTo>
                      <a:pt x="1" y="7310"/>
                    </a:lnTo>
                    <a:cubicBezTo>
                      <a:pt x="1" y="7562"/>
                      <a:pt x="158" y="7845"/>
                      <a:pt x="442" y="8003"/>
                    </a:cubicBezTo>
                    <a:cubicBezTo>
                      <a:pt x="777" y="8174"/>
                      <a:pt x="1139" y="8258"/>
                      <a:pt x="1503" y="8258"/>
                    </a:cubicBezTo>
                    <a:cubicBezTo>
                      <a:pt x="2884" y="8258"/>
                      <a:pt x="4285" y="7039"/>
                      <a:pt x="4285" y="4695"/>
                    </a:cubicBezTo>
                    <a:cubicBezTo>
                      <a:pt x="4285" y="3246"/>
                      <a:pt x="3750" y="1418"/>
                      <a:pt x="28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63"/>
              <p:cNvSpPr/>
              <p:nvPr/>
            </p:nvSpPr>
            <p:spPr>
              <a:xfrm>
                <a:off x="-17812650" y="3353300"/>
                <a:ext cx="136275" cy="144150"/>
              </a:xfrm>
              <a:custGeom>
                <a:rect b="b" l="l" r="r" t="t"/>
                <a:pathLst>
                  <a:path extrusionOk="0" h="5766" w="5451">
                    <a:moveTo>
                      <a:pt x="2741" y="0"/>
                    </a:moveTo>
                    <a:cubicBezTo>
                      <a:pt x="1702" y="0"/>
                      <a:pt x="756" y="599"/>
                      <a:pt x="0" y="1513"/>
                    </a:cubicBezTo>
                    <a:lnTo>
                      <a:pt x="1229" y="2300"/>
                    </a:lnTo>
                    <a:cubicBezTo>
                      <a:pt x="1954" y="2741"/>
                      <a:pt x="2363" y="3529"/>
                      <a:pt x="2363" y="4379"/>
                    </a:cubicBezTo>
                    <a:lnTo>
                      <a:pt x="2363" y="5766"/>
                    </a:lnTo>
                    <a:cubicBezTo>
                      <a:pt x="2489" y="5703"/>
                      <a:pt x="2615" y="5671"/>
                      <a:pt x="2773" y="5671"/>
                    </a:cubicBezTo>
                    <a:cubicBezTo>
                      <a:pt x="2899" y="5671"/>
                      <a:pt x="2993" y="5703"/>
                      <a:pt x="3088" y="5766"/>
                    </a:cubicBezTo>
                    <a:lnTo>
                      <a:pt x="3088" y="4379"/>
                    </a:lnTo>
                    <a:cubicBezTo>
                      <a:pt x="3088" y="3497"/>
                      <a:pt x="3529" y="2710"/>
                      <a:pt x="4222" y="2300"/>
                    </a:cubicBezTo>
                    <a:lnTo>
                      <a:pt x="5451" y="1513"/>
                    </a:lnTo>
                    <a:cubicBezTo>
                      <a:pt x="4695" y="599"/>
                      <a:pt x="3749" y="0"/>
                      <a:pt x="27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63"/>
              <p:cNvSpPr/>
              <p:nvPr/>
            </p:nvSpPr>
            <p:spPr>
              <a:xfrm>
                <a:off x="-17770900" y="3614000"/>
                <a:ext cx="52775" cy="24450"/>
              </a:xfrm>
              <a:custGeom>
                <a:rect b="b" l="l" r="r" t="t"/>
                <a:pathLst>
                  <a:path extrusionOk="0" h="978" w="2111">
                    <a:moveTo>
                      <a:pt x="1071" y="0"/>
                    </a:moveTo>
                    <a:cubicBezTo>
                      <a:pt x="756" y="252"/>
                      <a:pt x="378" y="410"/>
                      <a:pt x="0" y="536"/>
                    </a:cubicBezTo>
                    <a:lnTo>
                      <a:pt x="0" y="630"/>
                    </a:lnTo>
                    <a:cubicBezTo>
                      <a:pt x="0" y="851"/>
                      <a:pt x="158" y="977"/>
                      <a:pt x="347" y="977"/>
                    </a:cubicBezTo>
                    <a:lnTo>
                      <a:pt x="1764" y="977"/>
                    </a:lnTo>
                    <a:cubicBezTo>
                      <a:pt x="1953" y="977"/>
                      <a:pt x="2111" y="851"/>
                      <a:pt x="2111" y="630"/>
                    </a:cubicBezTo>
                    <a:lnTo>
                      <a:pt x="2111" y="536"/>
                    </a:lnTo>
                    <a:cubicBezTo>
                      <a:pt x="1733" y="410"/>
                      <a:pt x="1386" y="252"/>
                      <a:pt x="10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63"/>
              <p:cNvSpPr/>
              <p:nvPr/>
            </p:nvSpPr>
            <p:spPr>
              <a:xfrm>
                <a:off x="-17878825" y="3334400"/>
                <a:ext cx="74075" cy="74050"/>
              </a:xfrm>
              <a:custGeom>
                <a:rect b="b" l="l" r="r" t="t"/>
                <a:pathLst>
                  <a:path extrusionOk="0" h="2962" w="2963">
                    <a:moveTo>
                      <a:pt x="410" y="0"/>
                    </a:moveTo>
                    <a:cubicBezTo>
                      <a:pt x="127" y="0"/>
                      <a:pt x="1" y="284"/>
                      <a:pt x="95" y="536"/>
                    </a:cubicBezTo>
                    <a:lnTo>
                      <a:pt x="1324" y="2962"/>
                    </a:lnTo>
                    <a:cubicBezTo>
                      <a:pt x="1765" y="2174"/>
                      <a:pt x="2301" y="1512"/>
                      <a:pt x="2962" y="945"/>
                    </a:cubicBezTo>
                    <a:cubicBezTo>
                      <a:pt x="2490" y="378"/>
                      <a:pt x="1797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6" name="Google Shape;916;p63"/>
            <p:cNvSpPr txBox="1"/>
            <p:nvPr/>
          </p:nvSpPr>
          <p:spPr>
            <a:xfrm>
              <a:off x="3578700" y="2392881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7" name="Google Shape;917;p63"/>
            <p:cNvSpPr/>
            <p:nvPr/>
          </p:nvSpPr>
          <p:spPr>
            <a:xfrm>
              <a:off x="4125000" y="2141325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6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Process Diagrams</a:t>
            </a:r>
            <a:endParaRPr/>
          </a:p>
        </p:txBody>
      </p:sp>
      <p:grpSp>
        <p:nvGrpSpPr>
          <p:cNvPr id="919" name="Google Shape;919;p63"/>
          <p:cNvGrpSpPr/>
          <p:nvPr/>
        </p:nvGrpSpPr>
        <p:grpSpPr>
          <a:xfrm>
            <a:off x="2248350" y="1243925"/>
            <a:ext cx="4593161" cy="996575"/>
            <a:chOff x="2476988" y="1243925"/>
            <a:chExt cx="4593161" cy="996575"/>
          </a:xfrm>
        </p:grpSpPr>
        <p:sp>
          <p:nvSpPr>
            <p:cNvPr id="920" name="Google Shape;920;p63"/>
            <p:cNvSpPr/>
            <p:nvPr/>
          </p:nvSpPr>
          <p:spPr>
            <a:xfrm>
              <a:off x="2477000" y="1243925"/>
              <a:ext cx="3885465" cy="736700"/>
            </a:xfrm>
            <a:custGeom>
              <a:rect b="b" l="l" r="r" t="t"/>
              <a:pathLst>
                <a:path extrusionOk="0" h="29468" w="140816">
                  <a:moveTo>
                    <a:pt x="8514" y="0"/>
                  </a:moveTo>
                  <a:lnTo>
                    <a:pt x="1" y="14740"/>
                  </a:lnTo>
                  <a:lnTo>
                    <a:pt x="8514" y="29468"/>
                  </a:lnTo>
                  <a:lnTo>
                    <a:pt x="132303" y="29468"/>
                  </a:lnTo>
                  <a:lnTo>
                    <a:pt x="140816" y="14740"/>
                  </a:lnTo>
                  <a:lnTo>
                    <a:pt x="132303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3"/>
            <p:cNvSpPr/>
            <p:nvPr/>
          </p:nvSpPr>
          <p:spPr>
            <a:xfrm>
              <a:off x="3306913" y="1557063"/>
              <a:ext cx="44675" cy="204800"/>
            </a:xfrm>
            <a:custGeom>
              <a:rect b="b" l="l" r="r" t="t"/>
              <a:pathLst>
                <a:path extrusionOk="0" h="8192" w="1787">
                  <a:moveTo>
                    <a:pt x="0" y="0"/>
                  </a:moveTo>
                  <a:lnTo>
                    <a:pt x="0" y="8192"/>
                  </a:lnTo>
                  <a:lnTo>
                    <a:pt x="1786" y="819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3"/>
            <p:cNvSpPr/>
            <p:nvPr/>
          </p:nvSpPr>
          <p:spPr>
            <a:xfrm>
              <a:off x="3247388" y="1594263"/>
              <a:ext cx="44650" cy="167600"/>
            </a:xfrm>
            <a:custGeom>
              <a:rect b="b" l="l" r="r" t="t"/>
              <a:pathLst>
                <a:path extrusionOk="0" h="6704" w="1786">
                  <a:moveTo>
                    <a:pt x="0" y="1"/>
                  </a:moveTo>
                  <a:lnTo>
                    <a:pt x="0" y="6704"/>
                  </a:lnTo>
                  <a:lnTo>
                    <a:pt x="1786" y="6704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3"/>
            <p:cNvSpPr/>
            <p:nvPr/>
          </p:nvSpPr>
          <p:spPr>
            <a:xfrm>
              <a:off x="3191713" y="1631488"/>
              <a:ext cx="44675" cy="130375"/>
            </a:xfrm>
            <a:custGeom>
              <a:rect b="b" l="l" r="r" t="t"/>
              <a:pathLst>
                <a:path extrusionOk="0" h="5215" w="1787">
                  <a:moveTo>
                    <a:pt x="1" y="0"/>
                  </a:moveTo>
                  <a:lnTo>
                    <a:pt x="1" y="5215"/>
                  </a:lnTo>
                  <a:lnTo>
                    <a:pt x="1787" y="5215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3"/>
            <p:cNvSpPr/>
            <p:nvPr/>
          </p:nvSpPr>
          <p:spPr>
            <a:xfrm>
              <a:off x="3132188" y="1672563"/>
              <a:ext cx="44675" cy="89300"/>
            </a:xfrm>
            <a:custGeom>
              <a:rect b="b" l="l" r="r" t="t"/>
              <a:pathLst>
                <a:path extrusionOk="0" h="3572" w="1787">
                  <a:moveTo>
                    <a:pt x="0" y="0"/>
                  </a:moveTo>
                  <a:lnTo>
                    <a:pt x="0" y="3572"/>
                  </a:lnTo>
                  <a:lnTo>
                    <a:pt x="1786" y="3572"/>
                  </a:lnTo>
                  <a:lnTo>
                    <a:pt x="1786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3"/>
            <p:cNvSpPr/>
            <p:nvPr/>
          </p:nvSpPr>
          <p:spPr>
            <a:xfrm>
              <a:off x="2476988" y="1243925"/>
              <a:ext cx="882275" cy="996575"/>
            </a:xfrm>
            <a:custGeom>
              <a:rect b="b" l="l" r="r" t="t"/>
              <a:pathLst>
                <a:path extrusionOk="0" h="39863" w="35291">
                  <a:moveTo>
                    <a:pt x="1" y="0"/>
                  </a:moveTo>
                  <a:lnTo>
                    <a:pt x="1" y="29468"/>
                  </a:lnTo>
                  <a:lnTo>
                    <a:pt x="17646" y="39862"/>
                  </a:lnTo>
                  <a:lnTo>
                    <a:pt x="35291" y="29468"/>
                  </a:lnTo>
                  <a:lnTo>
                    <a:pt x="35291" y="0"/>
                  </a:lnTo>
                  <a:close/>
                </a:path>
              </a:pathLst>
            </a:custGeom>
            <a:solidFill>
              <a:srgbClr val="9ED1FD"/>
            </a:solidFill>
            <a:ln>
              <a:noFill/>
            </a:ln>
          </p:spPr>
          <p:txBody>
            <a:bodyPr anchorCtr="0" anchor="ctr" bIns="274300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fr" sz="29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b="0" i="0" sz="2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26" name="Google Shape;926;p63"/>
            <p:cNvGrpSpPr/>
            <p:nvPr/>
          </p:nvGrpSpPr>
          <p:grpSpPr>
            <a:xfrm>
              <a:off x="6726745" y="1388768"/>
              <a:ext cx="343404" cy="446998"/>
              <a:chOff x="-18983850" y="3710075"/>
              <a:chExt cx="232375" cy="302475"/>
            </a:xfrm>
          </p:grpSpPr>
          <p:sp>
            <p:nvSpPr>
              <p:cNvPr id="927" name="Google Shape;927;p63"/>
              <p:cNvSpPr/>
              <p:nvPr/>
            </p:nvSpPr>
            <p:spPr>
              <a:xfrm>
                <a:off x="-18840500" y="3874700"/>
                <a:ext cx="89025" cy="119750"/>
              </a:xfrm>
              <a:custGeom>
                <a:rect b="b" l="l" r="r" t="t"/>
                <a:pathLst>
                  <a:path extrusionOk="0" h="4790" w="3561">
                    <a:moveTo>
                      <a:pt x="2300" y="0"/>
                    </a:moveTo>
                    <a:cubicBezTo>
                      <a:pt x="1796" y="883"/>
                      <a:pt x="945" y="1513"/>
                      <a:pt x="0" y="1796"/>
                    </a:cubicBezTo>
                    <a:lnTo>
                      <a:pt x="0" y="1954"/>
                    </a:lnTo>
                    <a:cubicBezTo>
                      <a:pt x="0" y="3529"/>
                      <a:pt x="1324" y="4789"/>
                      <a:pt x="2836" y="4789"/>
                    </a:cubicBezTo>
                    <a:lnTo>
                      <a:pt x="3560" y="4789"/>
                    </a:lnTo>
                    <a:lnTo>
                      <a:pt x="3560" y="4033"/>
                    </a:lnTo>
                    <a:cubicBezTo>
                      <a:pt x="3434" y="4065"/>
                      <a:pt x="3308" y="4065"/>
                      <a:pt x="3214" y="4065"/>
                    </a:cubicBezTo>
                    <a:cubicBezTo>
                      <a:pt x="2993" y="4065"/>
                      <a:pt x="2836" y="4033"/>
                      <a:pt x="2773" y="4033"/>
                    </a:cubicBezTo>
                    <a:cubicBezTo>
                      <a:pt x="1985" y="3844"/>
                      <a:pt x="1418" y="3119"/>
                      <a:pt x="1418" y="2300"/>
                    </a:cubicBezTo>
                    <a:cubicBezTo>
                      <a:pt x="1387" y="2143"/>
                      <a:pt x="1544" y="1985"/>
                      <a:pt x="1733" y="1985"/>
                    </a:cubicBezTo>
                    <a:cubicBezTo>
                      <a:pt x="1954" y="1985"/>
                      <a:pt x="2111" y="2143"/>
                      <a:pt x="2111" y="2332"/>
                    </a:cubicBezTo>
                    <a:cubicBezTo>
                      <a:pt x="2111" y="2804"/>
                      <a:pt x="2426" y="3245"/>
                      <a:pt x="2930" y="3371"/>
                    </a:cubicBezTo>
                    <a:cubicBezTo>
                      <a:pt x="3000" y="3383"/>
                      <a:pt x="3069" y="3390"/>
                      <a:pt x="3141" y="3390"/>
                    </a:cubicBezTo>
                    <a:cubicBezTo>
                      <a:pt x="3266" y="3390"/>
                      <a:pt x="3401" y="3368"/>
                      <a:pt x="3560" y="3308"/>
                    </a:cubicBezTo>
                    <a:lnTo>
                      <a:pt x="3560" y="1954"/>
                    </a:lnTo>
                    <a:cubicBezTo>
                      <a:pt x="3560" y="1072"/>
                      <a:pt x="3056" y="316"/>
                      <a:pt x="23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63"/>
              <p:cNvSpPr/>
              <p:nvPr/>
            </p:nvSpPr>
            <p:spPr>
              <a:xfrm>
                <a:off x="-18983850" y="3901475"/>
                <a:ext cx="208750" cy="111075"/>
              </a:xfrm>
              <a:custGeom>
                <a:rect b="b" l="l" r="r" t="t"/>
                <a:pathLst>
                  <a:path extrusionOk="0" h="4443" w="8350">
                    <a:moveTo>
                      <a:pt x="2111" y="1"/>
                    </a:moveTo>
                    <a:lnTo>
                      <a:pt x="2111" y="1261"/>
                    </a:lnTo>
                    <a:cubicBezTo>
                      <a:pt x="2111" y="2300"/>
                      <a:pt x="2584" y="3151"/>
                      <a:pt x="3340" y="3750"/>
                    </a:cubicBezTo>
                    <a:lnTo>
                      <a:pt x="2017" y="3750"/>
                    </a:lnTo>
                    <a:lnTo>
                      <a:pt x="1387" y="2521"/>
                    </a:lnTo>
                    <a:cubicBezTo>
                      <a:pt x="1317" y="2404"/>
                      <a:pt x="1177" y="2339"/>
                      <a:pt x="1046" y="2339"/>
                    </a:cubicBezTo>
                    <a:cubicBezTo>
                      <a:pt x="1000" y="2339"/>
                      <a:pt x="955" y="2347"/>
                      <a:pt x="914" y="2363"/>
                    </a:cubicBezTo>
                    <a:cubicBezTo>
                      <a:pt x="757" y="2458"/>
                      <a:pt x="662" y="2679"/>
                      <a:pt x="757" y="2836"/>
                    </a:cubicBezTo>
                    <a:lnTo>
                      <a:pt x="1229" y="3750"/>
                    </a:lnTo>
                    <a:lnTo>
                      <a:pt x="347" y="3750"/>
                    </a:lnTo>
                    <a:cubicBezTo>
                      <a:pt x="158" y="3750"/>
                      <a:pt x="0" y="3907"/>
                      <a:pt x="0" y="4096"/>
                    </a:cubicBezTo>
                    <a:cubicBezTo>
                      <a:pt x="0" y="4285"/>
                      <a:pt x="158" y="4443"/>
                      <a:pt x="347" y="4443"/>
                    </a:cubicBezTo>
                    <a:lnTo>
                      <a:pt x="8223" y="4443"/>
                    </a:lnTo>
                    <a:cubicBezTo>
                      <a:pt x="8255" y="4443"/>
                      <a:pt x="8318" y="4443"/>
                      <a:pt x="8349" y="4411"/>
                    </a:cubicBezTo>
                    <a:cubicBezTo>
                      <a:pt x="6459" y="4348"/>
                      <a:pt x="5010" y="2805"/>
                      <a:pt x="5010" y="914"/>
                    </a:cubicBezTo>
                    <a:lnTo>
                      <a:pt x="4632" y="914"/>
                    </a:lnTo>
                    <a:cubicBezTo>
                      <a:pt x="3970" y="914"/>
                      <a:pt x="3340" y="757"/>
                      <a:pt x="2741" y="442"/>
                    </a:cubicBezTo>
                    <a:cubicBezTo>
                      <a:pt x="2521" y="316"/>
                      <a:pt x="2332" y="158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63"/>
              <p:cNvSpPr/>
              <p:nvPr/>
            </p:nvSpPr>
            <p:spPr>
              <a:xfrm>
                <a:off x="-18947625" y="3710075"/>
                <a:ext cx="159925" cy="67775"/>
              </a:xfrm>
              <a:custGeom>
                <a:rect b="b" l="l" r="r" t="t"/>
                <a:pathLst>
                  <a:path extrusionOk="0" h="2711" w="6397">
                    <a:moveTo>
                      <a:pt x="1765" y="1"/>
                    </a:moveTo>
                    <a:cubicBezTo>
                      <a:pt x="788" y="1"/>
                      <a:pt x="1" y="789"/>
                      <a:pt x="1" y="1765"/>
                    </a:cubicBezTo>
                    <a:lnTo>
                      <a:pt x="1" y="2301"/>
                    </a:lnTo>
                    <a:cubicBezTo>
                      <a:pt x="410" y="1954"/>
                      <a:pt x="883" y="1765"/>
                      <a:pt x="1450" y="1765"/>
                    </a:cubicBezTo>
                    <a:cubicBezTo>
                      <a:pt x="2175" y="1765"/>
                      <a:pt x="2805" y="2143"/>
                      <a:pt x="3183" y="2710"/>
                    </a:cubicBezTo>
                    <a:cubicBezTo>
                      <a:pt x="3592" y="2112"/>
                      <a:pt x="4222" y="1765"/>
                      <a:pt x="4978" y="1765"/>
                    </a:cubicBezTo>
                    <a:cubicBezTo>
                      <a:pt x="5514" y="1765"/>
                      <a:pt x="5987" y="1954"/>
                      <a:pt x="6396" y="2301"/>
                    </a:cubicBezTo>
                    <a:lnTo>
                      <a:pt x="6396" y="1765"/>
                    </a:lnTo>
                    <a:cubicBezTo>
                      <a:pt x="6396" y="789"/>
                      <a:pt x="5609" y="1"/>
                      <a:pt x="4600" y="1"/>
                    </a:cubicBezTo>
                    <a:cubicBezTo>
                      <a:pt x="4411" y="1"/>
                      <a:pt x="4254" y="158"/>
                      <a:pt x="4254" y="348"/>
                    </a:cubicBezTo>
                    <a:cubicBezTo>
                      <a:pt x="4254" y="537"/>
                      <a:pt x="4096" y="694"/>
                      <a:pt x="3907" y="694"/>
                    </a:cubicBezTo>
                    <a:lnTo>
                      <a:pt x="2490" y="694"/>
                    </a:lnTo>
                    <a:cubicBezTo>
                      <a:pt x="2301" y="694"/>
                      <a:pt x="2143" y="537"/>
                      <a:pt x="2143" y="348"/>
                    </a:cubicBezTo>
                    <a:cubicBezTo>
                      <a:pt x="2143" y="158"/>
                      <a:pt x="1985" y="1"/>
                      <a:pt x="17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63"/>
              <p:cNvSpPr/>
              <p:nvPr/>
            </p:nvSpPr>
            <p:spPr>
              <a:xfrm>
                <a:off x="-18949200" y="3773100"/>
                <a:ext cx="159125" cy="133925"/>
              </a:xfrm>
              <a:custGeom>
                <a:rect b="b" l="l" r="r" t="t"/>
                <a:pathLst>
                  <a:path extrusionOk="0" h="5357" w="6365">
                    <a:moveTo>
                      <a:pt x="1828" y="1040"/>
                    </a:moveTo>
                    <a:cubicBezTo>
                      <a:pt x="2048" y="1040"/>
                      <a:pt x="2206" y="1198"/>
                      <a:pt x="2206" y="1387"/>
                    </a:cubicBezTo>
                    <a:cubicBezTo>
                      <a:pt x="2206" y="1607"/>
                      <a:pt x="2048" y="1765"/>
                      <a:pt x="1828" y="1765"/>
                    </a:cubicBezTo>
                    <a:cubicBezTo>
                      <a:pt x="1639" y="1765"/>
                      <a:pt x="1481" y="1607"/>
                      <a:pt x="1481" y="1387"/>
                    </a:cubicBezTo>
                    <a:cubicBezTo>
                      <a:pt x="1481" y="1198"/>
                      <a:pt x="1639" y="1040"/>
                      <a:pt x="1828" y="1040"/>
                    </a:cubicBezTo>
                    <a:close/>
                    <a:moveTo>
                      <a:pt x="4663" y="1040"/>
                    </a:moveTo>
                    <a:cubicBezTo>
                      <a:pt x="4884" y="1040"/>
                      <a:pt x="5041" y="1198"/>
                      <a:pt x="5041" y="1387"/>
                    </a:cubicBezTo>
                    <a:cubicBezTo>
                      <a:pt x="5041" y="1607"/>
                      <a:pt x="4884" y="1765"/>
                      <a:pt x="4663" y="1765"/>
                    </a:cubicBezTo>
                    <a:cubicBezTo>
                      <a:pt x="4474" y="1765"/>
                      <a:pt x="4317" y="1607"/>
                      <a:pt x="4317" y="1387"/>
                    </a:cubicBezTo>
                    <a:cubicBezTo>
                      <a:pt x="4317" y="1198"/>
                      <a:pt x="4474" y="1040"/>
                      <a:pt x="4663" y="1040"/>
                    </a:cubicBezTo>
                    <a:close/>
                    <a:moveTo>
                      <a:pt x="2887" y="2126"/>
                    </a:moveTo>
                    <a:cubicBezTo>
                      <a:pt x="3056" y="2126"/>
                      <a:pt x="3188" y="2239"/>
                      <a:pt x="3214" y="2395"/>
                    </a:cubicBezTo>
                    <a:cubicBezTo>
                      <a:pt x="3297" y="2230"/>
                      <a:pt x="3451" y="2137"/>
                      <a:pt x="3594" y="2137"/>
                    </a:cubicBezTo>
                    <a:cubicBezTo>
                      <a:pt x="3615" y="2137"/>
                      <a:pt x="3635" y="2139"/>
                      <a:pt x="3655" y="2143"/>
                    </a:cubicBezTo>
                    <a:cubicBezTo>
                      <a:pt x="3844" y="2237"/>
                      <a:pt x="3939" y="2426"/>
                      <a:pt x="3876" y="2584"/>
                    </a:cubicBezTo>
                    <a:lnTo>
                      <a:pt x="3529" y="3655"/>
                    </a:lnTo>
                    <a:cubicBezTo>
                      <a:pt x="3498" y="3812"/>
                      <a:pt x="3340" y="3875"/>
                      <a:pt x="3183" y="3875"/>
                    </a:cubicBezTo>
                    <a:cubicBezTo>
                      <a:pt x="3025" y="3875"/>
                      <a:pt x="2899" y="3812"/>
                      <a:pt x="2836" y="3655"/>
                    </a:cubicBezTo>
                    <a:lnTo>
                      <a:pt x="2458" y="2584"/>
                    </a:lnTo>
                    <a:cubicBezTo>
                      <a:pt x="2521" y="2426"/>
                      <a:pt x="2584" y="2237"/>
                      <a:pt x="2773" y="2143"/>
                    </a:cubicBezTo>
                    <a:cubicBezTo>
                      <a:pt x="2812" y="2132"/>
                      <a:pt x="2850" y="2126"/>
                      <a:pt x="2887" y="2126"/>
                    </a:cubicBezTo>
                    <a:close/>
                    <a:moveTo>
                      <a:pt x="1418" y="0"/>
                    </a:moveTo>
                    <a:cubicBezTo>
                      <a:pt x="631" y="0"/>
                      <a:pt x="1" y="630"/>
                      <a:pt x="1" y="1418"/>
                    </a:cubicBezTo>
                    <a:lnTo>
                      <a:pt x="1" y="1481"/>
                    </a:lnTo>
                    <a:lnTo>
                      <a:pt x="1" y="2111"/>
                    </a:lnTo>
                    <a:cubicBezTo>
                      <a:pt x="1" y="2269"/>
                      <a:pt x="1" y="2458"/>
                      <a:pt x="32" y="2615"/>
                    </a:cubicBezTo>
                    <a:cubicBezTo>
                      <a:pt x="95" y="2678"/>
                      <a:pt x="95" y="2741"/>
                      <a:pt x="95" y="2773"/>
                    </a:cubicBezTo>
                    <a:cubicBezTo>
                      <a:pt x="158" y="2899"/>
                      <a:pt x="158" y="3025"/>
                      <a:pt x="190" y="3151"/>
                    </a:cubicBezTo>
                    <a:cubicBezTo>
                      <a:pt x="190" y="3182"/>
                      <a:pt x="221" y="3214"/>
                      <a:pt x="221" y="3245"/>
                    </a:cubicBezTo>
                    <a:cubicBezTo>
                      <a:pt x="253" y="3371"/>
                      <a:pt x="347" y="3529"/>
                      <a:pt x="379" y="3655"/>
                    </a:cubicBezTo>
                    <a:cubicBezTo>
                      <a:pt x="379" y="3686"/>
                      <a:pt x="410" y="3686"/>
                      <a:pt x="410" y="3718"/>
                    </a:cubicBezTo>
                    <a:cubicBezTo>
                      <a:pt x="505" y="3875"/>
                      <a:pt x="631" y="4033"/>
                      <a:pt x="694" y="4159"/>
                    </a:cubicBezTo>
                    <a:cubicBezTo>
                      <a:pt x="977" y="4474"/>
                      <a:pt x="1292" y="4758"/>
                      <a:pt x="1639" y="4947"/>
                    </a:cubicBezTo>
                    <a:cubicBezTo>
                      <a:pt x="2111" y="5230"/>
                      <a:pt x="2647" y="5356"/>
                      <a:pt x="3183" y="5356"/>
                    </a:cubicBezTo>
                    <a:cubicBezTo>
                      <a:pt x="4285" y="5356"/>
                      <a:pt x="5262" y="4789"/>
                      <a:pt x="5829" y="3938"/>
                    </a:cubicBezTo>
                    <a:cubicBezTo>
                      <a:pt x="5829" y="3938"/>
                      <a:pt x="5829" y="3875"/>
                      <a:pt x="5861" y="3875"/>
                    </a:cubicBezTo>
                    <a:cubicBezTo>
                      <a:pt x="5955" y="3718"/>
                      <a:pt x="6018" y="3623"/>
                      <a:pt x="6081" y="3434"/>
                    </a:cubicBezTo>
                    <a:cubicBezTo>
                      <a:pt x="6144" y="3403"/>
                      <a:pt x="6144" y="3340"/>
                      <a:pt x="6176" y="3277"/>
                    </a:cubicBezTo>
                    <a:cubicBezTo>
                      <a:pt x="6207" y="3182"/>
                      <a:pt x="6270" y="3025"/>
                      <a:pt x="6302" y="2899"/>
                    </a:cubicBezTo>
                    <a:cubicBezTo>
                      <a:pt x="6302" y="2867"/>
                      <a:pt x="6333" y="2773"/>
                      <a:pt x="6333" y="2741"/>
                    </a:cubicBezTo>
                    <a:cubicBezTo>
                      <a:pt x="6365" y="2552"/>
                      <a:pt x="6365" y="2363"/>
                      <a:pt x="6365" y="2143"/>
                    </a:cubicBezTo>
                    <a:lnTo>
                      <a:pt x="6365" y="1292"/>
                    </a:lnTo>
                    <a:cubicBezTo>
                      <a:pt x="6302" y="567"/>
                      <a:pt x="5703" y="0"/>
                      <a:pt x="4947" y="0"/>
                    </a:cubicBezTo>
                    <a:cubicBezTo>
                      <a:pt x="4159" y="0"/>
                      <a:pt x="3529" y="630"/>
                      <a:pt x="3529" y="1418"/>
                    </a:cubicBezTo>
                    <a:cubicBezTo>
                      <a:pt x="3529" y="1607"/>
                      <a:pt x="3372" y="1765"/>
                      <a:pt x="3183" y="1765"/>
                    </a:cubicBezTo>
                    <a:cubicBezTo>
                      <a:pt x="2994" y="1765"/>
                      <a:pt x="2836" y="1607"/>
                      <a:pt x="2836" y="1418"/>
                    </a:cubicBezTo>
                    <a:cubicBezTo>
                      <a:pt x="2836" y="630"/>
                      <a:pt x="2206" y="0"/>
                      <a:pt x="1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1" name="Google Shape;931;p63"/>
            <p:cNvSpPr txBox="1"/>
            <p:nvPr/>
          </p:nvSpPr>
          <p:spPr>
            <a:xfrm>
              <a:off x="3578700" y="1602456"/>
              <a:ext cx="23286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63"/>
            <p:cNvSpPr/>
            <p:nvPr/>
          </p:nvSpPr>
          <p:spPr>
            <a:xfrm>
              <a:off x="4125000" y="1350900"/>
              <a:ext cx="1236000" cy="2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700" u="none" cap="none" strike="noStrike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64"/>
          <p:cNvGrpSpPr/>
          <p:nvPr/>
        </p:nvGrpSpPr>
        <p:grpSpPr>
          <a:xfrm>
            <a:off x="2036667" y="2565164"/>
            <a:ext cx="1613327" cy="1489825"/>
            <a:chOff x="2036428" y="2565164"/>
            <a:chExt cx="1613327" cy="1489825"/>
          </a:xfrm>
        </p:grpSpPr>
        <p:sp>
          <p:nvSpPr>
            <p:cNvPr id="938" name="Google Shape;938;p64"/>
            <p:cNvSpPr/>
            <p:nvPr/>
          </p:nvSpPr>
          <p:spPr>
            <a:xfrm>
              <a:off x="2036428" y="2565164"/>
              <a:ext cx="1613327" cy="1489825"/>
            </a:xfrm>
            <a:custGeom>
              <a:rect b="b" l="l" r="r" t="t"/>
              <a:pathLst>
                <a:path extrusionOk="0" h="64182" w="69510">
                  <a:moveTo>
                    <a:pt x="34755" y="1"/>
                  </a:moveTo>
                  <a:lnTo>
                    <a:pt x="0" y="34755"/>
                  </a:lnTo>
                  <a:lnTo>
                    <a:pt x="25670" y="60413"/>
                  </a:lnTo>
                  <a:cubicBezTo>
                    <a:pt x="28183" y="62925"/>
                    <a:pt x="31472" y="64181"/>
                    <a:pt x="34761" y="64181"/>
                  </a:cubicBezTo>
                  <a:cubicBezTo>
                    <a:pt x="38050" y="64181"/>
                    <a:pt x="41339" y="62925"/>
                    <a:pt x="43851" y="60413"/>
                  </a:cubicBezTo>
                  <a:lnTo>
                    <a:pt x="69509" y="34755"/>
                  </a:lnTo>
                  <a:lnTo>
                    <a:pt x="34755" y="1"/>
                  </a:lnTo>
                  <a:close/>
                </a:path>
              </a:pathLst>
            </a:custGeom>
            <a:solidFill>
              <a:srgbClr val="0C8A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39" name="Google Shape;939;p64"/>
            <p:cNvSpPr/>
            <p:nvPr/>
          </p:nvSpPr>
          <p:spPr>
            <a:xfrm>
              <a:off x="2759628" y="3591064"/>
              <a:ext cx="217779" cy="217524"/>
            </a:xfrm>
            <a:custGeom>
              <a:rect b="b" l="l" r="r" t="t"/>
              <a:pathLst>
                <a:path extrusionOk="0" h="9371" w="9383">
                  <a:moveTo>
                    <a:pt x="2774" y="4180"/>
                  </a:moveTo>
                  <a:cubicBezTo>
                    <a:pt x="3024" y="4180"/>
                    <a:pt x="3215" y="4370"/>
                    <a:pt x="3215" y="4608"/>
                  </a:cubicBezTo>
                  <a:cubicBezTo>
                    <a:pt x="3215" y="4858"/>
                    <a:pt x="3024" y="5049"/>
                    <a:pt x="2774" y="5049"/>
                  </a:cubicBezTo>
                  <a:cubicBezTo>
                    <a:pt x="2536" y="5049"/>
                    <a:pt x="2334" y="4858"/>
                    <a:pt x="2334" y="4608"/>
                  </a:cubicBezTo>
                  <a:cubicBezTo>
                    <a:pt x="2334" y="4370"/>
                    <a:pt x="2536" y="4180"/>
                    <a:pt x="2774" y="4180"/>
                  </a:cubicBezTo>
                  <a:close/>
                  <a:moveTo>
                    <a:pt x="4703" y="4180"/>
                  </a:moveTo>
                  <a:cubicBezTo>
                    <a:pt x="4953" y="4180"/>
                    <a:pt x="5144" y="4370"/>
                    <a:pt x="5144" y="4608"/>
                  </a:cubicBezTo>
                  <a:cubicBezTo>
                    <a:pt x="5144" y="4858"/>
                    <a:pt x="4953" y="5049"/>
                    <a:pt x="4703" y="5049"/>
                  </a:cubicBezTo>
                  <a:cubicBezTo>
                    <a:pt x="4465" y="5049"/>
                    <a:pt x="4263" y="4858"/>
                    <a:pt x="4263" y="4608"/>
                  </a:cubicBezTo>
                  <a:cubicBezTo>
                    <a:pt x="4263" y="4370"/>
                    <a:pt x="4465" y="4180"/>
                    <a:pt x="4703" y="4180"/>
                  </a:cubicBezTo>
                  <a:close/>
                  <a:moveTo>
                    <a:pt x="6691" y="4180"/>
                  </a:moveTo>
                  <a:cubicBezTo>
                    <a:pt x="6941" y="4180"/>
                    <a:pt x="7132" y="4370"/>
                    <a:pt x="7132" y="4608"/>
                  </a:cubicBezTo>
                  <a:cubicBezTo>
                    <a:pt x="7132" y="4858"/>
                    <a:pt x="6941" y="5049"/>
                    <a:pt x="6691" y="5049"/>
                  </a:cubicBezTo>
                  <a:cubicBezTo>
                    <a:pt x="6453" y="5049"/>
                    <a:pt x="6251" y="4858"/>
                    <a:pt x="6251" y="4608"/>
                  </a:cubicBezTo>
                  <a:cubicBezTo>
                    <a:pt x="6251" y="4370"/>
                    <a:pt x="6453" y="4180"/>
                    <a:pt x="6691" y="4180"/>
                  </a:cubicBezTo>
                  <a:close/>
                  <a:moveTo>
                    <a:pt x="4691" y="1"/>
                  </a:moveTo>
                  <a:cubicBezTo>
                    <a:pt x="2108" y="1"/>
                    <a:pt x="0" y="2096"/>
                    <a:pt x="0" y="4692"/>
                  </a:cubicBezTo>
                  <a:cubicBezTo>
                    <a:pt x="0" y="5894"/>
                    <a:pt x="464" y="7002"/>
                    <a:pt x="1215" y="7835"/>
                  </a:cubicBezTo>
                  <a:lnTo>
                    <a:pt x="310" y="9252"/>
                  </a:lnTo>
                  <a:lnTo>
                    <a:pt x="2179" y="8645"/>
                  </a:lnTo>
                  <a:cubicBezTo>
                    <a:pt x="2905" y="9109"/>
                    <a:pt x="3763" y="9371"/>
                    <a:pt x="4691" y="9371"/>
                  </a:cubicBezTo>
                  <a:cubicBezTo>
                    <a:pt x="7287" y="9371"/>
                    <a:pt x="9382" y="7275"/>
                    <a:pt x="9382" y="4692"/>
                  </a:cubicBezTo>
                  <a:cubicBezTo>
                    <a:pt x="9382" y="2096"/>
                    <a:pt x="7287" y="1"/>
                    <a:pt x="4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64"/>
          <p:cNvGrpSpPr/>
          <p:nvPr/>
        </p:nvGrpSpPr>
        <p:grpSpPr>
          <a:xfrm>
            <a:off x="2843068" y="1758437"/>
            <a:ext cx="1519095" cy="1613501"/>
            <a:chOff x="2843068" y="1758437"/>
            <a:chExt cx="1519095" cy="1613501"/>
          </a:xfrm>
        </p:grpSpPr>
        <p:sp>
          <p:nvSpPr>
            <p:cNvPr id="941" name="Google Shape;941;p64"/>
            <p:cNvSpPr/>
            <p:nvPr/>
          </p:nvSpPr>
          <p:spPr>
            <a:xfrm>
              <a:off x="2843068" y="1758437"/>
              <a:ext cx="1519095" cy="1613501"/>
            </a:xfrm>
            <a:custGeom>
              <a:rect b="b" l="l" r="r" t="t"/>
              <a:pathLst>
                <a:path extrusionOk="0" h="69510" w="65450">
                  <a:moveTo>
                    <a:pt x="34755" y="1"/>
                  </a:moveTo>
                  <a:lnTo>
                    <a:pt x="1" y="34755"/>
                  </a:lnTo>
                  <a:lnTo>
                    <a:pt x="34755" y="69509"/>
                  </a:lnTo>
                  <a:lnTo>
                    <a:pt x="60425" y="43839"/>
                  </a:lnTo>
                  <a:cubicBezTo>
                    <a:pt x="65449" y="38827"/>
                    <a:pt x="65449" y="30683"/>
                    <a:pt x="60425" y="25658"/>
                  </a:cubicBezTo>
                  <a:lnTo>
                    <a:pt x="34755" y="1"/>
                  </a:lnTo>
                  <a:close/>
                </a:path>
              </a:pathLst>
            </a:custGeom>
            <a:solidFill>
              <a:srgbClr val="C110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42" name="Google Shape;942;p64"/>
            <p:cNvSpPr/>
            <p:nvPr/>
          </p:nvSpPr>
          <p:spPr>
            <a:xfrm>
              <a:off x="3866931" y="2455184"/>
              <a:ext cx="236022" cy="235769"/>
            </a:xfrm>
            <a:custGeom>
              <a:rect b="b" l="l" r="r" t="t"/>
              <a:pathLst>
                <a:path extrusionOk="0" h="10157" w="10169">
                  <a:moveTo>
                    <a:pt x="5084" y="2965"/>
                  </a:moveTo>
                  <a:cubicBezTo>
                    <a:pt x="6251" y="2965"/>
                    <a:pt x="7192" y="3917"/>
                    <a:pt x="7192" y="5084"/>
                  </a:cubicBezTo>
                  <a:cubicBezTo>
                    <a:pt x="7192" y="6251"/>
                    <a:pt x="6251" y="7191"/>
                    <a:pt x="5084" y="7191"/>
                  </a:cubicBezTo>
                  <a:cubicBezTo>
                    <a:pt x="3918" y="7191"/>
                    <a:pt x="2965" y="6251"/>
                    <a:pt x="2965" y="5084"/>
                  </a:cubicBezTo>
                  <a:cubicBezTo>
                    <a:pt x="2965" y="3917"/>
                    <a:pt x="3918" y="2965"/>
                    <a:pt x="5084" y="2965"/>
                  </a:cubicBezTo>
                  <a:close/>
                  <a:moveTo>
                    <a:pt x="4656" y="0"/>
                  </a:moveTo>
                  <a:cubicBezTo>
                    <a:pt x="4537" y="0"/>
                    <a:pt x="4442" y="83"/>
                    <a:pt x="4406" y="203"/>
                  </a:cubicBezTo>
                  <a:lnTo>
                    <a:pt x="4084" y="1346"/>
                  </a:lnTo>
                  <a:cubicBezTo>
                    <a:pt x="3751" y="1441"/>
                    <a:pt x="3441" y="1572"/>
                    <a:pt x="3156" y="1738"/>
                  </a:cubicBezTo>
                  <a:lnTo>
                    <a:pt x="2108" y="1143"/>
                  </a:lnTo>
                  <a:cubicBezTo>
                    <a:pt x="2067" y="1121"/>
                    <a:pt x="2025" y="1110"/>
                    <a:pt x="1983" y="1110"/>
                  </a:cubicBezTo>
                  <a:cubicBezTo>
                    <a:pt x="1914" y="1110"/>
                    <a:pt x="1846" y="1139"/>
                    <a:pt x="1786" y="1191"/>
                  </a:cubicBezTo>
                  <a:lnTo>
                    <a:pt x="1191" y="1786"/>
                  </a:lnTo>
                  <a:cubicBezTo>
                    <a:pt x="1108" y="1869"/>
                    <a:pt x="1096" y="2000"/>
                    <a:pt x="1155" y="2108"/>
                  </a:cubicBezTo>
                  <a:lnTo>
                    <a:pt x="1739" y="3155"/>
                  </a:lnTo>
                  <a:cubicBezTo>
                    <a:pt x="1572" y="3441"/>
                    <a:pt x="1441" y="3751"/>
                    <a:pt x="1358" y="4072"/>
                  </a:cubicBezTo>
                  <a:lnTo>
                    <a:pt x="203" y="4405"/>
                  </a:lnTo>
                  <a:cubicBezTo>
                    <a:pt x="84" y="4429"/>
                    <a:pt x="0" y="4536"/>
                    <a:pt x="0" y="4655"/>
                  </a:cubicBezTo>
                  <a:lnTo>
                    <a:pt x="0" y="5501"/>
                  </a:lnTo>
                  <a:cubicBezTo>
                    <a:pt x="0" y="5620"/>
                    <a:pt x="84" y="5727"/>
                    <a:pt x="203" y="5763"/>
                  </a:cubicBezTo>
                  <a:lnTo>
                    <a:pt x="1358" y="6084"/>
                  </a:lnTo>
                  <a:cubicBezTo>
                    <a:pt x="1441" y="6406"/>
                    <a:pt x="1572" y="6727"/>
                    <a:pt x="1739" y="7001"/>
                  </a:cubicBezTo>
                  <a:lnTo>
                    <a:pt x="1155" y="8049"/>
                  </a:lnTo>
                  <a:cubicBezTo>
                    <a:pt x="1096" y="8156"/>
                    <a:pt x="1108" y="8287"/>
                    <a:pt x="1191" y="8370"/>
                  </a:cubicBezTo>
                  <a:lnTo>
                    <a:pt x="1786" y="8966"/>
                  </a:lnTo>
                  <a:cubicBezTo>
                    <a:pt x="1843" y="9022"/>
                    <a:pt x="1909" y="9050"/>
                    <a:pt x="1975" y="9050"/>
                  </a:cubicBezTo>
                  <a:cubicBezTo>
                    <a:pt x="2020" y="9050"/>
                    <a:pt x="2065" y="9037"/>
                    <a:pt x="2108" y="9013"/>
                  </a:cubicBezTo>
                  <a:lnTo>
                    <a:pt x="3156" y="8430"/>
                  </a:lnTo>
                  <a:cubicBezTo>
                    <a:pt x="3441" y="8596"/>
                    <a:pt x="3751" y="8715"/>
                    <a:pt x="4084" y="8811"/>
                  </a:cubicBezTo>
                  <a:lnTo>
                    <a:pt x="4406" y="9966"/>
                  </a:lnTo>
                  <a:cubicBezTo>
                    <a:pt x="4442" y="10085"/>
                    <a:pt x="4537" y="10156"/>
                    <a:pt x="4656" y="10156"/>
                  </a:cubicBezTo>
                  <a:lnTo>
                    <a:pt x="5513" y="10156"/>
                  </a:lnTo>
                  <a:cubicBezTo>
                    <a:pt x="5632" y="10156"/>
                    <a:pt x="5739" y="10085"/>
                    <a:pt x="5763" y="9966"/>
                  </a:cubicBezTo>
                  <a:lnTo>
                    <a:pt x="6085" y="8811"/>
                  </a:lnTo>
                  <a:cubicBezTo>
                    <a:pt x="6418" y="8715"/>
                    <a:pt x="6728" y="8596"/>
                    <a:pt x="7013" y="8430"/>
                  </a:cubicBezTo>
                  <a:lnTo>
                    <a:pt x="8061" y="9013"/>
                  </a:lnTo>
                  <a:cubicBezTo>
                    <a:pt x="8104" y="9037"/>
                    <a:pt x="8149" y="9050"/>
                    <a:pt x="8194" y="9050"/>
                  </a:cubicBezTo>
                  <a:cubicBezTo>
                    <a:pt x="8260" y="9050"/>
                    <a:pt x="8326" y="9022"/>
                    <a:pt x="8382" y="8966"/>
                  </a:cubicBezTo>
                  <a:lnTo>
                    <a:pt x="8978" y="8370"/>
                  </a:lnTo>
                  <a:cubicBezTo>
                    <a:pt x="9061" y="8287"/>
                    <a:pt x="9073" y="8156"/>
                    <a:pt x="9014" y="8049"/>
                  </a:cubicBezTo>
                  <a:lnTo>
                    <a:pt x="8430" y="7001"/>
                  </a:lnTo>
                  <a:cubicBezTo>
                    <a:pt x="8597" y="6727"/>
                    <a:pt x="8728" y="6418"/>
                    <a:pt x="8811" y="6084"/>
                  </a:cubicBezTo>
                  <a:lnTo>
                    <a:pt x="9966" y="5763"/>
                  </a:lnTo>
                  <a:cubicBezTo>
                    <a:pt x="10085" y="5727"/>
                    <a:pt x="10168" y="5620"/>
                    <a:pt x="10168" y="5501"/>
                  </a:cubicBezTo>
                  <a:lnTo>
                    <a:pt x="10168" y="4655"/>
                  </a:lnTo>
                  <a:cubicBezTo>
                    <a:pt x="10168" y="4536"/>
                    <a:pt x="10085" y="4429"/>
                    <a:pt x="9966" y="4405"/>
                  </a:cubicBezTo>
                  <a:lnTo>
                    <a:pt x="8811" y="4072"/>
                  </a:lnTo>
                  <a:cubicBezTo>
                    <a:pt x="8728" y="3751"/>
                    <a:pt x="8597" y="3441"/>
                    <a:pt x="8430" y="3155"/>
                  </a:cubicBezTo>
                  <a:lnTo>
                    <a:pt x="9014" y="2108"/>
                  </a:lnTo>
                  <a:cubicBezTo>
                    <a:pt x="9073" y="2000"/>
                    <a:pt x="9061" y="1869"/>
                    <a:pt x="8978" y="1786"/>
                  </a:cubicBezTo>
                  <a:lnTo>
                    <a:pt x="8382" y="1191"/>
                  </a:lnTo>
                  <a:cubicBezTo>
                    <a:pt x="8323" y="1139"/>
                    <a:pt x="8255" y="1110"/>
                    <a:pt x="8186" y="1110"/>
                  </a:cubicBezTo>
                  <a:cubicBezTo>
                    <a:pt x="8144" y="1110"/>
                    <a:pt x="8101" y="1121"/>
                    <a:pt x="8061" y="1143"/>
                  </a:cubicBezTo>
                  <a:lnTo>
                    <a:pt x="7013" y="1738"/>
                  </a:lnTo>
                  <a:cubicBezTo>
                    <a:pt x="6728" y="1572"/>
                    <a:pt x="6418" y="1441"/>
                    <a:pt x="6085" y="1346"/>
                  </a:cubicBezTo>
                  <a:lnTo>
                    <a:pt x="5763" y="203"/>
                  </a:lnTo>
                  <a:cubicBezTo>
                    <a:pt x="5727" y="83"/>
                    <a:pt x="5632" y="0"/>
                    <a:pt x="5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3" name="Google Shape;943;p64"/>
          <p:cNvSpPr/>
          <p:nvPr/>
        </p:nvSpPr>
        <p:spPr>
          <a:xfrm>
            <a:off x="3133797" y="2910357"/>
            <a:ext cx="1159827" cy="1158048"/>
          </a:xfrm>
          <a:custGeom>
            <a:rect b="b" l="l" r="r" t="t"/>
            <a:pathLst>
              <a:path extrusionOk="0" h="49889" w="49971">
                <a:moveTo>
                  <a:pt x="3715" y="1"/>
                </a:moveTo>
                <a:cubicBezTo>
                  <a:pt x="1667" y="1"/>
                  <a:pt x="0" y="1668"/>
                  <a:pt x="0" y="3727"/>
                </a:cubicBezTo>
                <a:lnTo>
                  <a:pt x="0" y="24504"/>
                </a:lnTo>
                <a:cubicBezTo>
                  <a:pt x="0" y="38365"/>
                  <a:pt x="11112" y="49888"/>
                  <a:pt x="24952" y="49888"/>
                </a:cubicBezTo>
                <a:cubicBezTo>
                  <a:pt x="25009" y="49888"/>
                  <a:pt x="25065" y="49888"/>
                  <a:pt x="25122" y="49888"/>
                </a:cubicBezTo>
                <a:cubicBezTo>
                  <a:pt x="38755" y="49793"/>
                  <a:pt x="49780" y="38767"/>
                  <a:pt x="49875" y="25135"/>
                </a:cubicBezTo>
                <a:cubicBezTo>
                  <a:pt x="49971" y="11216"/>
                  <a:pt x="38410" y="1"/>
                  <a:pt x="24491" y="1"/>
                </a:cubicBezTo>
                <a:close/>
              </a:path>
            </a:pathLst>
          </a:custGeom>
          <a:solidFill>
            <a:srgbClr val="EC3A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03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4" name="Google Shape;944;p64"/>
          <p:cNvGrpSpPr/>
          <p:nvPr/>
        </p:nvGrpSpPr>
        <p:grpSpPr>
          <a:xfrm>
            <a:off x="2036679" y="1075317"/>
            <a:ext cx="1613304" cy="1489871"/>
            <a:chOff x="2060752" y="1075317"/>
            <a:chExt cx="1613304" cy="1489871"/>
          </a:xfrm>
        </p:grpSpPr>
        <p:sp>
          <p:nvSpPr>
            <p:cNvPr id="945" name="Google Shape;945;p64"/>
            <p:cNvSpPr/>
            <p:nvPr/>
          </p:nvSpPr>
          <p:spPr>
            <a:xfrm>
              <a:off x="2060752" y="1075317"/>
              <a:ext cx="1613304" cy="1489871"/>
            </a:xfrm>
            <a:custGeom>
              <a:rect b="b" l="l" r="r" t="t"/>
              <a:pathLst>
                <a:path extrusionOk="0" h="64184" w="69509">
                  <a:moveTo>
                    <a:pt x="34755" y="0"/>
                  </a:moveTo>
                  <a:cubicBezTo>
                    <a:pt x="31465" y="0"/>
                    <a:pt x="28176" y="1253"/>
                    <a:pt x="25670" y="3760"/>
                  </a:cubicBezTo>
                  <a:lnTo>
                    <a:pt x="0" y="29430"/>
                  </a:lnTo>
                  <a:lnTo>
                    <a:pt x="34755" y="64184"/>
                  </a:lnTo>
                  <a:lnTo>
                    <a:pt x="69509" y="29430"/>
                  </a:lnTo>
                  <a:lnTo>
                    <a:pt x="43839" y="3760"/>
                  </a:lnTo>
                  <a:cubicBezTo>
                    <a:pt x="41333" y="1253"/>
                    <a:pt x="38044" y="0"/>
                    <a:pt x="34755" y="0"/>
                  </a:cubicBezTo>
                  <a:close/>
                </a:path>
              </a:pathLst>
            </a:custGeom>
            <a:solidFill>
              <a:srgbClr val="24D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46" name="Google Shape;946;p64"/>
            <p:cNvGrpSpPr/>
            <p:nvPr/>
          </p:nvGrpSpPr>
          <p:grpSpPr>
            <a:xfrm>
              <a:off x="2747745" y="1265380"/>
              <a:ext cx="240154" cy="240482"/>
              <a:chOff x="6391700" y="1164663"/>
              <a:chExt cx="258675" cy="259000"/>
            </a:xfrm>
          </p:grpSpPr>
          <p:sp>
            <p:nvSpPr>
              <p:cNvPr id="947" name="Google Shape;947;p64"/>
              <p:cNvSpPr/>
              <p:nvPr/>
            </p:nvSpPr>
            <p:spPr>
              <a:xfrm>
                <a:off x="6490800" y="1223613"/>
                <a:ext cx="59575" cy="137525"/>
              </a:xfrm>
              <a:custGeom>
                <a:rect b="b" l="l" r="r" t="t"/>
                <a:pathLst>
                  <a:path extrusionOk="0" h="5501" w="2383">
                    <a:moveTo>
                      <a:pt x="894" y="0"/>
                    </a:moveTo>
                    <a:lnTo>
                      <a:pt x="894" y="381"/>
                    </a:lnTo>
                    <a:cubicBezTo>
                      <a:pt x="299" y="500"/>
                      <a:pt x="96" y="917"/>
                      <a:pt x="96" y="1572"/>
                    </a:cubicBezTo>
                    <a:cubicBezTo>
                      <a:pt x="96" y="2965"/>
                      <a:pt x="1584" y="3013"/>
                      <a:pt x="1584" y="4013"/>
                    </a:cubicBezTo>
                    <a:cubicBezTo>
                      <a:pt x="1584" y="4358"/>
                      <a:pt x="1406" y="4477"/>
                      <a:pt x="1168" y="4477"/>
                    </a:cubicBezTo>
                    <a:cubicBezTo>
                      <a:pt x="918" y="4477"/>
                      <a:pt x="751" y="4358"/>
                      <a:pt x="751" y="4013"/>
                    </a:cubicBezTo>
                    <a:lnTo>
                      <a:pt x="751" y="3572"/>
                    </a:lnTo>
                    <a:lnTo>
                      <a:pt x="1" y="3572"/>
                    </a:lnTo>
                    <a:lnTo>
                      <a:pt x="1" y="3953"/>
                    </a:lnTo>
                    <a:cubicBezTo>
                      <a:pt x="1" y="4620"/>
                      <a:pt x="299" y="5037"/>
                      <a:pt x="894" y="5156"/>
                    </a:cubicBezTo>
                    <a:lnTo>
                      <a:pt x="894" y="5501"/>
                    </a:lnTo>
                    <a:lnTo>
                      <a:pt x="1489" y="5501"/>
                    </a:lnTo>
                    <a:lnTo>
                      <a:pt x="1489" y="5156"/>
                    </a:lnTo>
                    <a:cubicBezTo>
                      <a:pt x="2085" y="5037"/>
                      <a:pt x="2335" y="4620"/>
                      <a:pt x="2335" y="3953"/>
                    </a:cubicBezTo>
                    <a:cubicBezTo>
                      <a:pt x="2335" y="2572"/>
                      <a:pt x="858" y="2524"/>
                      <a:pt x="858" y="1524"/>
                    </a:cubicBezTo>
                    <a:cubicBezTo>
                      <a:pt x="858" y="1179"/>
                      <a:pt x="1001" y="1048"/>
                      <a:pt x="1251" y="1048"/>
                    </a:cubicBezTo>
                    <a:cubicBezTo>
                      <a:pt x="1489" y="1048"/>
                      <a:pt x="1644" y="1179"/>
                      <a:pt x="1644" y="1524"/>
                    </a:cubicBezTo>
                    <a:lnTo>
                      <a:pt x="1644" y="1786"/>
                    </a:lnTo>
                    <a:lnTo>
                      <a:pt x="2382" y="1786"/>
                    </a:lnTo>
                    <a:lnTo>
                      <a:pt x="2382" y="1572"/>
                    </a:lnTo>
                    <a:cubicBezTo>
                      <a:pt x="2382" y="917"/>
                      <a:pt x="2085" y="500"/>
                      <a:pt x="1489" y="381"/>
                    </a:cubicBezTo>
                    <a:lnTo>
                      <a:pt x="14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64"/>
              <p:cNvSpPr/>
              <p:nvPr/>
            </p:nvSpPr>
            <p:spPr>
              <a:xfrm>
                <a:off x="6391700" y="1164663"/>
                <a:ext cx="258675" cy="259000"/>
              </a:xfrm>
              <a:custGeom>
                <a:rect b="b" l="l" r="r" t="t"/>
                <a:pathLst>
                  <a:path extrusionOk="0" h="10360" w="10347">
                    <a:moveTo>
                      <a:pt x="5179" y="1215"/>
                    </a:moveTo>
                    <a:cubicBezTo>
                      <a:pt x="7358" y="1215"/>
                      <a:pt x="9132" y="2989"/>
                      <a:pt x="9132" y="5180"/>
                    </a:cubicBezTo>
                    <a:cubicBezTo>
                      <a:pt x="9132" y="7371"/>
                      <a:pt x="7358" y="9145"/>
                      <a:pt x="5179" y="9145"/>
                    </a:cubicBezTo>
                    <a:cubicBezTo>
                      <a:pt x="2989" y="9145"/>
                      <a:pt x="1215" y="7371"/>
                      <a:pt x="1215" y="5180"/>
                    </a:cubicBezTo>
                    <a:cubicBezTo>
                      <a:pt x="1215" y="2989"/>
                      <a:pt x="2989" y="1215"/>
                      <a:pt x="5179" y="1215"/>
                    </a:cubicBezTo>
                    <a:close/>
                    <a:moveTo>
                      <a:pt x="5179" y="1"/>
                    </a:moveTo>
                    <a:cubicBezTo>
                      <a:pt x="2310" y="1"/>
                      <a:pt x="0" y="2323"/>
                      <a:pt x="0" y="5180"/>
                    </a:cubicBezTo>
                    <a:cubicBezTo>
                      <a:pt x="0" y="8038"/>
                      <a:pt x="2310" y="10359"/>
                      <a:pt x="5179" y="10359"/>
                    </a:cubicBezTo>
                    <a:cubicBezTo>
                      <a:pt x="8037" y="10359"/>
                      <a:pt x="10347" y="8038"/>
                      <a:pt x="10347" y="5180"/>
                    </a:cubicBezTo>
                    <a:cubicBezTo>
                      <a:pt x="10347" y="2323"/>
                      <a:pt x="8037" y="1"/>
                      <a:pt x="5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9" name="Google Shape;949;p64"/>
          <p:cNvSpPr/>
          <p:nvPr/>
        </p:nvSpPr>
        <p:spPr>
          <a:xfrm>
            <a:off x="313379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4931" y="0"/>
                </a:moveTo>
                <a:cubicBezTo>
                  <a:pt x="11101" y="0"/>
                  <a:pt x="0" y="11531"/>
                  <a:pt x="0" y="25385"/>
                </a:cubicBezTo>
                <a:lnTo>
                  <a:pt x="0" y="46162"/>
                </a:lnTo>
                <a:cubicBezTo>
                  <a:pt x="0" y="48209"/>
                  <a:pt x="1667" y="49876"/>
                  <a:pt x="3715" y="49876"/>
                </a:cubicBezTo>
                <a:lnTo>
                  <a:pt x="24491" y="49876"/>
                </a:lnTo>
                <a:cubicBezTo>
                  <a:pt x="38410" y="49876"/>
                  <a:pt x="49971" y="38673"/>
                  <a:pt x="49875" y="24754"/>
                </a:cubicBezTo>
                <a:cubicBezTo>
                  <a:pt x="49780" y="11122"/>
                  <a:pt x="38755" y="96"/>
                  <a:pt x="25122" y="1"/>
                </a:cubicBezTo>
                <a:cubicBezTo>
                  <a:pt x="25058" y="1"/>
                  <a:pt x="24995" y="0"/>
                  <a:pt x="2493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02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0" name="Google Shape;950;p64"/>
          <p:cNvGrpSpPr/>
          <p:nvPr/>
        </p:nvGrpSpPr>
        <p:grpSpPr>
          <a:xfrm>
            <a:off x="1324299" y="1758437"/>
            <a:ext cx="1518793" cy="1613501"/>
            <a:chOff x="1324299" y="1758437"/>
            <a:chExt cx="1518793" cy="1613501"/>
          </a:xfrm>
        </p:grpSpPr>
        <p:sp>
          <p:nvSpPr>
            <p:cNvPr id="951" name="Google Shape;951;p64"/>
            <p:cNvSpPr/>
            <p:nvPr/>
          </p:nvSpPr>
          <p:spPr>
            <a:xfrm>
              <a:off x="1324299" y="1758437"/>
              <a:ext cx="1518793" cy="1613501"/>
            </a:xfrm>
            <a:custGeom>
              <a:rect b="b" l="l" r="r" t="t"/>
              <a:pathLst>
                <a:path extrusionOk="0" h="69510" w="65437">
                  <a:moveTo>
                    <a:pt x="30682" y="1"/>
                  </a:moveTo>
                  <a:lnTo>
                    <a:pt x="5025" y="25658"/>
                  </a:lnTo>
                  <a:cubicBezTo>
                    <a:pt x="0" y="30683"/>
                    <a:pt x="0" y="38827"/>
                    <a:pt x="5025" y="43839"/>
                  </a:cubicBezTo>
                  <a:lnTo>
                    <a:pt x="30682" y="69509"/>
                  </a:lnTo>
                  <a:lnTo>
                    <a:pt x="65437" y="34755"/>
                  </a:lnTo>
                  <a:lnTo>
                    <a:pt x="30682" y="1"/>
                  </a:lnTo>
                  <a:close/>
                </a:path>
              </a:pathLst>
            </a:custGeom>
            <a:solidFill>
              <a:srgbClr val="ED9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952" name="Google Shape;952;p64"/>
            <p:cNvGrpSpPr/>
            <p:nvPr/>
          </p:nvGrpSpPr>
          <p:grpSpPr>
            <a:xfrm>
              <a:off x="1542867" y="2454626"/>
              <a:ext cx="236858" cy="236860"/>
              <a:chOff x="5093900" y="2445488"/>
              <a:chExt cx="255125" cy="255100"/>
            </a:xfrm>
          </p:grpSpPr>
          <p:sp>
            <p:nvSpPr>
              <p:cNvPr id="953" name="Google Shape;953;p64"/>
              <p:cNvSpPr/>
              <p:nvPr/>
            </p:nvSpPr>
            <p:spPr>
              <a:xfrm>
                <a:off x="5194525" y="2534488"/>
                <a:ext cx="35150" cy="77600"/>
              </a:xfrm>
              <a:custGeom>
                <a:rect b="b" l="l" r="r" t="t"/>
                <a:pathLst>
                  <a:path extrusionOk="0" h="3104" w="1406">
                    <a:moveTo>
                      <a:pt x="1108" y="0"/>
                    </a:moveTo>
                    <a:cubicBezTo>
                      <a:pt x="941" y="0"/>
                      <a:pt x="810" y="119"/>
                      <a:pt x="810" y="286"/>
                    </a:cubicBezTo>
                    <a:lnTo>
                      <a:pt x="810" y="1905"/>
                    </a:lnTo>
                    <a:lnTo>
                      <a:pt x="107" y="2608"/>
                    </a:lnTo>
                    <a:cubicBezTo>
                      <a:pt x="0" y="2715"/>
                      <a:pt x="0" y="2893"/>
                      <a:pt x="119" y="3013"/>
                    </a:cubicBezTo>
                    <a:cubicBezTo>
                      <a:pt x="177" y="3070"/>
                      <a:pt x="259" y="3104"/>
                      <a:pt x="339" y="3104"/>
                    </a:cubicBezTo>
                    <a:cubicBezTo>
                      <a:pt x="408" y="3104"/>
                      <a:pt x="475" y="3079"/>
                      <a:pt x="524" y="3024"/>
                    </a:cubicBezTo>
                    <a:lnTo>
                      <a:pt x="1393" y="2179"/>
                    </a:lnTo>
                    <a:lnTo>
                      <a:pt x="1405" y="2179"/>
                    </a:lnTo>
                    <a:lnTo>
                      <a:pt x="1405" y="2143"/>
                    </a:lnTo>
                    <a:lnTo>
                      <a:pt x="1405" y="2131"/>
                    </a:lnTo>
                    <a:lnTo>
                      <a:pt x="1405" y="2120"/>
                    </a:lnTo>
                    <a:lnTo>
                      <a:pt x="1405" y="286"/>
                    </a:lnTo>
                    <a:cubicBezTo>
                      <a:pt x="1405" y="119"/>
                      <a:pt x="1262" y="0"/>
                      <a:pt x="1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64"/>
              <p:cNvSpPr/>
              <p:nvPr/>
            </p:nvSpPr>
            <p:spPr>
              <a:xfrm>
                <a:off x="5093900" y="2445488"/>
                <a:ext cx="255125" cy="255100"/>
              </a:xfrm>
              <a:custGeom>
                <a:rect b="b" l="l" r="r" t="t"/>
                <a:pathLst>
                  <a:path extrusionOk="0" h="10204" w="10205">
                    <a:moveTo>
                      <a:pt x="5089" y="1274"/>
                    </a:moveTo>
                    <a:cubicBezTo>
                      <a:pt x="5103" y="1274"/>
                      <a:pt x="5118" y="1274"/>
                      <a:pt x="5133" y="1274"/>
                    </a:cubicBezTo>
                    <a:cubicBezTo>
                      <a:pt x="7252" y="1286"/>
                      <a:pt x="8954" y="3013"/>
                      <a:pt x="8931" y="5132"/>
                    </a:cubicBezTo>
                    <a:cubicBezTo>
                      <a:pt x="8919" y="7244"/>
                      <a:pt x="7204" y="8942"/>
                      <a:pt x="5095" y="8942"/>
                    </a:cubicBezTo>
                    <a:cubicBezTo>
                      <a:pt x="5088" y="8942"/>
                      <a:pt x="5080" y="8942"/>
                      <a:pt x="5073" y="8942"/>
                    </a:cubicBezTo>
                    <a:cubicBezTo>
                      <a:pt x="2954" y="8918"/>
                      <a:pt x="1251" y="7192"/>
                      <a:pt x="1263" y="5072"/>
                    </a:cubicBezTo>
                    <a:cubicBezTo>
                      <a:pt x="1287" y="2968"/>
                      <a:pt x="2989" y="1274"/>
                      <a:pt x="5089" y="1274"/>
                    </a:cubicBezTo>
                    <a:close/>
                    <a:moveTo>
                      <a:pt x="5097" y="0"/>
                    </a:moveTo>
                    <a:cubicBezTo>
                      <a:pt x="2287" y="0"/>
                      <a:pt x="1" y="2286"/>
                      <a:pt x="1" y="5108"/>
                    </a:cubicBezTo>
                    <a:cubicBezTo>
                      <a:pt x="1" y="7918"/>
                      <a:pt x="2287" y="10204"/>
                      <a:pt x="5097" y="10204"/>
                    </a:cubicBezTo>
                    <a:cubicBezTo>
                      <a:pt x="7919" y="10204"/>
                      <a:pt x="10205" y="7918"/>
                      <a:pt x="10205" y="5108"/>
                    </a:cubicBezTo>
                    <a:cubicBezTo>
                      <a:pt x="10205" y="2286"/>
                      <a:pt x="7919" y="0"/>
                      <a:pt x="50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5" name="Google Shape;955;p64"/>
          <p:cNvSpPr/>
          <p:nvPr/>
        </p:nvSpPr>
        <p:spPr>
          <a:xfrm>
            <a:off x="1403607" y="1179146"/>
            <a:ext cx="1159827" cy="1157770"/>
          </a:xfrm>
          <a:custGeom>
            <a:rect b="b" l="l" r="r" t="t"/>
            <a:pathLst>
              <a:path extrusionOk="0" h="49877" w="49971">
                <a:moveTo>
                  <a:pt x="25040" y="0"/>
                </a:moveTo>
                <a:cubicBezTo>
                  <a:pt x="24976" y="0"/>
                  <a:pt x="24912" y="1"/>
                  <a:pt x="24849" y="1"/>
                </a:cubicBezTo>
                <a:cubicBezTo>
                  <a:pt x="11216" y="96"/>
                  <a:pt x="191" y="11122"/>
                  <a:pt x="95" y="24754"/>
                </a:cubicBezTo>
                <a:cubicBezTo>
                  <a:pt x="0" y="38673"/>
                  <a:pt x="11561" y="49876"/>
                  <a:pt x="25480" y="49876"/>
                </a:cubicBezTo>
                <a:lnTo>
                  <a:pt x="46256" y="49876"/>
                </a:lnTo>
                <a:cubicBezTo>
                  <a:pt x="48316" y="49876"/>
                  <a:pt x="49971" y="48209"/>
                  <a:pt x="49971" y="46162"/>
                </a:cubicBezTo>
                <a:lnTo>
                  <a:pt x="49971" y="25385"/>
                </a:lnTo>
                <a:cubicBezTo>
                  <a:pt x="49971" y="11531"/>
                  <a:pt x="38870" y="0"/>
                  <a:pt x="25040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01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64"/>
          <p:cNvSpPr/>
          <p:nvPr/>
        </p:nvSpPr>
        <p:spPr>
          <a:xfrm>
            <a:off x="1403850" y="2910231"/>
            <a:ext cx="1159827" cy="1158048"/>
          </a:xfrm>
          <a:custGeom>
            <a:rect b="b" l="l" r="r" t="t"/>
            <a:pathLst>
              <a:path extrusionOk="0" h="49889" w="49971">
                <a:moveTo>
                  <a:pt x="25480" y="1"/>
                </a:moveTo>
                <a:cubicBezTo>
                  <a:pt x="11561" y="1"/>
                  <a:pt x="0" y="11216"/>
                  <a:pt x="95" y="25135"/>
                </a:cubicBezTo>
                <a:cubicBezTo>
                  <a:pt x="191" y="38767"/>
                  <a:pt x="11216" y="49793"/>
                  <a:pt x="24849" y="49888"/>
                </a:cubicBezTo>
                <a:cubicBezTo>
                  <a:pt x="24905" y="49888"/>
                  <a:pt x="24962" y="49888"/>
                  <a:pt x="25019" y="49888"/>
                </a:cubicBezTo>
                <a:cubicBezTo>
                  <a:pt x="38858" y="49888"/>
                  <a:pt x="49971" y="38365"/>
                  <a:pt x="49971" y="24504"/>
                </a:cubicBezTo>
                <a:lnTo>
                  <a:pt x="49971" y="3727"/>
                </a:lnTo>
                <a:cubicBezTo>
                  <a:pt x="49971" y="1668"/>
                  <a:pt x="48316" y="1"/>
                  <a:pt x="46256" y="1"/>
                </a:cubicBez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fr" sz="20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Step 04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64"/>
          <p:cNvGrpSpPr/>
          <p:nvPr/>
        </p:nvGrpSpPr>
        <p:grpSpPr>
          <a:xfrm>
            <a:off x="2028799" y="1766179"/>
            <a:ext cx="1629063" cy="1598018"/>
            <a:chOff x="5617200" y="1703863"/>
            <a:chExt cx="1754700" cy="1721075"/>
          </a:xfrm>
        </p:grpSpPr>
        <p:sp>
          <p:nvSpPr>
            <p:cNvPr id="958" name="Google Shape;958;p64"/>
            <p:cNvSpPr/>
            <p:nvPr/>
          </p:nvSpPr>
          <p:spPr>
            <a:xfrm>
              <a:off x="5617200" y="1703863"/>
              <a:ext cx="1754700" cy="1721075"/>
            </a:xfrm>
            <a:custGeom>
              <a:rect b="b" l="l" r="r" t="t"/>
              <a:pathLst>
                <a:path extrusionOk="0" h="68843" w="70188">
                  <a:moveTo>
                    <a:pt x="35094" y="1"/>
                  </a:moveTo>
                  <a:cubicBezTo>
                    <a:pt x="33329" y="1"/>
                    <a:pt x="31564" y="674"/>
                    <a:pt x="30218" y="2019"/>
                  </a:cubicBezTo>
                  <a:lnTo>
                    <a:pt x="2691" y="29546"/>
                  </a:lnTo>
                  <a:cubicBezTo>
                    <a:pt x="0" y="32249"/>
                    <a:pt x="0" y="36607"/>
                    <a:pt x="2691" y="39297"/>
                  </a:cubicBezTo>
                  <a:lnTo>
                    <a:pt x="30218" y="66825"/>
                  </a:lnTo>
                  <a:cubicBezTo>
                    <a:pt x="31564" y="68170"/>
                    <a:pt x="33329" y="68843"/>
                    <a:pt x="35094" y="68843"/>
                  </a:cubicBezTo>
                  <a:cubicBezTo>
                    <a:pt x="36859" y="68843"/>
                    <a:pt x="38624" y="68170"/>
                    <a:pt x="39969" y="66825"/>
                  </a:cubicBezTo>
                  <a:lnTo>
                    <a:pt x="67497" y="39297"/>
                  </a:lnTo>
                  <a:cubicBezTo>
                    <a:pt x="70187" y="36607"/>
                    <a:pt x="70187" y="32249"/>
                    <a:pt x="67497" y="29546"/>
                  </a:cubicBezTo>
                  <a:lnTo>
                    <a:pt x="39969" y="2019"/>
                  </a:lnTo>
                  <a:cubicBezTo>
                    <a:pt x="38624" y="674"/>
                    <a:pt x="36859" y="1"/>
                    <a:pt x="35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fr" sz="2000" u="none" cap="none" strike="noStrike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b="0" i="0" sz="2000" u="none" cap="none" strike="noStrik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9" name="Google Shape;959;p64"/>
            <p:cNvSpPr/>
            <p:nvPr/>
          </p:nvSpPr>
          <p:spPr>
            <a:xfrm>
              <a:off x="6331125" y="2068938"/>
              <a:ext cx="326850" cy="249775"/>
            </a:xfrm>
            <a:custGeom>
              <a:rect b="b" l="l" r="r" t="t"/>
              <a:pathLst>
                <a:path extrusionOk="0" h="9991" w="13074">
                  <a:moveTo>
                    <a:pt x="2239" y="1299"/>
                  </a:moveTo>
                  <a:cubicBezTo>
                    <a:pt x="2453" y="2299"/>
                    <a:pt x="2870" y="3716"/>
                    <a:pt x="3727" y="4930"/>
                  </a:cubicBezTo>
                  <a:cubicBezTo>
                    <a:pt x="1893" y="4204"/>
                    <a:pt x="1203" y="2203"/>
                    <a:pt x="965" y="1299"/>
                  </a:cubicBezTo>
                  <a:close/>
                  <a:moveTo>
                    <a:pt x="12109" y="1299"/>
                  </a:moveTo>
                  <a:cubicBezTo>
                    <a:pt x="11990" y="1751"/>
                    <a:pt x="11764" y="2465"/>
                    <a:pt x="11347" y="3156"/>
                  </a:cubicBezTo>
                  <a:cubicBezTo>
                    <a:pt x="10787" y="4061"/>
                    <a:pt x="10097" y="4668"/>
                    <a:pt x="9251" y="4966"/>
                  </a:cubicBezTo>
                  <a:cubicBezTo>
                    <a:pt x="10133" y="3751"/>
                    <a:pt x="10561" y="2299"/>
                    <a:pt x="10775" y="1299"/>
                  </a:cubicBezTo>
                  <a:close/>
                  <a:moveTo>
                    <a:pt x="2048" y="1"/>
                  </a:moveTo>
                  <a:cubicBezTo>
                    <a:pt x="2048" y="1"/>
                    <a:pt x="2048" y="179"/>
                    <a:pt x="2096" y="477"/>
                  </a:cubicBezTo>
                  <a:lnTo>
                    <a:pt x="0" y="477"/>
                  </a:lnTo>
                  <a:lnTo>
                    <a:pt x="72" y="941"/>
                  </a:lnTo>
                  <a:cubicBezTo>
                    <a:pt x="84" y="989"/>
                    <a:pt x="798" y="5585"/>
                    <a:pt x="4656" y="5978"/>
                  </a:cubicBezTo>
                  <a:cubicBezTo>
                    <a:pt x="4977" y="6275"/>
                    <a:pt x="5334" y="6537"/>
                    <a:pt x="5739" y="6752"/>
                  </a:cubicBezTo>
                  <a:cubicBezTo>
                    <a:pt x="5751" y="6752"/>
                    <a:pt x="5775" y="6764"/>
                    <a:pt x="5787" y="6775"/>
                  </a:cubicBezTo>
                  <a:lnTo>
                    <a:pt x="5787" y="8692"/>
                  </a:lnTo>
                  <a:lnTo>
                    <a:pt x="3846" y="8692"/>
                  </a:lnTo>
                  <a:lnTo>
                    <a:pt x="3215" y="9990"/>
                  </a:lnTo>
                  <a:lnTo>
                    <a:pt x="10144" y="9990"/>
                  </a:lnTo>
                  <a:lnTo>
                    <a:pt x="9525" y="8692"/>
                  </a:lnTo>
                  <a:lnTo>
                    <a:pt x="7180" y="8692"/>
                  </a:lnTo>
                  <a:lnTo>
                    <a:pt x="7180" y="6787"/>
                  </a:lnTo>
                  <a:cubicBezTo>
                    <a:pt x="7204" y="6775"/>
                    <a:pt x="7239" y="6764"/>
                    <a:pt x="7275" y="6752"/>
                  </a:cubicBezTo>
                  <a:cubicBezTo>
                    <a:pt x="7668" y="6537"/>
                    <a:pt x="8025" y="6275"/>
                    <a:pt x="8347" y="5990"/>
                  </a:cubicBezTo>
                  <a:cubicBezTo>
                    <a:pt x="12276" y="5656"/>
                    <a:pt x="13002" y="1001"/>
                    <a:pt x="13002" y="941"/>
                  </a:cubicBezTo>
                  <a:lnTo>
                    <a:pt x="13073" y="477"/>
                  </a:lnTo>
                  <a:lnTo>
                    <a:pt x="10918" y="477"/>
                  </a:lnTo>
                  <a:cubicBezTo>
                    <a:pt x="10954" y="179"/>
                    <a:pt x="10966" y="1"/>
                    <a:pt x="109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0" name="Google Shape;960;p64"/>
          <p:cNvGrpSpPr/>
          <p:nvPr/>
        </p:nvGrpSpPr>
        <p:grpSpPr>
          <a:xfrm>
            <a:off x="5491100" y="704488"/>
            <a:ext cx="2328600" cy="784362"/>
            <a:chOff x="5500850" y="703650"/>
            <a:chExt cx="2328600" cy="784362"/>
          </a:xfrm>
        </p:grpSpPr>
        <p:sp>
          <p:nvSpPr>
            <p:cNvPr id="961" name="Google Shape;961;p64"/>
            <p:cNvSpPr txBox="1"/>
            <p:nvPr/>
          </p:nvSpPr>
          <p:spPr>
            <a:xfrm>
              <a:off x="5500850" y="9552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64"/>
            <p:cNvSpPr/>
            <p:nvPr/>
          </p:nvSpPr>
          <p:spPr>
            <a:xfrm>
              <a:off x="5604025" y="7036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3" name="Google Shape;963;p64"/>
          <p:cNvGrpSpPr/>
          <p:nvPr/>
        </p:nvGrpSpPr>
        <p:grpSpPr>
          <a:xfrm>
            <a:off x="5491100" y="1687879"/>
            <a:ext cx="2328600" cy="784362"/>
            <a:chOff x="5500850" y="1655600"/>
            <a:chExt cx="2328600" cy="784362"/>
          </a:xfrm>
        </p:grpSpPr>
        <p:sp>
          <p:nvSpPr>
            <p:cNvPr id="964" name="Google Shape;964;p64"/>
            <p:cNvSpPr txBox="1"/>
            <p:nvPr/>
          </p:nvSpPr>
          <p:spPr>
            <a:xfrm>
              <a:off x="5500850" y="190716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5" name="Google Shape;965;p64"/>
            <p:cNvSpPr/>
            <p:nvPr/>
          </p:nvSpPr>
          <p:spPr>
            <a:xfrm>
              <a:off x="5604025" y="165560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64"/>
          <p:cNvGrpSpPr/>
          <p:nvPr/>
        </p:nvGrpSpPr>
        <p:grpSpPr>
          <a:xfrm>
            <a:off x="5491100" y="2671271"/>
            <a:ext cx="2328600" cy="784362"/>
            <a:chOff x="5500850" y="2564550"/>
            <a:chExt cx="2328600" cy="784362"/>
          </a:xfrm>
        </p:grpSpPr>
        <p:sp>
          <p:nvSpPr>
            <p:cNvPr id="967" name="Google Shape;967;p64"/>
            <p:cNvSpPr txBox="1"/>
            <p:nvPr/>
          </p:nvSpPr>
          <p:spPr>
            <a:xfrm>
              <a:off x="5500850" y="2816112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Earth, where we live on, is the third planet from the Sun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5604025" y="2564550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491100" y="3654663"/>
            <a:ext cx="2328600" cy="784362"/>
            <a:chOff x="5500850" y="3501425"/>
            <a:chExt cx="2328600" cy="784362"/>
          </a:xfrm>
        </p:grpSpPr>
        <p:sp>
          <p:nvSpPr>
            <p:cNvPr id="970" name="Google Shape;970;p64"/>
            <p:cNvSpPr txBox="1"/>
            <p:nvPr/>
          </p:nvSpPr>
          <p:spPr>
            <a:xfrm>
              <a:off x="5500850" y="3752987"/>
              <a:ext cx="23286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fr" sz="1200" u="none" cap="none" strike="noStrike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b="0" i="0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604025" y="3501425"/>
              <a:ext cx="1236000" cy="271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fr" sz="1700" u="none" cap="none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p64"/>
          <p:cNvSpPr txBox="1"/>
          <p:nvPr>
            <p:ph type="title"/>
          </p:nvPr>
        </p:nvSpPr>
        <p:spPr>
          <a:xfrm>
            <a:off x="710275" y="536650"/>
            <a:ext cx="3263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Process Diagrams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5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Infographics`</a:t>
            </a:r>
            <a:endParaRPr/>
          </a:p>
        </p:txBody>
      </p:sp>
      <p:grpSp>
        <p:nvGrpSpPr>
          <p:cNvPr id="978" name="Google Shape;978;p65"/>
          <p:cNvGrpSpPr/>
          <p:nvPr/>
        </p:nvGrpSpPr>
        <p:grpSpPr>
          <a:xfrm>
            <a:off x="7604195" y="1113079"/>
            <a:ext cx="1082607" cy="3278095"/>
            <a:chOff x="7509785" y="1168045"/>
            <a:chExt cx="1177003" cy="3563922"/>
          </a:xfrm>
        </p:grpSpPr>
        <p:sp>
          <p:nvSpPr>
            <p:cNvPr id="979" name="Google Shape;979;p65"/>
            <p:cNvSpPr/>
            <p:nvPr/>
          </p:nvSpPr>
          <p:spPr>
            <a:xfrm>
              <a:off x="8202160" y="4436478"/>
              <a:ext cx="332344" cy="295488"/>
            </a:xfrm>
            <a:custGeom>
              <a:rect b="b" l="l" r="r" t="t"/>
              <a:pathLst>
                <a:path extrusionOk="0" h="17374" w="19541">
                  <a:moveTo>
                    <a:pt x="7076" y="1"/>
                  </a:moveTo>
                  <a:lnTo>
                    <a:pt x="7076" y="1"/>
                  </a:lnTo>
                  <a:lnTo>
                    <a:pt x="7038" y="308"/>
                  </a:lnTo>
                  <a:lnTo>
                    <a:pt x="6999" y="634"/>
                  </a:lnTo>
                  <a:lnTo>
                    <a:pt x="6999" y="979"/>
                  </a:lnTo>
                  <a:lnTo>
                    <a:pt x="6999" y="1343"/>
                  </a:lnTo>
                  <a:lnTo>
                    <a:pt x="7018" y="1727"/>
                  </a:lnTo>
                  <a:lnTo>
                    <a:pt x="7038" y="2149"/>
                  </a:lnTo>
                  <a:lnTo>
                    <a:pt x="7095" y="2571"/>
                  </a:lnTo>
                  <a:lnTo>
                    <a:pt x="7191" y="2992"/>
                  </a:lnTo>
                  <a:lnTo>
                    <a:pt x="7287" y="3453"/>
                  </a:lnTo>
                  <a:lnTo>
                    <a:pt x="7421" y="3913"/>
                  </a:lnTo>
                  <a:lnTo>
                    <a:pt x="7575" y="4392"/>
                  </a:lnTo>
                  <a:lnTo>
                    <a:pt x="7766" y="4872"/>
                  </a:lnTo>
                  <a:lnTo>
                    <a:pt x="7996" y="5370"/>
                  </a:lnTo>
                  <a:lnTo>
                    <a:pt x="8265" y="5869"/>
                  </a:lnTo>
                  <a:lnTo>
                    <a:pt x="8553" y="6386"/>
                  </a:lnTo>
                  <a:lnTo>
                    <a:pt x="8898" y="6885"/>
                  </a:lnTo>
                  <a:lnTo>
                    <a:pt x="8898" y="6885"/>
                  </a:lnTo>
                  <a:lnTo>
                    <a:pt x="9109" y="7173"/>
                  </a:lnTo>
                  <a:lnTo>
                    <a:pt x="9358" y="7441"/>
                  </a:lnTo>
                  <a:lnTo>
                    <a:pt x="9684" y="7710"/>
                  </a:lnTo>
                  <a:lnTo>
                    <a:pt x="10029" y="7997"/>
                  </a:lnTo>
                  <a:lnTo>
                    <a:pt x="10432" y="8285"/>
                  </a:lnTo>
                  <a:lnTo>
                    <a:pt x="10854" y="8572"/>
                  </a:lnTo>
                  <a:lnTo>
                    <a:pt x="11793" y="9148"/>
                  </a:lnTo>
                  <a:lnTo>
                    <a:pt x="12790" y="9742"/>
                  </a:lnTo>
                  <a:lnTo>
                    <a:pt x="13864" y="10356"/>
                  </a:lnTo>
                  <a:lnTo>
                    <a:pt x="14919" y="10969"/>
                  </a:lnTo>
                  <a:lnTo>
                    <a:pt x="15954" y="11583"/>
                  </a:lnTo>
                  <a:lnTo>
                    <a:pt x="16453" y="11909"/>
                  </a:lnTo>
                  <a:lnTo>
                    <a:pt x="16932" y="12216"/>
                  </a:lnTo>
                  <a:lnTo>
                    <a:pt x="17373" y="12542"/>
                  </a:lnTo>
                  <a:lnTo>
                    <a:pt x="17795" y="12849"/>
                  </a:lnTo>
                  <a:lnTo>
                    <a:pt x="18179" y="13175"/>
                  </a:lnTo>
                  <a:lnTo>
                    <a:pt x="18524" y="13481"/>
                  </a:lnTo>
                  <a:lnTo>
                    <a:pt x="18831" y="13807"/>
                  </a:lnTo>
                  <a:lnTo>
                    <a:pt x="19080" y="14133"/>
                  </a:lnTo>
                  <a:lnTo>
                    <a:pt x="19195" y="14287"/>
                  </a:lnTo>
                  <a:lnTo>
                    <a:pt x="19291" y="14440"/>
                  </a:lnTo>
                  <a:lnTo>
                    <a:pt x="19367" y="14613"/>
                  </a:lnTo>
                  <a:lnTo>
                    <a:pt x="19425" y="14766"/>
                  </a:lnTo>
                  <a:lnTo>
                    <a:pt x="19483" y="14939"/>
                  </a:lnTo>
                  <a:lnTo>
                    <a:pt x="19521" y="15092"/>
                  </a:lnTo>
                  <a:lnTo>
                    <a:pt x="19540" y="15246"/>
                  </a:lnTo>
                  <a:lnTo>
                    <a:pt x="19540" y="15418"/>
                  </a:lnTo>
                  <a:lnTo>
                    <a:pt x="19521" y="15572"/>
                  </a:lnTo>
                  <a:lnTo>
                    <a:pt x="19483" y="15725"/>
                  </a:lnTo>
                  <a:lnTo>
                    <a:pt x="19425" y="15897"/>
                  </a:lnTo>
                  <a:lnTo>
                    <a:pt x="19348" y="16051"/>
                  </a:lnTo>
                  <a:lnTo>
                    <a:pt x="19252" y="16204"/>
                  </a:lnTo>
                  <a:lnTo>
                    <a:pt x="19137" y="16377"/>
                  </a:lnTo>
                  <a:lnTo>
                    <a:pt x="19003" y="16530"/>
                  </a:lnTo>
                  <a:lnTo>
                    <a:pt x="18850" y="16684"/>
                  </a:lnTo>
                  <a:lnTo>
                    <a:pt x="18850" y="16684"/>
                  </a:lnTo>
                  <a:lnTo>
                    <a:pt x="18754" y="16760"/>
                  </a:lnTo>
                  <a:lnTo>
                    <a:pt x="18658" y="16837"/>
                  </a:lnTo>
                  <a:lnTo>
                    <a:pt x="18524" y="16895"/>
                  </a:lnTo>
                  <a:lnTo>
                    <a:pt x="18370" y="16952"/>
                  </a:lnTo>
                  <a:lnTo>
                    <a:pt x="18025" y="17048"/>
                  </a:lnTo>
                  <a:lnTo>
                    <a:pt x="17603" y="17144"/>
                  </a:lnTo>
                  <a:lnTo>
                    <a:pt x="17105" y="17201"/>
                  </a:lnTo>
                  <a:lnTo>
                    <a:pt x="16568" y="17278"/>
                  </a:lnTo>
                  <a:lnTo>
                    <a:pt x="15954" y="17316"/>
                  </a:lnTo>
                  <a:lnTo>
                    <a:pt x="15321" y="17336"/>
                  </a:lnTo>
                  <a:lnTo>
                    <a:pt x="14631" y="17374"/>
                  </a:lnTo>
                  <a:lnTo>
                    <a:pt x="13902" y="17374"/>
                  </a:lnTo>
                  <a:lnTo>
                    <a:pt x="12368" y="17355"/>
                  </a:lnTo>
                  <a:lnTo>
                    <a:pt x="10758" y="17297"/>
                  </a:lnTo>
                  <a:lnTo>
                    <a:pt x="9109" y="17221"/>
                  </a:lnTo>
                  <a:lnTo>
                    <a:pt x="7479" y="17106"/>
                  </a:lnTo>
                  <a:lnTo>
                    <a:pt x="5906" y="16971"/>
                  </a:lnTo>
                  <a:lnTo>
                    <a:pt x="4449" y="16837"/>
                  </a:lnTo>
                  <a:lnTo>
                    <a:pt x="3145" y="16684"/>
                  </a:lnTo>
                  <a:lnTo>
                    <a:pt x="2033" y="16511"/>
                  </a:lnTo>
                  <a:lnTo>
                    <a:pt x="1170" y="16358"/>
                  </a:lnTo>
                  <a:lnTo>
                    <a:pt x="844" y="16281"/>
                  </a:lnTo>
                  <a:lnTo>
                    <a:pt x="576" y="16223"/>
                  </a:lnTo>
                  <a:lnTo>
                    <a:pt x="422" y="16147"/>
                  </a:lnTo>
                  <a:lnTo>
                    <a:pt x="365" y="16108"/>
                  </a:lnTo>
                  <a:lnTo>
                    <a:pt x="345" y="16089"/>
                  </a:lnTo>
                  <a:lnTo>
                    <a:pt x="345" y="16089"/>
                  </a:lnTo>
                  <a:lnTo>
                    <a:pt x="307" y="15974"/>
                  </a:lnTo>
                  <a:lnTo>
                    <a:pt x="269" y="15782"/>
                  </a:lnTo>
                  <a:lnTo>
                    <a:pt x="211" y="15207"/>
                  </a:lnTo>
                  <a:lnTo>
                    <a:pt x="154" y="14363"/>
                  </a:lnTo>
                  <a:lnTo>
                    <a:pt x="96" y="13309"/>
                  </a:lnTo>
                  <a:lnTo>
                    <a:pt x="58" y="12101"/>
                  </a:lnTo>
                  <a:lnTo>
                    <a:pt x="19" y="10758"/>
                  </a:lnTo>
                  <a:lnTo>
                    <a:pt x="0" y="9339"/>
                  </a:lnTo>
                  <a:lnTo>
                    <a:pt x="0" y="7882"/>
                  </a:lnTo>
                  <a:lnTo>
                    <a:pt x="0" y="6444"/>
                  </a:lnTo>
                  <a:lnTo>
                    <a:pt x="19" y="5063"/>
                  </a:lnTo>
                  <a:lnTo>
                    <a:pt x="58" y="3759"/>
                  </a:lnTo>
                  <a:lnTo>
                    <a:pt x="135" y="2609"/>
                  </a:lnTo>
                  <a:lnTo>
                    <a:pt x="211" y="1650"/>
                  </a:lnTo>
                  <a:lnTo>
                    <a:pt x="269" y="1247"/>
                  </a:lnTo>
                  <a:lnTo>
                    <a:pt x="326" y="902"/>
                  </a:lnTo>
                  <a:lnTo>
                    <a:pt x="384" y="634"/>
                  </a:lnTo>
                  <a:lnTo>
                    <a:pt x="460" y="442"/>
                  </a:lnTo>
                  <a:lnTo>
                    <a:pt x="499" y="365"/>
                  </a:lnTo>
                  <a:lnTo>
                    <a:pt x="537" y="308"/>
                  </a:lnTo>
                  <a:lnTo>
                    <a:pt x="576" y="289"/>
                  </a:lnTo>
                  <a:lnTo>
                    <a:pt x="614" y="269"/>
                  </a:lnTo>
                  <a:lnTo>
                    <a:pt x="614" y="269"/>
                  </a:lnTo>
                  <a:lnTo>
                    <a:pt x="844" y="289"/>
                  </a:lnTo>
                  <a:lnTo>
                    <a:pt x="1170" y="289"/>
                  </a:lnTo>
                  <a:lnTo>
                    <a:pt x="2033" y="269"/>
                  </a:lnTo>
                  <a:lnTo>
                    <a:pt x="3088" y="231"/>
                  </a:lnTo>
                  <a:lnTo>
                    <a:pt x="4200" y="174"/>
                  </a:lnTo>
                  <a:lnTo>
                    <a:pt x="6194" y="59"/>
                  </a:lnTo>
                  <a:lnTo>
                    <a:pt x="7076" y="1"/>
                  </a:lnTo>
                  <a:lnTo>
                    <a:pt x="7076" y="1"/>
                  </a:lnTo>
                  <a:close/>
                </a:path>
              </a:pathLst>
            </a:custGeom>
            <a:solidFill>
              <a:srgbClr val="180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8204762" y="4682713"/>
              <a:ext cx="329741" cy="49254"/>
            </a:xfrm>
            <a:custGeom>
              <a:rect b="b" l="l" r="r" t="t"/>
              <a:pathLst>
                <a:path extrusionOk="0" h="2896" w="19388">
                  <a:moveTo>
                    <a:pt x="19387" y="902"/>
                  </a:moveTo>
                  <a:lnTo>
                    <a:pt x="19387" y="902"/>
                  </a:lnTo>
                  <a:lnTo>
                    <a:pt x="19368" y="1074"/>
                  </a:lnTo>
                  <a:lnTo>
                    <a:pt x="19330" y="1228"/>
                  </a:lnTo>
                  <a:lnTo>
                    <a:pt x="19272" y="1400"/>
                  </a:lnTo>
                  <a:lnTo>
                    <a:pt x="19195" y="1573"/>
                  </a:lnTo>
                  <a:lnTo>
                    <a:pt x="19099" y="1726"/>
                  </a:lnTo>
                  <a:lnTo>
                    <a:pt x="18984" y="1899"/>
                  </a:lnTo>
                  <a:lnTo>
                    <a:pt x="18850" y="2052"/>
                  </a:lnTo>
                  <a:lnTo>
                    <a:pt x="18697" y="2206"/>
                  </a:lnTo>
                  <a:lnTo>
                    <a:pt x="18697" y="2206"/>
                  </a:lnTo>
                  <a:lnTo>
                    <a:pt x="18601" y="2282"/>
                  </a:lnTo>
                  <a:lnTo>
                    <a:pt x="18505" y="2359"/>
                  </a:lnTo>
                  <a:lnTo>
                    <a:pt x="18371" y="2417"/>
                  </a:lnTo>
                  <a:lnTo>
                    <a:pt x="18217" y="2474"/>
                  </a:lnTo>
                  <a:lnTo>
                    <a:pt x="17872" y="2570"/>
                  </a:lnTo>
                  <a:lnTo>
                    <a:pt x="17450" y="2666"/>
                  </a:lnTo>
                  <a:lnTo>
                    <a:pt x="16952" y="2723"/>
                  </a:lnTo>
                  <a:lnTo>
                    <a:pt x="16415" y="2800"/>
                  </a:lnTo>
                  <a:lnTo>
                    <a:pt x="15801" y="2838"/>
                  </a:lnTo>
                  <a:lnTo>
                    <a:pt x="15168" y="2858"/>
                  </a:lnTo>
                  <a:lnTo>
                    <a:pt x="14478" y="2896"/>
                  </a:lnTo>
                  <a:lnTo>
                    <a:pt x="13749" y="2896"/>
                  </a:lnTo>
                  <a:lnTo>
                    <a:pt x="12215" y="2877"/>
                  </a:lnTo>
                  <a:lnTo>
                    <a:pt x="10605" y="2819"/>
                  </a:lnTo>
                  <a:lnTo>
                    <a:pt x="8956" y="2743"/>
                  </a:lnTo>
                  <a:lnTo>
                    <a:pt x="7326" y="2628"/>
                  </a:lnTo>
                  <a:lnTo>
                    <a:pt x="5753" y="2493"/>
                  </a:lnTo>
                  <a:lnTo>
                    <a:pt x="4296" y="2359"/>
                  </a:lnTo>
                  <a:lnTo>
                    <a:pt x="2992" y="2206"/>
                  </a:lnTo>
                  <a:lnTo>
                    <a:pt x="1880" y="2033"/>
                  </a:lnTo>
                  <a:lnTo>
                    <a:pt x="1017" y="1880"/>
                  </a:lnTo>
                  <a:lnTo>
                    <a:pt x="691" y="1803"/>
                  </a:lnTo>
                  <a:lnTo>
                    <a:pt x="423" y="1745"/>
                  </a:lnTo>
                  <a:lnTo>
                    <a:pt x="269" y="1669"/>
                  </a:lnTo>
                  <a:lnTo>
                    <a:pt x="212" y="1630"/>
                  </a:lnTo>
                  <a:lnTo>
                    <a:pt x="192" y="1611"/>
                  </a:lnTo>
                  <a:lnTo>
                    <a:pt x="192" y="1611"/>
                  </a:lnTo>
                  <a:lnTo>
                    <a:pt x="135" y="1419"/>
                  </a:lnTo>
                  <a:lnTo>
                    <a:pt x="97" y="1094"/>
                  </a:lnTo>
                  <a:lnTo>
                    <a:pt x="58" y="614"/>
                  </a:lnTo>
                  <a:lnTo>
                    <a:pt x="1" y="1"/>
                  </a:lnTo>
                  <a:lnTo>
                    <a:pt x="1" y="1"/>
                  </a:lnTo>
                  <a:lnTo>
                    <a:pt x="883" y="211"/>
                  </a:lnTo>
                  <a:lnTo>
                    <a:pt x="1937" y="422"/>
                  </a:lnTo>
                  <a:lnTo>
                    <a:pt x="3165" y="633"/>
                  </a:lnTo>
                  <a:lnTo>
                    <a:pt x="4564" y="844"/>
                  </a:lnTo>
                  <a:lnTo>
                    <a:pt x="5312" y="921"/>
                  </a:lnTo>
                  <a:lnTo>
                    <a:pt x="6098" y="1017"/>
                  </a:lnTo>
                  <a:lnTo>
                    <a:pt x="6923" y="1094"/>
                  </a:lnTo>
                  <a:lnTo>
                    <a:pt x="7767" y="1151"/>
                  </a:lnTo>
                  <a:lnTo>
                    <a:pt x="8668" y="1189"/>
                  </a:lnTo>
                  <a:lnTo>
                    <a:pt x="9588" y="1228"/>
                  </a:lnTo>
                  <a:lnTo>
                    <a:pt x="10547" y="1247"/>
                  </a:lnTo>
                  <a:lnTo>
                    <a:pt x="11544" y="1266"/>
                  </a:lnTo>
                  <a:lnTo>
                    <a:pt x="11544" y="1266"/>
                  </a:lnTo>
                  <a:lnTo>
                    <a:pt x="12963" y="1247"/>
                  </a:lnTo>
                  <a:lnTo>
                    <a:pt x="14248" y="1209"/>
                  </a:lnTo>
                  <a:lnTo>
                    <a:pt x="15399" y="1189"/>
                  </a:lnTo>
                  <a:lnTo>
                    <a:pt x="16434" y="1132"/>
                  </a:lnTo>
                  <a:lnTo>
                    <a:pt x="17335" y="1094"/>
                  </a:lnTo>
                  <a:lnTo>
                    <a:pt x="18121" y="1036"/>
                  </a:lnTo>
                  <a:lnTo>
                    <a:pt x="19387" y="902"/>
                  </a:lnTo>
                  <a:lnTo>
                    <a:pt x="19387" y="9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8330328" y="1600154"/>
              <a:ext cx="105685" cy="159496"/>
            </a:xfrm>
            <a:custGeom>
              <a:rect b="b" l="l" r="r" t="t"/>
              <a:pathLst>
                <a:path extrusionOk="0" h="9378" w="6214">
                  <a:moveTo>
                    <a:pt x="6117" y="4526"/>
                  </a:moveTo>
                  <a:lnTo>
                    <a:pt x="6117" y="4526"/>
                  </a:lnTo>
                  <a:lnTo>
                    <a:pt x="6021" y="5025"/>
                  </a:lnTo>
                  <a:lnTo>
                    <a:pt x="5906" y="5523"/>
                  </a:lnTo>
                  <a:lnTo>
                    <a:pt x="5772" y="5983"/>
                  </a:lnTo>
                  <a:lnTo>
                    <a:pt x="5619" y="6444"/>
                  </a:lnTo>
                  <a:lnTo>
                    <a:pt x="5427" y="6865"/>
                  </a:lnTo>
                  <a:lnTo>
                    <a:pt x="5235" y="7268"/>
                  </a:lnTo>
                  <a:lnTo>
                    <a:pt x="5024" y="7632"/>
                  </a:lnTo>
                  <a:lnTo>
                    <a:pt x="4794" y="7978"/>
                  </a:lnTo>
                  <a:lnTo>
                    <a:pt x="4545" y="8284"/>
                  </a:lnTo>
                  <a:lnTo>
                    <a:pt x="4276" y="8553"/>
                  </a:lnTo>
                  <a:lnTo>
                    <a:pt x="3989" y="8802"/>
                  </a:lnTo>
                  <a:lnTo>
                    <a:pt x="3701" y="8994"/>
                  </a:lnTo>
                  <a:lnTo>
                    <a:pt x="3375" y="9166"/>
                  </a:lnTo>
                  <a:lnTo>
                    <a:pt x="3222" y="9224"/>
                  </a:lnTo>
                  <a:lnTo>
                    <a:pt x="3049" y="9282"/>
                  </a:lnTo>
                  <a:lnTo>
                    <a:pt x="2877" y="9320"/>
                  </a:lnTo>
                  <a:lnTo>
                    <a:pt x="2704" y="9339"/>
                  </a:lnTo>
                  <a:lnTo>
                    <a:pt x="2531" y="9358"/>
                  </a:lnTo>
                  <a:lnTo>
                    <a:pt x="2359" y="9377"/>
                  </a:lnTo>
                  <a:lnTo>
                    <a:pt x="2359" y="9377"/>
                  </a:lnTo>
                  <a:lnTo>
                    <a:pt x="2110" y="9358"/>
                  </a:lnTo>
                  <a:lnTo>
                    <a:pt x="1879" y="9339"/>
                  </a:lnTo>
                  <a:lnTo>
                    <a:pt x="1668" y="9301"/>
                  </a:lnTo>
                  <a:lnTo>
                    <a:pt x="1477" y="9243"/>
                  </a:lnTo>
                  <a:lnTo>
                    <a:pt x="1285" y="9186"/>
                  </a:lnTo>
                  <a:lnTo>
                    <a:pt x="1132" y="9109"/>
                  </a:lnTo>
                  <a:lnTo>
                    <a:pt x="978" y="9013"/>
                  </a:lnTo>
                  <a:lnTo>
                    <a:pt x="844" y="8917"/>
                  </a:lnTo>
                  <a:lnTo>
                    <a:pt x="729" y="8802"/>
                  </a:lnTo>
                  <a:lnTo>
                    <a:pt x="614" y="8668"/>
                  </a:lnTo>
                  <a:lnTo>
                    <a:pt x="518" y="8534"/>
                  </a:lnTo>
                  <a:lnTo>
                    <a:pt x="422" y="8380"/>
                  </a:lnTo>
                  <a:lnTo>
                    <a:pt x="345" y="8227"/>
                  </a:lnTo>
                  <a:lnTo>
                    <a:pt x="269" y="8073"/>
                  </a:lnTo>
                  <a:lnTo>
                    <a:pt x="173" y="7709"/>
                  </a:lnTo>
                  <a:lnTo>
                    <a:pt x="96" y="7326"/>
                  </a:lnTo>
                  <a:lnTo>
                    <a:pt x="39" y="6904"/>
                  </a:lnTo>
                  <a:lnTo>
                    <a:pt x="19" y="6463"/>
                  </a:lnTo>
                  <a:lnTo>
                    <a:pt x="0" y="6022"/>
                  </a:lnTo>
                  <a:lnTo>
                    <a:pt x="0" y="5063"/>
                  </a:lnTo>
                  <a:lnTo>
                    <a:pt x="19" y="4066"/>
                  </a:lnTo>
                  <a:lnTo>
                    <a:pt x="19" y="4066"/>
                  </a:lnTo>
                  <a:lnTo>
                    <a:pt x="39" y="3452"/>
                  </a:lnTo>
                  <a:lnTo>
                    <a:pt x="77" y="2896"/>
                  </a:lnTo>
                  <a:lnTo>
                    <a:pt x="134" y="2397"/>
                  </a:lnTo>
                  <a:lnTo>
                    <a:pt x="211" y="1976"/>
                  </a:lnTo>
                  <a:lnTo>
                    <a:pt x="326" y="1592"/>
                  </a:lnTo>
                  <a:lnTo>
                    <a:pt x="460" y="1266"/>
                  </a:lnTo>
                  <a:lnTo>
                    <a:pt x="556" y="1113"/>
                  </a:lnTo>
                  <a:lnTo>
                    <a:pt x="633" y="979"/>
                  </a:lnTo>
                  <a:lnTo>
                    <a:pt x="729" y="844"/>
                  </a:lnTo>
                  <a:lnTo>
                    <a:pt x="825" y="729"/>
                  </a:lnTo>
                  <a:lnTo>
                    <a:pt x="940" y="633"/>
                  </a:lnTo>
                  <a:lnTo>
                    <a:pt x="1055" y="537"/>
                  </a:lnTo>
                  <a:lnTo>
                    <a:pt x="1189" y="461"/>
                  </a:lnTo>
                  <a:lnTo>
                    <a:pt x="1323" y="384"/>
                  </a:lnTo>
                  <a:lnTo>
                    <a:pt x="1611" y="250"/>
                  </a:lnTo>
                  <a:lnTo>
                    <a:pt x="1918" y="154"/>
                  </a:lnTo>
                  <a:lnTo>
                    <a:pt x="2263" y="77"/>
                  </a:lnTo>
                  <a:lnTo>
                    <a:pt x="2646" y="39"/>
                  </a:lnTo>
                  <a:lnTo>
                    <a:pt x="3068" y="20"/>
                  </a:lnTo>
                  <a:lnTo>
                    <a:pt x="3529" y="1"/>
                  </a:lnTo>
                  <a:lnTo>
                    <a:pt x="3529" y="1"/>
                  </a:lnTo>
                  <a:lnTo>
                    <a:pt x="3874" y="20"/>
                  </a:lnTo>
                  <a:lnTo>
                    <a:pt x="4219" y="96"/>
                  </a:lnTo>
                  <a:lnTo>
                    <a:pt x="4526" y="192"/>
                  </a:lnTo>
                  <a:lnTo>
                    <a:pt x="4813" y="346"/>
                  </a:lnTo>
                  <a:lnTo>
                    <a:pt x="5063" y="518"/>
                  </a:lnTo>
                  <a:lnTo>
                    <a:pt x="5312" y="748"/>
                  </a:lnTo>
                  <a:lnTo>
                    <a:pt x="5523" y="998"/>
                  </a:lnTo>
                  <a:lnTo>
                    <a:pt x="5715" y="1285"/>
                  </a:lnTo>
                  <a:lnTo>
                    <a:pt x="5868" y="1592"/>
                  </a:lnTo>
                  <a:lnTo>
                    <a:pt x="6002" y="1937"/>
                  </a:lnTo>
                  <a:lnTo>
                    <a:pt x="6098" y="2321"/>
                  </a:lnTo>
                  <a:lnTo>
                    <a:pt x="6175" y="2704"/>
                  </a:lnTo>
                  <a:lnTo>
                    <a:pt x="6213" y="3126"/>
                  </a:lnTo>
                  <a:lnTo>
                    <a:pt x="6213" y="3567"/>
                  </a:lnTo>
                  <a:lnTo>
                    <a:pt x="6175" y="4047"/>
                  </a:lnTo>
                  <a:lnTo>
                    <a:pt x="6117" y="4526"/>
                  </a:lnTo>
                  <a:lnTo>
                    <a:pt x="6117" y="4526"/>
                  </a:lnTo>
                  <a:close/>
                </a:path>
              </a:pathLst>
            </a:custGeom>
            <a:solidFill>
              <a:srgbClr val="F5C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7789932" y="1600154"/>
              <a:ext cx="105361" cy="159496"/>
            </a:xfrm>
            <a:custGeom>
              <a:rect b="b" l="l" r="r" t="t"/>
              <a:pathLst>
                <a:path extrusionOk="0" h="9378" w="6195">
                  <a:moveTo>
                    <a:pt x="77" y="4526"/>
                  </a:moveTo>
                  <a:lnTo>
                    <a:pt x="77" y="4526"/>
                  </a:lnTo>
                  <a:lnTo>
                    <a:pt x="173" y="5025"/>
                  </a:lnTo>
                  <a:lnTo>
                    <a:pt x="288" y="5523"/>
                  </a:lnTo>
                  <a:lnTo>
                    <a:pt x="442" y="5983"/>
                  </a:lnTo>
                  <a:lnTo>
                    <a:pt x="595" y="6444"/>
                  </a:lnTo>
                  <a:lnTo>
                    <a:pt x="768" y="6865"/>
                  </a:lnTo>
                  <a:lnTo>
                    <a:pt x="959" y="7268"/>
                  </a:lnTo>
                  <a:lnTo>
                    <a:pt x="1170" y="7632"/>
                  </a:lnTo>
                  <a:lnTo>
                    <a:pt x="1419" y="7978"/>
                  </a:lnTo>
                  <a:lnTo>
                    <a:pt x="1669" y="8284"/>
                  </a:lnTo>
                  <a:lnTo>
                    <a:pt x="1937" y="8553"/>
                  </a:lnTo>
                  <a:lnTo>
                    <a:pt x="2206" y="8802"/>
                  </a:lnTo>
                  <a:lnTo>
                    <a:pt x="2512" y="8994"/>
                  </a:lnTo>
                  <a:lnTo>
                    <a:pt x="2819" y="9166"/>
                  </a:lnTo>
                  <a:lnTo>
                    <a:pt x="2992" y="9224"/>
                  </a:lnTo>
                  <a:lnTo>
                    <a:pt x="3145" y="9282"/>
                  </a:lnTo>
                  <a:lnTo>
                    <a:pt x="3318" y="9320"/>
                  </a:lnTo>
                  <a:lnTo>
                    <a:pt x="3490" y="9339"/>
                  </a:lnTo>
                  <a:lnTo>
                    <a:pt x="3663" y="9358"/>
                  </a:lnTo>
                  <a:lnTo>
                    <a:pt x="3855" y="9377"/>
                  </a:lnTo>
                  <a:lnTo>
                    <a:pt x="3855" y="9377"/>
                  </a:lnTo>
                  <a:lnTo>
                    <a:pt x="4104" y="9358"/>
                  </a:lnTo>
                  <a:lnTo>
                    <a:pt x="4315" y="9339"/>
                  </a:lnTo>
                  <a:lnTo>
                    <a:pt x="4526" y="9301"/>
                  </a:lnTo>
                  <a:lnTo>
                    <a:pt x="4737" y="9243"/>
                  </a:lnTo>
                  <a:lnTo>
                    <a:pt x="4909" y="9186"/>
                  </a:lnTo>
                  <a:lnTo>
                    <a:pt x="5082" y="9109"/>
                  </a:lnTo>
                  <a:lnTo>
                    <a:pt x="5216" y="9013"/>
                  </a:lnTo>
                  <a:lnTo>
                    <a:pt x="5370" y="8917"/>
                  </a:lnTo>
                  <a:lnTo>
                    <a:pt x="5485" y="8802"/>
                  </a:lnTo>
                  <a:lnTo>
                    <a:pt x="5600" y="8668"/>
                  </a:lnTo>
                  <a:lnTo>
                    <a:pt x="5696" y="8534"/>
                  </a:lnTo>
                  <a:lnTo>
                    <a:pt x="5791" y="8380"/>
                  </a:lnTo>
                  <a:lnTo>
                    <a:pt x="5868" y="8227"/>
                  </a:lnTo>
                  <a:lnTo>
                    <a:pt x="5926" y="8073"/>
                  </a:lnTo>
                  <a:lnTo>
                    <a:pt x="6041" y="7709"/>
                  </a:lnTo>
                  <a:lnTo>
                    <a:pt x="6117" y="7326"/>
                  </a:lnTo>
                  <a:lnTo>
                    <a:pt x="6156" y="6904"/>
                  </a:lnTo>
                  <a:lnTo>
                    <a:pt x="6194" y="6463"/>
                  </a:lnTo>
                  <a:lnTo>
                    <a:pt x="6194" y="6022"/>
                  </a:lnTo>
                  <a:lnTo>
                    <a:pt x="6194" y="5063"/>
                  </a:lnTo>
                  <a:lnTo>
                    <a:pt x="6175" y="4066"/>
                  </a:lnTo>
                  <a:lnTo>
                    <a:pt x="6175" y="4066"/>
                  </a:lnTo>
                  <a:lnTo>
                    <a:pt x="6175" y="3452"/>
                  </a:lnTo>
                  <a:lnTo>
                    <a:pt x="6137" y="2896"/>
                  </a:lnTo>
                  <a:lnTo>
                    <a:pt x="6079" y="2397"/>
                  </a:lnTo>
                  <a:lnTo>
                    <a:pt x="5983" y="1976"/>
                  </a:lnTo>
                  <a:lnTo>
                    <a:pt x="5868" y="1592"/>
                  </a:lnTo>
                  <a:lnTo>
                    <a:pt x="5734" y="1266"/>
                  </a:lnTo>
                  <a:lnTo>
                    <a:pt x="5657" y="1113"/>
                  </a:lnTo>
                  <a:lnTo>
                    <a:pt x="5561" y="979"/>
                  </a:lnTo>
                  <a:lnTo>
                    <a:pt x="5465" y="844"/>
                  </a:lnTo>
                  <a:lnTo>
                    <a:pt x="5370" y="729"/>
                  </a:lnTo>
                  <a:lnTo>
                    <a:pt x="5255" y="633"/>
                  </a:lnTo>
                  <a:lnTo>
                    <a:pt x="5140" y="537"/>
                  </a:lnTo>
                  <a:lnTo>
                    <a:pt x="5024" y="442"/>
                  </a:lnTo>
                  <a:lnTo>
                    <a:pt x="4890" y="384"/>
                  </a:lnTo>
                  <a:lnTo>
                    <a:pt x="4603" y="250"/>
                  </a:lnTo>
                  <a:lnTo>
                    <a:pt x="4277" y="154"/>
                  </a:lnTo>
                  <a:lnTo>
                    <a:pt x="3931" y="77"/>
                  </a:lnTo>
                  <a:lnTo>
                    <a:pt x="3548" y="39"/>
                  </a:lnTo>
                  <a:lnTo>
                    <a:pt x="3126" y="20"/>
                  </a:lnTo>
                  <a:lnTo>
                    <a:pt x="2685" y="1"/>
                  </a:lnTo>
                  <a:lnTo>
                    <a:pt x="2685" y="1"/>
                  </a:lnTo>
                  <a:lnTo>
                    <a:pt x="2321" y="20"/>
                  </a:lnTo>
                  <a:lnTo>
                    <a:pt x="1995" y="96"/>
                  </a:lnTo>
                  <a:lnTo>
                    <a:pt x="1688" y="192"/>
                  </a:lnTo>
                  <a:lnTo>
                    <a:pt x="1400" y="346"/>
                  </a:lnTo>
                  <a:lnTo>
                    <a:pt x="1132" y="518"/>
                  </a:lnTo>
                  <a:lnTo>
                    <a:pt x="902" y="748"/>
                  </a:lnTo>
                  <a:lnTo>
                    <a:pt x="691" y="998"/>
                  </a:lnTo>
                  <a:lnTo>
                    <a:pt x="499" y="1285"/>
                  </a:lnTo>
                  <a:lnTo>
                    <a:pt x="346" y="1592"/>
                  </a:lnTo>
                  <a:lnTo>
                    <a:pt x="211" y="1937"/>
                  </a:lnTo>
                  <a:lnTo>
                    <a:pt x="96" y="2321"/>
                  </a:lnTo>
                  <a:lnTo>
                    <a:pt x="39" y="2704"/>
                  </a:lnTo>
                  <a:lnTo>
                    <a:pt x="0" y="3126"/>
                  </a:lnTo>
                  <a:lnTo>
                    <a:pt x="0" y="3567"/>
                  </a:lnTo>
                  <a:lnTo>
                    <a:pt x="20" y="4047"/>
                  </a:lnTo>
                  <a:lnTo>
                    <a:pt x="77" y="4526"/>
                  </a:lnTo>
                  <a:lnTo>
                    <a:pt x="77" y="4526"/>
                  </a:lnTo>
                  <a:close/>
                </a:path>
              </a:pathLst>
            </a:custGeom>
            <a:solidFill>
              <a:srgbClr val="F5C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7662087" y="4436478"/>
              <a:ext cx="332344" cy="295488"/>
            </a:xfrm>
            <a:custGeom>
              <a:rect b="b" l="l" r="r" t="t"/>
              <a:pathLst>
                <a:path extrusionOk="0" h="17374" w="19541">
                  <a:moveTo>
                    <a:pt x="12465" y="1"/>
                  </a:moveTo>
                  <a:lnTo>
                    <a:pt x="12465" y="1"/>
                  </a:lnTo>
                  <a:lnTo>
                    <a:pt x="12503" y="308"/>
                  </a:lnTo>
                  <a:lnTo>
                    <a:pt x="12522" y="634"/>
                  </a:lnTo>
                  <a:lnTo>
                    <a:pt x="12541" y="979"/>
                  </a:lnTo>
                  <a:lnTo>
                    <a:pt x="12541" y="1343"/>
                  </a:lnTo>
                  <a:lnTo>
                    <a:pt x="12522" y="1727"/>
                  </a:lnTo>
                  <a:lnTo>
                    <a:pt x="12484" y="2149"/>
                  </a:lnTo>
                  <a:lnTo>
                    <a:pt x="12426" y="2571"/>
                  </a:lnTo>
                  <a:lnTo>
                    <a:pt x="12350" y="2992"/>
                  </a:lnTo>
                  <a:lnTo>
                    <a:pt x="12235" y="3453"/>
                  </a:lnTo>
                  <a:lnTo>
                    <a:pt x="12120" y="3913"/>
                  </a:lnTo>
                  <a:lnTo>
                    <a:pt x="11947" y="4392"/>
                  </a:lnTo>
                  <a:lnTo>
                    <a:pt x="11755" y="4872"/>
                  </a:lnTo>
                  <a:lnTo>
                    <a:pt x="11525" y="5370"/>
                  </a:lnTo>
                  <a:lnTo>
                    <a:pt x="11276" y="5869"/>
                  </a:lnTo>
                  <a:lnTo>
                    <a:pt x="10969" y="6386"/>
                  </a:lnTo>
                  <a:lnTo>
                    <a:pt x="10643" y="6885"/>
                  </a:lnTo>
                  <a:lnTo>
                    <a:pt x="10643" y="6885"/>
                  </a:lnTo>
                  <a:lnTo>
                    <a:pt x="10432" y="7173"/>
                  </a:lnTo>
                  <a:lnTo>
                    <a:pt x="10164" y="7441"/>
                  </a:lnTo>
                  <a:lnTo>
                    <a:pt x="9857" y="7710"/>
                  </a:lnTo>
                  <a:lnTo>
                    <a:pt x="9493" y="7997"/>
                  </a:lnTo>
                  <a:lnTo>
                    <a:pt x="9109" y="8285"/>
                  </a:lnTo>
                  <a:lnTo>
                    <a:pt x="8687" y="8572"/>
                  </a:lnTo>
                  <a:lnTo>
                    <a:pt x="7748" y="9148"/>
                  </a:lnTo>
                  <a:lnTo>
                    <a:pt x="6731" y="9742"/>
                  </a:lnTo>
                  <a:lnTo>
                    <a:pt x="5677" y="10356"/>
                  </a:lnTo>
                  <a:lnTo>
                    <a:pt x="4603" y="10969"/>
                  </a:lnTo>
                  <a:lnTo>
                    <a:pt x="3567" y="11583"/>
                  </a:lnTo>
                  <a:lnTo>
                    <a:pt x="3088" y="11909"/>
                  </a:lnTo>
                  <a:lnTo>
                    <a:pt x="2609" y="12216"/>
                  </a:lnTo>
                  <a:lnTo>
                    <a:pt x="2148" y="12542"/>
                  </a:lnTo>
                  <a:lnTo>
                    <a:pt x="1726" y="12849"/>
                  </a:lnTo>
                  <a:lnTo>
                    <a:pt x="1343" y="13175"/>
                  </a:lnTo>
                  <a:lnTo>
                    <a:pt x="998" y="13481"/>
                  </a:lnTo>
                  <a:lnTo>
                    <a:pt x="710" y="13807"/>
                  </a:lnTo>
                  <a:lnTo>
                    <a:pt x="442" y="14133"/>
                  </a:lnTo>
                  <a:lnTo>
                    <a:pt x="346" y="14287"/>
                  </a:lnTo>
                  <a:lnTo>
                    <a:pt x="250" y="14440"/>
                  </a:lnTo>
                  <a:lnTo>
                    <a:pt x="173" y="14613"/>
                  </a:lnTo>
                  <a:lnTo>
                    <a:pt x="97" y="14766"/>
                  </a:lnTo>
                  <a:lnTo>
                    <a:pt x="58" y="14939"/>
                  </a:lnTo>
                  <a:lnTo>
                    <a:pt x="20" y="15092"/>
                  </a:lnTo>
                  <a:lnTo>
                    <a:pt x="1" y="15246"/>
                  </a:lnTo>
                  <a:lnTo>
                    <a:pt x="1" y="15418"/>
                  </a:lnTo>
                  <a:lnTo>
                    <a:pt x="20" y="15572"/>
                  </a:lnTo>
                  <a:lnTo>
                    <a:pt x="58" y="15725"/>
                  </a:lnTo>
                  <a:lnTo>
                    <a:pt x="116" y="15897"/>
                  </a:lnTo>
                  <a:lnTo>
                    <a:pt x="173" y="16051"/>
                  </a:lnTo>
                  <a:lnTo>
                    <a:pt x="269" y="16204"/>
                  </a:lnTo>
                  <a:lnTo>
                    <a:pt x="384" y="16377"/>
                  </a:lnTo>
                  <a:lnTo>
                    <a:pt x="518" y="16530"/>
                  </a:lnTo>
                  <a:lnTo>
                    <a:pt x="691" y="16684"/>
                  </a:lnTo>
                  <a:lnTo>
                    <a:pt x="691" y="16684"/>
                  </a:lnTo>
                  <a:lnTo>
                    <a:pt x="768" y="16760"/>
                  </a:lnTo>
                  <a:lnTo>
                    <a:pt x="883" y="16837"/>
                  </a:lnTo>
                  <a:lnTo>
                    <a:pt x="1017" y="16895"/>
                  </a:lnTo>
                  <a:lnTo>
                    <a:pt x="1151" y="16952"/>
                  </a:lnTo>
                  <a:lnTo>
                    <a:pt x="1516" y="17048"/>
                  </a:lnTo>
                  <a:lnTo>
                    <a:pt x="1937" y="17144"/>
                  </a:lnTo>
                  <a:lnTo>
                    <a:pt x="2417" y="17201"/>
                  </a:lnTo>
                  <a:lnTo>
                    <a:pt x="2973" y="17278"/>
                  </a:lnTo>
                  <a:lnTo>
                    <a:pt x="3567" y="17316"/>
                  </a:lnTo>
                  <a:lnTo>
                    <a:pt x="4219" y="17336"/>
                  </a:lnTo>
                  <a:lnTo>
                    <a:pt x="4910" y="17374"/>
                  </a:lnTo>
                  <a:lnTo>
                    <a:pt x="5638" y="17374"/>
                  </a:lnTo>
                  <a:lnTo>
                    <a:pt x="7172" y="17355"/>
                  </a:lnTo>
                  <a:lnTo>
                    <a:pt x="8783" y="17297"/>
                  </a:lnTo>
                  <a:lnTo>
                    <a:pt x="10413" y="17221"/>
                  </a:lnTo>
                  <a:lnTo>
                    <a:pt x="12043" y="17106"/>
                  </a:lnTo>
                  <a:lnTo>
                    <a:pt x="13615" y="16971"/>
                  </a:lnTo>
                  <a:lnTo>
                    <a:pt x="15073" y="16837"/>
                  </a:lnTo>
                  <a:lnTo>
                    <a:pt x="16377" y="16684"/>
                  </a:lnTo>
                  <a:lnTo>
                    <a:pt x="17489" y="16511"/>
                  </a:lnTo>
                  <a:lnTo>
                    <a:pt x="18371" y="16358"/>
                  </a:lnTo>
                  <a:lnTo>
                    <a:pt x="18697" y="16281"/>
                  </a:lnTo>
                  <a:lnTo>
                    <a:pt x="18946" y="16223"/>
                  </a:lnTo>
                  <a:lnTo>
                    <a:pt x="19119" y="16147"/>
                  </a:lnTo>
                  <a:lnTo>
                    <a:pt x="19157" y="16108"/>
                  </a:lnTo>
                  <a:lnTo>
                    <a:pt x="19195" y="16089"/>
                  </a:lnTo>
                  <a:lnTo>
                    <a:pt x="19195" y="16089"/>
                  </a:lnTo>
                  <a:lnTo>
                    <a:pt x="19234" y="15974"/>
                  </a:lnTo>
                  <a:lnTo>
                    <a:pt x="19253" y="15782"/>
                  </a:lnTo>
                  <a:lnTo>
                    <a:pt x="19310" y="15207"/>
                  </a:lnTo>
                  <a:lnTo>
                    <a:pt x="19368" y="14363"/>
                  </a:lnTo>
                  <a:lnTo>
                    <a:pt x="19425" y="13309"/>
                  </a:lnTo>
                  <a:lnTo>
                    <a:pt x="19464" y="12101"/>
                  </a:lnTo>
                  <a:lnTo>
                    <a:pt x="19502" y="10758"/>
                  </a:lnTo>
                  <a:lnTo>
                    <a:pt x="19521" y="9339"/>
                  </a:lnTo>
                  <a:lnTo>
                    <a:pt x="19541" y="7882"/>
                  </a:lnTo>
                  <a:lnTo>
                    <a:pt x="19521" y="6444"/>
                  </a:lnTo>
                  <a:lnTo>
                    <a:pt x="19502" y="5063"/>
                  </a:lnTo>
                  <a:lnTo>
                    <a:pt x="19464" y="3759"/>
                  </a:lnTo>
                  <a:lnTo>
                    <a:pt x="19406" y="2609"/>
                  </a:lnTo>
                  <a:lnTo>
                    <a:pt x="19310" y="1650"/>
                  </a:lnTo>
                  <a:lnTo>
                    <a:pt x="19272" y="1247"/>
                  </a:lnTo>
                  <a:lnTo>
                    <a:pt x="19215" y="902"/>
                  </a:lnTo>
                  <a:lnTo>
                    <a:pt x="19138" y="634"/>
                  </a:lnTo>
                  <a:lnTo>
                    <a:pt x="19080" y="442"/>
                  </a:lnTo>
                  <a:lnTo>
                    <a:pt x="19042" y="365"/>
                  </a:lnTo>
                  <a:lnTo>
                    <a:pt x="18984" y="308"/>
                  </a:lnTo>
                  <a:lnTo>
                    <a:pt x="18946" y="289"/>
                  </a:lnTo>
                  <a:lnTo>
                    <a:pt x="18908" y="269"/>
                  </a:lnTo>
                  <a:lnTo>
                    <a:pt x="18908" y="269"/>
                  </a:lnTo>
                  <a:lnTo>
                    <a:pt x="18678" y="289"/>
                  </a:lnTo>
                  <a:lnTo>
                    <a:pt x="18352" y="289"/>
                  </a:lnTo>
                  <a:lnTo>
                    <a:pt x="17508" y="269"/>
                  </a:lnTo>
                  <a:lnTo>
                    <a:pt x="16453" y="231"/>
                  </a:lnTo>
                  <a:lnTo>
                    <a:pt x="15322" y="174"/>
                  </a:lnTo>
                  <a:lnTo>
                    <a:pt x="13328" y="59"/>
                  </a:lnTo>
                  <a:lnTo>
                    <a:pt x="12465" y="1"/>
                  </a:lnTo>
                  <a:lnTo>
                    <a:pt x="12465" y="1"/>
                  </a:lnTo>
                  <a:close/>
                </a:path>
              </a:pathLst>
            </a:custGeom>
            <a:solidFill>
              <a:srgbClr val="180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7662087" y="4682713"/>
              <a:ext cx="329401" cy="49254"/>
            </a:xfrm>
            <a:custGeom>
              <a:rect b="b" l="l" r="r" t="t"/>
              <a:pathLst>
                <a:path extrusionOk="0" h="2896" w="19368">
                  <a:moveTo>
                    <a:pt x="1" y="902"/>
                  </a:moveTo>
                  <a:lnTo>
                    <a:pt x="1" y="902"/>
                  </a:lnTo>
                  <a:lnTo>
                    <a:pt x="20" y="1074"/>
                  </a:lnTo>
                  <a:lnTo>
                    <a:pt x="39" y="1228"/>
                  </a:lnTo>
                  <a:lnTo>
                    <a:pt x="97" y="1400"/>
                  </a:lnTo>
                  <a:lnTo>
                    <a:pt x="173" y="1573"/>
                  </a:lnTo>
                  <a:lnTo>
                    <a:pt x="269" y="1726"/>
                  </a:lnTo>
                  <a:lnTo>
                    <a:pt x="384" y="1899"/>
                  </a:lnTo>
                  <a:lnTo>
                    <a:pt x="518" y="2052"/>
                  </a:lnTo>
                  <a:lnTo>
                    <a:pt x="691" y="2206"/>
                  </a:lnTo>
                  <a:lnTo>
                    <a:pt x="691" y="2206"/>
                  </a:lnTo>
                  <a:lnTo>
                    <a:pt x="768" y="2282"/>
                  </a:lnTo>
                  <a:lnTo>
                    <a:pt x="883" y="2359"/>
                  </a:lnTo>
                  <a:lnTo>
                    <a:pt x="1017" y="2417"/>
                  </a:lnTo>
                  <a:lnTo>
                    <a:pt x="1151" y="2474"/>
                  </a:lnTo>
                  <a:lnTo>
                    <a:pt x="1516" y="2570"/>
                  </a:lnTo>
                  <a:lnTo>
                    <a:pt x="1937" y="2666"/>
                  </a:lnTo>
                  <a:lnTo>
                    <a:pt x="2417" y="2723"/>
                  </a:lnTo>
                  <a:lnTo>
                    <a:pt x="2973" y="2800"/>
                  </a:lnTo>
                  <a:lnTo>
                    <a:pt x="3567" y="2838"/>
                  </a:lnTo>
                  <a:lnTo>
                    <a:pt x="4219" y="2858"/>
                  </a:lnTo>
                  <a:lnTo>
                    <a:pt x="4910" y="2896"/>
                  </a:lnTo>
                  <a:lnTo>
                    <a:pt x="5638" y="2896"/>
                  </a:lnTo>
                  <a:lnTo>
                    <a:pt x="7172" y="2877"/>
                  </a:lnTo>
                  <a:lnTo>
                    <a:pt x="8783" y="2819"/>
                  </a:lnTo>
                  <a:lnTo>
                    <a:pt x="10413" y="2743"/>
                  </a:lnTo>
                  <a:lnTo>
                    <a:pt x="12043" y="2628"/>
                  </a:lnTo>
                  <a:lnTo>
                    <a:pt x="13615" y="2493"/>
                  </a:lnTo>
                  <a:lnTo>
                    <a:pt x="15073" y="2359"/>
                  </a:lnTo>
                  <a:lnTo>
                    <a:pt x="16377" y="2206"/>
                  </a:lnTo>
                  <a:lnTo>
                    <a:pt x="17489" y="2033"/>
                  </a:lnTo>
                  <a:lnTo>
                    <a:pt x="18371" y="1880"/>
                  </a:lnTo>
                  <a:lnTo>
                    <a:pt x="18697" y="1803"/>
                  </a:lnTo>
                  <a:lnTo>
                    <a:pt x="18946" y="1745"/>
                  </a:lnTo>
                  <a:lnTo>
                    <a:pt x="19119" y="1669"/>
                  </a:lnTo>
                  <a:lnTo>
                    <a:pt x="19157" y="1630"/>
                  </a:lnTo>
                  <a:lnTo>
                    <a:pt x="19195" y="1611"/>
                  </a:lnTo>
                  <a:lnTo>
                    <a:pt x="19195" y="1611"/>
                  </a:lnTo>
                  <a:lnTo>
                    <a:pt x="19234" y="1419"/>
                  </a:lnTo>
                  <a:lnTo>
                    <a:pt x="19291" y="1094"/>
                  </a:lnTo>
                  <a:lnTo>
                    <a:pt x="19330" y="614"/>
                  </a:lnTo>
                  <a:lnTo>
                    <a:pt x="19368" y="1"/>
                  </a:lnTo>
                  <a:lnTo>
                    <a:pt x="19368" y="1"/>
                  </a:lnTo>
                  <a:lnTo>
                    <a:pt x="18486" y="211"/>
                  </a:lnTo>
                  <a:lnTo>
                    <a:pt x="17431" y="422"/>
                  </a:lnTo>
                  <a:lnTo>
                    <a:pt x="16204" y="633"/>
                  </a:lnTo>
                  <a:lnTo>
                    <a:pt x="14823" y="844"/>
                  </a:lnTo>
                  <a:lnTo>
                    <a:pt x="14075" y="921"/>
                  </a:lnTo>
                  <a:lnTo>
                    <a:pt x="13289" y="1017"/>
                  </a:lnTo>
                  <a:lnTo>
                    <a:pt x="12465" y="1094"/>
                  </a:lnTo>
                  <a:lnTo>
                    <a:pt x="11602" y="1151"/>
                  </a:lnTo>
                  <a:lnTo>
                    <a:pt x="10701" y="1189"/>
                  </a:lnTo>
                  <a:lnTo>
                    <a:pt x="9780" y="1228"/>
                  </a:lnTo>
                  <a:lnTo>
                    <a:pt x="8821" y="1247"/>
                  </a:lnTo>
                  <a:lnTo>
                    <a:pt x="7843" y="1266"/>
                  </a:lnTo>
                  <a:lnTo>
                    <a:pt x="7843" y="1266"/>
                  </a:lnTo>
                  <a:lnTo>
                    <a:pt x="6405" y="1247"/>
                  </a:lnTo>
                  <a:lnTo>
                    <a:pt x="5121" y="1209"/>
                  </a:lnTo>
                  <a:lnTo>
                    <a:pt x="3970" y="1189"/>
                  </a:lnTo>
                  <a:lnTo>
                    <a:pt x="2954" y="1132"/>
                  </a:lnTo>
                  <a:lnTo>
                    <a:pt x="2052" y="1094"/>
                  </a:lnTo>
                  <a:lnTo>
                    <a:pt x="1266" y="1036"/>
                  </a:lnTo>
                  <a:lnTo>
                    <a:pt x="1" y="902"/>
                  </a:lnTo>
                  <a:lnTo>
                    <a:pt x="1" y="9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7769064" y="2976742"/>
              <a:ext cx="658462" cy="1680545"/>
            </a:xfrm>
            <a:custGeom>
              <a:rect b="b" l="l" r="r" t="t"/>
              <a:pathLst>
                <a:path extrusionOk="0" h="98812" w="38716">
                  <a:moveTo>
                    <a:pt x="19348" y="14516"/>
                  </a:moveTo>
                  <a:lnTo>
                    <a:pt x="19348" y="14516"/>
                  </a:lnTo>
                  <a:lnTo>
                    <a:pt x="19348" y="14516"/>
                  </a:lnTo>
                  <a:lnTo>
                    <a:pt x="19348" y="14516"/>
                  </a:lnTo>
                  <a:lnTo>
                    <a:pt x="19291" y="14516"/>
                  </a:lnTo>
                  <a:lnTo>
                    <a:pt x="19233" y="14555"/>
                  </a:lnTo>
                  <a:lnTo>
                    <a:pt x="19157" y="14631"/>
                  </a:lnTo>
                  <a:lnTo>
                    <a:pt x="19099" y="14708"/>
                  </a:lnTo>
                  <a:lnTo>
                    <a:pt x="18984" y="14976"/>
                  </a:lnTo>
                  <a:lnTo>
                    <a:pt x="18869" y="15341"/>
                  </a:lnTo>
                  <a:lnTo>
                    <a:pt x="18735" y="15801"/>
                  </a:lnTo>
                  <a:lnTo>
                    <a:pt x="18620" y="16357"/>
                  </a:lnTo>
                  <a:lnTo>
                    <a:pt x="18505" y="16990"/>
                  </a:lnTo>
                  <a:lnTo>
                    <a:pt x="18370" y="17719"/>
                  </a:lnTo>
                  <a:lnTo>
                    <a:pt x="18255" y="18543"/>
                  </a:lnTo>
                  <a:lnTo>
                    <a:pt x="18140" y="19444"/>
                  </a:lnTo>
                  <a:lnTo>
                    <a:pt x="17891" y="21477"/>
                  </a:lnTo>
                  <a:lnTo>
                    <a:pt x="17661" y="23797"/>
                  </a:lnTo>
                  <a:lnTo>
                    <a:pt x="17412" y="26367"/>
                  </a:lnTo>
                  <a:lnTo>
                    <a:pt x="17181" y="29186"/>
                  </a:lnTo>
                  <a:lnTo>
                    <a:pt x="16951" y="32196"/>
                  </a:lnTo>
                  <a:lnTo>
                    <a:pt x="16721" y="35398"/>
                  </a:lnTo>
                  <a:lnTo>
                    <a:pt x="16491" y="38754"/>
                  </a:lnTo>
                  <a:lnTo>
                    <a:pt x="16280" y="42244"/>
                  </a:lnTo>
                  <a:lnTo>
                    <a:pt x="16050" y="45849"/>
                  </a:lnTo>
                  <a:lnTo>
                    <a:pt x="15647" y="53251"/>
                  </a:lnTo>
                  <a:lnTo>
                    <a:pt x="15245" y="60748"/>
                  </a:lnTo>
                  <a:lnTo>
                    <a:pt x="14900" y="68150"/>
                  </a:lnTo>
                  <a:lnTo>
                    <a:pt x="14574" y="75245"/>
                  </a:lnTo>
                  <a:lnTo>
                    <a:pt x="14286" y="81822"/>
                  </a:lnTo>
                  <a:lnTo>
                    <a:pt x="13826" y="92599"/>
                  </a:lnTo>
                  <a:lnTo>
                    <a:pt x="13596" y="98812"/>
                  </a:lnTo>
                  <a:lnTo>
                    <a:pt x="13596" y="98812"/>
                  </a:lnTo>
                  <a:lnTo>
                    <a:pt x="13020" y="98332"/>
                  </a:lnTo>
                  <a:lnTo>
                    <a:pt x="12426" y="97891"/>
                  </a:lnTo>
                  <a:lnTo>
                    <a:pt x="11832" y="97450"/>
                  </a:lnTo>
                  <a:lnTo>
                    <a:pt x="11199" y="97028"/>
                  </a:lnTo>
                  <a:lnTo>
                    <a:pt x="10566" y="96626"/>
                  </a:lnTo>
                  <a:lnTo>
                    <a:pt x="9914" y="96242"/>
                  </a:lnTo>
                  <a:lnTo>
                    <a:pt x="9243" y="95878"/>
                  </a:lnTo>
                  <a:lnTo>
                    <a:pt x="8572" y="95552"/>
                  </a:lnTo>
                  <a:lnTo>
                    <a:pt x="7901" y="95226"/>
                  </a:lnTo>
                  <a:lnTo>
                    <a:pt x="7210" y="94958"/>
                  </a:lnTo>
                  <a:lnTo>
                    <a:pt x="6520" y="94689"/>
                  </a:lnTo>
                  <a:lnTo>
                    <a:pt x="5810" y="94478"/>
                  </a:lnTo>
                  <a:lnTo>
                    <a:pt x="5120" y="94286"/>
                  </a:lnTo>
                  <a:lnTo>
                    <a:pt x="4430" y="94133"/>
                  </a:lnTo>
                  <a:lnTo>
                    <a:pt x="3739" y="94018"/>
                  </a:lnTo>
                  <a:lnTo>
                    <a:pt x="3049" y="93941"/>
                  </a:lnTo>
                  <a:lnTo>
                    <a:pt x="3049" y="93941"/>
                  </a:lnTo>
                  <a:lnTo>
                    <a:pt x="3222" y="92081"/>
                  </a:lnTo>
                  <a:lnTo>
                    <a:pt x="3356" y="90202"/>
                  </a:lnTo>
                  <a:lnTo>
                    <a:pt x="3490" y="88284"/>
                  </a:lnTo>
                  <a:lnTo>
                    <a:pt x="3586" y="86348"/>
                  </a:lnTo>
                  <a:lnTo>
                    <a:pt x="3663" y="84392"/>
                  </a:lnTo>
                  <a:lnTo>
                    <a:pt x="3720" y="82417"/>
                  </a:lnTo>
                  <a:lnTo>
                    <a:pt x="3759" y="80442"/>
                  </a:lnTo>
                  <a:lnTo>
                    <a:pt x="3778" y="78447"/>
                  </a:lnTo>
                  <a:lnTo>
                    <a:pt x="3778" y="76472"/>
                  </a:lnTo>
                  <a:lnTo>
                    <a:pt x="3778" y="74497"/>
                  </a:lnTo>
                  <a:lnTo>
                    <a:pt x="3739" y="72541"/>
                  </a:lnTo>
                  <a:lnTo>
                    <a:pt x="3720" y="70605"/>
                  </a:lnTo>
                  <a:lnTo>
                    <a:pt x="3605" y="66808"/>
                  </a:lnTo>
                  <a:lnTo>
                    <a:pt x="3471" y="63165"/>
                  </a:lnTo>
                  <a:lnTo>
                    <a:pt x="3298" y="59694"/>
                  </a:lnTo>
                  <a:lnTo>
                    <a:pt x="3107" y="56453"/>
                  </a:lnTo>
                  <a:lnTo>
                    <a:pt x="2915" y="53500"/>
                  </a:lnTo>
                  <a:lnTo>
                    <a:pt x="2723" y="50854"/>
                  </a:lnTo>
                  <a:lnTo>
                    <a:pt x="2551" y="48553"/>
                  </a:lnTo>
                  <a:lnTo>
                    <a:pt x="2397" y="46674"/>
                  </a:lnTo>
                  <a:lnTo>
                    <a:pt x="2167" y="44277"/>
                  </a:lnTo>
                  <a:lnTo>
                    <a:pt x="2167" y="44277"/>
                  </a:lnTo>
                  <a:lnTo>
                    <a:pt x="1707" y="39291"/>
                  </a:lnTo>
                  <a:lnTo>
                    <a:pt x="1304" y="34727"/>
                  </a:lnTo>
                  <a:lnTo>
                    <a:pt x="959" y="30566"/>
                  </a:lnTo>
                  <a:lnTo>
                    <a:pt x="671" y="26789"/>
                  </a:lnTo>
                  <a:lnTo>
                    <a:pt x="441" y="23337"/>
                  </a:lnTo>
                  <a:lnTo>
                    <a:pt x="250" y="20211"/>
                  </a:lnTo>
                  <a:lnTo>
                    <a:pt x="115" y="17373"/>
                  </a:lnTo>
                  <a:lnTo>
                    <a:pt x="39" y="14804"/>
                  </a:lnTo>
                  <a:lnTo>
                    <a:pt x="0" y="12445"/>
                  </a:lnTo>
                  <a:lnTo>
                    <a:pt x="0" y="10298"/>
                  </a:lnTo>
                  <a:lnTo>
                    <a:pt x="58" y="8323"/>
                  </a:lnTo>
                  <a:lnTo>
                    <a:pt x="96" y="7383"/>
                  </a:lnTo>
                  <a:lnTo>
                    <a:pt x="134" y="6482"/>
                  </a:lnTo>
                  <a:lnTo>
                    <a:pt x="269" y="4756"/>
                  </a:lnTo>
                  <a:lnTo>
                    <a:pt x="441" y="3126"/>
                  </a:lnTo>
                  <a:lnTo>
                    <a:pt x="633" y="1554"/>
                  </a:lnTo>
                  <a:lnTo>
                    <a:pt x="863" y="0"/>
                  </a:lnTo>
                  <a:lnTo>
                    <a:pt x="19348" y="0"/>
                  </a:lnTo>
                  <a:lnTo>
                    <a:pt x="19348" y="0"/>
                  </a:lnTo>
                  <a:lnTo>
                    <a:pt x="19367" y="0"/>
                  </a:lnTo>
                  <a:lnTo>
                    <a:pt x="37833" y="0"/>
                  </a:lnTo>
                  <a:lnTo>
                    <a:pt x="37833" y="0"/>
                  </a:lnTo>
                  <a:lnTo>
                    <a:pt x="38064" y="1554"/>
                  </a:lnTo>
                  <a:lnTo>
                    <a:pt x="38274" y="3126"/>
                  </a:lnTo>
                  <a:lnTo>
                    <a:pt x="38428" y="4756"/>
                  </a:lnTo>
                  <a:lnTo>
                    <a:pt x="38562" y="6482"/>
                  </a:lnTo>
                  <a:lnTo>
                    <a:pt x="38620" y="7383"/>
                  </a:lnTo>
                  <a:lnTo>
                    <a:pt x="38658" y="8323"/>
                  </a:lnTo>
                  <a:lnTo>
                    <a:pt x="38696" y="10298"/>
                  </a:lnTo>
                  <a:lnTo>
                    <a:pt x="38716" y="12445"/>
                  </a:lnTo>
                  <a:lnTo>
                    <a:pt x="38677" y="14804"/>
                  </a:lnTo>
                  <a:lnTo>
                    <a:pt x="38581" y="17373"/>
                  </a:lnTo>
                  <a:lnTo>
                    <a:pt x="38447" y="20211"/>
                  </a:lnTo>
                  <a:lnTo>
                    <a:pt x="38274" y="23337"/>
                  </a:lnTo>
                  <a:lnTo>
                    <a:pt x="38025" y="26789"/>
                  </a:lnTo>
                  <a:lnTo>
                    <a:pt x="37738" y="30566"/>
                  </a:lnTo>
                  <a:lnTo>
                    <a:pt x="37392" y="34727"/>
                  </a:lnTo>
                  <a:lnTo>
                    <a:pt x="36990" y="39291"/>
                  </a:lnTo>
                  <a:lnTo>
                    <a:pt x="36530" y="44277"/>
                  </a:lnTo>
                  <a:lnTo>
                    <a:pt x="36530" y="44277"/>
                  </a:lnTo>
                  <a:lnTo>
                    <a:pt x="36319" y="46674"/>
                  </a:lnTo>
                  <a:lnTo>
                    <a:pt x="36165" y="48553"/>
                  </a:lnTo>
                  <a:lnTo>
                    <a:pt x="35973" y="50854"/>
                  </a:lnTo>
                  <a:lnTo>
                    <a:pt x="35782" y="53500"/>
                  </a:lnTo>
                  <a:lnTo>
                    <a:pt x="35590" y="56453"/>
                  </a:lnTo>
                  <a:lnTo>
                    <a:pt x="35417" y="59694"/>
                  </a:lnTo>
                  <a:lnTo>
                    <a:pt x="35245" y="63165"/>
                  </a:lnTo>
                  <a:lnTo>
                    <a:pt x="35091" y="66808"/>
                  </a:lnTo>
                  <a:lnTo>
                    <a:pt x="34995" y="70605"/>
                  </a:lnTo>
                  <a:lnTo>
                    <a:pt x="34957" y="72541"/>
                  </a:lnTo>
                  <a:lnTo>
                    <a:pt x="34938" y="74497"/>
                  </a:lnTo>
                  <a:lnTo>
                    <a:pt x="34919" y="76472"/>
                  </a:lnTo>
                  <a:lnTo>
                    <a:pt x="34938" y="78447"/>
                  </a:lnTo>
                  <a:lnTo>
                    <a:pt x="34957" y="80442"/>
                  </a:lnTo>
                  <a:lnTo>
                    <a:pt x="34995" y="82417"/>
                  </a:lnTo>
                  <a:lnTo>
                    <a:pt x="35053" y="84392"/>
                  </a:lnTo>
                  <a:lnTo>
                    <a:pt x="35130" y="86348"/>
                  </a:lnTo>
                  <a:lnTo>
                    <a:pt x="35226" y="88284"/>
                  </a:lnTo>
                  <a:lnTo>
                    <a:pt x="35341" y="90202"/>
                  </a:lnTo>
                  <a:lnTo>
                    <a:pt x="35494" y="92081"/>
                  </a:lnTo>
                  <a:lnTo>
                    <a:pt x="35647" y="93941"/>
                  </a:lnTo>
                  <a:lnTo>
                    <a:pt x="35647" y="93941"/>
                  </a:lnTo>
                  <a:lnTo>
                    <a:pt x="34976" y="94018"/>
                  </a:lnTo>
                  <a:lnTo>
                    <a:pt x="34267" y="94133"/>
                  </a:lnTo>
                  <a:lnTo>
                    <a:pt x="33576" y="94286"/>
                  </a:lnTo>
                  <a:lnTo>
                    <a:pt x="32886" y="94478"/>
                  </a:lnTo>
                  <a:lnTo>
                    <a:pt x="32196" y="94689"/>
                  </a:lnTo>
                  <a:lnTo>
                    <a:pt x="31506" y="94958"/>
                  </a:lnTo>
                  <a:lnTo>
                    <a:pt x="30815" y="95226"/>
                  </a:lnTo>
                  <a:lnTo>
                    <a:pt x="30125" y="95552"/>
                  </a:lnTo>
                  <a:lnTo>
                    <a:pt x="29454" y="95878"/>
                  </a:lnTo>
                  <a:lnTo>
                    <a:pt x="28802" y="96242"/>
                  </a:lnTo>
                  <a:lnTo>
                    <a:pt x="28150" y="96626"/>
                  </a:lnTo>
                  <a:lnTo>
                    <a:pt x="27498" y="97028"/>
                  </a:lnTo>
                  <a:lnTo>
                    <a:pt x="26884" y="97450"/>
                  </a:lnTo>
                  <a:lnTo>
                    <a:pt x="26271" y="97891"/>
                  </a:lnTo>
                  <a:lnTo>
                    <a:pt x="25676" y="98332"/>
                  </a:lnTo>
                  <a:lnTo>
                    <a:pt x="25120" y="98812"/>
                  </a:lnTo>
                  <a:lnTo>
                    <a:pt x="25120" y="98812"/>
                  </a:lnTo>
                  <a:lnTo>
                    <a:pt x="24871" y="92599"/>
                  </a:lnTo>
                  <a:lnTo>
                    <a:pt x="24430" y="81822"/>
                  </a:lnTo>
                  <a:lnTo>
                    <a:pt x="24142" y="75245"/>
                  </a:lnTo>
                  <a:lnTo>
                    <a:pt x="23816" y="68150"/>
                  </a:lnTo>
                  <a:lnTo>
                    <a:pt x="23452" y="60748"/>
                  </a:lnTo>
                  <a:lnTo>
                    <a:pt x="23068" y="53251"/>
                  </a:lnTo>
                  <a:lnTo>
                    <a:pt x="22646" y="45849"/>
                  </a:lnTo>
                  <a:lnTo>
                    <a:pt x="22436" y="42244"/>
                  </a:lnTo>
                  <a:lnTo>
                    <a:pt x="22205" y="38754"/>
                  </a:lnTo>
                  <a:lnTo>
                    <a:pt x="21975" y="35398"/>
                  </a:lnTo>
                  <a:lnTo>
                    <a:pt x="21764" y="32196"/>
                  </a:lnTo>
                  <a:lnTo>
                    <a:pt x="21515" y="29186"/>
                  </a:lnTo>
                  <a:lnTo>
                    <a:pt x="21285" y="26367"/>
                  </a:lnTo>
                  <a:lnTo>
                    <a:pt x="21055" y="23797"/>
                  </a:lnTo>
                  <a:lnTo>
                    <a:pt x="20806" y="21477"/>
                  </a:lnTo>
                  <a:lnTo>
                    <a:pt x="20576" y="19444"/>
                  </a:lnTo>
                  <a:lnTo>
                    <a:pt x="20441" y="18543"/>
                  </a:lnTo>
                  <a:lnTo>
                    <a:pt x="20326" y="17719"/>
                  </a:lnTo>
                  <a:lnTo>
                    <a:pt x="20211" y="16990"/>
                  </a:lnTo>
                  <a:lnTo>
                    <a:pt x="20077" y="16357"/>
                  </a:lnTo>
                  <a:lnTo>
                    <a:pt x="19962" y="15801"/>
                  </a:lnTo>
                  <a:lnTo>
                    <a:pt x="19847" y="15341"/>
                  </a:lnTo>
                  <a:lnTo>
                    <a:pt x="19713" y="14976"/>
                  </a:lnTo>
                  <a:lnTo>
                    <a:pt x="19598" y="14708"/>
                  </a:lnTo>
                  <a:lnTo>
                    <a:pt x="19540" y="14631"/>
                  </a:lnTo>
                  <a:lnTo>
                    <a:pt x="19483" y="14555"/>
                  </a:lnTo>
                  <a:lnTo>
                    <a:pt x="19425" y="14516"/>
                  </a:lnTo>
                  <a:lnTo>
                    <a:pt x="19367" y="14516"/>
                  </a:lnTo>
                  <a:lnTo>
                    <a:pt x="19367" y="14516"/>
                  </a:lnTo>
                  <a:lnTo>
                    <a:pt x="19348" y="14516"/>
                  </a:lnTo>
                  <a:lnTo>
                    <a:pt x="19348" y="14516"/>
                  </a:lnTo>
                  <a:close/>
                </a:path>
              </a:pathLst>
            </a:custGeom>
            <a:solidFill>
              <a:srgbClr val="170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7509785" y="2273600"/>
              <a:ext cx="213954" cy="1127444"/>
            </a:xfrm>
            <a:custGeom>
              <a:rect b="b" l="l" r="r" t="t"/>
              <a:pathLst>
                <a:path extrusionOk="0" h="66291" w="12580">
                  <a:moveTo>
                    <a:pt x="4641" y="50931"/>
                  </a:moveTo>
                  <a:lnTo>
                    <a:pt x="4641" y="50931"/>
                  </a:lnTo>
                  <a:lnTo>
                    <a:pt x="4910" y="51487"/>
                  </a:lnTo>
                  <a:lnTo>
                    <a:pt x="5197" y="52120"/>
                  </a:lnTo>
                  <a:lnTo>
                    <a:pt x="5504" y="52791"/>
                  </a:lnTo>
                  <a:lnTo>
                    <a:pt x="5811" y="53520"/>
                  </a:lnTo>
                  <a:lnTo>
                    <a:pt x="6099" y="54287"/>
                  </a:lnTo>
                  <a:lnTo>
                    <a:pt x="6405" y="55073"/>
                  </a:lnTo>
                  <a:lnTo>
                    <a:pt x="6693" y="55859"/>
                  </a:lnTo>
                  <a:lnTo>
                    <a:pt x="6961" y="56626"/>
                  </a:lnTo>
                  <a:lnTo>
                    <a:pt x="7211" y="57393"/>
                  </a:lnTo>
                  <a:lnTo>
                    <a:pt x="7422" y="58122"/>
                  </a:lnTo>
                  <a:lnTo>
                    <a:pt x="7594" y="58812"/>
                  </a:lnTo>
                  <a:lnTo>
                    <a:pt x="7748" y="59445"/>
                  </a:lnTo>
                  <a:lnTo>
                    <a:pt x="7844" y="60001"/>
                  </a:lnTo>
                  <a:lnTo>
                    <a:pt x="7882" y="60461"/>
                  </a:lnTo>
                  <a:lnTo>
                    <a:pt x="7882" y="60672"/>
                  </a:lnTo>
                  <a:lnTo>
                    <a:pt x="7882" y="60845"/>
                  </a:lnTo>
                  <a:lnTo>
                    <a:pt x="7844" y="60979"/>
                  </a:lnTo>
                  <a:lnTo>
                    <a:pt x="7805" y="61094"/>
                  </a:lnTo>
                  <a:lnTo>
                    <a:pt x="7805" y="61094"/>
                  </a:lnTo>
                  <a:lnTo>
                    <a:pt x="7594" y="61017"/>
                  </a:lnTo>
                  <a:lnTo>
                    <a:pt x="7287" y="60902"/>
                  </a:lnTo>
                  <a:lnTo>
                    <a:pt x="7096" y="60826"/>
                  </a:lnTo>
                  <a:lnTo>
                    <a:pt x="6904" y="60691"/>
                  </a:lnTo>
                  <a:lnTo>
                    <a:pt x="6674" y="60538"/>
                  </a:lnTo>
                  <a:lnTo>
                    <a:pt x="6444" y="60346"/>
                  </a:lnTo>
                  <a:lnTo>
                    <a:pt x="6214" y="60097"/>
                  </a:lnTo>
                  <a:lnTo>
                    <a:pt x="5964" y="59790"/>
                  </a:lnTo>
                  <a:lnTo>
                    <a:pt x="5715" y="59426"/>
                  </a:lnTo>
                  <a:lnTo>
                    <a:pt x="5466" y="59004"/>
                  </a:lnTo>
                  <a:lnTo>
                    <a:pt x="5216" y="58486"/>
                  </a:lnTo>
                  <a:lnTo>
                    <a:pt x="4967" y="57911"/>
                  </a:lnTo>
                  <a:lnTo>
                    <a:pt x="4718" y="57221"/>
                  </a:lnTo>
                  <a:lnTo>
                    <a:pt x="4488" y="56454"/>
                  </a:lnTo>
                  <a:lnTo>
                    <a:pt x="4488" y="56454"/>
                  </a:lnTo>
                  <a:lnTo>
                    <a:pt x="4449" y="56377"/>
                  </a:lnTo>
                  <a:lnTo>
                    <a:pt x="4430" y="56358"/>
                  </a:lnTo>
                  <a:lnTo>
                    <a:pt x="4392" y="56339"/>
                  </a:lnTo>
                  <a:lnTo>
                    <a:pt x="4334" y="56377"/>
                  </a:lnTo>
                  <a:lnTo>
                    <a:pt x="4239" y="56492"/>
                  </a:lnTo>
                  <a:lnTo>
                    <a:pt x="4123" y="56665"/>
                  </a:lnTo>
                  <a:lnTo>
                    <a:pt x="3874" y="57125"/>
                  </a:lnTo>
                  <a:lnTo>
                    <a:pt x="3759" y="57317"/>
                  </a:lnTo>
                  <a:lnTo>
                    <a:pt x="3625" y="57470"/>
                  </a:lnTo>
                  <a:lnTo>
                    <a:pt x="3625" y="57470"/>
                  </a:lnTo>
                  <a:lnTo>
                    <a:pt x="3606" y="57969"/>
                  </a:lnTo>
                  <a:lnTo>
                    <a:pt x="3587" y="58486"/>
                  </a:lnTo>
                  <a:lnTo>
                    <a:pt x="3587" y="59560"/>
                  </a:lnTo>
                  <a:lnTo>
                    <a:pt x="3625" y="60500"/>
                  </a:lnTo>
                  <a:lnTo>
                    <a:pt x="3644" y="61094"/>
                  </a:lnTo>
                  <a:lnTo>
                    <a:pt x="3644" y="61094"/>
                  </a:lnTo>
                  <a:lnTo>
                    <a:pt x="3702" y="61228"/>
                  </a:lnTo>
                  <a:lnTo>
                    <a:pt x="3798" y="61420"/>
                  </a:lnTo>
                  <a:lnTo>
                    <a:pt x="4143" y="61976"/>
                  </a:lnTo>
                  <a:lnTo>
                    <a:pt x="4603" y="62705"/>
                  </a:lnTo>
                  <a:lnTo>
                    <a:pt x="5082" y="63510"/>
                  </a:lnTo>
                  <a:lnTo>
                    <a:pt x="5312" y="63932"/>
                  </a:lnTo>
                  <a:lnTo>
                    <a:pt x="5523" y="64335"/>
                  </a:lnTo>
                  <a:lnTo>
                    <a:pt x="5696" y="64738"/>
                  </a:lnTo>
                  <a:lnTo>
                    <a:pt x="5811" y="65121"/>
                  </a:lnTo>
                  <a:lnTo>
                    <a:pt x="5849" y="65294"/>
                  </a:lnTo>
                  <a:lnTo>
                    <a:pt x="5868" y="65447"/>
                  </a:lnTo>
                  <a:lnTo>
                    <a:pt x="5888" y="65600"/>
                  </a:lnTo>
                  <a:lnTo>
                    <a:pt x="5868" y="65754"/>
                  </a:lnTo>
                  <a:lnTo>
                    <a:pt x="5849" y="65888"/>
                  </a:lnTo>
                  <a:lnTo>
                    <a:pt x="5792" y="66003"/>
                  </a:lnTo>
                  <a:lnTo>
                    <a:pt x="5715" y="66099"/>
                  </a:lnTo>
                  <a:lnTo>
                    <a:pt x="5619" y="66195"/>
                  </a:lnTo>
                  <a:lnTo>
                    <a:pt x="5619" y="66195"/>
                  </a:lnTo>
                  <a:lnTo>
                    <a:pt x="5485" y="66252"/>
                  </a:lnTo>
                  <a:lnTo>
                    <a:pt x="5332" y="66291"/>
                  </a:lnTo>
                  <a:lnTo>
                    <a:pt x="5178" y="66272"/>
                  </a:lnTo>
                  <a:lnTo>
                    <a:pt x="5006" y="66233"/>
                  </a:lnTo>
                  <a:lnTo>
                    <a:pt x="4814" y="66137"/>
                  </a:lnTo>
                  <a:lnTo>
                    <a:pt x="4641" y="66022"/>
                  </a:lnTo>
                  <a:lnTo>
                    <a:pt x="4449" y="65869"/>
                  </a:lnTo>
                  <a:lnTo>
                    <a:pt x="4239" y="65677"/>
                  </a:lnTo>
                  <a:lnTo>
                    <a:pt x="4047" y="65485"/>
                  </a:lnTo>
                  <a:lnTo>
                    <a:pt x="3836" y="65236"/>
                  </a:lnTo>
                  <a:lnTo>
                    <a:pt x="3414" y="64718"/>
                  </a:lnTo>
                  <a:lnTo>
                    <a:pt x="2992" y="64124"/>
                  </a:lnTo>
                  <a:lnTo>
                    <a:pt x="2570" y="63491"/>
                  </a:lnTo>
                  <a:lnTo>
                    <a:pt x="2148" y="62820"/>
                  </a:lnTo>
                  <a:lnTo>
                    <a:pt x="1765" y="62130"/>
                  </a:lnTo>
                  <a:lnTo>
                    <a:pt x="1401" y="61478"/>
                  </a:lnTo>
                  <a:lnTo>
                    <a:pt x="1075" y="60845"/>
                  </a:lnTo>
                  <a:lnTo>
                    <a:pt x="806" y="60250"/>
                  </a:lnTo>
                  <a:lnTo>
                    <a:pt x="576" y="59733"/>
                  </a:lnTo>
                  <a:lnTo>
                    <a:pt x="403" y="59311"/>
                  </a:lnTo>
                  <a:lnTo>
                    <a:pt x="288" y="58985"/>
                  </a:lnTo>
                  <a:lnTo>
                    <a:pt x="288" y="58985"/>
                  </a:lnTo>
                  <a:lnTo>
                    <a:pt x="269" y="58793"/>
                  </a:lnTo>
                  <a:lnTo>
                    <a:pt x="269" y="58448"/>
                  </a:lnTo>
                  <a:lnTo>
                    <a:pt x="269" y="57317"/>
                  </a:lnTo>
                  <a:lnTo>
                    <a:pt x="308" y="55840"/>
                  </a:lnTo>
                  <a:lnTo>
                    <a:pt x="365" y="54172"/>
                  </a:lnTo>
                  <a:lnTo>
                    <a:pt x="499" y="51104"/>
                  </a:lnTo>
                  <a:lnTo>
                    <a:pt x="557" y="49723"/>
                  </a:lnTo>
                  <a:lnTo>
                    <a:pt x="557" y="49723"/>
                  </a:lnTo>
                  <a:lnTo>
                    <a:pt x="327" y="45217"/>
                  </a:lnTo>
                  <a:lnTo>
                    <a:pt x="231" y="43069"/>
                  </a:lnTo>
                  <a:lnTo>
                    <a:pt x="135" y="40979"/>
                  </a:lnTo>
                  <a:lnTo>
                    <a:pt x="77" y="38966"/>
                  </a:lnTo>
                  <a:lnTo>
                    <a:pt x="20" y="36971"/>
                  </a:lnTo>
                  <a:lnTo>
                    <a:pt x="1" y="35015"/>
                  </a:lnTo>
                  <a:lnTo>
                    <a:pt x="1" y="33079"/>
                  </a:lnTo>
                  <a:lnTo>
                    <a:pt x="39" y="31142"/>
                  </a:lnTo>
                  <a:lnTo>
                    <a:pt x="97" y="29205"/>
                  </a:lnTo>
                  <a:lnTo>
                    <a:pt x="212" y="27269"/>
                  </a:lnTo>
                  <a:lnTo>
                    <a:pt x="365" y="25293"/>
                  </a:lnTo>
                  <a:lnTo>
                    <a:pt x="557" y="23299"/>
                  </a:lnTo>
                  <a:lnTo>
                    <a:pt x="806" y="21247"/>
                  </a:lnTo>
                  <a:lnTo>
                    <a:pt x="1094" y="19138"/>
                  </a:lnTo>
                  <a:lnTo>
                    <a:pt x="1458" y="16971"/>
                  </a:lnTo>
                  <a:lnTo>
                    <a:pt x="1458" y="16971"/>
                  </a:lnTo>
                  <a:lnTo>
                    <a:pt x="1669" y="15265"/>
                  </a:lnTo>
                  <a:lnTo>
                    <a:pt x="1899" y="13654"/>
                  </a:lnTo>
                  <a:lnTo>
                    <a:pt x="2148" y="12158"/>
                  </a:lnTo>
                  <a:lnTo>
                    <a:pt x="2417" y="10739"/>
                  </a:lnTo>
                  <a:lnTo>
                    <a:pt x="2666" y="9416"/>
                  </a:lnTo>
                  <a:lnTo>
                    <a:pt x="2935" y="8189"/>
                  </a:lnTo>
                  <a:lnTo>
                    <a:pt x="3203" y="7038"/>
                  </a:lnTo>
                  <a:lnTo>
                    <a:pt x="3472" y="5984"/>
                  </a:lnTo>
                  <a:lnTo>
                    <a:pt x="3740" y="4987"/>
                  </a:lnTo>
                  <a:lnTo>
                    <a:pt x="3989" y="4085"/>
                  </a:lnTo>
                  <a:lnTo>
                    <a:pt x="4449" y="2455"/>
                  </a:lnTo>
                  <a:lnTo>
                    <a:pt x="4871" y="1113"/>
                  </a:lnTo>
                  <a:lnTo>
                    <a:pt x="5178" y="1"/>
                  </a:lnTo>
                  <a:lnTo>
                    <a:pt x="12580" y="7825"/>
                  </a:lnTo>
                  <a:lnTo>
                    <a:pt x="12580" y="7825"/>
                  </a:lnTo>
                  <a:lnTo>
                    <a:pt x="12561" y="8055"/>
                  </a:lnTo>
                  <a:lnTo>
                    <a:pt x="12522" y="8304"/>
                  </a:lnTo>
                  <a:lnTo>
                    <a:pt x="12388" y="8937"/>
                  </a:lnTo>
                  <a:lnTo>
                    <a:pt x="12177" y="9819"/>
                  </a:lnTo>
                  <a:lnTo>
                    <a:pt x="11851" y="11008"/>
                  </a:lnTo>
                  <a:lnTo>
                    <a:pt x="11372" y="12542"/>
                  </a:lnTo>
                  <a:lnTo>
                    <a:pt x="10739" y="14498"/>
                  </a:lnTo>
                  <a:lnTo>
                    <a:pt x="9934" y="16933"/>
                  </a:lnTo>
                  <a:lnTo>
                    <a:pt x="8937" y="19905"/>
                  </a:lnTo>
                  <a:lnTo>
                    <a:pt x="8937" y="19905"/>
                  </a:lnTo>
                  <a:lnTo>
                    <a:pt x="8783" y="22034"/>
                  </a:lnTo>
                  <a:lnTo>
                    <a:pt x="8572" y="24277"/>
                  </a:lnTo>
                  <a:lnTo>
                    <a:pt x="8323" y="26597"/>
                  </a:lnTo>
                  <a:lnTo>
                    <a:pt x="8054" y="28975"/>
                  </a:lnTo>
                  <a:lnTo>
                    <a:pt x="7748" y="31372"/>
                  </a:lnTo>
                  <a:lnTo>
                    <a:pt x="7422" y="33769"/>
                  </a:lnTo>
                  <a:lnTo>
                    <a:pt x="7077" y="36128"/>
                  </a:lnTo>
                  <a:lnTo>
                    <a:pt x="6751" y="38429"/>
                  </a:lnTo>
                  <a:lnTo>
                    <a:pt x="6405" y="40615"/>
                  </a:lnTo>
                  <a:lnTo>
                    <a:pt x="6060" y="42705"/>
                  </a:lnTo>
                  <a:lnTo>
                    <a:pt x="5447" y="46367"/>
                  </a:lnTo>
                  <a:lnTo>
                    <a:pt x="4967" y="49186"/>
                  </a:lnTo>
                  <a:lnTo>
                    <a:pt x="4641" y="50931"/>
                  </a:lnTo>
                  <a:lnTo>
                    <a:pt x="4641" y="50931"/>
                  </a:lnTo>
                  <a:close/>
                </a:path>
              </a:pathLst>
            </a:custGeom>
            <a:solidFill>
              <a:srgbClr val="F4B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8472834" y="2273600"/>
              <a:ext cx="213954" cy="1127444"/>
            </a:xfrm>
            <a:custGeom>
              <a:rect b="b" l="l" r="r" t="t"/>
              <a:pathLst>
                <a:path extrusionOk="0" h="66291" w="12580">
                  <a:moveTo>
                    <a:pt x="7920" y="50931"/>
                  </a:moveTo>
                  <a:lnTo>
                    <a:pt x="7920" y="50931"/>
                  </a:lnTo>
                  <a:lnTo>
                    <a:pt x="7652" y="51487"/>
                  </a:lnTo>
                  <a:lnTo>
                    <a:pt x="7364" y="52120"/>
                  </a:lnTo>
                  <a:lnTo>
                    <a:pt x="7077" y="52791"/>
                  </a:lnTo>
                  <a:lnTo>
                    <a:pt x="6770" y="53520"/>
                  </a:lnTo>
                  <a:lnTo>
                    <a:pt x="6463" y="54287"/>
                  </a:lnTo>
                  <a:lnTo>
                    <a:pt x="6175" y="55073"/>
                  </a:lnTo>
                  <a:lnTo>
                    <a:pt x="5888" y="55859"/>
                  </a:lnTo>
                  <a:lnTo>
                    <a:pt x="5619" y="56626"/>
                  </a:lnTo>
                  <a:lnTo>
                    <a:pt x="5370" y="57393"/>
                  </a:lnTo>
                  <a:lnTo>
                    <a:pt x="5159" y="58122"/>
                  </a:lnTo>
                  <a:lnTo>
                    <a:pt x="4967" y="58812"/>
                  </a:lnTo>
                  <a:lnTo>
                    <a:pt x="4833" y="59445"/>
                  </a:lnTo>
                  <a:lnTo>
                    <a:pt x="4737" y="60001"/>
                  </a:lnTo>
                  <a:lnTo>
                    <a:pt x="4680" y="60461"/>
                  </a:lnTo>
                  <a:lnTo>
                    <a:pt x="4680" y="60672"/>
                  </a:lnTo>
                  <a:lnTo>
                    <a:pt x="4699" y="60845"/>
                  </a:lnTo>
                  <a:lnTo>
                    <a:pt x="4718" y="60979"/>
                  </a:lnTo>
                  <a:lnTo>
                    <a:pt x="4776" y="61094"/>
                  </a:lnTo>
                  <a:lnTo>
                    <a:pt x="4776" y="61094"/>
                  </a:lnTo>
                  <a:lnTo>
                    <a:pt x="4967" y="61017"/>
                  </a:lnTo>
                  <a:lnTo>
                    <a:pt x="5293" y="60902"/>
                  </a:lnTo>
                  <a:lnTo>
                    <a:pt x="5466" y="60826"/>
                  </a:lnTo>
                  <a:lnTo>
                    <a:pt x="5677" y="60691"/>
                  </a:lnTo>
                  <a:lnTo>
                    <a:pt x="5888" y="60538"/>
                  </a:lnTo>
                  <a:lnTo>
                    <a:pt x="6118" y="60346"/>
                  </a:lnTo>
                  <a:lnTo>
                    <a:pt x="6348" y="60097"/>
                  </a:lnTo>
                  <a:lnTo>
                    <a:pt x="6597" y="59790"/>
                  </a:lnTo>
                  <a:lnTo>
                    <a:pt x="6847" y="59426"/>
                  </a:lnTo>
                  <a:lnTo>
                    <a:pt x="7115" y="59004"/>
                  </a:lnTo>
                  <a:lnTo>
                    <a:pt x="7364" y="58486"/>
                  </a:lnTo>
                  <a:lnTo>
                    <a:pt x="7614" y="57911"/>
                  </a:lnTo>
                  <a:lnTo>
                    <a:pt x="7844" y="57221"/>
                  </a:lnTo>
                  <a:lnTo>
                    <a:pt x="8093" y="56454"/>
                  </a:lnTo>
                  <a:lnTo>
                    <a:pt x="8093" y="56454"/>
                  </a:lnTo>
                  <a:lnTo>
                    <a:pt x="8112" y="56377"/>
                  </a:lnTo>
                  <a:lnTo>
                    <a:pt x="8150" y="56358"/>
                  </a:lnTo>
                  <a:lnTo>
                    <a:pt x="8189" y="56339"/>
                  </a:lnTo>
                  <a:lnTo>
                    <a:pt x="8227" y="56377"/>
                  </a:lnTo>
                  <a:lnTo>
                    <a:pt x="8323" y="56492"/>
                  </a:lnTo>
                  <a:lnTo>
                    <a:pt x="8438" y="56665"/>
                  </a:lnTo>
                  <a:lnTo>
                    <a:pt x="8687" y="57125"/>
                  </a:lnTo>
                  <a:lnTo>
                    <a:pt x="8822" y="57317"/>
                  </a:lnTo>
                  <a:lnTo>
                    <a:pt x="8937" y="57470"/>
                  </a:lnTo>
                  <a:lnTo>
                    <a:pt x="8937" y="57470"/>
                  </a:lnTo>
                  <a:lnTo>
                    <a:pt x="8975" y="57969"/>
                  </a:lnTo>
                  <a:lnTo>
                    <a:pt x="8994" y="58486"/>
                  </a:lnTo>
                  <a:lnTo>
                    <a:pt x="8975" y="59560"/>
                  </a:lnTo>
                  <a:lnTo>
                    <a:pt x="8956" y="60500"/>
                  </a:lnTo>
                  <a:lnTo>
                    <a:pt x="8917" y="61094"/>
                  </a:lnTo>
                  <a:lnTo>
                    <a:pt x="8917" y="61094"/>
                  </a:lnTo>
                  <a:lnTo>
                    <a:pt x="8879" y="61228"/>
                  </a:lnTo>
                  <a:lnTo>
                    <a:pt x="8764" y="61420"/>
                  </a:lnTo>
                  <a:lnTo>
                    <a:pt x="8419" y="61976"/>
                  </a:lnTo>
                  <a:lnTo>
                    <a:pt x="7978" y="62705"/>
                  </a:lnTo>
                  <a:lnTo>
                    <a:pt x="7479" y="63510"/>
                  </a:lnTo>
                  <a:lnTo>
                    <a:pt x="7249" y="63932"/>
                  </a:lnTo>
                  <a:lnTo>
                    <a:pt x="7057" y="64335"/>
                  </a:lnTo>
                  <a:lnTo>
                    <a:pt x="6885" y="64738"/>
                  </a:lnTo>
                  <a:lnTo>
                    <a:pt x="6751" y="65121"/>
                  </a:lnTo>
                  <a:lnTo>
                    <a:pt x="6712" y="65294"/>
                  </a:lnTo>
                  <a:lnTo>
                    <a:pt x="6693" y="65447"/>
                  </a:lnTo>
                  <a:lnTo>
                    <a:pt x="6693" y="65600"/>
                  </a:lnTo>
                  <a:lnTo>
                    <a:pt x="6693" y="65754"/>
                  </a:lnTo>
                  <a:lnTo>
                    <a:pt x="6731" y="65888"/>
                  </a:lnTo>
                  <a:lnTo>
                    <a:pt x="6770" y="66003"/>
                  </a:lnTo>
                  <a:lnTo>
                    <a:pt x="6847" y="66099"/>
                  </a:lnTo>
                  <a:lnTo>
                    <a:pt x="6942" y="66195"/>
                  </a:lnTo>
                  <a:lnTo>
                    <a:pt x="6942" y="66195"/>
                  </a:lnTo>
                  <a:lnTo>
                    <a:pt x="7096" y="66252"/>
                  </a:lnTo>
                  <a:lnTo>
                    <a:pt x="7230" y="66291"/>
                  </a:lnTo>
                  <a:lnTo>
                    <a:pt x="7403" y="66272"/>
                  </a:lnTo>
                  <a:lnTo>
                    <a:pt x="7575" y="66233"/>
                  </a:lnTo>
                  <a:lnTo>
                    <a:pt x="7748" y="66137"/>
                  </a:lnTo>
                  <a:lnTo>
                    <a:pt x="7940" y="66022"/>
                  </a:lnTo>
                  <a:lnTo>
                    <a:pt x="8131" y="65869"/>
                  </a:lnTo>
                  <a:lnTo>
                    <a:pt x="8323" y="65677"/>
                  </a:lnTo>
                  <a:lnTo>
                    <a:pt x="8534" y="65485"/>
                  </a:lnTo>
                  <a:lnTo>
                    <a:pt x="8745" y="65236"/>
                  </a:lnTo>
                  <a:lnTo>
                    <a:pt x="9167" y="64718"/>
                  </a:lnTo>
                  <a:lnTo>
                    <a:pt x="9589" y="64124"/>
                  </a:lnTo>
                  <a:lnTo>
                    <a:pt x="10010" y="63491"/>
                  </a:lnTo>
                  <a:lnTo>
                    <a:pt x="10413" y="62820"/>
                  </a:lnTo>
                  <a:lnTo>
                    <a:pt x="10797" y="62130"/>
                  </a:lnTo>
                  <a:lnTo>
                    <a:pt x="11161" y="61478"/>
                  </a:lnTo>
                  <a:lnTo>
                    <a:pt x="11487" y="60845"/>
                  </a:lnTo>
                  <a:lnTo>
                    <a:pt x="11775" y="60250"/>
                  </a:lnTo>
                  <a:lnTo>
                    <a:pt x="12005" y="59733"/>
                  </a:lnTo>
                  <a:lnTo>
                    <a:pt x="12177" y="59311"/>
                  </a:lnTo>
                  <a:lnTo>
                    <a:pt x="12273" y="58985"/>
                  </a:lnTo>
                  <a:lnTo>
                    <a:pt x="12273" y="58985"/>
                  </a:lnTo>
                  <a:lnTo>
                    <a:pt x="12292" y="58793"/>
                  </a:lnTo>
                  <a:lnTo>
                    <a:pt x="12312" y="58448"/>
                  </a:lnTo>
                  <a:lnTo>
                    <a:pt x="12292" y="57317"/>
                  </a:lnTo>
                  <a:lnTo>
                    <a:pt x="12254" y="55840"/>
                  </a:lnTo>
                  <a:lnTo>
                    <a:pt x="12196" y="54172"/>
                  </a:lnTo>
                  <a:lnTo>
                    <a:pt x="12081" y="51104"/>
                  </a:lnTo>
                  <a:lnTo>
                    <a:pt x="12005" y="49723"/>
                  </a:lnTo>
                  <a:lnTo>
                    <a:pt x="12005" y="49723"/>
                  </a:lnTo>
                  <a:lnTo>
                    <a:pt x="12235" y="45217"/>
                  </a:lnTo>
                  <a:lnTo>
                    <a:pt x="12350" y="43069"/>
                  </a:lnTo>
                  <a:lnTo>
                    <a:pt x="12427" y="40979"/>
                  </a:lnTo>
                  <a:lnTo>
                    <a:pt x="12503" y="38966"/>
                  </a:lnTo>
                  <a:lnTo>
                    <a:pt x="12542" y="36971"/>
                  </a:lnTo>
                  <a:lnTo>
                    <a:pt x="12580" y="35015"/>
                  </a:lnTo>
                  <a:lnTo>
                    <a:pt x="12580" y="33079"/>
                  </a:lnTo>
                  <a:lnTo>
                    <a:pt x="12542" y="31142"/>
                  </a:lnTo>
                  <a:lnTo>
                    <a:pt x="12465" y="29205"/>
                  </a:lnTo>
                  <a:lnTo>
                    <a:pt x="12369" y="27269"/>
                  </a:lnTo>
                  <a:lnTo>
                    <a:pt x="12216" y="25293"/>
                  </a:lnTo>
                  <a:lnTo>
                    <a:pt x="12005" y="23299"/>
                  </a:lnTo>
                  <a:lnTo>
                    <a:pt x="11775" y="21247"/>
                  </a:lnTo>
                  <a:lnTo>
                    <a:pt x="11468" y="19138"/>
                  </a:lnTo>
                  <a:lnTo>
                    <a:pt x="11123" y="16971"/>
                  </a:lnTo>
                  <a:lnTo>
                    <a:pt x="11123" y="16971"/>
                  </a:lnTo>
                  <a:lnTo>
                    <a:pt x="10893" y="15265"/>
                  </a:lnTo>
                  <a:lnTo>
                    <a:pt x="10662" y="13654"/>
                  </a:lnTo>
                  <a:lnTo>
                    <a:pt x="10413" y="12158"/>
                  </a:lnTo>
                  <a:lnTo>
                    <a:pt x="10164" y="10739"/>
                  </a:lnTo>
                  <a:lnTo>
                    <a:pt x="9895" y="9416"/>
                  </a:lnTo>
                  <a:lnTo>
                    <a:pt x="9627" y="8189"/>
                  </a:lnTo>
                  <a:lnTo>
                    <a:pt x="9359" y="7038"/>
                  </a:lnTo>
                  <a:lnTo>
                    <a:pt x="9090" y="5984"/>
                  </a:lnTo>
                  <a:lnTo>
                    <a:pt x="8841" y="4987"/>
                  </a:lnTo>
                  <a:lnTo>
                    <a:pt x="8592" y="4085"/>
                  </a:lnTo>
                  <a:lnTo>
                    <a:pt x="8112" y="2455"/>
                  </a:lnTo>
                  <a:lnTo>
                    <a:pt x="7709" y="1113"/>
                  </a:lnTo>
                  <a:lnTo>
                    <a:pt x="7383" y="1"/>
                  </a:lnTo>
                  <a:lnTo>
                    <a:pt x="1" y="7825"/>
                  </a:lnTo>
                  <a:lnTo>
                    <a:pt x="1" y="7825"/>
                  </a:lnTo>
                  <a:lnTo>
                    <a:pt x="20" y="8055"/>
                  </a:lnTo>
                  <a:lnTo>
                    <a:pt x="58" y="8304"/>
                  </a:lnTo>
                  <a:lnTo>
                    <a:pt x="173" y="8937"/>
                  </a:lnTo>
                  <a:lnTo>
                    <a:pt x="384" y="9819"/>
                  </a:lnTo>
                  <a:lnTo>
                    <a:pt x="730" y="11008"/>
                  </a:lnTo>
                  <a:lnTo>
                    <a:pt x="1190" y="12542"/>
                  </a:lnTo>
                  <a:lnTo>
                    <a:pt x="1823" y="14498"/>
                  </a:lnTo>
                  <a:lnTo>
                    <a:pt x="2628" y="16933"/>
                  </a:lnTo>
                  <a:lnTo>
                    <a:pt x="3644" y="19905"/>
                  </a:lnTo>
                  <a:lnTo>
                    <a:pt x="3644" y="19905"/>
                  </a:lnTo>
                  <a:lnTo>
                    <a:pt x="3798" y="22034"/>
                  </a:lnTo>
                  <a:lnTo>
                    <a:pt x="3989" y="24277"/>
                  </a:lnTo>
                  <a:lnTo>
                    <a:pt x="4239" y="26597"/>
                  </a:lnTo>
                  <a:lnTo>
                    <a:pt x="4526" y="28975"/>
                  </a:lnTo>
                  <a:lnTo>
                    <a:pt x="4814" y="31372"/>
                  </a:lnTo>
                  <a:lnTo>
                    <a:pt x="5140" y="33769"/>
                  </a:lnTo>
                  <a:lnTo>
                    <a:pt x="5485" y="36128"/>
                  </a:lnTo>
                  <a:lnTo>
                    <a:pt x="5830" y="38429"/>
                  </a:lnTo>
                  <a:lnTo>
                    <a:pt x="6175" y="40615"/>
                  </a:lnTo>
                  <a:lnTo>
                    <a:pt x="6501" y="42705"/>
                  </a:lnTo>
                  <a:lnTo>
                    <a:pt x="7115" y="46367"/>
                  </a:lnTo>
                  <a:lnTo>
                    <a:pt x="7614" y="49186"/>
                  </a:lnTo>
                  <a:lnTo>
                    <a:pt x="7920" y="50931"/>
                  </a:lnTo>
                  <a:lnTo>
                    <a:pt x="7920" y="50931"/>
                  </a:lnTo>
                  <a:close/>
                </a:path>
              </a:pathLst>
            </a:custGeom>
            <a:solidFill>
              <a:srgbClr val="F4B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7538816" y="2013029"/>
              <a:ext cx="1118957" cy="1212890"/>
            </a:xfrm>
            <a:custGeom>
              <a:rect b="b" l="l" r="r" t="t"/>
              <a:pathLst>
                <a:path extrusionOk="0" h="71315" w="65792">
                  <a:moveTo>
                    <a:pt x="32886" y="71314"/>
                  </a:moveTo>
                  <a:lnTo>
                    <a:pt x="32886" y="71314"/>
                  </a:lnTo>
                  <a:lnTo>
                    <a:pt x="34114" y="71276"/>
                  </a:lnTo>
                  <a:lnTo>
                    <a:pt x="35341" y="71219"/>
                  </a:lnTo>
                  <a:lnTo>
                    <a:pt x="36568" y="71142"/>
                  </a:lnTo>
                  <a:lnTo>
                    <a:pt x="37795" y="71046"/>
                  </a:lnTo>
                  <a:lnTo>
                    <a:pt x="39042" y="70931"/>
                  </a:lnTo>
                  <a:lnTo>
                    <a:pt x="40269" y="70797"/>
                  </a:lnTo>
                  <a:lnTo>
                    <a:pt x="41515" y="70643"/>
                  </a:lnTo>
                  <a:lnTo>
                    <a:pt x="42762" y="70471"/>
                  </a:lnTo>
                  <a:lnTo>
                    <a:pt x="44027" y="70279"/>
                  </a:lnTo>
                  <a:lnTo>
                    <a:pt x="45293" y="70087"/>
                  </a:lnTo>
                  <a:lnTo>
                    <a:pt x="47843" y="69665"/>
                  </a:lnTo>
                  <a:lnTo>
                    <a:pt x="50451" y="69205"/>
                  </a:lnTo>
                  <a:lnTo>
                    <a:pt x="53116" y="68726"/>
                  </a:lnTo>
                  <a:lnTo>
                    <a:pt x="51467" y="36760"/>
                  </a:lnTo>
                  <a:lnTo>
                    <a:pt x="53711" y="23951"/>
                  </a:lnTo>
                  <a:lnTo>
                    <a:pt x="53711" y="23951"/>
                  </a:lnTo>
                  <a:lnTo>
                    <a:pt x="53826" y="24277"/>
                  </a:lnTo>
                  <a:lnTo>
                    <a:pt x="54056" y="24910"/>
                  </a:lnTo>
                  <a:lnTo>
                    <a:pt x="54670" y="26693"/>
                  </a:lnTo>
                  <a:lnTo>
                    <a:pt x="55283" y="28438"/>
                  </a:lnTo>
                  <a:lnTo>
                    <a:pt x="55513" y="29052"/>
                  </a:lnTo>
                  <a:lnTo>
                    <a:pt x="55590" y="29243"/>
                  </a:lnTo>
                  <a:lnTo>
                    <a:pt x="55628" y="29339"/>
                  </a:lnTo>
                  <a:lnTo>
                    <a:pt x="65791" y="26444"/>
                  </a:lnTo>
                  <a:lnTo>
                    <a:pt x="65791" y="26444"/>
                  </a:lnTo>
                  <a:lnTo>
                    <a:pt x="65235" y="24066"/>
                  </a:lnTo>
                  <a:lnTo>
                    <a:pt x="64660" y="21765"/>
                  </a:lnTo>
                  <a:lnTo>
                    <a:pt x="64104" y="19521"/>
                  </a:lnTo>
                  <a:lnTo>
                    <a:pt x="63510" y="17374"/>
                  </a:lnTo>
                  <a:lnTo>
                    <a:pt x="63203" y="16338"/>
                  </a:lnTo>
                  <a:lnTo>
                    <a:pt x="62896" y="15341"/>
                  </a:lnTo>
                  <a:lnTo>
                    <a:pt x="62589" y="14344"/>
                  </a:lnTo>
                  <a:lnTo>
                    <a:pt x="62263" y="13404"/>
                  </a:lnTo>
                  <a:lnTo>
                    <a:pt x="61937" y="12484"/>
                  </a:lnTo>
                  <a:lnTo>
                    <a:pt x="61611" y="11583"/>
                  </a:lnTo>
                  <a:lnTo>
                    <a:pt x="61266" y="10739"/>
                  </a:lnTo>
                  <a:lnTo>
                    <a:pt x="60921" y="9914"/>
                  </a:lnTo>
                  <a:lnTo>
                    <a:pt x="60556" y="9128"/>
                  </a:lnTo>
                  <a:lnTo>
                    <a:pt x="60192" y="8380"/>
                  </a:lnTo>
                  <a:lnTo>
                    <a:pt x="59828" y="7671"/>
                  </a:lnTo>
                  <a:lnTo>
                    <a:pt x="59444" y="7000"/>
                  </a:lnTo>
                  <a:lnTo>
                    <a:pt x="59042" y="6367"/>
                  </a:lnTo>
                  <a:lnTo>
                    <a:pt x="58639" y="5792"/>
                  </a:lnTo>
                  <a:lnTo>
                    <a:pt x="58217" y="5255"/>
                  </a:lnTo>
                  <a:lnTo>
                    <a:pt x="57776" y="4775"/>
                  </a:lnTo>
                  <a:lnTo>
                    <a:pt x="57335" y="4334"/>
                  </a:lnTo>
                  <a:lnTo>
                    <a:pt x="57105" y="4123"/>
                  </a:lnTo>
                  <a:lnTo>
                    <a:pt x="56875" y="3932"/>
                  </a:lnTo>
                  <a:lnTo>
                    <a:pt x="56626" y="3759"/>
                  </a:lnTo>
                  <a:lnTo>
                    <a:pt x="56395" y="3587"/>
                  </a:lnTo>
                  <a:lnTo>
                    <a:pt x="56146" y="3433"/>
                  </a:lnTo>
                  <a:lnTo>
                    <a:pt x="55916" y="3299"/>
                  </a:lnTo>
                  <a:lnTo>
                    <a:pt x="55648" y="3184"/>
                  </a:lnTo>
                  <a:lnTo>
                    <a:pt x="55398" y="3069"/>
                  </a:lnTo>
                  <a:lnTo>
                    <a:pt x="55149" y="2973"/>
                  </a:lnTo>
                  <a:lnTo>
                    <a:pt x="54881" y="2877"/>
                  </a:lnTo>
                  <a:lnTo>
                    <a:pt x="54612" y="2820"/>
                  </a:lnTo>
                  <a:lnTo>
                    <a:pt x="54344" y="2762"/>
                  </a:lnTo>
                  <a:lnTo>
                    <a:pt x="54075" y="2724"/>
                  </a:lnTo>
                  <a:lnTo>
                    <a:pt x="53788" y="2685"/>
                  </a:lnTo>
                  <a:lnTo>
                    <a:pt x="53788" y="2685"/>
                  </a:lnTo>
                  <a:lnTo>
                    <a:pt x="52675" y="2609"/>
                  </a:lnTo>
                  <a:lnTo>
                    <a:pt x="51467" y="2494"/>
                  </a:lnTo>
                  <a:lnTo>
                    <a:pt x="50163" y="2379"/>
                  </a:lnTo>
                  <a:lnTo>
                    <a:pt x="48783" y="2225"/>
                  </a:lnTo>
                  <a:lnTo>
                    <a:pt x="45887" y="1880"/>
                  </a:lnTo>
                  <a:lnTo>
                    <a:pt x="42915" y="1477"/>
                  </a:lnTo>
                  <a:lnTo>
                    <a:pt x="39981" y="1075"/>
                  </a:lnTo>
                  <a:lnTo>
                    <a:pt x="37258" y="691"/>
                  </a:lnTo>
                  <a:lnTo>
                    <a:pt x="34842" y="308"/>
                  </a:lnTo>
                  <a:lnTo>
                    <a:pt x="32886" y="1"/>
                  </a:lnTo>
                  <a:lnTo>
                    <a:pt x="32886" y="1"/>
                  </a:lnTo>
                  <a:lnTo>
                    <a:pt x="30930" y="308"/>
                  </a:lnTo>
                  <a:lnTo>
                    <a:pt x="28533" y="691"/>
                  </a:lnTo>
                  <a:lnTo>
                    <a:pt x="25791" y="1075"/>
                  </a:lnTo>
                  <a:lnTo>
                    <a:pt x="22877" y="1477"/>
                  </a:lnTo>
                  <a:lnTo>
                    <a:pt x="19885" y="1880"/>
                  </a:lnTo>
                  <a:lnTo>
                    <a:pt x="16990" y="2225"/>
                  </a:lnTo>
                  <a:lnTo>
                    <a:pt x="15628" y="2379"/>
                  </a:lnTo>
                  <a:lnTo>
                    <a:pt x="14324" y="2494"/>
                  </a:lnTo>
                  <a:lnTo>
                    <a:pt x="13097" y="2609"/>
                  </a:lnTo>
                  <a:lnTo>
                    <a:pt x="11985" y="2685"/>
                  </a:lnTo>
                  <a:lnTo>
                    <a:pt x="11985" y="2685"/>
                  </a:lnTo>
                  <a:lnTo>
                    <a:pt x="11697" y="2724"/>
                  </a:lnTo>
                  <a:lnTo>
                    <a:pt x="11429" y="2762"/>
                  </a:lnTo>
                  <a:lnTo>
                    <a:pt x="11161" y="2820"/>
                  </a:lnTo>
                  <a:lnTo>
                    <a:pt x="10892" y="2877"/>
                  </a:lnTo>
                  <a:lnTo>
                    <a:pt x="10643" y="2973"/>
                  </a:lnTo>
                  <a:lnTo>
                    <a:pt x="10374" y="3069"/>
                  </a:lnTo>
                  <a:lnTo>
                    <a:pt x="10125" y="3184"/>
                  </a:lnTo>
                  <a:lnTo>
                    <a:pt x="9876" y="3299"/>
                  </a:lnTo>
                  <a:lnTo>
                    <a:pt x="9626" y="3433"/>
                  </a:lnTo>
                  <a:lnTo>
                    <a:pt x="9396" y="3587"/>
                  </a:lnTo>
                  <a:lnTo>
                    <a:pt x="9147" y="3759"/>
                  </a:lnTo>
                  <a:lnTo>
                    <a:pt x="8917" y="3932"/>
                  </a:lnTo>
                  <a:lnTo>
                    <a:pt x="8687" y="4123"/>
                  </a:lnTo>
                  <a:lnTo>
                    <a:pt x="8457" y="4334"/>
                  </a:lnTo>
                  <a:lnTo>
                    <a:pt x="8016" y="4775"/>
                  </a:lnTo>
                  <a:lnTo>
                    <a:pt x="7575" y="5255"/>
                  </a:lnTo>
                  <a:lnTo>
                    <a:pt x="7153" y="5792"/>
                  </a:lnTo>
                  <a:lnTo>
                    <a:pt x="6750" y="6367"/>
                  </a:lnTo>
                  <a:lnTo>
                    <a:pt x="6347" y="7000"/>
                  </a:lnTo>
                  <a:lnTo>
                    <a:pt x="5964" y="7671"/>
                  </a:lnTo>
                  <a:lnTo>
                    <a:pt x="5580" y="8380"/>
                  </a:lnTo>
                  <a:lnTo>
                    <a:pt x="5216" y="9128"/>
                  </a:lnTo>
                  <a:lnTo>
                    <a:pt x="4852" y="9914"/>
                  </a:lnTo>
                  <a:lnTo>
                    <a:pt x="4507" y="10739"/>
                  </a:lnTo>
                  <a:lnTo>
                    <a:pt x="4161" y="11583"/>
                  </a:lnTo>
                  <a:lnTo>
                    <a:pt x="3835" y="12484"/>
                  </a:lnTo>
                  <a:lnTo>
                    <a:pt x="3509" y="13404"/>
                  </a:lnTo>
                  <a:lnTo>
                    <a:pt x="3203" y="14344"/>
                  </a:lnTo>
                  <a:lnTo>
                    <a:pt x="2877" y="15341"/>
                  </a:lnTo>
                  <a:lnTo>
                    <a:pt x="2570" y="16338"/>
                  </a:lnTo>
                  <a:lnTo>
                    <a:pt x="2282" y="17374"/>
                  </a:lnTo>
                  <a:lnTo>
                    <a:pt x="1688" y="19521"/>
                  </a:lnTo>
                  <a:lnTo>
                    <a:pt x="1113" y="21765"/>
                  </a:lnTo>
                  <a:lnTo>
                    <a:pt x="556" y="24066"/>
                  </a:lnTo>
                  <a:lnTo>
                    <a:pt x="0" y="26444"/>
                  </a:lnTo>
                  <a:lnTo>
                    <a:pt x="10144" y="29339"/>
                  </a:lnTo>
                  <a:lnTo>
                    <a:pt x="10144" y="29339"/>
                  </a:lnTo>
                  <a:lnTo>
                    <a:pt x="10202" y="29243"/>
                  </a:lnTo>
                  <a:lnTo>
                    <a:pt x="10278" y="29052"/>
                  </a:lnTo>
                  <a:lnTo>
                    <a:pt x="10509" y="28438"/>
                  </a:lnTo>
                  <a:lnTo>
                    <a:pt x="11103" y="26693"/>
                  </a:lnTo>
                  <a:lnTo>
                    <a:pt x="11717" y="24910"/>
                  </a:lnTo>
                  <a:lnTo>
                    <a:pt x="11947" y="24277"/>
                  </a:lnTo>
                  <a:lnTo>
                    <a:pt x="12081" y="23951"/>
                  </a:lnTo>
                  <a:lnTo>
                    <a:pt x="14305" y="36760"/>
                  </a:lnTo>
                  <a:lnTo>
                    <a:pt x="12675" y="68726"/>
                  </a:lnTo>
                  <a:lnTo>
                    <a:pt x="12675" y="68726"/>
                  </a:lnTo>
                  <a:lnTo>
                    <a:pt x="15322" y="69205"/>
                  </a:lnTo>
                  <a:lnTo>
                    <a:pt x="17929" y="69665"/>
                  </a:lnTo>
                  <a:lnTo>
                    <a:pt x="20480" y="70087"/>
                  </a:lnTo>
                  <a:lnTo>
                    <a:pt x="21745" y="70279"/>
                  </a:lnTo>
                  <a:lnTo>
                    <a:pt x="23011" y="70471"/>
                  </a:lnTo>
                  <a:lnTo>
                    <a:pt x="24257" y="70643"/>
                  </a:lnTo>
                  <a:lnTo>
                    <a:pt x="25504" y="70797"/>
                  </a:lnTo>
                  <a:lnTo>
                    <a:pt x="26750" y="70931"/>
                  </a:lnTo>
                  <a:lnTo>
                    <a:pt x="27977" y="71046"/>
                  </a:lnTo>
                  <a:lnTo>
                    <a:pt x="29205" y="71142"/>
                  </a:lnTo>
                  <a:lnTo>
                    <a:pt x="30432" y="71219"/>
                  </a:lnTo>
                  <a:lnTo>
                    <a:pt x="31659" y="71276"/>
                  </a:lnTo>
                  <a:lnTo>
                    <a:pt x="32886" y="71314"/>
                  </a:lnTo>
                  <a:lnTo>
                    <a:pt x="32886" y="713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7905379" y="1916171"/>
              <a:ext cx="385832" cy="311798"/>
            </a:xfrm>
            <a:custGeom>
              <a:rect b="b" l="l" r="r" t="t"/>
              <a:pathLst>
                <a:path extrusionOk="0" h="18333" w="22686">
                  <a:moveTo>
                    <a:pt x="20" y="9838"/>
                  </a:moveTo>
                  <a:lnTo>
                    <a:pt x="20" y="9838"/>
                  </a:lnTo>
                  <a:lnTo>
                    <a:pt x="58" y="9665"/>
                  </a:lnTo>
                  <a:lnTo>
                    <a:pt x="135" y="9493"/>
                  </a:lnTo>
                  <a:lnTo>
                    <a:pt x="231" y="9320"/>
                  </a:lnTo>
                  <a:lnTo>
                    <a:pt x="346" y="9167"/>
                  </a:lnTo>
                  <a:lnTo>
                    <a:pt x="499" y="9013"/>
                  </a:lnTo>
                  <a:lnTo>
                    <a:pt x="653" y="8860"/>
                  </a:lnTo>
                  <a:lnTo>
                    <a:pt x="844" y="8706"/>
                  </a:lnTo>
                  <a:lnTo>
                    <a:pt x="1055" y="8553"/>
                  </a:lnTo>
                  <a:lnTo>
                    <a:pt x="1266" y="8419"/>
                  </a:lnTo>
                  <a:lnTo>
                    <a:pt x="1515" y="8284"/>
                  </a:lnTo>
                  <a:lnTo>
                    <a:pt x="2014" y="8035"/>
                  </a:lnTo>
                  <a:lnTo>
                    <a:pt x="2551" y="7805"/>
                  </a:lnTo>
                  <a:lnTo>
                    <a:pt x="3088" y="7594"/>
                  </a:lnTo>
                  <a:lnTo>
                    <a:pt x="3625" y="7402"/>
                  </a:lnTo>
                  <a:lnTo>
                    <a:pt x="4162" y="7230"/>
                  </a:lnTo>
                  <a:lnTo>
                    <a:pt x="5082" y="6961"/>
                  </a:lnTo>
                  <a:lnTo>
                    <a:pt x="5734" y="6789"/>
                  </a:lnTo>
                  <a:lnTo>
                    <a:pt x="5983" y="6750"/>
                  </a:lnTo>
                  <a:lnTo>
                    <a:pt x="6520" y="1"/>
                  </a:lnTo>
                  <a:lnTo>
                    <a:pt x="11333" y="1"/>
                  </a:lnTo>
                  <a:lnTo>
                    <a:pt x="16146" y="1"/>
                  </a:lnTo>
                  <a:lnTo>
                    <a:pt x="16702" y="6750"/>
                  </a:lnTo>
                  <a:lnTo>
                    <a:pt x="16702" y="6750"/>
                  </a:lnTo>
                  <a:lnTo>
                    <a:pt x="16722" y="6770"/>
                  </a:lnTo>
                  <a:lnTo>
                    <a:pt x="16779" y="6808"/>
                  </a:lnTo>
                  <a:lnTo>
                    <a:pt x="16971" y="6865"/>
                  </a:lnTo>
                  <a:lnTo>
                    <a:pt x="17642" y="7076"/>
                  </a:lnTo>
                  <a:lnTo>
                    <a:pt x="18562" y="7345"/>
                  </a:lnTo>
                  <a:lnTo>
                    <a:pt x="19099" y="7498"/>
                  </a:lnTo>
                  <a:lnTo>
                    <a:pt x="19636" y="7690"/>
                  </a:lnTo>
                  <a:lnTo>
                    <a:pt x="20173" y="7882"/>
                  </a:lnTo>
                  <a:lnTo>
                    <a:pt x="20691" y="8112"/>
                  </a:lnTo>
                  <a:lnTo>
                    <a:pt x="21189" y="8342"/>
                  </a:lnTo>
                  <a:lnTo>
                    <a:pt x="21420" y="8476"/>
                  </a:lnTo>
                  <a:lnTo>
                    <a:pt x="21631" y="8591"/>
                  </a:lnTo>
                  <a:lnTo>
                    <a:pt x="21841" y="8745"/>
                  </a:lnTo>
                  <a:lnTo>
                    <a:pt x="22014" y="8879"/>
                  </a:lnTo>
                  <a:lnTo>
                    <a:pt x="22187" y="9032"/>
                  </a:lnTo>
                  <a:lnTo>
                    <a:pt x="22340" y="9186"/>
                  </a:lnTo>
                  <a:lnTo>
                    <a:pt x="22455" y="9339"/>
                  </a:lnTo>
                  <a:lnTo>
                    <a:pt x="22551" y="9493"/>
                  </a:lnTo>
                  <a:lnTo>
                    <a:pt x="22608" y="9665"/>
                  </a:lnTo>
                  <a:lnTo>
                    <a:pt x="22647" y="9838"/>
                  </a:lnTo>
                  <a:lnTo>
                    <a:pt x="22647" y="9838"/>
                  </a:lnTo>
                  <a:lnTo>
                    <a:pt x="22685" y="10260"/>
                  </a:lnTo>
                  <a:lnTo>
                    <a:pt x="22685" y="10681"/>
                  </a:lnTo>
                  <a:lnTo>
                    <a:pt x="22647" y="11084"/>
                  </a:lnTo>
                  <a:lnTo>
                    <a:pt x="22589" y="11487"/>
                  </a:lnTo>
                  <a:lnTo>
                    <a:pt x="22493" y="11889"/>
                  </a:lnTo>
                  <a:lnTo>
                    <a:pt x="22378" y="12292"/>
                  </a:lnTo>
                  <a:lnTo>
                    <a:pt x="22225" y="12676"/>
                  </a:lnTo>
                  <a:lnTo>
                    <a:pt x="22052" y="13059"/>
                  </a:lnTo>
                  <a:lnTo>
                    <a:pt x="21861" y="13423"/>
                  </a:lnTo>
                  <a:lnTo>
                    <a:pt x="21631" y="13788"/>
                  </a:lnTo>
                  <a:lnTo>
                    <a:pt x="21381" y="14133"/>
                  </a:lnTo>
                  <a:lnTo>
                    <a:pt x="21094" y="14478"/>
                  </a:lnTo>
                  <a:lnTo>
                    <a:pt x="20806" y="14823"/>
                  </a:lnTo>
                  <a:lnTo>
                    <a:pt x="20480" y="15130"/>
                  </a:lnTo>
                  <a:lnTo>
                    <a:pt x="20135" y="15456"/>
                  </a:lnTo>
                  <a:lnTo>
                    <a:pt x="19790" y="15744"/>
                  </a:lnTo>
                  <a:lnTo>
                    <a:pt x="19406" y="16031"/>
                  </a:lnTo>
                  <a:lnTo>
                    <a:pt x="19003" y="16300"/>
                  </a:lnTo>
                  <a:lnTo>
                    <a:pt x="18601" y="16549"/>
                  </a:lnTo>
                  <a:lnTo>
                    <a:pt x="18179" y="16798"/>
                  </a:lnTo>
                  <a:lnTo>
                    <a:pt x="17719" y="17028"/>
                  </a:lnTo>
                  <a:lnTo>
                    <a:pt x="17278" y="17239"/>
                  </a:lnTo>
                  <a:lnTo>
                    <a:pt x="16798" y="17431"/>
                  </a:lnTo>
                  <a:lnTo>
                    <a:pt x="16319" y="17604"/>
                  </a:lnTo>
                  <a:lnTo>
                    <a:pt x="15820" y="17776"/>
                  </a:lnTo>
                  <a:lnTo>
                    <a:pt x="15322" y="17911"/>
                  </a:lnTo>
                  <a:lnTo>
                    <a:pt x="14804" y="18026"/>
                  </a:lnTo>
                  <a:lnTo>
                    <a:pt x="14286" y="18141"/>
                  </a:lnTo>
                  <a:lnTo>
                    <a:pt x="13749" y="18217"/>
                  </a:lnTo>
                  <a:lnTo>
                    <a:pt x="13212" y="18275"/>
                  </a:lnTo>
                  <a:lnTo>
                    <a:pt x="12676" y="18313"/>
                  </a:lnTo>
                  <a:lnTo>
                    <a:pt x="12139" y="18332"/>
                  </a:lnTo>
                  <a:lnTo>
                    <a:pt x="12139" y="18332"/>
                  </a:lnTo>
                  <a:lnTo>
                    <a:pt x="11563" y="18332"/>
                  </a:lnTo>
                  <a:lnTo>
                    <a:pt x="10988" y="18294"/>
                  </a:lnTo>
                  <a:lnTo>
                    <a:pt x="10432" y="18256"/>
                  </a:lnTo>
                  <a:lnTo>
                    <a:pt x="9857" y="18179"/>
                  </a:lnTo>
                  <a:lnTo>
                    <a:pt x="9301" y="18083"/>
                  </a:lnTo>
                  <a:lnTo>
                    <a:pt x="8725" y="17968"/>
                  </a:lnTo>
                  <a:lnTo>
                    <a:pt x="8169" y="17834"/>
                  </a:lnTo>
                  <a:lnTo>
                    <a:pt x="7632" y="17680"/>
                  </a:lnTo>
                  <a:lnTo>
                    <a:pt x="7076" y="17508"/>
                  </a:lnTo>
                  <a:lnTo>
                    <a:pt x="6539" y="17316"/>
                  </a:lnTo>
                  <a:lnTo>
                    <a:pt x="6022" y="17124"/>
                  </a:lnTo>
                  <a:lnTo>
                    <a:pt x="5504" y="16894"/>
                  </a:lnTo>
                  <a:lnTo>
                    <a:pt x="5005" y="16645"/>
                  </a:lnTo>
                  <a:lnTo>
                    <a:pt x="4526" y="16396"/>
                  </a:lnTo>
                  <a:lnTo>
                    <a:pt x="4066" y="16127"/>
                  </a:lnTo>
                  <a:lnTo>
                    <a:pt x="3606" y="15840"/>
                  </a:lnTo>
                  <a:lnTo>
                    <a:pt x="3184" y="15552"/>
                  </a:lnTo>
                  <a:lnTo>
                    <a:pt x="2781" y="15226"/>
                  </a:lnTo>
                  <a:lnTo>
                    <a:pt x="2398" y="14919"/>
                  </a:lnTo>
                  <a:lnTo>
                    <a:pt x="2033" y="14574"/>
                  </a:lnTo>
                  <a:lnTo>
                    <a:pt x="1688" y="14229"/>
                  </a:lnTo>
                  <a:lnTo>
                    <a:pt x="1381" y="13865"/>
                  </a:lnTo>
                  <a:lnTo>
                    <a:pt x="1094" y="13500"/>
                  </a:lnTo>
                  <a:lnTo>
                    <a:pt x="844" y="13117"/>
                  </a:lnTo>
                  <a:lnTo>
                    <a:pt x="614" y="12733"/>
                  </a:lnTo>
                  <a:lnTo>
                    <a:pt x="422" y="12350"/>
                  </a:lnTo>
                  <a:lnTo>
                    <a:pt x="269" y="11947"/>
                  </a:lnTo>
                  <a:lnTo>
                    <a:pt x="135" y="11525"/>
                  </a:lnTo>
                  <a:lnTo>
                    <a:pt x="58" y="11122"/>
                  </a:lnTo>
                  <a:lnTo>
                    <a:pt x="1" y="10701"/>
                  </a:lnTo>
                  <a:lnTo>
                    <a:pt x="1" y="10279"/>
                  </a:lnTo>
                  <a:lnTo>
                    <a:pt x="20" y="9838"/>
                  </a:lnTo>
                  <a:lnTo>
                    <a:pt x="20" y="9838"/>
                  </a:lnTo>
                  <a:close/>
                </a:path>
              </a:pathLst>
            </a:custGeom>
            <a:solidFill>
              <a:srgbClr val="F4B6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7851567" y="1332729"/>
              <a:ext cx="527692" cy="669891"/>
            </a:xfrm>
            <a:custGeom>
              <a:rect b="b" l="l" r="r" t="t"/>
              <a:pathLst>
                <a:path extrusionOk="0" h="39388" w="31027">
                  <a:moveTo>
                    <a:pt x="269" y="18332"/>
                  </a:moveTo>
                  <a:lnTo>
                    <a:pt x="269" y="18332"/>
                  </a:lnTo>
                  <a:lnTo>
                    <a:pt x="288" y="19234"/>
                  </a:lnTo>
                  <a:lnTo>
                    <a:pt x="327" y="20135"/>
                  </a:lnTo>
                  <a:lnTo>
                    <a:pt x="384" y="21055"/>
                  </a:lnTo>
                  <a:lnTo>
                    <a:pt x="461" y="21957"/>
                  </a:lnTo>
                  <a:lnTo>
                    <a:pt x="557" y="22877"/>
                  </a:lnTo>
                  <a:lnTo>
                    <a:pt x="672" y="23797"/>
                  </a:lnTo>
                  <a:lnTo>
                    <a:pt x="806" y="24699"/>
                  </a:lnTo>
                  <a:lnTo>
                    <a:pt x="959" y="25600"/>
                  </a:lnTo>
                  <a:lnTo>
                    <a:pt x="1151" y="26501"/>
                  </a:lnTo>
                  <a:lnTo>
                    <a:pt x="1362" y="27383"/>
                  </a:lnTo>
                  <a:lnTo>
                    <a:pt x="1611" y="28265"/>
                  </a:lnTo>
                  <a:lnTo>
                    <a:pt x="1880" y="29109"/>
                  </a:lnTo>
                  <a:lnTo>
                    <a:pt x="2167" y="29953"/>
                  </a:lnTo>
                  <a:lnTo>
                    <a:pt x="2513" y="30777"/>
                  </a:lnTo>
                  <a:lnTo>
                    <a:pt x="2877" y="31564"/>
                  </a:lnTo>
                  <a:lnTo>
                    <a:pt x="3280" y="32331"/>
                  </a:lnTo>
                  <a:lnTo>
                    <a:pt x="3491" y="32714"/>
                  </a:lnTo>
                  <a:lnTo>
                    <a:pt x="3702" y="33078"/>
                  </a:lnTo>
                  <a:lnTo>
                    <a:pt x="3932" y="33443"/>
                  </a:lnTo>
                  <a:lnTo>
                    <a:pt x="4181" y="33788"/>
                  </a:lnTo>
                  <a:lnTo>
                    <a:pt x="4430" y="34133"/>
                  </a:lnTo>
                  <a:lnTo>
                    <a:pt x="4699" y="34478"/>
                  </a:lnTo>
                  <a:lnTo>
                    <a:pt x="4967" y="34804"/>
                  </a:lnTo>
                  <a:lnTo>
                    <a:pt x="5255" y="35111"/>
                  </a:lnTo>
                  <a:lnTo>
                    <a:pt x="5542" y="35437"/>
                  </a:lnTo>
                  <a:lnTo>
                    <a:pt x="5849" y="35725"/>
                  </a:lnTo>
                  <a:lnTo>
                    <a:pt x="6156" y="36012"/>
                  </a:lnTo>
                  <a:lnTo>
                    <a:pt x="6482" y="36300"/>
                  </a:lnTo>
                  <a:lnTo>
                    <a:pt x="6808" y="36568"/>
                  </a:lnTo>
                  <a:lnTo>
                    <a:pt x="7153" y="36837"/>
                  </a:lnTo>
                  <a:lnTo>
                    <a:pt x="7517" y="37086"/>
                  </a:lnTo>
                  <a:lnTo>
                    <a:pt x="7882" y="37316"/>
                  </a:lnTo>
                  <a:lnTo>
                    <a:pt x="8265" y="37546"/>
                  </a:lnTo>
                  <a:lnTo>
                    <a:pt x="8668" y="37757"/>
                  </a:lnTo>
                  <a:lnTo>
                    <a:pt x="9071" y="37968"/>
                  </a:lnTo>
                  <a:lnTo>
                    <a:pt x="9493" y="38160"/>
                  </a:lnTo>
                  <a:lnTo>
                    <a:pt x="9914" y="38332"/>
                  </a:lnTo>
                  <a:lnTo>
                    <a:pt x="10355" y="38505"/>
                  </a:lnTo>
                  <a:lnTo>
                    <a:pt x="10816" y="38658"/>
                  </a:lnTo>
                  <a:lnTo>
                    <a:pt x="11276" y="38793"/>
                  </a:lnTo>
                  <a:lnTo>
                    <a:pt x="11755" y="38908"/>
                  </a:lnTo>
                  <a:lnTo>
                    <a:pt x="12254" y="39023"/>
                  </a:lnTo>
                  <a:lnTo>
                    <a:pt x="12772" y="39119"/>
                  </a:lnTo>
                  <a:lnTo>
                    <a:pt x="13289" y="39215"/>
                  </a:lnTo>
                  <a:lnTo>
                    <a:pt x="13826" y="39272"/>
                  </a:lnTo>
                  <a:lnTo>
                    <a:pt x="14382" y="39330"/>
                  </a:lnTo>
                  <a:lnTo>
                    <a:pt x="14938" y="39368"/>
                  </a:lnTo>
                  <a:lnTo>
                    <a:pt x="15514" y="39387"/>
                  </a:lnTo>
                  <a:lnTo>
                    <a:pt x="15514" y="39387"/>
                  </a:lnTo>
                  <a:lnTo>
                    <a:pt x="16108" y="39387"/>
                  </a:lnTo>
                  <a:lnTo>
                    <a:pt x="16664" y="39368"/>
                  </a:lnTo>
                  <a:lnTo>
                    <a:pt x="17220" y="39330"/>
                  </a:lnTo>
                  <a:lnTo>
                    <a:pt x="17757" y="39291"/>
                  </a:lnTo>
                  <a:lnTo>
                    <a:pt x="18294" y="39215"/>
                  </a:lnTo>
                  <a:lnTo>
                    <a:pt x="18793" y="39119"/>
                  </a:lnTo>
                  <a:lnTo>
                    <a:pt x="19291" y="39023"/>
                  </a:lnTo>
                  <a:lnTo>
                    <a:pt x="19790" y="38889"/>
                  </a:lnTo>
                  <a:lnTo>
                    <a:pt x="20250" y="38754"/>
                  </a:lnTo>
                  <a:lnTo>
                    <a:pt x="20710" y="38601"/>
                  </a:lnTo>
                  <a:lnTo>
                    <a:pt x="21151" y="38428"/>
                  </a:lnTo>
                  <a:lnTo>
                    <a:pt x="21592" y="38256"/>
                  </a:lnTo>
                  <a:lnTo>
                    <a:pt x="22014" y="38064"/>
                  </a:lnTo>
                  <a:lnTo>
                    <a:pt x="22417" y="37834"/>
                  </a:lnTo>
                  <a:lnTo>
                    <a:pt x="22800" y="37623"/>
                  </a:lnTo>
                  <a:lnTo>
                    <a:pt x="23184" y="37374"/>
                  </a:lnTo>
                  <a:lnTo>
                    <a:pt x="23567" y="37124"/>
                  </a:lnTo>
                  <a:lnTo>
                    <a:pt x="23912" y="36856"/>
                  </a:lnTo>
                  <a:lnTo>
                    <a:pt x="24258" y="36588"/>
                  </a:lnTo>
                  <a:lnTo>
                    <a:pt x="24603" y="36300"/>
                  </a:lnTo>
                  <a:lnTo>
                    <a:pt x="24929" y="35993"/>
                  </a:lnTo>
                  <a:lnTo>
                    <a:pt x="25236" y="35686"/>
                  </a:lnTo>
                  <a:lnTo>
                    <a:pt x="25542" y="35360"/>
                  </a:lnTo>
                  <a:lnTo>
                    <a:pt x="25830" y="35034"/>
                  </a:lnTo>
                  <a:lnTo>
                    <a:pt x="26118" y="34689"/>
                  </a:lnTo>
                  <a:lnTo>
                    <a:pt x="26386" y="34344"/>
                  </a:lnTo>
                  <a:lnTo>
                    <a:pt x="26655" y="33980"/>
                  </a:lnTo>
                  <a:lnTo>
                    <a:pt x="26904" y="33615"/>
                  </a:lnTo>
                  <a:lnTo>
                    <a:pt x="27134" y="33251"/>
                  </a:lnTo>
                  <a:lnTo>
                    <a:pt x="27364" y="32867"/>
                  </a:lnTo>
                  <a:lnTo>
                    <a:pt x="27805" y="32081"/>
                  </a:lnTo>
                  <a:lnTo>
                    <a:pt x="28208" y="31276"/>
                  </a:lnTo>
                  <a:lnTo>
                    <a:pt x="28572" y="30432"/>
                  </a:lnTo>
                  <a:lnTo>
                    <a:pt x="28898" y="29588"/>
                  </a:lnTo>
                  <a:lnTo>
                    <a:pt x="29186" y="28726"/>
                  </a:lnTo>
                  <a:lnTo>
                    <a:pt x="29454" y="27843"/>
                  </a:lnTo>
                  <a:lnTo>
                    <a:pt x="29703" y="26961"/>
                  </a:lnTo>
                  <a:lnTo>
                    <a:pt x="29914" y="26060"/>
                  </a:lnTo>
                  <a:lnTo>
                    <a:pt x="30087" y="25178"/>
                  </a:lnTo>
                  <a:lnTo>
                    <a:pt x="30240" y="24277"/>
                  </a:lnTo>
                  <a:lnTo>
                    <a:pt x="30375" y="23395"/>
                  </a:lnTo>
                  <a:lnTo>
                    <a:pt x="30490" y="22513"/>
                  </a:lnTo>
                  <a:lnTo>
                    <a:pt x="30586" y="21631"/>
                  </a:lnTo>
                  <a:lnTo>
                    <a:pt x="30662" y="20787"/>
                  </a:lnTo>
                  <a:lnTo>
                    <a:pt x="30720" y="19943"/>
                  </a:lnTo>
                  <a:lnTo>
                    <a:pt x="30758" y="19119"/>
                  </a:lnTo>
                  <a:lnTo>
                    <a:pt x="30777" y="18332"/>
                  </a:lnTo>
                  <a:lnTo>
                    <a:pt x="30777" y="18332"/>
                  </a:lnTo>
                  <a:lnTo>
                    <a:pt x="30892" y="17393"/>
                  </a:lnTo>
                  <a:lnTo>
                    <a:pt x="30969" y="16492"/>
                  </a:lnTo>
                  <a:lnTo>
                    <a:pt x="31007" y="15610"/>
                  </a:lnTo>
                  <a:lnTo>
                    <a:pt x="31027" y="14785"/>
                  </a:lnTo>
                  <a:lnTo>
                    <a:pt x="31027" y="13960"/>
                  </a:lnTo>
                  <a:lnTo>
                    <a:pt x="31007" y="13193"/>
                  </a:lnTo>
                  <a:lnTo>
                    <a:pt x="30950" y="12426"/>
                  </a:lnTo>
                  <a:lnTo>
                    <a:pt x="30873" y="11717"/>
                  </a:lnTo>
                  <a:lnTo>
                    <a:pt x="30777" y="11007"/>
                  </a:lnTo>
                  <a:lnTo>
                    <a:pt x="30643" y="10355"/>
                  </a:lnTo>
                  <a:lnTo>
                    <a:pt x="30509" y="9703"/>
                  </a:lnTo>
                  <a:lnTo>
                    <a:pt x="30336" y="9090"/>
                  </a:lnTo>
                  <a:lnTo>
                    <a:pt x="30164" y="8515"/>
                  </a:lnTo>
                  <a:lnTo>
                    <a:pt x="29953" y="7939"/>
                  </a:lnTo>
                  <a:lnTo>
                    <a:pt x="29742" y="7402"/>
                  </a:lnTo>
                  <a:lnTo>
                    <a:pt x="29493" y="6904"/>
                  </a:lnTo>
                  <a:lnTo>
                    <a:pt x="29243" y="6405"/>
                  </a:lnTo>
                  <a:lnTo>
                    <a:pt x="28975" y="5945"/>
                  </a:lnTo>
                  <a:lnTo>
                    <a:pt x="28687" y="5504"/>
                  </a:lnTo>
                  <a:lnTo>
                    <a:pt x="28400" y="5082"/>
                  </a:lnTo>
                  <a:lnTo>
                    <a:pt x="28093" y="4679"/>
                  </a:lnTo>
                  <a:lnTo>
                    <a:pt x="27767" y="4315"/>
                  </a:lnTo>
                  <a:lnTo>
                    <a:pt x="27441" y="3951"/>
                  </a:lnTo>
                  <a:lnTo>
                    <a:pt x="27096" y="3606"/>
                  </a:lnTo>
                  <a:lnTo>
                    <a:pt x="26750" y="3299"/>
                  </a:lnTo>
                  <a:lnTo>
                    <a:pt x="26386" y="2992"/>
                  </a:lnTo>
                  <a:lnTo>
                    <a:pt x="26022" y="2724"/>
                  </a:lnTo>
                  <a:lnTo>
                    <a:pt x="25657" y="2455"/>
                  </a:lnTo>
                  <a:lnTo>
                    <a:pt x="25274" y="2206"/>
                  </a:lnTo>
                  <a:lnTo>
                    <a:pt x="24910" y="1976"/>
                  </a:lnTo>
                  <a:lnTo>
                    <a:pt x="24526" y="1765"/>
                  </a:lnTo>
                  <a:lnTo>
                    <a:pt x="24123" y="1573"/>
                  </a:lnTo>
                  <a:lnTo>
                    <a:pt x="23740" y="1381"/>
                  </a:lnTo>
                  <a:lnTo>
                    <a:pt x="23356" y="1228"/>
                  </a:lnTo>
                  <a:lnTo>
                    <a:pt x="22954" y="1074"/>
                  </a:lnTo>
                  <a:lnTo>
                    <a:pt x="22570" y="921"/>
                  </a:lnTo>
                  <a:lnTo>
                    <a:pt x="21803" y="691"/>
                  </a:lnTo>
                  <a:lnTo>
                    <a:pt x="21036" y="480"/>
                  </a:lnTo>
                  <a:lnTo>
                    <a:pt x="20288" y="327"/>
                  </a:lnTo>
                  <a:lnTo>
                    <a:pt x="19579" y="212"/>
                  </a:lnTo>
                  <a:lnTo>
                    <a:pt x="18908" y="116"/>
                  </a:lnTo>
                  <a:lnTo>
                    <a:pt x="18275" y="58"/>
                  </a:lnTo>
                  <a:lnTo>
                    <a:pt x="17680" y="20"/>
                  </a:lnTo>
                  <a:lnTo>
                    <a:pt x="17144" y="1"/>
                  </a:lnTo>
                  <a:lnTo>
                    <a:pt x="16683" y="1"/>
                  </a:lnTo>
                  <a:lnTo>
                    <a:pt x="16281" y="20"/>
                  </a:lnTo>
                  <a:lnTo>
                    <a:pt x="15725" y="39"/>
                  </a:lnTo>
                  <a:lnTo>
                    <a:pt x="15514" y="58"/>
                  </a:lnTo>
                  <a:lnTo>
                    <a:pt x="15514" y="58"/>
                  </a:lnTo>
                  <a:lnTo>
                    <a:pt x="15322" y="39"/>
                  </a:lnTo>
                  <a:lnTo>
                    <a:pt x="14747" y="20"/>
                  </a:lnTo>
                  <a:lnTo>
                    <a:pt x="14363" y="1"/>
                  </a:lnTo>
                  <a:lnTo>
                    <a:pt x="13884" y="1"/>
                  </a:lnTo>
                  <a:lnTo>
                    <a:pt x="13347" y="20"/>
                  </a:lnTo>
                  <a:lnTo>
                    <a:pt x="12772" y="58"/>
                  </a:lnTo>
                  <a:lnTo>
                    <a:pt x="12139" y="116"/>
                  </a:lnTo>
                  <a:lnTo>
                    <a:pt x="11448" y="212"/>
                  </a:lnTo>
                  <a:lnTo>
                    <a:pt x="10739" y="327"/>
                  </a:lnTo>
                  <a:lnTo>
                    <a:pt x="9991" y="480"/>
                  </a:lnTo>
                  <a:lnTo>
                    <a:pt x="9243" y="691"/>
                  </a:lnTo>
                  <a:lnTo>
                    <a:pt x="8457" y="921"/>
                  </a:lnTo>
                  <a:lnTo>
                    <a:pt x="8074" y="1074"/>
                  </a:lnTo>
                  <a:lnTo>
                    <a:pt x="7690" y="1228"/>
                  </a:lnTo>
                  <a:lnTo>
                    <a:pt x="7287" y="1381"/>
                  </a:lnTo>
                  <a:lnTo>
                    <a:pt x="6904" y="1573"/>
                  </a:lnTo>
                  <a:lnTo>
                    <a:pt x="6520" y="1765"/>
                  </a:lnTo>
                  <a:lnTo>
                    <a:pt x="6137" y="1976"/>
                  </a:lnTo>
                  <a:lnTo>
                    <a:pt x="5753" y="2206"/>
                  </a:lnTo>
                  <a:lnTo>
                    <a:pt x="5370" y="2455"/>
                  </a:lnTo>
                  <a:lnTo>
                    <a:pt x="5005" y="2724"/>
                  </a:lnTo>
                  <a:lnTo>
                    <a:pt x="4641" y="2992"/>
                  </a:lnTo>
                  <a:lnTo>
                    <a:pt x="4277" y="3299"/>
                  </a:lnTo>
                  <a:lnTo>
                    <a:pt x="3932" y="3606"/>
                  </a:lnTo>
                  <a:lnTo>
                    <a:pt x="3606" y="3951"/>
                  </a:lnTo>
                  <a:lnTo>
                    <a:pt x="3260" y="4315"/>
                  </a:lnTo>
                  <a:lnTo>
                    <a:pt x="2954" y="4679"/>
                  </a:lnTo>
                  <a:lnTo>
                    <a:pt x="2647" y="5082"/>
                  </a:lnTo>
                  <a:lnTo>
                    <a:pt x="2340" y="5504"/>
                  </a:lnTo>
                  <a:lnTo>
                    <a:pt x="2052" y="5945"/>
                  </a:lnTo>
                  <a:lnTo>
                    <a:pt x="1784" y="6405"/>
                  </a:lnTo>
                  <a:lnTo>
                    <a:pt x="1535" y="6904"/>
                  </a:lnTo>
                  <a:lnTo>
                    <a:pt x="1305" y="7402"/>
                  </a:lnTo>
                  <a:lnTo>
                    <a:pt x="1074" y="7939"/>
                  </a:lnTo>
                  <a:lnTo>
                    <a:pt x="883" y="8515"/>
                  </a:lnTo>
                  <a:lnTo>
                    <a:pt x="691" y="9090"/>
                  </a:lnTo>
                  <a:lnTo>
                    <a:pt x="538" y="9703"/>
                  </a:lnTo>
                  <a:lnTo>
                    <a:pt x="384" y="10355"/>
                  </a:lnTo>
                  <a:lnTo>
                    <a:pt x="269" y="11007"/>
                  </a:lnTo>
                  <a:lnTo>
                    <a:pt x="173" y="11717"/>
                  </a:lnTo>
                  <a:lnTo>
                    <a:pt x="77" y="12426"/>
                  </a:lnTo>
                  <a:lnTo>
                    <a:pt x="39" y="13193"/>
                  </a:lnTo>
                  <a:lnTo>
                    <a:pt x="1" y="13960"/>
                  </a:lnTo>
                  <a:lnTo>
                    <a:pt x="1" y="14785"/>
                  </a:lnTo>
                  <a:lnTo>
                    <a:pt x="20" y="15610"/>
                  </a:lnTo>
                  <a:lnTo>
                    <a:pt x="77" y="16492"/>
                  </a:lnTo>
                  <a:lnTo>
                    <a:pt x="154" y="17393"/>
                  </a:lnTo>
                  <a:lnTo>
                    <a:pt x="269" y="18332"/>
                  </a:lnTo>
                  <a:lnTo>
                    <a:pt x="269" y="18332"/>
                  </a:lnTo>
                  <a:close/>
                </a:path>
              </a:pathLst>
            </a:custGeom>
            <a:solidFill>
              <a:srgbClr val="F5C9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7847656" y="1168045"/>
              <a:ext cx="538134" cy="399523"/>
            </a:xfrm>
            <a:custGeom>
              <a:rect b="b" l="l" r="r" t="t"/>
              <a:pathLst>
                <a:path extrusionOk="0" h="23491" w="31641">
                  <a:moveTo>
                    <a:pt x="231" y="23490"/>
                  </a:moveTo>
                  <a:lnTo>
                    <a:pt x="231" y="23490"/>
                  </a:lnTo>
                  <a:lnTo>
                    <a:pt x="135" y="22742"/>
                  </a:lnTo>
                  <a:lnTo>
                    <a:pt x="58" y="22013"/>
                  </a:lnTo>
                  <a:lnTo>
                    <a:pt x="20" y="21323"/>
                  </a:lnTo>
                  <a:lnTo>
                    <a:pt x="1" y="20652"/>
                  </a:lnTo>
                  <a:lnTo>
                    <a:pt x="1" y="20000"/>
                  </a:lnTo>
                  <a:lnTo>
                    <a:pt x="20" y="19367"/>
                  </a:lnTo>
                  <a:lnTo>
                    <a:pt x="77" y="18754"/>
                  </a:lnTo>
                  <a:lnTo>
                    <a:pt x="154" y="18159"/>
                  </a:lnTo>
                  <a:lnTo>
                    <a:pt x="250" y="17584"/>
                  </a:lnTo>
                  <a:lnTo>
                    <a:pt x="365" y="17028"/>
                  </a:lnTo>
                  <a:lnTo>
                    <a:pt x="499" y="16491"/>
                  </a:lnTo>
                  <a:lnTo>
                    <a:pt x="653" y="15973"/>
                  </a:lnTo>
                  <a:lnTo>
                    <a:pt x="825" y="15475"/>
                  </a:lnTo>
                  <a:lnTo>
                    <a:pt x="1017" y="14995"/>
                  </a:lnTo>
                  <a:lnTo>
                    <a:pt x="1228" y="14535"/>
                  </a:lnTo>
                  <a:lnTo>
                    <a:pt x="1458" y="14075"/>
                  </a:lnTo>
                  <a:lnTo>
                    <a:pt x="1707" y="13653"/>
                  </a:lnTo>
                  <a:lnTo>
                    <a:pt x="1956" y="13231"/>
                  </a:lnTo>
                  <a:lnTo>
                    <a:pt x="2244" y="12828"/>
                  </a:lnTo>
                  <a:lnTo>
                    <a:pt x="2532" y="12426"/>
                  </a:lnTo>
                  <a:lnTo>
                    <a:pt x="2839" y="12042"/>
                  </a:lnTo>
                  <a:lnTo>
                    <a:pt x="3145" y="11678"/>
                  </a:lnTo>
                  <a:lnTo>
                    <a:pt x="3471" y="11314"/>
                  </a:lnTo>
                  <a:lnTo>
                    <a:pt x="3816" y="10968"/>
                  </a:lnTo>
                  <a:lnTo>
                    <a:pt x="4162" y="10642"/>
                  </a:lnTo>
                  <a:lnTo>
                    <a:pt x="4526" y="10316"/>
                  </a:lnTo>
                  <a:lnTo>
                    <a:pt x="4890" y="10010"/>
                  </a:lnTo>
                  <a:lnTo>
                    <a:pt x="5255" y="9703"/>
                  </a:lnTo>
                  <a:lnTo>
                    <a:pt x="6041" y="9108"/>
                  </a:lnTo>
                  <a:lnTo>
                    <a:pt x="6827" y="8552"/>
                  </a:lnTo>
                  <a:lnTo>
                    <a:pt x="7652" y="8015"/>
                  </a:lnTo>
                  <a:lnTo>
                    <a:pt x="8476" y="7517"/>
                  </a:lnTo>
                  <a:lnTo>
                    <a:pt x="9320" y="7018"/>
                  </a:lnTo>
                  <a:lnTo>
                    <a:pt x="10164" y="6520"/>
                  </a:lnTo>
                  <a:lnTo>
                    <a:pt x="11832" y="5580"/>
                  </a:lnTo>
                  <a:lnTo>
                    <a:pt x="12656" y="5101"/>
                  </a:lnTo>
                  <a:lnTo>
                    <a:pt x="13443" y="4621"/>
                  </a:lnTo>
                  <a:lnTo>
                    <a:pt x="14210" y="4142"/>
                  </a:lnTo>
                  <a:lnTo>
                    <a:pt x="14938" y="3624"/>
                  </a:lnTo>
                  <a:lnTo>
                    <a:pt x="15648" y="3106"/>
                  </a:lnTo>
                  <a:lnTo>
                    <a:pt x="15974" y="2838"/>
                  </a:lnTo>
                  <a:lnTo>
                    <a:pt x="16300" y="2550"/>
                  </a:lnTo>
                  <a:lnTo>
                    <a:pt x="16606" y="2263"/>
                  </a:lnTo>
                  <a:lnTo>
                    <a:pt x="16894" y="1975"/>
                  </a:lnTo>
                  <a:lnTo>
                    <a:pt x="17182" y="1687"/>
                  </a:lnTo>
                  <a:lnTo>
                    <a:pt x="17450" y="1381"/>
                  </a:lnTo>
                  <a:lnTo>
                    <a:pt x="17699" y="1055"/>
                  </a:lnTo>
                  <a:lnTo>
                    <a:pt x="17930" y="729"/>
                  </a:lnTo>
                  <a:lnTo>
                    <a:pt x="18160" y="384"/>
                  </a:lnTo>
                  <a:lnTo>
                    <a:pt x="18351" y="38"/>
                  </a:lnTo>
                  <a:lnTo>
                    <a:pt x="18351" y="38"/>
                  </a:lnTo>
                  <a:lnTo>
                    <a:pt x="18390" y="19"/>
                  </a:lnTo>
                  <a:lnTo>
                    <a:pt x="18409" y="0"/>
                  </a:lnTo>
                  <a:lnTo>
                    <a:pt x="18428" y="19"/>
                  </a:lnTo>
                  <a:lnTo>
                    <a:pt x="18467" y="58"/>
                  </a:lnTo>
                  <a:lnTo>
                    <a:pt x="18524" y="211"/>
                  </a:lnTo>
                  <a:lnTo>
                    <a:pt x="18582" y="422"/>
                  </a:lnTo>
                  <a:lnTo>
                    <a:pt x="18716" y="978"/>
                  </a:lnTo>
                  <a:lnTo>
                    <a:pt x="18831" y="1668"/>
                  </a:lnTo>
                  <a:lnTo>
                    <a:pt x="19042" y="3011"/>
                  </a:lnTo>
                  <a:lnTo>
                    <a:pt x="19118" y="3643"/>
                  </a:lnTo>
                  <a:lnTo>
                    <a:pt x="19118" y="3643"/>
                  </a:lnTo>
                  <a:lnTo>
                    <a:pt x="19253" y="3605"/>
                  </a:lnTo>
                  <a:lnTo>
                    <a:pt x="19617" y="3490"/>
                  </a:lnTo>
                  <a:lnTo>
                    <a:pt x="19885" y="3394"/>
                  </a:lnTo>
                  <a:lnTo>
                    <a:pt x="20173" y="3279"/>
                  </a:lnTo>
                  <a:lnTo>
                    <a:pt x="20480" y="3126"/>
                  </a:lnTo>
                  <a:lnTo>
                    <a:pt x="20825" y="2934"/>
                  </a:lnTo>
                  <a:lnTo>
                    <a:pt x="21189" y="2723"/>
                  </a:lnTo>
                  <a:lnTo>
                    <a:pt x="21554" y="2474"/>
                  </a:lnTo>
                  <a:lnTo>
                    <a:pt x="21918" y="2167"/>
                  </a:lnTo>
                  <a:lnTo>
                    <a:pt x="22263" y="1841"/>
                  </a:lnTo>
                  <a:lnTo>
                    <a:pt x="22608" y="1457"/>
                  </a:lnTo>
                  <a:lnTo>
                    <a:pt x="22781" y="1246"/>
                  </a:lnTo>
                  <a:lnTo>
                    <a:pt x="22934" y="1035"/>
                  </a:lnTo>
                  <a:lnTo>
                    <a:pt x="23088" y="805"/>
                  </a:lnTo>
                  <a:lnTo>
                    <a:pt x="23222" y="556"/>
                  </a:lnTo>
                  <a:lnTo>
                    <a:pt x="23356" y="307"/>
                  </a:lnTo>
                  <a:lnTo>
                    <a:pt x="23471" y="38"/>
                  </a:lnTo>
                  <a:lnTo>
                    <a:pt x="23471" y="38"/>
                  </a:lnTo>
                  <a:lnTo>
                    <a:pt x="23625" y="134"/>
                  </a:lnTo>
                  <a:lnTo>
                    <a:pt x="23759" y="249"/>
                  </a:lnTo>
                  <a:lnTo>
                    <a:pt x="24066" y="556"/>
                  </a:lnTo>
                  <a:lnTo>
                    <a:pt x="24392" y="920"/>
                  </a:lnTo>
                  <a:lnTo>
                    <a:pt x="24737" y="1361"/>
                  </a:lnTo>
                  <a:lnTo>
                    <a:pt x="25101" y="1879"/>
                  </a:lnTo>
                  <a:lnTo>
                    <a:pt x="25466" y="2454"/>
                  </a:lnTo>
                  <a:lnTo>
                    <a:pt x="25849" y="3087"/>
                  </a:lnTo>
                  <a:lnTo>
                    <a:pt x="26233" y="3758"/>
                  </a:lnTo>
                  <a:lnTo>
                    <a:pt x="26616" y="4487"/>
                  </a:lnTo>
                  <a:lnTo>
                    <a:pt x="27000" y="5254"/>
                  </a:lnTo>
                  <a:lnTo>
                    <a:pt x="27402" y="6059"/>
                  </a:lnTo>
                  <a:lnTo>
                    <a:pt x="27786" y="6903"/>
                  </a:lnTo>
                  <a:lnTo>
                    <a:pt x="28169" y="7766"/>
                  </a:lnTo>
                  <a:lnTo>
                    <a:pt x="28553" y="8648"/>
                  </a:lnTo>
                  <a:lnTo>
                    <a:pt x="28917" y="9549"/>
                  </a:lnTo>
                  <a:lnTo>
                    <a:pt x="29262" y="10451"/>
                  </a:lnTo>
                  <a:lnTo>
                    <a:pt x="29607" y="11390"/>
                  </a:lnTo>
                  <a:lnTo>
                    <a:pt x="29933" y="12311"/>
                  </a:lnTo>
                  <a:lnTo>
                    <a:pt x="30221" y="13231"/>
                  </a:lnTo>
                  <a:lnTo>
                    <a:pt x="30509" y="14132"/>
                  </a:lnTo>
                  <a:lnTo>
                    <a:pt x="30758" y="15034"/>
                  </a:lnTo>
                  <a:lnTo>
                    <a:pt x="30988" y="15916"/>
                  </a:lnTo>
                  <a:lnTo>
                    <a:pt x="31180" y="16779"/>
                  </a:lnTo>
                  <a:lnTo>
                    <a:pt x="31352" y="17622"/>
                  </a:lnTo>
                  <a:lnTo>
                    <a:pt x="31487" y="18408"/>
                  </a:lnTo>
                  <a:lnTo>
                    <a:pt x="31583" y="19176"/>
                  </a:lnTo>
                  <a:lnTo>
                    <a:pt x="31621" y="19904"/>
                  </a:lnTo>
                  <a:lnTo>
                    <a:pt x="31640" y="20575"/>
                  </a:lnTo>
                  <a:lnTo>
                    <a:pt x="31621" y="20882"/>
                  </a:lnTo>
                  <a:lnTo>
                    <a:pt x="31602" y="21189"/>
                  </a:lnTo>
                  <a:lnTo>
                    <a:pt x="31583" y="21477"/>
                  </a:lnTo>
                  <a:lnTo>
                    <a:pt x="31525" y="21764"/>
                  </a:lnTo>
                  <a:lnTo>
                    <a:pt x="31467" y="22013"/>
                  </a:lnTo>
                  <a:lnTo>
                    <a:pt x="31410" y="22263"/>
                  </a:lnTo>
                  <a:lnTo>
                    <a:pt x="31314" y="22493"/>
                  </a:lnTo>
                  <a:lnTo>
                    <a:pt x="31218" y="22685"/>
                  </a:lnTo>
                  <a:lnTo>
                    <a:pt x="31218" y="22685"/>
                  </a:lnTo>
                  <a:lnTo>
                    <a:pt x="30758" y="21764"/>
                  </a:lnTo>
                  <a:lnTo>
                    <a:pt x="30259" y="20825"/>
                  </a:lnTo>
                  <a:lnTo>
                    <a:pt x="30010" y="20384"/>
                  </a:lnTo>
                  <a:lnTo>
                    <a:pt x="29742" y="19943"/>
                  </a:lnTo>
                  <a:lnTo>
                    <a:pt x="29454" y="19521"/>
                  </a:lnTo>
                  <a:lnTo>
                    <a:pt x="29186" y="19137"/>
                  </a:lnTo>
                  <a:lnTo>
                    <a:pt x="28898" y="18773"/>
                  </a:lnTo>
                  <a:lnTo>
                    <a:pt x="28610" y="18428"/>
                  </a:lnTo>
                  <a:lnTo>
                    <a:pt x="28304" y="18140"/>
                  </a:lnTo>
                  <a:lnTo>
                    <a:pt x="28016" y="17872"/>
                  </a:lnTo>
                  <a:lnTo>
                    <a:pt x="27709" y="17661"/>
                  </a:lnTo>
                  <a:lnTo>
                    <a:pt x="27556" y="17565"/>
                  </a:lnTo>
                  <a:lnTo>
                    <a:pt x="27402" y="17488"/>
                  </a:lnTo>
                  <a:lnTo>
                    <a:pt x="27268" y="17431"/>
                  </a:lnTo>
                  <a:lnTo>
                    <a:pt x="27115" y="17373"/>
                  </a:lnTo>
                  <a:lnTo>
                    <a:pt x="26961" y="17335"/>
                  </a:lnTo>
                  <a:lnTo>
                    <a:pt x="26808" y="17315"/>
                  </a:lnTo>
                  <a:lnTo>
                    <a:pt x="26808" y="17315"/>
                  </a:lnTo>
                  <a:lnTo>
                    <a:pt x="26252" y="17296"/>
                  </a:lnTo>
                  <a:lnTo>
                    <a:pt x="25638" y="17315"/>
                  </a:lnTo>
                  <a:lnTo>
                    <a:pt x="24967" y="17373"/>
                  </a:lnTo>
                  <a:lnTo>
                    <a:pt x="24277" y="17450"/>
                  </a:lnTo>
                  <a:lnTo>
                    <a:pt x="23529" y="17546"/>
                  </a:lnTo>
                  <a:lnTo>
                    <a:pt x="22781" y="17680"/>
                  </a:lnTo>
                  <a:lnTo>
                    <a:pt x="21209" y="17948"/>
                  </a:lnTo>
                  <a:lnTo>
                    <a:pt x="19655" y="18236"/>
                  </a:lnTo>
                  <a:lnTo>
                    <a:pt x="18160" y="18504"/>
                  </a:lnTo>
                  <a:lnTo>
                    <a:pt x="17469" y="18619"/>
                  </a:lnTo>
                  <a:lnTo>
                    <a:pt x="16817" y="18696"/>
                  </a:lnTo>
                  <a:lnTo>
                    <a:pt x="16204" y="18754"/>
                  </a:lnTo>
                  <a:lnTo>
                    <a:pt x="15667" y="18773"/>
                  </a:lnTo>
                  <a:lnTo>
                    <a:pt x="15667" y="18773"/>
                  </a:lnTo>
                  <a:lnTo>
                    <a:pt x="14919" y="18773"/>
                  </a:lnTo>
                  <a:lnTo>
                    <a:pt x="14210" y="18734"/>
                  </a:lnTo>
                  <a:lnTo>
                    <a:pt x="13538" y="18677"/>
                  </a:lnTo>
                  <a:lnTo>
                    <a:pt x="12886" y="18619"/>
                  </a:lnTo>
                  <a:lnTo>
                    <a:pt x="12273" y="18543"/>
                  </a:lnTo>
                  <a:lnTo>
                    <a:pt x="11659" y="18447"/>
                  </a:lnTo>
                  <a:lnTo>
                    <a:pt x="10547" y="18255"/>
                  </a:lnTo>
                  <a:lnTo>
                    <a:pt x="9492" y="18063"/>
                  </a:lnTo>
                  <a:lnTo>
                    <a:pt x="8534" y="17891"/>
                  </a:lnTo>
                  <a:lnTo>
                    <a:pt x="8054" y="17833"/>
                  </a:lnTo>
                  <a:lnTo>
                    <a:pt x="7613" y="17776"/>
                  </a:lnTo>
                  <a:lnTo>
                    <a:pt x="7172" y="17757"/>
                  </a:lnTo>
                  <a:lnTo>
                    <a:pt x="6750" y="17757"/>
                  </a:lnTo>
                  <a:lnTo>
                    <a:pt x="6328" y="17776"/>
                  </a:lnTo>
                  <a:lnTo>
                    <a:pt x="5926" y="17833"/>
                  </a:lnTo>
                  <a:lnTo>
                    <a:pt x="5523" y="17910"/>
                  </a:lnTo>
                  <a:lnTo>
                    <a:pt x="5120" y="18025"/>
                  </a:lnTo>
                  <a:lnTo>
                    <a:pt x="4737" y="18198"/>
                  </a:lnTo>
                  <a:lnTo>
                    <a:pt x="4334" y="18389"/>
                  </a:lnTo>
                  <a:lnTo>
                    <a:pt x="3951" y="18639"/>
                  </a:lnTo>
                  <a:lnTo>
                    <a:pt x="3567" y="18945"/>
                  </a:lnTo>
                  <a:lnTo>
                    <a:pt x="3164" y="19291"/>
                  </a:lnTo>
                  <a:lnTo>
                    <a:pt x="2762" y="19693"/>
                  </a:lnTo>
                  <a:lnTo>
                    <a:pt x="2378" y="20153"/>
                  </a:lnTo>
                  <a:lnTo>
                    <a:pt x="1956" y="20690"/>
                  </a:lnTo>
                  <a:lnTo>
                    <a:pt x="1554" y="21285"/>
                  </a:lnTo>
                  <a:lnTo>
                    <a:pt x="1113" y="21937"/>
                  </a:lnTo>
                  <a:lnTo>
                    <a:pt x="691" y="22665"/>
                  </a:lnTo>
                  <a:lnTo>
                    <a:pt x="231" y="23490"/>
                  </a:lnTo>
                  <a:lnTo>
                    <a:pt x="231" y="234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7815698" y="1289036"/>
              <a:ext cx="602048" cy="407993"/>
            </a:xfrm>
            <a:custGeom>
              <a:rect b="b" l="l" r="r" t="t"/>
              <a:pathLst>
                <a:path extrusionOk="0" h="23989" w="35399">
                  <a:moveTo>
                    <a:pt x="17699" y="0"/>
                  </a:moveTo>
                  <a:lnTo>
                    <a:pt x="17699" y="0"/>
                  </a:lnTo>
                  <a:lnTo>
                    <a:pt x="17699" y="0"/>
                  </a:lnTo>
                  <a:lnTo>
                    <a:pt x="11314" y="537"/>
                  </a:lnTo>
                  <a:lnTo>
                    <a:pt x="11314" y="537"/>
                  </a:lnTo>
                  <a:lnTo>
                    <a:pt x="11026" y="556"/>
                  </a:lnTo>
                  <a:lnTo>
                    <a:pt x="10758" y="575"/>
                  </a:lnTo>
                  <a:lnTo>
                    <a:pt x="10470" y="614"/>
                  </a:lnTo>
                  <a:lnTo>
                    <a:pt x="10202" y="652"/>
                  </a:lnTo>
                  <a:lnTo>
                    <a:pt x="9914" y="729"/>
                  </a:lnTo>
                  <a:lnTo>
                    <a:pt x="9646" y="805"/>
                  </a:lnTo>
                  <a:lnTo>
                    <a:pt x="9377" y="882"/>
                  </a:lnTo>
                  <a:lnTo>
                    <a:pt x="9109" y="997"/>
                  </a:lnTo>
                  <a:lnTo>
                    <a:pt x="8572" y="1227"/>
                  </a:lnTo>
                  <a:lnTo>
                    <a:pt x="8035" y="1496"/>
                  </a:lnTo>
                  <a:lnTo>
                    <a:pt x="7517" y="1822"/>
                  </a:lnTo>
                  <a:lnTo>
                    <a:pt x="7019" y="2167"/>
                  </a:lnTo>
                  <a:lnTo>
                    <a:pt x="6520" y="2570"/>
                  </a:lnTo>
                  <a:lnTo>
                    <a:pt x="6041" y="2972"/>
                  </a:lnTo>
                  <a:lnTo>
                    <a:pt x="5561" y="3433"/>
                  </a:lnTo>
                  <a:lnTo>
                    <a:pt x="5101" y="3893"/>
                  </a:lnTo>
                  <a:lnTo>
                    <a:pt x="4660" y="4372"/>
                  </a:lnTo>
                  <a:lnTo>
                    <a:pt x="4219" y="4890"/>
                  </a:lnTo>
                  <a:lnTo>
                    <a:pt x="3816" y="5408"/>
                  </a:lnTo>
                  <a:lnTo>
                    <a:pt x="3414" y="5925"/>
                  </a:lnTo>
                  <a:lnTo>
                    <a:pt x="3030" y="6462"/>
                  </a:lnTo>
                  <a:lnTo>
                    <a:pt x="2666" y="6999"/>
                  </a:lnTo>
                  <a:lnTo>
                    <a:pt x="2321" y="7536"/>
                  </a:lnTo>
                  <a:lnTo>
                    <a:pt x="1995" y="8073"/>
                  </a:lnTo>
                  <a:lnTo>
                    <a:pt x="1688" y="8591"/>
                  </a:lnTo>
                  <a:lnTo>
                    <a:pt x="1419" y="9108"/>
                  </a:lnTo>
                  <a:lnTo>
                    <a:pt x="1151" y="9607"/>
                  </a:lnTo>
                  <a:lnTo>
                    <a:pt x="921" y="10106"/>
                  </a:lnTo>
                  <a:lnTo>
                    <a:pt x="710" y="10566"/>
                  </a:lnTo>
                  <a:lnTo>
                    <a:pt x="518" y="11007"/>
                  </a:lnTo>
                  <a:lnTo>
                    <a:pt x="365" y="11429"/>
                  </a:lnTo>
                  <a:lnTo>
                    <a:pt x="230" y="11812"/>
                  </a:lnTo>
                  <a:lnTo>
                    <a:pt x="135" y="12157"/>
                  </a:lnTo>
                  <a:lnTo>
                    <a:pt x="58" y="12483"/>
                  </a:lnTo>
                  <a:lnTo>
                    <a:pt x="0" y="12752"/>
                  </a:lnTo>
                  <a:lnTo>
                    <a:pt x="0" y="12982"/>
                  </a:lnTo>
                  <a:lnTo>
                    <a:pt x="0" y="12982"/>
                  </a:lnTo>
                  <a:lnTo>
                    <a:pt x="0" y="13634"/>
                  </a:lnTo>
                  <a:lnTo>
                    <a:pt x="20" y="14267"/>
                  </a:lnTo>
                  <a:lnTo>
                    <a:pt x="58" y="14880"/>
                  </a:lnTo>
                  <a:lnTo>
                    <a:pt x="96" y="15475"/>
                  </a:lnTo>
                  <a:lnTo>
                    <a:pt x="154" y="16050"/>
                  </a:lnTo>
                  <a:lnTo>
                    <a:pt x="230" y="16606"/>
                  </a:lnTo>
                  <a:lnTo>
                    <a:pt x="307" y="17143"/>
                  </a:lnTo>
                  <a:lnTo>
                    <a:pt x="403" y="17661"/>
                  </a:lnTo>
                  <a:lnTo>
                    <a:pt x="595" y="18639"/>
                  </a:lnTo>
                  <a:lnTo>
                    <a:pt x="806" y="19559"/>
                  </a:lnTo>
                  <a:lnTo>
                    <a:pt x="1055" y="20365"/>
                  </a:lnTo>
                  <a:lnTo>
                    <a:pt x="1285" y="21112"/>
                  </a:lnTo>
                  <a:lnTo>
                    <a:pt x="1534" y="21783"/>
                  </a:lnTo>
                  <a:lnTo>
                    <a:pt x="1764" y="22359"/>
                  </a:lnTo>
                  <a:lnTo>
                    <a:pt x="1975" y="22838"/>
                  </a:lnTo>
                  <a:lnTo>
                    <a:pt x="2186" y="23260"/>
                  </a:lnTo>
                  <a:lnTo>
                    <a:pt x="2474" y="23797"/>
                  </a:lnTo>
                  <a:lnTo>
                    <a:pt x="2589" y="23989"/>
                  </a:lnTo>
                  <a:lnTo>
                    <a:pt x="2589" y="23989"/>
                  </a:lnTo>
                  <a:lnTo>
                    <a:pt x="2723" y="23433"/>
                  </a:lnTo>
                  <a:lnTo>
                    <a:pt x="2896" y="22857"/>
                  </a:lnTo>
                  <a:lnTo>
                    <a:pt x="3088" y="22205"/>
                  </a:lnTo>
                  <a:lnTo>
                    <a:pt x="3318" y="21534"/>
                  </a:lnTo>
                  <a:lnTo>
                    <a:pt x="4411" y="18409"/>
                  </a:lnTo>
                  <a:lnTo>
                    <a:pt x="4986" y="16664"/>
                  </a:lnTo>
                  <a:lnTo>
                    <a:pt x="5293" y="15743"/>
                  </a:lnTo>
                  <a:lnTo>
                    <a:pt x="5561" y="14823"/>
                  </a:lnTo>
                  <a:lnTo>
                    <a:pt x="5830" y="13864"/>
                  </a:lnTo>
                  <a:lnTo>
                    <a:pt x="6098" y="12905"/>
                  </a:lnTo>
                  <a:lnTo>
                    <a:pt x="6328" y="11927"/>
                  </a:lnTo>
                  <a:lnTo>
                    <a:pt x="6539" y="10930"/>
                  </a:lnTo>
                  <a:lnTo>
                    <a:pt x="6539" y="10930"/>
                  </a:lnTo>
                  <a:lnTo>
                    <a:pt x="6980" y="11179"/>
                  </a:lnTo>
                  <a:lnTo>
                    <a:pt x="7479" y="11390"/>
                  </a:lnTo>
                  <a:lnTo>
                    <a:pt x="8035" y="11601"/>
                  </a:lnTo>
                  <a:lnTo>
                    <a:pt x="8610" y="11774"/>
                  </a:lnTo>
                  <a:lnTo>
                    <a:pt x="9243" y="11966"/>
                  </a:lnTo>
                  <a:lnTo>
                    <a:pt x="9895" y="12119"/>
                  </a:lnTo>
                  <a:lnTo>
                    <a:pt x="10585" y="12253"/>
                  </a:lnTo>
                  <a:lnTo>
                    <a:pt x="11295" y="12387"/>
                  </a:lnTo>
                  <a:lnTo>
                    <a:pt x="12043" y="12503"/>
                  </a:lnTo>
                  <a:lnTo>
                    <a:pt x="12810" y="12598"/>
                  </a:lnTo>
                  <a:lnTo>
                    <a:pt x="13596" y="12675"/>
                  </a:lnTo>
                  <a:lnTo>
                    <a:pt x="14401" y="12752"/>
                  </a:lnTo>
                  <a:lnTo>
                    <a:pt x="15206" y="12809"/>
                  </a:lnTo>
                  <a:lnTo>
                    <a:pt x="16031" y="12848"/>
                  </a:lnTo>
                  <a:lnTo>
                    <a:pt x="16875" y="12867"/>
                  </a:lnTo>
                  <a:lnTo>
                    <a:pt x="17699" y="12867"/>
                  </a:lnTo>
                  <a:lnTo>
                    <a:pt x="18543" y="12867"/>
                  </a:lnTo>
                  <a:lnTo>
                    <a:pt x="19368" y="12848"/>
                  </a:lnTo>
                  <a:lnTo>
                    <a:pt x="20192" y="12809"/>
                  </a:lnTo>
                  <a:lnTo>
                    <a:pt x="20997" y="12752"/>
                  </a:lnTo>
                  <a:lnTo>
                    <a:pt x="21803" y="12675"/>
                  </a:lnTo>
                  <a:lnTo>
                    <a:pt x="22589" y="12598"/>
                  </a:lnTo>
                  <a:lnTo>
                    <a:pt x="23356" y="12503"/>
                  </a:lnTo>
                  <a:lnTo>
                    <a:pt x="24104" y="12387"/>
                  </a:lnTo>
                  <a:lnTo>
                    <a:pt x="24813" y="12253"/>
                  </a:lnTo>
                  <a:lnTo>
                    <a:pt x="25504" y="12119"/>
                  </a:lnTo>
                  <a:lnTo>
                    <a:pt x="26156" y="11946"/>
                  </a:lnTo>
                  <a:lnTo>
                    <a:pt x="26788" y="11774"/>
                  </a:lnTo>
                  <a:lnTo>
                    <a:pt x="27364" y="11601"/>
                  </a:lnTo>
                  <a:lnTo>
                    <a:pt x="27920" y="11390"/>
                  </a:lnTo>
                  <a:lnTo>
                    <a:pt x="28399" y="11160"/>
                  </a:lnTo>
                  <a:lnTo>
                    <a:pt x="28859" y="10930"/>
                  </a:lnTo>
                  <a:lnTo>
                    <a:pt x="28859" y="10930"/>
                  </a:lnTo>
                  <a:lnTo>
                    <a:pt x="29070" y="11927"/>
                  </a:lnTo>
                  <a:lnTo>
                    <a:pt x="29300" y="12905"/>
                  </a:lnTo>
                  <a:lnTo>
                    <a:pt x="29550" y="13864"/>
                  </a:lnTo>
                  <a:lnTo>
                    <a:pt x="29837" y="14823"/>
                  </a:lnTo>
                  <a:lnTo>
                    <a:pt x="30106" y="15743"/>
                  </a:lnTo>
                  <a:lnTo>
                    <a:pt x="30413" y="16664"/>
                  </a:lnTo>
                  <a:lnTo>
                    <a:pt x="30988" y="18409"/>
                  </a:lnTo>
                  <a:lnTo>
                    <a:pt x="32081" y="21534"/>
                  </a:lnTo>
                  <a:lnTo>
                    <a:pt x="32311" y="22205"/>
                  </a:lnTo>
                  <a:lnTo>
                    <a:pt x="32503" y="22857"/>
                  </a:lnTo>
                  <a:lnTo>
                    <a:pt x="32675" y="23433"/>
                  </a:lnTo>
                  <a:lnTo>
                    <a:pt x="32810" y="23989"/>
                  </a:lnTo>
                  <a:lnTo>
                    <a:pt x="32810" y="23989"/>
                  </a:lnTo>
                  <a:lnTo>
                    <a:pt x="32925" y="23797"/>
                  </a:lnTo>
                  <a:lnTo>
                    <a:pt x="33212" y="23260"/>
                  </a:lnTo>
                  <a:lnTo>
                    <a:pt x="33423" y="22838"/>
                  </a:lnTo>
                  <a:lnTo>
                    <a:pt x="33634" y="22359"/>
                  </a:lnTo>
                  <a:lnTo>
                    <a:pt x="33864" y="21783"/>
                  </a:lnTo>
                  <a:lnTo>
                    <a:pt x="34113" y="21112"/>
                  </a:lnTo>
                  <a:lnTo>
                    <a:pt x="34344" y="20365"/>
                  </a:lnTo>
                  <a:lnTo>
                    <a:pt x="34593" y="19559"/>
                  </a:lnTo>
                  <a:lnTo>
                    <a:pt x="34804" y="18639"/>
                  </a:lnTo>
                  <a:lnTo>
                    <a:pt x="34996" y="17661"/>
                  </a:lnTo>
                  <a:lnTo>
                    <a:pt x="35091" y="17143"/>
                  </a:lnTo>
                  <a:lnTo>
                    <a:pt x="35168" y="16606"/>
                  </a:lnTo>
                  <a:lnTo>
                    <a:pt x="35226" y="16050"/>
                  </a:lnTo>
                  <a:lnTo>
                    <a:pt x="35283" y="15475"/>
                  </a:lnTo>
                  <a:lnTo>
                    <a:pt x="35341" y="14880"/>
                  </a:lnTo>
                  <a:lnTo>
                    <a:pt x="35379" y="14267"/>
                  </a:lnTo>
                  <a:lnTo>
                    <a:pt x="35398" y="13634"/>
                  </a:lnTo>
                  <a:lnTo>
                    <a:pt x="35398" y="12982"/>
                  </a:lnTo>
                  <a:lnTo>
                    <a:pt x="35398" y="12982"/>
                  </a:lnTo>
                  <a:lnTo>
                    <a:pt x="35379" y="12752"/>
                  </a:lnTo>
                  <a:lnTo>
                    <a:pt x="35341" y="12483"/>
                  </a:lnTo>
                  <a:lnTo>
                    <a:pt x="35264" y="12157"/>
                  </a:lnTo>
                  <a:lnTo>
                    <a:pt x="35168" y="11812"/>
                  </a:lnTo>
                  <a:lnTo>
                    <a:pt x="35034" y="11429"/>
                  </a:lnTo>
                  <a:lnTo>
                    <a:pt x="34881" y="11007"/>
                  </a:lnTo>
                  <a:lnTo>
                    <a:pt x="34689" y="10566"/>
                  </a:lnTo>
                  <a:lnTo>
                    <a:pt x="34478" y="10106"/>
                  </a:lnTo>
                  <a:lnTo>
                    <a:pt x="34248" y="9607"/>
                  </a:lnTo>
                  <a:lnTo>
                    <a:pt x="33979" y="9108"/>
                  </a:lnTo>
                  <a:lnTo>
                    <a:pt x="33711" y="8591"/>
                  </a:lnTo>
                  <a:lnTo>
                    <a:pt x="33404" y="8073"/>
                  </a:lnTo>
                  <a:lnTo>
                    <a:pt x="33078" y="7536"/>
                  </a:lnTo>
                  <a:lnTo>
                    <a:pt x="32733" y="6999"/>
                  </a:lnTo>
                  <a:lnTo>
                    <a:pt x="32369" y="6462"/>
                  </a:lnTo>
                  <a:lnTo>
                    <a:pt x="31985" y="5925"/>
                  </a:lnTo>
                  <a:lnTo>
                    <a:pt x="31582" y="5408"/>
                  </a:lnTo>
                  <a:lnTo>
                    <a:pt x="31180" y="4890"/>
                  </a:lnTo>
                  <a:lnTo>
                    <a:pt x="30739" y="4372"/>
                  </a:lnTo>
                  <a:lnTo>
                    <a:pt x="30298" y="3893"/>
                  </a:lnTo>
                  <a:lnTo>
                    <a:pt x="29837" y="3433"/>
                  </a:lnTo>
                  <a:lnTo>
                    <a:pt x="29358" y="2972"/>
                  </a:lnTo>
                  <a:lnTo>
                    <a:pt x="28879" y="2570"/>
                  </a:lnTo>
                  <a:lnTo>
                    <a:pt x="28380" y="2167"/>
                  </a:lnTo>
                  <a:lnTo>
                    <a:pt x="27862" y="1822"/>
                  </a:lnTo>
                  <a:lnTo>
                    <a:pt x="27345" y="1496"/>
                  </a:lnTo>
                  <a:lnTo>
                    <a:pt x="26827" y="1227"/>
                  </a:lnTo>
                  <a:lnTo>
                    <a:pt x="26290" y="997"/>
                  </a:lnTo>
                  <a:lnTo>
                    <a:pt x="26021" y="882"/>
                  </a:lnTo>
                  <a:lnTo>
                    <a:pt x="25753" y="805"/>
                  </a:lnTo>
                  <a:lnTo>
                    <a:pt x="25485" y="729"/>
                  </a:lnTo>
                  <a:lnTo>
                    <a:pt x="25197" y="652"/>
                  </a:lnTo>
                  <a:lnTo>
                    <a:pt x="24928" y="614"/>
                  </a:lnTo>
                  <a:lnTo>
                    <a:pt x="24641" y="575"/>
                  </a:lnTo>
                  <a:lnTo>
                    <a:pt x="24372" y="556"/>
                  </a:lnTo>
                  <a:lnTo>
                    <a:pt x="24085" y="537"/>
                  </a:lnTo>
                  <a:lnTo>
                    <a:pt x="176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7976470" y="1642231"/>
              <a:ext cx="55138" cy="54798"/>
            </a:xfrm>
            <a:custGeom>
              <a:rect b="b" l="l" r="r" t="t"/>
              <a:pathLst>
                <a:path extrusionOk="0" h="3222" w="3242">
                  <a:moveTo>
                    <a:pt x="1612" y="3222"/>
                  </a:moveTo>
                  <a:lnTo>
                    <a:pt x="1612" y="3222"/>
                  </a:lnTo>
                  <a:lnTo>
                    <a:pt x="1784" y="3222"/>
                  </a:lnTo>
                  <a:lnTo>
                    <a:pt x="1938" y="3203"/>
                  </a:lnTo>
                  <a:lnTo>
                    <a:pt x="2091" y="3145"/>
                  </a:lnTo>
                  <a:lnTo>
                    <a:pt x="2244" y="3107"/>
                  </a:lnTo>
                  <a:lnTo>
                    <a:pt x="2379" y="3030"/>
                  </a:lnTo>
                  <a:lnTo>
                    <a:pt x="2513" y="2953"/>
                  </a:lnTo>
                  <a:lnTo>
                    <a:pt x="2647" y="2857"/>
                  </a:lnTo>
                  <a:lnTo>
                    <a:pt x="2762" y="2742"/>
                  </a:lnTo>
                  <a:lnTo>
                    <a:pt x="2858" y="2627"/>
                  </a:lnTo>
                  <a:lnTo>
                    <a:pt x="2954" y="2512"/>
                  </a:lnTo>
                  <a:lnTo>
                    <a:pt x="3031" y="2378"/>
                  </a:lnTo>
                  <a:lnTo>
                    <a:pt x="3107" y="2244"/>
                  </a:lnTo>
                  <a:lnTo>
                    <a:pt x="3165" y="2090"/>
                  </a:lnTo>
                  <a:lnTo>
                    <a:pt x="3203" y="1937"/>
                  </a:lnTo>
                  <a:lnTo>
                    <a:pt x="3222" y="1784"/>
                  </a:lnTo>
                  <a:lnTo>
                    <a:pt x="3242" y="1611"/>
                  </a:lnTo>
                  <a:lnTo>
                    <a:pt x="3242" y="1611"/>
                  </a:lnTo>
                  <a:lnTo>
                    <a:pt x="3222" y="1438"/>
                  </a:lnTo>
                  <a:lnTo>
                    <a:pt x="3203" y="1285"/>
                  </a:lnTo>
                  <a:lnTo>
                    <a:pt x="3165" y="1132"/>
                  </a:lnTo>
                  <a:lnTo>
                    <a:pt x="3107" y="978"/>
                  </a:lnTo>
                  <a:lnTo>
                    <a:pt x="3031" y="844"/>
                  </a:lnTo>
                  <a:lnTo>
                    <a:pt x="2954" y="710"/>
                  </a:lnTo>
                  <a:lnTo>
                    <a:pt x="2858" y="575"/>
                  </a:lnTo>
                  <a:lnTo>
                    <a:pt x="2762" y="460"/>
                  </a:lnTo>
                  <a:lnTo>
                    <a:pt x="2647" y="365"/>
                  </a:lnTo>
                  <a:lnTo>
                    <a:pt x="2513" y="269"/>
                  </a:lnTo>
                  <a:lnTo>
                    <a:pt x="2379" y="192"/>
                  </a:lnTo>
                  <a:lnTo>
                    <a:pt x="2244" y="115"/>
                  </a:lnTo>
                  <a:lnTo>
                    <a:pt x="2091" y="58"/>
                  </a:lnTo>
                  <a:lnTo>
                    <a:pt x="1938" y="19"/>
                  </a:lnTo>
                  <a:lnTo>
                    <a:pt x="1784" y="0"/>
                  </a:lnTo>
                  <a:lnTo>
                    <a:pt x="1612" y="0"/>
                  </a:lnTo>
                  <a:lnTo>
                    <a:pt x="1612" y="0"/>
                  </a:lnTo>
                  <a:lnTo>
                    <a:pt x="1458" y="0"/>
                  </a:lnTo>
                  <a:lnTo>
                    <a:pt x="1286" y="19"/>
                  </a:lnTo>
                  <a:lnTo>
                    <a:pt x="1132" y="58"/>
                  </a:lnTo>
                  <a:lnTo>
                    <a:pt x="998" y="115"/>
                  </a:lnTo>
                  <a:lnTo>
                    <a:pt x="845" y="192"/>
                  </a:lnTo>
                  <a:lnTo>
                    <a:pt x="710" y="269"/>
                  </a:lnTo>
                  <a:lnTo>
                    <a:pt x="595" y="365"/>
                  </a:lnTo>
                  <a:lnTo>
                    <a:pt x="480" y="460"/>
                  </a:lnTo>
                  <a:lnTo>
                    <a:pt x="365" y="575"/>
                  </a:lnTo>
                  <a:lnTo>
                    <a:pt x="269" y="710"/>
                  </a:lnTo>
                  <a:lnTo>
                    <a:pt x="193" y="844"/>
                  </a:lnTo>
                  <a:lnTo>
                    <a:pt x="135" y="978"/>
                  </a:lnTo>
                  <a:lnTo>
                    <a:pt x="78" y="1132"/>
                  </a:lnTo>
                  <a:lnTo>
                    <a:pt x="39" y="1285"/>
                  </a:lnTo>
                  <a:lnTo>
                    <a:pt x="1" y="1438"/>
                  </a:lnTo>
                  <a:lnTo>
                    <a:pt x="1" y="1611"/>
                  </a:lnTo>
                  <a:lnTo>
                    <a:pt x="1" y="1611"/>
                  </a:lnTo>
                  <a:lnTo>
                    <a:pt x="1" y="1784"/>
                  </a:lnTo>
                  <a:lnTo>
                    <a:pt x="39" y="1937"/>
                  </a:lnTo>
                  <a:lnTo>
                    <a:pt x="78" y="2090"/>
                  </a:lnTo>
                  <a:lnTo>
                    <a:pt x="135" y="2244"/>
                  </a:lnTo>
                  <a:lnTo>
                    <a:pt x="193" y="2378"/>
                  </a:lnTo>
                  <a:lnTo>
                    <a:pt x="269" y="2512"/>
                  </a:lnTo>
                  <a:lnTo>
                    <a:pt x="365" y="2627"/>
                  </a:lnTo>
                  <a:lnTo>
                    <a:pt x="480" y="2742"/>
                  </a:lnTo>
                  <a:lnTo>
                    <a:pt x="595" y="2857"/>
                  </a:lnTo>
                  <a:lnTo>
                    <a:pt x="710" y="2953"/>
                  </a:lnTo>
                  <a:lnTo>
                    <a:pt x="845" y="3030"/>
                  </a:lnTo>
                  <a:lnTo>
                    <a:pt x="998" y="3107"/>
                  </a:lnTo>
                  <a:lnTo>
                    <a:pt x="1132" y="3145"/>
                  </a:lnTo>
                  <a:lnTo>
                    <a:pt x="1286" y="3203"/>
                  </a:lnTo>
                  <a:lnTo>
                    <a:pt x="1458" y="3222"/>
                  </a:lnTo>
                  <a:lnTo>
                    <a:pt x="1612" y="3222"/>
                  </a:lnTo>
                  <a:lnTo>
                    <a:pt x="1612" y="32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8221718" y="1643524"/>
              <a:ext cx="54815" cy="55138"/>
            </a:xfrm>
            <a:custGeom>
              <a:rect b="b" l="l" r="r" t="t"/>
              <a:pathLst>
                <a:path extrusionOk="0" h="3242" w="3223">
                  <a:moveTo>
                    <a:pt x="1612" y="3242"/>
                  </a:moveTo>
                  <a:lnTo>
                    <a:pt x="1612" y="3242"/>
                  </a:lnTo>
                  <a:lnTo>
                    <a:pt x="1765" y="3222"/>
                  </a:lnTo>
                  <a:lnTo>
                    <a:pt x="1938" y="3203"/>
                  </a:lnTo>
                  <a:lnTo>
                    <a:pt x="2091" y="3165"/>
                  </a:lnTo>
                  <a:lnTo>
                    <a:pt x="2244" y="3107"/>
                  </a:lnTo>
                  <a:lnTo>
                    <a:pt x="2379" y="3050"/>
                  </a:lnTo>
                  <a:lnTo>
                    <a:pt x="2513" y="2954"/>
                  </a:lnTo>
                  <a:lnTo>
                    <a:pt x="2628" y="2877"/>
                  </a:lnTo>
                  <a:lnTo>
                    <a:pt x="2743" y="2762"/>
                  </a:lnTo>
                  <a:lnTo>
                    <a:pt x="2858" y="2647"/>
                  </a:lnTo>
                  <a:lnTo>
                    <a:pt x="2954" y="2532"/>
                  </a:lnTo>
                  <a:lnTo>
                    <a:pt x="3031" y="2398"/>
                  </a:lnTo>
                  <a:lnTo>
                    <a:pt x="3088" y="2244"/>
                  </a:lnTo>
                  <a:lnTo>
                    <a:pt x="3146" y="2110"/>
                  </a:lnTo>
                  <a:lnTo>
                    <a:pt x="3184" y="1957"/>
                  </a:lnTo>
                  <a:lnTo>
                    <a:pt x="3222" y="1784"/>
                  </a:lnTo>
                  <a:lnTo>
                    <a:pt x="3222" y="1631"/>
                  </a:lnTo>
                  <a:lnTo>
                    <a:pt x="3222" y="1631"/>
                  </a:lnTo>
                  <a:lnTo>
                    <a:pt x="3222" y="1458"/>
                  </a:lnTo>
                  <a:lnTo>
                    <a:pt x="3184" y="1305"/>
                  </a:lnTo>
                  <a:lnTo>
                    <a:pt x="3146" y="1151"/>
                  </a:lnTo>
                  <a:lnTo>
                    <a:pt x="3088" y="998"/>
                  </a:lnTo>
                  <a:lnTo>
                    <a:pt x="3031" y="864"/>
                  </a:lnTo>
                  <a:lnTo>
                    <a:pt x="2954" y="730"/>
                  </a:lnTo>
                  <a:lnTo>
                    <a:pt x="2858" y="595"/>
                  </a:lnTo>
                  <a:lnTo>
                    <a:pt x="2743" y="480"/>
                  </a:lnTo>
                  <a:lnTo>
                    <a:pt x="2628" y="384"/>
                  </a:lnTo>
                  <a:lnTo>
                    <a:pt x="2513" y="289"/>
                  </a:lnTo>
                  <a:lnTo>
                    <a:pt x="2379" y="212"/>
                  </a:lnTo>
                  <a:lnTo>
                    <a:pt x="2244" y="135"/>
                  </a:lnTo>
                  <a:lnTo>
                    <a:pt x="2091" y="78"/>
                  </a:lnTo>
                  <a:lnTo>
                    <a:pt x="1938" y="39"/>
                  </a:lnTo>
                  <a:lnTo>
                    <a:pt x="1765" y="20"/>
                  </a:lnTo>
                  <a:lnTo>
                    <a:pt x="1612" y="1"/>
                  </a:lnTo>
                  <a:lnTo>
                    <a:pt x="1612" y="1"/>
                  </a:lnTo>
                  <a:lnTo>
                    <a:pt x="1439" y="20"/>
                  </a:lnTo>
                  <a:lnTo>
                    <a:pt x="1286" y="39"/>
                  </a:lnTo>
                  <a:lnTo>
                    <a:pt x="1132" y="78"/>
                  </a:lnTo>
                  <a:lnTo>
                    <a:pt x="979" y="135"/>
                  </a:lnTo>
                  <a:lnTo>
                    <a:pt x="845" y="212"/>
                  </a:lnTo>
                  <a:lnTo>
                    <a:pt x="710" y="289"/>
                  </a:lnTo>
                  <a:lnTo>
                    <a:pt x="576" y="384"/>
                  </a:lnTo>
                  <a:lnTo>
                    <a:pt x="461" y="480"/>
                  </a:lnTo>
                  <a:lnTo>
                    <a:pt x="365" y="595"/>
                  </a:lnTo>
                  <a:lnTo>
                    <a:pt x="269" y="730"/>
                  </a:lnTo>
                  <a:lnTo>
                    <a:pt x="193" y="864"/>
                  </a:lnTo>
                  <a:lnTo>
                    <a:pt x="116" y="998"/>
                  </a:lnTo>
                  <a:lnTo>
                    <a:pt x="58" y="1151"/>
                  </a:lnTo>
                  <a:lnTo>
                    <a:pt x="20" y="1305"/>
                  </a:lnTo>
                  <a:lnTo>
                    <a:pt x="1" y="1458"/>
                  </a:lnTo>
                  <a:lnTo>
                    <a:pt x="1" y="1631"/>
                  </a:lnTo>
                  <a:lnTo>
                    <a:pt x="1" y="1631"/>
                  </a:lnTo>
                  <a:lnTo>
                    <a:pt x="1" y="1784"/>
                  </a:lnTo>
                  <a:lnTo>
                    <a:pt x="20" y="1957"/>
                  </a:lnTo>
                  <a:lnTo>
                    <a:pt x="58" y="2110"/>
                  </a:lnTo>
                  <a:lnTo>
                    <a:pt x="116" y="2244"/>
                  </a:lnTo>
                  <a:lnTo>
                    <a:pt x="193" y="2398"/>
                  </a:lnTo>
                  <a:lnTo>
                    <a:pt x="269" y="2532"/>
                  </a:lnTo>
                  <a:lnTo>
                    <a:pt x="365" y="2647"/>
                  </a:lnTo>
                  <a:lnTo>
                    <a:pt x="461" y="2762"/>
                  </a:lnTo>
                  <a:lnTo>
                    <a:pt x="576" y="2877"/>
                  </a:lnTo>
                  <a:lnTo>
                    <a:pt x="710" y="2954"/>
                  </a:lnTo>
                  <a:lnTo>
                    <a:pt x="845" y="3050"/>
                  </a:lnTo>
                  <a:lnTo>
                    <a:pt x="979" y="3107"/>
                  </a:lnTo>
                  <a:lnTo>
                    <a:pt x="1132" y="3165"/>
                  </a:lnTo>
                  <a:lnTo>
                    <a:pt x="1286" y="3203"/>
                  </a:lnTo>
                  <a:lnTo>
                    <a:pt x="1439" y="3222"/>
                  </a:lnTo>
                  <a:lnTo>
                    <a:pt x="1612" y="3242"/>
                  </a:lnTo>
                  <a:lnTo>
                    <a:pt x="1612" y="32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8007781" y="1818990"/>
              <a:ext cx="215264" cy="91977"/>
            </a:xfrm>
            <a:custGeom>
              <a:rect b="b" l="l" r="r" t="t"/>
              <a:pathLst>
                <a:path extrusionOk="0" h="5408" w="12657">
                  <a:moveTo>
                    <a:pt x="12657" y="0"/>
                  </a:moveTo>
                  <a:lnTo>
                    <a:pt x="12657" y="58"/>
                  </a:lnTo>
                  <a:lnTo>
                    <a:pt x="12657" y="58"/>
                  </a:lnTo>
                  <a:lnTo>
                    <a:pt x="12657" y="345"/>
                  </a:lnTo>
                  <a:lnTo>
                    <a:pt x="12637" y="614"/>
                  </a:lnTo>
                  <a:lnTo>
                    <a:pt x="12599" y="882"/>
                  </a:lnTo>
                  <a:lnTo>
                    <a:pt x="12541" y="1132"/>
                  </a:lnTo>
                  <a:lnTo>
                    <a:pt x="12465" y="1400"/>
                  </a:lnTo>
                  <a:lnTo>
                    <a:pt x="12369" y="1649"/>
                  </a:lnTo>
                  <a:lnTo>
                    <a:pt x="12273" y="1899"/>
                  </a:lnTo>
                  <a:lnTo>
                    <a:pt x="12158" y="2148"/>
                  </a:lnTo>
                  <a:lnTo>
                    <a:pt x="12043" y="2378"/>
                  </a:lnTo>
                  <a:lnTo>
                    <a:pt x="11889" y="2608"/>
                  </a:lnTo>
                  <a:lnTo>
                    <a:pt x="11755" y="2838"/>
                  </a:lnTo>
                  <a:lnTo>
                    <a:pt x="11583" y="3049"/>
                  </a:lnTo>
                  <a:lnTo>
                    <a:pt x="11410" y="3260"/>
                  </a:lnTo>
                  <a:lnTo>
                    <a:pt x="11218" y="3471"/>
                  </a:lnTo>
                  <a:lnTo>
                    <a:pt x="11027" y="3663"/>
                  </a:lnTo>
                  <a:lnTo>
                    <a:pt x="10816" y="3855"/>
                  </a:lnTo>
                  <a:lnTo>
                    <a:pt x="10586" y="4027"/>
                  </a:lnTo>
                  <a:lnTo>
                    <a:pt x="10355" y="4200"/>
                  </a:lnTo>
                  <a:lnTo>
                    <a:pt x="10125" y="4353"/>
                  </a:lnTo>
                  <a:lnTo>
                    <a:pt x="9876" y="4507"/>
                  </a:lnTo>
                  <a:lnTo>
                    <a:pt x="9608" y="4641"/>
                  </a:lnTo>
                  <a:lnTo>
                    <a:pt x="9358" y="4775"/>
                  </a:lnTo>
                  <a:lnTo>
                    <a:pt x="9071" y="4890"/>
                  </a:lnTo>
                  <a:lnTo>
                    <a:pt x="8802" y="4986"/>
                  </a:lnTo>
                  <a:lnTo>
                    <a:pt x="8515" y="5082"/>
                  </a:lnTo>
                  <a:lnTo>
                    <a:pt x="8208" y="5178"/>
                  </a:lnTo>
                  <a:lnTo>
                    <a:pt x="7920" y="5235"/>
                  </a:lnTo>
                  <a:lnTo>
                    <a:pt x="7613" y="5312"/>
                  </a:lnTo>
                  <a:lnTo>
                    <a:pt x="7287" y="5350"/>
                  </a:lnTo>
                  <a:lnTo>
                    <a:pt x="6981" y="5389"/>
                  </a:lnTo>
                  <a:lnTo>
                    <a:pt x="6655" y="5408"/>
                  </a:lnTo>
                  <a:lnTo>
                    <a:pt x="6329" y="5408"/>
                  </a:lnTo>
                  <a:lnTo>
                    <a:pt x="6329" y="5408"/>
                  </a:lnTo>
                  <a:lnTo>
                    <a:pt x="6003" y="5408"/>
                  </a:lnTo>
                  <a:lnTo>
                    <a:pt x="5677" y="5389"/>
                  </a:lnTo>
                  <a:lnTo>
                    <a:pt x="5370" y="5350"/>
                  </a:lnTo>
                  <a:lnTo>
                    <a:pt x="5063" y="5312"/>
                  </a:lnTo>
                  <a:lnTo>
                    <a:pt x="4756" y="5235"/>
                  </a:lnTo>
                  <a:lnTo>
                    <a:pt x="4449" y="5178"/>
                  </a:lnTo>
                  <a:lnTo>
                    <a:pt x="4162" y="5082"/>
                  </a:lnTo>
                  <a:lnTo>
                    <a:pt x="3874" y="4986"/>
                  </a:lnTo>
                  <a:lnTo>
                    <a:pt x="3587" y="4890"/>
                  </a:lnTo>
                  <a:lnTo>
                    <a:pt x="3318" y="4775"/>
                  </a:lnTo>
                  <a:lnTo>
                    <a:pt x="3050" y="4641"/>
                  </a:lnTo>
                  <a:lnTo>
                    <a:pt x="2800" y="4507"/>
                  </a:lnTo>
                  <a:lnTo>
                    <a:pt x="2551" y="4353"/>
                  </a:lnTo>
                  <a:lnTo>
                    <a:pt x="2302" y="4200"/>
                  </a:lnTo>
                  <a:lnTo>
                    <a:pt x="2072" y="4027"/>
                  </a:lnTo>
                  <a:lnTo>
                    <a:pt x="1861" y="3855"/>
                  </a:lnTo>
                  <a:lnTo>
                    <a:pt x="1650" y="3663"/>
                  </a:lnTo>
                  <a:lnTo>
                    <a:pt x="1458" y="3471"/>
                  </a:lnTo>
                  <a:lnTo>
                    <a:pt x="1266" y="3260"/>
                  </a:lnTo>
                  <a:lnTo>
                    <a:pt x="1094" y="3049"/>
                  </a:lnTo>
                  <a:lnTo>
                    <a:pt x="921" y="2838"/>
                  </a:lnTo>
                  <a:lnTo>
                    <a:pt x="768" y="2608"/>
                  </a:lnTo>
                  <a:lnTo>
                    <a:pt x="633" y="2378"/>
                  </a:lnTo>
                  <a:lnTo>
                    <a:pt x="499" y="2148"/>
                  </a:lnTo>
                  <a:lnTo>
                    <a:pt x="384" y="1899"/>
                  </a:lnTo>
                  <a:lnTo>
                    <a:pt x="288" y="1649"/>
                  </a:lnTo>
                  <a:lnTo>
                    <a:pt x="212" y="1400"/>
                  </a:lnTo>
                  <a:lnTo>
                    <a:pt x="135" y="1132"/>
                  </a:lnTo>
                  <a:lnTo>
                    <a:pt x="77" y="882"/>
                  </a:lnTo>
                  <a:lnTo>
                    <a:pt x="39" y="614"/>
                  </a:lnTo>
                  <a:lnTo>
                    <a:pt x="20" y="345"/>
                  </a:lnTo>
                  <a:lnTo>
                    <a:pt x="1" y="58"/>
                  </a:lnTo>
                  <a:lnTo>
                    <a:pt x="1" y="0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8014635" y="1818990"/>
              <a:ext cx="201556" cy="29032"/>
            </a:xfrm>
            <a:custGeom>
              <a:rect b="b" l="l" r="r" t="t"/>
              <a:pathLst>
                <a:path extrusionOk="0" h="1707" w="11851">
                  <a:moveTo>
                    <a:pt x="11851" y="0"/>
                  </a:moveTo>
                  <a:lnTo>
                    <a:pt x="0" y="0"/>
                  </a:lnTo>
                  <a:lnTo>
                    <a:pt x="0" y="1017"/>
                  </a:lnTo>
                  <a:lnTo>
                    <a:pt x="0" y="1017"/>
                  </a:lnTo>
                  <a:lnTo>
                    <a:pt x="20" y="1151"/>
                  </a:lnTo>
                  <a:lnTo>
                    <a:pt x="58" y="1285"/>
                  </a:lnTo>
                  <a:lnTo>
                    <a:pt x="115" y="1400"/>
                  </a:lnTo>
                  <a:lnTo>
                    <a:pt x="211" y="1515"/>
                  </a:lnTo>
                  <a:lnTo>
                    <a:pt x="307" y="1592"/>
                  </a:lnTo>
                  <a:lnTo>
                    <a:pt x="422" y="1649"/>
                  </a:lnTo>
                  <a:lnTo>
                    <a:pt x="556" y="1688"/>
                  </a:lnTo>
                  <a:lnTo>
                    <a:pt x="691" y="1707"/>
                  </a:lnTo>
                  <a:lnTo>
                    <a:pt x="11161" y="1707"/>
                  </a:lnTo>
                  <a:lnTo>
                    <a:pt x="11161" y="1707"/>
                  </a:lnTo>
                  <a:lnTo>
                    <a:pt x="11295" y="1688"/>
                  </a:lnTo>
                  <a:lnTo>
                    <a:pt x="11429" y="1649"/>
                  </a:lnTo>
                  <a:lnTo>
                    <a:pt x="11544" y="1592"/>
                  </a:lnTo>
                  <a:lnTo>
                    <a:pt x="11659" y="1515"/>
                  </a:lnTo>
                  <a:lnTo>
                    <a:pt x="11736" y="1400"/>
                  </a:lnTo>
                  <a:lnTo>
                    <a:pt x="11793" y="1285"/>
                  </a:lnTo>
                  <a:lnTo>
                    <a:pt x="11851" y="1151"/>
                  </a:lnTo>
                  <a:lnTo>
                    <a:pt x="11851" y="1017"/>
                  </a:lnTo>
                  <a:lnTo>
                    <a:pt x="118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7937659" y="1592654"/>
              <a:ext cx="119716" cy="27416"/>
            </a:xfrm>
            <a:custGeom>
              <a:rect b="b" l="l" r="r" t="t"/>
              <a:pathLst>
                <a:path extrusionOk="0" h="1612" w="7039">
                  <a:moveTo>
                    <a:pt x="710" y="1"/>
                  </a:moveTo>
                  <a:lnTo>
                    <a:pt x="6367" y="231"/>
                  </a:lnTo>
                  <a:lnTo>
                    <a:pt x="6367" y="231"/>
                  </a:lnTo>
                  <a:lnTo>
                    <a:pt x="6521" y="250"/>
                  </a:lnTo>
                  <a:lnTo>
                    <a:pt x="6636" y="288"/>
                  </a:lnTo>
                  <a:lnTo>
                    <a:pt x="6751" y="365"/>
                  </a:lnTo>
                  <a:lnTo>
                    <a:pt x="6847" y="461"/>
                  </a:lnTo>
                  <a:lnTo>
                    <a:pt x="6942" y="557"/>
                  </a:lnTo>
                  <a:lnTo>
                    <a:pt x="7000" y="672"/>
                  </a:lnTo>
                  <a:lnTo>
                    <a:pt x="7038" y="806"/>
                  </a:lnTo>
                  <a:lnTo>
                    <a:pt x="7038" y="959"/>
                  </a:lnTo>
                  <a:lnTo>
                    <a:pt x="7038" y="959"/>
                  </a:lnTo>
                  <a:lnTo>
                    <a:pt x="7038" y="959"/>
                  </a:lnTo>
                  <a:lnTo>
                    <a:pt x="7019" y="1094"/>
                  </a:lnTo>
                  <a:lnTo>
                    <a:pt x="6981" y="1228"/>
                  </a:lnTo>
                  <a:lnTo>
                    <a:pt x="6904" y="1343"/>
                  </a:lnTo>
                  <a:lnTo>
                    <a:pt x="6808" y="1439"/>
                  </a:lnTo>
                  <a:lnTo>
                    <a:pt x="6712" y="1515"/>
                  </a:lnTo>
                  <a:lnTo>
                    <a:pt x="6597" y="1573"/>
                  </a:lnTo>
                  <a:lnTo>
                    <a:pt x="6463" y="1611"/>
                  </a:lnTo>
                  <a:lnTo>
                    <a:pt x="6310" y="1611"/>
                  </a:lnTo>
                  <a:lnTo>
                    <a:pt x="672" y="1400"/>
                  </a:lnTo>
                  <a:lnTo>
                    <a:pt x="672" y="1400"/>
                  </a:lnTo>
                  <a:lnTo>
                    <a:pt x="519" y="1362"/>
                  </a:lnTo>
                  <a:lnTo>
                    <a:pt x="404" y="1324"/>
                  </a:lnTo>
                  <a:lnTo>
                    <a:pt x="289" y="1266"/>
                  </a:lnTo>
                  <a:lnTo>
                    <a:pt x="174" y="1170"/>
                  </a:lnTo>
                  <a:lnTo>
                    <a:pt x="97" y="1055"/>
                  </a:lnTo>
                  <a:lnTo>
                    <a:pt x="39" y="940"/>
                  </a:lnTo>
                  <a:lnTo>
                    <a:pt x="1" y="806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1" y="672"/>
                  </a:lnTo>
                  <a:lnTo>
                    <a:pt x="20" y="537"/>
                  </a:lnTo>
                  <a:lnTo>
                    <a:pt x="58" y="403"/>
                  </a:lnTo>
                  <a:lnTo>
                    <a:pt x="135" y="288"/>
                  </a:lnTo>
                  <a:lnTo>
                    <a:pt x="212" y="192"/>
                  </a:lnTo>
                  <a:lnTo>
                    <a:pt x="327" y="96"/>
                  </a:lnTo>
                  <a:lnTo>
                    <a:pt x="442" y="39"/>
                  </a:lnTo>
                  <a:lnTo>
                    <a:pt x="576" y="1"/>
                  </a:lnTo>
                  <a:lnTo>
                    <a:pt x="710" y="1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5"/>
            <p:cNvSpPr/>
            <p:nvPr/>
          </p:nvSpPr>
          <p:spPr>
            <a:xfrm>
              <a:off x="8190408" y="1592331"/>
              <a:ext cx="119716" cy="28386"/>
            </a:xfrm>
            <a:custGeom>
              <a:rect b="b" l="l" r="r" t="t"/>
              <a:pathLst>
                <a:path extrusionOk="0" h="1669" w="7039">
                  <a:moveTo>
                    <a:pt x="653" y="269"/>
                  </a:moveTo>
                  <a:lnTo>
                    <a:pt x="6310" y="0"/>
                  </a:lnTo>
                  <a:lnTo>
                    <a:pt x="6310" y="0"/>
                  </a:lnTo>
                  <a:lnTo>
                    <a:pt x="6444" y="0"/>
                  </a:lnTo>
                  <a:lnTo>
                    <a:pt x="6578" y="39"/>
                  </a:lnTo>
                  <a:lnTo>
                    <a:pt x="6693" y="96"/>
                  </a:lnTo>
                  <a:lnTo>
                    <a:pt x="6808" y="173"/>
                  </a:lnTo>
                  <a:lnTo>
                    <a:pt x="6904" y="269"/>
                  </a:lnTo>
                  <a:lnTo>
                    <a:pt x="6962" y="384"/>
                  </a:lnTo>
                  <a:lnTo>
                    <a:pt x="7019" y="518"/>
                  </a:lnTo>
                  <a:lnTo>
                    <a:pt x="7038" y="652"/>
                  </a:lnTo>
                  <a:lnTo>
                    <a:pt x="7038" y="652"/>
                  </a:lnTo>
                  <a:lnTo>
                    <a:pt x="7038" y="652"/>
                  </a:lnTo>
                  <a:lnTo>
                    <a:pt x="7038" y="806"/>
                  </a:lnTo>
                  <a:lnTo>
                    <a:pt x="7000" y="940"/>
                  </a:lnTo>
                  <a:lnTo>
                    <a:pt x="6942" y="1055"/>
                  </a:lnTo>
                  <a:lnTo>
                    <a:pt x="6847" y="1170"/>
                  </a:lnTo>
                  <a:lnTo>
                    <a:pt x="6751" y="1247"/>
                  </a:lnTo>
                  <a:lnTo>
                    <a:pt x="6636" y="1323"/>
                  </a:lnTo>
                  <a:lnTo>
                    <a:pt x="6521" y="1362"/>
                  </a:lnTo>
                  <a:lnTo>
                    <a:pt x="6367" y="1381"/>
                  </a:lnTo>
                  <a:lnTo>
                    <a:pt x="730" y="1669"/>
                  </a:lnTo>
                  <a:lnTo>
                    <a:pt x="730" y="1669"/>
                  </a:lnTo>
                  <a:lnTo>
                    <a:pt x="576" y="1649"/>
                  </a:lnTo>
                  <a:lnTo>
                    <a:pt x="461" y="1611"/>
                  </a:lnTo>
                  <a:lnTo>
                    <a:pt x="327" y="1554"/>
                  </a:lnTo>
                  <a:lnTo>
                    <a:pt x="231" y="1477"/>
                  </a:lnTo>
                  <a:lnTo>
                    <a:pt x="135" y="1381"/>
                  </a:lnTo>
                  <a:lnTo>
                    <a:pt x="58" y="1266"/>
                  </a:lnTo>
                  <a:lnTo>
                    <a:pt x="20" y="1132"/>
                  </a:lnTo>
                  <a:lnTo>
                    <a:pt x="1" y="997"/>
                  </a:lnTo>
                  <a:lnTo>
                    <a:pt x="1" y="997"/>
                  </a:lnTo>
                  <a:lnTo>
                    <a:pt x="1" y="997"/>
                  </a:lnTo>
                  <a:lnTo>
                    <a:pt x="1" y="863"/>
                  </a:lnTo>
                  <a:lnTo>
                    <a:pt x="39" y="729"/>
                  </a:lnTo>
                  <a:lnTo>
                    <a:pt x="97" y="614"/>
                  </a:lnTo>
                  <a:lnTo>
                    <a:pt x="174" y="499"/>
                  </a:lnTo>
                  <a:lnTo>
                    <a:pt x="269" y="403"/>
                  </a:lnTo>
                  <a:lnTo>
                    <a:pt x="384" y="346"/>
                  </a:lnTo>
                  <a:lnTo>
                    <a:pt x="519" y="288"/>
                  </a:lnTo>
                  <a:lnTo>
                    <a:pt x="653" y="269"/>
                  </a:lnTo>
                  <a:lnTo>
                    <a:pt x="653" y="2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5"/>
            <p:cNvSpPr/>
            <p:nvPr/>
          </p:nvSpPr>
          <p:spPr>
            <a:xfrm>
              <a:off x="8071712" y="1771046"/>
              <a:ext cx="87419" cy="27739"/>
            </a:xfrm>
            <a:custGeom>
              <a:rect b="b" l="l" r="r" t="t"/>
              <a:pathLst>
                <a:path extrusionOk="0" h="1631" w="5140">
                  <a:moveTo>
                    <a:pt x="5139" y="1"/>
                  </a:moveTo>
                  <a:lnTo>
                    <a:pt x="5139" y="1"/>
                  </a:lnTo>
                  <a:lnTo>
                    <a:pt x="5043" y="173"/>
                  </a:lnTo>
                  <a:lnTo>
                    <a:pt x="4947" y="346"/>
                  </a:lnTo>
                  <a:lnTo>
                    <a:pt x="4832" y="518"/>
                  </a:lnTo>
                  <a:lnTo>
                    <a:pt x="4717" y="652"/>
                  </a:lnTo>
                  <a:lnTo>
                    <a:pt x="4564" y="806"/>
                  </a:lnTo>
                  <a:lnTo>
                    <a:pt x="4430" y="940"/>
                  </a:lnTo>
                  <a:lnTo>
                    <a:pt x="4276" y="1055"/>
                  </a:lnTo>
                  <a:lnTo>
                    <a:pt x="4104" y="1170"/>
                  </a:lnTo>
                  <a:lnTo>
                    <a:pt x="3950" y="1266"/>
                  </a:lnTo>
                  <a:lnTo>
                    <a:pt x="3758" y="1362"/>
                  </a:lnTo>
                  <a:lnTo>
                    <a:pt x="3586" y="1439"/>
                  </a:lnTo>
                  <a:lnTo>
                    <a:pt x="3394" y="1496"/>
                  </a:lnTo>
                  <a:lnTo>
                    <a:pt x="3183" y="1554"/>
                  </a:lnTo>
                  <a:lnTo>
                    <a:pt x="2991" y="1592"/>
                  </a:lnTo>
                  <a:lnTo>
                    <a:pt x="2781" y="1611"/>
                  </a:lnTo>
                  <a:lnTo>
                    <a:pt x="2570" y="1630"/>
                  </a:lnTo>
                  <a:lnTo>
                    <a:pt x="2570" y="1630"/>
                  </a:lnTo>
                  <a:lnTo>
                    <a:pt x="2359" y="1611"/>
                  </a:lnTo>
                  <a:lnTo>
                    <a:pt x="2148" y="1592"/>
                  </a:lnTo>
                  <a:lnTo>
                    <a:pt x="1956" y="1554"/>
                  </a:lnTo>
                  <a:lnTo>
                    <a:pt x="1764" y="1496"/>
                  </a:lnTo>
                  <a:lnTo>
                    <a:pt x="1572" y="1439"/>
                  </a:lnTo>
                  <a:lnTo>
                    <a:pt x="1381" y="1362"/>
                  </a:lnTo>
                  <a:lnTo>
                    <a:pt x="1208" y="1266"/>
                  </a:lnTo>
                  <a:lnTo>
                    <a:pt x="1036" y="1170"/>
                  </a:lnTo>
                  <a:lnTo>
                    <a:pt x="882" y="1055"/>
                  </a:lnTo>
                  <a:lnTo>
                    <a:pt x="729" y="940"/>
                  </a:lnTo>
                  <a:lnTo>
                    <a:pt x="575" y="806"/>
                  </a:lnTo>
                  <a:lnTo>
                    <a:pt x="441" y="652"/>
                  </a:lnTo>
                  <a:lnTo>
                    <a:pt x="307" y="518"/>
                  </a:lnTo>
                  <a:lnTo>
                    <a:pt x="192" y="346"/>
                  </a:lnTo>
                  <a:lnTo>
                    <a:pt x="96" y="173"/>
                  </a:lnTo>
                  <a:lnTo>
                    <a:pt x="0" y="1"/>
                  </a:lnTo>
                  <a:lnTo>
                    <a:pt x="5139" y="1"/>
                  </a:lnTo>
                  <a:close/>
                </a:path>
              </a:pathLst>
            </a:custGeom>
            <a:solidFill>
              <a:srgbClr val="EAB6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65"/>
          <p:cNvGrpSpPr/>
          <p:nvPr/>
        </p:nvGrpSpPr>
        <p:grpSpPr>
          <a:xfrm>
            <a:off x="5886429" y="1120301"/>
            <a:ext cx="1145942" cy="3263649"/>
            <a:chOff x="457169" y="1172280"/>
            <a:chExt cx="1244507" cy="3544363"/>
          </a:xfrm>
        </p:grpSpPr>
        <p:sp>
          <p:nvSpPr>
            <p:cNvPr id="1001" name="Google Shape;1001;p65"/>
            <p:cNvSpPr/>
            <p:nvPr/>
          </p:nvSpPr>
          <p:spPr>
            <a:xfrm>
              <a:off x="692298" y="1172280"/>
              <a:ext cx="727938" cy="995024"/>
            </a:xfrm>
            <a:custGeom>
              <a:rect b="b" l="l" r="r" t="t"/>
              <a:pathLst>
                <a:path extrusionOk="0" h="58505" w="42801">
                  <a:moveTo>
                    <a:pt x="6060" y="58505"/>
                  </a:moveTo>
                  <a:lnTo>
                    <a:pt x="6060" y="58505"/>
                  </a:lnTo>
                  <a:lnTo>
                    <a:pt x="6827" y="58332"/>
                  </a:lnTo>
                  <a:lnTo>
                    <a:pt x="7632" y="58140"/>
                  </a:lnTo>
                  <a:lnTo>
                    <a:pt x="8476" y="57987"/>
                  </a:lnTo>
                  <a:lnTo>
                    <a:pt x="9358" y="57834"/>
                  </a:lnTo>
                  <a:lnTo>
                    <a:pt x="10279" y="57680"/>
                  </a:lnTo>
                  <a:lnTo>
                    <a:pt x="11218" y="57565"/>
                  </a:lnTo>
                  <a:lnTo>
                    <a:pt x="12196" y="57431"/>
                  </a:lnTo>
                  <a:lnTo>
                    <a:pt x="13212" y="57335"/>
                  </a:lnTo>
                  <a:lnTo>
                    <a:pt x="14229" y="57239"/>
                  </a:lnTo>
                  <a:lnTo>
                    <a:pt x="15283" y="57143"/>
                  </a:lnTo>
                  <a:lnTo>
                    <a:pt x="17412" y="56990"/>
                  </a:lnTo>
                  <a:lnTo>
                    <a:pt x="19617" y="56875"/>
                  </a:lnTo>
                  <a:lnTo>
                    <a:pt x="21822" y="56798"/>
                  </a:lnTo>
                  <a:lnTo>
                    <a:pt x="24047" y="56760"/>
                  </a:lnTo>
                  <a:lnTo>
                    <a:pt x="26271" y="56741"/>
                  </a:lnTo>
                  <a:lnTo>
                    <a:pt x="28438" y="56741"/>
                  </a:lnTo>
                  <a:lnTo>
                    <a:pt x="30547" y="56760"/>
                  </a:lnTo>
                  <a:lnTo>
                    <a:pt x="32580" y="56817"/>
                  </a:lnTo>
                  <a:lnTo>
                    <a:pt x="34497" y="56894"/>
                  </a:lnTo>
                  <a:lnTo>
                    <a:pt x="36300" y="56990"/>
                  </a:lnTo>
                  <a:lnTo>
                    <a:pt x="37949" y="57086"/>
                  </a:lnTo>
                  <a:lnTo>
                    <a:pt x="37949" y="57086"/>
                  </a:lnTo>
                  <a:lnTo>
                    <a:pt x="38409" y="56376"/>
                  </a:lnTo>
                  <a:lnTo>
                    <a:pt x="38831" y="55686"/>
                  </a:lnTo>
                  <a:lnTo>
                    <a:pt x="39234" y="54996"/>
                  </a:lnTo>
                  <a:lnTo>
                    <a:pt x="39617" y="54325"/>
                  </a:lnTo>
                  <a:lnTo>
                    <a:pt x="39962" y="53653"/>
                  </a:lnTo>
                  <a:lnTo>
                    <a:pt x="40307" y="53001"/>
                  </a:lnTo>
                  <a:lnTo>
                    <a:pt x="40595" y="52349"/>
                  </a:lnTo>
                  <a:lnTo>
                    <a:pt x="40883" y="51697"/>
                  </a:lnTo>
                  <a:lnTo>
                    <a:pt x="41151" y="51065"/>
                  </a:lnTo>
                  <a:lnTo>
                    <a:pt x="41381" y="50451"/>
                  </a:lnTo>
                  <a:lnTo>
                    <a:pt x="41592" y="49837"/>
                  </a:lnTo>
                  <a:lnTo>
                    <a:pt x="41784" y="49224"/>
                  </a:lnTo>
                  <a:lnTo>
                    <a:pt x="41976" y="48629"/>
                  </a:lnTo>
                  <a:lnTo>
                    <a:pt x="42129" y="48035"/>
                  </a:lnTo>
                  <a:lnTo>
                    <a:pt x="42263" y="47441"/>
                  </a:lnTo>
                  <a:lnTo>
                    <a:pt x="42378" y="46846"/>
                  </a:lnTo>
                  <a:lnTo>
                    <a:pt x="42493" y="46271"/>
                  </a:lnTo>
                  <a:lnTo>
                    <a:pt x="42570" y="45696"/>
                  </a:lnTo>
                  <a:lnTo>
                    <a:pt x="42647" y="45139"/>
                  </a:lnTo>
                  <a:lnTo>
                    <a:pt x="42704" y="44564"/>
                  </a:lnTo>
                  <a:lnTo>
                    <a:pt x="42762" y="44008"/>
                  </a:lnTo>
                  <a:lnTo>
                    <a:pt x="42781" y="43452"/>
                  </a:lnTo>
                  <a:lnTo>
                    <a:pt x="42800" y="42896"/>
                  </a:lnTo>
                  <a:lnTo>
                    <a:pt x="42800" y="42340"/>
                  </a:lnTo>
                  <a:lnTo>
                    <a:pt x="42781" y="41247"/>
                  </a:lnTo>
                  <a:lnTo>
                    <a:pt x="42704" y="40154"/>
                  </a:lnTo>
                  <a:lnTo>
                    <a:pt x="42608" y="39061"/>
                  </a:lnTo>
                  <a:lnTo>
                    <a:pt x="42474" y="37968"/>
                  </a:lnTo>
                  <a:lnTo>
                    <a:pt x="42321" y="36875"/>
                  </a:lnTo>
                  <a:lnTo>
                    <a:pt x="42148" y="35782"/>
                  </a:lnTo>
                  <a:lnTo>
                    <a:pt x="41745" y="33557"/>
                  </a:lnTo>
                  <a:lnTo>
                    <a:pt x="41343" y="31276"/>
                  </a:lnTo>
                  <a:lnTo>
                    <a:pt x="41151" y="30106"/>
                  </a:lnTo>
                  <a:lnTo>
                    <a:pt x="40978" y="28898"/>
                  </a:lnTo>
                  <a:lnTo>
                    <a:pt x="40806" y="27671"/>
                  </a:lnTo>
                  <a:lnTo>
                    <a:pt x="40672" y="26424"/>
                  </a:lnTo>
                  <a:lnTo>
                    <a:pt x="40557" y="25139"/>
                  </a:lnTo>
                  <a:lnTo>
                    <a:pt x="40480" y="23816"/>
                  </a:lnTo>
                  <a:lnTo>
                    <a:pt x="40442" y="22455"/>
                  </a:lnTo>
                  <a:lnTo>
                    <a:pt x="40422" y="21764"/>
                  </a:lnTo>
                  <a:lnTo>
                    <a:pt x="40442" y="21055"/>
                  </a:lnTo>
                  <a:lnTo>
                    <a:pt x="40461" y="20346"/>
                  </a:lnTo>
                  <a:lnTo>
                    <a:pt x="40499" y="19598"/>
                  </a:lnTo>
                  <a:lnTo>
                    <a:pt x="40537" y="18869"/>
                  </a:lnTo>
                  <a:lnTo>
                    <a:pt x="40595" y="18121"/>
                  </a:lnTo>
                  <a:lnTo>
                    <a:pt x="40595" y="18121"/>
                  </a:lnTo>
                  <a:lnTo>
                    <a:pt x="40652" y="17450"/>
                  </a:lnTo>
                  <a:lnTo>
                    <a:pt x="40691" y="16798"/>
                  </a:lnTo>
                  <a:lnTo>
                    <a:pt x="40710" y="16165"/>
                  </a:lnTo>
                  <a:lnTo>
                    <a:pt x="40710" y="15552"/>
                  </a:lnTo>
                  <a:lnTo>
                    <a:pt x="40691" y="14938"/>
                  </a:lnTo>
                  <a:lnTo>
                    <a:pt x="40672" y="14344"/>
                  </a:lnTo>
                  <a:lnTo>
                    <a:pt x="40614" y="13768"/>
                  </a:lnTo>
                  <a:lnTo>
                    <a:pt x="40557" y="13212"/>
                  </a:lnTo>
                  <a:lnTo>
                    <a:pt x="40480" y="12656"/>
                  </a:lnTo>
                  <a:lnTo>
                    <a:pt x="40384" y="12138"/>
                  </a:lnTo>
                  <a:lnTo>
                    <a:pt x="40288" y="11601"/>
                  </a:lnTo>
                  <a:lnTo>
                    <a:pt x="40154" y="11103"/>
                  </a:lnTo>
                  <a:lnTo>
                    <a:pt x="40020" y="10604"/>
                  </a:lnTo>
                  <a:lnTo>
                    <a:pt x="39885" y="10125"/>
                  </a:lnTo>
                  <a:lnTo>
                    <a:pt x="39713" y="9665"/>
                  </a:lnTo>
                  <a:lnTo>
                    <a:pt x="39540" y="9224"/>
                  </a:lnTo>
                  <a:lnTo>
                    <a:pt x="39349" y="8783"/>
                  </a:lnTo>
                  <a:lnTo>
                    <a:pt x="39157" y="8342"/>
                  </a:lnTo>
                  <a:lnTo>
                    <a:pt x="38946" y="7939"/>
                  </a:lnTo>
                  <a:lnTo>
                    <a:pt x="38716" y="7536"/>
                  </a:lnTo>
                  <a:lnTo>
                    <a:pt x="38486" y="7153"/>
                  </a:lnTo>
                  <a:lnTo>
                    <a:pt x="38236" y="6769"/>
                  </a:lnTo>
                  <a:lnTo>
                    <a:pt x="37987" y="6405"/>
                  </a:lnTo>
                  <a:lnTo>
                    <a:pt x="37719" y="6060"/>
                  </a:lnTo>
                  <a:lnTo>
                    <a:pt x="37450" y="5715"/>
                  </a:lnTo>
                  <a:lnTo>
                    <a:pt x="37163" y="5389"/>
                  </a:lnTo>
                  <a:lnTo>
                    <a:pt x="36856" y="5063"/>
                  </a:lnTo>
                  <a:lnTo>
                    <a:pt x="36549" y="4756"/>
                  </a:lnTo>
                  <a:lnTo>
                    <a:pt x="36242" y="4468"/>
                  </a:lnTo>
                  <a:lnTo>
                    <a:pt x="35916" y="4181"/>
                  </a:lnTo>
                  <a:lnTo>
                    <a:pt x="35571" y="3912"/>
                  </a:lnTo>
                  <a:lnTo>
                    <a:pt x="35245" y="3644"/>
                  </a:lnTo>
                  <a:lnTo>
                    <a:pt x="34881" y="3394"/>
                  </a:lnTo>
                  <a:lnTo>
                    <a:pt x="34536" y="3145"/>
                  </a:lnTo>
                  <a:lnTo>
                    <a:pt x="34171" y="2915"/>
                  </a:lnTo>
                  <a:lnTo>
                    <a:pt x="33807" y="2685"/>
                  </a:lnTo>
                  <a:lnTo>
                    <a:pt x="33423" y="2474"/>
                  </a:lnTo>
                  <a:lnTo>
                    <a:pt x="33040" y="2282"/>
                  </a:lnTo>
                  <a:lnTo>
                    <a:pt x="32254" y="1899"/>
                  </a:lnTo>
                  <a:lnTo>
                    <a:pt x="31448" y="1573"/>
                  </a:lnTo>
                  <a:lnTo>
                    <a:pt x="30624" y="1266"/>
                  </a:lnTo>
                  <a:lnTo>
                    <a:pt x="29799" y="997"/>
                  </a:lnTo>
                  <a:lnTo>
                    <a:pt x="28936" y="767"/>
                  </a:lnTo>
                  <a:lnTo>
                    <a:pt x="28073" y="576"/>
                  </a:lnTo>
                  <a:lnTo>
                    <a:pt x="27191" y="403"/>
                  </a:lnTo>
                  <a:lnTo>
                    <a:pt x="26328" y="269"/>
                  </a:lnTo>
                  <a:lnTo>
                    <a:pt x="25427" y="173"/>
                  </a:lnTo>
                  <a:lnTo>
                    <a:pt x="24545" y="77"/>
                  </a:lnTo>
                  <a:lnTo>
                    <a:pt x="23663" y="39"/>
                  </a:lnTo>
                  <a:lnTo>
                    <a:pt x="22781" y="0"/>
                  </a:lnTo>
                  <a:lnTo>
                    <a:pt x="21899" y="0"/>
                  </a:lnTo>
                  <a:lnTo>
                    <a:pt x="21899" y="0"/>
                  </a:lnTo>
                  <a:lnTo>
                    <a:pt x="21228" y="19"/>
                  </a:lnTo>
                  <a:lnTo>
                    <a:pt x="20537" y="58"/>
                  </a:lnTo>
                  <a:lnTo>
                    <a:pt x="19847" y="115"/>
                  </a:lnTo>
                  <a:lnTo>
                    <a:pt x="19118" y="211"/>
                  </a:lnTo>
                  <a:lnTo>
                    <a:pt x="18371" y="326"/>
                  </a:lnTo>
                  <a:lnTo>
                    <a:pt x="17642" y="460"/>
                  </a:lnTo>
                  <a:lnTo>
                    <a:pt x="16875" y="633"/>
                  </a:lnTo>
                  <a:lnTo>
                    <a:pt x="16127" y="825"/>
                  </a:lnTo>
                  <a:lnTo>
                    <a:pt x="15360" y="1036"/>
                  </a:lnTo>
                  <a:lnTo>
                    <a:pt x="14612" y="1285"/>
                  </a:lnTo>
                  <a:lnTo>
                    <a:pt x="13864" y="1553"/>
                  </a:lnTo>
                  <a:lnTo>
                    <a:pt x="13117" y="1860"/>
                  </a:lnTo>
                  <a:lnTo>
                    <a:pt x="12388" y="2205"/>
                  </a:lnTo>
                  <a:lnTo>
                    <a:pt x="11659" y="2570"/>
                  </a:lnTo>
                  <a:lnTo>
                    <a:pt x="10969" y="2972"/>
                  </a:lnTo>
                  <a:lnTo>
                    <a:pt x="10279" y="3414"/>
                  </a:lnTo>
                  <a:lnTo>
                    <a:pt x="9607" y="3874"/>
                  </a:lnTo>
                  <a:lnTo>
                    <a:pt x="8975" y="4372"/>
                  </a:lnTo>
                  <a:lnTo>
                    <a:pt x="8361" y="4909"/>
                  </a:lnTo>
                  <a:lnTo>
                    <a:pt x="8054" y="5197"/>
                  </a:lnTo>
                  <a:lnTo>
                    <a:pt x="7767" y="5484"/>
                  </a:lnTo>
                  <a:lnTo>
                    <a:pt x="7498" y="5791"/>
                  </a:lnTo>
                  <a:lnTo>
                    <a:pt x="7230" y="6098"/>
                  </a:lnTo>
                  <a:lnTo>
                    <a:pt x="6961" y="6405"/>
                  </a:lnTo>
                  <a:lnTo>
                    <a:pt x="6712" y="6731"/>
                  </a:lnTo>
                  <a:lnTo>
                    <a:pt x="6463" y="7076"/>
                  </a:lnTo>
                  <a:lnTo>
                    <a:pt x="6233" y="7421"/>
                  </a:lnTo>
                  <a:lnTo>
                    <a:pt x="6002" y="7786"/>
                  </a:lnTo>
                  <a:lnTo>
                    <a:pt x="5792" y="8150"/>
                  </a:lnTo>
                  <a:lnTo>
                    <a:pt x="5581" y="8514"/>
                  </a:lnTo>
                  <a:lnTo>
                    <a:pt x="5389" y="8917"/>
                  </a:lnTo>
                  <a:lnTo>
                    <a:pt x="5216" y="9300"/>
                  </a:lnTo>
                  <a:lnTo>
                    <a:pt x="5044" y="9703"/>
                  </a:lnTo>
                  <a:lnTo>
                    <a:pt x="4890" y="10125"/>
                  </a:lnTo>
                  <a:lnTo>
                    <a:pt x="4756" y="10547"/>
                  </a:lnTo>
                  <a:lnTo>
                    <a:pt x="4622" y="10988"/>
                  </a:lnTo>
                  <a:lnTo>
                    <a:pt x="4507" y="11448"/>
                  </a:lnTo>
                  <a:lnTo>
                    <a:pt x="4411" y="11908"/>
                  </a:lnTo>
                  <a:lnTo>
                    <a:pt x="4315" y="12368"/>
                  </a:lnTo>
                  <a:lnTo>
                    <a:pt x="4238" y="12848"/>
                  </a:lnTo>
                  <a:lnTo>
                    <a:pt x="4181" y="13346"/>
                  </a:lnTo>
                  <a:lnTo>
                    <a:pt x="4142" y="13845"/>
                  </a:lnTo>
                  <a:lnTo>
                    <a:pt x="4104" y="14363"/>
                  </a:lnTo>
                  <a:lnTo>
                    <a:pt x="4104" y="14880"/>
                  </a:lnTo>
                  <a:lnTo>
                    <a:pt x="4104" y="15417"/>
                  </a:lnTo>
                  <a:lnTo>
                    <a:pt x="4104" y="15417"/>
                  </a:lnTo>
                  <a:lnTo>
                    <a:pt x="4142" y="16012"/>
                  </a:lnTo>
                  <a:lnTo>
                    <a:pt x="4162" y="16606"/>
                  </a:lnTo>
                  <a:lnTo>
                    <a:pt x="4181" y="17182"/>
                  </a:lnTo>
                  <a:lnTo>
                    <a:pt x="4162" y="17757"/>
                  </a:lnTo>
                  <a:lnTo>
                    <a:pt x="4142" y="18332"/>
                  </a:lnTo>
                  <a:lnTo>
                    <a:pt x="4085" y="18907"/>
                  </a:lnTo>
                  <a:lnTo>
                    <a:pt x="4047" y="19483"/>
                  </a:lnTo>
                  <a:lnTo>
                    <a:pt x="3970" y="20039"/>
                  </a:lnTo>
                  <a:lnTo>
                    <a:pt x="3893" y="20614"/>
                  </a:lnTo>
                  <a:lnTo>
                    <a:pt x="3797" y="21170"/>
                  </a:lnTo>
                  <a:lnTo>
                    <a:pt x="3567" y="22282"/>
                  </a:lnTo>
                  <a:lnTo>
                    <a:pt x="3318" y="23394"/>
                  </a:lnTo>
                  <a:lnTo>
                    <a:pt x="3030" y="24487"/>
                  </a:lnTo>
                  <a:lnTo>
                    <a:pt x="2743" y="25600"/>
                  </a:lnTo>
                  <a:lnTo>
                    <a:pt x="2417" y="26712"/>
                  </a:lnTo>
                  <a:lnTo>
                    <a:pt x="1765" y="28974"/>
                  </a:lnTo>
                  <a:lnTo>
                    <a:pt x="1458" y="30106"/>
                  </a:lnTo>
                  <a:lnTo>
                    <a:pt x="1151" y="31276"/>
                  </a:lnTo>
                  <a:lnTo>
                    <a:pt x="863" y="32464"/>
                  </a:lnTo>
                  <a:lnTo>
                    <a:pt x="614" y="33653"/>
                  </a:lnTo>
                  <a:lnTo>
                    <a:pt x="384" y="34881"/>
                  </a:lnTo>
                  <a:lnTo>
                    <a:pt x="288" y="35513"/>
                  </a:lnTo>
                  <a:lnTo>
                    <a:pt x="211" y="36146"/>
                  </a:lnTo>
                  <a:lnTo>
                    <a:pt x="135" y="36779"/>
                  </a:lnTo>
                  <a:lnTo>
                    <a:pt x="77" y="37431"/>
                  </a:lnTo>
                  <a:lnTo>
                    <a:pt x="39" y="38102"/>
                  </a:lnTo>
                  <a:lnTo>
                    <a:pt x="1" y="38754"/>
                  </a:lnTo>
                  <a:lnTo>
                    <a:pt x="1" y="39444"/>
                  </a:lnTo>
                  <a:lnTo>
                    <a:pt x="1" y="40135"/>
                  </a:lnTo>
                  <a:lnTo>
                    <a:pt x="20" y="40825"/>
                  </a:lnTo>
                  <a:lnTo>
                    <a:pt x="58" y="41534"/>
                  </a:lnTo>
                  <a:lnTo>
                    <a:pt x="116" y="42244"/>
                  </a:lnTo>
                  <a:lnTo>
                    <a:pt x="192" y="42973"/>
                  </a:lnTo>
                  <a:lnTo>
                    <a:pt x="288" y="43720"/>
                  </a:lnTo>
                  <a:lnTo>
                    <a:pt x="403" y="44468"/>
                  </a:lnTo>
                  <a:lnTo>
                    <a:pt x="557" y="45235"/>
                  </a:lnTo>
                  <a:lnTo>
                    <a:pt x="729" y="46022"/>
                  </a:lnTo>
                  <a:lnTo>
                    <a:pt x="921" y="46808"/>
                  </a:lnTo>
                  <a:lnTo>
                    <a:pt x="1132" y="47613"/>
                  </a:lnTo>
                  <a:lnTo>
                    <a:pt x="1381" y="48438"/>
                  </a:lnTo>
                  <a:lnTo>
                    <a:pt x="1650" y="49281"/>
                  </a:lnTo>
                  <a:lnTo>
                    <a:pt x="1956" y="50125"/>
                  </a:lnTo>
                  <a:lnTo>
                    <a:pt x="2282" y="50988"/>
                  </a:lnTo>
                  <a:lnTo>
                    <a:pt x="2647" y="51870"/>
                  </a:lnTo>
                  <a:lnTo>
                    <a:pt x="3030" y="52771"/>
                  </a:lnTo>
                  <a:lnTo>
                    <a:pt x="3452" y="53692"/>
                  </a:lnTo>
                  <a:lnTo>
                    <a:pt x="3893" y="54612"/>
                  </a:lnTo>
                  <a:lnTo>
                    <a:pt x="4392" y="55571"/>
                  </a:lnTo>
                  <a:lnTo>
                    <a:pt x="4909" y="56530"/>
                  </a:lnTo>
                  <a:lnTo>
                    <a:pt x="5466" y="57508"/>
                  </a:lnTo>
                  <a:lnTo>
                    <a:pt x="6060" y="58505"/>
                  </a:lnTo>
                  <a:lnTo>
                    <a:pt x="6060" y="585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5"/>
            <p:cNvSpPr/>
            <p:nvPr/>
          </p:nvSpPr>
          <p:spPr>
            <a:xfrm>
              <a:off x="904279" y="1742014"/>
              <a:ext cx="325490" cy="393332"/>
            </a:xfrm>
            <a:custGeom>
              <a:rect b="b" l="l" r="r" t="t"/>
              <a:pathLst>
                <a:path extrusionOk="0" h="23127" w="19138">
                  <a:moveTo>
                    <a:pt x="4123" y="1"/>
                  </a:moveTo>
                  <a:lnTo>
                    <a:pt x="4123" y="1"/>
                  </a:lnTo>
                  <a:lnTo>
                    <a:pt x="4123" y="941"/>
                  </a:lnTo>
                  <a:lnTo>
                    <a:pt x="4181" y="1957"/>
                  </a:lnTo>
                  <a:lnTo>
                    <a:pt x="4277" y="4124"/>
                  </a:lnTo>
                  <a:lnTo>
                    <a:pt x="4315" y="5255"/>
                  </a:lnTo>
                  <a:lnTo>
                    <a:pt x="4334" y="6406"/>
                  </a:lnTo>
                  <a:lnTo>
                    <a:pt x="4315" y="6981"/>
                  </a:lnTo>
                  <a:lnTo>
                    <a:pt x="4296" y="7537"/>
                  </a:lnTo>
                  <a:lnTo>
                    <a:pt x="4258" y="8112"/>
                  </a:lnTo>
                  <a:lnTo>
                    <a:pt x="4219" y="8668"/>
                  </a:lnTo>
                  <a:lnTo>
                    <a:pt x="4142" y="9205"/>
                  </a:lnTo>
                  <a:lnTo>
                    <a:pt x="4066" y="9761"/>
                  </a:lnTo>
                  <a:lnTo>
                    <a:pt x="3951" y="10279"/>
                  </a:lnTo>
                  <a:lnTo>
                    <a:pt x="3816" y="10797"/>
                  </a:lnTo>
                  <a:lnTo>
                    <a:pt x="3682" y="11295"/>
                  </a:lnTo>
                  <a:lnTo>
                    <a:pt x="3490" y="11775"/>
                  </a:lnTo>
                  <a:lnTo>
                    <a:pt x="3299" y="12254"/>
                  </a:lnTo>
                  <a:lnTo>
                    <a:pt x="3069" y="12695"/>
                  </a:lnTo>
                  <a:lnTo>
                    <a:pt x="2800" y="13117"/>
                  </a:lnTo>
                  <a:lnTo>
                    <a:pt x="2513" y="13520"/>
                  </a:lnTo>
                  <a:lnTo>
                    <a:pt x="2187" y="13884"/>
                  </a:lnTo>
                  <a:lnTo>
                    <a:pt x="1822" y="14229"/>
                  </a:lnTo>
                  <a:lnTo>
                    <a:pt x="1630" y="14402"/>
                  </a:lnTo>
                  <a:lnTo>
                    <a:pt x="1439" y="14555"/>
                  </a:lnTo>
                  <a:lnTo>
                    <a:pt x="1209" y="14689"/>
                  </a:lnTo>
                  <a:lnTo>
                    <a:pt x="998" y="14824"/>
                  </a:lnTo>
                  <a:lnTo>
                    <a:pt x="768" y="14958"/>
                  </a:lnTo>
                  <a:lnTo>
                    <a:pt x="518" y="15092"/>
                  </a:lnTo>
                  <a:lnTo>
                    <a:pt x="269" y="15188"/>
                  </a:lnTo>
                  <a:lnTo>
                    <a:pt x="1" y="15303"/>
                  </a:lnTo>
                  <a:lnTo>
                    <a:pt x="1" y="15303"/>
                  </a:lnTo>
                  <a:lnTo>
                    <a:pt x="20" y="15821"/>
                  </a:lnTo>
                  <a:lnTo>
                    <a:pt x="58" y="16319"/>
                  </a:lnTo>
                  <a:lnTo>
                    <a:pt x="135" y="16779"/>
                  </a:lnTo>
                  <a:lnTo>
                    <a:pt x="211" y="17240"/>
                  </a:lnTo>
                  <a:lnTo>
                    <a:pt x="327" y="17681"/>
                  </a:lnTo>
                  <a:lnTo>
                    <a:pt x="480" y="18103"/>
                  </a:lnTo>
                  <a:lnTo>
                    <a:pt x="633" y="18524"/>
                  </a:lnTo>
                  <a:lnTo>
                    <a:pt x="825" y="18908"/>
                  </a:lnTo>
                  <a:lnTo>
                    <a:pt x="1036" y="19272"/>
                  </a:lnTo>
                  <a:lnTo>
                    <a:pt x="1266" y="19617"/>
                  </a:lnTo>
                  <a:lnTo>
                    <a:pt x="1515" y="19963"/>
                  </a:lnTo>
                  <a:lnTo>
                    <a:pt x="1765" y="20269"/>
                  </a:lnTo>
                  <a:lnTo>
                    <a:pt x="2052" y="20576"/>
                  </a:lnTo>
                  <a:lnTo>
                    <a:pt x="2359" y="20864"/>
                  </a:lnTo>
                  <a:lnTo>
                    <a:pt x="2666" y="21113"/>
                  </a:lnTo>
                  <a:lnTo>
                    <a:pt x="2992" y="21362"/>
                  </a:lnTo>
                  <a:lnTo>
                    <a:pt x="3337" y="21593"/>
                  </a:lnTo>
                  <a:lnTo>
                    <a:pt x="3701" y="21823"/>
                  </a:lnTo>
                  <a:lnTo>
                    <a:pt x="4066" y="22014"/>
                  </a:lnTo>
                  <a:lnTo>
                    <a:pt x="4449" y="22187"/>
                  </a:lnTo>
                  <a:lnTo>
                    <a:pt x="4833" y="22360"/>
                  </a:lnTo>
                  <a:lnTo>
                    <a:pt x="5235" y="22513"/>
                  </a:lnTo>
                  <a:lnTo>
                    <a:pt x="5657" y="22647"/>
                  </a:lnTo>
                  <a:lnTo>
                    <a:pt x="6060" y="22762"/>
                  </a:lnTo>
                  <a:lnTo>
                    <a:pt x="6482" y="22858"/>
                  </a:lnTo>
                  <a:lnTo>
                    <a:pt x="6923" y="22935"/>
                  </a:lnTo>
                  <a:lnTo>
                    <a:pt x="7364" y="23012"/>
                  </a:lnTo>
                  <a:lnTo>
                    <a:pt x="7805" y="23050"/>
                  </a:lnTo>
                  <a:lnTo>
                    <a:pt x="8246" y="23088"/>
                  </a:lnTo>
                  <a:lnTo>
                    <a:pt x="8687" y="23127"/>
                  </a:lnTo>
                  <a:lnTo>
                    <a:pt x="9128" y="23127"/>
                  </a:lnTo>
                  <a:lnTo>
                    <a:pt x="9588" y="23107"/>
                  </a:lnTo>
                  <a:lnTo>
                    <a:pt x="10029" y="23088"/>
                  </a:lnTo>
                  <a:lnTo>
                    <a:pt x="10490" y="23050"/>
                  </a:lnTo>
                  <a:lnTo>
                    <a:pt x="10931" y="22992"/>
                  </a:lnTo>
                  <a:lnTo>
                    <a:pt x="11372" y="22935"/>
                  </a:lnTo>
                  <a:lnTo>
                    <a:pt x="11813" y="22839"/>
                  </a:lnTo>
                  <a:lnTo>
                    <a:pt x="12254" y="22743"/>
                  </a:lnTo>
                  <a:lnTo>
                    <a:pt x="12676" y="22628"/>
                  </a:lnTo>
                  <a:lnTo>
                    <a:pt x="13097" y="22494"/>
                  </a:lnTo>
                  <a:lnTo>
                    <a:pt x="13519" y="22360"/>
                  </a:lnTo>
                  <a:lnTo>
                    <a:pt x="13922" y="22206"/>
                  </a:lnTo>
                  <a:lnTo>
                    <a:pt x="14325" y="22034"/>
                  </a:lnTo>
                  <a:lnTo>
                    <a:pt x="14708" y="21842"/>
                  </a:lnTo>
                  <a:lnTo>
                    <a:pt x="15092" y="21650"/>
                  </a:lnTo>
                  <a:lnTo>
                    <a:pt x="15456" y="21439"/>
                  </a:lnTo>
                  <a:lnTo>
                    <a:pt x="15820" y="21209"/>
                  </a:lnTo>
                  <a:lnTo>
                    <a:pt x="16165" y="20979"/>
                  </a:lnTo>
                  <a:lnTo>
                    <a:pt x="16491" y="20730"/>
                  </a:lnTo>
                  <a:lnTo>
                    <a:pt x="16798" y="20461"/>
                  </a:lnTo>
                  <a:lnTo>
                    <a:pt x="17105" y="20174"/>
                  </a:lnTo>
                  <a:lnTo>
                    <a:pt x="17374" y="19886"/>
                  </a:lnTo>
                  <a:lnTo>
                    <a:pt x="17642" y="19579"/>
                  </a:lnTo>
                  <a:lnTo>
                    <a:pt x="17891" y="19253"/>
                  </a:lnTo>
                  <a:lnTo>
                    <a:pt x="18121" y="18927"/>
                  </a:lnTo>
                  <a:lnTo>
                    <a:pt x="18313" y="18582"/>
                  </a:lnTo>
                  <a:lnTo>
                    <a:pt x="18505" y="18218"/>
                  </a:lnTo>
                  <a:lnTo>
                    <a:pt x="18677" y="17853"/>
                  </a:lnTo>
                  <a:lnTo>
                    <a:pt x="18812" y="17470"/>
                  </a:lnTo>
                  <a:lnTo>
                    <a:pt x="18927" y="17086"/>
                  </a:lnTo>
                  <a:lnTo>
                    <a:pt x="19023" y="16684"/>
                  </a:lnTo>
                  <a:lnTo>
                    <a:pt x="19080" y="16262"/>
                  </a:lnTo>
                  <a:lnTo>
                    <a:pt x="19118" y="15821"/>
                  </a:lnTo>
                  <a:lnTo>
                    <a:pt x="19138" y="15380"/>
                  </a:lnTo>
                  <a:lnTo>
                    <a:pt x="19138" y="15380"/>
                  </a:lnTo>
                  <a:lnTo>
                    <a:pt x="18908" y="15322"/>
                  </a:lnTo>
                  <a:lnTo>
                    <a:pt x="18716" y="15226"/>
                  </a:lnTo>
                  <a:lnTo>
                    <a:pt x="18505" y="15130"/>
                  </a:lnTo>
                  <a:lnTo>
                    <a:pt x="18313" y="15035"/>
                  </a:lnTo>
                  <a:lnTo>
                    <a:pt x="18141" y="14919"/>
                  </a:lnTo>
                  <a:lnTo>
                    <a:pt x="17968" y="14804"/>
                  </a:lnTo>
                  <a:lnTo>
                    <a:pt x="17795" y="14670"/>
                  </a:lnTo>
                  <a:lnTo>
                    <a:pt x="17642" y="14517"/>
                  </a:lnTo>
                  <a:lnTo>
                    <a:pt x="17335" y="14210"/>
                  </a:lnTo>
                  <a:lnTo>
                    <a:pt x="17067" y="13865"/>
                  </a:lnTo>
                  <a:lnTo>
                    <a:pt x="16837" y="13500"/>
                  </a:lnTo>
                  <a:lnTo>
                    <a:pt x="16607" y="13098"/>
                  </a:lnTo>
                  <a:lnTo>
                    <a:pt x="16415" y="12657"/>
                  </a:lnTo>
                  <a:lnTo>
                    <a:pt x="16242" y="12216"/>
                  </a:lnTo>
                  <a:lnTo>
                    <a:pt x="16089" y="11736"/>
                  </a:lnTo>
                  <a:lnTo>
                    <a:pt x="15955" y="11238"/>
                  </a:lnTo>
                  <a:lnTo>
                    <a:pt x="15859" y="10701"/>
                  </a:lnTo>
                  <a:lnTo>
                    <a:pt x="15763" y="10183"/>
                  </a:lnTo>
                  <a:lnTo>
                    <a:pt x="15686" y="9627"/>
                  </a:lnTo>
                  <a:lnTo>
                    <a:pt x="15609" y="9052"/>
                  </a:lnTo>
                  <a:lnTo>
                    <a:pt x="15571" y="8476"/>
                  </a:lnTo>
                  <a:lnTo>
                    <a:pt x="15533" y="7901"/>
                  </a:lnTo>
                  <a:lnTo>
                    <a:pt x="15494" y="6712"/>
                  </a:lnTo>
                  <a:lnTo>
                    <a:pt x="15475" y="5523"/>
                  </a:lnTo>
                  <a:lnTo>
                    <a:pt x="15494" y="4335"/>
                  </a:lnTo>
                  <a:lnTo>
                    <a:pt x="15552" y="2053"/>
                  </a:lnTo>
                  <a:lnTo>
                    <a:pt x="15590" y="979"/>
                  </a:lnTo>
                  <a:lnTo>
                    <a:pt x="15590" y="1"/>
                  </a:lnTo>
                  <a:lnTo>
                    <a:pt x="15590" y="1"/>
                  </a:lnTo>
                  <a:lnTo>
                    <a:pt x="4123" y="1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5"/>
            <p:cNvSpPr/>
            <p:nvPr/>
          </p:nvSpPr>
          <p:spPr>
            <a:xfrm>
              <a:off x="1081038" y="4516379"/>
              <a:ext cx="152965" cy="174497"/>
            </a:xfrm>
            <a:custGeom>
              <a:rect b="b" l="l" r="r" t="t"/>
              <a:pathLst>
                <a:path extrusionOk="0" h="10260" w="8994">
                  <a:moveTo>
                    <a:pt x="403" y="10030"/>
                  </a:moveTo>
                  <a:lnTo>
                    <a:pt x="403" y="10030"/>
                  </a:lnTo>
                  <a:lnTo>
                    <a:pt x="269" y="9704"/>
                  </a:lnTo>
                  <a:lnTo>
                    <a:pt x="154" y="9320"/>
                  </a:lnTo>
                  <a:lnTo>
                    <a:pt x="1" y="8879"/>
                  </a:lnTo>
                  <a:lnTo>
                    <a:pt x="1228" y="1"/>
                  </a:lnTo>
                  <a:lnTo>
                    <a:pt x="7652" y="97"/>
                  </a:lnTo>
                  <a:lnTo>
                    <a:pt x="8994" y="8783"/>
                  </a:lnTo>
                  <a:lnTo>
                    <a:pt x="4353" y="10260"/>
                  </a:lnTo>
                  <a:lnTo>
                    <a:pt x="403" y="1003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5"/>
            <p:cNvSpPr/>
            <p:nvPr/>
          </p:nvSpPr>
          <p:spPr>
            <a:xfrm>
              <a:off x="1086906" y="4574443"/>
              <a:ext cx="142217" cy="118389"/>
            </a:xfrm>
            <a:custGeom>
              <a:rect b="b" l="l" r="r" t="t"/>
              <a:pathLst>
                <a:path extrusionOk="0" h="6961" w="8362">
                  <a:moveTo>
                    <a:pt x="4181" y="6961"/>
                  </a:moveTo>
                  <a:lnTo>
                    <a:pt x="4181" y="6961"/>
                  </a:lnTo>
                  <a:lnTo>
                    <a:pt x="4047" y="6961"/>
                  </a:lnTo>
                  <a:lnTo>
                    <a:pt x="3702" y="6961"/>
                  </a:lnTo>
                  <a:lnTo>
                    <a:pt x="3472" y="6942"/>
                  </a:lnTo>
                  <a:lnTo>
                    <a:pt x="3184" y="6923"/>
                  </a:lnTo>
                  <a:lnTo>
                    <a:pt x="2877" y="6865"/>
                  </a:lnTo>
                  <a:lnTo>
                    <a:pt x="2551" y="6808"/>
                  </a:lnTo>
                  <a:lnTo>
                    <a:pt x="2225" y="6731"/>
                  </a:lnTo>
                  <a:lnTo>
                    <a:pt x="1861" y="6616"/>
                  </a:lnTo>
                  <a:lnTo>
                    <a:pt x="1516" y="6462"/>
                  </a:lnTo>
                  <a:lnTo>
                    <a:pt x="1190" y="6290"/>
                  </a:lnTo>
                  <a:lnTo>
                    <a:pt x="845" y="6060"/>
                  </a:lnTo>
                  <a:lnTo>
                    <a:pt x="691" y="5945"/>
                  </a:lnTo>
                  <a:lnTo>
                    <a:pt x="538" y="5810"/>
                  </a:lnTo>
                  <a:lnTo>
                    <a:pt x="404" y="5657"/>
                  </a:lnTo>
                  <a:lnTo>
                    <a:pt x="250" y="5504"/>
                  </a:lnTo>
                  <a:lnTo>
                    <a:pt x="135" y="5331"/>
                  </a:lnTo>
                  <a:lnTo>
                    <a:pt x="1" y="5139"/>
                  </a:lnTo>
                  <a:lnTo>
                    <a:pt x="1" y="5139"/>
                  </a:lnTo>
                  <a:lnTo>
                    <a:pt x="231" y="3816"/>
                  </a:lnTo>
                  <a:lnTo>
                    <a:pt x="729" y="940"/>
                  </a:lnTo>
                  <a:lnTo>
                    <a:pt x="729" y="940"/>
                  </a:lnTo>
                  <a:lnTo>
                    <a:pt x="1055" y="786"/>
                  </a:lnTo>
                  <a:lnTo>
                    <a:pt x="1420" y="614"/>
                  </a:lnTo>
                  <a:lnTo>
                    <a:pt x="1822" y="460"/>
                  </a:lnTo>
                  <a:lnTo>
                    <a:pt x="2244" y="326"/>
                  </a:lnTo>
                  <a:lnTo>
                    <a:pt x="2724" y="192"/>
                  </a:lnTo>
                  <a:lnTo>
                    <a:pt x="3203" y="96"/>
                  </a:lnTo>
                  <a:lnTo>
                    <a:pt x="3721" y="39"/>
                  </a:lnTo>
                  <a:lnTo>
                    <a:pt x="3970" y="19"/>
                  </a:lnTo>
                  <a:lnTo>
                    <a:pt x="4239" y="0"/>
                  </a:lnTo>
                  <a:lnTo>
                    <a:pt x="4239" y="0"/>
                  </a:lnTo>
                  <a:lnTo>
                    <a:pt x="4776" y="19"/>
                  </a:lnTo>
                  <a:lnTo>
                    <a:pt x="5274" y="96"/>
                  </a:lnTo>
                  <a:lnTo>
                    <a:pt x="5753" y="173"/>
                  </a:lnTo>
                  <a:lnTo>
                    <a:pt x="6194" y="307"/>
                  </a:lnTo>
                  <a:lnTo>
                    <a:pt x="6616" y="441"/>
                  </a:lnTo>
                  <a:lnTo>
                    <a:pt x="6981" y="595"/>
                  </a:lnTo>
                  <a:lnTo>
                    <a:pt x="7326" y="748"/>
                  </a:lnTo>
                  <a:lnTo>
                    <a:pt x="7633" y="882"/>
                  </a:lnTo>
                  <a:lnTo>
                    <a:pt x="7633" y="882"/>
                  </a:lnTo>
                  <a:lnTo>
                    <a:pt x="8131" y="3797"/>
                  </a:lnTo>
                  <a:lnTo>
                    <a:pt x="8361" y="5139"/>
                  </a:lnTo>
                  <a:lnTo>
                    <a:pt x="8361" y="5139"/>
                  </a:lnTo>
                  <a:lnTo>
                    <a:pt x="8246" y="5331"/>
                  </a:lnTo>
                  <a:lnTo>
                    <a:pt x="8112" y="5504"/>
                  </a:lnTo>
                  <a:lnTo>
                    <a:pt x="7978" y="5657"/>
                  </a:lnTo>
                  <a:lnTo>
                    <a:pt x="7824" y="5810"/>
                  </a:lnTo>
                  <a:lnTo>
                    <a:pt x="7671" y="5945"/>
                  </a:lnTo>
                  <a:lnTo>
                    <a:pt x="7518" y="6060"/>
                  </a:lnTo>
                  <a:lnTo>
                    <a:pt x="7192" y="6290"/>
                  </a:lnTo>
                  <a:lnTo>
                    <a:pt x="6846" y="6462"/>
                  </a:lnTo>
                  <a:lnTo>
                    <a:pt x="6501" y="6616"/>
                  </a:lnTo>
                  <a:lnTo>
                    <a:pt x="6156" y="6731"/>
                  </a:lnTo>
                  <a:lnTo>
                    <a:pt x="5811" y="6808"/>
                  </a:lnTo>
                  <a:lnTo>
                    <a:pt x="5485" y="6865"/>
                  </a:lnTo>
                  <a:lnTo>
                    <a:pt x="5178" y="6923"/>
                  </a:lnTo>
                  <a:lnTo>
                    <a:pt x="4910" y="6942"/>
                  </a:lnTo>
                  <a:lnTo>
                    <a:pt x="4660" y="6961"/>
                  </a:lnTo>
                  <a:lnTo>
                    <a:pt x="4315" y="6961"/>
                  </a:lnTo>
                  <a:lnTo>
                    <a:pt x="4181" y="6961"/>
                  </a:lnTo>
                  <a:lnTo>
                    <a:pt x="4181" y="6961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5"/>
            <p:cNvSpPr/>
            <p:nvPr/>
          </p:nvSpPr>
          <p:spPr>
            <a:xfrm>
              <a:off x="1078113" y="4608679"/>
              <a:ext cx="157523" cy="106994"/>
            </a:xfrm>
            <a:custGeom>
              <a:rect b="b" l="l" r="r" t="t"/>
              <a:pathLst>
                <a:path extrusionOk="0" h="6291" w="9262">
                  <a:moveTo>
                    <a:pt x="9243" y="5792"/>
                  </a:moveTo>
                  <a:lnTo>
                    <a:pt x="9243" y="5792"/>
                  </a:lnTo>
                  <a:lnTo>
                    <a:pt x="9262" y="5140"/>
                  </a:lnTo>
                  <a:lnTo>
                    <a:pt x="9243" y="4507"/>
                  </a:lnTo>
                  <a:lnTo>
                    <a:pt x="9223" y="3912"/>
                  </a:lnTo>
                  <a:lnTo>
                    <a:pt x="9166" y="3356"/>
                  </a:lnTo>
                  <a:lnTo>
                    <a:pt x="9070" y="2858"/>
                  </a:lnTo>
                  <a:lnTo>
                    <a:pt x="9013" y="2609"/>
                  </a:lnTo>
                  <a:lnTo>
                    <a:pt x="8955" y="2378"/>
                  </a:lnTo>
                  <a:lnTo>
                    <a:pt x="8878" y="2148"/>
                  </a:lnTo>
                  <a:lnTo>
                    <a:pt x="8802" y="1937"/>
                  </a:lnTo>
                  <a:lnTo>
                    <a:pt x="8706" y="1746"/>
                  </a:lnTo>
                  <a:lnTo>
                    <a:pt x="8591" y="1554"/>
                  </a:lnTo>
                  <a:lnTo>
                    <a:pt x="8476" y="1362"/>
                  </a:lnTo>
                  <a:lnTo>
                    <a:pt x="8341" y="1190"/>
                  </a:lnTo>
                  <a:lnTo>
                    <a:pt x="8188" y="1036"/>
                  </a:lnTo>
                  <a:lnTo>
                    <a:pt x="8035" y="883"/>
                  </a:lnTo>
                  <a:lnTo>
                    <a:pt x="7843" y="749"/>
                  </a:lnTo>
                  <a:lnTo>
                    <a:pt x="7651" y="614"/>
                  </a:lnTo>
                  <a:lnTo>
                    <a:pt x="7459" y="499"/>
                  </a:lnTo>
                  <a:lnTo>
                    <a:pt x="7229" y="403"/>
                  </a:lnTo>
                  <a:lnTo>
                    <a:pt x="6980" y="307"/>
                  </a:lnTo>
                  <a:lnTo>
                    <a:pt x="6731" y="231"/>
                  </a:lnTo>
                  <a:lnTo>
                    <a:pt x="6443" y="173"/>
                  </a:lnTo>
                  <a:lnTo>
                    <a:pt x="6155" y="116"/>
                  </a:lnTo>
                  <a:lnTo>
                    <a:pt x="5849" y="58"/>
                  </a:lnTo>
                  <a:lnTo>
                    <a:pt x="5503" y="39"/>
                  </a:lnTo>
                  <a:lnTo>
                    <a:pt x="5158" y="20"/>
                  </a:lnTo>
                  <a:lnTo>
                    <a:pt x="4775" y="1"/>
                  </a:lnTo>
                  <a:lnTo>
                    <a:pt x="4775" y="1"/>
                  </a:lnTo>
                  <a:lnTo>
                    <a:pt x="4410" y="20"/>
                  </a:lnTo>
                  <a:lnTo>
                    <a:pt x="4065" y="39"/>
                  </a:lnTo>
                  <a:lnTo>
                    <a:pt x="3739" y="58"/>
                  </a:lnTo>
                  <a:lnTo>
                    <a:pt x="3413" y="116"/>
                  </a:lnTo>
                  <a:lnTo>
                    <a:pt x="3126" y="173"/>
                  </a:lnTo>
                  <a:lnTo>
                    <a:pt x="2838" y="231"/>
                  </a:lnTo>
                  <a:lnTo>
                    <a:pt x="2589" y="307"/>
                  </a:lnTo>
                  <a:lnTo>
                    <a:pt x="2339" y="403"/>
                  </a:lnTo>
                  <a:lnTo>
                    <a:pt x="2109" y="518"/>
                  </a:lnTo>
                  <a:lnTo>
                    <a:pt x="1898" y="633"/>
                  </a:lnTo>
                  <a:lnTo>
                    <a:pt x="1688" y="749"/>
                  </a:lnTo>
                  <a:lnTo>
                    <a:pt x="1496" y="902"/>
                  </a:lnTo>
                  <a:lnTo>
                    <a:pt x="1323" y="1036"/>
                  </a:lnTo>
                  <a:lnTo>
                    <a:pt x="1170" y="1209"/>
                  </a:lnTo>
                  <a:lnTo>
                    <a:pt x="1016" y="1381"/>
                  </a:lnTo>
                  <a:lnTo>
                    <a:pt x="882" y="1573"/>
                  </a:lnTo>
                  <a:lnTo>
                    <a:pt x="748" y="1765"/>
                  </a:lnTo>
                  <a:lnTo>
                    <a:pt x="652" y="1976"/>
                  </a:lnTo>
                  <a:lnTo>
                    <a:pt x="537" y="2187"/>
                  </a:lnTo>
                  <a:lnTo>
                    <a:pt x="441" y="2417"/>
                  </a:lnTo>
                  <a:lnTo>
                    <a:pt x="364" y="2666"/>
                  </a:lnTo>
                  <a:lnTo>
                    <a:pt x="288" y="2915"/>
                  </a:lnTo>
                  <a:lnTo>
                    <a:pt x="173" y="3452"/>
                  </a:lnTo>
                  <a:lnTo>
                    <a:pt x="96" y="4047"/>
                  </a:lnTo>
                  <a:lnTo>
                    <a:pt x="38" y="4660"/>
                  </a:lnTo>
                  <a:lnTo>
                    <a:pt x="0" y="5331"/>
                  </a:lnTo>
                  <a:lnTo>
                    <a:pt x="0" y="6041"/>
                  </a:lnTo>
                  <a:lnTo>
                    <a:pt x="0" y="6041"/>
                  </a:lnTo>
                  <a:lnTo>
                    <a:pt x="575" y="6118"/>
                  </a:lnTo>
                  <a:lnTo>
                    <a:pt x="1189" y="6156"/>
                  </a:lnTo>
                  <a:lnTo>
                    <a:pt x="2531" y="6252"/>
                  </a:lnTo>
                  <a:lnTo>
                    <a:pt x="3912" y="6290"/>
                  </a:lnTo>
                  <a:lnTo>
                    <a:pt x="5312" y="6290"/>
                  </a:lnTo>
                  <a:lnTo>
                    <a:pt x="5964" y="6271"/>
                  </a:lnTo>
                  <a:lnTo>
                    <a:pt x="6596" y="6252"/>
                  </a:lnTo>
                  <a:lnTo>
                    <a:pt x="7191" y="6214"/>
                  </a:lnTo>
                  <a:lnTo>
                    <a:pt x="7747" y="6156"/>
                  </a:lnTo>
                  <a:lnTo>
                    <a:pt x="8226" y="6079"/>
                  </a:lnTo>
                  <a:lnTo>
                    <a:pt x="8648" y="6003"/>
                  </a:lnTo>
                  <a:lnTo>
                    <a:pt x="8993" y="5907"/>
                  </a:lnTo>
                  <a:lnTo>
                    <a:pt x="9128" y="5849"/>
                  </a:lnTo>
                  <a:lnTo>
                    <a:pt x="9243" y="5792"/>
                  </a:lnTo>
                  <a:lnTo>
                    <a:pt x="9243" y="5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5"/>
            <p:cNvSpPr/>
            <p:nvPr/>
          </p:nvSpPr>
          <p:spPr>
            <a:xfrm>
              <a:off x="897765" y="4517366"/>
              <a:ext cx="152642" cy="174497"/>
            </a:xfrm>
            <a:custGeom>
              <a:rect b="b" l="l" r="r" t="t"/>
              <a:pathLst>
                <a:path extrusionOk="0" h="10260" w="8975">
                  <a:moveTo>
                    <a:pt x="403" y="10029"/>
                  </a:moveTo>
                  <a:lnTo>
                    <a:pt x="403" y="10029"/>
                  </a:lnTo>
                  <a:lnTo>
                    <a:pt x="269" y="9703"/>
                  </a:lnTo>
                  <a:lnTo>
                    <a:pt x="134" y="9320"/>
                  </a:lnTo>
                  <a:lnTo>
                    <a:pt x="0" y="8879"/>
                  </a:lnTo>
                  <a:lnTo>
                    <a:pt x="1227" y="1"/>
                  </a:lnTo>
                  <a:lnTo>
                    <a:pt x="7632" y="96"/>
                  </a:lnTo>
                  <a:lnTo>
                    <a:pt x="8974" y="8783"/>
                  </a:lnTo>
                  <a:lnTo>
                    <a:pt x="4334" y="10259"/>
                  </a:lnTo>
                  <a:lnTo>
                    <a:pt x="403" y="1002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5"/>
            <p:cNvSpPr/>
            <p:nvPr/>
          </p:nvSpPr>
          <p:spPr>
            <a:xfrm>
              <a:off x="915691" y="4403552"/>
              <a:ext cx="117420" cy="191777"/>
            </a:xfrm>
            <a:custGeom>
              <a:rect b="b" l="l" r="r" t="t"/>
              <a:pathLst>
                <a:path extrusionOk="0" h="11276" w="6904">
                  <a:moveTo>
                    <a:pt x="6348" y="5312"/>
                  </a:moveTo>
                  <a:lnTo>
                    <a:pt x="6348" y="5312"/>
                  </a:lnTo>
                  <a:lnTo>
                    <a:pt x="6290" y="5216"/>
                  </a:lnTo>
                  <a:lnTo>
                    <a:pt x="6252" y="5082"/>
                  </a:lnTo>
                  <a:lnTo>
                    <a:pt x="6175" y="4794"/>
                  </a:lnTo>
                  <a:lnTo>
                    <a:pt x="6098" y="4468"/>
                  </a:lnTo>
                  <a:lnTo>
                    <a:pt x="6041" y="4065"/>
                  </a:lnTo>
                  <a:lnTo>
                    <a:pt x="6003" y="3644"/>
                  </a:lnTo>
                  <a:lnTo>
                    <a:pt x="5983" y="3203"/>
                  </a:lnTo>
                  <a:lnTo>
                    <a:pt x="5945" y="2282"/>
                  </a:lnTo>
                  <a:lnTo>
                    <a:pt x="5945" y="1419"/>
                  </a:lnTo>
                  <a:lnTo>
                    <a:pt x="5964" y="691"/>
                  </a:lnTo>
                  <a:lnTo>
                    <a:pt x="5983" y="0"/>
                  </a:lnTo>
                  <a:lnTo>
                    <a:pt x="4910" y="6041"/>
                  </a:lnTo>
                  <a:lnTo>
                    <a:pt x="768" y="0"/>
                  </a:lnTo>
                  <a:lnTo>
                    <a:pt x="768" y="0"/>
                  </a:lnTo>
                  <a:lnTo>
                    <a:pt x="806" y="691"/>
                  </a:lnTo>
                  <a:lnTo>
                    <a:pt x="806" y="1419"/>
                  </a:lnTo>
                  <a:lnTo>
                    <a:pt x="806" y="2282"/>
                  </a:lnTo>
                  <a:lnTo>
                    <a:pt x="768" y="3203"/>
                  </a:lnTo>
                  <a:lnTo>
                    <a:pt x="749" y="3644"/>
                  </a:lnTo>
                  <a:lnTo>
                    <a:pt x="710" y="4065"/>
                  </a:lnTo>
                  <a:lnTo>
                    <a:pt x="653" y="4468"/>
                  </a:lnTo>
                  <a:lnTo>
                    <a:pt x="595" y="4794"/>
                  </a:lnTo>
                  <a:lnTo>
                    <a:pt x="518" y="5082"/>
                  </a:lnTo>
                  <a:lnTo>
                    <a:pt x="461" y="5216"/>
                  </a:lnTo>
                  <a:lnTo>
                    <a:pt x="423" y="5312"/>
                  </a:lnTo>
                  <a:lnTo>
                    <a:pt x="423" y="5312"/>
                  </a:lnTo>
                  <a:lnTo>
                    <a:pt x="327" y="5504"/>
                  </a:lnTo>
                  <a:lnTo>
                    <a:pt x="250" y="5715"/>
                  </a:lnTo>
                  <a:lnTo>
                    <a:pt x="212" y="5926"/>
                  </a:lnTo>
                  <a:lnTo>
                    <a:pt x="173" y="6156"/>
                  </a:lnTo>
                  <a:lnTo>
                    <a:pt x="154" y="6386"/>
                  </a:lnTo>
                  <a:lnTo>
                    <a:pt x="154" y="6616"/>
                  </a:lnTo>
                  <a:lnTo>
                    <a:pt x="192" y="7057"/>
                  </a:lnTo>
                  <a:lnTo>
                    <a:pt x="269" y="7460"/>
                  </a:lnTo>
                  <a:lnTo>
                    <a:pt x="327" y="7786"/>
                  </a:lnTo>
                  <a:lnTo>
                    <a:pt x="403" y="8092"/>
                  </a:lnTo>
                  <a:lnTo>
                    <a:pt x="1" y="11045"/>
                  </a:lnTo>
                  <a:lnTo>
                    <a:pt x="3414" y="11275"/>
                  </a:lnTo>
                  <a:lnTo>
                    <a:pt x="6904" y="10988"/>
                  </a:lnTo>
                  <a:lnTo>
                    <a:pt x="6348" y="8112"/>
                  </a:lnTo>
                  <a:lnTo>
                    <a:pt x="6348" y="8112"/>
                  </a:lnTo>
                  <a:lnTo>
                    <a:pt x="6424" y="7824"/>
                  </a:lnTo>
                  <a:lnTo>
                    <a:pt x="6501" y="7498"/>
                  </a:lnTo>
                  <a:lnTo>
                    <a:pt x="6559" y="7076"/>
                  </a:lnTo>
                  <a:lnTo>
                    <a:pt x="6597" y="6635"/>
                  </a:lnTo>
                  <a:lnTo>
                    <a:pt x="6597" y="6405"/>
                  </a:lnTo>
                  <a:lnTo>
                    <a:pt x="6578" y="6156"/>
                  </a:lnTo>
                  <a:lnTo>
                    <a:pt x="6559" y="5926"/>
                  </a:lnTo>
                  <a:lnTo>
                    <a:pt x="6501" y="5715"/>
                  </a:lnTo>
                  <a:lnTo>
                    <a:pt x="6444" y="5504"/>
                  </a:lnTo>
                  <a:lnTo>
                    <a:pt x="6348" y="5312"/>
                  </a:lnTo>
                  <a:lnTo>
                    <a:pt x="6348" y="5312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5"/>
            <p:cNvSpPr/>
            <p:nvPr/>
          </p:nvSpPr>
          <p:spPr>
            <a:xfrm>
              <a:off x="758168" y="2752038"/>
              <a:ext cx="306577" cy="1799257"/>
            </a:xfrm>
            <a:custGeom>
              <a:rect b="b" l="l" r="r" t="t"/>
              <a:pathLst>
                <a:path extrusionOk="0" h="105792" w="18026">
                  <a:moveTo>
                    <a:pt x="16300" y="58869"/>
                  </a:moveTo>
                  <a:lnTo>
                    <a:pt x="16300" y="58869"/>
                  </a:lnTo>
                  <a:lnTo>
                    <a:pt x="16300" y="57527"/>
                  </a:lnTo>
                  <a:lnTo>
                    <a:pt x="16338" y="56204"/>
                  </a:lnTo>
                  <a:lnTo>
                    <a:pt x="16377" y="54900"/>
                  </a:lnTo>
                  <a:lnTo>
                    <a:pt x="16454" y="53634"/>
                  </a:lnTo>
                  <a:lnTo>
                    <a:pt x="16549" y="52369"/>
                  </a:lnTo>
                  <a:lnTo>
                    <a:pt x="16645" y="51142"/>
                  </a:lnTo>
                  <a:lnTo>
                    <a:pt x="16837" y="48725"/>
                  </a:lnTo>
                  <a:lnTo>
                    <a:pt x="17048" y="46386"/>
                  </a:lnTo>
                  <a:lnTo>
                    <a:pt x="17240" y="44085"/>
                  </a:lnTo>
                  <a:lnTo>
                    <a:pt x="17316" y="42973"/>
                  </a:lnTo>
                  <a:lnTo>
                    <a:pt x="17374" y="41861"/>
                  </a:lnTo>
                  <a:lnTo>
                    <a:pt x="17412" y="40748"/>
                  </a:lnTo>
                  <a:lnTo>
                    <a:pt x="17412" y="39655"/>
                  </a:lnTo>
                  <a:lnTo>
                    <a:pt x="17412" y="39655"/>
                  </a:lnTo>
                  <a:lnTo>
                    <a:pt x="17412" y="36185"/>
                  </a:lnTo>
                  <a:lnTo>
                    <a:pt x="17374" y="33577"/>
                  </a:lnTo>
                  <a:lnTo>
                    <a:pt x="17316" y="31583"/>
                  </a:lnTo>
                  <a:lnTo>
                    <a:pt x="17259" y="29991"/>
                  </a:lnTo>
                  <a:lnTo>
                    <a:pt x="17201" y="28591"/>
                  </a:lnTo>
                  <a:lnTo>
                    <a:pt x="17163" y="27153"/>
                  </a:lnTo>
                  <a:lnTo>
                    <a:pt x="17144" y="25466"/>
                  </a:lnTo>
                  <a:lnTo>
                    <a:pt x="17144" y="23299"/>
                  </a:lnTo>
                  <a:lnTo>
                    <a:pt x="17662" y="23299"/>
                  </a:lnTo>
                  <a:lnTo>
                    <a:pt x="18026" y="12541"/>
                  </a:lnTo>
                  <a:lnTo>
                    <a:pt x="17604" y="0"/>
                  </a:lnTo>
                  <a:lnTo>
                    <a:pt x="3970" y="0"/>
                  </a:lnTo>
                  <a:lnTo>
                    <a:pt x="3970" y="0"/>
                  </a:lnTo>
                  <a:lnTo>
                    <a:pt x="3874" y="39"/>
                  </a:lnTo>
                  <a:lnTo>
                    <a:pt x="3779" y="96"/>
                  </a:lnTo>
                  <a:lnTo>
                    <a:pt x="3644" y="173"/>
                  </a:lnTo>
                  <a:lnTo>
                    <a:pt x="3472" y="307"/>
                  </a:lnTo>
                  <a:lnTo>
                    <a:pt x="3261" y="461"/>
                  </a:lnTo>
                  <a:lnTo>
                    <a:pt x="3050" y="691"/>
                  </a:lnTo>
                  <a:lnTo>
                    <a:pt x="2820" y="978"/>
                  </a:lnTo>
                  <a:lnTo>
                    <a:pt x="2570" y="1304"/>
                  </a:lnTo>
                  <a:lnTo>
                    <a:pt x="2302" y="1726"/>
                  </a:lnTo>
                  <a:lnTo>
                    <a:pt x="2034" y="2206"/>
                  </a:lnTo>
                  <a:lnTo>
                    <a:pt x="1765" y="2781"/>
                  </a:lnTo>
                  <a:lnTo>
                    <a:pt x="1516" y="3452"/>
                  </a:lnTo>
                  <a:lnTo>
                    <a:pt x="1247" y="4200"/>
                  </a:lnTo>
                  <a:lnTo>
                    <a:pt x="1017" y="5063"/>
                  </a:lnTo>
                  <a:lnTo>
                    <a:pt x="787" y="6022"/>
                  </a:lnTo>
                  <a:lnTo>
                    <a:pt x="576" y="7095"/>
                  </a:lnTo>
                  <a:lnTo>
                    <a:pt x="404" y="8303"/>
                  </a:lnTo>
                  <a:lnTo>
                    <a:pt x="327" y="8936"/>
                  </a:lnTo>
                  <a:lnTo>
                    <a:pt x="250" y="9627"/>
                  </a:lnTo>
                  <a:lnTo>
                    <a:pt x="193" y="10336"/>
                  </a:lnTo>
                  <a:lnTo>
                    <a:pt x="135" y="11084"/>
                  </a:lnTo>
                  <a:lnTo>
                    <a:pt x="78" y="11851"/>
                  </a:lnTo>
                  <a:lnTo>
                    <a:pt x="39" y="12675"/>
                  </a:lnTo>
                  <a:lnTo>
                    <a:pt x="20" y="13519"/>
                  </a:lnTo>
                  <a:lnTo>
                    <a:pt x="1" y="14420"/>
                  </a:lnTo>
                  <a:lnTo>
                    <a:pt x="1" y="15341"/>
                  </a:lnTo>
                  <a:lnTo>
                    <a:pt x="20" y="16319"/>
                  </a:lnTo>
                  <a:lnTo>
                    <a:pt x="39" y="17316"/>
                  </a:lnTo>
                  <a:lnTo>
                    <a:pt x="78" y="18371"/>
                  </a:lnTo>
                  <a:lnTo>
                    <a:pt x="116" y="19444"/>
                  </a:lnTo>
                  <a:lnTo>
                    <a:pt x="174" y="20576"/>
                  </a:lnTo>
                  <a:lnTo>
                    <a:pt x="250" y="21745"/>
                  </a:lnTo>
                  <a:lnTo>
                    <a:pt x="346" y="22954"/>
                  </a:lnTo>
                  <a:lnTo>
                    <a:pt x="461" y="24219"/>
                  </a:lnTo>
                  <a:lnTo>
                    <a:pt x="576" y="25523"/>
                  </a:lnTo>
                  <a:lnTo>
                    <a:pt x="730" y="26865"/>
                  </a:lnTo>
                  <a:lnTo>
                    <a:pt x="883" y="28265"/>
                  </a:lnTo>
                  <a:lnTo>
                    <a:pt x="1056" y="29703"/>
                  </a:lnTo>
                  <a:lnTo>
                    <a:pt x="1247" y="31199"/>
                  </a:lnTo>
                  <a:lnTo>
                    <a:pt x="1477" y="32733"/>
                  </a:lnTo>
                  <a:lnTo>
                    <a:pt x="1708" y="34325"/>
                  </a:lnTo>
                  <a:lnTo>
                    <a:pt x="1957" y="35974"/>
                  </a:lnTo>
                  <a:lnTo>
                    <a:pt x="2225" y="37661"/>
                  </a:lnTo>
                  <a:lnTo>
                    <a:pt x="2532" y="39406"/>
                  </a:lnTo>
                  <a:lnTo>
                    <a:pt x="2839" y="41209"/>
                  </a:lnTo>
                  <a:lnTo>
                    <a:pt x="2839" y="41209"/>
                  </a:lnTo>
                  <a:lnTo>
                    <a:pt x="3127" y="42685"/>
                  </a:lnTo>
                  <a:lnTo>
                    <a:pt x="3414" y="44047"/>
                  </a:lnTo>
                  <a:lnTo>
                    <a:pt x="3721" y="45331"/>
                  </a:lnTo>
                  <a:lnTo>
                    <a:pt x="4028" y="46539"/>
                  </a:lnTo>
                  <a:lnTo>
                    <a:pt x="4354" y="47671"/>
                  </a:lnTo>
                  <a:lnTo>
                    <a:pt x="4680" y="48745"/>
                  </a:lnTo>
                  <a:lnTo>
                    <a:pt x="4987" y="49761"/>
                  </a:lnTo>
                  <a:lnTo>
                    <a:pt x="5313" y="50720"/>
                  </a:lnTo>
                  <a:lnTo>
                    <a:pt x="5926" y="52580"/>
                  </a:lnTo>
                  <a:lnTo>
                    <a:pt x="6501" y="54363"/>
                  </a:lnTo>
                  <a:lnTo>
                    <a:pt x="6770" y="55264"/>
                  </a:lnTo>
                  <a:lnTo>
                    <a:pt x="7019" y="56185"/>
                  </a:lnTo>
                  <a:lnTo>
                    <a:pt x="7268" y="57105"/>
                  </a:lnTo>
                  <a:lnTo>
                    <a:pt x="7479" y="58083"/>
                  </a:lnTo>
                  <a:lnTo>
                    <a:pt x="7479" y="58083"/>
                  </a:lnTo>
                  <a:lnTo>
                    <a:pt x="7594" y="58678"/>
                  </a:lnTo>
                  <a:lnTo>
                    <a:pt x="7690" y="59272"/>
                  </a:lnTo>
                  <a:lnTo>
                    <a:pt x="7767" y="59847"/>
                  </a:lnTo>
                  <a:lnTo>
                    <a:pt x="7844" y="60403"/>
                  </a:lnTo>
                  <a:lnTo>
                    <a:pt x="7901" y="60979"/>
                  </a:lnTo>
                  <a:lnTo>
                    <a:pt x="7940" y="61516"/>
                  </a:lnTo>
                  <a:lnTo>
                    <a:pt x="7997" y="62609"/>
                  </a:lnTo>
                  <a:lnTo>
                    <a:pt x="7997" y="63644"/>
                  </a:lnTo>
                  <a:lnTo>
                    <a:pt x="7978" y="64679"/>
                  </a:lnTo>
                  <a:lnTo>
                    <a:pt x="7940" y="65696"/>
                  </a:lnTo>
                  <a:lnTo>
                    <a:pt x="7863" y="66693"/>
                  </a:lnTo>
                  <a:lnTo>
                    <a:pt x="7709" y="68668"/>
                  </a:lnTo>
                  <a:lnTo>
                    <a:pt x="7633" y="69646"/>
                  </a:lnTo>
                  <a:lnTo>
                    <a:pt x="7556" y="70643"/>
                  </a:lnTo>
                  <a:lnTo>
                    <a:pt x="7499" y="71640"/>
                  </a:lnTo>
                  <a:lnTo>
                    <a:pt x="7479" y="72656"/>
                  </a:lnTo>
                  <a:lnTo>
                    <a:pt x="7479" y="73692"/>
                  </a:lnTo>
                  <a:lnTo>
                    <a:pt x="7518" y="74766"/>
                  </a:lnTo>
                  <a:lnTo>
                    <a:pt x="7518" y="74766"/>
                  </a:lnTo>
                  <a:lnTo>
                    <a:pt x="7652" y="77220"/>
                  </a:lnTo>
                  <a:lnTo>
                    <a:pt x="7844" y="79675"/>
                  </a:lnTo>
                  <a:lnTo>
                    <a:pt x="8035" y="82110"/>
                  </a:lnTo>
                  <a:lnTo>
                    <a:pt x="8266" y="84526"/>
                  </a:lnTo>
                  <a:lnTo>
                    <a:pt x="8515" y="86885"/>
                  </a:lnTo>
                  <a:lnTo>
                    <a:pt x="8764" y="89186"/>
                  </a:lnTo>
                  <a:lnTo>
                    <a:pt x="9033" y="91391"/>
                  </a:lnTo>
                  <a:lnTo>
                    <a:pt x="9301" y="93539"/>
                  </a:lnTo>
                  <a:lnTo>
                    <a:pt x="9570" y="95571"/>
                  </a:lnTo>
                  <a:lnTo>
                    <a:pt x="9838" y="97489"/>
                  </a:lnTo>
                  <a:lnTo>
                    <a:pt x="10337" y="100921"/>
                  </a:lnTo>
                  <a:lnTo>
                    <a:pt x="10778" y="103721"/>
                  </a:lnTo>
                  <a:lnTo>
                    <a:pt x="11123" y="105792"/>
                  </a:lnTo>
                  <a:lnTo>
                    <a:pt x="14344" y="105792"/>
                  </a:lnTo>
                  <a:lnTo>
                    <a:pt x="14344" y="105792"/>
                  </a:lnTo>
                  <a:lnTo>
                    <a:pt x="14670" y="103529"/>
                  </a:lnTo>
                  <a:lnTo>
                    <a:pt x="15073" y="100461"/>
                  </a:lnTo>
                  <a:lnTo>
                    <a:pt x="15514" y="96760"/>
                  </a:lnTo>
                  <a:lnTo>
                    <a:pt x="15744" y="94708"/>
                  </a:lnTo>
                  <a:lnTo>
                    <a:pt x="15974" y="92580"/>
                  </a:lnTo>
                  <a:lnTo>
                    <a:pt x="16204" y="90375"/>
                  </a:lnTo>
                  <a:lnTo>
                    <a:pt x="16396" y="88131"/>
                  </a:lnTo>
                  <a:lnTo>
                    <a:pt x="16588" y="85849"/>
                  </a:lnTo>
                  <a:lnTo>
                    <a:pt x="16760" y="83567"/>
                  </a:lnTo>
                  <a:lnTo>
                    <a:pt x="16895" y="81285"/>
                  </a:lnTo>
                  <a:lnTo>
                    <a:pt x="16990" y="79061"/>
                  </a:lnTo>
                  <a:lnTo>
                    <a:pt x="17048" y="76894"/>
                  </a:lnTo>
                  <a:lnTo>
                    <a:pt x="17086" y="74804"/>
                  </a:lnTo>
                  <a:lnTo>
                    <a:pt x="17086" y="74804"/>
                  </a:lnTo>
                  <a:lnTo>
                    <a:pt x="17067" y="73769"/>
                  </a:lnTo>
                  <a:lnTo>
                    <a:pt x="17048" y="72810"/>
                  </a:lnTo>
                  <a:lnTo>
                    <a:pt x="17010" y="71889"/>
                  </a:lnTo>
                  <a:lnTo>
                    <a:pt x="16952" y="71027"/>
                  </a:lnTo>
                  <a:lnTo>
                    <a:pt x="16837" y="69339"/>
                  </a:lnTo>
                  <a:lnTo>
                    <a:pt x="16684" y="67671"/>
                  </a:lnTo>
                  <a:lnTo>
                    <a:pt x="16549" y="65888"/>
                  </a:lnTo>
                  <a:lnTo>
                    <a:pt x="16434" y="63893"/>
                  </a:lnTo>
                  <a:lnTo>
                    <a:pt x="16377" y="62800"/>
                  </a:lnTo>
                  <a:lnTo>
                    <a:pt x="16338" y="61592"/>
                  </a:lnTo>
                  <a:lnTo>
                    <a:pt x="16300" y="60288"/>
                  </a:lnTo>
                  <a:lnTo>
                    <a:pt x="16300" y="58869"/>
                  </a:lnTo>
                  <a:lnTo>
                    <a:pt x="16300" y="58869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5"/>
            <p:cNvSpPr/>
            <p:nvPr/>
          </p:nvSpPr>
          <p:spPr>
            <a:xfrm>
              <a:off x="1058537" y="2895531"/>
              <a:ext cx="6871" cy="182984"/>
            </a:xfrm>
            <a:custGeom>
              <a:rect b="b" l="l" r="r" t="t"/>
              <a:pathLst>
                <a:path extrusionOk="0" h="10759" w="404">
                  <a:moveTo>
                    <a:pt x="403" y="1266"/>
                  </a:moveTo>
                  <a:lnTo>
                    <a:pt x="365" y="1"/>
                  </a:lnTo>
                  <a:lnTo>
                    <a:pt x="1" y="10758"/>
                  </a:lnTo>
                  <a:lnTo>
                    <a:pt x="403" y="10758"/>
                  </a:lnTo>
                  <a:lnTo>
                    <a:pt x="403" y="1266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1064728" y="2947710"/>
              <a:ext cx="680" cy="42740"/>
            </a:xfrm>
            <a:custGeom>
              <a:rect b="b" l="l" r="r" t="t"/>
              <a:pathLst>
                <a:path extrusionOk="0" h="2513" w="40">
                  <a:moveTo>
                    <a:pt x="39" y="2513"/>
                  </a:moveTo>
                  <a:lnTo>
                    <a:pt x="1" y="1266"/>
                  </a:lnTo>
                  <a:lnTo>
                    <a:pt x="39" y="1"/>
                  </a:lnTo>
                  <a:lnTo>
                    <a:pt x="39" y="2513"/>
                  </a:lnTo>
                  <a:close/>
                </a:path>
              </a:pathLst>
            </a:custGeom>
            <a:solidFill>
              <a:srgbClr val="F5B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903633" y="4575412"/>
              <a:ext cx="141877" cy="118406"/>
            </a:xfrm>
            <a:custGeom>
              <a:rect b="b" l="l" r="r" t="t"/>
              <a:pathLst>
                <a:path extrusionOk="0" h="6962" w="8342">
                  <a:moveTo>
                    <a:pt x="4180" y="6961"/>
                  </a:moveTo>
                  <a:lnTo>
                    <a:pt x="4180" y="6961"/>
                  </a:lnTo>
                  <a:lnTo>
                    <a:pt x="4046" y="6961"/>
                  </a:lnTo>
                  <a:lnTo>
                    <a:pt x="3701" y="6961"/>
                  </a:lnTo>
                  <a:lnTo>
                    <a:pt x="3452" y="6942"/>
                  </a:lnTo>
                  <a:lnTo>
                    <a:pt x="3183" y="6923"/>
                  </a:lnTo>
                  <a:lnTo>
                    <a:pt x="2877" y="6866"/>
                  </a:lnTo>
                  <a:lnTo>
                    <a:pt x="2551" y="6808"/>
                  </a:lnTo>
                  <a:lnTo>
                    <a:pt x="2205" y="6731"/>
                  </a:lnTo>
                  <a:lnTo>
                    <a:pt x="1860" y="6616"/>
                  </a:lnTo>
                  <a:lnTo>
                    <a:pt x="1515" y="6463"/>
                  </a:lnTo>
                  <a:lnTo>
                    <a:pt x="1170" y="6290"/>
                  </a:lnTo>
                  <a:lnTo>
                    <a:pt x="844" y="6060"/>
                  </a:lnTo>
                  <a:lnTo>
                    <a:pt x="691" y="5945"/>
                  </a:lnTo>
                  <a:lnTo>
                    <a:pt x="537" y="5811"/>
                  </a:lnTo>
                  <a:lnTo>
                    <a:pt x="384" y="5658"/>
                  </a:lnTo>
                  <a:lnTo>
                    <a:pt x="249" y="5504"/>
                  </a:lnTo>
                  <a:lnTo>
                    <a:pt x="115" y="5332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30" y="3817"/>
                  </a:lnTo>
                  <a:lnTo>
                    <a:pt x="710" y="940"/>
                  </a:lnTo>
                  <a:lnTo>
                    <a:pt x="710" y="940"/>
                  </a:lnTo>
                  <a:lnTo>
                    <a:pt x="1036" y="787"/>
                  </a:lnTo>
                  <a:lnTo>
                    <a:pt x="1400" y="614"/>
                  </a:lnTo>
                  <a:lnTo>
                    <a:pt x="1803" y="461"/>
                  </a:lnTo>
                  <a:lnTo>
                    <a:pt x="2244" y="327"/>
                  </a:lnTo>
                  <a:lnTo>
                    <a:pt x="2704" y="193"/>
                  </a:lnTo>
                  <a:lnTo>
                    <a:pt x="3183" y="97"/>
                  </a:lnTo>
                  <a:lnTo>
                    <a:pt x="3701" y="20"/>
                  </a:lnTo>
                  <a:lnTo>
                    <a:pt x="3970" y="20"/>
                  </a:lnTo>
                  <a:lnTo>
                    <a:pt x="4219" y="1"/>
                  </a:lnTo>
                  <a:lnTo>
                    <a:pt x="4219" y="1"/>
                  </a:lnTo>
                  <a:lnTo>
                    <a:pt x="4756" y="20"/>
                  </a:lnTo>
                  <a:lnTo>
                    <a:pt x="5273" y="97"/>
                  </a:lnTo>
                  <a:lnTo>
                    <a:pt x="5753" y="173"/>
                  </a:lnTo>
                  <a:lnTo>
                    <a:pt x="6194" y="308"/>
                  </a:lnTo>
                  <a:lnTo>
                    <a:pt x="6597" y="442"/>
                  </a:lnTo>
                  <a:lnTo>
                    <a:pt x="6980" y="595"/>
                  </a:lnTo>
                  <a:lnTo>
                    <a:pt x="7325" y="749"/>
                  </a:lnTo>
                  <a:lnTo>
                    <a:pt x="7613" y="883"/>
                  </a:lnTo>
                  <a:lnTo>
                    <a:pt x="7613" y="883"/>
                  </a:lnTo>
                  <a:lnTo>
                    <a:pt x="8111" y="3798"/>
                  </a:lnTo>
                  <a:lnTo>
                    <a:pt x="8342" y="5140"/>
                  </a:lnTo>
                  <a:lnTo>
                    <a:pt x="8342" y="5140"/>
                  </a:lnTo>
                  <a:lnTo>
                    <a:pt x="8226" y="5332"/>
                  </a:lnTo>
                  <a:lnTo>
                    <a:pt x="8092" y="5504"/>
                  </a:lnTo>
                  <a:lnTo>
                    <a:pt x="7958" y="5658"/>
                  </a:lnTo>
                  <a:lnTo>
                    <a:pt x="7805" y="5811"/>
                  </a:lnTo>
                  <a:lnTo>
                    <a:pt x="7670" y="5945"/>
                  </a:lnTo>
                  <a:lnTo>
                    <a:pt x="7498" y="6060"/>
                  </a:lnTo>
                  <a:lnTo>
                    <a:pt x="7172" y="6290"/>
                  </a:lnTo>
                  <a:lnTo>
                    <a:pt x="6827" y="6463"/>
                  </a:lnTo>
                  <a:lnTo>
                    <a:pt x="6482" y="6616"/>
                  </a:lnTo>
                  <a:lnTo>
                    <a:pt x="6136" y="6731"/>
                  </a:lnTo>
                  <a:lnTo>
                    <a:pt x="5791" y="6808"/>
                  </a:lnTo>
                  <a:lnTo>
                    <a:pt x="5465" y="6866"/>
                  </a:lnTo>
                  <a:lnTo>
                    <a:pt x="5178" y="6923"/>
                  </a:lnTo>
                  <a:lnTo>
                    <a:pt x="4890" y="6942"/>
                  </a:lnTo>
                  <a:lnTo>
                    <a:pt x="4660" y="6961"/>
                  </a:lnTo>
                  <a:lnTo>
                    <a:pt x="4296" y="6961"/>
                  </a:lnTo>
                  <a:lnTo>
                    <a:pt x="4180" y="6961"/>
                  </a:lnTo>
                  <a:lnTo>
                    <a:pt x="4180" y="6961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894500" y="4609666"/>
              <a:ext cx="157540" cy="106977"/>
            </a:xfrm>
            <a:custGeom>
              <a:rect b="b" l="l" r="r" t="t"/>
              <a:pathLst>
                <a:path extrusionOk="0" h="6290" w="9263">
                  <a:moveTo>
                    <a:pt x="9262" y="5791"/>
                  </a:moveTo>
                  <a:lnTo>
                    <a:pt x="9262" y="5791"/>
                  </a:lnTo>
                  <a:lnTo>
                    <a:pt x="9262" y="5139"/>
                  </a:lnTo>
                  <a:lnTo>
                    <a:pt x="9262" y="4506"/>
                  </a:lnTo>
                  <a:lnTo>
                    <a:pt x="9224" y="3912"/>
                  </a:lnTo>
                  <a:lnTo>
                    <a:pt x="9166" y="3356"/>
                  </a:lnTo>
                  <a:lnTo>
                    <a:pt x="9089" y="2857"/>
                  </a:lnTo>
                  <a:lnTo>
                    <a:pt x="9032" y="2608"/>
                  </a:lnTo>
                  <a:lnTo>
                    <a:pt x="8955" y="2378"/>
                  </a:lnTo>
                  <a:lnTo>
                    <a:pt x="8898" y="2148"/>
                  </a:lnTo>
                  <a:lnTo>
                    <a:pt x="8802" y="1937"/>
                  </a:lnTo>
                  <a:lnTo>
                    <a:pt x="8706" y="1745"/>
                  </a:lnTo>
                  <a:lnTo>
                    <a:pt x="8591" y="1553"/>
                  </a:lnTo>
                  <a:lnTo>
                    <a:pt x="8476" y="1362"/>
                  </a:lnTo>
                  <a:lnTo>
                    <a:pt x="8342" y="1189"/>
                  </a:lnTo>
                  <a:lnTo>
                    <a:pt x="8188" y="1036"/>
                  </a:lnTo>
                  <a:lnTo>
                    <a:pt x="8035" y="882"/>
                  </a:lnTo>
                  <a:lnTo>
                    <a:pt x="7862" y="748"/>
                  </a:lnTo>
                  <a:lnTo>
                    <a:pt x="7670" y="614"/>
                  </a:lnTo>
                  <a:lnTo>
                    <a:pt x="7460" y="499"/>
                  </a:lnTo>
                  <a:lnTo>
                    <a:pt x="7229" y="403"/>
                  </a:lnTo>
                  <a:lnTo>
                    <a:pt x="6999" y="307"/>
                  </a:lnTo>
                  <a:lnTo>
                    <a:pt x="6731" y="230"/>
                  </a:lnTo>
                  <a:lnTo>
                    <a:pt x="6462" y="173"/>
                  </a:lnTo>
                  <a:lnTo>
                    <a:pt x="6175" y="115"/>
                  </a:lnTo>
                  <a:lnTo>
                    <a:pt x="5849" y="58"/>
                  </a:lnTo>
                  <a:lnTo>
                    <a:pt x="5523" y="39"/>
                  </a:lnTo>
                  <a:lnTo>
                    <a:pt x="5158" y="19"/>
                  </a:lnTo>
                  <a:lnTo>
                    <a:pt x="4794" y="0"/>
                  </a:lnTo>
                  <a:lnTo>
                    <a:pt x="4794" y="0"/>
                  </a:lnTo>
                  <a:lnTo>
                    <a:pt x="4411" y="19"/>
                  </a:lnTo>
                  <a:lnTo>
                    <a:pt x="4065" y="39"/>
                  </a:lnTo>
                  <a:lnTo>
                    <a:pt x="3740" y="58"/>
                  </a:lnTo>
                  <a:lnTo>
                    <a:pt x="3433" y="115"/>
                  </a:lnTo>
                  <a:lnTo>
                    <a:pt x="3126" y="173"/>
                  </a:lnTo>
                  <a:lnTo>
                    <a:pt x="2857" y="230"/>
                  </a:lnTo>
                  <a:lnTo>
                    <a:pt x="2589" y="307"/>
                  </a:lnTo>
                  <a:lnTo>
                    <a:pt x="2340" y="403"/>
                  </a:lnTo>
                  <a:lnTo>
                    <a:pt x="2110" y="518"/>
                  </a:lnTo>
                  <a:lnTo>
                    <a:pt x="1899" y="633"/>
                  </a:lnTo>
                  <a:lnTo>
                    <a:pt x="1688" y="748"/>
                  </a:lnTo>
                  <a:lnTo>
                    <a:pt x="1515" y="901"/>
                  </a:lnTo>
                  <a:lnTo>
                    <a:pt x="1343" y="1036"/>
                  </a:lnTo>
                  <a:lnTo>
                    <a:pt x="1170" y="1208"/>
                  </a:lnTo>
                  <a:lnTo>
                    <a:pt x="1017" y="1381"/>
                  </a:lnTo>
                  <a:lnTo>
                    <a:pt x="882" y="1573"/>
                  </a:lnTo>
                  <a:lnTo>
                    <a:pt x="767" y="1764"/>
                  </a:lnTo>
                  <a:lnTo>
                    <a:pt x="652" y="1975"/>
                  </a:lnTo>
                  <a:lnTo>
                    <a:pt x="556" y="2186"/>
                  </a:lnTo>
                  <a:lnTo>
                    <a:pt x="461" y="2416"/>
                  </a:lnTo>
                  <a:lnTo>
                    <a:pt x="384" y="2666"/>
                  </a:lnTo>
                  <a:lnTo>
                    <a:pt x="307" y="2915"/>
                  </a:lnTo>
                  <a:lnTo>
                    <a:pt x="192" y="3452"/>
                  </a:lnTo>
                  <a:lnTo>
                    <a:pt x="96" y="4046"/>
                  </a:lnTo>
                  <a:lnTo>
                    <a:pt x="39" y="4660"/>
                  </a:lnTo>
                  <a:lnTo>
                    <a:pt x="19" y="5331"/>
                  </a:lnTo>
                  <a:lnTo>
                    <a:pt x="0" y="6040"/>
                  </a:lnTo>
                  <a:lnTo>
                    <a:pt x="0" y="6040"/>
                  </a:lnTo>
                  <a:lnTo>
                    <a:pt x="576" y="6098"/>
                  </a:lnTo>
                  <a:lnTo>
                    <a:pt x="1208" y="6156"/>
                  </a:lnTo>
                  <a:lnTo>
                    <a:pt x="2531" y="6251"/>
                  </a:lnTo>
                  <a:lnTo>
                    <a:pt x="3931" y="6290"/>
                  </a:lnTo>
                  <a:lnTo>
                    <a:pt x="5312" y="6290"/>
                  </a:lnTo>
                  <a:lnTo>
                    <a:pt x="5983" y="6271"/>
                  </a:lnTo>
                  <a:lnTo>
                    <a:pt x="6616" y="6251"/>
                  </a:lnTo>
                  <a:lnTo>
                    <a:pt x="7210" y="6213"/>
                  </a:lnTo>
                  <a:lnTo>
                    <a:pt x="7747" y="6156"/>
                  </a:lnTo>
                  <a:lnTo>
                    <a:pt x="8227" y="6079"/>
                  </a:lnTo>
                  <a:lnTo>
                    <a:pt x="8648" y="6002"/>
                  </a:lnTo>
                  <a:lnTo>
                    <a:pt x="8994" y="5906"/>
                  </a:lnTo>
                  <a:lnTo>
                    <a:pt x="9128" y="5849"/>
                  </a:lnTo>
                  <a:lnTo>
                    <a:pt x="9262" y="5791"/>
                  </a:lnTo>
                  <a:lnTo>
                    <a:pt x="9262" y="57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5"/>
            <p:cNvSpPr/>
            <p:nvPr/>
          </p:nvSpPr>
          <p:spPr>
            <a:xfrm>
              <a:off x="808731" y="1979439"/>
              <a:ext cx="513337" cy="308533"/>
            </a:xfrm>
            <a:custGeom>
              <a:rect b="b" l="l" r="r" t="t"/>
              <a:pathLst>
                <a:path extrusionOk="0" h="18141" w="30183">
                  <a:moveTo>
                    <a:pt x="8802" y="1"/>
                  </a:moveTo>
                  <a:lnTo>
                    <a:pt x="0" y="1151"/>
                  </a:lnTo>
                  <a:lnTo>
                    <a:pt x="0" y="10547"/>
                  </a:lnTo>
                  <a:lnTo>
                    <a:pt x="15091" y="18141"/>
                  </a:lnTo>
                  <a:lnTo>
                    <a:pt x="15091" y="18141"/>
                  </a:lnTo>
                  <a:lnTo>
                    <a:pt x="15091" y="18141"/>
                  </a:lnTo>
                  <a:lnTo>
                    <a:pt x="30182" y="10547"/>
                  </a:lnTo>
                  <a:lnTo>
                    <a:pt x="30182" y="1151"/>
                  </a:lnTo>
                  <a:lnTo>
                    <a:pt x="21381" y="1"/>
                  </a:lnTo>
                  <a:lnTo>
                    <a:pt x="15091" y="1"/>
                  </a:lnTo>
                  <a:lnTo>
                    <a:pt x="15091" y="1"/>
                  </a:lnTo>
                  <a:lnTo>
                    <a:pt x="15091" y="1"/>
                  </a:lnTo>
                  <a:lnTo>
                    <a:pt x="8802" y="1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5"/>
            <p:cNvSpPr/>
            <p:nvPr/>
          </p:nvSpPr>
          <p:spPr>
            <a:xfrm>
              <a:off x="773831" y="1995426"/>
              <a:ext cx="291577" cy="308210"/>
            </a:xfrm>
            <a:custGeom>
              <a:rect b="b" l="l" r="r" t="t"/>
              <a:pathLst>
                <a:path extrusionOk="0" h="18122" w="17144">
                  <a:moveTo>
                    <a:pt x="17105" y="18083"/>
                  </a:moveTo>
                  <a:lnTo>
                    <a:pt x="17105" y="18083"/>
                  </a:lnTo>
                  <a:lnTo>
                    <a:pt x="17124" y="18083"/>
                  </a:lnTo>
                  <a:lnTo>
                    <a:pt x="17124" y="18083"/>
                  </a:lnTo>
                  <a:lnTo>
                    <a:pt x="17124" y="13730"/>
                  </a:lnTo>
                  <a:lnTo>
                    <a:pt x="17124" y="12330"/>
                  </a:lnTo>
                  <a:lnTo>
                    <a:pt x="17143" y="11793"/>
                  </a:lnTo>
                  <a:lnTo>
                    <a:pt x="17143" y="11774"/>
                  </a:lnTo>
                  <a:lnTo>
                    <a:pt x="17143" y="11774"/>
                  </a:lnTo>
                  <a:lnTo>
                    <a:pt x="16626" y="11774"/>
                  </a:lnTo>
                  <a:lnTo>
                    <a:pt x="16108" y="11736"/>
                  </a:lnTo>
                  <a:lnTo>
                    <a:pt x="15609" y="11697"/>
                  </a:lnTo>
                  <a:lnTo>
                    <a:pt x="15111" y="11659"/>
                  </a:lnTo>
                  <a:lnTo>
                    <a:pt x="14650" y="11582"/>
                  </a:lnTo>
                  <a:lnTo>
                    <a:pt x="14190" y="11506"/>
                  </a:lnTo>
                  <a:lnTo>
                    <a:pt x="13749" y="11429"/>
                  </a:lnTo>
                  <a:lnTo>
                    <a:pt x="13308" y="11333"/>
                  </a:lnTo>
                  <a:lnTo>
                    <a:pt x="12464" y="11103"/>
                  </a:lnTo>
                  <a:lnTo>
                    <a:pt x="11678" y="10873"/>
                  </a:lnTo>
                  <a:lnTo>
                    <a:pt x="10930" y="10604"/>
                  </a:lnTo>
                  <a:lnTo>
                    <a:pt x="10221" y="10317"/>
                  </a:lnTo>
                  <a:lnTo>
                    <a:pt x="9550" y="10010"/>
                  </a:lnTo>
                  <a:lnTo>
                    <a:pt x="8917" y="9703"/>
                  </a:lnTo>
                  <a:lnTo>
                    <a:pt x="7747" y="9109"/>
                  </a:lnTo>
                  <a:lnTo>
                    <a:pt x="6673" y="8572"/>
                  </a:lnTo>
                  <a:lnTo>
                    <a:pt x="6175" y="8342"/>
                  </a:lnTo>
                  <a:lnTo>
                    <a:pt x="5695" y="8131"/>
                  </a:lnTo>
                  <a:lnTo>
                    <a:pt x="3682" y="0"/>
                  </a:lnTo>
                  <a:lnTo>
                    <a:pt x="3049" y="96"/>
                  </a:lnTo>
                  <a:lnTo>
                    <a:pt x="3049" y="96"/>
                  </a:lnTo>
                  <a:lnTo>
                    <a:pt x="2838" y="825"/>
                  </a:lnTo>
                  <a:lnTo>
                    <a:pt x="2455" y="2110"/>
                  </a:lnTo>
                  <a:lnTo>
                    <a:pt x="1419" y="5561"/>
                  </a:lnTo>
                  <a:lnTo>
                    <a:pt x="902" y="7383"/>
                  </a:lnTo>
                  <a:lnTo>
                    <a:pt x="441" y="9032"/>
                  </a:lnTo>
                  <a:lnTo>
                    <a:pt x="269" y="9741"/>
                  </a:lnTo>
                  <a:lnTo>
                    <a:pt x="135" y="10336"/>
                  </a:lnTo>
                  <a:lnTo>
                    <a:pt x="39" y="10796"/>
                  </a:lnTo>
                  <a:lnTo>
                    <a:pt x="0" y="11122"/>
                  </a:lnTo>
                  <a:lnTo>
                    <a:pt x="0" y="11122"/>
                  </a:lnTo>
                  <a:lnTo>
                    <a:pt x="20" y="11486"/>
                  </a:lnTo>
                  <a:lnTo>
                    <a:pt x="39" y="11832"/>
                  </a:lnTo>
                  <a:lnTo>
                    <a:pt x="58" y="12177"/>
                  </a:lnTo>
                  <a:lnTo>
                    <a:pt x="115" y="12522"/>
                  </a:lnTo>
                  <a:lnTo>
                    <a:pt x="173" y="12829"/>
                  </a:lnTo>
                  <a:lnTo>
                    <a:pt x="230" y="13136"/>
                  </a:lnTo>
                  <a:lnTo>
                    <a:pt x="326" y="13442"/>
                  </a:lnTo>
                  <a:lnTo>
                    <a:pt x="422" y="13711"/>
                  </a:lnTo>
                  <a:lnTo>
                    <a:pt x="518" y="13979"/>
                  </a:lnTo>
                  <a:lnTo>
                    <a:pt x="633" y="14248"/>
                  </a:lnTo>
                  <a:lnTo>
                    <a:pt x="767" y="14497"/>
                  </a:lnTo>
                  <a:lnTo>
                    <a:pt x="902" y="14727"/>
                  </a:lnTo>
                  <a:lnTo>
                    <a:pt x="1055" y="14957"/>
                  </a:lnTo>
                  <a:lnTo>
                    <a:pt x="1208" y="15187"/>
                  </a:lnTo>
                  <a:lnTo>
                    <a:pt x="1381" y="15398"/>
                  </a:lnTo>
                  <a:lnTo>
                    <a:pt x="1554" y="15590"/>
                  </a:lnTo>
                  <a:lnTo>
                    <a:pt x="1745" y="15782"/>
                  </a:lnTo>
                  <a:lnTo>
                    <a:pt x="1937" y="15954"/>
                  </a:lnTo>
                  <a:lnTo>
                    <a:pt x="2148" y="16127"/>
                  </a:lnTo>
                  <a:lnTo>
                    <a:pt x="2359" y="16280"/>
                  </a:lnTo>
                  <a:lnTo>
                    <a:pt x="2589" y="16434"/>
                  </a:lnTo>
                  <a:lnTo>
                    <a:pt x="2819" y="16587"/>
                  </a:lnTo>
                  <a:lnTo>
                    <a:pt x="3299" y="16836"/>
                  </a:lnTo>
                  <a:lnTo>
                    <a:pt x="3816" y="17086"/>
                  </a:lnTo>
                  <a:lnTo>
                    <a:pt x="4372" y="17277"/>
                  </a:lnTo>
                  <a:lnTo>
                    <a:pt x="4948" y="17450"/>
                  </a:lnTo>
                  <a:lnTo>
                    <a:pt x="5542" y="17603"/>
                  </a:lnTo>
                  <a:lnTo>
                    <a:pt x="6175" y="17738"/>
                  </a:lnTo>
                  <a:lnTo>
                    <a:pt x="6827" y="17834"/>
                  </a:lnTo>
                  <a:lnTo>
                    <a:pt x="7479" y="17929"/>
                  </a:lnTo>
                  <a:lnTo>
                    <a:pt x="8169" y="17987"/>
                  </a:lnTo>
                  <a:lnTo>
                    <a:pt x="8879" y="18044"/>
                  </a:lnTo>
                  <a:lnTo>
                    <a:pt x="9588" y="18083"/>
                  </a:lnTo>
                  <a:lnTo>
                    <a:pt x="11045" y="18121"/>
                  </a:lnTo>
                  <a:lnTo>
                    <a:pt x="12541" y="18121"/>
                  </a:lnTo>
                  <a:lnTo>
                    <a:pt x="14056" y="18121"/>
                  </a:lnTo>
                  <a:lnTo>
                    <a:pt x="15590" y="18102"/>
                  </a:lnTo>
                  <a:lnTo>
                    <a:pt x="17105" y="18083"/>
                  </a:lnTo>
                  <a:lnTo>
                    <a:pt x="17105" y="18083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457169" y="1983674"/>
              <a:ext cx="414524" cy="1403680"/>
            </a:xfrm>
            <a:custGeom>
              <a:rect b="b" l="l" r="r" t="t"/>
              <a:pathLst>
                <a:path extrusionOk="0" h="82533" w="24373">
                  <a:moveTo>
                    <a:pt x="7689" y="28246"/>
                  </a:moveTo>
                  <a:lnTo>
                    <a:pt x="7689" y="28246"/>
                  </a:lnTo>
                  <a:lnTo>
                    <a:pt x="7325" y="30471"/>
                  </a:lnTo>
                  <a:lnTo>
                    <a:pt x="6999" y="32714"/>
                  </a:lnTo>
                  <a:lnTo>
                    <a:pt x="6673" y="34939"/>
                  </a:lnTo>
                  <a:lnTo>
                    <a:pt x="6309" y="37182"/>
                  </a:lnTo>
                  <a:lnTo>
                    <a:pt x="6309" y="37182"/>
                  </a:lnTo>
                  <a:lnTo>
                    <a:pt x="6117" y="37815"/>
                  </a:lnTo>
                  <a:lnTo>
                    <a:pt x="6117" y="37815"/>
                  </a:lnTo>
                  <a:lnTo>
                    <a:pt x="5983" y="38390"/>
                  </a:lnTo>
                  <a:lnTo>
                    <a:pt x="5849" y="39061"/>
                  </a:lnTo>
                  <a:lnTo>
                    <a:pt x="5695" y="39809"/>
                  </a:lnTo>
                  <a:lnTo>
                    <a:pt x="5542" y="40653"/>
                  </a:lnTo>
                  <a:lnTo>
                    <a:pt x="5235" y="42532"/>
                  </a:lnTo>
                  <a:lnTo>
                    <a:pt x="4909" y="44661"/>
                  </a:lnTo>
                  <a:lnTo>
                    <a:pt x="4583" y="46962"/>
                  </a:lnTo>
                  <a:lnTo>
                    <a:pt x="4276" y="49378"/>
                  </a:lnTo>
                  <a:lnTo>
                    <a:pt x="3969" y="51852"/>
                  </a:lnTo>
                  <a:lnTo>
                    <a:pt x="3682" y="54306"/>
                  </a:lnTo>
                  <a:lnTo>
                    <a:pt x="3145" y="58985"/>
                  </a:lnTo>
                  <a:lnTo>
                    <a:pt x="2723" y="62916"/>
                  </a:lnTo>
                  <a:lnTo>
                    <a:pt x="2339" y="66636"/>
                  </a:lnTo>
                  <a:lnTo>
                    <a:pt x="2339" y="66636"/>
                  </a:lnTo>
                  <a:lnTo>
                    <a:pt x="2013" y="67518"/>
                  </a:lnTo>
                  <a:lnTo>
                    <a:pt x="1668" y="68477"/>
                  </a:lnTo>
                  <a:lnTo>
                    <a:pt x="1285" y="69666"/>
                  </a:lnTo>
                  <a:lnTo>
                    <a:pt x="882" y="71008"/>
                  </a:lnTo>
                  <a:lnTo>
                    <a:pt x="690" y="71698"/>
                  </a:lnTo>
                  <a:lnTo>
                    <a:pt x="499" y="72389"/>
                  </a:lnTo>
                  <a:lnTo>
                    <a:pt x="326" y="73060"/>
                  </a:lnTo>
                  <a:lnTo>
                    <a:pt x="192" y="73731"/>
                  </a:lnTo>
                  <a:lnTo>
                    <a:pt x="77" y="74344"/>
                  </a:lnTo>
                  <a:lnTo>
                    <a:pt x="0" y="74939"/>
                  </a:lnTo>
                  <a:lnTo>
                    <a:pt x="0" y="74939"/>
                  </a:lnTo>
                  <a:lnTo>
                    <a:pt x="0" y="75226"/>
                  </a:lnTo>
                  <a:lnTo>
                    <a:pt x="19" y="75629"/>
                  </a:lnTo>
                  <a:lnTo>
                    <a:pt x="77" y="76166"/>
                  </a:lnTo>
                  <a:lnTo>
                    <a:pt x="173" y="76818"/>
                  </a:lnTo>
                  <a:lnTo>
                    <a:pt x="345" y="77566"/>
                  </a:lnTo>
                  <a:lnTo>
                    <a:pt x="441" y="77969"/>
                  </a:lnTo>
                  <a:lnTo>
                    <a:pt x="575" y="78410"/>
                  </a:lnTo>
                  <a:lnTo>
                    <a:pt x="709" y="78851"/>
                  </a:lnTo>
                  <a:lnTo>
                    <a:pt x="882" y="79311"/>
                  </a:lnTo>
                  <a:lnTo>
                    <a:pt x="1074" y="79790"/>
                  </a:lnTo>
                  <a:lnTo>
                    <a:pt x="1285" y="80289"/>
                  </a:lnTo>
                  <a:lnTo>
                    <a:pt x="1285" y="80289"/>
                  </a:lnTo>
                  <a:lnTo>
                    <a:pt x="1496" y="80845"/>
                  </a:lnTo>
                  <a:lnTo>
                    <a:pt x="1668" y="81248"/>
                  </a:lnTo>
                  <a:lnTo>
                    <a:pt x="1783" y="81459"/>
                  </a:lnTo>
                  <a:lnTo>
                    <a:pt x="1879" y="81650"/>
                  </a:lnTo>
                  <a:lnTo>
                    <a:pt x="2013" y="81842"/>
                  </a:lnTo>
                  <a:lnTo>
                    <a:pt x="2148" y="82034"/>
                  </a:lnTo>
                  <a:lnTo>
                    <a:pt x="2282" y="82187"/>
                  </a:lnTo>
                  <a:lnTo>
                    <a:pt x="2454" y="82321"/>
                  </a:lnTo>
                  <a:lnTo>
                    <a:pt x="2608" y="82436"/>
                  </a:lnTo>
                  <a:lnTo>
                    <a:pt x="2800" y="82494"/>
                  </a:lnTo>
                  <a:lnTo>
                    <a:pt x="2895" y="82513"/>
                  </a:lnTo>
                  <a:lnTo>
                    <a:pt x="2991" y="82532"/>
                  </a:lnTo>
                  <a:lnTo>
                    <a:pt x="3106" y="82513"/>
                  </a:lnTo>
                  <a:lnTo>
                    <a:pt x="3202" y="82513"/>
                  </a:lnTo>
                  <a:lnTo>
                    <a:pt x="3202" y="82513"/>
                  </a:lnTo>
                  <a:lnTo>
                    <a:pt x="3298" y="82475"/>
                  </a:lnTo>
                  <a:lnTo>
                    <a:pt x="3375" y="82417"/>
                  </a:lnTo>
                  <a:lnTo>
                    <a:pt x="3432" y="82341"/>
                  </a:lnTo>
                  <a:lnTo>
                    <a:pt x="3490" y="82245"/>
                  </a:lnTo>
                  <a:lnTo>
                    <a:pt x="3528" y="82149"/>
                  </a:lnTo>
                  <a:lnTo>
                    <a:pt x="3547" y="82015"/>
                  </a:lnTo>
                  <a:lnTo>
                    <a:pt x="3567" y="81727"/>
                  </a:lnTo>
                  <a:lnTo>
                    <a:pt x="3528" y="81382"/>
                  </a:lnTo>
                  <a:lnTo>
                    <a:pt x="3490" y="80998"/>
                  </a:lnTo>
                  <a:lnTo>
                    <a:pt x="3413" y="80596"/>
                  </a:lnTo>
                  <a:lnTo>
                    <a:pt x="3317" y="80174"/>
                  </a:lnTo>
                  <a:lnTo>
                    <a:pt x="3087" y="79330"/>
                  </a:lnTo>
                  <a:lnTo>
                    <a:pt x="2876" y="78563"/>
                  </a:lnTo>
                  <a:lnTo>
                    <a:pt x="2723" y="77930"/>
                  </a:lnTo>
                  <a:lnTo>
                    <a:pt x="2665" y="77700"/>
                  </a:lnTo>
                  <a:lnTo>
                    <a:pt x="2665" y="77528"/>
                  </a:lnTo>
                  <a:lnTo>
                    <a:pt x="2665" y="77528"/>
                  </a:lnTo>
                  <a:lnTo>
                    <a:pt x="2665" y="77413"/>
                  </a:lnTo>
                  <a:lnTo>
                    <a:pt x="2646" y="77297"/>
                  </a:lnTo>
                  <a:lnTo>
                    <a:pt x="2589" y="77010"/>
                  </a:lnTo>
                  <a:lnTo>
                    <a:pt x="2493" y="76684"/>
                  </a:lnTo>
                  <a:lnTo>
                    <a:pt x="2454" y="76492"/>
                  </a:lnTo>
                  <a:lnTo>
                    <a:pt x="2416" y="76262"/>
                  </a:lnTo>
                  <a:lnTo>
                    <a:pt x="2397" y="76032"/>
                  </a:lnTo>
                  <a:lnTo>
                    <a:pt x="2397" y="75783"/>
                  </a:lnTo>
                  <a:lnTo>
                    <a:pt x="2435" y="75495"/>
                  </a:lnTo>
                  <a:lnTo>
                    <a:pt x="2474" y="75188"/>
                  </a:lnTo>
                  <a:lnTo>
                    <a:pt x="2550" y="74843"/>
                  </a:lnTo>
                  <a:lnTo>
                    <a:pt x="2665" y="74479"/>
                  </a:lnTo>
                  <a:lnTo>
                    <a:pt x="2819" y="74095"/>
                  </a:lnTo>
                  <a:lnTo>
                    <a:pt x="3030" y="73673"/>
                  </a:lnTo>
                  <a:lnTo>
                    <a:pt x="3030" y="73673"/>
                  </a:lnTo>
                  <a:lnTo>
                    <a:pt x="3145" y="73443"/>
                  </a:lnTo>
                  <a:lnTo>
                    <a:pt x="3260" y="73271"/>
                  </a:lnTo>
                  <a:lnTo>
                    <a:pt x="3394" y="73136"/>
                  </a:lnTo>
                  <a:lnTo>
                    <a:pt x="3509" y="73040"/>
                  </a:lnTo>
                  <a:lnTo>
                    <a:pt x="3624" y="72983"/>
                  </a:lnTo>
                  <a:lnTo>
                    <a:pt x="3739" y="72945"/>
                  </a:lnTo>
                  <a:lnTo>
                    <a:pt x="3854" y="72945"/>
                  </a:lnTo>
                  <a:lnTo>
                    <a:pt x="3950" y="72945"/>
                  </a:lnTo>
                  <a:lnTo>
                    <a:pt x="4046" y="72983"/>
                  </a:lnTo>
                  <a:lnTo>
                    <a:pt x="4142" y="73021"/>
                  </a:lnTo>
                  <a:lnTo>
                    <a:pt x="4219" y="73079"/>
                  </a:lnTo>
                  <a:lnTo>
                    <a:pt x="4295" y="73136"/>
                  </a:lnTo>
                  <a:lnTo>
                    <a:pt x="4410" y="73271"/>
                  </a:lnTo>
                  <a:lnTo>
                    <a:pt x="4468" y="73366"/>
                  </a:lnTo>
                  <a:lnTo>
                    <a:pt x="4468" y="73366"/>
                  </a:lnTo>
                  <a:lnTo>
                    <a:pt x="4640" y="73865"/>
                  </a:lnTo>
                  <a:lnTo>
                    <a:pt x="4775" y="74306"/>
                  </a:lnTo>
                  <a:lnTo>
                    <a:pt x="4890" y="74709"/>
                  </a:lnTo>
                  <a:lnTo>
                    <a:pt x="4966" y="75092"/>
                  </a:lnTo>
                  <a:lnTo>
                    <a:pt x="5005" y="75437"/>
                  </a:lnTo>
                  <a:lnTo>
                    <a:pt x="5043" y="75725"/>
                  </a:lnTo>
                  <a:lnTo>
                    <a:pt x="5081" y="76243"/>
                  </a:lnTo>
                  <a:lnTo>
                    <a:pt x="5101" y="76435"/>
                  </a:lnTo>
                  <a:lnTo>
                    <a:pt x="5139" y="76607"/>
                  </a:lnTo>
                  <a:lnTo>
                    <a:pt x="5177" y="76761"/>
                  </a:lnTo>
                  <a:lnTo>
                    <a:pt x="5235" y="76856"/>
                  </a:lnTo>
                  <a:lnTo>
                    <a:pt x="5331" y="76933"/>
                  </a:lnTo>
                  <a:lnTo>
                    <a:pt x="5446" y="76991"/>
                  </a:lnTo>
                  <a:lnTo>
                    <a:pt x="5599" y="77010"/>
                  </a:lnTo>
                  <a:lnTo>
                    <a:pt x="5791" y="76991"/>
                  </a:lnTo>
                  <a:lnTo>
                    <a:pt x="5791" y="76991"/>
                  </a:lnTo>
                  <a:lnTo>
                    <a:pt x="5868" y="76971"/>
                  </a:lnTo>
                  <a:lnTo>
                    <a:pt x="5944" y="76933"/>
                  </a:lnTo>
                  <a:lnTo>
                    <a:pt x="6002" y="76895"/>
                  </a:lnTo>
                  <a:lnTo>
                    <a:pt x="6079" y="76837"/>
                  </a:lnTo>
                  <a:lnTo>
                    <a:pt x="6194" y="76665"/>
                  </a:lnTo>
                  <a:lnTo>
                    <a:pt x="6309" y="76454"/>
                  </a:lnTo>
                  <a:lnTo>
                    <a:pt x="6424" y="76185"/>
                  </a:lnTo>
                  <a:lnTo>
                    <a:pt x="6520" y="75898"/>
                  </a:lnTo>
                  <a:lnTo>
                    <a:pt x="6596" y="75572"/>
                  </a:lnTo>
                  <a:lnTo>
                    <a:pt x="6673" y="75207"/>
                  </a:lnTo>
                  <a:lnTo>
                    <a:pt x="6731" y="74824"/>
                  </a:lnTo>
                  <a:lnTo>
                    <a:pt x="6788" y="74421"/>
                  </a:lnTo>
                  <a:lnTo>
                    <a:pt x="6826" y="73999"/>
                  </a:lnTo>
                  <a:lnTo>
                    <a:pt x="6846" y="73577"/>
                  </a:lnTo>
                  <a:lnTo>
                    <a:pt x="6865" y="73136"/>
                  </a:lnTo>
                  <a:lnTo>
                    <a:pt x="6865" y="72715"/>
                  </a:lnTo>
                  <a:lnTo>
                    <a:pt x="6846" y="72293"/>
                  </a:lnTo>
                  <a:lnTo>
                    <a:pt x="6826" y="71890"/>
                  </a:lnTo>
                  <a:lnTo>
                    <a:pt x="6826" y="71890"/>
                  </a:lnTo>
                  <a:lnTo>
                    <a:pt x="6769" y="71372"/>
                  </a:lnTo>
                  <a:lnTo>
                    <a:pt x="6692" y="70874"/>
                  </a:lnTo>
                  <a:lnTo>
                    <a:pt x="6635" y="70433"/>
                  </a:lnTo>
                  <a:lnTo>
                    <a:pt x="6558" y="70011"/>
                  </a:lnTo>
                  <a:lnTo>
                    <a:pt x="6405" y="69301"/>
                  </a:lnTo>
                  <a:lnTo>
                    <a:pt x="6232" y="68726"/>
                  </a:lnTo>
                  <a:lnTo>
                    <a:pt x="6098" y="68304"/>
                  </a:lnTo>
                  <a:lnTo>
                    <a:pt x="5983" y="67997"/>
                  </a:lnTo>
                  <a:lnTo>
                    <a:pt x="5868" y="67748"/>
                  </a:lnTo>
                  <a:lnTo>
                    <a:pt x="5868" y="67748"/>
                  </a:lnTo>
                  <a:lnTo>
                    <a:pt x="6098" y="67058"/>
                  </a:lnTo>
                  <a:lnTo>
                    <a:pt x="6731" y="65140"/>
                  </a:lnTo>
                  <a:lnTo>
                    <a:pt x="7172" y="63779"/>
                  </a:lnTo>
                  <a:lnTo>
                    <a:pt x="7651" y="62168"/>
                  </a:lnTo>
                  <a:lnTo>
                    <a:pt x="8169" y="60385"/>
                  </a:lnTo>
                  <a:lnTo>
                    <a:pt x="8725" y="58410"/>
                  </a:lnTo>
                  <a:lnTo>
                    <a:pt x="9300" y="56300"/>
                  </a:lnTo>
                  <a:lnTo>
                    <a:pt x="9875" y="54057"/>
                  </a:lnTo>
                  <a:lnTo>
                    <a:pt x="10431" y="51736"/>
                  </a:lnTo>
                  <a:lnTo>
                    <a:pt x="10700" y="50528"/>
                  </a:lnTo>
                  <a:lnTo>
                    <a:pt x="10949" y="49340"/>
                  </a:lnTo>
                  <a:lnTo>
                    <a:pt x="11198" y="48112"/>
                  </a:lnTo>
                  <a:lnTo>
                    <a:pt x="11429" y="46885"/>
                  </a:lnTo>
                  <a:lnTo>
                    <a:pt x="11640" y="45677"/>
                  </a:lnTo>
                  <a:lnTo>
                    <a:pt x="11850" y="44450"/>
                  </a:lnTo>
                  <a:lnTo>
                    <a:pt x="12042" y="43223"/>
                  </a:lnTo>
                  <a:lnTo>
                    <a:pt x="12196" y="42015"/>
                  </a:lnTo>
                  <a:lnTo>
                    <a:pt x="12349" y="40806"/>
                  </a:lnTo>
                  <a:lnTo>
                    <a:pt x="12464" y="39618"/>
                  </a:lnTo>
                  <a:lnTo>
                    <a:pt x="12464" y="39618"/>
                  </a:lnTo>
                  <a:lnTo>
                    <a:pt x="13001" y="38371"/>
                  </a:lnTo>
                  <a:lnTo>
                    <a:pt x="13500" y="37125"/>
                  </a:lnTo>
                  <a:lnTo>
                    <a:pt x="13998" y="35878"/>
                  </a:lnTo>
                  <a:lnTo>
                    <a:pt x="14458" y="34632"/>
                  </a:lnTo>
                  <a:lnTo>
                    <a:pt x="14919" y="33386"/>
                  </a:lnTo>
                  <a:lnTo>
                    <a:pt x="15360" y="32139"/>
                  </a:lnTo>
                  <a:lnTo>
                    <a:pt x="16222" y="29627"/>
                  </a:lnTo>
                  <a:lnTo>
                    <a:pt x="17105" y="27115"/>
                  </a:lnTo>
                  <a:lnTo>
                    <a:pt x="18006" y="24584"/>
                  </a:lnTo>
                  <a:lnTo>
                    <a:pt x="18485" y="23318"/>
                  </a:lnTo>
                  <a:lnTo>
                    <a:pt x="18965" y="22034"/>
                  </a:lnTo>
                  <a:lnTo>
                    <a:pt x="19482" y="20768"/>
                  </a:lnTo>
                  <a:lnTo>
                    <a:pt x="20038" y="19483"/>
                  </a:lnTo>
                  <a:lnTo>
                    <a:pt x="24372" y="19541"/>
                  </a:lnTo>
                  <a:lnTo>
                    <a:pt x="24372" y="1"/>
                  </a:lnTo>
                  <a:lnTo>
                    <a:pt x="24372" y="1"/>
                  </a:lnTo>
                  <a:lnTo>
                    <a:pt x="22819" y="365"/>
                  </a:lnTo>
                  <a:lnTo>
                    <a:pt x="21189" y="749"/>
                  </a:lnTo>
                  <a:lnTo>
                    <a:pt x="20345" y="960"/>
                  </a:lnTo>
                  <a:lnTo>
                    <a:pt x="19521" y="1190"/>
                  </a:lnTo>
                  <a:lnTo>
                    <a:pt x="18677" y="1458"/>
                  </a:lnTo>
                  <a:lnTo>
                    <a:pt x="17852" y="1746"/>
                  </a:lnTo>
                  <a:lnTo>
                    <a:pt x="17450" y="1919"/>
                  </a:lnTo>
                  <a:lnTo>
                    <a:pt x="17066" y="2091"/>
                  </a:lnTo>
                  <a:lnTo>
                    <a:pt x="16663" y="2264"/>
                  </a:lnTo>
                  <a:lnTo>
                    <a:pt x="16280" y="2455"/>
                  </a:lnTo>
                  <a:lnTo>
                    <a:pt x="15916" y="2666"/>
                  </a:lnTo>
                  <a:lnTo>
                    <a:pt x="15551" y="2896"/>
                  </a:lnTo>
                  <a:lnTo>
                    <a:pt x="15187" y="3127"/>
                  </a:lnTo>
                  <a:lnTo>
                    <a:pt x="14842" y="3376"/>
                  </a:lnTo>
                  <a:lnTo>
                    <a:pt x="14516" y="3644"/>
                  </a:lnTo>
                  <a:lnTo>
                    <a:pt x="14190" y="3913"/>
                  </a:lnTo>
                  <a:lnTo>
                    <a:pt x="13883" y="4220"/>
                  </a:lnTo>
                  <a:lnTo>
                    <a:pt x="13595" y="4526"/>
                  </a:lnTo>
                  <a:lnTo>
                    <a:pt x="13327" y="4872"/>
                  </a:lnTo>
                  <a:lnTo>
                    <a:pt x="13058" y="5217"/>
                  </a:lnTo>
                  <a:lnTo>
                    <a:pt x="12809" y="5581"/>
                  </a:lnTo>
                  <a:lnTo>
                    <a:pt x="12598" y="5965"/>
                  </a:lnTo>
                  <a:lnTo>
                    <a:pt x="12598" y="5965"/>
                  </a:lnTo>
                  <a:lnTo>
                    <a:pt x="12426" y="6310"/>
                  </a:lnTo>
                  <a:lnTo>
                    <a:pt x="12253" y="6693"/>
                  </a:lnTo>
                  <a:lnTo>
                    <a:pt x="12061" y="7173"/>
                  </a:lnTo>
                  <a:lnTo>
                    <a:pt x="11850" y="7729"/>
                  </a:lnTo>
                  <a:lnTo>
                    <a:pt x="11620" y="8400"/>
                  </a:lnTo>
                  <a:lnTo>
                    <a:pt x="11390" y="9205"/>
                  </a:lnTo>
                  <a:lnTo>
                    <a:pt x="11141" y="10164"/>
                  </a:lnTo>
                  <a:lnTo>
                    <a:pt x="10853" y="11295"/>
                  </a:lnTo>
                  <a:lnTo>
                    <a:pt x="10547" y="12599"/>
                  </a:lnTo>
                  <a:lnTo>
                    <a:pt x="10221" y="14095"/>
                  </a:lnTo>
                  <a:lnTo>
                    <a:pt x="9875" y="15802"/>
                  </a:lnTo>
                  <a:lnTo>
                    <a:pt x="9492" y="17757"/>
                  </a:lnTo>
                  <a:lnTo>
                    <a:pt x="9089" y="19963"/>
                  </a:lnTo>
                  <a:lnTo>
                    <a:pt x="8648" y="22436"/>
                  </a:lnTo>
                  <a:lnTo>
                    <a:pt x="8188" y="25178"/>
                  </a:lnTo>
                  <a:lnTo>
                    <a:pt x="7689" y="28246"/>
                  </a:lnTo>
                  <a:lnTo>
                    <a:pt x="7689" y="28246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1287152" y="1988572"/>
              <a:ext cx="414524" cy="1403663"/>
            </a:xfrm>
            <a:custGeom>
              <a:rect b="b" l="l" r="r" t="t"/>
              <a:pathLst>
                <a:path extrusionOk="0" h="82532" w="24373">
                  <a:moveTo>
                    <a:pt x="16683" y="28246"/>
                  </a:moveTo>
                  <a:lnTo>
                    <a:pt x="16683" y="28246"/>
                  </a:lnTo>
                  <a:lnTo>
                    <a:pt x="17028" y="30470"/>
                  </a:lnTo>
                  <a:lnTo>
                    <a:pt x="17354" y="32714"/>
                  </a:lnTo>
                  <a:lnTo>
                    <a:pt x="17700" y="34958"/>
                  </a:lnTo>
                  <a:lnTo>
                    <a:pt x="18045" y="37182"/>
                  </a:lnTo>
                  <a:lnTo>
                    <a:pt x="18045" y="37182"/>
                  </a:lnTo>
                  <a:lnTo>
                    <a:pt x="18236" y="37834"/>
                  </a:lnTo>
                  <a:lnTo>
                    <a:pt x="18236" y="37834"/>
                  </a:lnTo>
                  <a:lnTo>
                    <a:pt x="18390" y="38390"/>
                  </a:lnTo>
                  <a:lnTo>
                    <a:pt x="18524" y="39061"/>
                  </a:lnTo>
                  <a:lnTo>
                    <a:pt x="18677" y="39828"/>
                  </a:lnTo>
                  <a:lnTo>
                    <a:pt x="18831" y="40653"/>
                  </a:lnTo>
                  <a:lnTo>
                    <a:pt x="19138" y="42551"/>
                  </a:lnTo>
                  <a:lnTo>
                    <a:pt x="19464" y="44660"/>
                  </a:lnTo>
                  <a:lnTo>
                    <a:pt x="19770" y="46961"/>
                  </a:lnTo>
                  <a:lnTo>
                    <a:pt x="20096" y="49378"/>
                  </a:lnTo>
                  <a:lnTo>
                    <a:pt x="20403" y="51851"/>
                  </a:lnTo>
                  <a:lnTo>
                    <a:pt x="20691" y="54306"/>
                  </a:lnTo>
                  <a:lnTo>
                    <a:pt x="21228" y="58984"/>
                  </a:lnTo>
                  <a:lnTo>
                    <a:pt x="21650" y="62915"/>
                  </a:lnTo>
                  <a:lnTo>
                    <a:pt x="22033" y="66635"/>
                  </a:lnTo>
                  <a:lnTo>
                    <a:pt x="22033" y="66635"/>
                  </a:lnTo>
                  <a:lnTo>
                    <a:pt x="22359" y="67518"/>
                  </a:lnTo>
                  <a:lnTo>
                    <a:pt x="22685" y="68476"/>
                  </a:lnTo>
                  <a:lnTo>
                    <a:pt x="23088" y="69665"/>
                  </a:lnTo>
                  <a:lnTo>
                    <a:pt x="23490" y="71008"/>
                  </a:lnTo>
                  <a:lnTo>
                    <a:pt x="23682" y="71698"/>
                  </a:lnTo>
                  <a:lnTo>
                    <a:pt x="23874" y="72388"/>
                  </a:lnTo>
                  <a:lnTo>
                    <a:pt x="24027" y="73059"/>
                  </a:lnTo>
                  <a:lnTo>
                    <a:pt x="24181" y="73730"/>
                  </a:lnTo>
                  <a:lnTo>
                    <a:pt x="24277" y="74363"/>
                  </a:lnTo>
                  <a:lnTo>
                    <a:pt x="24353" y="74938"/>
                  </a:lnTo>
                  <a:lnTo>
                    <a:pt x="24353" y="74938"/>
                  </a:lnTo>
                  <a:lnTo>
                    <a:pt x="24373" y="75226"/>
                  </a:lnTo>
                  <a:lnTo>
                    <a:pt x="24353" y="75629"/>
                  </a:lnTo>
                  <a:lnTo>
                    <a:pt x="24296" y="76166"/>
                  </a:lnTo>
                  <a:lnTo>
                    <a:pt x="24200" y="76818"/>
                  </a:lnTo>
                  <a:lnTo>
                    <a:pt x="24027" y="77566"/>
                  </a:lnTo>
                  <a:lnTo>
                    <a:pt x="23912" y="77968"/>
                  </a:lnTo>
                  <a:lnTo>
                    <a:pt x="23797" y="78409"/>
                  </a:lnTo>
                  <a:lnTo>
                    <a:pt x="23644" y="78850"/>
                  </a:lnTo>
                  <a:lnTo>
                    <a:pt x="23490" y="79311"/>
                  </a:lnTo>
                  <a:lnTo>
                    <a:pt x="23299" y="79790"/>
                  </a:lnTo>
                  <a:lnTo>
                    <a:pt x="23088" y="80288"/>
                  </a:lnTo>
                  <a:lnTo>
                    <a:pt x="23088" y="80288"/>
                  </a:lnTo>
                  <a:lnTo>
                    <a:pt x="22858" y="80864"/>
                  </a:lnTo>
                  <a:lnTo>
                    <a:pt x="22685" y="81247"/>
                  </a:lnTo>
                  <a:lnTo>
                    <a:pt x="22589" y="81458"/>
                  </a:lnTo>
                  <a:lnTo>
                    <a:pt x="22474" y="81650"/>
                  </a:lnTo>
                  <a:lnTo>
                    <a:pt x="22359" y="81842"/>
                  </a:lnTo>
                  <a:lnTo>
                    <a:pt x="22225" y="82033"/>
                  </a:lnTo>
                  <a:lnTo>
                    <a:pt x="22072" y="82187"/>
                  </a:lnTo>
                  <a:lnTo>
                    <a:pt x="21918" y="82321"/>
                  </a:lnTo>
                  <a:lnTo>
                    <a:pt x="21746" y="82436"/>
                  </a:lnTo>
                  <a:lnTo>
                    <a:pt x="21573" y="82494"/>
                  </a:lnTo>
                  <a:lnTo>
                    <a:pt x="21477" y="82513"/>
                  </a:lnTo>
                  <a:lnTo>
                    <a:pt x="21381" y="82532"/>
                  </a:lnTo>
                  <a:lnTo>
                    <a:pt x="21266" y="82532"/>
                  </a:lnTo>
                  <a:lnTo>
                    <a:pt x="21170" y="82513"/>
                  </a:lnTo>
                  <a:lnTo>
                    <a:pt x="21170" y="82513"/>
                  </a:lnTo>
                  <a:lnTo>
                    <a:pt x="21074" y="82474"/>
                  </a:lnTo>
                  <a:lnTo>
                    <a:pt x="20998" y="82417"/>
                  </a:lnTo>
                  <a:lnTo>
                    <a:pt x="20940" y="82340"/>
                  </a:lnTo>
                  <a:lnTo>
                    <a:pt x="20883" y="82264"/>
                  </a:lnTo>
                  <a:lnTo>
                    <a:pt x="20844" y="82148"/>
                  </a:lnTo>
                  <a:lnTo>
                    <a:pt x="20825" y="82014"/>
                  </a:lnTo>
                  <a:lnTo>
                    <a:pt x="20806" y="81727"/>
                  </a:lnTo>
                  <a:lnTo>
                    <a:pt x="20825" y="81381"/>
                  </a:lnTo>
                  <a:lnTo>
                    <a:pt x="20883" y="80998"/>
                  </a:lnTo>
                  <a:lnTo>
                    <a:pt x="20959" y="80595"/>
                  </a:lnTo>
                  <a:lnTo>
                    <a:pt x="21055" y="80173"/>
                  </a:lnTo>
                  <a:lnTo>
                    <a:pt x="21285" y="79330"/>
                  </a:lnTo>
                  <a:lnTo>
                    <a:pt x="21496" y="78563"/>
                  </a:lnTo>
                  <a:lnTo>
                    <a:pt x="21650" y="77930"/>
                  </a:lnTo>
                  <a:lnTo>
                    <a:pt x="21688" y="77700"/>
                  </a:lnTo>
                  <a:lnTo>
                    <a:pt x="21707" y="77546"/>
                  </a:lnTo>
                  <a:lnTo>
                    <a:pt x="21707" y="77546"/>
                  </a:lnTo>
                  <a:lnTo>
                    <a:pt x="21707" y="77431"/>
                  </a:lnTo>
                  <a:lnTo>
                    <a:pt x="21707" y="77297"/>
                  </a:lnTo>
                  <a:lnTo>
                    <a:pt x="21784" y="77029"/>
                  </a:lnTo>
                  <a:lnTo>
                    <a:pt x="21880" y="76683"/>
                  </a:lnTo>
                  <a:lnTo>
                    <a:pt x="21918" y="76492"/>
                  </a:lnTo>
                  <a:lnTo>
                    <a:pt x="21937" y="76281"/>
                  </a:lnTo>
                  <a:lnTo>
                    <a:pt x="21956" y="76032"/>
                  </a:lnTo>
                  <a:lnTo>
                    <a:pt x="21956" y="75782"/>
                  </a:lnTo>
                  <a:lnTo>
                    <a:pt x="21937" y="75495"/>
                  </a:lnTo>
                  <a:lnTo>
                    <a:pt x="21899" y="75188"/>
                  </a:lnTo>
                  <a:lnTo>
                    <a:pt x="21822" y="74862"/>
                  </a:lnTo>
                  <a:lnTo>
                    <a:pt x="21707" y="74497"/>
                  </a:lnTo>
                  <a:lnTo>
                    <a:pt x="21554" y="74095"/>
                  </a:lnTo>
                  <a:lnTo>
                    <a:pt x="21343" y="73673"/>
                  </a:lnTo>
                  <a:lnTo>
                    <a:pt x="21343" y="73673"/>
                  </a:lnTo>
                  <a:lnTo>
                    <a:pt x="21228" y="73443"/>
                  </a:lnTo>
                  <a:lnTo>
                    <a:pt x="21094" y="73270"/>
                  </a:lnTo>
                  <a:lnTo>
                    <a:pt x="20979" y="73155"/>
                  </a:lnTo>
                  <a:lnTo>
                    <a:pt x="20863" y="73059"/>
                  </a:lnTo>
                  <a:lnTo>
                    <a:pt x="20748" y="72983"/>
                  </a:lnTo>
                  <a:lnTo>
                    <a:pt x="20633" y="72944"/>
                  </a:lnTo>
                  <a:lnTo>
                    <a:pt x="20518" y="72944"/>
                  </a:lnTo>
                  <a:lnTo>
                    <a:pt x="20422" y="72963"/>
                  </a:lnTo>
                  <a:lnTo>
                    <a:pt x="20327" y="72983"/>
                  </a:lnTo>
                  <a:lnTo>
                    <a:pt x="20231" y="73040"/>
                  </a:lnTo>
                  <a:lnTo>
                    <a:pt x="20154" y="73078"/>
                  </a:lnTo>
                  <a:lnTo>
                    <a:pt x="20077" y="73155"/>
                  </a:lnTo>
                  <a:lnTo>
                    <a:pt x="19962" y="73270"/>
                  </a:lnTo>
                  <a:lnTo>
                    <a:pt x="19905" y="73385"/>
                  </a:lnTo>
                  <a:lnTo>
                    <a:pt x="19905" y="73385"/>
                  </a:lnTo>
                  <a:lnTo>
                    <a:pt x="19713" y="73865"/>
                  </a:lnTo>
                  <a:lnTo>
                    <a:pt x="19579" y="74306"/>
                  </a:lnTo>
                  <a:lnTo>
                    <a:pt x="19483" y="74728"/>
                  </a:lnTo>
                  <a:lnTo>
                    <a:pt x="19406" y="75092"/>
                  </a:lnTo>
                  <a:lnTo>
                    <a:pt x="19349" y="75437"/>
                  </a:lnTo>
                  <a:lnTo>
                    <a:pt x="19329" y="75744"/>
                  </a:lnTo>
                  <a:lnTo>
                    <a:pt x="19272" y="76242"/>
                  </a:lnTo>
                  <a:lnTo>
                    <a:pt x="19253" y="76453"/>
                  </a:lnTo>
                  <a:lnTo>
                    <a:pt x="19234" y="76626"/>
                  </a:lnTo>
                  <a:lnTo>
                    <a:pt x="19195" y="76760"/>
                  </a:lnTo>
                  <a:lnTo>
                    <a:pt x="19138" y="76856"/>
                  </a:lnTo>
                  <a:lnTo>
                    <a:pt x="19042" y="76933"/>
                  </a:lnTo>
                  <a:lnTo>
                    <a:pt x="18927" y="76990"/>
                  </a:lnTo>
                  <a:lnTo>
                    <a:pt x="18773" y="77009"/>
                  </a:lnTo>
                  <a:lnTo>
                    <a:pt x="18562" y="76990"/>
                  </a:lnTo>
                  <a:lnTo>
                    <a:pt x="18562" y="76990"/>
                  </a:lnTo>
                  <a:lnTo>
                    <a:pt x="18505" y="76971"/>
                  </a:lnTo>
                  <a:lnTo>
                    <a:pt x="18428" y="76952"/>
                  </a:lnTo>
                  <a:lnTo>
                    <a:pt x="18351" y="76894"/>
                  </a:lnTo>
                  <a:lnTo>
                    <a:pt x="18294" y="76837"/>
                  </a:lnTo>
                  <a:lnTo>
                    <a:pt x="18179" y="76664"/>
                  </a:lnTo>
                  <a:lnTo>
                    <a:pt x="18064" y="76453"/>
                  </a:lnTo>
                  <a:lnTo>
                    <a:pt x="17949" y="76204"/>
                  </a:lnTo>
                  <a:lnTo>
                    <a:pt x="17853" y="75897"/>
                  </a:lnTo>
                  <a:lnTo>
                    <a:pt x="17776" y="75571"/>
                  </a:lnTo>
                  <a:lnTo>
                    <a:pt x="17700" y="75207"/>
                  </a:lnTo>
                  <a:lnTo>
                    <a:pt x="17642" y="74823"/>
                  </a:lnTo>
                  <a:lnTo>
                    <a:pt x="17584" y="74421"/>
                  </a:lnTo>
                  <a:lnTo>
                    <a:pt x="17546" y="73999"/>
                  </a:lnTo>
                  <a:lnTo>
                    <a:pt x="17508" y="73577"/>
                  </a:lnTo>
                  <a:lnTo>
                    <a:pt x="17508" y="73155"/>
                  </a:lnTo>
                  <a:lnTo>
                    <a:pt x="17508" y="72714"/>
                  </a:lnTo>
                  <a:lnTo>
                    <a:pt x="17527" y="72311"/>
                  </a:lnTo>
                  <a:lnTo>
                    <a:pt x="17546" y="71909"/>
                  </a:lnTo>
                  <a:lnTo>
                    <a:pt x="17546" y="71909"/>
                  </a:lnTo>
                  <a:lnTo>
                    <a:pt x="17604" y="71372"/>
                  </a:lnTo>
                  <a:lnTo>
                    <a:pt x="17661" y="70892"/>
                  </a:lnTo>
                  <a:lnTo>
                    <a:pt x="17738" y="70432"/>
                  </a:lnTo>
                  <a:lnTo>
                    <a:pt x="17815" y="70010"/>
                  </a:lnTo>
                  <a:lnTo>
                    <a:pt x="17968" y="69301"/>
                  </a:lnTo>
                  <a:lnTo>
                    <a:pt x="18121" y="68726"/>
                  </a:lnTo>
                  <a:lnTo>
                    <a:pt x="18275" y="68304"/>
                  </a:lnTo>
                  <a:lnTo>
                    <a:pt x="18390" y="67997"/>
                  </a:lnTo>
                  <a:lnTo>
                    <a:pt x="18505" y="67767"/>
                  </a:lnTo>
                  <a:lnTo>
                    <a:pt x="18505" y="67767"/>
                  </a:lnTo>
                  <a:lnTo>
                    <a:pt x="18275" y="67077"/>
                  </a:lnTo>
                  <a:lnTo>
                    <a:pt x="17642" y="65140"/>
                  </a:lnTo>
                  <a:lnTo>
                    <a:pt x="17201" y="63778"/>
                  </a:lnTo>
                  <a:lnTo>
                    <a:pt x="16722" y="62187"/>
                  </a:lnTo>
                  <a:lnTo>
                    <a:pt x="16185" y="60384"/>
                  </a:lnTo>
                  <a:lnTo>
                    <a:pt x="15629" y="58409"/>
                  </a:lnTo>
                  <a:lnTo>
                    <a:pt x="15072" y="56300"/>
                  </a:lnTo>
                  <a:lnTo>
                    <a:pt x="14497" y="54056"/>
                  </a:lnTo>
                  <a:lnTo>
                    <a:pt x="13941" y="51736"/>
                  </a:lnTo>
                  <a:lnTo>
                    <a:pt x="13673" y="50547"/>
                  </a:lnTo>
                  <a:lnTo>
                    <a:pt x="13423" y="49339"/>
                  </a:lnTo>
                  <a:lnTo>
                    <a:pt x="13174" y="48112"/>
                  </a:lnTo>
                  <a:lnTo>
                    <a:pt x="12944" y="46904"/>
                  </a:lnTo>
                  <a:lnTo>
                    <a:pt x="12714" y="45677"/>
                  </a:lnTo>
                  <a:lnTo>
                    <a:pt x="12522" y="44449"/>
                  </a:lnTo>
                  <a:lnTo>
                    <a:pt x="12330" y="43222"/>
                  </a:lnTo>
                  <a:lnTo>
                    <a:pt x="12158" y="42014"/>
                  </a:lnTo>
                  <a:lnTo>
                    <a:pt x="12024" y="40806"/>
                  </a:lnTo>
                  <a:lnTo>
                    <a:pt x="11909" y="39617"/>
                  </a:lnTo>
                  <a:lnTo>
                    <a:pt x="11909" y="39617"/>
                  </a:lnTo>
                  <a:lnTo>
                    <a:pt x="11372" y="38371"/>
                  </a:lnTo>
                  <a:lnTo>
                    <a:pt x="10854" y="37124"/>
                  </a:lnTo>
                  <a:lnTo>
                    <a:pt x="10374" y="35878"/>
                  </a:lnTo>
                  <a:lnTo>
                    <a:pt x="9914" y="34632"/>
                  </a:lnTo>
                  <a:lnTo>
                    <a:pt x="9454" y="33385"/>
                  </a:lnTo>
                  <a:lnTo>
                    <a:pt x="9013" y="32139"/>
                  </a:lnTo>
                  <a:lnTo>
                    <a:pt x="8150" y="29627"/>
                  </a:lnTo>
                  <a:lnTo>
                    <a:pt x="7268" y="27115"/>
                  </a:lnTo>
                  <a:lnTo>
                    <a:pt x="6367" y="24584"/>
                  </a:lnTo>
                  <a:lnTo>
                    <a:pt x="5887" y="23318"/>
                  </a:lnTo>
                  <a:lnTo>
                    <a:pt x="5389" y="22052"/>
                  </a:lnTo>
                  <a:lnTo>
                    <a:pt x="4871" y="20768"/>
                  </a:lnTo>
                  <a:lnTo>
                    <a:pt x="4334" y="19483"/>
                  </a:lnTo>
                  <a:lnTo>
                    <a:pt x="1" y="1954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535" y="365"/>
                  </a:lnTo>
                  <a:lnTo>
                    <a:pt x="3184" y="748"/>
                  </a:lnTo>
                  <a:lnTo>
                    <a:pt x="4027" y="959"/>
                  </a:lnTo>
                  <a:lnTo>
                    <a:pt x="4852" y="1189"/>
                  </a:lnTo>
                  <a:lnTo>
                    <a:pt x="5696" y="1458"/>
                  </a:lnTo>
                  <a:lnTo>
                    <a:pt x="6501" y="1746"/>
                  </a:lnTo>
                  <a:lnTo>
                    <a:pt x="6904" y="1918"/>
                  </a:lnTo>
                  <a:lnTo>
                    <a:pt x="7306" y="2091"/>
                  </a:lnTo>
                  <a:lnTo>
                    <a:pt x="7709" y="2263"/>
                  </a:lnTo>
                  <a:lnTo>
                    <a:pt x="8093" y="2474"/>
                  </a:lnTo>
                  <a:lnTo>
                    <a:pt x="8457" y="2666"/>
                  </a:lnTo>
                  <a:lnTo>
                    <a:pt x="8821" y="2896"/>
                  </a:lnTo>
                  <a:lnTo>
                    <a:pt x="9186" y="3126"/>
                  </a:lnTo>
                  <a:lnTo>
                    <a:pt x="9531" y="3375"/>
                  </a:lnTo>
                  <a:lnTo>
                    <a:pt x="9857" y="3644"/>
                  </a:lnTo>
                  <a:lnTo>
                    <a:pt x="10183" y="3932"/>
                  </a:lnTo>
                  <a:lnTo>
                    <a:pt x="10490" y="4219"/>
                  </a:lnTo>
                  <a:lnTo>
                    <a:pt x="10777" y="4526"/>
                  </a:lnTo>
                  <a:lnTo>
                    <a:pt x="11046" y="4871"/>
                  </a:lnTo>
                  <a:lnTo>
                    <a:pt x="11314" y="5216"/>
                  </a:lnTo>
                  <a:lnTo>
                    <a:pt x="11544" y="5581"/>
                  </a:lnTo>
                  <a:lnTo>
                    <a:pt x="11774" y="5983"/>
                  </a:lnTo>
                  <a:lnTo>
                    <a:pt x="11774" y="5983"/>
                  </a:lnTo>
                  <a:lnTo>
                    <a:pt x="11947" y="6309"/>
                  </a:lnTo>
                  <a:lnTo>
                    <a:pt x="12119" y="6693"/>
                  </a:lnTo>
                  <a:lnTo>
                    <a:pt x="12311" y="7172"/>
                  </a:lnTo>
                  <a:lnTo>
                    <a:pt x="12522" y="7728"/>
                  </a:lnTo>
                  <a:lnTo>
                    <a:pt x="12733" y="8419"/>
                  </a:lnTo>
                  <a:lnTo>
                    <a:pt x="12982" y="9224"/>
                  </a:lnTo>
                  <a:lnTo>
                    <a:pt x="13232" y="10183"/>
                  </a:lnTo>
                  <a:lnTo>
                    <a:pt x="13519" y="11295"/>
                  </a:lnTo>
                  <a:lnTo>
                    <a:pt x="13807" y="12599"/>
                  </a:lnTo>
                  <a:lnTo>
                    <a:pt x="14133" y="14095"/>
                  </a:lnTo>
                  <a:lnTo>
                    <a:pt x="14497" y="15820"/>
                  </a:lnTo>
                  <a:lnTo>
                    <a:pt x="14862" y="17757"/>
                  </a:lnTo>
                  <a:lnTo>
                    <a:pt x="15264" y="19962"/>
                  </a:lnTo>
                  <a:lnTo>
                    <a:pt x="15705" y="22436"/>
                  </a:lnTo>
                  <a:lnTo>
                    <a:pt x="16185" y="25178"/>
                  </a:lnTo>
                  <a:lnTo>
                    <a:pt x="16683" y="28246"/>
                  </a:lnTo>
                  <a:lnTo>
                    <a:pt x="16683" y="28246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1098981" y="4403552"/>
              <a:ext cx="117743" cy="192100"/>
            </a:xfrm>
            <a:custGeom>
              <a:rect b="b" l="l" r="r" t="t"/>
              <a:pathLst>
                <a:path extrusionOk="0" h="11295" w="6923">
                  <a:moveTo>
                    <a:pt x="480" y="5312"/>
                  </a:moveTo>
                  <a:lnTo>
                    <a:pt x="480" y="5312"/>
                  </a:lnTo>
                  <a:lnTo>
                    <a:pt x="537" y="5216"/>
                  </a:lnTo>
                  <a:lnTo>
                    <a:pt x="576" y="5082"/>
                  </a:lnTo>
                  <a:lnTo>
                    <a:pt x="671" y="4794"/>
                  </a:lnTo>
                  <a:lnTo>
                    <a:pt x="729" y="4468"/>
                  </a:lnTo>
                  <a:lnTo>
                    <a:pt x="787" y="4065"/>
                  </a:lnTo>
                  <a:lnTo>
                    <a:pt x="825" y="3644"/>
                  </a:lnTo>
                  <a:lnTo>
                    <a:pt x="844" y="3203"/>
                  </a:lnTo>
                  <a:lnTo>
                    <a:pt x="882" y="2282"/>
                  </a:lnTo>
                  <a:lnTo>
                    <a:pt x="882" y="1419"/>
                  </a:lnTo>
                  <a:lnTo>
                    <a:pt x="863" y="691"/>
                  </a:lnTo>
                  <a:lnTo>
                    <a:pt x="844" y="0"/>
                  </a:lnTo>
                  <a:lnTo>
                    <a:pt x="6060" y="0"/>
                  </a:lnTo>
                  <a:lnTo>
                    <a:pt x="6060" y="0"/>
                  </a:lnTo>
                  <a:lnTo>
                    <a:pt x="6021" y="691"/>
                  </a:lnTo>
                  <a:lnTo>
                    <a:pt x="6021" y="1419"/>
                  </a:lnTo>
                  <a:lnTo>
                    <a:pt x="6021" y="2282"/>
                  </a:lnTo>
                  <a:lnTo>
                    <a:pt x="6060" y="3203"/>
                  </a:lnTo>
                  <a:lnTo>
                    <a:pt x="6079" y="3644"/>
                  </a:lnTo>
                  <a:lnTo>
                    <a:pt x="6117" y="4065"/>
                  </a:lnTo>
                  <a:lnTo>
                    <a:pt x="6175" y="4468"/>
                  </a:lnTo>
                  <a:lnTo>
                    <a:pt x="6232" y="4794"/>
                  </a:lnTo>
                  <a:lnTo>
                    <a:pt x="6309" y="5082"/>
                  </a:lnTo>
                  <a:lnTo>
                    <a:pt x="6367" y="5216"/>
                  </a:lnTo>
                  <a:lnTo>
                    <a:pt x="6424" y="5312"/>
                  </a:lnTo>
                  <a:lnTo>
                    <a:pt x="6424" y="5312"/>
                  </a:lnTo>
                  <a:lnTo>
                    <a:pt x="6405" y="6194"/>
                  </a:lnTo>
                  <a:lnTo>
                    <a:pt x="6424" y="6769"/>
                  </a:lnTo>
                  <a:lnTo>
                    <a:pt x="6443" y="7421"/>
                  </a:lnTo>
                  <a:lnTo>
                    <a:pt x="6482" y="8169"/>
                  </a:lnTo>
                  <a:lnTo>
                    <a:pt x="6577" y="9013"/>
                  </a:lnTo>
                  <a:lnTo>
                    <a:pt x="6712" y="9933"/>
                  </a:lnTo>
                  <a:lnTo>
                    <a:pt x="6808" y="10432"/>
                  </a:lnTo>
                  <a:lnTo>
                    <a:pt x="6923" y="10930"/>
                  </a:lnTo>
                  <a:lnTo>
                    <a:pt x="3414" y="11295"/>
                  </a:lnTo>
                  <a:lnTo>
                    <a:pt x="0" y="11122"/>
                  </a:lnTo>
                  <a:lnTo>
                    <a:pt x="0" y="11122"/>
                  </a:lnTo>
                  <a:lnTo>
                    <a:pt x="58" y="10662"/>
                  </a:lnTo>
                  <a:lnTo>
                    <a:pt x="115" y="10202"/>
                  </a:lnTo>
                  <a:lnTo>
                    <a:pt x="154" y="9741"/>
                  </a:lnTo>
                  <a:lnTo>
                    <a:pt x="173" y="9300"/>
                  </a:lnTo>
                  <a:lnTo>
                    <a:pt x="192" y="8437"/>
                  </a:lnTo>
                  <a:lnTo>
                    <a:pt x="192" y="7651"/>
                  </a:lnTo>
                  <a:lnTo>
                    <a:pt x="192" y="6923"/>
                  </a:lnTo>
                  <a:lnTo>
                    <a:pt x="211" y="6597"/>
                  </a:lnTo>
                  <a:lnTo>
                    <a:pt x="230" y="6271"/>
                  </a:lnTo>
                  <a:lnTo>
                    <a:pt x="269" y="6002"/>
                  </a:lnTo>
                  <a:lnTo>
                    <a:pt x="326" y="5734"/>
                  </a:lnTo>
                  <a:lnTo>
                    <a:pt x="384" y="5504"/>
                  </a:lnTo>
                  <a:lnTo>
                    <a:pt x="480" y="5312"/>
                  </a:lnTo>
                  <a:lnTo>
                    <a:pt x="480" y="5312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1066037" y="2752038"/>
              <a:ext cx="285709" cy="1799257"/>
            </a:xfrm>
            <a:custGeom>
              <a:rect b="b" l="l" r="r" t="t"/>
              <a:pathLst>
                <a:path extrusionOk="0" h="105792" w="16799">
                  <a:moveTo>
                    <a:pt x="1726" y="58869"/>
                  </a:moveTo>
                  <a:lnTo>
                    <a:pt x="1726" y="58869"/>
                  </a:lnTo>
                  <a:lnTo>
                    <a:pt x="1726" y="57527"/>
                  </a:lnTo>
                  <a:lnTo>
                    <a:pt x="1688" y="56204"/>
                  </a:lnTo>
                  <a:lnTo>
                    <a:pt x="1650" y="54900"/>
                  </a:lnTo>
                  <a:lnTo>
                    <a:pt x="1573" y="53634"/>
                  </a:lnTo>
                  <a:lnTo>
                    <a:pt x="1496" y="52369"/>
                  </a:lnTo>
                  <a:lnTo>
                    <a:pt x="1400" y="51142"/>
                  </a:lnTo>
                  <a:lnTo>
                    <a:pt x="1189" y="48725"/>
                  </a:lnTo>
                  <a:lnTo>
                    <a:pt x="979" y="46386"/>
                  </a:lnTo>
                  <a:lnTo>
                    <a:pt x="787" y="44085"/>
                  </a:lnTo>
                  <a:lnTo>
                    <a:pt x="710" y="42973"/>
                  </a:lnTo>
                  <a:lnTo>
                    <a:pt x="653" y="41861"/>
                  </a:lnTo>
                  <a:lnTo>
                    <a:pt x="633" y="40748"/>
                  </a:lnTo>
                  <a:lnTo>
                    <a:pt x="614" y="39655"/>
                  </a:lnTo>
                  <a:lnTo>
                    <a:pt x="614" y="39655"/>
                  </a:lnTo>
                  <a:lnTo>
                    <a:pt x="614" y="36185"/>
                  </a:lnTo>
                  <a:lnTo>
                    <a:pt x="653" y="33577"/>
                  </a:lnTo>
                  <a:lnTo>
                    <a:pt x="710" y="31583"/>
                  </a:lnTo>
                  <a:lnTo>
                    <a:pt x="768" y="29991"/>
                  </a:lnTo>
                  <a:lnTo>
                    <a:pt x="825" y="28591"/>
                  </a:lnTo>
                  <a:lnTo>
                    <a:pt x="863" y="27153"/>
                  </a:lnTo>
                  <a:lnTo>
                    <a:pt x="883" y="25466"/>
                  </a:lnTo>
                  <a:lnTo>
                    <a:pt x="883" y="23299"/>
                  </a:lnTo>
                  <a:lnTo>
                    <a:pt x="365" y="23299"/>
                  </a:lnTo>
                  <a:lnTo>
                    <a:pt x="1" y="12541"/>
                  </a:lnTo>
                  <a:lnTo>
                    <a:pt x="422" y="0"/>
                  </a:lnTo>
                  <a:lnTo>
                    <a:pt x="14056" y="0"/>
                  </a:lnTo>
                  <a:lnTo>
                    <a:pt x="14056" y="0"/>
                  </a:lnTo>
                  <a:lnTo>
                    <a:pt x="14133" y="39"/>
                  </a:lnTo>
                  <a:lnTo>
                    <a:pt x="14210" y="96"/>
                  </a:lnTo>
                  <a:lnTo>
                    <a:pt x="14325" y="173"/>
                  </a:lnTo>
                  <a:lnTo>
                    <a:pt x="14459" y="307"/>
                  </a:lnTo>
                  <a:lnTo>
                    <a:pt x="14612" y="480"/>
                  </a:lnTo>
                  <a:lnTo>
                    <a:pt x="14785" y="710"/>
                  </a:lnTo>
                  <a:lnTo>
                    <a:pt x="14957" y="998"/>
                  </a:lnTo>
                  <a:lnTo>
                    <a:pt x="15149" y="1343"/>
                  </a:lnTo>
                  <a:lnTo>
                    <a:pt x="15341" y="1765"/>
                  </a:lnTo>
                  <a:lnTo>
                    <a:pt x="15552" y="2263"/>
                  </a:lnTo>
                  <a:lnTo>
                    <a:pt x="15744" y="2838"/>
                  </a:lnTo>
                  <a:lnTo>
                    <a:pt x="15935" y="3490"/>
                  </a:lnTo>
                  <a:lnTo>
                    <a:pt x="16108" y="4257"/>
                  </a:lnTo>
                  <a:lnTo>
                    <a:pt x="16281" y="5120"/>
                  </a:lnTo>
                  <a:lnTo>
                    <a:pt x="16434" y="6098"/>
                  </a:lnTo>
                  <a:lnTo>
                    <a:pt x="16549" y="7172"/>
                  </a:lnTo>
                  <a:lnTo>
                    <a:pt x="16664" y="8380"/>
                  </a:lnTo>
                  <a:lnTo>
                    <a:pt x="16741" y="9722"/>
                  </a:lnTo>
                  <a:lnTo>
                    <a:pt x="16779" y="11180"/>
                  </a:lnTo>
                  <a:lnTo>
                    <a:pt x="16798" y="12791"/>
                  </a:lnTo>
                  <a:lnTo>
                    <a:pt x="16760" y="14536"/>
                  </a:lnTo>
                  <a:lnTo>
                    <a:pt x="16702" y="16434"/>
                  </a:lnTo>
                  <a:lnTo>
                    <a:pt x="16587" y="18486"/>
                  </a:lnTo>
                  <a:lnTo>
                    <a:pt x="16415" y="20710"/>
                  </a:lnTo>
                  <a:lnTo>
                    <a:pt x="16204" y="23088"/>
                  </a:lnTo>
                  <a:lnTo>
                    <a:pt x="15916" y="25657"/>
                  </a:lnTo>
                  <a:lnTo>
                    <a:pt x="15590" y="28419"/>
                  </a:lnTo>
                  <a:lnTo>
                    <a:pt x="15188" y="31352"/>
                  </a:lnTo>
                  <a:lnTo>
                    <a:pt x="14708" y="34478"/>
                  </a:lnTo>
                  <a:lnTo>
                    <a:pt x="14171" y="37815"/>
                  </a:lnTo>
                  <a:lnTo>
                    <a:pt x="13558" y="41343"/>
                  </a:lnTo>
                  <a:lnTo>
                    <a:pt x="13558" y="41343"/>
                  </a:lnTo>
                  <a:lnTo>
                    <a:pt x="12618" y="46674"/>
                  </a:lnTo>
                  <a:lnTo>
                    <a:pt x="11909" y="50796"/>
                  </a:lnTo>
                  <a:lnTo>
                    <a:pt x="11276" y="54382"/>
                  </a:lnTo>
                  <a:lnTo>
                    <a:pt x="10931" y="56185"/>
                  </a:lnTo>
                  <a:lnTo>
                    <a:pt x="10547" y="58083"/>
                  </a:lnTo>
                  <a:lnTo>
                    <a:pt x="10547" y="58083"/>
                  </a:lnTo>
                  <a:lnTo>
                    <a:pt x="10432" y="58678"/>
                  </a:lnTo>
                  <a:lnTo>
                    <a:pt x="10336" y="59272"/>
                  </a:lnTo>
                  <a:lnTo>
                    <a:pt x="10259" y="59847"/>
                  </a:lnTo>
                  <a:lnTo>
                    <a:pt x="10183" y="60403"/>
                  </a:lnTo>
                  <a:lnTo>
                    <a:pt x="10125" y="60979"/>
                  </a:lnTo>
                  <a:lnTo>
                    <a:pt x="10087" y="61516"/>
                  </a:lnTo>
                  <a:lnTo>
                    <a:pt x="10029" y="62609"/>
                  </a:lnTo>
                  <a:lnTo>
                    <a:pt x="10029" y="63644"/>
                  </a:lnTo>
                  <a:lnTo>
                    <a:pt x="10049" y="64679"/>
                  </a:lnTo>
                  <a:lnTo>
                    <a:pt x="10087" y="65696"/>
                  </a:lnTo>
                  <a:lnTo>
                    <a:pt x="10164" y="66693"/>
                  </a:lnTo>
                  <a:lnTo>
                    <a:pt x="10317" y="68668"/>
                  </a:lnTo>
                  <a:lnTo>
                    <a:pt x="10394" y="69646"/>
                  </a:lnTo>
                  <a:lnTo>
                    <a:pt x="10470" y="70643"/>
                  </a:lnTo>
                  <a:lnTo>
                    <a:pt x="10528" y="71640"/>
                  </a:lnTo>
                  <a:lnTo>
                    <a:pt x="10547" y="72656"/>
                  </a:lnTo>
                  <a:lnTo>
                    <a:pt x="10547" y="73692"/>
                  </a:lnTo>
                  <a:lnTo>
                    <a:pt x="10509" y="74766"/>
                  </a:lnTo>
                  <a:lnTo>
                    <a:pt x="10509" y="74766"/>
                  </a:lnTo>
                  <a:lnTo>
                    <a:pt x="10375" y="77220"/>
                  </a:lnTo>
                  <a:lnTo>
                    <a:pt x="10183" y="79675"/>
                  </a:lnTo>
                  <a:lnTo>
                    <a:pt x="9991" y="82110"/>
                  </a:lnTo>
                  <a:lnTo>
                    <a:pt x="9761" y="84526"/>
                  </a:lnTo>
                  <a:lnTo>
                    <a:pt x="9512" y="86885"/>
                  </a:lnTo>
                  <a:lnTo>
                    <a:pt x="9262" y="89186"/>
                  </a:lnTo>
                  <a:lnTo>
                    <a:pt x="8994" y="91391"/>
                  </a:lnTo>
                  <a:lnTo>
                    <a:pt x="8725" y="93539"/>
                  </a:lnTo>
                  <a:lnTo>
                    <a:pt x="8457" y="95571"/>
                  </a:lnTo>
                  <a:lnTo>
                    <a:pt x="8189" y="97489"/>
                  </a:lnTo>
                  <a:lnTo>
                    <a:pt x="7690" y="100921"/>
                  </a:lnTo>
                  <a:lnTo>
                    <a:pt x="7249" y="103721"/>
                  </a:lnTo>
                  <a:lnTo>
                    <a:pt x="6904" y="105792"/>
                  </a:lnTo>
                  <a:lnTo>
                    <a:pt x="3682" y="105792"/>
                  </a:lnTo>
                  <a:lnTo>
                    <a:pt x="3682" y="105792"/>
                  </a:lnTo>
                  <a:lnTo>
                    <a:pt x="3356" y="103529"/>
                  </a:lnTo>
                  <a:lnTo>
                    <a:pt x="2954" y="100461"/>
                  </a:lnTo>
                  <a:lnTo>
                    <a:pt x="2513" y="96760"/>
                  </a:lnTo>
                  <a:lnTo>
                    <a:pt x="2282" y="94708"/>
                  </a:lnTo>
                  <a:lnTo>
                    <a:pt x="2052" y="92580"/>
                  </a:lnTo>
                  <a:lnTo>
                    <a:pt x="1841" y="90375"/>
                  </a:lnTo>
                  <a:lnTo>
                    <a:pt x="1631" y="88131"/>
                  </a:lnTo>
                  <a:lnTo>
                    <a:pt x="1439" y="85849"/>
                  </a:lnTo>
                  <a:lnTo>
                    <a:pt x="1266" y="83567"/>
                  </a:lnTo>
                  <a:lnTo>
                    <a:pt x="1132" y="81285"/>
                  </a:lnTo>
                  <a:lnTo>
                    <a:pt x="1036" y="79061"/>
                  </a:lnTo>
                  <a:lnTo>
                    <a:pt x="979" y="76894"/>
                  </a:lnTo>
                  <a:lnTo>
                    <a:pt x="959" y="74804"/>
                  </a:lnTo>
                  <a:lnTo>
                    <a:pt x="959" y="74804"/>
                  </a:lnTo>
                  <a:lnTo>
                    <a:pt x="959" y="73769"/>
                  </a:lnTo>
                  <a:lnTo>
                    <a:pt x="979" y="72810"/>
                  </a:lnTo>
                  <a:lnTo>
                    <a:pt x="1017" y="71889"/>
                  </a:lnTo>
                  <a:lnTo>
                    <a:pt x="1074" y="71027"/>
                  </a:lnTo>
                  <a:lnTo>
                    <a:pt x="1189" y="69339"/>
                  </a:lnTo>
                  <a:lnTo>
                    <a:pt x="1343" y="67671"/>
                  </a:lnTo>
                  <a:lnTo>
                    <a:pt x="1477" y="65888"/>
                  </a:lnTo>
                  <a:lnTo>
                    <a:pt x="1611" y="63893"/>
                  </a:lnTo>
                  <a:lnTo>
                    <a:pt x="1650" y="62800"/>
                  </a:lnTo>
                  <a:lnTo>
                    <a:pt x="1688" y="61592"/>
                  </a:lnTo>
                  <a:lnTo>
                    <a:pt x="1726" y="60288"/>
                  </a:lnTo>
                  <a:lnTo>
                    <a:pt x="1726" y="58869"/>
                  </a:lnTo>
                  <a:lnTo>
                    <a:pt x="1726" y="58869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5"/>
            <p:cNvSpPr/>
            <p:nvPr/>
          </p:nvSpPr>
          <p:spPr>
            <a:xfrm>
              <a:off x="1065391" y="2895531"/>
              <a:ext cx="6854" cy="182984"/>
            </a:xfrm>
            <a:custGeom>
              <a:rect b="b" l="l" r="r" t="t"/>
              <a:pathLst>
                <a:path extrusionOk="0" h="10759" w="403">
                  <a:moveTo>
                    <a:pt x="0" y="1266"/>
                  </a:moveTo>
                  <a:lnTo>
                    <a:pt x="39" y="1"/>
                  </a:lnTo>
                  <a:lnTo>
                    <a:pt x="403" y="10758"/>
                  </a:lnTo>
                  <a:lnTo>
                    <a:pt x="0" y="10758"/>
                  </a:lnTo>
                  <a:lnTo>
                    <a:pt x="0" y="1266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5"/>
            <p:cNvSpPr/>
            <p:nvPr/>
          </p:nvSpPr>
          <p:spPr>
            <a:xfrm>
              <a:off x="1065391" y="2947710"/>
              <a:ext cx="663" cy="42740"/>
            </a:xfrm>
            <a:custGeom>
              <a:rect b="b" l="l" r="r" t="t"/>
              <a:pathLst>
                <a:path extrusionOk="0" h="2513" w="39">
                  <a:moveTo>
                    <a:pt x="0" y="2513"/>
                  </a:moveTo>
                  <a:lnTo>
                    <a:pt x="39" y="1266"/>
                  </a:lnTo>
                  <a:lnTo>
                    <a:pt x="0" y="1"/>
                  </a:lnTo>
                  <a:lnTo>
                    <a:pt x="0" y="2513"/>
                  </a:lnTo>
                  <a:close/>
                </a:path>
              </a:pathLst>
            </a:custGeom>
            <a:solidFill>
              <a:srgbClr val="F5BE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5"/>
            <p:cNvSpPr/>
            <p:nvPr/>
          </p:nvSpPr>
          <p:spPr>
            <a:xfrm>
              <a:off x="1065391" y="1995426"/>
              <a:ext cx="291577" cy="308210"/>
            </a:xfrm>
            <a:custGeom>
              <a:rect b="b" l="l" r="r" t="t"/>
              <a:pathLst>
                <a:path extrusionOk="0" h="18122" w="17144">
                  <a:moveTo>
                    <a:pt x="39" y="18083"/>
                  </a:moveTo>
                  <a:lnTo>
                    <a:pt x="39" y="18083"/>
                  </a:lnTo>
                  <a:lnTo>
                    <a:pt x="19" y="18083"/>
                  </a:lnTo>
                  <a:lnTo>
                    <a:pt x="19" y="18083"/>
                  </a:lnTo>
                  <a:lnTo>
                    <a:pt x="19" y="13730"/>
                  </a:lnTo>
                  <a:lnTo>
                    <a:pt x="19" y="12330"/>
                  </a:lnTo>
                  <a:lnTo>
                    <a:pt x="0" y="11793"/>
                  </a:lnTo>
                  <a:lnTo>
                    <a:pt x="0" y="11774"/>
                  </a:lnTo>
                  <a:lnTo>
                    <a:pt x="0" y="11774"/>
                  </a:lnTo>
                  <a:lnTo>
                    <a:pt x="537" y="11774"/>
                  </a:lnTo>
                  <a:lnTo>
                    <a:pt x="1036" y="11736"/>
                  </a:lnTo>
                  <a:lnTo>
                    <a:pt x="1534" y="11697"/>
                  </a:lnTo>
                  <a:lnTo>
                    <a:pt x="2033" y="11659"/>
                  </a:lnTo>
                  <a:lnTo>
                    <a:pt x="2493" y="11582"/>
                  </a:lnTo>
                  <a:lnTo>
                    <a:pt x="2953" y="11506"/>
                  </a:lnTo>
                  <a:lnTo>
                    <a:pt x="3413" y="11429"/>
                  </a:lnTo>
                  <a:lnTo>
                    <a:pt x="3835" y="11333"/>
                  </a:lnTo>
                  <a:lnTo>
                    <a:pt x="4679" y="11103"/>
                  </a:lnTo>
                  <a:lnTo>
                    <a:pt x="5465" y="10873"/>
                  </a:lnTo>
                  <a:lnTo>
                    <a:pt x="6213" y="10604"/>
                  </a:lnTo>
                  <a:lnTo>
                    <a:pt x="6923" y="10317"/>
                  </a:lnTo>
                  <a:lnTo>
                    <a:pt x="7594" y="10010"/>
                  </a:lnTo>
                  <a:lnTo>
                    <a:pt x="8227" y="9703"/>
                  </a:lnTo>
                  <a:lnTo>
                    <a:pt x="9396" y="9109"/>
                  </a:lnTo>
                  <a:lnTo>
                    <a:pt x="10470" y="8572"/>
                  </a:lnTo>
                  <a:lnTo>
                    <a:pt x="10969" y="8342"/>
                  </a:lnTo>
                  <a:lnTo>
                    <a:pt x="11467" y="8131"/>
                  </a:lnTo>
                  <a:lnTo>
                    <a:pt x="13461" y="0"/>
                  </a:lnTo>
                  <a:lnTo>
                    <a:pt x="14094" y="96"/>
                  </a:lnTo>
                  <a:lnTo>
                    <a:pt x="14094" y="96"/>
                  </a:lnTo>
                  <a:lnTo>
                    <a:pt x="14305" y="825"/>
                  </a:lnTo>
                  <a:lnTo>
                    <a:pt x="14689" y="2110"/>
                  </a:lnTo>
                  <a:lnTo>
                    <a:pt x="15724" y="5561"/>
                  </a:lnTo>
                  <a:lnTo>
                    <a:pt x="16242" y="7383"/>
                  </a:lnTo>
                  <a:lnTo>
                    <a:pt x="16702" y="9032"/>
                  </a:lnTo>
                  <a:lnTo>
                    <a:pt x="16875" y="9741"/>
                  </a:lnTo>
                  <a:lnTo>
                    <a:pt x="17009" y="10336"/>
                  </a:lnTo>
                  <a:lnTo>
                    <a:pt x="17105" y="10796"/>
                  </a:lnTo>
                  <a:lnTo>
                    <a:pt x="17143" y="11122"/>
                  </a:lnTo>
                  <a:lnTo>
                    <a:pt x="17143" y="11122"/>
                  </a:lnTo>
                  <a:lnTo>
                    <a:pt x="17124" y="11486"/>
                  </a:lnTo>
                  <a:lnTo>
                    <a:pt x="17105" y="11832"/>
                  </a:lnTo>
                  <a:lnTo>
                    <a:pt x="17086" y="12177"/>
                  </a:lnTo>
                  <a:lnTo>
                    <a:pt x="17028" y="12522"/>
                  </a:lnTo>
                  <a:lnTo>
                    <a:pt x="16971" y="12829"/>
                  </a:lnTo>
                  <a:lnTo>
                    <a:pt x="16913" y="13136"/>
                  </a:lnTo>
                  <a:lnTo>
                    <a:pt x="16817" y="13442"/>
                  </a:lnTo>
                  <a:lnTo>
                    <a:pt x="16740" y="13711"/>
                  </a:lnTo>
                  <a:lnTo>
                    <a:pt x="16625" y="13979"/>
                  </a:lnTo>
                  <a:lnTo>
                    <a:pt x="16510" y="14248"/>
                  </a:lnTo>
                  <a:lnTo>
                    <a:pt x="16376" y="14497"/>
                  </a:lnTo>
                  <a:lnTo>
                    <a:pt x="16242" y="14727"/>
                  </a:lnTo>
                  <a:lnTo>
                    <a:pt x="16108" y="14957"/>
                  </a:lnTo>
                  <a:lnTo>
                    <a:pt x="15935" y="15187"/>
                  </a:lnTo>
                  <a:lnTo>
                    <a:pt x="15782" y="15398"/>
                  </a:lnTo>
                  <a:lnTo>
                    <a:pt x="15590" y="15590"/>
                  </a:lnTo>
                  <a:lnTo>
                    <a:pt x="15398" y="15782"/>
                  </a:lnTo>
                  <a:lnTo>
                    <a:pt x="15206" y="15954"/>
                  </a:lnTo>
                  <a:lnTo>
                    <a:pt x="14995" y="16127"/>
                  </a:lnTo>
                  <a:lnTo>
                    <a:pt x="14785" y="16280"/>
                  </a:lnTo>
                  <a:lnTo>
                    <a:pt x="14574" y="16434"/>
                  </a:lnTo>
                  <a:lnTo>
                    <a:pt x="14324" y="16587"/>
                  </a:lnTo>
                  <a:lnTo>
                    <a:pt x="13845" y="16836"/>
                  </a:lnTo>
                  <a:lnTo>
                    <a:pt x="13327" y="17086"/>
                  </a:lnTo>
                  <a:lnTo>
                    <a:pt x="12771" y="17277"/>
                  </a:lnTo>
                  <a:lnTo>
                    <a:pt x="12196" y="17450"/>
                  </a:lnTo>
                  <a:lnTo>
                    <a:pt x="11601" y="17603"/>
                  </a:lnTo>
                  <a:lnTo>
                    <a:pt x="10969" y="17738"/>
                  </a:lnTo>
                  <a:lnTo>
                    <a:pt x="10317" y="17834"/>
                  </a:lnTo>
                  <a:lnTo>
                    <a:pt x="9665" y="17929"/>
                  </a:lnTo>
                  <a:lnTo>
                    <a:pt x="8974" y="17987"/>
                  </a:lnTo>
                  <a:lnTo>
                    <a:pt x="8284" y="18044"/>
                  </a:lnTo>
                  <a:lnTo>
                    <a:pt x="7555" y="18083"/>
                  </a:lnTo>
                  <a:lnTo>
                    <a:pt x="6098" y="18121"/>
                  </a:lnTo>
                  <a:lnTo>
                    <a:pt x="4602" y="18121"/>
                  </a:lnTo>
                  <a:lnTo>
                    <a:pt x="3087" y="18121"/>
                  </a:lnTo>
                  <a:lnTo>
                    <a:pt x="1553" y="18102"/>
                  </a:lnTo>
                  <a:lnTo>
                    <a:pt x="39" y="18083"/>
                  </a:lnTo>
                  <a:lnTo>
                    <a:pt x="39" y="18083"/>
                  </a:lnTo>
                  <a:close/>
                </a:path>
              </a:pathLst>
            </a:custGeom>
            <a:solidFill>
              <a:srgbClr val="F7CC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5"/>
            <p:cNvSpPr/>
            <p:nvPr/>
          </p:nvSpPr>
          <p:spPr>
            <a:xfrm>
              <a:off x="828953" y="1258372"/>
              <a:ext cx="476482" cy="663684"/>
            </a:xfrm>
            <a:custGeom>
              <a:rect b="b" l="l" r="r" t="t"/>
              <a:pathLst>
                <a:path extrusionOk="0" h="39023" w="28016">
                  <a:moveTo>
                    <a:pt x="14017" y="39023"/>
                  </a:moveTo>
                  <a:lnTo>
                    <a:pt x="14017" y="39023"/>
                  </a:lnTo>
                  <a:lnTo>
                    <a:pt x="14535" y="39023"/>
                  </a:lnTo>
                  <a:lnTo>
                    <a:pt x="15034" y="39023"/>
                  </a:lnTo>
                  <a:lnTo>
                    <a:pt x="15532" y="38965"/>
                  </a:lnTo>
                  <a:lnTo>
                    <a:pt x="16012" y="38908"/>
                  </a:lnTo>
                  <a:lnTo>
                    <a:pt x="16491" y="38812"/>
                  </a:lnTo>
                  <a:lnTo>
                    <a:pt x="16951" y="38697"/>
                  </a:lnTo>
                  <a:lnTo>
                    <a:pt x="17392" y="38563"/>
                  </a:lnTo>
                  <a:lnTo>
                    <a:pt x="17833" y="38409"/>
                  </a:lnTo>
                  <a:lnTo>
                    <a:pt x="18255" y="38217"/>
                  </a:lnTo>
                  <a:lnTo>
                    <a:pt x="18658" y="38026"/>
                  </a:lnTo>
                  <a:lnTo>
                    <a:pt x="19060" y="37815"/>
                  </a:lnTo>
                  <a:lnTo>
                    <a:pt x="19463" y="37565"/>
                  </a:lnTo>
                  <a:lnTo>
                    <a:pt x="19827" y="37316"/>
                  </a:lnTo>
                  <a:lnTo>
                    <a:pt x="20211" y="37029"/>
                  </a:lnTo>
                  <a:lnTo>
                    <a:pt x="20556" y="36741"/>
                  </a:lnTo>
                  <a:lnTo>
                    <a:pt x="20901" y="36434"/>
                  </a:lnTo>
                  <a:lnTo>
                    <a:pt x="21246" y="36108"/>
                  </a:lnTo>
                  <a:lnTo>
                    <a:pt x="21572" y="35763"/>
                  </a:lnTo>
                  <a:lnTo>
                    <a:pt x="21898" y="35399"/>
                  </a:lnTo>
                  <a:lnTo>
                    <a:pt x="22205" y="35034"/>
                  </a:lnTo>
                  <a:lnTo>
                    <a:pt x="22493" y="34651"/>
                  </a:lnTo>
                  <a:lnTo>
                    <a:pt x="22780" y="34248"/>
                  </a:lnTo>
                  <a:lnTo>
                    <a:pt x="23049" y="33826"/>
                  </a:lnTo>
                  <a:lnTo>
                    <a:pt x="23317" y="33404"/>
                  </a:lnTo>
                  <a:lnTo>
                    <a:pt x="23586" y="32963"/>
                  </a:lnTo>
                  <a:lnTo>
                    <a:pt x="23835" y="32522"/>
                  </a:lnTo>
                  <a:lnTo>
                    <a:pt x="24084" y="32062"/>
                  </a:lnTo>
                  <a:lnTo>
                    <a:pt x="24315" y="31602"/>
                  </a:lnTo>
                  <a:lnTo>
                    <a:pt x="24525" y="31122"/>
                  </a:lnTo>
                  <a:lnTo>
                    <a:pt x="24736" y="30624"/>
                  </a:lnTo>
                  <a:lnTo>
                    <a:pt x="25158" y="29627"/>
                  </a:lnTo>
                  <a:lnTo>
                    <a:pt x="25523" y="28610"/>
                  </a:lnTo>
                  <a:lnTo>
                    <a:pt x="25868" y="27556"/>
                  </a:lnTo>
                  <a:lnTo>
                    <a:pt x="26175" y="26482"/>
                  </a:lnTo>
                  <a:lnTo>
                    <a:pt x="26462" y="25389"/>
                  </a:lnTo>
                  <a:lnTo>
                    <a:pt x="26711" y="24296"/>
                  </a:lnTo>
                  <a:lnTo>
                    <a:pt x="26942" y="23203"/>
                  </a:lnTo>
                  <a:lnTo>
                    <a:pt x="27133" y="22091"/>
                  </a:lnTo>
                  <a:lnTo>
                    <a:pt x="27306" y="20998"/>
                  </a:lnTo>
                  <a:lnTo>
                    <a:pt x="27459" y="19905"/>
                  </a:lnTo>
                  <a:lnTo>
                    <a:pt x="27594" y="18831"/>
                  </a:lnTo>
                  <a:lnTo>
                    <a:pt x="27709" y="17776"/>
                  </a:lnTo>
                  <a:lnTo>
                    <a:pt x="27804" y="16741"/>
                  </a:lnTo>
                  <a:lnTo>
                    <a:pt x="27862" y="15744"/>
                  </a:lnTo>
                  <a:lnTo>
                    <a:pt x="27920" y="14766"/>
                  </a:lnTo>
                  <a:lnTo>
                    <a:pt x="27958" y="13826"/>
                  </a:lnTo>
                  <a:lnTo>
                    <a:pt x="27977" y="12925"/>
                  </a:lnTo>
                  <a:lnTo>
                    <a:pt x="27977" y="12925"/>
                  </a:lnTo>
                  <a:lnTo>
                    <a:pt x="28015" y="11353"/>
                  </a:lnTo>
                  <a:lnTo>
                    <a:pt x="28015" y="10413"/>
                  </a:lnTo>
                  <a:lnTo>
                    <a:pt x="27996" y="9416"/>
                  </a:lnTo>
                  <a:lnTo>
                    <a:pt x="27977" y="8898"/>
                  </a:lnTo>
                  <a:lnTo>
                    <a:pt x="27939" y="8361"/>
                  </a:lnTo>
                  <a:lnTo>
                    <a:pt x="27881" y="7824"/>
                  </a:lnTo>
                  <a:lnTo>
                    <a:pt x="27824" y="7287"/>
                  </a:lnTo>
                  <a:lnTo>
                    <a:pt x="27728" y="6750"/>
                  </a:lnTo>
                  <a:lnTo>
                    <a:pt x="27613" y="6213"/>
                  </a:lnTo>
                  <a:lnTo>
                    <a:pt x="27478" y="5677"/>
                  </a:lnTo>
                  <a:lnTo>
                    <a:pt x="27325" y="5140"/>
                  </a:lnTo>
                  <a:lnTo>
                    <a:pt x="27152" y="4641"/>
                  </a:lnTo>
                  <a:lnTo>
                    <a:pt x="26942" y="4123"/>
                  </a:lnTo>
                  <a:lnTo>
                    <a:pt x="26692" y="3644"/>
                  </a:lnTo>
                  <a:lnTo>
                    <a:pt x="26424" y="3184"/>
                  </a:lnTo>
                  <a:lnTo>
                    <a:pt x="26117" y="2724"/>
                  </a:lnTo>
                  <a:lnTo>
                    <a:pt x="25772" y="2302"/>
                  </a:lnTo>
                  <a:lnTo>
                    <a:pt x="25580" y="2110"/>
                  </a:lnTo>
                  <a:lnTo>
                    <a:pt x="25388" y="1918"/>
                  </a:lnTo>
                  <a:lnTo>
                    <a:pt x="25177" y="1726"/>
                  </a:lnTo>
                  <a:lnTo>
                    <a:pt x="24966" y="1535"/>
                  </a:lnTo>
                  <a:lnTo>
                    <a:pt x="24736" y="1362"/>
                  </a:lnTo>
                  <a:lnTo>
                    <a:pt x="24506" y="1209"/>
                  </a:lnTo>
                  <a:lnTo>
                    <a:pt x="24257" y="1055"/>
                  </a:lnTo>
                  <a:lnTo>
                    <a:pt x="23989" y="902"/>
                  </a:lnTo>
                  <a:lnTo>
                    <a:pt x="23720" y="768"/>
                  </a:lnTo>
                  <a:lnTo>
                    <a:pt x="23452" y="653"/>
                  </a:lnTo>
                  <a:lnTo>
                    <a:pt x="23145" y="538"/>
                  </a:lnTo>
                  <a:lnTo>
                    <a:pt x="22838" y="422"/>
                  </a:lnTo>
                  <a:lnTo>
                    <a:pt x="22531" y="327"/>
                  </a:lnTo>
                  <a:lnTo>
                    <a:pt x="22186" y="250"/>
                  </a:lnTo>
                  <a:lnTo>
                    <a:pt x="21841" y="173"/>
                  </a:lnTo>
                  <a:lnTo>
                    <a:pt x="21496" y="116"/>
                  </a:lnTo>
                  <a:lnTo>
                    <a:pt x="21112" y="77"/>
                  </a:lnTo>
                  <a:lnTo>
                    <a:pt x="20729" y="39"/>
                  </a:lnTo>
                  <a:lnTo>
                    <a:pt x="20326" y="20"/>
                  </a:lnTo>
                  <a:lnTo>
                    <a:pt x="19923" y="1"/>
                  </a:lnTo>
                  <a:lnTo>
                    <a:pt x="19923" y="1"/>
                  </a:lnTo>
                  <a:lnTo>
                    <a:pt x="14017" y="1"/>
                  </a:lnTo>
                  <a:lnTo>
                    <a:pt x="14017" y="1"/>
                  </a:lnTo>
                  <a:lnTo>
                    <a:pt x="8111" y="1"/>
                  </a:lnTo>
                  <a:lnTo>
                    <a:pt x="8111" y="1"/>
                  </a:lnTo>
                  <a:lnTo>
                    <a:pt x="7689" y="20"/>
                  </a:lnTo>
                  <a:lnTo>
                    <a:pt x="7287" y="39"/>
                  </a:lnTo>
                  <a:lnTo>
                    <a:pt x="6903" y="77"/>
                  </a:lnTo>
                  <a:lnTo>
                    <a:pt x="6539" y="116"/>
                  </a:lnTo>
                  <a:lnTo>
                    <a:pt x="6175" y="173"/>
                  </a:lnTo>
                  <a:lnTo>
                    <a:pt x="5829" y="250"/>
                  </a:lnTo>
                  <a:lnTo>
                    <a:pt x="5503" y="327"/>
                  </a:lnTo>
                  <a:lnTo>
                    <a:pt x="5177" y="422"/>
                  </a:lnTo>
                  <a:lnTo>
                    <a:pt x="4871" y="538"/>
                  </a:lnTo>
                  <a:lnTo>
                    <a:pt x="4583" y="653"/>
                  </a:lnTo>
                  <a:lnTo>
                    <a:pt x="4295" y="768"/>
                  </a:lnTo>
                  <a:lnTo>
                    <a:pt x="4027" y="902"/>
                  </a:lnTo>
                  <a:lnTo>
                    <a:pt x="3778" y="1055"/>
                  </a:lnTo>
                  <a:lnTo>
                    <a:pt x="3528" y="1209"/>
                  </a:lnTo>
                  <a:lnTo>
                    <a:pt x="3279" y="1362"/>
                  </a:lnTo>
                  <a:lnTo>
                    <a:pt x="3049" y="1535"/>
                  </a:lnTo>
                  <a:lnTo>
                    <a:pt x="2838" y="1726"/>
                  </a:lnTo>
                  <a:lnTo>
                    <a:pt x="2627" y="1918"/>
                  </a:lnTo>
                  <a:lnTo>
                    <a:pt x="2435" y="2110"/>
                  </a:lnTo>
                  <a:lnTo>
                    <a:pt x="2263" y="2302"/>
                  </a:lnTo>
                  <a:lnTo>
                    <a:pt x="1918" y="2724"/>
                  </a:lnTo>
                  <a:lnTo>
                    <a:pt x="1611" y="3184"/>
                  </a:lnTo>
                  <a:lnTo>
                    <a:pt x="1323" y="3644"/>
                  </a:lnTo>
                  <a:lnTo>
                    <a:pt x="1093" y="4123"/>
                  </a:lnTo>
                  <a:lnTo>
                    <a:pt x="882" y="4641"/>
                  </a:lnTo>
                  <a:lnTo>
                    <a:pt x="690" y="5140"/>
                  </a:lnTo>
                  <a:lnTo>
                    <a:pt x="537" y="5677"/>
                  </a:lnTo>
                  <a:lnTo>
                    <a:pt x="403" y="6213"/>
                  </a:lnTo>
                  <a:lnTo>
                    <a:pt x="307" y="6750"/>
                  </a:lnTo>
                  <a:lnTo>
                    <a:pt x="211" y="7287"/>
                  </a:lnTo>
                  <a:lnTo>
                    <a:pt x="134" y="7824"/>
                  </a:lnTo>
                  <a:lnTo>
                    <a:pt x="96" y="8361"/>
                  </a:lnTo>
                  <a:lnTo>
                    <a:pt x="58" y="8898"/>
                  </a:lnTo>
                  <a:lnTo>
                    <a:pt x="19" y="9416"/>
                  </a:lnTo>
                  <a:lnTo>
                    <a:pt x="0" y="10413"/>
                  </a:lnTo>
                  <a:lnTo>
                    <a:pt x="19" y="11353"/>
                  </a:lnTo>
                  <a:lnTo>
                    <a:pt x="58" y="12925"/>
                  </a:lnTo>
                  <a:lnTo>
                    <a:pt x="58" y="12925"/>
                  </a:lnTo>
                  <a:lnTo>
                    <a:pt x="77" y="13826"/>
                  </a:lnTo>
                  <a:lnTo>
                    <a:pt x="115" y="14766"/>
                  </a:lnTo>
                  <a:lnTo>
                    <a:pt x="153" y="15725"/>
                  </a:lnTo>
                  <a:lnTo>
                    <a:pt x="230" y="16722"/>
                  </a:lnTo>
                  <a:lnTo>
                    <a:pt x="326" y="17757"/>
                  </a:lnTo>
                  <a:lnTo>
                    <a:pt x="422" y="18793"/>
                  </a:lnTo>
                  <a:lnTo>
                    <a:pt x="556" y="19847"/>
                  </a:lnTo>
                  <a:lnTo>
                    <a:pt x="710" y="20921"/>
                  </a:lnTo>
                  <a:lnTo>
                    <a:pt x="882" y="21995"/>
                  </a:lnTo>
                  <a:lnTo>
                    <a:pt x="1093" y="23069"/>
                  </a:lnTo>
                  <a:lnTo>
                    <a:pt x="1323" y="24143"/>
                  </a:lnTo>
                  <a:lnTo>
                    <a:pt x="1572" y="25216"/>
                  </a:lnTo>
                  <a:lnTo>
                    <a:pt x="1860" y="26271"/>
                  </a:lnTo>
                  <a:lnTo>
                    <a:pt x="2167" y="27326"/>
                  </a:lnTo>
                  <a:lnTo>
                    <a:pt x="2512" y="28342"/>
                  </a:lnTo>
                  <a:lnTo>
                    <a:pt x="2876" y="29358"/>
                  </a:lnTo>
                  <a:lnTo>
                    <a:pt x="3279" y="30336"/>
                  </a:lnTo>
                  <a:lnTo>
                    <a:pt x="3720" y="31276"/>
                  </a:lnTo>
                  <a:lnTo>
                    <a:pt x="3950" y="31736"/>
                  </a:lnTo>
                  <a:lnTo>
                    <a:pt x="4199" y="32196"/>
                  </a:lnTo>
                  <a:lnTo>
                    <a:pt x="4449" y="32637"/>
                  </a:lnTo>
                  <a:lnTo>
                    <a:pt x="4698" y="33078"/>
                  </a:lnTo>
                  <a:lnTo>
                    <a:pt x="4966" y="33500"/>
                  </a:lnTo>
                  <a:lnTo>
                    <a:pt x="5235" y="33903"/>
                  </a:lnTo>
                  <a:lnTo>
                    <a:pt x="5523" y="34306"/>
                  </a:lnTo>
                  <a:lnTo>
                    <a:pt x="5829" y="34689"/>
                  </a:lnTo>
                  <a:lnTo>
                    <a:pt x="6136" y="35053"/>
                  </a:lnTo>
                  <a:lnTo>
                    <a:pt x="6443" y="35418"/>
                  </a:lnTo>
                  <a:lnTo>
                    <a:pt x="6769" y="35763"/>
                  </a:lnTo>
                  <a:lnTo>
                    <a:pt x="7114" y="36108"/>
                  </a:lnTo>
                  <a:lnTo>
                    <a:pt x="7459" y="36415"/>
                  </a:lnTo>
                  <a:lnTo>
                    <a:pt x="7824" y="36722"/>
                  </a:lnTo>
                  <a:lnTo>
                    <a:pt x="8188" y="37009"/>
                  </a:lnTo>
                  <a:lnTo>
                    <a:pt x="8571" y="37278"/>
                  </a:lnTo>
                  <a:lnTo>
                    <a:pt x="8955" y="37527"/>
                  </a:lnTo>
                  <a:lnTo>
                    <a:pt x="9358" y="37757"/>
                  </a:lnTo>
                  <a:lnTo>
                    <a:pt x="9780" y="37968"/>
                  </a:lnTo>
                  <a:lnTo>
                    <a:pt x="10201" y="38179"/>
                  </a:lnTo>
                  <a:lnTo>
                    <a:pt x="10623" y="38352"/>
                  </a:lnTo>
                  <a:lnTo>
                    <a:pt x="11083" y="38505"/>
                  </a:lnTo>
                  <a:lnTo>
                    <a:pt x="11544" y="38658"/>
                  </a:lnTo>
                  <a:lnTo>
                    <a:pt x="12004" y="38774"/>
                  </a:lnTo>
                  <a:lnTo>
                    <a:pt x="12483" y="38869"/>
                  </a:lnTo>
                  <a:lnTo>
                    <a:pt x="12982" y="38946"/>
                  </a:lnTo>
                  <a:lnTo>
                    <a:pt x="13500" y="39004"/>
                  </a:lnTo>
                  <a:lnTo>
                    <a:pt x="14017" y="39023"/>
                  </a:lnTo>
                  <a:lnTo>
                    <a:pt x="14017" y="39023"/>
                  </a:lnTo>
                  <a:close/>
                </a:path>
              </a:pathLst>
            </a:custGeom>
            <a:solidFill>
              <a:srgbClr val="FBD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5"/>
            <p:cNvSpPr/>
            <p:nvPr/>
          </p:nvSpPr>
          <p:spPr>
            <a:xfrm>
              <a:off x="1270518" y="1502310"/>
              <a:ext cx="76007" cy="166997"/>
            </a:xfrm>
            <a:custGeom>
              <a:rect b="b" l="l" r="r" t="t"/>
              <a:pathLst>
                <a:path extrusionOk="0" h="9819" w="4469">
                  <a:moveTo>
                    <a:pt x="116" y="1918"/>
                  </a:moveTo>
                  <a:lnTo>
                    <a:pt x="116" y="1918"/>
                  </a:lnTo>
                  <a:lnTo>
                    <a:pt x="384" y="1631"/>
                  </a:lnTo>
                  <a:lnTo>
                    <a:pt x="672" y="1324"/>
                  </a:lnTo>
                  <a:lnTo>
                    <a:pt x="1036" y="960"/>
                  </a:lnTo>
                  <a:lnTo>
                    <a:pt x="1439" y="615"/>
                  </a:lnTo>
                  <a:lnTo>
                    <a:pt x="1650" y="442"/>
                  </a:lnTo>
                  <a:lnTo>
                    <a:pt x="1861" y="308"/>
                  </a:lnTo>
                  <a:lnTo>
                    <a:pt x="2072" y="173"/>
                  </a:lnTo>
                  <a:lnTo>
                    <a:pt x="2263" y="78"/>
                  </a:lnTo>
                  <a:lnTo>
                    <a:pt x="2455" y="20"/>
                  </a:lnTo>
                  <a:lnTo>
                    <a:pt x="2628" y="1"/>
                  </a:lnTo>
                  <a:lnTo>
                    <a:pt x="2628" y="1"/>
                  </a:lnTo>
                  <a:lnTo>
                    <a:pt x="2800" y="20"/>
                  </a:lnTo>
                  <a:lnTo>
                    <a:pt x="2973" y="78"/>
                  </a:lnTo>
                  <a:lnTo>
                    <a:pt x="3145" y="173"/>
                  </a:lnTo>
                  <a:lnTo>
                    <a:pt x="3299" y="308"/>
                  </a:lnTo>
                  <a:lnTo>
                    <a:pt x="3452" y="461"/>
                  </a:lnTo>
                  <a:lnTo>
                    <a:pt x="3606" y="653"/>
                  </a:lnTo>
                  <a:lnTo>
                    <a:pt x="3721" y="845"/>
                  </a:lnTo>
                  <a:lnTo>
                    <a:pt x="3855" y="1056"/>
                  </a:lnTo>
                  <a:lnTo>
                    <a:pt x="3970" y="1286"/>
                  </a:lnTo>
                  <a:lnTo>
                    <a:pt x="4066" y="1516"/>
                  </a:lnTo>
                  <a:lnTo>
                    <a:pt x="4238" y="1976"/>
                  </a:lnTo>
                  <a:lnTo>
                    <a:pt x="4373" y="2417"/>
                  </a:lnTo>
                  <a:lnTo>
                    <a:pt x="4449" y="2781"/>
                  </a:lnTo>
                  <a:lnTo>
                    <a:pt x="4449" y="2781"/>
                  </a:lnTo>
                  <a:lnTo>
                    <a:pt x="4468" y="3031"/>
                  </a:lnTo>
                  <a:lnTo>
                    <a:pt x="4449" y="3337"/>
                  </a:lnTo>
                  <a:lnTo>
                    <a:pt x="4392" y="3702"/>
                  </a:lnTo>
                  <a:lnTo>
                    <a:pt x="4315" y="4104"/>
                  </a:lnTo>
                  <a:lnTo>
                    <a:pt x="4219" y="4545"/>
                  </a:lnTo>
                  <a:lnTo>
                    <a:pt x="4085" y="5025"/>
                  </a:lnTo>
                  <a:lnTo>
                    <a:pt x="3817" y="6003"/>
                  </a:lnTo>
                  <a:lnTo>
                    <a:pt x="3510" y="6962"/>
                  </a:lnTo>
                  <a:lnTo>
                    <a:pt x="3241" y="7805"/>
                  </a:lnTo>
                  <a:lnTo>
                    <a:pt x="2877" y="8822"/>
                  </a:lnTo>
                  <a:lnTo>
                    <a:pt x="2877" y="8822"/>
                  </a:lnTo>
                  <a:lnTo>
                    <a:pt x="2839" y="8918"/>
                  </a:lnTo>
                  <a:lnTo>
                    <a:pt x="2762" y="9033"/>
                  </a:lnTo>
                  <a:lnTo>
                    <a:pt x="2570" y="9263"/>
                  </a:lnTo>
                  <a:lnTo>
                    <a:pt x="2455" y="9378"/>
                  </a:lnTo>
                  <a:lnTo>
                    <a:pt x="2321" y="9493"/>
                  </a:lnTo>
                  <a:lnTo>
                    <a:pt x="2187" y="9589"/>
                  </a:lnTo>
                  <a:lnTo>
                    <a:pt x="2033" y="9685"/>
                  </a:lnTo>
                  <a:lnTo>
                    <a:pt x="1880" y="9761"/>
                  </a:lnTo>
                  <a:lnTo>
                    <a:pt x="1726" y="9800"/>
                  </a:lnTo>
                  <a:lnTo>
                    <a:pt x="1573" y="9819"/>
                  </a:lnTo>
                  <a:lnTo>
                    <a:pt x="1420" y="9819"/>
                  </a:lnTo>
                  <a:lnTo>
                    <a:pt x="1266" y="9780"/>
                  </a:lnTo>
                  <a:lnTo>
                    <a:pt x="1113" y="9704"/>
                  </a:lnTo>
                  <a:lnTo>
                    <a:pt x="959" y="9589"/>
                  </a:lnTo>
                  <a:lnTo>
                    <a:pt x="825" y="9435"/>
                  </a:lnTo>
                  <a:lnTo>
                    <a:pt x="825" y="9435"/>
                  </a:lnTo>
                  <a:lnTo>
                    <a:pt x="710" y="9263"/>
                  </a:lnTo>
                  <a:lnTo>
                    <a:pt x="614" y="9071"/>
                  </a:lnTo>
                  <a:lnTo>
                    <a:pt x="518" y="8860"/>
                  </a:lnTo>
                  <a:lnTo>
                    <a:pt x="422" y="8630"/>
                  </a:lnTo>
                  <a:lnTo>
                    <a:pt x="365" y="8381"/>
                  </a:lnTo>
                  <a:lnTo>
                    <a:pt x="288" y="8112"/>
                  </a:lnTo>
                  <a:lnTo>
                    <a:pt x="173" y="7556"/>
                  </a:lnTo>
                  <a:lnTo>
                    <a:pt x="96" y="6942"/>
                  </a:lnTo>
                  <a:lnTo>
                    <a:pt x="39" y="6329"/>
                  </a:lnTo>
                  <a:lnTo>
                    <a:pt x="20" y="5677"/>
                  </a:lnTo>
                  <a:lnTo>
                    <a:pt x="1" y="5044"/>
                  </a:lnTo>
                  <a:lnTo>
                    <a:pt x="1" y="4430"/>
                  </a:lnTo>
                  <a:lnTo>
                    <a:pt x="1" y="3855"/>
                  </a:lnTo>
                  <a:lnTo>
                    <a:pt x="39" y="2858"/>
                  </a:lnTo>
                  <a:lnTo>
                    <a:pt x="96" y="2187"/>
                  </a:lnTo>
                  <a:lnTo>
                    <a:pt x="116" y="1918"/>
                  </a:lnTo>
                  <a:lnTo>
                    <a:pt x="116" y="1918"/>
                  </a:lnTo>
                  <a:close/>
                </a:path>
              </a:pathLst>
            </a:custGeom>
            <a:solidFill>
              <a:srgbClr val="FBD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5"/>
            <p:cNvSpPr/>
            <p:nvPr/>
          </p:nvSpPr>
          <p:spPr>
            <a:xfrm>
              <a:off x="787846" y="1502310"/>
              <a:ext cx="76330" cy="166997"/>
            </a:xfrm>
            <a:custGeom>
              <a:rect b="b" l="l" r="r" t="t"/>
              <a:pathLst>
                <a:path extrusionOk="0" h="9819" w="4488">
                  <a:moveTo>
                    <a:pt x="4373" y="1918"/>
                  </a:moveTo>
                  <a:lnTo>
                    <a:pt x="4373" y="1918"/>
                  </a:lnTo>
                  <a:lnTo>
                    <a:pt x="4104" y="1631"/>
                  </a:lnTo>
                  <a:lnTo>
                    <a:pt x="3817" y="1324"/>
                  </a:lnTo>
                  <a:lnTo>
                    <a:pt x="3453" y="960"/>
                  </a:lnTo>
                  <a:lnTo>
                    <a:pt x="3031" y="615"/>
                  </a:lnTo>
                  <a:lnTo>
                    <a:pt x="2839" y="442"/>
                  </a:lnTo>
                  <a:lnTo>
                    <a:pt x="2628" y="308"/>
                  </a:lnTo>
                  <a:lnTo>
                    <a:pt x="2417" y="173"/>
                  </a:lnTo>
                  <a:lnTo>
                    <a:pt x="2225" y="78"/>
                  </a:lnTo>
                  <a:lnTo>
                    <a:pt x="2034" y="20"/>
                  </a:lnTo>
                  <a:lnTo>
                    <a:pt x="1861" y="1"/>
                  </a:lnTo>
                  <a:lnTo>
                    <a:pt x="1861" y="1"/>
                  </a:lnTo>
                  <a:lnTo>
                    <a:pt x="1669" y="20"/>
                  </a:lnTo>
                  <a:lnTo>
                    <a:pt x="1497" y="78"/>
                  </a:lnTo>
                  <a:lnTo>
                    <a:pt x="1343" y="173"/>
                  </a:lnTo>
                  <a:lnTo>
                    <a:pt x="1171" y="308"/>
                  </a:lnTo>
                  <a:lnTo>
                    <a:pt x="1017" y="461"/>
                  </a:lnTo>
                  <a:lnTo>
                    <a:pt x="883" y="653"/>
                  </a:lnTo>
                  <a:lnTo>
                    <a:pt x="749" y="845"/>
                  </a:lnTo>
                  <a:lnTo>
                    <a:pt x="634" y="1056"/>
                  </a:lnTo>
                  <a:lnTo>
                    <a:pt x="519" y="1286"/>
                  </a:lnTo>
                  <a:lnTo>
                    <a:pt x="404" y="1516"/>
                  </a:lnTo>
                  <a:lnTo>
                    <a:pt x="231" y="1976"/>
                  </a:lnTo>
                  <a:lnTo>
                    <a:pt x="97" y="2417"/>
                  </a:lnTo>
                  <a:lnTo>
                    <a:pt x="20" y="2781"/>
                  </a:lnTo>
                  <a:lnTo>
                    <a:pt x="20" y="2781"/>
                  </a:lnTo>
                  <a:lnTo>
                    <a:pt x="1" y="3031"/>
                  </a:lnTo>
                  <a:lnTo>
                    <a:pt x="39" y="3337"/>
                  </a:lnTo>
                  <a:lnTo>
                    <a:pt x="78" y="3702"/>
                  </a:lnTo>
                  <a:lnTo>
                    <a:pt x="174" y="4104"/>
                  </a:lnTo>
                  <a:lnTo>
                    <a:pt x="269" y="4545"/>
                  </a:lnTo>
                  <a:lnTo>
                    <a:pt x="384" y="5025"/>
                  </a:lnTo>
                  <a:lnTo>
                    <a:pt x="672" y="6003"/>
                  </a:lnTo>
                  <a:lnTo>
                    <a:pt x="960" y="6962"/>
                  </a:lnTo>
                  <a:lnTo>
                    <a:pt x="1247" y="7805"/>
                  </a:lnTo>
                  <a:lnTo>
                    <a:pt x="1458" y="8457"/>
                  </a:lnTo>
                  <a:lnTo>
                    <a:pt x="1592" y="8822"/>
                  </a:lnTo>
                  <a:lnTo>
                    <a:pt x="1592" y="8822"/>
                  </a:lnTo>
                  <a:lnTo>
                    <a:pt x="1650" y="8918"/>
                  </a:lnTo>
                  <a:lnTo>
                    <a:pt x="1727" y="9033"/>
                  </a:lnTo>
                  <a:lnTo>
                    <a:pt x="1899" y="9263"/>
                  </a:lnTo>
                  <a:lnTo>
                    <a:pt x="2034" y="9378"/>
                  </a:lnTo>
                  <a:lnTo>
                    <a:pt x="2149" y="9493"/>
                  </a:lnTo>
                  <a:lnTo>
                    <a:pt x="2283" y="9589"/>
                  </a:lnTo>
                  <a:lnTo>
                    <a:pt x="2436" y="9685"/>
                  </a:lnTo>
                  <a:lnTo>
                    <a:pt x="2590" y="9761"/>
                  </a:lnTo>
                  <a:lnTo>
                    <a:pt x="2743" y="9800"/>
                  </a:lnTo>
                  <a:lnTo>
                    <a:pt x="2896" y="9819"/>
                  </a:lnTo>
                  <a:lnTo>
                    <a:pt x="3069" y="9819"/>
                  </a:lnTo>
                  <a:lnTo>
                    <a:pt x="3222" y="9780"/>
                  </a:lnTo>
                  <a:lnTo>
                    <a:pt x="3376" y="9704"/>
                  </a:lnTo>
                  <a:lnTo>
                    <a:pt x="3510" y="9589"/>
                  </a:lnTo>
                  <a:lnTo>
                    <a:pt x="3663" y="9435"/>
                  </a:lnTo>
                  <a:lnTo>
                    <a:pt x="3663" y="9435"/>
                  </a:lnTo>
                  <a:lnTo>
                    <a:pt x="3778" y="9263"/>
                  </a:lnTo>
                  <a:lnTo>
                    <a:pt x="3874" y="9071"/>
                  </a:lnTo>
                  <a:lnTo>
                    <a:pt x="3970" y="8860"/>
                  </a:lnTo>
                  <a:lnTo>
                    <a:pt x="4047" y="8630"/>
                  </a:lnTo>
                  <a:lnTo>
                    <a:pt x="4124" y="8381"/>
                  </a:lnTo>
                  <a:lnTo>
                    <a:pt x="4181" y="8112"/>
                  </a:lnTo>
                  <a:lnTo>
                    <a:pt x="4296" y="7556"/>
                  </a:lnTo>
                  <a:lnTo>
                    <a:pt x="4373" y="6942"/>
                  </a:lnTo>
                  <a:lnTo>
                    <a:pt x="4430" y="6329"/>
                  </a:lnTo>
                  <a:lnTo>
                    <a:pt x="4469" y="5677"/>
                  </a:lnTo>
                  <a:lnTo>
                    <a:pt x="4488" y="5044"/>
                  </a:lnTo>
                  <a:lnTo>
                    <a:pt x="4488" y="4430"/>
                  </a:lnTo>
                  <a:lnTo>
                    <a:pt x="4469" y="3855"/>
                  </a:lnTo>
                  <a:lnTo>
                    <a:pt x="4430" y="2858"/>
                  </a:lnTo>
                  <a:lnTo>
                    <a:pt x="4392" y="2187"/>
                  </a:lnTo>
                  <a:lnTo>
                    <a:pt x="4373" y="1918"/>
                  </a:lnTo>
                  <a:lnTo>
                    <a:pt x="4373" y="1918"/>
                  </a:lnTo>
                  <a:close/>
                </a:path>
              </a:pathLst>
            </a:custGeom>
            <a:solidFill>
              <a:srgbClr val="FBDA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5"/>
            <p:cNvSpPr/>
            <p:nvPr/>
          </p:nvSpPr>
          <p:spPr>
            <a:xfrm>
              <a:off x="773185" y="1206193"/>
              <a:ext cx="403095" cy="330388"/>
            </a:xfrm>
            <a:custGeom>
              <a:rect b="b" l="l" r="r" t="t"/>
              <a:pathLst>
                <a:path extrusionOk="0" h="19426" w="23701">
                  <a:moveTo>
                    <a:pt x="23624" y="7767"/>
                  </a:moveTo>
                  <a:lnTo>
                    <a:pt x="23624" y="7767"/>
                  </a:lnTo>
                  <a:lnTo>
                    <a:pt x="22934" y="7747"/>
                  </a:lnTo>
                  <a:lnTo>
                    <a:pt x="22301" y="7747"/>
                  </a:lnTo>
                  <a:lnTo>
                    <a:pt x="21687" y="7767"/>
                  </a:lnTo>
                  <a:lnTo>
                    <a:pt x="21093" y="7824"/>
                  </a:lnTo>
                  <a:lnTo>
                    <a:pt x="20537" y="7882"/>
                  </a:lnTo>
                  <a:lnTo>
                    <a:pt x="20000" y="7958"/>
                  </a:lnTo>
                  <a:lnTo>
                    <a:pt x="19482" y="8035"/>
                  </a:lnTo>
                  <a:lnTo>
                    <a:pt x="19003" y="8150"/>
                  </a:lnTo>
                  <a:lnTo>
                    <a:pt x="18543" y="8265"/>
                  </a:lnTo>
                  <a:lnTo>
                    <a:pt x="18102" y="8399"/>
                  </a:lnTo>
                  <a:lnTo>
                    <a:pt x="17699" y="8553"/>
                  </a:lnTo>
                  <a:lnTo>
                    <a:pt x="17296" y="8725"/>
                  </a:lnTo>
                  <a:lnTo>
                    <a:pt x="16932" y="8898"/>
                  </a:lnTo>
                  <a:lnTo>
                    <a:pt x="16568" y="9071"/>
                  </a:lnTo>
                  <a:lnTo>
                    <a:pt x="16222" y="9281"/>
                  </a:lnTo>
                  <a:lnTo>
                    <a:pt x="15896" y="9492"/>
                  </a:lnTo>
                  <a:lnTo>
                    <a:pt x="15590" y="9703"/>
                  </a:lnTo>
                  <a:lnTo>
                    <a:pt x="15302" y="9933"/>
                  </a:lnTo>
                  <a:lnTo>
                    <a:pt x="15014" y="10164"/>
                  </a:lnTo>
                  <a:lnTo>
                    <a:pt x="14746" y="10413"/>
                  </a:lnTo>
                  <a:lnTo>
                    <a:pt x="14497" y="10662"/>
                  </a:lnTo>
                  <a:lnTo>
                    <a:pt x="14247" y="10911"/>
                  </a:lnTo>
                  <a:lnTo>
                    <a:pt x="13787" y="11448"/>
                  </a:lnTo>
                  <a:lnTo>
                    <a:pt x="13365" y="12004"/>
                  </a:lnTo>
                  <a:lnTo>
                    <a:pt x="12943" y="12560"/>
                  </a:lnTo>
                  <a:lnTo>
                    <a:pt x="12157" y="13711"/>
                  </a:lnTo>
                  <a:lnTo>
                    <a:pt x="11774" y="14286"/>
                  </a:lnTo>
                  <a:lnTo>
                    <a:pt x="11371" y="14862"/>
                  </a:lnTo>
                  <a:lnTo>
                    <a:pt x="10949" y="15418"/>
                  </a:lnTo>
                  <a:lnTo>
                    <a:pt x="10508" y="15974"/>
                  </a:lnTo>
                  <a:lnTo>
                    <a:pt x="10029" y="16491"/>
                  </a:lnTo>
                  <a:lnTo>
                    <a:pt x="9780" y="16741"/>
                  </a:lnTo>
                  <a:lnTo>
                    <a:pt x="9511" y="16990"/>
                  </a:lnTo>
                  <a:lnTo>
                    <a:pt x="9243" y="17220"/>
                  </a:lnTo>
                  <a:lnTo>
                    <a:pt x="8936" y="17450"/>
                  </a:lnTo>
                  <a:lnTo>
                    <a:pt x="8629" y="17661"/>
                  </a:lnTo>
                  <a:lnTo>
                    <a:pt x="8322" y="17872"/>
                  </a:lnTo>
                  <a:lnTo>
                    <a:pt x="7977" y="18083"/>
                  </a:lnTo>
                  <a:lnTo>
                    <a:pt x="7632" y="18256"/>
                  </a:lnTo>
                  <a:lnTo>
                    <a:pt x="7248" y="18447"/>
                  </a:lnTo>
                  <a:lnTo>
                    <a:pt x="6865" y="18601"/>
                  </a:lnTo>
                  <a:lnTo>
                    <a:pt x="6443" y="18754"/>
                  </a:lnTo>
                  <a:lnTo>
                    <a:pt x="6021" y="18888"/>
                  </a:lnTo>
                  <a:lnTo>
                    <a:pt x="5561" y="19023"/>
                  </a:lnTo>
                  <a:lnTo>
                    <a:pt x="5082" y="19119"/>
                  </a:lnTo>
                  <a:lnTo>
                    <a:pt x="4564" y="19214"/>
                  </a:lnTo>
                  <a:lnTo>
                    <a:pt x="4046" y="19291"/>
                  </a:lnTo>
                  <a:lnTo>
                    <a:pt x="3490" y="19349"/>
                  </a:lnTo>
                  <a:lnTo>
                    <a:pt x="2896" y="19406"/>
                  </a:lnTo>
                  <a:lnTo>
                    <a:pt x="2282" y="19425"/>
                  </a:lnTo>
                  <a:lnTo>
                    <a:pt x="1649" y="19425"/>
                  </a:lnTo>
                  <a:lnTo>
                    <a:pt x="978" y="19425"/>
                  </a:lnTo>
                  <a:lnTo>
                    <a:pt x="268" y="19387"/>
                  </a:lnTo>
                  <a:lnTo>
                    <a:pt x="268" y="19387"/>
                  </a:lnTo>
                  <a:lnTo>
                    <a:pt x="192" y="18869"/>
                  </a:lnTo>
                  <a:lnTo>
                    <a:pt x="115" y="18256"/>
                  </a:lnTo>
                  <a:lnTo>
                    <a:pt x="58" y="17450"/>
                  </a:lnTo>
                  <a:lnTo>
                    <a:pt x="0" y="16472"/>
                  </a:lnTo>
                  <a:lnTo>
                    <a:pt x="0" y="15916"/>
                  </a:lnTo>
                  <a:lnTo>
                    <a:pt x="0" y="15341"/>
                  </a:lnTo>
                  <a:lnTo>
                    <a:pt x="19" y="14747"/>
                  </a:lnTo>
                  <a:lnTo>
                    <a:pt x="38" y="14114"/>
                  </a:lnTo>
                  <a:lnTo>
                    <a:pt x="96" y="13462"/>
                  </a:lnTo>
                  <a:lnTo>
                    <a:pt x="173" y="12810"/>
                  </a:lnTo>
                  <a:lnTo>
                    <a:pt x="268" y="12119"/>
                  </a:lnTo>
                  <a:lnTo>
                    <a:pt x="384" y="11429"/>
                  </a:lnTo>
                  <a:lnTo>
                    <a:pt x="518" y="10720"/>
                  </a:lnTo>
                  <a:lnTo>
                    <a:pt x="710" y="10010"/>
                  </a:lnTo>
                  <a:lnTo>
                    <a:pt x="901" y="9320"/>
                  </a:lnTo>
                  <a:lnTo>
                    <a:pt x="1151" y="8610"/>
                  </a:lnTo>
                  <a:lnTo>
                    <a:pt x="1419" y="7920"/>
                  </a:lnTo>
                  <a:lnTo>
                    <a:pt x="1745" y="7230"/>
                  </a:lnTo>
                  <a:lnTo>
                    <a:pt x="2109" y="6539"/>
                  </a:lnTo>
                  <a:lnTo>
                    <a:pt x="2301" y="6213"/>
                  </a:lnTo>
                  <a:lnTo>
                    <a:pt x="2493" y="5887"/>
                  </a:lnTo>
                  <a:lnTo>
                    <a:pt x="2723" y="5561"/>
                  </a:lnTo>
                  <a:lnTo>
                    <a:pt x="2934" y="5255"/>
                  </a:lnTo>
                  <a:lnTo>
                    <a:pt x="3183" y="4948"/>
                  </a:lnTo>
                  <a:lnTo>
                    <a:pt x="3432" y="4641"/>
                  </a:lnTo>
                  <a:lnTo>
                    <a:pt x="3701" y="4334"/>
                  </a:lnTo>
                  <a:lnTo>
                    <a:pt x="3969" y="4047"/>
                  </a:lnTo>
                  <a:lnTo>
                    <a:pt x="4257" y="3759"/>
                  </a:lnTo>
                  <a:lnTo>
                    <a:pt x="4564" y="3490"/>
                  </a:lnTo>
                  <a:lnTo>
                    <a:pt x="4890" y="3222"/>
                  </a:lnTo>
                  <a:lnTo>
                    <a:pt x="5216" y="2973"/>
                  </a:lnTo>
                  <a:lnTo>
                    <a:pt x="5561" y="2723"/>
                  </a:lnTo>
                  <a:lnTo>
                    <a:pt x="5925" y="2493"/>
                  </a:lnTo>
                  <a:lnTo>
                    <a:pt x="5925" y="2493"/>
                  </a:lnTo>
                  <a:lnTo>
                    <a:pt x="6290" y="2263"/>
                  </a:lnTo>
                  <a:lnTo>
                    <a:pt x="6654" y="2052"/>
                  </a:lnTo>
                  <a:lnTo>
                    <a:pt x="7018" y="1841"/>
                  </a:lnTo>
                  <a:lnTo>
                    <a:pt x="7402" y="1650"/>
                  </a:lnTo>
                  <a:lnTo>
                    <a:pt x="7785" y="1477"/>
                  </a:lnTo>
                  <a:lnTo>
                    <a:pt x="8150" y="1304"/>
                  </a:lnTo>
                  <a:lnTo>
                    <a:pt x="8917" y="1017"/>
                  </a:lnTo>
                  <a:lnTo>
                    <a:pt x="9684" y="768"/>
                  </a:lnTo>
                  <a:lnTo>
                    <a:pt x="10451" y="557"/>
                  </a:lnTo>
                  <a:lnTo>
                    <a:pt x="11218" y="384"/>
                  </a:lnTo>
                  <a:lnTo>
                    <a:pt x="11985" y="250"/>
                  </a:lnTo>
                  <a:lnTo>
                    <a:pt x="12752" y="135"/>
                  </a:lnTo>
                  <a:lnTo>
                    <a:pt x="13500" y="58"/>
                  </a:lnTo>
                  <a:lnTo>
                    <a:pt x="14247" y="20"/>
                  </a:lnTo>
                  <a:lnTo>
                    <a:pt x="14976" y="1"/>
                  </a:lnTo>
                  <a:lnTo>
                    <a:pt x="15686" y="20"/>
                  </a:lnTo>
                  <a:lnTo>
                    <a:pt x="16395" y="39"/>
                  </a:lnTo>
                  <a:lnTo>
                    <a:pt x="17066" y="96"/>
                  </a:lnTo>
                  <a:lnTo>
                    <a:pt x="17737" y="154"/>
                  </a:lnTo>
                  <a:lnTo>
                    <a:pt x="18370" y="231"/>
                  </a:lnTo>
                  <a:lnTo>
                    <a:pt x="18984" y="327"/>
                  </a:lnTo>
                  <a:lnTo>
                    <a:pt x="19578" y="422"/>
                  </a:lnTo>
                  <a:lnTo>
                    <a:pt x="20134" y="537"/>
                  </a:lnTo>
                  <a:lnTo>
                    <a:pt x="21151" y="768"/>
                  </a:lnTo>
                  <a:lnTo>
                    <a:pt x="22013" y="998"/>
                  </a:lnTo>
                  <a:lnTo>
                    <a:pt x="22723" y="1209"/>
                  </a:lnTo>
                  <a:lnTo>
                    <a:pt x="23260" y="1400"/>
                  </a:lnTo>
                  <a:lnTo>
                    <a:pt x="23701" y="1554"/>
                  </a:lnTo>
                  <a:lnTo>
                    <a:pt x="23624" y="77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5"/>
            <p:cNvSpPr/>
            <p:nvPr/>
          </p:nvSpPr>
          <p:spPr>
            <a:xfrm>
              <a:off x="1064405" y="1235225"/>
              <a:ext cx="296152" cy="312445"/>
            </a:xfrm>
            <a:custGeom>
              <a:rect b="b" l="l" r="r" t="t"/>
              <a:pathLst>
                <a:path extrusionOk="0" h="18371" w="17413">
                  <a:moveTo>
                    <a:pt x="116" y="3107"/>
                  </a:moveTo>
                  <a:lnTo>
                    <a:pt x="116" y="3107"/>
                  </a:lnTo>
                  <a:lnTo>
                    <a:pt x="269" y="3931"/>
                  </a:lnTo>
                  <a:lnTo>
                    <a:pt x="442" y="4698"/>
                  </a:lnTo>
                  <a:lnTo>
                    <a:pt x="653" y="5446"/>
                  </a:lnTo>
                  <a:lnTo>
                    <a:pt x="883" y="6155"/>
                  </a:lnTo>
                  <a:lnTo>
                    <a:pt x="1132" y="6827"/>
                  </a:lnTo>
                  <a:lnTo>
                    <a:pt x="1401" y="7459"/>
                  </a:lnTo>
                  <a:lnTo>
                    <a:pt x="1688" y="8073"/>
                  </a:lnTo>
                  <a:lnTo>
                    <a:pt x="2014" y="8648"/>
                  </a:lnTo>
                  <a:lnTo>
                    <a:pt x="2359" y="9204"/>
                  </a:lnTo>
                  <a:lnTo>
                    <a:pt x="2743" y="9722"/>
                  </a:lnTo>
                  <a:lnTo>
                    <a:pt x="3126" y="10221"/>
                  </a:lnTo>
                  <a:lnTo>
                    <a:pt x="3548" y="10719"/>
                  </a:lnTo>
                  <a:lnTo>
                    <a:pt x="3989" y="11160"/>
                  </a:lnTo>
                  <a:lnTo>
                    <a:pt x="4469" y="11621"/>
                  </a:lnTo>
                  <a:lnTo>
                    <a:pt x="4967" y="12042"/>
                  </a:lnTo>
                  <a:lnTo>
                    <a:pt x="5485" y="12445"/>
                  </a:lnTo>
                  <a:lnTo>
                    <a:pt x="6022" y="12848"/>
                  </a:lnTo>
                  <a:lnTo>
                    <a:pt x="6597" y="13231"/>
                  </a:lnTo>
                  <a:lnTo>
                    <a:pt x="7211" y="13596"/>
                  </a:lnTo>
                  <a:lnTo>
                    <a:pt x="7824" y="13960"/>
                  </a:lnTo>
                  <a:lnTo>
                    <a:pt x="8476" y="14324"/>
                  </a:lnTo>
                  <a:lnTo>
                    <a:pt x="9147" y="14689"/>
                  </a:lnTo>
                  <a:lnTo>
                    <a:pt x="9857" y="15034"/>
                  </a:lnTo>
                  <a:lnTo>
                    <a:pt x="10586" y="15379"/>
                  </a:lnTo>
                  <a:lnTo>
                    <a:pt x="12139" y="16088"/>
                  </a:lnTo>
                  <a:lnTo>
                    <a:pt x="13788" y="16817"/>
                  </a:lnTo>
                  <a:lnTo>
                    <a:pt x="17412" y="18370"/>
                  </a:lnTo>
                  <a:lnTo>
                    <a:pt x="17412" y="18370"/>
                  </a:lnTo>
                  <a:lnTo>
                    <a:pt x="17316" y="18159"/>
                  </a:lnTo>
                  <a:lnTo>
                    <a:pt x="17201" y="17872"/>
                  </a:lnTo>
                  <a:lnTo>
                    <a:pt x="17067" y="17450"/>
                  </a:lnTo>
                  <a:lnTo>
                    <a:pt x="16933" y="16875"/>
                  </a:lnTo>
                  <a:lnTo>
                    <a:pt x="16779" y="16127"/>
                  </a:lnTo>
                  <a:lnTo>
                    <a:pt x="16626" y="15187"/>
                  </a:lnTo>
                  <a:lnTo>
                    <a:pt x="16568" y="14650"/>
                  </a:lnTo>
                  <a:lnTo>
                    <a:pt x="16511" y="14056"/>
                  </a:lnTo>
                  <a:lnTo>
                    <a:pt x="16511" y="14056"/>
                  </a:lnTo>
                  <a:lnTo>
                    <a:pt x="16415" y="13174"/>
                  </a:lnTo>
                  <a:lnTo>
                    <a:pt x="16300" y="12330"/>
                  </a:lnTo>
                  <a:lnTo>
                    <a:pt x="16166" y="11505"/>
                  </a:lnTo>
                  <a:lnTo>
                    <a:pt x="16012" y="10719"/>
                  </a:lnTo>
                  <a:lnTo>
                    <a:pt x="15840" y="9991"/>
                  </a:lnTo>
                  <a:lnTo>
                    <a:pt x="15648" y="9262"/>
                  </a:lnTo>
                  <a:lnTo>
                    <a:pt x="15456" y="8591"/>
                  </a:lnTo>
                  <a:lnTo>
                    <a:pt x="15226" y="7939"/>
                  </a:lnTo>
                  <a:lnTo>
                    <a:pt x="14996" y="7306"/>
                  </a:lnTo>
                  <a:lnTo>
                    <a:pt x="14747" y="6712"/>
                  </a:lnTo>
                  <a:lnTo>
                    <a:pt x="14478" y="6155"/>
                  </a:lnTo>
                  <a:lnTo>
                    <a:pt x="14210" y="5619"/>
                  </a:lnTo>
                  <a:lnTo>
                    <a:pt x="13903" y="5120"/>
                  </a:lnTo>
                  <a:lnTo>
                    <a:pt x="13615" y="4641"/>
                  </a:lnTo>
                  <a:lnTo>
                    <a:pt x="13289" y="4200"/>
                  </a:lnTo>
                  <a:lnTo>
                    <a:pt x="12983" y="3778"/>
                  </a:lnTo>
                  <a:lnTo>
                    <a:pt x="12637" y="3375"/>
                  </a:lnTo>
                  <a:lnTo>
                    <a:pt x="12292" y="3011"/>
                  </a:lnTo>
                  <a:lnTo>
                    <a:pt x="11947" y="2666"/>
                  </a:lnTo>
                  <a:lnTo>
                    <a:pt x="11602" y="2340"/>
                  </a:lnTo>
                  <a:lnTo>
                    <a:pt x="11238" y="2052"/>
                  </a:lnTo>
                  <a:lnTo>
                    <a:pt x="10873" y="1764"/>
                  </a:lnTo>
                  <a:lnTo>
                    <a:pt x="10490" y="1515"/>
                  </a:lnTo>
                  <a:lnTo>
                    <a:pt x="10125" y="1285"/>
                  </a:lnTo>
                  <a:lnTo>
                    <a:pt x="9742" y="1074"/>
                  </a:lnTo>
                  <a:lnTo>
                    <a:pt x="9358" y="882"/>
                  </a:lnTo>
                  <a:lnTo>
                    <a:pt x="8975" y="710"/>
                  </a:lnTo>
                  <a:lnTo>
                    <a:pt x="8572" y="575"/>
                  </a:lnTo>
                  <a:lnTo>
                    <a:pt x="8189" y="441"/>
                  </a:lnTo>
                  <a:lnTo>
                    <a:pt x="7805" y="326"/>
                  </a:lnTo>
                  <a:lnTo>
                    <a:pt x="7422" y="230"/>
                  </a:lnTo>
                  <a:lnTo>
                    <a:pt x="7038" y="154"/>
                  </a:lnTo>
                  <a:lnTo>
                    <a:pt x="6655" y="96"/>
                  </a:lnTo>
                  <a:lnTo>
                    <a:pt x="6271" y="39"/>
                  </a:lnTo>
                  <a:lnTo>
                    <a:pt x="5907" y="19"/>
                  </a:lnTo>
                  <a:lnTo>
                    <a:pt x="5523" y="0"/>
                  </a:lnTo>
                  <a:lnTo>
                    <a:pt x="5159" y="0"/>
                  </a:lnTo>
                  <a:lnTo>
                    <a:pt x="4814" y="19"/>
                  </a:lnTo>
                  <a:lnTo>
                    <a:pt x="4469" y="39"/>
                  </a:lnTo>
                  <a:lnTo>
                    <a:pt x="4123" y="77"/>
                  </a:lnTo>
                  <a:lnTo>
                    <a:pt x="3778" y="115"/>
                  </a:lnTo>
                  <a:lnTo>
                    <a:pt x="3452" y="192"/>
                  </a:lnTo>
                  <a:lnTo>
                    <a:pt x="3145" y="249"/>
                  </a:lnTo>
                  <a:lnTo>
                    <a:pt x="2839" y="326"/>
                  </a:lnTo>
                  <a:lnTo>
                    <a:pt x="2532" y="422"/>
                  </a:lnTo>
                  <a:lnTo>
                    <a:pt x="2263" y="518"/>
                  </a:lnTo>
                  <a:lnTo>
                    <a:pt x="1995" y="633"/>
                  </a:lnTo>
                  <a:lnTo>
                    <a:pt x="1727" y="748"/>
                  </a:lnTo>
                  <a:lnTo>
                    <a:pt x="1496" y="863"/>
                  </a:lnTo>
                  <a:lnTo>
                    <a:pt x="1266" y="997"/>
                  </a:lnTo>
                  <a:lnTo>
                    <a:pt x="1055" y="1132"/>
                  </a:lnTo>
                  <a:lnTo>
                    <a:pt x="864" y="1266"/>
                  </a:lnTo>
                  <a:lnTo>
                    <a:pt x="691" y="1400"/>
                  </a:lnTo>
                  <a:lnTo>
                    <a:pt x="538" y="1553"/>
                  </a:lnTo>
                  <a:lnTo>
                    <a:pt x="403" y="1707"/>
                  </a:lnTo>
                  <a:lnTo>
                    <a:pt x="269" y="1860"/>
                  </a:lnTo>
                  <a:lnTo>
                    <a:pt x="173" y="2014"/>
                  </a:lnTo>
                  <a:lnTo>
                    <a:pt x="97" y="2167"/>
                  </a:lnTo>
                  <a:lnTo>
                    <a:pt x="39" y="2320"/>
                  </a:lnTo>
                  <a:lnTo>
                    <a:pt x="1" y="2474"/>
                  </a:lnTo>
                  <a:lnTo>
                    <a:pt x="1" y="2646"/>
                  </a:lnTo>
                  <a:lnTo>
                    <a:pt x="20" y="2800"/>
                  </a:lnTo>
                  <a:lnTo>
                    <a:pt x="58" y="2953"/>
                  </a:lnTo>
                  <a:lnTo>
                    <a:pt x="116" y="3107"/>
                  </a:lnTo>
                  <a:lnTo>
                    <a:pt x="116" y="31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5"/>
            <p:cNvSpPr/>
            <p:nvPr/>
          </p:nvSpPr>
          <p:spPr>
            <a:xfrm>
              <a:off x="815908" y="1475251"/>
              <a:ext cx="44032" cy="178086"/>
            </a:xfrm>
            <a:custGeom>
              <a:rect b="b" l="l" r="r" t="t"/>
              <a:pathLst>
                <a:path extrusionOk="0" h="10471" w="2589">
                  <a:moveTo>
                    <a:pt x="0" y="0"/>
                  </a:moveTo>
                  <a:lnTo>
                    <a:pt x="1803" y="10470"/>
                  </a:lnTo>
                  <a:lnTo>
                    <a:pt x="2589" y="2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5"/>
            <p:cNvSpPr/>
            <p:nvPr/>
          </p:nvSpPr>
          <p:spPr>
            <a:xfrm>
              <a:off x="1285196" y="1426984"/>
              <a:ext cx="39798" cy="218512"/>
            </a:xfrm>
            <a:custGeom>
              <a:rect b="b" l="l" r="r" t="t"/>
              <a:pathLst>
                <a:path extrusionOk="0" h="12848" w="2340">
                  <a:moveTo>
                    <a:pt x="2340" y="1611"/>
                  </a:moveTo>
                  <a:lnTo>
                    <a:pt x="288" y="12848"/>
                  </a:lnTo>
                  <a:lnTo>
                    <a:pt x="1" y="0"/>
                  </a:lnTo>
                  <a:lnTo>
                    <a:pt x="2340" y="16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5"/>
            <p:cNvSpPr/>
            <p:nvPr/>
          </p:nvSpPr>
          <p:spPr>
            <a:xfrm>
              <a:off x="771876" y="1984983"/>
              <a:ext cx="587048" cy="459203"/>
            </a:xfrm>
            <a:custGeom>
              <a:rect b="b" l="l" r="r" t="t"/>
              <a:pathLst>
                <a:path extrusionOk="0" h="27000" w="34517">
                  <a:moveTo>
                    <a:pt x="17258" y="26175"/>
                  </a:moveTo>
                  <a:lnTo>
                    <a:pt x="17258" y="26175"/>
                  </a:lnTo>
                  <a:lnTo>
                    <a:pt x="16127" y="26194"/>
                  </a:lnTo>
                  <a:lnTo>
                    <a:pt x="15475" y="26175"/>
                  </a:lnTo>
                  <a:lnTo>
                    <a:pt x="15475" y="26175"/>
                  </a:lnTo>
                  <a:lnTo>
                    <a:pt x="15264" y="26214"/>
                  </a:lnTo>
                  <a:lnTo>
                    <a:pt x="14842" y="26290"/>
                  </a:lnTo>
                  <a:lnTo>
                    <a:pt x="13519" y="26520"/>
                  </a:lnTo>
                  <a:lnTo>
                    <a:pt x="12656" y="26655"/>
                  </a:lnTo>
                  <a:lnTo>
                    <a:pt x="11697" y="26789"/>
                  </a:lnTo>
                  <a:lnTo>
                    <a:pt x="10643" y="26885"/>
                  </a:lnTo>
                  <a:lnTo>
                    <a:pt x="10106" y="26942"/>
                  </a:lnTo>
                  <a:lnTo>
                    <a:pt x="9550" y="26961"/>
                  </a:lnTo>
                  <a:lnTo>
                    <a:pt x="8994" y="26981"/>
                  </a:lnTo>
                  <a:lnTo>
                    <a:pt x="8438" y="27000"/>
                  </a:lnTo>
                  <a:lnTo>
                    <a:pt x="7862" y="26981"/>
                  </a:lnTo>
                  <a:lnTo>
                    <a:pt x="7306" y="26942"/>
                  </a:lnTo>
                  <a:lnTo>
                    <a:pt x="6750" y="26904"/>
                  </a:lnTo>
                  <a:lnTo>
                    <a:pt x="6213" y="26827"/>
                  </a:lnTo>
                  <a:lnTo>
                    <a:pt x="5676" y="26751"/>
                  </a:lnTo>
                  <a:lnTo>
                    <a:pt x="5159" y="26635"/>
                  </a:lnTo>
                  <a:lnTo>
                    <a:pt x="4660" y="26482"/>
                  </a:lnTo>
                  <a:lnTo>
                    <a:pt x="4181" y="26309"/>
                  </a:lnTo>
                  <a:lnTo>
                    <a:pt x="3740" y="26118"/>
                  </a:lnTo>
                  <a:lnTo>
                    <a:pt x="3318" y="25888"/>
                  </a:lnTo>
                  <a:lnTo>
                    <a:pt x="3107" y="25753"/>
                  </a:lnTo>
                  <a:lnTo>
                    <a:pt x="2915" y="25619"/>
                  </a:lnTo>
                  <a:lnTo>
                    <a:pt x="2742" y="25466"/>
                  </a:lnTo>
                  <a:lnTo>
                    <a:pt x="2570" y="25312"/>
                  </a:lnTo>
                  <a:lnTo>
                    <a:pt x="2397" y="25140"/>
                  </a:lnTo>
                  <a:lnTo>
                    <a:pt x="2244" y="24967"/>
                  </a:lnTo>
                  <a:lnTo>
                    <a:pt x="2110" y="24795"/>
                  </a:lnTo>
                  <a:lnTo>
                    <a:pt x="1975" y="24603"/>
                  </a:lnTo>
                  <a:lnTo>
                    <a:pt x="1975" y="24603"/>
                  </a:lnTo>
                  <a:lnTo>
                    <a:pt x="1726" y="24296"/>
                  </a:lnTo>
                  <a:lnTo>
                    <a:pt x="1496" y="23989"/>
                  </a:lnTo>
                  <a:lnTo>
                    <a:pt x="1304" y="23682"/>
                  </a:lnTo>
                  <a:lnTo>
                    <a:pt x="1113" y="23376"/>
                  </a:lnTo>
                  <a:lnTo>
                    <a:pt x="940" y="23069"/>
                  </a:lnTo>
                  <a:lnTo>
                    <a:pt x="787" y="22762"/>
                  </a:lnTo>
                  <a:lnTo>
                    <a:pt x="633" y="22455"/>
                  </a:lnTo>
                  <a:lnTo>
                    <a:pt x="518" y="22148"/>
                  </a:lnTo>
                  <a:lnTo>
                    <a:pt x="403" y="21842"/>
                  </a:lnTo>
                  <a:lnTo>
                    <a:pt x="307" y="21554"/>
                  </a:lnTo>
                  <a:lnTo>
                    <a:pt x="230" y="21247"/>
                  </a:lnTo>
                  <a:lnTo>
                    <a:pt x="154" y="20940"/>
                  </a:lnTo>
                  <a:lnTo>
                    <a:pt x="96" y="20634"/>
                  </a:lnTo>
                  <a:lnTo>
                    <a:pt x="58" y="20327"/>
                  </a:lnTo>
                  <a:lnTo>
                    <a:pt x="39" y="20020"/>
                  </a:lnTo>
                  <a:lnTo>
                    <a:pt x="19" y="19713"/>
                  </a:lnTo>
                  <a:lnTo>
                    <a:pt x="0" y="19099"/>
                  </a:lnTo>
                  <a:lnTo>
                    <a:pt x="39" y="18467"/>
                  </a:lnTo>
                  <a:lnTo>
                    <a:pt x="115" y="17834"/>
                  </a:lnTo>
                  <a:lnTo>
                    <a:pt x="211" y="17201"/>
                  </a:lnTo>
                  <a:lnTo>
                    <a:pt x="345" y="16549"/>
                  </a:lnTo>
                  <a:lnTo>
                    <a:pt x="499" y="15878"/>
                  </a:lnTo>
                  <a:lnTo>
                    <a:pt x="671" y="15207"/>
                  </a:lnTo>
                  <a:lnTo>
                    <a:pt x="882" y="14517"/>
                  </a:lnTo>
                  <a:lnTo>
                    <a:pt x="1304" y="13078"/>
                  </a:lnTo>
                  <a:lnTo>
                    <a:pt x="1745" y="11583"/>
                  </a:lnTo>
                  <a:lnTo>
                    <a:pt x="1975" y="10796"/>
                  </a:lnTo>
                  <a:lnTo>
                    <a:pt x="2186" y="9991"/>
                  </a:lnTo>
                  <a:lnTo>
                    <a:pt x="2397" y="9167"/>
                  </a:lnTo>
                  <a:lnTo>
                    <a:pt x="2589" y="8304"/>
                  </a:lnTo>
                  <a:lnTo>
                    <a:pt x="2762" y="7422"/>
                  </a:lnTo>
                  <a:lnTo>
                    <a:pt x="2934" y="6520"/>
                  </a:lnTo>
                  <a:lnTo>
                    <a:pt x="3049" y="5581"/>
                  </a:lnTo>
                  <a:lnTo>
                    <a:pt x="3164" y="4603"/>
                  </a:lnTo>
                  <a:lnTo>
                    <a:pt x="3222" y="3606"/>
                  </a:lnTo>
                  <a:lnTo>
                    <a:pt x="3260" y="2589"/>
                  </a:lnTo>
                  <a:lnTo>
                    <a:pt x="3260" y="1516"/>
                  </a:lnTo>
                  <a:lnTo>
                    <a:pt x="3203" y="403"/>
                  </a:lnTo>
                  <a:lnTo>
                    <a:pt x="3203" y="403"/>
                  </a:lnTo>
                  <a:lnTo>
                    <a:pt x="3222" y="365"/>
                  </a:lnTo>
                  <a:lnTo>
                    <a:pt x="3241" y="307"/>
                  </a:lnTo>
                  <a:lnTo>
                    <a:pt x="3279" y="269"/>
                  </a:lnTo>
                  <a:lnTo>
                    <a:pt x="3337" y="231"/>
                  </a:lnTo>
                  <a:lnTo>
                    <a:pt x="3509" y="154"/>
                  </a:lnTo>
                  <a:lnTo>
                    <a:pt x="3740" y="97"/>
                  </a:lnTo>
                  <a:lnTo>
                    <a:pt x="4008" y="58"/>
                  </a:lnTo>
                  <a:lnTo>
                    <a:pt x="4315" y="39"/>
                  </a:lnTo>
                  <a:lnTo>
                    <a:pt x="4986" y="1"/>
                  </a:lnTo>
                  <a:lnTo>
                    <a:pt x="5695" y="20"/>
                  </a:lnTo>
                  <a:lnTo>
                    <a:pt x="6347" y="58"/>
                  </a:lnTo>
                  <a:lnTo>
                    <a:pt x="6903" y="97"/>
                  </a:lnTo>
                  <a:lnTo>
                    <a:pt x="7249" y="154"/>
                  </a:lnTo>
                  <a:lnTo>
                    <a:pt x="7249" y="154"/>
                  </a:lnTo>
                  <a:lnTo>
                    <a:pt x="7306" y="192"/>
                  </a:lnTo>
                  <a:lnTo>
                    <a:pt x="7345" y="212"/>
                  </a:lnTo>
                  <a:lnTo>
                    <a:pt x="7402" y="269"/>
                  </a:lnTo>
                  <a:lnTo>
                    <a:pt x="7440" y="327"/>
                  </a:lnTo>
                  <a:lnTo>
                    <a:pt x="7498" y="461"/>
                  </a:lnTo>
                  <a:lnTo>
                    <a:pt x="7517" y="653"/>
                  </a:lnTo>
                  <a:lnTo>
                    <a:pt x="7536" y="883"/>
                  </a:lnTo>
                  <a:lnTo>
                    <a:pt x="7536" y="1151"/>
                  </a:lnTo>
                  <a:lnTo>
                    <a:pt x="7536" y="1458"/>
                  </a:lnTo>
                  <a:lnTo>
                    <a:pt x="7498" y="1784"/>
                  </a:lnTo>
                  <a:lnTo>
                    <a:pt x="7402" y="2532"/>
                  </a:lnTo>
                  <a:lnTo>
                    <a:pt x="7287" y="3376"/>
                  </a:lnTo>
                  <a:lnTo>
                    <a:pt x="6999" y="5255"/>
                  </a:lnTo>
                  <a:lnTo>
                    <a:pt x="6865" y="6252"/>
                  </a:lnTo>
                  <a:lnTo>
                    <a:pt x="6769" y="7268"/>
                  </a:lnTo>
                  <a:lnTo>
                    <a:pt x="6712" y="7748"/>
                  </a:lnTo>
                  <a:lnTo>
                    <a:pt x="6693" y="8246"/>
                  </a:lnTo>
                  <a:lnTo>
                    <a:pt x="6673" y="8726"/>
                  </a:lnTo>
                  <a:lnTo>
                    <a:pt x="6673" y="9205"/>
                  </a:lnTo>
                  <a:lnTo>
                    <a:pt x="6693" y="9665"/>
                  </a:lnTo>
                  <a:lnTo>
                    <a:pt x="6731" y="10087"/>
                  </a:lnTo>
                  <a:lnTo>
                    <a:pt x="6788" y="10509"/>
                  </a:lnTo>
                  <a:lnTo>
                    <a:pt x="6865" y="10912"/>
                  </a:lnTo>
                  <a:lnTo>
                    <a:pt x="6980" y="11276"/>
                  </a:lnTo>
                  <a:lnTo>
                    <a:pt x="7114" y="11621"/>
                  </a:lnTo>
                  <a:lnTo>
                    <a:pt x="7268" y="11947"/>
                  </a:lnTo>
                  <a:lnTo>
                    <a:pt x="7460" y="12215"/>
                  </a:lnTo>
                  <a:lnTo>
                    <a:pt x="7460" y="12215"/>
                  </a:lnTo>
                  <a:lnTo>
                    <a:pt x="7594" y="12369"/>
                  </a:lnTo>
                  <a:lnTo>
                    <a:pt x="7728" y="12522"/>
                  </a:lnTo>
                  <a:lnTo>
                    <a:pt x="7901" y="12657"/>
                  </a:lnTo>
                  <a:lnTo>
                    <a:pt x="8073" y="12791"/>
                  </a:lnTo>
                  <a:lnTo>
                    <a:pt x="8265" y="12925"/>
                  </a:lnTo>
                  <a:lnTo>
                    <a:pt x="8457" y="13040"/>
                  </a:lnTo>
                  <a:lnTo>
                    <a:pt x="8687" y="13155"/>
                  </a:lnTo>
                  <a:lnTo>
                    <a:pt x="8917" y="13270"/>
                  </a:lnTo>
                  <a:lnTo>
                    <a:pt x="9415" y="13462"/>
                  </a:lnTo>
                  <a:lnTo>
                    <a:pt x="9952" y="13634"/>
                  </a:lnTo>
                  <a:lnTo>
                    <a:pt x="10547" y="13769"/>
                  </a:lnTo>
                  <a:lnTo>
                    <a:pt x="11180" y="13903"/>
                  </a:lnTo>
                  <a:lnTo>
                    <a:pt x="11832" y="13999"/>
                  </a:lnTo>
                  <a:lnTo>
                    <a:pt x="12541" y="14075"/>
                  </a:lnTo>
                  <a:lnTo>
                    <a:pt x="13270" y="14152"/>
                  </a:lnTo>
                  <a:lnTo>
                    <a:pt x="14018" y="14191"/>
                  </a:lnTo>
                  <a:lnTo>
                    <a:pt x="14804" y="14210"/>
                  </a:lnTo>
                  <a:lnTo>
                    <a:pt x="15609" y="14210"/>
                  </a:lnTo>
                  <a:lnTo>
                    <a:pt x="16434" y="14210"/>
                  </a:lnTo>
                  <a:lnTo>
                    <a:pt x="17258" y="14191"/>
                  </a:lnTo>
                  <a:lnTo>
                    <a:pt x="17258" y="14191"/>
                  </a:lnTo>
                  <a:lnTo>
                    <a:pt x="18083" y="14210"/>
                  </a:lnTo>
                  <a:lnTo>
                    <a:pt x="18907" y="14210"/>
                  </a:lnTo>
                  <a:lnTo>
                    <a:pt x="19713" y="14210"/>
                  </a:lnTo>
                  <a:lnTo>
                    <a:pt x="20499" y="14191"/>
                  </a:lnTo>
                  <a:lnTo>
                    <a:pt x="21247" y="14152"/>
                  </a:lnTo>
                  <a:lnTo>
                    <a:pt x="21975" y="14075"/>
                  </a:lnTo>
                  <a:lnTo>
                    <a:pt x="22685" y="13999"/>
                  </a:lnTo>
                  <a:lnTo>
                    <a:pt x="23337" y="13903"/>
                  </a:lnTo>
                  <a:lnTo>
                    <a:pt x="23970" y="13769"/>
                  </a:lnTo>
                  <a:lnTo>
                    <a:pt x="24564" y="13634"/>
                  </a:lnTo>
                  <a:lnTo>
                    <a:pt x="25101" y="13462"/>
                  </a:lnTo>
                  <a:lnTo>
                    <a:pt x="25600" y="13270"/>
                  </a:lnTo>
                  <a:lnTo>
                    <a:pt x="25830" y="13155"/>
                  </a:lnTo>
                  <a:lnTo>
                    <a:pt x="26060" y="13040"/>
                  </a:lnTo>
                  <a:lnTo>
                    <a:pt x="26252" y="12925"/>
                  </a:lnTo>
                  <a:lnTo>
                    <a:pt x="26443" y="12791"/>
                  </a:lnTo>
                  <a:lnTo>
                    <a:pt x="26616" y="12657"/>
                  </a:lnTo>
                  <a:lnTo>
                    <a:pt x="26788" y="12522"/>
                  </a:lnTo>
                  <a:lnTo>
                    <a:pt x="26923" y="12369"/>
                  </a:lnTo>
                  <a:lnTo>
                    <a:pt x="27057" y="12215"/>
                  </a:lnTo>
                  <a:lnTo>
                    <a:pt x="27057" y="12215"/>
                  </a:lnTo>
                  <a:lnTo>
                    <a:pt x="27249" y="11947"/>
                  </a:lnTo>
                  <a:lnTo>
                    <a:pt x="27402" y="11621"/>
                  </a:lnTo>
                  <a:lnTo>
                    <a:pt x="27536" y="11276"/>
                  </a:lnTo>
                  <a:lnTo>
                    <a:pt x="27651" y="10912"/>
                  </a:lnTo>
                  <a:lnTo>
                    <a:pt x="27728" y="10509"/>
                  </a:lnTo>
                  <a:lnTo>
                    <a:pt x="27786" y="10087"/>
                  </a:lnTo>
                  <a:lnTo>
                    <a:pt x="27824" y="9665"/>
                  </a:lnTo>
                  <a:lnTo>
                    <a:pt x="27843" y="9205"/>
                  </a:lnTo>
                  <a:lnTo>
                    <a:pt x="27843" y="8726"/>
                  </a:lnTo>
                  <a:lnTo>
                    <a:pt x="27824" y="8246"/>
                  </a:lnTo>
                  <a:lnTo>
                    <a:pt x="27805" y="7748"/>
                  </a:lnTo>
                  <a:lnTo>
                    <a:pt x="27766" y="7268"/>
                  </a:lnTo>
                  <a:lnTo>
                    <a:pt x="27651" y="6252"/>
                  </a:lnTo>
                  <a:lnTo>
                    <a:pt x="27517" y="5255"/>
                  </a:lnTo>
                  <a:lnTo>
                    <a:pt x="27229" y="3376"/>
                  </a:lnTo>
                  <a:lnTo>
                    <a:pt x="27114" y="2532"/>
                  </a:lnTo>
                  <a:lnTo>
                    <a:pt x="27019" y="1784"/>
                  </a:lnTo>
                  <a:lnTo>
                    <a:pt x="26980" y="1458"/>
                  </a:lnTo>
                  <a:lnTo>
                    <a:pt x="26980" y="1151"/>
                  </a:lnTo>
                  <a:lnTo>
                    <a:pt x="26980" y="883"/>
                  </a:lnTo>
                  <a:lnTo>
                    <a:pt x="26999" y="653"/>
                  </a:lnTo>
                  <a:lnTo>
                    <a:pt x="27038" y="461"/>
                  </a:lnTo>
                  <a:lnTo>
                    <a:pt x="27076" y="327"/>
                  </a:lnTo>
                  <a:lnTo>
                    <a:pt x="27114" y="269"/>
                  </a:lnTo>
                  <a:lnTo>
                    <a:pt x="27172" y="212"/>
                  </a:lnTo>
                  <a:lnTo>
                    <a:pt x="27210" y="192"/>
                  </a:lnTo>
                  <a:lnTo>
                    <a:pt x="27268" y="154"/>
                  </a:lnTo>
                  <a:lnTo>
                    <a:pt x="27268" y="154"/>
                  </a:lnTo>
                  <a:lnTo>
                    <a:pt x="27613" y="97"/>
                  </a:lnTo>
                  <a:lnTo>
                    <a:pt x="28169" y="58"/>
                  </a:lnTo>
                  <a:lnTo>
                    <a:pt x="28821" y="20"/>
                  </a:lnTo>
                  <a:lnTo>
                    <a:pt x="29531" y="1"/>
                  </a:lnTo>
                  <a:lnTo>
                    <a:pt x="30202" y="39"/>
                  </a:lnTo>
                  <a:lnTo>
                    <a:pt x="30508" y="58"/>
                  </a:lnTo>
                  <a:lnTo>
                    <a:pt x="30777" y="97"/>
                  </a:lnTo>
                  <a:lnTo>
                    <a:pt x="31007" y="154"/>
                  </a:lnTo>
                  <a:lnTo>
                    <a:pt x="31180" y="231"/>
                  </a:lnTo>
                  <a:lnTo>
                    <a:pt x="31237" y="269"/>
                  </a:lnTo>
                  <a:lnTo>
                    <a:pt x="31276" y="307"/>
                  </a:lnTo>
                  <a:lnTo>
                    <a:pt x="31314" y="365"/>
                  </a:lnTo>
                  <a:lnTo>
                    <a:pt x="31314" y="403"/>
                  </a:lnTo>
                  <a:lnTo>
                    <a:pt x="31314" y="403"/>
                  </a:lnTo>
                  <a:lnTo>
                    <a:pt x="31256" y="1516"/>
                  </a:lnTo>
                  <a:lnTo>
                    <a:pt x="31256" y="2589"/>
                  </a:lnTo>
                  <a:lnTo>
                    <a:pt x="31295" y="3606"/>
                  </a:lnTo>
                  <a:lnTo>
                    <a:pt x="31352" y="4603"/>
                  </a:lnTo>
                  <a:lnTo>
                    <a:pt x="31467" y="5581"/>
                  </a:lnTo>
                  <a:lnTo>
                    <a:pt x="31582" y="6520"/>
                  </a:lnTo>
                  <a:lnTo>
                    <a:pt x="31755" y="7422"/>
                  </a:lnTo>
                  <a:lnTo>
                    <a:pt x="31927" y="8304"/>
                  </a:lnTo>
                  <a:lnTo>
                    <a:pt x="32119" y="9167"/>
                  </a:lnTo>
                  <a:lnTo>
                    <a:pt x="32330" y="9991"/>
                  </a:lnTo>
                  <a:lnTo>
                    <a:pt x="32541" y="10796"/>
                  </a:lnTo>
                  <a:lnTo>
                    <a:pt x="32771" y="11583"/>
                  </a:lnTo>
                  <a:lnTo>
                    <a:pt x="33212" y="13078"/>
                  </a:lnTo>
                  <a:lnTo>
                    <a:pt x="33653" y="14517"/>
                  </a:lnTo>
                  <a:lnTo>
                    <a:pt x="33845" y="15207"/>
                  </a:lnTo>
                  <a:lnTo>
                    <a:pt x="34018" y="15878"/>
                  </a:lnTo>
                  <a:lnTo>
                    <a:pt x="34171" y="16549"/>
                  </a:lnTo>
                  <a:lnTo>
                    <a:pt x="34305" y="17201"/>
                  </a:lnTo>
                  <a:lnTo>
                    <a:pt x="34401" y="17834"/>
                  </a:lnTo>
                  <a:lnTo>
                    <a:pt x="34478" y="18467"/>
                  </a:lnTo>
                  <a:lnTo>
                    <a:pt x="34516" y="19099"/>
                  </a:lnTo>
                  <a:lnTo>
                    <a:pt x="34516" y="19713"/>
                  </a:lnTo>
                  <a:lnTo>
                    <a:pt x="34497" y="20020"/>
                  </a:lnTo>
                  <a:lnTo>
                    <a:pt x="34459" y="20327"/>
                  </a:lnTo>
                  <a:lnTo>
                    <a:pt x="34420" y="20634"/>
                  </a:lnTo>
                  <a:lnTo>
                    <a:pt x="34363" y="20940"/>
                  </a:lnTo>
                  <a:lnTo>
                    <a:pt x="34286" y="21247"/>
                  </a:lnTo>
                  <a:lnTo>
                    <a:pt x="34209" y="21554"/>
                  </a:lnTo>
                  <a:lnTo>
                    <a:pt x="34113" y="21842"/>
                  </a:lnTo>
                  <a:lnTo>
                    <a:pt x="33998" y="22148"/>
                  </a:lnTo>
                  <a:lnTo>
                    <a:pt x="33883" y="22455"/>
                  </a:lnTo>
                  <a:lnTo>
                    <a:pt x="33749" y="22762"/>
                  </a:lnTo>
                  <a:lnTo>
                    <a:pt x="33577" y="23069"/>
                  </a:lnTo>
                  <a:lnTo>
                    <a:pt x="33404" y="23376"/>
                  </a:lnTo>
                  <a:lnTo>
                    <a:pt x="33231" y="23682"/>
                  </a:lnTo>
                  <a:lnTo>
                    <a:pt x="33020" y="23989"/>
                  </a:lnTo>
                  <a:lnTo>
                    <a:pt x="32790" y="24296"/>
                  </a:lnTo>
                  <a:lnTo>
                    <a:pt x="32541" y="24603"/>
                  </a:lnTo>
                  <a:lnTo>
                    <a:pt x="32541" y="24603"/>
                  </a:lnTo>
                  <a:lnTo>
                    <a:pt x="32426" y="24795"/>
                  </a:lnTo>
                  <a:lnTo>
                    <a:pt x="32273" y="24967"/>
                  </a:lnTo>
                  <a:lnTo>
                    <a:pt x="32119" y="25140"/>
                  </a:lnTo>
                  <a:lnTo>
                    <a:pt x="31947" y="25312"/>
                  </a:lnTo>
                  <a:lnTo>
                    <a:pt x="31774" y="25466"/>
                  </a:lnTo>
                  <a:lnTo>
                    <a:pt x="31601" y="25619"/>
                  </a:lnTo>
                  <a:lnTo>
                    <a:pt x="31410" y="25753"/>
                  </a:lnTo>
                  <a:lnTo>
                    <a:pt x="31199" y="25888"/>
                  </a:lnTo>
                  <a:lnTo>
                    <a:pt x="30777" y="26118"/>
                  </a:lnTo>
                  <a:lnTo>
                    <a:pt x="30336" y="26309"/>
                  </a:lnTo>
                  <a:lnTo>
                    <a:pt x="29857" y="26482"/>
                  </a:lnTo>
                  <a:lnTo>
                    <a:pt x="29358" y="26635"/>
                  </a:lnTo>
                  <a:lnTo>
                    <a:pt x="28840" y="26751"/>
                  </a:lnTo>
                  <a:lnTo>
                    <a:pt x="28303" y="26827"/>
                  </a:lnTo>
                  <a:lnTo>
                    <a:pt x="27766" y="26904"/>
                  </a:lnTo>
                  <a:lnTo>
                    <a:pt x="27210" y="26942"/>
                  </a:lnTo>
                  <a:lnTo>
                    <a:pt x="26654" y="26981"/>
                  </a:lnTo>
                  <a:lnTo>
                    <a:pt x="26098" y="27000"/>
                  </a:lnTo>
                  <a:lnTo>
                    <a:pt x="25523" y="26981"/>
                  </a:lnTo>
                  <a:lnTo>
                    <a:pt x="24967" y="26961"/>
                  </a:lnTo>
                  <a:lnTo>
                    <a:pt x="24411" y="26942"/>
                  </a:lnTo>
                  <a:lnTo>
                    <a:pt x="23874" y="26885"/>
                  </a:lnTo>
                  <a:lnTo>
                    <a:pt x="22838" y="26789"/>
                  </a:lnTo>
                  <a:lnTo>
                    <a:pt x="21860" y="26655"/>
                  </a:lnTo>
                  <a:lnTo>
                    <a:pt x="20997" y="26520"/>
                  </a:lnTo>
                  <a:lnTo>
                    <a:pt x="19674" y="26290"/>
                  </a:lnTo>
                  <a:lnTo>
                    <a:pt x="19252" y="26214"/>
                  </a:lnTo>
                  <a:lnTo>
                    <a:pt x="19042" y="26175"/>
                  </a:lnTo>
                  <a:lnTo>
                    <a:pt x="19042" y="26175"/>
                  </a:lnTo>
                  <a:lnTo>
                    <a:pt x="18390" y="26194"/>
                  </a:lnTo>
                  <a:lnTo>
                    <a:pt x="17258" y="26175"/>
                  </a:lnTo>
                  <a:lnTo>
                    <a:pt x="17258" y="261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5"/>
            <p:cNvSpPr/>
            <p:nvPr/>
          </p:nvSpPr>
          <p:spPr>
            <a:xfrm>
              <a:off x="724578" y="2370798"/>
              <a:ext cx="648360" cy="1260171"/>
            </a:xfrm>
            <a:custGeom>
              <a:rect b="b" l="l" r="r" t="t"/>
              <a:pathLst>
                <a:path extrusionOk="0" h="74095" w="38122">
                  <a:moveTo>
                    <a:pt x="34018" y="73960"/>
                  </a:moveTo>
                  <a:lnTo>
                    <a:pt x="4871" y="74094"/>
                  </a:lnTo>
                  <a:lnTo>
                    <a:pt x="4871" y="74094"/>
                  </a:lnTo>
                  <a:lnTo>
                    <a:pt x="4354" y="72350"/>
                  </a:lnTo>
                  <a:lnTo>
                    <a:pt x="3874" y="70643"/>
                  </a:lnTo>
                  <a:lnTo>
                    <a:pt x="3414" y="68994"/>
                  </a:lnTo>
                  <a:lnTo>
                    <a:pt x="2992" y="67364"/>
                  </a:lnTo>
                  <a:lnTo>
                    <a:pt x="2609" y="65791"/>
                  </a:lnTo>
                  <a:lnTo>
                    <a:pt x="2244" y="64277"/>
                  </a:lnTo>
                  <a:lnTo>
                    <a:pt x="1918" y="62781"/>
                  </a:lnTo>
                  <a:lnTo>
                    <a:pt x="1631" y="61324"/>
                  </a:lnTo>
                  <a:lnTo>
                    <a:pt x="1343" y="59924"/>
                  </a:lnTo>
                  <a:lnTo>
                    <a:pt x="1113" y="58543"/>
                  </a:lnTo>
                  <a:lnTo>
                    <a:pt x="883" y="57201"/>
                  </a:lnTo>
                  <a:lnTo>
                    <a:pt x="710" y="55897"/>
                  </a:lnTo>
                  <a:lnTo>
                    <a:pt x="538" y="54631"/>
                  </a:lnTo>
                  <a:lnTo>
                    <a:pt x="384" y="53385"/>
                  </a:lnTo>
                  <a:lnTo>
                    <a:pt x="269" y="52158"/>
                  </a:lnTo>
                  <a:lnTo>
                    <a:pt x="173" y="50988"/>
                  </a:lnTo>
                  <a:lnTo>
                    <a:pt x="97" y="49818"/>
                  </a:lnTo>
                  <a:lnTo>
                    <a:pt x="58" y="48687"/>
                  </a:lnTo>
                  <a:lnTo>
                    <a:pt x="20" y="47594"/>
                  </a:lnTo>
                  <a:lnTo>
                    <a:pt x="1" y="46501"/>
                  </a:lnTo>
                  <a:lnTo>
                    <a:pt x="20" y="45427"/>
                  </a:lnTo>
                  <a:lnTo>
                    <a:pt x="39" y="44392"/>
                  </a:lnTo>
                  <a:lnTo>
                    <a:pt x="78" y="43375"/>
                  </a:lnTo>
                  <a:lnTo>
                    <a:pt x="135" y="42359"/>
                  </a:lnTo>
                  <a:lnTo>
                    <a:pt x="212" y="41381"/>
                  </a:lnTo>
                  <a:lnTo>
                    <a:pt x="308" y="40403"/>
                  </a:lnTo>
                  <a:lnTo>
                    <a:pt x="404" y="39444"/>
                  </a:lnTo>
                  <a:lnTo>
                    <a:pt x="519" y="38486"/>
                  </a:lnTo>
                  <a:lnTo>
                    <a:pt x="653" y="37546"/>
                  </a:lnTo>
                  <a:lnTo>
                    <a:pt x="787" y="36626"/>
                  </a:lnTo>
                  <a:lnTo>
                    <a:pt x="940" y="35705"/>
                  </a:lnTo>
                  <a:lnTo>
                    <a:pt x="1094" y="34785"/>
                  </a:lnTo>
                  <a:lnTo>
                    <a:pt x="1439" y="32963"/>
                  </a:lnTo>
                  <a:lnTo>
                    <a:pt x="1823" y="31161"/>
                  </a:lnTo>
                  <a:lnTo>
                    <a:pt x="2225" y="29358"/>
                  </a:lnTo>
                  <a:lnTo>
                    <a:pt x="2666" y="27556"/>
                  </a:lnTo>
                  <a:lnTo>
                    <a:pt x="3548" y="23855"/>
                  </a:lnTo>
                  <a:lnTo>
                    <a:pt x="3989" y="21937"/>
                  </a:lnTo>
                  <a:lnTo>
                    <a:pt x="4430" y="19981"/>
                  </a:lnTo>
                  <a:lnTo>
                    <a:pt x="4852" y="17949"/>
                  </a:lnTo>
                  <a:lnTo>
                    <a:pt x="5255" y="15858"/>
                  </a:lnTo>
                  <a:lnTo>
                    <a:pt x="5638" y="13653"/>
                  </a:lnTo>
                  <a:lnTo>
                    <a:pt x="5811" y="12522"/>
                  </a:lnTo>
                  <a:lnTo>
                    <a:pt x="5984" y="11371"/>
                  </a:lnTo>
                  <a:lnTo>
                    <a:pt x="6156" y="10182"/>
                  </a:lnTo>
                  <a:lnTo>
                    <a:pt x="6290" y="8974"/>
                  </a:lnTo>
                  <a:lnTo>
                    <a:pt x="6444" y="7747"/>
                  </a:lnTo>
                  <a:lnTo>
                    <a:pt x="6559" y="6462"/>
                  </a:lnTo>
                  <a:lnTo>
                    <a:pt x="6693" y="5159"/>
                  </a:lnTo>
                  <a:lnTo>
                    <a:pt x="6789" y="3816"/>
                  </a:lnTo>
                  <a:lnTo>
                    <a:pt x="6885" y="2455"/>
                  </a:lnTo>
                  <a:lnTo>
                    <a:pt x="6942" y="1036"/>
                  </a:lnTo>
                  <a:lnTo>
                    <a:pt x="20020" y="0"/>
                  </a:lnTo>
                  <a:lnTo>
                    <a:pt x="20039" y="0"/>
                  </a:lnTo>
                  <a:lnTo>
                    <a:pt x="20058" y="0"/>
                  </a:lnTo>
                  <a:lnTo>
                    <a:pt x="33136" y="1036"/>
                  </a:lnTo>
                  <a:lnTo>
                    <a:pt x="33136" y="1036"/>
                  </a:lnTo>
                  <a:lnTo>
                    <a:pt x="33980" y="6750"/>
                  </a:lnTo>
                  <a:lnTo>
                    <a:pt x="34785" y="11985"/>
                  </a:lnTo>
                  <a:lnTo>
                    <a:pt x="35552" y="16856"/>
                  </a:lnTo>
                  <a:lnTo>
                    <a:pt x="36223" y="21381"/>
                  </a:lnTo>
                  <a:lnTo>
                    <a:pt x="36530" y="23548"/>
                  </a:lnTo>
                  <a:lnTo>
                    <a:pt x="36818" y="25657"/>
                  </a:lnTo>
                  <a:lnTo>
                    <a:pt x="37086" y="27728"/>
                  </a:lnTo>
                  <a:lnTo>
                    <a:pt x="37336" y="29742"/>
                  </a:lnTo>
                  <a:lnTo>
                    <a:pt x="37527" y="31736"/>
                  </a:lnTo>
                  <a:lnTo>
                    <a:pt x="37719" y="33692"/>
                  </a:lnTo>
                  <a:lnTo>
                    <a:pt x="37872" y="35628"/>
                  </a:lnTo>
                  <a:lnTo>
                    <a:pt x="37987" y="37565"/>
                  </a:lnTo>
                  <a:lnTo>
                    <a:pt x="38064" y="39502"/>
                  </a:lnTo>
                  <a:lnTo>
                    <a:pt x="38122" y="41458"/>
                  </a:lnTo>
                  <a:lnTo>
                    <a:pt x="38122" y="43414"/>
                  </a:lnTo>
                  <a:lnTo>
                    <a:pt x="38083" y="45389"/>
                  </a:lnTo>
                  <a:lnTo>
                    <a:pt x="38026" y="47402"/>
                  </a:lnTo>
                  <a:lnTo>
                    <a:pt x="37911" y="49454"/>
                  </a:lnTo>
                  <a:lnTo>
                    <a:pt x="37738" y="51563"/>
                  </a:lnTo>
                  <a:lnTo>
                    <a:pt x="37546" y="53711"/>
                  </a:lnTo>
                  <a:lnTo>
                    <a:pt x="37278" y="55935"/>
                  </a:lnTo>
                  <a:lnTo>
                    <a:pt x="36990" y="58236"/>
                  </a:lnTo>
                  <a:lnTo>
                    <a:pt x="36626" y="60614"/>
                  </a:lnTo>
                  <a:lnTo>
                    <a:pt x="36223" y="63069"/>
                  </a:lnTo>
                  <a:lnTo>
                    <a:pt x="35763" y="65619"/>
                  </a:lnTo>
                  <a:lnTo>
                    <a:pt x="35245" y="68284"/>
                  </a:lnTo>
                  <a:lnTo>
                    <a:pt x="34670" y="71065"/>
                  </a:lnTo>
                  <a:lnTo>
                    <a:pt x="34018" y="73960"/>
                  </a:lnTo>
                  <a:lnTo>
                    <a:pt x="34018" y="739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5"/>
            <p:cNvSpPr/>
            <p:nvPr/>
          </p:nvSpPr>
          <p:spPr>
            <a:xfrm>
              <a:off x="947648" y="1558078"/>
              <a:ext cx="43403" cy="43403"/>
            </a:xfrm>
            <a:custGeom>
              <a:rect b="b" l="l" r="r" t="t"/>
              <a:pathLst>
                <a:path extrusionOk="0" h="2552" w="2552">
                  <a:moveTo>
                    <a:pt x="1266" y="2551"/>
                  </a:moveTo>
                  <a:lnTo>
                    <a:pt x="1266" y="2551"/>
                  </a:lnTo>
                  <a:lnTo>
                    <a:pt x="1401" y="2551"/>
                  </a:lnTo>
                  <a:lnTo>
                    <a:pt x="1535" y="2532"/>
                  </a:lnTo>
                  <a:lnTo>
                    <a:pt x="1650" y="2494"/>
                  </a:lnTo>
                  <a:lnTo>
                    <a:pt x="1765" y="2455"/>
                  </a:lnTo>
                  <a:lnTo>
                    <a:pt x="1880" y="2398"/>
                  </a:lnTo>
                  <a:lnTo>
                    <a:pt x="1976" y="2340"/>
                  </a:lnTo>
                  <a:lnTo>
                    <a:pt x="2091" y="2264"/>
                  </a:lnTo>
                  <a:lnTo>
                    <a:pt x="2168" y="2168"/>
                  </a:lnTo>
                  <a:lnTo>
                    <a:pt x="2264" y="2091"/>
                  </a:lnTo>
                  <a:lnTo>
                    <a:pt x="2340" y="1976"/>
                  </a:lnTo>
                  <a:lnTo>
                    <a:pt x="2398" y="1880"/>
                  </a:lnTo>
                  <a:lnTo>
                    <a:pt x="2455" y="1765"/>
                  </a:lnTo>
                  <a:lnTo>
                    <a:pt x="2494" y="1650"/>
                  </a:lnTo>
                  <a:lnTo>
                    <a:pt x="2532" y="1535"/>
                  </a:lnTo>
                  <a:lnTo>
                    <a:pt x="2551" y="1401"/>
                  </a:lnTo>
                  <a:lnTo>
                    <a:pt x="2551" y="1266"/>
                  </a:lnTo>
                  <a:lnTo>
                    <a:pt x="2551" y="1266"/>
                  </a:lnTo>
                  <a:lnTo>
                    <a:pt x="2551" y="1132"/>
                  </a:lnTo>
                  <a:lnTo>
                    <a:pt x="2532" y="1017"/>
                  </a:lnTo>
                  <a:lnTo>
                    <a:pt x="2494" y="883"/>
                  </a:lnTo>
                  <a:lnTo>
                    <a:pt x="2455" y="768"/>
                  </a:lnTo>
                  <a:lnTo>
                    <a:pt x="2398" y="653"/>
                  </a:lnTo>
                  <a:lnTo>
                    <a:pt x="2340" y="557"/>
                  </a:lnTo>
                  <a:lnTo>
                    <a:pt x="2264" y="461"/>
                  </a:lnTo>
                  <a:lnTo>
                    <a:pt x="2168" y="365"/>
                  </a:lnTo>
                  <a:lnTo>
                    <a:pt x="2091" y="289"/>
                  </a:lnTo>
                  <a:lnTo>
                    <a:pt x="1976" y="212"/>
                  </a:lnTo>
                  <a:lnTo>
                    <a:pt x="1880" y="154"/>
                  </a:lnTo>
                  <a:lnTo>
                    <a:pt x="1765" y="97"/>
                  </a:lnTo>
                  <a:lnTo>
                    <a:pt x="1650" y="58"/>
                  </a:lnTo>
                  <a:lnTo>
                    <a:pt x="1535" y="20"/>
                  </a:lnTo>
                  <a:lnTo>
                    <a:pt x="1401" y="1"/>
                  </a:lnTo>
                  <a:lnTo>
                    <a:pt x="1266" y="1"/>
                  </a:lnTo>
                  <a:lnTo>
                    <a:pt x="1266" y="1"/>
                  </a:lnTo>
                  <a:lnTo>
                    <a:pt x="1132" y="1"/>
                  </a:lnTo>
                  <a:lnTo>
                    <a:pt x="1017" y="20"/>
                  </a:lnTo>
                  <a:lnTo>
                    <a:pt x="883" y="58"/>
                  </a:lnTo>
                  <a:lnTo>
                    <a:pt x="768" y="97"/>
                  </a:lnTo>
                  <a:lnTo>
                    <a:pt x="653" y="154"/>
                  </a:lnTo>
                  <a:lnTo>
                    <a:pt x="557" y="212"/>
                  </a:lnTo>
                  <a:lnTo>
                    <a:pt x="461" y="289"/>
                  </a:lnTo>
                  <a:lnTo>
                    <a:pt x="365" y="365"/>
                  </a:lnTo>
                  <a:lnTo>
                    <a:pt x="289" y="461"/>
                  </a:lnTo>
                  <a:lnTo>
                    <a:pt x="212" y="557"/>
                  </a:lnTo>
                  <a:lnTo>
                    <a:pt x="154" y="653"/>
                  </a:lnTo>
                  <a:lnTo>
                    <a:pt x="97" y="768"/>
                  </a:lnTo>
                  <a:lnTo>
                    <a:pt x="58" y="883"/>
                  </a:lnTo>
                  <a:lnTo>
                    <a:pt x="20" y="1017"/>
                  </a:lnTo>
                  <a:lnTo>
                    <a:pt x="1" y="1132"/>
                  </a:lnTo>
                  <a:lnTo>
                    <a:pt x="1" y="1266"/>
                  </a:lnTo>
                  <a:lnTo>
                    <a:pt x="1" y="1266"/>
                  </a:lnTo>
                  <a:lnTo>
                    <a:pt x="1" y="1401"/>
                  </a:lnTo>
                  <a:lnTo>
                    <a:pt x="20" y="1535"/>
                  </a:lnTo>
                  <a:lnTo>
                    <a:pt x="58" y="1650"/>
                  </a:lnTo>
                  <a:lnTo>
                    <a:pt x="97" y="1765"/>
                  </a:lnTo>
                  <a:lnTo>
                    <a:pt x="154" y="1880"/>
                  </a:lnTo>
                  <a:lnTo>
                    <a:pt x="212" y="1976"/>
                  </a:lnTo>
                  <a:lnTo>
                    <a:pt x="289" y="2091"/>
                  </a:lnTo>
                  <a:lnTo>
                    <a:pt x="365" y="2168"/>
                  </a:lnTo>
                  <a:lnTo>
                    <a:pt x="461" y="2264"/>
                  </a:lnTo>
                  <a:lnTo>
                    <a:pt x="557" y="2340"/>
                  </a:lnTo>
                  <a:lnTo>
                    <a:pt x="653" y="2398"/>
                  </a:lnTo>
                  <a:lnTo>
                    <a:pt x="768" y="2455"/>
                  </a:lnTo>
                  <a:lnTo>
                    <a:pt x="883" y="2494"/>
                  </a:lnTo>
                  <a:lnTo>
                    <a:pt x="1017" y="2532"/>
                  </a:lnTo>
                  <a:lnTo>
                    <a:pt x="1132" y="2551"/>
                  </a:lnTo>
                  <a:lnTo>
                    <a:pt x="1266" y="2551"/>
                  </a:lnTo>
                  <a:lnTo>
                    <a:pt x="1266" y="25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5"/>
            <p:cNvSpPr/>
            <p:nvPr/>
          </p:nvSpPr>
          <p:spPr>
            <a:xfrm>
              <a:off x="1153439" y="1561666"/>
              <a:ext cx="43386" cy="43403"/>
            </a:xfrm>
            <a:custGeom>
              <a:rect b="b" l="l" r="r" t="t"/>
              <a:pathLst>
                <a:path extrusionOk="0" h="2552" w="2551">
                  <a:moveTo>
                    <a:pt x="1285" y="2551"/>
                  </a:moveTo>
                  <a:lnTo>
                    <a:pt x="1285" y="2551"/>
                  </a:lnTo>
                  <a:lnTo>
                    <a:pt x="1400" y="2551"/>
                  </a:lnTo>
                  <a:lnTo>
                    <a:pt x="1535" y="2532"/>
                  </a:lnTo>
                  <a:lnTo>
                    <a:pt x="1650" y="2494"/>
                  </a:lnTo>
                  <a:lnTo>
                    <a:pt x="1765" y="2455"/>
                  </a:lnTo>
                  <a:lnTo>
                    <a:pt x="1880" y="2398"/>
                  </a:lnTo>
                  <a:lnTo>
                    <a:pt x="1995" y="2340"/>
                  </a:lnTo>
                  <a:lnTo>
                    <a:pt x="2091" y="2264"/>
                  </a:lnTo>
                  <a:lnTo>
                    <a:pt x="2187" y="2187"/>
                  </a:lnTo>
                  <a:lnTo>
                    <a:pt x="2263" y="2091"/>
                  </a:lnTo>
                  <a:lnTo>
                    <a:pt x="2340" y="1995"/>
                  </a:lnTo>
                  <a:lnTo>
                    <a:pt x="2398" y="1880"/>
                  </a:lnTo>
                  <a:lnTo>
                    <a:pt x="2455" y="1784"/>
                  </a:lnTo>
                  <a:lnTo>
                    <a:pt x="2493" y="1650"/>
                  </a:lnTo>
                  <a:lnTo>
                    <a:pt x="2532" y="1535"/>
                  </a:lnTo>
                  <a:lnTo>
                    <a:pt x="2551" y="1401"/>
                  </a:lnTo>
                  <a:lnTo>
                    <a:pt x="2551" y="1286"/>
                  </a:lnTo>
                  <a:lnTo>
                    <a:pt x="2551" y="1286"/>
                  </a:lnTo>
                  <a:lnTo>
                    <a:pt x="2551" y="1151"/>
                  </a:lnTo>
                  <a:lnTo>
                    <a:pt x="2532" y="1017"/>
                  </a:lnTo>
                  <a:lnTo>
                    <a:pt x="2493" y="902"/>
                  </a:lnTo>
                  <a:lnTo>
                    <a:pt x="2455" y="787"/>
                  </a:lnTo>
                  <a:lnTo>
                    <a:pt x="2398" y="672"/>
                  </a:lnTo>
                  <a:lnTo>
                    <a:pt x="2340" y="557"/>
                  </a:lnTo>
                  <a:lnTo>
                    <a:pt x="2263" y="461"/>
                  </a:lnTo>
                  <a:lnTo>
                    <a:pt x="2187" y="365"/>
                  </a:lnTo>
                  <a:lnTo>
                    <a:pt x="2091" y="288"/>
                  </a:lnTo>
                  <a:lnTo>
                    <a:pt x="1995" y="212"/>
                  </a:lnTo>
                  <a:lnTo>
                    <a:pt x="1880" y="154"/>
                  </a:lnTo>
                  <a:lnTo>
                    <a:pt x="1765" y="97"/>
                  </a:lnTo>
                  <a:lnTo>
                    <a:pt x="1650" y="58"/>
                  </a:lnTo>
                  <a:lnTo>
                    <a:pt x="1535" y="20"/>
                  </a:lnTo>
                  <a:lnTo>
                    <a:pt x="1400" y="1"/>
                  </a:lnTo>
                  <a:lnTo>
                    <a:pt x="1285" y="1"/>
                  </a:lnTo>
                  <a:lnTo>
                    <a:pt x="1285" y="1"/>
                  </a:lnTo>
                  <a:lnTo>
                    <a:pt x="1151" y="1"/>
                  </a:lnTo>
                  <a:lnTo>
                    <a:pt x="1017" y="20"/>
                  </a:lnTo>
                  <a:lnTo>
                    <a:pt x="902" y="58"/>
                  </a:lnTo>
                  <a:lnTo>
                    <a:pt x="787" y="97"/>
                  </a:lnTo>
                  <a:lnTo>
                    <a:pt x="672" y="154"/>
                  </a:lnTo>
                  <a:lnTo>
                    <a:pt x="557" y="212"/>
                  </a:lnTo>
                  <a:lnTo>
                    <a:pt x="461" y="288"/>
                  </a:lnTo>
                  <a:lnTo>
                    <a:pt x="365" y="365"/>
                  </a:lnTo>
                  <a:lnTo>
                    <a:pt x="288" y="461"/>
                  </a:lnTo>
                  <a:lnTo>
                    <a:pt x="212" y="557"/>
                  </a:lnTo>
                  <a:lnTo>
                    <a:pt x="154" y="672"/>
                  </a:lnTo>
                  <a:lnTo>
                    <a:pt x="96" y="787"/>
                  </a:lnTo>
                  <a:lnTo>
                    <a:pt x="58" y="902"/>
                  </a:lnTo>
                  <a:lnTo>
                    <a:pt x="20" y="1017"/>
                  </a:lnTo>
                  <a:lnTo>
                    <a:pt x="1" y="1151"/>
                  </a:lnTo>
                  <a:lnTo>
                    <a:pt x="1" y="1286"/>
                  </a:lnTo>
                  <a:lnTo>
                    <a:pt x="1" y="1286"/>
                  </a:lnTo>
                  <a:lnTo>
                    <a:pt x="1" y="1401"/>
                  </a:lnTo>
                  <a:lnTo>
                    <a:pt x="20" y="1535"/>
                  </a:lnTo>
                  <a:lnTo>
                    <a:pt x="58" y="1650"/>
                  </a:lnTo>
                  <a:lnTo>
                    <a:pt x="96" y="1784"/>
                  </a:lnTo>
                  <a:lnTo>
                    <a:pt x="154" y="1880"/>
                  </a:lnTo>
                  <a:lnTo>
                    <a:pt x="212" y="1995"/>
                  </a:lnTo>
                  <a:lnTo>
                    <a:pt x="288" y="2091"/>
                  </a:lnTo>
                  <a:lnTo>
                    <a:pt x="365" y="2187"/>
                  </a:lnTo>
                  <a:lnTo>
                    <a:pt x="461" y="2264"/>
                  </a:lnTo>
                  <a:lnTo>
                    <a:pt x="557" y="2340"/>
                  </a:lnTo>
                  <a:lnTo>
                    <a:pt x="672" y="2398"/>
                  </a:lnTo>
                  <a:lnTo>
                    <a:pt x="787" y="2455"/>
                  </a:lnTo>
                  <a:lnTo>
                    <a:pt x="902" y="2494"/>
                  </a:lnTo>
                  <a:lnTo>
                    <a:pt x="1017" y="2532"/>
                  </a:lnTo>
                  <a:lnTo>
                    <a:pt x="1151" y="2551"/>
                  </a:lnTo>
                  <a:lnTo>
                    <a:pt x="1285" y="2551"/>
                  </a:lnTo>
                  <a:lnTo>
                    <a:pt x="1285" y="25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5"/>
            <p:cNvSpPr/>
            <p:nvPr/>
          </p:nvSpPr>
          <p:spPr>
            <a:xfrm>
              <a:off x="1117570" y="1502310"/>
              <a:ext cx="118066" cy="29372"/>
            </a:xfrm>
            <a:custGeom>
              <a:rect b="b" l="l" r="r" t="t"/>
              <a:pathLst>
                <a:path extrusionOk="0" h="1727" w="6942">
                  <a:moveTo>
                    <a:pt x="6884" y="1727"/>
                  </a:moveTo>
                  <a:lnTo>
                    <a:pt x="6884" y="1727"/>
                  </a:lnTo>
                  <a:lnTo>
                    <a:pt x="6232" y="1592"/>
                  </a:lnTo>
                  <a:lnTo>
                    <a:pt x="5619" y="1497"/>
                  </a:lnTo>
                  <a:lnTo>
                    <a:pt x="4986" y="1439"/>
                  </a:lnTo>
                  <a:lnTo>
                    <a:pt x="4391" y="1401"/>
                  </a:lnTo>
                  <a:lnTo>
                    <a:pt x="3816" y="1401"/>
                  </a:lnTo>
                  <a:lnTo>
                    <a:pt x="3260" y="1420"/>
                  </a:lnTo>
                  <a:lnTo>
                    <a:pt x="2723" y="1439"/>
                  </a:lnTo>
                  <a:lnTo>
                    <a:pt x="2225" y="1477"/>
                  </a:lnTo>
                  <a:lnTo>
                    <a:pt x="1362" y="1554"/>
                  </a:lnTo>
                  <a:lnTo>
                    <a:pt x="691" y="1592"/>
                  </a:lnTo>
                  <a:lnTo>
                    <a:pt x="422" y="1592"/>
                  </a:lnTo>
                  <a:lnTo>
                    <a:pt x="230" y="1573"/>
                  </a:lnTo>
                  <a:lnTo>
                    <a:pt x="154" y="1554"/>
                  </a:lnTo>
                  <a:lnTo>
                    <a:pt x="96" y="1516"/>
                  </a:lnTo>
                  <a:lnTo>
                    <a:pt x="58" y="1477"/>
                  </a:lnTo>
                  <a:lnTo>
                    <a:pt x="19" y="1439"/>
                  </a:lnTo>
                  <a:lnTo>
                    <a:pt x="19" y="1439"/>
                  </a:lnTo>
                  <a:lnTo>
                    <a:pt x="19" y="1343"/>
                  </a:lnTo>
                  <a:lnTo>
                    <a:pt x="0" y="1266"/>
                  </a:lnTo>
                  <a:lnTo>
                    <a:pt x="19" y="1190"/>
                  </a:lnTo>
                  <a:lnTo>
                    <a:pt x="39" y="1113"/>
                  </a:lnTo>
                  <a:lnTo>
                    <a:pt x="115" y="960"/>
                  </a:lnTo>
                  <a:lnTo>
                    <a:pt x="211" y="825"/>
                  </a:lnTo>
                  <a:lnTo>
                    <a:pt x="365" y="691"/>
                  </a:lnTo>
                  <a:lnTo>
                    <a:pt x="556" y="576"/>
                  </a:lnTo>
                  <a:lnTo>
                    <a:pt x="767" y="461"/>
                  </a:lnTo>
                  <a:lnTo>
                    <a:pt x="1017" y="365"/>
                  </a:lnTo>
                  <a:lnTo>
                    <a:pt x="1285" y="289"/>
                  </a:lnTo>
                  <a:lnTo>
                    <a:pt x="1592" y="212"/>
                  </a:lnTo>
                  <a:lnTo>
                    <a:pt x="1899" y="135"/>
                  </a:lnTo>
                  <a:lnTo>
                    <a:pt x="2225" y="97"/>
                  </a:lnTo>
                  <a:lnTo>
                    <a:pt x="2570" y="58"/>
                  </a:lnTo>
                  <a:lnTo>
                    <a:pt x="2915" y="20"/>
                  </a:lnTo>
                  <a:lnTo>
                    <a:pt x="3260" y="1"/>
                  </a:lnTo>
                  <a:lnTo>
                    <a:pt x="3605" y="1"/>
                  </a:lnTo>
                  <a:lnTo>
                    <a:pt x="3970" y="20"/>
                  </a:lnTo>
                  <a:lnTo>
                    <a:pt x="4315" y="39"/>
                  </a:lnTo>
                  <a:lnTo>
                    <a:pt x="4660" y="58"/>
                  </a:lnTo>
                  <a:lnTo>
                    <a:pt x="4986" y="116"/>
                  </a:lnTo>
                  <a:lnTo>
                    <a:pt x="5293" y="173"/>
                  </a:lnTo>
                  <a:lnTo>
                    <a:pt x="5600" y="250"/>
                  </a:lnTo>
                  <a:lnTo>
                    <a:pt x="5868" y="327"/>
                  </a:lnTo>
                  <a:lnTo>
                    <a:pt x="6117" y="423"/>
                  </a:lnTo>
                  <a:lnTo>
                    <a:pt x="6347" y="538"/>
                  </a:lnTo>
                  <a:lnTo>
                    <a:pt x="6539" y="672"/>
                  </a:lnTo>
                  <a:lnTo>
                    <a:pt x="6712" y="806"/>
                  </a:lnTo>
                  <a:lnTo>
                    <a:pt x="6827" y="960"/>
                  </a:lnTo>
                  <a:lnTo>
                    <a:pt x="6903" y="1132"/>
                  </a:lnTo>
                  <a:lnTo>
                    <a:pt x="6923" y="1228"/>
                  </a:lnTo>
                  <a:lnTo>
                    <a:pt x="6942" y="1305"/>
                  </a:lnTo>
                  <a:lnTo>
                    <a:pt x="6942" y="1401"/>
                  </a:lnTo>
                  <a:lnTo>
                    <a:pt x="6942" y="1516"/>
                  </a:lnTo>
                  <a:lnTo>
                    <a:pt x="6903" y="1612"/>
                  </a:lnTo>
                  <a:lnTo>
                    <a:pt x="6884" y="1727"/>
                  </a:lnTo>
                  <a:lnTo>
                    <a:pt x="6884" y="17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5"/>
            <p:cNvSpPr/>
            <p:nvPr/>
          </p:nvSpPr>
          <p:spPr>
            <a:xfrm>
              <a:off x="1028859" y="1689512"/>
              <a:ext cx="82520" cy="26107"/>
            </a:xfrm>
            <a:custGeom>
              <a:rect b="b" l="l" r="r" t="t"/>
              <a:pathLst>
                <a:path extrusionOk="0" h="1535" w="4852">
                  <a:moveTo>
                    <a:pt x="4852" y="1"/>
                  </a:moveTo>
                  <a:lnTo>
                    <a:pt x="4852" y="1"/>
                  </a:lnTo>
                  <a:lnTo>
                    <a:pt x="4775" y="173"/>
                  </a:lnTo>
                  <a:lnTo>
                    <a:pt x="4679" y="327"/>
                  </a:lnTo>
                  <a:lnTo>
                    <a:pt x="4564" y="480"/>
                  </a:lnTo>
                  <a:lnTo>
                    <a:pt x="4449" y="633"/>
                  </a:lnTo>
                  <a:lnTo>
                    <a:pt x="4315" y="768"/>
                  </a:lnTo>
                  <a:lnTo>
                    <a:pt x="4181" y="883"/>
                  </a:lnTo>
                  <a:lnTo>
                    <a:pt x="4027" y="998"/>
                  </a:lnTo>
                  <a:lnTo>
                    <a:pt x="3874" y="1113"/>
                  </a:lnTo>
                  <a:lnTo>
                    <a:pt x="3721" y="1209"/>
                  </a:lnTo>
                  <a:lnTo>
                    <a:pt x="3548" y="1285"/>
                  </a:lnTo>
                  <a:lnTo>
                    <a:pt x="3375" y="1362"/>
                  </a:lnTo>
                  <a:lnTo>
                    <a:pt x="3203" y="1420"/>
                  </a:lnTo>
                  <a:lnTo>
                    <a:pt x="3011" y="1477"/>
                  </a:lnTo>
                  <a:lnTo>
                    <a:pt x="2819" y="1516"/>
                  </a:lnTo>
                  <a:lnTo>
                    <a:pt x="2628" y="1535"/>
                  </a:lnTo>
                  <a:lnTo>
                    <a:pt x="2436" y="1535"/>
                  </a:lnTo>
                  <a:lnTo>
                    <a:pt x="2436" y="1535"/>
                  </a:lnTo>
                  <a:lnTo>
                    <a:pt x="2225" y="1535"/>
                  </a:lnTo>
                  <a:lnTo>
                    <a:pt x="2033" y="1516"/>
                  </a:lnTo>
                  <a:lnTo>
                    <a:pt x="1841" y="1477"/>
                  </a:lnTo>
                  <a:lnTo>
                    <a:pt x="1650" y="1420"/>
                  </a:lnTo>
                  <a:lnTo>
                    <a:pt x="1477" y="1362"/>
                  </a:lnTo>
                  <a:lnTo>
                    <a:pt x="1305" y="1285"/>
                  </a:lnTo>
                  <a:lnTo>
                    <a:pt x="1132" y="1209"/>
                  </a:lnTo>
                  <a:lnTo>
                    <a:pt x="979" y="1113"/>
                  </a:lnTo>
                  <a:lnTo>
                    <a:pt x="825" y="998"/>
                  </a:lnTo>
                  <a:lnTo>
                    <a:pt x="672" y="883"/>
                  </a:lnTo>
                  <a:lnTo>
                    <a:pt x="538" y="768"/>
                  </a:lnTo>
                  <a:lnTo>
                    <a:pt x="403" y="633"/>
                  </a:lnTo>
                  <a:lnTo>
                    <a:pt x="288" y="480"/>
                  </a:lnTo>
                  <a:lnTo>
                    <a:pt x="173" y="327"/>
                  </a:lnTo>
                  <a:lnTo>
                    <a:pt x="77" y="173"/>
                  </a:lnTo>
                  <a:lnTo>
                    <a:pt x="1" y="1"/>
                  </a:lnTo>
                  <a:lnTo>
                    <a:pt x="4852" y="1"/>
                  </a:lnTo>
                  <a:close/>
                </a:path>
              </a:pathLst>
            </a:custGeom>
            <a:solidFill>
              <a:srgbClr val="F7C7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5"/>
            <p:cNvSpPr/>
            <p:nvPr/>
          </p:nvSpPr>
          <p:spPr>
            <a:xfrm>
              <a:off x="909177" y="1499708"/>
              <a:ext cx="118066" cy="29372"/>
            </a:xfrm>
            <a:custGeom>
              <a:rect b="b" l="l" r="r" t="t"/>
              <a:pathLst>
                <a:path extrusionOk="0" h="1727" w="6942">
                  <a:moveTo>
                    <a:pt x="58" y="1726"/>
                  </a:moveTo>
                  <a:lnTo>
                    <a:pt x="58" y="1726"/>
                  </a:lnTo>
                  <a:lnTo>
                    <a:pt x="691" y="1592"/>
                  </a:lnTo>
                  <a:lnTo>
                    <a:pt x="1323" y="1496"/>
                  </a:lnTo>
                  <a:lnTo>
                    <a:pt x="1956" y="1439"/>
                  </a:lnTo>
                  <a:lnTo>
                    <a:pt x="2551" y="1400"/>
                  </a:lnTo>
                  <a:lnTo>
                    <a:pt x="3126" y="1400"/>
                  </a:lnTo>
                  <a:lnTo>
                    <a:pt x="3682" y="1419"/>
                  </a:lnTo>
                  <a:lnTo>
                    <a:pt x="4219" y="1439"/>
                  </a:lnTo>
                  <a:lnTo>
                    <a:pt x="4717" y="1477"/>
                  </a:lnTo>
                  <a:lnTo>
                    <a:pt x="5580" y="1554"/>
                  </a:lnTo>
                  <a:lnTo>
                    <a:pt x="6251" y="1611"/>
                  </a:lnTo>
                  <a:lnTo>
                    <a:pt x="6520" y="1592"/>
                  </a:lnTo>
                  <a:lnTo>
                    <a:pt x="6712" y="1573"/>
                  </a:lnTo>
                  <a:lnTo>
                    <a:pt x="6788" y="1554"/>
                  </a:lnTo>
                  <a:lnTo>
                    <a:pt x="6846" y="1515"/>
                  </a:lnTo>
                  <a:lnTo>
                    <a:pt x="6884" y="1477"/>
                  </a:lnTo>
                  <a:lnTo>
                    <a:pt x="6903" y="1439"/>
                  </a:lnTo>
                  <a:lnTo>
                    <a:pt x="6903" y="1439"/>
                  </a:lnTo>
                  <a:lnTo>
                    <a:pt x="6923" y="1343"/>
                  </a:lnTo>
                  <a:lnTo>
                    <a:pt x="6942" y="1266"/>
                  </a:lnTo>
                  <a:lnTo>
                    <a:pt x="6923" y="1189"/>
                  </a:lnTo>
                  <a:lnTo>
                    <a:pt x="6903" y="1113"/>
                  </a:lnTo>
                  <a:lnTo>
                    <a:pt x="6827" y="959"/>
                  </a:lnTo>
                  <a:lnTo>
                    <a:pt x="6712" y="825"/>
                  </a:lnTo>
                  <a:lnTo>
                    <a:pt x="6577" y="691"/>
                  </a:lnTo>
                  <a:lnTo>
                    <a:pt x="6386" y="576"/>
                  </a:lnTo>
                  <a:lnTo>
                    <a:pt x="6156" y="461"/>
                  </a:lnTo>
                  <a:lnTo>
                    <a:pt x="5925" y="365"/>
                  </a:lnTo>
                  <a:lnTo>
                    <a:pt x="5638" y="288"/>
                  </a:lnTo>
                  <a:lnTo>
                    <a:pt x="5350" y="211"/>
                  </a:lnTo>
                  <a:lnTo>
                    <a:pt x="5043" y="135"/>
                  </a:lnTo>
                  <a:lnTo>
                    <a:pt x="4717" y="96"/>
                  </a:lnTo>
                  <a:lnTo>
                    <a:pt x="4372" y="58"/>
                  </a:lnTo>
                  <a:lnTo>
                    <a:pt x="4027" y="20"/>
                  </a:lnTo>
                  <a:lnTo>
                    <a:pt x="3682" y="0"/>
                  </a:lnTo>
                  <a:lnTo>
                    <a:pt x="3318" y="0"/>
                  </a:lnTo>
                  <a:lnTo>
                    <a:pt x="2972" y="20"/>
                  </a:lnTo>
                  <a:lnTo>
                    <a:pt x="2627" y="39"/>
                  </a:lnTo>
                  <a:lnTo>
                    <a:pt x="2282" y="58"/>
                  </a:lnTo>
                  <a:lnTo>
                    <a:pt x="1956" y="116"/>
                  </a:lnTo>
                  <a:lnTo>
                    <a:pt x="1649" y="173"/>
                  </a:lnTo>
                  <a:lnTo>
                    <a:pt x="1342" y="250"/>
                  </a:lnTo>
                  <a:lnTo>
                    <a:pt x="1074" y="326"/>
                  </a:lnTo>
                  <a:lnTo>
                    <a:pt x="806" y="422"/>
                  </a:lnTo>
                  <a:lnTo>
                    <a:pt x="595" y="537"/>
                  </a:lnTo>
                  <a:lnTo>
                    <a:pt x="403" y="672"/>
                  </a:lnTo>
                  <a:lnTo>
                    <a:pt x="230" y="806"/>
                  </a:lnTo>
                  <a:lnTo>
                    <a:pt x="115" y="959"/>
                  </a:lnTo>
                  <a:lnTo>
                    <a:pt x="39" y="1132"/>
                  </a:lnTo>
                  <a:lnTo>
                    <a:pt x="0" y="1228"/>
                  </a:lnTo>
                  <a:lnTo>
                    <a:pt x="0" y="1304"/>
                  </a:lnTo>
                  <a:lnTo>
                    <a:pt x="0" y="1419"/>
                  </a:lnTo>
                  <a:lnTo>
                    <a:pt x="0" y="1515"/>
                  </a:lnTo>
                  <a:lnTo>
                    <a:pt x="19" y="1611"/>
                  </a:lnTo>
                  <a:lnTo>
                    <a:pt x="58" y="1726"/>
                  </a:lnTo>
                  <a:lnTo>
                    <a:pt x="58" y="17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5"/>
            <p:cNvSpPr/>
            <p:nvPr/>
          </p:nvSpPr>
          <p:spPr>
            <a:xfrm>
              <a:off x="993636" y="1758001"/>
              <a:ext cx="154598" cy="65887"/>
            </a:xfrm>
            <a:custGeom>
              <a:rect b="b" l="l" r="r" t="t"/>
              <a:pathLst>
                <a:path extrusionOk="0" h="3874" w="9090">
                  <a:moveTo>
                    <a:pt x="9090" y="1"/>
                  </a:moveTo>
                  <a:lnTo>
                    <a:pt x="9090" y="39"/>
                  </a:lnTo>
                  <a:lnTo>
                    <a:pt x="9090" y="39"/>
                  </a:lnTo>
                  <a:lnTo>
                    <a:pt x="9071" y="231"/>
                  </a:lnTo>
                  <a:lnTo>
                    <a:pt x="9051" y="422"/>
                  </a:lnTo>
                  <a:lnTo>
                    <a:pt x="8994" y="806"/>
                  </a:lnTo>
                  <a:lnTo>
                    <a:pt x="8879" y="1170"/>
                  </a:lnTo>
                  <a:lnTo>
                    <a:pt x="8725" y="1535"/>
                  </a:lnTo>
                  <a:lnTo>
                    <a:pt x="8534" y="1861"/>
                  </a:lnTo>
                  <a:lnTo>
                    <a:pt x="8304" y="2187"/>
                  </a:lnTo>
                  <a:lnTo>
                    <a:pt x="8054" y="2474"/>
                  </a:lnTo>
                  <a:lnTo>
                    <a:pt x="7748" y="2743"/>
                  </a:lnTo>
                  <a:lnTo>
                    <a:pt x="7441" y="2992"/>
                  </a:lnTo>
                  <a:lnTo>
                    <a:pt x="7076" y="3222"/>
                  </a:lnTo>
                  <a:lnTo>
                    <a:pt x="6712" y="3414"/>
                  </a:lnTo>
                  <a:lnTo>
                    <a:pt x="6309" y="3567"/>
                  </a:lnTo>
                  <a:lnTo>
                    <a:pt x="5888" y="3701"/>
                  </a:lnTo>
                  <a:lnTo>
                    <a:pt x="5466" y="3797"/>
                  </a:lnTo>
                  <a:lnTo>
                    <a:pt x="5005" y="3855"/>
                  </a:lnTo>
                  <a:lnTo>
                    <a:pt x="4545" y="3874"/>
                  </a:lnTo>
                  <a:lnTo>
                    <a:pt x="4545" y="3874"/>
                  </a:lnTo>
                  <a:lnTo>
                    <a:pt x="4085" y="3855"/>
                  </a:lnTo>
                  <a:lnTo>
                    <a:pt x="3625" y="3797"/>
                  </a:lnTo>
                  <a:lnTo>
                    <a:pt x="3203" y="3701"/>
                  </a:lnTo>
                  <a:lnTo>
                    <a:pt x="2781" y="3567"/>
                  </a:lnTo>
                  <a:lnTo>
                    <a:pt x="2378" y="3414"/>
                  </a:lnTo>
                  <a:lnTo>
                    <a:pt x="2014" y="3222"/>
                  </a:lnTo>
                  <a:lnTo>
                    <a:pt x="1669" y="2992"/>
                  </a:lnTo>
                  <a:lnTo>
                    <a:pt x="1343" y="2743"/>
                  </a:lnTo>
                  <a:lnTo>
                    <a:pt x="1055" y="2474"/>
                  </a:lnTo>
                  <a:lnTo>
                    <a:pt x="787" y="2187"/>
                  </a:lnTo>
                  <a:lnTo>
                    <a:pt x="557" y="1861"/>
                  </a:lnTo>
                  <a:lnTo>
                    <a:pt x="365" y="1535"/>
                  </a:lnTo>
                  <a:lnTo>
                    <a:pt x="212" y="1170"/>
                  </a:lnTo>
                  <a:lnTo>
                    <a:pt x="97" y="806"/>
                  </a:lnTo>
                  <a:lnTo>
                    <a:pt x="39" y="422"/>
                  </a:lnTo>
                  <a:lnTo>
                    <a:pt x="20" y="231"/>
                  </a:lnTo>
                  <a:lnTo>
                    <a:pt x="1" y="39"/>
                  </a:lnTo>
                  <a:lnTo>
                    <a:pt x="1" y="1"/>
                  </a:lnTo>
                  <a:lnTo>
                    <a:pt x="90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5"/>
            <p:cNvSpPr/>
            <p:nvPr/>
          </p:nvSpPr>
          <p:spPr>
            <a:xfrm>
              <a:off x="998858" y="1758001"/>
              <a:ext cx="144496" cy="20562"/>
            </a:xfrm>
            <a:custGeom>
              <a:rect b="b" l="l" r="r" t="t"/>
              <a:pathLst>
                <a:path extrusionOk="0" h="1209" w="8496">
                  <a:moveTo>
                    <a:pt x="8495" y="1"/>
                  </a:moveTo>
                  <a:lnTo>
                    <a:pt x="0" y="1"/>
                  </a:lnTo>
                  <a:lnTo>
                    <a:pt x="0" y="710"/>
                  </a:lnTo>
                  <a:lnTo>
                    <a:pt x="0" y="710"/>
                  </a:lnTo>
                  <a:lnTo>
                    <a:pt x="0" y="825"/>
                  </a:lnTo>
                  <a:lnTo>
                    <a:pt x="39" y="902"/>
                  </a:lnTo>
                  <a:lnTo>
                    <a:pt x="77" y="998"/>
                  </a:lnTo>
                  <a:lnTo>
                    <a:pt x="135" y="1074"/>
                  </a:lnTo>
                  <a:lnTo>
                    <a:pt x="211" y="1132"/>
                  </a:lnTo>
                  <a:lnTo>
                    <a:pt x="288" y="1170"/>
                  </a:lnTo>
                  <a:lnTo>
                    <a:pt x="384" y="1209"/>
                  </a:lnTo>
                  <a:lnTo>
                    <a:pt x="499" y="1209"/>
                  </a:lnTo>
                  <a:lnTo>
                    <a:pt x="7997" y="1209"/>
                  </a:lnTo>
                  <a:lnTo>
                    <a:pt x="7997" y="1209"/>
                  </a:lnTo>
                  <a:lnTo>
                    <a:pt x="8092" y="1209"/>
                  </a:lnTo>
                  <a:lnTo>
                    <a:pt x="8188" y="1170"/>
                  </a:lnTo>
                  <a:lnTo>
                    <a:pt x="8265" y="1132"/>
                  </a:lnTo>
                  <a:lnTo>
                    <a:pt x="8342" y="1074"/>
                  </a:lnTo>
                  <a:lnTo>
                    <a:pt x="8399" y="998"/>
                  </a:lnTo>
                  <a:lnTo>
                    <a:pt x="8438" y="902"/>
                  </a:lnTo>
                  <a:lnTo>
                    <a:pt x="8476" y="825"/>
                  </a:lnTo>
                  <a:lnTo>
                    <a:pt x="8495" y="710"/>
                  </a:lnTo>
                  <a:lnTo>
                    <a:pt x="84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65"/>
          <p:cNvGrpSpPr/>
          <p:nvPr/>
        </p:nvGrpSpPr>
        <p:grpSpPr>
          <a:xfrm>
            <a:off x="457200" y="3236550"/>
            <a:ext cx="2061000" cy="1183199"/>
            <a:chOff x="457200" y="3236550"/>
            <a:chExt cx="2061000" cy="1183199"/>
          </a:xfrm>
        </p:grpSpPr>
        <p:sp>
          <p:nvSpPr>
            <p:cNvPr id="1039" name="Google Shape;1039;p65"/>
            <p:cNvSpPr txBox="1"/>
            <p:nvPr/>
          </p:nvSpPr>
          <p:spPr>
            <a:xfrm>
              <a:off x="457200" y="323655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X 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0" name="Google Shape;1040;p65"/>
            <p:cNvSpPr txBox="1"/>
            <p:nvPr/>
          </p:nvSpPr>
          <p:spPr>
            <a:xfrm>
              <a:off x="457200" y="3900149"/>
              <a:ext cx="2061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65"/>
            <p:cNvSpPr txBox="1"/>
            <p:nvPr/>
          </p:nvSpPr>
          <p:spPr>
            <a:xfrm>
              <a:off x="457200" y="356835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1965-1980</a:t>
              </a:r>
              <a:endParaRPr b="1" i="0" sz="18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42" name="Google Shape;1042;p65"/>
          <p:cNvGrpSpPr/>
          <p:nvPr/>
        </p:nvGrpSpPr>
        <p:grpSpPr>
          <a:xfrm>
            <a:off x="2518200" y="3236550"/>
            <a:ext cx="2061000" cy="1183199"/>
            <a:chOff x="2518200" y="3236550"/>
            <a:chExt cx="2061000" cy="1183199"/>
          </a:xfrm>
        </p:grpSpPr>
        <p:sp>
          <p:nvSpPr>
            <p:cNvPr id="1043" name="Google Shape;1043;p65"/>
            <p:cNvSpPr txBox="1"/>
            <p:nvPr/>
          </p:nvSpPr>
          <p:spPr>
            <a:xfrm>
              <a:off x="2518200" y="323655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 Z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44" name="Google Shape;1044;p65"/>
            <p:cNvSpPr txBox="1"/>
            <p:nvPr/>
          </p:nvSpPr>
          <p:spPr>
            <a:xfrm>
              <a:off x="2518200" y="3900149"/>
              <a:ext cx="2061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5" name="Google Shape;1045;p65"/>
            <p:cNvSpPr txBox="1"/>
            <p:nvPr/>
          </p:nvSpPr>
          <p:spPr>
            <a:xfrm>
              <a:off x="2518200" y="35683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1997-2012</a:t>
              </a:r>
              <a:endParaRPr b="1" i="0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46" name="Google Shape;1046;p6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i="0" lang="fr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click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7" name="Google Shape;1047;p65"/>
          <p:cNvCxnSpPr/>
          <p:nvPr/>
        </p:nvCxnSpPr>
        <p:spPr>
          <a:xfrm>
            <a:off x="4810125" y="4391025"/>
            <a:ext cx="437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65"/>
          <p:cNvSpPr/>
          <p:nvPr/>
        </p:nvSpPr>
        <p:spPr>
          <a:xfrm>
            <a:off x="6265375" y="2200350"/>
            <a:ext cx="371400" cy="37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X</a:t>
            </a:r>
            <a:endParaRPr b="1" i="0" sz="14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49" name="Google Shape;1049;p65"/>
          <p:cNvSpPr/>
          <p:nvPr/>
        </p:nvSpPr>
        <p:spPr>
          <a:xfrm>
            <a:off x="7959800" y="2200350"/>
            <a:ext cx="371400" cy="371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Z</a:t>
            </a:r>
            <a:endParaRPr b="1" i="0" sz="14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0" name="Google Shape;1050;p65"/>
          <p:cNvSpPr txBox="1"/>
          <p:nvPr/>
        </p:nvSpPr>
        <p:spPr>
          <a:xfrm>
            <a:off x="4524375" y="1196625"/>
            <a:ext cx="80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100 %</a:t>
            </a:r>
            <a:endParaRPr b="1" i="0" sz="1800" u="none" cap="none" strike="noStrike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51" name="Google Shape;1051;p65"/>
          <p:cNvSpPr txBox="1"/>
          <p:nvPr/>
        </p:nvSpPr>
        <p:spPr>
          <a:xfrm>
            <a:off x="2594400" y="2099413"/>
            <a:ext cx="800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50 %</a:t>
            </a:r>
            <a:endParaRPr b="1" i="0" sz="1800" u="none" cap="none" strike="noStrike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52" name="Google Shape;1052;p65" title="Gráfic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621" y="683003"/>
            <a:ext cx="4371898" cy="261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6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aphicFrame>
        <p:nvGraphicFramePr>
          <p:cNvPr id="1058" name="Google Shape;1058;p66"/>
          <p:cNvGraphicFramePr/>
          <p:nvPr/>
        </p:nvGraphicFramePr>
        <p:xfrm>
          <a:off x="1172175" y="133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{AE2830BD-D7EF-4832-B842-548903A09759}</a:tableStyleId>
              </a:tblPr>
              <a:tblGrid>
                <a:gridCol w="2266550"/>
                <a:gridCol w="2537475"/>
                <a:gridCol w="199562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Fira Sans Extra Condensed"/>
                        <a:buNone/>
                      </a:pPr>
                      <a:r>
                        <a:rPr b="1" lang="fr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Silent Generation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1928–1945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727F">
                        <a:alpha val="12156"/>
                      </a:srgb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Fira Sans Extra Condensed"/>
                        <a:buNone/>
                      </a:pPr>
                      <a:r>
                        <a:rPr b="1" lang="fr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Baby Boomers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of them all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1946–1964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AA520">
                        <a:alpha val="12156"/>
                      </a:srgb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Fira Sans Extra Condensed"/>
                        <a:buNone/>
                      </a:pPr>
                      <a:r>
                        <a:rPr b="1" lang="fr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Generation X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but is hot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1965–1980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650B">
                        <a:alpha val="12156"/>
                      </a:srgb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Fira Sans Extra Condensed"/>
                        <a:buNone/>
                      </a:pPr>
                      <a:r>
                        <a:rPr b="1" lang="fr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Millennials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1981–1996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B319">
                        <a:alpha val="12156"/>
                      </a:srgbClr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Fira Sans Extra Condensed"/>
                        <a:buNone/>
                      </a:pPr>
                      <a:r>
                        <a:rPr b="1" lang="fr" sz="1800" u="none" cap="none" strike="noStrike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Generation Z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Roboto"/>
                        <a:buNone/>
                      </a:pPr>
                      <a:r>
                        <a:rPr lang="fr" sz="135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1997–2012</a:t>
                      </a:r>
                      <a:endParaRPr sz="135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65B0">
                        <a:alpha val="12156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1059" name="Google Shape;1059;p66"/>
          <p:cNvGrpSpPr/>
          <p:nvPr/>
        </p:nvGrpSpPr>
        <p:grpSpPr>
          <a:xfrm>
            <a:off x="7240629" y="856208"/>
            <a:ext cx="1279479" cy="1790022"/>
            <a:chOff x="1409350" y="337550"/>
            <a:chExt cx="1597950" cy="2235850"/>
          </a:xfrm>
        </p:grpSpPr>
        <p:sp>
          <p:nvSpPr>
            <p:cNvPr id="1060" name="Google Shape;1060;p66"/>
            <p:cNvSpPr/>
            <p:nvPr/>
          </p:nvSpPr>
          <p:spPr>
            <a:xfrm>
              <a:off x="1409350" y="2494450"/>
              <a:ext cx="1597950" cy="78950"/>
            </a:xfrm>
            <a:custGeom>
              <a:rect b="b" l="l" r="r" t="t"/>
              <a:pathLst>
                <a:path extrusionOk="0" h="3158" w="63918">
                  <a:moveTo>
                    <a:pt x="31963" y="0"/>
                  </a:moveTo>
                  <a:lnTo>
                    <a:pt x="28691" y="9"/>
                  </a:lnTo>
                  <a:lnTo>
                    <a:pt x="25516" y="27"/>
                  </a:lnTo>
                  <a:lnTo>
                    <a:pt x="22455" y="71"/>
                  </a:lnTo>
                  <a:lnTo>
                    <a:pt x="19518" y="124"/>
                  </a:lnTo>
                  <a:lnTo>
                    <a:pt x="16722" y="185"/>
                  </a:lnTo>
                  <a:lnTo>
                    <a:pt x="14094" y="265"/>
                  </a:lnTo>
                  <a:lnTo>
                    <a:pt x="11633" y="362"/>
                  </a:lnTo>
                  <a:lnTo>
                    <a:pt x="9358" y="459"/>
                  </a:lnTo>
                  <a:lnTo>
                    <a:pt x="8299" y="512"/>
                  </a:lnTo>
                  <a:lnTo>
                    <a:pt x="7303" y="573"/>
                  </a:lnTo>
                  <a:lnTo>
                    <a:pt x="6350" y="635"/>
                  </a:lnTo>
                  <a:lnTo>
                    <a:pt x="5459" y="697"/>
                  </a:lnTo>
                  <a:lnTo>
                    <a:pt x="4630" y="759"/>
                  </a:lnTo>
                  <a:lnTo>
                    <a:pt x="3854" y="820"/>
                  </a:lnTo>
                  <a:lnTo>
                    <a:pt x="3149" y="891"/>
                  </a:lnTo>
                  <a:lnTo>
                    <a:pt x="2514" y="962"/>
                  </a:lnTo>
                  <a:lnTo>
                    <a:pt x="1940" y="1032"/>
                  </a:lnTo>
                  <a:lnTo>
                    <a:pt x="1438" y="1111"/>
                  </a:lnTo>
                  <a:lnTo>
                    <a:pt x="1005" y="1182"/>
                  </a:lnTo>
                  <a:lnTo>
                    <a:pt x="653" y="1261"/>
                  </a:lnTo>
                  <a:lnTo>
                    <a:pt x="503" y="1297"/>
                  </a:lnTo>
                  <a:lnTo>
                    <a:pt x="370" y="1341"/>
                  </a:lnTo>
                  <a:lnTo>
                    <a:pt x="256" y="1376"/>
                  </a:lnTo>
                  <a:lnTo>
                    <a:pt x="168" y="1420"/>
                  </a:lnTo>
                  <a:lnTo>
                    <a:pt x="97" y="1455"/>
                  </a:lnTo>
                  <a:lnTo>
                    <a:pt x="44" y="1500"/>
                  </a:lnTo>
                  <a:lnTo>
                    <a:pt x="9" y="1535"/>
                  </a:lnTo>
                  <a:lnTo>
                    <a:pt x="0" y="1579"/>
                  </a:lnTo>
                  <a:lnTo>
                    <a:pt x="9" y="1623"/>
                  </a:lnTo>
                  <a:lnTo>
                    <a:pt x="44" y="1658"/>
                  </a:lnTo>
                  <a:lnTo>
                    <a:pt x="97" y="1702"/>
                  </a:lnTo>
                  <a:lnTo>
                    <a:pt x="168" y="1738"/>
                  </a:lnTo>
                  <a:lnTo>
                    <a:pt x="256" y="1782"/>
                  </a:lnTo>
                  <a:lnTo>
                    <a:pt x="370" y="1817"/>
                  </a:lnTo>
                  <a:lnTo>
                    <a:pt x="503" y="1861"/>
                  </a:lnTo>
                  <a:lnTo>
                    <a:pt x="653" y="1896"/>
                  </a:lnTo>
                  <a:lnTo>
                    <a:pt x="1005" y="1976"/>
                  </a:lnTo>
                  <a:lnTo>
                    <a:pt x="1438" y="2046"/>
                  </a:lnTo>
                  <a:lnTo>
                    <a:pt x="1940" y="2126"/>
                  </a:lnTo>
                  <a:lnTo>
                    <a:pt x="2514" y="2196"/>
                  </a:lnTo>
                  <a:lnTo>
                    <a:pt x="3149" y="2267"/>
                  </a:lnTo>
                  <a:lnTo>
                    <a:pt x="3854" y="2329"/>
                  </a:lnTo>
                  <a:lnTo>
                    <a:pt x="4630" y="2399"/>
                  </a:lnTo>
                  <a:lnTo>
                    <a:pt x="5459" y="2461"/>
                  </a:lnTo>
                  <a:lnTo>
                    <a:pt x="6350" y="2523"/>
                  </a:lnTo>
                  <a:lnTo>
                    <a:pt x="7303" y="2584"/>
                  </a:lnTo>
                  <a:lnTo>
                    <a:pt x="8299" y="2637"/>
                  </a:lnTo>
                  <a:lnTo>
                    <a:pt x="9358" y="2699"/>
                  </a:lnTo>
                  <a:lnTo>
                    <a:pt x="11633" y="2796"/>
                  </a:lnTo>
                  <a:lnTo>
                    <a:pt x="14094" y="2893"/>
                  </a:lnTo>
                  <a:lnTo>
                    <a:pt x="16722" y="2972"/>
                  </a:lnTo>
                  <a:lnTo>
                    <a:pt x="19518" y="3034"/>
                  </a:lnTo>
                  <a:lnTo>
                    <a:pt x="22455" y="3087"/>
                  </a:lnTo>
                  <a:lnTo>
                    <a:pt x="25516" y="3131"/>
                  </a:lnTo>
                  <a:lnTo>
                    <a:pt x="28691" y="3149"/>
                  </a:lnTo>
                  <a:lnTo>
                    <a:pt x="31963" y="3158"/>
                  </a:lnTo>
                  <a:lnTo>
                    <a:pt x="35226" y="3149"/>
                  </a:lnTo>
                  <a:lnTo>
                    <a:pt x="38401" y="3131"/>
                  </a:lnTo>
                  <a:lnTo>
                    <a:pt x="41462" y="3087"/>
                  </a:lnTo>
                  <a:lnTo>
                    <a:pt x="44399" y="3034"/>
                  </a:lnTo>
                  <a:lnTo>
                    <a:pt x="47195" y="2972"/>
                  </a:lnTo>
                  <a:lnTo>
                    <a:pt x="49832" y="2893"/>
                  </a:lnTo>
                  <a:lnTo>
                    <a:pt x="52293" y="2796"/>
                  </a:lnTo>
                  <a:lnTo>
                    <a:pt x="54559" y="2699"/>
                  </a:lnTo>
                  <a:lnTo>
                    <a:pt x="55618" y="2637"/>
                  </a:lnTo>
                  <a:lnTo>
                    <a:pt x="56623" y="2584"/>
                  </a:lnTo>
                  <a:lnTo>
                    <a:pt x="57567" y="2523"/>
                  </a:lnTo>
                  <a:lnTo>
                    <a:pt x="58458" y="2461"/>
                  </a:lnTo>
                  <a:lnTo>
                    <a:pt x="59295" y="2399"/>
                  </a:lnTo>
                  <a:lnTo>
                    <a:pt x="60063" y="2329"/>
                  </a:lnTo>
                  <a:lnTo>
                    <a:pt x="60768" y="2267"/>
                  </a:lnTo>
                  <a:lnTo>
                    <a:pt x="61403" y="2196"/>
                  </a:lnTo>
                  <a:lnTo>
                    <a:pt x="61977" y="2126"/>
                  </a:lnTo>
                  <a:lnTo>
                    <a:pt x="62479" y="2046"/>
                  </a:lnTo>
                  <a:lnTo>
                    <a:pt x="62912" y="1976"/>
                  </a:lnTo>
                  <a:lnTo>
                    <a:pt x="63273" y="1896"/>
                  </a:lnTo>
                  <a:lnTo>
                    <a:pt x="63423" y="1861"/>
                  </a:lnTo>
                  <a:lnTo>
                    <a:pt x="63547" y="1817"/>
                  </a:lnTo>
                  <a:lnTo>
                    <a:pt x="63661" y="1782"/>
                  </a:lnTo>
                  <a:lnTo>
                    <a:pt x="63749" y="1738"/>
                  </a:lnTo>
                  <a:lnTo>
                    <a:pt x="63829" y="1702"/>
                  </a:lnTo>
                  <a:lnTo>
                    <a:pt x="63873" y="1658"/>
                  </a:lnTo>
                  <a:lnTo>
                    <a:pt x="63908" y="1623"/>
                  </a:lnTo>
                  <a:lnTo>
                    <a:pt x="63917" y="1579"/>
                  </a:lnTo>
                  <a:lnTo>
                    <a:pt x="63908" y="1535"/>
                  </a:lnTo>
                  <a:lnTo>
                    <a:pt x="63873" y="1500"/>
                  </a:lnTo>
                  <a:lnTo>
                    <a:pt x="63829" y="1455"/>
                  </a:lnTo>
                  <a:lnTo>
                    <a:pt x="63749" y="1420"/>
                  </a:lnTo>
                  <a:lnTo>
                    <a:pt x="63661" y="1376"/>
                  </a:lnTo>
                  <a:lnTo>
                    <a:pt x="63547" y="1341"/>
                  </a:lnTo>
                  <a:lnTo>
                    <a:pt x="63423" y="1297"/>
                  </a:lnTo>
                  <a:lnTo>
                    <a:pt x="63273" y="1261"/>
                  </a:lnTo>
                  <a:lnTo>
                    <a:pt x="62912" y="1182"/>
                  </a:lnTo>
                  <a:lnTo>
                    <a:pt x="62479" y="1111"/>
                  </a:lnTo>
                  <a:lnTo>
                    <a:pt x="61977" y="1032"/>
                  </a:lnTo>
                  <a:lnTo>
                    <a:pt x="61403" y="962"/>
                  </a:lnTo>
                  <a:lnTo>
                    <a:pt x="60768" y="891"/>
                  </a:lnTo>
                  <a:lnTo>
                    <a:pt x="60063" y="820"/>
                  </a:lnTo>
                  <a:lnTo>
                    <a:pt x="59295" y="759"/>
                  </a:lnTo>
                  <a:lnTo>
                    <a:pt x="58458" y="697"/>
                  </a:lnTo>
                  <a:lnTo>
                    <a:pt x="57567" y="635"/>
                  </a:lnTo>
                  <a:lnTo>
                    <a:pt x="56623" y="573"/>
                  </a:lnTo>
                  <a:lnTo>
                    <a:pt x="55618" y="512"/>
                  </a:lnTo>
                  <a:lnTo>
                    <a:pt x="54559" y="459"/>
                  </a:lnTo>
                  <a:lnTo>
                    <a:pt x="52293" y="362"/>
                  </a:lnTo>
                  <a:lnTo>
                    <a:pt x="49832" y="265"/>
                  </a:lnTo>
                  <a:lnTo>
                    <a:pt x="47195" y="185"/>
                  </a:lnTo>
                  <a:lnTo>
                    <a:pt x="44399" y="124"/>
                  </a:lnTo>
                  <a:lnTo>
                    <a:pt x="41462" y="71"/>
                  </a:lnTo>
                  <a:lnTo>
                    <a:pt x="38401" y="27"/>
                  </a:lnTo>
                  <a:lnTo>
                    <a:pt x="35226" y="9"/>
                  </a:lnTo>
                  <a:lnTo>
                    <a:pt x="31963" y="0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6"/>
            <p:cNvSpPr/>
            <p:nvPr/>
          </p:nvSpPr>
          <p:spPr>
            <a:xfrm>
              <a:off x="2192525" y="337550"/>
              <a:ext cx="352825" cy="553700"/>
            </a:xfrm>
            <a:custGeom>
              <a:rect b="b" l="l" r="r" t="t"/>
              <a:pathLst>
                <a:path extrusionOk="0" h="22148" w="14113">
                  <a:moveTo>
                    <a:pt x="6483" y="1"/>
                  </a:moveTo>
                  <a:lnTo>
                    <a:pt x="6042" y="10"/>
                  </a:lnTo>
                  <a:lnTo>
                    <a:pt x="5610" y="36"/>
                  </a:lnTo>
                  <a:lnTo>
                    <a:pt x="5399" y="54"/>
                  </a:lnTo>
                  <a:lnTo>
                    <a:pt x="5196" y="80"/>
                  </a:lnTo>
                  <a:lnTo>
                    <a:pt x="4984" y="115"/>
                  </a:lnTo>
                  <a:lnTo>
                    <a:pt x="4781" y="151"/>
                  </a:lnTo>
                  <a:lnTo>
                    <a:pt x="4587" y="195"/>
                  </a:lnTo>
                  <a:lnTo>
                    <a:pt x="4384" y="239"/>
                  </a:lnTo>
                  <a:lnTo>
                    <a:pt x="4190" y="292"/>
                  </a:lnTo>
                  <a:lnTo>
                    <a:pt x="4005" y="354"/>
                  </a:lnTo>
                  <a:lnTo>
                    <a:pt x="3811" y="415"/>
                  </a:lnTo>
                  <a:lnTo>
                    <a:pt x="3626" y="477"/>
                  </a:lnTo>
                  <a:lnTo>
                    <a:pt x="3449" y="556"/>
                  </a:lnTo>
                  <a:lnTo>
                    <a:pt x="3273" y="636"/>
                  </a:lnTo>
                  <a:lnTo>
                    <a:pt x="3097" y="715"/>
                  </a:lnTo>
                  <a:lnTo>
                    <a:pt x="2929" y="803"/>
                  </a:lnTo>
                  <a:lnTo>
                    <a:pt x="2762" y="900"/>
                  </a:lnTo>
                  <a:lnTo>
                    <a:pt x="2603" y="1006"/>
                  </a:lnTo>
                  <a:lnTo>
                    <a:pt x="2444" y="1112"/>
                  </a:lnTo>
                  <a:lnTo>
                    <a:pt x="2285" y="1218"/>
                  </a:lnTo>
                  <a:lnTo>
                    <a:pt x="2135" y="1341"/>
                  </a:lnTo>
                  <a:lnTo>
                    <a:pt x="1985" y="1465"/>
                  </a:lnTo>
                  <a:lnTo>
                    <a:pt x="1844" y="1588"/>
                  </a:lnTo>
                  <a:lnTo>
                    <a:pt x="1712" y="1729"/>
                  </a:lnTo>
                  <a:lnTo>
                    <a:pt x="1580" y="1871"/>
                  </a:lnTo>
                  <a:lnTo>
                    <a:pt x="1447" y="2012"/>
                  </a:lnTo>
                  <a:lnTo>
                    <a:pt x="1324" y="2170"/>
                  </a:lnTo>
                  <a:lnTo>
                    <a:pt x="1209" y="2329"/>
                  </a:lnTo>
                  <a:lnTo>
                    <a:pt x="1095" y="2488"/>
                  </a:lnTo>
                  <a:lnTo>
                    <a:pt x="989" y="2656"/>
                  </a:lnTo>
                  <a:lnTo>
                    <a:pt x="883" y="2832"/>
                  </a:lnTo>
                  <a:lnTo>
                    <a:pt x="786" y="3017"/>
                  </a:lnTo>
                  <a:lnTo>
                    <a:pt x="689" y="3211"/>
                  </a:lnTo>
                  <a:lnTo>
                    <a:pt x="601" y="3405"/>
                  </a:lnTo>
                  <a:lnTo>
                    <a:pt x="521" y="3599"/>
                  </a:lnTo>
                  <a:lnTo>
                    <a:pt x="451" y="3811"/>
                  </a:lnTo>
                  <a:lnTo>
                    <a:pt x="380" y="4023"/>
                  </a:lnTo>
                  <a:lnTo>
                    <a:pt x="310" y="4243"/>
                  </a:lnTo>
                  <a:lnTo>
                    <a:pt x="248" y="4472"/>
                  </a:lnTo>
                  <a:lnTo>
                    <a:pt x="195" y="4702"/>
                  </a:lnTo>
                  <a:lnTo>
                    <a:pt x="151" y="4940"/>
                  </a:lnTo>
                  <a:lnTo>
                    <a:pt x="116" y="5187"/>
                  </a:lnTo>
                  <a:lnTo>
                    <a:pt x="80" y="5434"/>
                  </a:lnTo>
                  <a:lnTo>
                    <a:pt x="45" y="5698"/>
                  </a:lnTo>
                  <a:lnTo>
                    <a:pt x="27" y="5963"/>
                  </a:lnTo>
                  <a:lnTo>
                    <a:pt x="10" y="6228"/>
                  </a:lnTo>
                  <a:lnTo>
                    <a:pt x="1" y="6510"/>
                  </a:lnTo>
                  <a:lnTo>
                    <a:pt x="1" y="6792"/>
                  </a:lnTo>
                  <a:lnTo>
                    <a:pt x="1" y="7083"/>
                  </a:lnTo>
                  <a:lnTo>
                    <a:pt x="19" y="7383"/>
                  </a:lnTo>
                  <a:lnTo>
                    <a:pt x="36" y="7683"/>
                  </a:lnTo>
                  <a:lnTo>
                    <a:pt x="63" y="8000"/>
                  </a:lnTo>
                  <a:lnTo>
                    <a:pt x="98" y="8318"/>
                  </a:lnTo>
                  <a:lnTo>
                    <a:pt x="133" y="8635"/>
                  </a:lnTo>
                  <a:lnTo>
                    <a:pt x="283" y="9720"/>
                  </a:lnTo>
                  <a:lnTo>
                    <a:pt x="433" y="10717"/>
                  </a:lnTo>
                  <a:lnTo>
                    <a:pt x="574" y="11625"/>
                  </a:lnTo>
                  <a:lnTo>
                    <a:pt x="715" y="12454"/>
                  </a:lnTo>
                  <a:lnTo>
                    <a:pt x="962" y="13927"/>
                  </a:lnTo>
                  <a:lnTo>
                    <a:pt x="1174" y="15197"/>
                  </a:lnTo>
                  <a:lnTo>
                    <a:pt x="1262" y="15779"/>
                  </a:lnTo>
                  <a:lnTo>
                    <a:pt x="1342" y="16326"/>
                  </a:lnTo>
                  <a:lnTo>
                    <a:pt x="1403" y="16864"/>
                  </a:lnTo>
                  <a:lnTo>
                    <a:pt x="1447" y="17402"/>
                  </a:lnTo>
                  <a:lnTo>
                    <a:pt x="1474" y="17931"/>
                  </a:lnTo>
                  <a:lnTo>
                    <a:pt x="1483" y="18469"/>
                  </a:lnTo>
                  <a:lnTo>
                    <a:pt x="1474" y="19025"/>
                  </a:lnTo>
                  <a:lnTo>
                    <a:pt x="1447" y="19607"/>
                  </a:lnTo>
                  <a:lnTo>
                    <a:pt x="1439" y="19695"/>
                  </a:lnTo>
                  <a:lnTo>
                    <a:pt x="1447" y="19784"/>
                  </a:lnTo>
                  <a:lnTo>
                    <a:pt x="1456" y="19872"/>
                  </a:lnTo>
                  <a:lnTo>
                    <a:pt x="1465" y="19960"/>
                  </a:lnTo>
                  <a:lnTo>
                    <a:pt x="1509" y="20145"/>
                  </a:lnTo>
                  <a:lnTo>
                    <a:pt x="1571" y="20322"/>
                  </a:lnTo>
                  <a:lnTo>
                    <a:pt x="1659" y="20489"/>
                  </a:lnTo>
                  <a:lnTo>
                    <a:pt x="1756" y="20666"/>
                  </a:lnTo>
                  <a:lnTo>
                    <a:pt x="1871" y="20824"/>
                  </a:lnTo>
                  <a:lnTo>
                    <a:pt x="1994" y="20983"/>
                  </a:lnTo>
                  <a:lnTo>
                    <a:pt x="2126" y="21133"/>
                  </a:lnTo>
                  <a:lnTo>
                    <a:pt x="2276" y="21274"/>
                  </a:lnTo>
                  <a:lnTo>
                    <a:pt x="2435" y="21398"/>
                  </a:lnTo>
                  <a:lnTo>
                    <a:pt x="2594" y="21521"/>
                  </a:lnTo>
                  <a:lnTo>
                    <a:pt x="2762" y="21618"/>
                  </a:lnTo>
                  <a:lnTo>
                    <a:pt x="2929" y="21706"/>
                  </a:lnTo>
                  <a:lnTo>
                    <a:pt x="3097" y="21777"/>
                  </a:lnTo>
                  <a:lnTo>
                    <a:pt x="3273" y="21821"/>
                  </a:lnTo>
                  <a:lnTo>
                    <a:pt x="3599" y="21900"/>
                  </a:lnTo>
                  <a:lnTo>
                    <a:pt x="3935" y="21971"/>
                  </a:lnTo>
                  <a:lnTo>
                    <a:pt x="4270" y="22033"/>
                  </a:lnTo>
                  <a:lnTo>
                    <a:pt x="4605" y="22077"/>
                  </a:lnTo>
                  <a:lnTo>
                    <a:pt x="4940" y="22112"/>
                  </a:lnTo>
                  <a:lnTo>
                    <a:pt x="5275" y="22138"/>
                  </a:lnTo>
                  <a:lnTo>
                    <a:pt x="5610" y="22147"/>
                  </a:lnTo>
                  <a:lnTo>
                    <a:pt x="5954" y="22130"/>
                  </a:lnTo>
                  <a:lnTo>
                    <a:pt x="6122" y="22121"/>
                  </a:lnTo>
                  <a:lnTo>
                    <a:pt x="6281" y="22103"/>
                  </a:lnTo>
                  <a:lnTo>
                    <a:pt x="6448" y="22077"/>
                  </a:lnTo>
                  <a:lnTo>
                    <a:pt x="6616" y="22050"/>
                  </a:lnTo>
                  <a:lnTo>
                    <a:pt x="6783" y="22015"/>
                  </a:lnTo>
                  <a:lnTo>
                    <a:pt x="6942" y="21971"/>
                  </a:lnTo>
                  <a:lnTo>
                    <a:pt x="7110" y="21918"/>
                  </a:lnTo>
                  <a:lnTo>
                    <a:pt x="7268" y="21865"/>
                  </a:lnTo>
                  <a:lnTo>
                    <a:pt x="7436" y="21803"/>
                  </a:lnTo>
                  <a:lnTo>
                    <a:pt x="7595" y="21733"/>
                  </a:lnTo>
                  <a:lnTo>
                    <a:pt x="7754" y="21662"/>
                  </a:lnTo>
                  <a:lnTo>
                    <a:pt x="7912" y="21574"/>
                  </a:lnTo>
                  <a:lnTo>
                    <a:pt x="8071" y="21486"/>
                  </a:lnTo>
                  <a:lnTo>
                    <a:pt x="8221" y="21389"/>
                  </a:lnTo>
                  <a:lnTo>
                    <a:pt x="8380" y="21274"/>
                  </a:lnTo>
                  <a:lnTo>
                    <a:pt x="8530" y="21159"/>
                  </a:lnTo>
                  <a:lnTo>
                    <a:pt x="8583" y="21115"/>
                  </a:lnTo>
                  <a:lnTo>
                    <a:pt x="8627" y="21071"/>
                  </a:lnTo>
                  <a:lnTo>
                    <a:pt x="8671" y="21010"/>
                  </a:lnTo>
                  <a:lnTo>
                    <a:pt x="8706" y="20957"/>
                  </a:lnTo>
                  <a:lnTo>
                    <a:pt x="8741" y="20895"/>
                  </a:lnTo>
                  <a:lnTo>
                    <a:pt x="8768" y="20833"/>
                  </a:lnTo>
                  <a:lnTo>
                    <a:pt x="8785" y="20771"/>
                  </a:lnTo>
                  <a:lnTo>
                    <a:pt x="8803" y="20710"/>
                  </a:lnTo>
                  <a:lnTo>
                    <a:pt x="8821" y="20569"/>
                  </a:lnTo>
                  <a:lnTo>
                    <a:pt x="8821" y="20436"/>
                  </a:lnTo>
                  <a:lnTo>
                    <a:pt x="8794" y="20295"/>
                  </a:lnTo>
                  <a:lnTo>
                    <a:pt x="8759" y="20163"/>
                  </a:lnTo>
                  <a:lnTo>
                    <a:pt x="8609" y="19792"/>
                  </a:lnTo>
                  <a:lnTo>
                    <a:pt x="8486" y="19510"/>
                  </a:lnTo>
                  <a:lnTo>
                    <a:pt x="8397" y="19290"/>
                  </a:lnTo>
                  <a:lnTo>
                    <a:pt x="8327" y="19104"/>
                  </a:lnTo>
                  <a:lnTo>
                    <a:pt x="8283" y="18937"/>
                  </a:lnTo>
                  <a:lnTo>
                    <a:pt x="8265" y="18849"/>
                  </a:lnTo>
                  <a:lnTo>
                    <a:pt x="8256" y="18752"/>
                  </a:lnTo>
                  <a:lnTo>
                    <a:pt x="8256" y="18540"/>
                  </a:lnTo>
                  <a:lnTo>
                    <a:pt x="8265" y="18275"/>
                  </a:lnTo>
                  <a:lnTo>
                    <a:pt x="8274" y="18196"/>
                  </a:lnTo>
                  <a:lnTo>
                    <a:pt x="8283" y="18117"/>
                  </a:lnTo>
                  <a:lnTo>
                    <a:pt x="8300" y="18046"/>
                  </a:lnTo>
                  <a:lnTo>
                    <a:pt x="8327" y="17976"/>
                  </a:lnTo>
                  <a:lnTo>
                    <a:pt x="8389" y="17834"/>
                  </a:lnTo>
                  <a:lnTo>
                    <a:pt x="8468" y="17702"/>
                  </a:lnTo>
                  <a:lnTo>
                    <a:pt x="8565" y="17579"/>
                  </a:lnTo>
                  <a:lnTo>
                    <a:pt x="8680" y="17446"/>
                  </a:lnTo>
                  <a:lnTo>
                    <a:pt x="8812" y="17332"/>
                  </a:lnTo>
                  <a:lnTo>
                    <a:pt x="8953" y="17217"/>
                  </a:lnTo>
                  <a:lnTo>
                    <a:pt x="9112" y="17094"/>
                  </a:lnTo>
                  <a:lnTo>
                    <a:pt x="9279" y="16988"/>
                  </a:lnTo>
                  <a:lnTo>
                    <a:pt x="9456" y="16873"/>
                  </a:lnTo>
                  <a:lnTo>
                    <a:pt x="9641" y="16758"/>
                  </a:lnTo>
                  <a:lnTo>
                    <a:pt x="10038" y="16529"/>
                  </a:lnTo>
                  <a:lnTo>
                    <a:pt x="10470" y="16291"/>
                  </a:lnTo>
                  <a:lnTo>
                    <a:pt x="10902" y="16044"/>
                  </a:lnTo>
                  <a:lnTo>
                    <a:pt x="11352" y="15779"/>
                  </a:lnTo>
                  <a:lnTo>
                    <a:pt x="11572" y="15638"/>
                  </a:lnTo>
                  <a:lnTo>
                    <a:pt x="11793" y="15488"/>
                  </a:lnTo>
                  <a:lnTo>
                    <a:pt x="12013" y="15330"/>
                  </a:lnTo>
                  <a:lnTo>
                    <a:pt x="12225" y="15162"/>
                  </a:lnTo>
                  <a:lnTo>
                    <a:pt x="12428" y="14994"/>
                  </a:lnTo>
                  <a:lnTo>
                    <a:pt x="12631" y="14809"/>
                  </a:lnTo>
                  <a:lnTo>
                    <a:pt x="12825" y="14615"/>
                  </a:lnTo>
                  <a:lnTo>
                    <a:pt x="13010" y="14412"/>
                  </a:lnTo>
                  <a:lnTo>
                    <a:pt x="13187" y="14192"/>
                  </a:lnTo>
                  <a:lnTo>
                    <a:pt x="13345" y="13971"/>
                  </a:lnTo>
                  <a:lnTo>
                    <a:pt x="13504" y="13724"/>
                  </a:lnTo>
                  <a:lnTo>
                    <a:pt x="13636" y="13469"/>
                  </a:lnTo>
                  <a:lnTo>
                    <a:pt x="13707" y="13336"/>
                  </a:lnTo>
                  <a:lnTo>
                    <a:pt x="13760" y="13195"/>
                  </a:lnTo>
                  <a:lnTo>
                    <a:pt x="13813" y="13036"/>
                  </a:lnTo>
                  <a:lnTo>
                    <a:pt x="13866" y="12869"/>
                  </a:lnTo>
                  <a:lnTo>
                    <a:pt x="13910" y="12701"/>
                  </a:lnTo>
                  <a:lnTo>
                    <a:pt x="13954" y="12516"/>
                  </a:lnTo>
                  <a:lnTo>
                    <a:pt x="13989" y="12331"/>
                  </a:lnTo>
                  <a:lnTo>
                    <a:pt x="14016" y="12137"/>
                  </a:lnTo>
                  <a:lnTo>
                    <a:pt x="14051" y="11934"/>
                  </a:lnTo>
                  <a:lnTo>
                    <a:pt x="14068" y="11722"/>
                  </a:lnTo>
                  <a:lnTo>
                    <a:pt x="14104" y="11281"/>
                  </a:lnTo>
                  <a:lnTo>
                    <a:pt x="14113" y="10814"/>
                  </a:lnTo>
                  <a:lnTo>
                    <a:pt x="14104" y="10338"/>
                  </a:lnTo>
                  <a:lnTo>
                    <a:pt x="14077" y="9835"/>
                  </a:lnTo>
                  <a:lnTo>
                    <a:pt x="14042" y="9314"/>
                  </a:lnTo>
                  <a:lnTo>
                    <a:pt x="13980" y="8794"/>
                  </a:lnTo>
                  <a:lnTo>
                    <a:pt x="13892" y="8256"/>
                  </a:lnTo>
                  <a:lnTo>
                    <a:pt x="13795" y="7718"/>
                  </a:lnTo>
                  <a:lnTo>
                    <a:pt x="13680" y="7171"/>
                  </a:lnTo>
                  <a:lnTo>
                    <a:pt x="13539" y="6624"/>
                  </a:lnTo>
                  <a:lnTo>
                    <a:pt x="13389" y="6086"/>
                  </a:lnTo>
                  <a:lnTo>
                    <a:pt x="13213" y="5548"/>
                  </a:lnTo>
                  <a:lnTo>
                    <a:pt x="13116" y="5284"/>
                  </a:lnTo>
                  <a:lnTo>
                    <a:pt x="13019" y="5019"/>
                  </a:lnTo>
                  <a:lnTo>
                    <a:pt x="12913" y="4763"/>
                  </a:lnTo>
                  <a:lnTo>
                    <a:pt x="12807" y="4508"/>
                  </a:lnTo>
                  <a:lnTo>
                    <a:pt x="12693" y="4252"/>
                  </a:lnTo>
                  <a:lnTo>
                    <a:pt x="12578" y="4005"/>
                  </a:lnTo>
                  <a:lnTo>
                    <a:pt x="12454" y="3758"/>
                  </a:lnTo>
                  <a:lnTo>
                    <a:pt x="12331" y="3520"/>
                  </a:lnTo>
                  <a:lnTo>
                    <a:pt x="12199" y="3282"/>
                  </a:lnTo>
                  <a:lnTo>
                    <a:pt x="12058" y="3052"/>
                  </a:lnTo>
                  <a:lnTo>
                    <a:pt x="11916" y="2832"/>
                  </a:lnTo>
                  <a:lnTo>
                    <a:pt x="11767" y="2611"/>
                  </a:lnTo>
                  <a:lnTo>
                    <a:pt x="11617" y="2409"/>
                  </a:lnTo>
                  <a:lnTo>
                    <a:pt x="11467" y="2197"/>
                  </a:lnTo>
                  <a:lnTo>
                    <a:pt x="11299" y="2003"/>
                  </a:lnTo>
                  <a:lnTo>
                    <a:pt x="11140" y="1818"/>
                  </a:lnTo>
                  <a:lnTo>
                    <a:pt x="10964" y="1632"/>
                  </a:lnTo>
                  <a:lnTo>
                    <a:pt x="10796" y="1465"/>
                  </a:lnTo>
                  <a:lnTo>
                    <a:pt x="10611" y="1297"/>
                  </a:lnTo>
                  <a:lnTo>
                    <a:pt x="10426" y="1138"/>
                  </a:lnTo>
                  <a:lnTo>
                    <a:pt x="10241" y="997"/>
                  </a:lnTo>
                  <a:lnTo>
                    <a:pt x="10047" y="856"/>
                  </a:lnTo>
                  <a:lnTo>
                    <a:pt x="9844" y="733"/>
                  </a:lnTo>
                  <a:lnTo>
                    <a:pt x="9641" y="618"/>
                  </a:lnTo>
                  <a:lnTo>
                    <a:pt x="9429" y="512"/>
                  </a:lnTo>
                  <a:lnTo>
                    <a:pt x="9218" y="415"/>
                  </a:lnTo>
                  <a:lnTo>
                    <a:pt x="8997" y="336"/>
                  </a:lnTo>
                  <a:lnTo>
                    <a:pt x="8777" y="265"/>
                  </a:lnTo>
                  <a:lnTo>
                    <a:pt x="8547" y="204"/>
                  </a:lnTo>
                  <a:lnTo>
                    <a:pt x="8318" y="159"/>
                  </a:lnTo>
                  <a:lnTo>
                    <a:pt x="7851" y="98"/>
                  </a:lnTo>
                  <a:lnTo>
                    <a:pt x="7383" y="45"/>
                  </a:lnTo>
                  <a:lnTo>
                    <a:pt x="6933" y="10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6"/>
            <p:cNvSpPr/>
            <p:nvPr/>
          </p:nvSpPr>
          <p:spPr>
            <a:xfrm>
              <a:off x="2145350" y="517050"/>
              <a:ext cx="125050" cy="124825"/>
            </a:xfrm>
            <a:custGeom>
              <a:rect b="b" l="l" r="r" t="t"/>
              <a:pathLst>
                <a:path extrusionOk="0" h="4993" w="5002">
                  <a:moveTo>
                    <a:pt x="2496" y="0"/>
                  </a:moveTo>
                  <a:lnTo>
                    <a:pt x="2373" y="9"/>
                  </a:lnTo>
                  <a:lnTo>
                    <a:pt x="2250" y="18"/>
                  </a:lnTo>
                  <a:lnTo>
                    <a:pt x="2117" y="27"/>
                  </a:lnTo>
                  <a:lnTo>
                    <a:pt x="1994" y="53"/>
                  </a:lnTo>
                  <a:lnTo>
                    <a:pt x="1879" y="79"/>
                  </a:lnTo>
                  <a:lnTo>
                    <a:pt x="1756" y="115"/>
                  </a:lnTo>
                  <a:lnTo>
                    <a:pt x="1641" y="150"/>
                  </a:lnTo>
                  <a:lnTo>
                    <a:pt x="1526" y="194"/>
                  </a:lnTo>
                  <a:lnTo>
                    <a:pt x="1420" y="247"/>
                  </a:lnTo>
                  <a:lnTo>
                    <a:pt x="1315" y="300"/>
                  </a:lnTo>
                  <a:lnTo>
                    <a:pt x="1209" y="362"/>
                  </a:lnTo>
                  <a:lnTo>
                    <a:pt x="1103" y="432"/>
                  </a:lnTo>
                  <a:lnTo>
                    <a:pt x="1006" y="494"/>
                  </a:lnTo>
                  <a:lnTo>
                    <a:pt x="909" y="573"/>
                  </a:lnTo>
                  <a:lnTo>
                    <a:pt x="821" y="653"/>
                  </a:lnTo>
                  <a:lnTo>
                    <a:pt x="733" y="732"/>
                  </a:lnTo>
                  <a:lnTo>
                    <a:pt x="653" y="820"/>
                  </a:lnTo>
                  <a:lnTo>
                    <a:pt x="574" y="909"/>
                  </a:lnTo>
                  <a:lnTo>
                    <a:pt x="503" y="1006"/>
                  </a:lnTo>
                  <a:lnTo>
                    <a:pt x="433" y="1103"/>
                  </a:lnTo>
                  <a:lnTo>
                    <a:pt x="362" y="1200"/>
                  </a:lnTo>
                  <a:lnTo>
                    <a:pt x="309" y="1305"/>
                  </a:lnTo>
                  <a:lnTo>
                    <a:pt x="247" y="1420"/>
                  </a:lnTo>
                  <a:lnTo>
                    <a:pt x="203" y="1526"/>
                  </a:lnTo>
                  <a:lnTo>
                    <a:pt x="159" y="1641"/>
                  </a:lnTo>
                  <a:lnTo>
                    <a:pt x="115" y="1755"/>
                  </a:lnTo>
                  <a:lnTo>
                    <a:pt x="80" y="1879"/>
                  </a:lnTo>
                  <a:lnTo>
                    <a:pt x="53" y="1993"/>
                  </a:lnTo>
                  <a:lnTo>
                    <a:pt x="36" y="2117"/>
                  </a:lnTo>
                  <a:lnTo>
                    <a:pt x="18" y="2240"/>
                  </a:lnTo>
                  <a:lnTo>
                    <a:pt x="9" y="2373"/>
                  </a:lnTo>
                  <a:lnTo>
                    <a:pt x="0" y="2496"/>
                  </a:lnTo>
                  <a:lnTo>
                    <a:pt x="9" y="2628"/>
                  </a:lnTo>
                  <a:lnTo>
                    <a:pt x="18" y="2752"/>
                  </a:lnTo>
                  <a:lnTo>
                    <a:pt x="36" y="2875"/>
                  </a:lnTo>
                  <a:lnTo>
                    <a:pt x="53" y="2999"/>
                  </a:lnTo>
                  <a:lnTo>
                    <a:pt x="80" y="3122"/>
                  </a:lnTo>
                  <a:lnTo>
                    <a:pt x="115" y="3237"/>
                  </a:lnTo>
                  <a:lnTo>
                    <a:pt x="159" y="3360"/>
                  </a:lnTo>
                  <a:lnTo>
                    <a:pt x="203" y="3466"/>
                  </a:lnTo>
                  <a:lnTo>
                    <a:pt x="247" y="3581"/>
                  </a:lnTo>
                  <a:lnTo>
                    <a:pt x="309" y="3687"/>
                  </a:lnTo>
                  <a:lnTo>
                    <a:pt x="362" y="3793"/>
                  </a:lnTo>
                  <a:lnTo>
                    <a:pt x="433" y="3898"/>
                  </a:lnTo>
                  <a:lnTo>
                    <a:pt x="503" y="3995"/>
                  </a:lnTo>
                  <a:lnTo>
                    <a:pt x="574" y="4084"/>
                  </a:lnTo>
                  <a:lnTo>
                    <a:pt x="653" y="4181"/>
                  </a:lnTo>
                  <a:lnTo>
                    <a:pt x="733" y="4260"/>
                  </a:lnTo>
                  <a:lnTo>
                    <a:pt x="821" y="4348"/>
                  </a:lnTo>
                  <a:lnTo>
                    <a:pt x="909" y="4428"/>
                  </a:lnTo>
                  <a:lnTo>
                    <a:pt x="1006" y="4498"/>
                  </a:lnTo>
                  <a:lnTo>
                    <a:pt x="1103" y="4569"/>
                  </a:lnTo>
                  <a:lnTo>
                    <a:pt x="1209" y="4630"/>
                  </a:lnTo>
                  <a:lnTo>
                    <a:pt x="1315" y="4692"/>
                  </a:lnTo>
                  <a:lnTo>
                    <a:pt x="1420" y="4745"/>
                  </a:lnTo>
                  <a:lnTo>
                    <a:pt x="1526" y="4798"/>
                  </a:lnTo>
                  <a:lnTo>
                    <a:pt x="1641" y="4842"/>
                  </a:lnTo>
                  <a:lnTo>
                    <a:pt x="1756" y="4886"/>
                  </a:lnTo>
                  <a:lnTo>
                    <a:pt x="1879" y="4913"/>
                  </a:lnTo>
                  <a:lnTo>
                    <a:pt x="1994" y="4948"/>
                  </a:lnTo>
                  <a:lnTo>
                    <a:pt x="2117" y="4966"/>
                  </a:lnTo>
                  <a:lnTo>
                    <a:pt x="2250" y="4983"/>
                  </a:lnTo>
                  <a:lnTo>
                    <a:pt x="2373" y="4992"/>
                  </a:lnTo>
                  <a:lnTo>
                    <a:pt x="2629" y="4992"/>
                  </a:lnTo>
                  <a:lnTo>
                    <a:pt x="2752" y="4983"/>
                  </a:lnTo>
                  <a:lnTo>
                    <a:pt x="2885" y="4966"/>
                  </a:lnTo>
                  <a:lnTo>
                    <a:pt x="3008" y="4948"/>
                  </a:lnTo>
                  <a:lnTo>
                    <a:pt x="3123" y="4913"/>
                  </a:lnTo>
                  <a:lnTo>
                    <a:pt x="3246" y="4886"/>
                  </a:lnTo>
                  <a:lnTo>
                    <a:pt x="3361" y="4842"/>
                  </a:lnTo>
                  <a:lnTo>
                    <a:pt x="3475" y="4798"/>
                  </a:lnTo>
                  <a:lnTo>
                    <a:pt x="3581" y="4745"/>
                  </a:lnTo>
                  <a:lnTo>
                    <a:pt x="3687" y="4692"/>
                  </a:lnTo>
                  <a:lnTo>
                    <a:pt x="3793" y="4630"/>
                  </a:lnTo>
                  <a:lnTo>
                    <a:pt x="3899" y="4569"/>
                  </a:lnTo>
                  <a:lnTo>
                    <a:pt x="3996" y="4498"/>
                  </a:lnTo>
                  <a:lnTo>
                    <a:pt x="4093" y="4428"/>
                  </a:lnTo>
                  <a:lnTo>
                    <a:pt x="4181" y="4348"/>
                  </a:lnTo>
                  <a:lnTo>
                    <a:pt x="4269" y="4260"/>
                  </a:lnTo>
                  <a:lnTo>
                    <a:pt x="4349" y="4181"/>
                  </a:lnTo>
                  <a:lnTo>
                    <a:pt x="4428" y="4084"/>
                  </a:lnTo>
                  <a:lnTo>
                    <a:pt x="4499" y="3995"/>
                  </a:lnTo>
                  <a:lnTo>
                    <a:pt x="4569" y="3898"/>
                  </a:lnTo>
                  <a:lnTo>
                    <a:pt x="4640" y="3793"/>
                  </a:lnTo>
                  <a:lnTo>
                    <a:pt x="4693" y="3687"/>
                  </a:lnTo>
                  <a:lnTo>
                    <a:pt x="4754" y="3581"/>
                  </a:lnTo>
                  <a:lnTo>
                    <a:pt x="4798" y="3466"/>
                  </a:lnTo>
                  <a:lnTo>
                    <a:pt x="4843" y="3360"/>
                  </a:lnTo>
                  <a:lnTo>
                    <a:pt x="4887" y="3237"/>
                  </a:lnTo>
                  <a:lnTo>
                    <a:pt x="4922" y="3122"/>
                  </a:lnTo>
                  <a:lnTo>
                    <a:pt x="4948" y="2999"/>
                  </a:lnTo>
                  <a:lnTo>
                    <a:pt x="4966" y="2875"/>
                  </a:lnTo>
                  <a:lnTo>
                    <a:pt x="4984" y="2752"/>
                  </a:lnTo>
                  <a:lnTo>
                    <a:pt x="4992" y="2628"/>
                  </a:lnTo>
                  <a:lnTo>
                    <a:pt x="5001" y="2496"/>
                  </a:lnTo>
                  <a:lnTo>
                    <a:pt x="4992" y="2373"/>
                  </a:lnTo>
                  <a:lnTo>
                    <a:pt x="4984" y="2240"/>
                  </a:lnTo>
                  <a:lnTo>
                    <a:pt x="4966" y="2117"/>
                  </a:lnTo>
                  <a:lnTo>
                    <a:pt x="4948" y="1993"/>
                  </a:lnTo>
                  <a:lnTo>
                    <a:pt x="4922" y="1879"/>
                  </a:lnTo>
                  <a:lnTo>
                    <a:pt x="4887" y="1755"/>
                  </a:lnTo>
                  <a:lnTo>
                    <a:pt x="4843" y="1641"/>
                  </a:lnTo>
                  <a:lnTo>
                    <a:pt x="4798" y="1526"/>
                  </a:lnTo>
                  <a:lnTo>
                    <a:pt x="4754" y="1420"/>
                  </a:lnTo>
                  <a:lnTo>
                    <a:pt x="4693" y="1305"/>
                  </a:lnTo>
                  <a:lnTo>
                    <a:pt x="4640" y="1200"/>
                  </a:lnTo>
                  <a:lnTo>
                    <a:pt x="4569" y="1103"/>
                  </a:lnTo>
                  <a:lnTo>
                    <a:pt x="4499" y="1006"/>
                  </a:lnTo>
                  <a:lnTo>
                    <a:pt x="4428" y="909"/>
                  </a:lnTo>
                  <a:lnTo>
                    <a:pt x="4349" y="820"/>
                  </a:lnTo>
                  <a:lnTo>
                    <a:pt x="4269" y="732"/>
                  </a:lnTo>
                  <a:lnTo>
                    <a:pt x="4181" y="653"/>
                  </a:lnTo>
                  <a:lnTo>
                    <a:pt x="4093" y="573"/>
                  </a:lnTo>
                  <a:lnTo>
                    <a:pt x="3996" y="494"/>
                  </a:lnTo>
                  <a:lnTo>
                    <a:pt x="3899" y="432"/>
                  </a:lnTo>
                  <a:lnTo>
                    <a:pt x="3793" y="362"/>
                  </a:lnTo>
                  <a:lnTo>
                    <a:pt x="3687" y="300"/>
                  </a:lnTo>
                  <a:lnTo>
                    <a:pt x="3581" y="247"/>
                  </a:lnTo>
                  <a:lnTo>
                    <a:pt x="3475" y="194"/>
                  </a:lnTo>
                  <a:lnTo>
                    <a:pt x="3361" y="150"/>
                  </a:lnTo>
                  <a:lnTo>
                    <a:pt x="3246" y="115"/>
                  </a:lnTo>
                  <a:lnTo>
                    <a:pt x="3123" y="79"/>
                  </a:lnTo>
                  <a:lnTo>
                    <a:pt x="3008" y="53"/>
                  </a:lnTo>
                  <a:lnTo>
                    <a:pt x="2885" y="27"/>
                  </a:lnTo>
                  <a:lnTo>
                    <a:pt x="2752" y="18"/>
                  </a:lnTo>
                  <a:lnTo>
                    <a:pt x="2629" y="9"/>
                  </a:lnTo>
                  <a:lnTo>
                    <a:pt x="2496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6"/>
            <p:cNvSpPr/>
            <p:nvPr/>
          </p:nvSpPr>
          <p:spPr>
            <a:xfrm>
              <a:off x="2424925" y="408125"/>
              <a:ext cx="65075" cy="143125"/>
            </a:xfrm>
            <a:custGeom>
              <a:rect b="b" l="l" r="r" t="t"/>
              <a:pathLst>
                <a:path extrusionOk="0" h="5725" w="2603">
                  <a:moveTo>
                    <a:pt x="433" y="0"/>
                  </a:moveTo>
                  <a:lnTo>
                    <a:pt x="1" y="5724"/>
                  </a:lnTo>
                  <a:lnTo>
                    <a:pt x="2603" y="5724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ED9D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6"/>
            <p:cNvSpPr/>
            <p:nvPr/>
          </p:nvSpPr>
          <p:spPr>
            <a:xfrm>
              <a:off x="2307850" y="941050"/>
              <a:ext cx="660400" cy="380600"/>
            </a:xfrm>
            <a:custGeom>
              <a:rect b="b" l="l" r="r" t="t"/>
              <a:pathLst>
                <a:path extrusionOk="0" h="15224" w="26416">
                  <a:moveTo>
                    <a:pt x="5539" y="1"/>
                  </a:moveTo>
                  <a:lnTo>
                    <a:pt x="1" y="1324"/>
                  </a:lnTo>
                  <a:lnTo>
                    <a:pt x="7330" y="15224"/>
                  </a:lnTo>
                  <a:lnTo>
                    <a:pt x="19757" y="11431"/>
                  </a:lnTo>
                  <a:lnTo>
                    <a:pt x="23823" y="11643"/>
                  </a:lnTo>
                  <a:lnTo>
                    <a:pt x="26416" y="9438"/>
                  </a:lnTo>
                  <a:lnTo>
                    <a:pt x="24537" y="5486"/>
                  </a:lnTo>
                  <a:lnTo>
                    <a:pt x="21803" y="6430"/>
                  </a:lnTo>
                  <a:lnTo>
                    <a:pt x="20224" y="8141"/>
                  </a:lnTo>
                  <a:lnTo>
                    <a:pt x="19184" y="9085"/>
                  </a:lnTo>
                  <a:lnTo>
                    <a:pt x="8891" y="9941"/>
                  </a:lnTo>
                  <a:lnTo>
                    <a:pt x="5539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6"/>
            <p:cNvSpPr/>
            <p:nvPr/>
          </p:nvSpPr>
          <p:spPr>
            <a:xfrm>
              <a:off x="2070150" y="1366175"/>
              <a:ext cx="791400" cy="749250"/>
            </a:xfrm>
            <a:custGeom>
              <a:rect b="b" l="l" r="r" t="t"/>
              <a:pathLst>
                <a:path extrusionOk="0" h="29970" w="31656">
                  <a:moveTo>
                    <a:pt x="2770" y="0"/>
                  </a:moveTo>
                  <a:lnTo>
                    <a:pt x="1" y="9658"/>
                  </a:lnTo>
                  <a:lnTo>
                    <a:pt x="9747" y="13600"/>
                  </a:lnTo>
                  <a:lnTo>
                    <a:pt x="23858" y="10663"/>
                  </a:lnTo>
                  <a:lnTo>
                    <a:pt x="23858" y="10663"/>
                  </a:lnTo>
                  <a:lnTo>
                    <a:pt x="23603" y="20762"/>
                  </a:lnTo>
                  <a:lnTo>
                    <a:pt x="23400" y="29970"/>
                  </a:lnTo>
                  <a:lnTo>
                    <a:pt x="27069" y="29970"/>
                  </a:lnTo>
                  <a:lnTo>
                    <a:pt x="31629" y="5839"/>
                  </a:lnTo>
                  <a:lnTo>
                    <a:pt x="31655" y="5663"/>
                  </a:lnTo>
                  <a:lnTo>
                    <a:pt x="31655" y="5486"/>
                  </a:lnTo>
                  <a:lnTo>
                    <a:pt x="31638" y="5319"/>
                  </a:lnTo>
                  <a:lnTo>
                    <a:pt x="31611" y="5151"/>
                  </a:lnTo>
                  <a:lnTo>
                    <a:pt x="31558" y="4983"/>
                  </a:lnTo>
                  <a:lnTo>
                    <a:pt x="31496" y="4833"/>
                  </a:lnTo>
                  <a:lnTo>
                    <a:pt x="31417" y="4684"/>
                  </a:lnTo>
                  <a:lnTo>
                    <a:pt x="31320" y="4551"/>
                  </a:lnTo>
                  <a:lnTo>
                    <a:pt x="31214" y="4419"/>
                  </a:lnTo>
                  <a:lnTo>
                    <a:pt x="31100" y="4304"/>
                  </a:lnTo>
                  <a:lnTo>
                    <a:pt x="30967" y="4198"/>
                  </a:lnTo>
                  <a:lnTo>
                    <a:pt x="30826" y="4110"/>
                  </a:lnTo>
                  <a:lnTo>
                    <a:pt x="30676" y="4031"/>
                  </a:lnTo>
                  <a:lnTo>
                    <a:pt x="30517" y="3969"/>
                  </a:lnTo>
                  <a:lnTo>
                    <a:pt x="30350" y="3916"/>
                  </a:lnTo>
                  <a:lnTo>
                    <a:pt x="30173" y="3890"/>
                  </a:lnTo>
                  <a:lnTo>
                    <a:pt x="13980" y="2038"/>
                  </a:lnTo>
                  <a:lnTo>
                    <a:pt x="2770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6"/>
            <p:cNvSpPr/>
            <p:nvPr/>
          </p:nvSpPr>
          <p:spPr>
            <a:xfrm>
              <a:off x="1642850" y="1366175"/>
              <a:ext cx="776825" cy="1074925"/>
            </a:xfrm>
            <a:custGeom>
              <a:rect b="b" l="l" r="r" t="t"/>
              <a:pathLst>
                <a:path extrusionOk="0" h="42997" w="31073">
                  <a:moveTo>
                    <a:pt x="19862" y="0"/>
                  </a:moveTo>
                  <a:lnTo>
                    <a:pt x="14235" y="11810"/>
                  </a:lnTo>
                  <a:lnTo>
                    <a:pt x="11316" y="20445"/>
                  </a:lnTo>
                  <a:lnTo>
                    <a:pt x="7506" y="25057"/>
                  </a:lnTo>
                  <a:lnTo>
                    <a:pt x="7321" y="25287"/>
                  </a:lnTo>
                  <a:lnTo>
                    <a:pt x="7144" y="25516"/>
                  </a:lnTo>
                  <a:lnTo>
                    <a:pt x="6968" y="25754"/>
                  </a:lnTo>
                  <a:lnTo>
                    <a:pt x="6791" y="25992"/>
                  </a:lnTo>
                  <a:lnTo>
                    <a:pt x="6624" y="26230"/>
                  </a:lnTo>
                  <a:lnTo>
                    <a:pt x="6465" y="26477"/>
                  </a:lnTo>
                  <a:lnTo>
                    <a:pt x="6306" y="26724"/>
                  </a:lnTo>
                  <a:lnTo>
                    <a:pt x="6156" y="26971"/>
                  </a:lnTo>
                  <a:lnTo>
                    <a:pt x="6006" y="27227"/>
                  </a:lnTo>
                  <a:lnTo>
                    <a:pt x="5865" y="27474"/>
                  </a:lnTo>
                  <a:lnTo>
                    <a:pt x="5724" y="27739"/>
                  </a:lnTo>
                  <a:lnTo>
                    <a:pt x="5592" y="27994"/>
                  </a:lnTo>
                  <a:lnTo>
                    <a:pt x="5460" y="28259"/>
                  </a:lnTo>
                  <a:lnTo>
                    <a:pt x="5336" y="28523"/>
                  </a:lnTo>
                  <a:lnTo>
                    <a:pt x="5213" y="28788"/>
                  </a:lnTo>
                  <a:lnTo>
                    <a:pt x="5098" y="29061"/>
                  </a:lnTo>
                  <a:lnTo>
                    <a:pt x="0" y="41409"/>
                  </a:lnTo>
                  <a:lnTo>
                    <a:pt x="2470" y="42997"/>
                  </a:lnTo>
                  <a:lnTo>
                    <a:pt x="18945" y="22826"/>
                  </a:lnTo>
                  <a:lnTo>
                    <a:pt x="31072" y="5618"/>
                  </a:lnTo>
                  <a:lnTo>
                    <a:pt x="19862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6"/>
            <p:cNvSpPr/>
            <p:nvPr/>
          </p:nvSpPr>
          <p:spPr>
            <a:xfrm>
              <a:off x="1920450" y="1321625"/>
              <a:ext cx="684650" cy="563625"/>
            </a:xfrm>
            <a:custGeom>
              <a:rect b="b" l="l" r="r" t="t"/>
              <a:pathLst>
                <a:path extrusionOk="0" h="22545" w="27386">
                  <a:moveTo>
                    <a:pt x="8767" y="1"/>
                  </a:moveTo>
                  <a:lnTo>
                    <a:pt x="0" y="19457"/>
                  </a:lnTo>
                  <a:lnTo>
                    <a:pt x="10081" y="22544"/>
                  </a:lnTo>
                  <a:lnTo>
                    <a:pt x="16546" y="16247"/>
                  </a:lnTo>
                  <a:lnTo>
                    <a:pt x="27386" y="12957"/>
                  </a:lnTo>
                  <a:lnTo>
                    <a:pt x="27386" y="4111"/>
                  </a:lnTo>
                  <a:lnTo>
                    <a:pt x="8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6"/>
            <p:cNvSpPr/>
            <p:nvPr/>
          </p:nvSpPr>
          <p:spPr>
            <a:xfrm>
              <a:off x="1597850" y="2345825"/>
              <a:ext cx="273225" cy="190325"/>
            </a:xfrm>
            <a:custGeom>
              <a:rect b="b" l="l" r="r" t="t"/>
              <a:pathLst>
                <a:path extrusionOk="0" h="7613" w="10929">
                  <a:moveTo>
                    <a:pt x="2224" y="1"/>
                  </a:moveTo>
                  <a:lnTo>
                    <a:pt x="1977" y="186"/>
                  </a:lnTo>
                  <a:lnTo>
                    <a:pt x="1756" y="371"/>
                  </a:lnTo>
                  <a:lnTo>
                    <a:pt x="1544" y="565"/>
                  </a:lnTo>
                  <a:lnTo>
                    <a:pt x="1359" y="768"/>
                  </a:lnTo>
                  <a:lnTo>
                    <a:pt x="1183" y="971"/>
                  </a:lnTo>
                  <a:lnTo>
                    <a:pt x="1024" y="1182"/>
                  </a:lnTo>
                  <a:lnTo>
                    <a:pt x="883" y="1394"/>
                  </a:lnTo>
                  <a:lnTo>
                    <a:pt x="751" y="1615"/>
                  </a:lnTo>
                  <a:lnTo>
                    <a:pt x="627" y="1826"/>
                  </a:lnTo>
                  <a:lnTo>
                    <a:pt x="530" y="2047"/>
                  </a:lnTo>
                  <a:lnTo>
                    <a:pt x="433" y="2267"/>
                  </a:lnTo>
                  <a:lnTo>
                    <a:pt x="354" y="2479"/>
                  </a:lnTo>
                  <a:lnTo>
                    <a:pt x="283" y="2691"/>
                  </a:lnTo>
                  <a:lnTo>
                    <a:pt x="221" y="2902"/>
                  </a:lnTo>
                  <a:lnTo>
                    <a:pt x="169" y="3114"/>
                  </a:lnTo>
                  <a:lnTo>
                    <a:pt x="124" y="3317"/>
                  </a:lnTo>
                  <a:lnTo>
                    <a:pt x="89" y="3511"/>
                  </a:lnTo>
                  <a:lnTo>
                    <a:pt x="54" y="3705"/>
                  </a:lnTo>
                  <a:lnTo>
                    <a:pt x="19" y="4067"/>
                  </a:lnTo>
                  <a:lnTo>
                    <a:pt x="1" y="4384"/>
                  </a:lnTo>
                  <a:lnTo>
                    <a:pt x="1" y="4666"/>
                  </a:lnTo>
                  <a:lnTo>
                    <a:pt x="10" y="4896"/>
                  </a:lnTo>
                  <a:lnTo>
                    <a:pt x="19" y="5072"/>
                  </a:lnTo>
                  <a:lnTo>
                    <a:pt x="36" y="5213"/>
                  </a:lnTo>
                  <a:lnTo>
                    <a:pt x="6078" y="7612"/>
                  </a:lnTo>
                  <a:lnTo>
                    <a:pt x="9817" y="7612"/>
                  </a:lnTo>
                  <a:lnTo>
                    <a:pt x="9906" y="7603"/>
                  </a:lnTo>
                  <a:lnTo>
                    <a:pt x="9985" y="7586"/>
                  </a:lnTo>
                  <a:lnTo>
                    <a:pt x="10064" y="7568"/>
                  </a:lnTo>
                  <a:lnTo>
                    <a:pt x="10144" y="7542"/>
                  </a:lnTo>
                  <a:lnTo>
                    <a:pt x="10214" y="7515"/>
                  </a:lnTo>
                  <a:lnTo>
                    <a:pt x="10355" y="7445"/>
                  </a:lnTo>
                  <a:lnTo>
                    <a:pt x="10479" y="7356"/>
                  </a:lnTo>
                  <a:lnTo>
                    <a:pt x="10593" y="7251"/>
                  </a:lnTo>
                  <a:lnTo>
                    <a:pt x="10691" y="7136"/>
                  </a:lnTo>
                  <a:lnTo>
                    <a:pt x="10770" y="7012"/>
                  </a:lnTo>
                  <a:lnTo>
                    <a:pt x="10840" y="6880"/>
                  </a:lnTo>
                  <a:lnTo>
                    <a:pt x="10885" y="6730"/>
                  </a:lnTo>
                  <a:lnTo>
                    <a:pt x="10920" y="6589"/>
                  </a:lnTo>
                  <a:lnTo>
                    <a:pt x="10929" y="6430"/>
                  </a:lnTo>
                  <a:lnTo>
                    <a:pt x="10929" y="6280"/>
                  </a:lnTo>
                  <a:lnTo>
                    <a:pt x="10911" y="6201"/>
                  </a:lnTo>
                  <a:lnTo>
                    <a:pt x="10893" y="6122"/>
                  </a:lnTo>
                  <a:lnTo>
                    <a:pt x="10876" y="6042"/>
                  </a:lnTo>
                  <a:lnTo>
                    <a:pt x="10840" y="5972"/>
                  </a:lnTo>
                  <a:lnTo>
                    <a:pt x="10814" y="5892"/>
                  </a:lnTo>
                  <a:lnTo>
                    <a:pt x="10770" y="5813"/>
                  </a:lnTo>
                  <a:lnTo>
                    <a:pt x="10664" y="5628"/>
                  </a:lnTo>
                  <a:lnTo>
                    <a:pt x="6704" y="4155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00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6"/>
            <p:cNvSpPr/>
            <p:nvPr/>
          </p:nvSpPr>
          <p:spPr>
            <a:xfrm>
              <a:off x="2000700" y="742375"/>
              <a:ext cx="525900" cy="887750"/>
            </a:xfrm>
            <a:custGeom>
              <a:rect b="b" l="l" r="r" t="t"/>
              <a:pathLst>
                <a:path extrusionOk="0" h="35510" w="21036">
                  <a:moveTo>
                    <a:pt x="9923" y="1"/>
                  </a:moveTo>
                  <a:lnTo>
                    <a:pt x="9773" y="36"/>
                  </a:lnTo>
                  <a:lnTo>
                    <a:pt x="9623" y="80"/>
                  </a:lnTo>
                  <a:lnTo>
                    <a:pt x="9482" y="133"/>
                  </a:lnTo>
                  <a:lnTo>
                    <a:pt x="9350" y="195"/>
                  </a:lnTo>
                  <a:lnTo>
                    <a:pt x="9209" y="257"/>
                  </a:lnTo>
                  <a:lnTo>
                    <a:pt x="9085" y="327"/>
                  </a:lnTo>
                  <a:lnTo>
                    <a:pt x="8953" y="407"/>
                  </a:lnTo>
                  <a:lnTo>
                    <a:pt x="8829" y="486"/>
                  </a:lnTo>
                  <a:lnTo>
                    <a:pt x="8706" y="574"/>
                  </a:lnTo>
                  <a:lnTo>
                    <a:pt x="8591" y="671"/>
                  </a:lnTo>
                  <a:lnTo>
                    <a:pt x="8362" y="865"/>
                  </a:lnTo>
                  <a:lnTo>
                    <a:pt x="8133" y="1086"/>
                  </a:lnTo>
                  <a:lnTo>
                    <a:pt x="7921" y="1306"/>
                  </a:lnTo>
                  <a:lnTo>
                    <a:pt x="7709" y="1544"/>
                  </a:lnTo>
                  <a:lnTo>
                    <a:pt x="7506" y="1791"/>
                  </a:lnTo>
                  <a:lnTo>
                    <a:pt x="7109" y="2294"/>
                  </a:lnTo>
                  <a:lnTo>
                    <a:pt x="6704" y="2797"/>
                  </a:lnTo>
                  <a:lnTo>
                    <a:pt x="6501" y="3035"/>
                  </a:lnTo>
                  <a:lnTo>
                    <a:pt x="6298" y="3273"/>
                  </a:lnTo>
                  <a:lnTo>
                    <a:pt x="4490" y="5275"/>
                  </a:lnTo>
                  <a:lnTo>
                    <a:pt x="4287" y="5504"/>
                  </a:lnTo>
                  <a:lnTo>
                    <a:pt x="4093" y="5751"/>
                  </a:lnTo>
                  <a:lnTo>
                    <a:pt x="3908" y="5998"/>
                  </a:lnTo>
                  <a:lnTo>
                    <a:pt x="3740" y="6254"/>
                  </a:lnTo>
                  <a:lnTo>
                    <a:pt x="3582" y="6519"/>
                  </a:lnTo>
                  <a:lnTo>
                    <a:pt x="3432" y="6783"/>
                  </a:lnTo>
                  <a:lnTo>
                    <a:pt x="3290" y="7057"/>
                  </a:lnTo>
                  <a:lnTo>
                    <a:pt x="3167" y="7339"/>
                  </a:lnTo>
                  <a:lnTo>
                    <a:pt x="3052" y="7621"/>
                  </a:lnTo>
                  <a:lnTo>
                    <a:pt x="2947" y="7903"/>
                  </a:lnTo>
                  <a:lnTo>
                    <a:pt x="2858" y="8203"/>
                  </a:lnTo>
                  <a:lnTo>
                    <a:pt x="2770" y="8494"/>
                  </a:lnTo>
                  <a:lnTo>
                    <a:pt x="2708" y="8794"/>
                  </a:lnTo>
                  <a:lnTo>
                    <a:pt x="2647" y="9103"/>
                  </a:lnTo>
                  <a:lnTo>
                    <a:pt x="2611" y="9403"/>
                  </a:lnTo>
                  <a:lnTo>
                    <a:pt x="2576" y="9712"/>
                  </a:lnTo>
                  <a:lnTo>
                    <a:pt x="1" y="35509"/>
                  </a:lnTo>
                  <a:lnTo>
                    <a:pt x="16106" y="31082"/>
                  </a:lnTo>
                  <a:lnTo>
                    <a:pt x="16414" y="30967"/>
                  </a:lnTo>
                  <a:lnTo>
                    <a:pt x="16705" y="30835"/>
                  </a:lnTo>
                  <a:lnTo>
                    <a:pt x="16996" y="30694"/>
                  </a:lnTo>
                  <a:lnTo>
                    <a:pt x="17270" y="30544"/>
                  </a:lnTo>
                  <a:lnTo>
                    <a:pt x="17543" y="30385"/>
                  </a:lnTo>
                  <a:lnTo>
                    <a:pt x="17808" y="30209"/>
                  </a:lnTo>
                  <a:lnTo>
                    <a:pt x="18064" y="30024"/>
                  </a:lnTo>
                  <a:lnTo>
                    <a:pt x="18311" y="29830"/>
                  </a:lnTo>
                  <a:lnTo>
                    <a:pt x="18549" y="29627"/>
                  </a:lnTo>
                  <a:lnTo>
                    <a:pt x="18769" y="29415"/>
                  </a:lnTo>
                  <a:lnTo>
                    <a:pt x="18990" y="29195"/>
                  </a:lnTo>
                  <a:lnTo>
                    <a:pt x="19201" y="28965"/>
                  </a:lnTo>
                  <a:lnTo>
                    <a:pt x="19395" y="28727"/>
                  </a:lnTo>
                  <a:lnTo>
                    <a:pt x="19581" y="28480"/>
                  </a:lnTo>
                  <a:lnTo>
                    <a:pt x="19766" y="28233"/>
                  </a:lnTo>
                  <a:lnTo>
                    <a:pt x="19925" y="27969"/>
                  </a:lnTo>
                  <a:lnTo>
                    <a:pt x="20083" y="27704"/>
                  </a:lnTo>
                  <a:lnTo>
                    <a:pt x="20233" y="27431"/>
                  </a:lnTo>
                  <a:lnTo>
                    <a:pt x="20366" y="27157"/>
                  </a:lnTo>
                  <a:lnTo>
                    <a:pt x="20489" y="26866"/>
                  </a:lnTo>
                  <a:lnTo>
                    <a:pt x="20595" y="26584"/>
                  </a:lnTo>
                  <a:lnTo>
                    <a:pt x="20701" y="26284"/>
                  </a:lnTo>
                  <a:lnTo>
                    <a:pt x="20780" y="25984"/>
                  </a:lnTo>
                  <a:lnTo>
                    <a:pt x="20860" y="25684"/>
                  </a:lnTo>
                  <a:lnTo>
                    <a:pt x="20921" y="25376"/>
                  </a:lnTo>
                  <a:lnTo>
                    <a:pt x="20965" y="25067"/>
                  </a:lnTo>
                  <a:lnTo>
                    <a:pt x="21001" y="24758"/>
                  </a:lnTo>
                  <a:lnTo>
                    <a:pt x="21027" y="24441"/>
                  </a:lnTo>
                  <a:lnTo>
                    <a:pt x="21036" y="24123"/>
                  </a:lnTo>
                  <a:lnTo>
                    <a:pt x="21036" y="23797"/>
                  </a:lnTo>
                  <a:lnTo>
                    <a:pt x="21018" y="23479"/>
                  </a:lnTo>
                  <a:lnTo>
                    <a:pt x="20983" y="23153"/>
                  </a:lnTo>
                  <a:lnTo>
                    <a:pt x="16979" y="4058"/>
                  </a:lnTo>
                  <a:lnTo>
                    <a:pt x="10487" y="848"/>
                  </a:lnTo>
                  <a:lnTo>
                    <a:pt x="99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6"/>
            <p:cNvSpPr/>
            <p:nvPr/>
          </p:nvSpPr>
          <p:spPr>
            <a:xfrm>
              <a:off x="2000700" y="742375"/>
              <a:ext cx="525900" cy="887750"/>
            </a:xfrm>
            <a:custGeom>
              <a:rect b="b" l="l" r="r" t="t"/>
              <a:pathLst>
                <a:path extrusionOk="0" fill="none" h="35510" w="21036">
                  <a:moveTo>
                    <a:pt x="16979" y="4058"/>
                  </a:moveTo>
                  <a:lnTo>
                    <a:pt x="20983" y="23153"/>
                  </a:lnTo>
                  <a:lnTo>
                    <a:pt x="20983" y="23153"/>
                  </a:lnTo>
                  <a:lnTo>
                    <a:pt x="21018" y="23479"/>
                  </a:lnTo>
                  <a:lnTo>
                    <a:pt x="21036" y="23797"/>
                  </a:lnTo>
                  <a:lnTo>
                    <a:pt x="21036" y="24123"/>
                  </a:lnTo>
                  <a:lnTo>
                    <a:pt x="21027" y="24441"/>
                  </a:lnTo>
                  <a:lnTo>
                    <a:pt x="21001" y="24758"/>
                  </a:lnTo>
                  <a:lnTo>
                    <a:pt x="20965" y="25067"/>
                  </a:lnTo>
                  <a:lnTo>
                    <a:pt x="20921" y="25376"/>
                  </a:lnTo>
                  <a:lnTo>
                    <a:pt x="20860" y="25684"/>
                  </a:lnTo>
                  <a:lnTo>
                    <a:pt x="20780" y="25984"/>
                  </a:lnTo>
                  <a:lnTo>
                    <a:pt x="20701" y="26284"/>
                  </a:lnTo>
                  <a:lnTo>
                    <a:pt x="20595" y="26584"/>
                  </a:lnTo>
                  <a:lnTo>
                    <a:pt x="20489" y="26866"/>
                  </a:lnTo>
                  <a:lnTo>
                    <a:pt x="20366" y="27157"/>
                  </a:lnTo>
                  <a:lnTo>
                    <a:pt x="20233" y="27431"/>
                  </a:lnTo>
                  <a:lnTo>
                    <a:pt x="20083" y="27704"/>
                  </a:lnTo>
                  <a:lnTo>
                    <a:pt x="19925" y="27969"/>
                  </a:lnTo>
                  <a:lnTo>
                    <a:pt x="19766" y="28233"/>
                  </a:lnTo>
                  <a:lnTo>
                    <a:pt x="19581" y="28480"/>
                  </a:lnTo>
                  <a:lnTo>
                    <a:pt x="19395" y="28727"/>
                  </a:lnTo>
                  <a:lnTo>
                    <a:pt x="19201" y="28965"/>
                  </a:lnTo>
                  <a:lnTo>
                    <a:pt x="18990" y="29195"/>
                  </a:lnTo>
                  <a:lnTo>
                    <a:pt x="18769" y="29415"/>
                  </a:lnTo>
                  <a:lnTo>
                    <a:pt x="18549" y="29627"/>
                  </a:lnTo>
                  <a:lnTo>
                    <a:pt x="18311" y="29830"/>
                  </a:lnTo>
                  <a:lnTo>
                    <a:pt x="18064" y="30024"/>
                  </a:lnTo>
                  <a:lnTo>
                    <a:pt x="17808" y="30209"/>
                  </a:lnTo>
                  <a:lnTo>
                    <a:pt x="17543" y="30385"/>
                  </a:lnTo>
                  <a:lnTo>
                    <a:pt x="17270" y="30544"/>
                  </a:lnTo>
                  <a:lnTo>
                    <a:pt x="16996" y="30694"/>
                  </a:lnTo>
                  <a:lnTo>
                    <a:pt x="16705" y="30835"/>
                  </a:lnTo>
                  <a:lnTo>
                    <a:pt x="16414" y="30967"/>
                  </a:lnTo>
                  <a:lnTo>
                    <a:pt x="16106" y="31082"/>
                  </a:lnTo>
                  <a:lnTo>
                    <a:pt x="1" y="35509"/>
                  </a:lnTo>
                  <a:lnTo>
                    <a:pt x="2576" y="9712"/>
                  </a:lnTo>
                  <a:lnTo>
                    <a:pt x="2576" y="9712"/>
                  </a:lnTo>
                  <a:lnTo>
                    <a:pt x="2611" y="9403"/>
                  </a:lnTo>
                  <a:lnTo>
                    <a:pt x="2647" y="9103"/>
                  </a:lnTo>
                  <a:lnTo>
                    <a:pt x="2708" y="8794"/>
                  </a:lnTo>
                  <a:lnTo>
                    <a:pt x="2770" y="8494"/>
                  </a:lnTo>
                  <a:lnTo>
                    <a:pt x="2858" y="8203"/>
                  </a:lnTo>
                  <a:lnTo>
                    <a:pt x="2947" y="7903"/>
                  </a:lnTo>
                  <a:lnTo>
                    <a:pt x="3052" y="7621"/>
                  </a:lnTo>
                  <a:lnTo>
                    <a:pt x="3167" y="7339"/>
                  </a:lnTo>
                  <a:lnTo>
                    <a:pt x="3290" y="7057"/>
                  </a:lnTo>
                  <a:lnTo>
                    <a:pt x="3432" y="6783"/>
                  </a:lnTo>
                  <a:lnTo>
                    <a:pt x="3582" y="6519"/>
                  </a:lnTo>
                  <a:lnTo>
                    <a:pt x="3740" y="6254"/>
                  </a:lnTo>
                  <a:lnTo>
                    <a:pt x="3908" y="5998"/>
                  </a:lnTo>
                  <a:lnTo>
                    <a:pt x="4093" y="5751"/>
                  </a:lnTo>
                  <a:lnTo>
                    <a:pt x="4287" y="5504"/>
                  </a:lnTo>
                  <a:lnTo>
                    <a:pt x="4490" y="5275"/>
                  </a:lnTo>
                  <a:lnTo>
                    <a:pt x="6298" y="3273"/>
                  </a:lnTo>
                  <a:lnTo>
                    <a:pt x="6298" y="3273"/>
                  </a:lnTo>
                  <a:lnTo>
                    <a:pt x="6501" y="3035"/>
                  </a:lnTo>
                  <a:lnTo>
                    <a:pt x="6704" y="2797"/>
                  </a:lnTo>
                  <a:lnTo>
                    <a:pt x="7109" y="2294"/>
                  </a:lnTo>
                  <a:lnTo>
                    <a:pt x="7506" y="1791"/>
                  </a:lnTo>
                  <a:lnTo>
                    <a:pt x="7709" y="1544"/>
                  </a:lnTo>
                  <a:lnTo>
                    <a:pt x="7921" y="1306"/>
                  </a:lnTo>
                  <a:lnTo>
                    <a:pt x="8133" y="1086"/>
                  </a:lnTo>
                  <a:lnTo>
                    <a:pt x="8362" y="865"/>
                  </a:lnTo>
                  <a:lnTo>
                    <a:pt x="8591" y="671"/>
                  </a:lnTo>
                  <a:lnTo>
                    <a:pt x="8706" y="574"/>
                  </a:lnTo>
                  <a:lnTo>
                    <a:pt x="8829" y="486"/>
                  </a:lnTo>
                  <a:lnTo>
                    <a:pt x="8953" y="407"/>
                  </a:lnTo>
                  <a:lnTo>
                    <a:pt x="9085" y="327"/>
                  </a:lnTo>
                  <a:lnTo>
                    <a:pt x="9209" y="257"/>
                  </a:lnTo>
                  <a:lnTo>
                    <a:pt x="9350" y="195"/>
                  </a:lnTo>
                  <a:lnTo>
                    <a:pt x="9482" y="133"/>
                  </a:lnTo>
                  <a:lnTo>
                    <a:pt x="9623" y="80"/>
                  </a:lnTo>
                  <a:lnTo>
                    <a:pt x="9773" y="36"/>
                  </a:lnTo>
                  <a:lnTo>
                    <a:pt x="9923" y="1"/>
                  </a:lnTo>
                  <a:lnTo>
                    <a:pt x="10487" y="84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6"/>
            <p:cNvSpPr/>
            <p:nvPr/>
          </p:nvSpPr>
          <p:spPr>
            <a:xfrm>
              <a:off x="1881200" y="856150"/>
              <a:ext cx="377725" cy="670350"/>
            </a:xfrm>
            <a:custGeom>
              <a:rect b="b" l="l" r="r" t="t"/>
              <a:pathLst>
                <a:path extrusionOk="0" h="26814" w="15109">
                  <a:moveTo>
                    <a:pt x="13503" y="1"/>
                  </a:moveTo>
                  <a:lnTo>
                    <a:pt x="0" y="8045"/>
                  </a:lnTo>
                  <a:lnTo>
                    <a:pt x="4437" y="20260"/>
                  </a:lnTo>
                  <a:lnTo>
                    <a:pt x="4437" y="24335"/>
                  </a:lnTo>
                  <a:lnTo>
                    <a:pt x="6774" y="26813"/>
                  </a:lnTo>
                  <a:lnTo>
                    <a:pt x="10628" y="24732"/>
                  </a:lnTo>
                  <a:lnTo>
                    <a:pt x="9535" y="22050"/>
                  </a:lnTo>
                  <a:lnTo>
                    <a:pt x="7744" y="20560"/>
                  </a:lnTo>
                  <a:lnTo>
                    <a:pt x="6756" y="19563"/>
                  </a:lnTo>
                  <a:lnTo>
                    <a:pt x="5363" y="9341"/>
                  </a:lnTo>
                  <a:lnTo>
                    <a:pt x="15109" y="5469"/>
                  </a:lnTo>
                  <a:lnTo>
                    <a:pt x="13503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6"/>
            <p:cNvSpPr/>
            <p:nvPr/>
          </p:nvSpPr>
          <p:spPr>
            <a:xfrm>
              <a:off x="2176650" y="387175"/>
              <a:ext cx="343350" cy="90650"/>
            </a:xfrm>
            <a:custGeom>
              <a:rect b="b" l="l" r="r" t="t"/>
              <a:pathLst>
                <a:path extrusionOk="0" h="3626" w="13734">
                  <a:moveTo>
                    <a:pt x="13107" y="0"/>
                  </a:moveTo>
                  <a:lnTo>
                    <a:pt x="442" y="838"/>
                  </a:lnTo>
                  <a:lnTo>
                    <a:pt x="354" y="847"/>
                  </a:lnTo>
                  <a:lnTo>
                    <a:pt x="265" y="882"/>
                  </a:lnTo>
                  <a:lnTo>
                    <a:pt x="186" y="935"/>
                  </a:lnTo>
                  <a:lnTo>
                    <a:pt x="116" y="997"/>
                  </a:lnTo>
                  <a:lnTo>
                    <a:pt x="63" y="1067"/>
                  </a:lnTo>
                  <a:lnTo>
                    <a:pt x="27" y="1156"/>
                  </a:lnTo>
                  <a:lnTo>
                    <a:pt x="1" y="1244"/>
                  </a:lnTo>
                  <a:lnTo>
                    <a:pt x="1" y="1341"/>
                  </a:lnTo>
                  <a:lnTo>
                    <a:pt x="124" y="3184"/>
                  </a:lnTo>
                  <a:lnTo>
                    <a:pt x="142" y="3272"/>
                  </a:lnTo>
                  <a:lnTo>
                    <a:pt x="168" y="3361"/>
                  </a:lnTo>
                  <a:lnTo>
                    <a:pt x="221" y="3440"/>
                  </a:lnTo>
                  <a:lnTo>
                    <a:pt x="283" y="3510"/>
                  </a:lnTo>
                  <a:lnTo>
                    <a:pt x="362" y="3563"/>
                  </a:lnTo>
                  <a:lnTo>
                    <a:pt x="442" y="3599"/>
                  </a:lnTo>
                  <a:lnTo>
                    <a:pt x="530" y="3625"/>
                  </a:lnTo>
                  <a:lnTo>
                    <a:pt x="627" y="3625"/>
                  </a:lnTo>
                  <a:lnTo>
                    <a:pt x="13283" y="2796"/>
                  </a:lnTo>
                  <a:lnTo>
                    <a:pt x="13381" y="2778"/>
                  </a:lnTo>
                  <a:lnTo>
                    <a:pt x="13469" y="2743"/>
                  </a:lnTo>
                  <a:lnTo>
                    <a:pt x="13548" y="2690"/>
                  </a:lnTo>
                  <a:lnTo>
                    <a:pt x="13610" y="2629"/>
                  </a:lnTo>
                  <a:lnTo>
                    <a:pt x="13672" y="2558"/>
                  </a:lnTo>
                  <a:lnTo>
                    <a:pt x="13707" y="2470"/>
                  </a:lnTo>
                  <a:lnTo>
                    <a:pt x="13724" y="2382"/>
                  </a:lnTo>
                  <a:lnTo>
                    <a:pt x="13733" y="2285"/>
                  </a:lnTo>
                  <a:lnTo>
                    <a:pt x="13610" y="441"/>
                  </a:lnTo>
                  <a:lnTo>
                    <a:pt x="13592" y="353"/>
                  </a:lnTo>
                  <a:lnTo>
                    <a:pt x="13557" y="265"/>
                  </a:lnTo>
                  <a:lnTo>
                    <a:pt x="13513" y="185"/>
                  </a:lnTo>
                  <a:lnTo>
                    <a:pt x="13451" y="115"/>
                  </a:lnTo>
                  <a:lnTo>
                    <a:pt x="13372" y="62"/>
                  </a:lnTo>
                  <a:lnTo>
                    <a:pt x="13292" y="27"/>
                  </a:lnTo>
                  <a:lnTo>
                    <a:pt x="13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6"/>
            <p:cNvSpPr/>
            <p:nvPr/>
          </p:nvSpPr>
          <p:spPr>
            <a:xfrm>
              <a:off x="2360550" y="479550"/>
              <a:ext cx="25825" cy="37525"/>
            </a:xfrm>
            <a:custGeom>
              <a:rect b="b" l="l" r="r" t="t"/>
              <a:pathLst>
                <a:path extrusionOk="0" h="1501" w="1033">
                  <a:moveTo>
                    <a:pt x="512" y="1"/>
                  </a:moveTo>
                  <a:lnTo>
                    <a:pt x="459" y="10"/>
                  </a:lnTo>
                  <a:lnTo>
                    <a:pt x="406" y="18"/>
                  </a:lnTo>
                  <a:lnTo>
                    <a:pt x="362" y="36"/>
                  </a:lnTo>
                  <a:lnTo>
                    <a:pt x="309" y="62"/>
                  </a:lnTo>
                  <a:lnTo>
                    <a:pt x="265" y="98"/>
                  </a:lnTo>
                  <a:lnTo>
                    <a:pt x="221" y="133"/>
                  </a:lnTo>
                  <a:lnTo>
                    <a:pt x="186" y="177"/>
                  </a:lnTo>
                  <a:lnTo>
                    <a:pt x="151" y="221"/>
                  </a:lnTo>
                  <a:lnTo>
                    <a:pt x="115" y="274"/>
                  </a:lnTo>
                  <a:lnTo>
                    <a:pt x="89" y="336"/>
                  </a:lnTo>
                  <a:lnTo>
                    <a:pt x="36" y="459"/>
                  </a:lnTo>
                  <a:lnTo>
                    <a:pt x="9" y="600"/>
                  </a:lnTo>
                  <a:lnTo>
                    <a:pt x="1" y="680"/>
                  </a:lnTo>
                  <a:lnTo>
                    <a:pt x="1" y="750"/>
                  </a:lnTo>
                  <a:lnTo>
                    <a:pt x="1" y="830"/>
                  </a:lnTo>
                  <a:lnTo>
                    <a:pt x="9" y="900"/>
                  </a:lnTo>
                  <a:lnTo>
                    <a:pt x="36" y="1041"/>
                  </a:lnTo>
                  <a:lnTo>
                    <a:pt x="89" y="1174"/>
                  </a:lnTo>
                  <a:lnTo>
                    <a:pt x="115" y="1227"/>
                  </a:lnTo>
                  <a:lnTo>
                    <a:pt x="151" y="1280"/>
                  </a:lnTo>
                  <a:lnTo>
                    <a:pt x="186" y="1332"/>
                  </a:lnTo>
                  <a:lnTo>
                    <a:pt x="221" y="1377"/>
                  </a:lnTo>
                  <a:lnTo>
                    <a:pt x="265" y="1412"/>
                  </a:lnTo>
                  <a:lnTo>
                    <a:pt x="309" y="1447"/>
                  </a:lnTo>
                  <a:lnTo>
                    <a:pt x="362" y="1465"/>
                  </a:lnTo>
                  <a:lnTo>
                    <a:pt x="406" y="1482"/>
                  </a:lnTo>
                  <a:lnTo>
                    <a:pt x="459" y="1500"/>
                  </a:lnTo>
                  <a:lnTo>
                    <a:pt x="565" y="1500"/>
                  </a:lnTo>
                  <a:lnTo>
                    <a:pt x="618" y="1482"/>
                  </a:lnTo>
                  <a:lnTo>
                    <a:pt x="662" y="1465"/>
                  </a:lnTo>
                  <a:lnTo>
                    <a:pt x="715" y="1447"/>
                  </a:lnTo>
                  <a:lnTo>
                    <a:pt x="759" y="1412"/>
                  </a:lnTo>
                  <a:lnTo>
                    <a:pt x="803" y="1377"/>
                  </a:lnTo>
                  <a:lnTo>
                    <a:pt x="838" y="1332"/>
                  </a:lnTo>
                  <a:lnTo>
                    <a:pt x="874" y="1280"/>
                  </a:lnTo>
                  <a:lnTo>
                    <a:pt x="909" y="1227"/>
                  </a:lnTo>
                  <a:lnTo>
                    <a:pt x="944" y="1174"/>
                  </a:lnTo>
                  <a:lnTo>
                    <a:pt x="988" y="1041"/>
                  </a:lnTo>
                  <a:lnTo>
                    <a:pt x="1015" y="900"/>
                  </a:lnTo>
                  <a:lnTo>
                    <a:pt x="1024" y="830"/>
                  </a:lnTo>
                  <a:lnTo>
                    <a:pt x="1033" y="750"/>
                  </a:lnTo>
                  <a:lnTo>
                    <a:pt x="1024" y="680"/>
                  </a:lnTo>
                  <a:lnTo>
                    <a:pt x="1015" y="600"/>
                  </a:lnTo>
                  <a:lnTo>
                    <a:pt x="988" y="459"/>
                  </a:lnTo>
                  <a:lnTo>
                    <a:pt x="944" y="336"/>
                  </a:lnTo>
                  <a:lnTo>
                    <a:pt x="909" y="274"/>
                  </a:lnTo>
                  <a:lnTo>
                    <a:pt x="874" y="221"/>
                  </a:lnTo>
                  <a:lnTo>
                    <a:pt x="838" y="177"/>
                  </a:lnTo>
                  <a:lnTo>
                    <a:pt x="803" y="133"/>
                  </a:lnTo>
                  <a:lnTo>
                    <a:pt x="759" y="98"/>
                  </a:lnTo>
                  <a:lnTo>
                    <a:pt x="715" y="62"/>
                  </a:lnTo>
                  <a:lnTo>
                    <a:pt x="662" y="36"/>
                  </a:lnTo>
                  <a:lnTo>
                    <a:pt x="618" y="18"/>
                  </a:lnTo>
                  <a:lnTo>
                    <a:pt x="565" y="1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6"/>
            <p:cNvSpPr/>
            <p:nvPr/>
          </p:nvSpPr>
          <p:spPr>
            <a:xfrm>
              <a:off x="2477200" y="479550"/>
              <a:ext cx="25825" cy="37525"/>
            </a:xfrm>
            <a:custGeom>
              <a:rect b="b" l="l" r="r" t="t"/>
              <a:pathLst>
                <a:path extrusionOk="0" h="1501" w="1033">
                  <a:moveTo>
                    <a:pt x="512" y="1"/>
                  </a:moveTo>
                  <a:lnTo>
                    <a:pt x="468" y="10"/>
                  </a:lnTo>
                  <a:lnTo>
                    <a:pt x="415" y="18"/>
                  </a:lnTo>
                  <a:lnTo>
                    <a:pt x="362" y="36"/>
                  </a:lnTo>
                  <a:lnTo>
                    <a:pt x="318" y="62"/>
                  </a:lnTo>
                  <a:lnTo>
                    <a:pt x="274" y="98"/>
                  </a:lnTo>
                  <a:lnTo>
                    <a:pt x="230" y="133"/>
                  </a:lnTo>
                  <a:lnTo>
                    <a:pt x="185" y="177"/>
                  </a:lnTo>
                  <a:lnTo>
                    <a:pt x="150" y="221"/>
                  </a:lnTo>
                  <a:lnTo>
                    <a:pt x="115" y="274"/>
                  </a:lnTo>
                  <a:lnTo>
                    <a:pt x="88" y="336"/>
                  </a:lnTo>
                  <a:lnTo>
                    <a:pt x="44" y="459"/>
                  </a:lnTo>
                  <a:lnTo>
                    <a:pt x="9" y="600"/>
                  </a:lnTo>
                  <a:lnTo>
                    <a:pt x="0" y="680"/>
                  </a:lnTo>
                  <a:lnTo>
                    <a:pt x="0" y="750"/>
                  </a:lnTo>
                  <a:lnTo>
                    <a:pt x="0" y="830"/>
                  </a:lnTo>
                  <a:lnTo>
                    <a:pt x="9" y="900"/>
                  </a:lnTo>
                  <a:lnTo>
                    <a:pt x="44" y="1041"/>
                  </a:lnTo>
                  <a:lnTo>
                    <a:pt x="88" y="1174"/>
                  </a:lnTo>
                  <a:lnTo>
                    <a:pt x="115" y="1227"/>
                  </a:lnTo>
                  <a:lnTo>
                    <a:pt x="150" y="1280"/>
                  </a:lnTo>
                  <a:lnTo>
                    <a:pt x="185" y="1332"/>
                  </a:lnTo>
                  <a:lnTo>
                    <a:pt x="230" y="1377"/>
                  </a:lnTo>
                  <a:lnTo>
                    <a:pt x="274" y="1412"/>
                  </a:lnTo>
                  <a:lnTo>
                    <a:pt x="318" y="1447"/>
                  </a:lnTo>
                  <a:lnTo>
                    <a:pt x="362" y="1465"/>
                  </a:lnTo>
                  <a:lnTo>
                    <a:pt x="415" y="1482"/>
                  </a:lnTo>
                  <a:lnTo>
                    <a:pt x="468" y="1500"/>
                  </a:lnTo>
                  <a:lnTo>
                    <a:pt x="565" y="1500"/>
                  </a:lnTo>
                  <a:lnTo>
                    <a:pt x="618" y="1482"/>
                  </a:lnTo>
                  <a:lnTo>
                    <a:pt x="671" y="1465"/>
                  </a:lnTo>
                  <a:lnTo>
                    <a:pt x="715" y="1447"/>
                  </a:lnTo>
                  <a:lnTo>
                    <a:pt x="759" y="1412"/>
                  </a:lnTo>
                  <a:lnTo>
                    <a:pt x="803" y="1377"/>
                  </a:lnTo>
                  <a:lnTo>
                    <a:pt x="847" y="1332"/>
                  </a:lnTo>
                  <a:lnTo>
                    <a:pt x="882" y="1280"/>
                  </a:lnTo>
                  <a:lnTo>
                    <a:pt x="918" y="1227"/>
                  </a:lnTo>
                  <a:lnTo>
                    <a:pt x="944" y="1174"/>
                  </a:lnTo>
                  <a:lnTo>
                    <a:pt x="988" y="1041"/>
                  </a:lnTo>
                  <a:lnTo>
                    <a:pt x="1023" y="900"/>
                  </a:lnTo>
                  <a:lnTo>
                    <a:pt x="1032" y="830"/>
                  </a:lnTo>
                  <a:lnTo>
                    <a:pt x="1032" y="750"/>
                  </a:lnTo>
                  <a:lnTo>
                    <a:pt x="1032" y="680"/>
                  </a:lnTo>
                  <a:lnTo>
                    <a:pt x="1023" y="600"/>
                  </a:lnTo>
                  <a:lnTo>
                    <a:pt x="988" y="459"/>
                  </a:lnTo>
                  <a:lnTo>
                    <a:pt x="944" y="336"/>
                  </a:lnTo>
                  <a:lnTo>
                    <a:pt x="918" y="274"/>
                  </a:lnTo>
                  <a:lnTo>
                    <a:pt x="882" y="221"/>
                  </a:lnTo>
                  <a:lnTo>
                    <a:pt x="847" y="177"/>
                  </a:lnTo>
                  <a:lnTo>
                    <a:pt x="803" y="133"/>
                  </a:lnTo>
                  <a:lnTo>
                    <a:pt x="759" y="98"/>
                  </a:lnTo>
                  <a:lnTo>
                    <a:pt x="715" y="62"/>
                  </a:lnTo>
                  <a:lnTo>
                    <a:pt x="671" y="36"/>
                  </a:lnTo>
                  <a:lnTo>
                    <a:pt x="618" y="18"/>
                  </a:lnTo>
                  <a:lnTo>
                    <a:pt x="565" y="10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6"/>
            <p:cNvSpPr/>
            <p:nvPr/>
          </p:nvSpPr>
          <p:spPr>
            <a:xfrm>
              <a:off x="2174675" y="828600"/>
              <a:ext cx="114025" cy="192525"/>
            </a:xfrm>
            <a:custGeom>
              <a:rect b="b" l="l" r="r" t="t"/>
              <a:pathLst>
                <a:path extrusionOk="0" h="7701" w="4561">
                  <a:moveTo>
                    <a:pt x="1950" y="0"/>
                  </a:moveTo>
                  <a:lnTo>
                    <a:pt x="1879" y="18"/>
                  </a:lnTo>
                  <a:lnTo>
                    <a:pt x="274" y="565"/>
                  </a:lnTo>
                  <a:lnTo>
                    <a:pt x="195" y="600"/>
                  </a:lnTo>
                  <a:lnTo>
                    <a:pt x="133" y="644"/>
                  </a:lnTo>
                  <a:lnTo>
                    <a:pt x="80" y="697"/>
                  </a:lnTo>
                  <a:lnTo>
                    <a:pt x="45" y="759"/>
                  </a:lnTo>
                  <a:lnTo>
                    <a:pt x="18" y="830"/>
                  </a:lnTo>
                  <a:lnTo>
                    <a:pt x="1" y="909"/>
                  </a:lnTo>
                  <a:lnTo>
                    <a:pt x="9" y="988"/>
                  </a:lnTo>
                  <a:lnTo>
                    <a:pt x="27" y="1059"/>
                  </a:lnTo>
                  <a:lnTo>
                    <a:pt x="2188" y="7436"/>
                  </a:lnTo>
                  <a:lnTo>
                    <a:pt x="2223" y="7506"/>
                  </a:lnTo>
                  <a:lnTo>
                    <a:pt x="2267" y="7568"/>
                  </a:lnTo>
                  <a:lnTo>
                    <a:pt x="2320" y="7621"/>
                  </a:lnTo>
                  <a:lnTo>
                    <a:pt x="2391" y="7665"/>
                  </a:lnTo>
                  <a:lnTo>
                    <a:pt x="2461" y="7691"/>
                  </a:lnTo>
                  <a:lnTo>
                    <a:pt x="2532" y="7700"/>
                  </a:lnTo>
                  <a:lnTo>
                    <a:pt x="2611" y="7700"/>
                  </a:lnTo>
                  <a:lnTo>
                    <a:pt x="2691" y="7683"/>
                  </a:lnTo>
                  <a:lnTo>
                    <a:pt x="4296" y="7136"/>
                  </a:lnTo>
                  <a:lnTo>
                    <a:pt x="4366" y="7100"/>
                  </a:lnTo>
                  <a:lnTo>
                    <a:pt x="4428" y="7056"/>
                  </a:lnTo>
                  <a:lnTo>
                    <a:pt x="4481" y="7003"/>
                  </a:lnTo>
                  <a:lnTo>
                    <a:pt x="4525" y="6933"/>
                  </a:lnTo>
                  <a:lnTo>
                    <a:pt x="4552" y="6862"/>
                  </a:lnTo>
                  <a:lnTo>
                    <a:pt x="4560" y="6792"/>
                  </a:lnTo>
                  <a:lnTo>
                    <a:pt x="4560" y="6712"/>
                  </a:lnTo>
                  <a:lnTo>
                    <a:pt x="4543" y="6633"/>
                  </a:lnTo>
                  <a:lnTo>
                    <a:pt x="2373" y="265"/>
                  </a:lnTo>
                  <a:lnTo>
                    <a:pt x="2347" y="195"/>
                  </a:lnTo>
                  <a:lnTo>
                    <a:pt x="2294" y="133"/>
                  </a:lnTo>
                  <a:lnTo>
                    <a:pt x="2241" y="80"/>
                  </a:lnTo>
                  <a:lnTo>
                    <a:pt x="2179" y="36"/>
                  </a:lnTo>
                  <a:lnTo>
                    <a:pt x="2108" y="9"/>
                  </a:lnTo>
                  <a:lnTo>
                    <a:pt x="2029" y="0"/>
                  </a:lnTo>
                  <a:close/>
                </a:path>
              </a:pathLst>
            </a:custGeom>
            <a:solidFill>
              <a:srgbClr val="20C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6"/>
            <p:cNvSpPr/>
            <p:nvPr/>
          </p:nvSpPr>
          <p:spPr>
            <a:xfrm>
              <a:off x="1662475" y="2234475"/>
              <a:ext cx="148850" cy="179300"/>
            </a:xfrm>
            <a:custGeom>
              <a:rect b="b" l="l" r="r" t="t"/>
              <a:pathLst>
                <a:path extrusionOk="0" h="7172" w="5954">
                  <a:moveTo>
                    <a:pt x="1976" y="1"/>
                  </a:moveTo>
                  <a:lnTo>
                    <a:pt x="0" y="4790"/>
                  </a:lnTo>
                  <a:lnTo>
                    <a:pt x="2576" y="7171"/>
                  </a:lnTo>
                  <a:lnTo>
                    <a:pt x="5953" y="3026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6"/>
            <p:cNvSpPr/>
            <p:nvPr/>
          </p:nvSpPr>
          <p:spPr>
            <a:xfrm>
              <a:off x="2655125" y="1916075"/>
              <a:ext cx="130775" cy="199350"/>
            </a:xfrm>
            <a:custGeom>
              <a:rect b="b" l="l" r="r" t="t"/>
              <a:pathLst>
                <a:path extrusionOk="0" h="7974" w="5231">
                  <a:moveTo>
                    <a:pt x="177" y="1"/>
                  </a:moveTo>
                  <a:lnTo>
                    <a:pt x="1" y="7974"/>
                  </a:lnTo>
                  <a:lnTo>
                    <a:pt x="3802" y="7286"/>
                  </a:lnTo>
                  <a:lnTo>
                    <a:pt x="5231" y="653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6"/>
            <p:cNvSpPr/>
            <p:nvPr/>
          </p:nvSpPr>
          <p:spPr>
            <a:xfrm>
              <a:off x="2624275" y="2078150"/>
              <a:ext cx="323050" cy="132750"/>
            </a:xfrm>
            <a:custGeom>
              <a:rect b="b" l="l" r="r" t="t"/>
              <a:pathLst>
                <a:path extrusionOk="0" h="5310" w="12922">
                  <a:moveTo>
                    <a:pt x="1094" y="0"/>
                  </a:moveTo>
                  <a:lnTo>
                    <a:pt x="979" y="18"/>
                  </a:lnTo>
                  <a:lnTo>
                    <a:pt x="873" y="44"/>
                  </a:lnTo>
                  <a:lnTo>
                    <a:pt x="776" y="80"/>
                  </a:lnTo>
                  <a:lnTo>
                    <a:pt x="679" y="124"/>
                  </a:lnTo>
                  <a:lnTo>
                    <a:pt x="582" y="186"/>
                  </a:lnTo>
                  <a:lnTo>
                    <a:pt x="494" y="247"/>
                  </a:lnTo>
                  <a:lnTo>
                    <a:pt x="415" y="318"/>
                  </a:lnTo>
                  <a:lnTo>
                    <a:pt x="344" y="397"/>
                  </a:lnTo>
                  <a:lnTo>
                    <a:pt x="273" y="485"/>
                  </a:lnTo>
                  <a:lnTo>
                    <a:pt x="212" y="574"/>
                  </a:lnTo>
                  <a:lnTo>
                    <a:pt x="168" y="679"/>
                  </a:lnTo>
                  <a:lnTo>
                    <a:pt x="124" y="785"/>
                  </a:lnTo>
                  <a:lnTo>
                    <a:pt x="97" y="900"/>
                  </a:lnTo>
                  <a:lnTo>
                    <a:pt x="44" y="1200"/>
                  </a:lnTo>
                  <a:lnTo>
                    <a:pt x="18" y="1500"/>
                  </a:lnTo>
                  <a:lnTo>
                    <a:pt x="0" y="1791"/>
                  </a:lnTo>
                  <a:lnTo>
                    <a:pt x="9" y="2073"/>
                  </a:lnTo>
                  <a:lnTo>
                    <a:pt x="27" y="2346"/>
                  </a:lnTo>
                  <a:lnTo>
                    <a:pt x="53" y="2620"/>
                  </a:lnTo>
                  <a:lnTo>
                    <a:pt x="97" y="2876"/>
                  </a:lnTo>
                  <a:lnTo>
                    <a:pt x="150" y="3131"/>
                  </a:lnTo>
                  <a:lnTo>
                    <a:pt x="212" y="3370"/>
                  </a:lnTo>
                  <a:lnTo>
                    <a:pt x="282" y="3599"/>
                  </a:lnTo>
                  <a:lnTo>
                    <a:pt x="362" y="3819"/>
                  </a:lnTo>
                  <a:lnTo>
                    <a:pt x="441" y="4031"/>
                  </a:lnTo>
                  <a:lnTo>
                    <a:pt x="529" y="4225"/>
                  </a:lnTo>
                  <a:lnTo>
                    <a:pt x="617" y="4410"/>
                  </a:lnTo>
                  <a:lnTo>
                    <a:pt x="697" y="4578"/>
                  </a:lnTo>
                  <a:lnTo>
                    <a:pt x="785" y="4737"/>
                  </a:lnTo>
                  <a:lnTo>
                    <a:pt x="829" y="4807"/>
                  </a:lnTo>
                  <a:lnTo>
                    <a:pt x="882" y="4878"/>
                  </a:lnTo>
                  <a:lnTo>
                    <a:pt x="935" y="4948"/>
                  </a:lnTo>
                  <a:lnTo>
                    <a:pt x="997" y="5010"/>
                  </a:lnTo>
                  <a:lnTo>
                    <a:pt x="1058" y="5063"/>
                  </a:lnTo>
                  <a:lnTo>
                    <a:pt x="1129" y="5116"/>
                  </a:lnTo>
                  <a:lnTo>
                    <a:pt x="1200" y="5160"/>
                  </a:lnTo>
                  <a:lnTo>
                    <a:pt x="1270" y="5195"/>
                  </a:lnTo>
                  <a:lnTo>
                    <a:pt x="1349" y="5231"/>
                  </a:lnTo>
                  <a:lnTo>
                    <a:pt x="1429" y="5257"/>
                  </a:lnTo>
                  <a:lnTo>
                    <a:pt x="1508" y="5283"/>
                  </a:lnTo>
                  <a:lnTo>
                    <a:pt x="1588" y="5301"/>
                  </a:lnTo>
                  <a:lnTo>
                    <a:pt x="1676" y="5310"/>
                  </a:lnTo>
                  <a:lnTo>
                    <a:pt x="1852" y="5310"/>
                  </a:lnTo>
                  <a:lnTo>
                    <a:pt x="1932" y="5301"/>
                  </a:lnTo>
                  <a:lnTo>
                    <a:pt x="7550" y="4410"/>
                  </a:lnTo>
                  <a:lnTo>
                    <a:pt x="7638" y="4393"/>
                  </a:lnTo>
                  <a:lnTo>
                    <a:pt x="7726" y="4366"/>
                  </a:lnTo>
                  <a:lnTo>
                    <a:pt x="12339" y="2840"/>
                  </a:lnTo>
                  <a:lnTo>
                    <a:pt x="12410" y="2796"/>
                  </a:lnTo>
                  <a:lnTo>
                    <a:pt x="12480" y="2743"/>
                  </a:lnTo>
                  <a:lnTo>
                    <a:pt x="12542" y="2690"/>
                  </a:lnTo>
                  <a:lnTo>
                    <a:pt x="12595" y="2637"/>
                  </a:lnTo>
                  <a:lnTo>
                    <a:pt x="12648" y="2576"/>
                  </a:lnTo>
                  <a:lnTo>
                    <a:pt x="12701" y="2514"/>
                  </a:lnTo>
                  <a:lnTo>
                    <a:pt x="12780" y="2382"/>
                  </a:lnTo>
                  <a:lnTo>
                    <a:pt x="12842" y="2241"/>
                  </a:lnTo>
                  <a:lnTo>
                    <a:pt x="12886" y="2099"/>
                  </a:lnTo>
                  <a:lnTo>
                    <a:pt x="12912" y="1950"/>
                  </a:lnTo>
                  <a:lnTo>
                    <a:pt x="12921" y="1800"/>
                  </a:lnTo>
                  <a:lnTo>
                    <a:pt x="12912" y="1650"/>
                  </a:lnTo>
                  <a:lnTo>
                    <a:pt x="12886" y="1500"/>
                  </a:lnTo>
                  <a:lnTo>
                    <a:pt x="12833" y="1350"/>
                  </a:lnTo>
                  <a:lnTo>
                    <a:pt x="12771" y="1218"/>
                  </a:lnTo>
                  <a:lnTo>
                    <a:pt x="12683" y="1085"/>
                  </a:lnTo>
                  <a:lnTo>
                    <a:pt x="12630" y="1023"/>
                  </a:lnTo>
                  <a:lnTo>
                    <a:pt x="12577" y="971"/>
                  </a:lnTo>
                  <a:lnTo>
                    <a:pt x="12515" y="909"/>
                  </a:lnTo>
                  <a:lnTo>
                    <a:pt x="12454" y="856"/>
                  </a:lnTo>
                  <a:lnTo>
                    <a:pt x="12383" y="812"/>
                  </a:lnTo>
                  <a:lnTo>
                    <a:pt x="12312" y="768"/>
                  </a:lnTo>
                  <a:lnTo>
                    <a:pt x="12127" y="662"/>
                  </a:lnTo>
                  <a:lnTo>
                    <a:pt x="6580" y="1085"/>
                  </a:lnTo>
                  <a:lnTo>
                    <a:pt x="6421" y="1085"/>
                  </a:lnTo>
                  <a:lnTo>
                    <a:pt x="6341" y="1076"/>
                  </a:lnTo>
                  <a:lnTo>
                    <a:pt x="6262" y="1068"/>
                  </a:lnTo>
                  <a:lnTo>
                    <a:pt x="1429" y="27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0039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6"/>
            <p:cNvSpPr/>
            <p:nvPr/>
          </p:nvSpPr>
          <p:spPr>
            <a:xfrm>
              <a:off x="2211500" y="732475"/>
              <a:ext cx="222950" cy="117525"/>
            </a:xfrm>
            <a:custGeom>
              <a:rect b="b" l="l" r="r" t="t"/>
              <a:pathLst>
                <a:path extrusionOk="0" h="4701" w="8918">
                  <a:moveTo>
                    <a:pt x="503" y="0"/>
                  </a:moveTo>
                  <a:lnTo>
                    <a:pt x="450" y="9"/>
                  </a:lnTo>
                  <a:lnTo>
                    <a:pt x="406" y="35"/>
                  </a:lnTo>
                  <a:lnTo>
                    <a:pt x="397" y="53"/>
                  </a:lnTo>
                  <a:lnTo>
                    <a:pt x="380" y="79"/>
                  </a:lnTo>
                  <a:lnTo>
                    <a:pt x="9" y="970"/>
                  </a:lnTo>
                  <a:lnTo>
                    <a:pt x="0" y="997"/>
                  </a:lnTo>
                  <a:lnTo>
                    <a:pt x="0" y="1023"/>
                  </a:lnTo>
                  <a:lnTo>
                    <a:pt x="9" y="1067"/>
                  </a:lnTo>
                  <a:lnTo>
                    <a:pt x="36" y="1111"/>
                  </a:lnTo>
                  <a:lnTo>
                    <a:pt x="53" y="1129"/>
                  </a:lnTo>
                  <a:lnTo>
                    <a:pt x="80" y="1138"/>
                  </a:lnTo>
                  <a:lnTo>
                    <a:pt x="8635" y="4692"/>
                  </a:lnTo>
                  <a:lnTo>
                    <a:pt x="8653" y="4701"/>
                  </a:lnTo>
                  <a:lnTo>
                    <a:pt x="8679" y="4701"/>
                  </a:lnTo>
                  <a:lnTo>
                    <a:pt x="8732" y="4692"/>
                  </a:lnTo>
                  <a:lnTo>
                    <a:pt x="8776" y="4666"/>
                  </a:lnTo>
                  <a:lnTo>
                    <a:pt x="8785" y="4648"/>
                  </a:lnTo>
                  <a:lnTo>
                    <a:pt x="8803" y="4622"/>
                  </a:lnTo>
                  <a:lnTo>
                    <a:pt x="8847" y="4525"/>
                  </a:lnTo>
                  <a:lnTo>
                    <a:pt x="8873" y="4428"/>
                  </a:lnTo>
                  <a:lnTo>
                    <a:pt x="8900" y="4331"/>
                  </a:lnTo>
                  <a:lnTo>
                    <a:pt x="8917" y="4234"/>
                  </a:lnTo>
                  <a:lnTo>
                    <a:pt x="8917" y="4137"/>
                  </a:lnTo>
                  <a:lnTo>
                    <a:pt x="8917" y="4040"/>
                  </a:lnTo>
                  <a:lnTo>
                    <a:pt x="8900" y="3942"/>
                  </a:lnTo>
                  <a:lnTo>
                    <a:pt x="8873" y="3854"/>
                  </a:lnTo>
                  <a:lnTo>
                    <a:pt x="8847" y="3766"/>
                  </a:lnTo>
                  <a:lnTo>
                    <a:pt x="8803" y="3678"/>
                  </a:lnTo>
                  <a:lnTo>
                    <a:pt x="8750" y="3599"/>
                  </a:lnTo>
                  <a:lnTo>
                    <a:pt x="8697" y="3519"/>
                  </a:lnTo>
                  <a:lnTo>
                    <a:pt x="8635" y="3449"/>
                  </a:lnTo>
                  <a:lnTo>
                    <a:pt x="8564" y="3378"/>
                  </a:lnTo>
                  <a:lnTo>
                    <a:pt x="8485" y="3325"/>
                  </a:lnTo>
                  <a:lnTo>
                    <a:pt x="8397" y="3272"/>
                  </a:lnTo>
                  <a:lnTo>
                    <a:pt x="8309" y="3228"/>
                  </a:lnTo>
                  <a:lnTo>
                    <a:pt x="547" y="9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20C1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6"/>
            <p:cNvSpPr/>
            <p:nvPr/>
          </p:nvSpPr>
          <p:spPr>
            <a:xfrm>
              <a:off x="2217900" y="527175"/>
              <a:ext cx="60000" cy="60000"/>
            </a:xfrm>
            <a:custGeom>
              <a:rect b="b" l="l" r="r" t="t"/>
              <a:pathLst>
                <a:path extrusionOk="0" h="2400" w="2400">
                  <a:moveTo>
                    <a:pt x="1200" y="1"/>
                  </a:moveTo>
                  <a:lnTo>
                    <a:pt x="1076" y="10"/>
                  </a:lnTo>
                  <a:lnTo>
                    <a:pt x="953" y="27"/>
                  </a:lnTo>
                  <a:lnTo>
                    <a:pt x="838" y="54"/>
                  </a:lnTo>
                  <a:lnTo>
                    <a:pt x="732" y="98"/>
                  </a:lnTo>
                  <a:lnTo>
                    <a:pt x="626" y="151"/>
                  </a:lnTo>
                  <a:lnTo>
                    <a:pt x="529" y="204"/>
                  </a:lnTo>
                  <a:lnTo>
                    <a:pt x="432" y="274"/>
                  </a:lnTo>
                  <a:lnTo>
                    <a:pt x="353" y="354"/>
                  </a:lnTo>
                  <a:lnTo>
                    <a:pt x="274" y="442"/>
                  </a:lnTo>
                  <a:lnTo>
                    <a:pt x="203" y="530"/>
                  </a:lnTo>
                  <a:lnTo>
                    <a:pt x="141" y="627"/>
                  </a:lnTo>
                  <a:lnTo>
                    <a:pt x="97" y="733"/>
                  </a:lnTo>
                  <a:lnTo>
                    <a:pt x="53" y="847"/>
                  </a:lnTo>
                  <a:lnTo>
                    <a:pt x="27" y="962"/>
                  </a:lnTo>
                  <a:lnTo>
                    <a:pt x="9" y="1077"/>
                  </a:lnTo>
                  <a:lnTo>
                    <a:pt x="0" y="1200"/>
                  </a:lnTo>
                  <a:lnTo>
                    <a:pt x="9" y="1324"/>
                  </a:lnTo>
                  <a:lnTo>
                    <a:pt x="27" y="1447"/>
                  </a:lnTo>
                  <a:lnTo>
                    <a:pt x="53" y="1562"/>
                  </a:lnTo>
                  <a:lnTo>
                    <a:pt x="97" y="1668"/>
                  </a:lnTo>
                  <a:lnTo>
                    <a:pt x="141" y="1774"/>
                  </a:lnTo>
                  <a:lnTo>
                    <a:pt x="203" y="1871"/>
                  </a:lnTo>
                  <a:lnTo>
                    <a:pt x="274" y="1968"/>
                  </a:lnTo>
                  <a:lnTo>
                    <a:pt x="353" y="2047"/>
                  </a:lnTo>
                  <a:lnTo>
                    <a:pt x="432" y="2126"/>
                  </a:lnTo>
                  <a:lnTo>
                    <a:pt x="529" y="2197"/>
                  </a:lnTo>
                  <a:lnTo>
                    <a:pt x="626" y="2259"/>
                  </a:lnTo>
                  <a:lnTo>
                    <a:pt x="732" y="2312"/>
                  </a:lnTo>
                  <a:lnTo>
                    <a:pt x="838" y="2347"/>
                  </a:lnTo>
                  <a:lnTo>
                    <a:pt x="953" y="2373"/>
                  </a:lnTo>
                  <a:lnTo>
                    <a:pt x="1076" y="2391"/>
                  </a:lnTo>
                  <a:lnTo>
                    <a:pt x="1200" y="2400"/>
                  </a:lnTo>
                  <a:lnTo>
                    <a:pt x="1323" y="2391"/>
                  </a:lnTo>
                  <a:lnTo>
                    <a:pt x="1438" y="2373"/>
                  </a:lnTo>
                  <a:lnTo>
                    <a:pt x="1552" y="2347"/>
                  </a:lnTo>
                  <a:lnTo>
                    <a:pt x="1667" y="2312"/>
                  </a:lnTo>
                  <a:lnTo>
                    <a:pt x="1773" y="2259"/>
                  </a:lnTo>
                  <a:lnTo>
                    <a:pt x="1870" y="2197"/>
                  </a:lnTo>
                  <a:lnTo>
                    <a:pt x="1958" y="2126"/>
                  </a:lnTo>
                  <a:lnTo>
                    <a:pt x="2046" y="2047"/>
                  </a:lnTo>
                  <a:lnTo>
                    <a:pt x="2126" y="1968"/>
                  </a:lnTo>
                  <a:lnTo>
                    <a:pt x="2196" y="1871"/>
                  </a:lnTo>
                  <a:lnTo>
                    <a:pt x="2249" y="1774"/>
                  </a:lnTo>
                  <a:lnTo>
                    <a:pt x="2302" y="1668"/>
                  </a:lnTo>
                  <a:lnTo>
                    <a:pt x="2346" y="1562"/>
                  </a:lnTo>
                  <a:lnTo>
                    <a:pt x="2373" y="1447"/>
                  </a:lnTo>
                  <a:lnTo>
                    <a:pt x="2390" y="1324"/>
                  </a:lnTo>
                  <a:lnTo>
                    <a:pt x="2399" y="1200"/>
                  </a:lnTo>
                  <a:lnTo>
                    <a:pt x="2390" y="1077"/>
                  </a:lnTo>
                  <a:lnTo>
                    <a:pt x="2373" y="962"/>
                  </a:lnTo>
                  <a:lnTo>
                    <a:pt x="2346" y="847"/>
                  </a:lnTo>
                  <a:lnTo>
                    <a:pt x="2302" y="733"/>
                  </a:lnTo>
                  <a:lnTo>
                    <a:pt x="2249" y="627"/>
                  </a:lnTo>
                  <a:lnTo>
                    <a:pt x="2196" y="530"/>
                  </a:lnTo>
                  <a:lnTo>
                    <a:pt x="2126" y="442"/>
                  </a:lnTo>
                  <a:lnTo>
                    <a:pt x="2046" y="354"/>
                  </a:lnTo>
                  <a:lnTo>
                    <a:pt x="1958" y="274"/>
                  </a:lnTo>
                  <a:lnTo>
                    <a:pt x="1870" y="204"/>
                  </a:lnTo>
                  <a:lnTo>
                    <a:pt x="1773" y="151"/>
                  </a:lnTo>
                  <a:lnTo>
                    <a:pt x="1667" y="98"/>
                  </a:lnTo>
                  <a:lnTo>
                    <a:pt x="1552" y="54"/>
                  </a:lnTo>
                  <a:lnTo>
                    <a:pt x="1438" y="27"/>
                  </a:lnTo>
                  <a:lnTo>
                    <a:pt x="1323" y="1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6"/>
            <p:cNvSpPr/>
            <p:nvPr/>
          </p:nvSpPr>
          <p:spPr>
            <a:xfrm>
              <a:off x="2228925" y="579450"/>
              <a:ext cx="60000" cy="60000"/>
            </a:xfrm>
            <a:custGeom>
              <a:rect b="b" l="l" r="r" t="t"/>
              <a:pathLst>
                <a:path extrusionOk="0" h="2400" w="2400">
                  <a:moveTo>
                    <a:pt x="1200" y="0"/>
                  </a:moveTo>
                  <a:lnTo>
                    <a:pt x="1076" y="9"/>
                  </a:lnTo>
                  <a:lnTo>
                    <a:pt x="962" y="27"/>
                  </a:lnTo>
                  <a:lnTo>
                    <a:pt x="847" y="53"/>
                  </a:lnTo>
                  <a:lnTo>
                    <a:pt x="732" y="97"/>
                  </a:lnTo>
                  <a:lnTo>
                    <a:pt x="626" y="150"/>
                  </a:lnTo>
                  <a:lnTo>
                    <a:pt x="529" y="203"/>
                  </a:lnTo>
                  <a:lnTo>
                    <a:pt x="432" y="273"/>
                  </a:lnTo>
                  <a:lnTo>
                    <a:pt x="353" y="353"/>
                  </a:lnTo>
                  <a:lnTo>
                    <a:pt x="274" y="441"/>
                  </a:lnTo>
                  <a:lnTo>
                    <a:pt x="203" y="529"/>
                  </a:lnTo>
                  <a:lnTo>
                    <a:pt x="141" y="626"/>
                  </a:lnTo>
                  <a:lnTo>
                    <a:pt x="97" y="732"/>
                  </a:lnTo>
                  <a:lnTo>
                    <a:pt x="53" y="847"/>
                  </a:lnTo>
                  <a:lnTo>
                    <a:pt x="27" y="961"/>
                  </a:lnTo>
                  <a:lnTo>
                    <a:pt x="9" y="1076"/>
                  </a:lnTo>
                  <a:lnTo>
                    <a:pt x="0" y="1200"/>
                  </a:lnTo>
                  <a:lnTo>
                    <a:pt x="9" y="1323"/>
                  </a:lnTo>
                  <a:lnTo>
                    <a:pt x="27" y="1447"/>
                  </a:lnTo>
                  <a:lnTo>
                    <a:pt x="53" y="1561"/>
                  </a:lnTo>
                  <a:lnTo>
                    <a:pt x="97" y="1667"/>
                  </a:lnTo>
                  <a:lnTo>
                    <a:pt x="141" y="1773"/>
                  </a:lnTo>
                  <a:lnTo>
                    <a:pt x="203" y="1870"/>
                  </a:lnTo>
                  <a:lnTo>
                    <a:pt x="274" y="1967"/>
                  </a:lnTo>
                  <a:lnTo>
                    <a:pt x="353" y="2046"/>
                  </a:lnTo>
                  <a:lnTo>
                    <a:pt x="432" y="2126"/>
                  </a:lnTo>
                  <a:lnTo>
                    <a:pt x="529" y="2196"/>
                  </a:lnTo>
                  <a:lnTo>
                    <a:pt x="626" y="2258"/>
                  </a:lnTo>
                  <a:lnTo>
                    <a:pt x="732" y="2311"/>
                  </a:lnTo>
                  <a:lnTo>
                    <a:pt x="847" y="2346"/>
                  </a:lnTo>
                  <a:lnTo>
                    <a:pt x="962" y="2373"/>
                  </a:lnTo>
                  <a:lnTo>
                    <a:pt x="1076" y="2399"/>
                  </a:lnTo>
                  <a:lnTo>
                    <a:pt x="1323" y="2399"/>
                  </a:lnTo>
                  <a:lnTo>
                    <a:pt x="1438" y="2373"/>
                  </a:lnTo>
                  <a:lnTo>
                    <a:pt x="1552" y="2346"/>
                  </a:lnTo>
                  <a:lnTo>
                    <a:pt x="1667" y="2311"/>
                  </a:lnTo>
                  <a:lnTo>
                    <a:pt x="1773" y="2258"/>
                  </a:lnTo>
                  <a:lnTo>
                    <a:pt x="1870" y="2196"/>
                  </a:lnTo>
                  <a:lnTo>
                    <a:pt x="1958" y="2126"/>
                  </a:lnTo>
                  <a:lnTo>
                    <a:pt x="2046" y="2046"/>
                  </a:lnTo>
                  <a:lnTo>
                    <a:pt x="2126" y="1967"/>
                  </a:lnTo>
                  <a:lnTo>
                    <a:pt x="2196" y="1870"/>
                  </a:lnTo>
                  <a:lnTo>
                    <a:pt x="2258" y="1773"/>
                  </a:lnTo>
                  <a:lnTo>
                    <a:pt x="2302" y="1667"/>
                  </a:lnTo>
                  <a:lnTo>
                    <a:pt x="2346" y="1561"/>
                  </a:lnTo>
                  <a:lnTo>
                    <a:pt x="2373" y="1447"/>
                  </a:lnTo>
                  <a:lnTo>
                    <a:pt x="2390" y="1323"/>
                  </a:lnTo>
                  <a:lnTo>
                    <a:pt x="2399" y="1200"/>
                  </a:lnTo>
                  <a:lnTo>
                    <a:pt x="2390" y="1076"/>
                  </a:lnTo>
                  <a:lnTo>
                    <a:pt x="2373" y="961"/>
                  </a:lnTo>
                  <a:lnTo>
                    <a:pt x="2346" y="847"/>
                  </a:lnTo>
                  <a:lnTo>
                    <a:pt x="2302" y="732"/>
                  </a:lnTo>
                  <a:lnTo>
                    <a:pt x="2258" y="626"/>
                  </a:lnTo>
                  <a:lnTo>
                    <a:pt x="2196" y="529"/>
                  </a:lnTo>
                  <a:lnTo>
                    <a:pt x="2126" y="441"/>
                  </a:lnTo>
                  <a:lnTo>
                    <a:pt x="2046" y="353"/>
                  </a:lnTo>
                  <a:lnTo>
                    <a:pt x="1958" y="273"/>
                  </a:lnTo>
                  <a:lnTo>
                    <a:pt x="1870" y="203"/>
                  </a:lnTo>
                  <a:lnTo>
                    <a:pt x="1773" y="150"/>
                  </a:lnTo>
                  <a:lnTo>
                    <a:pt x="1667" y="97"/>
                  </a:lnTo>
                  <a:lnTo>
                    <a:pt x="1552" y="53"/>
                  </a:lnTo>
                  <a:lnTo>
                    <a:pt x="1438" y="27"/>
                  </a:lnTo>
                  <a:lnTo>
                    <a:pt x="1323" y="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6"/>
            <p:cNvSpPr/>
            <p:nvPr/>
          </p:nvSpPr>
          <p:spPr>
            <a:xfrm>
              <a:off x="2282725" y="609425"/>
              <a:ext cx="60000" cy="60000"/>
            </a:xfrm>
            <a:custGeom>
              <a:rect b="b" l="l" r="r" t="t"/>
              <a:pathLst>
                <a:path extrusionOk="0" h="2400" w="2400">
                  <a:moveTo>
                    <a:pt x="1200" y="1"/>
                  </a:moveTo>
                  <a:lnTo>
                    <a:pt x="1076" y="9"/>
                  </a:lnTo>
                  <a:lnTo>
                    <a:pt x="953" y="27"/>
                  </a:lnTo>
                  <a:lnTo>
                    <a:pt x="838" y="53"/>
                  </a:lnTo>
                  <a:lnTo>
                    <a:pt x="732" y="98"/>
                  </a:lnTo>
                  <a:lnTo>
                    <a:pt x="626" y="151"/>
                  </a:lnTo>
                  <a:lnTo>
                    <a:pt x="529" y="203"/>
                  </a:lnTo>
                  <a:lnTo>
                    <a:pt x="432" y="274"/>
                  </a:lnTo>
                  <a:lnTo>
                    <a:pt x="344" y="353"/>
                  </a:lnTo>
                  <a:lnTo>
                    <a:pt x="274" y="442"/>
                  </a:lnTo>
                  <a:lnTo>
                    <a:pt x="203" y="530"/>
                  </a:lnTo>
                  <a:lnTo>
                    <a:pt x="141" y="627"/>
                  </a:lnTo>
                  <a:lnTo>
                    <a:pt x="88" y="733"/>
                  </a:lnTo>
                  <a:lnTo>
                    <a:pt x="53" y="847"/>
                  </a:lnTo>
                  <a:lnTo>
                    <a:pt x="18" y="962"/>
                  </a:lnTo>
                  <a:lnTo>
                    <a:pt x="0" y="1077"/>
                  </a:lnTo>
                  <a:lnTo>
                    <a:pt x="0" y="1200"/>
                  </a:lnTo>
                  <a:lnTo>
                    <a:pt x="0" y="1324"/>
                  </a:lnTo>
                  <a:lnTo>
                    <a:pt x="18" y="1447"/>
                  </a:lnTo>
                  <a:lnTo>
                    <a:pt x="53" y="1562"/>
                  </a:lnTo>
                  <a:lnTo>
                    <a:pt x="88" y="1668"/>
                  </a:lnTo>
                  <a:lnTo>
                    <a:pt x="141" y="1773"/>
                  </a:lnTo>
                  <a:lnTo>
                    <a:pt x="203" y="1870"/>
                  </a:lnTo>
                  <a:lnTo>
                    <a:pt x="274" y="1967"/>
                  </a:lnTo>
                  <a:lnTo>
                    <a:pt x="344" y="2047"/>
                  </a:lnTo>
                  <a:lnTo>
                    <a:pt x="432" y="2126"/>
                  </a:lnTo>
                  <a:lnTo>
                    <a:pt x="529" y="2197"/>
                  </a:lnTo>
                  <a:lnTo>
                    <a:pt x="626" y="2258"/>
                  </a:lnTo>
                  <a:lnTo>
                    <a:pt x="732" y="2303"/>
                  </a:lnTo>
                  <a:lnTo>
                    <a:pt x="838" y="2347"/>
                  </a:lnTo>
                  <a:lnTo>
                    <a:pt x="953" y="2373"/>
                  </a:lnTo>
                  <a:lnTo>
                    <a:pt x="1076" y="2391"/>
                  </a:lnTo>
                  <a:lnTo>
                    <a:pt x="1200" y="2400"/>
                  </a:lnTo>
                  <a:lnTo>
                    <a:pt x="1314" y="2391"/>
                  </a:lnTo>
                  <a:lnTo>
                    <a:pt x="1438" y="2373"/>
                  </a:lnTo>
                  <a:lnTo>
                    <a:pt x="1552" y="2347"/>
                  </a:lnTo>
                  <a:lnTo>
                    <a:pt x="1667" y="2303"/>
                  </a:lnTo>
                  <a:lnTo>
                    <a:pt x="1764" y="2258"/>
                  </a:lnTo>
                  <a:lnTo>
                    <a:pt x="1870" y="2197"/>
                  </a:lnTo>
                  <a:lnTo>
                    <a:pt x="1958" y="2126"/>
                  </a:lnTo>
                  <a:lnTo>
                    <a:pt x="2046" y="2047"/>
                  </a:lnTo>
                  <a:lnTo>
                    <a:pt x="2126" y="1967"/>
                  </a:lnTo>
                  <a:lnTo>
                    <a:pt x="2188" y="1870"/>
                  </a:lnTo>
                  <a:lnTo>
                    <a:pt x="2249" y="1773"/>
                  </a:lnTo>
                  <a:lnTo>
                    <a:pt x="2302" y="1668"/>
                  </a:lnTo>
                  <a:lnTo>
                    <a:pt x="2337" y="1562"/>
                  </a:lnTo>
                  <a:lnTo>
                    <a:pt x="2373" y="1447"/>
                  </a:lnTo>
                  <a:lnTo>
                    <a:pt x="2390" y="1324"/>
                  </a:lnTo>
                  <a:lnTo>
                    <a:pt x="2399" y="1200"/>
                  </a:lnTo>
                  <a:lnTo>
                    <a:pt x="2390" y="1077"/>
                  </a:lnTo>
                  <a:lnTo>
                    <a:pt x="2373" y="962"/>
                  </a:lnTo>
                  <a:lnTo>
                    <a:pt x="2337" y="847"/>
                  </a:lnTo>
                  <a:lnTo>
                    <a:pt x="2302" y="733"/>
                  </a:lnTo>
                  <a:lnTo>
                    <a:pt x="2249" y="627"/>
                  </a:lnTo>
                  <a:lnTo>
                    <a:pt x="2188" y="530"/>
                  </a:lnTo>
                  <a:lnTo>
                    <a:pt x="2126" y="442"/>
                  </a:lnTo>
                  <a:lnTo>
                    <a:pt x="2046" y="353"/>
                  </a:lnTo>
                  <a:lnTo>
                    <a:pt x="1958" y="274"/>
                  </a:lnTo>
                  <a:lnTo>
                    <a:pt x="1870" y="203"/>
                  </a:lnTo>
                  <a:lnTo>
                    <a:pt x="1764" y="151"/>
                  </a:lnTo>
                  <a:lnTo>
                    <a:pt x="1667" y="98"/>
                  </a:lnTo>
                  <a:lnTo>
                    <a:pt x="1552" y="53"/>
                  </a:lnTo>
                  <a:lnTo>
                    <a:pt x="1438" y="27"/>
                  </a:lnTo>
                  <a:lnTo>
                    <a:pt x="1314" y="9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6"/>
            <p:cNvSpPr/>
            <p:nvPr/>
          </p:nvSpPr>
          <p:spPr>
            <a:xfrm>
              <a:off x="2298600" y="539300"/>
              <a:ext cx="60000" cy="60000"/>
            </a:xfrm>
            <a:custGeom>
              <a:rect b="b" l="l" r="r" t="t"/>
              <a:pathLst>
                <a:path extrusionOk="0" h="2400" w="2400">
                  <a:moveTo>
                    <a:pt x="1085" y="1"/>
                  </a:moveTo>
                  <a:lnTo>
                    <a:pt x="962" y="19"/>
                  </a:lnTo>
                  <a:lnTo>
                    <a:pt x="847" y="54"/>
                  </a:lnTo>
                  <a:lnTo>
                    <a:pt x="732" y="89"/>
                  </a:lnTo>
                  <a:lnTo>
                    <a:pt x="635" y="142"/>
                  </a:lnTo>
                  <a:lnTo>
                    <a:pt x="529" y="204"/>
                  </a:lnTo>
                  <a:lnTo>
                    <a:pt x="441" y="274"/>
                  </a:lnTo>
                  <a:lnTo>
                    <a:pt x="353" y="345"/>
                  </a:lnTo>
                  <a:lnTo>
                    <a:pt x="274" y="433"/>
                  </a:lnTo>
                  <a:lnTo>
                    <a:pt x="212" y="530"/>
                  </a:lnTo>
                  <a:lnTo>
                    <a:pt x="150" y="627"/>
                  </a:lnTo>
                  <a:lnTo>
                    <a:pt x="97" y="733"/>
                  </a:lnTo>
                  <a:lnTo>
                    <a:pt x="62" y="839"/>
                  </a:lnTo>
                  <a:lnTo>
                    <a:pt x="27" y="953"/>
                  </a:lnTo>
                  <a:lnTo>
                    <a:pt x="9" y="1077"/>
                  </a:lnTo>
                  <a:lnTo>
                    <a:pt x="0" y="1200"/>
                  </a:lnTo>
                  <a:lnTo>
                    <a:pt x="9" y="1324"/>
                  </a:lnTo>
                  <a:lnTo>
                    <a:pt x="27" y="1438"/>
                  </a:lnTo>
                  <a:lnTo>
                    <a:pt x="62" y="1553"/>
                  </a:lnTo>
                  <a:lnTo>
                    <a:pt x="97" y="1668"/>
                  </a:lnTo>
                  <a:lnTo>
                    <a:pt x="150" y="1765"/>
                  </a:lnTo>
                  <a:lnTo>
                    <a:pt x="212" y="1871"/>
                  </a:lnTo>
                  <a:lnTo>
                    <a:pt x="274" y="1959"/>
                  </a:lnTo>
                  <a:lnTo>
                    <a:pt x="353" y="2047"/>
                  </a:lnTo>
                  <a:lnTo>
                    <a:pt x="441" y="2126"/>
                  </a:lnTo>
                  <a:lnTo>
                    <a:pt x="529" y="2188"/>
                  </a:lnTo>
                  <a:lnTo>
                    <a:pt x="635" y="2250"/>
                  </a:lnTo>
                  <a:lnTo>
                    <a:pt x="732" y="2303"/>
                  </a:lnTo>
                  <a:lnTo>
                    <a:pt x="847" y="2338"/>
                  </a:lnTo>
                  <a:lnTo>
                    <a:pt x="962" y="2373"/>
                  </a:lnTo>
                  <a:lnTo>
                    <a:pt x="1085" y="2391"/>
                  </a:lnTo>
                  <a:lnTo>
                    <a:pt x="1200" y="2400"/>
                  </a:lnTo>
                  <a:lnTo>
                    <a:pt x="1323" y="2391"/>
                  </a:lnTo>
                  <a:lnTo>
                    <a:pt x="1447" y="2373"/>
                  </a:lnTo>
                  <a:lnTo>
                    <a:pt x="1561" y="2338"/>
                  </a:lnTo>
                  <a:lnTo>
                    <a:pt x="1667" y="2303"/>
                  </a:lnTo>
                  <a:lnTo>
                    <a:pt x="1773" y="2250"/>
                  </a:lnTo>
                  <a:lnTo>
                    <a:pt x="1870" y="2188"/>
                  </a:lnTo>
                  <a:lnTo>
                    <a:pt x="1967" y="2126"/>
                  </a:lnTo>
                  <a:lnTo>
                    <a:pt x="2055" y="2047"/>
                  </a:lnTo>
                  <a:lnTo>
                    <a:pt x="2126" y="1959"/>
                  </a:lnTo>
                  <a:lnTo>
                    <a:pt x="2196" y="1871"/>
                  </a:lnTo>
                  <a:lnTo>
                    <a:pt x="2258" y="1765"/>
                  </a:lnTo>
                  <a:lnTo>
                    <a:pt x="2311" y="1668"/>
                  </a:lnTo>
                  <a:lnTo>
                    <a:pt x="2346" y="1553"/>
                  </a:lnTo>
                  <a:lnTo>
                    <a:pt x="2382" y="1438"/>
                  </a:lnTo>
                  <a:lnTo>
                    <a:pt x="2399" y="1324"/>
                  </a:lnTo>
                  <a:lnTo>
                    <a:pt x="2399" y="1200"/>
                  </a:lnTo>
                  <a:lnTo>
                    <a:pt x="2399" y="1077"/>
                  </a:lnTo>
                  <a:lnTo>
                    <a:pt x="2382" y="953"/>
                  </a:lnTo>
                  <a:lnTo>
                    <a:pt x="2346" y="839"/>
                  </a:lnTo>
                  <a:lnTo>
                    <a:pt x="2311" y="733"/>
                  </a:lnTo>
                  <a:lnTo>
                    <a:pt x="2258" y="627"/>
                  </a:lnTo>
                  <a:lnTo>
                    <a:pt x="2196" y="530"/>
                  </a:lnTo>
                  <a:lnTo>
                    <a:pt x="2126" y="433"/>
                  </a:lnTo>
                  <a:lnTo>
                    <a:pt x="2055" y="345"/>
                  </a:lnTo>
                  <a:lnTo>
                    <a:pt x="1967" y="274"/>
                  </a:lnTo>
                  <a:lnTo>
                    <a:pt x="1870" y="204"/>
                  </a:lnTo>
                  <a:lnTo>
                    <a:pt x="1773" y="142"/>
                  </a:lnTo>
                  <a:lnTo>
                    <a:pt x="1667" y="89"/>
                  </a:lnTo>
                  <a:lnTo>
                    <a:pt x="1561" y="54"/>
                  </a:lnTo>
                  <a:lnTo>
                    <a:pt x="1447" y="19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6"/>
            <p:cNvSpPr/>
            <p:nvPr/>
          </p:nvSpPr>
          <p:spPr>
            <a:xfrm>
              <a:off x="2247875" y="579450"/>
              <a:ext cx="60000" cy="60000"/>
            </a:xfrm>
            <a:custGeom>
              <a:rect b="b" l="l" r="r" t="t"/>
              <a:pathLst>
                <a:path extrusionOk="0" h="2400" w="2400">
                  <a:moveTo>
                    <a:pt x="1200" y="0"/>
                  </a:moveTo>
                  <a:lnTo>
                    <a:pt x="1077" y="9"/>
                  </a:lnTo>
                  <a:lnTo>
                    <a:pt x="953" y="27"/>
                  </a:lnTo>
                  <a:lnTo>
                    <a:pt x="839" y="53"/>
                  </a:lnTo>
                  <a:lnTo>
                    <a:pt x="733" y="97"/>
                  </a:lnTo>
                  <a:lnTo>
                    <a:pt x="627" y="150"/>
                  </a:lnTo>
                  <a:lnTo>
                    <a:pt x="530" y="203"/>
                  </a:lnTo>
                  <a:lnTo>
                    <a:pt x="433" y="273"/>
                  </a:lnTo>
                  <a:lnTo>
                    <a:pt x="353" y="353"/>
                  </a:lnTo>
                  <a:lnTo>
                    <a:pt x="274" y="441"/>
                  </a:lnTo>
                  <a:lnTo>
                    <a:pt x="204" y="529"/>
                  </a:lnTo>
                  <a:lnTo>
                    <a:pt x="142" y="626"/>
                  </a:lnTo>
                  <a:lnTo>
                    <a:pt x="98" y="732"/>
                  </a:lnTo>
                  <a:lnTo>
                    <a:pt x="54" y="847"/>
                  </a:lnTo>
                  <a:lnTo>
                    <a:pt x="27" y="961"/>
                  </a:lnTo>
                  <a:lnTo>
                    <a:pt x="9" y="1076"/>
                  </a:lnTo>
                  <a:lnTo>
                    <a:pt x="1" y="1200"/>
                  </a:lnTo>
                  <a:lnTo>
                    <a:pt x="9" y="1323"/>
                  </a:lnTo>
                  <a:lnTo>
                    <a:pt x="27" y="1447"/>
                  </a:lnTo>
                  <a:lnTo>
                    <a:pt x="54" y="1561"/>
                  </a:lnTo>
                  <a:lnTo>
                    <a:pt x="98" y="1667"/>
                  </a:lnTo>
                  <a:lnTo>
                    <a:pt x="142" y="1773"/>
                  </a:lnTo>
                  <a:lnTo>
                    <a:pt x="204" y="1870"/>
                  </a:lnTo>
                  <a:lnTo>
                    <a:pt x="274" y="1967"/>
                  </a:lnTo>
                  <a:lnTo>
                    <a:pt x="353" y="2046"/>
                  </a:lnTo>
                  <a:lnTo>
                    <a:pt x="433" y="2126"/>
                  </a:lnTo>
                  <a:lnTo>
                    <a:pt x="530" y="2196"/>
                  </a:lnTo>
                  <a:lnTo>
                    <a:pt x="627" y="2258"/>
                  </a:lnTo>
                  <a:lnTo>
                    <a:pt x="733" y="2311"/>
                  </a:lnTo>
                  <a:lnTo>
                    <a:pt x="839" y="2346"/>
                  </a:lnTo>
                  <a:lnTo>
                    <a:pt x="953" y="2373"/>
                  </a:lnTo>
                  <a:lnTo>
                    <a:pt x="1077" y="2399"/>
                  </a:lnTo>
                  <a:lnTo>
                    <a:pt x="1324" y="2399"/>
                  </a:lnTo>
                  <a:lnTo>
                    <a:pt x="1438" y="2373"/>
                  </a:lnTo>
                  <a:lnTo>
                    <a:pt x="1553" y="2346"/>
                  </a:lnTo>
                  <a:lnTo>
                    <a:pt x="1668" y="2311"/>
                  </a:lnTo>
                  <a:lnTo>
                    <a:pt x="1773" y="2258"/>
                  </a:lnTo>
                  <a:lnTo>
                    <a:pt x="1870" y="2196"/>
                  </a:lnTo>
                  <a:lnTo>
                    <a:pt x="1959" y="2126"/>
                  </a:lnTo>
                  <a:lnTo>
                    <a:pt x="2047" y="2046"/>
                  </a:lnTo>
                  <a:lnTo>
                    <a:pt x="2126" y="1967"/>
                  </a:lnTo>
                  <a:lnTo>
                    <a:pt x="2197" y="1870"/>
                  </a:lnTo>
                  <a:lnTo>
                    <a:pt x="2250" y="1773"/>
                  </a:lnTo>
                  <a:lnTo>
                    <a:pt x="2303" y="1667"/>
                  </a:lnTo>
                  <a:lnTo>
                    <a:pt x="2347" y="1561"/>
                  </a:lnTo>
                  <a:lnTo>
                    <a:pt x="2373" y="1447"/>
                  </a:lnTo>
                  <a:lnTo>
                    <a:pt x="2391" y="1323"/>
                  </a:lnTo>
                  <a:lnTo>
                    <a:pt x="2400" y="1200"/>
                  </a:lnTo>
                  <a:lnTo>
                    <a:pt x="2391" y="1076"/>
                  </a:lnTo>
                  <a:lnTo>
                    <a:pt x="2373" y="961"/>
                  </a:lnTo>
                  <a:lnTo>
                    <a:pt x="2347" y="847"/>
                  </a:lnTo>
                  <a:lnTo>
                    <a:pt x="2303" y="732"/>
                  </a:lnTo>
                  <a:lnTo>
                    <a:pt x="2250" y="626"/>
                  </a:lnTo>
                  <a:lnTo>
                    <a:pt x="2197" y="529"/>
                  </a:lnTo>
                  <a:lnTo>
                    <a:pt x="2126" y="441"/>
                  </a:lnTo>
                  <a:lnTo>
                    <a:pt x="2047" y="353"/>
                  </a:lnTo>
                  <a:lnTo>
                    <a:pt x="1959" y="273"/>
                  </a:lnTo>
                  <a:lnTo>
                    <a:pt x="1870" y="203"/>
                  </a:lnTo>
                  <a:lnTo>
                    <a:pt x="1773" y="150"/>
                  </a:lnTo>
                  <a:lnTo>
                    <a:pt x="1668" y="97"/>
                  </a:lnTo>
                  <a:lnTo>
                    <a:pt x="1553" y="53"/>
                  </a:lnTo>
                  <a:lnTo>
                    <a:pt x="1438" y="27"/>
                  </a:lnTo>
                  <a:lnTo>
                    <a:pt x="1324" y="9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6"/>
            <p:cNvSpPr/>
            <p:nvPr/>
          </p:nvSpPr>
          <p:spPr>
            <a:xfrm>
              <a:off x="2241050" y="551225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67" y="0"/>
                  </a:moveTo>
                  <a:lnTo>
                    <a:pt x="1491" y="9"/>
                  </a:lnTo>
                  <a:lnTo>
                    <a:pt x="1332" y="27"/>
                  </a:lnTo>
                  <a:lnTo>
                    <a:pt x="1173" y="71"/>
                  </a:lnTo>
                  <a:lnTo>
                    <a:pt x="1015" y="124"/>
                  </a:lnTo>
                  <a:lnTo>
                    <a:pt x="873" y="194"/>
                  </a:lnTo>
                  <a:lnTo>
                    <a:pt x="732" y="282"/>
                  </a:lnTo>
                  <a:lnTo>
                    <a:pt x="609" y="379"/>
                  </a:lnTo>
                  <a:lnTo>
                    <a:pt x="485" y="485"/>
                  </a:lnTo>
                  <a:lnTo>
                    <a:pt x="380" y="600"/>
                  </a:lnTo>
                  <a:lnTo>
                    <a:pt x="282" y="732"/>
                  </a:lnTo>
                  <a:lnTo>
                    <a:pt x="203" y="864"/>
                  </a:lnTo>
                  <a:lnTo>
                    <a:pt x="133" y="1014"/>
                  </a:lnTo>
                  <a:lnTo>
                    <a:pt x="80" y="1164"/>
                  </a:lnTo>
                  <a:lnTo>
                    <a:pt x="36" y="1323"/>
                  </a:lnTo>
                  <a:lnTo>
                    <a:pt x="9" y="1491"/>
                  </a:lnTo>
                  <a:lnTo>
                    <a:pt x="0" y="1658"/>
                  </a:lnTo>
                  <a:lnTo>
                    <a:pt x="9" y="1826"/>
                  </a:lnTo>
                  <a:lnTo>
                    <a:pt x="36" y="1993"/>
                  </a:lnTo>
                  <a:lnTo>
                    <a:pt x="80" y="2152"/>
                  </a:lnTo>
                  <a:lnTo>
                    <a:pt x="133" y="2302"/>
                  </a:lnTo>
                  <a:lnTo>
                    <a:pt x="203" y="2452"/>
                  </a:lnTo>
                  <a:lnTo>
                    <a:pt x="282" y="2584"/>
                  </a:lnTo>
                  <a:lnTo>
                    <a:pt x="380" y="2717"/>
                  </a:lnTo>
                  <a:lnTo>
                    <a:pt x="485" y="2831"/>
                  </a:lnTo>
                  <a:lnTo>
                    <a:pt x="609" y="2946"/>
                  </a:lnTo>
                  <a:lnTo>
                    <a:pt x="732" y="3034"/>
                  </a:lnTo>
                  <a:lnTo>
                    <a:pt x="873" y="3122"/>
                  </a:lnTo>
                  <a:lnTo>
                    <a:pt x="1015" y="3193"/>
                  </a:lnTo>
                  <a:lnTo>
                    <a:pt x="1173" y="3246"/>
                  </a:lnTo>
                  <a:lnTo>
                    <a:pt x="1332" y="3290"/>
                  </a:lnTo>
                  <a:lnTo>
                    <a:pt x="1491" y="3316"/>
                  </a:lnTo>
                  <a:lnTo>
                    <a:pt x="1667" y="3325"/>
                  </a:lnTo>
                  <a:lnTo>
                    <a:pt x="1835" y="3316"/>
                  </a:lnTo>
                  <a:lnTo>
                    <a:pt x="2002" y="3290"/>
                  </a:lnTo>
                  <a:lnTo>
                    <a:pt x="2161" y="3246"/>
                  </a:lnTo>
                  <a:lnTo>
                    <a:pt x="2311" y="3193"/>
                  </a:lnTo>
                  <a:lnTo>
                    <a:pt x="2452" y="3122"/>
                  </a:lnTo>
                  <a:lnTo>
                    <a:pt x="2593" y="3034"/>
                  </a:lnTo>
                  <a:lnTo>
                    <a:pt x="2726" y="2946"/>
                  </a:lnTo>
                  <a:lnTo>
                    <a:pt x="2840" y="2831"/>
                  </a:lnTo>
                  <a:lnTo>
                    <a:pt x="2946" y="2717"/>
                  </a:lnTo>
                  <a:lnTo>
                    <a:pt x="3043" y="2584"/>
                  </a:lnTo>
                  <a:lnTo>
                    <a:pt x="3122" y="2452"/>
                  </a:lnTo>
                  <a:lnTo>
                    <a:pt x="3193" y="2302"/>
                  </a:lnTo>
                  <a:lnTo>
                    <a:pt x="3255" y="2152"/>
                  </a:lnTo>
                  <a:lnTo>
                    <a:pt x="3290" y="1993"/>
                  </a:lnTo>
                  <a:lnTo>
                    <a:pt x="3317" y="1826"/>
                  </a:lnTo>
                  <a:lnTo>
                    <a:pt x="3325" y="1658"/>
                  </a:lnTo>
                  <a:lnTo>
                    <a:pt x="3317" y="1491"/>
                  </a:lnTo>
                  <a:lnTo>
                    <a:pt x="3290" y="1323"/>
                  </a:lnTo>
                  <a:lnTo>
                    <a:pt x="3255" y="1164"/>
                  </a:lnTo>
                  <a:lnTo>
                    <a:pt x="3193" y="1014"/>
                  </a:lnTo>
                  <a:lnTo>
                    <a:pt x="3122" y="864"/>
                  </a:lnTo>
                  <a:lnTo>
                    <a:pt x="3043" y="732"/>
                  </a:lnTo>
                  <a:lnTo>
                    <a:pt x="2946" y="600"/>
                  </a:lnTo>
                  <a:lnTo>
                    <a:pt x="2840" y="485"/>
                  </a:lnTo>
                  <a:lnTo>
                    <a:pt x="2726" y="379"/>
                  </a:lnTo>
                  <a:lnTo>
                    <a:pt x="2593" y="282"/>
                  </a:lnTo>
                  <a:lnTo>
                    <a:pt x="2452" y="194"/>
                  </a:lnTo>
                  <a:lnTo>
                    <a:pt x="2311" y="124"/>
                  </a:lnTo>
                  <a:lnTo>
                    <a:pt x="2161" y="71"/>
                  </a:lnTo>
                  <a:lnTo>
                    <a:pt x="2002" y="27"/>
                  </a:lnTo>
                  <a:lnTo>
                    <a:pt x="1835" y="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6"/>
            <p:cNvSpPr/>
            <p:nvPr/>
          </p:nvSpPr>
          <p:spPr>
            <a:xfrm>
              <a:off x="2247875" y="62795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59" y="0"/>
                  </a:moveTo>
                  <a:lnTo>
                    <a:pt x="1491" y="9"/>
                  </a:lnTo>
                  <a:lnTo>
                    <a:pt x="1324" y="27"/>
                  </a:lnTo>
                  <a:lnTo>
                    <a:pt x="1165" y="71"/>
                  </a:lnTo>
                  <a:lnTo>
                    <a:pt x="1015" y="124"/>
                  </a:lnTo>
                  <a:lnTo>
                    <a:pt x="874" y="194"/>
                  </a:lnTo>
                  <a:lnTo>
                    <a:pt x="733" y="283"/>
                  </a:lnTo>
                  <a:lnTo>
                    <a:pt x="600" y="380"/>
                  </a:lnTo>
                  <a:lnTo>
                    <a:pt x="486" y="486"/>
                  </a:lnTo>
                  <a:lnTo>
                    <a:pt x="380" y="600"/>
                  </a:lnTo>
                  <a:lnTo>
                    <a:pt x="283" y="732"/>
                  </a:lnTo>
                  <a:lnTo>
                    <a:pt x="204" y="865"/>
                  </a:lnTo>
                  <a:lnTo>
                    <a:pt x="133" y="1015"/>
                  </a:lnTo>
                  <a:lnTo>
                    <a:pt x="71" y="1165"/>
                  </a:lnTo>
                  <a:lnTo>
                    <a:pt x="36" y="1323"/>
                  </a:lnTo>
                  <a:lnTo>
                    <a:pt x="9" y="1491"/>
                  </a:lnTo>
                  <a:lnTo>
                    <a:pt x="1" y="1659"/>
                  </a:lnTo>
                  <a:lnTo>
                    <a:pt x="9" y="1826"/>
                  </a:lnTo>
                  <a:lnTo>
                    <a:pt x="36" y="1994"/>
                  </a:lnTo>
                  <a:lnTo>
                    <a:pt x="71" y="2152"/>
                  </a:lnTo>
                  <a:lnTo>
                    <a:pt x="133" y="2311"/>
                  </a:lnTo>
                  <a:lnTo>
                    <a:pt x="204" y="2452"/>
                  </a:lnTo>
                  <a:lnTo>
                    <a:pt x="283" y="2593"/>
                  </a:lnTo>
                  <a:lnTo>
                    <a:pt x="380" y="2717"/>
                  </a:lnTo>
                  <a:lnTo>
                    <a:pt x="486" y="2832"/>
                  </a:lnTo>
                  <a:lnTo>
                    <a:pt x="600" y="2946"/>
                  </a:lnTo>
                  <a:lnTo>
                    <a:pt x="733" y="3034"/>
                  </a:lnTo>
                  <a:lnTo>
                    <a:pt x="874" y="3123"/>
                  </a:lnTo>
                  <a:lnTo>
                    <a:pt x="1015" y="3193"/>
                  </a:lnTo>
                  <a:lnTo>
                    <a:pt x="1165" y="3246"/>
                  </a:lnTo>
                  <a:lnTo>
                    <a:pt x="1324" y="3290"/>
                  </a:lnTo>
                  <a:lnTo>
                    <a:pt x="1491" y="3317"/>
                  </a:lnTo>
                  <a:lnTo>
                    <a:pt x="1659" y="3326"/>
                  </a:lnTo>
                  <a:lnTo>
                    <a:pt x="1835" y="3317"/>
                  </a:lnTo>
                  <a:lnTo>
                    <a:pt x="1994" y="3290"/>
                  </a:lnTo>
                  <a:lnTo>
                    <a:pt x="2153" y="3246"/>
                  </a:lnTo>
                  <a:lnTo>
                    <a:pt x="2311" y="3193"/>
                  </a:lnTo>
                  <a:lnTo>
                    <a:pt x="2453" y="3123"/>
                  </a:lnTo>
                  <a:lnTo>
                    <a:pt x="2594" y="3034"/>
                  </a:lnTo>
                  <a:lnTo>
                    <a:pt x="2717" y="2946"/>
                  </a:lnTo>
                  <a:lnTo>
                    <a:pt x="2841" y="2832"/>
                  </a:lnTo>
                  <a:lnTo>
                    <a:pt x="2946" y="2717"/>
                  </a:lnTo>
                  <a:lnTo>
                    <a:pt x="3044" y="2593"/>
                  </a:lnTo>
                  <a:lnTo>
                    <a:pt x="3123" y="2452"/>
                  </a:lnTo>
                  <a:lnTo>
                    <a:pt x="3193" y="2311"/>
                  </a:lnTo>
                  <a:lnTo>
                    <a:pt x="3246" y="2152"/>
                  </a:lnTo>
                  <a:lnTo>
                    <a:pt x="3290" y="1994"/>
                  </a:lnTo>
                  <a:lnTo>
                    <a:pt x="3317" y="1826"/>
                  </a:lnTo>
                  <a:lnTo>
                    <a:pt x="3326" y="1659"/>
                  </a:lnTo>
                  <a:lnTo>
                    <a:pt x="3317" y="1491"/>
                  </a:lnTo>
                  <a:lnTo>
                    <a:pt x="3290" y="1323"/>
                  </a:lnTo>
                  <a:lnTo>
                    <a:pt x="3246" y="1165"/>
                  </a:lnTo>
                  <a:lnTo>
                    <a:pt x="3193" y="1015"/>
                  </a:lnTo>
                  <a:lnTo>
                    <a:pt x="3123" y="865"/>
                  </a:lnTo>
                  <a:lnTo>
                    <a:pt x="3044" y="732"/>
                  </a:lnTo>
                  <a:lnTo>
                    <a:pt x="2946" y="600"/>
                  </a:lnTo>
                  <a:lnTo>
                    <a:pt x="2841" y="486"/>
                  </a:lnTo>
                  <a:lnTo>
                    <a:pt x="2717" y="380"/>
                  </a:lnTo>
                  <a:lnTo>
                    <a:pt x="2594" y="283"/>
                  </a:lnTo>
                  <a:lnTo>
                    <a:pt x="2453" y="194"/>
                  </a:lnTo>
                  <a:lnTo>
                    <a:pt x="2311" y="124"/>
                  </a:lnTo>
                  <a:lnTo>
                    <a:pt x="2153" y="71"/>
                  </a:lnTo>
                  <a:lnTo>
                    <a:pt x="1994" y="27"/>
                  </a:lnTo>
                  <a:lnTo>
                    <a:pt x="1835" y="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6"/>
            <p:cNvSpPr/>
            <p:nvPr/>
          </p:nvSpPr>
          <p:spPr>
            <a:xfrm>
              <a:off x="2306750" y="65925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59" y="1"/>
                  </a:moveTo>
                  <a:lnTo>
                    <a:pt x="1491" y="10"/>
                  </a:lnTo>
                  <a:lnTo>
                    <a:pt x="1324" y="36"/>
                  </a:lnTo>
                  <a:lnTo>
                    <a:pt x="1165" y="71"/>
                  </a:lnTo>
                  <a:lnTo>
                    <a:pt x="1015" y="133"/>
                  </a:lnTo>
                  <a:lnTo>
                    <a:pt x="874" y="204"/>
                  </a:lnTo>
                  <a:lnTo>
                    <a:pt x="733" y="283"/>
                  </a:lnTo>
                  <a:lnTo>
                    <a:pt x="600" y="380"/>
                  </a:lnTo>
                  <a:lnTo>
                    <a:pt x="486" y="486"/>
                  </a:lnTo>
                  <a:lnTo>
                    <a:pt x="380" y="601"/>
                  </a:lnTo>
                  <a:lnTo>
                    <a:pt x="283" y="733"/>
                  </a:lnTo>
                  <a:lnTo>
                    <a:pt x="203" y="865"/>
                  </a:lnTo>
                  <a:lnTo>
                    <a:pt x="133" y="1015"/>
                  </a:lnTo>
                  <a:lnTo>
                    <a:pt x="71" y="1165"/>
                  </a:lnTo>
                  <a:lnTo>
                    <a:pt x="36" y="1324"/>
                  </a:lnTo>
                  <a:lnTo>
                    <a:pt x="9" y="1491"/>
                  </a:lnTo>
                  <a:lnTo>
                    <a:pt x="1" y="1659"/>
                  </a:lnTo>
                  <a:lnTo>
                    <a:pt x="9" y="1835"/>
                  </a:lnTo>
                  <a:lnTo>
                    <a:pt x="36" y="1994"/>
                  </a:lnTo>
                  <a:lnTo>
                    <a:pt x="71" y="2153"/>
                  </a:lnTo>
                  <a:lnTo>
                    <a:pt x="133" y="2312"/>
                  </a:lnTo>
                  <a:lnTo>
                    <a:pt x="203" y="2453"/>
                  </a:lnTo>
                  <a:lnTo>
                    <a:pt x="283" y="2594"/>
                  </a:lnTo>
                  <a:lnTo>
                    <a:pt x="380" y="2717"/>
                  </a:lnTo>
                  <a:lnTo>
                    <a:pt x="486" y="2841"/>
                  </a:lnTo>
                  <a:lnTo>
                    <a:pt x="600" y="2947"/>
                  </a:lnTo>
                  <a:lnTo>
                    <a:pt x="733" y="3044"/>
                  </a:lnTo>
                  <a:lnTo>
                    <a:pt x="874" y="3123"/>
                  </a:lnTo>
                  <a:lnTo>
                    <a:pt x="1015" y="3194"/>
                  </a:lnTo>
                  <a:lnTo>
                    <a:pt x="1165" y="3247"/>
                  </a:lnTo>
                  <a:lnTo>
                    <a:pt x="1324" y="3291"/>
                  </a:lnTo>
                  <a:lnTo>
                    <a:pt x="1491" y="3317"/>
                  </a:lnTo>
                  <a:lnTo>
                    <a:pt x="1659" y="3326"/>
                  </a:lnTo>
                  <a:lnTo>
                    <a:pt x="1835" y="3317"/>
                  </a:lnTo>
                  <a:lnTo>
                    <a:pt x="1994" y="3291"/>
                  </a:lnTo>
                  <a:lnTo>
                    <a:pt x="2153" y="3247"/>
                  </a:lnTo>
                  <a:lnTo>
                    <a:pt x="2311" y="3194"/>
                  </a:lnTo>
                  <a:lnTo>
                    <a:pt x="2452" y="3123"/>
                  </a:lnTo>
                  <a:lnTo>
                    <a:pt x="2594" y="3044"/>
                  </a:lnTo>
                  <a:lnTo>
                    <a:pt x="2717" y="2947"/>
                  </a:lnTo>
                  <a:lnTo>
                    <a:pt x="2841" y="2841"/>
                  </a:lnTo>
                  <a:lnTo>
                    <a:pt x="2946" y="2717"/>
                  </a:lnTo>
                  <a:lnTo>
                    <a:pt x="3043" y="2594"/>
                  </a:lnTo>
                  <a:lnTo>
                    <a:pt x="3123" y="2453"/>
                  </a:lnTo>
                  <a:lnTo>
                    <a:pt x="3193" y="2312"/>
                  </a:lnTo>
                  <a:lnTo>
                    <a:pt x="3246" y="2153"/>
                  </a:lnTo>
                  <a:lnTo>
                    <a:pt x="3290" y="1994"/>
                  </a:lnTo>
                  <a:lnTo>
                    <a:pt x="3317" y="1835"/>
                  </a:lnTo>
                  <a:lnTo>
                    <a:pt x="3326" y="1659"/>
                  </a:lnTo>
                  <a:lnTo>
                    <a:pt x="3317" y="1491"/>
                  </a:lnTo>
                  <a:lnTo>
                    <a:pt x="3290" y="1324"/>
                  </a:lnTo>
                  <a:lnTo>
                    <a:pt x="3246" y="1165"/>
                  </a:lnTo>
                  <a:lnTo>
                    <a:pt x="3193" y="1015"/>
                  </a:lnTo>
                  <a:lnTo>
                    <a:pt x="3123" y="865"/>
                  </a:lnTo>
                  <a:lnTo>
                    <a:pt x="3043" y="733"/>
                  </a:lnTo>
                  <a:lnTo>
                    <a:pt x="2946" y="601"/>
                  </a:lnTo>
                  <a:lnTo>
                    <a:pt x="2841" y="486"/>
                  </a:lnTo>
                  <a:lnTo>
                    <a:pt x="2717" y="380"/>
                  </a:lnTo>
                  <a:lnTo>
                    <a:pt x="2594" y="283"/>
                  </a:lnTo>
                  <a:lnTo>
                    <a:pt x="2452" y="204"/>
                  </a:lnTo>
                  <a:lnTo>
                    <a:pt x="2311" y="133"/>
                  </a:lnTo>
                  <a:lnTo>
                    <a:pt x="2153" y="71"/>
                  </a:lnTo>
                  <a:lnTo>
                    <a:pt x="1994" y="36"/>
                  </a:lnTo>
                  <a:lnTo>
                    <a:pt x="1835" y="10"/>
                  </a:lnTo>
                  <a:lnTo>
                    <a:pt x="1659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6"/>
            <p:cNvSpPr/>
            <p:nvPr/>
          </p:nvSpPr>
          <p:spPr>
            <a:xfrm>
              <a:off x="2364525" y="65925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67" y="1"/>
                  </a:moveTo>
                  <a:lnTo>
                    <a:pt x="1500" y="10"/>
                  </a:lnTo>
                  <a:lnTo>
                    <a:pt x="1332" y="36"/>
                  </a:lnTo>
                  <a:lnTo>
                    <a:pt x="1173" y="71"/>
                  </a:lnTo>
                  <a:lnTo>
                    <a:pt x="1015" y="133"/>
                  </a:lnTo>
                  <a:lnTo>
                    <a:pt x="874" y="204"/>
                  </a:lnTo>
                  <a:lnTo>
                    <a:pt x="732" y="283"/>
                  </a:lnTo>
                  <a:lnTo>
                    <a:pt x="609" y="380"/>
                  </a:lnTo>
                  <a:lnTo>
                    <a:pt x="494" y="486"/>
                  </a:lnTo>
                  <a:lnTo>
                    <a:pt x="380" y="601"/>
                  </a:lnTo>
                  <a:lnTo>
                    <a:pt x="291" y="733"/>
                  </a:lnTo>
                  <a:lnTo>
                    <a:pt x="203" y="865"/>
                  </a:lnTo>
                  <a:lnTo>
                    <a:pt x="133" y="1015"/>
                  </a:lnTo>
                  <a:lnTo>
                    <a:pt x="80" y="1165"/>
                  </a:lnTo>
                  <a:lnTo>
                    <a:pt x="36" y="1324"/>
                  </a:lnTo>
                  <a:lnTo>
                    <a:pt x="9" y="1491"/>
                  </a:lnTo>
                  <a:lnTo>
                    <a:pt x="0" y="1659"/>
                  </a:lnTo>
                  <a:lnTo>
                    <a:pt x="9" y="1835"/>
                  </a:lnTo>
                  <a:lnTo>
                    <a:pt x="36" y="1994"/>
                  </a:lnTo>
                  <a:lnTo>
                    <a:pt x="80" y="2153"/>
                  </a:lnTo>
                  <a:lnTo>
                    <a:pt x="133" y="2312"/>
                  </a:lnTo>
                  <a:lnTo>
                    <a:pt x="203" y="2453"/>
                  </a:lnTo>
                  <a:lnTo>
                    <a:pt x="291" y="2594"/>
                  </a:lnTo>
                  <a:lnTo>
                    <a:pt x="380" y="2717"/>
                  </a:lnTo>
                  <a:lnTo>
                    <a:pt x="494" y="2841"/>
                  </a:lnTo>
                  <a:lnTo>
                    <a:pt x="609" y="2947"/>
                  </a:lnTo>
                  <a:lnTo>
                    <a:pt x="732" y="3044"/>
                  </a:lnTo>
                  <a:lnTo>
                    <a:pt x="874" y="3123"/>
                  </a:lnTo>
                  <a:lnTo>
                    <a:pt x="1015" y="3194"/>
                  </a:lnTo>
                  <a:lnTo>
                    <a:pt x="1173" y="3247"/>
                  </a:lnTo>
                  <a:lnTo>
                    <a:pt x="1332" y="3291"/>
                  </a:lnTo>
                  <a:lnTo>
                    <a:pt x="1500" y="3317"/>
                  </a:lnTo>
                  <a:lnTo>
                    <a:pt x="1667" y="3326"/>
                  </a:lnTo>
                  <a:lnTo>
                    <a:pt x="1835" y="3317"/>
                  </a:lnTo>
                  <a:lnTo>
                    <a:pt x="2002" y="3291"/>
                  </a:lnTo>
                  <a:lnTo>
                    <a:pt x="2161" y="3247"/>
                  </a:lnTo>
                  <a:lnTo>
                    <a:pt x="2311" y="3194"/>
                  </a:lnTo>
                  <a:lnTo>
                    <a:pt x="2461" y="3123"/>
                  </a:lnTo>
                  <a:lnTo>
                    <a:pt x="2593" y="3044"/>
                  </a:lnTo>
                  <a:lnTo>
                    <a:pt x="2726" y="2947"/>
                  </a:lnTo>
                  <a:lnTo>
                    <a:pt x="2840" y="2841"/>
                  </a:lnTo>
                  <a:lnTo>
                    <a:pt x="2946" y="2717"/>
                  </a:lnTo>
                  <a:lnTo>
                    <a:pt x="3043" y="2594"/>
                  </a:lnTo>
                  <a:lnTo>
                    <a:pt x="3131" y="2453"/>
                  </a:lnTo>
                  <a:lnTo>
                    <a:pt x="3202" y="2312"/>
                  </a:lnTo>
                  <a:lnTo>
                    <a:pt x="3255" y="2153"/>
                  </a:lnTo>
                  <a:lnTo>
                    <a:pt x="3299" y="1994"/>
                  </a:lnTo>
                  <a:lnTo>
                    <a:pt x="3317" y="1835"/>
                  </a:lnTo>
                  <a:lnTo>
                    <a:pt x="3325" y="1659"/>
                  </a:lnTo>
                  <a:lnTo>
                    <a:pt x="3317" y="1491"/>
                  </a:lnTo>
                  <a:lnTo>
                    <a:pt x="3299" y="1324"/>
                  </a:lnTo>
                  <a:lnTo>
                    <a:pt x="3255" y="1165"/>
                  </a:lnTo>
                  <a:lnTo>
                    <a:pt x="3202" y="1015"/>
                  </a:lnTo>
                  <a:lnTo>
                    <a:pt x="3131" y="865"/>
                  </a:lnTo>
                  <a:lnTo>
                    <a:pt x="3043" y="733"/>
                  </a:lnTo>
                  <a:lnTo>
                    <a:pt x="2946" y="601"/>
                  </a:lnTo>
                  <a:lnTo>
                    <a:pt x="2840" y="486"/>
                  </a:lnTo>
                  <a:lnTo>
                    <a:pt x="2726" y="380"/>
                  </a:lnTo>
                  <a:lnTo>
                    <a:pt x="2593" y="283"/>
                  </a:lnTo>
                  <a:lnTo>
                    <a:pt x="2461" y="204"/>
                  </a:lnTo>
                  <a:lnTo>
                    <a:pt x="2311" y="133"/>
                  </a:lnTo>
                  <a:lnTo>
                    <a:pt x="2161" y="71"/>
                  </a:lnTo>
                  <a:lnTo>
                    <a:pt x="2002" y="36"/>
                  </a:lnTo>
                  <a:lnTo>
                    <a:pt x="1835" y="10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6"/>
            <p:cNvSpPr/>
            <p:nvPr/>
          </p:nvSpPr>
          <p:spPr>
            <a:xfrm>
              <a:off x="2368925" y="69080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59" y="0"/>
                  </a:moveTo>
                  <a:lnTo>
                    <a:pt x="1491" y="9"/>
                  </a:lnTo>
                  <a:lnTo>
                    <a:pt x="1324" y="35"/>
                  </a:lnTo>
                  <a:lnTo>
                    <a:pt x="1165" y="79"/>
                  </a:lnTo>
                  <a:lnTo>
                    <a:pt x="1015" y="132"/>
                  </a:lnTo>
                  <a:lnTo>
                    <a:pt x="874" y="203"/>
                  </a:lnTo>
                  <a:lnTo>
                    <a:pt x="733" y="282"/>
                  </a:lnTo>
                  <a:lnTo>
                    <a:pt x="609" y="379"/>
                  </a:lnTo>
                  <a:lnTo>
                    <a:pt x="486" y="485"/>
                  </a:lnTo>
                  <a:lnTo>
                    <a:pt x="380" y="609"/>
                  </a:lnTo>
                  <a:lnTo>
                    <a:pt x="283" y="732"/>
                  </a:lnTo>
                  <a:lnTo>
                    <a:pt x="204" y="873"/>
                  </a:lnTo>
                  <a:lnTo>
                    <a:pt x="133" y="1014"/>
                  </a:lnTo>
                  <a:lnTo>
                    <a:pt x="71" y="1173"/>
                  </a:lnTo>
                  <a:lnTo>
                    <a:pt x="36" y="1332"/>
                  </a:lnTo>
                  <a:lnTo>
                    <a:pt x="10" y="1491"/>
                  </a:lnTo>
                  <a:lnTo>
                    <a:pt x="1" y="1667"/>
                  </a:lnTo>
                  <a:lnTo>
                    <a:pt x="10" y="1835"/>
                  </a:lnTo>
                  <a:lnTo>
                    <a:pt x="36" y="2002"/>
                  </a:lnTo>
                  <a:lnTo>
                    <a:pt x="71" y="2161"/>
                  </a:lnTo>
                  <a:lnTo>
                    <a:pt x="133" y="2311"/>
                  </a:lnTo>
                  <a:lnTo>
                    <a:pt x="204" y="2452"/>
                  </a:lnTo>
                  <a:lnTo>
                    <a:pt x="283" y="2593"/>
                  </a:lnTo>
                  <a:lnTo>
                    <a:pt x="380" y="2725"/>
                  </a:lnTo>
                  <a:lnTo>
                    <a:pt x="486" y="2840"/>
                  </a:lnTo>
                  <a:lnTo>
                    <a:pt x="609" y="2946"/>
                  </a:lnTo>
                  <a:lnTo>
                    <a:pt x="733" y="3043"/>
                  </a:lnTo>
                  <a:lnTo>
                    <a:pt x="874" y="3122"/>
                  </a:lnTo>
                  <a:lnTo>
                    <a:pt x="1015" y="3193"/>
                  </a:lnTo>
                  <a:lnTo>
                    <a:pt x="1165" y="3255"/>
                  </a:lnTo>
                  <a:lnTo>
                    <a:pt x="1324" y="3290"/>
                  </a:lnTo>
                  <a:lnTo>
                    <a:pt x="1491" y="3316"/>
                  </a:lnTo>
                  <a:lnTo>
                    <a:pt x="1659" y="3325"/>
                  </a:lnTo>
                  <a:lnTo>
                    <a:pt x="1835" y="3316"/>
                  </a:lnTo>
                  <a:lnTo>
                    <a:pt x="1994" y="3290"/>
                  </a:lnTo>
                  <a:lnTo>
                    <a:pt x="2162" y="3255"/>
                  </a:lnTo>
                  <a:lnTo>
                    <a:pt x="2312" y="3193"/>
                  </a:lnTo>
                  <a:lnTo>
                    <a:pt x="2453" y="3122"/>
                  </a:lnTo>
                  <a:lnTo>
                    <a:pt x="2594" y="3043"/>
                  </a:lnTo>
                  <a:lnTo>
                    <a:pt x="2717" y="2946"/>
                  </a:lnTo>
                  <a:lnTo>
                    <a:pt x="2841" y="2840"/>
                  </a:lnTo>
                  <a:lnTo>
                    <a:pt x="2947" y="2725"/>
                  </a:lnTo>
                  <a:lnTo>
                    <a:pt x="3044" y="2593"/>
                  </a:lnTo>
                  <a:lnTo>
                    <a:pt x="3123" y="2452"/>
                  </a:lnTo>
                  <a:lnTo>
                    <a:pt x="3194" y="2311"/>
                  </a:lnTo>
                  <a:lnTo>
                    <a:pt x="3255" y="2161"/>
                  </a:lnTo>
                  <a:lnTo>
                    <a:pt x="3291" y="2002"/>
                  </a:lnTo>
                  <a:lnTo>
                    <a:pt x="3317" y="1835"/>
                  </a:lnTo>
                  <a:lnTo>
                    <a:pt x="3326" y="1667"/>
                  </a:lnTo>
                  <a:lnTo>
                    <a:pt x="3317" y="1491"/>
                  </a:lnTo>
                  <a:lnTo>
                    <a:pt x="3291" y="1332"/>
                  </a:lnTo>
                  <a:lnTo>
                    <a:pt x="3255" y="1173"/>
                  </a:lnTo>
                  <a:lnTo>
                    <a:pt x="3194" y="1014"/>
                  </a:lnTo>
                  <a:lnTo>
                    <a:pt x="3123" y="873"/>
                  </a:lnTo>
                  <a:lnTo>
                    <a:pt x="3044" y="732"/>
                  </a:lnTo>
                  <a:lnTo>
                    <a:pt x="2947" y="609"/>
                  </a:lnTo>
                  <a:lnTo>
                    <a:pt x="2841" y="485"/>
                  </a:lnTo>
                  <a:lnTo>
                    <a:pt x="2717" y="379"/>
                  </a:lnTo>
                  <a:lnTo>
                    <a:pt x="2594" y="282"/>
                  </a:lnTo>
                  <a:lnTo>
                    <a:pt x="2453" y="203"/>
                  </a:lnTo>
                  <a:lnTo>
                    <a:pt x="2312" y="132"/>
                  </a:lnTo>
                  <a:lnTo>
                    <a:pt x="2162" y="79"/>
                  </a:lnTo>
                  <a:lnTo>
                    <a:pt x="1994" y="35"/>
                  </a:lnTo>
                  <a:lnTo>
                    <a:pt x="1835" y="9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6"/>
            <p:cNvSpPr/>
            <p:nvPr/>
          </p:nvSpPr>
          <p:spPr>
            <a:xfrm>
              <a:off x="2317125" y="69080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58" y="0"/>
                  </a:moveTo>
                  <a:lnTo>
                    <a:pt x="1491" y="9"/>
                  </a:lnTo>
                  <a:lnTo>
                    <a:pt x="1323" y="35"/>
                  </a:lnTo>
                  <a:lnTo>
                    <a:pt x="1164" y="79"/>
                  </a:lnTo>
                  <a:lnTo>
                    <a:pt x="1014" y="132"/>
                  </a:lnTo>
                  <a:lnTo>
                    <a:pt x="873" y="203"/>
                  </a:lnTo>
                  <a:lnTo>
                    <a:pt x="732" y="282"/>
                  </a:lnTo>
                  <a:lnTo>
                    <a:pt x="600" y="379"/>
                  </a:lnTo>
                  <a:lnTo>
                    <a:pt x="485" y="485"/>
                  </a:lnTo>
                  <a:lnTo>
                    <a:pt x="379" y="609"/>
                  </a:lnTo>
                  <a:lnTo>
                    <a:pt x="282" y="732"/>
                  </a:lnTo>
                  <a:lnTo>
                    <a:pt x="203" y="873"/>
                  </a:lnTo>
                  <a:lnTo>
                    <a:pt x="132" y="1014"/>
                  </a:lnTo>
                  <a:lnTo>
                    <a:pt x="71" y="1173"/>
                  </a:lnTo>
                  <a:lnTo>
                    <a:pt x="35" y="1332"/>
                  </a:lnTo>
                  <a:lnTo>
                    <a:pt x="9" y="1491"/>
                  </a:lnTo>
                  <a:lnTo>
                    <a:pt x="0" y="1667"/>
                  </a:lnTo>
                  <a:lnTo>
                    <a:pt x="9" y="1835"/>
                  </a:lnTo>
                  <a:lnTo>
                    <a:pt x="35" y="2002"/>
                  </a:lnTo>
                  <a:lnTo>
                    <a:pt x="71" y="2161"/>
                  </a:lnTo>
                  <a:lnTo>
                    <a:pt x="132" y="2311"/>
                  </a:lnTo>
                  <a:lnTo>
                    <a:pt x="203" y="2452"/>
                  </a:lnTo>
                  <a:lnTo>
                    <a:pt x="282" y="2593"/>
                  </a:lnTo>
                  <a:lnTo>
                    <a:pt x="379" y="2725"/>
                  </a:lnTo>
                  <a:lnTo>
                    <a:pt x="485" y="2840"/>
                  </a:lnTo>
                  <a:lnTo>
                    <a:pt x="600" y="2946"/>
                  </a:lnTo>
                  <a:lnTo>
                    <a:pt x="732" y="3043"/>
                  </a:lnTo>
                  <a:lnTo>
                    <a:pt x="873" y="3122"/>
                  </a:lnTo>
                  <a:lnTo>
                    <a:pt x="1014" y="3193"/>
                  </a:lnTo>
                  <a:lnTo>
                    <a:pt x="1164" y="3255"/>
                  </a:lnTo>
                  <a:lnTo>
                    <a:pt x="1323" y="3290"/>
                  </a:lnTo>
                  <a:lnTo>
                    <a:pt x="1491" y="3316"/>
                  </a:lnTo>
                  <a:lnTo>
                    <a:pt x="1658" y="3325"/>
                  </a:lnTo>
                  <a:lnTo>
                    <a:pt x="1835" y="3316"/>
                  </a:lnTo>
                  <a:lnTo>
                    <a:pt x="1993" y="3290"/>
                  </a:lnTo>
                  <a:lnTo>
                    <a:pt x="2152" y="3255"/>
                  </a:lnTo>
                  <a:lnTo>
                    <a:pt x="2311" y="3193"/>
                  </a:lnTo>
                  <a:lnTo>
                    <a:pt x="2452" y="3122"/>
                  </a:lnTo>
                  <a:lnTo>
                    <a:pt x="2593" y="3043"/>
                  </a:lnTo>
                  <a:lnTo>
                    <a:pt x="2717" y="2946"/>
                  </a:lnTo>
                  <a:lnTo>
                    <a:pt x="2840" y="2840"/>
                  </a:lnTo>
                  <a:lnTo>
                    <a:pt x="2946" y="2725"/>
                  </a:lnTo>
                  <a:lnTo>
                    <a:pt x="3043" y="2593"/>
                  </a:lnTo>
                  <a:lnTo>
                    <a:pt x="3122" y="2452"/>
                  </a:lnTo>
                  <a:lnTo>
                    <a:pt x="3193" y="2311"/>
                  </a:lnTo>
                  <a:lnTo>
                    <a:pt x="3246" y="2161"/>
                  </a:lnTo>
                  <a:lnTo>
                    <a:pt x="3290" y="2002"/>
                  </a:lnTo>
                  <a:lnTo>
                    <a:pt x="3316" y="1835"/>
                  </a:lnTo>
                  <a:lnTo>
                    <a:pt x="3325" y="1667"/>
                  </a:lnTo>
                  <a:lnTo>
                    <a:pt x="3316" y="1491"/>
                  </a:lnTo>
                  <a:lnTo>
                    <a:pt x="3290" y="1332"/>
                  </a:lnTo>
                  <a:lnTo>
                    <a:pt x="3246" y="1173"/>
                  </a:lnTo>
                  <a:lnTo>
                    <a:pt x="3193" y="1014"/>
                  </a:lnTo>
                  <a:lnTo>
                    <a:pt x="3122" y="873"/>
                  </a:lnTo>
                  <a:lnTo>
                    <a:pt x="3043" y="732"/>
                  </a:lnTo>
                  <a:lnTo>
                    <a:pt x="2946" y="609"/>
                  </a:lnTo>
                  <a:lnTo>
                    <a:pt x="2840" y="485"/>
                  </a:lnTo>
                  <a:lnTo>
                    <a:pt x="2717" y="379"/>
                  </a:lnTo>
                  <a:lnTo>
                    <a:pt x="2593" y="282"/>
                  </a:lnTo>
                  <a:lnTo>
                    <a:pt x="2452" y="203"/>
                  </a:lnTo>
                  <a:lnTo>
                    <a:pt x="2311" y="132"/>
                  </a:lnTo>
                  <a:lnTo>
                    <a:pt x="2152" y="79"/>
                  </a:lnTo>
                  <a:lnTo>
                    <a:pt x="1993" y="35"/>
                  </a:lnTo>
                  <a:lnTo>
                    <a:pt x="1835" y="9"/>
                  </a:lnTo>
                  <a:lnTo>
                    <a:pt x="1658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6"/>
            <p:cNvSpPr/>
            <p:nvPr/>
          </p:nvSpPr>
          <p:spPr>
            <a:xfrm>
              <a:off x="2424925" y="669400"/>
              <a:ext cx="83175" cy="83150"/>
            </a:xfrm>
            <a:custGeom>
              <a:rect b="b" l="l" r="r" t="t"/>
              <a:pathLst>
                <a:path extrusionOk="0" h="3326" w="3327">
                  <a:moveTo>
                    <a:pt x="1668" y="1"/>
                  </a:moveTo>
                  <a:lnTo>
                    <a:pt x="1492" y="9"/>
                  </a:lnTo>
                  <a:lnTo>
                    <a:pt x="1333" y="36"/>
                  </a:lnTo>
                  <a:lnTo>
                    <a:pt x="1174" y="80"/>
                  </a:lnTo>
                  <a:lnTo>
                    <a:pt x="1015" y="133"/>
                  </a:lnTo>
                  <a:lnTo>
                    <a:pt x="874" y="203"/>
                  </a:lnTo>
                  <a:lnTo>
                    <a:pt x="733" y="283"/>
                  </a:lnTo>
                  <a:lnTo>
                    <a:pt x="610" y="380"/>
                  </a:lnTo>
                  <a:lnTo>
                    <a:pt x="486" y="486"/>
                  </a:lnTo>
                  <a:lnTo>
                    <a:pt x="380" y="609"/>
                  </a:lnTo>
                  <a:lnTo>
                    <a:pt x="283" y="733"/>
                  </a:lnTo>
                  <a:lnTo>
                    <a:pt x="204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10" y="1491"/>
                  </a:lnTo>
                  <a:lnTo>
                    <a:pt x="1" y="1668"/>
                  </a:lnTo>
                  <a:lnTo>
                    <a:pt x="10" y="1835"/>
                  </a:lnTo>
                  <a:lnTo>
                    <a:pt x="36" y="2003"/>
                  </a:lnTo>
                  <a:lnTo>
                    <a:pt x="80" y="2161"/>
                  </a:lnTo>
                  <a:lnTo>
                    <a:pt x="133" y="2311"/>
                  </a:lnTo>
                  <a:lnTo>
                    <a:pt x="204" y="2461"/>
                  </a:lnTo>
                  <a:lnTo>
                    <a:pt x="283" y="2594"/>
                  </a:lnTo>
                  <a:lnTo>
                    <a:pt x="380" y="2726"/>
                  </a:lnTo>
                  <a:lnTo>
                    <a:pt x="486" y="2841"/>
                  </a:lnTo>
                  <a:lnTo>
                    <a:pt x="610" y="2946"/>
                  </a:lnTo>
                  <a:lnTo>
                    <a:pt x="733" y="3043"/>
                  </a:lnTo>
                  <a:lnTo>
                    <a:pt x="874" y="3123"/>
                  </a:lnTo>
                  <a:lnTo>
                    <a:pt x="1015" y="3193"/>
                  </a:lnTo>
                  <a:lnTo>
                    <a:pt x="1174" y="3255"/>
                  </a:lnTo>
                  <a:lnTo>
                    <a:pt x="1333" y="3290"/>
                  </a:lnTo>
                  <a:lnTo>
                    <a:pt x="1492" y="3317"/>
                  </a:lnTo>
                  <a:lnTo>
                    <a:pt x="1668" y="3326"/>
                  </a:lnTo>
                  <a:lnTo>
                    <a:pt x="1835" y="3317"/>
                  </a:lnTo>
                  <a:lnTo>
                    <a:pt x="2003" y="3290"/>
                  </a:lnTo>
                  <a:lnTo>
                    <a:pt x="2162" y="3255"/>
                  </a:lnTo>
                  <a:lnTo>
                    <a:pt x="2312" y="3193"/>
                  </a:lnTo>
                  <a:lnTo>
                    <a:pt x="2453" y="3123"/>
                  </a:lnTo>
                  <a:lnTo>
                    <a:pt x="2594" y="3043"/>
                  </a:lnTo>
                  <a:lnTo>
                    <a:pt x="2726" y="2946"/>
                  </a:lnTo>
                  <a:lnTo>
                    <a:pt x="2841" y="2841"/>
                  </a:lnTo>
                  <a:lnTo>
                    <a:pt x="2947" y="2726"/>
                  </a:lnTo>
                  <a:lnTo>
                    <a:pt x="3044" y="2594"/>
                  </a:lnTo>
                  <a:lnTo>
                    <a:pt x="3123" y="2461"/>
                  </a:lnTo>
                  <a:lnTo>
                    <a:pt x="3194" y="2311"/>
                  </a:lnTo>
                  <a:lnTo>
                    <a:pt x="3255" y="2161"/>
                  </a:lnTo>
                  <a:lnTo>
                    <a:pt x="3291" y="2003"/>
                  </a:lnTo>
                  <a:lnTo>
                    <a:pt x="3317" y="1835"/>
                  </a:lnTo>
                  <a:lnTo>
                    <a:pt x="3326" y="1668"/>
                  </a:lnTo>
                  <a:lnTo>
                    <a:pt x="3317" y="1491"/>
                  </a:lnTo>
                  <a:lnTo>
                    <a:pt x="3291" y="1332"/>
                  </a:lnTo>
                  <a:lnTo>
                    <a:pt x="3255" y="1174"/>
                  </a:lnTo>
                  <a:lnTo>
                    <a:pt x="3194" y="1015"/>
                  </a:lnTo>
                  <a:lnTo>
                    <a:pt x="3123" y="874"/>
                  </a:lnTo>
                  <a:lnTo>
                    <a:pt x="3044" y="733"/>
                  </a:lnTo>
                  <a:lnTo>
                    <a:pt x="2947" y="609"/>
                  </a:lnTo>
                  <a:lnTo>
                    <a:pt x="2841" y="486"/>
                  </a:lnTo>
                  <a:lnTo>
                    <a:pt x="2726" y="380"/>
                  </a:lnTo>
                  <a:lnTo>
                    <a:pt x="2594" y="283"/>
                  </a:lnTo>
                  <a:lnTo>
                    <a:pt x="2453" y="203"/>
                  </a:lnTo>
                  <a:lnTo>
                    <a:pt x="2312" y="133"/>
                  </a:lnTo>
                  <a:lnTo>
                    <a:pt x="2162" y="80"/>
                  </a:lnTo>
                  <a:lnTo>
                    <a:pt x="2003" y="36"/>
                  </a:lnTo>
                  <a:lnTo>
                    <a:pt x="1835" y="9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6"/>
            <p:cNvSpPr/>
            <p:nvPr/>
          </p:nvSpPr>
          <p:spPr>
            <a:xfrm>
              <a:off x="2424925" y="700700"/>
              <a:ext cx="83175" cy="83175"/>
            </a:xfrm>
            <a:custGeom>
              <a:rect b="b" l="l" r="r" t="t"/>
              <a:pathLst>
                <a:path extrusionOk="0" h="3327" w="3327">
                  <a:moveTo>
                    <a:pt x="1668" y="1"/>
                  </a:moveTo>
                  <a:lnTo>
                    <a:pt x="1492" y="10"/>
                  </a:lnTo>
                  <a:lnTo>
                    <a:pt x="1333" y="36"/>
                  </a:lnTo>
                  <a:lnTo>
                    <a:pt x="1174" y="80"/>
                  </a:lnTo>
                  <a:lnTo>
                    <a:pt x="1015" y="133"/>
                  </a:lnTo>
                  <a:lnTo>
                    <a:pt x="874" y="204"/>
                  </a:lnTo>
                  <a:lnTo>
                    <a:pt x="733" y="292"/>
                  </a:lnTo>
                  <a:lnTo>
                    <a:pt x="610" y="380"/>
                  </a:lnTo>
                  <a:lnTo>
                    <a:pt x="486" y="495"/>
                  </a:lnTo>
                  <a:lnTo>
                    <a:pt x="380" y="610"/>
                  </a:lnTo>
                  <a:lnTo>
                    <a:pt x="283" y="733"/>
                  </a:lnTo>
                  <a:lnTo>
                    <a:pt x="204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3"/>
                  </a:lnTo>
                  <a:lnTo>
                    <a:pt x="10" y="1500"/>
                  </a:lnTo>
                  <a:lnTo>
                    <a:pt x="1" y="1668"/>
                  </a:lnTo>
                  <a:lnTo>
                    <a:pt x="10" y="1835"/>
                  </a:lnTo>
                  <a:lnTo>
                    <a:pt x="36" y="2003"/>
                  </a:lnTo>
                  <a:lnTo>
                    <a:pt x="80" y="2162"/>
                  </a:lnTo>
                  <a:lnTo>
                    <a:pt x="133" y="2312"/>
                  </a:lnTo>
                  <a:lnTo>
                    <a:pt x="204" y="2462"/>
                  </a:lnTo>
                  <a:lnTo>
                    <a:pt x="283" y="2594"/>
                  </a:lnTo>
                  <a:lnTo>
                    <a:pt x="380" y="2726"/>
                  </a:lnTo>
                  <a:lnTo>
                    <a:pt x="486" y="2841"/>
                  </a:lnTo>
                  <a:lnTo>
                    <a:pt x="610" y="2947"/>
                  </a:lnTo>
                  <a:lnTo>
                    <a:pt x="733" y="3044"/>
                  </a:lnTo>
                  <a:lnTo>
                    <a:pt x="874" y="3132"/>
                  </a:lnTo>
                  <a:lnTo>
                    <a:pt x="1015" y="3203"/>
                  </a:lnTo>
                  <a:lnTo>
                    <a:pt x="1174" y="3255"/>
                  </a:lnTo>
                  <a:lnTo>
                    <a:pt x="1333" y="3300"/>
                  </a:lnTo>
                  <a:lnTo>
                    <a:pt x="1492" y="3317"/>
                  </a:lnTo>
                  <a:lnTo>
                    <a:pt x="1668" y="3326"/>
                  </a:lnTo>
                  <a:lnTo>
                    <a:pt x="1835" y="3317"/>
                  </a:lnTo>
                  <a:lnTo>
                    <a:pt x="2003" y="3300"/>
                  </a:lnTo>
                  <a:lnTo>
                    <a:pt x="2162" y="3255"/>
                  </a:lnTo>
                  <a:lnTo>
                    <a:pt x="2312" y="3203"/>
                  </a:lnTo>
                  <a:lnTo>
                    <a:pt x="2453" y="3132"/>
                  </a:lnTo>
                  <a:lnTo>
                    <a:pt x="2594" y="3044"/>
                  </a:lnTo>
                  <a:lnTo>
                    <a:pt x="2726" y="2947"/>
                  </a:lnTo>
                  <a:lnTo>
                    <a:pt x="2841" y="2841"/>
                  </a:lnTo>
                  <a:lnTo>
                    <a:pt x="2947" y="2726"/>
                  </a:lnTo>
                  <a:lnTo>
                    <a:pt x="3044" y="2594"/>
                  </a:lnTo>
                  <a:lnTo>
                    <a:pt x="3123" y="2462"/>
                  </a:lnTo>
                  <a:lnTo>
                    <a:pt x="3194" y="2312"/>
                  </a:lnTo>
                  <a:lnTo>
                    <a:pt x="3255" y="2162"/>
                  </a:lnTo>
                  <a:lnTo>
                    <a:pt x="3291" y="2003"/>
                  </a:lnTo>
                  <a:lnTo>
                    <a:pt x="3317" y="1835"/>
                  </a:lnTo>
                  <a:lnTo>
                    <a:pt x="3326" y="1668"/>
                  </a:lnTo>
                  <a:lnTo>
                    <a:pt x="3317" y="1500"/>
                  </a:lnTo>
                  <a:lnTo>
                    <a:pt x="3291" y="1333"/>
                  </a:lnTo>
                  <a:lnTo>
                    <a:pt x="3255" y="1174"/>
                  </a:lnTo>
                  <a:lnTo>
                    <a:pt x="3194" y="1015"/>
                  </a:lnTo>
                  <a:lnTo>
                    <a:pt x="3123" y="874"/>
                  </a:lnTo>
                  <a:lnTo>
                    <a:pt x="3044" y="733"/>
                  </a:lnTo>
                  <a:lnTo>
                    <a:pt x="2947" y="610"/>
                  </a:lnTo>
                  <a:lnTo>
                    <a:pt x="2841" y="495"/>
                  </a:lnTo>
                  <a:lnTo>
                    <a:pt x="2726" y="380"/>
                  </a:lnTo>
                  <a:lnTo>
                    <a:pt x="2594" y="292"/>
                  </a:lnTo>
                  <a:lnTo>
                    <a:pt x="2453" y="204"/>
                  </a:lnTo>
                  <a:lnTo>
                    <a:pt x="2312" y="133"/>
                  </a:lnTo>
                  <a:lnTo>
                    <a:pt x="2162" y="80"/>
                  </a:lnTo>
                  <a:lnTo>
                    <a:pt x="2003" y="36"/>
                  </a:lnTo>
                  <a:lnTo>
                    <a:pt x="1835" y="10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6"/>
            <p:cNvSpPr/>
            <p:nvPr/>
          </p:nvSpPr>
          <p:spPr>
            <a:xfrm>
              <a:off x="2478300" y="669400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67" y="1"/>
                  </a:moveTo>
                  <a:lnTo>
                    <a:pt x="1500" y="9"/>
                  </a:lnTo>
                  <a:lnTo>
                    <a:pt x="1332" y="36"/>
                  </a:lnTo>
                  <a:lnTo>
                    <a:pt x="1173" y="80"/>
                  </a:lnTo>
                  <a:lnTo>
                    <a:pt x="1023" y="133"/>
                  </a:lnTo>
                  <a:lnTo>
                    <a:pt x="874" y="203"/>
                  </a:lnTo>
                  <a:lnTo>
                    <a:pt x="741" y="283"/>
                  </a:lnTo>
                  <a:lnTo>
                    <a:pt x="609" y="380"/>
                  </a:lnTo>
                  <a:lnTo>
                    <a:pt x="494" y="486"/>
                  </a:lnTo>
                  <a:lnTo>
                    <a:pt x="380" y="609"/>
                  </a:lnTo>
                  <a:lnTo>
                    <a:pt x="291" y="733"/>
                  </a:lnTo>
                  <a:lnTo>
                    <a:pt x="203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9" y="1491"/>
                  </a:lnTo>
                  <a:lnTo>
                    <a:pt x="0" y="1668"/>
                  </a:lnTo>
                  <a:lnTo>
                    <a:pt x="9" y="1835"/>
                  </a:lnTo>
                  <a:lnTo>
                    <a:pt x="36" y="2003"/>
                  </a:lnTo>
                  <a:lnTo>
                    <a:pt x="80" y="2161"/>
                  </a:lnTo>
                  <a:lnTo>
                    <a:pt x="133" y="2311"/>
                  </a:lnTo>
                  <a:lnTo>
                    <a:pt x="203" y="2461"/>
                  </a:lnTo>
                  <a:lnTo>
                    <a:pt x="291" y="2594"/>
                  </a:lnTo>
                  <a:lnTo>
                    <a:pt x="380" y="2726"/>
                  </a:lnTo>
                  <a:lnTo>
                    <a:pt x="494" y="2841"/>
                  </a:lnTo>
                  <a:lnTo>
                    <a:pt x="609" y="2946"/>
                  </a:lnTo>
                  <a:lnTo>
                    <a:pt x="741" y="3043"/>
                  </a:lnTo>
                  <a:lnTo>
                    <a:pt x="874" y="3123"/>
                  </a:lnTo>
                  <a:lnTo>
                    <a:pt x="1023" y="3193"/>
                  </a:lnTo>
                  <a:lnTo>
                    <a:pt x="1173" y="3255"/>
                  </a:lnTo>
                  <a:lnTo>
                    <a:pt x="1332" y="3290"/>
                  </a:lnTo>
                  <a:lnTo>
                    <a:pt x="1500" y="3317"/>
                  </a:lnTo>
                  <a:lnTo>
                    <a:pt x="1667" y="3326"/>
                  </a:lnTo>
                  <a:lnTo>
                    <a:pt x="1835" y="3317"/>
                  </a:lnTo>
                  <a:lnTo>
                    <a:pt x="2002" y="3290"/>
                  </a:lnTo>
                  <a:lnTo>
                    <a:pt x="2161" y="3255"/>
                  </a:lnTo>
                  <a:lnTo>
                    <a:pt x="2311" y="3193"/>
                  </a:lnTo>
                  <a:lnTo>
                    <a:pt x="2461" y="3123"/>
                  </a:lnTo>
                  <a:lnTo>
                    <a:pt x="2593" y="3043"/>
                  </a:lnTo>
                  <a:lnTo>
                    <a:pt x="2726" y="2946"/>
                  </a:lnTo>
                  <a:lnTo>
                    <a:pt x="2840" y="2841"/>
                  </a:lnTo>
                  <a:lnTo>
                    <a:pt x="2946" y="2726"/>
                  </a:lnTo>
                  <a:lnTo>
                    <a:pt x="3043" y="2594"/>
                  </a:lnTo>
                  <a:lnTo>
                    <a:pt x="3131" y="2461"/>
                  </a:lnTo>
                  <a:lnTo>
                    <a:pt x="3202" y="2311"/>
                  </a:lnTo>
                  <a:lnTo>
                    <a:pt x="3255" y="2161"/>
                  </a:lnTo>
                  <a:lnTo>
                    <a:pt x="3299" y="2003"/>
                  </a:lnTo>
                  <a:lnTo>
                    <a:pt x="3317" y="1835"/>
                  </a:lnTo>
                  <a:lnTo>
                    <a:pt x="3325" y="1668"/>
                  </a:lnTo>
                  <a:lnTo>
                    <a:pt x="3317" y="1491"/>
                  </a:lnTo>
                  <a:lnTo>
                    <a:pt x="3299" y="1332"/>
                  </a:lnTo>
                  <a:lnTo>
                    <a:pt x="3255" y="1174"/>
                  </a:lnTo>
                  <a:lnTo>
                    <a:pt x="3202" y="1015"/>
                  </a:lnTo>
                  <a:lnTo>
                    <a:pt x="3131" y="874"/>
                  </a:lnTo>
                  <a:lnTo>
                    <a:pt x="3043" y="733"/>
                  </a:lnTo>
                  <a:lnTo>
                    <a:pt x="2946" y="609"/>
                  </a:lnTo>
                  <a:lnTo>
                    <a:pt x="2840" y="486"/>
                  </a:lnTo>
                  <a:lnTo>
                    <a:pt x="2726" y="380"/>
                  </a:lnTo>
                  <a:lnTo>
                    <a:pt x="2593" y="283"/>
                  </a:lnTo>
                  <a:lnTo>
                    <a:pt x="2461" y="203"/>
                  </a:lnTo>
                  <a:lnTo>
                    <a:pt x="2311" y="133"/>
                  </a:lnTo>
                  <a:lnTo>
                    <a:pt x="2161" y="80"/>
                  </a:lnTo>
                  <a:lnTo>
                    <a:pt x="2002" y="36"/>
                  </a:lnTo>
                  <a:lnTo>
                    <a:pt x="1835" y="9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6"/>
            <p:cNvSpPr/>
            <p:nvPr/>
          </p:nvSpPr>
          <p:spPr>
            <a:xfrm>
              <a:off x="2478300" y="637425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67" y="1"/>
                  </a:moveTo>
                  <a:lnTo>
                    <a:pt x="1500" y="10"/>
                  </a:lnTo>
                  <a:lnTo>
                    <a:pt x="1332" y="36"/>
                  </a:lnTo>
                  <a:lnTo>
                    <a:pt x="1173" y="80"/>
                  </a:lnTo>
                  <a:lnTo>
                    <a:pt x="1023" y="133"/>
                  </a:lnTo>
                  <a:lnTo>
                    <a:pt x="874" y="204"/>
                  </a:lnTo>
                  <a:lnTo>
                    <a:pt x="741" y="292"/>
                  </a:lnTo>
                  <a:lnTo>
                    <a:pt x="609" y="380"/>
                  </a:lnTo>
                  <a:lnTo>
                    <a:pt x="494" y="495"/>
                  </a:lnTo>
                  <a:lnTo>
                    <a:pt x="380" y="609"/>
                  </a:lnTo>
                  <a:lnTo>
                    <a:pt x="291" y="733"/>
                  </a:lnTo>
                  <a:lnTo>
                    <a:pt x="203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9" y="1500"/>
                  </a:lnTo>
                  <a:lnTo>
                    <a:pt x="0" y="1668"/>
                  </a:lnTo>
                  <a:lnTo>
                    <a:pt x="9" y="1835"/>
                  </a:lnTo>
                  <a:lnTo>
                    <a:pt x="36" y="2003"/>
                  </a:lnTo>
                  <a:lnTo>
                    <a:pt x="80" y="2162"/>
                  </a:lnTo>
                  <a:lnTo>
                    <a:pt x="133" y="2311"/>
                  </a:lnTo>
                  <a:lnTo>
                    <a:pt x="203" y="2461"/>
                  </a:lnTo>
                  <a:lnTo>
                    <a:pt x="291" y="2594"/>
                  </a:lnTo>
                  <a:lnTo>
                    <a:pt x="380" y="2726"/>
                  </a:lnTo>
                  <a:lnTo>
                    <a:pt x="494" y="2841"/>
                  </a:lnTo>
                  <a:lnTo>
                    <a:pt x="609" y="2947"/>
                  </a:lnTo>
                  <a:lnTo>
                    <a:pt x="741" y="3044"/>
                  </a:lnTo>
                  <a:lnTo>
                    <a:pt x="874" y="3132"/>
                  </a:lnTo>
                  <a:lnTo>
                    <a:pt x="1023" y="3202"/>
                  </a:lnTo>
                  <a:lnTo>
                    <a:pt x="1173" y="3255"/>
                  </a:lnTo>
                  <a:lnTo>
                    <a:pt x="1332" y="3299"/>
                  </a:lnTo>
                  <a:lnTo>
                    <a:pt x="1500" y="3317"/>
                  </a:lnTo>
                  <a:lnTo>
                    <a:pt x="1667" y="3326"/>
                  </a:lnTo>
                  <a:lnTo>
                    <a:pt x="1835" y="3317"/>
                  </a:lnTo>
                  <a:lnTo>
                    <a:pt x="2002" y="3299"/>
                  </a:lnTo>
                  <a:lnTo>
                    <a:pt x="2161" y="3255"/>
                  </a:lnTo>
                  <a:lnTo>
                    <a:pt x="2311" y="3202"/>
                  </a:lnTo>
                  <a:lnTo>
                    <a:pt x="2461" y="3132"/>
                  </a:lnTo>
                  <a:lnTo>
                    <a:pt x="2593" y="3044"/>
                  </a:lnTo>
                  <a:lnTo>
                    <a:pt x="2726" y="2947"/>
                  </a:lnTo>
                  <a:lnTo>
                    <a:pt x="2840" y="2841"/>
                  </a:lnTo>
                  <a:lnTo>
                    <a:pt x="2946" y="2726"/>
                  </a:lnTo>
                  <a:lnTo>
                    <a:pt x="3043" y="2594"/>
                  </a:lnTo>
                  <a:lnTo>
                    <a:pt x="3131" y="2461"/>
                  </a:lnTo>
                  <a:lnTo>
                    <a:pt x="3202" y="2311"/>
                  </a:lnTo>
                  <a:lnTo>
                    <a:pt x="3255" y="2162"/>
                  </a:lnTo>
                  <a:lnTo>
                    <a:pt x="3299" y="2003"/>
                  </a:lnTo>
                  <a:lnTo>
                    <a:pt x="3317" y="1835"/>
                  </a:lnTo>
                  <a:lnTo>
                    <a:pt x="3325" y="1668"/>
                  </a:lnTo>
                  <a:lnTo>
                    <a:pt x="3317" y="1500"/>
                  </a:lnTo>
                  <a:lnTo>
                    <a:pt x="3299" y="1332"/>
                  </a:lnTo>
                  <a:lnTo>
                    <a:pt x="3255" y="1174"/>
                  </a:lnTo>
                  <a:lnTo>
                    <a:pt x="3202" y="1015"/>
                  </a:lnTo>
                  <a:lnTo>
                    <a:pt x="3131" y="874"/>
                  </a:lnTo>
                  <a:lnTo>
                    <a:pt x="3043" y="733"/>
                  </a:lnTo>
                  <a:lnTo>
                    <a:pt x="2946" y="609"/>
                  </a:lnTo>
                  <a:lnTo>
                    <a:pt x="2840" y="495"/>
                  </a:lnTo>
                  <a:lnTo>
                    <a:pt x="2726" y="380"/>
                  </a:lnTo>
                  <a:lnTo>
                    <a:pt x="2593" y="292"/>
                  </a:lnTo>
                  <a:lnTo>
                    <a:pt x="2461" y="204"/>
                  </a:lnTo>
                  <a:lnTo>
                    <a:pt x="2311" y="133"/>
                  </a:lnTo>
                  <a:lnTo>
                    <a:pt x="2161" y="80"/>
                  </a:lnTo>
                  <a:lnTo>
                    <a:pt x="2002" y="36"/>
                  </a:lnTo>
                  <a:lnTo>
                    <a:pt x="1835" y="10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6"/>
            <p:cNvSpPr/>
            <p:nvPr/>
          </p:nvSpPr>
          <p:spPr>
            <a:xfrm>
              <a:off x="2497475" y="586275"/>
              <a:ext cx="83150" cy="83150"/>
            </a:xfrm>
            <a:custGeom>
              <a:rect b="b" l="l" r="r" t="t"/>
              <a:pathLst>
                <a:path extrusionOk="0" h="3326" w="3326">
                  <a:moveTo>
                    <a:pt x="1668" y="0"/>
                  </a:moveTo>
                  <a:lnTo>
                    <a:pt x="1500" y="9"/>
                  </a:lnTo>
                  <a:lnTo>
                    <a:pt x="1332" y="36"/>
                  </a:lnTo>
                  <a:lnTo>
                    <a:pt x="1174" y="80"/>
                  </a:lnTo>
                  <a:lnTo>
                    <a:pt x="1024" y="133"/>
                  </a:lnTo>
                  <a:lnTo>
                    <a:pt x="874" y="203"/>
                  </a:lnTo>
                  <a:lnTo>
                    <a:pt x="742" y="283"/>
                  </a:lnTo>
                  <a:lnTo>
                    <a:pt x="609" y="380"/>
                  </a:lnTo>
                  <a:lnTo>
                    <a:pt x="495" y="486"/>
                  </a:lnTo>
                  <a:lnTo>
                    <a:pt x="380" y="609"/>
                  </a:lnTo>
                  <a:lnTo>
                    <a:pt x="292" y="733"/>
                  </a:lnTo>
                  <a:lnTo>
                    <a:pt x="204" y="874"/>
                  </a:lnTo>
                  <a:lnTo>
                    <a:pt x="133" y="1015"/>
                  </a:lnTo>
                  <a:lnTo>
                    <a:pt x="80" y="1174"/>
                  </a:lnTo>
                  <a:lnTo>
                    <a:pt x="36" y="1332"/>
                  </a:lnTo>
                  <a:lnTo>
                    <a:pt x="10" y="1491"/>
                  </a:lnTo>
                  <a:lnTo>
                    <a:pt x="1" y="1667"/>
                  </a:lnTo>
                  <a:lnTo>
                    <a:pt x="10" y="1835"/>
                  </a:lnTo>
                  <a:lnTo>
                    <a:pt x="36" y="2003"/>
                  </a:lnTo>
                  <a:lnTo>
                    <a:pt x="80" y="2161"/>
                  </a:lnTo>
                  <a:lnTo>
                    <a:pt x="133" y="2311"/>
                  </a:lnTo>
                  <a:lnTo>
                    <a:pt x="204" y="2461"/>
                  </a:lnTo>
                  <a:lnTo>
                    <a:pt x="292" y="2594"/>
                  </a:lnTo>
                  <a:lnTo>
                    <a:pt x="380" y="2726"/>
                  </a:lnTo>
                  <a:lnTo>
                    <a:pt x="495" y="2840"/>
                  </a:lnTo>
                  <a:lnTo>
                    <a:pt x="609" y="2946"/>
                  </a:lnTo>
                  <a:lnTo>
                    <a:pt x="742" y="3043"/>
                  </a:lnTo>
                  <a:lnTo>
                    <a:pt x="874" y="3123"/>
                  </a:lnTo>
                  <a:lnTo>
                    <a:pt x="1024" y="3193"/>
                  </a:lnTo>
                  <a:lnTo>
                    <a:pt x="1174" y="3255"/>
                  </a:lnTo>
                  <a:lnTo>
                    <a:pt x="1332" y="3290"/>
                  </a:lnTo>
                  <a:lnTo>
                    <a:pt x="1500" y="3317"/>
                  </a:lnTo>
                  <a:lnTo>
                    <a:pt x="1668" y="3326"/>
                  </a:lnTo>
                  <a:lnTo>
                    <a:pt x="1835" y="3317"/>
                  </a:lnTo>
                  <a:lnTo>
                    <a:pt x="2003" y="3290"/>
                  </a:lnTo>
                  <a:lnTo>
                    <a:pt x="2162" y="3255"/>
                  </a:lnTo>
                  <a:lnTo>
                    <a:pt x="2311" y="3193"/>
                  </a:lnTo>
                  <a:lnTo>
                    <a:pt x="2461" y="3123"/>
                  </a:lnTo>
                  <a:lnTo>
                    <a:pt x="2594" y="3043"/>
                  </a:lnTo>
                  <a:lnTo>
                    <a:pt x="2726" y="2946"/>
                  </a:lnTo>
                  <a:lnTo>
                    <a:pt x="2841" y="2840"/>
                  </a:lnTo>
                  <a:lnTo>
                    <a:pt x="2946" y="2726"/>
                  </a:lnTo>
                  <a:lnTo>
                    <a:pt x="3044" y="2594"/>
                  </a:lnTo>
                  <a:lnTo>
                    <a:pt x="3132" y="2461"/>
                  </a:lnTo>
                  <a:lnTo>
                    <a:pt x="3202" y="2311"/>
                  </a:lnTo>
                  <a:lnTo>
                    <a:pt x="3255" y="2161"/>
                  </a:lnTo>
                  <a:lnTo>
                    <a:pt x="3299" y="2003"/>
                  </a:lnTo>
                  <a:lnTo>
                    <a:pt x="3326" y="1835"/>
                  </a:lnTo>
                  <a:lnTo>
                    <a:pt x="3326" y="1667"/>
                  </a:lnTo>
                  <a:lnTo>
                    <a:pt x="3326" y="1491"/>
                  </a:lnTo>
                  <a:lnTo>
                    <a:pt x="3299" y="1332"/>
                  </a:lnTo>
                  <a:lnTo>
                    <a:pt x="3255" y="1174"/>
                  </a:lnTo>
                  <a:lnTo>
                    <a:pt x="3202" y="1015"/>
                  </a:lnTo>
                  <a:lnTo>
                    <a:pt x="3132" y="874"/>
                  </a:lnTo>
                  <a:lnTo>
                    <a:pt x="3044" y="733"/>
                  </a:lnTo>
                  <a:lnTo>
                    <a:pt x="2946" y="609"/>
                  </a:lnTo>
                  <a:lnTo>
                    <a:pt x="2841" y="486"/>
                  </a:lnTo>
                  <a:lnTo>
                    <a:pt x="2726" y="380"/>
                  </a:lnTo>
                  <a:lnTo>
                    <a:pt x="2594" y="283"/>
                  </a:lnTo>
                  <a:lnTo>
                    <a:pt x="2461" y="203"/>
                  </a:lnTo>
                  <a:lnTo>
                    <a:pt x="2311" y="133"/>
                  </a:lnTo>
                  <a:lnTo>
                    <a:pt x="2162" y="80"/>
                  </a:lnTo>
                  <a:lnTo>
                    <a:pt x="2003" y="36"/>
                  </a:lnTo>
                  <a:lnTo>
                    <a:pt x="1835" y="9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6"/>
            <p:cNvSpPr/>
            <p:nvPr/>
          </p:nvSpPr>
          <p:spPr>
            <a:xfrm>
              <a:off x="2497475" y="551425"/>
              <a:ext cx="69925" cy="69725"/>
            </a:xfrm>
            <a:custGeom>
              <a:rect b="b" l="l" r="r" t="t"/>
              <a:pathLst>
                <a:path extrusionOk="0" h="2789" w="2797">
                  <a:moveTo>
                    <a:pt x="1403" y="1"/>
                  </a:moveTo>
                  <a:lnTo>
                    <a:pt x="1253" y="10"/>
                  </a:lnTo>
                  <a:lnTo>
                    <a:pt x="1121" y="27"/>
                  </a:lnTo>
                  <a:lnTo>
                    <a:pt x="989" y="63"/>
                  </a:lnTo>
                  <a:lnTo>
                    <a:pt x="856" y="107"/>
                  </a:lnTo>
                  <a:lnTo>
                    <a:pt x="733" y="169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7"/>
                  </a:lnTo>
                  <a:lnTo>
                    <a:pt x="327" y="504"/>
                  </a:lnTo>
                  <a:lnTo>
                    <a:pt x="239" y="618"/>
                  </a:lnTo>
                  <a:lnTo>
                    <a:pt x="177" y="733"/>
                  </a:lnTo>
                  <a:lnTo>
                    <a:pt x="115" y="856"/>
                  </a:lnTo>
                  <a:lnTo>
                    <a:pt x="71" y="980"/>
                  </a:lnTo>
                  <a:lnTo>
                    <a:pt x="36" y="1112"/>
                  </a:lnTo>
                  <a:lnTo>
                    <a:pt x="10" y="1253"/>
                  </a:lnTo>
                  <a:lnTo>
                    <a:pt x="1" y="1394"/>
                  </a:lnTo>
                  <a:lnTo>
                    <a:pt x="10" y="1536"/>
                  </a:lnTo>
                  <a:lnTo>
                    <a:pt x="36" y="1677"/>
                  </a:lnTo>
                  <a:lnTo>
                    <a:pt x="71" y="1809"/>
                  </a:lnTo>
                  <a:lnTo>
                    <a:pt x="115" y="1941"/>
                  </a:lnTo>
                  <a:lnTo>
                    <a:pt x="177" y="2065"/>
                  </a:lnTo>
                  <a:lnTo>
                    <a:pt x="239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1"/>
                  </a:lnTo>
                  <a:lnTo>
                    <a:pt x="618" y="2550"/>
                  </a:lnTo>
                  <a:lnTo>
                    <a:pt x="733" y="2620"/>
                  </a:lnTo>
                  <a:lnTo>
                    <a:pt x="856" y="2682"/>
                  </a:lnTo>
                  <a:lnTo>
                    <a:pt x="989" y="2726"/>
                  </a:lnTo>
                  <a:lnTo>
                    <a:pt x="1121" y="2762"/>
                  </a:lnTo>
                  <a:lnTo>
                    <a:pt x="1253" y="2788"/>
                  </a:lnTo>
                  <a:lnTo>
                    <a:pt x="1544" y="2788"/>
                  </a:lnTo>
                  <a:lnTo>
                    <a:pt x="1685" y="2762"/>
                  </a:lnTo>
                  <a:lnTo>
                    <a:pt x="1818" y="2726"/>
                  </a:lnTo>
                  <a:lnTo>
                    <a:pt x="1941" y="2682"/>
                  </a:lnTo>
                  <a:lnTo>
                    <a:pt x="2065" y="2620"/>
                  </a:lnTo>
                  <a:lnTo>
                    <a:pt x="2179" y="2550"/>
                  </a:lnTo>
                  <a:lnTo>
                    <a:pt x="2285" y="2471"/>
                  </a:lnTo>
                  <a:lnTo>
                    <a:pt x="2391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35" y="1809"/>
                  </a:lnTo>
                  <a:lnTo>
                    <a:pt x="2770" y="1677"/>
                  </a:lnTo>
                  <a:lnTo>
                    <a:pt x="2788" y="1536"/>
                  </a:lnTo>
                  <a:lnTo>
                    <a:pt x="2797" y="1394"/>
                  </a:lnTo>
                  <a:lnTo>
                    <a:pt x="2788" y="1253"/>
                  </a:lnTo>
                  <a:lnTo>
                    <a:pt x="2770" y="1112"/>
                  </a:lnTo>
                  <a:lnTo>
                    <a:pt x="2735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04"/>
                  </a:lnTo>
                  <a:lnTo>
                    <a:pt x="2391" y="407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5" y="169"/>
                  </a:lnTo>
                  <a:lnTo>
                    <a:pt x="1941" y="107"/>
                  </a:lnTo>
                  <a:lnTo>
                    <a:pt x="1818" y="63"/>
                  </a:lnTo>
                  <a:lnTo>
                    <a:pt x="1685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6"/>
            <p:cNvSpPr/>
            <p:nvPr/>
          </p:nvSpPr>
          <p:spPr>
            <a:xfrm>
              <a:off x="2455150" y="552325"/>
              <a:ext cx="69925" cy="69700"/>
            </a:xfrm>
            <a:custGeom>
              <a:rect b="b" l="l" r="r" t="t"/>
              <a:pathLst>
                <a:path extrusionOk="0" h="2788" w="2797">
                  <a:moveTo>
                    <a:pt x="1394" y="0"/>
                  </a:moveTo>
                  <a:lnTo>
                    <a:pt x="1253" y="9"/>
                  </a:lnTo>
                  <a:lnTo>
                    <a:pt x="1120" y="27"/>
                  </a:lnTo>
                  <a:lnTo>
                    <a:pt x="979" y="62"/>
                  </a:lnTo>
                  <a:lnTo>
                    <a:pt x="856" y="106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12"/>
                  </a:lnTo>
                  <a:lnTo>
                    <a:pt x="238" y="618"/>
                  </a:lnTo>
                  <a:lnTo>
                    <a:pt x="168" y="732"/>
                  </a:lnTo>
                  <a:lnTo>
                    <a:pt x="115" y="856"/>
                  </a:lnTo>
                  <a:lnTo>
                    <a:pt x="62" y="979"/>
                  </a:lnTo>
                  <a:lnTo>
                    <a:pt x="27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27" y="1676"/>
                  </a:lnTo>
                  <a:lnTo>
                    <a:pt x="62" y="1808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8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6"/>
                  </a:lnTo>
                  <a:lnTo>
                    <a:pt x="1120" y="2761"/>
                  </a:lnTo>
                  <a:lnTo>
                    <a:pt x="1253" y="2787"/>
                  </a:lnTo>
                  <a:lnTo>
                    <a:pt x="1544" y="2787"/>
                  </a:lnTo>
                  <a:lnTo>
                    <a:pt x="1676" y="2761"/>
                  </a:lnTo>
                  <a:lnTo>
                    <a:pt x="1817" y="2726"/>
                  </a:lnTo>
                  <a:lnTo>
                    <a:pt x="1941" y="2681"/>
                  </a:lnTo>
                  <a:lnTo>
                    <a:pt x="2064" y="2620"/>
                  </a:lnTo>
                  <a:lnTo>
                    <a:pt x="2179" y="2549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34" y="1808"/>
                  </a:lnTo>
                  <a:lnTo>
                    <a:pt x="2761" y="1676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61" y="1112"/>
                  </a:lnTo>
                  <a:lnTo>
                    <a:pt x="2734" y="979"/>
                  </a:lnTo>
                  <a:lnTo>
                    <a:pt x="2682" y="856"/>
                  </a:lnTo>
                  <a:lnTo>
                    <a:pt x="2629" y="732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06"/>
                  </a:lnTo>
                  <a:lnTo>
                    <a:pt x="1817" y="62"/>
                  </a:lnTo>
                  <a:lnTo>
                    <a:pt x="1676" y="27"/>
                  </a:lnTo>
                  <a:lnTo>
                    <a:pt x="1544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6"/>
            <p:cNvSpPr/>
            <p:nvPr/>
          </p:nvSpPr>
          <p:spPr>
            <a:xfrm>
              <a:off x="2390100" y="564225"/>
              <a:ext cx="69700" cy="69925"/>
            </a:xfrm>
            <a:custGeom>
              <a:rect b="b" l="l" r="r" t="t"/>
              <a:pathLst>
                <a:path extrusionOk="0" h="2797" w="2788">
                  <a:moveTo>
                    <a:pt x="1394" y="1"/>
                  </a:moveTo>
                  <a:lnTo>
                    <a:pt x="1253" y="9"/>
                  </a:lnTo>
                  <a:lnTo>
                    <a:pt x="1112" y="36"/>
                  </a:lnTo>
                  <a:lnTo>
                    <a:pt x="979" y="62"/>
                  </a:lnTo>
                  <a:lnTo>
                    <a:pt x="856" y="115"/>
                  </a:lnTo>
                  <a:lnTo>
                    <a:pt x="732" y="168"/>
                  </a:lnTo>
                  <a:lnTo>
                    <a:pt x="618" y="239"/>
                  </a:lnTo>
                  <a:lnTo>
                    <a:pt x="503" y="318"/>
                  </a:lnTo>
                  <a:lnTo>
                    <a:pt x="406" y="415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06" y="856"/>
                  </a:lnTo>
                  <a:lnTo>
                    <a:pt x="62" y="988"/>
                  </a:lnTo>
                  <a:lnTo>
                    <a:pt x="27" y="1121"/>
                  </a:lnTo>
                  <a:lnTo>
                    <a:pt x="9" y="1253"/>
                  </a:lnTo>
                  <a:lnTo>
                    <a:pt x="0" y="1403"/>
                  </a:lnTo>
                  <a:lnTo>
                    <a:pt x="9" y="1544"/>
                  </a:lnTo>
                  <a:lnTo>
                    <a:pt x="27" y="1676"/>
                  </a:lnTo>
                  <a:lnTo>
                    <a:pt x="62" y="1817"/>
                  </a:lnTo>
                  <a:lnTo>
                    <a:pt x="106" y="1941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06" y="2382"/>
                  </a:lnTo>
                  <a:lnTo>
                    <a:pt x="503" y="2479"/>
                  </a:lnTo>
                  <a:lnTo>
                    <a:pt x="618" y="2558"/>
                  </a:lnTo>
                  <a:lnTo>
                    <a:pt x="732" y="2629"/>
                  </a:lnTo>
                  <a:lnTo>
                    <a:pt x="856" y="2682"/>
                  </a:lnTo>
                  <a:lnTo>
                    <a:pt x="979" y="2735"/>
                  </a:lnTo>
                  <a:lnTo>
                    <a:pt x="1112" y="2770"/>
                  </a:lnTo>
                  <a:lnTo>
                    <a:pt x="1253" y="2788"/>
                  </a:lnTo>
                  <a:lnTo>
                    <a:pt x="1394" y="2796"/>
                  </a:lnTo>
                  <a:lnTo>
                    <a:pt x="1535" y="2788"/>
                  </a:lnTo>
                  <a:lnTo>
                    <a:pt x="1676" y="2770"/>
                  </a:lnTo>
                  <a:lnTo>
                    <a:pt x="1809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82"/>
                  </a:lnTo>
                  <a:lnTo>
                    <a:pt x="2470" y="2285"/>
                  </a:lnTo>
                  <a:lnTo>
                    <a:pt x="2549" y="2179"/>
                  </a:lnTo>
                  <a:lnTo>
                    <a:pt x="2620" y="2064"/>
                  </a:lnTo>
                  <a:lnTo>
                    <a:pt x="2682" y="1941"/>
                  </a:lnTo>
                  <a:lnTo>
                    <a:pt x="2726" y="1817"/>
                  </a:lnTo>
                  <a:lnTo>
                    <a:pt x="2761" y="1676"/>
                  </a:lnTo>
                  <a:lnTo>
                    <a:pt x="2779" y="1544"/>
                  </a:lnTo>
                  <a:lnTo>
                    <a:pt x="2787" y="1403"/>
                  </a:lnTo>
                  <a:lnTo>
                    <a:pt x="2779" y="1253"/>
                  </a:lnTo>
                  <a:lnTo>
                    <a:pt x="2761" y="1121"/>
                  </a:lnTo>
                  <a:lnTo>
                    <a:pt x="2726" y="988"/>
                  </a:lnTo>
                  <a:lnTo>
                    <a:pt x="2682" y="856"/>
                  </a:lnTo>
                  <a:lnTo>
                    <a:pt x="2620" y="733"/>
                  </a:lnTo>
                  <a:lnTo>
                    <a:pt x="2549" y="618"/>
                  </a:lnTo>
                  <a:lnTo>
                    <a:pt x="2470" y="512"/>
                  </a:lnTo>
                  <a:lnTo>
                    <a:pt x="2382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09" y="62"/>
                  </a:lnTo>
                  <a:lnTo>
                    <a:pt x="1676" y="36"/>
                  </a:lnTo>
                  <a:lnTo>
                    <a:pt x="1535" y="9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6"/>
            <p:cNvSpPr/>
            <p:nvPr/>
          </p:nvSpPr>
          <p:spPr>
            <a:xfrm>
              <a:off x="2323725" y="544600"/>
              <a:ext cx="69925" cy="69700"/>
            </a:xfrm>
            <a:custGeom>
              <a:rect b="b" l="l" r="r" t="t"/>
              <a:pathLst>
                <a:path extrusionOk="0" h="2788" w="2797">
                  <a:moveTo>
                    <a:pt x="1394" y="1"/>
                  </a:moveTo>
                  <a:lnTo>
                    <a:pt x="1253" y="9"/>
                  </a:lnTo>
                  <a:lnTo>
                    <a:pt x="1121" y="27"/>
                  </a:lnTo>
                  <a:lnTo>
                    <a:pt x="980" y="62"/>
                  </a:lnTo>
                  <a:lnTo>
                    <a:pt x="856" y="106"/>
                  </a:lnTo>
                  <a:lnTo>
                    <a:pt x="733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62" y="980"/>
                  </a:lnTo>
                  <a:lnTo>
                    <a:pt x="27" y="1112"/>
                  </a:lnTo>
                  <a:lnTo>
                    <a:pt x="10" y="1253"/>
                  </a:lnTo>
                  <a:lnTo>
                    <a:pt x="1" y="1394"/>
                  </a:lnTo>
                  <a:lnTo>
                    <a:pt x="10" y="1535"/>
                  </a:lnTo>
                  <a:lnTo>
                    <a:pt x="27" y="1676"/>
                  </a:lnTo>
                  <a:lnTo>
                    <a:pt x="62" y="1809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3" y="2620"/>
                  </a:lnTo>
                  <a:lnTo>
                    <a:pt x="856" y="2682"/>
                  </a:lnTo>
                  <a:lnTo>
                    <a:pt x="980" y="2726"/>
                  </a:lnTo>
                  <a:lnTo>
                    <a:pt x="1121" y="2761"/>
                  </a:lnTo>
                  <a:lnTo>
                    <a:pt x="1253" y="2788"/>
                  </a:lnTo>
                  <a:lnTo>
                    <a:pt x="1544" y="2788"/>
                  </a:lnTo>
                  <a:lnTo>
                    <a:pt x="1676" y="2761"/>
                  </a:lnTo>
                  <a:lnTo>
                    <a:pt x="1809" y="2726"/>
                  </a:lnTo>
                  <a:lnTo>
                    <a:pt x="1941" y="2682"/>
                  </a:lnTo>
                  <a:lnTo>
                    <a:pt x="2065" y="2620"/>
                  </a:lnTo>
                  <a:lnTo>
                    <a:pt x="2179" y="2549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0" y="2285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26" y="1809"/>
                  </a:lnTo>
                  <a:lnTo>
                    <a:pt x="2761" y="1676"/>
                  </a:lnTo>
                  <a:lnTo>
                    <a:pt x="2788" y="1535"/>
                  </a:lnTo>
                  <a:lnTo>
                    <a:pt x="2797" y="1394"/>
                  </a:lnTo>
                  <a:lnTo>
                    <a:pt x="2788" y="1253"/>
                  </a:lnTo>
                  <a:lnTo>
                    <a:pt x="2761" y="1112"/>
                  </a:lnTo>
                  <a:lnTo>
                    <a:pt x="2726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0" y="512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5" y="168"/>
                  </a:lnTo>
                  <a:lnTo>
                    <a:pt x="1941" y="106"/>
                  </a:lnTo>
                  <a:lnTo>
                    <a:pt x="1809" y="62"/>
                  </a:lnTo>
                  <a:lnTo>
                    <a:pt x="1676" y="27"/>
                  </a:lnTo>
                  <a:lnTo>
                    <a:pt x="1544" y="9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6"/>
            <p:cNvSpPr/>
            <p:nvPr/>
          </p:nvSpPr>
          <p:spPr>
            <a:xfrm>
              <a:off x="2364525" y="551425"/>
              <a:ext cx="69925" cy="69725"/>
            </a:xfrm>
            <a:custGeom>
              <a:rect b="b" l="l" r="r" t="t"/>
              <a:pathLst>
                <a:path extrusionOk="0" h="2789" w="2797">
                  <a:moveTo>
                    <a:pt x="1403" y="1"/>
                  </a:moveTo>
                  <a:lnTo>
                    <a:pt x="1253" y="10"/>
                  </a:lnTo>
                  <a:lnTo>
                    <a:pt x="1120" y="27"/>
                  </a:lnTo>
                  <a:lnTo>
                    <a:pt x="988" y="63"/>
                  </a:lnTo>
                  <a:lnTo>
                    <a:pt x="856" y="107"/>
                  </a:lnTo>
                  <a:lnTo>
                    <a:pt x="732" y="169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7"/>
                  </a:lnTo>
                  <a:lnTo>
                    <a:pt x="318" y="504"/>
                  </a:lnTo>
                  <a:lnTo>
                    <a:pt x="238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62" y="980"/>
                  </a:lnTo>
                  <a:lnTo>
                    <a:pt x="36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6"/>
                  </a:lnTo>
                  <a:lnTo>
                    <a:pt x="36" y="1677"/>
                  </a:lnTo>
                  <a:lnTo>
                    <a:pt x="62" y="1809"/>
                  </a:lnTo>
                  <a:lnTo>
                    <a:pt x="115" y="1941"/>
                  </a:lnTo>
                  <a:lnTo>
                    <a:pt x="168" y="2065"/>
                  </a:lnTo>
                  <a:lnTo>
                    <a:pt x="238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1"/>
                  </a:lnTo>
                  <a:lnTo>
                    <a:pt x="618" y="2550"/>
                  </a:lnTo>
                  <a:lnTo>
                    <a:pt x="732" y="2620"/>
                  </a:lnTo>
                  <a:lnTo>
                    <a:pt x="856" y="2682"/>
                  </a:lnTo>
                  <a:lnTo>
                    <a:pt x="988" y="2726"/>
                  </a:lnTo>
                  <a:lnTo>
                    <a:pt x="1120" y="2762"/>
                  </a:lnTo>
                  <a:lnTo>
                    <a:pt x="1253" y="2788"/>
                  </a:lnTo>
                  <a:lnTo>
                    <a:pt x="1544" y="2788"/>
                  </a:lnTo>
                  <a:lnTo>
                    <a:pt x="1676" y="2762"/>
                  </a:lnTo>
                  <a:lnTo>
                    <a:pt x="1817" y="2726"/>
                  </a:lnTo>
                  <a:lnTo>
                    <a:pt x="1941" y="2682"/>
                  </a:lnTo>
                  <a:lnTo>
                    <a:pt x="2064" y="2620"/>
                  </a:lnTo>
                  <a:lnTo>
                    <a:pt x="2179" y="2550"/>
                  </a:lnTo>
                  <a:lnTo>
                    <a:pt x="2285" y="2471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34" y="1809"/>
                  </a:lnTo>
                  <a:lnTo>
                    <a:pt x="2770" y="1677"/>
                  </a:lnTo>
                  <a:lnTo>
                    <a:pt x="2787" y="1536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12"/>
                  </a:lnTo>
                  <a:lnTo>
                    <a:pt x="2734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04"/>
                  </a:lnTo>
                  <a:lnTo>
                    <a:pt x="2382" y="407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9"/>
                  </a:lnTo>
                  <a:lnTo>
                    <a:pt x="1941" y="107"/>
                  </a:lnTo>
                  <a:lnTo>
                    <a:pt x="1817" y="63"/>
                  </a:lnTo>
                  <a:lnTo>
                    <a:pt x="1676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6"/>
            <p:cNvSpPr/>
            <p:nvPr/>
          </p:nvSpPr>
          <p:spPr>
            <a:xfrm>
              <a:off x="2298600" y="58715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403" y="1"/>
                  </a:moveTo>
                  <a:lnTo>
                    <a:pt x="1253" y="10"/>
                  </a:lnTo>
                  <a:lnTo>
                    <a:pt x="1120" y="27"/>
                  </a:lnTo>
                  <a:lnTo>
                    <a:pt x="988" y="63"/>
                  </a:lnTo>
                  <a:lnTo>
                    <a:pt x="856" y="115"/>
                  </a:lnTo>
                  <a:lnTo>
                    <a:pt x="732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15"/>
                  </a:lnTo>
                  <a:lnTo>
                    <a:pt x="327" y="512"/>
                  </a:lnTo>
                  <a:lnTo>
                    <a:pt x="238" y="618"/>
                  </a:lnTo>
                  <a:lnTo>
                    <a:pt x="177" y="733"/>
                  </a:lnTo>
                  <a:lnTo>
                    <a:pt x="115" y="856"/>
                  </a:lnTo>
                  <a:lnTo>
                    <a:pt x="71" y="980"/>
                  </a:lnTo>
                  <a:lnTo>
                    <a:pt x="36" y="1121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44"/>
                  </a:lnTo>
                  <a:lnTo>
                    <a:pt x="36" y="1677"/>
                  </a:lnTo>
                  <a:lnTo>
                    <a:pt x="71" y="1809"/>
                  </a:lnTo>
                  <a:lnTo>
                    <a:pt x="115" y="1941"/>
                  </a:lnTo>
                  <a:lnTo>
                    <a:pt x="177" y="2065"/>
                  </a:lnTo>
                  <a:lnTo>
                    <a:pt x="238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9"/>
                  </a:lnTo>
                  <a:lnTo>
                    <a:pt x="618" y="2559"/>
                  </a:lnTo>
                  <a:lnTo>
                    <a:pt x="732" y="2629"/>
                  </a:lnTo>
                  <a:lnTo>
                    <a:pt x="856" y="2682"/>
                  </a:lnTo>
                  <a:lnTo>
                    <a:pt x="988" y="2735"/>
                  </a:lnTo>
                  <a:lnTo>
                    <a:pt x="1120" y="2761"/>
                  </a:lnTo>
                  <a:lnTo>
                    <a:pt x="1253" y="2788"/>
                  </a:lnTo>
                  <a:lnTo>
                    <a:pt x="1403" y="2797"/>
                  </a:lnTo>
                  <a:lnTo>
                    <a:pt x="1544" y="2788"/>
                  </a:lnTo>
                  <a:lnTo>
                    <a:pt x="1685" y="2761"/>
                  </a:lnTo>
                  <a:lnTo>
                    <a:pt x="1817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9"/>
                  </a:lnTo>
                  <a:lnTo>
                    <a:pt x="2285" y="2479"/>
                  </a:lnTo>
                  <a:lnTo>
                    <a:pt x="2390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1" y="1941"/>
                  </a:lnTo>
                  <a:lnTo>
                    <a:pt x="2734" y="1809"/>
                  </a:lnTo>
                  <a:lnTo>
                    <a:pt x="2770" y="1677"/>
                  </a:lnTo>
                  <a:lnTo>
                    <a:pt x="2787" y="1544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21"/>
                  </a:lnTo>
                  <a:lnTo>
                    <a:pt x="2734" y="980"/>
                  </a:lnTo>
                  <a:lnTo>
                    <a:pt x="2681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90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17" y="63"/>
                  </a:lnTo>
                  <a:lnTo>
                    <a:pt x="1685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6"/>
            <p:cNvSpPr/>
            <p:nvPr/>
          </p:nvSpPr>
          <p:spPr>
            <a:xfrm>
              <a:off x="2351300" y="644275"/>
              <a:ext cx="69925" cy="69700"/>
            </a:xfrm>
            <a:custGeom>
              <a:rect b="b" l="l" r="r" t="t"/>
              <a:pathLst>
                <a:path extrusionOk="0" h="2788" w="2797">
                  <a:moveTo>
                    <a:pt x="1253" y="0"/>
                  </a:moveTo>
                  <a:lnTo>
                    <a:pt x="1120" y="27"/>
                  </a:lnTo>
                  <a:lnTo>
                    <a:pt x="979" y="62"/>
                  </a:lnTo>
                  <a:lnTo>
                    <a:pt x="856" y="106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03"/>
                  </a:lnTo>
                  <a:lnTo>
                    <a:pt x="238" y="609"/>
                  </a:lnTo>
                  <a:lnTo>
                    <a:pt x="168" y="723"/>
                  </a:lnTo>
                  <a:lnTo>
                    <a:pt x="115" y="847"/>
                  </a:lnTo>
                  <a:lnTo>
                    <a:pt x="62" y="979"/>
                  </a:lnTo>
                  <a:lnTo>
                    <a:pt x="35" y="1111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35" y="1676"/>
                  </a:lnTo>
                  <a:lnTo>
                    <a:pt x="62" y="1808"/>
                  </a:lnTo>
                  <a:lnTo>
                    <a:pt x="115" y="1932"/>
                  </a:lnTo>
                  <a:lnTo>
                    <a:pt x="168" y="2055"/>
                  </a:lnTo>
                  <a:lnTo>
                    <a:pt x="238" y="2170"/>
                  </a:lnTo>
                  <a:lnTo>
                    <a:pt x="318" y="2284"/>
                  </a:lnTo>
                  <a:lnTo>
                    <a:pt x="415" y="2381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5"/>
                  </a:lnTo>
                  <a:lnTo>
                    <a:pt x="1120" y="2761"/>
                  </a:lnTo>
                  <a:lnTo>
                    <a:pt x="1253" y="2778"/>
                  </a:lnTo>
                  <a:lnTo>
                    <a:pt x="1403" y="2787"/>
                  </a:lnTo>
                  <a:lnTo>
                    <a:pt x="1544" y="2778"/>
                  </a:lnTo>
                  <a:lnTo>
                    <a:pt x="1676" y="2761"/>
                  </a:lnTo>
                  <a:lnTo>
                    <a:pt x="1817" y="2725"/>
                  </a:lnTo>
                  <a:lnTo>
                    <a:pt x="1941" y="2681"/>
                  </a:lnTo>
                  <a:lnTo>
                    <a:pt x="2064" y="2620"/>
                  </a:lnTo>
                  <a:lnTo>
                    <a:pt x="2179" y="2549"/>
                  </a:lnTo>
                  <a:lnTo>
                    <a:pt x="2284" y="2470"/>
                  </a:lnTo>
                  <a:lnTo>
                    <a:pt x="2382" y="2381"/>
                  </a:lnTo>
                  <a:lnTo>
                    <a:pt x="2479" y="2284"/>
                  </a:lnTo>
                  <a:lnTo>
                    <a:pt x="2558" y="2170"/>
                  </a:lnTo>
                  <a:lnTo>
                    <a:pt x="2628" y="2055"/>
                  </a:lnTo>
                  <a:lnTo>
                    <a:pt x="2681" y="1932"/>
                  </a:lnTo>
                  <a:lnTo>
                    <a:pt x="2734" y="1808"/>
                  </a:lnTo>
                  <a:lnTo>
                    <a:pt x="2770" y="1676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11"/>
                  </a:lnTo>
                  <a:lnTo>
                    <a:pt x="2734" y="979"/>
                  </a:lnTo>
                  <a:lnTo>
                    <a:pt x="2681" y="847"/>
                  </a:lnTo>
                  <a:lnTo>
                    <a:pt x="2628" y="723"/>
                  </a:lnTo>
                  <a:lnTo>
                    <a:pt x="2558" y="609"/>
                  </a:lnTo>
                  <a:lnTo>
                    <a:pt x="2479" y="503"/>
                  </a:lnTo>
                  <a:lnTo>
                    <a:pt x="2382" y="406"/>
                  </a:lnTo>
                  <a:lnTo>
                    <a:pt x="2284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06"/>
                  </a:lnTo>
                  <a:lnTo>
                    <a:pt x="1817" y="62"/>
                  </a:lnTo>
                  <a:lnTo>
                    <a:pt x="1676" y="27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6"/>
            <p:cNvSpPr/>
            <p:nvPr/>
          </p:nvSpPr>
          <p:spPr>
            <a:xfrm>
              <a:off x="2323725" y="60920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4" y="1"/>
                  </a:moveTo>
                  <a:lnTo>
                    <a:pt x="1253" y="10"/>
                  </a:lnTo>
                  <a:lnTo>
                    <a:pt x="1121" y="36"/>
                  </a:lnTo>
                  <a:lnTo>
                    <a:pt x="980" y="71"/>
                  </a:lnTo>
                  <a:lnTo>
                    <a:pt x="856" y="115"/>
                  </a:lnTo>
                  <a:lnTo>
                    <a:pt x="733" y="177"/>
                  </a:lnTo>
                  <a:lnTo>
                    <a:pt x="618" y="239"/>
                  </a:lnTo>
                  <a:lnTo>
                    <a:pt x="512" y="327"/>
                  </a:lnTo>
                  <a:lnTo>
                    <a:pt x="415" y="415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62" y="989"/>
                  </a:lnTo>
                  <a:lnTo>
                    <a:pt x="27" y="1121"/>
                  </a:lnTo>
                  <a:lnTo>
                    <a:pt x="10" y="1253"/>
                  </a:lnTo>
                  <a:lnTo>
                    <a:pt x="1" y="1403"/>
                  </a:lnTo>
                  <a:lnTo>
                    <a:pt x="10" y="1544"/>
                  </a:lnTo>
                  <a:lnTo>
                    <a:pt x="27" y="1685"/>
                  </a:lnTo>
                  <a:lnTo>
                    <a:pt x="62" y="1818"/>
                  </a:lnTo>
                  <a:lnTo>
                    <a:pt x="115" y="1941"/>
                  </a:lnTo>
                  <a:lnTo>
                    <a:pt x="168" y="2065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15" y="2391"/>
                  </a:lnTo>
                  <a:lnTo>
                    <a:pt x="512" y="2479"/>
                  </a:lnTo>
                  <a:lnTo>
                    <a:pt x="618" y="2558"/>
                  </a:lnTo>
                  <a:lnTo>
                    <a:pt x="733" y="2629"/>
                  </a:lnTo>
                  <a:lnTo>
                    <a:pt x="856" y="2682"/>
                  </a:lnTo>
                  <a:lnTo>
                    <a:pt x="980" y="2735"/>
                  </a:lnTo>
                  <a:lnTo>
                    <a:pt x="1121" y="2770"/>
                  </a:lnTo>
                  <a:lnTo>
                    <a:pt x="1253" y="2788"/>
                  </a:lnTo>
                  <a:lnTo>
                    <a:pt x="1394" y="2797"/>
                  </a:lnTo>
                  <a:lnTo>
                    <a:pt x="1544" y="2788"/>
                  </a:lnTo>
                  <a:lnTo>
                    <a:pt x="1676" y="2770"/>
                  </a:lnTo>
                  <a:lnTo>
                    <a:pt x="1809" y="2735"/>
                  </a:lnTo>
                  <a:lnTo>
                    <a:pt x="1941" y="2682"/>
                  </a:lnTo>
                  <a:lnTo>
                    <a:pt x="2065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91"/>
                  </a:lnTo>
                  <a:lnTo>
                    <a:pt x="2470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26" y="1818"/>
                  </a:lnTo>
                  <a:lnTo>
                    <a:pt x="2761" y="1685"/>
                  </a:lnTo>
                  <a:lnTo>
                    <a:pt x="2788" y="1544"/>
                  </a:lnTo>
                  <a:lnTo>
                    <a:pt x="2797" y="1403"/>
                  </a:lnTo>
                  <a:lnTo>
                    <a:pt x="2788" y="1253"/>
                  </a:lnTo>
                  <a:lnTo>
                    <a:pt x="2761" y="1121"/>
                  </a:lnTo>
                  <a:lnTo>
                    <a:pt x="2726" y="989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0" y="512"/>
                  </a:lnTo>
                  <a:lnTo>
                    <a:pt x="2382" y="415"/>
                  </a:lnTo>
                  <a:lnTo>
                    <a:pt x="2285" y="327"/>
                  </a:lnTo>
                  <a:lnTo>
                    <a:pt x="2179" y="239"/>
                  </a:lnTo>
                  <a:lnTo>
                    <a:pt x="2065" y="177"/>
                  </a:lnTo>
                  <a:lnTo>
                    <a:pt x="1941" y="115"/>
                  </a:lnTo>
                  <a:lnTo>
                    <a:pt x="1809" y="71"/>
                  </a:lnTo>
                  <a:lnTo>
                    <a:pt x="1676" y="36"/>
                  </a:lnTo>
                  <a:lnTo>
                    <a:pt x="1544" y="10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6"/>
            <p:cNvSpPr/>
            <p:nvPr/>
          </p:nvSpPr>
          <p:spPr>
            <a:xfrm>
              <a:off x="2455150" y="659250"/>
              <a:ext cx="69925" cy="69700"/>
            </a:xfrm>
            <a:custGeom>
              <a:rect b="b" l="l" r="r" t="t"/>
              <a:pathLst>
                <a:path extrusionOk="0" h="2788" w="2797">
                  <a:moveTo>
                    <a:pt x="1394" y="1"/>
                  </a:moveTo>
                  <a:lnTo>
                    <a:pt x="1253" y="10"/>
                  </a:lnTo>
                  <a:lnTo>
                    <a:pt x="1120" y="27"/>
                  </a:lnTo>
                  <a:lnTo>
                    <a:pt x="979" y="63"/>
                  </a:lnTo>
                  <a:lnTo>
                    <a:pt x="856" y="107"/>
                  </a:lnTo>
                  <a:lnTo>
                    <a:pt x="732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07"/>
                  </a:lnTo>
                  <a:lnTo>
                    <a:pt x="318" y="504"/>
                  </a:lnTo>
                  <a:lnTo>
                    <a:pt x="238" y="618"/>
                  </a:lnTo>
                  <a:lnTo>
                    <a:pt x="168" y="733"/>
                  </a:lnTo>
                  <a:lnTo>
                    <a:pt x="115" y="848"/>
                  </a:lnTo>
                  <a:lnTo>
                    <a:pt x="62" y="980"/>
                  </a:lnTo>
                  <a:lnTo>
                    <a:pt x="27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27" y="1677"/>
                  </a:lnTo>
                  <a:lnTo>
                    <a:pt x="62" y="1809"/>
                  </a:lnTo>
                  <a:lnTo>
                    <a:pt x="115" y="1941"/>
                  </a:lnTo>
                  <a:lnTo>
                    <a:pt x="168" y="2056"/>
                  </a:lnTo>
                  <a:lnTo>
                    <a:pt x="238" y="2179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50"/>
                  </a:lnTo>
                  <a:lnTo>
                    <a:pt x="732" y="2620"/>
                  </a:lnTo>
                  <a:lnTo>
                    <a:pt x="856" y="2682"/>
                  </a:lnTo>
                  <a:lnTo>
                    <a:pt x="979" y="2726"/>
                  </a:lnTo>
                  <a:lnTo>
                    <a:pt x="1120" y="2761"/>
                  </a:lnTo>
                  <a:lnTo>
                    <a:pt x="1253" y="2779"/>
                  </a:lnTo>
                  <a:lnTo>
                    <a:pt x="1394" y="2788"/>
                  </a:lnTo>
                  <a:lnTo>
                    <a:pt x="1544" y="2779"/>
                  </a:lnTo>
                  <a:lnTo>
                    <a:pt x="1676" y="2761"/>
                  </a:lnTo>
                  <a:lnTo>
                    <a:pt x="1817" y="2726"/>
                  </a:lnTo>
                  <a:lnTo>
                    <a:pt x="1941" y="2682"/>
                  </a:lnTo>
                  <a:lnTo>
                    <a:pt x="2064" y="2620"/>
                  </a:lnTo>
                  <a:lnTo>
                    <a:pt x="2179" y="2550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56"/>
                  </a:lnTo>
                  <a:lnTo>
                    <a:pt x="2682" y="1941"/>
                  </a:lnTo>
                  <a:lnTo>
                    <a:pt x="2734" y="1809"/>
                  </a:lnTo>
                  <a:lnTo>
                    <a:pt x="2761" y="1677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61" y="1112"/>
                  </a:lnTo>
                  <a:lnTo>
                    <a:pt x="2734" y="980"/>
                  </a:lnTo>
                  <a:lnTo>
                    <a:pt x="2682" y="848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04"/>
                  </a:lnTo>
                  <a:lnTo>
                    <a:pt x="2382" y="407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07"/>
                  </a:lnTo>
                  <a:lnTo>
                    <a:pt x="1817" y="63"/>
                  </a:lnTo>
                  <a:lnTo>
                    <a:pt x="1676" y="27"/>
                  </a:lnTo>
                  <a:lnTo>
                    <a:pt x="1544" y="10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6"/>
            <p:cNvSpPr/>
            <p:nvPr/>
          </p:nvSpPr>
          <p:spPr>
            <a:xfrm>
              <a:off x="2455150" y="60260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4" y="0"/>
                  </a:moveTo>
                  <a:lnTo>
                    <a:pt x="1253" y="9"/>
                  </a:lnTo>
                  <a:lnTo>
                    <a:pt x="1120" y="27"/>
                  </a:lnTo>
                  <a:lnTo>
                    <a:pt x="979" y="62"/>
                  </a:lnTo>
                  <a:lnTo>
                    <a:pt x="856" y="115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12"/>
                  </a:lnTo>
                  <a:lnTo>
                    <a:pt x="238" y="618"/>
                  </a:lnTo>
                  <a:lnTo>
                    <a:pt x="168" y="732"/>
                  </a:lnTo>
                  <a:lnTo>
                    <a:pt x="115" y="856"/>
                  </a:lnTo>
                  <a:lnTo>
                    <a:pt x="62" y="979"/>
                  </a:lnTo>
                  <a:lnTo>
                    <a:pt x="27" y="1111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44"/>
                  </a:lnTo>
                  <a:lnTo>
                    <a:pt x="27" y="1676"/>
                  </a:lnTo>
                  <a:lnTo>
                    <a:pt x="62" y="1808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8" y="2179"/>
                  </a:lnTo>
                  <a:lnTo>
                    <a:pt x="318" y="2284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58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5"/>
                  </a:lnTo>
                  <a:lnTo>
                    <a:pt x="1120" y="2761"/>
                  </a:lnTo>
                  <a:lnTo>
                    <a:pt x="1253" y="2787"/>
                  </a:lnTo>
                  <a:lnTo>
                    <a:pt x="1394" y="2796"/>
                  </a:lnTo>
                  <a:lnTo>
                    <a:pt x="1544" y="2787"/>
                  </a:lnTo>
                  <a:lnTo>
                    <a:pt x="1676" y="2761"/>
                  </a:lnTo>
                  <a:lnTo>
                    <a:pt x="1817" y="2725"/>
                  </a:lnTo>
                  <a:lnTo>
                    <a:pt x="1941" y="2681"/>
                  </a:lnTo>
                  <a:lnTo>
                    <a:pt x="2064" y="2620"/>
                  </a:lnTo>
                  <a:lnTo>
                    <a:pt x="2179" y="2558"/>
                  </a:lnTo>
                  <a:lnTo>
                    <a:pt x="2285" y="2470"/>
                  </a:lnTo>
                  <a:lnTo>
                    <a:pt x="2382" y="2382"/>
                  </a:lnTo>
                  <a:lnTo>
                    <a:pt x="2479" y="2284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34" y="1808"/>
                  </a:lnTo>
                  <a:lnTo>
                    <a:pt x="2761" y="1676"/>
                  </a:lnTo>
                  <a:lnTo>
                    <a:pt x="2787" y="1544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61" y="1111"/>
                  </a:lnTo>
                  <a:lnTo>
                    <a:pt x="2734" y="979"/>
                  </a:lnTo>
                  <a:lnTo>
                    <a:pt x="2682" y="856"/>
                  </a:lnTo>
                  <a:lnTo>
                    <a:pt x="2629" y="732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17" y="62"/>
                  </a:lnTo>
                  <a:lnTo>
                    <a:pt x="1676" y="27"/>
                  </a:lnTo>
                  <a:lnTo>
                    <a:pt x="1544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6"/>
            <p:cNvSpPr/>
            <p:nvPr/>
          </p:nvSpPr>
          <p:spPr>
            <a:xfrm>
              <a:off x="2431550" y="56422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403" y="1"/>
                  </a:moveTo>
                  <a:lnTo>
                    <a:pt x="1253" y="9"/>
                  </a:lnTo>
                  <a:lnTo>
                    <a:pt x="1121" y="36"/>
                  </a:lnTo>
                  <a:lnTo>
                    <a:pt x="988" y="62"/>
                  </a:lnTo>
                  <a:lnTo>
                    <a:pt x="856" y="115"/>
                  </a:lnTo>
                  <a:lnTo>
                    <a:pt x="733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15"/>
                  </a:lnTo>
                  <a:lnTo>
                    <a:pt x="327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15" y="856"/>
                  </a:lnTo>
                  <a:lnTo>
                    <a:pt x="71" y="988"/>
                  </a:lnTo>
                  <a:lnTo>
                    <a:pt x="36" y="1121"/>
                  </a:lnTo>
                  <a:lnTo>
                    <a:pt x="9" y="1253"/>
                  </a:lnTo>
                  <a:lnTo>
                    <a:pt x="1" y="1403"/>
                  </a:lnTo>
                  <a:lnTo>
                    <a:pt x="9" y="1544"/>
                  </a:lnTo>
                  <a:lnTo>
                    <a:pt x="36" y="1676"/>
                  </a:lnTo>
                  <a:lnTo>
                    <a:pt x="71" y="1817"/>
                  </a:lnTo>
                  <a:lnTo>
                    <a:pt x="115" y="1941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9"/>
                  </a:lnTo>
                  <a:lnTo>
                    <a:pt x="618" y="2558"/>
                  </a:lnTo>
                  <a:lnTo>
                    <a:pt x="733" y="2629"/>
                  </a:lnTo>
                  <a:lnTo>
                    <a:pt x="856" y="2682"/>
                  </a:lnTo>
                  <a:lnTo>
                    <a:pt x="988" y="2735"/>
                  </a:lnTo>
                  <a:lnTo>
                    <a:pt x="1121" y="2770"/>
                  </a:lnTo>
                  <a:lnTo>
                    <a:pt x="1253" y="2788"/>
                  </a:lnTo>
                  <a:lnTo>
                    <a:pt x="1403" y="2796"/>
                  </a:lnTo>
                  <a:lnTo>
                    <a:pt x="1544" y="2788"/>
                  </a:lnTo>
                  <a:lnTo>
                    <a:pt x="1676" y="2770"/>
                  </a:lnTo>
                  <a:lnTo>
                    <a:pt x="1817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4"/>
                  </a:lnTo>
                  <a:lnTo>
                    <a:pt x="2682" y="1941"/>
                  </a:lnTo>
                  <a:lnTo>
                    <a:pt x="2735" y="1817"/>
                  </a:lnTo>
                  <a:lnTo>
                    <a:pt x="2770" y="1676"/>
                  </a:lnTo>
                  <a:lnTo>
                    <a:pt x="2788" y="1544"/>
                  </a:lnTo>
                  <a:lnTo>
                    <a:pt x="2796" y="1403"/>
                  </a:lnTo>
                  <a:lnTo>
                    <a:pt x="2788" y="1253"/>
                  </a:lnTo>
                  <a:lnTo>
                    <a:pt x="2770" y="1121"/>
                  </a:lnTo>
                  <a:lnTo>
                    <a:pt x="2735" y="988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17" y="62"/>
                  </a:lnTo>
                  <a:lnTo>
                    <a:pt x="1676" y="36"/>
                  </a:lnTo>
                  <a:lnTo>
                    <a:pt x="1544" y="9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000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6"/>
            <p:cNvSpPr/>
            <p:nvPr/>
          </p:nvSpPr>
          <p:spPr>
            <a:xfrm>
              <a:off x="2328575" y="579450"/>
              <a:ext cx="155050" cy="99675"/>
            </a:xfrm>
            <a:custGeom>
              <a:rect b="b" l="l" r="r" t="t"/>
              <a:pathLst>
                <a:path extrusionOk="0" h="3987" w="6202">
                  <a:moveTo>
                    <a:pt x="1041" y="0"/>
                  </a:moveTo>
                  <a:lnTo>
                    <a:pt x="936" y="9"/>
                  </a:lnTo>
                  <a:lnTo>
                    <a:pt x="839" y="27"/>
                  </a:lnTo>
                  <a:lnTo>
                    <a:pt x="742" y="44"/>
                  </a:lnTo>
                  <a:lnTo>
                    <a:pt x="645" y="79"/>
                  </a:lnTo>
                  <a:lnTo>
                    <a:pt x="548" y="132"/>
                  </a:lnTo>
                  <a:lnTo>
                    <a:pt x="459" y="194"/>
                  </a:lnTo>
                  <a:lnTo>
                    <a:pt x="371" y="265"/>
                  </a:lnTo>
                  <a:lnTo>
                    <a:pt x="283" y="344"/>
                  </a:lnTo>
                  <a:lnTo>
                    <a:pt x="212" y="450"/>
                  </a:lnTo>
                  <a:lnTo>
                    <a:pt x="133" y="565"/>
                  </a:lnTo>
                  <a:lnTo>
                    <a:pt x="71" y="688"/>
                  </a:lnTo>
                  <a:lnTo>
                    <a:pt x="36" y="811"/>
                  </a:lnTo>
                  <a:lnTo>
                    <a:pt x="10" y="935"/>
                  </a:lnTo>
                  <a:lnTo>
                    <a:pt x="1" y="1067"/>
                  </a:lnTo>
                  <a:lnTo>
                    <a:pt x="18" y="1200"/>
                  </a:lnTo>
                  <a:lnTo>
                    <a:pt x="36" y="1332"/>
                  </a:lnTo>
                  <a:lnTo>
                    <a:pt x="80" y="1473"/>
                  </a:lnTo>
                  <a:lnTo>
                    <a:pt x="133" y="1605"/>
                  </a:lnTo>
                  <a:lnTo>
                    <a:pt x="195" y="1746"/>
                  </a:lnTo>
                  <a:lnTo>
                    <a:pt x="274" y="1888"/>
                  </a:lnTo>
                  <a:lnTo>
                    <a:pt x="362" y="2020"/>
                  </a:lnTo>
                  <a:lnTo>
                    <a:pt x="451" y="2161"/>
                  </a:lnTo>
                  <a:lnTo>
                    <a:pt x="556" y="2302"/>
                  </a:lnTo>
                  <a:lnTo>
                    <a:pt x="671" y="2443"/>
                  </a:lnTo>
                  <a:lnTo>
                    <a:pt x="909" y="2725"/>
                  </a:lnTo>
                  <a:lnTo>
                    <a:pt x="997" y="2805"/>
                  </a:lnTo>
                  <a:lnTo>
                    <a:pt x="1103" y="2902"/>
                  </a:lnTo>
                  <a:lnTo>
                    <a:pt x="1235" y="3008"/>
                  </a:lnTo>
                  <a:lnTo>
                    <a:pt x="1394" y="3113"/>
                  </a:lnTo>
                  <a:lnTo>
                    <a:pt x="1562" y="3228"/>
                  </a:lnTo>
                  <a:lnTo>
                    <a:pt x="1747" y="3334"/>
                  </a:lnTo>
                  <a:lnTo>
                    <a:pt x="1941" y="3440"/>
                  </a:lnTo>
                  <a:lnTo>
                    <a:pt x="2153" y="3546"/>
                  </a:lnTo>
                  <a:lnTo>
                    <a:pt x="2364" y="3643"/>
                  </a:lnTo>
                  <a:lnTo>
                    <a:pt x="2594" y="3740"/>
                  </a:lnTo>
                  <a:lnTo>
                    <a:pt x="2814" y="3819"/>
                  </a:lnTo>
                  <a:lnTo>
                    <a:pt x="3035" y="3881"/>
                  </a:lnTo>
                  <a:lnTo>
                    <a:pt x="3264" y="3934"/>
                  </a:lnTo>
                  <a:lnTo>
                    <a:pt x="3485" y="3969"/>
                  </a:lnTo>
                  <a:lnTo>
                    <a:pt x="3696" y="3987"/>
                  </a:lnTo>
                  <a:lnTo>
                    <a:pt x="3793" y="3987"/>
                  </a:lnTo>
                  <a:lnTo>
                    <a:pt x="3899" y="3978"/>
                  </a:lnTo>
                  <a:lnTo>
                    <a:pt x="4270" y="3943"/>
                  </a:lnTo>
                  <a:lnTo>
                    <a:pt x="4605" y="3890"/>
                  </a:lnTo>
                  <a:lnTo>
                    <a:pt x="4763" y="3863"/>
                  </a:lnTo>
                  <a:lnTo>
                    <a:pt x="4905" y="3828"/>
                  </a:lnTo>
                  <a:lnTo>
                    <a:pt x="5046" y="3793"/>
                  </a:lnTo>
                  <a:lnTo>
                    <a:pt x="5178" y="3748"/>
                  </a:lnTo>
                  <a:lnTo>
                    <a:pt x="5293" y="3704"/>
                  </a:lnTo>
                  <a:lnTo>
                    <a:pt x="5416" y="3651"/>
                  </a:lnTo>
                  <a:lnTo>
                    <a:pt x="5522" y="3599"/>
                  </a:lnTo>
                  <a:lnTo>
                    <a:pt x="5619" y="3528"/>
                  </a:lnTo>
                  <a:lnTo>
                    <a:pt x="5716" y="3457"/>
                  </a:lnTo>
                  <a:lnTo>
                    <a:pt x="5813" y="3378"/>
                  </a:lnTo>
                  <a:lnTo>
                    <a:pt x="5901" y="3290"/>
                  </a:lnTo>
                  <a:lnTo>
                    <a:pt x="5981" y="3193"/>
                  </a:lnTo>
                  <a:lnTo>
                    <a:pt x="6051" y="3096"/>
                  </a:lnTo>
                  <a:lnTo>
                    <a:pt x="6113" y="2990"/>
                  </a:lnTo>
                  <a:lnTo>
                    <a:pt x="6157" y="2875"/>
                  </a:lnTo>
                  <a:lnTo>
                    <a:pt x="6183" y="2761"/>
                  </a:lnTo>
                  <a:lnTo>
                    <a:pt x="6201" y="2646"/>
                  </a:lnTo>
                  <a:lnTo>
                    <a:pt x="6201" y="2523"/>
                  </a:lnTo>
                  <a:lnTo>
                    <a:pt x="6201" y="2408"/>
                  </a:lnTo>
                  <a:lnTo>
                    <a:pt x="6183" y="2293"/>
                  </a:lnTo>
                  <a:lnTo>
                    <a:pt x="6157" y="2179"/>
                  </a:lnTo>
                  <a:lnTo>
                    <a:pt x="6113" y="2064"/>
                  </a:lnTo>
                  <a:lnTo>
                    <a:pt x="6069" y="1958"/>
                  </a:lnTo>
                  <a:lnTo>
                    <a:pt x="6025" y="1852"/>
                  </a:lnTo>
                  <a:lnTo>
                    <a:pt x="5963" y="1755"/>
                  </a:lnTo>
                  <a:lnTo>
                    <a:pt x="5901" y="1667"/>
                  </a:lnTo>
                  <a:lnTo>
                    <a:pt x="5831" y="1588"/>
                  </a:lnTo>
                  <a:lnTo>
                    <a:pt x="5751" y="1517"/>
                  </a:lnTo>
                  <a:lnTo>
                    <a:pt x="5672" y="1447"/>
                  </a:lnTo>
                  <a:lnTo>
                    <a:pt x="5592" y="1394"/>
                  </a:lnTo>
                  <a:lnTo>
                    <a:pt x="5504" y="1350"/>
                  </a:lnTo>
                  <a:lnTo>
                    <a:pt x="5416" y="1314"/>
                  </a:lnTo>
                  <a:lnTo>
                    <a:pt x="5328" y="1288"/>
                  </a:lnTo>
                  <a:lnTo>
                    <a:pt x="5240" y="1261"/>
                  </a:lnTo>
                  <a:lnTo>
                    <a:pt x="5151" y="1244"/>
                  </a:lnTo>
                  <a:lnTo>
                    <a:pt x="5063" y="1235"/>
                  </a:lnTo>
                  <a:lnTo>
                    <a:pt x="4896" y="1226"/>
                  </a:lnTo>
                  <a:lnTo>
                    <a:pt x="4728" y="1244"/>
                  </a:lnTo>
                  <a:lnTo>
                    <a:pt x="4587" y="1261"/>
                  </a:lnTo>
                  <a:lnTo>
                    <a:pt x="4464" y="1297"/>
                  </a:lnTo>
                  <a:lnTo>
                    <a:pt x="4331" y="1341"/>
                  </a:lnTo>
                  <a:lnTo>
                    <a:pt x="4164" y="1376"/>
                  </a:lnTo>
                  <a:lnTo>
                    <a:pt x="4067" y="1394"/>
                  </a:lnTo>
                  <a:lnTo>
                    <a:pt x="3970" y="1411"/>
                  </a:lnTo>
                  <a:lnTo>
                    <a:pt x="3749" y="1411"/>
                  </a:lnTo>
                  <a:lnTo>
                    <a:pt x="3626" y="1402"/>
                  </a:lnTo>
                  <a:lnTo>
                    <a:pt x="3502" y="1385"/>
                  </a:lnTo>
                  <a:lnTo>
                    <a:pt x="3379" y="1350"/>
                  </a:lnTo>
                  <a:lnTo>
                    <a:pt x="3246" y="1305"/>
                  </a:lnTo>
                  <a:lnTo>
                    <a:pt x="3114" y="1252"/>
                  </a:lnTo>
                  <a:lnTo>
                    <a:pt x="2982" y="1173"/>
                  </a:lnTo>
                  <a:lnTo>
                    <a:pt x="2850" y="1076"/>
                  </a:lnTo>
                  <a:lnTo>
                    <a:pt x="2717" y="961"/>
                  </a:lnTo>
                  <a:lnTo>
                    <a:pt x="2629" y="864"/>
                  </a:lnTo>
                  <a:lnTo>
                    <a:pt x="2532" y="759"/>
                  </a:lnTo>
                  <a:lnTo>
                    <a:pt x="2400" y="626"/>
                  </a:lnTo>
                  <a:lnTo>
                    <a:pt x="2241" y="494"/>
                  </a:lnTo>
                  <a:lnTo>
                    <a:pt x="2065" y="353"/>
                  </a:lnTo>
                  <a:lnTo>
                    <a:pt x="1968" y="291"/>
                  </a:lnTo>
                  <a:lnTo>
                    <a:pt x="1871" y="229"/>
                  </a:lnTo>
                  <a:lnTo>
                    <a:pt x="1774" y="176"/>
                  </a:lnTo>
                  <a:lnTo>
                    <a:pt x="1668" y="132"/>
                  </a:lnTo>
                  <a:lnTo>
                    <a:pt x="1562" y="97"/>
                  </a:lnTo>
                  <a:lnTo>
                    <a:pt x="1465" y="62"/>
                  </a:lnTo>
                  <a:lnTo>
                    <a:pt x="1359" y="35"/>
                  </a:lnTo>
                  <a:lnTo>
                    <a:pt x="1253" y="18"/>
                  </a:lnTo>
                  <a:lnTo>
                    <a:pt x="1147" y="9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8" name="Google Shape;1108;p66"/>
          <p:cNvGrpSpPr/>
          <p:nvPr/>
        </p:nvGrpSpPr>
        <p:grpSpPr>
          <a:xfrm>
            <a:off x="623656" y="2867956"/>
            <a:ext cx="976273" cy="1863960"/>
            <a:chOff x="4959750" y="3243250"/>
            <a:chExt cx="1169750" cy="2233625"/>
          </a:xfrm>
        </p:grpSpPr>
        <p:sp>
          <p:nvSpPr>
            <p:cNvPr id="1109" name="Google Shape;1109;p66"/>
            <p:cNvSpPr/>
            <p:nvPr/>
          </p:nvSpPr>
          <p:spPr>
            <a:xfrm>
              <a:off x="4959750" y="5397700"/>
              <a:ext cx="1169750" cy="79175"/>
            </a:xfrm>
            <a:custGeom>
              <a:rect b="b" l="l" r="r" t="t"/>
              <a:pathLst>
                <a:path extrusionOk="0" h="3167" w="46790">
                  <a:moveTo>
                    <a:pt x="23399" y="1"/>
                  </a:moveTo>
                  <a:lnTo>
                    <a:pt x="21000" y="10"/>
                  </a:lnTo>
                  <a:lnTo>
                    <a:pt x="18681" y="36"/>
                  </a:lnTo>
                  <a:lnTo>
                    <a:pt x="16440" y="71"/>
                  </a:lnTo>
                  <a:lnTo>
                    <a:pt x="14288" y="124"/>
                  </a:lnTo>
                  <a:lnTo>
                    <a:pt x="12242" y="195"/>
                  </a:lnTo>
                  <a:lnTo>
                    <a:pt x="10319" y="274"/>
                  </a:lnTo>
                  <a:lnTo>
                    <a:pt x="8511" y="362"/>
                  </a:lnTo>
                  <a:lnTo>
                    <a:pt x="6853" y="468"/>
                  </a:lnTo>
                  <a:lnTo>
                    <a:pt x="6077" y="521"/>
                  </a:lnTo>
                  <a:lnTo>
                    <a:pt x="5345" y="574"/>
                  </a:lnTo>
                  <a:lnTo>
                    <a:pt x="4648" y="636"/>
                  </a:lnTo>
                  <a:lnTo>
                    <a:pt x="3996" y="697"/>
                  </a:lnTo>
                  <a:lnTo>
                    <a:pt x="3387" y="768"/>
                  </a:lnTo>
                  <a:lnTo>
                    <a:pt x="2823" y="830"/>
                  </a:lnTo>
                  <a:lnTo>
                    <a:pt x="2311" y="900"/>
                  </a:lnTo>
                  <a:lnTo>
                    <a:pt x="1844" y="971"/>
                  </a:lnTo>
                  <a:lnTo>
                    <a:pt x="1420" y="1041"/>
                  </a:lnTo>
                  <a:lnTo>
                    <a:pt x="1050" y="1112"/>
                  </a:lnTo>
                  <a:lnTo>
                    <a:pt x="741" y="1191"/>
                  </a:lnTo>
                  <a:lnTo>
                    <a:pt x="477" y="1262"/>
                  </a:lnTo>
                  <a:lnTo>
                    <a:pt x="371" y="1306"/>
                  </a:lnTo>
                  <a:lnTo>
                    <a:pt x="274" y="1341"/>
                  </a:lnTo>
                  <a:lnTo>
                    <a:pt x="186" y="1385"/>
                  </a:lnTo>
                  <a:lnTo>
                    <a:pt x="124" y="1421"/>
                  </a:lnTo>
                  <a:lnTo>
                    <a:pt x="71" y="1465"/>
                  </a:lnTo>
                  <a:lnTo>
                    <a:pt x="36" y="1500"/>
                  </a:lnTo>
                  <a:lnTo>
                    <a:pt x="9" y="1544"/>
                  </a:lnTo>
                  <a:lnTo>
                    <a:pt x="0" y="1588"/>
                  </a:lnTo>
                  <a:lnTo>
                    <a:pt x="9" y="1624"/>
                  </a:lnTo>
                  <a:lnTo>
                    <a:pt x="36" y="1668"/>
                  </a:lnTo>
                  <a:lnTo>
                    <a:pt x="71" y="1703"/>
                  </a:lnTo>
                  <a:lnTo>
                    <a:pt x="124" y="1747"/>
                  </a:lnTo>
                  <a:lnTo>
                    <a:pt x="186" y="1782"/>
                  </a:lnTo>
                  <a:lnTo>
                    <a:pt x="274" y="1826"/>
                  </a:lnTo>
                  <a:lnTo>
                    <a:pt x="371" y="1862"/>
                  </a:lnTo>
                  <a:lnTo>
                    <a:pt x="477" y="1906"/>
                  </a:lnTo>
                  <a:lnTo>
                    <a:pt x="741" y="1976"/>
                  </a:lnTo>
                  <a:lnTo>
                    <a:pt x="1050" y="2056"/>
                  </a:lnTo>
                  <a:lnTo>
                    <a:pt x="1420" y="2126"/>
                  </a:lnTo>
                  <a:lnTo>
                    <a:pt x="1844" y="2197"/>
                  </a:lnTo>
                  <a:lnTo>
                    <a:pt x="2311" y="2267"/>
                  </a:lnTo>
                  <a:lnTo>
                    <a:pt x="2823" y="2338"/>
                  </a:lnTo>
                  <a:lnTo>
                    <a:pt x="3387" y="2400"/>
                  </a:lnTo>
                  <a:lnTo>
                    <a:pt x="3996" y="2470"/>
                  </a:lnTo>
                  <a:lnTo>
                    <a:pt x="4648" y="2532"/>
                  </a:lnTo>
                  <a:lnTo>
                    <a:pt x="5345" y="2594"/>
                  </a:lnTo>
                  <a:lnTo>
                    <a:pt x="6077" y="2647"/>
                  </a:lnTo>
                  <a:lnTo>
                    <a:pt x="6853" y="2700"/>
                  </a:lnTo>
                  <a:lnTo>
                    <a:pt x="8511" y="2805"/>
                  </a:lnTo>
                  <a:lnTo>
                    <a:pt x="10319" y="2894"/>
                  </a:lnTo>
                  <a:lnTo>
                    <a:pt x="12242" y="2973"/>
                  </a:lnTo>
                  <a:lnTo>
                    <a:pt x="14288" y="3044"/>
                  </a:lnTo>
                  <a:lnTo>
                    <a:pt x="16440" y="3096"/>
                  </a:lnTo>
                  <a:lnTo>
                    <a:pt x="18681" y="3132"/>
                  </a:lnTo>
                  <a:lnTo>
                    <a:pt x="21000" y="3158"/>
                  </a:lnTo>
                  <a:lnTo>
                    <a:pt x="23399" y="3167"/>
                  </a:lnTo>
                  <a:lnTo>
                    <a:pt x="25789" y="3158"/>
                  </a:lnTo>
                  <a:lnTo>
                    <a:pt x="28109" y="3132"/>
                  </a:lnTo>
                  <a:lnTo>
                    <a:pt x="30349" y="3096"/>
                  </a:lnTo>
                  <a:lnTo>
                    <a:pt x="32501" y="3044"/>
                  </a:lnTo>
                  <a:lnTo>
                    <a:pt x="34547" y="2973"/>
                  </a:lnTo>
                  <a:lnTo>
                    <a:pt x="36479" y="2894"/>
                  </a:lnTo>
                  <a:lnTo>
                    <a:pt x="38278" y="2805"/>
                  </a:lnTo>
                  <a:lnTo>
                    <a:pt x="39936" y="2700"/>
                  </a:lnTo>
                  <a:lnTo>
                    <a:pt x="40712" y="2647"/>
                  </a:lnTo>
                  <a:lnTo>
                    <a:pt x="41445" y="2594"/>
                  </a:lnTo>
                  <a:lnTo>
                    <a:pt x="42141" y="2532"/>
                  </a:lnTo>
                  <a:lnTo>
                    <a:pt x="42794" y="2470"/>
                  </a:lnTo>
                  <a:lnTo>
                    <a:pt x="43403" y="2400"/>
                  </a:lnTo>
                  <a:lnTo>
                    <a:pt x="43967" y="2338"/>
                  </a:lnTo>
                  <a:lnTo>
                    <a:pt x="44479" y="2267"/>
                  </a:lnTo>
                  <a:lnTo>
                    <a:pt x="44955" y="2197"/>
                  </a:lnTo>
                  <a:lnTo>
                    <a:pt x="45369" y="2126"/>
                  </a:lnTo>
                  <a:lnTo>
                    <a:pt x="45740" y="2056"/>
                  </a:lnTo>
                  <a:lnTo>
                    <a:pt x="46057" y="1976"/>
                  </a:lnTo>
                  <a:lnTo>
                    <a:pt x="46313" y="1906"/>
                  </a:lnTo>
                  <a:lnTo>
                    <a:pt x="46428" y="1862"/>
                  </a:lnTo>
                  <a:lnTo>
                    <a:pt x="46516" y="1826"/>
                  </a:lnTo>
                  <a:lnTo>
                    <a:pt x="46604" y="1782"/>
                  </a:lnTo>
                  <a:lnTo>
                    <a:pt x="46666" y="1747"/>
                  </a:lnTo>
                  <a:lnTo>
                    <a:pt x="46719" y="1703"/>
                  </a:lnTo>
                  <a:lnTo>
                    <a:pt x="46763" y="1668"/>
                  </a:lnTo>
                  <a:lnTo>
                    <a:pt x="46781" y="1624"/>
                  </a:lnTo>
                  <a:lnTo>
                    <a:pt x="46789" y="1588"/>
                  </a:lnTo>
                  <a:lnTo>
                    <a:pt x="46781" y="1544"/>
                  </a:lnTo>
                  <a:lnTo>
                    <a:pt x="46763" y="1500"/>
                  </a:lnTo>
                  <a:lnTo>
                    <a:pt x="46719" y="1465"/>
                  </a:lnTo>
                  <a:lnTo>
                    <a:pt x="46666" y="1421"/>
                  </a:lnTo>
                  <a:lnTo>
                    <a:pt x="46604" y="1385"/>
                  </a:lnTo>
                  <a:lnTo>
                    <a:pt x="46516" y="1341"/>
                  </a:lnTo>
                  <a:lnTo>
                    <a:pt x="46428" y="1306"/>
                  </a:lnTo>
                  <a:lnTo>
                    <a:pt x="46313" y="1262"/>
                  </a:lnTo>
                  <a:lnTo>
                    <a:pt x="46057" y="1191"/>
                  </a:lnTo>
                  <a:lnTo>
                    <a:pt x="45740" y="1112"/>
                  </a:lnTo>
                  <a:lnTo>
                    <a:pt x="45369" y="1041"/>
                  </a:lnTo>
                  <a:lnTo>
                    <a:pt x="44955" y="971"/>
                  </a:lnTo>
                  <a:lnTo>
                    <a:pt x="44479" y="900"/>
                  </a:lnTo>
                  <a:lnTo>
                    <a:pt x="43967" y="830"/>
                  </a:lnTo>
                  <a:lnTo>
                    <a:pt x="43403" y="768"/>
                  </a:lnTo>
                  <a:lnTo>
                    <a:pt x="42794" y="697"/>
                  </a:lnTo>
                  <a:lnTo>
                    <a:pt x="42141" y="636"/>
                  </a:lnTo>
                  <a:lnTo>
                    <a:pt x="41445" y="574"/>
                  </a:lnTo>
                  <a:lnTo>
                    <a:pt x="40712" y="521"/>
                  </a:lnTo>
                  <a:lnTo>
                    <a:pt x="39936" y="468"/>
                  </a:lnTo>
                  <a:lnTo>
                    <a:pt x="38278" y="362"/>
                  </a:lnTo>
                  <a:lnTo>
                    <a:pt x="36479" y="274"/>
                  </a:lnTo>
                  <a:lnTo>
                    <a:pt x="34547" y="195"/>
                  </a:lnTo>
                  <a:lnTo>
                    <a:pt x="32501" y="124"/>
                  </a:lnTo>
                  <a:lnTo>
                    <a:pt x="30349" y="71"/>
                  </a:lnTo>
                  <a:lnTo>
                    <a:pt x="28109" y="36"/>
                  </a:lnTo>
                  <a:lnTo>
                    <a:pt x="25789" y="10"/>
                  </a:lnTo>
                  <a:lnTo>
                    <a:pt x="23399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6"/>
            <p:cNvSpPr/>
            <p:nvPr/>
          </p:nvSpPr>
          <p:spPr>
            <a:xfrm>
              <a:off x="5637325" y="3546875"/>
              <a:ext cx="101675" cy="101675"/>
            </a:xfrm>
            <a:custGeom>
              <a:rect b="b" l="l" r="r" t="t"/>
              <a:pathLst>
                <a:path extrusionOk="0" h="4067" w="4067">
                  <a:moveTo>
                    <a:pt x="1932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8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44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1"/>
                  </a:lnTo>
                  <a:lnTo>
                    <a:pt x="345" y="900"/>
                  </a:lnTo>
                  <a:lnTo>
                    <a:pt x="247" y="1067"/>
                  </a:lnTo>
                  <a:lnTo>
                    <a:pt x="159" y="1244"/>
                  </a:lnTo>
                  <a:lnTo>
                    <a:pt x="89" y="1429"/>
                  </a:lnTo>
                  <a:lnTo>
                    <a:pt x="45" y="1623"/>
                  </a:lnTo>
                  <a:lnTo>
                    <a:pt x="9" y="1826"/>
                  </a:lnTo>
                  <a:lnTo>
                    <a:pt x="1" y="1932"/>
                  </a:lnTo>
                  <a:lnTo>
                    <a:pt x="1" y="2038"/>
                  </a:lnTo>
                  <a:lnTo>
                    <a:pt x="1" y="2143"/>
                  </a:lnTo>
                  <a:lnTo>
                    <a:pt x="9" y="2240"/>
                  </a:lnTo>
                  <a:lnTo>
                    <a:pt x="45" y="2443"/>
                  </a:lnTo>
                  <a:lnTo>
                    <a:pt x="89" y="2637"/>
                  </a:lnTo>
                  <a:lnTo>
                    <a:pt x="159" y="2823"/>
                  </a:lnTo>
                  <a:lnTo>
                    <a:pt x="247" y="3008"/>
                  </a:lnTo>
                  <a:lnTo>
                    <a:pt x="345" y="3175"/>
                  </a:lnTo>
                  <a:lnTo>
                    <a:pt x="468" y="3325"/>
                  </a:lnTo>
                  <a:lnTo>
                    <a:pt x="600" y="3475"/>
                  </a:lnTo>
                  <a:lnTo>
                    <a:pt x="741" y="3607"/>
                  </a:lnTo>
                  <a:lnTo>
                    <a:pt x="900" y="3722"/>
                  </a:lnTo>
                  <a:lnTo>
                    <a:pt x="1068" y="3819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35" y="4066"/>
                  </a:lnTo>
                  <a:lnTo>
                    <a:pt x="2241" y="4057"/>
                  </a:lnTo>
                  <a:lnTo>
                    <a:pt x="2444" y="4031"/>
                  </a:lnTo>
                  <a:lnTo>
                    <a:pt x="2638" y="3978"/>
                  </a:lnTo>
                  <a:lnTo>
                    <a:pt x="2823" y="3907"/>
                  </a:lnTo>
                  <a:lnTo>
                    <a:pt x="3008" y="3819"/>
                  </a:lnTo>
                  <a:lnTo>
                    <a:pt x="3176" y="3722"/>
                  </a:lnTo>
                  <a:lnTo>
                    <a:pt x="3326" y="3607"/>
                  </a:lnTo>
                  <a:lnTo>
                    <a:pt x="3476" y="3475"/>
                  </a:lnTo>
                  <a:lnTo>
                    <a:pt x="3608" y="3325"/>
                  </a:lnTo>
                  <a:lnTo>
                    <a:pt x="3722" y="3175"/>
                  </a:lnTo>
                  <a:lnTo>
                    <a:pt x="3820" y="3008"/>
                  </a:lnTo>
                  <a:lnTo>
                    <a:pt x="3908" y="2823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8" y="2240"/>
                  </a:lnTo>
                  <a:lnTo>
                    <a:pt x="4066" y="2143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8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67"/>
                  </a:lnTo>
                  <a:lnTo>
                    <a:pt x="3722" y="900"/>
                  </a:lnTo>
                  <a:lnTo>
                    <a:pt x="3608" y="741"/>
                  </a:lnTo>
                  <a:lnTo>
                    <a:pt x="3476" y="600"/>
                  </a:lnTo>
                  <a:lnTo>
                    <a:pt x="3326" y="468"/>
                  </a:lnTo>
                  <a:lnTo>
                    <a:pt x="3176" y="344"/>
                  </a:lnTo>
                  <a:lnTo>
                    <a:pt x="3008" y="247"/>
                  </a:lnTo>
                  <a:lnTo>
                    <a:pt x="2823" y="159"/>
                  </a:lnTo>
                  <a:lnTo>
                    <a:pt x="2638" y="88"/>
                  </a:lnTo>
                  <a:lnTo>
                    <a:pt x="2444" y="44"/>
                  </a:lnTo>
                  <a:lnTo>
                    <a:pt x="2241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6"/>
            <p:cNvSpPr/>
            <p:nvPr/>
          </p:nvSpPr>
          <p:spPr>
            <a:xfrm>
              <a:off x="5371850" y="3646525"/>
              <a:ext cx="101675" cy="101675"/>
            </a:xfrm>
            <a:custGeom>
              <a:rect b="b" l="l" r="r" t="t"/>
              <a:pathLst>
                <a:path extrusionOk="0" h="4067" w="4067">
                  <a:moveTo>
                    <a:pt x="1932" y="1"/>
                  </a:moveTo>
                  <a:lnTo>
                    <a:pt x="1826" y="10"/>
                  </a:lnTo>
                  <a:lnTo>
                    <a:pt x="1623" y="45"/>
                  </a:lnTo>
                  <a:lnTo>
                    <a:pt x="1429" y="89"/>
                  </a:lnTo>
                  <a:lnTo>
                    <a:pt x="1244" y="159"/>
                  </a:lnTo>
                  <a:lnTo>
                    <a:pt x="1068" y="248"/>
                  </a:lnTo>
                  <a:lnTo>
                    <a:pt x="900" y="345"/>
                  </a:lnTo>
                  <a:lnTo>
                    <a:pt x="741" y="459"/>
                  </a:lnTo>
                  <a:lnTo>
                    <a:pt x="600" y="592"/>
                  </a:lnTo>
                  <a:lnTo>
                    <a:pt x="468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9" y="1430"/>
                  </a:lnTo>
                  <a:lnTo>
                    <a:pt x="45" y="1624"/>
                  </a:lnTo>
                  <a:lnTo>
                    <a:pt x="9" y="1826"/>
                  </a:lnTo>
                  <a:lnTo>
                    <a:pt x="1" y="1932"/>
                  </a:lnTo>
                  <a:lnTo>
                    <a:pt x="1" y="2029"/>
                  </a:lnTo>
                  <a:lnTo>
                    <a:pt x="1" y="2135"/>
                  </a:lnTo>
                  <a:lnTo>
                    <a:pt x="9" y="2241"/>
                  </a:lnTo>
                  <a:lnTo>
                    <a:pt x="45" y="2444"/>
                  </a:lnTo>
                  <a:lnTo>
                    <a:pt x="89" y="2638"/>
                  </a:lnTo>
                  <a:lnTo>
                    <a:pt x="159" y="2823"/>
                  </a:lnTo>
                  <a:lnTo>
                    <a:pt x="247" y="2999"/>
                  </a:lnTo>
                  <a:lnTo>
                    <a:pt x="344" y="3167"/>
                  </a:lnTo>
                  <a:lnTo>
                    <a:pt x="468" y="3326"/>
                  </a:lnTo>
                  <a:lnTo>
                    <a:pt x="600" y="3476"/>
                  </a:lnTo>
                  <a:lnTo>
                    <a:pt x="741" y="3599"/>
                  </a:lnTo>
                  <a:lnTo>
                    <a:pt x="900" y="3723"/>
                  </a:lnTo>
                  <a:lnTo>
                    <a:pt x="1068" y="3820"/>
                  </a:lnTo>
                  <a:lnTo>
                    <a:pt x="1244" y="3908"/>
                  </a:lnTo>
                  <a:lnTo>
                    <a:pt x="1429" y="3978"/>
                  </a:lnTo>
                  <a:lnTo>
                    <a:pt x="1623" y="4023"/>
                  </a:lnTo>
                  <a:lnTo>
                    <a:pt x="1826" y="4058"/>
                  </a:lnTo>
                  <a:lnTo>
                    <a:pt x="1932" y="4067"/>
                  </a:lnTo>
                  <a:lnTo>
                    <a:pt x="2144" y="4067"/>
                  </a:lnTo>
                  <a:lnTo>
                    <a:pt x="2241" y="4058"/>
                  </a:lnTo>
                  <a:lnTo>
                    <a:pt x="2444" y="4023"/>
                  </a:lnTo>
                  <a:lnTo>
                    <a:pt x="2638" y="3978"/>
                  </a:lnTo>
                  <a:lnTo>
                    <a:pt x="2823" y="3908"/>
                  </a:lnTo>
                  <a:lnTo>
                    <a:pt x="3008" y="3820"/>
                  </a:lnTo>
                  <a:lnTo>
                    <a:pt x="3176" y="3723"/>
                  </a:lnTo>
                  <a:lnTo>
                    <a:pt x="3326" y="3599"/>
                  </a:lnTo>
                  <a:lnTo>
                    <a:pt x="3476" y="3476"/>
                  </a:lnTo>
                  <a:lnTo>
                    <a:pt x="3608" y="3326"/>
                  </a:lnTo>
                  <a:lnTo>
                    <a:pt x="3722" y="3167"/>
                  </a:lnTo>
                  <a:lnTo>
                    <a:pt x="3828" y="2999"/>
                  </a:lnTo>
                  <a:lnTo>
                    <a:pt x="3908" y="2823"/>
                  </a:lnTo>
                  <a:lnTo>
                    <a:pt x="3978" y="2638"/>
                  </a:lnTo>
                  <a:lnTo>
                    <a:pt x="4031" y="2444"/>
                  </a:lnTo>
                  <a:lnTo>
                    <a:pt x="4058" y="2241"/>
                  </a:lnTo>
                  <a:lnTo>
                    <a:pt x="4066" y="2135"/>
                  </a:lnTo>
                  <a:lnTo>
                    <a:pt x="4066" y="2029"/>
                  </a:lnTo>
                  <a:lnTo>
                    <a:pt x="4066" y="1932"/>
                  </a:lnTo>
                  <a:lnTo>
                    <a:pt x="4058" y="1826"/>
                  </a:lnTo>
                  <a:lnTo>
                    <a:pt x="4031" y="1624"/>
                  </a:lnTo>
                  <a:lnTo>
                    <a:pt x="3978" y="1430"/>
                  </a:lnTo>
                  <a:lnTo>
                    <a:pt x="3908" y="1244"/>
                  </a:lnTo>
                  <a:lnTo>
                    <a:pt x="3828" y="1068"/>
                  </a:lnTo>
                  <a:lnTo>
                    <a:pt x="3722" y="900"/>
                  </a:lnTo>
                  <a:lnTo>
                    <a:pt x="3608" y="742"/>
                  </a:lnTo>
                  <a:lnTo>
                    <a:pt x="3476" y="592"/>
                  </a:lnTo>
                  <a:lnTo>
                    <a:pt x="3326" y="459"/>
                  </a:lnTo>
                  <a:lnTo>
                    <a:pt x="3176" y="345"/>
                  </a:lnTo>
                  <a:lnTo>
                    <a:pt x="3008" y="248"/>
                  </a:lnTo>
                  <a:lnTo>
                    <a:pt x="2823" y="159"/>
                  </a:lnTo>
                  <a:lnTo>
                    <a:pt x="2638" y="89"/>
                  </a:lnTo>
                  <a:lnTo>
                    <a:pt x="2444" y="45"/>
                  </a:lnTo>
                  <a:lnTo>
                    <a:pt x="2241" y="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6"/>
            <p:cNvSpPr/>
            <p:nvPr/>
          </p:nvSpPr>
          <p:spPr>
            <a:xfrm>
              <a:off x="5323775" y="3497475"/>
              <a:ext cx="200450" cy="200450"/>
            </a:xfrm>
            <a:custGeom>
              <a:rect b="b" l="l" r="r" t="t"/>
              <a:pathLst>
                <a:path extrusionOk="0" h="8018" w="8018">
                  <a:moveTo>
                    <a:pt x="4014" y="1"/>
                  </a:moveTo>
                  <a:lnTo>
                    <a:pt x="3811" y="9"/>
                  </a:lnTo>
                  <a:lnTo>
                    <a:pt x="3599" y="27"/>
                  </a:lnTo>
                  <a:lnTo>
                    <a:pt x="3405" y="45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23" y="186"/>
                  </a:lnTo>
                  <a:lnTo>
                    <a:pt x="2638" y="247"/>
                  </a:lnTo>
                  <a:lnTo>
                    <a:pt x="2453" y="318"/>
                  </a:lnTo>
                  <a:lnTo>
                    <a:pt x="2276" y="397"/>
                  </a:lnTo>
                  <a:lnTo>
                    <a:pt x="2100" y="486"/>
                  </a:lnTo>
                  <a:lnTo>
                    <a:pt x="1932" y="583"/>
                  </a:lnTo>
                  <a:lnTo>
                    <a:pt x="1774" y="688"/>
                  </a:lnTo>
                  <a:lnTo>
                    <a:pt x="1615" y="794"/>
                  </a:lnTo>
                  <a:lnTo>
                    <a:pt x="1465" y="918"/>
                  </a:lnTo>
                  <a:lnTo>
                    <a:pt x="1315" y="1041"/>
                  </a:lnTo>
                  <a:lnTo>
                    <a:pt x="1183" y="1174"/>
                  </a:lnTo>
                  <a:lnTo>
                    <a:pt x="1042" y="1315"/>
                  </a:lnTo>
                  <a:lnTo>
                    <a:pt x="918" y="1465"/>
                  </a:lnTo>
                  <a:lnTo>
                    <a:pt x="803" y="1615"/>
                  </a:lnTo>
                  <a:lnTo>
                    <a:pt x="689" y="1773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76"/>
                  </a:lnTo>
                  <a:lnTo>
                    <a:pt x="318" y="2452"/>
                  </a:lnTo>
                  <a:lnTo>
                    <a:pt x="248" y="2629"/>
                  </a:lnTo>
                  <a:lnTo>
                    <a:pt x="186" y="2814"/>
                  </a:lnTo>
                  <a:lnTo>
                    <a:pt x="133" y="3008"/>
                  </a:lnTo>
                  <a:lnTo>
                    <a:pt x="89" y="3202"/>
                  </a:lnTo>
                  <a:lnTo>
                    <a:pt x="54" y="3396"/>
                  </a:lnTo>
                  <a:lnTo>
                    <a:pt x="27" y="3599"/>
                  </a:lnTo>
                  <a:lnTo>
                    <a:pt x="10" y="3802"/>
                  </a:lnTo>
                  <a:lnTo>
                    <a:pt x="1" y="4014"/>
                  </a:lnTo>
                  <a:lnTo>
                    <a:pt x="10" y="4216"/>
                  </a:lnTo>
                  <a:lnTo>
                    <a:pt x="27" y="4419"/>
                  </a:lnTo>
                  <a:lnTo>
                    <a:pt x="54" y="4622"/>
                  </a:lnTo>
                  <a:lnTo>
                    <a:pt x="89" y="4816"/>
                  </a:lnTo>
                  <a:lnTo>
                    <a:pt x="133" y="5010"/>
                  </a:lnTo>
                  <a:lnTo>
                    <a:pt x="186" y="5204"/>
                  </a:lnTo>
                  <a:lnTo>
                    <a:pt x="248" y="5389"/>
                  </a:lnTo>
                  <a:lnTo>
                    <a:pt x="318" y="5575"/>
                  </a:lnTo>
                  <a:lnTo>
                    <a:pt x="398" y="5751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54"/>
                  </a:lnTo>
                  <a:lnTo>
                    <a:pt x="803" y="6413"/>
                  </a:lnTo>
                  <a:lnTo>
                    <a:pt x="918" y="6562"/>
                  </a:lnTo>
                  <a:lnTo>
                    <a:pt x="1042" y="6704"/>
                  </a:lnTo>
                  <a:lnTo>
                    <a:pt x="1183" y="6845"/>
                  </a:lnTo>
                  <a:lnTo>
                    <a:pt x="1315" y="6977"/>
                  </a:lnTo>
                  <a:lnTo>
                    <a:pt x="1465" y="7100"/>
                  </a:lnTo>
                  <a:lnTo>
                    <a:pt x="1615" y="7224"/>
                  </a:lnTo>
                  <a:lnTo>
                    <a:pt x="1774" y="7330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76" y="7621"/>
                  </a:lnTo>
                  <a:lnTo>
                    <a:pt x="2453" y="7700"/>
                  </a:lnTo>
                  <a:lnTo>
                    <a:pt x="2638" y="7780"/>
                  </a:lnTo>
                  <a:lnTo>
                    <a:pt x="2823" y="7841"/>
                  </a:lnTo>
                  <a:lnTo>
                    <a:pt x="3008" y="7894"/>
                  </a:lnTo>
                  <a:lnTo>
                    <a:pt x="3202" y="7938"/>
                  </a:lnTo>
                  <a:lnTo>
                    <a:pt x="3405" y="7974"/>
                  </a:lnTo>
                  <a:lnTo>
                    <a:pt x="3599" y="8000"/>
                  </a:lnTo>
                  <a:lnTo>
                    <a:pt x="3811" y="8018"/>
                  </a:lnTo>
                  <a:lnTo>
                    <a:pt x="4217" y="8018"/>
                  </a:lnTo>
                  <a:lnTo>
                    <a:pt x="4420" y="8000"/>
                  </a:lnTo>
                  <a:lnTo>
                    <a:pt x="4622" y="7974"/>
                  </a:lnTo>
                  <a:lnTo>
                    <a:pt x="4816" y="7938"/>
                  </a:lnTo>
                  <a:lnTo>
                    <a:pt x="5010" y="7894"/>
                  </a:lnTo>
                  <a:lnTo>
                    <a:pt x="5204" y="7841"/>
                  </a:lnTo>
                  <a:lnTo>
                    <a:pt x="5390" y="7780"/>
                  </a:lnTo>
                  <a:lnTo>
                    <a:pt x="5575" y="7700"/>
                  </a:lnTo>
                  <a:lnTo>
                    <a:pt x="5751" y="7621"/>
                  </a:lnTo>
                  <a:lnTo>
                    <a:pt x="5928" y="7533"/>
                  </a:lnTo>
                  <a:lnTo>
                    <a:pt x="6095" y="7436"/>
                  </a:lnTo>
                  <a:lnTo>
                    <a:pt x="6254" y="7330"/>
                  </a:lnTo>
                  <a:lnTo>
                    <a:pt x="6413" y="7224"/>
                  </a:lnTo>
                  <a:lnTo>
                    <a:pt x="6563" y="7100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10" y="6562"/>
                  </a:lnTo>
                  <a:lnTo>
                    <a:pt x="7224" y="6413"/>
                  </a:lnTo>
                  <a:lnTo>
                    <a:pt x="7339" y="6254"/>
                  </a:lnTo>
                  <a:lnTo>
                    <a:pt x="7445" y="6086"/>
                  </a:lnTo>
                  <a:lnTo>
                    <a:pt x="7542" y="5919"/>
                  </a:lnTo>
                  <a:lnTo>
                    <a:pt x="7630" y="5751"/>
                  </a:lnTo>
                  <a:lnTo>
                    <a:pt x="7709" y="5575"/>
                  </a:lnTo>
                  <a:lnTo>
                    <a:pt x="7780" y="5389"/>
                  </a:lnTo>
                  <a:lnTo>
                    <a:pt x="7842" y="5204"/>
                  </a:lnTo>
                  <a:lnTo>
                    <a:pt x="7895" y="5010"/>
                  </a:lnTo>
                  <a:lnTo>
                    <a:pt x="7939" y="4816"/>
                  </a:lnTo>
                  <a:lnTo>
                    <a:pt x="7974" y="4622"/>
                  </a:lnTo>
                  <a:lnTo>
                    <a:pt x="8000" y="4419"/>
                  </a:lnTo>
                  <a:lnTo>
                    <a:pt x="8018" y="4216"/>
                  </a:lnTo>
                  <a:lnTo>
                    <a:pt x="8018" y="4014"/>
                  </a:lnTo>
                  <a:lnTo>
                    <a:pt x="8018" y="3802"/>
                  </a:lnTo>
                  <a:lnTo>
                    <a:pt x="8000" y="3599"/>
                  </a:lnTo>
                  <a:lnTo>
                    <a:pt x="7974" y="3396"/>
                  </a:lnTo>
                  <a:lnTo>
                    <a:pt x="7939" y="3202"/>
                  </a:lnTo>
                  <a:lnTo>
                    <a:pt x="7895" y="3008"/>
                  </a:lnTo>
                  <a:lnTo>
                    <a:pt x="7842" y="2814"/>
                  </a:lnTo>
                  <a:lnTo>
                    <a:pt x="7780" y="2629"/>
                  </a:lnTo>
                  <a:lnTo>
                    <a:pt x="7709" y="2452"/>
                  </a:lnTo>
                  <a:lnTo>
                    <a:pt x="7630" y="2276"/>
                  </a:lnTo>
                  <a:lnTo>
                    <a:pt x="7542" y="2100"/>
                  </a:lnTo>
                  <a:lnTo>
                    <a:pt x="7445" y="1932"/>
                  </a:lnTo>
                  <a:lnTo>
                    <a:pt x="7339" y="1773"/>
                  </a:lnTo>
                  <a:lnTo>
                    <a:pt x="7224" y="1615"/>
                  </a:lnTo>
                  <a:lnTo>
                    <a:pt x="7110" y="1465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63" y="918"/>
                  </a:lnTo>
                  <a:lnTo>
                    <a:pt x="6413" y="794"/>
                  </a:lnTo>
                  <a:lnTo>
                    <a:pt x="6254" y="688"/>
                  </a:lnTo>
                  <a:lnTo>
                    <a:pt x="6095" y="583"/>
                  </a:lnTo>
                  <a:lnTo>
                    <a:pt x="5928" y="486"/>
                  </a:lnTo>
                  <a:lnTo>
                    <a:pt x="5751" y="397"/>
                  </a:lnTo>
                  <a:lnTo>
                    <a:pt x="5575" y="318"/>
                  </a:lnTo>
                  <a:lnTo>
                    <a:pt x="5390" y="247"/>
                  </a:lnTo>
                  <a:lnTo>
                    <a:pt x="5204" y="186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22" y="45"/>
                  </a:lnTo>
                  <a:lnTo>
                    <a:pt x="4420" y="27"/>
                  </a:lnTo>
                  <a:lnTo>
                    <a:pt x="4217" y="9"/>
                  </a:lnTo>
                  <a:lnTo>
                    <a:pt x="401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6"/>
            <p:cNvSpPr/>
            <p:nvPr/>
          </p:nvSpPr>
          <p:spPr>
            <a:xfrm>
              <a:off x="5536350" y="3397375"/>
              <a:ext cx="200450" cy="200450"/>
            </a:xfrm>
            <a:custGeom>
              <a:rect b="b" l="l" r="r" t="t"/>
              <a:pathLst>
                <a:path extrusionOk="0" h="8018" w="8018">
                  <a:moveTo>
                    <a:pt x="3801" y="0"/>
                  </a:moveTo>
                  <a:lnTo>
                    <a:pt x="3599" y="18"/>
                  </a:lnTo>
                  <a:lnTo>
                    <a:pt x="3396" y="44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8" y="238"/>
                  </a:lnTo>
                  <a:lnTo>
                    <a:pt x="2443" y="309"/>
                  </a:lnTo>
                  <a:lnTo>
                    <a:pt x="2267" y="397"/>
                  </a:lnTo>
                  <a:lnTo>
                    <a:pt x="2099" y="485"/>
                  </a:lnTo>
                  <a:lnTo>
                    <a:pt x="1932" y="582"/>
                  </a:lnTo>
                  <a:lnTo>
                    <a:pt x="1764" y="679"/>
                  </a:lnTo>
                  <a:lnTo>
                    <a:pt x="1605" y="794"/>
                  </a:lnTo>
                  <a:lnTo>
                    <a:pt x="1455" y="909"/>
                  </a:lnTo>
                  <a:lnTo>
                    <a:pt x="1314" y="1041"/>
                  </a:lnTo>
                  <a:lnTo>
                    <a:pt x="1173" y="1173"/>
                  </a:lnTo>
                  <a:lnTo>
                    <a:pt x="1041" y="1314"/>
                  </a:lnTo>
                  <a:lnTo>
                    <a:pt x="917" y="1456"/>
                  </a:lnTo>
                  <a:lnTo>
                    <a:pt x="794" y="1606"/>
                  </a:lnTo>
                  <a:lnTo>
                    <a:pt x="679" y="1764"/>
                  </a:lnTo>
                  <a:lnTo>
                    <a:pt x="582" y="1932"/>
                  </a:lnTo>
                  <a:lnTo>
                    <a:pt x="485" y="2099"/>
                  </a:lnTo>
                  <a:lnTo>
                    <a:pt x="397" y="2267"/>
                  </a:lnTo>
                  <a:lnTo>
                    <a:pt x="318" y="2443"/>
                  </a:lnTo>
                  <a:lnTo>
                    <a:pt x="238" y="2629"/>
                  </a:lnTo>
                  <a:lnTo>
                    <a:pt x="176" y="2814"/>
                  </a:lnTo>
                  <a:lnTo>
                    <a:pt x="124" y="3008"/>
                  </a:lnTo>
                  <a:lnTo>
                    <a:pt x="79" y="3202"/>
                  </a:lnTo>
                  <a:lnTo>
                    <a:pt x="44" y="3396"/>
                  </a:lnTo>
                  <a:lnTo>
                    <a:pt x="18" y="3599"/>
                  </a:lnTo>
                  <a:lnTo>
                    <a:pt x="0" y="3802"/>
                  </a:lnTo>
                  <a:lnTo>
                    <a:pt x="0" y="4005"/>
                  </a:lnTo>
                  <a:lnTo>
                    <a:pt x="0" y="4216"/>
                  </a:lnTo>
                  <a:lnTo>
                    <a:pt x="18" y="4419"/>
                  </a:lnTo>
                  <a:lnTo>
                    <a:pt x="44" y="4613"/>
                  </a:lnTo>
                  <a:lnTo>
                    <a:pt x="79" y="4816"/>
                  </a:lnTo>
                  <a:lnTo>
                    <a:pt x="124" y="5010"/>
                  </a:lnTo>
                  <a:lnTo>
                    <a:pt x="176" y="5195"/>
                  </a:lnTo>
                  <a:lnTo>
                    <a:pt x="238" y="5380"/>
                  </a:lnTo>
                  <a:lnTo>
                    <a:pt x="318" y="5566"/>
                  </a:lnTo>
                  <a:lnTo>
                    <a:pt x="397" y="5742"/>
                  </a:lnTo>
                  <a:lnTo>
                    <a:pt x="485" y="5918"/>
                  </a:lnTo>
                  <a:lnTo>
                    <a:pt x="582" y="6086"/>
                  </a:lnTo>
                  <a:lnTo>
                    <a:pt x="679" y="6245"/>
                  </a:lnTo>
                  <a:lnTo>
                    <a:pt x="794" y="6404"/>
                  </a:lnTo>
                  <a:lnTo>
                    <a:pt x="917" y="6553"/>
                  </a:lnTo>
                  <a:lnTo>
                    <a:pt x="1041" y="6703"/>
                  </a:lnTo>
                  <a:lnTo>
                    <a:pt x="1173" y="6845"/>
                  </a:lnTo>
                  <a:lnTo>
                    <a:pt x="1314" y="6977"/>
                  </a:lnTo>
                  <a:lnTo>
                    <a:pt x="1455" y="7100"/>
                  </a:lnTo>
                  <a:lnTo>
                    <a:pt x="1605" y="7215"/>
                  </a:lnTo>
                  <a:lnTo>
                    <a:pt x="1764" y="7330"/>
                  </a:lnTo>
                  <a:lnTo>
                    <a:pt x="1932" y="7435"/>
                  </a:lnTo>
                  <a:lnTo>
                    <a:pt x="2099" y="7532"/>
                  </a:lnTo>
                  <a:lnTo>
                    <a:pt x="2267" y="7621"/>
                  </a:lnTo>
                  <a:lnTo>
                    <a:pt x="2443" y="7700"/>
                  </a:lnTo>
                  <a:lnTo>
                    <a:pt x="2628" y="7771"/>
                  </a:lnTo>
                  <a:lnTo>
                    <a:pt x="2814" y="7832"/>
                  </a:lnTo>
                  <a:lnTo>
                    <a:pt x="3008" y="7885"/>
                  </a:lnTo>
                  <a:lnTo>
                    <a:pt x="3202" y="7929"/>
                  </a:lnTo>
                  <a:lnTo>
                    <a:pt x="3396" y="7965"/>
                  </a:lnTo>
                  <a:lnTo>
                    <a:pt x="3599" y="7991"/>
                  </a:lnTo>
                  <a:lnTo>
                    <a:pt x="3801" y="8009"/>
                  </a:lnTo>
                  <a:lnTo>
                    <a:pt x="4004" y="8018"/>
                  </a:lnTo>
                  <a:lnTo>
                    <a:pt x="4216" y="8009"/>
                  </a:lnTo>
                  <a:lnTo>
                    <a:pt x="4419" y="7991"/>
                  </a:lnTo>
                  <a:lnTo>
                    <a:pt x="4613" y="7965"/>
                  </a:lnTo>
                  <a:lnTo>
                    <a:pt x="4816" y="7929"/>
                  </a:lnTo>
                  <a:lnTo>
                    <a:pt x="5010" y="7885"/>
                  </a:lnTo>
                  <a:lnTo>
                    <a:pt x="5195" y="7832"/>
                  </a:lnTo>
                  <a:lnTo>
                    <a:pt x="5389" y="7771"/>
                  </a:lnTo>
                  <a:lnTo>
                    <a:pt x="5565" y="7700"/>
                  </a:lnTo>
                  <a:lnTo>
                    <a:pt x="5742" y="7621"/>
                  </a:lnTo>
                  <a:lnTo>
                    <a:pt x="5918" y="7532"/>
                  </a:lnTo>
                  <a:lnTo>
                    <a:pt x="6086" y="7435"/>
                  </a:lnTo>
                  <a:lnTo>
                    <a:pt x="6244" y="7330"/>
                  </a:lnTo>
                  <a:lnTo>
                    <a:pt x="6403" y="7215"/>
                  </a:lnTo>
                  <a:lnTo>
                    <a:pt x="6553" y="7100"/>
                  </a:lnTo>
                  <a:lnTo>
                    <a:pt x="6703" y="6977"/>
                  </a:lnTo>
                  <a:lnTo>
                    <a:pt x="6844" y="6845"/>
                  </a:lnTo>
                  <a:lnTo>
                    <a:pt x="6977" y="6703"/>
                  </a:lnTo>
                  <a:lnTo>
                    <a:pt x="7100" y="6553"/>
                  </a:lnTo>
                  <a:lnTo>
                    <a:pt x="7215" y="6404"/>
                  </a:lnTo>
                  <a:lnTo>
                    <a:pt x="7329" y="6245"/>
                  </a:lnTo>
                  <a:lnTo>
                    <a:pt x="7435" y="6086"/>
                  </a:lnTo>
                  <a:lnTo>
                    <a:pt x="7532" y="5918"/>
                  </a:lnTo>
                  <a:lnTo>
                    <a:pt x="7620" y="5742"/>
                  </a:lnTo>
                  <a:lnTo>
                    <a:pt x="7700" y="5566"/>
                  </a:lnTo>
                  <a:lnTo>
                    <a:pt x="7770" y="5380"/>
                  </a:lnTo>
                  <a:lnTo>
                    <a:pt x="7832" y="5195"/>
                  </a:lnTo>
                  <a:lnTo>
                    <a:pt x="7885" y="5010"/>
                  </a:lnTo>
                  <a:lnTo>
                    <a:pt x="7929" y="4816"/>
                  </a:lnTo>
                  <a:lnTo>
                    <a:pt x="7964" y="4613"/>
                  </a:lnTo>
                  <a:lnTo>
                    <a:pt x="7991" y="4419"/>
                  </a:lnTo>
                  <a:lnTo>
                    <a:pt x="8008" y="4216"/>
                  </a:lnTo>
                  <a:lnTo>
                    <a:pt x="8017" y="4005"/>
                  </a:lnTo>
                  <a:lnTo>
                    <a:pt x="8008" y="3802"/>
                  </a:lnTo>
                  <a:lnTo>
                    <a:pt x="7991" y="3599"/>
                  </a:lnTo>
                  <a:lnTo>
                    <a:pt x="7964" y="3396"/>
                  </a:lnTo>
                  <a:lnTo>
                    <a:pt x="7929" y="3202"/>
                  </a:lnTo>
                  <a:lnTo>
                    <a:pt x="7885" y="3008"/>
                  </a:lnTo>
                  <a:lnTo>
                    <a:pt x="7832" y="2814"/>
                  </a:lnTo>
                  <a:lnTo>
                    <a:pt x="7770" y="2629"/>
                  </a:lnTo>
                  <a:lnTo>
                    <a:pt x="7700" y="2443"/>
                  </a:lnTo>
                  <a:lnTo>
                    <a:pt x="7620" y="2267"/>
                  </a:lnTo>
                  <a:lnTo>
                    <a:pt x="7532" y="2099"/>
                  </a:lnTo>
                  <a:lnTo>
                    <a:pt x="7435" y="1932"/>
                  </a:lnTo>
                  <a:lnTo>
                    <a:pt x="7329" y="1764"/>
                  </a:lnTo>
                  <a:lnTo>
                    <a:pt x="7215" y="1606"/>
                  </a:lnTo>
                  <a:lnTo>
                    <a:pt x="7100" y="1456"/>
                  </a:lnTo>
                  <a:lnTo>
                    <a:pt x="6977" y="1314"/>
                  </a:lnTo>
                  <a:lnTo>
                    <a:pt x="6844" y="1173"/>
                  </a:lnTo>
                  <a:lnTo>
                    <a:pt x="6703" y="1041"/>
                  </a:lnTo>
                  <a:lnTo>
                    <a:pt x="6553" y="909"/>
                  </a:lnTo>
                  <a:lnTo>
                    <a:pt x="6403" y="794"/>
                  </a:lnTo>
                  <a:lnTo>
                    <a:pt x="6244" y="679"/>
                  </a:lnTo>
                  <a:lnTo>
                    <a:pt x="6086" y="582"/>
                  </a:lnTo>
                  <a:lnTo>
                    <a:pt x="5918" y="485"/>
                  </a:lnTo>
                  <a:lnTo>
                    <a:pt x="5742" y="397"/>
                  </a:lnTo>
                  <a:lnTo>
                    <a:pt x="5565" y="309"/>
                  </a:lnTo>
                  <a:lnTo>
                    <a:pt x="5389" y="238"/>
                  </a:lnTo>
                  <a:lnTo>
                    <a:pt x="5195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13" y="44"/>
                  </a:lnTo>
                  <a:lnTo>
                    <a:pt x="4419" y="18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6"/>
            <p:cNvSpPr/>
            <p:nvPr/>
          </p:nvSpPr>
          <p:spPr>
            <a:xfrm>
              <a:off x="5427850" y="3423400"/>
              <a:ext cx="251825" cy="328550"/>
            </a:xfrm>
            <a:custGeom>
              <a:rect b="b" l="l" r="r" t="t"/>
              <a:pathLst>
                <a:path extrusionOk="0" h="13142" w="10073">
                  <a:moveTo>
                    <a:pt x="5795" y="0"/>
                  </a:moveTo>
                  <a:lnTo>
                    <a:pt x="5478" y="18"/>
                  </a:lnTo>
                  <a:lnTo>
                    <a:pt x="5152" y="53"/>
                  </a:lnTo>
                  <a:lnTo>
                    <a:pt x="4816" y="106"/>
                  </a:lnTo>
                  <a:lnTo>
                    <a:pt x="4490" y="168"/>
                  </a:lnTo>
                  <a:lnTo>
                    <a:pt x="4164" y="247"/>
                  </a:lnTo>
                  <a:lnTo>
                    <a:pt x="3837" y="335"/>
                  </a:lnTo>
                  <a:lnTo>
                    <a:pt x="3511" y="441"/>
                  </a:lnTo>
                  <a:lnTo>
                    <a:pt x="3185" y="547"/>
                  </a:lnTo>
                  <a:lnTo>
                    <a:pt x="2867" y="670"/>
                  </a:lnTo>
                  <a:lnTo>
                    <a:pt x="2558" y="794"/>
                  </a:lnTo>
                  <a:lnTo>
                    <a:pt x="2250" y="917"/>
                  </a:lnTo>
                  <a:lnTo>
                    <a:pt x="1950" y="1050"/>
                  </a:lnTo>
                  <a:lnTo>
                    <a:pt x="1809" y="1120"/>
                  </a:lnTo>
                  <a:lnTo>
                    <a:pt x="1668" y="1191"/>
                  </a:lnTo>
                  <a:lnTo>
                    <a:pt x="1535" y="1270"/>
                  </a:lnTo>
                  <a:lnTo>
                    <a:pt x="1412" y="1358"/>
                  </a:lnTo>
                  <a:lnTo>
                    <a:pt x="1297" y="1447"/>
                  </a:lnTo>
                  <a:lnTo>
                    <a:pt x="1183" y="1544"/>
                  </a:lnTo>
                  <a:lnTo>
                    <a:pt x="1077" y="1641"/>
                  </a:lnTo>
                  <a:lnTo>
                    <a:pt x="980" y="1746"/>
                  </a:lnTo>
                  <a:lnTo>
                    <a:pt x="883" y="1861"/>
                  </a:lnTo>
                  <a:lnTo>
                    <a:pt x="795" y="1967"/>
                  </a:lnTo>
                  <a:lnTo>
                    <a:pt x="706" y="2090"/>
                  </a:lnTo>
                  <a:lnTo>
                    <a:pt x="636" y="2205"/>
                  </a:lnTo>
                  <a:lnTo>
                    <a:pt x="556" y="2337"/>
                  </a:lnTo>
                  <a:lnTo>
                    <a:pt x="495" y="2461"/>
                  </a:lnTo>
                  <a:lnTo>
                    <a:pt x="433" y="2593"/>
                  </a:lnTo>
                  <a:lnTo>
                    <a:pt x="371" y="2725"/>
                  </a:lnTo>
                  <a:lnTo>
                    <a:pt x="318" y="2867"/>
                  </a:lnTo>
                  <a:lnTo>
                    <a:pt x="274" y="2999"/>
                  </a:lnTo>
                  <a:lnTo>
                    <a:pt x="186" y="3290"/>
                  </a:lnTo>
                  <a:lnTo>
                    <a:pt x="124" y="3581"/>
                  </a:lnTo>
                  <a:lnTo>
                    <a:pt x="71" y="3890"/>
                  </a:lnTo>
                  <a:lnTo>
                    <a:pt x="36" y="4198"/>
                  </a:lnTo>
                  <a:lnTo>
                    <a:pt x="10" y="4507"/>
                  </a:lnTo>
                  <a:lnTo>
                    <a:pt x="1" y="4825"/>
                  </a:lnTo>
                  <a:lnTo>
                    <a:pt x="1" y="5133"/>
                  </a:lnTo>
                  <a:lnTo>
                    <a:pt x="18" y="5451"/>
                  </a:lnTo>
                  <a:lnTo>
                    <a:pt x="36" y="5768"/>
                  </a:lnTo>
                  <a:lnTo>
                    <a:pt x="62" y="6077"/>
                  </a:lnTo>
                  <a:lnTo>
                    <a:pt x="107" y="6386"/>
                  </a:lnTo>
                  <a:lnTo>
                    <a:pt x="151" y="6685"/>
                  </a:lnTo>
                  <a:lnTo>
                    <a:pt x="195" y="6977"/>
                  </a:lnTo>
                  <a:lnTo>
                    <a:pt x="301" y="7532"/>
                  </a:lnTo>
                  <a:lnTo>
                    <a:pt x="415" y="8044"/>
                  </a:lnTo>
                  <a:lnTo>
                    <a:pt x="530" y="8494"/>
                  </a:lnTo>
                  <a:lnTo>
                    <a:pt x="636" y="8873"/>
                  </a:lnTo>
                  <a:lnTo>
                    <a:pt x="724" y="9173"/>
                  </a:lnTo>
                  <a:lnTo>
                    <a:pt x="900" y="9711"/>
                  </a:lnTo>
                  <a:lnTo>
                    <a:pt x="1086" y="10302"/>
                  </a:lnTo>
                  <a:lnTo>
                    <a:pt x="1491" y="11475"/>
                  </a:lnTo>
                  <a:lnTo>
                    <a:pt x="1818" y="12392"/>
                  </a:lnTo>
                  <a:lnTo>
                    <a:pt x="1950" y="12762"/>
                  </a:lnTo>
                  <a:lnTo>
                    <a:pt x="2320" y="12868"/>
                  </a:lnTo>
                  <a:lnTo>
                    <a:pt x="2691" y="12965"/>
                  </a:lnTo>
                  <a:lnTo>
                    <a:pt x="3061" y="13036"/>
                  </a:lnTo>
                  <a:lnTo>
                    <a:pt x="3440" y="13089"/>
                  </a:lnTo>
                  <a:lnTo>
                    <a:pt x="3811" y="13124"/>
                  </a:lnTo>
                  <a:lnTo>
                    <a:pt x="4181" y="13142"/>
                  </a:lnTo>
                  <a:lnTo>
                    <a:pt x="4552" y="13142"/>
                  </a:lnTo>
                  <a:lnTo>
                    <a:pt x="4922" y="13115"/>
                  </a:lnTo>
                  <a:lnTo>
                    <a:pt x="5099" y="13089"/>
                  </a:lnTo>
                  <a:lnTo>
                    <a:pt x="5284" y="13062"/>
                  </a:lnTo>
                  <a:lnTo>
                    <a:pt x="5460" y="13036"/>
                  </a:lnTo>
                  <a:lnTo>
                    <a:pt x="5637" y="13000"/>
                  </a:lnTo>
                  <a:lnTo>
                    <a:pt x="5813" y="12956"/>
                  </a:lnTo>
                  <a:lnTo>
                    <a:pt x="5989" y="12912"/>
                  </a:lnTo>
                  <a:lnTo>
                    <a:pt x="6157" y="12859"/>
                  </a:lnTo>
                  <a:lnTo>
                    <a:pt x="6333" y="12798"/>
                  </a:lnTo>
                  <a:lnTo>
                    <a:pt x="6501" y="12736"/>
                  </a:lnTo>
                  <a:lnTo>
                    <a:pt x="6669" y="12665"/>
                  </a:lnTo>
                  <a:lnTo>
                    <a:pt x="6827" y="12586"/>
                  </a:lnTo>
                  <a:lnTo>
                    <a:pt x="6995" y="12507"/>
                  </a:lnTo>
                  <a:lnTo>
                    <a:pt x="7154" y="12418"/>
                  </a:lnTo>
                  <a:lnTo>
                    <a:pt x="7304" y="12330"/>
                  </a:lnTo>
                  <a:lnTo>
                    <a:pt x="7462" y="12233"/>
                  </a:lnTo>
                  <a:lnTo>
                    <a:pt x="7612" y="12127"/>
                  </a:lnTo>
                  <a:lnTo>
                    <a:pt x="7753" y="12013"/>
                  </a:lnTo>
                  <a:lnTo>
                    <a:pt x="7894" y="11898"/>
                  </a:lnTo>
                  <a:lnTo>
                    <a:pt x="8036" y="11775"/>
                  </a:lnTo>
                  <a:lnTo>
                    <a:pt x="8177" y="11651"/>
                  </a:lnTo>
                  <a:lnTo>
                    <a:pt x="8309" y="11510"/>
                  </a:lnTo>
                  <a:lnTo>
                    <a:pt x="8441" y="11378"/>
                  </a:lnTo>
                  <a:lnTo>
                    <a:pt x="8565" y="11228"/>
                  </a:lnTo>
                  <a:lnTo>
                    <a:pt x="8688" y="11069"/>
                  </a:lnTo>
                  <a:lnTo>
                    <a:pt x="8803" y="10910"/>
                  </a:lnTo>
                  <a:lnTo>
                    <a:pt x="8918" y="10751"/>
                  </a:lnTo>
                  <a:lnTo>
                    <a:pt x="9023" y="10575"/>
                  </a:lnTo>
                  <a:lnTo>
                    <a:pt x="9129" y="10399"/>
                  </a:lnTo>
                  <a:lnTo>
                    <a:pt x="9226" y="10213"/>
                  </a:lnTo>
                  <a:lnTo>
                    <a:pt x="9323" y="10019"/>
                  </a:lnTo>
                  <a:lnTo>
                    <a:pt x="9411" y="9825"/>
                  </a:lnTo>
                  <a:lnTo>
                    <a:pt x="9491" y="9614"/>
                  </a:lnTo>
                  <a:lnTo>
                    <a:pt x="9570" y="9402"/>
                  </a:lnTo>
                  <a:lnTo>
                    <a:pt x="9650" y="9190"/>
                  </a:lnTo>
                  <a:lnTo>
                    <a:pt x="9711" y="8961"/>
                  </a:lnTo>
                  <a:lnTo>
                    <a:pt x="9773" y="8732"/>
                  </a:lnTo>
                  <a:lnTo>
                    <a:pt x="9835" y="8494"/>
                  </a:lnTo>
                  <a:lnTo>
                    <a:pt x="9888" y="8247"/>
                  </a:lnTo>
                  <a:lnTo>
                    <a:pt x="9932" y="7991"/>
                  </a:lnTo>
                  <a:lnTo>
                    <a:pt x="9967" y="7735"/>
                  </a:lnTo>
                  <a:lnTo>
                    <a:pt x="10002" y="7462"/>
                  </a:lnTo>
                  <a:lnTo>
                    <a:pt x="10029" y="7188"/>
                  </a:lnTo>
                  <a:lnTo>
                    <a:pt x="10046" y="6915"/>
                  </a:lnTo>
                  <a:lnTo>
                    <a:pt x="10064" y="6624"/>
                  </a:lnTo>
                  <a:lnTo>
                    <a:pt x="10073" y="6324"/>
                  </a:lnTo>
                  <a:lnTo>
                    <a:pt x="10073" y="6024"/>
                  </a:lnTo>
                  <a:lnTo>
                    <a:pt x="10064" y="5715"/>
                  </a:lnTo>
                  <a:lnTo>
                    <a:pt x="10046" y="5398"/>
                  </a:lnTo>
                  <a:lnTo>
                    <a:pt x="10029" y="5080"/>
                  </a:lnTo>
                  <a:lnTo>
                    <a:pt x="10002" y="4780"/>
                  </a:lnTo>
                  <a:lnTo>
                    <a:pt x="9967" y="4489"/>
                  </a:lnTo>
                  <a:lnTo>
                    <a:pt x="9932" y="4207"/>
                  </a:lnTo>
                  <a:lnTo>
                    <a:pt x="9888" y="3934"/>
                  </a:lnTo>
                  <a:lnTo>
                    <a:pt x="9835" y="3678"/>
                  </a:lnTo>
                  <a:lnTo>
                    <a:pt x="9782" y="3422"/>
                  </a:lnTo>
                  <a:lnTo>
                    <a:pt x="9720" y="3184"/>
                  </a:lnTo>
                  <a:lnTo>
                    <a:pt x="9658" y="2955"/>
                  </a:lnTo>
                  <a:lnTo>
                    <a:pt x="9588" y="2743"/>
                  </a:lnTo>
                  <a:lnTo>
                    <a:pt x="9508" y="2531"/>
                  </a:lnTo>
                  <a:lnTo>
                    <a:pt x="9429" y="2328"/>
                  </a:lnTo>
                  <a:lnTo>
                    <a:pt x="9341" y="2143"/>
                  </a:lnTo>
                  <a:lnTo>
                    <a:pt x="9253" y="1967"/>
                  </a:lnTo>
                  <a:lnTo>
                    <a:pt x="9165" y="1790"/>
                  </a:lnTo>
                  <a:lnTo>
                    <a:pt x="9067" y="1632"/>
                  </a:lnTo>
                  <a:lnTo>
                    <a:pt x="8962" y="1482"/>
                  </a:lnTo>
                  <a:lnTo>
                    <a:pt x="8856" y="1332"/>
                  </a:lnTo>
                  <a:lnTo>
                    <a:pt x="8750" y="1200"/>
                  </a:lnTo>
                  <a:lnTo>
                    <a:pt x="8635" y="1067"/>
                  </a:lnTo>
                  <a:lnTo>
                    <a:pt x="8521" y="953"/>
                  </a:lnTo>
                  <a:lnTo>
                    <a:pt x="8397" y="838"/>
                  </a:lnTo>
                  <a:lnTo>
                    <a:pt x="8274" y="732"/>
                  </a:lnTo>
                  <a:lnTo>
                    <a:pt x="8150" y="644"/>
                  </a:lnTo>
                  <a:lnTo>
                    <a:pt x="8018" y="556"/>
                  </a:lnTo>
                  <a:lnTo>
                    <a:pt x="7886" y="468"/>
                  </a:lnTo>
                  <a:lnTo>
                    <a:pt x="7753" y="397"/>
                  </a:lnTo>
                  <a:lnTo>
                    <a:pt x="7612" y="326"/>
                  </a:lnTo>
                  <a:lnTo>
                    <a:pt x="7471" y="265"/>
                  </a:lnTo>
                  <a:lnTo>
                    <a:pt x="7330" y="212"/>
                  </a:lnTo>
                  <a:lnTo>
                    <a:pt x="7189" y="168"/>
                  </a:lnTo>
                  <a:lnTo>
                    <a:pt x="7039" y="124"/>
                  </a:lnTo>
                  <a:lnTo>
                    <a:pt x="6889" y="88"/>
                  </a:lnTo>
                  <a:lnTo>
                    <a:pt x="6739" y="62"/>
                  </a:lnTo>
                  <a:lnTo>
                    <a:pt x="6580" y="35"/>
                  </a:lnTo>
                  <a:lnTo>
                    <a:pt x="6430" y="18"/>
                  </a:lnTo>
                  <a:lnTo>
                    <a:pt x="6272" y="9"/>
                  </a:lnTo>
                  <a:lnTo>
                    <a:pt x="6113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6"/>
            <p:cNvSpPr/>
            <p:nvPr/>
          </p:nvSpPr>
          <p:spPr>
            <a:xfrm>
              <a:off x="5386175" y="3531650"/>
              <a:ext cx="112275" cy="112050"/>
            </a:xfrm>
            <a:custGeom>
              <a:rect b="b" l="l" r="r" t="t"/>
              <a:pathLst>
                <a:path extrusionOk="0" h="4482" w="4491">
                  <a:moveTo>
                    <a:pt x="2135" y="1"/>
                  </a:moveTo>
                  <a:lnTo>
                    <a:pt x="2021" y="9"/>
                  </a:lnTo>
                  <a:lnTo>
                    <a:pt x="1906" y="27"/>
                  </a:lnTo>
                  <a:lnTo>
                    <a:pt x="1791" y="45"/>
                  </a:lnTo>
                  <a:lnTo>
                    <a:pt x="1685" y="71"/>
                  </a:lnTo>
                  <a:lnTo>
                    <a:pt x="1580" y="98"/>
                  </a:lnTo>
                  <a:lnTo>
                    <a:pt x="1474" y="133"/>
                  </a:lnTo>
                  <a:lnTo>
                    <a:pt x="1377" y="177"/>
                  </a:lnTo>
                  <a:lnTo>
                    <a:pt x="1271" y="221"/>
                  </a:lnTo>
                  <a:lnTo>
                    <a:pt x="1174" y="265"/>
                  </a:lnTo>
                  <a:lnTo>
                    <a:pt x="997" y="380"/>
                  </a:lnTo>
                  <a:lnTo>
                    <a:pt x="821" y="512"/>
                  </a:lnTo>
                  <a:lnTo>
                    <a:pt x="662" y="653"/>
                  </a:lnTo>
                  <a:lnTo>
                    <a:pt x="521" y="812"/>
                  </a:lnTo>
                  <a:lnTo>
                    <a:pt x="389" y="988"/>
                  </a:lnTo>
                  <a:lnTo>
                    <a:pt x="274" y="1174"/>
                  </a:lnTo>
                  <a:lnTo>
                    <a:pt x="230" y="1271"/>
                  </a:lnTo>
                  <a:lnTo>
                    <a:pt x="177" y="1368"/>
                  </a:lnTo>
                  <a:lnTo>
                    <a:pt x="142" y="1474"/>
                  </a:lnTo>
                  <a:lnTo>
                    <a:pt x="107" y="1571"/>
                  </a:lnTo>
                  <a:lnTo>
                    <a:pt x="71" y="1676"/>
                  </a:lnTo>
                  <a:lnTo>
                    <a:pt x="54" y="1791"/>
                  </a:lnTo>
                  <a:lnTo>
                    <a:pt x="27" y="1897"/>
                  </a:lnTo>
                  <a:lnTo>
                    <a:pt x="18" y="2012"/>
                  </a:lnTo>
                  <a:lnTo>
                    <a:pt x="10" y="2126"/>
                  </a:lnTo>
                  <a:lnTo>
                    <a:pt x="1" y="2241"/>
                  </a:lnTo>
                  <a:lnTo>
                    <a:pt x="10" y="2355"/>
                  </a:lnTo>
                  <a:lnTo>
                    <a:pt x="18" y="2470"/>
                  </a:lnTo>
                  <a:lnTo>
                    <a:pt x="27" y="2585"/>
                  </a:lnTo>
                  <a:lnTo>
                    <a:pt x="54" y="2691"/>
                  </a:lnTo>
                  <a:lnTo>
                    <a:pt x="71" y="2796"/>
                  </a:lnTo>
                  <a:lnTo>
                    <a:pt x="107" y="2902"/>
                  </a:lnTo>
                  <a:lnTo>
                    <a:pt x="142" y="3008"/>
                  </a:lnTo>
                  <a:lnTo>
                    <a:pt x="177" y="3114"/>
                  </a:lnTo>
                  <a:lnTo>
                    <a:pt x="230" y="3211"/>
                  </a:lnTo>
                  <a:lnTo>
                    <a:pt x="274" y="3308"/>
                  </a:lnTo>
                  <a:lnTo>
                    <a:pt x="389" y="3493"/>
                  </a:lnTo>
                  <a:lnTo>
                    <a:pt x="521" y="3670"/>
                  </a:lnTo>
                  <a:lnTo>
                    <a:pt x="662" y="3828"/>
                  </a:lnTo>
                  <a:lnTo>
                    <a:pt x="821" y="3970"/>
                  </a:lnTo>
                  <a:lnTo>
                    <a:pt x="997" y="4102"/>
                  </a:lnTo>
                  <a:lnTo>
                    <a:pt x="1174" y="4208"/>
                  </a:lnTo>
                  <a:lnTo>
                    <a:pt x="1271" y="4261"/>
                  </a:lnTo>
                  <a:lnTo>
                    <a:pt x="1377" y="4305"/>
                  </a:lnTo>
                  <a:lnTo>
                    <a:pt x="1474" y="4349"/>
                  </a:lnTo>
                  <a:lnTo>
                    <a:pt x="1580" y="4384"/>
                  </a:lnTo>
                  <a:lnTo>
                    <a:pt x="1685" y="4411"/>
                  </a:lnTo>
                  <a:lnTo>
                    <a:pt x="1791" y="4437"/>
                  </a:lnTo>
                  <a:lnTo>
                    <a:pt x="1906" y="4455"/>
                  </a:lnTo>
                  <a:lnTo>
                    <a:pt x="2021" y="4472"/>
                  </a:lnTo>
                  <a:lnTo>
                    <a:pt x="2135" y="4481"/>
                  </a:lnTo>
                  <a:lnTo>
                    <a:pt x="2365" y="4481"/>
                  </a:lnTo>
                  <a:lnTo>
                    <a:pt x="2479" y="4472"/>
                  </a:lnTo>
                  <a:lnTo>
                    <a:pt x="2585" y="4455"/>
                  </a:lnTo>
                  <a:lnTo>
                    <a:pt x="2700" y="4437"/>
                  </a:lnTo>
                  <a:lnTo>
                    <a:pt x="2805" y="4411"/>
                  </a:lnTo>
                  <a:lnTo>
                    <a:pt x="2911" y="4384"/>
                  </a:lnTo>
                  <a:lnTo>
                    <a:pt x="3017" y="4349"/>
                  </a:lnTo>
                  <a:lnTo>
                    <a:pt x="3123" y="4305"/>
                  </a:lnTo>
                  <a:lnTo>
                    <a:pt x="3220" y="4261"/>
                  </a:lnTo>
                  <a:lnTo>
                    <a:pt x="3317" y="4208"/>
                  </a:lnTo>
                  <a:lnTo>
                    <a:pt x="3502" y="4102"/>
                  </a:lnTo>
                  <a:lnTo>
                    <a:pt x="3670" y="3970"/>
                  </a:lnTo>
                  <a:lnTo>
                    <a:pt x="3829" y="3828"/>
                  </a:lnTo>
                  <a:lnTo>
                    <a:pt x="3979" y="3670"/>
                  </a:lnTo>
                  <a:lnTo>
                    <a:pt x="4102" y="3493"/>
                  </a:lnTo>
                  <a:lnTo>
                    <a:pt x="4217" y="3308"/>
                  </a:lnTo>
                  <a:lnTo>
                    <a:pt x="4270" y="3211"/>
                  </a:lnTo>
                  <a:lnTo>
                    <a:pt x="4314" y="3114"/>
                  </a:lnTo>
                  <a:lnTo>
                    <a:pt x="4349" y="3008"/>
                  </a:lnTo>
                  <a:lnTo>
                    <a:pt x="4384" y="2902"/>
                  </a:lnTo>
                  <a:lnTo>
                    <a:pt x="4420" y="2796"/>
                  </a:lnTo>
                  <a:lnTo>
                    <a:pt x="4446" y="2691"/>
                  </a:lnTo>
                  <a:lnTo>
                    <a:pt x="4464" y="2585"/>
                  </a:lnTo>
                  <a:lnTo>
                    <a:pt x="4472" y="2470"/>
                  </a:lnTo>
                  <a:lnTo>
                    <a:pt x="4481" y="2355"/>
                  </a:lnTo>
                  <a:lnTo>
                    <a:pt x="4490" y="2241"/>
                  </a:lnTo>
                  <a:lnTo>
                    <a:pt x="4481" y="2126"/>
                  </a:lnTo>
                  <a:lnTo>
                    <a:pt x="4472" y="2012"/>
                  </a:lnTo>
                  <a:lnTo>
                    <a:pt x="4464" y="1897"/>
                  </a:lnTo>
                  <a:lnTo>
                    <a:pt x="4446" y="1791"/>
                  </a:lnTo>
                  <a:lnTo>
                    <a:pt x="4420" y="1676"/>
                  </a:lnTo>
                  <a:lnTo>
                    <a:pt x="4384" y="1571"/>
                  </a:lnTo>
                  <a:lnTo>
                    <a:pt x="4349" y="1474"/>
                  </a:lnTo>
                  <a:lnTo>
                    <a:pt x="4314" y="1368"/>
                  </a:lnTo>
                  <a:lnTo>
                    <a:pt x="4270" y="1271"/>
                  </a:lnTo>
                  <a:lnTo>
                    <a:pt x="4217" y="1174"/>
                  </a:lnTo>
                  <a:lnTo>
                    <a:pt x="4102" y="988"/>
                  </a:lnTo>
                  <a:lnTo>
                    <a:pt x="3979" y="812"/>
                  </a:lnTo>
                  <a:lnTo>
                    <a:pt x="3829" y="653"/>
                  </a:lnTo>
                  <a:lnTo>
                    <a:pt x="3670" y="512"/>
                  </a:lnTo>
                  <a:lnTo>
                    <a:pt x="3502" y="380"/>
                  </a:lnTo>
                  <a:lnTo>
                    <a:pt x="3317" y="265"/>
                  </a:lnTo>
                  <a:lnTo>
                    <a:pt x="3220" y="221"/>
                  </a:lnTo>
                  <a:lnTo>
                    <a:pt x="3123" y="177"/>
                  </a:lnTo>
                  <a:lnTo>
                    <a:pt x="3017" y="133"/>
                  </a:lnTo>
                  <a:lnTo>
                    <a:pt x="2911" y="98"/>
                  </a:lnTo>
                  <a:lnTo>
                    <a:pt x="2805" y="71"/>
                  </a:lnTo>
                  <a:lnTo>
                    <a:pt x="2700" y="45"/>
                  </a:lnTo>
                  <a:lnTo>
                    <a:pt x="2585" y="27"/>
                  </a:lnTo>
                  <a:lnTo>
                    <a:pt x="2479" y="9"/>
                  </a:lnTo>
                  <a:lnTo>
                    <a:pt x="2365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6"/>
            <p:cNvSpPr/>
            <p:nvPr/>
          </p:nvSpPr>
          <p:spPr>
            <a:xfrm>
              <a:off x="5494000" y="3272350"/>
              <a:ext cx="200450" cy="200450"/>
            </a:xfrm>
            <a:custGeom>
              <a:rect b="b" l="l" r="r" t="t"/>
              <a:pathLst>
                <a:path extrusionOk="0" h="8018" w="8018">
                  <a:moveTo>
                    <a:pt x="3802" y="0"/>
                  </a:moveTo>
                  <a:lnTo>
                    <a:pt x="3599" y="18"/>
                  </a:lnTo>
                  <a:lnTo>
                    <a:pt x="3396" y="45"/>
                  </a:lnTo>
                  <a:lnTo>
                    <a:pt x="3193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9" y="239"/>
                  </a:lnTo>
                  <a:lnTo>
                    <a:pt x="2444" y="318"/>
                  </a:lnTo>
                  <a:lnTo>
                    <a:pt x="2267" y="397"/>
                  </a:lnTo>
                  <a:lnTo>
                    <a:pt x="2091" y="486"/>
                  </a:lnTo>
                  <a:lnTo>
                    <a:pt x="1923" y="583"/>
                  </a:lnTo>
                  <a:lnTo>
                    <a:pt x="1765" y="688"/>
                  </a:lnTo>
                  <a:lnTo>
                    <a:pt x="1606" y="794"/>
                  </a:lnTo>
                  <a:lnTo>
                    <a:pt x="1456" y="918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09" y="1456"/>
                  </a:lnTo>
                  <a:lnTo>
                    <a:pt x="794" y="1606"/>
                  </a:lnTo>
                  <a:lnTo>
                    <a:pt x="680" y="1764"/>
                  </a:lnTo>
                  <a:lnTo>
                    <a:pt x="574" y="1932"/>
                  </a:lnTo>
                  <a:lnTo>
                    <a:pt x="477" y="2100"/>
                  </a:lnTo>
                  <a:lnTo>
                    <a:pt x="389" y="2267"/>
                  </a:lnTo>
                  <a:lnTo>
                    <a:pt x="309" y="2444"/>
                  </a:lnTo>
                  <a:lnTo>
                    <a:pt x="239" y="2629"/>
                  </a:lnTo>
                  <a:lnTo>
                    <a:pt x="177" y="2814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396"/>
                  </a:lnTo>
                  <a:lnTo>
                    <a:pt x="18" y="3599"/>
                  </a:lnTo>
                  <a:lnTo>
                    <a:pt x="1" y="3802"/>
                  </a:lnTo>
                  <a:lnTo>
                    <a:pt x="1" y="4005"/>
                  </a:lnTo>
                  <a:lnTo>
                    <a:pt x="1" y="4216"/>
                  </a:lnTo>
                  <a:lnTo>
                    <a:pt x="18" y="4419"/>
                  </a:lnTo>
                  <a:lnTo>
                    <a:pt x="45" y="4622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204"/>
                  </a:lnTo>
                  <a:lnTo>
                    <a:pt x="239" y="5389"/>
                  </a:lnTo>
                  <a:lnTo>
                    <a:pt x="309" y="5566"/>
                  </a:lnTo>
                  <a:lnTo>
                    <a:pt x="389" y="5742"/>
                  </a:lnTo>
                  <a:lnTo>
                    <a:pt x="477" y="5919"/>
                  </a:lnTo>
                  <a:lnTo>
                    <a:pt x="574" y="6086"/>
                  </a:lnTo>
                  <a:lnTo>
                    <a:pt x="680" y="6245"/>
                  </a:lnTo>
                  <a:lnTo>
                    <a:pt x="794" y="6404"/>
                  </a:lnTo>
                  <a:lnTo>
                    <a:pt x="909" y="6554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0"/>
                  </a:lnTo>
                  <a:lnTo>
                    <a:pt x="1606" y="7224"/>
                  </a:lnTo>
                  <a:lnTo>
                    <a:pt x="1765" y="7330"/>
                  </a:lnTo>
                  <a:lnTo>
                    <a:pt x="1923" y="7436"/>
                  </a:lnTo>
                  <a:lnTo>
                    <a:pt x="2091" y="7533"/>
                  </a:lnTo>
                  <a:lnTo>
                    <a:pt x="2267" y="7621"/>
                  </a:lnTo>
                  <a:lnTo>
                    <a:pt x="2444" y="7700"/>
                  </a:lnTo>
                  <a:lnTo>
                    <a:pt x="2629" y="7771"/>
                  </a:lnTo>
                  <a:lnTo>
                    <a:pt x="2814" y="7832"/>
                  </a:lnTo>
                  <a:lnTo>
                    <a:pt x="3008" y="7894"/>
                  </a:lnTo>
                  <a:lnTo>
                    <a:pt x="3193" y="7938"/>
                  </a:lnTo>
                  <a:lnTo>
                    <a:pt x="3396" y="7974"/>
                  </a:lnTo>
                  <a:lnTo>
                    <a:pt x="3599" y="7991"/>
                  </a:lnTo>
                  <a:lnTo>
                    <a:pt x="3802" y="8009"/>
                  </a:lnTo>
                  <a:lnTo>
                    <a:pt x="4005" y="8018"/>
                  </a:lnTo>
                  <a:lnTo>
                    <a:pt x="4208" y="8009"/>
                  </a:lnTo>
                  <a:lnTo>
                    <a:pt x="4419" y="7991"/>
                  </a:lnTo>
                  <a:lnTo>
                    <a:pt x="4613" y="7974"/>
                  </a:lnTo>
                  <a:lnTo>
                    <a:pt x="4816" y="7938"/>
                  </a:lnTo>
                  <a:lnTo>
                    <a:pt x="5010" y="7894"/>
                  </a:lnTo>
                  <a:lnTo>
                    <a:pt x="5196" y="7832"/>
                  </a:lnTo>
                  <a:lnTo>
                    <a:pt x="5381" y="7771"/>
                  </a:lnTo>
                  <a:lnTo>
                    <a:pt x="5566" y="7700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45" y="7330"/>
                  </a:lnTo>
                  <a:lnTo>
                    <a:pt x="6404" y="7224"/>
                  </a:lnTo>
                  <a:lnTo>
                    <a:pt x="6554" y="7100"/>
                  </a:lnTo>
                  <a:lnTo>
                    <a:pt x="6704" y="6977"/>
                  </a:lnTo>
                  <a:lnTo>
                    <a:pt x="6836" y="6845"/>
                  </a:lnTo>
                  <a:lnTo>
                    <a:pt x="6968" y="6704"/>
                  </a:lnTo>
                  <a:lnTo>
                    <a:pt x="7101" y="6554"/>
                  </a:lnTo>
                  <a:lnTo>
                    <a:pt x="7215" y="6404"/>
                  </a:lnTo>
                  <a:lnTo>
                    <a:pt x="7330" y="6245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42"/>
                  </a:lnTo>
                  <a:lnTo>
                    <a:pt x="7700" y="5566"/>
                  </a:lnTo>
                  <a:lnTo>
                    <a:pt x="7771" y="5389"/>
                  </a:lnTo>
                  <a:lnTo>
                    <a:pt x="7833" y="5204"/>
                  </a:lnTo>
                  <a:lnTo>
                    <a:pt x="7886" y="5010"/>
                  </a:lnTo>
                  <a:lnTo>
                    <a:pt x="7930" y="4816"/>
                  </a:lnTo>
                  <a:lnTo>
                    <a:pt x="7965" y="4622"/>
                  </a:lnTo>
                  <a:lnTo>
                    <a:pt x="7991" y="4419"/>
                  </a:lnTo>
                  <a:lnTo>
                    <a:pt x="8009" y="4216"/>
                  </a:lnTo>
                  <a:lnTo>
                    <a:pt x="8018" y="4005"/>
                  </a:lnTo>
                  <a:lnTo>
                    <a:pt x="8009" y="3802"/>
                  </a:lnTo>
                  <a:lnTo>
                    <a:pt x="7991" y="3599"/>
                  </a:lnTo>
                  <a:lnTo>
                    <a:pt x="7965" y="3396"/>
                  </a:lnTo>
                  <a:lnTo>
                    <a:pt x="7930" y="3202"/>
                  </a:lnTo>
                  <a:lnTo>
                    <a:pt x="7886" y="3008"/>
                  </a:lnTo>
                  <a:lnTo>
                    <a:pt x="7833" y="2814"/>
                  </a:lnTo>
                  <a:lnTo>
                    <a:pt x="7771" y="2629"/>
                  </a:lnTo>
                  <a:lnTo>
                    <a:pt x="7700" y="2444"/>
                  </a:lnTo>
                  <a:lnTo>
                    <a:pt x="7621" y="2267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64"/>
                  </a:lnTo>
                  <a:lnTo>
                    <a:pt x="7215" y="1606"/>
                  </a:lnTo>
                  <a:lnTo>
                    <a:pt x="7101" y="1456"/>
                  </a:lnTo>
                  <a:lnTo>
                    <a:pt x="6968" y="1315"/>
                  </a:lnTo>
                  <a:lnTo>
                    <a:pt x="6836" y="1174"/>
                  </a:lnTo>
                  <a:lnTo>
                    <a:pt x="6704" y="1041"/>
                  </a:lnTo>
                  <a:lnTo>
                    <a:pt x="6554" y="918"/>
                  </a:lnTo>
                  <a:lnTo>
                    <a:pt x="6404" y="794"/>
                  </a:lnTo>
                  <a:lnTo>
                    <a:pt x="6245" y="688"/>
                  </a:lnTo>
                  <a:lnTo>
                    <a:pt x="6086" y="583"/>
                  </a:lnTo>
                  <a:lnTo>
                    <a:pt x="5919" y="486"/>
                  </a:lnTo>
                  <a:lnTo>
                    <a:pt x="5742" y="397"/>
                  </a:lnTo>
                  <a:lnTo>
                    <a:pt x="5566" y="318"/>
                  </a:lnTo>
                  <a:lnTo>
                    <a:pt x="5381" y="239"/>
                  </a:lnTo>
                  <a:lnTo>
                    <a:pt x="5196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13" y="45"/>
                  </a:lnTo>
                  <a:lnTo>
                    <a:pt x="4419" y="18"/>
                  </a:lnTo>
                  <a:lnTo>
                    <a:pt x="420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6"/>
            <p:cNvSpPr/>
            <p:nvPr/>
          </p:nvSpPr>
          <p:spPr>
            <a:xfrm>
              <a:off x="5353325" y="3367825"/>
              <a:ext cx="200450" cy="200450"/>
            </a:xfrm>
            <a:custGeom>
              <a:rect b="b" l="l" r="r" t="t"/>
              <a:pathLst>
                <a:path extrusionOk="0" h="8018" w="8018">
                  <a:moveTo>
                    <a:pt x="3802" y="0"/>
                  </a:moveTo>
                  <a:lnTo>
                    <a:pt x="3599" y="18"/>
                  </a:lnTo>
                  <a:lnTo>
                    <a:pt x="3396" y="45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9" y="239"/>
                  </a:lnTo>
                  <a:lnTo>
                    <a:pt x="2444" y="309"/>
                  </a:lnTo>
                  <a:lnTo>
                    <a:pt x="2267" y="397"/>
                  </a:lnTo>
                  <a:lnTo>
                    <a:pt x="2100" y="486"/>
                  </a:lnTo>
                  <a:lnTo>
                    <a:pt x="1932" y="574"/>
                  </a:lnTo>
                  <a:lnTo>
                    <a:pt x="1765" y="680"/>
                  </a:lnTo>
                  <a:lnTo>
                    <a:pt x="1606" y="794"/>
                  </a:lnTo>
                  <a:lnTo>
                    <a:pt x="1456" y="909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18" y="1456"/>
                  </a:lnTo>
                  <a:lnTo>
                    <a:pt x="794" y="1606"/>
                  </a:lnTo>
                  <a:lnTo>
                    <a:pt x="689" y="1764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67"/>
                  </a:lnTo>
                  <a:lnTo>
                    <a:pt x="318" y="2444"/>
                  </a:lnTo>
                  <a:lnTo>
                    <a:pt x="239" y="2629"/>
                  </a:lnTo>
                  <a:lnTo>
                    <a:pt x="177" y="2814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396"/>
                  </a:lnTo>
                  <a:lnTo>
                    <a:pt x="18" y="3599"/>
                  </a:lnTo>
                  <a:lnTo>
                    <a:pt x="9" y="3802"/>
                  </a:lnTo>
                  <a:lnTo>
                    <a:pt x="1" y="4005"/>
                  </a:lnTo>
                  <a:lnTo>
                    <a:pt x="9" y="4216"/>
                  </a:lnTo>
                  <a:lnTo>
                    <a:pt x="18" y="4419"/>
                  </a:lnTo>
                  <a:lnTo>
                    <a:pt x="45" y="4613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195"/>
                  </a:lnTo>
                  <a:lnTo>
                    <a:pt x="239" y="5381"/>
                  </a:lnTo>
                  <a:lnTo>
                    <a:pt x="318" y="5566"/>
                  </a:lnTo>
                  <a:lnTo>
                    <a:pt x="398" y="5742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45"/>
                  </a:lnTo>
                  <a:lnTo>
                    <a:pt x="794" y="6404"/>
                  </a:lnTo>
                  <a:lnTo>
                    <a:pt x="918" y="6554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0"/>
                  </a:lnTo>
                  <a:lnTo>
                    <a:pt x="1606" y="7215"/>
                  </a:lnTo>
                  <a:lnTo>
                    <a:pt x="1765" y="7330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67" y="7621"/>
                  </a:lnTo>
                  <a:lnTo>
                    <a:pt x="2444" y="7700"/>
                  </a:lnTo>
                  <a:lnTo>
                    <a:pt x="2629" y="7771"/>
                  </a:lnTo>
                  <a:lnTo>
                    <a:pt x="2814" y="7832"/>
                  </a:lnTo>
                  <a:lnTo>
                    <a:pt x="3008" y="7885"/>
                  </a:lnTo>
                  <a:lnTo>
                    <a:pt x="3202" y="7929"/>
                  </a:lnTo>
                  <a:lnTo>
                    <a:pt x="3396" y="7965"/>
                  </a:lnTo>
                  <a:lnTo>
                    <a:pt x="3599" y="7991"/>
                  </a:lnTo>
                  <a:lnTo>
                    <a:pt x="3802" y="8009"/>
                  </a:lnTo>
                  <a:lnTo>
                    <a:pt x="4005" y="8018"/>
                  </a:lnTo>
                  <a:lnTo>
                    <a:pt x="4217" y="8009"/>
                  </a:lnTo>
                  <a:lnTo>
                    <a:pt x="4419" y="7991"/>
                  </a:lnTo>
                  <a:lnTo>
                    <a:pt x="4622" y="7965"/>
                  </a:lnTo>
                  <a:lnTo>
                    <a:pt x="4816" y="7929"/>
                  </a:lnTo>
                  <a:lnTo>
                    <a:pt x="5010" y="7885"/>
                  </a:lnTo>
                  <a:lnTo>
                    <a:pt x="5204" y="7832"/>
                  </a:lnTo>
                  <a:lnTo>
                    <a:pt x="5390" y="7771"/>
                  </a:lnTo>
                  <a:lnTo>
                    <a:pt x="5566" y="7700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45" y="7330"/>
                  </a:lnTo>
                  <a:lnTo>
                    <a:pt x="6404" y="7215"/>
                  </a:lnTo>
                  <a:lnTo>
                    <a:pt x="6554" y="7100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01" y="6554"/>
                  </a:lnTo>
                  <a:lnTo>
                    <a:pt x="7224" y="6404"/>
                  </a:lnTo>
                  <a:lnTo>
                    <a:pt x="7330" y="6245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42"/>
                  </a:lnTo>
                  <a:lnTo>
                    <a:pt x="7700" y="5566"/>
                  </a:lnTo>
                  <a:lnTo>
                    <a:pt x="7771" y="5381"/>
                  </a:lnTo>
                  <a:lnTo>
                    <a:pt x="7833" y="5195"/>
                  </a:lnTo>
                  <a:lnTo>
                    <a:pt x="7894" y="5010"/>
                  </a:lnTo>
                  <a:lnTo>
                    <a:pt x="7938" y="4816"/>
                  </a:lnTo>
                  <a:lnTo>
                    <a:pt x="7974" y="4613"/>
                  </a:lnTo>
                  <a:lnTo>
                    <a:pt x="7991" y="4419"/>
                  </a:lnTo>
                  <a:lnTo>
                    <a:pt x="8009" y="4216"/>
                  </a:lnTo>
                  <a:lnTo>
                    <a:pt x="8018" y="4005"/>
                  </a:lnTo>
                  <a:lnTo>
                    <a:pt x="8009" y="3802"/>
                  </a:lnTo>
                  <a:lnTo>
                    <a:pt x="7991" y="3599"/>
                  </a:lnTo>
                  <a:lnTo>
                    <a:pt x="7974" y="3396"/>
                  </a:lnTo>
                  <a:lnTo>
                    <a:pt x="7938" y="3202"/>
                  </a:lnTo>
                  <a:lnTo>
                    <a:pt x="7894" y="3008"/>
                  </a:lnTo>
                  <a:lnTo>
                    <a:pt x="7833" y="2814"/>
                  </a:lnTo>
                  <a:lnTo>
                    <a:pt x="7771" y="2629"/>
                  </a:lnTo>
                  <a:lnTo>
                    <a:pt x="7700" y="2444"/>
                  </a:lnTo>
                  <a:lnTo>
                    <a:pt x="7621" y="2267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64"/>
                  </a:lnTo>
                  <a:lnTo>
                    <a:pt x="7224" y="1606"/>
                  </a:lnTo>
                  <a:lnTo>
                    <a:pt x="7101" y="1456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54" y="909"/>
                  </a:lnTo>
                  <a:lnTo>
                    <a:pt x="6404" y="794"/>
                  </a:lnTo>
                  <a:lnTo>
                    <a:pt x="6245" y="680"/>
                  </a:lnTo>
                  <a:lnTo>
                    <a:pt x="6086" y="574"/>
                  </a:lnTo>
                  <a:lnTo>
                    <a:pt x="5919" y="486"/>
                  </a:lnTo>
                  <a:lnTo>
                    <a:pt x="5742" y="397"/>
                  </a:lnTo>
                  <a:lnTo>
                    <a:pt x="5566" y="309"/>
                  </a:lnTo>
                  <a:lnTo>
                    <a:pt x="5390" y="239"/>
                  </a:lnTo>
                  <a:lnTo>
                    <a:pt x="5204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22" y="45"/>
                  </a:lnTo>
                  <a:lnTo>
                    <a:pt x="4419" y="18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6"/>
            <p:cNvSpPr/>
            <p:nvPr/>
          </p:nvSpPr>
          <p:spPr>
            <a:xfrm>
              <a:off x="5353325" y="3272350"/>
              <a:ext cx="200450" cy="200450"/>
            </a:xfrm>
            <a:custGeom>
              <a:rect b="b" l="l" r="r" t="t"/>
              <a:pathLst>
                <a:path extrusionOk="0" h="8018" w="8018">
                  <a:moveTo>
                    <a:pt x="3802" y="0"/>
                  </a:moveTo>
                  <a:lnTo>
                    <a:pt x="3599" y="18"/>
                  </a:lnTo>
                  <a:lnTo>
                    <a:pt x="3396" y="45"/>
                  </a:lnTo>
                  <a:lnTo>
                    <a:pt x="3202" y="80"/>
                  </a:lnTo>
                  <a:lnTo>
                    <a:pt x="3008" y="124"/>
                  </a:lnTo>
                  <a:lnTo>
                    <a:pt x="2814" y="177"/>
                  </a:lnTo>
                  <a:lnTo>
                    <a:pt x="2629" y="239"/>
                  </a:lnTo>
                  <a:lnTo>
                    <a:pt x="2444" y="318"/>
                  </a:lnTo>
                  <a:lnTo>
                    <a:pt x="2267" y="397"/>
                  </a:lnTo>
                  <a:lnTo>
                    <a:pt x="2100" y="486"/>
                  </a:lnTo>
                  <a:lnTo>
                    <a:pt x="1932" y="583"/>
                  </a:lnTo>
                  <a:lnTo>
                    <a:pt x="1765" y="688"/>
                  </a:lnTo>
                  <a:lnTo>
                    <a:pt x="1606" y="794"/>
                  </a:lnTo>
                  <a:lnTo>
                    <a:pt x="1456" y="918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18" y="1456"/>
                  </a:lnTo>
                  <a:lnTo>
                    <a:pt x="794" y="1606"/>
                  </a:lnTo>
                  <a:lnTo>
                    <a:pt x="689" y="1764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67"/>
                  </a:lnTo>
                  <a:lnTo>
                    <a:pt x="318" y="2444"/>
                  </a:lnTo>
                  <a:lnTo>
                    <a:pt x="239" y="2629"/>
                  </a:lnTo>
                  <a:lnTo>
                    <a:pt x="177" y="2814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396"/>
                  </a:lnTo>
                  <a:lnTo>
                    <a:pt x="18" y="3599"/>
                  </a:lnTo>
                  <a:lnTo>
                    <a:pt x="9" y="3802"/>
                  </a:lnTo>
                  <a:lnTo>
                    <a:pt x="1" y="4005"/>
                  </a:lnTo>
                  <a:lnTo>
                    <a:pt x="9" y="4216"/>
                  </a:lnTo>
                  <a:lnTo>
                    <a:pt x="18" y="4419"/>
                  </a:lnTo>
                  <a:lnTo>
                    <a:pt x="45" y="4622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204"/>
                  </a:lnTo>
                  <a:lnTo>
                    <a:pt x="239" y="5389"/>
                  </a:lnTo>
                  <a:lnTo>
                    <a:pt x="318" y="5566"/>
                  </a:lnTo>
                  <a:lnTo>
                    <a:pt x="398" y="5742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45"/>
                  </a:lnTo>
                  <a:lnTo>
                    <a:pt x="794" y="6404"/>
                  </a:lnTo>
                  <a:lnTo>
                    <a:pt x="918" y="6554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0"/>
                  </a:lnTo>
                  <a:lnTo>
                    <a:pt x="1606" y="7224"/>
                  </a:lnTo>
                  <a:lnTo>
                    <a:pt x="1765" y="7330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67" y="7621"/>
                  </a:lnTo>
                  <a:lnTo>
                    <a:pt x="2444" y="7700"/>
                  </a:lnTo>
                  <a:lnTo>
                    <a:pt x="2629" y="7771"/>
                  </a:lnTo>
                  <a:lnTo>
                    <a:pt x="2814" y="7832"/>
                  </a:lnTo>
                  <a:lnTo>
                    <a:pt x="3008" y="7894"/>
                  </a:lnTo>
                  <a:lnTo>
                    <a:pt x="3202" y="7938"/>
                  </a:lnTo>
                  <a:lnTo>
                    <a:pt x="3396" y="7974"/>
                  </a:lnTo>
                  <a:lnTo>
                    <a:pt x="3599" y="7991"/>
                  </a:lnTo>
                  <a:lnTo>
                    <a:pt x="3802" y="8009"/>
                  </a:lnTo>
                  <a:lnTo>
                    <a:pt x="4005" y="8018"/>
                  </a:lnTo>
                  <a:lnTo>
                    <a:pt x="4217" y="8009"/>
                  </a:lnTo>
                  <a:lnTo>
                    <a:pt x="4419" y="7991"/>
                  </a:lnTo>
                  <a:lnTo>
                    <a:pt x="4622" y="7974"/>
                  </a:lnTo>
                  <a:lnTo>
                    <a:pt x="4816" y="7938"/>
                  </a:lnTo>
                  <a:lnTo>
                    <a:pt x="5010" y="7894"/>
                  </a:lnTo>
                  <a:lnTo>
                    <a:pt x="5204" y="7832"/>
                  </a:lnTo>
                  <a:lnTo>
                    <a:pt x="5390" y="7771"/>
                  </a:lnTo>
                  <a:lnTo>
                    <a:pt x="5566" y="7700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45" y="7330"/>
                  </a:lnTo>
                  <a:lnTo>
                    <a:pt x="6404" y="7224"/>
                  </a:lnTo>
                  <a:lnTo>
                    <a:pt x="6554" y="7100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01" y="6554"/>
                  </a:lnTo>
                  <a:lnTo>
                    <a:pt x="7224" y="6404"/>
                  </a:lnTo>
                  <a:lnTo>
                    <a:pt x="7330" y="6245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42"/>
                  </a:lnTo>
                  <a:lnTo>
                    <a:pt x="7700" y="5566"/>
                  </a:lnTo>
                  <a:lnTo>
                    <a:pt x="7771" y="5389"/>
                  </a:lnTo>
                  <a:lnTo>
                    <a:pt x="7833" y="5204"/>
                  </a:lnTo>
                  <a:lnTo>
                    <a:pt x="7894" y="5010"/>
                  </a:lnTo>
                  <a:lnTo>
                    <a:pt x="7938" y="4816"/>
                  </a:lnTo>
                  <a:lnTo>
                    <a:pt x="7974" y="4622"/>
                  </a:lnTo>
                  <a:lnTo>
                    <a:pt x="7991" y="4419"/>
                  </a:lnTo>
                  <a:lnTo>
                    <a:pt x="8009" y="4216"/>
                  </a:lnTo>
                  <a:lnTo>
                    <a:pt x="8018" y="4005"/>
                  </a:lnTo>
                  <a:lnTo>
                    <a:pt x="8009" y="3802"/>
                  </a:lnTo>
                  <a:lnTo>
                    <a:pt x="7991" y="3599"/>
                  </a:lnTo>
                  <a:lnTo>
                    <a:pt x="7974" y="3396"/>
                  </a:lnTo>
                  <a:lnTo>
                    <a:pt x="7938" y="3202"/>
                  </a:lnTo>
                  <a:lnTo>
                    <a:pt x="7894" y="3008"/>
                  </a:lnTo>
                  <a:lnTo>
                    <a:pt x="7833" y="2814"/>
                  </a:lnTo>
                  <a:lnTo>
                    <a:pt x="7771" y="2629"/>
                  </a:lnTo>
                  <a:lnTo>
                    <a:pt x="7700" y="2444"/>
                  </a:lnTo>
                  <a:lnTo>
                    <a:pt x="7621" y="2267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64"/>
                  </a:lnTo>
                  <a:lnTo>
                    <a:pt x="7224" y="1606"/>
                  </a:lnTo>
                  <a:lnTo>
                    <a:pt x="7101" y="1456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54" y="918"/>
                  </a:lnTo>
                  <a:lnTo>
                    <a:pt x="6404" y="794"/>
                  </a:lnTo>
                  <a:lnTo>
                    <a:pt x="6245" y="688"/>
                  </a:lnTo>
                  <a:lnTo>
                    <a:pt x="6086" y="583"/>
                  </a:lnTo>
                  <a:lnTo>
                    <a:pt x="5919" y="486"/>
                  </a:lnTo>
                  <a:lnTo>
                    <a:pt x="5742" y="397"/>
                  </a:lnTo>
                  <a:lnTo>
                    <a:pt x="5566" y="318"/>
                  </a:lnTo>
                  <a:lnTo>
                    <a:pt x="5390" y="239"/>
                  </a:lnTo>
                  <a:lnTo>
                    <a:pt x="5204" y="177"/>
                  </a:lnTo>
                  <a:lnTo>
                    <a:pt x="5010" y="124"/>
                  </a:lnTo>
                  <a:lnTo>
                    <a:pt x="4816" y="80"/>
                  </a:lnTo>
                  <a:lnTo>
                    <a:pt x="4622" y="45"/>
                  </a:lnTo>
                  <a:lnTo>
                    <a:pt x="4419" y="18"/>
                  </a:lnTo>
                  <a:lnTo>
                    <a:pt x="421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6"/>
            <p:cNvSpPr/>
            <p:nvPr/>
          </p:nvSpPr>
          <p:spPr>
            <a:xfrm>
              <a:off x="5286075" y="3372450"/>
              <a:ext cx="200450" cy="200450"/>
            </a:xfrm>
            <a:custGeom>
              <a:rect b="b" l="l" r="r" t="t"/>
              <a:pathLst>
                <a:path extrusionOk="0" h="8018" w="8018">
                  <a:moveTo>
                    <a:pt x="4005" y="1"/>
                  </a:moveTo>
                  <a:lnTo>
                    <a:pt x="3802" y="10"/>
                  </a:lnTo>
                  <a:lnTo>
                    <a:pt x="3599" y="27"/>
                  </a:lnTo>
                  <a:lnTo>
                    <a:pt x="3396" y="54"/>
                  </a:lnTo>
                  <a:lnTo>
                    <a:pt x="3202" y="89"/>
                  </a:lnTo>
                  <a:lnTo>
                    <a:pt x="3008" y="133"/>
                  </a:lnTo>
                  <a:lnTo>
                    <a:pt x="2814" y="186"/>
                  </a:lnTo>
                  <a:lnTo>
                    <a:pt x="2629" y="248"/>
                  </a:lnTo>
                  <a:lnTo>
                    <a:pt x="2453" y="318"/>
                  </a:lnTo>
                  <a:lnTo>
                    <a:pt x="2267" y="398"/>
                  </a:lnTo>
                  <a:lnTo>
                    <a:pt x="2100" y="486"/>
                  </a:lnTo>
                  <a:lnTo>
                    <a:pt x="1932" y="583"/>
                  </a:lnTo>
                  <a:lnTo>
                    <a:pt x="1765" y="689"/>
                  </a:lnTo>
                  <a:lnTo>
                    <a:pt x="1615" y="803"/>
                  </a:lnTo>
                  <a:lnTo>
                    <a:pt x="1456" y="918"/>
                  </a:lnTo>
                  <a:lnTo>
                    <a:pt x="1315" y="1041"/>
                  </a:lnTo>
                  <a:lnTo>
                    <a:pt x="1174" y="1174"/>
                  </a:lnTo>
                  <a:lnTo>
                    <a:pt x="1041" y="1315"/>
                  </a:lnTo>
                  <a:lnTo>
                    <a:pt x="918" y="1465"/>
                  </a:lnTo>
                  <a:lnTo>
                    <a:pt x="794" y="1615"/>
                  </a:lnTo>
                  <a:lnTo>
                    <a:pt x="689" y="1773"/>
                  </a:lnTo>
                  <a:lnTo>
                    <a:pt x="583" y="1932"/>
                  </a:lnTo>
                  <a:lnTo>
                    <a:pt x="486" y="2100"/>
                  </a:lnTo>
                  <a:lnTo>
                    <a:pt x="398" y="2276"/>
                  </a:lnTo>
                  <a:lnTo>
                    <a:pt x="318" y="2453"/>
                  </a:lnTo>
                  <a:lnTo>
                    <a:pt x="248" y="2638"/>
                  </a:lnTo>
                  <a:lnTo>
                    <a:pt x="177" y="2823"/>
                  </a:lnTo>
                  <a:lnTo>
                    <a:pt x="124" y="3008"/>
                  </a:lnTo>
                  <a:lnTo>
                    <a:pt x="80" y="3202"/>
                  </a:lnTo>
                  <a:lnTo>
                    <a:pt x="45" y="3405"/>
                  </a:lnTo>
                  <a:lnTo>
                    <a:pt x="18" y="3599"/>
                  </a:lnTo>
                  <a:lnTo>
                    <a:pt x="9" y="3802"/>
                  </a:lnTo>
                  <a:lnTo>
                    <a:pt x="1" y="4014"/>
                  </a:lnTo>
                  <a:lnTo>
                    <a:pt x="9" y="4217"/>
                  </a:lnTo>
                  <a:lnTo>
                    <a:pt x="18" y="4419"/>
                  </a:lnTo>
                  <a:lnTo>
                    <a:pt x="45" y="4622"/>
                  </a:lnTo>
                  <a:lnTo>
                    <a:pt x="80" y="4816"/>
                  </a:lnTo>
                  <a:lnTo>
                    <a:pt x="124" y="5010"/>
                  </a:lnTo>
                  <a:lnTo>
                    <a:pt x="177" y="5204"/>
                  </a:lnTo>
                  <a:lnTo>
                    <a:pt x="248" y="5390"/>
                  </a:lnTo>
                  <a:lnTo>
                    <a:pt x="318" y="5575"/>
                  </a:lnTo>
                  <a:lnTo>
                    <a:pt x="398" y="5751"/>
                  </a:lnTo>
                  <a:lnTo>
                    <a:pt x="486" y="5919"/>
                  </a:lnTo>
                  <a:lnTo>
                    <a:pt x="583" y="6086"/>
                  </a:lnTo>
                  <a:lnTo>
                    <a:pt x="689" y="6254"/>
                  </a:lnTo>
                  <a:lnTo>
                    <a:pt x="794" y="6413"/>
                  </a:lnTo>
                  <a:lnTo>
                    <a:pt x="918" y="6563"/>
                  </a:lnTo>
                  <a:lnTo>
                    <a:pt x="1041" y="6704"/>
                  </a:lnTo>
                  <a:lnTo>
                    <a:pt x="1174" y="6845"/>
                  </a:lnTo>
                  <a:lnTo>
                    <a:pt x="1315" y="6977"/>
                  </a:lnTo>
                  <a:lnTo>
                    <a:pt x="1456" y="7109"/>
                  </a:lnTo>
                  <a:lnTo>
                    <a:pt x="1615" y="7224"/>
                  </a:lnTo>
                  <a:lnTo>
                    <a:pt x="1765" y="7339"/>
                  </a:lnTo>
                  <a:lnTo>
                    <a:pt x="1932" y="7436"/>
                  </a:lnTo>
                  <a:lnTo>
                    <a:pt x="2100" y="7533"/>
                  </a:lnTo>
                  <a:lnTo>
                    <a:pt x="2267" y="7621"/>
                  </a:lnTo>
                  <a:lnTo>
                    <a:pt x="2453" y="7709"/>
                  </a:lnTo>
                  <a:lnTo>
                    <a:pt x="2629" y="7780"/>
                  </a:lnTo>
                  <a:lnTo>
                    <a:pt x="2814" y="7842"/>
                  </a:lnTo>
                  <a:lnTo>
                    <a:pt x="3008" y="7894"/>
                  </a:lnTo>
                  <a:lnTo>
                    <a:pt x="3202" y="7939"/>
                  </a:lnTo>
                  <a:lnTo>
                    <a:pt x="3396" y="7974"/>
                  </a:lnTo>
                  <a:lnTo>
                    <a:pt x="3599" y="8000"/>
                  </a:lnTo>
                  <a:lnTo>
                    <a:pt x="3802" y="8018"/>
                  </a:lnTo>
                  <a:lnTo>
                    <a:pt x="4216" y="8018"/>
                  </a:lnTo>
                  <a:lnTo>
                    <a:pt x="4419" y="8000"/>
                  </a:lnTo>
                  <a:lnTo>
                    <a:pt x="4622" y="7974"/>
                  </a:lnTo>
                  <a:lnTo>
                    <a:pt x="4816" y="7939"/>
                  </a:lnTo>
                  <a:lnTo>
                    <a:pt x="5010" y="7894"/>
                  </a:lnTo>
                  <a:lnTo>
                    <a:pt x="5204" y="7842"/>
                  </a:lnTo>
                  <a:lnTo>
                    <a:pt x="5390" y="7780"/>
                  </a:lnTo>
                  <a:lnTo>
                    <a:pt x="5566" y="7709"/>
                  </a:lnTo>
                  <a:lnTo>
                    <a:pt x="5742" y="7621"/>
                  </a:lnTo>
                  <a:lnTo>
                    <a:pt x="5919" y="7533"/>
                  </a:lnTo>
                  <a:lnTo>
                    <a:pt x="6086" y="7436"/>
                  </a:lnTo>
                  <a:lnTo>
                    <a:pt x="6254" y="7339"/>
                  </a:lnTo>
                  <a:lnTo>
                    <a:pt x="6404" y="7224"/>
                  </a:lnTo>
                  <a:lnTo>
                    <a:pt x="6563" y="7109"/>
                  </a:lnTo>
                  <a:lnTo>
                    <a:pt x="6704" y="6977"/>
                  </a:lnTo>
                  <a:lnTo>
                    <a:pt x="6845" y="6845"/>
                  </a:lnTo>
                  <a:lnTo>
                    <a:pt x="6977" y="6704"/>
                  </a:lnTo>
                  <a:lnTo>
                    <a:pt x="7101" y="6563"/>
                  </a:lnTo>
                  <a:lnTo>
                    <a:pt x="7224" y="6413"/>
                  </a:lnTo>
                  <a:lnTo>
                    <a:pt x="7330" y="6254"/>
                  </a:lnTo>
                  <a:lnTo>
                    <a:pt x="7436" y="6086"/>
                  </a:lnTo>
                  <a:lnTo>
                    <a:pt x="7533" y="5919"/>
                  </a:lnTo>
                  <a:lnTo>
                    <a:pt x="7621" y="5751"/>
                  </a:lnTo>
                  <a:lnTo>
                    <a:pt x="7700" y="5575"/>
                  </a:lnTo>
                  <a:lnTo>
                    <a:pt x="7771" y="5390"/>
                  </a:lnTo>
                  <a:lnTo>
                    <a:pt x="7833" y="5204"/>
                  </a:lnTo>
                  <a:lnTo>
                    <a:pt x="7894" y="5010"/>
                  </a:lnTo>
                  <a:lnTo>
                    <a:pt x="7938" y="4816"/>
                  </a:lnTo>
                  <a:lnTo>
                    <a:pt x="7974" y="4622"/>
                  </a:lnTo>
                  <a:lnTo>
                    <a:pt x="8000" y="4419"/>
                  </a:lnTo>
                  <a:lnTo>
                    <a:pt x="8009" y="4217"/>
                  </a:lnTo>
                  <a:lnTo>
                    <a:pt x="8018" y="4014"/>
                  </a:lnTo>
                  <a:lnTo>
                    <a:pt x="8009" y="3802"/>
                  </a:lnTo>
                  <a:lnTo>
                    <a:pt x="8000" y="3599"/>
                  </a:lnTo>
                  <a:lnTo>
                    <a:pt x="7974" y="3405"/>
                  </a:lnTo>
                  <a:lnTo>
                    <a:pt x="7938" y="3202"/>
                  </a:lnTo>
                  <a:lnTo>
                    <a:pt x="7894" y="3008"/>
                  </a:lnTo>
                  <a:lnTo>
                    <a:pt x="7833" y="2823"/>
                  </a:lnTo>
                  <a:lnTo>
                    <a:pt x="7771" y="2638"/>
                  </a:lnTo>
                  <a:lnTo>
                    <a:pt x="7700" y="2453"/>
                  </a:lnTo>
                  <a:lnTo>
                    <a:pt x="7621" y="2276"/>
                  </a:lnTo>
                  <a:lnTo>
                    <a:pt x="7533" y="2100"/>
                  </a:lnTo>
                  <a:lnTo>
                    <a:pt x="7436" y="1932"/>
                  </a:lnTo>
                  <a:lnTo>
                    <a:pt x="7330" y="1773"/>
                  </a:lnTo>
                  <a:lnTo>
                    <a:pt x="7224" y="1615"/>
                  </a:lnTo>
                  <a:lnTo>
                    <a:pt x="7101" y="1465"/>
                  </a:lnTo>
                  <a:lnTo>
                    <a:pt x="6977" y="1315"/>
                  </a:lnTo>
                  <a:lnTo>
                    <a:pt x="6845" y="1174"/>
                  </a:lnTo>
                  <a:lnTo>
                    <a:pt x="6704" y="1041"/>
                  </a:lnTo>
                  <a:lnTo>
                    <a:pt x="6563" y="918"/>
                  </a:lnTo>
                  <a:lnTo>
                    <a:pt x="6404" y="803"/>
                  </a:lnTo>
                  <a:lnTo>
                    <a:pt x="6254" y="689"/>
                  </a:lnTo>
                  <a:lnTo>
                    <a:pt x="6086" y="583"/>
                  </a:lnTo>
                  <a:lnTo>
                    <a:pt x="5919" y="486"/>
                  </a:lnTo>
                  <a:lnTo>
                    <a:pt x="5742" y="398"/>
                  </a:lnTo>
                  <a:lnTo>
                    <a:pt x="5566" y="318"/>
                  </a:lnTo>
                  <a:lnTo>
                    <a:pt x="5390" y="248"/>
                  </a:lnTo>
                  <a:lnTo>
                    <a:pt x="5204" y="186"/>
                  </a:lnTo>
                  <a:lnTo>
                    <a:pt x="5010" y="133"/>
                  </a:lnTo>
                  <a:lnTo>
                    <a:pt x="4816" y="89"/>
                  </a:lnTo>
                  <a:lnTo>
                    <a:pt x="4622" y="54"/>
                  </a:lnTo>
                  <a:lnTo>
                    <a:pt x="4419" y="27"/>
                  </a:lnTo>
                  <a:lnTo>
                    <a:pt x="4216" y="10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6"/>
            <p:cNvSpPr/>
            <p:nvPr/>
          </p:nvSpPr>
          <p:spPr>
            <a:xfrm>
              <a:off x="5290700" y="3316900"/>
              <a:ext cx="101900" cy="101675"/>
            </a:xfrm>
            <a:custGeom>
              <a:rect b="b" l="l" r="r" t="t"/>
              <a:pathLst>
                <a:path extrusionOk="0" h="4067" w="4076">
                  <a:moveTo>
                    <a:pt x="1932" y="0"/>
                  </a:moveTo>
                  <a:lnTo>
                    <a:pt x="1835" y="9"/>
                  </a:lnTo>
                  <a:lnTo>
                    <a:pt x="1632" y="44"/>
                  </a:lnTo>
                  <a:lnTo>
                    <a:pt x="1438" y="8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44"/>
                  </a:lnTo>
                  <a:lnTo>
                    <a:pt x="742" y="468"/>
                  </a:lnTo>
                  <a:lnTo>
                    <a:pt x="601" y="600"/>
                  </a:lnTo>
                  <a:lnTo>
                    <a:pt x="468" y="741"/>
                  </a:lnTo>
                  <a:lnTo>
                    <a:pt x="354" y="900"/>
                  </a:lnTo>
                  <a:lnTo>
                    <a:pt x="248" y="1067"/>
                  </a:lnTo>
                  <a:lnTo>
                    <a:pt x="168" y="1244"/>
                  </a:lnTo>
                  <a:lnTo>
                    <a:pt x="98" y="1429"/>
                  </a:lnTo>
                  <a:lnTo>
                    <a:pt x="45" y="1623"/>
                  </a:lnTo>
                  <a:lnTo>
                    <a:pt x="18" y="1826"/>
                  </a:lnTo>
                  <a:lnTo>
                    <a:pt x="10" y="1932"/>
                  </a:lnTo>
                  <a:lnTo>
                    <a:pt x="1" y="2037"/>
                  </a:lnTo>
                  <a:lnTo>
                    <a:pt x="10" y="2143"/>
                  </a:lnTo>
                  <a:lnTo>
                    <a:pt x="18" y="2240"/>
                  </a:lnTo>
                  <a:lnTo>
                    <a:pt x="45" y="2443"/>
                  </a:lnTo>
                  <a:lnTo>
                    <a:pt x="98" y="2637"/>
                  </a:lnTo>
                  <a:lnTo>
                    <a:pt x="168" y="2822"/>
                  </a:lnTo>
                  <a:lnTo>
                    <a:pt x="248" y="3008"/>
                  </a:lnTo>
                  <a:lnTo>
                    <a:pt x="354" y="3175"/>
                  </a:lnTo>
                  <a:lnTo>
                    <a:pt x="468" y="3325"/>
                  </a:lnTo>
                  <a:lnTo>
                    <a:pt x="601" y="3475"/>
                  </a:lnTo>
                  <a:lnTo>
                    <a:pt x="742" y="3607"/>
                  </a:lnTo>
                  <a:lnTo>
                    <a:pt x="900" y="3722"/>
                  </a:lnTo>
                  <a:lnTo>
                    <a:pt x="1068" y="3819"/>
                  </a:lnTo>
                  <a:lnTo>
                    <a:pt x="1244" y="3907"/>
                  </a:lnTo>
                  <a:lnTo>
                    <a:pt x="1438" y="3978"/>
                  </a:lnTo>
                  <a:lnTo>
                    <a:pt x="1632" y="4031"/>
                  </a:lnTo>
                  <a:lnTo>
                    <a:pt x="1835" y="4057"/>
                  </a:lnTo>
                  <a:lnTo>
                    <a:pt x="1932" y="4066"/>
                  </a:lnTo>
                  <a:lnTo>
                    <a:pt x="2144" y="4066"/>
                  </a:lnTo>
                  <a:lnTo>
                    <a:pt x="2250" y="4057"/>
                  </a:lnTo>
                  <a:lnTo>
                    <a:pt x="2453" y="4031"/>
                  </a:lnTo>
                  <a:lnTo>
                    <a:pt x="2647" y="3978"/>
                  </a:lnTo>
                  <a:lnTo>
                    <a:pt x="2832" y="3907"/>
                  </a:lnTo>
                  <a:lnTo>
                    <a:pt x="3008" y="3819"/>
                  </a:lnTo>
                  <a:lnTo>
                    <a:pt x="3176" y="3722"/>
                  </a:lnTo>
                  <a:lnTo>
                    <a:pt x="3335" y="3607"/>
                  </a:lnTo>
                  <a:lnTo>
                    <a:pt x="3476" y="3475"/>
                  </a:lnTo>
                  <a:lnTo>
                    <a:pt x="3608" y="3325"/>
                  </a:lnTo>
                  <a:lnTo>
                    <a:pt x="3723" y="3175"/>
                  </a:lnTo>
                  <a:lnTo>
                    <a:pt x="3829" y="3008"/>
                  </a:lnTo>
                  <a:lnTo>
                    <a:pt x="3917" y="2822"/>
                  </a:lnTo>
                  <a:lnTo>
                    <a:pt x="3979" y="2637"/>
                  </a:lnTo>
                  <a:lnTo>
                    <a:pt x="4031" y="2443"/>
                  </a:lnTo>
                  <a:lnTo>
                    <a:pt x="4067" y="2240"/>
                  </a:lnTo>
                  <a:lnTo>
                    <a:pt x="4067" y="2143"/>
                  </a:lnTo>
                  <a:lnTo>
                    <a:pt x="4076" y="2037"/>
                  </a:lnTo>
                  <a:lnTo>
                    <a:pt x="4067" y="1932"/>
                  </a:lnTo>
                  <a:lnTo>
                    <a:pt x="4067" y="1826"/>
                  </a:lnTo>
                  <a:lnTo>
                    <a:pt x="4031" y="1623"/>
                  </a:lnTo>
                  <a:lnTo>
                    <a:pt x="3979" y="1429"/>
                  </a:lnTo>
                  <a:lnTo>
                    <a:pt x="3917" y="1244"/>
                  </a:lnTo>
                  <a:lnTo>
                    <a:pt x="3829" y="1067"/>
                  </a:lnTo>
                  <a:lnTo>
                    <a:pt x="3723" y="900"/>
                  </a:lnTo>
                  <a:lnTo>
                    <a:pt x="3608" y="741"/>
                  </a:lnTo>
                  <a:lnTo>
                    <a:pt x="3476" y="600"/>
                  </a:lnTo>
                  <a:lnTo>
                    <a:pt x="3335" y="468"/>
                  </a:lnTo>
                  <a:lnTo>
                    <a:pt x="3176" y="344"/>
                  </a:lnTo>
                  <a:lnTo>
                    <a:pt x="3008" y="247"/>
                  </a:lnTo>
                  <a:lnTo>
                    <a:pt x="2832" y="159"/>
                  </a:lnTo>
                  <a:lnTo>
                    <a:pt x="2647" y="88"/>
                  </a:lnTo>
                  <a:lnTo>
                    <a:pt x="2453" y="44"/>
                  </a:lnTo>
                  <a:lnTo>
                    <a:pt x="2250" y="9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6"/>
            <p:cNvSpPr/>
            <p:nvPr/>
          </p:nvSpPr>
          <p:spPr>
            <a:xfrm>
              <a:off x="5341650" y="3265950"/>
              <a:ext cx="101675" cy="101900"/>
            </a:xfrm>
            <a:custGeom>
              <a:rect b="b" l="l" r="r" t="t"/>
              <a:pathLst>
                <a:path extrusionOk="0" h="4076" w="4067">
                  <a:moveTo>
                    <a:pt x="2038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67" y="248"/>
                  </a:lnTo>
                  <a:lnTo>
                    <a:pt x="900" y="354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8" y="1430"/>
                  </a:lnTo>
                  <a:lnTo>
                    <a:pt x="44" y="1632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4"/>
                  </a:lnTo>
                  <a:lnTo>
                    <a:pt x="9" y="2250"/>
                  </a:lnTo>
                  <a:lnTo>
                    <a:pt x="44" y="2453"/>
                  </a:lnTo>
                  <a:lnTo>
                    <a:pt x="88" y="2647"/>
                  </a:lnTo>
                  <a:lnTo>
                    <a:pt x="159" y="2832"/>
                  </a:lnTo>
                  <a:lnTo>
                    <a:pt x="247" y="3008"/>
                  </a:lnTo>
                  <a:lnTo>
                    <a:pt x="344" y="3176"/>
                  </a:lnTo>
                  <a:lnTo>
                    <a:pt x="468" y="3335"/>
                  </a:lnTo>
                  <a:lnTo>
                    <a:pt x="600" y="3476"/>
                  </a:lnTo>
                  <a:lnTo>
                    <a:pt x="741" y="3608"/>
                  </a:lnTo>
                  <a:lnTo>
                    <a:pt x="900" y="3723"/>
                  </a:lnTo>
                  <a:lnTo>
                    <a:pt x="1067" y="3829"/>
                  </a:lnTo>
                  <a:lnTo>
                    <a:pt x="1244" y="391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67"/>
                  </a:lnTo>
                  <a:lnTo>
                    <a:pt x="1932" y="4067"/>
                  </a:lnTo>
                  <a:lnTo>
                    <a:pt x="2038" y="4075"/>
                  </a:lnTo>
                  <a:lnTo>
                    <a:pt x="2143" y="4067"/>
                  </a:lnTo>
                  <a:lnTo>
                    <a:pt x="2240" y="4067"/>
                  </a:lnTo>
                  <a:lnTo>
                    <a:pt x="2443" y="4031"/>
                  </a:lnTo>
                  <a:lnTo>
                    <a:pt x="2637" y="3978"/>
                  </a:lnTo>
                  <a:lnTo>
                    <a:pt x="2823" y="3917"/>
                  </a:lnTo>
                  <a:lnTo>
                    <a:pt x="3008" y="3829"/>
                  </a:lnTo>
                  <a:lnTo>
                    <a:pt x="3175" y="3723"/>
                  </a:lnTo>
                  <a:lnTo>
                    <a:pt x="3325" y="3608"/>
                  </a:lnTo>
                  <a:lnTo>
                    <a:pt x="3475" y="3476"/>
                  </a:lnTo>
                  <a:lnTo>
                    <a:pt x="3607" y="3335"/>
                  </a:lnTo>
                  <a:lnTo>
                    <a:pt x="3722" y="3176"/>
                  </a:lnTo>
                  <a:lnTo>
                    <a:pt x="3828" y="3008"/>
                  </a:lnTo>
                  <a:lnTo>
                    <a:pt x="3907" y="2832"/>
                  </a:lnTo>
                  <a:lnTo>
                    <a:pt x="3978" y="2647"/>
                  </a:lnTo>
                  <a:lnTo>
                    <a:pt x="4031" y="2453"/>
                  </a:lnTo>
                  <a:lnTo>
                    <a:pt x="4057" y="2250"/>
                  </a:lnTo>
                  <a:lnTo>
                    <a:pt x="4066" y="2144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31" y="1632"/>
                  </a:lnTo>
                  <a:lnTo>
                    <a:pt x="3978" y="1430"/>
                  </a:lnTo>
                  <a:lnTo>
                    <a:pt x="3907" y="1244"/>
                  </a:lnTo>
                  <a:lnTo>
                    <a:pt x="3828" y="1068"/>
                  </a:lnTo>
                  <a:lnTo>
                    <a:pt x="3722" y="900"/>
                  </a:lnTo>
                  <a:lnTo>
                    <a:pt x="3607" y="742"/>
                  </a:lnTo>
                  <a:lnTo>
                    <a:pt x="3475" y="600"/>
                  </a:lnTo>
                  <a:lnTo>
                    <a:pt x="3325" y="468"/>
                  </a:lnTo>
                  <a:lnTo>
                    <a:pt x="3175" y="354"/>
                  </a:lnTo>
                  <a:lnTo>
                    <a:pt x="3008" y="248"/>
                  </a:lnTo>
                  <a:lnTo>
                    <a:pt x="2823" y="168"/>
                  </a:lnTo>
                  <a:lnTo>
                    <a:pt x="2637" y="98"/>
                  </a:lnTo>
                  <a:lnTo>
                    <a:pt x="2443" y="45"/>
                  </a:lnTo>
                  <a:lnTo>
                    <a:pt x="2240" y="18"/>
                  </a:lnTo>
                  <a:lnTo>
                    <a:pt x="2143" y="10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6"/>
            <p:cNvSpPr/>
            <p:nvPr/>
          </p:nvSpPr>
          <p:spPr>
            <a:xfrm>
              <a:off x="5402725" y="3243250"/>
              <a:ext cx="101675" cy="101675"/>
            </a:xfrm>
            <a:custGeom>
              <a:rect b="b" l="l" r="r" t="t"/>
              <a:pathLst>
                <a:path extrusionOk="0" h="4067" w="4067">
                  <a:moveTo>
                    <a:pt x="1932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97"/>
                  </a:lnTo>
                  <a:lnTo>
                    <a:pt x="1244" y="159"/>
                  </a:lnTo>
                  <a:lnTo>
                    <a:pt x="1059" y="247"/>
                  </a:lnTo>
                  <a:lnTo>
                    <a:pt x="891" y="353"/>
                  </a:lnTo>
                  <a:lnTo>
                    <a:pt x="741" y="468"/>
                  </a:lnTo>
                  <a:lnTo>
                    <a:pt x="591" y="600"/>
                  </a:lnTo>
                  <a:lnTo>
                    <a:pt x="459" y="741"/>
                  </a:lnTo>
                  <a:lnTo>
                    <a:pt x="344" y="900"/>
                  </a:lnTo>
                  <a:lnTo>
                    <a:pt x="247" y="1067"/>
                  </a:lnTo>
                  <a:lnTo>
                    <a:pt x="159" y="1244"/>
                  </a:lnTo>
                  <a:lnTo>
                    <a:pt x="88" y="1429"/>
                  </a:lnTo>
                  <a:lnTo>
                    <a:pt x="36" y="1623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3"/>
                  </a:lnTo>
                  <a:lnTo>
                    <a:pt x="9" y="2241"/>
                  </a:lnTo>
                  <a:lnTo>
                    <a:pt x="36" y="2443"/>
                  </a:lnTo>
                  <a:lnTo>
                    <a:pt x="88" y="2637"/>
                  </a:lnTo>
                  <a:lnTo>
                    <a:pt x="159" y="2831"/>
                  </a:lnTo>
                  <a:lnTo>
                    <a:pt x="247" y="3008"/>
                  </a:lnTo>
                  <a:lnTo>
                    <a:pt x="344" y="3175"/>
                  </a:lnTo>
                  <a:lnTo>
                    <a:pt x="459" y="3325"/>
                  </a:lnTo>
                  <a:lnTo>
                    <a:pt x="591" y="3475"/>
                  </a:lnTo>
                  <a:lnTo>
                    <a:pt x="741" y="3608"/>
                  </a:lnTo>
                  <a:lnTo>
                    <a:pt x="891" y="3722"/>
                  </a:lnTo>
                  <a:lnTo>
                    <a:pt x="1059" y="3828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35" y="4066"/>
                  </a:lnTo>
                  <a:lnTo>
                    <a:pt x="2241" y="4057"/>
                  </a:lnTo>
                  <a:lnTo>
                    <a:pt x="2443" y="4031"/>
                  </a:lnTo>
                  <a:lnTo>
                    <a:pt x="2637" y="3978"/>
                  </a:lnTo>
                  <a:lnTo>
                    <a:pt x="2823" y="3907"/>
                  </a:lnTo>
                  <a:lnTo>
                    <a:pt x="2999" y="3828"/>
                  </a:lnTo>
                  <a:lnTo>
                    <a:pt x="3167" y="3722"/>
                  </a:lnTo>
                  <a:lnTo>
                    <a:pt x="3325" y="3608"/>
                  </a:lnTo>
                  <a:lnTo>
                    <a:pt x="3466" y="3475"/>
                  </a:lnTo>
                  <a:lnTo>
                    <a:pt x="3599" y="3325"/>
                  </a:lnTo>
                  <a:lnTo>
                    <a:pt x="3722" y="3175"/>
                  </a:lnTo>
                  <a:lnTo>
                    <a:pt x="3819" y="3008"/>
                  </a:lnTo>
                  <a:lnTo>
                    <a:pt x="3907" y="2831"/>
                  </a:lnTo>
                  <a:lnTo>
                    <a:pt x="3978" y="2637"/>
                  </a:lnTo>
                  <a:lnTo>
                    <a:pt x="4022" y="2443"/>
                  </a:lnTo>
                  <a:lnTo>
                    <a:pt x="4057" y="2241"/>
                  </a:lnTo>
                  <a:lnTo>
                    <a:pt x="4066" y="2143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19" y="1067"/>
                  </a:lnTo>
                  <a:lnTo>
                    <a:pt x="3722" y="900"/>
                  </a:lnTo>
                  <a:lnTo>
                    <a:pt x="3599" y="741"/>
                  </a:lnTo>
                  <a:lnTo>
                    <a:pt x="3466" y="600"/>
                  </a:lnTo>
                  <a:lnTo>
                    <a:pt x="3325" y="468"/>
                  </a:lnTo>
                  <a:lnTo>
                    <a:pt x="3167" y="353"/>
                  </a:lnTo>
                  <a:lnTo>
                    <a:pt x="2999" y="247"/>
                  </a:lnTo>
                  <a:lnTo>
                    <a:pt x="2823" y="159"/>
                  </a:lnTo>
                  <a:lnTo>
                    <a:pt x="2637" y="97"/>
                  </a:lnTo>
                  <a:lnTo>
                    <a:pt x="2443" y="44"/>
                  </a:lnTo>
                  <a:lnTo>
                    <a:pt x="2241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6"/>
            <p:cNvSpPr/>
            <p:nvPr/>
          </p:nvSpPr>
          <p:spPr>
            <a:xfrm>
              <a:off x="5468200" y="3252075"/>
              <a:ext cx="101675" cy="101650"/>
            </a:xfrm>
            <a:custGeom>
              <a:rect b="b" l="l" r="r" t="t"/>
              <a:pathLst>
                <a:path extrusionOk="0" h="4066" w="4067">
                  <a:moveTo>
                    <a:pt x="1932" y="0"/>
                  </a:moveTo>
                  <a:lnTo>
                    <a:pt x="1826" y="9"/>
                  </a:lnTo>
                  <a:lnTo>
                    <a:pt x="1624" y="44"/>
                  </a:lnTo>
                  <a:lnTo>
                    <a:pt x="1430" y="8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44"/>
                  </a:lnTo>
                  <a:lnTo>
                    <a:pt x="742" y="468"/>
                  </a:lnTo>
                  <a:lnTo>
                    <a:pt x="601" y="591"/>
                  </a:lnTo>
                  <a:lnTo>
                    <a:pt x="468" y="741"/>
                  </a:lnTo>
                  <a:lnTo>
                    <a:pt x="345" y="900"/>
                  </a:lnTo>
                  <a:lnTo>
                    <a:pt x="248" y="1067"/>
                  </a:lnTo>
                  <a:lnTo>
                    <a:pt x="160" y="1244"/>
                  </a:lnTo>
                  <a:lnTo>
                    <a:pt x="89" y="1429"/>
                  </a:lnTo>
                  <a:lnTo>
                    <a:pt x="45" y="1623"/>
                  </a:lnTo>
                  <a:lnTo>
                    <a:pt x="10" y="1826"/>
                  </a:lnTo>
                  <a:lnTo>
                    <a:pt x="1" y="1932"/>
                  </a:lnTo>
                  <a:lnTo>
                    <a:pt x="1" y="2037"/>
                  </a:lnTo>
                  <a:lnTo>
                    <a:pt x="1" y="2134"/>
                  </a:lnTo>
                  <a:lnTo>
                    <a:pt x="10" y="2240"/>
                  </a:lnTo>
                  <a:lnTo>
                    <a:pt x="45" y="2443"/>
                  </a:lnTo>
                  <a:lnTo>
                    <a:pt x="89" y="2637"/>
                  </a:lnTo>
                  <a:lnTo>
                    <a:pt x="160" y="2822"/>
                  </a:lnTo>
                  <a:lnTo>
                    <a:pt x="248" y="2999"/>
                  </a:lnTo>
                  <a:lnTo>
                    <a:pt x="345" y="3166"/>
                  </a:lnTo>
                  <a:lnTo>
                    <a:pt x="468" y="3325"/>
                  </a:lnTo>
                  <a:lnTo>
                    <a:pt x="601" y="3475"/>
                  </a:lnTo>
                  <a:lnTo>
                    <a:pt x="742" y="3599"/>
                  </a:lnTo>
                  <a:lnTo>
                    <a:pt x="900" y="3722"/>
                  </a:lnTo>
                  <a:lnTo>
                    <a:pt x="1068" y="3819"/>
                  </a:lnTo>
                  <a:lnTo>
                    <a:pt x="1244" y="3907"/>
                  </a:lnTo>
                  <a:lnTo>
                    <a:pt x="1430" y="3978"/>
                  </a:lnTo>
                  <a:lnTo>
                    <a:pt x="1624" y="4022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44" y="4066"/>
                  </a:lnTo>
                  <a:lnTo>
                    <a:pt x="2241" y="4057"/>
                  </a:lnTo>
                  <a:lnTo>
                    <a:pt x="2444" y="4022"/>
                  </a:lnTo>
                  <a:lnTo>
                    <a:pt x="2638" y="3978"/>
                  </a:lnTo>
                  <a:lnTo>
                    <a:pt x="2823" y="3907"/>
                  </a:lnTo>
                  <a:lnTo>
                    <a:pt x="3008" y="3819"/>
                  </a:lnTo>
                  <a:lnTo>
                    <a:pt x="3176" y="3722"/>
                  </a:lnTo>
                  <a:lnTo>
                    <a:pt x="3326" y="3599"/>
                  </a:lnTo>
                  <a:lnTo>
                    <a:pt x="3476" y="3475"/>
                  </a:lnTo>
                  <a:lnTo>
                    <a:pt x="3608" y="3325"/>
                  </a:lnTo>
                  <a:lnTo>
                    <a:pt x="3723" y="3166"/>
                  </a:lnTo>
                  <a:lnTo>
                    <a:pt x="3820" y="2999"/>
                  </a:lnTo>
                  <a:lnTo>
                    <a:pt x="3908" y="2822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8" y="2240"/>
                  </a:lnTo>
                  <a:lnTo>
                    <a:pt x="4067" y="2134"/>
                  </a:lnTo>
                  <a:lnTo>
                    <a:pt x="4067" y="2037"/>
                  </a:lnTo>
                  <a:lnTo>
                    <a:pt x="4067" y="1932"/>
                  </a:lnTo>
                  <a:lnTo>
                    <a:pt x="4058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67"/>
                  </a:lnTo>
                  <a:lnTo>
                    <a:pt x="3723" y="900"/>
                  </a:lnTo>
                  <a:lnTo>
                    <a:pt x="3608" y="741"/>
                  </a:lnTo>
                  <a:lnTo>
                    <a:pt x="3476" y="591"/>
                  </a:lnTo>
                  <a:lnTo>
                    <a:pt x="3326" y="468"/>
                  </a:lnTo>
                  <a:lnTo>
                    <a:pt x="3176" y="344"/>
                  </a:lnTo>
                  <a:lnTo>
                    <a:pt x="3008" y="247"/>
                  </a:lnTo>
                  <a:lnTo>
                    <a:pt x="2823" y="159"/>
                  </a:lnTo>
                  <a:lnTo>
                    <a:pt x="2638" y="88"/>
                  </a:lnTo>
                  <a:lnTo>
                    <a:pt x="2444" y="44"/>
                  </a:lnTo>
                  <a:lnTo>
                    <a:pt x="2241" y="9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6"/>
            <p:cNvSpPr/>
            <p:nvPr/>
          </p:nvSpPr>
          <p:spPr>
            <a:xfrm>
              <a:off x="5544725" y="3252075"/>
              <a:ext cx="101675" cy="101650"/>
            </a:xfrm>
            <a:custGeom>
              <a:rect b="b" l="l" r="r" t="t"/>
              <a:pathLst>
                <a:path extrusionOk="0" h="4066" w="4067">
                  <a:moveTo>
                    <a:pt x="1923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88"/>
                  </a:lnTo>
                  <a:lnTo>
                    <a:pt x="1235" y="159"/>
                  </a:lnTo>
                  <a:lnTo>
                    <a:pt x="1059" y="247"/>
                  </a:lnTo>
                  <a:lnTo>
                    <a:pt x="891" y="344"/>
                  </a:lnTo>
                  <a:lnTo>
                    <a:pt x="741" y="468"/>
                  </a:lnTo>
                  <a:lnTo>
                    <a:pt x="591" y="591"/>
                  </a:lnTo>
                  <a:lnTo>
                    <a:pt x="459" y="741"/>
                  </a:lnTo>
                  <a:lnTo>
                    <a:pt x="344" y="900"/>
                  </a:lnTo>
                  <a:lnTo>
                    <a:pt x="238" y="1067"/>
                  </a:lnTo>
                  <a:lnTo>
                    <a:pt x="159" y="1244"/>
                  </a:lnTo>
                  <a:lnTo>
                    <a:pt x="88" y="1429"/>
                  </a:lnTo>
                  <a:lnTo>
                    <a:pt x="36" y="1623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7"/>
                  </a:lnTo>
                  <a:lnTo>
                    <a:pt x="0" y="2134"/>
                  </a:lnTo>
                  <a:lnTo>
                    <a:pt x="9" y="2240"/>
                  </a:lnTo>
                  <a:lnTo>
                    <a:pt x="36" y="2443"/>
                  </a:lnTo>
                  <a:lnTo>
                    <a:pt x="88" y="2637"/>
                  </a:lnTo>
                  <a:lnTo>
                    <a:pt x="159" y="2822"/>
                  </a:lnTo>
                  <a:lnTo>
                    <a:pt x="238" y="2999"/>
                  </a:lnTo>
                  <a:lnTo>
                    <a:pt x="344" y="3166"/>
                  </a:lnTo>
                  <a:lnTo>
                    <a:pt x="459" y="3325"/>
                  </a:lnTo>
                  <a:lnTo>
                    <a:pt x="591" y="3475"/>
                  </a:lnTo>
                  <a:lnTo>
                    <a:pt x="741" y="3599"/>
                  </a:lnTo>
                  <a:lnTo>
                    <a:pt x="891" y="3722"/>
                  </a:lnTo>
                  <a:lnTo>
                    <a:pt x="1059" y="3819"/>
                  </a:lnTo>
                  <a:lnTo>
                    <a:pt x="1235" y="3907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23" y="4066"/>
                  </a:lnTo>
                  <a:lnTo>
                    <a:pt x="2135" y="4066"/>
                  </a:lnTo>
                  <a:lnTo>
                    <a:pt x="2240" y="4057"/>
                  </a:lnTo>
                  <a:lnTo>
                    <a:pt x="2443" y="4022"/>
                  </a:lnTo>
                  <a:lnTo>
                    <a:pt x="2637" y="3978"/>
                  </a:lnTo>
                  <a:lnTo>
                    <a:pt x="2823" y="3907"/>
                  </a:lnTo>
                  <a:lnTo>
                    <a:pt x="2999" y="3819"/>
                  </a:lnTo>
                  <a:lnTo>
                    <a:pt x="3167" y="3722"/>
                  </a:lnTo>
                  <a:lnTo>
                    <a:pt x="3325" y="3599"/>
                  </a:lnTo>
                  <a:lnTo>
                    <a:pt x="3466" y="3475"/>
                  </a:lnTo>
                  <a:lnTo>
                    <a:pt x="3599" y="3325"/>
                  </a:lnTo>
                  <a:lnTo>
                    <a:pt x="3713" y="3166"/>
                  </a:lnTo>
                  <a:lnTo>
                    <a:pt x="3819" y="2999"/>
                  </a:lnTo>
                  <a:lnTo>
                    <a:pt x="3907" y="2822"/>
                  </a:lnTo>
                  <a:lnTo>
                    <a:pt x="3969" y="2637"/>
                  </a:lnTo>
                  <a:lnTo>
                    <a:pt x="4022" y="2443"/>
                  </a:lnTo>
                  <a:lnTo>
                    <a:pt x="4057" y="2240"/>
                  </a:lnTo>
                  <a:lnTo>
                    <a:pt x="4066" y="2134"/>
                  </a:lnTo>
                  <a:lnTo>
                    <a:pt x="4066" y="2037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23"/>
                  </a:lnTo>
                  <a:lnTo>
                    <a:pt x="3969" y="1429"/>
                  </a:lnTo>
                  <a:lnTo>
                    <a:pt x="3907" y="1244"/>
                  </a:lnTo>
                  <a:lnTo>
                    <a:pt x="3819" y="1067"/>
                  </a:lnTo>
                  <a:lnTo>
                    <a:pt x="3713" y="900"/>
                  </a:lnTo>
                  <a:lnTo>
                    <a:pt x="3599" y="741"/>
                  </a:lnTo>
                  <a:lnTo>
                    <a:pt x="3466" y="591"/>
                  </a:lnTo>
                  <a:lnTo>
                    <a:pt x="3325" y="468"/>
                  </a:lnTo>
                  <a:lnTo>
                    <a:pt x="3167" y="344"/>
                  </a:lnTo>
                  <a:lnTo>
                    <a:pt x="2999" y="247"/>
                  </a:lnTo>
                  <a:lnTo>
                    <a:pt x="2823" y="159"/>
                  </a:lnTo>
                  <a:lnTo>
                    <a:pt x="2637" y="88"/>
                  </a:lnTo>
                  <a:lnTo>
                    <a:pt x="2443" y="44"/>
                  </a:lnTo>
                  <a:lnTo>
                    <a:pt x="2240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6"/>
            <p:cNvSpPr/>
            <p:nvPr/>
          </p:nvSpPr>
          <p:spPr>
            <a:xfrm>
              <a:off x="5592350" y="3265950"/>
              <a:ext cx="101675" cy="101900"/>
            </a:xfrm>
            <a:custGeom>
              <a:rect b="b" l="l" r="r" t="t"/>
              <a:pathLst>
                <a:path extrusionOk="0" h="4076" w="4067">
                  <a:moveTo>
                    <a:pt x="2038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68" y="248"/>
                  </a:lnTo>
                  <a:lnTo>
                    <a:pt x="900" y="354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9" y="1430"/>
                  </a:lnTo>
                  <a:lnTo>
                    <a:pt x="44" y="1632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4"/>
                  </a:lnTo>
                  <a:lnTo>
                    <a:pt x="9" y="2250"/>
                  </a:lnTo>
                  <a:lnTo>
                    <a:pt x="44" y="2453"/>
                  </a:lnTo>
                  <a:lnTo>
                    <a:pt x="89" y="2647"/>
                  </a:lnTo>
                  <a:lnTo>
                    <a:pt x="159" y="2832"/>
                  </a:lnTo>
                  <a:lnTo>
                    <a:pt x="247" y="3008"/>
                  </a:lnTo>
                  <a:lnTo>
                    <a:pt x="344" y="3176"/>
                  </a:lnTo>
                  <a:lnTo>
                    <a:pt x="468" y="3335"/>
                  </a:lnTo>
                  <a:lnTo>
                    <a:pt x="600" y="3476"/>
                  </a:lnTo>
                  <a:lnTo>
                    <a:pt x="741" y="3608"/>
                  </a:lnTo>
                  <a:lnTo>
                    <a:pt x="900" y="3723"/>
                  </a:lnTo>
                  <a:lnTo>
                    <a:pt x="1068" y="3829"/>
                  </a:lnTo>
                  <a:lnTo>
                    <a:pt x="1244" y="391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67"/>
                  </a:lnTo>
                  <a:lnTo>
                    <a:pt x="1932" y="4067"/>
                  </a:lnTo>
                  <a:lnTo>
                    <a:pt x="2038" y="4075"/>
                  </a:lnTo>
                  <a:lnTo>
                    <a:pt x="2144" y="4067"/>
                  </a:lnTo>
                  <a:lnTo>
                    <a:pt x="2241" y="4067"/>
                  </a:lnTo>
                  <a:lnTo>
                    <a:pt x="2443" y="4031"/>
                  </a:lnTo>
                  <a:lnTo>
                    <a:pt x="2637" y="3978"/>
                  </a:lnTo>
                  <a:lnTo>
                    <a:pt x="2823" y="3917"/>
                  </a:lnTo>
                  <a:lnTo>
                    <a:pt x="3008" y="3829"/>
                  </a:lnTo>
                  <a:lnTo>
                    <a:pt x="3175" y="3723"/>
                  </a:lnTo>
                  <a:lnTo>
                    <a:pt x="3325" y="3608"/>
                  </a:lnTo>
                  <a:lnTo>
                    <a:pt x="3475" y="3476"/>
                  </a:lnTo>
                  <a:lnTo>
                    <a:pt x="3608" y="3335"/>
                  </a:lnTo>
                  <a:lnTo>
                    <a:pt x="3722" y="3176"/>
                  </a:lnTo>
                  <a:lnTo>
                    <a:pt x="3819" y="3008"/>
                  </a:lnTo>
                  <a:lnTo>
                    <a:pt x="3907" y="2832"/>
                  </a:lnTo>
                  <a:lnTo>
                    <a:pt x="3978" y="2647"/>
                  </a:lnTo>
                  <a:lnTo>
                    <a:pt x="4031" y="2453"/>
                  </a:lnTo>
                  <a:lnTo>
                    <a:pt x="4057" y="2250"/>
                  </a:lnTo>
                  <a:lnTo>
                    <a:pt x="4066" y="2144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31" y="1632"/>
                  </a:lnTo>
                  <a:lnTo>
                    <a:pt x="3978" y="1430"/>
                  </a:lnTo>
                  <a:lnTo>
                    <a:pt x="3907" y="1244"/>
                  </a:lnTo>
                  <a:lnTo>
                    <a:pt x="3819" y="1068"/>
                  </a:lnTo>
                  <a:lnTo>
                    <a:pt x="3722" y="900"/>
                  </a:lnTo>
                  <a:lnTo>
                    <a:pt x="3608" y="742"/>
                  </a:lnTo>
                  <a:lnTo>
                    <a:pt x="3475" y="600"/>
                  </a:lnTo>
                  <a:lnTo>
                    <a:pt x="3325" y="468"/>
                  </a:lnTo>
                  <a:lnTo>
                    <a:pt x="3175" y="354"/>
                  </a:lnTo>
                  <a:lnTo>
                    <a:pt x="3008" y="248"/>
                  </a:lnTo>
                  <a:lnTo>
                    <a:pt x="2823" y="168"/>
                  </a:lnTo>
                  <a:lnTo>
                    <a:pt x="2637" y="98"/>
                  </a:lnTo>
                  <a:lnTo>
                    <a:pt x="2443" y="45"/>
                  </a:lnTo>
                  <a:lnTo>
                    <a:pt x="2241" y="18"/>
                  </a:lnTo>
                  <a:lnTo>
                    <a:pt x="2144" y="10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6"/>
            <p:cNvSpPr/>
            <p:nvPr/>
          </p:nvSpPr>
          <p:spPr>
            <a:xfrm>
              <a:off x="5609775" y="3321750"/>
              <a:ext cx="101875" cy="101675"/>
            </a:xfrm>
            <a:custGeom>
              <a:rect b="b" l="l" r="r" t="t"/>
              <a:pathLst>
                <a:path extrusionOk="0" h="4067" w="4075">
                  <a:moveTo>
                    <a:pt x="1932" y="0"/>
                  </a:moveTo>
                  <a:lnTo>
                    <a:pt x="1826" y="9"/>
                  </a:lnTo>
                  <a:lnTo>
                    <a:pt x="1623" y="35"/>
                  </a:lnTo>
                  <a:lnTo>
                    <a:pt x="1429" y="88"/>
                  </a:lnTo>
                  <a:lnTo>
                    <a:pt x="1244" y="159"/>
                  </a:lnTo>
                  <a:lnTo>
                    <a:pt x="1067" y="247"/>
                  </a:lnTo>
                  <a:lnTo>
                    <a:pt x="900" y="344"/>
                  </a:lnTo>
                  <a:lnTo>
                    <a:pt x="741" y="459"/>
                  </a:lnTo>
                  <a:lnTo>
                    <a:pt x="600" y="591"/>
                  </a:lnTo>
                  <a:lnTo>
                    <a:pt x="468" y="741"/>
                  </a:lnTo>
                  <a:lnTo>
                    <a:pt x="353" y="891"/>
                  </a:lnTo>
                  <a:lnTo>
                    <a:pt x="247" y="1059"/>
                  </a:lnTo>
                  <a:lnTo>
                    <a:pt x="159" y="1244"/>
                  </a:lnTo>
                  <a:lnTo>
                    <a:pt x="97" y="1429"/>
                  </a:lnTo>
                  <a:lnTo>
                    <a:pt x="44" y="1623"/>
                  </a:lnTo>
                  <a:lnTo>
                    <a:pt x="18" y="1826"/>
                  </a:lnTo>
                  <a:lnTo>
                    <a:pt x="9" y="1923"/>
                  </a:lnTo>
                  <a:lnTo>
                    <a:pt x="0" y="2029"/>
                  </a:lnTo>
                  <a:lnTo>
                    <a:pt x="9" y="2135"/>
                  </a:lnTo>
                  <a:lnTo>
                    <a:pt x="18" y="2240"/>
                  </a:lnTo>
                  <a:lnTo>
                    <a:pt x="44" y="2443"/>
                  </a:lnTo>
                  <a:lnTo>
                    <a:pt x="97" y="2637"/>
                  </a:lnTo>
                  <a:lnTo>
                    <a:pt x="159" y="2822"/>
                  </a:lnTo>
                  <a:lnTo>
                    <a:pt x="247" y="2999"/>
                  </a:lnTo>
                  <a:lnTo>
                    <a:pt x="353" y="3166"/>
                  </a:lnTo>
                  <a:lnTo>
                    <a:pt x="468" y="3325"/>
                  </a:lnTo>
                  <a:lnTo>
                    <a:pt x="600" y="3466"/>
                  </a:lnTo>
                  <a:lnTo>
                    <a:pt x="741" y="3599"/>
                  </a:lnTo>
                  <a:lnTo>
                    <a:pt x="900" y="3722"/>
                  </a:lnTo>
                  <a:lnTo>
                    <a:pt x="1067" y="3819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43" y="4066"/>
                  </a:lnTo>
                  <a:lnTo>
                    <a:pt x="2249" y="4057"/>
                  </a:lnTo>
                  <a:lnTo>
                    <a:pt x="2443" y="4022"/>
                  </a:lnTo>
                  <a:lnTo>
                    <a:pt x="2646" y="3978"/>
                  </a:lnTo>
                  <a:lnTo>
                    <a:pt x="2831" y="3907"/>
                  </a:lnTo>
                  <a:lnTo>
                    <a:pt x="3008" y="3819"/>
                  </a:lnTo>
                  <a:lnTo>
                    <a:pt x="3175" y="3722"/>
                  </a:lnTo>
                  <a:lnTo>
                    <a:pt x="3334" y="3599"/>
                  </a:lnTo>
                  <a:lnTo>
                    <a:pt x="3475" y="3466"/>
                  </a:lnTo>
                  <a:lnTo>
                    <a:pt x="3607" y="3325"/>
                  </a:lnTo>
                  <a:lnTo>
                    <a:pt x="3722" y="3166"/>
                  </a:lnTo>
                  <a:lnTo>
                    <a:pt x="3828" y="2999"/>
                  </a:lnTo>
                  <a:lnTo>
                    <a:pt x="3907" y="2822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7" y="2240"/>
                  </a:lnTo>
                  <a:lnTo>
                    <a:pt x="4066" y="2135"/>
                  </a:lnTo>
                  <a:lnTo>
                    <a:pt x="4075" y="2029"/>
                  </a:lnTo>
                  <a:lnTo>
                    <a:pt x="4066" y="1923"/>
                  </a:lnTo>
                  <a:lnTo>
                    <a:pt x="4057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28" y="1059"/>
                  </a:lnTo>
                  <a:lnTo>
                    <a:pt x="3722" y="891"/>
                  </a:lnTo>
                  <a:lnTo>
                    <a:pt x="3607" y="741"/>
                  </a:lnTo>
                  <a:lnTo>
                    <a:pt x="3475" y="591"/>
                  </a:lnTo>
                  <a:lnTo>
                    <a:pt x="3334" y="459"/>
                  </a:lnTo>
                  <a:lnTo>
                    <a:pt x="3175" y="344"/>
                  </a:lnTo>
                  <a:lnTo>
                    <a:pt x="3008" y="247"/>
                  </a:lnTo>
                  <a:lnTo>
                    <a:pt x="2831" y="159"/>
                  </a:lnTo>
                  <a:lnTo>
                    <a:pt x="2646" y="88"/>
                  </a:lnTo>
                  <a:lnTo>
                    <a:pt x="2443" y="35"/>
                  </a:lnTo>
                  <a:lnTo>
                    <a:pt x="2249" y="9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6"/>
            <p:cNvSpPr/>
            <p:nvPr/>
          </p:nvSpPr>
          <p:spPr>
            <a:xfrm>
              <a:off x="5665100" y="3380825"/>
              <a:ext cx="101675" cy="101675"/>
            </a:xfrm>
            <a:custGeom>
              <a:rect b="b" l="l" r="r" t="t"/>
              <a:pathLst>
                <a:path extrusionOk="0" h="4067" w="4067">
                  <a:moveTo>
                    <a:pt x="1932" y="1"/>
                  </a:moveTo>
                  <a:lnTo>
                    <a:pt x="1827" y="10"/>
                  </a:lnTo>
                  <a:lnTo>
                    <a:pt x="1624" y="36"/>
                  </a:lnTo>
                  <a:lnTo>
                    <a:pt x="1430" y="89"/>
                  </a:lnTo>
                  <a:lnTo>
                    <a:pt x="1244" y="160"/>
                  </a:lnTo>
                  <a:lnTo>
                    <a:pt x="1068" y="239"/>
                  </a:lnTo>
                  <a:lnTo>
                    <a:pt x="900" y="345"/>
                  </a:lnTo>
                  <a:lnTo>
                    <a:pt x="742" y="459"/>
                  </a:lnTo>
                  <a:lnTo>
                    <a:pt x="601" y="592"/>
                  </a:lnTo>
                  <a:lnTo>
                    <a:pt x="468" y="742"/>
                  </a:lnTo>
                  <a:lnTo>
                    <a:pt x="345" y="892"/>
                  </a:lnTo>
                  <a:lnTo>
                    <a:pt x="248" y="1059"/>
                  </a:lnTo>
                  <a:lnTo>
                    <a:pt x="160" y="1244"/>
                  </a:lnTo>
                  <a:lnTo>
                    <a:pt x="89" y="1430"/>
                  </a:lnTo>
                  <a:lnTo>
                    <a:pt x="45" y="1624"/>
                  </a:lnTo>
                  <a:lnTo>
                    <a:pt x="10" y="1827"/>
                  </a:lnTo>
                  <a:lnTo>
                    <a:pt x="1" y="1924"/>
                  </a:lnTo>
                  <a:lnTo>
                    <a:pt x="1" y="2029"/>
                  </a:lnTo>
                  <a:lnTo>
                    <a:pt x="1" y="2135"/>
                  </a:lnTo>
                  <a:lnTo>
                    <a:pt x="10" y="2241"/>
                  </a:lnTo>
                  <a:lnTo>
                    <a:pt x="45" y="2444"/>
                  </a:lnTo>
                  <a:lnTo>
                    <a:pt x="89" y="2638"/>
                  </a:lnTo>
                  <a:lnTo>
                    <a:pt x="160" y="2823"/>
                  </a:lnTo>
                  <a:lnTo>
                    <a:pt x="248" y="3000"/>
                  </a:lnTo>
                  <a:lnTo>
                    <a:pt x="345" y="3167"/>
                  </a:lnTo>
                  <a:lnTo>
                    <a:pt x="468" y="3326"/>
                  </a:lnTo>
                  <a:lnTo>
                    <a:pt x="601" y="3467"/>
                  </a:lnTo>
                  <a:lnTo>
                    <a:pt x="742" y="3599"/>
                  </a:lnTo>
                  <a:lnTo>
                    <a:pt x="900" y="3723"/>
                  </a:lnTo>
                  <a:lnTo>
                    <a:pt x="1068" y="3820"/>
                  </a:lnTo>
                  <a:lnTo>
                    <a:pt x="1244" y="3908"/>
                  </a:lnTo>
                  <a:lnTo>
                    <a:pt x="1430" y="3979"/>
                  </a:lnTo>
                  <a:lnTo>
                    <a:pt x="1624" y="4023"/>
                  </a:lnTo>
                  <a:lnTo>
                    <a:pt x="1827" y="4058"/>
                  </a:lnTo>
                  <a:lnTo>
                    <a:pt x="1932" y="4067"/>
                  </a:lnTo>
                  <a:lnTo>
                    <a:pt x="2144" y="4067"/>
                  </a:lnTo>
                  <a:lnTo>
                    <a:pt x="2241" y="4058"/>
                  </a:lnTo>
                  <a:lnTo>
                    <a:pt x="2444" y="4023"/>
                  </a:lnTo>
                  <a:lnTo>
                    <a:pt x="2638" y="3979"/>
                  </a:lnTo>
                  <a:lnTo>
                    <a:pt x="2823" y="3908"/>
                  </a:lnTo>
                  <a:lnTo>
                    <a:pt x="3008" y="3820"/>
                  </a:lnTo>
                  <a:lnTo>
                    <a:pt x="3176" y="3723"/>
                  </a:lnTo>
                  <a:lnTo>
                    <a:pt x="3326" y="3599"/>
                  </a:lnTo>
                  <a:lnTo>
                    <a:pt x="3476" y="3467"/>
                  </a:lnTo>
                  <a:lnTo>
                    <a:pt x="3608" y="3326"/>
                  </a:lnTo>
                  <a:lnTo>
                    <a:pt x="3723" y="3167"/>
                  </a:lnTo>
                  <a:lnTo>
                    <a:pt x="3820" y="3000"/>
                  </a:lnTo>
                  <a:lnTo>
                    <a:pt x="3908" y="2823"/>
                  </a:lnTo>
                  <a:lnTo>
                    <a:pt x="3979" y="2638"/>
                  </a:lnTo>
                  <a:lnTo>
                    <a:pt x="4031" y="2444"/>
                  </a:lnTo>
                  <a:lnTo>
                    <a:pt x="4058" y="2241"/>
                  </a:lnTo>
                  <a:lnTo>
                    <a:pt x="4067" y="2135"/>
                  </a:lnTo>
                  <a:lnTo>
                    <a:pt x="4067" y="2029"/>
                  </a:lnTo>
                  <a:lnTo>
                    <a:pt x="4067" y="1924"/>
                  </a:lnTo>
                  <a:lnTo>
                    <a:pt x="4058" y="1827"/>
                  </a:lnTo>
                  <a:lnTo>
                    <a:pt x="4031" y="1624"/>
                  </a:lnTo>
                  <a:lnTo>
                    <a:pt x="3979" y="1430"/>
                  </a:lnTo>
                  <a:lnTo>
                    <a:pt x="3908" y="1244"/>
                  </a:lnTo>
                  <a:lnTo>
                    <a:pt x="3820" y="1059"/>
                  </a:lnTo>
                  <a:lnTo>
                    <a:pt x="3723" y="892"/>
                  </a:lnTo>
                  <a:lnTo>
                    <a:pt x="3608" y="742"/>
                  </a:lnTo>
                  <a:lnTo>
                    <a:pt x="3476" y="592"/>
                  </a:lnTo>
                  <a:lnTo>
                    <a:pt x="3326" y="459"/>
                  </a:lnTo>
                  <a:lnTo>
                    <a:pt x="3176" y="345"/>
                  </a:lnTo>
                  <a:lnTo>
                    <a:pt x="3008" y="239"/>
                  </a:lnTo>
                  <a:lnTo>
                    <a:pt x="2823" y="160"/>
                  </a:lnTo>
                  <a:lnTo>
                    <a:pt x="2638" y="89"/>
                  </a:lnTo>
                  <a:lnTo>
                    <a:pt x="2444" y="36"/>
                  </a:lnTo>
                  <a:lnTo>
                    <a:pt x="2241" y="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6"/>
            <p:cNvSpPr/>
            <p:nvPr/>
          </p:nvSpPr>
          <p:spPr>
            <a:xfrm>
              <a:off x="5665325" y="3459550"/>
              <a:ext cx="101675" cy="101675"/>
            </a:xfrm>
            <a:custGeom>
              <a:rect b="b" l="l" r="r" t="t"/>
              <a:pathLst>
                <a:path extrusionOk="0" h="4067" w="4067">
                  <a:moveTo>
                    <a:pt x="1932" y="1"/>
                  </a:moveTo>
                  <a:lnTo>
                    <a:pt x="1826" y="9"/>
                  </a:lnTo>
                  <a:lnTo>
                    <a:pt x="1624" y="45"/>
                  </a:lnTo>
                  <a:lnTo>
                    <a:pt x="1429" y="98"/>
                  </a:lnTo>
                  <a:lnTo>
                    <a:pt x="1244" y="159"/>
                  </a:lnTo>
                  <a:lnTo>
                    <a:pt x="1068" y="247"/>
                  </a:lnTo>
                  <a:lnTo>
                    <a:pt x="900" y="353"/>
                  </a:lnTo>
                  <a:lnTo>
                    <a:pt x="742" y="468"/>
                  </a:lnTo>
                  <a:lnTo>
                    <a:pt x="600" y="600"/>
                  </a:lnTo>
                  <a:lnTo>
                    <a:pt x="468" y="741"/>
                  </a:lnTo>
                  <a:lnTo>
                    <a:pt x="345" y="900"/>
                  </a:lnTo>
                  <a:lnTo>
                    <a:pt x="248" y="1068"/>
                  </a:lnTo>
                  <a:lnTo>
                    <a:pt x="159" y="1244"/>
                  </a:lnTo>
                  <a:lnTo>
                    <a:pt x="89" y="1429"/>
                  </a:lnTo>
                  <a:lnTo>
                    <a:pt x="45" y="1623"/>
                  </a:lnTo>
                  <a:lnTo>
                    <a:pt x="9" y="1826"/>
                  </a:lnTo>
                  <a:lnTo>
                    <a:pt x="1" y="1932"/>
                  </a:lnTo>
                  <a:lnTo>
                    <a:pt x="1" y="2038"/>
                  </a:lnTo>
                  <a:lnTo>
                    <a:pt x="1" y="2144"/>
                  </a:lnTo>
                  <a:lnTo>
                    <a:pt x="9" y="2241"/>
                  </a:lnTo>
                  <a:lnTo>
                    <a:pt x="45" y="2444"/>
                  </a:lnTo>
                  <a:lnTo>
                    <a:pt x="89" y="2638"/>
                  </a:lnTo>
                  <a:lnTo>
                    <a:pt x="159" y="2832"/>
                  </a:lnTo>
                  <a:lnTo>
                    <a:pt x="248" y="3008"/>
                  </a:lnTo>
                  <a:lnTo>
                    <a:pt x="345" y="3176"/>
                  </a:lnTo>
                  <a:lnTo>
                    <a:pt x="468" y="3334"/>
                  </a:lnTo>
                  <a:lnTo>
                    <a:pt x="600" y="3476"/>
                  </a:lnTo>
                  <a:lnTo>
                    <a:pt x="742" y="3608"/>
                  </a:lnTo>
                  <a:lnTo>
                    <a:pt x="900" y="3722"/>
                  </a:lnTo>
                  <a:lnTo>
                    <a:pt x="1068" y="3828"/>
                  </a:lnTo>
                  <a:lnTo>
                    <a:pt x="1244" y="3908"/>
                  </a:lnTo>
                  <a:lnTo>
                    <a:pt x="1429" y="3978"/>
                  </a:lnTo>
                  <a:lnTo>
                    <a:pt x="1624" y="4031"/>
                  </a:lnTo>
                  <a:lnTo>
                    <a:pt x="1826" y="4058"/>
                  </a:lnTo>
                  <a:lnTo>
                    <a:pt x="1932" y="4066"/>
                  </a:lnTo>
                  <a:lnTo>
                    <a:pt x="2144" y="4066"/>
                  </a:lnTo>
                  <a:lnTo>
                    <a:pt x="2241" y="4058"/>
                  </a:lnTo>
                  <a:lnTo>
                    <a:pt x="2444" y="4031"/>
                  </a:lnTo>
                  <a:lnTo>
                    <a:pt x="2638" y="3978"/>
                  </a:lnTo>
                  <a:lnTo>
                    <a:pt x="2823" y="3908"/>
                  </a:lnTo>
                  <a:lnTo>
                    <a:pt x="3008" y="3828"/>
                  </a:lnTo>
                  <a:lnTo>
                    <a:pt x="3176" y="3722"/>
                  </a:lnTo>
                  <a:lnTo>
                    <a:pt x="3326" y="3608"/>
                  </a:lnTo>
                  <a:lnTo>
                    <a:pt x="3476" y="3476"/>
                  </a:lnTo>
                  <a:lnTo>
                    <a:pt x="3608" y="3334"/>
                  </a:lnTo>
                  <a:lnTo>
                    <a:pt x="3723" y="3176"/>
                  </a:lnTo>
                  <a:lnTo>
                    <a:pt x="3820" y="3008"/>
                  </a:lnTo>
                  <a:lnTo>
                    <a:pt x="3908" y="2832"/>
                  </a:lnTo>
                  <a:lnTo>
                    <a:pt x="3978" y="2638"/>
                  </a:lnTo>
                  <a:lnTo>
                    <a:pt x="4031" y="2444"/>
                  </a:lnTo>
                  <a:lnTo>
                    <a:pt x="4058" y="2241"/>
                  </a:lnTo>
                  <a:lnTo>
                    <a:pt x="4067" y="2144"/>
                  </a:lnTo>
                  <a:lnTo>
                    <a:pt x="4067" y="2038"/>
                  </a:lnTo>
                  <a:lnTo>
                    <a:pt x="4067" y="1932"/>
                  </a:lnTo>
                  <a:lnTo>
                    <a:pt x="4058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68"/>
                  </a:lnTo>
                  <a:lnTo>
                    <a:pt x="3723" y="900"/>
                  </a:lnTo>
                  <a:lnTo>
                    <a:pt x="3608" y="741"/>
                  </a:lnTo>
                  <a:lnTo>
                    <a:pt x="3476" y="600"/>
                  </a:lnTo>
                  <a:lnTo>
                    <a:pt x="3326" y="468"/>
                  </a:lnTo>
                  <a:lnTo>
                    <a:pt x="3176" y="353"/>
                  </a:lnTo>
                  <a:lnTo>
                    <a:pt x="3008" y="247"/>
                  </a:lnTo>
                  <a:lnTo>
                    <a:pt x="2823" y="159"/>
                  </a:lnTo>
                  <a:lnTo>
                    <a:pt x="2638" y="98"/>
                  </a:lnTo>
                  <a:lnTo>
                    <a:pt x="2444" y="45"/>
                  </a:lnTo>
                  <a:lnTo>
                    <a:pt x="2241" y="9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6"/>
            <p:cNvSpPr/>
            <p:nvPr/>
          </p:nvSpPr>
          <p:spPr>
            <a:xfrm>
              <a:off x="5260950" y="3397375"/>
              <a:ext cx="101875" cy="101675"/>
            </a:xfrm>
            <a:custGeom>
              <a:rect b="b" l="l" r="r" t="t"/>
              <a:pathLst>
                <a:path extrusionOk="0" h="4067" w="4075">
                  <a:moveTo>
                    <a:pt x="1932" y="0"/>
                  </a:moveTo>
                  <a:lnTo>
                    <a:pt x="1826" y="9"/>
                  </a:lnTo>
                  <a:lnTo>
                    <a:pt x="1623" y="36"/>
                  </a:lnTo>
                  <a:lnTo>
                    <a:pt x="1429" y="89"/>
                  </a:lnTo>
                  <a:lnTo>
                    <a:pt x="1244" y="159"/>
                  </a:lnTo>
                  <a:lnTo>
                    <a:pt x="1067" y="247"/>
                  </a:lnTo>
                  <a:lnTo>
                    <a:pt x="900" y="344"/>
                  </a:lnTo>
                  <a:lnTo>
                    <a:pt x="741" y="459"/>
                  </a:lnTo>
                  <a:lnTo>
                    <a:pt x="600" y="591"/>
                  </a:lnTo>
                  <a:lnTo>
                    <a:pt x="468" y="741"/>
                  </a:lnTo>
                  <a:lnTo>
                    <a:pt x="353" y="891"/>
                  </a:lnTo>
                  <a:lnTo>
                    <a:pt x="247" y="1059"/>
                  </a:lnTo>
                  <a:lnTo>
                    <a:pt x="159" y="1244"/>
                  </a:lnTo>
                  <a:lnTo>
                    <a:pt x="97" y="1429"/>
                  </a:lnTo>
                  <a:lnTo>
                    <a:pt x="44" y="1623"/>
                  </a:lnTo>
                  <a:lnTo>
                    <a:pt x="9" y="1826"/>
                  </a:lnTo>
                  <a:lnTo>
                    <a:pt x="9" y="1923"/>
                  </a:lnTo>
                  <a:lnTo>
                    <a:pt x="0" y="2029"/>
                  </a:lnTo>
                  <a:lnTo>
                    <a:pt x="9" y="2135"/>
                  </a:lnTo>
                  <a:lnTo>
                    <a:pt x="9" y="2241"/>
                  </a:lnTo>
                  <a:lnTo>
                    <a:pt x="44" y="2443"/>
                  </a:lnTo>
                  <a:lnTo>
                    <a:pt x="97" y="2637"/>
                  </a:lnTo>
                  <a:lnTo>
                    <a:pt x="159" y="2823"/>
                  </a:lnTo>
                  <a:lnTo>
                    <a:pt x="247" y="2999"/>
                  </a:lnTo>
                  <a:lnTo>
                    <a:pt x="353" y="3167"/>
                  </a:lnTo>
                  <a:lnTo>
                    <a:pt x="468" y="3325"/>
                  </a:lnTo>
                  <a:lnTo>
                    <a:pt x="600" y="3467"/>
                  </a:lnTo>
                  <a:lnTo>
                    <a:pt x="741" y="3599"/>
                  </a:lnTo>
                  <a:lnTo>
                    <a:pt x="900" y="3722"/>
                  </a:lnTo>
                  <a:lnTo>
                    <a:pt x="1067" y="3819"/>
                  </a:lnTo>
                  <a:lnTo>
                    <a:pt x="1244" y="3908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32" y="4066"/>
                  </a:lnTo>
                  <a:lnTo>
                    <a:pt x="2143" y="4066"/>
                  </a:lnTo>
                  <a:lnTo>
                    <a:pt x="2249" y="4057"/>
                  </a:lnTo>
                  <a:lnTo>
                    <a:pt x="2443" y="4022"/>
                  </a:lnTo>
                  <a:lnTo>
                    <a:pt x="2646" y="3978"/>
                  </a:lnTo>
                  <a:lnTo>
                    <a:pt x="2831" y="3908"/>
                  </a:lnTo>
                  <a:lnTo>
                    <a:pt x="3008" y="3819"/>
                  </a:lnTo>
                  <a:lnTo>
                    <a:pt x="3175" y="3722"/>
                  </a:lnTo>
                  <a:lnTo>
                    <a:pt x="3334" y="3599"/>
                  </a:lnTo>
                  <a:lnTo>
                    <a:pt x="3475" y="3467"/>
                  </a:lnTo>
                  <a:lnTo>
                    <a:pt x="3607" y="3325"/>
                  </a:lnTo>
                  <a:lnTo>
                    <a:pt x="3722" y="3167"/>
                  </a:lnTo>
                  <a:lnTo>
                    <a:pt x="3828" y="2999"/>
                  </a:lnTo>
                  <a:lnTo>
                    <a:pt x="3907" y="2823"/>
                  </a:lnTo>
                  <a:lnTo>
                    <a:pt x="3978" y="2637"/>
                  </a:lnTo>
                  <a:lnTo>
                    <a:pt x="4031" y="2443"/>
                  </a:lnTo>
                  <a:lnTo>
                    <a:pt x="4057" y="2241"/>
                  </a:lnTo>
                  <a:lnTo>
                    <a:pt x="4066" y="2135"/>
                  </a:lnTo>
                  <a:lnTo>
                    <a:pt x="4075" y="2029"/>
                  </a:lnTo>
                  <a:lnTo>
                    <a:pt x="4066" y="1923"/>
                  </a:lnTo>
                  <a:lnTo>
                    <a:pt x="4057" y="1826"/>
                  </a:lnTo>
                  <a:lnTo>
                    <a:pt x="4031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28" y="1059"/>
                  </a:lnTo>
                  <a:lnTo>
                    <a:pt x="3722" y="891"/>
                  </a:lnTo>
                  <a:lnTo>
                    <a:pt x="3607" y="741"/>
                  </a:lnTo>
                  <a:lnTo>
                    <a:pt x="3475" y="591"/>
                  </a:lnTo>
                  <a:lnTo>
                    <a:pt x="3334" y="459"/>
                  </a:lnTo>
                  <a:lnTo>
                    <a:pt x="3175" y="344"/>
                  </a:lnTo>
                  <a:lnTo>
                    <a:pt x="3008" y="247"/>
                  </a:lnTo>
                  <a:lnTo>
                    <a:pt x="2831" y="159"/>
                  </a:lnTo>
                  <a:lnTo>
                    <a:pt x="2646" y="89"/>
                  </a:lnTo>
                  <a:lnTo>
                    <a:pt x="2443" y="36"/>
                  </a:lnTo>
                  <a:lnTo>
                    <a:pt x="2249" y="9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6"/>
            <p:cNvSpPr/>
            <p:nvPr/>
          </p:nvSpPr>
          <p:spPr>
            <a:xfrm>
              <a:off x="5265125" y="3475650"/>
              <a:ext cx="101675" cy="101675"/>
            </a:xfrm>
            <a:custGeom>
              <a:rect b="b" l="l" r="r" t="t"/>
              <a:pathLst>
                <a:path extrusionOk="0" h="4067" w="4067">
                  <a:moveTo>
                    <a:pt x="1923" y="0"/>
                  </a:moveTo>
                  <a:lnTo>
                    <a:pt x="1826" y="9"/>
                  </a:lnTo>
                  <a:lnTo>
                    <a:pt x="1624" y="36"/>
                  </a:lnTo>
                  <a:lnTo>
                    <a:pt x="1430" y="89"/>
                  </a:lnTo>
                  <a:lnTo>
                    <a:pt x="1244" y="159"/>
                  </a:lnTo>
                  <a:lnTo>
                    <a:pt x="1059" y="247"/>
                  </a:lnTo>
                  <a:lnTo>
                    <a:pt x="892" y="344"/>
                  </a:lnTo>
                  <a:lnTo>
                    <a:pt x="742" y="459"/>
                  </a:lnTo>
                  <a:lnTo>
                    <a:pt x="592" y="591"/>
                  </a:lnTo>
                  <a:lnTo>
                    <a:pt x="459" y="741"/>
                  </a:lnTo>
                  <a:lnTo>
                    <a:pt x="345" y="891"/>
                  </a:lnTo>
                  <a:lnTo>
                    <a:pt x="239" y="1059"/>
                  </a:lnTo>
                  <a:lnTo>
                    <a:pt x="159" y="1244"/>
                  </a:lnTo>
                  <a:lnTo>
                    <a:pt x="89" y="1429"/>
                  </a:lnTo>
                  <a:lnTo>
                    <a:pt x="36" y="1623"/>
                  </a:lnTo>
                  <a:lnTo>
                    <a:pt x="10" y="1826"/>
                  </a:lnTo>
                  <a:lnTo>
                    <a:pt x="1" y="1923"/>
                  </a:lnTo>
                  <a:lnTo>
                    <a:pt x="1" y="2029"/>
                  </a:lnTo>
                  <a:lnTo>
                    <a:pt x="1" y="2135"/>
                  </a:lnTo>
                  <a:lnTo>
                    <a:pt x="10" y="2241"/>
                  </a:lnTo>
                  <a:lnTo>
                    <a:pt x="36" y="2443"/>
                  </a:lnTo>
                  <a:lnTo>
                    <a:pt x="89" y="2637"/>
                  </a:lnTo>
                  <a:lnTo>
                    <a:pt x="159" y="2823"/>
                  </a:lnTo>
                  <a:lnTo>
                    <a:pt x="239" y="2999"/>
                  </a:lnTo>
                  <a:lnTo>
                    <a:pt x="345" y="3167"/>
                  </a:lnTo>
                  <a:lnTo>
                    <a:pt x="459" y="3325"/>
                  </a:lnTo>
                  <a:lnTo>
                    <a:pt x="592" y="3467"/>
                  </a:lnTo>
                  <a:lnTo>
                    <a:pt x="742" y="3599"/>
                  </a:lnTo>
                  <a:lnTo>
                    <a:pt x="892" y="3722"/>
                  </a:lnTo>
                  <a:lnTo>
                    <a:pt x="1059" y="3819"/>
                  </a:lnTo>
                  <a:lnTo>
                    <a:pt x="1244" y="3908"/>
                  </a:lnTo>
                  <a:lnTo>
                    <a:pt x="1430" y="3978"/>
                  </a:lnTo>
                  <a:lnTo>
                    <a:pt x="1624" y="4022"/>
                  </a:lnTo>
                  <a:lnTo>
                    <a:pt x="1826" y="4057"/>
                  </a:lnTo>
                  <a:lnTo>
                    <a:pt x="1923" y="4066"/>
                  </a:lnTo>
                  <a:lnTo>
                    <a:pt x="2135" y="4066"/>
                  </a:lnTo>
                  <a:lnTo>
                    <a:pt x="2241" y="4057"/>
                  </a:lnTo>
                  <a:lnTo>
                    <a:pt x="2444" y="4022"/>
                  </a:lnTo>
                  <a:lnTo>
                    <a:pt x="2638" y="3978"/>
                  </a:lnTo>
                  <a:lnTo>
                    <a:pt x="2823" y="3908"/>
                  </a:lnTo>
                  <a:lnTo>
                    <a:pt x="2999" y="3819"/>
                  </a:lnTo>
                  <a:lnTo>
                    <a:pt x="3167" y="3722"/>
                  </a:lnTo>
                  <a:lnTo>
                    <a:pt x="3326" y="3599"/>
                  </a:lnTo>
                  <a:lnTo>
                    <a:pt x="3467" y="3467"/>
                  </a:lnTo>
                  <a:lnTo>
                    <a:pt x="3599" y="3325"/>
                  </a:lnTo>
                  <a:lnTo>
                    <a:pt x="3723" y="3167"/>
                  </a:lnTo>
                  <a:lnTo>
                    <a:pt x="3820" y="2999"/>
                  </a:lnTo>
                  <a:lnTo>
                    <a:pt x="3908" y="2823"/>
                  </a:lnTo>
                  <a:lnTo>
                    <a:pt x="3978" y="2637"/>
                  </a:lnTo>
                  <a:lnTo>
                    <a:pt x="4023" y="2443"/>
                  </a:lnTo>
                  <a:lnTo>
                    <a:pt x="4058" y="2241"/>
                  </a:lnTo>
                  <a:lnTo>
                    <a:pt x="4067" y="2135"/>
                  </a:lnTo>
                  <a:lnTo>
                    <a:pt x="4067" y="2029"/>
                  </a:lnTo>
                  <a:lnTo>
                    <a:pt x="4067" y="1923"/>
                  </a:lnTo>
                  <a:lnTo>
                    <a:pt x="4058" y="1826"/>
                  </a:lnTo>
                  <a:lnTo>
                    <a:pt x="4023" y="1623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0" y="1059"/>
                  </a:lnTo>
                  <a:lnTo>
                    <a:pt x="3723" y="891"/>
                  </a:lnTo>
                  <a:lnTo>
                    <a:pt x="3599" y="741"/>
                  </a:lnTo>
                  <a:lnTo>
                    <a:pt x="3467" y="591"/>
                  </a:lnTo>
                  <a:lnTo>
                    <a:pt x="3326" y="459"/>
                  </a:lnTo>
                  <a:lnTo>
                    <a:pt x="3167" y="344"/>
                  </a:lnTo>
                  <a:lnTo>
                    <a:pt x="2999" y="247"/>
                  </a:lnTo>
                  <a:lnTo>
                    <a:pt x="2823" y="159"/>
                  </a:lnTo>
                  <a:lnTo>
                    <a:pt x="2638" y="89"/>
                  </a:lnTo>
                  <a:lnTo>
                    <a:pt x="2444" y="36"/>
                  </a:lnTo>
                  <a:lnTo>
                    <a:pt x="2241" y="9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6"/>
            <p:cNvSpPr/>
            <p:nvPr/>
          </p:nvSpPr>
          <p:spPr>
            <a:xfrm>
              <a:off x="5308125" y="3592725"/>
              <a:ext cx="101900" cy="101900"/>
            </a:xfrm>
            <a:custGeom>
              <a:rect b="b" l="l" r="r" t="t"/>
              <a:pathLst>
                <a:path extrusionOk="0" h="4076" w="4076">
                  <a:moveTo>
                    <a:pt x="2038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68" y="248"/>
                  </a:lnTo>
                  <a:lnTo>
                    <a:pt x="900" y="353"/>
                  </a:lnTo>
                  <a:lnTo>
                    <a:pt x="741" y="468"/>
                  </a:lnTo>
                  <a:lnTo>
                    <a:pt x="600" y="600"/>
                  </a:lnTo>
                  <a:lnTo>
                    <a:pt x="468" y="742"/>
                  </a:lnTo>
                  <a:lnTo>
                    <a:pt x="353" y="900"/>
                  </a:lnTo>
                  <a:lnTo>
                    <a:pt x="248" y="1068"/>
                  </a:lnTo>
                  <a:lnTo>
                    <a:pt x="159" y="1244"/>
                  </a:lnTo>
                  <a:lnTo>
                    <a:pt x="98" y="1429"/>
                  </a:lnTo>
                  <a:lnTo>
                    <a:pt x="45" y="1632"/>
                  </a:lnTo>
                  <a:lnTo>
                    <a:pt x="18" y="1826"/>
                  </a:lnTo>
                  <a:lnTo>
                    <a:pt x="9" y="1932"/>
                  </a:lnTo>
                  <a:lnTo>
                    <a:pt x="1" y="2038"/>
                  </a:lnTo>
                  <a:lnTo>
                    <a:pt x="9" y="2144"/>
                  </a:lnTo>
                  <a:lnTo>
                    <a:pt x="18" y="2250"/>
                  </a:lnTo>
                  <a:lnTo>
                    <a:pt x="45" y="2453"/>
                  </a:lnTo>
                  <a:lnTo>
                    <a:pt x="98" y="2647"/>
                  </a:lnTo>
                  <a:lnTo>
                    <a:pt x="159" y="2832"/>
                  </a:lnTo>
                  <a:lnTo>
                    <a:pt x="248" y="3008"/>
                  </a:lnTo>
                  <a:lnTo>
                    <a:pt x="353" y="3176"/>
                  </a:lnTo>
                  <a:lnTo>
                    <a:pt x="468" y="3335"/>
                  </a:lnTo>
                  <a:lnTo>
                    <a:pt x="600" y="3476"/>
                  </a:lnTo>
                  <a:lnTo>
                    <a:pt x="741" y="3608"/>
                  </a:lnTo>
                  <a:lnTo>
                    <a:pt x="900" y="3723"/>
                  </a:lnTo>
                  <a:lnTo>
                    <a:pt x="1068" y="3828"/>
                  </a:lnTo>
                  <a:lnTo>
                    <a:pt x="1244" y="3917"/>
                  </a:lnTo>
                  <a:lnTo>
                    <a:pt x="1429" y="3978"/>
                  </a:lnTo>
                  <a:lnTo>
                    <a:pt x="1623" y="4031"/>
                  </a:lnTo>
                  <a:lnTo>
                    <a:pt x="1826" y="4067"/>
                  </a:lnTo>
                  <a:lnTo>
                    <a:pt x="1932" y="4067"/>
                  </a:lnTo>
                  <a:lnTo>
                    <a:pt x="2038" y="4075"/>
                  </a:lnTo>
                  <a:lnTo>
                    <a:pt x="2144" y="4067"/>
                  </a:lnTo>
                  <a:lnTo>
                    <a:pt x="2250" y="4067"/>
                  </a:lnTo>
                  <a:lnTo>
                    <a:pt x="2444" y="4031"/>
                  </a:lnTo>
                  <a:lnTo>
                    <a:pt x="2647" y="3978"/>
                  </a:lnTo>
                  <a:lnTo>
                    <a:pt x="2832" y="3917"/>
                  </a:lnTo>
                  <a:lnTo>
                    <a:pt x="3008" y="3828"/>
                  </a:lnTo>
                  <a:lnTo>
                    <a:pt x="3176" y="3723"/>
                  </a:lnTo>
                  <a:lnTo>
                    <a:pt x="3334" y="3608"/>
                  </a:lnTo>
                  <a:lnTo>
                    <a:pt x="3476" y="3476"/>
                  </a:lnTo>
                  <a:lnTo>
                    <a:pt x="3608" y="3335"/>
                  </a:lnTo>
                  <a:lnTo>
                    <a:pt x="3723" y="3176"/>
                  </a:lnTo>
                  <a:lnTo>
                    <a:pt x="3828" y="3008"/>
                  </a:lnTo>
                  <a:lnTo>
                    <a:pt x="3908" y="2832"/>
                  </a:lnTo>
                  <a:lnTo>
                    <a:pt x="3978" y="2647"/>
                  </a:lnTo>
                  <a:lnTo>
                    <a:pt x="4031" y="2453"/>
                  </a:lnTo>
                  <a:lnTo>
                    <a:pt x="4058" y="2250"/>
                  </a:lnTo>
                  <a:lnTo>
                    <a:pt x="4067" y="2144"/>
                  </a:lnTo>
                  <a:lnTo>
                    <a:pt x="4075" y="2038"/>
                  </a:lnTo>
                  <a:lnTo>
                    <a:pt x="4067" y="1932"/>
                  </a:lnTo>
                  <a:lnTo>
                    <a:pt x="4058" y="1826"/>
                  </a:lnTo>
                  <a:lnTo>
                    <a:pt x="4031" y="1632"/>
                  </a:lnTo>
                  <a:lnTo>
                    <a:pt x="3978" y="1429"/>
                  </a:lnTo>
                  <a:lnTo>
                    <a:pt x="3908" y="1244"/>
                  </a:lnTo>
                  <a:lnTo>
                    <a:pt x="3828" y="1068"/>
                  </a:lnTo>
                  <a:lnTo>
                    <a:pt x="3723" y="900"/>
                  </a:lnTo>
                  <a:lnTo>
                    <a:pt x="3608" y="742"/>
                  </a:lnTo>
                  <a:lnTo>
                    <a:pt x="3476" y="600"/>
                  </a:lnTo>
                  <a:lnTo>
                    <a:pt x="3334" y="468"/>
                  </a:lnTo>
                  <a:lnTo>
                    <a:pt x="3176" y="353"/>
                  </a:lnTo>
                  <a:lnTo>
                    <a:pt x="3008" y="248"/>
                  </a:lnTo>
                  <a:lnTo>
                    <a:pt x="2832" y="168"/>
                  </a:lnTo>
                  <a:lnTo>
                    <a:pt x="2647" y="98"/>
                  </a:lnTo>
                  <a:lnTo>
                    <a:pt x="2444" y="45"/>
                  </a:lnTo>
                  <a:lnTo>
                    <a:pt x="2250" y="18"/>
                  </a:lnTo>
                  <a:lnTo>
                    <a:pt x="2144" y="10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6"/>
            <p:cNvSpPr/>
            <p:nvPr/>
          </p:nvSpPr>
          <p:spPr>
            <a:xfrm>
              <a:off x="5402725" y="3495925"/>
              <a:ext cx="101675" cy="101900"/>
            </a:xfrm>
            <a:custGeom>
              <a:rect b="b" l="l" r="r" t="t"/>
              <a:pathLst>
                <a:path extrusionOk="0" h="4076" w="4067">
                  <a:moveTo>
                    <a:pt x="2029" y="1"/>
                  </a:moveTo>
                  <a:lnTo>
                    <a:pt x="1932" y="10"/>
                  </a:lnTo>
                  <a:lnTo>
                    <a:pt x="1826" y="18"/>
                  </a:lnTo>
                  <a:lnTo>
                    <a:pt x="1623" y="45"/>
                  </a:lnTo>
                  <a:lnTo>
                    <a:pt x="1429" y="98"/>
                  </a:lnTo>
                  <a:lnTo>
                    <a:pt x="1244" y="168"/>
                  </a:lnTo>
                  <a:lnTo>
                    <a:pt x="1059" y="248"/>
                  </a:lnTo>
                  <a:lnTo>
                    <a:pt x="891" y="354"/>
                  </a:lnTo>
                  <a:lnTo>
                    <a:pt x="741" y="468"/>
                  </a:lnTo>
                  <a:lnTo>
                    <a:pt x="591" y="601"/>
                  </a:lnTo>
                  <a:lnTo>
                    <a:pt x="459" y="742"/>
                  </a:lnTo>
                  <a:lnTo>
                    <a:pt x="344" y="900"/>
                  </a:lnTo>
                  <a:lnTo>
                    <a:pt x="247" y="1068"/>
                  </a:lnTo>
                  <a:lnTo>
                    <a:pt x="159" y="1244"/>
                  </a:lnTo>
                  <a:lnTo>
                    <a:pt x="88" y="1430"/>
                  </a:lnTo>
                  <a:lnTo>
                    <a:pt x="36" y="1632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38"/>
                  </a:lnTo>
                  <a:lnTo>
                    <a:pt x="0" y="2144"/>
                  </a:lnTo>
                  <a:lnTo>
                    <a:pt x="9" y="2250"/>
                  </a:lnTo>
                  <a:lnTo>
                    <a:pt x="36" y="2444"/>
                  </a:lnTo>
                  <a:lnTo>
                    <a:pt x="88" y="2647"/>
                  </a:lnTo>
                  <a:lnTo>
                    <a:pt x="159" y="2832"/>
                  </a:lnTo>
                  <a:lnTo>
                    <a:pt x="247" y="3008"/>
                  </a:lnTo>
                  <a:lnTo>
                    <a:pt x="344" y="3176"/>
                  </a:lnTo>
                  <a:lnTo>
                    <a:pt x="459" y="3335"/>
                  </a:lnTo>
                  <a:lnTo>
                    <a:pt x="591" y="3476"/>
                  </a:lnTo>
                  <a:lnTo>
                    <a:pt x="741" y="3608"/>
                  </a:lnTo>
                  <a:lnTo>
                    <a:pt x="891" y="3723"/>
                  </a:lnTo>
                  <a:lnTo>
                    <a:pt x="1059" y="3829"/>
                  </a:lnTo>
                  <a:lnTo>
                    <a:pt x="1244" y="3917"/>
                  </a:lnTo>
                  <a:lnTo>
                    <a:pt x="1429" y="3979"/>
                  </a:lnTo>
                  <a:lnTo>
                    <a:pt x="1623" y="4031"/>
                  </a:lnTo>
                  <a:lnTo>
                    <a:pt x="1826" y="4058"/>
                  </a:lnTo>
                  <a:lnTo>
                    <a:pt x="1932" y="4067"/>
                  </a:lnTo>
                  <a:lnTo>
                    <a:pt x="2029" y="4076"/>
                  </a:lnTo>
                  <a:lnTo>
                    <a:pt x="2135" y="4067"/>
                  </a:lnTo>
                  <a:lnTo>
                    <a:pt x="2241" y="4058"/>
                  </a:lnTo>
                  <a:lnTo>
                    <a:pt x="2443" y="4031"/>
                  </a:lnTo>
                  <a:lnTo>
                    <a:pt x="2637" y="3979"/>
                  </a:lnTo>
                  <a:lnTo>
                    <a:pt x="2823" y="3917"/>
                  </a:lnTo>
                  <a:lnTo>
                    <a:pt x="2999" y="3829"/>
                  </a:lnTo>
                  <a:lnTo>
                    <a:pt x="3167" y="3723"/>
                  </a:lnTo>
                  <a:lnTo>
                    <a:pt x="3325" y="3608"/>
                  </a:lnTo>
                  <a:lnTo>
                    <a:pt x="3466" y="3476"/>
                  </a:lnTo>
                  <a:lnTo>
                    <a:pt x="3599" y="3335"/>
                  </a:lnTo>
                  <a:lnTo>
                    <a:pt x="3722" y="3176"/>
                  </a:lnTo>
                  <a:lnTo>
                    <a:pt x="3819" y="3008"/>
                  </a:lnTo>
                  <a:lnTo>
                    <a:pt x="3907" y="2832"/>
                  </a:lnTo>
                  <a:lnTo>
                    <a:pt x="3978" y="2647"/>
                  </a:lnTo>
                  <a:lnTo>
                    <a:pt x="4022" y="2444"/>
                  </a:lnTo>
                  <a:lnTo>
                    <a:pt x="4057" y="2250"/>
                  </a:lnTo>
                  <a:lnTo>
                    <a:pt x="4066" y="2144"/>
                  </a:lnTo>
                  <a:lnTo>
                    <a:pt x="4066" y="2038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32"/>
                  </a:lnTo>
                  <a:lnTo>
                    <a:pt x="3978" y="1430"/>
                  </a:lnTo>
                  <a:lnTo>
                    <a:pt x="3907" y="1244"/>
                  </a:lnTo>
                  <a:lnTo>
                    <a:pt x="3819" y="1068"/>
                  </a:lnTo>
                  <a:lnTo>
                    <a:pt x="3722" y="900"/>
                  </a:lnTo>
                  <a:lnTo>
                    <a:pt x="3599" y="742"/>
                  </a:lnTo>
                  <a:lnTo>
                    <a:pt x="3466" y="601"/>
                  </a:lnTo>
                  <a:lnTo>
                    <a:pt x="3325" y="468"/>
                  </a:lnTo>
                  <a:lnTo>
                    <a:pt x="3167" y="354"/>
                  </a:lnTo>
                  <a:lnTo>
                    <a:pt x="2999" y="248"/>
                  </a:lnTo>
                  <a:lnTo>
                    <a:pt x="2823" y="168"/>
                  </a:lnTo>
                  <a:lnTo>
                    <a:pt x="2637" y="98"/>
                  </a:lnTo>
                  <a:lnTo>
                    <a:pt x="2443" y="45"/>
                  </a:lnTo>
                  <a:lnTo>
                    <a:pt x="2241" y="18"/>
                  </a:lnTo>
                  <a:lnTo>
                    <a:pt x="2135" y="10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6"/>
            <p:cNvSpPr/>
            <p:nvPr/>
          </p:nvSpPr>
          <p:spPr>
            <a:xfrm>
              <a:off x="5257425" y="3542025"/>
              <a:ext cx="101650" cy="101675"/>
            </a:xfrm>
            <a:custGeom>
              <a:rect b="b" l="l" r="r" t="t"/>
              <a:pathLst>
                <a:path extrusionOk="0" h="4067" w="4066">
                  <a:moveTo>
                    <a:pt x="1923" y="0"/>
                  </a:moveTo>
                  <a:lnTo>
                    <a:pt x="1826" y="9"/>
                  </a:lnTo>
                  <a:lnTo>
                    <a:pt x="1623" y="44"/>
                  </a:lnTo>
                  <a:lnTo>
                    <a:pt x="1429" y="88"/>
                  </a:lnTo>
                  <a:lnTo>
                    <a:pt x="1244" y="159"/>
                  </a:lnTo>
                  <a:lnTo>
                    <a:pt x="1058" y="247"/>
                  </a:lnTo>
                  <a:lnTo>
                    <a:pt x="891" y="344"/>
                  </a:lnTo>
                  <a:lnTo>
                    <a:pt x="741" y="459"/>
                  </a:lnTo>
                  <a:lnTo>
                    <a:pt x="591" y="591"/>
                  </a:lnTo>
                  <a:lnTo>
                    <a:pt x="459" y="741"/>
                  </a:lnTo>
                  <a:lnTo>
                    <a:pt x="344" y="891"/>
                  </a:lnTo>
                  <a:lnTo>
                    <a:pt x="247" y="1067"/>
                  </a:lnTo>
                  <a:lnTo>
                    <a:pt x="159" y="1244"/>
                  </a:lnTo>
                  <a:lnTo>
                    <a:pt x="88" y="1429"/>
                  </a:lnTo>
                  <a:lnTo>
                    <a:pt x="35" y="1623"/>
                  </a:lnTo>
                  <a:lnTo>
                    <a:pt x="9" y="1826"/>
                  </a:lnTo>
                  <a:lnTo>
                    <a:pt x="0" y="1932"/>
                  </a:lnTo>
                  <a:lnTo>
                    <a:pt x="0" y="2029"/>
                  </a:lnTo>
                  <a:lnTo>
                    <a:pt x="0" y="2135"/>
                  </a:lnTo>
                  <a:lnTo>
                    <a:pt x="9" y="2240"/>
                  </a:lnTo>
                  <a:lnTo>
                    <a:pt x="35" y="2443"/>
                  </a:lnTo>
                  <a:lnTo>
                    <a:pt x="88" y="2637"/>
                  </a:lnTo>
                  <a:lnTo>
                    <a:pt x="159" y="2822"/>
                  </a:lnTo>
                  <a:lnTo>
                    <a:pt x="247" y="2999"/>
                  </a:lnTo>
                  <a:lnTo>
                    <a:pt x="344" y="3166"/>
                  </a:lnTo>
                  <a:lnTo>
                    <a:pt x="459" y="3325"/>
                  </a:lnTo>
                  <a:lnTo>
                    <a:pt x="591" y="3475"/>
                  </a:lnTo>
                  <a:lnTo>
                    <a:pt x="741" y="3599"/>
                  </a:lnTo>
                  <a:lnTo>
                    <a:pt x="891" y="3722"/>
                  </a:lnTo>
                  <a:lnTo>
                    <a:pt x="1058" y="3819"/>
                  </a:lnTo>
                  <a:lnTo>
                    <a:pt x="1244" y="3907"/>
                  </a:lnTo>
                  <a:lnTo>
                    <a:pt x="1429" y="3978"/>
                  </a:lnTo>
                  <a:lnTo>
                    <a:pt x="1623" y="4022"/>
                  </a:lnTo>
                  <a:lnTo>
                    <a:pt x="1826" y="4057"/>
                  </a:lnTo>
                  <a:lnTo>
                    <a:pt x="1923" y="4066"/>
                  </a:lnTo>
                  <a:lnTo>
                    <a:pt x="2134" y="4066"/>
                  </a:lnTo>
                  <a:lnTo>
                    <a:pt x="2240" y="4057"/>
                  </a:lnTo>
                  <a:lnTo>
                    <a:pt x="2443" y="4022"/>
                  </a:lnTo>
                  <a:lnTo>
                    <a:pt x="2637" y="3978"/>
                  </a:lnTo>
                  <a:lnTo>
                    <a:pt x="2822" y="3907"/>
                  </a:lnTo>
                  <a:lnTo>
                    <a:pt x="2999" y="3819"/>
                  </a:lnTo>
                  <a:lnTo>
                    <a:pt x="3166" y="3722"/>
                  </a:lnTo>
                  <a:lnTo>
                    <a:pt x="3325" y="3599"/>
                  </a:lnTo>
                  <a:lnTo>
                    <a:pt x="3466" y="3475"/>
                  </a:lnTo>
                  <a:lnTo>
                    <a:pt x="3599" y="3325"/>
                  </a:lnTo>
                  <a:lnTo>
                    <a:pt x="3722" y="3166"/>
                  </a:lnTo>
                  <a:lnTo>
                    <a:pt x="3819" y="2999"/>
                  </a:lnTo>
                  <a:lnTo>
                    <a:pt x="3907" y="2822"/>
                  </a:lnTo>
                  <a:lnTo>
                    <a:pt x="3978" y="2637"/>
                  </a:lnTo>
                  <a:lnTo>
                    <a:pt x="4022" y="2443"/>
                  </a:lnTo>
                  <a:lnTo>
                    <a:pt x="4057" y="2240"/>
                  </a:lnTo>
                  <a:lnTo>
                    <a:pt x="4066" y="2135"/>
                  </a:lnTo>
                  <a:lnTo>
                    <a:pt x="4066" y="2029"/>
                  </a:lnTo>
                  <a:lnTo>
                    <a:pt x="4066" y="1932"/>
                  </a:lnTo>
                  <a:lnTo>
                    <a:pt x="4057" y="1826"/>
                  </a:lnTo>
                  <a:lnTo>
                    <a:pt x="4022" y="1623"/>
                  </a:lnTo>
                  <a:lnTo>
                    <a:pt x="3978" y="1429"/>
                  </a:lnTo>
                  <a:lnTo>
                    <a:pt x="3907" y="1244"/>
                  </a:lnTo>
                  <a:lnTo>
                    <a:pt x="3819" y="1067"/>
                  </a:lnTo>
                  <a:lnTo>
                    <a:pt x="3722" y="891"/>
                  </a:lnTo>
                  <a:lnTo>
                    <a:pt x="3599" y="741"/>
                  </a:lnTo>
                  <a:lnTo>
                    <a:pt x="3466" y="591"/>
                  </a:lnTo>
                  <a:lnTo>
                    <a:pt x="3325" y="459"/>
                  </a:lnTo>
                  <a:lnTo>
                    <a:pt x="3166" y="344"/>
                  </a:lnTo>
                  <a:lnTo>
                    <a:pt x="2999" y="247"/>
                  </a:lnTo>
                  <a:lnTo>
                    <a:pt x="2822" y="159"/>
                  </a:lnTo>
                  <a:lnTo>
                    <a:pt x="2637" y="88"/>
                  </a:lnTo>
                  <a:lnTo>
                    <a:pt x="2443" y="44"/>
                  </a:lnTo>
                  <a:lnTo>
                    <a:pt x="2240" y="9"/>
                  </a:lnTo>
                  <a:lnTo>
                    <a:pt x="2134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6"/>
            <p:cNvSpPr/>
            <p:nvPr/>
          </p:nvSpPr>
          <p:spPr>
            <a:xfrm>
              <a:off x="5617925" y="3489750"/>
              <a:ext cx="58900" cy="124400"/>
            </a:xfrm>
            <a:custGeom>
              <a:rect b="b" l="l" r="r" t="t"/>
              <a:pathLst>
                <a:path extrusionOk="0" h="4976" w="2356">
                  <a:moveTo>
                    <a:pt x="0" y="1"/>
                  </a:moveTo>
                  <a:lnTo>
                    <a:pt x="0" y="4975"/>
                  </a:lnTo>
                  <a:lnTo>
                    <a:pt x="2355" y="45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9D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6"/>
            <p:cNvSpPr/>
            <p:nvPr/>
          </p:nvSpPr>
          <p:spPr>
            <a:xfrm>
              <a:off x="5561475" y="3544225"/>
              <a:ext cx="20300" cy="33750"/>
            </a:xfrm>
            <a:custGeom>
              <a:rect b="b" l="l" r="r" t="t"/>
              <a:pathLst>
                <a:path extrusionOk="0" h="1350" w="812">
                  <a:moveTo>
                    <a:pt x="362" y="0"/>
                  </a:moveTo>
                  <a:lnTo>
                    <a:pt x="327" y="18"/>
                  </a:lnTo>
                  <a:lnTo>
                    <a:pt x="283" y="27"/>
                  </a:lnTo>
                  <a:lnTo>
                    <a:pt x="247" y="53"/>
                  </a:lnTo>
                  <a:lnTo>
                    <a:pt x="212" y="80"/>
                  </a:lnTo>
                  <a:lnTo>
                    <a:pt x="177" y="115"/>
                  </a:lnTo>
                  <a:lnTo>
                    <a:pt x="115" y="194"/>
                  </a:lnTo>
                  <a:lnTo>
                    <a:pt x="71" y="300"/>
                  </a:lnTo>
                  <a:lnTo>
                    <a:pt x="36" y="415"/>
                  </a:lnTo>
                  <a:lnTo>
                    <a:pt x="9" y="538"/>
                  </a:lnTo>
                  <a:lnTo>
                    <a:pt x="1" y="671"/>
                  </a:lnTo>
                  <a:lnTo>
                    <a:pt x="9" y="812"/>
                  </a:lnTo>
                  <a:lnTo>
                    <a:pt x="36" y="935"/>
                  </a:lnTo>
                  <a:lnTo>
                    <a:pt x="71" y="1050"/>
                  </a:lnTo>
                  <a:lnTo>
                    <a:pt x="115" y="1147"/>
                  </a:lnTo>
                  <a:lnTo>
                    <a:pt x="177" y="1235"/>
                  </a:lnTo>
                  <a:lnTo>
                    <a:pt x="212" y="1262"/>
                  </a:lnTo>
                  <a:lnTo>
                    <a:pt x="247" y="1297"/>
                  </a:lnTo>
                  <a:lnTo>
                    <a:pt x="283" y="1314"/>
                  </a:lnTo>
                  <a:lnTo>
                    <a:pt x="327" y="1332"/>
                  </a:lnTo>
                  <a:lnTo>
                    <a:pt x="362" y="1341"/>
                  </a:lnTo>
                  <a:lnTo>
                    <a:pt x="406" y="1350"/>
                  </a:lnTo>
                  <a:lnTo>
                    <a:pt x="450" y="1341"/>
                  </a:lnTo>
                  <a:lnTo>
                    <a:pt x="486" y="1332"/>
                  </a:lnTo>
                  <a:lnTo>
                    <a:pt x="530" y="1314"/>
                  </a:lnTo>
                  <a:lnTo>
                    <a:pt x="565" y="1297"/>
                  </a:lnTo>
                  <a:lnTo>
                    <a:pt x="600" y="1262"/>
                  </a:lnTo>
                  <a:lnTo>
                    <a:pt x="636" y="1235"/>
                  </a:lnTo>
                  <a:lnTo>
                    <a:pt x="697" y="1147"/>
                  </a:lnTo>
                  <a:lnTo>
                    <a:pt x="741" y="1050"/>
                  </a:lnTo>
                  <a:lnTo>
                    <a:pt x="785" y="935"/>
                  </a:lnTo>
                  <a:lnTo>
                    <a:pt x="803" y="812"/>
                  </a:lnTo>
                  <a:lnTo>
                    <a:pt x="812" y="671"/>
                  </a:lnTo>
                  <a:lnTo>
                    <a:pt x="803" y="538"/>
                  </a:lnTo>
                  <a:lnTo>
                    <a:pt x="785" y="415"/>
                  </a:lnTo>
                  <a:lnTo>
                    <a:pt x="741" y="300"/>
                  </a:lnTo>
                  <a:lnTo>
                    <a:pt x="697" y="194"/>
                  </a:lnTo>
                  <a:lnTo>
                    <a:pt x="636" y="115"/>
                  </a:lnTo>
                  <a:lnTo>
                    <a:pt x="600" y="80"/>
                  </a:lnTo>
                  <a:lnTo>
                    <a:pt x="565" y="53"/>
                  </a:lnTo>
                  <a:lnTo>
                    <a:pt x="530" y="27"/>
                  </a:lnTo>
                  <a:lnTo>
                    <a:pt x="486" y="18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6"/>
            <p:cNvSpPr/>
            <p:nvPr/>
          </p:nvSpPr>
          <p:spPr>
            <a:xfrm>
              <a:off x="5649675" y="3527475"/>
              <a:ext cx="20300" cy="33525"/>
            </a:xfrm>
            <a:custGeom>
              <a:rect b="b" l="l" r="r" t="t"/>
              <a:pathLst>
                <a:path extrusionOk="0" h="1341" w="812">
                  <a:moveTo>
                    <a:pt x="362" y="0"/>
                  </a:moveTo>
                  <a:lnTo>
                    <a:pt x="327" y="9"/>
                  </a:lnTo>
                  <a:lnTo>
                    <a:pt x="283" y="26"/>
                  </a:lnTo>
                  <a:lnTo>
                    <a:pt x="247" y="53"/>
                  </a:lnTo>
                  <a:lnTo>
                    <a:pt x="212" y="79"/>
                  </a:lnTo>
                  <a:lnTo>
                    <a:pt x="177" y="115"/>
                  </a:lnTo>
                  <a:lnTo>
                    <a:pt x="115" y="194"/>
                  </a:lnTo>
                  <a:lnTo>
                    <a:pt x="71" y="291"/>
                  </a:lnTo>
                  <a:lnTo>
                    <a:pt x="27" y="406"/>
                  </a:lnTo>
                  <a:lnTo>
                    <a:pt x="9" y="538"/>
                  </a:lnTo>
                  <a:lnTo>
                    <a:pt x="0" y="670"/>
                  </a:lnTo>
                  <a:lnTo>
                    <a:pt x="9" y="803"/>
                  </a:lnTo>
                  <a:lnTo>
                    <a:pt x="27" y="935"/>
                  </a:lnTo>
                  <a:lnTo>
                    <a:pt x="71" y="1050"/>
                  </a:lnTo>
                  <a:lnTo>
                    <a:pt x="115" y="1147"/>
                  </a:lnTo>
                  <a:lnTo>
                    <a:pt x="177" y="1226"/>
                  </a:lnTo>
                  <a:lnTo>
                    <a:pt x="212" y="1261"/>
                  </a:lnTo>
                  <a:lnTo>
                    <a:pt x="247" y="1288"/>
                  </a:lnTo>
                  <a:lnTo>
                    <a:pt x="283" y="1314"/>
                  </a:lnTo>
                  <a:lnTo>
                    <a:pt x="327" y="1332"/>
                  </a:lnTo>
                  <a:lnTo>
                    <a:pt x="362" y="1341"/>
                  </a:lnTo>
                  <a:lnTo>
                    <a:pt x="450" y="1341"/>
                  </a:lnTo>
                  <a:lnTo>
                    <a:pt x="486" y="1332"/>
                  </a:lnTo>
                  <a:lnTo>
                    <a:pt x="530" y="1314"/>
                  </a:lnTo>
                  <a:lnTo>
                    <a:pt x="565" y="1288"/>
                  </a:lnTo>
                  <a:lnTo>
                    <a:pt x="600" y="1261"/>
                  </a:lnTo>
                  <a:lnTo>
                    <a:pt x="635" y="1226"/>
                  </a:lnTo>
                  <a:lnTo>
                    <a:pt x="697" y="1147"/>
                  </a:lnTo>
                  <a:lnTo>
                    <a:pt x="741" y="1050"/>
                  </a:lnTo>
                  <a:lnTo>
                    <a:pt x="777" y="935"/>
                  </a:lnTo>
                  <a:lnTo>
                    <a:pt x="803" y="803"/>
                  </a:lnTo>
                  <a:lnTo>
                    <a:pt x="812" y="670"/>
                  </a:lnTo>
                  <a:lnTo>
                    <a:pt x="803" y="538"/>
                  </a:lnTo>
                  <a:lnTo>
                    <a:pt x="777" y="406"/>
                  </a:lnTo>
                  <a:lnTo>
                    <a:pt x="741" y="291"/>
                  </a:lnTo>
                  <a:lnTo>
                    <a:pt x="697" y="194"/>
                  </a:lnTo>
                  <a:lnTo>
                    <a:pt x="635" y="115"/>
                  </a:lnTo>
                  <a:lnTo>
                    <a:pt x="600" y="79"/>
                  </a:lnTo>
                  <a:lnTo>
                    <a:pt x="565" y="53"/>
                  </a:lnTo>
                  <a:lnTo>
                    <a:pt x="530" y="26"/>
                  </a:lnTo>
                  <a:lnTo>
                    <a:pt x="486" y="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6"/>
            <p:cNvSpPr/>
            <p:nvPr/>
          </p:nvSpPr>
          <p:spPr>
            <a:xfrm>
              <a:off x="5577125" y="3646525"/>
              <a:ext cx="30675" cy="30675"/>
            </a:xfrm>
            <a:custGeom>
              <a:rect b="b" l="l" r="r" t="t"/>
              <a:pathLst>
                <a:path extrusionOk="0" h="1227" w="1227">
                  <a:moveTo>
                    <a:pt x="548" y="1"/>
                  </a:moveTo>
                  <a:lnTo>
                    <a:pt x="486" y="10"/>
                  </a:lnTo>
                  <a:lnTo>
                    <a:pt x="433" y="27"/>
                  </a:lnTo>
                  <a:lnTo>
                    <a:pt x="371" y="45"/>
                  </a:lnTo>
                  <a:lnTo>
                    <a:pt x="318" y="71"/>
                  </a:lnTo>
                  <a:lnTo>
                    <a:pt x="265" y="107"/>
                  </a:lnTo>
                  <a:lnTo>
                    <a:pt x="221" y="142"/>
                  </a:lnTo>
                  <a:lnTo>
                    <a:pt x="177" y="177"/>
                  </a:lnTo>
                  <a:lnTo>
                    <a:pt x="142" y="221"/>
                  </a:lnTo>
                  <a:lnTo>
                    <a:pt x="107" y="274"/>
                  </a:lnTo>
                  <a:lnTo>
                    <a:pt x="71" y="318"/>
                  </a:lnTo>
                  <a:lnTo>
                    <a:pt x="45" y="371"/>
                  </a:lnTo>
                  <a:lnTo>
                    <a:pt x="27" y="433"/>
                  </a:lnTo>
                  <a:lnTo>
                    <a:pt x="10" y="486"/>
                  </a:lnTo>
                  <a:lnTo>
                    <a:pt x="1" y="548"/>
                  </a:lnTo>
                  <a:lnTo>
                    <a:pt x="1" y="618"/>
                  </a:lnTo>
                  <a:lnTo>
                    <a:pt x="1" y="680"/>
                  </a:lnTo>
                  <a:lnTo>
                    <a:pt x="10" y="742"/>
                  </a:lnTo>
                  <a:lnTo>
                    <a:pt x="27" y="795"/>
                  </a:lnTo>
                  <a:lnTo>
                    <a:pt x="45" y="856"/>
                  </a:lnTo>
                  <a:lnTo>
                    <a:pt x="71" y="909"/>
                  </a:lnTo>
                  <a:lnTo>
                    <a:pt x="107" y="962"/>
                  </a:lnTo>
                  <a:lnTo>
                    <a:pt x="142" y="1006"/>
                  </a:lnTo>
                  <a:lnTo>
                    <a:pt x="177" y="1050"/>
                  </a:lnTo>
                  <a:lnTo>
                    <a:pt x="221" y="1086"/>
                  </a:lnTo>
                  <a:lnTo>
                    <a:pt x="265" y="1121"/>
                  </a:lnTo>
                  <a:lnTo>
                    <a:pt x="318" y="1156"/>
                  </a:lnTo>
                  <a:lnTo>
                    <a:pt x="371" y="1183"/>
                  </a:lnTo>
                  <a:lnTo>
                    <a:pt x="433" y="1200"/>
                  </a:lnTo>
                  <a:lnTo>
                    <a:pt x="486" y="1218"/>
                  </a:lnTo>
                  <a:lnTo>
                    <a:pt x="548" y="1227"/>
                  </a:lnTo>
                  <a:lnTo>
                    <a:pt x="680" y="1227"/>
                  </a:lnTo>
                  <a:lnTo>
                    <a:pt x="733" y="1218"/>
                  </a:lnTo>
                  <a:lnTo>
                    <a:pt x="795" y="1200"/>
                  </a:lnTo>
                  <a:lnTo>
                    <a:pt x="856" y="1183"/>
                  </a:lnTo>
                  <a:lnTo>
                    <a:pt x="909" y="1156"/>
                  </a:lnTo>
                  <a:lnTo>
                    <a:pt x="953" y="1121"/>
                  </a:lnTo>
                  <a:lnTo>
                    <a:pt x="1006" y="1086"/>
                  </a:lnTo>
                  <a:lnTo>
                    <a:pt x="1050" y="1050"/>
                  </a:lnTo>
                  <a:lnTo>
                    <a:pt x="1086" y="1006"/>
                  </a:lnTo>
                  <a:lnTo>
                    <a:pt x="1121" y="962"/>
                  </a:lnTo>
                  <a:lnTo>
                    <a:pt x="1156" y="909"/>
                  </a:lnTo>
                  <a:lnTo>
                    <a:pt x="1183" y="856"/>
                  </a:lnTo>
                  <a:lnTo>
                    <a:pt x="1200" y="795"/>
                  </a:lnTo>
                  <a:lnTo>
                    <a:pt x="1218" y="742"/>
                  </a:lnTo>
                  <a:lnTo>
                    <a:pt x="1227" y="680"/>
                  </a:lnTo>
                  <a:lnTo>
                    <a:pt x="1227" y="618"/>
                  </a:lnTo>
                  <a:lnTo>
                    <a:pt x="1227" y="548"/>
                  </a:lnTo>
                  <a:lnTo>
                    <a:pt x="1218" y="486"/>
                  </a:lnTo>
                  <a:lnTo>
                    <a:pt x="1200" y="433"/>
                  </a:lnTo>
                  <a:lnTo>
                    <a:pt x="1183" y="371"/>
                  </a:lnTo>
                  <a:lnTo>
                    <a:pt x="1156" y="318"/>
                  </a:lnTo>
                  <a:lnTo>
                    <a:pt x="1121" y="274"/>
                  </a:lnTo>
                  <a:lnTo>
                    <a:pt x="1086" y="221"/>
                  </a:lnTo>
                  <a:lnTo>
                    <a:pt x="1050" y="177"/>
                  </a:lnTo>
                  <a:lnTo>
                    <a:pt x="1006" y="142"/>
                  </a:lnTo>
                  <a:lnTo>
                    <a:pt x="953" y="107"/>
                  </a:lnTo>
                  <a:lnTo>
                    <a:pt x="909" y="71"/>
                  </a:lnTo>
                  <a:lnTo>
                    <a:pt x="856" y="45"/>
                  </a:lnTo>
                  <a:lnTo>
                    <a:pt x="795" y="27"/>
                  </a:lnTo>
                  <a:lnTo>
                    <a:pt x="733" y="10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C142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6"/>
            <p:cNvSpPr/>
            <p:nvPr/>
          </p:nvSpPr>
          <p:spPr>
            <a:xfrm>
              <a:off x="5382425" y="5139500"/>
              <a:ext cx="116025" cy="255375"/>
            </a:xfrm>
            <a:custGeom>
              <a:rect b="b" l="l" r="r" t="t"/>
              <a:pathLst>
                <a:path extrusionOk="0" h="10215" w="4641">
                  <a:moveTo>
                    <a:pt x="4640" y="1"/>
                  </a:moveTo>
                  <a:lnTo>
                    <a:pt x="1" y="724"/>
                  </a:lnTo>
                  <a:lnTo>
                    <a:pt x="19" y="10214"/>
                  </a:lnTo>
                  <a:lnTo>
                    <a:pt x="3705" y="9112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6"/>
            <p:cNvSpPr/>
            <p:nvPr/>
          </p:nvSpPr>
          <p:spPr>
            <a:xfrm>
              <a:off x="5598950" y="5139500"/>
              <a:ext cx="124825" cy="255375"/>
            </a:xfrm>
            <a:custGeom>
              <a:rect b="b" l="l" r="r" t="t"/>
              <a:pathLst>
                <a:path extrusionOk="0" h="10215" w="4993">
                  <a:moveTo>
                    <a:pt x="1" y="1"/>
                  </a:moveTo>
                  <a:lnTo>
                    <a:pt x="936" y="9112"/>
                  </a:lnTo>
                  <a:lnTo>
                    <a:pt x="4622" y="10214"/>
                  </a:lnTo>
                  <a:lnTo>
                    <a:pt x="4993" y="6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6"/>
            <p:cNvSpPr/>
            <p:nvPr/>
          </p:nvSpPr>
          <p:spPr>
            <a:xfrm>
              <a:off x="5270875" y="4486400"/>
              <a:ext cx="279375" cy="801525"/>
            </a:xfrm>
            <a:custGeom>
              <a:rect b="b" l="l" r="r" t="t"/>
              <a:pathLst>
                <a:path extrusionOk="0" h="32061" w="11175">
                  <a:moveTo>
                    <a:pt x="0" y="0"/>
                  </a:moveTo>
                  <a:lnTo>
                    <a:pt x="3793" y="32060"/>
                  </a:lnTo>
                  <a:lnTo>
                    <a:pt x="8635" y="32060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64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6"/>
            <p:cNvSpPr/>
            <p:nvPr/>
          </p:nvSpPr>
          <p:spPr>
            <a:xfrm>
              <a:off x="5550225" y="4486400"/>
              <a:ext cx="279400" cy="801750"/>
            </a:xfrm>
            <a:custGeom>
              <a:rect b="b" l="l" r="r" t="t"/>
              <a:pathLst>
                <a:path extrusionOk="0" h="32070" w="11176">
                  <a:moveTo>
                    <a:pt x="1" y="0"/>
                  </a:moveTo>
                  <a:lnTo>
                    <a:pt x="2541" y="32060"/>
                  </a:lnTo>
                  <a:lnTo>
                    <a:pt x="7718" y="32069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064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6"/>
            <p:cNvSpPr/>
            <p:nvPr/>
          </p:nvSpPr>
          <p:spPr>
            <a:xfrm>
              <a:off x="5619675" y="5360225"/>
              <a:ext cx="319525" cy="97475"/>
            </a:xfrm>
            <a:custGeom>
              <a:rect b="b" l="l" r="r" t="t"/>
              <a:pathLst>
                <a:path extrusionOk="0" h="3899" w="12781">
                  <a:moveTo>
                    <a:pt x="3846" y="0"/>
                  </a:moveTo>
                  <a:lnTo>
                    <a:pt x="1" y="62"/>
                  </a:lnTo>
                  <a:lnTo>
                    <a:pt x="504" y="3899"/>
                  </a:lnTo>
                  <a:lnTo>
                    <a:pt x="12781" y="3899"/>
                  </a:lnTo>
                  <a:lnTo>
                    <a:pt x="3846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6"/>
            <p:cNvSpPr/>
            <p:nvPr/>
          </p:nvSpPr>
          <p:spPr>
            <a:xfrm>
              <a:off x="5173625" y="5360225"/>
              <a:ext cx="319525" cy="97475"/>
            </a:xfrm>
            <a:custGeom>
              <a:rect b="b" l="l" r="r" t="t"/>
              <a:pathLst>
                <a:path extrusionOk="0" h="3899" w="12781">
                  <a:moveTo>
                    <a:pt x="8353" y="0"/>
                  </a:moveTo>
                  <a:lnTo>
                    <a:pt x="1" y="3899"/>
                  </a:lnTo>
                  <a:lnTo>
                    <a:pt x="12286" y="3899"/>
                  </a:lnTo>
                  <a:lnTo>
                    <a:pt x="12780" y="62"/>
                  </a:lnTo>
                  <a:lnTo>
                    <a:pt x="8353" y="0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6"/>
            <p:cNvSpPr/>
            <p:nvPr/>
          </p:nvSpPr>
          <p:spPr>
            <a:xfrm>
              <a:off x="5248825" y="3929875"/>
              <a:ext cx="634375" cy="620925"/>
            </a:xfrm>
            <a:custGeom>
              <a:rect b="b" l="l" r="r" t="t"/>
              <a:pathLst>
                <a:path extrusionOk="0" h="24837" w="25375">
                  <a:moveTo>
                    <a:pt x="22455" y="0"/>
                  </a:moveTo>
                  <a:lnTo>
                    <a:pt x="0" y="1429"/>
                  </a:lnTo>
                  <a:lnTo>
                    <a:pt x="406" y="24837"/>
                  </a:lnTo>
                  <a:lnTo>
                    <a:pt x="25375" y="23911"/>
                  </a:lnTo>
                  <a:lnTo>
                    <a:pt x="2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6"/>
            <p:cNvSpPr/>
            <p:nvPr/>
          </p:nvSpPr>
          <p:spPr>
            <a:xfrm>
              <a:off x="5539650" y="3545100"/>
              <a:ext cx="462850" cy="664375"/>
            </a:xfrm>
            <a:custGeom>
              <a:rect b="b" l="l" r="r" t="t"/>
              <a:pathLst>
                <a:path extrusionOk="0" h="26575" w="18514">
                  <a:moveTo>
                    <a:pt x="18513" y="1"/>
                  </a:moveTo>
                  <a:lnTo>
                    <a:pt x="0" y="3370"/>
                  </a:lnTo>
                  <a:lnTo>
                    <a:pt x="0" y="26575"/>
                  </a:lnTo>
                  <a:lnTo>
                    <a:pt x="18513" y="23214"/>
                  </a:lnTo>
                  <a:lnTo>
                    <a:pt x="1851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6"/>
            <p:cNvSpPr/>
            <p:nvPr/>
          </p:nvSpPr>
          <p:spPr>
            <a:xfrm>
              <a:off x="5820325" y="3603525"/>
              <a:ext cx="146000" cy="195625"/>
            </a:xfrm>
            <a:custGeom>
              <a:rect b="b" l="l" r="r" t="t"/>
              <a:pathLst>
                <a:path extrusionOk="0" h="7825" w="5840">
                  <a:moveTo>
                    <a:pt x="5840" y="1"/>
                  </a:moveTo>
                  <a:lnTo>
                    <a:pt x="1" y="1059"/>
                  </a:lnTo>
                  <a:lnTo>
                    <a:pt x="1" y="7824"/>
                  </a:lnTo>
                  <a:lnTo>
                    <a:pt x="5840" y="6757"/>
                  </a:lnTo>
                  <a:lnTo>
                    <a:pt x="584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6"/>
            <p:cNvSpPr/>
            <p:nvPr/>
          </p:nvSpPr>
          <p:spPr>
            <a:xfrm>
              <a:off x="5568750" y="3902525"/>
              <a:ext cx="145775" cy="195375"/>
            </a:xfrm>
            <a:custGeom>
              <a:rect b="b" l="l" r="r" t="t"/>
              <a:pathLst>
                <a:path extrusionOk="0" h="7815" w="5831">
                  <a:moveTo>
                    <a:pt x="5830" y="1"/>
                  </a:moveTo>
                  <a:lnTo>
                    <a:pt x="1" y="1059"/>
                  </a:lnTo>
                  <a:lnTo>
                    <a:pt x="1" y="7815"/>
                  </a:lnTo>
                  <a:lnTo>
                    <a:pt x="5830" y="6757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6"/>
            <p:cNvSpPr/>
            <p:nvPr/>
          </p:nvSpPr>
          <p:spPr>
            <a:xfrm>
              <a:off x="5568750" y="36284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6"/>
            <p:cNvSpPr/>
            <p:nvPr/>
          </p:nvSpPr>
          <p:spPr>
            <a:xfrm>
              <a:off x="5568750" y="36683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85"/>
                  </a:lnTo>
                  <a:lnTo>
                    <a:pt x="1" y="2612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6"/>
            <p:cNvSpPr/>
            <p:nvPr/>
          </p:nvSpPr>
          <p:spPr>
            <a:xfrm>
              <a:off x="5568750" y="3708050"/>
              <a:ext cx="232425" cy="65500"/>
            </a:xfrm>
            <a:custGeom>
              <a:rect b="b" l="l" r="r" t="t"/>
              <a:pathLst>
                <a:path extrusionOk="0" h="2620" w="9297">
                  <a:moveTo>
                    <a:pt x="9297" y="0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6"/>
            <p:cNvSpPr/>
            <p:nvPr/>
          </p:nvSpPr>
          <p:spPr>
            <a:xfrm>
              <a:off x="5568750" y="37479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6"/>
            <p:cNvSpPr/>
            <p:nvPr/>
          </p:nvSpPr>
          <p:spPr>
            <a:xfrm>
              <a:off x="5568750" y="3787875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6"/>
            <p:cNvSpPr/>
            <p:nvPr/>
          </p:nvSpPr>
          <p:spPr>
            <a:xfrm>
              <a:off x="5568750" y="3797575"/>
              <a:ext cx="397575" cy="95500"/>
            </a:xfrm>
            <a:custGeom>
              <a:rect b="b" l="l" r="r" t="t"/>
              <a:pathLst>
                <a:path extrusionOk="0" h="3820" w="15903">
                  <a:moveTo>
                    <a:pt x="15903" y="0"/>
                  </a:moveTo>
                  <a:lnTo>
                    <a:pt x="1" y="2893"/>
                  </a:lnTo>
                  <a:lnTo>
                    <a:pt x="1" y="3819"/>
                  </a:lnTo>
                  <a:lnTo>
                    <a:pt x="15903" y="926"/>
                  </a:lnTo>
                  <a:lnTo>
                    <a:pt x="1590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6"/>
            <p:cNvSpPr/>
            <p:nvPr/>
          </p:nvSpPr>
          <p:spPr>
            <a:xfrm>
              <a:off x="5733900" y="38500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0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6"/>
            <p:cNvSpPr/>
            <p:nvPr/>
          </p:nvSpPr>
          <p:spPr>
            <a:xfrm>
              <a:off x="5733900" y="38897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94"/>
                  </a:lnTo>
                  <a:lnTo>
                    <a:pt x="1" y="2612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6"/>
            <p:cNvSpPr/>
            <p:nvPr/>
          </p:nvSpPr>
          <p:spPr>
            <a:xfrm>
              <a:off x="5733900" y="39296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6"/>
            <p:cNvSpPr/>
            <p:nvPr/>
          </p:nvSpPr>
          <p:spPr>
            <a:xfrm>
              <a:off x="5733900" y="39695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5733900" y="4009250"/>
              <a:ext cx="232425" cy="65500"/>
            </a:xfrm>
            <a:custGeom>
              <a:rect b="b" l="l" r="r" t="t"/>
              <a:pathLst>
                <a:path extrusionOk="0" h="2620" w="9297">
                  <a:moveTo>
                    <a:pt x="9297" y="0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6"/>
            <p:cNvSpPr/>
            <p:nvPr/>
          </p:nvSpPr>
          <p:spPr>
            <a:xfrm>
              <a:off x="5568750" y="4049150"/>
              <a:ext cx="397575" cy="95500"/>
            </a:xfrm>
            <a:custGeom>
              <a:rect b="b" l="l" r="r" t="t"/>
              <a:pathLst>
                <a:path extrusionOk="0" h="3820" w="15903">
                  <a:moveTo>
                    <a:pt x="15903" y="1"/>
                  </a:moveTo>
                  <a:lnTo>
                    <a:pt x="1" y="2894"/>
                  </a:lnTo>
                  <a:lnTo>
                    <a:pt x="1" y="3820"/>
                  </a:lnTo>
                  <a:lnTo>
                    <a:pt x="15903" y="927"/>
                  </a:lnTo>
                  <a:lnTo>
                    <a:pt x="15903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6"/>
            <p:cNvSpPr/>
            <p:nvPr/>
          </p:nvSpPr>
          <p:spPr>
            <a:xfrm>
              <a:off x="5076825" y="3545100"/>
              <a:ext cx="462850" cy="664375"/>
            </a:xfrm>
            <a:custGeom>
              <a:rect b="b" l="l" r="r" t="t"/>
              <a:pathLst>
                <a:path extrusionOk="0" h="26575" w="18514">
                  <a:moveTo>
                    <a:pt x="1" y="1"/>
                  </a:moveTo>
                  <a:lnTo>
                    <a:pt x="1" y="23214"/>
                  </a:lnTo>
                  <a:lnTo>
                    <a:pt x="18513" y="26575"/>
                  </a:lnTo>
                  <a:lnTo>
                    <a:pt x="18513" y="3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6"/>
            <p:cNvSpPr/>
            <p:nvPr/>
          </p:nvSpPr>
          <p:spPr>
            <a:xfrm>
              <a:off x="5113000" y="3603525"/>
              <a:ext cx="145975" cy="195625"/>
            </a:xfrm>
            <a:custGeom>
              <a:rect b="b" l="l" r="r" t="t"/>
              <a:pathLst>
                <a:path extrusionOk="0" h="7825" w="5839">
                  <a:moveTo>
                    <a:pt x="0" y="1"/>
                  </a:moveTo>
                  <a:lnTo>
                    <a:pt x="0" y="6757"/>
                  </a:lnTo>
                  <a:lnTo>
                    <a:pt x="5839" y="7824"/>
                  </a:lnTo>
                  <a:lnTo>
                    <a:pt x="5839" y="10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6"/>
            <p:cNvSpPr/>
            <p:nvPr/>
          </p:nvSpPr>
          <p:spPr>
            <a:xfrm>
              <a:off x="5364800" y="3902525"/>
              <a:ext cx="145775" cy="195375"/>
            </a:xfrm>
            <a:custGeom>
              <a:rect b="b" l="l" r="r" t="t"/>
              <a:pathLst>
                <a:path extrusionOk="0" h="7815" w="5831">
                  <a:moveTo>
                    <a:pt x="0" y="1"/>
                  </a:moveTo>
                  <a:lnTo>
                    <a:pt x="0" y="6757"/>
                  </a:lnTo>
                  <a:lnTo>
                    <a:pt x="5830" y="7815"/>
                  </a:lnTo>
                  <a:lnTo>
                    <a:pt x="5830" y="105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6"/>
            <p:cNvSpPr/>
            <p:nvPr/>
          </p:nvSpPr>
          <p:spPr>
            <a:xfrm>
              <a:off x="5278350" y="3628450"/>
              <a:ext cx="232225" cy="65300"/>
            </a:xfrm>
            <a:custGeom>
              <a:rect b="b" l="l" r="r" t="t"/>
              <a:pathLst>
                <a:path extrusionOk="0" h="2612" w="9289">
                  <a:moveTo>
                    <a:pt x="1" y="0"/>
                  </a:moveTo>
                  <a:lnTo>
                    <a:pt x="1" y="927"/>
                  </a:lnTo>
                  <a:lnTo>
                    <a:pt x="9288" y="2611"/>
                  </a:lnTo>
                  <a:lnTo>
                    <a:pt x="9288" y="16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6"/>
            <p:cNvSpPr/>
            <p:nvPr/>
          </p:nvSpPr>
          <p:spPr>
            <a:xfrm>
              <a:off x="5278350" y="3668350"/>
              <a:ext cx="232225" cy="65300"/>
            </a:xfrm>
            <a:custGeom>
              <a:rect b="b" l="l" r="r" t="t"/>
              <a:pathLst>
                <a:path extrusionOk="0" h="2612" w="9289">
                  <a:moveTo>
                    <a:pt x="1" y="1"/>
                  </a:moveTo>
                  <a:lnTo>
                    <a:pt x="1" y="918"/>
                  </a:lnTo>
                  <a:lnTo>
                    <a:pt x="9288" y="2612"/>
                  </a:lnTo>
                  <a:lnTo>
                    <a:pt x="9288" y="1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6"/>
            <p:cNvSpPr/>
            <p:nvPr/>
          </p:nvSpPr>
          <p:spPr>
            <a:xfrm>
              <a:off x="5278350" y="3708050"/>
              <a:ext cx="232225" cy="65500"/>
            </a:xfrm>
            <a:custGeom>
              <a:rect b="b" l="l" r="r" t="t"/>
              <a:pathLst>
                <a:path extrusionOk="0" h="2620" w="9289">
                  <a:moveTo>
                    <a:pt x="1" y="0"/>
                  </a:moveTo>
                  <a:lnTo>
                    <a:pt x="1" y="927"/>
                  </a:lnTo>
                  <a:lnTo>
                    <a:pt x="9288" y="2620"/>
                  </a:lnTo>
                  <a:lnTo>
                    <a:pt x="9288" y="16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6"/>
            <p:cNvSpPr/>
            <p:nvPr/>
          </p:nvSpPr>
          <p:spPr>
            <a:xfrm>
              <a:off x="5278350" y="3747950"/>
              <a:ext cx="232225" cy="65300"/>
            </a:xfrm>
            <a:custGeom>
              <a:rect b="b" l="l" r="r" t="t"/>
              <a:pathLst>
                <a:path extrusionOk="0" h="2612" w="9289">
                  <a:moveTo>
                    <a:pt x="1" y="1"/>
                  </a:moveTo>
                  <a:lnTo>
                    <a:pt x="1" y="927"/>
                  </a:lnTo>
                  <a:lnTo>
                    <a:pt x="9288" y="2611"/>
                  </a:lnTo>
                  <a:lnTo>
                    <a:pt x="9288" y="16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6"/>
            <p:cNvSpPr/>
            <p:nvPr/>
          </p:nvSpPr>
          <p:spPr>
            <a:xfrm>
              <a:off x="5278350" y="3787875"/>
              <a:ext cx="232225" cy="65275"/>
            </a:xfrm>
            <a:custGeom>
              <a:rect b="b" l="l" r="r" t="t"/>
              <a:pathLst>
                <a:path extrusionOk="0" h="2611" w="9289">
                  <a:moveTo>
                    <a:pt x="1" y="0"/>
                  </a:moveTo>
                  <a:lnTo>
                    <a:pt x="1" y="917"/>
                  </a:lnTo>
                  <a:lnTo>
                    <a:pt x="9288" y="2611"/>
                  </a:lnTo>
                  <a:lnTo>
                    <a:pt x="9288" y="16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6"/>
            <p:cNvSpPr/>
            <p:nvPr/>
          </p:nvSpPr>
          <p:spPr>
            <a:xfrm>
              <a:off x="5113000" y="3797575"/>
              <a:ext cx="397575" cy="95500"/>
            </a:xfrm>
            <a:custGeom>
              <a:rect b="b" l="l" r="r" t="t"/>
              <a:pathLst>
                <a:path extrusionOk="0" h="3820" w="15903">
                  <a:moveTo>
                    <a:pt x="0" y="0"/>
                  </a:moveTo>
                  <a:lnTo>
                    <a:pt x="0" y="926"/>
                  </a:lnTo>
                  <a:lnTo>
                    <a:pt x="15902" y="3819"/>
                  </a:lnTo>
                  <a:lnTo>
                    <a:pt x="15902" y="2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6"/>
            <p:cNvSpPr/>
            <p:nvPr/>
          </p:nvSpPr>
          <p:spPr>
            <a:xfrm>
              <a:off x="5113000" y="38500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0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6"/>
            <p:cNvSpPr/>
            <p:nvPr/>
          </p:nvSpPr>
          <p:spPr>
            <a:xfrm>
              <a:off x="5113000" y="38897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1"/>
                  </a:moveTo>
                  <a:lnTo>
                    <a:pt x="0" y="927"/>
                  </a:lnTo>
                  <a:lnTo>
                    <a:pt x="9296" y="2612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6"/>
            <p:cNvSpPr/>
            <p:nvPr/>
          </p:nvSpPr>
          <p:spPr>
            <a:xfrm>
              <a:off x="5113000" y="39296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0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6"/>
            <p:cNvSpPr/>
            <p:nvPr/>
          </p:nvSpPr>
          <p:spPr>
            <a:xfrm>
              <a:off x="5113000" y="3969550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1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6"/>
            <p:cNvSpPr/>
            <p:nvPr/>
          </p:nvSpPr>
          <p:spPr>
            <a:xfrm>
              <a:off x="5113000" y="4009250"/>
              <a:ext cx="232425" cy="65500"/>
            </a:xfrm>
            <a:custGeom>
              <a:rect b="b" l="l" r="r" t="t"/>
              <a:pathLst>
                <a:path extrusionOk="0" h="2620" w="9297">
                  <a:moveTo>
                    <a:pt x="0" y="0"/>
                  </a:moveTo>
                  <a:lnTo>
                    <a:pt x="0" y="926"/>
                  </a:lnTo>
                  <a:lnTo>
                    <a:pt x="9296" y="2620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6"/>
            <p:cNvSpPr/>
            <p:nvPr/>
          </p:nvSpPr>
          <p:spPr>
            <a:xfrm>
              <a:off x="5113000" y="4049150"/>
              <a:ext cx="397575" cy="95500"/>
            </a:xfrm>
            <a:custGeom>
              <a:rect b="b" l="l" r="r" t="t"/>
              <a:pathLst>
                <a:path extrusionOk="0" h="3820" w="15903">
                  <a:moveTo>
                    <a:pt x="0" y="1"/>
                  </a:moveTo>
                  <a:lnTo>
                    <a:pt x="0" y="927"/>
                  </a:lnTo>
                  <a:lnTo>
                    <a:pt x="15902" y="3820"/>
                  </a:lnTo>
                  <a:lnTo>
                    <a:pt x="15902" y="28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6"/>
            <p:cNvSpPr/>
            <p:nvPr/>
          </p:nvSpPr>
          <p:spPr>
            <a:xfrm>
              <a:off x="5066900" y="3577075"/>
              <a:ext cx="462625" cy="664600"/>
            </a:xfrm>
            <a:custGeom>
              <a:rect b="b" l="l" r="r" t="t"/>
              <a:pathLst>
                <a:path extrusionOk="0" h="26584" w="18505">
                  <a:moveTo>
                    <a:pt x="1" y="0"/>
                  </a:moveTo>
                  <a:lnTo>
                    <a:pt x="1" y="23214"/>
                  </a:lnTo>
                  <a:lnTo>
                    <a:pt x="18505" y="26583"/>
                  </a:lnTo>
                  <a:lnTo>
                    <a:pt x="18505" y="3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6"/>
            <p:cNvSpPr/>
            <p:nvPr/>
          </p:nvSpPr>
          <p:spPr>
            <a:xfrm>
              <a:off x="5102850" y="3635500"/>
              <a:ext cx="146000" cy="195600"/>
            </a:xfrm>
            <a:custGeom>
              <a:rect b="b" l="l" r="r" t="t"/>
              <a:pathLst>
                <a:path extrusionOk="0" h="7824" w="5840">
                  <a:moveTo>
                    <a:pt x="0" y="1"/>
                  </a:moveTo>
                  <a:lnTo>
                    <a:pt x="0" y="6766"/>
                  </a:lnTo>
                  <a:lnTo>
                    <a:pt x="5839" y="7824"/>
                  </a:lnTo>
                  <a:lnTo>
                    <a:pt x="5839" y="10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6"/>
            <p:cNvSpPr/>
            <p:nvPr/>
          </p:nvSpPr>
          <p:spPr>
            <a:xfrm>
              <a:off x="5354650" y="3934500"/>
              <a:ext cx="146000" cy="195600"/>
            </a:xfrm>
            <a:custGeom>
              <a:rect b="b" l="l" r="r" t="t"/>
              <a:pathLst>
                <a:path extrusionOk="0" h="7824" w="5840">
                  <a:moveTo>
                    <a:pt x="1" y="0"/>
                  </a:moveTo>
                  <a:lnTo>
                    <a:pt x="1" y="6756"/>
                  </a:lnTo>
                  <a:lnTo>
                    <a:pt x="5839" y="7824"/>
                  </a:lnTo>
                  <a:lnTo>
                    <a:pt x="5839" y="10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6"/>
            <p:cNvSpPr/>
            <p:nvPr/>
          </p:nvSpPr>
          <p:spPr>
            <a:xfrm>
              <a:off x="5268225" y="3660425"/>
              <a:ext cx="232425" cy="65500"/>
            </a:xfrm>
            <a:custGeom>
              <a:rect b="b" l="l" r="r" t="t"/>
              <a:pathLst>
                <a:path extrusionOk="0" h="2620" w="9297">
                  <a:moveTo>
                    <a:pt x="0" y="0"/>
                  </a:moveTo>
                  <a:lnTo>
                    <a:pt x="0" y="926"/>
                  </a:lnTo>
                  <a:lnTo>
                    <a:pt x="9296" y="2620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6"/>
            <p:cNvSpPr/>
            <p:nvPr/>
          </p:nvSpPr>
          <p:spPr>
            <a:xfrm>
              <a:off x="5268225" y="37003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1"/>
                  </a:moveTo>
                  <a:lnTo>
                    <a:pt x="0" y="927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6"/>
            <p:cNvSpPr/>
            <p:nvPr/>
          </p:nvSpPr>
          <p:spPr>
            <a:xfrm>
              <a:off x="5268225" y="3740250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0" y="0"/>
                  </a:moveTo>
                  <a:lnTo>
                    <a:pt x="0" y="917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6"/>
            <p:cNvSpPr/>
            <p:nvPr/>
          </p:nvSpPr>
          <p:spPr>
            <a:xfrm>
              <a:off x="5268225" y="3779925"/>
              <a:ext cx="232425" cy="65525"/>
            </a:xfrm>
            <a:custGeom>
              <a:rect b="b" l="l" r="r" t="t"/>
              <a:pathLst>
                <a:path extrusionOk="0" h="2621" w="9297">
                  <a:moveTo>
                    <a:pt x="0" y="1"/>
                  </a:moveTo>
                  <a:lnTo>
                    <a:pt x="0" y="927"/>
                  </a:lnTo>
                  <a:lnTo>
                    <a:pt x="9296" y="2620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6"/>
            <p:cNvSpPr/>
            <p:nvPr/>
          </p:nvSpPr>
          <p:spPr>
            <a:xfrm>
              <a:off x="5268225" y="3819850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0" y="0"/>
                  </a:moveTo>
                  <a:lnTo>
                    <a:pt x="0" y="926"/>
                  </a:lnTo>
                  <a:lnTo>
                    <a:pt x="9296" y="2611"/>
                  </a:lnTo>
                  <a:lnTo>
                    <a:pt x="9296" y="1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6"/>
            <p:cNvSpPr/>
            <p:nvPr/>
          </p:nvSpPr>
          <p:spPr>
            <a:xfrm>
              <a:off x="5102850" y="3829750"/>
              <a:ext cx="397800" cy="95300"/>
            </a:xfrm>
            <a:custGeom>
              <a:rect b="b" l="l" r="r" t="t"/>
              <a:pathLst>
                <a:path extrusionOk="0" h="3812" w="15912">
                  <a:moveTo>
                    <a:pt x="0" y="1"/>
                  </a:moveTo>
                  <a:lnTo>
                    <a:pt x="0" y="918"/>
                  </a:lnTo>
                  <a:lnTo>
                    <a:pt x="15911" y="3811"/>
                  </a:lnTo>
                  <a:lnTo>
                    <a:pt x="15911" y="28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6"/>
            <p:cNvSpPr/>
            <p:nvPr/>
          </p:nvSpPr>
          <p:spPr>
            <a:xfrm>
              <a:off x="5102850" y="3882025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0" y="0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6"/>
            <p:cNvSpPr/>
            <p:nvPr/>
          </p:nvSpPr>
          <p:spPr>
            <a:xfrm>
              <a:off x="5102850" y="39219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1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6"/>
            <p:cNvSpPr/>
            <p:nvPr/>
          </p:nvSpPr>
          <p:spPr>
            <a:xfrm>
              <a:off x="5102850" y="3961625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0" y="0"/>
                  </a:moveTo>
                  <a:lnTo>
                    <a:pt x="0" y="926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6"/>
            <p:cNvSpPr/>
            <p:nvPr/>
          </p:nvSpPr>
          <p:spPr>
            <a:xfrm>
              <a:off x="5102850" y="40015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0" y="1"/>
                  </a:moveTo>
                  <a:lnTo>
                    <a:pt x="0" y="918"/>
                  </a:lnTo>
                  <a:lnTo>
                    <a:pt x="9296" y="2611"/>
                  </a:lnTo>
                  <a:lnTo>
                    <a:pt x="9296" y="16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6"/>
            <p:cNvSpPr/>
            <p:nvPr/>
          </p:nvSpPr>
          <p:spPr>
            <a:xfrm>
              <a:off x="5102850" y="4041450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0" y="0"/>
                  </a:moveTo>
                  <a:lnTo>
                    <a:pt x="0" y="917"/>
                  </a:lnTo>
                  <a:lnTo>
                    <a:pt x="9296" y="2611"/>
                  </a:lnTo>
                  <a:lnTo>
                    <a:pt x="9296" y="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6"/>
            <p:cNvSpPr/>
            <p:nvPr/>
          </p:nvSpPr>
          <p:spPr>
            <a:xfrm>
              <a:off x="5102850" y="4081125"/>
              <a:ext cx="397800" cy="95500"/>
            </a:xfrm>
            <a:custGeom>
              <a:rect b="b" l="l" r="r" t="t"/>
              <a:pathLst>
                <a:path extrusionOk="0" h="3820" w="15912">
                  <a:moveTo>
                    <a:pt x="0" y="1"/>
                  </a:moveTo>
                  <a:lnTo>
                    <a:pt x="0" y="927"/>
                  </a:lnTo>
                  <a:lnTo>
                    <a:pt x="15911" y="3820"/>
                  </a:lnTo>
                  <a:lnTo>
                    <a:pt x="15911" y="28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6"/>
            <p:cNvSpPr/>
            <p:nvPr/>
          </p:nvSpPr>
          <p:spPr>
            <a:xfrm>
              <a:off x="5529500" y="3577075"/>
              <a:ext cx="462850" cy="664600"/>
            </a:xfrm>
            <a:custGeom>
              <a:rect b="b" l="l" r="r" t="t"/>
              <a:pathLst>
                <a:path extrusionOk="0" h="26584" w="18514">
                  <a:moveTo>
                    <a:pt x="18513" y="0"/>
                  </a:moveTo>
                  <a:lnTo>
                    <a:pt x="1" y="3370"/>
                  </a:lnTo>
                  <a:lnTo>
                    <a:pt x="1" y="26583"/>
                  </a:lnTo>
                  <a:lnTo>
                    <a:pt x="18513" y="23214"/>
                  </a:lnTo>
                  <a:lnTo>
                    <a:pt x="18513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6"/>
            <p:cNvSpPr/>
            <p:nvPr/>
          </p:nvSpPr>
          <p:spPr>
            <a:xfrm>
              <a:off x="5810200" y="3635500"/>
              <a:ext cx="145975" cy="195600"/>
            </a:xfrm>
            <a:custGeom>
              <a:rect b="b" l="l" r="r" t="t"/>
              <a:pathLst>
                <a:path extrusionOk="0" h="7824" w="5839">
                  <a:moveTo>
                    <a:pt x="5839" y="1"/>
                  </a:moveTo>
                  <a:lnTo>
                    <a:pt x="0" y="1068"/>
                  </a:lnTo>
                  <a:lnTo>
                    <a:pt x="0" y="7824"/>
                  </a:lnTo>
                  <a:lnTo>
                    <a:pt x="5839" y="6766"/>
                  </a:lnTo>
                  <a:lnTo>
                    <a:pt x="5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6"/>
            <p:cNvSpPr/>
            <p:nvPr/>
          </p:nvSpPr>
          <p:spPr>
            <a:xfrm>
              <a:off x="5558600" y="3934500"/>
              <a:ext cx="145775" cy="195600"/>
            </a:xfrm>
            <a:custGeom>
              <a:rect b="b" l="l" r="r" t="t"/>
              <a:pathLst>
                <a:path extrusionOk="0" h="7824" w="5831">
                  <a:moveTo>
                    <a:pt x="5831" y="0"/>
                  </a:moveTo>
                  <a:lnTo>
                    <a:pt x="1" y="1059"/>
                  </a:lnTo>
                  <a:lnTo>
                    <a:pt x="1" y="7824"/>
                  </a:lnTo>
                  <a:lnTo>
                    <a:pt x="5831" y="6756"/>
                  </a:lnTo>
                  <a:lnTo>
                    <a:pt x="58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6"/>
            <p:cNvSpPr/>
            <p:nvPr/>
          </p:nvSpPr>
          <p:spPr>
            <a:xfrm>
              <a:off x="5558600" y="3660425"/>
              <a:ext cx="232425" cy="65500"/>
            </a:xfrm>
            <a:custGeom>
              <a:rect b="b" l="l" r="r" t="t"/>
              <a:pathLst>
                <a:path extrusionOk="0" h="2620" w="9297">
                  <a:moveTo>
                    <a:pt x="9297" y="0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6"/>
            <p:cNvSpPr/>
            <p:nvPr/>
          </p:nvSpPr>
          <p:spPr>
            <a:xfrm>
              <a:off x="5558600" y="37003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6"/>
            <p:cNvSpPr/>
            <p:nvPr/>
          </p:nvSpPr>
          <p:spPr>
            <a:xfrm>
              <a:off x="5558600" y="3740250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9297" y="0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6"/>
            <p:cNvSpPr/>
            <p:nvPr/>
          </p:nvSpPr>
          <p:spPr>
            <a:xfrm>
              <a:off x="5558600" y="3779925"/>
              <a:ext cx="232425" cy="65525"/>
            </a:xfrm>
            <a:custGeom>
              <a:rect b="b" l="l" r="r" t="t"/>
              <a:pathLst>
                <a:path extrusionOk="0" h="2621" w="9297">
                  <a:moveTo>
                    <a:pt x="9297" y="1"/>
                  </a:moveTo>
                  <a:lnTo>
                    <a:pt x="1" y="1694"/>
                  </a:lnTo>
                  <a:lnTo>
                    <a:pt x="1" y="2620"/>
                  </a:lnTo>
                  <a:lnTo>
                    <a:pt x="9297" y="9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6"/>
            <p:cNvSpPr/>
            <p:nvPr/>
          </p:nvSpPr>
          <p:spPr>
            <a:xfrm>
              <a:off x="5558600" y="3819850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9297" y="0"/>
                  </a:moveTo>
                  <a:lnTo>
                    <a:pt x="1" y="1693"/>
                  </a:lnTo>
                  <a:lnTo>
                    <a:pt x="1" y="2611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6"/>
            <p:cNvSpPr/>
            <p:nvPr/>
          </p:nvSpPr>
          <p:spPr>
            <a:xfrm>
              <a:off x="5558600" y="3829750"/>
              <a:ext cx="397575" cy="95300"/>
            </a:xfrm>
            <a:custGeom>
              <a:rect b="b" l="l" r="r" t="t"/>
              <a:pathLst>
                <a:path extrusionOk="0" h="3812" w="15903">
                  <a:moveTo>
                    <a:pt x="15903" y="1"/>
                  </a:moveTo>
                  <a:lnTo>
                    <a:pt x="1" y="2885"/>
                  </a:lnTo>
                  <a:lnTo>
                    <a:pt x="1" y="3811"/>
                  </a:lnTo>
                  <a:lnTo>
                    <a:pt x="15903" y="918"/>
                  </a:lnTo>
                  <a:lnTo>
                    <a:pt x="15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6"/>
            <p:cNvSpPr/>
            <p:nvPr/>
          </p:nvSpPr>
          <p:spPr>
            <a:xfrm>
              <a:off x="5723750" y="3882025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6"/>
            <p:cNvSpPr/>
            <p:nvPr/>
          </p:nvSpPr>
          <p:spPr>
            <a:xfrm>
              <a:off x="5723750" y="39219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6"/>
            <p:cNvSpPr/>
            <p:nvPr/>
          </p:nvSpPr>
          <p:spPr>
            <a:xfrm>
              <a:off x="5723750" y="3961625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9297" y="0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26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6"/>
            <p:cNvSpPr/>
            <p:nvPr/>
          </p:nvSpPr>
          <p:spPr>
            <a:xfrm>
              <a:off x="5723750" y="4001525"/>
              <a:ext cx="232425" cy="65300"/>
            </a:xfrm>
            <a:custGeom>
              <a:rect b="b" l="l" r="r" t="t"/>
              <a:pathLst>
                <a:path extrusionOk="0" h="2612" w="9297">
                  <a:moveTo>
                    <a:pt x="9297" y="1"/>
                  </a:moveTo>
                  <a:lnTo>
                    <a:pt x="1" y="1694"/>
                  </a:lnTo>
                  <a:lnTo>
                    <a:pt x="1" y="2611"/>
                  </a:lnTo>
                  <a:lnTo>
                    <a:pt x="9297" y="918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6"/>
            <p:cNvSpPr/>
            <p:nvPr/>
          </p:nvSpPr>
          <p:spPr>
            <a:xfrm>
              <a:off x="5723750" y="4041450"/>
              <a:ext cx="232425" cy="65275"/>
            </a:xfrm>
            <a:custGeom>
              <a:rect b="b" l="l" r="r" t="t"/>
              <a:pathLst>
                <a:path extrusionOk="0" h="2611" w="9297">
                  <a:moveTo>
                    <a:pt x="9297" y="0"/>
                  </a:moveTo>
                  <a:lnTo>
                    <a:pt x="1" y="1685"/>
                  </a:lnTo>
                  <a:lnTo>
                    <a:pt x="1" y="2611"/>
                  </a:lnTo>
                  <a:lnTo>
                    <a:pt x="9297" y="917"/>
                  </a:lnTo>
                  <a:lnTo>
                    <a:pt x="92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6"/>
            <p:cNvSpPr/>
            <p:nvPr/>
          </p:nvSpPr>
          <p:spPr>
            <a:xfrm>
              <a:off x="5558600" y="4081125"/>
              <a:ext cx="397575" cy="95500"/>
            </a:xfrm>
            <a:custGeom>
              <a:rect b="b" l="l" r="r" t="t"/>
              <a:pathLst>
                <a:path extrusionOk="0" h="3820" w="15903">
                  <a:moveTo>
                    <a:pt x="15903" y="1"/>
                  </a:moveTo>
                  <a:lnTo>
                    <a:pt x="1" y="2893"/>
                  </a:lnTo>
                  <a:lnTo>
                    <a:pt x="1" y="3820"/>
                  </a:lnTo>
                  <a:lnTo>
                    <a:pt x="15903" y="927"/>
                  </a:lnTo>
                  <a:lnTo>
                    <a:pt x="15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6"/>
            <p:cNvSpPr/>
            <p:nvPr/>
          </p:nvSpPr>
          <p:spPr>
            <a:xfrm>
              <a:off x="5962125" y="3947075"/>
              <a:ext cx="78725" cy="31975"/>
            </a:xfrm>
            <a:custGeom>
              <a:rect b="b" l="l" r="r" t="t"/>
              <a:pathLst>
                <a:path extrusionOk="0" h="1279" w="3149">
                  <a:moveTo>
                    <a:pt x="573" y="0"/>
                  </a:moveTo>
                  <a:lnTo>
                    <a:pt x="512" y="9"/>
                  </a:lnTo>
                  <a:lnTo>
                    <a:pt x="450" y="27"/>
                  </a:lnTo>
                  <a:lnTo>
                    <a:pt x="388" y="53"/>
                  </a:lnTo>
                  <a:lnTo>
                    <a:pt x="335" y="80"/>
                  </a:lnTo>
                  <a:lnTo>
                    <a:pt x="282" y="106"/>
                  </a:lnTo>
                  <a:lnTo>
                    <a:pt x="229" y="150"/>
                  </a:lnTo>
                  <a:lnTo>
                    <a:pt x="185" y="185"/>
                  </a:lnTo>
                  <a:lnTo>
                    <a:pt x="141" y="229"/>
                  </a:lnTo>
                  <a:lnTo>
                    <a:pt x="106" y="282"/>
                  </a:lnTo>
                  <a:lnTo>
                    <a:pt x="79" y="335"/>
                  </a:lnTo>
                  <a:lnTo>
                    <a:pt x="44" y="388"/>
                  </a:lnTo>
                  <a:lnTo>
                    <a:pt x="27" y="450"/>
                  </a:lnTo>
                  <a:lnTo>
                    <a:pt x="9" y="512"/>
                  </a:lnTo>
                  <a:lnTo>
                    <a:pt x="0" y="573"/>
                  </a:lnTo>
                  <a:lnTo>
                    <a:pt x="0" y="644"/>
                  </a:lnTo>
                  <a:lnTo>
                    <a:pt x="0" y="706"/>
                  </a:lnTo>
                  <a:lnTo>
                    <a:pt x="9" y="767"/>
                  </a:lnTo>
                  <a:lnTo>
                    <a:pt x="27" y="829"/>
                  </a:lnTo>
                  <a:lnTo>
                    <a:pt x="44" y="891"/>
                  </a:lnTo>
                  <a:lnTo>
                    <a:pt x="79" y="944"/>
                  </a:lnTo>
                  <a:lnTo>
                    <a:pt x="106" y="997"/>
                  </a:lnTo>
                  <a:lnTo>
                    <a:pt x="141" y="1050"/>
                  </a:lnTo>
                  <a:lnTo>
                    <a:pt x="185" y="1094"/>
                  </a:lnTo>
                  <a:lnTo>
                    <a:pt x="229" y="1138"/>
                  </a:lnTo>
                  <a:lnTo>
                    <a:pt x="282" y="1173"/>
                  </a:lnTo>
                  <a:lnTo>
                    <a:pt x="335" y="1200"/>
                  </a:lnTo>
                  <a:lnTo>
                    <a:pt x="388" y="1226"/>
                  </a:lnTo>
                  <a:lnTo>
                    <a:pt x="450" y="1253"/>
                  </a:lnTo>
                  <a:lnTo>
                    <a:pt x="512" y="1270"/>
                  </a:lnTo>
                  <a:lnTo>
                    <a:pt x="573" y="1279"/>
                  </a:lnTo>
                  <a:lnTo>
                    <a:pt x="2567" y="1279"/>
                  </a:lnTo>
                  <a:lnTo>
                    <a:pt x="2637" y="1270"/>
                  </a:lnTo>
                  <a:lnTo>
                    <a:pt x="2699" y="1253"/>
                  </a:lnTo>
                  <a:lnTo>
                    <a:pt x="2752" y="1226"/>
                  </a:lnTo>
                  <a:lnTo>
                    <a:pt x="2814" y="1200"/>
                  </a:lnTo>
                  <a:lnTo>
                    <a:pt x="2867" y="1173"/>
                  </a:lnTo>
                  <a:lnTo>
                    <a:pt x="2911" y="1138"/>
                  </a:lnTo>
                  <a:lnTo>
                    <a:pt x="2955" y="1094"/>
                  </a:lnTo>
                  <a:lnTo>
                    <a:pt x="2999" y="1050"/>
                  </a:lnTo>
                  <a:lnTo>
                    <a:pt x="3034" y="997"/>
                  </a:lnTo>
                  <a:lnTo>
                    <a:pt x="3069" y="944"/>
                  </a:lnTo>
                  <a:lnTo>
                    <a:pt x="3096" y="891"/>
                  </a:lnTo>
                  <a:lnTo>
                    <a:pt x="3113" y="829"/>
                  </a:lnTo>
                  <a:lnTo>
                    <a:pt x="3131" y="767"/>
                  </a:lnTo>
                  <a:lnTo>
                    <a:pt x="3140" y="706"/>
                  </a:lnTo>
                  <a:lnTo>
                    <a:pt x="3149" y="644"/>
                  </a:lnTo>
                  <a:lnTo>
                    <a:pt x="3140" y="573"/>
                  </a:lnTo>
                  <a:lnTo>
                    <a:pt x="3131" y="512"/>
                  </a:lnTo>
                  <a:lnTo>
                    <a:pt x="3113" y="450"/>
                  </a:lnTo>
                  <a:lnTo>
                    <a:pt x="3096" y="388"/>
                  </a:lnTo>
                  <a:lnTo>
                    <a:pt x="3069" y="335"/>
                  </a:lnTo>
                  <a:lnTo>
                    <a:pt x="3034" y="282"/>
                  </a:lnTo>
                  <a:lnTo>
                    <a:pt x="2999" y="229"/>
                  </a:lnTo>
                  <a:lnTo>
                    <a:pt x="2955" y="185"/>
                  </a:lnTo>
                  <a:lnTo>
                    <a:pt x="2911" y="150"/>
                  </a:lnTo>
                  <a:lnTo>
                    <a:pt x="2867" y="106"/>
                  </a:lnTo>
                  <a:lnTo>
                    <a:pt x="2814" y="80"/>
                  </a:lnTo>
                  <a:lnTo>
                    <a:pt x="2752" y="53"/>
                  </a:lnTo>
                  <a:lnTo>
                    <a:pt x="2699" y="27"/>
                  </a:lnTo>
                  <a:lnTo>
                    <a:pt x="2637" y="9"/>
                  </a:lnTo>
                  <a:lnTo>
                    <a:pt x="2567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6"/>
            <p:cNvSpPr/>
            <p:nvPr/>
          </p:nvSpPr>
          <p:spPr>
            <a:xfrm>
              <a:off x="5962125" y="3975500"/>
              <a:ext cx="78725" cy="32000"/>
            </a:xfrm>
            <a:custGeom>
              <a:rect b="b" l="l" r="r" t="t"/>
              <a:pathLst>
                <a:path extrusionOk="0" h="1280" w="3149">
                  <a:moveTo>
                    <a:pt x="573" y="1"/>
                  </a:moveTo>
                  <a:lnTo>
                    <a:pt x="512" y="10"/>
                  </a:lnTo>
                  <a:lnTo>
                    <a:pt x="450" y="27"/>
                  </a:lnTo>
                  <a:lnTo>
                    <a:pt x="388" y="54"/>
                  </a:lnTo>
                  <a:lnTo>
                    <a:pt x="335" y="80"/>
                  </a:lnTo>
                  <a:lnTo>
                    <a:pt x="282" y="107"/>
                  </a:lnTo>
                  <a:lnTo>
                    <a:pt x="229" y="151"/>
                  </a:lnTo>
                  <a:lnTo>
                    <a:pt x="185" y="186"/>
                  </a:lnTo>
                  <a:lnTo>
                    <a:pt x="141" y="239"/>
                  </a:lnTo>
                  <a:lnTo>
                    <a:pt x="106" y="283"/>
                  </a:lnTo>
                  <a:lnTo>
                    <a:pt x="79" y="336"/>
                  </a:lnTo>
                  <a:lnTo>
                    <a:pt x="44" y="389"/>
                  </a:lnTo>
                  <a:lnTo>
                    <a:pt x="27" y="451"/>
                  </a:lnTo>
                  <a:lnTo>
                    <a:pt x="9" y="512"/>
                  </a:lnTo>
                  <a:lnTo>
                    <a:pt x="0" y="574"/>
                  </a:lnTo>
                  <a:lnTo>
                    <a:pt x="0" y="645"/>
                  </a:lnTo>
                  <a:lnTo>
                    <a:pt x="0" y="706"/>
                  </a:lnTo>
                  <a:lnTo>
                    <a:pt x="9" y="768"/>
                  </a:lnTo>
                  <a:lnTo>
                    <a:pt x="27" y="830"/>
                  </a:lnTo>
                  <a:lnTo>
                    <a:pt x="44" y="892"/>
                  </a:lnTo>
                  <a:lnTo>
                    <a:pt x="79" y="945"/>
                  </a:lnTo>
                  <a:lnTo>
                    <a:pt x="106" y="998"/>
                  </a:lnTo>
                  <a:lnTo>
                    <a:pt x="141" y="1050"/>
                  </a:lnTo>
                  <a:lnTo>
                    <a:pt x="185" y="1095"/>
                  </a:lnTo>
                  <a:lnTo>
                    <a:pt x="229" y="1139"/>
                  </a:lnTo>
                  <a:lnTo>
                    <a:pt x="282" y="1174"/>
                  </a:lnTo>
                  <a:lnTo>
                    <a:pt x="335" y="1200"/>
                  </a:lnTo>
                  <a:lnTo>
                    <a:pt x="388" y="1236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73" y="1280"/>
                  </a:lnTo>
                  <a:lnTo>
                    <a:pt x="2567" y="1280"/>
                  </a:lnTo>
                  <a:lnTo>
                    <a:pt x="2637" y="1271"/>
                  </a:lnTo>
                  <a:lnTo>
                    <a:pt x="2699" y="1253"/>
                  </a:lnTo>
                  <a:lnTo>
                    <a:pt x="2752" y="1236"/>
                  </a:lnTo>
                  <a:lnTo>
                    <a:pt x="2814" y="1200"/>
                  </a:lnTo>
                  <a:lnTo>
                    <a:pt x="2867" y="1174"/>
                  </a:lnTo>
                  <a:lnTo>
                    <a:pt x="2911" y="1139"/>
                  </a:lnTo>
                  <a:lnTo>
                    <a:pt x="2955" y="1095"/>
                  </a:lnTo>
                  <a:lnTo>
                    <a:pt x="2999" y="1050"/>
                  </a:lnTo>
                  <a:lnTo>
                    <a:pt x="3034" y="998"/>
                  </a:lnTo>
                  <a:lnTo>
                    <a:pt x="3069" y="945"/>
                  </a:lnTo>
                  <a:lnTo>
                    <a:pt x="3096" y="892"/>
                  </a:lnTo>
                  <a:lnTo>
                    <a:pt x="3113" y="830"/>
                  </a:lnTo>
                  <a:lnTo>
                    <a:pt x="3131" y="768"/>
                  </a:lnTo>
                  <a:lnTo>
                    <a:pt x="3140" y="706"/>
                  </a:lnTo>
                  <a:lnTo>
                    <a:pt x="3149" y="645"/>
                  </a:lnTo>
                  <a:lnTo>
                    <a:pt x="3140" y="574"/>
                  </a:lnTo>
                  <a:lnTo>
                    <a:pt x="3131" y="512"/>
                  </a:lnTo>
                  <a:lnTo>
                    <a:pt x="3113" y="451"/>
                  </a:lnTo>
                  <a:lnTo>
                    <a:pt x="3096" y="389"/>
                  </a:lnTo>
                  <a:lnTo>
                    <a:pt x="3069" y="336"/>
                  </a:lnTo>
                  <a:lnTo>
                    <a:pt x="3034" y="283"/>
                  </a:lnTo>
                  <a:lnTo>
                    <a:pt x="2999" y="239"/>
                  </a:lnTo>
                  <a:lnTo>
                    <a:pt x="2955" y="186"/>
                  </a:lnTo>
                  <a:lnTo>
                    <a:pt x="2911" y="151"/>
                  </a:lnTo>
                  <a:lnTo>
                    <a:pt x="2867" y="107"/>
                  </a:lnTo>
                  <a:lnTo>
                    <a:pt x="2814" y="80"/>
                  </a:lnTo>
                  <a:lnTo>
                    <a:pt x="2752" y="54"/>
                  </a:lnTo>
                  <a:lnTo>
                    <a:pt x="2699" y="27"/>
                  </a:lnTo>
                  <a:lnTo>
                    <a:pt x="2637" y="10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6"/>
            <p:cNvSpPr/>
            <p:nvPr/>
          </p:nvSpPr>
          <p:spPr>
            <a:xfrm>
              <a:off x="5962125" y="4007475"/>
              <a:ext cx="78725" cy="32225"/>
            </a:xfrm>
            <a:custGeom>
              <a:rect b="b" l="l" r="r" t="t"/>
              <a:pathLst>
                <a:path extrusionOk="0" h="1289" w="3149">
                  <a:moveTo>
                    <a:pt x="635" y="1"/>
                  </a:moveTo>
                  <a:lnTo>
                    <a:pt x="573" y="10"/>
                  </a:lnTo>
                  <a:lnTo>
                    <a:pt x="512" y="18"/>
                  </a:lnTo>
                  <a:lnTo>
                    <a:pt x="450" y="36"/>
                  </a:lnTo>
                  <a:lnTo>
                    <a:pt x="388" y="54"/>
                  </a:lnTo>
                  <a:lnTo>
                    <a:pt x="335" y="80"/>
                  </a:lnTo>
                  <a:lnTo>
                    <a:pt x="282" y="115"/>
                  </a:lnTo>
                  <a:lnTo>
                    <a:pt x="229" y="151"/>
                  </a:lnTo>
                  <a:lnTo>
                    <a:pt x="185" y="195"/>
                  </a:lnTo>
                  <a:lnTo>
                    <a:pt x="141" y="239"/>
                  </a:lnTo>
                  <a:lnTo>
                    <a:pt x="106" y="283"/>
                  </a:lnTo>
                  <a:lnTo>
                    <a:pt x="79" y="336"/>
                  </a:lnTo>
                  <a:lnTo>
                    <a:pt x="44" y="398"/>
                  </a:lnTo>
                  <a:lnTo>
                    <a:pt x="27" y="451"/>
                  </a:lnTo>
                  <a:lnTo>
                    <a:pt x="9" y="512"/>
                  </a:lnTo>
                  <a:lnTo>
                    <a:pt x="0" y="583"/>
                  </a:lnTo>
                  <a:lnTo>
                    <a:pt x="0" y="645"/>
                  </a:lnTo>
                  <a:lnTo>
                    <a:pt x="0" y="706"/>
                  </a:lnTo>
                  <a:lnTo>
                    <a:pt x="9" y="777"/>
                  </a:lnTo>
                  <a:lnTo>
                    <a:pt x="27" y="830"/>
                  </a:lnTo>
                  <a:lnTo>
                    <a:pt x="44" y="892"/>
                  </a:lnTo>
                  <a:lnTo>
                    <a:pt x="79" y="944"/>
                  </a:lnTo>
                  <a:lnTo>
                    <a:pt x="106" y="997"/>
                  </a:lnTo>
                  <a:lnTo>
                    <a:pt x="141" y="1050"/>
                  </a:lnTo>
                  <a:lnTo>
                    <a:pt x="185" y="1094"/>
                  </a:lnTo>
                  <a:lnTo>
                    <a:pt x="229" y="1139"/>
                  </a:lnTo>
                  <a:lnTo>
                    <a:pt x="282" y="1174"/>
                  </a:lnTo>
                  <a:lnTo>
                    <a:pt x="335" y="1209"/>
                  </a:lnTo>
                  <a:lnTo>
                    <a:pt x="388" y="1236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73" y="1280"/>
                  </a:lnTo>
                  <a:lnTo>
                    <a:pt x="635" y="1288"/>
                  </a:lnTo>
                  <a:lnTo>
                    <a:pt x="2505" y="1288"/>
                  </a:lnTo>
                  <a:lnTo>
                    <a:pt x="2567" y="1280"/>
                  </a:lnTo>
                  <a:lnTo>
                    <a:pt x="2637" y="1271"/>
                  </a:lnTo>
                  <a:lnTo>
                    <a:pt x="2699" y="1253"/>
                  </a:lnTo>
                  <a:lnTo>
                    <a:pt x="2752" y="1236"/>
                  </a:lnTo>
                  <a:lnTo>
                    <a:pt x="2814" y="1209"/>
                  </a:lnTo>
                  <a:lnTo>
                    <a:pt x="2867" y="1174"/>
                  </a:lnTo>
                  <a:lnTo>
                    <a:pt x="2911" y="1139"/>
                  </a:lnTo>
                  <a:lnTo>
                    <a:pt x="2955" y="1094"/>
                  </a:lnTo>
                  <a:lnTo>
                    <a:pt x="2999" y="1050"/>
                  </a:lnTo>
                  <a:lnTo>
                    <a:pt x="3034" y="997"/>
                  </a:lnTo>
                  <a:lnTo>
                    <a:pt x="3069" y="944"/>
                  </a:lnTo>
                  <a:lnTo>
                    <a:pt x="3096" y="892"/>
                  </a:lnTo>
                  <a:lnTo>
                    <a:pt x="3113" y="830"/>
                  </a:lnTo>
                  <a:lnTo>
                    <a:pt x="3131" y="777"/>
                  </a:lnTo>
                  <a:lnTo>
                    <a:pt x="3140" y="706"/>
                  </a:lnTo>
                  <a:lnTo>
                    <a:pt x="3149" y="645"/>
                  </a:lnTo>
                  <a:lnTo>
                    <a:pt x="3140" y="583"/>
                  </a:lnTo>
                  <a:lnTo>
                    <a:pt x="3131" y="512"/>
                  </a:lnTo>
                  <a:lnTo>
                    <a:pt x="3113" y="451"/>
                  </a:lnTo>
                  <a:lnTo>
                    <a:pt x="3096" y="398"/>
                  </a:lnTo>
                  <a:lnTo>
                    <a:pt x="3069" y="336"/>
                  </a:lnTo>
                  <a:lnTo>
                    <a:pt x="3034" y="283"/>
                  </a:lnTo>
                  <a:lnTo>
                    <a:pt x="2999" y="239"/>
                  </a:lnTo>
                  <a:lnTo>
                    <a:pt x="2955" y="195"/>
                  </a:lnTo>
                  <a:lnTo>
                    <a:pt x="2911" y="151"/>
                  </a:lnTo>
                  <a:lnTo>
                    <a:pt x="2867" y="115"/>
                  </a:lnTo>
                  <a:lnTo>
                    <a:pt x="2814" y="80"/>
                  </a:lnTo>
                  <a:lnTo>
                    <a:pt x="2752" y="54"/>
                  </a:lnTo>
                  <a:lnTo>
                    <a:pt x="2699" y="36"/>
                  </a:lnTo>
                  <a:lnTo>
                    <a:pt x="2637" y="18"/>
                  </a:lnTo>
                  <a:lnTo>
                    <a:pt x="2567" y="10"/>
                  </a:lnTo>
                  <a:lnTo>
                    <a:pt x="2505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6"/>
            <p:cNvSpPr/>
            <p:nvPr/>
          </p:nvSpPr>
          <p:spPr>
            <a:xfrm>
              <a:off x="5974475" y="4039675"/>
              <a:ext cx="63075" cy="32000"/>
            </a:xfrm>
            <a:custGeom>
              <a:rect b="b" l="l" r="r" t="t"/>
              <a:pathLst>
                <a:path extrusionOk="0" h="1280" w="2523">
                  <a:moveTo>
                    <a:pt x="582" y="0"/>
                  </a:moveTo>
                  <a:lnTo>
                    <a:pt x="512" y="9"/>
                  </a:lnTo>
                  <a:lnTo>
                    <a:pt x="450" y="27"/>
                  </a:lnTo>
                  <a:lnTo>
                    <a:pt x="397" y="45"/>
                  </a:lnTo>
                  <a:lnTo>
                    <a:pt x="335" y="71"/>
                  </a:lnTo>
                  <a:lnTo>
                    <a:pt x="282" y="106"/>
                  </a:lnTo>
                  <a:lnTo>
                    <a:pt x="238" y="142"/>
                  </a:lnTo>
                  <a:lnTo>
                    <a:pt x="194" y="186"/>
                  </a:lnTo>
                  <a:lnTo>
                    <a:pt x="150" y="230"/>
                  </a:lnTo>
                  <a:lnTo>
                    <a:pt x="115" y="283"/>
                  </a:lnTo>
                  <a:lnTo>
                    <a:pt x="79" y="336"/>
                  </a:lnTo>
                  <a:lnTo>
                    <a:pt x="53" y="389"/>
                  </a:lnTo>
                  <a:lnTo>
                    <a:pt x="35" y="450"/>
                  </a:lnTo>
                  <a:lnTo>
                    <a:pt x="18" y="512"/>
                  </a:lnTo>
                  <a:lnTo>
                    <a:pt x="9" y="574"/>
                  </a:lnTo>
                  <a:lnTo>
                    <a:pt x="0" y="635"/>
                  </a:lnTo>
                  <a:lnTo>
                    <a:pt x="9" y="706"/>
                  </a:lnTo>
                  <a:lnTo>
                    <a:pt x="18" y="768"/>
                  </a:lnTo>
                  <a:lnTo>
                    <a:pt x="35" y="830"/>
                  </a:lnTo>
                  <a:lnTo>
                    <a:pt x="53" y="882"/>
                  </a:lnTo>
                  <a:lnTo>
                    <a:pt x="79" y="944"/>
                  </a:lnTo>
                  <a:lnTo>
                    <a:pt x="115" y="997"/>
                  </a:lnTo>
                  <a:lnTo>
                    <a:pt x="150" y="1041"/>
                  </a:lnTo>
                  <a:lnTo>
                    <a:pt x="194" y="1094"/>
                  </a:lnTo>
                  <a:lnTo>
                    <a:pt x="238" y="1129"/>
                  </a:lnTo>
                  <a:lnTo>
                    <a:pt x="282" y="1165"/>
                  </a:lnTo>
                  <a:lnTo>
                    <a:pt x="335" y="1200"/>
                  </a:lnTo>
                  <a:lnTo>
                    <a:pt x="397" y="1226"/>
                  </a:lnTo>
                  <a:lnTo>
                    <a:pt x="450" y="1253"/>
                  </a:lnTo>
                  <a:lnTo>
                    <a:pt x="512" y="1262"/>
                  </a:lnTo>
                  <a:lnTo>
                    <a:pt x="582" y="1271"/>
                  </a:lnTo>
                  <a:lnTo>
                    <a:pt x="644" y="1279"/>
                  </a:lnTo>
                  <a:lnTo>
                    <a:pt x="1879" y="1279"/>
                  </a:lnTo>
                  <a:lnTo>
                    <a:pt x="1940" y="1271"/>
                  </a:lnTo>
                  <a:lnTo>
                    <a:pt x="2011" y="1262"/>
                  </a:lnTo>
                  <a:lnTo>
                    <a:pt x="2073" y="1253"/>
                  </a:lnTo>
                  <a:lnTo>
                    <a:pt x="2126" y="1226"/>
                  </a:lnTo>
                  <a:lnTo>
                    <a:pt x="2187" y="1200"/>
                  </a:lnTo>
                  <a:lnTo>
                    <a:pt x="2240" y="1165"/>
                  </a:lnTo>
                  <a:lnTo>
                    <a:pt x="2284" y="1129"/>
                  </a:lnTo>
                  <a:lnTo>
                    <a:pt x="2328" y="1094"/>
                  </a:lnTo>
                  <a:lnTo>
                    <a:pt x="2373" y="1041"/>
                  </a:lnTo>
                  <a:lnTo>
                    <a:pt x="2408" y="997"/>
                  </a:lnTo>
                  <a:lnTo>
                    <a:pt x="2443" y="944"/>
                  </a:lnTo>
                  <a:lnTo>
                    <a:pt x="2470" y="882"/>
                  </a:lnTo>
                  <a:lnTo>
                    <a:pt x="2487" y="830"/>
                  </a:lnTo>
                  <a:lnTo>
                    <a:pt x="2505" y="768"/>
                  </a:lnTo>
                  <a:lnTo>
                    <a:pt x="2514" y="706"/>
                  </a:lnTo>
                  <a:lnTo>
                    <a:pt x="2522" y="635"/>
                  </a:lnTo>
                  <a:lnTo>
                    <a:pt x="2514" y="574"/>
                  </a:lnTo>
                  <a:lnTo>
                    <a:pt x="2505" y="512"/>
                  </a:lnTo>
                  <a:lnTo>
                    <a:pt x="2487" y="450"/>
                  </a:lnTo>
                  <a:lnTo>
                    <a:pt x="2470" y="389"/>
                  </a:lnTo>
                  <a:lnTo>
                    <a:pt x="2443" y="336"/>
                  </a:lnTo>
                  <a:lnTo>
                    <a:pt x="2408" y="283"/>
                  </a:lnTo>
                  <a:lnTo>
                    <a:pt x="2373" y="230"/>
                  </a:lnTo>
                  <a:lnTo>
                    <a:pt x="2328" y="186"/>
                  </a:lnTo>
                  <a:lnTo>
                    <a:pt x="2284" y="142"/>
                  </a:lnTo>
                  <a:lnTo>
                    <a:pt x="2231" y="106"/>
                  </a:lnTo>
                  <a:lnTo>
                    <a:pt x="2187" y="71"/>
                  </a:lnTo>
                  <a:lnTo>
                    <a:pt x="2126" y="45"/>
                  </a:lnTo>
                  <a:lnTo>
                    <a:pt x="2064" y="27"/>
                  </a:lnTo>
                  <a:lnTo>
                    <a:pt x="2011" y="9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6"/>
            <p:cNvSpPr/>
            <p:nvPr/>
          </p:nvSpPr>
          <p:spPr>
            <a:xfrm>
              <a:off x="5036475" y="3758100"/>
              <a:ext cx="78750" cy="32225"/>
            </a:xfrm>
            <a:custGeom>
              <a:rect b="b" l="l" r="r" t="t"/>
              <a:pathLst>
                <a:path extrusionOk="0" h="1289" w="3150">
                  <a:moveTo>
                    <a:pt x="644" y="1"/>
                  </a:moveTo>
                  <a:lnTo>
                    <a:pt x="583" y="9"/>
                  </a:lnTo>
                  <a:lnTo>
                    <a:pt x="512" y="18"/>
                  </a:lnTo>
                  <a:lnTo>
                    <a:pt x="450" y="36"/>
                  </a:lnTo>
                  <a:lnTo>
                    <a:pt x="397" y="53"/>
                  </a:lnTo>
                  <a:lnTo>
                    <a:pt x="336" y="80"/>
                  </a:lnTo>
                  <a:lnTo>
                    <a:pt x="283" y="115"/>
                  </a:lnTo>
                  <a:lnTo>
                    <a:pt x="239" y="150"/>
                  </a:lnTo>
                  <a:lnTo>
                    <a:pt x="195" y="195"/>
                  </a:lnTo>
                  <a:lnTo>
                    <a:pt x="151" y="239"/>
                  </a:lnTo>
                  <a:lnTo>
                    <a:pt x="115" y="292"/>
                  </a:lnTo>
                  <a:lnTo>
                    <a:pt x="80" y="345"/>
                  </a:lnTo>
                  <a:lnTo>
                    <a:pt x="54" y="397"/>
                  </a:lnTo>
                  <a:lnTo>
                    <a:pt x="36" y="459"/>
                  </a:lnTo>
                  <a:lnTo>
                    <a:pt x="18" y="512"/>
                  </a:lnTo>
                  <a:lnTo>
                    <a:pt x="9" y="583"/>
                  </a:lnTo>
                  <a:lnTo>
                    <a:pt x="1" y="644"/>
                  </a:lnTo>
                  <a:lnTo>
                    <a:pt x="9" y="706"/>
                  </a:lnTo>
                  <a:lnTo>
                    <a:pt x="18" y="777"/>
                  </a:lnTo>
                  <a:lnTo>
                    <a:pt x="36" y="838"/>
                  </a:lnTo>
                  <a:lnTo>
                    <a:pt x="54" y="891"/>
                  </a:lnTo>
                  <a:lnTo>
                    <a:pt x="80" y="953"/>
                  </a:lnTo>
                  <a:lnTo>
                    <a:pt x="115" y="1006"/>
                  </a:lnTo>
                  <a:lnTo>
                    <a:pt x="151" y="1050"/>
                  </a:lnTo>
                  <a:lnTo>
                    <a:pt x="195" y="1094"/>
                  </a:lnTo>
                  <a:lnTo>
                    <a:pt x="239" y="1138"/>
                  </a:lnTo>
                  <a:lnTo>
                    <a:pt x="283" y="1174"/>
                  </a:lnTo>
                  <a:lnTo>
                    <a:pt x="336" y="1209"/>
                  </a:lnTo>
                  <a:lnTo>
                    <a:pt x="397" y="1235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83" y="1279"/>
                  </a:lnTo>
                  <a:lnTo>
                    <a:pt x="644" y="1288"/>
                  </a:lnTo>
                  <a:lnTo>
                    <a:pt x="2514" y="1288"/>
                  </a:lnTo>
                  <a:lnTo>
                    <a:pt x="2576" y="1279"/>
                  </a:lnTo>
                  <a:lnTo>
                    <a:pt x="2638" y="1271"/>
                  </a:lnTo>
                  <a:lnTo>
                    <a:pt x="2699" y="1253"/>
                  </a:lnTo>
                  <a:lnTo>
                    <a:pt x="2761" y="1235"/>
                  </a:lnTo>
                  <a:lnTo>
                    <a:pt x="2814" y="1209"/>
                  </a:lnTo>
                  <a:lnTo>
                    <a:pt x="2867" y="1174"/>
                  </a:lnTo>
                  <a:lnTo>
                    <a:pt x="2920" y="1138"/>
                  </a:lnTo>
                  <a:lnTo>
                    <a:pt x="2964" y="1094"/>
                  </a:lnTo>
                  <a:lnTo>
                    <a:pt x="3008" y="1050"/>
                  </a:lnTo>
                  <a:lnTo>
                    <a:pt x="3043" y="1006"/>
                  </a:lnTo>
                  <a:lnTo>
                    <a:pt x="3070" y="953"/>
                  </a:lnTo>
                  <a:lnTo>
                    <a:pt x="3096" y="891"/>
                  </a:lnTo>
                  <a:lnTo>
                    <a:pt x="3123" y="838"/>
                  </a:lnTo>
                  <a:lnTo>
                    <a:pt x="3140" y="777"/>
                  </a:lnTo>
                  <a:lnTo>
                    <a:pt x="3149" y="706"/>
                  </a:lnTo>
                  <a:lnTo>
                    <a:pt x="3149" y="644"/>
                  </a:lnTo>
                  <a:lnTo>
                    <a:pt x="3149" y="583"/>
                  </a:lnTo>
                  <a:lnTo>
                    <a:pt x="3140" y="521"/>
                  </a:lnTo>
                  <a:lnTo>
                    <a:pt x="3123" y="459"/>
                  </a:lnTo>
                  <a:lnTo>
                    <a:pt x="3096" y="397"/>
                  </a:lnTo>
                  <a:lnTo>
                    <a:pt x="3070" y="345"/>
                  </a:lnTo>
                  <a:lnTo>
                    <a:pt x="3043" y="292"/>
                  </a:lnTo>
                  <a:lnTo>
                    <a:pt x="3008" y="239"/>
                  </a:lnTo>
                  <a:lnTo>
                    <a:pt x="2964" y="195"/>
                  </a:lnTo>
                  <a:lnTo>
                    <a:pt x="2920" y="150"/>
                  </a:lnTo>
                  <a:lnTo>
                    <a:pt x="2867" y="115"/>
                  </a:lnTo>
                  <a:lnTo>
                    <a:pt x="2814" y="80"/>
                  </a:lnTo>
                  <a:lnTo>
                    <a:pt x="2761" y="53"/>
                  </a:lnTo>
                  <a:lnTo>
                    <a:pt x="2699" y="36"/>
                  </a:lnTo>
                  <a:lnTo>
                    <a:pt x="2638" y="18"/>
                  </a:lnTo>
                  <a:lnTo>
                    <a:pt x="2576" y="9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6"/>
            <p:cNvSpPr/>
            <p:nvPr/>
          </p:nvSpPr>
          <p:spPr>
            <a:xfrm>
              <a:off x="5036475" y="3786775"/>
              <a:ext cx="78750" cy="31975"/>
            </a:xfrm>
            <a:custGeom>
              <a:rect b="b" l="l" r="r" t="t"/>
              <a:pathLst>
                <a:path extrusionOk="0" h="1279" w="3150">
                  <a:moveTo>
                    <a:pt x="583" y="0"/>
                  </a:moveTo>
                  <a:lnTo>
                    <a:pt x="512" y="9"/>
                  </a:lnTo>
                  <a:lnTo>
                    <a:pt x="450" y="27"/>
                  </a:lnTo>
                  <a:lnTo>
                    <a:pt x="397" y="44"/>
                  </a:lnTo>
                  <a:lnTo>
                    <a:pt x="336" y="71"/>
                  </a:lnTo>
                  <a:lnTo>
                    <a:pt x="283" y="106"/>
                  </a:lnTo>
                  <a:lnTo>
                    <a:pt x="239" y="141"/>
                  </a:lnTo>
                  <a:lnTo>
                    <a:pt x="195" y="185"/>
                  </a:lnTo>
                  <a:lnTo>
                    <a:pt x="151" y="229"/>
                  </a:lnTo>
                  <a:lnTo>
                    <a:pt x="115" y="282"/>
                  </a:lnTo>
                  <a:lnTo>
                    <a:pt x="80" y="335"/>
                  </a:lnTo>
                  <a:lnTo>
                    <a:pt x="54" y="388"/>
                  </a:lnTo>
                  <a:lnTo>
                    <a:pt x="36" y="450"/>
                  </a:lnTo>
                  <a:lnTo>
                    <a:pt x="18" y="512"/>
                  </a:lnTo>
                  <a:lnTo>
                    <a:pt x="9" y="573"/>
                  </a:lnTo>
                  <a:lnTo>
                    <a:pt x="1" y="635"/>
                  </a:lnTo>
                  <a:lnTo>
                    <a:pt x="9" y="706"/>
                  </a:lnTo>
                  <a:lnTo>
                    <a:pt x="18" y="767"/>
                  </a:lnTo>
                  <a:lnTo>
                    <a:pt x="36" y="829"/>
                  </a:lnTo>
                  <a:lnTo>
                    <a:pt x="54" y="882"/>
                  </a:lnTo>
                  <a:lnTo>
                    <a:pt x="80" y="944"/>
                  </a:lnTo>
                  <a:lnTo>
                    <a:pt x="115" y="997"/>
                  </a:lnTo>
                  <a:lnTo>
                    <a:pt x="151" y="1041"/>
                  </a:lnTo>
                  <a:lnTo>
                    <a:pt x="195" y="1094"/>
                  </a:lnTo>
                  <a:lnTo>
                    <a:pt x="239" y="1129"/>
                  </a:lnTo>
                  <a:lnTo>
                    <a:pt x="283" y="1164"/>
                  </a:lnTo>
                  <a:lnTo>
                    <a:pt x="336" y="1200"/>
                  </a:lnTo>
                  <a:lnTo>
                    <a:pt x="397" y="1226"/>
                  </a:lnTo>
                  <a:lnTo>
                    <a:pt x="450" y="1253"/>
                  </a:lnTo>
                  <a:lnTo>
                    <a:pt x="512" y="1261"/>
                  </a:lnTo>
                  <a:lnTo>
                    <a:pt x="583" y="1270"/>
                  </a:lnTo>
                  <a:lnTo>
                    <a:pt x="644" y="1279"/>
                  </a:lnTo>
                  <a:lnTo>
                    <a:pt x="2514" y="1279"/>
                  </a:lnTo>
                  <a:lnTo>
                    <a:pt x="2576" y="1270"/>
                  </a:lnTo>
                  <a:lnTo>
                    <a:pt x="2638" y="1261"/>
                  </a:lnTo>
                  <a:lnTo>
                    <a:pt x="2699" y="1253"/>
                  </a:lnTo>
                  <a:lnTo>
                    <a:pt x="2761" y="1226"/>
                  </a:lnTo>
                  <a:lnTo>
                    <a:pt x="2814" y="1200"/>
                  </a:lnTo>
                  <a:lnTo>
                    <a:pt x="2867" y="1164"/>
                  </a:lnTo>
                  <a:lnTo>
                    <a:pt x="2920" y="1129"/>
                  </a:lnTo>
                  <a:lnTo>
                    <a:pt x="2964" y="1094"/>
                  </a:lnTo>
                  <a:lnTo>
                    <a:pt x="3008" y="1041"/>
                  </a:lnTo>
                  <a:lnTo>
                    <a:pt x="3043" y="997"/>
                  </a:lnTo>
                  <a:lnTo>
                    <a:pt x="3070" y="944"/>
                  </a:lnTo>
                  <a:lnTo>
                    <a:pt x="3096" y="882"/>
                  </a:lnTo>
                  <a:lnTo>
                    <a:pt x="3123" y="829"/>
                  </a:lnTo>
                  <a:lnTo>
                    <a:pt x="3140" y="767"/>
                  </a:lnTo>
                  <a:lnTo>
                    <a:pt x="3149" y="706"/>
                  </a:lnTo>
                  <a:lnTo>
                    <a:pt x="3149" y="635"/>
                  </a:lnTo>
                  <a:lnTo>
                    <a:pt x="3149" y="573"/>
                  </a:lnTo>
                  <a:lnTo>
                    <a:pt x="3140" y="512"/>
                  </a:lnTo>
                  <a:lnTo>
                    <a:pt x="3123" y="450"/>
                  </a:lnTo>
                  <a:lnTo>
                    <a:pt x="3096" y="388"/>
                  </a:lnTo>
                  <a:lnTo>
                    <a:pt x="3070" y="335"/>
                  </a:lnTo>
                  <a:lnTo>
                    <a:pt x="3043" y="282"/>
                  </a:lnTo>
                  <a:lnTo>
                    <a:pt x="3008" y="229"/>
                  </a:lnTo>
                  <a:lnTo>
                    <a:pt x="2964" y="185"/>
                  </a:lnTo>
                  <a:lnTo>
                    <a:pt x="2920" y="141"/>
                  </a:lnTo>
                  <a:lnTo>
                    <a:pt x="2867" y="106"/>
                  </a:lnTo>
                  <a:lnTo>
                    <a:pt x="2814" y="71"/>
                  </a:lnTo>
                  <a:lnTo>
                    <a:pt x="2761" y="44"/>
                  </a:lnTo>
                  <a:lnTo>
                    <a:pt x="2699" y="27"/>
                  </a:lnTo>
                  <a:lnTo>
                    <a:pt x="2638" y="9"/>
                  </a:lnTo>
                  <a:lnTo>
                    <a:pt x="2576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6"/>
            <p:cNvSpPr/>
            <p:nvPr/>
          </p:nvSpPr>
          <p:spPr>
            <a:xfrm>
              <a:off x="5036475" y="3818725"/>
              <a:ext cx="78750" cy="32000"/>
            </a:xfrm>
            <a:custGeom>
              <a:rect b="b" l="l" r="r" t="t"/>
              <a:pathLst>
                <a:path extrusionOk="0" h="1280" w="3150">
                  <a:moveTo>
                    <a:pt x="583" y="1"/>
                  </a:moveTo>
                  <a:lnTo>
                    <a:pt x="512" y="10"/>
                  </a:lnTo>
                  <a:lnTo>
                    <a:pt x="450" y="27"/>
                  </a:lnTo>
                  <a:lnTo>
                    <a:pt x="397" y="54"/>
                  </a:lnTo>
                  <a:lnTo>
                    <a:pt x="336" y="80"/>
                  </a:lnTo>
                  <a:lnTo>
                    <a:pt x="283" y="107"/>
                  </a:lnTo>
                  <a:lnTo>
                    <a:pt x="239" y="151"/>
                  </a:lnTo>
                  <a:lnTo>
                    <a:pt x="195" y="186"/>
                  </a:lnTo>
                  <a:lnTo>
                    <a:pt x="151" y="230"/>
                  </a:lnTo>
                  <a:lnTo>
                    <a:pt x="115" y="283"/>
                  </a:lnTo>
                  <a:lnTo>
                    <a:pt x="80" y="336"/>
                  </a:lnTo>
                  <a:lnTo>
                    <a:pt x="54" y="389"/>
                  </a:lnTo>
                  <a:lnTo>
                    <a:pt x="36" y="451"/>
                  </a:lnTo>
                  <a:lnTo>
                    <a:pt x="18" y="513"/>
                  </a:lnTo>
                  <a:lnTo>
                    <a:pt x="9" y="574"/>
                  </a:lnTo>
                  <a:lnTo>
                    <a:pt x="1" y="645"/>
                  </a:lnTo>
                  <a:lnTo>
                    <a:pt x="9" y="707"/>
                  </a:lnTo>
                  <a:lnTo>
                    <a:pt x="18" y="768"/>
                  </a:lnTo>
                  <a:lnTo>
                    <a:pt x="36" y="830"/>
                  </a:lnTo>
                  <a:lnTo>
                    <a:pt x="54" y="892"/>
                  </a:lnTo>
                  <a:lnTo>
                    <a:pt x="80" y="945"/>
                  </a:lnTo>
                  <a:lnTo>
                    <a:pt x="115" y="998"/>
                  </a:lnTo>
                  <a:lnTo>
                    <a:pt x="151" y="1051"/>
                  </a:lnTo>
                  <a:lnTo>
                    <a:pt x="195" y="1095"/>
                  </a:lnTo>
                  <a:lnTo>
                    <a:pt x="239" y="1139"/>
                  </a:lnTo>
                  <a:lnTo>
                    <a:pt x="283" y="1174"/>
                  </a:lnTo>
                  <a:lnTo>
                    <a:pt x="336" y="1200"/>
                  </a:lnTo>
                  <a:lnTo>
                    <a:pt x="397" y="1227"/>
                  </a:lnTo>
                  <a:lnTo>
                    <a:pt x="450" y="1253"/>
                  </a:lnTo>
                  <a:lnTo>
                    <a:pt x="512" y="1271"/>
                  </a:lnTo>
                  <a:lnTo>
                    <a:pt x="583" y="1280"/>
                  </a:lnTo>
                  <a:lnTo>
                    <a:pt x="2576" y="1280"/>
                  </a:lnTo>
                  <a:lnTo>
                    <a:pt x="2638" y="1271"/>
                  </a:lnTo>
                  <a:lnTo>
                    <a:pt x="2699" y="1253"/>
                  </a:lnTo>
                  <a:lnTo>
                    <a:pt x="2761" y="1227"/>
                  </a:lnTo>
                  <a:lnTo>
                    <a:pt x="2814" y="1200"/>
                  </a:lnTo>
                  <a:lnTo>
                    <a:pt x="2867" y="1174"/>
                  </a:lnTo>
                  <a:lnTo>
                    <a:pt x="2920" y="1139"/>
                  </a:lnTo>
                  <a:lnTo>
                    <a:pt x="2964" y="1095"/>
                  </a:lnTo>
                  <a:lnTo>
                    <a:pt x="3008" y="1051"/>
                  </a:lnTo>
                  <a:lnTo>
                    <a:pt x="3043" y="998"/>
                  </a:lnTo>
                  <a:lnTo>
                    <a:pt x="3070" y="945"/>
                  </a:lnTo>
                  <a:lnTo>
                    <a:pt x="3096" y="892"/>
                  </a:lnTo>
                  <a:lnTo>
                    <a:pt x="3123" y="830"/>
                  </a:lnTo>
                  <a:lnTo>
                    <a:pt x="3140" y="768"/>
                  </a:lnTo>
                  <a:lnTo>
                    <a:pt x="3149" y="707"/>
                  </a:lnTo>
                  <a:lnTo>
                    <a:pt x="3149" y="645"/>
                  </a:lnTo>
                  <a:lnTo>
                    <a:pt x="3149" y="574"/>
                  </a:lnTo>
                  <a:lnTo>
                    <a:pt x="3140" y="513"/>
                  </a:lnTo>
                  <a:lnTo>
                    <a:pt x="3123" y="451"/>
                  </a:lnTo>
                  <a:lnTo>
                    <a:pt x="3096" y="389"/>
                  </a:lnTo>
                  <a:lnTo>
                    <a:pt x="3070" y="336"/>
                  </a:lnTo>
                  <a:lnTo>
                    <a:pt x="3043" y="283"/>
                  </a:lnTo>
                  <a:lnTo>
                    <a:pt x="3008" y="230"/>
                  </a:lnTo>
                  <a:lnTo>
                    <a:pt x="2964" y="186"/>
                  </a:lnTo>
                  <a:lnTo>
                    <a:pt x="2920" y="151"/>
                  </a:lnTo>
                  <a:lnTo>
                    <a:pt x="2867" y="107"/>
                  </a:lnTo>
                  <a:lnTo>
                    <a:pt x="2814" y="80"/>
                  </a:lnTo>
                  <a:lnTo>
                    <a:pt x="2761" y="54"/>
                  </a:lnTo>
                  <a:lnTo>
                    <a:pt x="2699" y="27"/>
                  </a:lnTo>
                  <a:lnTo>
                    <a:pt x="2638" y="10"/>
                  </a:lnTo>
                  <a:lnTo>
                    <a:pt x="2576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6"/>
            <p:cNvSpPr/>
            <p:nvPr/>
          </p:nvSpPr>
          <p:spPr>
            <a:xfrm>
              <a:off x="5039775" y="3850700"/>
              <a:ext cx="63100" cy="32000"/>
            </a:xfrm>
            <a:custGeom>
              <a:rect b="b" l="l" r="r" t="t"/>
              <a:pathLst>
                <a:path extrusionOk="0" h="1280" w="2524">
                  <a:moveTo>
                    <a:pt x="645" y="1"/>
                  </a:moveTo>
                  <a:lnTo>
                    <a:pt x="583" y="10"/>
                  </a:lnTo>
                  <a:lnTo>
                    <a:pt x="512" y="19"/>
                  </a:lnTo>
                  <a:lnTo>
                    <a:pt x="451" y="27"/>
                  </a:lnTo>
                  <a:lnTo>
                    <a:pt x="398" y="54"/>
                  </a:lnTo>
                  <a:lnTo>
                    <a:pt x="336" y="80"/>
                  </a:lnTo>
                  <a:lnTo>
                    <a:pt x="283" y="116"/>
                  </a:lnTo>
                  <a:lnTo>
                    <a:pt x="239" y="151"/>
                  </a:lnTo>
                  <a:lnTo>
                    <a:pt x="195" y="186"/>
                  </a:lnTo>
                  <a:lnTo>
                    <a:pt x="151" y="239"/>
                  </a:lnTo>
                  <a:lnTo>
                    <a:pt x="116" y="283"/>
                  </a:lnTo>
                  <a:lnTo>
                    <a:pt x="80" y="336"/>
                  </a:lnTo>
                  <a:lnTo>
                    <a:pt x="54" y="398"/>
                  </a:lnTo>
                  <a:lnTo>
                    <a:pt x="36" y="451"/>
                  </a:lnTo>
                  <a:lnTo>
                    <a:pt x="19" y="512"/>
                  </a:lnTo>
                  <a:lnTo>
                    <a:pt x="10" y="574"/>
                  </a:lnTo>
                  <a:lnTo>
                    <a:pt x="1" y="645"/>
                  </a:lnTo>
                  <a:lnTo>
                    <a:pt x="10" y="706"/>
                  </a:lnTo>
                  <a:lnTo>
                    <a:pt x="19" y="768"/>
                  </a:lnTo>
                  <a:lnTo>
                    <a:pt x="36" y="830"/>
                  </a:lnTo>
                  <a:lnTo>
                    <a:pt x="54" y="892"/>
                  </a:lnTo>
                  <a:lnTo>
                    <a:pt x="80" y="945"/>
                  </a:lnTo>
                  <a:lnTo>
                    <a:pt x="116" y="998"/>
                  </a:lnTo>
                  <a:lnTo>
                    <a:pt x="151" y="1050"/>
                  </a:lnTo>
                  <a:lnTo>
                    <a:pt x="195" y="1095"/>
                  </a:lnTo>
                  <a:lnTo>
                    <a:pt x="239" y="1139"/>
                  </a:lnTo>
                  <a:lnTo>
                    <a:pt x="283" y="1174"/>
                  </a:lnTo>
                  <a:lnTo>
                    <a:pt x="336" y="1209"/>
                  </a:lnTo>
                  <a:lnTo>
                    <a:pt x="398" y="1236"/>
                  </a:lnTo>
                  <a:lnTo>
                    <a:pt x="451" y="1253"/>
                  </a:lnTo>
                  <a:lnTo>
                    <a:pt x="512" y="1271"/>
                  </a:lnTo>
                  <a:lnTo>
                    <a:pt x="583" y="1280"/>
                  </a:lnTo>
                  <a:lnTo>
                    <a:pt x="1941" y="1280"/>
                  </a:lnTo>
                  <a:lnTo>
                    <a:pt x="2003" y="1271"/>
                  </a:lnTo>
                  <a:lnTo>
                    <a:pt x="2065" y="1253"/>
                  </a:lnTo>
                  <a:lnTo>
                    <a:pt x="2126" y="1236"/>
                  </a:lnTo>
                  <a:lnTo>
                    <a:pt x="2179" y="1209"/>
                  </a:lnTo>
                  <a:lnTo>
                    <a:pt x="2232" y="1174"/>
                  </a:lnTo>
                  <a:lnTo>
                    <a:pt x="2285" y="1139"/>
                  </a:lnTo>
                  <a:lnTo>
                    <a:pt x="2329" y="1095"/>
                  </a:lnTo>
                  <a:lnTo>
                    <a:pt x="2373" y="1050"/>
                  </a:lnTo>
                  <a:lnTo>
                    <a:pt x="2409" y="998"/>
                  </a:lnTo>
                  <a:lnTo>
                    <a:pt x="2444" y="945"/>
                  </a:lnTo>
                  <a:lnTo>
                    <a:pt x="2470" y="892"/>
                  </a:lnTo>
                  <a:lnTo>
                    <a:pt x="2488" y="830"/>
                  </a:lnTo>
                  <a:lnTo>
                    <a:pt x="2506" y="768"/>
                  </a:lnTo>
                  <a:lnTo>
                    <a:pt x="2515" y="706"/>
                  </a:lnTo>
                  <a:lnTo>
                    <a:pt x="2523" y="645"/>
                  </a:lnTo>
                  <a:lnTo>
                    <a:pt x="2515" y="574"/>
                  </a:lnTo>
                  <a:lnTo>
                    <a:pt x="2506" y="512"/>
                  </a:lnTo>
                  <a:lnTo>
                    <a:pt x="2488" y="451"/>
                  </a:lnTo>
                  <a:lnTo>
                    <a:pt x="2470" y="398"/>
                  </a:lnTo>
                  <a:lnTo>
                    <a:pt x="2444" y="336"/>
                  </a:lnTo>
                  <a:lnTo>
                    <a:pt x="2409" y="283"/>
                  </a:lnTo>
                  <a:lnTo>
                    <a:pt x="2373" y="239"/>
                  </a:lnTo>
                  <a:lnTo>
                    <a:pt x="2329" y="186"/>
                  </a:lnTo>
                  <a:lnTo>
                    <a:pt x="2285" y="151"/>
                  </a:lnTo>
                  <a:lnTo>
                    <a:pt x="2232" y="116"/>
                  </a:lnTo>
                  <a:lnTo>
                    <a:pt x="2179" y="80"/>
                  </a:lnTo>
                  <a:lnTo>
                    <a:pt x="2126" y="54"/>
                  </a:lnTo>
                  <a:lnTo>
                    <a:pt x="2065" y="27"/>
                  </a:lnTo>
                  <a:lnTo>
                    <a:pt x="2003" y="19"/>
                  </a:lnTo>
                  <a:lnTo>
                    <a:pt x="1941" y="10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7" name="Google Shape;1217;p67"/>
          <p:cNvGrpSpPr/>
          <p:nvPr/>
        </p:nvGrpSpPr>
        <p:grpSpPr>
          <a:xfrm>
            <a:off x="3233670" y="957315"/>
            <a:ext cx="2676676" cy="3774519"/>
            <a:chOff x="3233670" y="957315"/>
            <a:chExt cx="2676676" cy="3774519"/>
          </a:xfrm>
        </p:grpSpPr>
        <p:grpSp>
          <p:nvGrpSpPr>
            <p:cNvPr id="1218" name="Google Shape;1218;p67"/>
            <p:cNvGrpSpPr/>
            <p:nvPr/>
          </p:nvGrpSpPr>
          <p:grpSpPr>
            <a:xfrm>
              <a:off x="3233670" y="957315"/>
              <a:ext cx="2676676" cy="3774519"/>
              <a:chOff x="1952475" y="238125"/>
              <a:chExt cx="3715025" cy="5238750"/>
            </a:xfrm>
          </p:grpSpPr>
          <p:sp>
            <p:nvSpPr>
              <p:cNvPr id="1219" name="Google Shape;1219;p67"/>
              <p:cNvSpPr/>
              <p:nvPr/>
            </p:nvSpPr>
            <p:spPr>
              <a:xfrm>
                <a:off x="2767050" y="5408775"/>
                <a:ext cx="2900450" cy="58950"/>
              </a:xfrm>
              <a:custGeom>
                <a:rect b="b" l="l" r="r" t="t"/>
                <a:pathLst>
                  <a:path extrusionOk="0" h="2358" w="116018">
                    <a:moveTo>
                      <a:pt x="58013" y="0"/>
                    </a:moveTo>
                    <a:lnTo>
                      <a:pt x="52082" y="8"/>
                    </a:lnTo>
                    <a:lnTo>
                      <a:pt x="46319" y="29"/>
                    </a:lnTo>
                    <a:lnTo>
                      <a:pt x="40762" y="59"/>
                    </a:lnTo>
                    <a:lnTo>
                      <a:pt x="35432" y="95"/>
                    </a:lnTo>
                    <a:lnTo>
                      <a:pt x="30357" y="147"/>
                    </a:lnTo>
                    <a:lnTo>
                      <a:pt x="25576" y="205"/>
                    </a:lnTo>
                    <a:lnTo>
                      <a:pt x="21110" y="271"/>
                    </a:lnTo>
                    <a:lnTo>
                      <a:pt x="16987" y="344"/>
                    </a:lnTo>
                    <a:lnTo>
                      <a:pt x="13246" y="432"/>
                    </a:lnTo>
                    <a:lnTo>
                      <a:pt x="11525" y="476"/>
                    </a:lnTo>
                    <a:lnTo>
                      <a:pt x="9907" y="520"/>
                    </a:lnTo>
                    <a:lnTo>
                      <a:pt x="8399" y="571"/>
                    </a:lnTo>
                    <a:lnTo>
                      <a:pt x="7000" y="615"/>
                    </a:lnTo>
                    <a:lnTo>
                      <a:pt x="5719" y="667"/>
                    </a:lnTo>
                    <a:lnTo>
                      <a:pt x="4562" y="725"/>
                    </a:lnTo>
                    <a:lnTo>
                      <a:pt x="3522" y="776"/>
                    </a:lnTo>
                    <a:lnTo>
                      <a:pt x="2607" y="828"/>
                    </a:lnTo>
                    <a:lnTo>
                      <a:pt x="1823" y="886"/>
                    </a:lnTo>
                    <a:lnTo>
                      <a:pt x="1179" y="945"/>
                    </a:lnTo>
                    <a:lnTo>
                      <a:pt x="666" y="1003"/>
                    </a:lnTo>
                    <a:lnTo>
                      <a:pt x="469" y="1033"/>
                    </a:lnTo>
                    <a:lnTo>
                      <a:pt x="300" y="1062"/>
                    </a:lnTo>
                    <a:lnTo>
                      <a:pt x="169" y="1091"/>
                    </a:lnTo>
                    <a:lnTo>
                      <a:pt x="73" y="1120"/>
                    </a:lnTo>
                    <a:lnTo>
                      <a:pt x="44" y="1135"/>
                    </a:lnTo>
                    <a:lnTo>
                      <a:pt x="15" y="1150"/>
                    </a:lnTo>
                    <a:lnTo>
                      <a:pt x="7" y="1164"/>
                    </a:lnTo>
                    <a:lnTo>
                      <a:pt x="0" y="1179"/>
                    </a:lnTo>
                    <a:lnTo>
                      <a:pt x="7" y="1194"/>
                    </a:lnTo>
                    <a:lnTo>
                      <a:pt x="15" y="1208"/>
                    </a:lnTo>
                    <a:lnTo>
                      <a:pt x="44" y="1223"/>
                    </a:lnTo>
                    <a:lnTo>
                      <a:pt x="73" y="1238"/>
                    </a:lnTo>
                    <a:lnTo>
                      <a:pt x="169" y="1274"/>
                    </a:lnTo>
                    <a:lnTo>
                      <a:pt x="300" y="1304"/>
                    </a:lnTo>
                    <a:lnTo>
                      <a:pt x="469" y="1333"/>
                    </a:lnTo>
                    <a:lnTo>
                      <a:pt x="666" y="1362"/>
                    </a:lnTo>
                    <a:lnTo>
                      <a:pt x="1179" y="1421"/>
                    </a:lnTo>
                    <a:lnTo>
                      <a:pt x="1823" y="1472"/>
                    </a:lnTo>
                    <a:lnTo>
                      <a:pt x="2607" y="1531"/>
                    </a:lnTo>
                    <a:lnTo>
                      <a:pt x="3522" y="1582"/>
                    </a:lnTo>
                    <a:lnTo>
                      <a:pt x="4562" y="1640"/>
                    </a:lnTo>
                    <a:lnTo>
                      <a:pt x="5719" y="1692"/>
                    </a:lnTo>
                    <a:lnTo>
                      <a:pt x="7000" y="1743"/>
                    </a:lnTo>
                    <a:lnTo>
                      <a:pt x="8399" y="1794"/>
                    </a:lnTo>
                    <a:lnTo>
                      <a:pt x="9907" y="1838"/>
                    </a:lnTo>
                    <a:lnTo>
                      <a:pt x="11525" y="1882"/>
                    </a:lnTo>
                    <a:lnTo>
                      <a:pt x="13246" y="1926"/>
                    </a:lnTo>
                    <a:lnTo>
                      <a:pt x="16987" y="2014"/>
                    </a:lnTo>
                    <a:lnTo>
                      <a:pt x="21110" y="2087"/>
                    </a:lnTo>
                    <a:lnTo>
                      <a:pt x="25576" y="2160"/>
                    </a:lnTo>
                    <a:lnTo>
                      <a:pt x="30357" y="2219"/>
                    </a:lnTo>
                    <a:lnTo>
                      <a:pt x="35432" y="2263"/>
                    </a:lnTo>
                    <a:lnTo>
                      <a:pt x="40762" y="2307"/>
                    </a:lnTo>
                    <a:lnTo>
                      <a:pt x="46319" y="2336"/>
                    </a:lnTo>
                    <a:lnTo>
                      <a:pt x="52082" y="2351"/>
                    </a:lnTo>
                    <a:lnTo>
                      <a:pt x="58013" y="2358"/>
                    </a:lnTo>
                    <a:lnTo>
                      <a:pt x="63944" y="2351"/>
                    </a:lnTo>
                    <a:lnTo>
                      <a:pt x="69699" y="2336"/>
                    </a:lnTo>
                    <a:lnTo>
                      <a:pt x="75263" y="2307"/>
                    </a:lnTo>
                    <a:lnTo>
                      <a:pt x="80594" y="2263"/>
                    </a:lnTo>
                    <a:lnTo>
                      <a:pt x="85661" y="2219"/>
                    </a:lnTo>
                    <a:lnTo>
                      <a:pt x="90442" y="2160"/>
                    </a:lnTo>
                    <a:lnTo>
                      <a:pt x="94909" y="2087"/>
                    </a:lnTo>
                    <a:lnTo>
                      <a:pt x="99031" y="2014"/>
                    </a:lnTo>
                    <a:lnTo>
                      <a:pt x="102772" y="1926"/>
                    </a:lnTo>
                    <a:lnTo>
                      <a:pt x="104493" y="1882"/>
                    </a:lnTo>
                    <a:lnTo>
                      <a:pt x="106111" y="1838"/>
                    </a:lnTo>
                    <a:lnTo>
                      <a:pt x="107620" y="1794"/>
                    </a:lnTo>
                    <a:lnTo>
                      <a:pt x="109018" y="1743"/>
                    </a:lnTo>
                    <a:lnTo>
                      <a:pt x="110299" y="1692"/>
                    </a:lnTo>
                    <a:lnTo>
                      <a:pt x="111464" y="1640"/>
                    </a:lnTo>
                    <a:lnTo>
                      <a:pt x="112503" y="1582"/>
                    </a:lnTo>
                    <a:lnTo>
                      <a:pt x="113411" y="1531"/>
                    </a:lnTo>
                    <a:lnTo>
                      <a:pt x="114195" y="1472"/>
                    </a:lnTo>
                    <a:lnTo>
                      <a:pt x="114839" y="1421"/>
                    </a:lnTo>
                    <a:lnTo>
                      <a:pt x="115352" y="1362"/>
                    </a:lnTo>
                    <a:lnTo>
                      <a:pt x="115557" y="1333"/>
                    </a:lnTo>
                    <a:lnTo>
                      <a:pt x="115718" y="1304"/>
                    </a:lnTo>
                    <a:lnTo>
                      <a:pt x="115850" y="1274"/>
                    </a:lnTo>
                    <a:lnTo>
                      <a:pt x="115945" y="1238"/>
                    </a:lnTo>
                    <a:lnTo>
                      <a:pt x="115981" y="1223"/>
                    </a:lnTo>
                    <a:lnTo>
                      <a:pt x="116003" y="1208"/>
                    </a:lnTo>
                    <a:lnTo>
                      <a:pt x="116018" y="1194"/>
                    </a:lnTo>
                    <a:lnTo>
                      <a:pt x="116018" y="1179"/>
                    </a:lnTo>
                    <a:lnTo>
                      <a:pt x="116018" y="1164"/>
                    </a:lnTo>
                    <a:lnTo>
                      <a:pt x="116003" y="1150"/>
                    </a:lnTo>
                    <a:lnTo>
                      <a:pt x="115981" y="1135"/>
                    </a:lnTo>
                    <a:lnTo>
                      <a:pt x="115945" y="1120"/>
                    </a:lnTo>
                    <a:lnTo>
                      <a:pt x="115850" y="1091"/>
                    </a:lnTo>
                    <a:lnTo>
                      <a:pt x="115718" y="1062"/>
                    </a:lnTo>
                    <a:lnTo>
                      <a:pt x="115557" y="1033"/>
                    </a:lnTo>
                    <a:lnTo>
                      <a:pt x="115352" y="1003"/>
                    </a:lnTo>
                    <a:lnTo>
                      <a:pt x="114839" y="945"/>
                    </a:lnTo>
                    <a:lnTo>
                      <a:pt x="114195" y="886"/>
                    </a:lnTo>
                    <a:lnTo>
                      <a:pt x="113411" y="828"/>
                    </a:lnTo>
                    <a:lnTo>
                      <a:pt x="112503" y="776"/>
                    </a:lnTo>
                    <a:lnTo>
                      <a:pt x="111464" y="725"/>
                    </a:lnTo>
                    <a:lnTo>
                      <a:pt x="110299" y="667"/>
                    </a:lnTo>
                    <a:lnTo>
                      <a:pt x="109018" y="615"/>
                    </a:lnTo>
                    <a:lnTo>
                      <a:pt x="107620" y="571"/>
                    </a:lnTo>
                    <a:lnTo>
                      <a:pt x="106111" y="520"/>
                    </a:lnTo>
                    <a:lnTo>
                      <a:pt x="104493" y="476"/>
                    </a:lnTo>
                    <a:lnTo>
                      <a:pt x="102772" y="432"/>
                    </a:lnTo>
                    <a:lnTo>
                      <a:pt x="99031" y="344"/>
                    </a:lnTo>
                    <a:lnTo>
                      <a:pt x="94909" y="271"/>
                    </a:lnTo>
                    <a:lnTo>
                      <a:pt x="90442" y="205"/>
                    </a:lnTo>
                    <a:lnTo>
                      <a:pt x="85661" y="147"/>
                    </a:lnTo>
                    <a:lnTo>
                      <a:pt x="80594" y="95"/>
                    </a:lnTo>
                    <a:lnTo>
                      <a:pt x="75263" y="59"/>
                    </a:lnTo>
                    <a:lnTo>
                      <a:pt x="69699" y="29"/>
                    </a:lnTo>
                    <a:lnTo>
                      <a:pt x="63944" y="8"/>
                    </a:lnTo>
                    <a:lnTo>
                      <a:pt x="58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67"/>
              <p:cNvSpPr/>
              <p:nvPr/>
            </p:nvSpPr>
            <p:spPr>
              <a:xfrm>
                <a:off x="3011050" y="5094825"/>
                <a:ext cx="429650" cy="335025"/>
              </a:xfrm>
              <a:custGeom>
                <a:rect b="b" l="l" r="r" t="t"/>
                <a:pathLst>
                  <a:path extrusionOk="0" h="13401" w="17186">
                    <a:moveTo>
                      <a:pt x="12982" y="1"/>
                    </a:moveTo>
                    <a:lnTo>
                      <a:pt x="12946" y="89"/>
                    </a:lnTo>
                    <a:lnTo>
                      <a:pt x="12851" y="360"/>
                    </a:lnTo>
                    <a:lnTo>
                      <a:pt x="12682" y="770"/>
                    </a:lnTo>
                    <a:lnTo>
                      <a:pt x="12572" y="1026"/>
                    </a:lnTo>
                    <a:lnTo>
                      <a:pt x="12448" y="1312"/>
                    </a:lnTo>
                    <a:lnTo>
                      <a:pt x="12309" y="1619"/>
                    </a:lnTo>
                    <a:lnTo>
                      <a:pt x="12148" y="1949"/>
                    </a:lnTo>
                    <a:lnTo>
                      <a:pt x="11979" y="2300"/>
                    </a:lnTo>
                    <a:lnTo>
                      <a:pt x="11789" y="2659"/>
                    </a:lnTo>
                    <a:lnTo>
                      <a:pt x="11577" y="3040"/>
                    </a:lnTo>
                    <a:lnTo>
                      <a:pt x="11357" y="3428"/>
                    </a:lnTo>
                    <a:lnTo>
                      <a:pt x="11115" y="3830"/>
                    </a:lnTo>
                    <a:lnTo>
                      <a:pt x="10859" y="4226"/>
                    </a:lnTo>
                    <a:lnTo>
                      <a:pt x="10588" y="4628"/>
                    </a:lnTo>
                    <a:lnTo>
                      <a:pt x="10303" y="5031"/>
                    </a:lnTo>
                    <a:lnTo>
                      <a:pt x="9995" y="5427"/>
                    </a:lnTo>
                    <a:lnTo>
                      <a:pt x="9841" y="5624"/>
                    </a:lnTo>
                    <a:lnTo>
                      <a:pt x="9673" y="5815"/>
                    </a:lnTo>
                    <a:lnTo>
                      <a:pt x="9512" y="6005"/>
                    </a:lnTo>
                    <a:lnTo>
                      <a:pt x="9336" y="6188"/>
                    </a:lnTo>
                    <a:lnTo>
                      <a:pt x="9168" y="6378"/>
                    </a:lnTo>
                    <a:lnTo>
                      <a:pt x="8985" y="6554"/>
                    </a:lnTo>
                    <a:lnTo>
                      <a:pt x="8802" y="6730"/>
                    </a:lnTo>
                    <a:lnTo>
                      <a:pt x="8618" y="6906"/>
                    </a:lnTo>
                    <a:lnTo>
                      <a:pt x="8428" y="7067"/>
                    </a:lnTo>
                    <a:lnTo>
                      <a:pt x="8230" y="7228"/>
                    </a:lnTo>
                    <a:lnTo>
                      <a:pt x="8033" y="7389"/>
                    </a:lnTo>
                    <a:lnTo>
                      <a:pt x="7828" y="7535"/>
                    </a:lnTo>
                    <a:lnTo>
                      <a:pt x="7623" y="7682"/>
                    </a:lnTo>
                    <a:lnTo>
                      <a:pt x="7410" y="7814"/>
                    </a:lnTo>
                    <a:lnTo>
                      <a:pt x="7198" y="7945"/>
                    </a:lnTo>
                    <a:lnTo>
                      <a:pt x="6978" y="8070"/>
                    </a:lnTo>
                    <a:lnTo>
                      <a:pt x="6759" y="8180"/>
                    </a:lnTo>
                    <a:lnTo>
                      <a:pt x="6532" y="8289"/>
                    </a:lnTo>
                    <a:lnTo>
                      <a:pt x="6297" y="8385"/>
                    </a:lnTo>
                    <a:lnTo>
                      <a:pt x="6063" y="8472"/>
                    </a:lnTo>
                    <a:lnTo>
                      <a:pt x="5821" y="8553"/>
                    </a:lnTo>
                    <a:lnTo>
                      <a:pt x="5580" y="8626"/>
                    </a:lnTo>
                    <a:lnTo>
                      <a:pt x="5331" y="8685"/>
                    </a:lnTo>
                    <a:lnTo>
                      <a:pt x="5082" y="8729"/>
                    </a:lnTo>
                    <a:lnTo>
                      <a:pt x="4826" y="8773"/>
                    </a:lnTo>
                    <a:lnTo>
                      <a:pt x="4569" y="8795"/>
                    </a:lnTo>
                    <a:lnTo>
                      <a:pt x="4064" y="8846"/>
                    </a:lnTo>
                    <a:lnTo>
                      <a:pt x="3603" y="8904"/>
                    </a:lnTo>
                    <a:lnTo>
                      <a:pt x="3178" y="8978"/>
                    </a:lnTo>
                    <a:lnTo>
                      <a:pt x="2783" y="9058"/>
                    </a:lnTo>
                    <a:lnTo>
                      <a:pt x="2424" y="9146"/>
                    </a:lnTo>
                    <a:lnTo>
                      <a:pt x="2095" y="9241"/>
                    </a:lnTo>
                    <a:lnTo>
                      <a:pt x="1802" y="9344"/>
                    </a:lnTo>
                    <a:lnTo>
                      <a:pt x="1538" y="9454"/>
                    </a:lnTo>
                    <a:lnTo>
                      <a:pt x="1296" y="9571"/>
                    </a:lnTo>
                    <a:lnTo>
                      <a:pt x="1084" y="9695"/>
                    </a:lnTo>
                    <a:lnTo>
                      <a:pt x="894" y="9820"/>
                    </a:lnTo>
                    <a:lnTo>
                      <a:pt x="733" y="9944"/>
                    </a:lnTo>
                    <a:lnTo>
                      <a:pt x="594" y="10076"/>
                    </a:lnTo>
                    <a:lnTo>
                      <a:pt x="469" y="10200"/>
                    </a:lnTo>
                    <a:lnTo>
                      <a:pt x="367" y="10332"/>
                    </a:lnTo>
                    <a:lnTo>
                      <a:pt x="286" y="10464"/>
                    </a:lnTo>
                    <a:lnTo>
                      <a:pt x="213" y="10596"/>
                    </a:lnTo>
                    <a:lnTo>
                      <a:pt x="162" y="10720"/>
                    </a:lnTo>
                    <a:lnTo>
                      <a:pt x="125" y="10845"/>
                    </a:lnTo>
                    <a:lnTo>
                      <a:pt x="96" y="10962"/>
                    </a:lnTo>
                    <a:lnTo>
                      <a:pt x="81" y="11079"/>
                    </a:lnTo>
                    <a:lnTo>
                      <a:pt x="66" y="11189"/>
                    </a:lnTo>
                    <a:lnTo>
                      <a:pt x="66" y="11291"/>
                    </a:lnTo>
                    <a:lnTo>
                      <a:pt x="74" y="11387"/>
                    </a:lnTo>
                    <a:lnTo>
                      <a:pt x="88" y="11475"/>
                    </a:lnTo>
                    <a:lnTo>
                      <a:pt x="96" y="11555"/>
                    </a:lnTo>
                    <a:lnTo>
                      <a:pt x="132" y="11680"/>
                    </a:lnTo>
                    <a:lnTo>
                      <a:pt x="162" y="11767"/>
                    </a:lnTo>
                    <a:lnTo>
                      <a:pt x="169" y="11789"/>
                    </a:lnTo>
                    <a:lnTo>
                      <a:pt x="140" y="11863"/>
                    </a:lnTo>
                    <a:lnTo>
                      <a:pt x="103" y="11943"/>
                    </a:lnTo>
                    <a:lnTo>
                      <a:pt x="74" y="12053"/>
                    </a:lnTo>
                    <a:lnTo>
                      <a:pt x="37" y="12177"/>
                    </a:lnTo>
                    <a:lnTo>
                      <a:pt x="15" y="12317"/>
                    </a:lnTo>
                    <a:lnTo>
                      <a:pt x="0" y="12463"/>
                    </a:lnTo>
                    <a:lnTo>
                      <a:pt x="0" y="12544"/>
                    </a:lnTo>
                    <a:lnTo>
                      <a:pt x="8" y="12617"/>
                    </a:lnTo>
                    <a:lnTo>
                      <a:pt x="22" y="12697"/>
                    </a:lnTo>
                    <a:lnTo>
                      <a:pt x="37" y="12771"/>
                    </a:lnTo>
                    <a:lnTo>
                      <a:pt x="66" y="12844"/>
                    </a:lnTo>
                    <a:lnTo>
                      <a:pt x="103" y="12917"/>
                    </a:lnTo>
                    <a:lnTo>
                      <a:pt x="147" y="12983"/>
                    </a:lnTo>
                    <a:lnTo>
                      <a:pt x="198" y="13056"/>
                    </a:lnTo>
                    <a:lnTo>
                      <a:pt x="257" y="13115"/>
                    </a:lnTo>
                    <a:lnTo>
                      <a:pt x="337" y="13173"/>
                    </a:lnTo>
                    <a:lnTo>
                      <a:pt x="418" y="13225"/>
                    </a:lnTo>
                    <a:lnTo>
                      <a:pt x="520" y="13276"/>
                    </a:lnTo>
                    <a:lnTo>
                      <a:pt x="630" y="13312"/>
                    </a:lnTo>
                    <a:lnTo>
                      <a:pt x="755" y="13349"/>
                    </a:lnTo>
                    <a:lnTo>
                      <a:pt x="894" y="13378"/>
                    </a:lnTo>
                    <a:lnTo>
                      <a:pt x="1047" y="13393"/>
                    </a:lnTo>
                    <a:lnTo>
                      <a:pt x="1216" y="13400"/>
                    </a:lnTo>
                    <a:lnTo>
                      <a:pt x="1399" y="13400"/>
                    </a:lnTo>
                    <a:lnTo>
                      <a:pt x="1911" y="13393"/>
                    </a:lnTo>
                    <a:lnTo>
                      <a:pt x="2658" y="13386"/>
                    </a:lnTo>
                    <a:lnTo>
                      <a:pt x="4679" y="13378"/>
                    </a:lnTo>
                    <a:lnTo>
                      <a:pt x="7183" y="13378"/>
                    </a:lnTo>
                    <a:lnTo>
                      <a:pt x="9878" y="13386"/>
                    </a:lnTo>
                    <a:lnTo>
                      <a:pt x="14681" y="13393"/>
                    </a:lnTo>
                    <a:lnTo>
                      <a:pt x="16797" y="13400"/>
                    </a:lnTo>
                    <a:lnTo>
                      <a:pt x="16812" y="13356"/>
                    </a:lnTo>
                    <a:lnTo>
                      <a:pt x="16856" y="13203"/>
                    </a:lnTo>
                    <a:lnTo>
                      <a:pt x="16922" y="12954"/>
                    </a:lnTo>
                    <a:lnTo>
                      <a:pt x="16958" y="12785"/>
                    </a:lnTo>
                    <a:lnTo>
                      <a:pt x="16995" y="12595"/>
                    </a:lnTo>
                    <a:lnTo>
                      <a:pt x="17032" y="12375"/>
                    </a:lnTo>
                    <a:lnTo>
                      <a:pt x="17061" y="12126"/>
                    </a:lnTo>
                    <a:lnTo>
                      <a:pt x="17097" y="11848"/>
                    </a:lnTo>
                    <a:lnTo>
                      <a:pt x="17127" y="11548"/>
                    </a:lnTo>
                    <a:lnTo>
                      <a:pt x="17149" y="11218"/>
                    </a:lnTo>
                    <a:lnTo>
                      <a:pt x="17171" y="10859"/>
                    </a:lnTo>
                    <a:lnTo>
                      <a:pt x="17185" y="10471"/>
                    </a:lnTo>
                    <a:lnTo>
                      <a:pt x="17185" y="10054"/>
                    </a:lnTo>
                    <a:lnTo>
                      <a:pt x="17185" y="9827"/>
                    </a:lnTo>
                    <a:lnTo>
                      <a:pt x="17171" y="9563"/>
                    </a:lnTo>
                    <a:lnTo>
                      <a:pt x="17149" y="9278"/>
                    </a:lnTo>
                    <a:lnTo>
                      <a:pt x="17119" y="8963"/>
                    </a:lnTo>
                    <a:lnTo>
                      <a:pt x="17046" y="8275"/>
                    </a:lnTo>
                    <a:lnTo>
                      <a:pt x="16944" y="7513"/>
                    </a:lnTo>
                    <a:lnTo>
                      <a:pt x="16826" y="6708"/>
                    </a:lnTo>
                    <a:lnTo>
                      <a:pt x="16695" y="5866"/>
                    </a:lnTo>
                    <a:lnTo>
                      <a:pt x="16556" y="5009"/>
                    </a:lnTo>
                    <a:lnTo>
                      <a:pt x="16409" y="4167"/>
                    </a:lnTo>
                    <a:lnTo>
                      <a:pt x="16124" y="2571"/>
                    </a:lnTo>
                    <a:lnTo>
                      <a:pt x="15875" y="1246"/>
                    </a:lnTo>
                    <a:lnTo>
                      <a:pt x="1563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67"/>
              <p:cNvSpPr/>
              <p:nvPr/>
            </p:nvSpPr>
            <p:spPr>
              <a:xfrm>
                <a:off x="3739950" y="5062425"/>
                <a:ext cx="321825" cy="355875"/>
              </a:xfrm>
              <a:custGeom>
                <a:rect b="b" l="l" r="r" t="t"/>
                <a:pathLst>
                  <a:path extrusionOk="0" h="14235" w="12873">
                    <a:moveTo>
                      <a:pt x="3691" y="1"/>
                    </a:moveTo>
                    <a:lnTo>
                      <a:pt x="3772" y="316"/>
                    </a:lnTo>
                    <a:lnTo>
                      <a:pt x="3867" y="682"/>
                    </a:lnTo>
                    <a:lnTo>
                      <a:pt x="3991" y="1165"/>
                    </a:lnTo>
                    <a:lnTo>
                      <a:pt x="4123" y="1736"/>
                    </a:lnTo>
                    <a:lnTo>
                      <a:pt x="4270" y="2388"/>
                    </a:lnTo>
                    <a:lnTo>
                      <a:pt x="4409" y="3091"/>
                    </a:lnTo>
                    <a:lnTo>
                      <a:pt x="4482" y="3457"/>
                    </a:lnTo>
                    <a:lnTo>
                      <a:pt x="4548" y="3823"/>
                    </a:lnTo>
                    <a:lnTo>
                      <a:pt x="4606" y="4204"/>
                    </a:lnTo>
                    <a:lnTo>
                      <a:pt x="4665" y="4577"/>
                    </a:lnTo>
                    <a:lnTo>
                      <a:pt x="4716" y="4958"/>
                    </a:lnTo>
                    <a:lnTo>
                      <a:pt x="4753" y="5331"/>
                    </a:lnTo>
                    <a:lnTo>
                      <a:pt x="4789" y="5697"/>
                    </a:lnTo>
                    <a:lnTo>
                      <a:pt x="4819" y="6056"/>
                    </a:lnTo>
                    <a:lnTo>
                      <a:pt x="4833" y="6400"/>
                    </a:lnTo>
                    <a:lnTo>
                      <a:pt x="4833" y="6737"/>
                    </a:lnTo>
                    <a:lnTo>
                      <a:pt x="4826" y="7052"/>
                    </a:lnTo>
                    <a:lnTo>
                      <a:pt x="4804" y="7352"/>
                    </a:lnTo>
                    <a:lnTo>
                      <a:pt x="4789" y="7499"/>
                    </a:lnTo>
                    <a:lnTo>
                      <a:pt x="4767" y="7638"/>
                    </a:lnTo>
                    <a:lnTo>
                      <a:pt x="4746" y="7770"/>
                    </a:lnTo>
                    <a:lnTo>
                      <a:pt x="4716" y="7894"/>
                    </a:lnTo>
                    <a:lnTo>
                      <a:pt x="4687" y="8011"/>
                    </a:lnTo>
                    <a:lnTo>
                      <a:pt x="4650" y="8121"/>
                    </a:lnTo>
                    <a:lnTo>
                      <a:pt x="4606" y="8231"/>
                    </a:lnTo>
                    <a:lnTo>
                      <a:pt x="4562" y="8326"/>
                    </a:lnTo>
                    <a:lnTo>
                      <a:pt x="4511" y="8421"/>
                    </a:lnTo>
                    <a:lnTo>
                      <a:pt x="4460" y="8502"/>
                    </a:lnTo>
                    <a:lnTo>
                      <a:pt x="4401" y="8575"/>
                    </a:lnTo>
                    <a:lnTo>
                      <a:pt x="4335" y="8641"/>
                    </a:lnTo>
                    <a:lnTo>
                      <a:pt x="4196" y="8765"/>
                    </a:lnTo>
                    <a:lnTo>
                      <a:pt x="4057" y="8883"/>
                    </a:lnTo>
                    <a:lnTo>
                      <a:pt x="3918" y="8992"/>
                    </a:lnTo>
                    <a:lnTo>
                      <a:pt x="3772" y="9102"/>
                    </a:lnTo>
                    <a:lnTo>
                      <a:pt x="3479" y="9307"/>
                    </a:lnTo>
                    <a:lnTo>
                      <a:pt x="3171" y="9498"/>
                    </a:lnTo>
                    <a:lnTo>
                      <a:pt x="2871" y="9681"/>
                    </a:lnTo>
                    <a:lnTo>
                      <a:pt x="2571" y="9849"/>
                    </a:lnTo>
                    <a:lnTo>
                      <a:pt x="1992" y="10164"/>
                    </a:lnTo>
                    <a:lnTo>
                      <a:pt x="1729" y="10310"/>
                    </a:lnTo>
                    <a:lnTo>
                      <a:pt x="1473" y="10457"/>
                    </a:lnTo>
                    <a:lnTo>
                      <a:pt x="1246" y="10603"/>
                    </a:lnTo>
                    <a:lnTo>
                      <a:pt x="1143" y="10676"/>
                    </a:lnTo>
                    <a:lnTo>
                      <a:pt x="1048" y="10742"/>
                    </a:lnTo>
                    <a:lnTo>
                      <a:pt x="953" y="10816"/>
                    </a:lnTo>
                    <a:lnTo>
                      <a:pt x="872" y="10889"/>
                    </a:lnTo>
                    <a:lnTo>
                      <a:pt x="799" y="10962"/>
                    </a:lnTo>
                    <a:lnTo>
                      <a:pt x="733" y="11035"/>
                    </a:lnTo>
                    <a:lnTo>
                      <a:pt x="682" y="11116"/>
                    </a:lnTo>
                    <a:lnTo>
                      <a:pt x="638" y="11189"/>
                    </a:lnTo>
                    <a:lnTo>
                      <a:pt x="601" y="11270"/>
                    </a:lnTo>
                    <a:lnTo>
                      <a:pt x="579" y="11350"/>
                    </a:lnTo>
                    <a:lnTo>
                      <a:pt x="411" y="12170"/>
                    </a:lnTo>
                    <a:lnTo>
                      <a:pt x="220" y="13122"/>
                    </a:lnTo>
                    <a:lnTo>
                      <a:pt x="1" y="14235"/>
                    </a:lnTo>
                    <a:lnTo>
                      <a:pt x="7828" y="14235"/>
                    </a:lnTo>
                    <a:lnTo>
                      <a:pt x="7901" y="13964"/>
                    </a:lnTo>
                    <a:lnTo>
                      <a:pt x="8114" y="13246"/>
                    </a:lnTo>
                    <a:lnTo>
                      <a:pt x="8260" y="12763"/>
                    </a:lnTo>
                    <a:lnTo>
                      <a:pt x="8429" y="12221"/>
                    </a:lnTo>
                    <a:lnTo>
                      <a:pt x="8619" y="11628"/>
                    </a:lnTo>
                    <a:lnTo>
                      <a:pt x="8831" y="11013"/>
                    </a:lnTo>
                    <a:lnTo>
                      <a:pt x="9058" y="10391"/>
                    </a:lnTo>
                    <a:lnTo>
                      <a:pt x="9293" y="9768"/>
                    </a:lnTo>
                    <a:lnTo>
                      <a:pt x="9417" y="9461"/>
                    </a:lnTo>
                    <a:lnTo>
                      <a:pt x="9541" y="9168"/>
                    </a:lnTo>
                    <a:lnTo>
                      <a:pt x="9666" y="8883"/>
                    </a:lnTo>
                    <a:lnTo>
                      <a:pt x="9790" y="8612"/>
                    </a:lnTo>
                    <a:lnTo>
                      <a:pt x="9922" y="8355"/>
                    </a:lnTo>
                    <a:lnTo>
                      <a:pt x="10047" y="8106"/>
                    </a:lnTo>
                    <a:lnTo>
                      <a:pt x="10178" y="7887"/>
                    </a:lnTo>
                    <a:lnTo>
                      <a:pt x="10303" y="7682"/>
                    </a:lnTo>
                    <a:lnTo>
                      <a:pt x="10435" y="7499"/>
                    </a:lnTo>
                    <a:lnTo>
                      <a:pt x="10559" y="7345"/>
                    </a:lnTo>
                    <a:lnTo>
                      <a:pt x="10618" y="7279"/>
                    </a:lnTo>
                    <a:lnTo>
                      <a:pt x="10684" y="7213"/>
                    </a:lnTo>
                    <a:lnTo>
                      <a:pt x="10742" y="7162"/>
                    </a:lnTo>
                    <a:lnTo>
                      <a:pt x="10808" y="7118"/>
                    </a:lnTo>
                    <a:lnTo>
                      <a:pt x="10925" y="7030"/>
                    </a:lnTo>
                    <a:lnTo>
                      <a:pt x="11042" y="6942"/>
                    </a:lnTo>
                    <a:lnTo>
                      <a:pt x="11262" y="6752"/>
                    </a:lnTo>
                    <a:lnTo>
                      <a:pt x="11474" y="6554"/>
                    </a:lnTo>
                    <a:lnTo>
                      <a:pt x="11672" y="6349"/>
                    </a:lnTo>
                    <a:lnTo>
                      <a:pt x="11855" y="6137"/>
                    </a:lnTo>
                    <a:lnTo>
                      <a:pt x="12031" y="5932"/>
                    </a:lnTo>
                    <a:lnTo>
                      <a:pt x="12185" y="5734"/>
                    </a:lnTo>
                    <a:lnTo>
                      <a:pt x="12324" y="5536"/>
                    </a:lnTo>
                    <a:lnTo>
                      <a:pt x="12448" y="5353"/>
                    </a:lnTo>
                    <a:lnTo>
                      <a:pt x="12558" y="5185"/>
                    </a:lnTo>
                    <a:lnTo>
                      <a:pt x="12734" y="4899"/>
                    </a:lnTo>
                    <a:lnTo>
                      <a:pt x="12836" y="4709"/>
                    </a:lnTo>
                    <a:lnTo>
                      <a:pt x="12873" y="4636"/>
                    </a:lnTo>
                    <a:lnTo>
                      <a:pt x="796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67"/>
              <p:cNvSpPr/>
              <p:nvPr/>
            </p:nvSpPr>
            <p:spPr>
              <a:xfrm>
                <a:off x="3408275" y="3679475"/>
                <a:ext cx="553200" cy="1480000"/>
              </a:xfrm>
              <a:custGeom>
                <a:rect b="b" l="l" r="r" t="t"/>
                <a:pathLst>
                  <a:path extrusionOk="0" h="59200" w="22128">
                    <a:moveTo>
                      <a:pt x="7249" y="1"/>
                    </a:moveTo>
                    <a:lnTo>
                      <a:pt x="5126" y="5177"/>
                    </a:lnTo>
                    <a:lnTo>
                      <a:pt x="0" y="16739"/>
                    </a:lnTo>
                    <a:lnTo>
                      <a:pt x="359" y="17478"/>
                    </a:lnTo>
                    <a:lnTo>
                      <a:pt x="1194" y="19206"/>
                    </a:lnTo>
                    <a:lnTo>
                      <a:pt x="1677" y="20210"/>
                    </a:lnTo>
                    <a:lnTo>
                      <a:pt x="2160" y="21176"/>
                    </a:lnTo>
                    <a:lnTo>
                      <a:pt x="2585" y="22018"/>
                    </a:lnTo>
                    <a:lnTo>
                      <a:pt x="2761" y="22362"/>
                    </a:lnTo>
                    <a:lnTo>
                      <a:pt x="2914" y="22641"/>
                    </a:lnTo>
                    <a:lnTo>
                      <a:pt x="3171" y="23109"/>
                    </a:lnTo>
                    <a:lnTo>
                      <a:pt x="3427" y="23541"/>
                    </a:lnTo>
                    <a:lnTo>
                      <a:pt x="3683" y="23966"/>
                    </a:lnTo>
                    <a:lnTo>
                      <a:pt x="3940" y="24412"/>
                    </a:lnTo>
                    <a:lnTo>
                      <a:pt x="4071" y="24654"/>
                    </a:lnTo>
                    <a:lnTo>
                      <a:pt x="4210" y="24910"/>
                    </a:lnTo>
                    <a:lnTo>
                      <a:pt x="4350" y="25181"/>
                    </a:lnTo>
                    <a:lnTo>
                      <a:pt x="4496" y="25474"/>
                    </a:lnTo>
                    <a:lnTo>
                      <a:pt x="4642" y="25796"/>
                    </a:lnTo>
                    <a:lnTo>
                      <a:pt x="4796" y="26140"/>
                    </a:lnTo>
                    <a:lnTo>
                      <a:pt x="4957" y="26514"/>
                    </a:lnTo>
                    <a:lnTo>
                      <a:pt x="5126" y="26924"/>
                    </a:lnTo>
                    <a:lnTo>
                      <a:pt x="6136" y="29443"/>
                    </a:lnTo>
                    <a:lnTo>
                      <a:pt x="6810" y="31127"/>
                    </a:lnTo>
                    <a:lnTo>
                      <a:pt x="7527" y="32928"/>
                    </a:lnTo>
                    <a:lnTo>
                      <a:pt x="8230" y="34729"/>
                    </a:lnTo>
                    <a:lnTo>
                      <a:pt x="8875" y="36406"/>
                    </a:lnTo>
                    <a:lnTo>
                      <a:pt x="9160" y="37160"/>
                    </a:lnTo>
                    <a:lnTo>
                      <a:pt x="9409" y="37834"/>
                    </a:lnTo>
                    <a:lnTo>
                      <a:pt x="9614" y="38412"/>
                    </a:lnTo>
                    <a:lnTo>
                      <a:pt x="9775" y="38881"/>
                    </a:lnTo>
                    <a:lnTo>
                      <a:pt x="9973" y="39474"/>
                    </a:lnTo>
                    <a:lnTo>
                      <a:pt x="10295" y="40389"/>
                    </a:lnTo>
                    <a:lnTo>
                      <a:pt x="11218" y="42989"/>
                    </a:lnTo>
                    <a:lnTo>
                      <a:pt x="12396" y="46276"/>
                    </a:lnTo>
                    <a:lnTo>
                      <a:pt x="13693" y="49864"/>
                    </a:lnTo>
                    <a:lnTo>
                      <a:pt x="16043" y="56337"/>
                    </a:lnTo>
                    <a:lnTo>
                      <a:pt x="17083" y="59200"/>
                    </a:lnTo>
                    <a:lnTo>
                      <a:pt x="22128" y="56095"/>
                    </a:lnTo>
                    <a:lnTo>
                      <a:pt x="22106" y="56051"/>
                    </a:lnTo>
                    <a:lnTo>
                      <a:pt x="22010" y="55912"/>
                    </a:lnTo>
                    <a:lnTo>
                      <a:pt x="21857" y="55634"/>
                    </a:lnTo>
                    <a:lnTo>
                      <a:pt x="21622" y="55202"/>
                    </a:lnTo>
                    <a:lnTo>
                      <a:pt x="21307" y="54587"/>
                    </a:lnTo>
                    <a:lnTo>
                      <a:pt x="21117" y="54199"/>
                    </a:lnTo>
                    <a:lnTo>
                      <a:pt x="20905" y="53752"/>
                    </a:lnTo>
                    <a:lnTo>
                      <a:pt x="20663" y="53239"/>
                    </a:lnTo>
                    <a:lnTo>
                      <a:pt x="20407" y="52668"/>
                    </a:lnTo>
                    <a:lnTo>
                      <a:pt x="20114" y="52031"/>
                    </a:lnTo>
                    <a:lnTo>
                      <a:pt x="19799" y="51314"/>
                    </a:lnTo>
                    <a:lnTo>
                      <a:pt x="19638" y="50918"/>
                    </a:lnTo>
                    <a:lnTo>
                      <a:pt x="19477" y="50494"/>
                    </a:lnTo>
                    <a:lnTo>
                      <a:pt x="19316" y="50025"/>
                    </a:lnTo>
                    <a:lnTo>
                      <a:pt x="19155" y="49527"/>
                    </a:lnTo>
                    <a:lnTo>
                      <a:pt x="18994" y="49000"/>
                    </a:lnTo>
                    <a:lnTo>
                      <a:pt x="18840" y="48443"/>
                    </a:lnTo>
                    <a:lnTo>
                      <a:pt x="18686" y="47865"/>
                    </a:lnTo>
                    <a:lnTo>
                      <a:pt x="18525" y="47257"/>
                    </a:lnTo>
                    <a:lnTo>
                      <a:pt x="18371" y="46628"/>
                    </a:lnTo>
                    <a:lnTo>
                      <a:pt x="18218" y="45976"/>
                    </a:lnTo>
                    <a:lnTo>
                      <a:pt x="18071" y="45302"/>
                    </a:lnTo>
                    <a:lnTo>
                      <a:pt x="17917" y="44614"/>
                    </a:lnTo>
                    <a:lnTo>
                      <a:pt x="17617" y="43194"/>
                    </a:lnTo>
                    <a:lnTo>
                      <a:pt x="17324" y="41729"/>
                    </a:lnTo>
                    <a:lnTo>
                      <a:pt x="17039" y="40228"/>
                    </a:lnTo>
                    <a:lnTo>
                      <a:pt x="16753" y="38712"/>
                    </a:lnTo>
                    <a:lnTo>
                      <a:pt x="16197" y="35688"/>
                    </a:lnTo>
                    <a:lnTo>
                      <a:pt x="15926" y="34217"/>
                    </a:lnTo>
                    <a:lnTo>
                      <a:pt x="15662" y="32789"/>
                    </a:lnTo>
                    <a:lnTo>
                      <a:pt x="15399" y="31412"/>
                    </a:lnTo>
                    <a:lnTo>
                      <a:pt x="15142" y="30116"/>
                    </a:lnTo>
                    <a:lnTo>
                      <a:pt x="15010" y="29509"/>
                    </a:lnTo>
                    <a:lnTo>
                      <a:pt x="14879" y="28937"/>
                    </a:lnTo>
                    <a:lnTo>
                      <a:pt x="14740" y="28410"/>
                    </a:lnTo>
                    <a:lnTo>
                      <a:pt x="14600" y="27912"/>
                    </a:lnTo>
                    <a:lnTo>
                      <a:pt x="14454" y="27451"/>
                    </a:lnTo>
                    <a:lnTo>
                      <a:pt x="14300" y="27026"/>
                    </a:lnTo>
                    <a:lnTo>
                      <a:pt x="14154" y="26631"/>
                    </a:lnTo>
                    <a:lnTo>
                      <a:pt x="14000" y="26272"/>
                    </a:lnTo>
                    <a:lnTo>
                      <a:pt x="13846" y="25935"/>
                    </a:lnTo>
                    <a:lnTo>
                      <a:pt x="13693" y="25628"/>
                    </a:lnTo>
                    <a:lnTo>
                      <a:pt x="13539" y="25350"/>
                    </a:lnTo>
                    <a:lnTo>
                      <a:pt x="13392" y="25093"/>
                    </a:lnTo>
                    <a:lnTo>
                      <a:pt x="13239" y="24866"/>
                    </a:lnTo>
                    <a:lnTo>
                      <a:pt x="13092" y="24661"/>
                    </a:lnTo>
                    <a:lnTo>
                      <a:pt x="12946" y="24471"/>
                    </a:lnTo>
                    <a:lnTo>
                      <a:pt x="12799" y="24303"/>
                    </a:lnTo>
                    <a:lnTo>
                      <a:pt x="12660" y="24156"/>
                    </a:lnTo>
                    <a:lnTo>
                      <a:pt x="12521" y="24024"/>
                    </a:lnTo>
                    <a:lnTo>
                      <a:pt x="12389" y="23915"/>
                    </a:lnTo>
                    <a:lnTo>
                      <a:pt x="12257" y="23812"/>
                    </a:lnTo>
                    <a:lnTo>
                      <a:pt x="12140" y="23724"/>
                    </a:lnTo>
                    <a:lnTo>
                      <a:pt x="12023" y="23651"/>
                    </a:lnTo>
                    <a:lnTo>
                      <a:pt x="11913" y="23585"/>
                    </a:lnTo>
                    <a:lnTo>
                      <a:pt x="11811" y="23526"/>
                    </a:lnTo>
                    <a:lnTo>
                      <a:pt x="11635" y="23431"/>
                    </a:lnTo>
                    <a:lnTo>
                      <a:pt x="11489" y="23358"/>
                    </a:lnTo>
                    <a:lnTo>
                      <a:pt x="11430" y="23329"/>
                    </a:lnTo>
                    <a:lnTo>
                      <a:pt x="11386" y="23292"/>
                    </a:lnTo>
                    <a:lnTo>
                      <a:pt x="11349" y="23263"/>
                    </a:lnTo>
                    <a:lnTo>
                      <a:pt x="11327" y="23226"/>
                    </a:lnTo>
                    <a:lnTo>
                      <a:pt x="11269" y="23087"/>
                    </a:lnTo>
                    <a:lnTo>
                      <a:pt x="11181" y="22816"/>
                    </a:lnTo>
                    <a:lnTo>
                      <a:pt x="10917" y="21960"/>
                    </a:lnTo>
                    <a:lnTo>
                      <a:pt x="10573" y="20803"/>
                    </a:lnTo>
                    <a:lnTo>
                      <a:pt x="10185" y="19470"/>
                    </a:lnTo>
                    <a:lnTo>
                      <a:pt x="9797" y="18108"/>
                    </a:lnTo>
                    <a:lnTo>
                      <a:pt x="9446" y="16841"/>
                    </a:lnTo>
                    <a:lnTo>
                      <a:pt x="9160" y="15802"/>
                    </a:lnTo>
                    <a:lnTo>
                      <a:pt x="9065" y="15414"/>
                    </a:lnTo>
                    <a:lnTo>
                      <a:pt x="8999" y="15135"/>
                    </a:lnTo>
                    <a:lnTo>
                      <a:pt x="8970" y="14989"/>
                    </a:lnTo>
                    <a:lnTo>
                      <a:pt x="8933" y="14777"/>
                    </a:lnTo>
                    <a:lnTo>
                      <a:pt x="8845" y="14154"/>
                    </a:lnTo>
                    <a:lnTo>
                      <a:pt x="8743" y="13312"/>
                    </a:lnTo>
                    <a:lnTo>
                      <a:pt x="8611" y="12280"/>
                    </a:lnTo>
                    <a:lnTo>
                      <a:pt x="8333" y="9834"/>
                    </a:lnTo>
                    <a:lnTo>
                      <a:pt x="8025" y="7132"/>
                    </a:lnTo>
                    <a:lnTo>
                      <a:pt x="7732" y="4482"/>
                    </a:lnTo>
                    <a:lnTo>
                      <a:pt x="7483" y="2197"/>
                    </a:lnTo>
                    <a:lnTo>
                      <a:pt x="7249" y="1"/>
                    </a:lnTo>
                    <a:close/>
                  </a:path>
                </a:pathLst>
              </a:custGeom>
              <a:solidFill>
                <a:srgbClr val="514F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67"/>
              <p:cNvSpPr/>
              <p:nvPr/>
            </p:nvSpPr>
            <p:spPr>
              <a:xfrm>
                <a:off x="3141375" y="3030375"/>
                <a:ext cx="395050" cy="1020175"/>
              </a:xfrm>
              <a:custGeom>
                <a:rect b="b" l="l" r="r" t="t"/>
                <a:pathLst>
                  <a:path extrusionOk="0" h="40807" w="15802">
                    <a:moveTo>
                      <a:pt x="2498" y="1"/>
                    </a:moveTo>
                    <a:lnTo>
                      <a:pt x="2285" y="8"/>
                    </a:lnTo>
                    <a:lnTo>
                      <a:pt x="2073" y="15"/>
                    </a:lnTo>
                    <a:lnTo>
                      <a:pt x="1978" y="433"/>
                    </a:lnTo>
                    <a:lnTo>
                      <a:pt x="1875" y="931"/>
                    </a:lnTo>
                    <a:lnTo>
                      <a:pt x="1729" y="1604"/>
                    </a:lnTo>
                    <a:lnTo>
                      <a:pt x="1568" y="2454"/>
                    </a:lnTo>
                    <a:lnTo>
                      <a:pt x="1385" y="3449"/>
                    </a:lnTo>
                    <a:lnTo>
                      <a:pt x="1187" y="4599"/>
                    </a:lnTo>
                    <a:lnTo>
                      <a:pt x="1092" y="5221"/>
                    </a:lnTo>
                    <a:lnTo>
                      <a:pt x="989" y="5873"/>
                    </a:lnTo>
                    <a:lnTo>
                      <a:pt x="894" y="6554"/>
                    </a:lnTo>
                    <a:lnTo>
                      <a:pt x="791" y="7264"/>
                    </a:lnTo>
                    <a:lnTo>
                      <a:pt x="696" y="8004"/>
                    </a:lnTo>
                    <a:lnTo>
                      <a:pt x="601" y="8773"/>
                    </a:lnTo>
                    <a:lnTo>
                      <a:pt x="513" y="9563"/>
                    </a:lnTo>
                    <a:lnTo>
                      <a:pt x="425" y="10369"/>
                    </a:lnTo>
                    <a:lnTo>
                      <a:pt x="345" y="11203"/>
                    </a:lnTo>
                    <a:lnTo>
                      <a:pt x="272" y="12060"/>
                    </a:lnTo>
                    <a:lnTo>
                      <a:pt x="206" y="12924"/>
                    </a:lnTo>
                    <a:lnTo>
                      <a:pt x="147" y="13817"/>
                    </a:lnTo>
                    <a:lnTo>
                      <a:pt x="96" y="14718"/>
                    </a:lnTo>
                    <a:lnTo>
                      <a:pt x="52" y="15633"/>
                    </a:lnTo>
                    <a:lnTo>
                      <a:pt x="23" y="16563"/>
                    </a:lnTo>
                    <a:lnTo>
                      <a:pt x="8" y="17500"/>
                    </a:lnTo>
                    <a:lnTo>
                      <a:pt x="1" y="18452"/>
                    </a:lnTo>
                    <a:lnTo>
                      <a:pt x="1" y="19404"/>
                    </a:lnTo>
                    <a:lnTo>
                      <a:pt x="15" y="19887"/>
                    </a:lnTo>
                    <a:lnTo>
                      <a:pt x="30" y="20371"/>
                    </a:lnTo>
                    <a:lnTo>
                      <a:pt x="59" y="20854"/>
                    </a:lnTo>
                    <a:lnTo>
                      <a:pt x="89" y="21337"/>
                    </a:lnTo>
                    <a:lnTo>
                      <a:pt x="133" y="21820"/>
                    </a:lnTo>
                    <a:lnTo>
                      <a:pt x="184" y="22304"/>
                    </a:lnTo>
                    <a:lnTo>
                      <a:pt x="235" y="22787"/>
                    </a:lnTo>
                    <a:lnTo>
                      <a:pt x="294" y="23270"/>
                    </a:lnTo>
                    <a:lnTo>
                      <a:pt x="367" y="23746"/>
                    </a:lnTo>
                    <a:lnTo>
                      <a:pt x="440" y="24229"/>
                    </a:lnTo>
                    <a:lnTo>
                      <a:pt x="513" y="24705"/>
                    </a:lnTo>
                    <a:lnTo>
                      <a:pt x="601" y="25189"/>
                    </a:lnTo>
                    <a:lnTo>
                      <a:pt x="689" y="25665"/>
                    </a:lnTo>
                    <a:lnTo>
                      <a:pt x="784" y="26133"/>
                    </a:lnTo>
                    <a:lnTo>
                      <a:pt x="887" y="26602"/>
                    </a:lnTo>
                    <a:lnTo>
                      <a:pt x="989" y="27070"/>
                    </a:lnTo>
                    <a:lnTo>
                      <a:pt x="1099" y="27539"/>
                    </a:lnTo>
                    <a:lnTo>
                      <a:pt x="1209" y="28000"/>
                    </a:lnTo>
                    <a:lnTo>
                      <a:pt x="1443" y="28908"/>
                    </a:lnTo>
                    <a:lnTo>
                      <a:pt x="1685" y="29801"/>
                    </a:lnTo>
                    <a:lnTo>
                      <a:pt x="1941" y="30680"/>
                    </a:lnTo>
                    <a:lnTo>
                      <a:pt x="2205" y="31537"/>
                    </a:lnTo>
                    <a:lnTo>
                      <a:pt x="2476" y="32364"/>
                    </a:lnTo>
                    <a:lnTo>
                      <a:pt x="2754" y="33170"/>
                    </a:lnTo>
                    <a:lnTo>
                      <a:pt x="3032" y="33946"/>
                    </a:lnTo>
                    <a:lnTo>
                      <a:pt x="3303" y="34693"/>
                    </a:lnTo>
                    <a:lnTo>
                      <a:pt x="3574" y="35410"/>
                    </a:lnTo>
                    <a:lnTo>
                      <a:pt x="3845" y="36091"/>
                    </a:lnTo>
                    <a:lnTo>
                      <a:pt x="4108" y="36735"/>
                    </a:lnTo>
                    <a:lnTo>
                      <a:pt x="4357" y="37343"/>
                    </a:lnTo>
                    <a:lnTo>
                      <a:pt x="4599" y="37907"/>
                    </a:lnTo>
                    <a:lnTo>
                      <a:pt x="4833" y="38427"/>
                    </a:lnTo>
                    <a:lnTo>
                      <a:pt x="5046" y="38903"/>
                    </a:lnTo>
                    <a:lnTo>
                      <a:pt x="5419" y="39708"/>
                    </a:lnTo>
                    <a:lnTo>
                      <a:pt x="5705" y="40309"/>
                    </a:lnTo>
                    <a:lnTo>
                      <a:pt x="5888" y="40675"/>
                    </a:lnTo>
                    <a:lnTo>
                      <a:pt x="5954" y="40807"/>
                    </a:lnTo>
                    <a:lnTo>
                      <a:pt x="9842" y="35989"/>
                    </a:lnTo>
                    <a:lnTo>
                      <a:pt x="10808" y="22077"/>
                    </a:lnTo>
                    <a:lnTo>
                      <a:pt x="11020" y="21820"/>
                    </a:lnTo>
                    <a:lnTo>
                      <a:pt x="11570" y="21125"/>
                    </a:lnTo>
                    <a:lnTo>
                      <a:pt x="12353" y="20122"/>
                    </a:lnTo>
                    <a:lnTo>
                      <a:pt x="12792" y="19543"/>
                    </a:lnTo>
                    <a:lnTo>
                      <a:pt x="13254" y="18936"/>
                    </a:lnTo>
                    <a:lnTo>
                      <a:pt x="13708" y="18313"/>
                    </a:lnTo>
                    <a:lnTo>
                      <a:pt x="14154" y="17698"/>
                    </a:lnTo>
                    <a:lnTo>
                      <a:pt x="14579" y="17098"/>
                    </a:lnTo>
                    <a:lnTo>
                      <a:pt x="14960" y="16541"/>
                    </a:lnTo>
                    <a:lnTo>
                      <a:pt x="15128" y="16278"/>
                    </a:lnTo>
                    <a:lnTo>
                      <a:pt x="15282" y="16029"/>
                    </a:lnTo>
                    <a:lnTo>
                      <a:pt x="15421" y="15794"/>
                    </a:lnTo>
                    <a:lnTo>
                      <a:pt x="15538" y="15582"/>
                    </a:lnTo>
                    <a:lnTo>
                      <a:pt x="15641" y="15392"/>
                    </a:lnTo>
                    <a:lnTo>
                      <a:pt x="15714" y="15223"/>
                    </a:lnTo>
                    <a:lnTo>
                      <a:pt x="15765" y="15077"/>
                    </a:lnTo>
                    <a:lnTo>
                      <a:pt x="15780" y="15018"/>
                    </a:lnTo>
                    <a:lnTo>
                      <a:pt x="15787" y="14960"/>
                    </a:lnTo>
                    <a:lnTo>
                      <a:pt x="15802" y="14843"/>
                    </a:lnTo>
                    <a:lnTo>
                      <a:pt x="15802" y="14689"/>
                    </a:lnTo>
                    <a:lnTo>
                      <a:pt x="15794" y="14513"/>
                    </a:lnTo>
                    <a:lnTo>
                      <a:pt x="15787" y="14301"/>
                    </a:lnTo>
                    <a:lnTo>
                      <a:pt x="15750" y="13817"/>
                    </a:lnTo>
                    <a:lnTo>
                      <a:pt x="15692" y="13246"/>
                    </a:lnTo>
                    <a:lnTo>
                      <a:pt x="15626" y="12617"/>
                    </a:lnTo>
                    <a:lnTo>
                      <a:pt x="15538" y="11943"/>
                    </a:lnTo>
                    <a:lnTo>
                      <a:pt x="15450" y="11240"/>
                    </a:lnTo>
                    <a:lnTo>
                      <a:pt x="15355" y="10537"/>
                    </a:lnTo>
                    <a:lnTo>
                      <a:pt x="15165" y="9190"/>
                    </a:lnTo>
                    <a:lnTo>
                      <a:pt x="14989" y="8040"/>
                    </a:lnTo>
                    <a:lnTo>
                      <a:pt x="14821" y="6942"/>
                    </a:lnTo>
                    <a:lnTo>
                      <a:pt x="14454" y="6627"/>
                    </a:lnTo>
                    <a:lnTo>
                      <a:pt x="14022" y="6268"/>
                    </a:lnTo>
                    <a:lnTo>
                      <a:pt x="13444" y="5807"/>
                    </a:lnTo>
                    <a:lnTo>
                      <a:pt x="12748" y="5258"/>
                    </a:lnTo>
                    <a:lnTo>
                      <a:pt x="12360" y="4958"/>
                    </a:lnTo>
                    <a:lnTo>
                      <a:pt x="11950" y="4650"/>
                    </a:lnTo>
                    <a:lnTo>
                      <a:pt x="11511" y="4328"/>
                    </a:lnTo>
                    <a:lnTo>
                      <a:pt x="11057" y="3999"/>
                    </a:lnTo>
                    <a:lnTo>
                      <a:pt x="10581" y="3669"/>
                    </a:lnTo>
                    <a:lnTo>
                      <a:pt x="10098" y="3332"/>
                    </a:lnTo>
                    <a:lnTo>
                      <a:pt x="9600" y="3003"/>
                    </a:lnTo>
                    <a:lnTo>
                      <a:pt x="9087" y="2673"/>
                    </a:lnTo>
                    <a:lnTo>
                      <a:pt x="8568" y="2351"/>
                    </a:lnTo>
                    <a:lnTo>
                      <a:pt x="8040" y="2036"/>
                    </a:lnTo>
                    <a:lnTo>
                      <a:pt x="7513" y="1736"/>
                    </a:lnTo>
                    <a:lnTo>
                      <a:pt x="6979" y="1450"/>
                    </a:lnTo>
                    <a:lnTo>
                      <a:pt x="6451" y="1180"/>
                    </a:lnTo>
                    <a:lnTo>
                      <a:pt x="6188" y="1055"/>
                    </a:lnTo>
                    <a:lnTo>
                      <a:pt x="5924" y="938"/>
                    </a:lnTo>
                    <a:lnTo>
                      <a:pt x="5661" y="821"/>
                    </a:lnTo>
                    <a:lnTo>
                      <a:pt x="5397" y="711"/>
                    </a:lnTo>
                    <a:lnTo>
                      <a:pt x="5141" y="608"/>
                    </a:lnTo>
                    <a:lnTo>
                      <a:pt x="4885" y="513"/>
                    </a:lnTo>
                    <a:lnTo>
                      <a:pt x="4628" y="425"/>
                    </a:lnTo>
                    <a:lnTo>
                      <a:pt x="4379" y="345"/>
                    </a:lnTo>
                    <a:lnTo>
                      <a:pt x="4130" y="272"/>
                    </a:lnTo>
                    <a:lnTo>
                      <a:pt x="3881" y="206"/>
                    </a:lnTo>
                    <a:lnTo>
                      <a:pt x="3640" y="147"/>
                    </a:lnTo>
                    <a:lnTo>
                      <a:pt x="3405" y="96"/>
                    </a:lnTo>
                    <a:lnTo>
                      <a:pt x="3171" y="59"/>
                    </a:lnTo>
                    <a:lnTo>
                      <a:pt x="2944" y="30"/>
                    </a:lnTo>
                    <a:lnTo>
                      <a:pt x="2717" y="15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rgbClr val="514F9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67"/>
              <p:cNvSpPr/>
              <p:nvPr/>
            </p:nvSpPr>
            <p:spPr>
              <a:xfrm>
                <a:off x="3154750" y="2985900"/>
                <a:ext cx="580300" cy="195525"/>
              </a:xfrm>
              <a:custGeom>
                <a:rect b="b" l="l" r="r" t="t"/>
                <a:pathLst>
                  <a:path extrusionOk="0" h="7821" w="23212">
                    <a:moveTo>
                      <a:pt x="15289" y="0"/>
                    </a:moveTo>
                    <a:lnTo>
                      <a:pt x="14300" y="8"/>
                    </a:lnTo>
                    <a:lnTo>
                      <a:pt x="13297" y="15"/>
                    </a:lnTo>
                    <a:lnTo>
                      <a:pt x="12272" y="30"/>
                    </a:lnTo>
                    <a:lnTo>
                      <a:pt x="11247" y="59"/>
                    </a:lnTo>
                    <a:lnTo>
                      <a:pt x="10229" y="88"/>
                    </a:lnTo>
                    <a:lnTo>
                      <a:pt x="9211" y="132"/>
                    </a:lnTo>
                    <a:lnTo>
                      <a:pt x="8223" y="183"/>
                    </a:lnTo>
                    <a:lnTo>
                      <a:pt x="7249" y="242"/>
                    </a:lnTo>
                    <a:lnTo>
                      <a:pt x="6312" y="315"/>
                    </a:lnTo>
                    <a:lnTo>
                      <a:pt x="5411" y="403"/>
                    </a:lnTo>
                    <a:lnTo>
                      <a:pt x="4987" y="447"/>
                    </a:lnTo>
                    <a:lnTo>
                      <a:pt x="4562" y="498"/>
                    </a:lnTo>
                    <a:lnTo>
                      <a:pt x="4159" y="550"/>
                    </a:lnTo>
                    <a:lnTo>
                      <a:pt x="3771" y="608"/>
                    </a:lnTo>
                    <a:lnTo>
                      <a:pt x="3390" y="667"/>
                    </a:lnTo>
                    <a:lnTo>
                      <a:pt x="3039" y="725"/>
                    </a:lnTo>
                    <a:lnTo>
                      <a:pt x="2695" y="799"/>
                    </a:lnTo>
                    <a:lnTo>
                      <a:pt x="2373" y="864"/>
                    </a:lnTo>
                    <a:lnTo>
                      <a:pt x="2065" y="938"/>
                    </a:lnTo>
                    <a:lnTo>
                      <a:pt x="1787" y="1018"/>
                    </a:lnTo>
                    <a:lnTo>
                      <a:pt x="1523" y="1099"/>
                    </a:lnTo>
                    <a:lnTo>
                      <a:pt x="1282" y="1187"/>
                    </a:lnTo>
                    <a:lnTo>
                      <a:pt x="1062" y="1274"/>
                    </a:lnTo>
                    <a:lnTo>
                      <a:pt x="872" y="1370"/>
                    </a:lnTo>
                    <a:lnTo>
                      <a:pt x="703" y="1472"/>
                    </a:lnTo>
                    <a:lnTo>
                      <a:pt x="630" y="1523"/>
                    </a:lnTo>
                    <a:lnTo>
                      <a:pt x="557" y="1575"/>
                    </a:lnTo>
                    <a:lnTo>
                      <a:pt x="498" y="1626"/>
                    </a:lnTo>
                    <a:lnTo>
                      <a:pt x="440" y="1685"/>
                    </a:lnTo>
                    <a:lnTo>
                      <a:pt x="396" y="1736"/>
                    </a:lnTo>
                    <a:lnTo>
                      <a:pt x="352" y="1794"/>
                    </a:lnTo>
                    <a:lnTo>
                      <a:pt x="315" y="1926"/>
                    </a:lnTo>
                    <a:lnTo>
                      <a:pt x="227" y="2263"/>
                    </a:lnTo>
                    <a:lnTo>
                      <a:pt x="176" y="2490"/>
                    </a:lnTo>
                    <a:lnTo>
                      <a:pt x="125" y="2746"/>
                    </a:lnTo>
                    <a:lnTo>
                      <a:pt x="73" y="3024"/>
                    </a:lnTo>
                    <a:lnTo>
                      <a:pt x="37" y="3310"/>
                    </a:lnTo>
                    <a:lnTo>
                      <a:pt x="8" y="3603"/>
                    </a:lnTo>
                    <a:lnTo>
                      <a:pt x="0" y="3749"/>
                    </a:lnTo>
                    <a:lnTo>
                      <a:pt x="0" y="3896"/>
                    </a:lnTo>
                    <a:lnTo>
                      <a:pt x="0" y="4035"/>
                    </a:lnTo>
                    <a:lnTo>
                      <a:pt x="8" y="4174"/>
                    </a:lnTo>
                    <a:lnTo>
                      <a:pt x="22" y="4306"/>
                    </a:lnTo>
                    <a:lnTo>
                      <a:pt x="44" y="4438"/>
                    </a:lnTo>
                    <a:lnTo>
                      <a:pt x="73" y="4555"/>
                    </a:lnTo>
                    <a:lnTo>
                      <a:pt x="110" y="4665"/>
                    </a:lnTo>
                    <a:lnTo>
                      <a:pt x="154" y="4767"/>
                    </a:lnTo>
                    <a:lnTo>
                      <a:pt x="205" y="4862"/>
                    </a:lnTo>
                    <a:lnTo>
                      <a:pt x="271" y="4943"/>
                    </a:lnTo>
                    <a:lnTo>
                      <a:pt x="344" y="5016"/>
                    </a:lnTo>
                    <a:lnTo>
                      <a:pt x="432" y="5075"/>
                    </a:lnTo>
                    <a:lnTo>
                      <a:pt x="476" y="5097"/>
                    </a:lnTo>
                    <a:lnTo>
                      <a:pt x="527" y="5119"/>
                    </a:lnTo>
                    <a:lnTo>
                      <a:pt x="630" y="5155"/>
                    </a:lnTo>
                    <a:lnTo>
                      <a:pt x="740" y="5206"/>
                    </a:lnTo>
                    <a:lnTo>
                      <a:pt x="981" y="5316"/>
                    </a:lnTo>
                    <a:lnTo>
                      <a:pt x="1560" y="5616"/>
                    </a:lnTo>
                    <a:lnTo>
                      <a:pt x="1911" y="5785"/>
                    </a:lnTo>
                    <a:lnTo>
                      <a:pt x="2307" y="5975"/>
                    </a:lnTo>
                    <a:lnTo>
                      <a:pt x="2753" y="6166"/>
                    </a:lnTo>
                    <a:lnTo>
                      <a:pt x="3002" y="6268"/>
                    </a:lnTo>
                    <a:lnTo>
                      <a:pt x="3259" y="6371"/>
                    </a:lnTo>
                    <a:lnTo>
                      <a:pt x="3529" y="6473"/>
                    </a:lnTo>
                    <a:lnTo>
                      <a:pt x="3822" y="6568"/>
                    </a:lnTo>
                    <a:lnTo>
                      <a:pt x="4130" y="6671"/>
                    </a:lnTo>
                    <a:lnTo>
                      <a:pt x="4452" y="6773"/>
                    </a:lnTo>
                    <a:lnTo>
                      <a:pt x="4789" y="6869"/>
                    </a:lnTo>
                    <a:lnTo>
                      <a:pt x="5148" y="6971"/>
                    </a:lnTo>
                    <a:lnTo>
                      <a:pt x="5521" y="7066"/>
                    </a:lnTo>
                    <a:lnTo>
                      <a:pt x="5916" y="7154"/>
                    </a:lnTo>
                    <a:lnTo>
                      <a:pt x="6334" y="7242"/>
                    </a:lnTo>
                    <a:lnTo>
                      <a:pt x="6766" y="7330"/>
                    </a:lnTo>
                    <a:lnTo>
                      <a:pt x="7227" y="7410"/>
                    </a:lnTo>
                    <a:lnTo>
                      <a:pt x="7703" y="7491"/>
                    </a:lnTo>
                    <a:lnTo>
                      <a:pt x="8201" y="7564"/>
                    </a:lnTo>
                    <a:lnTo>
                      <a:pt x="8728" y="7630"/>
                    </a:lnTo>
                    <a:lnTo>
                      <a:pt x="9270" y="7696"/>
                    </a:lnTo>
                    <a:lnTo>
                      <a:pt x="9841" y="7747"/>
                    </a:lnTo>
                    <a:lnTo>
                      <a:pt x="10134" y="7769"/>
                    </a:lnTo>
                    <a:lnTo>
                      <a:pt x="10427" y="7791"/>
                    </a:lnTo>
                    <a:lnTo>
                      <a:pt x="10720" y="7806"/>
                    </a:lnTo>
                    <a:lnTo>
                      <a:pt x="11005" y="7813"/>
                    </a:lnTo>
                    <a:lnTo>
                      <a:pt x="11591" y="7820"/>
                    </a:lnTo>
                    <a:lnTo>
                      <a:pt x="12169" y="7813"/>
                    </a:lnTo>
                    <a:lnTo>
                      <a:pt x="12748" y="7791"/>
                    </a:lnTo>
                    <a:lnTo>
                      <a:pt x="13319" y="7747"/>
                    </a:lnTo>
                    <a:lnTo>
                      <a:pt x="13890" y="7696"/>
                    </a:lnTo>
                    <a:lnTo>
                      <a:pt x="14454" y="7630"/>
                    </a:lnTo>
                    <a:lnTo>
                      <a:pt x="15003" y="7549"/>
                    </a:lnTo>
                    <a:lnTo>
                      <a:pt x="15552" y="7462"/>
                    </a:lnTo>
                    <a:lnTo>
                      <a:pt x="16087" y="7366"/>
                    </a:lnTo>
                    <a:lnTo>
                      <a:pt x="16607" y="7257"/>
                    </a:lnTo>
                    <a:lnTo>
                      <a:pt x="17119" y="7147"/>
                    </a:lnTo>
                    <a:lnTo>
                      <a:pt x="17617" y="7022"/>
                    </a:lnTo>
                    <a:lnTo>
                      <a:pt x="18100" y="6898"/>
                    </a:lnTo>
                    <a:lnTo>
                      <a:pt x="18569" y="6759"/>
                    </a:lnTo>
                    <a:lnTo>
                      <a:pt x="19023" y="6627"/>
                    </a:lnTo>
                    <a:lnTo>
                      <a:pt x="19455" y="6488"/>
                    </a:lnTo>
                    <a:lnTo>
                      <a:pt x="19872" y="6349"/>
                    </a:lnTo>
                    <a:lnTo>
                      <a:pt x="20268" y="6202"/>
                    </a:lnTo>
                    <a:lnTo>
                      <a:pt x="20641" y="6063"/>
                    </a:lnTo>
                    <a:lnTo>
                      <a:pt x="20985" y="5917"/>
                    </a:lnTo>
                    <a:lnTo>
                      <a:pt x="21315" y="5778"/>
                    </a:lnTo>
                    <a:lnTo>
                      <a:pt x="21615" y="5646"/>
                    </a:lnTo>
                    <a:lnTo>
                      <a:pt x="21893" y="5514"/>
                    </a:lnTo>
                    <a:lnTo>
                      <a:pt x="22142" y="5382"/>
                    </a:lnTo>
                    <a:lnTo>
                      <a:pt x="22362" y="5265"/>
                    </a:lnTo>
                    <a:lnTo>
                      <a:pt x="22552" y="5148"/>
                    </a:lnTo>
                    <a:lnTo>
                      <a:pt x="22713" y="5038"/>
                    </a:lnTo>
                    <a:lnTo>
                      <a:pt x="22838" y="4943"/>
                    </a:lnTo>
                    <a:lnTo>
                      <a:pt x="22933" y="4848"/>
                    </a:lnTo>
                    <a:lnTo>
                      <a:pt x="22970" y="4811"/>
                    </a:lnTo>
                    <a:lnTo>
                      <a:pt x="22999" y="4774"/>
                    </a:lnTo>
                    <a:lnTo>
                      <a:pt x="23043" y="4694"/>
                    </a:lnTo>
                    <a:lnTo>
                      <a:pt x="23079" y="4591"/>
                    </a:lnTo>
                    <a:lnTo>
                      <a:pt x="23109" y="4482"/>
                    </a:lnTo>
                    <a:lnTo>
                      <a:pt x="23138" y="4350"/>
                    </a:lnTo>
                    <a:lnTo>
                      <a:pt x="23160" y="4211"/>
                    </a:lnTo>
                    <a:lnTo>
                      <a:pt x="23175" y="4057"/>
                    </a:lnTo>
                    <a:lnTo>
                      <a:pt x="23189" y="3888"/>
                    </a:lnTo>
                    <a:lnTo>
                      <a:pt x="23196" y="3720"/>
                    </a:lnTo>
                    <a:lnTo>
                      <a:pt x="23211" y="3347"/>
                    </a:lnTo>
                    <a:lnTo>
                      <a:pt x="23204" y="2959"/>
                    </a:lnTo>
                    <a:lnTo>
                      <a:pt x="23196" y="2556"/>
                    </a:lnTo>
                    <a:lnTo>
                      <a:pt x="23175" y="2153"/>
                    </a:lnTo>
                    <a:lnTo>
                      <a:pt x="23153" y="1758"/>
                    </a:lnTo>
                    <a:lnTo>
                      <a:pt x="23123" y="1384"/>
                    </a:lnTo>
                    <a:lnTo>
                      <a:pt x="23065" y="733"/>
                    </a:lnTo>
                    <a:lnTo>
                      <a:pt x="23021" y="286"/>
                    </a:lnTo>
                    <a:lnTo>
                      <a:pt x="22999" y="118"/>
                    </a:lnTo>
                    <a:lnTo>
                      <a:pt x="22091" y="88"/>
                    </a:lnTo>
                    <a:lnTo>
                      <a:pt x="21044" y="59"/>
                    </a:lnTo>
                    <a:lnTo>
                      <a:pt x="19682" y="30"/>
                    </a:lnTo>
                    <a:lnTo>
                      <a:pt x="18071" y="8"/>
                    </a:lnTo>
                    <a:lnTo>
                      <a:pt x="162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67"/>
              <p:cNvSpPr/>
              <p:nvPr/>
            </p:nvSpPr>
            <p:spPr>
              <a:xfrm>
                <a:off x="3207825" y="3046300"/>
                <a:ext cx="546625" cy="2125800"/>
              </a:xfrm>
              <a:custGeom>
                <a:rect b="b" l="l" r="r" t="t"/>
                <a:pathLst>
                  <a:path extrusionOk="0" h="85032" w="21865">
                    <a:moveTo>
                      <a:pt x="15963" y="1"/>
                    </a:moveTo>
                    <a:lnTo>
                      <a:pt x="15692" y="8"/>
                    </a:lnTo>
                    <a:lnTo>
                      <a:pt x="15414" y="23"/>
                    </a:lnTo>
                    <a:lnTo>
                      <a:pt x="15135" y="52"/>
                    </a:lnTo>
                    <a:lnTo>
                      <a:pt x="14850" y="89"/>
                    </a:lnTo>
                    <a:lnTo>
                      <a:pt x="14564" y="133"/>
                    </a:lnTo>
                    <a:lnTo>
                      <a:pt x="14279" y="191"/>
                    </a:lnTo>
                    <a:lnTo>
                      <a:pt x="13993" y="250"/>
                    </a:lnTo>
                    <a:lnTo>
                      <a:pt x="13700" y="323"/>
                    </a:lnTo>
                    <a:lnTo>
                      <a:pt x="13415" y="403"/>
                    </a:lnTo>
                    <a:lnTo>
                      <a:pt x="13129" y="484"/>
                    </a:lnTo>
                    <a:lnTo>
                      <a:pt x="12844" y="572"/>
                    </a:lnTo>
                    <a:lnTo>
                      <a:pt x="12558" y="674"/>
                    </a:lnTo>
                    <a:lnTo>
                      <a:pt x="12272" y="770"/>
                    </a:lnTo>
                    <a:lnTo>
                      <a:pt x="11994" y="879"/>
                    </a:lnTo>
                    <a:lnTo>
                      <a:pt x="11716" y="989"/>
                    </a:lnTo>
                    <a:lnTo>
                      <a:pt x="11438" y="1099"/>
                    </a:lnTo>
                    <a:lnTo>
                      <a:pt x="10903" y="1341"/>
                    </a:lnTo>
                    <a:lnTo>
                      <a:pt x="10376" y="1582"/>
                    </a:lnTo>
                    <a:lnTo>
                      <a:pt x="9878" y="1831"/>
                    </a:lnTo>
                    <a:lnTo>
                      <a:pt x="9402" y="2080"/>
                    </a:lnTo>
                    <a:lnTo>
                      <a:pt x="8955" y="2322"/>
                    </a:lnTo>
                    <a:lnTo>
                      <a:pt x="8538" y="2556"/>
                    </a:lnTo>
                    <a:lnTo>
                      <a:pt x="8157" y="2776"/>
                    </a:lnTo>
                    <a:lnTo>
                      <a:pt x="7813" y="2988"/>
                    </a:lnTo>
                    <a:lnTo>
                      <a:pt x="7264" y="3332"/>
                    </a:lnTo>
                    <a:lnTo>
                      <a:pt x="6913" y="3567"/>
                    </a:lnTo>
                    <a:lnTo>
                      <a:pt x="6795" y="3647"/>
                    </a:lnTo>
                    <a:lnTo>
                      <a:pt x="6795" y="4145"/>
                    </a:lnTo>
                    <a:lnTo>
                      <a:pt x="6781" y="5470"/>
                    </a:lnTo>
                    <a:lnTo>
                      <a:pt x="6766" y="6386"/>
                    </a:lnTo>
                    <a:lnTo>
                      <a:pt x="6744" y="7425"/>
                    </a:lnTo>
                    <a:lnTo>
                      <a:pt x="6708" y="8560"/>
                    </a:lnTo>
                    <a:lnTo>
                      <a:pt x="6656" y="9768"/>
                    </a:lnTo>
                    <a:lnTo>
                      <a:pt x="6590" y="11028"/>
                    </a:lnTo>
                    <a:lnTo>
                      <a:pt x="6547" y="11665"/>
                    </a:lnTo>
                    <a:lnTo>
                      <a:pt x="6503" y="12302"/>
                    </a:lnTo>
                    <a:lnTo>
                      <a:pt x="6451" y="12931"/>
                    </a:lnTo>
                    <a:lnTo>
                      <a:pt x="6400" y="13561"/>
                    </a:lnTo>
                    <a:lnTo>
                      <a:pt x="6342" y="14184"/>
                    </a:lnTo>
                    <a:lnTo>
                      <a:pt x="6276" y="14791"/>
                    </a:lnTo>
                    <a:lnTo>
                      <a:pt x="6202" y="15377"/>
                    </a:lnTo>
                    <a:lnTo>
                      <a:pt x="6122" y="15948"/>
                    </a:lnTo>
                    <a:lnTo>
                      <a:pt x="6034" y="16497"/>
                    </a:lnTo>
                    <a:lnTo>
                      <a:pt x="5946" y="17017"/>
                    </a:lnTo>
                    <a:lnTo>
                      <a:pt x="5844" y="17508"/>
                    </a:lnTo>
                    <a:lnTo>
                      <a:pt x="5734" y="17969"/>
                    </a:lnTo>
                    <a:lnTo>
                      <a:pt x="5683" y="18181"/>
                    </a:lnTo>
                    <a:lnTo>
                      <a:pt x="5624" y="18386"/>
                    </a:lnTo>
                    <a:lnTo>
                      <a:pt x="5558" y="18584"/>
                    </a:lnTo>
                    <a:lnTo>
                      <a:pt x="5499" y="18767"/>
                    </a:lnTo>
                    <a:lnTo>
                      <a:pt x="5368" y="19148"/>
                    </a:lnTo>
                    <a:lnTo>
                      <a:pt x="5236" y="19543"/>
                    </a:lnTo>
                    <a:lnTo>
                      <a:pt x="5104" y="19975"/>
                    </a:lnTo>
                    <a:lnTo>
                      <a:pt x="4965" y="20429"/>
                    </a:lnTo>
                    <a:lnTo>
                      <a:pt x="4687" y="21396"/>
                    </a:lnTo>
                    <a:lnTo>
                      <a:pt x="4401" y="22450"/>
                    </a:lnTo>
                    <a:lnTo>
                      <a:pt x="4108" y="23563"/>
                    </a:lnTo>
                    <a:lnTo>
                      <a:pt x="3823" y="24735"/>
                    </a:lnTo>
                    <a:lnTo>
                      <a:pt x="3537" y="25950"/>
                    </a:lnTo>
                    <a:lnTo>
                      <a:pt x="3259" y="27188"/>
                    </a:lnTo>
                    <a:lnTo>
                      <a:pt x="2988" y="28454"/>
                    </a:lnTo>
                    <a:lnTo>
                      <a:pt x="2724" y="29714"/>
                    </a:lnTo>
                    <a:lnTo>
                      <a:pt x="2483" y="30973"/>
                    </a:lnTo>
                    <a:lnTo>
                      <a:pt x="2248" y="32210"/>
                    </a:lnTo>
                    <a:lnTo>
                      <a:pt x="2036" y="33419"/>
                    </a:lnTo>
                    <a:lnTo>
                      <a:pt x="1853" y="34575"/>
                    </a:lnTo>
                    <a:lnTo>
                      <a:pt x="1685" y="35681"/>
                    </a:lnTo>
                    <a:lnTo>
                      <a:pt x="1619" y="36208"/>
                    </a:lnTo>
                    <a:lnTo>
                      <a:pt x="1553" y="36714"/>
                    </a:lnTo>
                    <a:lnTo>
                      <a:pt x="1297" y="38712"/>
                    </a:lnTo>
                    <a:lnTo>
                      <a:pt x="1033" y="40689"/>
                    </a:lnTo>
                    <a:lnTo>
                      <a:pt x="777" y="42564"/>
                    </a:lnTo>
                    <a:lnTo>
                      <a:pt x="535" y="44270"/>
                    </a:lnTo>
                    <a:lnTo>
                      <a:pt x="315" y="45720"/>
                    </a:lnTo>
                    <a:lnTo>
                      <a:pt x="147" y="46847"/>
                    </a:lnTo>
                    <a:lnTo>
                      <a:pt x="1" y="47843"/>
                    </a:lnTo>
                    <a:lnTo>
                      <a:pt x="30" y="48231"/>
                    </a:lnTo>
                    <a:lnTo>
                      <a:pt x="110" y="49271"/>
                    </a:lnTo>
                    <a:lnTo>
                      <a:pt x="242" y="50801"/>
                    </a:lnTo>
                    <a:lnTo>
                      <a:pt x="330" y="51694"/>
                    </a:lnTo>
                    <a:lnTo>
                      <a:pt x="418" y="52646"/>
                    </a:lnTo>
                    <a:lnTo>
                      <a:pt x="520" y="53627"/>
                    </a:lnTo>
                    <a:lnTo>
                      <a:pt x="630" y="54631"/>
                    </a:lnTo>
                    <a:lnTo>
                      <a:pt x="747" y="55619"/>
                    </a:lnTo>
                    <a:lnTo>
                      <a:pt x="872" y="56578"/>
                    </a:lnTo>
                    <a:lnTo>
                      <a:pt x="1004" y="57486"/>
                    </a:lnTo>
                    <a:lnTo>
                      <a:pt x="1070" y="57911"/>
                    </a:lnTo>
                    <a:lnTo>
                      <a:pt x="1136" y="58321"/>
                    </a:lnTo>
                    <a:lnTo>
                      <a:pt x="1209" y="58702"/>
                    </a:lnTo>
                    <a:lnTo>
                      <a:pt x="1275" y="59060"/>
                    </a:lnTo>
                    <a:lnTo>
                      <a:pt x="1348" y="59383"/>
                    </a:lnTo>
                    <a:lnTo>
                      <a:pt x="1421" y="59683"/>
                    </a:lnTo>
                    <a:lnTo>
                      <a:pt x="1787" y="61037"/>
                    </a:lnTo>
                    <a:lnTo>
                      <a:pt x="2256" y="62795"/>
                    </a:lnTo>
                    <a:lnTo>
                      <a:pt x="2519" y="63783"/>
                    </a:lnTo>
                    <a:lnTo>
                      <a:pt x="2783" y="64830"/>
                    </a:lnTo>
                    <a:lnTo>
                      <a:pt x="3054" y="65914"/>
                    </a:lnTo>
                    <a:lnTo>
                      <a:pt x="3318" y="67020"/>
                    </a:lnTo>
                    <a:lnTo>
                      <a:pt x="3559" y="68132"/>
                    </a:lnTo>
                    <a:lnTo>
                      <a:pt x="3676" y="68689"/>
                    </a:lnTo>
                    <a:lnTo>
                      <a:pt x="3786" y="69238"/>
                    </a:lnTo>
                    <a:lnTo>
                      <a:pt x="3889" y="69787"/>
                    </a:lnTo>
                    <a:lnTo>
                      <a:pt x="3984" y="70322"/>
                    </a:lnTo>
                    <a:lnTo>
                      <a:pt x="4072" y="70856"/>
                    </a:lnTo>
                    <a:lnTo>
                      <a:pt x="4152" y="71376"/>
                    </a:lnTo>
                    <a:lnTo>
                      <a:pt x="4218" y="71881"/>
                    </a:lnTo>
                    <a:lnTo>
                      <a:pt x="4277" y="72372"/>
                    </a:lnTo>
                    <a:lnTo>
                      <a:pt x="4321" y="72841"/>
                    </a:lnTo>
                    <a:lnTo>
                      <a:pt x="4350" y="73295"/>
                    </a:lnTo>
                    <a:lnTo>
                      <a:pt x="4372" y="73727"/>
                    </a:lnTo>
                    <a:lnTo>
                      <a:pt x="4372" y="74144"/>
                    </a:lnTo>
                    <a:lnTo>
                      <a:pt x="4365" y="74525"/>
                    </a:lnTo>
                    <a:lnTo>
                      <a:pt x="4350" y="74708"/>
                    </a:lnTo>
                    <a:lnTo>
                      <a:pt x="4335" y="74883"/>
                    </a:lnTo>
                    <a:lnTo>
                      <a:pt x="4262" y="75601"/>
                    </a:lnTo>
                    <a:lnTo>
                      <a:pt x="4196" y="76348"/>
                    </a:lnTo>
                    <a:lnTo>
                      <a:pt x="4145" y="77124"/>
                    </a:lnTo>
                    <a:lnTo>
                      <a:pt x="4086" y="77915"/>
                    </a:lnTo>
                    <a:lnTo>
                      <a:pt x="4042" y="78713"/>
                    </a:lnTo>
                    <a:lnTo>
                      <a:pt x="3998" y="79496"/>
                    </a:lnTo>
                    <a:lnTo>
                      <a:pt x="3933" y="80990"/>
                    </a:lnTo>
                    <a:lnTo>
                      <a:pt x="3874" y="82315"/>
                    </a:lnTo>
                    <a:lnTo>
                      <a:pt x="3845" y="83377"/>
                    </a:lnTo>
                    <a:lnTo>
                      <a:pt x="3815" y="84329"/>
                    </a:lnTo>
                    <a:lnTo>
                      <a:pt x="3947" y="84373"/>
                    </a:lnTo>
                    <a:lnTo>
                      <a:pt x="4299" y="84490"/>
                    </a:lnTo>
                    <a:lnTo>
                      <a:pt x="4548" y="84556"/>
                    </a:lnTo>
                    <a:lnTo>
                      <a:pt x="4826" y="84636"/>
                    </a:lnTo>
                    <a:lnTo>
                      <a:pt x="5141" y="84717"/>
                    </a:lnTo>
                    <a:lnTo>
                      <a:pt x="5470" y="84790"/>
                    </a:lnTo>
                    <a:lnTo>
                      <a:pt x="5822" y="84863"/>
                    </a:lnTo>
                    <a:lnTo>
                      <a:pt x="6180" y="84929"/>
                    </a:lnTo>
                    <a:lnTo>
                      <a:pt x="6547" y="84981"/>
                    </a:lnTo>
                    <a:lnTo>
                      <a:pt x="6722" y="85002"/>
                    </a:lnTo>
                    <a:lnTo>
                      <a:pt x="6898" y="85017"/>
                    </a:lnTo>
                    <a:lnTo>
                      <a:pt x="7074" y="85024"/>
                    </a:lnTo>
                    <a:lnTo>
                      <a:pt x="7249" y="85032"/>
                    </a:lnTo>
                    <a:lnTo>
                      <a:pt x="7411" y="85024"/>
                    </a:lnTo>
                    <a:lnTo>
                      <a:pt x="7572" y="85017"/>
                    </a:lnTo>
                    <a:lnTo>
                      <a:pt x="7733" y="85002"/>
                    </a:lnTo>
                    <a:lnTo>
                      <a:pt x="7879" y="84981"/>
                    </a:lnTo>
                    <a:lnTo>
                      <a:pt x="8018" y="84951"/>
                    </a:lnTo>
                    <a:lnTo>
                      <a:pt x="8150" y="84915"/>
                    </a:lnTo>
                    <a:lnTo>
                      <a:pt x="8179" y="84900"/>
                    </a:lnTo>
                    <a:lnTo>
                      <a:pt x="8216" y="84885"/>
                    </a:lnTo>
                    <a:lnTo>
                      <a:pt x="8275" y="84834"/>
                    </a:lnTo>
                    <a:lnTo>
                      <a:pt x="8333" y="84761"/>
                    </a:lnTo>
                    <a:lnTo>
                      <a:pt x="8384" y="84673"/>
                    </a:lnTo>
                    <a:lnTo>
                      <a:pt x="8443" y="84570"/>
                    </a:lnTo>
                    <a:lnTo>
                      <a:pt x="8494" y="84446"/>
                    </a:lnTo>
                    <a:lnTo>
                      <a:pt x="8538" y="84307"/>
                    </a:lnTo>
                    <a:lnTo>
                      <a:pt x="8589" y="84153"/>
                    </a:lnTo>
                    <a:lnTo>
                      <a:pt x="8633" y="83985"/>
                    </a:lnTo>
                    <a:lnTo>
                      <a:pt x="8677" y="83794"/>
                    </a:lnTo>
                    <a:lnTo>
                      <a:pt x="8721" y="83597"/>
                    </a:lnTo>
                    <a:lnTo>
                      <a:pt x="8758" y="83384"/>
                    </a:lnTo>
                    <a:lnTo>
                      <a:pt x="8831" y="82916"/>
                    </a:lnTo>
                    <a:lnTo>
                      <a:pt x="8904" y="82403"/>
                    </a:lnTo>
                    <a:lnTo>
                      <a:pt x="8963" y="81839"/>
                    </a:lnTo>
                    <a:lnTo>
                      <a:pt x="9021" y="81239"/>
                    </a:lnTo>
                    <a:lnTo>
                      <a:pt x="9073" y="80609"/>
                    </a:lnTo>
                    <a:lnTo>
                      <a:pt x="9117" y="79943"/>
                    </a:lnTo>
                    <a:lnTo>
                      <a:pt x="9161" y="79255"/>
                    </a:lnTo>
                    <a:lnTo>
                      <a:pt x="9197" y="78537"/>
                    </a:lnTo>
                    <a:lnTo>
                      <a:pt x="9256" y="77073"/>
                    </a:lnTo>
                    <a:lnTo>
                      <a:pt x="9314" y="75564"/>
                    </a:lnTo>
                    <a:lnTo>
                      <a:pt x="9358" y="74071"/>
                    </a:lnTo>
                    <a:lnTo>
                      <a:pt x="9431" y="71230"/>
                    </a:lnTo>
                    <a:lnTo>
                      <a:pt x="9475" y="69963"/>
                    </a:lnTo>
                    <a:lnTo>
                      <a:pt x="9519" y="68843"/>
                    </a:lnTo>
                    <a:lnTo>
                      <a:pt x="9541" y="68345"/>
                    </a:lnTo>
                    <a:lnTo>
                      <a:pt x="9571" y="67905"/>
                    </a:lnTo>
                    <a:lnTo>
                      <a:pt x="9607" y="67517"/>
                    </a:lnTo>
                    <a:lnTo>
                      <a:pt x="9636" y="67188"/>
                    </a:lnTo>
                    <a:lnTo>
                      <a:pt x="9673" y="66866"/>
                    </a:lnTo>
                    <a:lnTo>
                      <a:pt x="9695" y="66500"/>
                    </a:lnTo>
                    <a:lnTo>
                      <a:pt x="9717" y="66097"/>
                    </a:lnTo>
                    <a:lnTo>
                      <a:pt x="9724" y="65658"/>
                    </a:lnTo>
                    <a:lnTo>
                      <a:pt x="9732" y="65182"/>
                    </a:lnTo>
                    <a:lnTo>
                      <a:pt x="9724" y="64669"/>
                    </a:lnTo>
                    <a:lnTo>
                      <a:pt x="9717" y="64135"/>
                    </a:lnTo>
                    <a:lnTo>
                      <a:pt x="9702" y="63578"/>
                    </a:lnTo>
                    <a:lnTo>
                      <a:pt x="9666" y="62392"/>
                    </a:lnTo>
                    <a:lnTo>
                      <a:pt x="9607" y="61155"/>
                    </a:lnTo>
                    <a:lnTo>
                      <a:pt x="9534" y="59873"/>
                    </a:lnTo>
                    <a:lnTo>
                      <a:pt x="9446" y="58592"/>
                    </a:lnTo>
                    <a:lnTo>
                      <a:pt x="9351" y="57318"/>
                    </a:lnTo>
                    <a:lnTo>
                      <a:pt x="9248" y="56088"/>
                    </a:lnTo>
                    <a:lnTo>
                      <a:pt x="9146" y="54931"/>
                    </a:lnTo>
                    <a:lnTo>
                      <a:pt x="9036" y="53854"/>
                    </a:lnTo>
                    <a:lnTo>
                      <a:pt x="8934" y="52903"/>
                    </a:lnTo>
                    <a:lnTo>
                      <a:pt x="8838" y="52097"/>
                    </a:lnTo>
                    <a:lnTo>
                      <a:pt x="8750" y="51460"/>
                    </a:lnTo>
                    <a:lnTo>
                      <a:pt x="8707" y="51211"/>
                    </a:lnTo>
                    <a:lnTo>
                      <a:pt x="8670" y="51013"/>
                    </a:lnTo>
                    <a:lnTo>
                      <a:pt x="8597" y="50662"/>
                    </a:lnTo>
                    <a:lnTo>
                      <a:pt x="8538" y="50311"/>
                    </a:lnTo>
                    <a:lnTo>
                      <a:pt x="8480" y="49944"/>
                    </a:lnTo>
                    <a:lnTo>
                      <a:pt x="8421" y="49578"/>
                    </a:lnTo>
                    <a:lnTo>
                      <a:pt x="8333" y="48861"/>
                    </a:lnTo>
                    <a:lnTo>
                      <a:pt x="8267" y="48195"/>
                    </a:lnTo>
                    <a:lnTo>
                      <a:pt x="8209" y="47616"/>
                    </a:lnTo>
                    <a:lnTo>
                      <a:pt x="8179" y="47155"/>
                    </a:lnTo>
                    <a:lnTo>
                      <a:pt x="8150" y="46745"/>
                    </a:lnTo>
                    <a:lnTo>
                      <a:pt x="8729" y="45368"/>
                    </a:lnTo>
                    <a:lnTo>
                      <a:pt x="9358" y="43904"/>
                    </a:lnTo>
                    <a:lnTo>
                      <a:pt x="10127" y="42139"/>
                    </a:lnTo>
                    <a:lnTo>
                      <a:pt x="10962" y="40235"/>
                    </a:lnTo>
                    <a:lnTo>
                      <a:pt x="11386" y="39284"/>
                    </a:lnTo>
                    <a:lnTo>
                      <a:pt x="11811" y="38361"/>
                    </a:lnTo>
                    <a:lnTo>
                      <a:pt x="12214" y="37490"/>
                    </a:lnTo>
                    <a:lnTo>
                      <a:pt x="12595" y="36677"/>
                    </a:lnTo>
                    <a:lnTo>
                      <a:pt x="12946" y="35959"/>
                    </a:lnTo>
                    <a:lnTo>
                      <a:pt x="13261" y="35352"/>
                    </a:lnTo>
                    <a:lnTo>
                      <a:pt x="13415" y="35059"/>
                    </a:lnTo>
                    <a:lnTo>
                      <a:pt x="13583" y="34715"/>
                    </a:lnTo>
                    <a:lnTo>
                      <a:pt x="13766" y="34319"/>
                    </a:lnTo>
                    <a:lnTo>
                      <a:pt x="13964" y="33887"/>
                    </a:lnTo>
                    <a:lnTo>
                      <a:pt x="14396" y="32913"/>
                    </a:lnTo>
                    <a:lnTo>
                      <a:pt x="14872" y="31808"/>
                    </a:lnTo>
                    <a:lnTo>
                      <a:pt x="15377" y="30585"/>
                    </a:lnTo>
                    <a:lnTo>
                      <a:pt x="15904" y="29282"/>
                    </a:lnTo>
                    <a:lnTo>
                      <a:pt x="16453" y="27920"/>
                    </a:lnTo>
                    <a:lnTo>
                      <a:pt x="17010" y="26514"/>
                    </a:lnTo>
                    <a:lnTo>
                      <a:pt x="17559" y="25086"/>
                    </a:lnTo>
                    <a:lnTo>
                      <a:pt x="18101" y="23673"/>
                    </a:lnTo>
                    <a:lnTo>
                      <a:pt x="18628" y="22282"/>
                    </a:lnTo>
                    <a:lnTo>
                      <a:pt x="19133" y="20949"/>
                    </a:lnTo>
                    <a:lnTo>
                      <a:pt x="19594" y="19690"/>
                    </a:lnTo>
                    <a:lnTo>
                      <a:pt x="20019" y="18533"/>
                    </a:lnTo>
                    <a:lnTo>
                      <a:pt x="20393" y="17493"/>
                    </a:lnTo>
                    <a:lnTo>
                      <a:pt x="20700" y="16600"/>
                    </a:lnTo>
                    <a:lnTo>
                      <a:pt x="20971" y="15802"/>
                    </a:lnTo>
                    <a:lnTo>
                      <a:pt x="21088" y="15421"/>
                    </a:lnTo>
                    <a:lnTo>
                      <a:pt x="21205" y="15048"/>
                    </a:lnTo>
                    <a:lnTo>
                      <a:pt x="21308" y="14681"/>
                    </a:lnTo>
                    <a:lnTo>
                      <a:pt x="21403" y="14315"/>
                    </a:lnTo>
                    <a:lnTo>
                      <a:pt x="21491" y="13964"/>
                    </a:lnTo>
                    <a:lnTo>
                      <a:pt x="21571" y="13605"/>
                    </a:lnTo>
                    <a:lnTo>
                      <a:pt x="21645" y="13254"/>
                    </a:lnTo>
                    <a:lnTo>
                      <a:pt x="21703" y="12902"/>
                    </a:lnTo>
                    <a:lnTo>
                      <a:pt x="21754" y="12551"/>
                    </a:lnTo>
                    <a:lnTo>
                      <a:pt x="21798" y="12199"/>
                    </a:lnTo>
                    <a:lnTo>
                      <a:pt x="21828" y="11840"/>
                    </a:lnTo>
                    <a:lnTo>
                      <a:pt x="21850" y="11474"/>
                    </a:lnTo>
                    <a:lnTo>
                      <a:pt x="21864" y="11108"/>
                    </a:lnTo>
                    <a:lnTo>
                      <a:pt x="21864" y="10742"/>
                    </a:lnTo>
                    <a:lnTo>
                      <a:pt x="21850" y="10361"/>
                    </a:lnTo>
                    <a:lnTo>
                      <a:pt x="21828" y="9966"/>
                    </a:lnTo>
                    <a:lnTo>
                      <a:pt x="21791" y="9571"/>
                    </a:lnTo>
                    <a:lnTo>
                      <a:pt x="21740" y="9161"/>
                    </a:lnTo>
                    <a:lnTo>
                      <a:pt x="21681" y="8736"/>
                    </a:lnTo>
                    <a:lnTo>
                      <a:pt x="21608" y="8297"/>
                    </a:lnTo>
                    <a:lnTo>
                      <a:pt x="21520" y="7850"/>
                    </a:lnTo>
                    <a:lnTo>
                      <a:pt x="21425" y="7381"/>
                    </a:lnTo>
                    <a:lnTo>
                      <a:pt x="21308" y="6891"/>
                    </a:lnTo>
                    <a:lnTo>
                      <a:pt x="21183" y="6393"/>
                    </a:lnTo>
                    <a:lnTo>
                      <a:pt x="21044" y="5866"/>
                    </a:lnTo>
                    <a:lnTo>
                      <a:pt x="20883" y="5324"/>
                    </a:lnTo>
                    <a:lnTo>
                      <a:pt x="20715" y="4760"/>
                    </a:lnTo>
                    <a:lnTo>
                      <a:pt x="20532" y="4167"/>
                    </a:lnTo>
                    <a:lnTo>
                      <a:pt x="20327" y="3552"/>
                    </a:lnTo>
                    <a:lnTo>
                      <a:pt x="20114" y="2915"/>
                    </a:lnTo>
                    <a:lnTo>
                      <a:pt x="20056" y="2754"/>
                    </a:lnTo>
                    <a:lnTo>
                      <a:pt x="19997" y="2600"/>
                    </a:lnTo>
                    <a:lnTo>
                      <a:pt x="19931" y="2446"/>
                    </a:lnTo>
                    <a:lnTo>
                      <a:pt x="19865" y="2307"/>
                    </a:lnTo>
                    <a:lnTo>
                      <a:pt x="19799" y="2161"/>
                    </a:lnTo>
                    <a:lnTo>
                      <a:pt x="19726" y="2029"/>
                    </a:lnTo>
                    <a:lnTo>
                      <a:pt x="19646" y="1897"/>
                    </a:lnTo>
                    <a:lnTo>
                      <a:pt x="19572" y="1773"/>
                    </a:lnTo>
                    <a:lnTo>
                      <a:pt x="19492" y="1655"/>
                    </a:lnTo>
                    <a:lnTo>
                      <a:pt x="19404" y="1538"/>
                    </a:lnTo>
                    <a:lnTo>
                      <a:pt x="19324" y="1429"/>
                    </a:lnTo>
                    <a:lnTo>
                      <a:pt x="19236" y="1326"/>
                    </a:lnTo>
                    <a:lnTo>
                      <a:pt x="19140" y="1223"/>
                    </a:lnTo>
                    <a:lnTo>
                      <a:pt x="19053" y="1128"/>
                    </a:lnTo>
                    <a:lnTo>
                      <a:pt x="18950" y="1033"/>
                    </a:lnTo>
                    <a:lnTo>
                      <a:pt x="18855" y="945"/>
                    </a:lnTo>
                    <a:lnTo>
                      <a:pt x="18752" y="865"/>
                    </a:lnTo>
                    <a:lnTo>
                      <a:pt x="18657" y="784"/>
                    </a:lnTo>
                    <a:lnTo>
                      <a:pt x="18547" y="711"/>
                    </a:lnTo>
                    <a:lnTo>
                      <a:pt x="18445" y="638"/>
                    </a:lnTo>
                    <a:lnTo>
                      <a:pt x="18335" y="572"/>
                    </a:lnTo>
                    <a:lnTo>
                      <a:pt x="18225" y="513"/>
                    </a:lnTo>
                    <a:lnTo>
                      <a:pt x="17998" y="396"/>
                    </a:lnTo>
                    <a:lnTo>
                      <a:pt x="17764" y="301"/>
                    </a:lnTo>
                    <a:lnTo>
                      <a:pt x="17522" y="213"/>
                    </a:lnTo>
                    <a:lnTo>
                      <a:pt x="17281" y="147"/>
                    </a:lnTo>
                    <a:lnTo>
                      <a:pt x="17024" y="89"/>
                    </a:lnTo>
                    <a:lnTo>
                      <a:pt x="16768" y="52"/>
                    </a:lnTo>
                    <a:lnTo>
                      <a:pt x="16505" y="23"/>
                    </a:lnTo>
                    <a:lnTo>
                      <a:pt x="16241" y="8"/>
                    </a:lnTo>
                    <a:lnTo>
                      <a:pt x="159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67"/>
              <p:cNvSpPr/>
              <p:nvPr/>
            </p:nvSpPr>
            <p:spPr>
              <a:xfrm>
                <a:off x="3602475" y="2931900"/>
                <a:ext cx="1491350" cy="2237275"/>
              </a:xfrm>
              <a:custGeom>
                <a:rect b="b" l="l" r="r" t="t"/>
                <a:pathLst>
                  <a:path extrusionOk="0" h="89491" w="59654">
                    <a:moveTo>
                      <a:pt x="28967" y="0"/>
                    </a:moveTo>
                    <a:lnTo>
                      <a:pt x="28601" y="15"/>
                    </a:lnTo>
                    <a:lnTo>
                      <a:pt x="28235" y="22"/>
                    </a:lnTo>
                    <a:lnTo>
                      <a:pt x="27876" y="44"/>
                    </a:lnTo>
                    <a:lnTo>
                      <a:pt x="27517" y="66"/>
                    </a:lnTo>
                    <a:lnTo>
                      <a:pt x="27158" y="96"/>
                    </a:lnTo>
                    <a:lnTo>
                      <a:pt x="26807" y="132"/>
                    </a:lnTo>
                    <a:lnTo>
                      <a:pt x="26456" y="169"/>
                    </a:lnTo>
                    <a:lnTo>
                      <a:pt x="26111" y="213"/>
                    </a:lnTo>
                    <a:lnTo>
                      <a:pt x="25767" y="264"/>
                    </a:lnTo>
                    <a:lnTo>
                      <a:pt x="25430" y="323"/>
                    </a:lnTo>
                    <a:lnTo>
                      <a:pt x="25094" y="381"/>
                    </a:lnTo>
                    <a:lnTo>
                      <a:pt x="24764" y="447"/>
                    </a:lnTo>
                    <a:lnTo>
                      <a:pt x="24442" y="528"/>
                    </a:lnTo>
                    <a:lnTo>
                      <a:pt x="24120" y="608"/>
                    </a:lnTo>
                    <a:lnTo>
                      <a:pt x="23812" y="696"/>
                    </a:lnTo>
                    <a:lnTo>
                      <a:pt x="23673" y="1077"/>
                    </a:lnTo>
                    <a:lnTo>
                      <a:pt x="23307" y="2087"/>
                    </a:lnTo>
                    <a:lnTo>
                      <a:pt x="22758" y="3552"/>
                    </a:lnTo>
                    <a:lnTo>
                      <a:pt x="22436" y="4394"/>
                    </a:lnTo>
                    <a:lnTo>
                      <a:pt x="22092" y="5287"/>
                    </a:lnTo>
                    <a:lnTo>
                      <a:pt x="21740" y="6202"/>
                    </a:lnTo>
                    <a:lnTo>
                      <a:pt x="21367" y="7117"/>
                    </a:lnTo>
                    <a:lnTo>
                      <a:pt x="21001" y="8003"/>
                    </a:lnTo>
                    <a:lnTo>
                      <a:pt x="20642" y="8853"/>
                    </a:lnTo>
                    <a:lnTo>
                      <a:pt x="20298" y="9629"/>
                    </a:lnTo>
                    <a:lnTo>
                      <a:pt x="20129" y="9988"/>
                    </a:lnTo>
                    <a:lnTo>
                      <a:pt x="19968" y="10317"/>
                    </a:lnTo>
                    <a:lnTo>
                      <a:pt x="19814" y="10617"/>
                    </a:lnTo>
                    <a:lnTo>
                      <a:pt x="19675" y="10896"/>
                    </a:lnTo>
                    <a:lnTo>
                      <a:pt x="19536" y="11130"/>
                    </a:lnTo>
                    <a:lnTo>
                      <a:pt x="19412" y="11335"/>
                    </a:lnTo>
                    <a:lnTo>
                      <a:pt x="19273" y="11547"/>
                    </a:lnTo>
                    <a:lnTo>
                      <a:pt x="19097" y="11826"/>
                    </a:lnTo>
                    <a:lnTo>
                      <a:pt x="18899" y="12170"/>
                    </a:lnTo>
                    <a:lnTo>
                      <a:pt x="18665" y="12565"/>
                    </a:lnTo>
                    <a:lnTo>
                      <a:pt x="18123" y="13524"/>
                    </a:lnTo>
                    <a:lnTo>
                      <a:pt x="17501" y="14681"/>
                    </a:lnTo>
                    <a:lnTo>
                      <a:pt x="17157" y="15325"/>
                    </a:lnTo>
                    <a:lnTo>
                      <a:pt x="16798" y="16006"/>
                    </a:lnTo>
                    <a:lnTo>
                      <a:pt x="16424" y="16724"/>
                    </a:lnTo>
                    <a:lnTo>
                      <a:pt x="16044" y="17471"/>
                    </a:lnTo>
                    <a:lnTo>
                      <a:pt x="15648" y="18254"/>
                    </a:lnTo>
                    <a:lnTo>
                      <a:pt x="15245" y="19060"/>
                    </a:lnTo>
                    <a:lnTo>
                      <a:pt x="14843" y="19887"/>
                    </a:lnTo>
                    <a:lnTo>
                      <a:pt x="14433" y="20744"/>
                    </a:lnTo>
                    <a:lnTo>
                      <a:pt x="14023" y="21608"/>
                    </a:lnTo>
                    <a:lnTo>
                      <a:pt x="13613" y="22494"/>
                    </a:lnTo>
                    <a:lnTo>
                      <a:pt x="13210" y="23387"/>
                    </a:lnTo>
                    <a:lnTo>
                      <a:pt x="12815" y="24288"/>
                    </a:lnTo>
                    <a:lnTo>
                      <a:pt x="12419" y="25196"/>
                    </a:lnTo>
                    <a:lnTo>
                      <a:pt x="12038" y="26104"/>
                    </a:lnTo>
                    <a:lnTo>
                      <a:pt x="11665" y="27011"/>
                    </a:lnTo>
                    <a:lnTo>
                      <a:pt x="11314" y="27912"/>
                    </a:lnTo>
                    <a:lnTo>
                      <a:pt x="10969" y="28805"/>
                    </a:lnTo>
                    <a:lnTo>
                      <a:pt x="10655" y="29684"/>
                    </a:lnTo>
                    <a:lnTo>
                      <a:pt x="10347" y="30555"/>
                    </a:lnTo>
                    <a:lnTo>
                      <a:pt x="10076" y="31405"/>
                    </a:lnTo>
                    <a:lnTo>
                      <a:pt x="9944" y="31829"/>
                    </a:lnTo>
                    <a:lnTo>
                      <a:pt x="9820" y="32239"/>
                    </a:lnTo>
                    <a:lnTo>
                      <a:pt x="9703" y="32649"/>
                    </a:lnTo>
                    <a:lnTo>
                      <a:pt x="9593" y="33045"/>
                    </a:lnTo>
                    <a:lnTo>
                      <a:pt x="9490" y="33440"/>
                    </a:lnTo>
                    <a:lnTo>
                      <a:pt x="9395" y="33828"/>
                    </a:lnTo>
                    <a:lnTo>
                      <a:pt x="9307" y="34209"/>
                    </a:lnTo>
                    <a:lnTo>
                      <a:pt x="9227" y="34583"/>
                    </a:lnTo>
                    <a:lnTo>
                      <a:pt x="9088" y="35315"/>
                    </a:lnTo>
                    <a:lnTo>
                      <a:pt x="8949" y="36054"/>
                    </a:lnTo>
                    <a:lnTo>
                      <a:pt x="8817" y="36794"/>
                    </a:lnTo>
                    <a:lnTo>
                      <a:pt x="8692" y="37526"/>
                    </a:lnTo>
                    <a:lnTo>
                      <a:pt x="8582" y="38251"/>
                    </a:lnTo>
                    <a:lnTo>
                      <a:pt x="8473" y="38976"/>
                    </a:lnTo>
                    <a:lnTo>
                      <a:pt x="8377" y="39686"/>
                    </a:lnTo>
                    <a:lnTo>
                      <a:pt x="8282" y="40396"/>
                    </a:lnTo>
                    <a:lnTo>
                      <a:pt x="8194" y="41092"/>
                    </a:lnTo>
                    <a:lnTo>
                      <a:pt x="8114" y="41773"/>
                    </a:lnTo>
                    <a:lnTo>
                      <a:pt x="7967" y="43098"/>
                    </a:lnTo>
                    <a:lnTo>
                      <a:pt x="7850" y="44350"/>
                    </a:lnTo>
                    <a:lnTo>
                      <a:pt x="7748" y="45529"/>
                    </a:lnTo>
                    <a:lnTo>
                      <a:pt x="7667" y="46613"/>
                    </a:lnTo>
                    <a:lnTo>
                      <a:pt x="7601" y="47594"/>
                    </a:lnTo>
                    <a:lnTo>
                      <a:pt x="7550" y="48450"/>
                    </a:lnTo>
                    <a:lnTo>
                      <a:pt x="7513" y="49190"/>
                    </a:lnTo>
                    <a:lnTo>
                      <a:pt x="7469" y="50215"/>
                    </a:lnTo>
                    <a:lnTo>
                      <a:pt x="7462" y="50581"/>
                    </a:lnTo>
                    <a:lnTo>
                      <a:pt x="7396" y="50669"/>
                    </a:lnTo>
                    <a:lnTo>
                      <a:pt x="7330" y="50772"/>
                    </a:lnTo>
                    <a:lnTo>
                      <a:pt x="7242" y="50911"/>
                    </a:lnTo>
                    <a:lnTo>
                      <a:pt x="7133" y="51079"/>
                    </a:lnTo>
                    <a:lnTo>
                      <a:pt x="7023" y="51277"/>
                    </a:lnTo>
                    <a:lnTo>
                      <a:pt x="6898" y="51511"/>
                    </a:lnTo>
                    <a:lnTo>
                      <a:pt x="6781" y="51760"/>
                    </a:lnTo>
                    <a:lnTo>
                      <a:pt x="6671" y="52031"/>
                    </a:lnTo>
                    <a:lnTo>
                      <a:pt x="6613" y="52177"/>
                    </a:lnTo>
                    <a:lnTo>
                      <a:pt x="6562" y="52324"/>
                    </a:lnTo>
                    <a:lnTo>
                      <a:pt x="6518" y="52478"/>
                    </a:lnTo>
                    <a:lnTo>
                      <a:pt x="6474" y="52631"/>
                    </a:lnTo>
                    <a:lnTo>
                      <a:pt x="6437" y="52785"/>
                    </a:lnTo>
                    <a:lnTo>
                      <a:pt x="6408" y="52946"/>
                    </a:lnTo>
                    <a:lnTo>
                      <a:pt x="6378" y="53115"/>
                    </a:lnTo>
                    <a:lnTo>
                      <a:pt x="6364" y="53276"/>
                    </a:lnTo>
                    <a:lnTo>
                      <a:pt x="6349" y="53444"/>
                    </a:lnTo>
                    <a:lnTo>
                      <a:pt x="6349" y="53613"/>
                    </a:lnTo>
                    <a:lnTo>
                      <a:pt x="6349" y="53781"/>
                    </a:lnTo>
                    <a:lnTo>
                      <a:pt x="6364" y="53957"/>
                    </a:lnTo>
                    <a:lnTo>
                      <a:pt x="6393" y="54125"/>
                    </a:lnTo>
                    <a:lnTo>
                      <a:pt x="6430" y="54293"/>
                    </a:lnTo>
                    <a:lnTo>
                      <a:pt x="6459" y="54477"/>
                    </a:lnTo>
                    <a:lnTo>
                      <a:pt x="6481" y="54674"/>
                    </a:lnTo>
                    <a:lnTo>
                      <a:pt x="6496" y="54887"/>
                    </a:lnTo>
                    <a:lnTo>
                      <a:pt x="6496" y="55121"/>
                    </a:lnTo>
                    <a:lnTo>
                      <a:pt x="6481" y="55370"/>
                    </a:lnTo>
                    <a:lnTo>
                      <a:pt x="6466" y="55633"/>
                    </a:lnTo>
                    <a:lnTo>
                      <a:pt x="6437" y="55912"/>
                    </a:lnTo>
                    <a:lnTo>
                      <a:pt x="6400" y="56205"/>
                    </a:lnTo>
                    <a:lnTo>
                      <a:pt x="6357" y="56512"/>
                    </a:lnTo>
                    <a:lnTo>
                      <a:pt x="6305" y="56820"/>
                    </a:lnTo>
                    <a:lnTo>
                      <a:pt x="6181" y="57479"/>
                    </a:lnTo>
                    <a:lnTo>
                      <a:pt x="6042" y="58167"/>
                    </a:lnTo>
                    <a:lnTo>
                      <a:pt x="5881" y="58884"/>
                    </a:lnTo>
                    <a:lnTo>
                      <a:pt x="5712" y="59609"/>
                    </a:lnTo>
                    <a:lnTo>
                      <a:pt x="5536" y="60349"/>
                    </a:lnTo>
                    <a:lnTo>
                      <a:pt x="5192" y="61806"/>
                    </a:lnTo>
                    <a:lnTo>
                      <a:pt x="5031" y="62516"/>
                    </a:lnTo>
                    <a:lnTo>
                      <a:pt x="4885" y="63204"/>
                    </a:lnTo>
                    <a:lnTo>
                      <a:pt x="4760" y="63863"/>
                    </a:lnTo>
                    <a:lnTo>
                      <a:pt x="4709" y="64171"/>
                    </a:lnTo>
                    <a:lnTo>
                      <a:pt x="4658" y="64471"/>
                    </a:lnTo>
                    <a:lnTo>
                      <a:pt x="4380" y="66221"/>
                    </a:lnTo>
                    <a:lnTo>
                      <a:pt x="3948" y="68894"/>
                    </a:lnTo>
                    <a:lnTo>
                      <a:pt x="3398" y="72152"/>
                    </a:lnTo>
                    <a:lnTo>
                      <a:pt x="3098" y="73895"/>
                    </a:lnTo>
                    <a:lnTo>
                      <a:pt x="2791" y="75659"/>
                    </a:lnTo>
                    <a:lnTo>
                      <a:pt x="2483" y="77409"/>
                    </a:lnTo>
                    <a:lnTo>
                      <a:pt x="2168" y="79101"/>
                    </a:lnTo>
                    <a:lnTo>
                      <a:pt x="1875" y="80690"/>
                    </a:lnTo>
                    <a:lnTo>
                      <a:pt x="1590" y="82132"/>
                    </a:lnTo>
                    <a:lnTo>
                      <a:pt x="1458" y="82784"/>
                    </a:lnTo>
                    <a:lnTo>
                      <a:pt x="1326" y="83391"/>
                    </a:lnTo>
                    <a:lnTo>
                      <a:pt x="1209" y="83941"/>
                    </a:lnTo>
                    <a:lnTo>
                      <a:pt x="1092" y="84424"/>
                    </a:lnTo>
                    <a:lnTo>
                      <a:pt x="989" y="84848"/>
                    </a:lnTo>
                    <a:lnTo>
                      <a:pt x="894" y="85193"/>
                    </a:lnTo>
                    <a:lnTo>
                      <a:pt x="806" y="85463"/>
                    </a:lnTo>
                    <a:lnTo>
                      <a:pt x="770" y="85566"/>
                    </a:lnTo>
                    <a:lnTo>
                      <a:pt x="733" y="85654"/>
                    </a:lnTo>
                    <a:lnTo>
                      <a:pt x="492" y="86174"/>
                    </a:lnTo>
                    <a:lnTo>
                      <a:pt x="308" y="86598"/>
                    </a:lnTo>
                    <a:lnTo>
                      <a:pt x="177" y="86921"/>
                    </a:lnTo>
                    <a:lnTo>
                      <a:pt x="89" y="87162"/>
                    </a:lnTo>
                    <a:lnTo>
                      <a:pt x="38" y="87331"/>
                    </a:lnTo>
                    <a:lnTo>
                      <a:pt x="8" y="87433"/>
                    </a:lnTo>
                    <a:lnTo>
                      <a:pt x="1" y="87492"/>
                    </a:lnTo>
                    <a:lnTo>
                      <a:pt x="1" y="87506"/>
                    </a:lnTo>
                    <a:lnTo>
                      <a:pt x="528" y="87777"/>
                    </a:lnTo>
                    <a:lnTo>
                      <a:pt x="1714" y="88400"/>
                    </a:lnTo>
                    <a:lnTo>
                      <a:pt x="2366" y="88751"/>
                    </a:lnTo>
                    <a:lnTo>
                      <a:pt x="2944" y="89073"/>
                    </a:lnTo>
                    <a:lnTo>
                      <a:pt x="3193" y="89212"/>
                    </a:lnTo>
                    <a:lnTo>
                      <a:pt x="3391" y="89330"/>
                    </a:lnTo>
                    <a:lnTo>
                      <a:pt x="3538" y="89425"/>
                    </a:lnTo>
                    <a:lnTo>
                      <a:pt x="3625" y="89491"/>
                    </a:lnTo>
                    <a:lnTo>
                      <a:pt x="3611" y="89330"/>
                    </a:lnTo>
                    <a:lnTo>
                      <a:pt x="3611" y="89125"/>
                    </a:lnTo>
                    <a:lnTo>
                      <a:pt x="3611" y="88854"/>
                    </a:lnTo>
                    <a:lnTo>
                      <a:pt x="3618" y="88517"/>
                    </a:lnTo>
                    <a:lnTo>
                      <a:pt x="3640" y="88107"/>
                    </a:lnTo>
                    <a:lnTo>
                      <a:pt x="3684" y="87638"/>
                    </a:lnTo>
                    <a:lnTo>
                      <a:pt x="3743" y="87118"/>
                    </a:lnTo>
                    <a:lnTo>
                      <a:pt x="3779" y="86840"/>
                    </a:lnTo>
                    <a:lnTo>
                      <a:pt x="3830" y="86540"/>
                    </a:lnTo>
                    <a:lnTo>
                      <a:pt x="3882" y="86240"/>
                    </a:lnTo>
                    <a:lnTo>
                      <a:pt x="3940" y="85917"/>
                    </a:lnTo>
                    <a:lnTo>
                      <a:pt x="4013" y="85588"/>
                    </a:lnTo>
                    <a:lnTo>
                      <a:pt x="4094" y="85251"/>
                    </a:lnTo>
                    <a:lnTo>
                      <a:pt x="4182" y="84900"/>
                    </a:lnTo>
                    <a:lnTo>
                      <a:pt x="4277" y="84541"/>
                    </a:lnTo>
                    <a:lnTo>
                      <a:pt x="4387" y="84175"/>
                    </a:lnTo>
                    <a:lnTo>
                      <a:pt x="4504" y="83794"/>
                    </a:lnTo>
                    <a:lnTo>
                      <a:pt x="4636" y="83413"/>
                    </a:lnTo>
                    <a:lnTo>
                      <a:pt x="4775" y="83018"/>
                    </a:lnTo>
                    <a:lnTo>
                      <a:pt x="4936" y="82615"/>
                    </a:lnTo>
                    <a:lnTo>
                      <a:pt x="5104" y="82213"/>
                    </a:lnTo>
                    <a:lnTo>
                      <a:pt x="5280" y="81802"/>
                    </a:lnTo>
                    <a:lnTo>
                      <a:pt x="5478" y="81385"/>
                    </a:lnTo>
                    <a:lnTo>
                      <a:pt x="5925" y="80463"/>
                    </a:lnTo>
                    <a:lnTo>
                      <a:pt x="6444" y="79408"/>
                    </a:lnTo>
                    <a:lnTo>
                      <a:pt x="7660" y="76963"/>
                    </a:lnTo>
                    <a:lnTo>
                      <a:pt x="8326" y="75623"/>
                    </a:lnTo>
                    <a:lnTo>
                      <a:pt x="9007" y="74239"/>
                    </a:lnTo>
                    <a:lnTo>
                      <a:pt x="9695" y="72826"/>
                    </a:lnTo>
                    <a:lnTo>
                      <a:pt x="10376" y="71405"/>
                    </a:lnTo>
                    <a:lnTo>
                      <a:pt x="11035" y="70007"/>
                    </a:lnTo>
                    <a:lnTo>
                      <a:pt x="11665" y="68652"/>
                    </a:lnTo>
                    <a:lnTo>
                      <a:pt x="11958" y="68000"/>
                    </a:lnTo>
                    <a:lnTo>
                      <a:pt x="12236" y="67363"/>
                    </a:lnTo>
                    <a:lnTo>
                      <a:pt x="12500" y="66748"/>
                    </a:lnTo>
                    <a:lnTo>
                      <a:pt x="12749" y="66155"/>
                    </a:lnTo>
                    <a:lnTo>
                      <a:pt x="12976" y="65591"/>
                    </a:lnTo>
                    <a:lnTo>
                      <a:pt x="13188" y="65064"/>
                    </a:lnTo>
                    <a:lnTo>
                      <a:pt x="13371" y="64559"/>
                    </a:lnTo>
                    <a:lnTo>
                      <a:pt x="13532" y="64098"/>
                    </a:lnTo>
                    <a:lnTo>
                      <a:pt x="13664" y="63673"/>
                    </a:lnTo>
                    <a:lnTo>
                      <a:pt x="13766" y="63292"/>
                    </a:lnTo>
                    <a:lnTo>
                      <a:pt x="13810" y="63117"/>
                    </a:lnTo>
                    <a:lnTo>
                      <a:pt x="13847" y="62955"/>
                    </a:lnTo>
                    <a:lnTo>
                      <a:pt x="13869" y="62802"/>
                    </a:lnTo>
                    <a:lnTo>
                      <a:pt x="13891" y="62663"/>
                    </a:lnTo>
                    <a:lnTo>
                      <a:pt x="13942" y="62113"/>
                    </a:lnTo>
                    <a:lnTo>
                      <a:pt x="13993" y="61550"/>
                    </a:lnTo>
                    <a:lnTo>
                      <a:pt x="14037" y="60971"/>
                    </a:lnTo>
                    <a:lnTo>
                      <a:pt x="14081" y="60385"/>
                    </a:lnTo>
                    <a:lnTo>
                      <a:pt x="14154" y="59199"/>
                    </a:lnTo>
                    <a:lnTo>
                      <a:pt x="14220" y="58042"/>
                    </a:lnTo>
                    <a:lnTo>
                      <a:pt x="14286" y="56944"/>
                    </a:lnTo>
                    <a:lnTo>
                      <a:pt x="14352" y="55948"/>
                    </a:lnTo>
                    <a:lnTo>
                      <a:pt x="14381" y="55502"/>
                    </a:lnTo>
                    <a:lnTo>
                      <a:pt x="14418" y="55092"/>
                    </a:lnTo>
                    <a:lnTo>
                      <a:pt x="14455" y="54733"/>
                    </a:lnTo>
                    <a:lnTo>
                      <a:pt x="14491" y="54425"/>
                    </a:lnTo>
                    <a:lnTo>
                      <a:pt x="14506" y="54352"/>
                    </a:lnTo>
                    <a:lnTo>
                      <a:pt x="14528" y="54264"/>
                    </a:lnTo>
                    <a:lnTo>
                      <a:pt x="14557" y="54176"/>
                    </a:lnTo>
                    <a:lnTo>
                      <a:pt x="14601" y="54081"/>
                    </a:lnTo>
                    <a:lnTo>
                      <a:pt x="14696" y="53869"/>
                    </a:lnTo>
                    <a:lnTo>
                      <a:pt x="14828" y="53627"/>
                    </a:lnTo>
                    <a:lnTo>
                      <a:pt x="14982" y="53364"/>
                    </a:lnTo>
                    <a:lnTo>
                      <a:pt x="15165" y="53071"/>
                    </a:lnTo>
                    <a:lnTo>
                      <a:pt x="15370" y="52756"/>
                    </a:lnTo>
                    <a:lnTo>
                      <a:pt x="15604" y="52419"/>
                    </a:lnTo>
                    <a:lnTo>
                      <a:pt x="15853" y="52060"/>
                    </a:lnTo>
                    <a:lnTo>
                      <a:pt x="16124" y="51687"/>
                    </a:lnTo>
                    <a:lnTo>
                      <a:pt x="16717" y="50874"/>
                    </a:lnTo>
                    <a:lnTo>
                      <a:pt x="17376" y="49988"/>
                    </a:lnTo>
                    <a:lnTo>
                      <a:pt x="18086" y="49051"/>
                    </a:lnTo>
                    <a:lnTo>
                      <a:pt x="18833" y="48055"/>
                    </a:lnTo>
                    <a:lnTo>
                      <a:pt x="19609" y="47023"/>
                    </a:lnTo>
                    <a:lnTo>
                      <a:pt x="20393" y="45954"/>
                    </a:lnTo>
                    <a:lnTo>
                      <a:pt x="21184" y="44855"/>
                    </a:lnTo>
                    <a:lnTo>
                      <a:pt x="21572" y="44306"/>
                    </a:lnTo>
                    <a:lnTo>
                      <a:pt x="21960" y="43750"/>
                    </a:lnTo>
                    <a:lnTo>
                      <a:pt x="22341" y="43186"/>
                    </a:lnTo>
                    <a:lnTo>
                      <a:pt x="22714" y="42629"/>
                    </a:lnTo>
                    <a:lnTo>
                      <a:pt x="23080" y="42073"/>
                    </a:lnTo>
                    <a:lnTo>
                      <a:pt x="23439" y="41509"/>
                    </a:lnTo>
                    <a:lnTo>
                      <a:pt x="23783" y="40960"/>
                    </a:lnTo>
                    <a:lnTo>
                      <a:pt x="24112" y="40404"/>
                    </a:lnTo>
                    <a:lnTo>
                      <a:pt x="24435" y="39854"/>
                    </a:lnTo>
                    <a:lnTo>
                      <a:pt x="24742" y="39305"/>
                    </a:lnTo>
                    <a:lnTo>
                      <a:pt x="25050" y="38763"/>
                    </a:lnTo>
                    <a:lnTo>
                      <a:pt x="25343" y="38214"/>
                    </a:lnTo>
                    <a:lnTo>
                      <a:pt x="25635" y="37680"/>
                    </a:lnTo>
                    <a:lnTo>
                      <a:pt x="25914" y="37145"/>
                    </a:lnTo>
                    <a:lnTo>
                      <a:pt x="26448" y="36105"/>
                    </a:lnTo>
                    <a:lnTo>
                      <a:pt x="26953" y="35095"/>
                    </a:lnTo>
                    <a:lnTo>
                      <a:pt x="27415" y="34129"/>
                    </a:lnTo>
                    <a:lnTo>
                      <a:pt x="27839" y="33213"/>
                    </a:lnTo>
                    <a:lnTo>
                      <a:pt x="28227" y="32357"/>
                    </a:lnTo>
                    <a:lnTo>
                      <a:pt x="28579" y="31573"/>
                    </a:lnTo>
                    <a:lnTo>
                      <a:pt x="28886" y="30870"/>
                    </a:lnTo>
                    <a:lnTo>
                      <a:pt x="29143" y="30248"/>
                    </a:lnTo>
                    <a:lnTo>
                      <a:pt x="29362" y="29713"/>
                    </a:lnTo>
                    <a:lnTo>
                      <a:pt x="29663" y="28974"/>
                    </a:lnTo>
                    <a:lnTo>
                      <a:pt x="29765" y="28718"/>
                    </a:lnTo>
                    <a:lnTo>
                      <a:pt x="29912" y="29259"/>
                    </a:lnTo>
                    <a:lnTo>
                      <a:pt x="30095" y="29911"/>
                    </a:lnTo>
                    <a:lnTo>
                      <a:pt x="30351" y="30775"/>
                    </a:lnTo>
                    <a:lnTo>
                      <a:pt x="30666" y="31837"/>
                    </a:lnTo>
                    <a:lnTo>
                      <a:pt x="31046" y="33067"/>
                    </a:lnTo>
                    <a:lnTo>
                      <a:pt x="31478" y="34443"/>
                    </a:lnTo>
                    <a:lnTo>
                      <a:pt x="31969" y="35937"/>
                    </a:lnTo>
                    <a:lnTo>
                      <a:pt x="32240" y="36728"/>
                    </a:lnTo>
                    <a:lnTo>
                      <a:pt x="32518" y="37541"/>
                    </a:lnTo>
                    <a:lnTo>
                      <a:pt x="32804" y="38368"/>
                    </a:lnTo>
                    <a:lnTo>
                      <a:pt x="33104" y="39210"/>
                    </a:lnTo>
                    <a:lnTo>
                      <a:pt x="33419" y="40067"/>
                    </a:lnTo>
                    <a:lnTo>
                      <a:pt x="33741" y="40938"/>
                    </a:lnTo>
                    <a:lnTo>
                      <a:pt x="34078" y="41809"/>
                    </a:lnTo>
                    <a:lnTo>
                      <a:pt x="34422" y="42688"/>
                    </a:lnTo>
                    <a:lnTo>
                      <a:pt x="34773" y="43567"/>
                    </a:lnTo>
                    <a:lnTo>
                      <a:pt x="35139" y="44445"/>
                    </a:lnTo>
                    <a:lnTo>
                      <a:pt x="35506" y="45317"/>
                    </a:lnTo>
                    <a:lnTo>
                      <a:pt x="35886" y="46188"/>
                    </a:lnTo>
                    <a:lnTo>
                      <a:pt x="36274" y="47037"/>
                    </a:lnTo>
                    <a:lnTo>
                      <a:pt x="36670" y="47879"/>
                    </a:lnTo>
                    <a:lnTo>
                      <a:pt x="37073" y="48699"/>
                    </a:lnTo>
                    <a:lnTo>
                      <a:pt x="37483" y="49505"/>
                    </a:lnTo>
                    <a:lnTo>
                      <a:pt x="37885" y="50274"/>
                    </a:lnTo>
                    <a:lnTo>
                      <a:pt x="38273" y="50984"/>
                    </a:lnTo>
                    <a:lnTo>
                      <a:pt x="38647" y="51650"/>
                    </a:lnTo>
                    <a:lnTo>
                      <a:pt x="38998" y="52258"/>
                    </a:lnTo>
                    <a:lnTo>
                      <a:pt x="39335" y="52829"/>
                    </a:lnTo>
                    <a:lnTo>
                      <a:pt x="39657" y="53349"/>
                    </a:lnTo>
                    <a:lnTo>
                      <a:pt x="39965" y="53832"/>
                    </a:lnTo>
                    <a:lnTo>
                      <a:pt x="40258" y="54272"/>
                    </a:lnTo>
                    <a:lnTo>
                      <a:pt x="40529" y="54674"/>
                    </a:lnTo>
                    <a:lnTo>
                      <a:pt x="40792" y="55033"/>
                    </a:lnTo>
                    <a:lnTo>
                      <a:pt x="41041" y="55370"/>
                    </a:lnTo>
                    <a:lnTo>
                      <a:pt x="41275" y="55663"/>
                    </a:lnTo>
                    <a:lnTo>
                      <a:pt x="41495" y="55934"/>
                    </a:lnTo>
                    <a:lnTo>
                      <a:pt x="41707" y="56168"/>
                    </a:lnTo>
                    <a:lnTo>
                      <a:pt x="41905" y="56380"/>
                    </a:lnTo>
                    <a:lnTo>
                      <a:pt x="42088" y="56571"/>
                    </a:lnTo>
                    <a:lnTo>
                      <a:pt x="42257" y="56732"/>
                    </a:lnTo>
                    <a:lnTo>
                      <a:pt x="42418" y="56878"/>
                    </a:lnTo>
                    <a:lnTo>
                      <a:pt x="42571" y="57003"/>
                    </a:lnTo>
                    <a:lnTo>
                      <a:pt x="42710" y="57112"/>
                    </a:lnTo>
                    <a:lnTo>
                      <a:pt x="42835" y="57208"/>
                    </a:lnTo>
                    <a:lnTo>
                      <a:pt x="42952" y="57288"/>
                    </a:lnTo>
                    <a:lnTo>
                      <a:pt x="43157" y="57427"/>
                    </a:lnTo>
                    <a:lnTo>
                      <a:pt x="43333" y="57537"/>
                    </a:lnTo>
                    <a:lnTo>
                      <a:pt x="43406" y="57588"/>
                    </a:lnTo>
                    <a:lnTo>
                      <a:pt x="43465" y="57640"/>
                    </a:lnTo>
                    <a:lnTo>
                      <a:pt x="43523" y="57691"/>
                    </a:lnTo>
                    <a:lnTo>
                      <a:pt x="43574" y="57742"/>
                    </a:lnTo>
                    <a:lnTo>
                      <a:pt x="43618" y="57808"/>
                    </a:lnTo>
                    <a:lnTo>
                      <a:pt x="43648" y="57874"/>
                    </a:lnTo>
                    <a:lnTo>
                      <a:pt x="43714" y="58020"/>
                    </a:lnTo>
                    <a:lnTo>
                      <a:pt x="43765" y="58167"/>
                    </a:lnTo>
                    <a:lnTo>
                      <a:pt x="43816" y="58321"/>
                    </a:lnTo>
                    <a:lnTo>
                      <a:pt x="43867" y="58489"/>
                    </a:lnTo>
                    <a:lnTo>
                      <a:pt x="43955" y="58840"/>
                    </a:lnTo>
                    <a:lnTo>
                      <a:pt x="44043" y="59251"/>
                    </a:lnTo>
                    <a:lnTo>
                      <a:pt x="44263" y="60290"/>
                    </a:lnTo>
                    <a:lnTo>
                      <a:pt x="44409" y="60964"/>
                    </a:lnTo>
                    <a:lnTo>
                      <a:pt x="44600" y="61755"/>
                    </a:lnTo>
                    <a:lnTo>
                      <a:pt x="44717" y="62216"/>
                    </a:lnTo>
                    <a:lnTo>
                      <a:pt x="44856" y="62750"/>
                    </a:lnTo>
                    <a:lnTo>
                      <a:pt x="45017" y="63329"/>
                    </a:lnTo>
                    <a:lnTo>
                      <a:pt x="45200" y="63959"/>
                    </a:lnTo>
                    <a:lnTo>
                      <a:pt x="45405" y="64632"/>
                    </a:lnTo>
                    <a:lnTo>
                      <a:pt x="45625" y="65328"/>
                    </a:lnTo>
                    <a:lnTo>
                      <a:pt x="45866" y="66053"/>
                    </a:lnTo>
                    <a:lnTo>
                      <a:pt x="46130" y="66785"/>
                    </a:lnTo>
                    <a:lnTo>
                      <a:pt x="46408" y="67524"/>
                    </a:lnTo>
                    <a:lnTo>
                      <a:pt x="46555" y="67891"/>
                    </a:lnTo>
                    <a:lnTo>
                      <a:pt x="46708" y="68257"/>
                    </a:lnTo>
                    <a:lnTo>
                      <a:pt x="46862" y="68623"/>
                    </a:lnTo>
                    <a:lnTo>
                      <a:pt x="47023" y="68982"/>
                    </a:lnTo>
                    <a:lnTo>
                      <a:pt x="47184" y="69333"/>
                    </a:lnTo>
                    <a:lnTo>
                      <a:pt x="47353" y="69684"/>
                    </a:lnTo>
                    <a:lnTo>
                      <a:pt x="47528" y="70021"/>
                    </a:lnTo>
                    <a:lnTo>
                      <a:pt x="47697" y="70358"/>
                    </a:lnTo>
                    <a:lnTo>
                      <a:pt x="47880" y="70680"/>
                    </a:lnTo>
                    <a:lnTo>
                      <a:pt x="48063" y="70988"/>
                    </a:lnTo>
                    <a:lnTo>
                      <a:pt x="48246" y="71288"/>
                    </a:lnTo>
                    <a:lnTo>
                      <a:pt x="48436" y="71574"/>
                    </a:lnTo>
                    <a:lnTo>
                      <a:pt x="48634" y="71852"/>
                    </a:lnTo>
                    <a:lnTo>
                      <a:pt x="48824" y="72108"/>
                    </a:lnTo>
                    <a:lnTo>
                      <a:pt x="49037" y="72386"/>
                    </a:lnTo>
                    <a:lnTo>
                      <a:pt x="49264" y="72708"/>
                    </a:lnTo>
                    <a:lnTo>
                      <a:pt x="49513" y="73082"/>
                    </a:lnTo>
                    <a:lnTo>
                      <a:pt x="49784" y="73492"/>
                    </a:lnTo>
                    <a:lnTo>
                      <a:pt x="50062" y="73939"/>
                    </a:lnTo>
                    <a:lnTo>
                      <a:pt x="50355" y="74422"/>
                    </a:lnTo>
                    <a:lnTo>
                      <a:pt x="50662" y="74927"/>
                    </a:lnTo>
                    <a:lnTo>
                      <a:pt x="50977" y="75469"/>
                    </a:lnTo>
                    <a:lnTo>
                      <a:pt x="51636" y="76604"/>
                    </a:lnTo>
                    <a:lnTo>
                      <a:pt x="52310" y="77797"/>
                    </a:lnTo>
                    <a:lnTo>
                      <a:pt x="52983" y="79027"/>
                    </a:lnTo>
                    <a:lnTo>
                      <a:pt x="53650" y="80250"/>
                    </a:lnTo>
                    <a:lnTo>
                      <a:pt x="54294" y="81444"/>
                    </a:lnTo>
                    <a:lnTo>
                      <a:pt x="54902" y="82571"/>
                    </a:lnTo>
                    <a:lnTo>
                      <a:pt x="55927" y="84534"/>
                    </a:lnTo>
                    <a:lnTo>
                      <a:pt x="56630" y="85881"/>
                    </a:lnTo>
                    <a:lnTo>
                      <a:pt x="56893" y="86386"/>
                    </a:lnTo>
                    <a:lnTo>
                      <a:pt x="59654" y="84958"/>
                    </a:lnTo>
                    <a:lnTo>
                      <a:pt x="58834" y="80836"/>
                    </a:lnTo>
                    <a:lnTo>
                      <a:pt x="57625" y="74737"/>
                    </a:lnTo>
                    <a:lnTo>
                      <a:pt x="57574" y="74429"/>
                    </a:lnTo>
                    <a:lnTo>
                      <a:pt x="57508" y="74004"/>
                    </a:lnTo>
                    <a:lnTo>
                      <a:pt x="57435" y="73463"/>
                    </a:lnTo>
                    <a:lnTo>
                      <a:pt x="57362" y="72826"/>
                    </a:lnTo>
                    <a:lnTo>
                      <a:pt x="57179" y="71273"/>
                    </a:lnTo>
                    <a:lnTo>
                      <a:pt x="56974" y="69414"/>
                    </a:lnTo>
                    <a:lnTo>
                      <a:pt x="56754" y="67312"/>
                    </a:lnTo>
                    <a:lnTo>
                      <a:pt x="56527" y="65042"/>
                    </a:lnTo>
                    <a:lnTo>
                      <a:pt x="56051" y="60254"/>
                    </a:lnTo>
                    <a:lnTo>
                      <a:pt x="55605" y="55589"/>
                    </a:lnTo>
                    <a:lnTo>
                      <a:pt x="55224" y="51584"/>
                    </a:lnTo>
                    <a:lnTo>
                      <a:pt x="54865" y="47740"/>
                    </a:lnTo>
                    <a:lnTo>
                      <a:pt x="54477" y="33374"/>
                    </a:lnTo>
                    <a:lnTo>
                      <a:pt x="52149" y="16812"/>
                    </a:lnTo>
                    <a:lnTo>
                      <a:pt x="50552" y="17368"/>
                    </a:lnTo>
                    <a:lnTo>
                      <a:pt x="50384" y="17017"/>
                    </a:lnTo>
                    <a:lnTo>
                      <a:pt x="49930" y="16065"/>
                    </a:lnTo>
                    <a:lnTo>
                      <a:pt x="49242" y="14667"/>
                    </a:lnTo>
                    <a:lnTo>
                      <a:pt x="48832" y="13846"/>
                    </a:lnTo>
                    <a:lnTo>
                      <a:pt x="48392" y="12968"/>
                    </a:lnTo>
                    <a:lnTo>
                      <a:pt x="47931" y="12067"/>
                    </a:lnTo>
                    <a:lnTo>
                      <a:pt x="47455" y="11137"/>
                    </a:lnTo>
                    <a:lnTo>
                      <a:pt x="46965" y="10222"/>
                    </a:lnTo>
                    <a:lnTo>
                      <a:pt x="46474" y="9329"/>
                    </a:lnTo>
                    <a:lnTo>
                      <a:pt x="45998" y="8479"/>
                    </a:lnTo>
                    <a:lnTo>
                      <a:pt x="45764" y="8069"/>
                    </a:lnTo>
                    <a:lnTo>
                      <a:pt x="45529" y="7689"/>
                    </a:lnTo>
                    <a:lnTo>
                      <a:pt x="45310" y="7322"/>
                    </a:lnTo>
                    <a:lnTo>
                      <a:pt x="45090" y="6978"/>
                    </a:lnTo>
                    <a:lnTo>
                      <a:pt x="44885" y="6663"/>
                    </a:lnTo>
                    <a:lnTo>
                      <a:pt x="44687" y="6371"/>
                    </a:lnTo>
                    <a:lnTo>
                      <a:pt x="43289" y="4379"/>
                    </a:lnTo>
                    <a:lnTo>
                      <a:pt x="42227" y="2856"/>
                    </a:lnTo>
                    <a:lnTo>
                      <a:pt x="41561" y="1882"/>
                    </a:lnTo>
                    <a:lnTo>
                      <a:pt x="41327" y="1538"/>
                    </a:lnTo>
                    <a:lnTo>
                      <a:pt x="40843" y="1421"/>
                    </a:lnTo>
                    <a:lnTo>
                      <a:pt x="40280" y="1296"/>
                    </a:lnTo>
                    <a:lnTo>
                      <a:pt x="39518" y="1135"/>
                    </a:lnTo>
                    <a:lnTo>
                      <a:pt x="38595" y="952"/>
                    </a:lnTo>
                    <a:lnTo>
                      <a:pt x="38076" y="850"/>
                    </a:lnTo>
                    <a:lnTo>
                      <a:pt x="37526" y="755"/>
                    </a:lnTo>
                    <a:lnTo>
                      <a:pt x="36941" y="659"/>
                    </a:lnTo>
                    <a:lnTo>
                      <a:pt x="36333" y="564"/>
                    </a:lnTo>
                    <a:lnTo>
                      <a:pt x="35696" y="469"/>
                    </a:lnTo>
                    <a:lnTo>
                      <a:pt x="35044" y="381"/>
                    </a:lnTo>
                    <a:lnTo>
                      <a:pt x="34371" y="301"/>
                    </a:lnTo>
                    <a:lnTo>
                      <a:pt x="33675" y="220"/>
                    </a:lnTo>
                    <a:lnTo>
                      <a:pt x="32972" y="154"/>
                    </a:lnTo>
                    <a:lnTo>
                      <a:pt x="32255" y="103"/>
                    </a:lnTo>
                    <a:lnTo>
                      <a:pt x="31530" y="52"/>
                    </a:lnTo>
                    <a:lnTo>
                      <a:pt x="30798" y="22"/>
                    </a:lnTo>
                    <a:lnTo>
                      <a:pt x="300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67"/>
              <p:cNvSpPr/>
              <p:nvPr/>
            </p:nvSpPr>
            <p:spPr>
              <a:xfrm>
                <a:off x="3602475" y="2931900"/>
                <a:ext cx="1491350" cy="2237275"/>
              </a:xfrm>
              <a:custGeom>
                <a:rect b="b" l="l" r="r" t="t"/>
                <a:pathLst>
                  <a:path extrusionOk="0" fill="none" h="89491" w="59654">
                    <a:moveTo>
                      <a:pt x="23812" y="696"/>
                    </a:moveTo>
                    <a:lnTo>
                      <a:pt x="23812" y="696"/>
                    </a:lnTo>
                    <a:lnTo>
                      <a:pt x="23673" y="1077"/>
                    </a:lnTo>
                    <a:lnTo>
                      <a:pt x="23307" y="2087"/>
                    </a:lnTo>
                    <a:lnTo>
                      <a:pt x="22758" y="3552"/>
                    </a:lnTo>
                    <a:lnTo>
                      <a:pt x="22436" y="4394"/>
                    </a:lnTo>
                    <a:lnTo>
                      <a:pt x="22092" y="5287"/>
                    </a:lnTo>
                    <a:lnTo>
                      <a:pt x="21740" y="6202"/>
                    </a:lnTo>
                    <a:lnTo>
                      <a:pt x="21367" y="7117"/>
                    </a:lnTo>
                    <a:lnTo>
                      <a:pt x="21001" y="8003"/>
                    </a:lnTo>
                    <a:lnTo>
                      <a:pt x="20642" y="8853"/>
                    </a:lnTo>
                    <a:lnTo>
                      <a:pt x="20298" y="9629"/>
                    </a:lnTo>
                    <a:lnTo>
                      <a:pt x="20129" y="9988"/>
                    </a:lnTo>
                    <a:lnTo>
                      <a:pt x="19968" y="10317"/>
                    </a:lnTo>
                    <a:lnTo>
                      <a:pt x="19814" y="10617"/>
                    </a:lnTo>
                    <a:lnTo>
                      <a:pt x="19675" y="10896"/>
                    </a:lnTo>
                    <a:lnTo>
                      <a:pt x="19536" y="11130"/>
                    </a:lnTo>
                    <a:lnTo>
                      <a:pt x="19412" y="11335"/>
                    </a:lnTo>
                    <a:lnTo>
                      <a:pt x="19412" y="11335"/>
                    </a:lnTo>
                    <a:lnTo>
                      <a:pt x="19273" y="11547"/>
                    </a:lnTo>
                    <a:lnTo>
                      <a:pt x="19097" y="11826"/>
                    </a:lnTo>
                    <a:lnTo>
                      <a:pt x="18899" y="12170"/>
                    </a:lnTo>
                    <a:lnTo>
                      <a:pt x="18665" y="12565"/>
                    </a:lnTo>
                    <a:lnTo>
                      <a:pt x="18123" y="13524"/>
                    </a:lnTo>
                    <a:lnTo>
                      <a:pt x="17501" y="14681"/>
                    </a:lnTo>
                    <a:lnTo>
                      <a:pt x="17157" y="15325"/>
                    </a:lnTo>
                    <a:lnTo>
                      <a:pt x="16798" y="16006"/>
                    </a:lnTo>
                    <a:lnTo>
                      <a:pt x="16424" y="16724"/>
                    </a:lnTo>
                    <a:lnTo>
                      <a:pt x="16044" y="17471"/>
                    </a:lnTo>
                    <a:lnTo>
                      <a:pt x="15648" y="18254"/>
                    </a:lnTo>
                    <a:lnTo>
                      <a:pt x="15245" y="19060"/>
                    </a:lnTo>
                    <a:lnTo>
                      <a:pt x="14843" y="19887"/>
                    </a:lnTo>
                    <a:lnTo>
                      <a:pt x="14433" y="20744"/>
                    </a:lnTo>
                    <a:lnTo>
                      <a:pt x="14023" y="21608"/>
                    </a:lnTo>
                    <a:lnTo>
                      <a:pt x="13613" y="22494"/>
                    </a:lnTo>
                    <a:lnTo>
                      <a:pt x="13210" y="23387"/>
                    </a:lnTo>
                    <a:lnTo>
                      <a:pt x="12815" y="24288"/>
                    </a:lnTo>
                    <a:lnTo>
                      <a:pt x="12419" y="25196"/>
                    </a:lnTo>
                    <a:lnTo>
                      <a:pt x="12038" y="26104"/>
                    </a:lnTo>
                    <a:lnTo>
                      <a:pt x="11665" y="27011"/>
                    </a:lnTo>
                    <a:lnTo>
                      <a:pt x="11314" y="27912"/>
                    </a:lnTo>
                    <a:lnTo>
                      <a:pt x="10969" y="28805"/>
                    </a:lnTo>
                    <a:lnTo>
                      <a:pt x="10655" y="29684"/>
                    </a:lnTo>
                    <a:lnTo>
                      <a:pt x="10347" y="30555"/>
                    </a:lnTo>
                    <a:lnTo>
                      <a:pt x="10076" y="31405"/>
                    </a:lnTo>
                    <a:lnTo>
                      <a:pt x="9944" y="31829"/>
                    </a:lnTo>
                    <a:lnTo>
                      <a:pt x="9820" y="32239"/>
                    </a:lnTo>
                    <a:lnTo>
                      <a:pt x="9703" y="32649"/>
                    </a:lnTo>
                    <a:lnTo>
                      <a:pt x="9593" y="33045"/>
                    </a:lnTo>
                    <a:lnTo>
                      <a:pt x="9490" y="33440"/>
                    </a:lnTo>
                    <a:lnTo>
                      <a:pt x="9395" y="33828"/>
                    </a:lnTo>
                    <a:lnTo>
                      <a:pt x="9307" y="34209"/>
                    </a:lnTo>
                    <a:lnTo>
                      <a:pt x="9227" y="34583"/>
                    </a:lnTo>
                    <a:lnTo>
                      <a:pt x="9227" y="34583"/>
                    </a:lnTo>
                    <a:lnTo>
                      <a:pt x="9088" y="35315"/>
                    </a:lnTo>
                    <a:lnTo>
                      <a:pt x="8949" y="36054"/>
                    </a:lnTo>
                    <a:lnTo>
                      <a:pt x="8817" y="36794"/>
                    </a:lnTo>
                    <a:lnTo>
                      <a:pt x="8692" y="37526"/>
                    </a:lnTo>
                    <a:lnTo>
                      <a:pt x="8582" y="38251"/>
                    </a:lnTo>
                    <a:lnTo>
                      <a:pt x="8473" y="38976"/>
                    </a:lnTo>
                    <a:lnTo>
                      <a:pt x="8377" y="39686"/>
                    </a:lnTo>
                    <a:lnTo>
                      <a:pt x="8282" y="40396"/>
                    </a:lnTo>
                    <a:lnTo>
                      <a:pt x="8194" y="41092"/>
                    </a:lnTo>
                    <a:lnTo>
                      <a:pt x="8114" y="41773"/>
                    </a:lnTo>
                    <a:lnTo>
                      <a:pt x="7967" y="43098"/>
                    </a:lnTo>
                    <a:lnTo>
                      <a:pt x="7850" y="44350"/>
                    </a:lnTo>
                    <a:lnTo>
                      <a:pt x="7748" y="45529"/>
                    </a:lnTo>
                    <a:lnTo>
                      <a:pt x="7667" y="46613"/>
                    </a:lnTo>
                    <a:lnTo>
                      <a:pt x="7601" y="47594"/>
                    </a:lnTo>
                    <a:lnTo>
                      <a:pt x="7550" y="48450"/>
                    </a:lnTo>
                    <a:lnTo>
                      <a:pt x="7513" y="49190"/>
                    </a:lnTo>
                    <a:lnTo>
                      <a:pt x="7469" y="50215"/>
                    </a:lnTo>
                    <a:lnTo>
                      <a:pt x="7462" y="50581"/>
                    </a:lnTo>
                    <a:lnTo>
                      <a:pt x="7462" y="50581"/>
                    </a:lnTo>
                    <a:lnTo>
                      <a:pt x="7396" y="50669"/>
                    </a:lnTo>
                    <a:lnTo>
                      <a:pt x="7330" y="50772"/>
                    </a:lnTo>
                    <a:lnTo>
                      <a:pt x="7242" y="50911"/>
                    </a:lnTo>
                    <a:lnTo>
                      <a:pt x="7133" y="51079"/>
                    </a:lnTo>
                    <a:lnTo>
                      <a:pt x="7023" y="51277"/>
                    </a:lnTo>
                    <a:lnTo>
                      <a:pt x="6898" y="51511"/>
                    </a:lnTo>
                    <a:lnTo>
                      <a:pt x="6781" y="51760"/>
                    </a:lnTo>
                    <a:lnTo>
                      <a:pt x="6671" y="52031"/>
                    </a:lnTo>
                    <a:lnTo>
                      <a:pt x="6613" y="52177"/>
                    </a:lnTo>
                    <a:lnTo>
                      <a:pt x="6562" y="52324"/>
                    </a:lnTo>
                    <a:lnTo>
                      <a:pt x="6518" y="52478"/>
                    </a:lnTo>
                    <a:lnTo>
                      <a:pt x="6474" y="52631"/>
                    </a:lnTo>
                    <a:lnTo>
                      <a:pt x="6437" y="52785"/>
                    </a:lnTo>
                    <a:lnTo>
                      <a:pt x="6408" y="52946"/>
                    </a:lnTo>
                    <a:lnTo>
                      <a:pt x="6378" y="53115"/>
                    </a:lnTo>
                    <a:lnTo>
                      <a:pt x="6364" y="53276"/>
                    </a:lnTo>
                    <a:lnTo>
                      <a:pt x="6349" y="53444"/>
                    </a:lnTo>
                    <a:lnTo>
                      <a:pt x="6349" y="53613"/>
                    </a:lnTo>
                    <a:lnTo>
                      <a:pt x="6349" y="53781"/>
                    </a:lnTo>
                    <a:lnTo>
                      <a:pt x="6364" y="53957"/>
                    </a:lnTo>
                    <a:lnTo>
                      <a:pt x="6393" y="54125"/>
                    </a:lnTo>
                    <a:lnTo>
                      <a:pt x="6430" y="54293"/>
                    </a:lnTo>
                    <a:lnTo>
                      <a:pt x="6430" y="54293"/>
                    </a:lnTo>
                    <a:lnTo>
                      <a:pt x="6459" y="54477"/>
                    </a:lnTo>
                    <a:lnTo>
                      <a:pt x="6481" y="54674"/>
                    </a:lnTo>
                    <a:lnTo>
                      <a:pt x="6496" y="54887"/>
                    </a:lnTo>
                    <a:lnTo>
                      <a:pt x="6496" y="55121"/>
                    </a:lnTo>
                    <a:lnTo>
                      <a:pt x="6481" y="55370"/>
                    </a:lnTo>
                    <a:lnTo>
                      <a:pt x="6466" y="55633"/>
                    </a:lnTo>
                    <a:lnTo>
                      <a:pt x="6437" y="55912"/>
                    </a:lnTo>
                    <a:lnTo>
                      <a:pt x="6400" y="56205"/>
                    </a:lnTo>
                    <a:lnTo>
                      <a:pt x="6357" y="56512"/>
                    </a:lnTo>
                    <a:lnTo>
                      <a:pt x="6305" y="56820"/>
                    </a:lnTo>
                    <a:lnTo>
                      <a:pt x="6181" y="57479"/>
                    </a:lnTo>
                    <a:lnTo>
                      <a:pt x="6042" y="58167"/>
                    </a:lnTo>
                    <a:lnTo>
                      <a:pt x="5881" y="58884"/>
                    </a:lnTo>
                    <a:lnTo>
                      <a:pt x="5712" y="59609"/>
                    </a:lnTo>
                    <a:lnTo>
                      <a:pt x="5536" y="60349"/>
                    </a:lnTo>
                    <a:lnTo>
                      <a:pt x="5192" y="61806"/>
                    </a:lnTo>
                    <a:lnTo>
                      <a:pt x="5031" y="62516"/>
                    </a:lnTo>
                    <a:lnTo>
                      <a:pt x="4885" y="63204"/>
                    </a:lnTo>
                    <a:lnTo>
                      <a:pt x="4760" y="63863"/>
                    </a:lnTo>
                    <a:lnTo>
                      <a:pt x="4709" y="64171"/>
                    </a:lnTo>
                    <a:lnTo>
                      <a:pt x="4658" y="64471"/>
                    </a:lnTo>
                    <a:lnTo>
                      <a:pt x="4658" y="64471"/>
                    </a:lnTo>
                    <a:lnTo>
                      <a:pt x="4380" y="66221"/>
                    </a:lnTo>
                    <a:lnTo>
                      <a:pt x="3948" y="68894"/>
                    </a:lnTo>
                    <a:lnTo>
                      <a:pt x="3398" y="72152"/>
                    </a:lnTo>
                    <a:lnTo>
                      <a:pt x="3098" y="73895"/>
                    </a:lnTo>
                    <a:lnTo>
                      <a:pt x="2791" y="75659"/>
                    </a:lnTo>
                    <a:lnTo>
                      <a:pt x="2483" y="77409"/>
                    </a:lnTo>
                    <a:lnTo>
                      <a:pt x="2168" y="79101"/>
                    </a:lnTo>
                    <a:lnTo>
                      <a:pt x="1875" y="80690"/>
                    </a:lnTo>
                    <a:lnTo>
                      <a:pt x="1590" y="82132"/>
                    </a:lnTo>
                    <a:lnTo>
                      <a:pt x="1458" y="82784"/>
                    </a:lnTo>
                    <a:lnTo>
                      <a:pt x="1326" y="83391"/>
                    </a:lnTo>
                    <a:lnTo>
                      <a:pt x="1209" y="83941"/>
                    </a:lnTo>
                    <a:lnTo>
                      <a:pt x="1092" y="84424"/>
                    </a:lnTo>
                    <a:lnTo>
                      <a:pt x="989" y="84848"/>
                    </a:lnTo>
                    <a:lnTo>
                      <a:pt x="894" y="85193"/>
                    </a:lnTo>
                    <a:lnTo>
                      <a:pt x="806" y="85463"/>
                    </a:lnTo>
                    <a:lnTo>
                      <a:pt x="770" y="85566"/>
                    </a:lnTo>
                    <a:lnTo>
                      <a:pt x="733" y="85654"/>
                    </a:lnTo>
                    <a:lnTo>
                      <a:pt x="733" y="85654"/>
                    </a:lnTo>
                    <a:lnTo>
                      <a:pt x="492" y="86174"/>
                    </a:lnTo>
                    <a:lnTo>
                      <a:pt x="308" y="86598"/>
                    </a:lnTo>
                    <a:lnTo>
                      <a:pt x="177" y="86921"/>
                    </a:lnTo>
                    <a:lnTo>
                      <a:pt x="89" y="87162"/>
                    </a:lnTo>
                    <a:lnTo>
                      <a:pt x="38" y="87331"/>
                    </a:lnTo>
                    <a:lnTo>
                      <a:pt x="8" y="87433"/>
                    </a:lnTo>
                    <a:lnTo>
                      <a:pt x="1" y="87492"/>
                    </a:lnTo>
                    <a:lnTo>
                      <a:pt x="1" y="87506"/>
                    </a:lnTo>
                    <a:lnTo>
                      <a:pt x="1" y="87506"/>
                    </a:lnTo>
                    <a:lnTo>
                      <a:pt x="528" y="87777"/>
                    </a:lnTo>
                    <a:lnTo>
                      <a:pt x="1714" y="88400"/>
                    </a:lnTo>
                    <a:lnTo>
                      <a:pt x="2366" y="88751"/>
                    </a:lnTo>
                    <a:lnTo>
                      <a:pt x="2944" y="89073"/>
                    </a:lnTo>
                    <a:lnTo>
                      <a:pt x="3193" y="89212"/>
                    </a:lnTo>
                    <a:lnTo>
                      <a:pt x="3391" y="89330"/>
                    </a:lnTo>
                    <a:lnTo>
                      <a:pt x="3538" y="89425"/>
                    </a:lnTo>
                    <a:lnTo>
                      <a:pt x="3625" y="89491"/>
                    </a:lnTo>
                    <a:lnTo>
                      <a:pt x="3625" y="89491"/>
                    </a:lnTo>
                    <a:lnTo>
                      <a:pt x="3611" y="89330"/>
                    </a:lnTo>
                    <a:lnTo>
                      <a:pt x="3611" y="89125"/>
                    </a:lnTo>
                    <a:lnTo>
                      <a:pt x="3611" y="88854"/>
                    </a:lnTo>
                    <a:lnTo>
                      <a:pt x="3618" y="88517"/>
                    </a:lnTo>
                    <a:lnTo>
                      <a:pt x="3640" y="88107"/>
                    </a:lnTo>
                    <a:lnTo>
                      <a:pt x="3684" y="87638"/>
                    </a:lnTo>
                    <a:lnTo>
                      <a:pt x="3743" y="87118"/>
                    </a:lnTo>
                    <a:lnTo>
                      <a:pt x="3779" y="86840"/>
                    </a:lnTo>
                    <a:lnTo>
                      <a:pt x="3830" y="86540"/>
                    </a:lnTo>
                    <a:lnTo>
                      <a:pt x="3882" y="86240"/>
                    </a:lnTo>
                    <a:lnTo>
                      <a:pt x="3940" y="85917"/>
                    </a:lnTo>
                    <a:lnTo>
                      <a:pt x="4013" y="85588"/>
                    </a:lnTo>
                    <a:lnTo>
                      <a:pt x="4094" y="85251"/>
                    </a:lnTo>
                    <a:lnTo>
                      <a:pt x="4182" y="84900"/>
                    </a:lnTo>
                    <a:lnTo>
                      <a:pt x="4277" y="84541"/>
                    </a:lnTo>
                    <a:lnTo>
                      <a:pt x="4387" y="84175"/>
                    </a:lnTo>
                    <a:lnTo>
                      <a:pt x="4504" y="83794"/>
                    </a:lnTo>
                    <a:lnTo>
                      <a:pt x="4636" y="83413"/>
                    </a:lnTo>
                    <a:lnTo>
                      <a:pt x="4775" y="83018"/>
                    </a:lnTo>
                    <a:lnTo>
                      <a:pt x="4936" y="82615"/>
                    </a:lnTo>
                    <a:lnTo>
                      <a:pt x="5104" y="82213"/>
                    </a:lnTo>
                    <a:lnTo>
                      <a:pt x="5280" y="81802"/>
                    </a:lnTo>
                    <a:lnTo>
                      <a:pt x="5478" y="81385"/>
                    </a:lnTo>
                    <a:lnTo>
                      <a:pt x="5478" y="81385"/>
                    </a:lnTo>
                    <a:lnTo>
                      <a:pt x="5925" y="80463"/>
                    </a:lnTo>
                    <a:lnTo>
                      <a:pt x="6444" y="79408"/>
                    </a:lnTo>
                    <a:lnTo>
                      <a:pt x="7660" y="76963"/>
                    </a:lnTo>
                    <a:lnTo>
                      <a:pt x="8326" y="75623"/>
                    </a:lnTo>
                    <a:lnTo>
                      <a:pt x="9007" y="74239"/>
                    </a:lnTo>
                    <a:lnTo>
                      <a:pt x="9695" y="72826"/>
                    </a:lnTo>
                    <a:lnTo>
                      <a:pt x="10376" y="71405"/>
                    </a:lnTo>
                    <a:lnTo>
                      <a:pt x="11035" y="70007"/>
                    </a:lnTo>
                    <a:lnTo>
                      <a:pt x="11665" y="68652"/>
                    </a:lnTo>
                    <a:lnTo>
                      <a:pt x="11958" y="68000"/>
                    </a:lnTo>
                    <a:lnTo>
                      <a:pt x="12236" y="67363"/>
                    </a:lnTo>
                    <a:lnTo>
                      <a:pt x="12500" y="66748"/>
                    </a:lnTo>
                    <a:lnTo>
                      <a:pt x="12749" y="66155"/>
                    </a:lnTo>
                    <a:lnTo>
                      <a:pt x="12976" y="65591"/>
                    </a:lnTo>
                    <a:lnTo>
                      <a:pt x="13188" y="65064"/>
                    </a:lnTo>
                    <a:lnTo>
                      <a:pt x="13371" y="64559"/>
                    </a:lnTo>
                    <a:lnTo>
                      <a:pt x="13532" y="64098"/>
                    </a:lnTo>
                    <a:lnTo>
                      <a:pt x="13664" y="63673"/>
                    </a:lnTo>
                    <a:lnTo>
                      <a:pt x="13766" y="63292"/>
                    </a:lnTo>
                    <a:lnTo>
                      <a:pt x="13810" y="63117"/>
                    </a:lnTo>
                    <a:lnTo>
                      <a:pt x="13847" y="62955"/>
                    </a:lnTo>
                    <a:lnTo>
                      <a:pt x="13869" y="62802"/>
                    </a:lnTo>
                    <a:lnTo>
                      <a:pt x="13891" y="62663"/>
                    </a:lnTo>
                    <a:lnTo>
                      <a:pt x="13891" y="62663"/>
                    </a:lnTo>
                    <a:lnTo>
                      <a:pt x="13942" y="62113"/>
                    </a:lnTo>
                    <a:lnTo>
                      <a:pt x="13993" y="61550"/>
                    </a:lnTo>
                    <a:lnTo>
                      <a:pt x="14037" y="60971"/>
                    </a:lnTo>
                    <a:lnTo>
                      <a:pt x="14081" y="60385"/>
                    </a:lnTo>
                    <a:lnTo>
                      <a:pt x="14154" y="59199"/>
                    </a:lnTo>
                    <a:lnTo>
                      <a:pt x="14220" y="58042"/>
                    </a:lnTo>
                    <a:lnTo>
                      <a:pt x="14286" y="56944"/>
                    </a:lnTo>
                    <a:lnTo>
                      <a:pt x="14352" y="55948"/>
                    </a:lnTo>
                    <a:lnTo>
                      <a:pt x="14381" y="55502"/>
                    </a:lnTo>
                    <a:lnTo>
                      <a:pt x="14418" y="55092"/>
                    </a:lnTo>
                    <a:lnTo>
                      <a:pt x="14455" y="54733"/>
                    </a:lnTo>
                    <a:lnTo>
                      <a:pt x="14491" y="54425"/>
                    </a:lnTo>
                    <a:lnTo>
                      <a:pt x="14491" y="54425"/>
                    </a:lnTo>
                    <a:lnTo>
                      <a:pt x="14506" y="54352"/>
                    </a:lnTo>
                    <a:lnTo>
                      <a:pt x="14528" y="54264"/>
                    </a:lnTo>
                    <a:lnTo>
                      <a:pt x="14557" y="54176"/>
                    </a:lnTo>
                    <a:lnTo>
                      <a:pt x="14601" y="54081"/>
                    </a:lnTo>
                    <a:lnTo>
                      <a:pt x="14696" y="53869"/>
                    </a:lnTo>
                    <a:lnTo>
                      <a:pt x="14828" y="53627"/>
                    </a:lnTo>
                    <a:lnTo>
                      <a:pt x="14982" y="53364"/>
                    </a:lnTo>
                    <a:lnTo>
                      <a:pt x="15165" y="53071"/>
                    </a:lnTo>
                    <a:lnTo>
                      <a:pt x="15370" y="52756"/>
                    </a:lnTo>
                    <a:lnTo>
                      <a:pt x="15604" y="52419"/>
                    </a:lnTo>
                    <a:lnTo>
                      <a:pt x="15853" y="52060"/>
                    </a:lnTo>
                    <a:lnTo>
                      <a:pt x="16124" y="51687"/>
                    </a:lnTo>
                    <a:lnTo>
                      <a:pt x="16717" y="50874"/>
                    </a:lnTo>
                    <a:lnTo>
                      <a:pt x="17376" y="49988"/>
                    </a:lnTo>
                    <a:lnTo>
                      <a:pt x="18086" y="49051"/>
                    </a:lnTo>
                    <a:lnTo>
                      <a:pt x="18833" y="48055"/>
                    </a:lnTo>
                    <a:lnTo>
                      <a:pt x="19609" y="47023"/>
                    </a:lnTo>
                    <a:lnTo>
                      <a:pt x="20393" y="45954"/>
                    </a:lnTo>
                    <a:lnTo>
                      <a:pt x="21184" y="44855"/>
                    </a:lnTo>
                    <a:lnTo>
                      <a:pt x="21572" y="44306"/>
                    </a:lnTo>
                    <a:lnTo>
                      <a:pt x="21960" y="43750"/>
                    </a:lnTo>
                    <a:lnTo>
                      <a:pt x="22341" y="43186"/>
                    </a:lnTo>
                    <a:lnTo>
                      <a:pt x="22714" y="42629"/>
                    </a:lnTo>
                    <a:lnTo>
                      <a:pt x="23080" y="42073"/>
                    </a:lnTo>
                    <a:lnTo>
                      <a:pt x="23439" y="41509"/>
                    </a:lnTo>
                    <a:lnTo>
                      <a:pt x="23783" y="40960"/>
                    </a:lnTo>
                    <a:lnTo>
                      <a:pt x="24112" y="40404"/>
                    </a:lnTo>
                    <a:lnTo>
                      <a:pt x="24112" y="40404"/>
                    </a:lnTo>
                    <a:lnTo>
                      <a:pt x="24435" y="39854"/>
                    </a:lnTo>
                    <a:lnTo>
                      <a:pt x="24742" y="39305"/>
                    </a:lnTo>
                    <a:lnTo>
                      <a:pt x="25050" y="38763"/>
                    </a:lnTo>
                    <a:lnTo>
                      <a:pt x="25343" y="38214"/>
                    </a:lnTo>
                    <a:lnTo>
                      <a:pt x="25635" y="37680"/>
                    </a:lnTo>
                    <a:lnTo>
                      <a:pt x="25914" y="37145"/>
                    </a:lnTo>
                    <a:lnTo>
                      <a:pt x="26448" y="36105"/>
                    </a:lnTo>
                    <a:lnTo>
                      <a:pt x="26953" y="35095"/>
                    </a:lnTo>
                    <a:lnTo>
                      <a:pt x="27415" y="34129"/>
                    </a:lnTo>
                    <a:lnTo>
                      <a:pt x="27839" y="33213"/>
                    </a:lnTo>
                    <a:lnTo>
                      <a:pt x="28227" y="32357"/>
                    </a:lnTo>
                    <a:lnTo>
                      <a:pt x="28579" y="31573"/>
                    </a:lnTo>
                    <a:lnTo>
                      <a:pt x="28886" y="30870"/>
                    </a:lnTo>
                    <a:lnTo>
                      <a:pt x="29143" y="30248"/>
                    </a:lnTo>
                    <a:lnTo>
                      <a:pt x="29362" y="29713"/>
                    </a:lnTo>
                    <a:lnTo>
                      <a:pt x="29663" y="28974"/>
                    </a:lnTo>
                    <a:lnTo>
                      <a:pt x="29765" y="28718"/>
                    </a:lnTo>
                    <a:lnTo>
                      <a:pt x="29765" y="28718"/>
                    </a:lnTo>
                    <a:lnTo>
                      <a:pt x="29912" y="29259"/>
                    </a:lnTo>
                    <a:lnTo>
                      <a:pt x="30095" y="29911"/>
                    </a:lnTo>
                    <a:lnTo>
                      <a:pt x="30351" y="30775"/>
                    </a:lnTo>
                    <a:lnTo>
                      <a:pt x="30666" y="31837"/>
                    </a:lnTo>
                    <a:lnTo>
                      <a:pt x="31046" y="33067"/>
                    </a:lnTo>
                    <a:lnTo>
                      <a:pt x="31478" y="34443"/>
                    </a:lnTo>
                    <a:lnTo>
                      <a:pt x="31969" y="35937"/>
                    </a:lnTo>
                    <a:lnTo>
                      <a:pt x="32240" y="36728"/>
                    </a:lnTo>
                    <a:lnTo>
                      <a:pt x="32518" y="37541"/>
                    </a:lnTo>
                    <a:lnTo>
                      <a:pt x="32804" y="38368"/>
                    </a:lnTo>
                    <a:lnTo>
                      <a:pt x="33104" y="39210"/>
                    </a:lnTo>
                    <a:lnTo>
                      <a:pt x="33419" y="40067"/>
                    </a:lnTo>
                    <a:lnTo>
                      <a:pt x="33741" y="40938"/>
                    </a:lnTo>
                    <a:lnTo>
                      <a:pt x="34078" y="41809"/>
                    </a:lnTo>
                    <a:lnTo>
                      <a:pt x="34422" y="42688"/>
                    </a:lnTo>
                    <a:lnTo>
                      <a:pt x="34773" y="43567"/>
                    </a:lnTo>
                    <a:lnTo>
                      <a:pt x="35139" y="44445"/>
                    </a:lnTo>
                    <a:lnTo>
                      <a:pt x="35506" y="45317"/>
                    </a:lnTo>
                    <a:lnTo>
                      <a:pt x="35886" y="46188"/>
                    </a:lnTo>
                    <a:lnTo>
                      <a:pt x="36274" y="47037"/>
                    </a:lnTo>
                    <a:lnTo>
                      <a:pt x="36670" y="47879"/>
                    </a:lnTo>
                    <a:lnTo>
                      <a:pt x="37073" y="48699"/>
                    </a:lnTo>
                    <a:lnTo>
                      <a:pt x="37483" y="49505"/>
                    </a:lnTo>
                    <a:lnTo>
                      <a:pt x="37483" y="49505"/>
                    </a:lnTo>
                    <a:lnTo>
                      <a:pt x="37885" y="50274"/>
                    </a:lnTo>
                    <a:lnTo>
                      <a:pt x="38273" y="50984"/>
                    </a:lnTo>
                    <a:lnTo>
                      <a:pt x="38647" y="51650"/>
                    </a:lnTo>
                    <a:lnTo>
                      <a:pt x="38998" y="52258"/>
                    </a:lnTo>
                    <a:lnTo>
                      <a:pt x="39335" y="52829"/>
                    </a:lnTo>
                    <a:lnTo>
                      <a:pt x="39657" y="53349"/>
                    </a:lnTo>
                    <a:lnTo>
                      <a:pt x="39965" y="53832"/>
                    </a:lnTo>
                    <a:lnTo>
                      <a:pt x="40258" y="54272"/>
                    </a:lnTo>
                    <a:lnTo>
                      <a:pt x="40529" y="54674"/>
                    </a:lnTo>
                    <a:lnTo>
                      <a:pt x="40792" y="55033"/>
                    </a:lnTo>
                    <a:lnTo>
                      <a:pt x="41041" y="55370"/>
                    </a:lnTo>
                    <a:lnTo>
                      <a:pt x="41275" y="55663"/>
                    </a:lnTo>
                    <a:lnTo>
                      <a:pt x="41495" y="55934"/>
                    </a:lnTo>
                    <a:lnTo>
                      <a:pt x="41707" y="56168"/>
                    </a:lnTo>
                    <a:lnTo>
                      <a:pt x="41905" y="56380"/>
                    </a:lnTo>
                    <a:lnTo>
                      <a:pt x="42088" y="56571"/>
                    </a:lnTo>
                    <a:lnTo>
                      <a:pt x="42257" y="56732"/>
                    </a:lnTo>
                    <a:lnTo>
                      <a:pt x="42418" y="56878"/>
                    </a:lnTo>
                    <a:lnTo>
                      <a:pt x="42571" y="57003"/>
                    </a:lnTo>
                    <a:lnTo>
                      <a:pt x="42710" y="57112"/>
                    </a:lnTo>
                    <a:lnTo>
                      <a:pt x="42835" y="57208"/>
                    </a:lnTo>
                    <a:lnTo>
                      <a:pt x="42952" y="57288"/>
                    </a:lnTo>
                    <a:lnTo>
                      <a:pt x="43157" y="57427"/>
                    </a:lnTo>
                    <a:lnTo>
                      <a:pt x="43333" y="57537"/>
                    </a:lnTo>
                    <a:lnTo>
                      <a:pt x="43406" y="57588"/>
                    </a:lnTo>
                    <a:lnTo>
                      <a:pt x="43465" y="57640"/>
                    </a:lnTo>
                    <a:lnTo>
                      <a:pt x="43523" y="57691"/>
                    </a:lnTo>
                    <a:lnTo>
                      <a:pt x="43574" y="57742"/>
                    </a:lnTo>
                    <a:lnTo>
                      <a:pt x="43618" y="57808"/>
                    </a:lnTo>
                    <a:lnTo>
                      <a:pt x="43648" y="57874"/>
                    </a:lnTo>
                    <a:lnTo>
                      <a:pt x="43648" y="57874"/>
                    </a:lnTo>
                    <a:lnTo>
                      <a:pt x="43714" y="58020"/>
                    </a:lnTo>
                    <a:lnTo>
                      <a:pt x="43765" y="58167"/>
                    </a:lnTo>
                    <a:lnTo>
                      <a:pt x="43816" y="58321"/>
                    </a:lnTo>
                    <a:lnTo>
                      <a:pt x="43867" y="58489"/>
                    </a:lnTo>
                    <a:lnTo>
                      <a:pt x="43955" y="58840"/>
                    </a:lnTo>
                    <a:lnTo>
                      <a:pt x="44043" y="59251"/>
                    </a:lnTo>
                    <a:lnTo>
                      <a:pt x="44263" y="60290"/>
                    </a:lnTo>
                    <a:lnTo>
                      <a:pt x="44409" y="60964"/>
                    </a:lnTo>
                    <a:lnTo>
                      <a:pt x="44600" y="61755"/>
                    </a:lnTo>
                    <a:lnTo>
                      <a:pt x="44600" y="61755"/>
                    </a:lnTo>
                    <a:lnTo>
                      <a:pt x="44717" y="62216"/>
                    </a:lnTo>
                    <a:lnTo>
                      <a:pt x="44856" y="62750"/>
                    </a:lnTo>
                    <a:lnTo>
                      <a:pt x="45017" y="63329"/>
                    </a:lnTo>
                    <a:lnTo>
                      <a:pt x="45200" y="63959"/>
                    </a:lnTo>
                    <a:lnTo>
                      <a:pt x="45405" y="64632"/>
                    </a:lnTo>
                    <a:lnTo>
                      <a:pt x="45625" y="65328"/>
                    </a:lnTo>
                    <a:lnTo>
                      <a:pt x="45866" y="66053"/>
                    </a:lnTo>
                    <a:lnTo>
                      <a:pt x="46130" y="66785"/>
                    </a:lnTo>
                    <a:lnTo>
                      <a:pt x="46408" y="67524"/>
                    </a:lnTo>
                    <a:lnTo>
                      <a:pt x="46555" y="67891"/>
                    </a:lnTo>
                    <a:lnTo>
                      <a:pt x="46708" y="68257"/>
                    </a:lnTo>
                    <a:lnTo>
                      <a:pt x="46862" y="68623"/>
                    </a:lnTo>
                    <a:lnTo>
                      <a:pt x="47023" y="68982"/>
                    </a:lnTo>
                    <a:lnTo>
                      <a:pt x="47184" y="69333"/>
                    </a:lnTo>
                    <a:lnTo>
                      <a:pt x="47353" y="69684"/>
                    </a:lnTo>
                    <a:lnTo>
                      <a:pt x="47528" y="70021"/>
                    </a:lnTo>
                    <a:lnTo>
                      <a:pt x="47697" y="70358"/>
                    </a:lnTo>
                    <a:lnTo>
                      <a:pt x="47880" y="70680"/>
                    </a:lnTo>
                    <a:lnTo>
                      <a:pt x="48063" y="70988"/>
                    </a:lnTo>
                    <a:lnTo>
                      <a:pt x="48246" y="71288"/>
                    </a:lnTo>
                    <a:lnTo>
                      <a:pt x="48436" y="71574"/>
                    </a:lnTo>
                    <a:lnTo>
                      <a:pt x="48634" y="71852"/>
                    </a:lnTo>
                    <a:lnTo>
                      <a:pt x="48824" y="72108"/>
                    </a:lnTo>
                    <a:lnTo>
                      <a:pt x="48824" y="72108"/>
                    </a:lnTo>
                    <a:lnTo>
                      <a:pt x="49037" y="72386"/>
                    </a:lnTo>
                    <a:lnTo>
                      <a:pt x="49264" y="72708"/>
                    </a:lnTo>
                    <a:lnTo>
                      <a:pt x="49513" y="73082"/>
                    </a:lnTo>
                    <a:lnTo>
                      <a:pt x="49784" y="73492"/>
                    </a:lnTo>
                    <a:lnTo>
                      <a:pt x="50062" y="73939"/>
                    </a:lnTo>
                    <a:lnTo>
                      <a:pt x="50355" y="74422"/>
                    </a:lnTo>
                    <a:lnTo>
                      <a:pt x="50662" y="74927"/>
                    </a:lnTo>
                    <a:lnTo>
                      <a:pt x="50977" y="75469"/>
                    </a:lnTo>
                    <a:lnTo>
                      <a:pt x="51636" y="76604"/>
                    </a:lnTo>
                    <a:lnTo>
                      <a:pt x="52310" y="77797"/>
                    </a:lnTo>
                    <a:lnTo>
                      <a:pt x="52983" y="79027"/>
                    </a:lnTo>
                    <a:lnTo>
                      <a:pt x="53650" y="80250"/>
                    </a:lnTo>
                    <a:lnTo>
                      <a:pt x="54294" y="81444"/>
                    </a:lnTo>
                    <a:lnTo>
                      <a:pt x="54902" y="82571"/>
                    </a:lnTo>
                    <a:lnTo>
                      <a:pt x="55927" y="84534"/>
                    </a:lnTo>
                    <a:lnTo>
                      <a:pt x="56630" y="85881"/>
                    </a:lnTo>
                    <a:lnTo>
                      <a:pt x="56893" y="86386"/>
                    </a:lnTo>
                    <a:lnTo>
                      <a:pt x="59654" y="84958"/>
                    </a:lnTo>
                    <a:lnTo>
                      <a:pt x="59654" y="84958"/>
                    </a:lnTo>
                    <a:lnTo>
                      <a:pt x="58834" y="80836"/>
                    </a:lnTo>
                    <a:lnTo>
                      <a:pt x="57625" y="74737"/>
                    </a:lnTo>
                    <a:lnTo>
                      <a:pt x="57625" y="74737"/>
                    </a:lnTo>
                    <a:lnTo>
                      <a:pt x="57574" y="74429"/>
                    </a:lnTo>
                    <a:lnTo>
                      <a:pt x="57508" y="74004"/>
                    </a:lnTo>
                    <a:lnTo>
                      <a:pt x="57435" y="73463"/>
                    </a:lnTo>
                    <a:lnTo>
                      <a:pt x="57362" y="72826"/>
                    </a:lnTo>
                    <a:lnTo>
                      <a:pt x="57179" y="71273"/>
                    </a:lnTo>
                    <a:lnTo>
                      <a:pt x="56974" y="69414"/>
                    </a:lnTo>
                    <a:lnTo>
                      <a:pt x="56754" y="67312"/>
                    </a:lnTo>
                    <a:lnTo>
                      <a:pt x="56527" y="65042"/>
                    </a:lnTo>
                    <a:lnTo>
                      <a:pt x="56051" y="60254"/>
                    </a:lnTo>
                    <a:lnTo>
                      <a:pt x="55605" y="55589"/>
                    </a:lnTo>
                    <a:lnTo>
                      <a:pt x="55224" y="51584"/>
                    </a:lnTo>
                    <a:lnTo>
                      <a:pt x="54865" y="47740"/>
                    </a:lnTo>
                    <a:lnTo>
                      <a:pt x="54477" y="33374"/>
                    </a:lnTo>
                    <a:lnTo>
                      <a:pt x="52149" y="16812"/>
                    </a:lnTo>
                    <a:lnTo>
                      <a:pt x="50552" y="17368"/>
                    </a:lnTo>
                    <a:lnTo>
                      <a:pt x="50552" y="17368"/>
                    </a:lnTo>
                    <a:lnTo>
                      <a:pt x="50384" y="17017"/>
                    </a:lnTo>
                    <a:lnTo>
                      <a:pt x="49930" y="16065"/>
                    </a:lnTo>
                    <a:lnTo>
                      <a:pt x="49242" y="14667"/>
                    </a:lnTo>
                    <a:lnTo>
                      <a:pt x="48832" y="13846"/>
                    </a:lnTo>
                    <a:lnTo>
                      <a:pt x="48392" y="12968"/>
                    </a:lnTo>
                    <a:lnTo>
                      <a:pt x="47931" y="12067"/>
                    </a:lnTo>
                    <a:lnTo>
                      <a:pt x="47455" y="11137"/>
                    </a:lnTo>
                    <a:lnTo>
                      <a:pt x="46965" y="10222"/>
                    </a:lnTo>
                    <a:lnTo>
                      <a:pt x="46474" y="9329"/>
                    </a:lnTo>
                    <a:lnTo>
                      <a:pt x="45998" y="8479"/>
                    </a:lnTo>
                    <a:lnTo>
                      <a:pt x="45764" y="8069"/>
                    </a:lnTo>
                    <a:lnTo>
                      <a:pt x="45529" y="7689"/>
                    </a:lnTo>
                    <a:lnTo>
                      <a:pt x="45310" y="7322"/>
                    </a:lnTo>
                    <a:lnTo>
                      <a:pt x="45090" y="6978"/>
                    </a:lnTo>
                    <a:lnTo>
                      <a:pt x="44885" y="6663"/>
                    </a:lnTo>
                    <a:lnTo>
                      <a:pt x="44687" y="6371"/>
                    </a:lnTo>
                    <a:lnTo>
                      <a:pt x="44687" y="6371"/>
                    </a:lnTo>
                    <a:lnTo>
                      <a:pt x="43289" y="4379"/>
                    </a:lnTo>
                    <a:lnTo>
                      <a:pt x="42227" y="2856"/>
                    </a:lnTo>
                    <a:lnTo>
                      <a:pt x="41561" y="1882"/>
                    </a:lnTo>
                    <a:lnTo>
                      <a:pt x="41327" y="1538"/>
                    </a:lnTo>
                    <a:lnTo>
                      <a:pt x="41327" y="1538"/>
                    </a:lnTo>
                    <a:lnTo>
                      <a:pt x="40843" y="1421"/>
                    </a:lnTo>
                    <a:lnTo>
                      <a:pt x="40280" y="1296"/>
                    </a:lnTo>
                    <a:lnTo>
                      <a:pt x="39518" y="1135"/>
                    </a:lnTo>
                    <a:lnTo>
                      <a:pt x="38595" y="952"/>
                    </a:lnTo>
                    <a:lnTo>
                      <a:pt x="38076" y="850"/>
                    </a:lnTo>
                    <a:lnTo>
                      <a:pt x="37526" y="755"/>
                    </a:lnTo>
                    <a:lnTo>
                      <a:pt x="36941" y="659"/>
                    </a:lnTo>
                    <a:lnTo>
                      <a:pt x="36333" y="564"/>
                    </a:lnTo>
                    <a:lnTo>
                      <a:pt x="35696" y="469"/>
                    </a:lnTo>
                    <a:lnTo>
                      <a:pt x="35044" y="381"/>
                    </a:lnTo>
                    <a:lnTo>
                      <a:pt x="34371" y="301"/>
                    </a:lnTo>
                    <a:lnTo>
                      <a:pt x="33675" y="220"/>
                    </a:lnTo>
                    <a:lnTo>
                      <a:pt x="32972" y="154"/>
                    </a:lnTo>
                    <a:lnTo>
                      <a:pt x="32255" y="103"/>
                    </a:lnTo>
                    <a:lnTo>
                      <a:pt x="31530" y="52"/>
                    </a:lnTo>
                    <a:lnTo>
                      <a:pt x="30798" y="22"/>
                    </a:lnTo>
                    <a:lnTo>
                      <a:pt x="30065" y="0"/>
                    </a:lnTo>
                    <a:lnTo>
                      <a:pt x="29333" y="0"/>
                    </a:lnTo>
                    <a:lnTo>
                      <a:pt x="28967" y="0"/>
                    </a:lnTo>
                    <a:lnTo>
                      <a:pt x="28601" y="15"/>
                    </a:lnTo>
                    <a:lnTo>
                      <a:pt x="28235" y="22"/>
                    </a:lnTo>
                    <a:lnTo>
                      <a:pt x="27876" y="44"/>
                    </a:lnTo>
                    <a:lnTo>
                      <a:pt x="27517" y="66"/>
                    </a:lnTo>
                    <a:lnTo>
                      <a:pt x="27158" y="96"/>
                    </a:lnTo>
                    <a:lnTo>
                      <a:pt x="26807" y="132"/>
                    </a:lnTo>
                    <a:lnTo>
                      <a:pt x="26456" y="169"/>
                    </a:lnTo>
                    <a:lnTo>
                      <a:pt x="26111" y="213"/>
                    </a:lnTo>
                    <a:lnTo>
                      <a:pt x="25767" y="264"/>
                    </a:lnTo>
                    <a:lnTo>
                      <a:pt x="25430" y="323"/>
                    </a:lnTo>
                    <a:lnTo>
                      <a:pt x="25094" y="381"/>
                    </a:lnTo>
                    <a:lnTo>
                      <a:pt x="24764" y="447"/>
                    </a:lnTo>
                    <a:lnTo>
                      <a:pt x="24442" y="528"/>
                    </a:lnTo>
                    <a:lnTo>
                      <a:pt x="24120" y="608"/>
                    </a:lnTo>
                    <a:lnTo>
                      <a:pt x="23812" y="69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67"/>
              <p:cNvSpPr/>
              <p:nvPr/>
            </p:nvSpPr>
            <p:spPr>
              <a:xfrm>
                <a:off x="5080250" y="4679125"/>
                <a:ext cx="421975" cy="527200"/>
              </a:xfrm>
              <a:custGeom>
                <a:rect b="b" l="l" r="r" t="t"/>
                <a:pathLst>
                  <a:path extrusionOk="0" h="21088" w="16879">
                    <a:moveTo>
                      <a:pt x="6400" y="0"/>
                    </a:moveTo>
                    <a:lnTo>
                      <a:pt x="1" y="2007"/>
                    </a:lnTo>
                    <a:lnTo>
                      <a:pt x="8" y="2131"/>
                    </a:lnTo>
                    <a:lnTo>
                      <a:pt x="23" y="2483"/>
                    </a:lnTo>
                    <a:lnTo>
                      <a:pt x="45" y="2717"/>
                    </a:lnTo>
                    <a:lnTo>
                      <a:pt x="67" y="2981"/>
                    </a:lnTo>
                    <a:lnTo>
                      <a:pt x="96" y="3273"/>
                    </a:lnTo>
                    <a:lnTo>
                      <a:pt x="140" y="3581"/>
                    </a:lnTo>
                    <a:lnTo>
                      <a:pt x="191" y="3903"/>
                    </a:lnTo>
                    <a:lnTo>
                      <a:pt x="250" y="4218"/>
                    </a:lnTo>
                    <a:lnTo>
                      <a:pt x="330" y="4533"/>
                    </a:lnTo>
                    <a:lnTo>
                      <a:pt x="374" y="4679"/>
                    </a:lnTo>
                    <a:lnTo>
                      <a:pt x="418" y="4826"/>
                    </a:lnTo>
                    <a:lnTo>
                      <a:pt x="469" y="4972"/>
                    </a:lnTo>
                    <a:lnTo>
                      <a:pt x="521" y="5104"/>
                    </a:lnTo>
                    <a:lnTo>
                      <a:pt x="579" y="5228"/>
                    </a:lnTo>
                    <a:lnTo>
                      <a:pt x="638" y="5353"/>
                    </a:lnTo>
                    <a:lnTo>
                      <a:pt x="704" y="5463"/>
                    </a:lnTo>
                    <a:lnTo>
                      <a:pt x="777" y="5558"/>
                    </a:lnTo>
                    <a:lnTo>
                      <a:pt x="850" y="5646"/>
                    </a:lnTo>
                    <a:lnTo>
                      <a:pt x="931" y="5726"/>
                    </a:lnTo>
                    <a:lnTo>
                      <a:pt x="1011" y="5792"/>
                    </a:lnTo>
                    <a:lnTo>
                      <a:pt x="1085" y="5873"/>
                    </a:lnTo>
                    <a:lnTo>
                      <a:pt x="1158" y="5953"/>
                    </a:lnTo>
                    <a:lnTo>
                      <a:pt x="1231" y="6034"/>
                    </a:lnTo>
                    <a:lnTo>
                      <a:pt x="1363" y="6210"/>
                    </a:lnTo>
                    <a:lnTo>
                      <a:pt x="1480" y="6400"/>
                    </a:lnTo>
                    <a:lnTo>
                      <a:pt x="1597" y="6598"/>
                    </a:lnTo>
                    <a:lnTo>
                      <a:pt x="1700" y="6803"/>
                    </a:lnTo>
                    <a:lnTo>
                      <a:pt x="1802" y="7008"/>
                    </a:lnTo>
                    <a:lnTo>
                      <a:pt x="1897" y="7227"/>
                    </a:lnTo>
                    <a:lnTo>
                      <a:pt x="2088" y="7652"/>
                    </a:lnTo>
                    <a:lnTo>
                      <a:pt x="2183" y="7864"/>
                    </a:lnTo>
                    <a:lnTo>
                      <a:pt x="2285" y="8069"/>
                    </a:lnTo>
                    <a:lnTo>
                      <a:pt x="2388" y="8267"/>
                    </a:lnTo>
                    <a:lnTo>
                      <a:pt x="2498" y="8450"/>
                    </a:lnTo>
                    <a:lnTo>
                      <a:pt x="2615" y="8633"/>
                    </a:lnTo>
                    <a:lnTo>
                      <a:pt x="2739" y="8794"/>
                    </a:lnTo>
                    <a:lnTo>
                      <a:pt x="2827" y="8882"/>
                    </a:lnTo>
                    <a:lnTo>
                      <a:pt x="2937" y="8992"/>
                    </a:lnTo>
                    <a:lnTo>
                      <a:pt x="3076" y="9116"/>
                    </a:lnTo>
                    <a:lnTo>
                      <a:pt x="3237" y="9263"/>
                    </a:lnTo>
                    <a:lnTo>
                      <a:pt x="3633" y="9592"/>
                    </a:lnTo>
                    <a:lnTo>
                      <a:pt x="4116" y="9980"/>
                    </a:lnTo>
                    <a:lnTo>
                      <a:pt x="5258" y="10888"/>
                    </a:lnTo>
                    <a:lnTo>
                      <a:pt x="6554" y="11921"/>
                    </a:lnTo>
                    <a:lnTo>
                      <a:pt x="7228" y="12455"/>
                    </a:lnTo>
                    <a:lnTo>
                      <a:pt x="7894" y="13004"/>
                    </a:lnTo>
                    <a:lnTo>
                      <a:pt x="8546" y="13546"/>
                    </a:lnTo>
                    <a:lnTo>
                      <a:pt x="9161" y="14073"/>
                    </a:lnTo>
                    <a:lnTo>
                      <a:pt x="9454" y="14330"/>
                    </a:lnTo>
                    <a:lnTo>
                      <a:pt x="9732" y="14586"/>
                    </a:lnTo>
                    <a:lnTo>
                      <a:pt x="9995" y="14828"/>
                    </a:lnTo>
                    <a:lnTo>
                      <a:pt x="10244" y="15069"/>
                    </a:lnTo>
                    <a:lnTo>
                      <a:pt x="10471" y="15296"/>
                    </a:lnTo>
                    <a:lnTo>
                      <a:pt x="10676" y="15516"/>
                    </a:lnTo>
                    <a:lnTo>
                      <a:pt x="10859" y="15721"/>
                    </a:lnTo>
                    <a:lnTo>
                      <a:pt x="11021" y="15911"/>
                    </a:lnTo>
                    <a:lnTo>
                      <a:pt x="11665" y="16709"/>
                    </a:lnTo>
                    <a:lnTo>
                      <a:pt x="12360" y="17566"/>
                    </a:lnTo>
                    <a:lnTo>
                      <a:pt x="13071" y="18430"/>
                    </a:lnTo>
                    <a:lnTo>
                      <a:pt x="13752" y="19257"/>
                    </a:lnTo>
                    <a:lnTo>
                      <a:pt x="14850" y="20561"/>
                    </a:lnTo>
                    <a:lnTo>
                      <a:pt x="15297" y="21088"/>
                    </a:lnTo>
                    <a:lnTo>
                      <a:pt x="16878" y="20085"/>
                    </a:lnTo>
                    <a:lnTo>
                      <a:pt x="16878" y="19052"/>
                    </a:lnTo>
                    <a:lnTo>
                      <a:pt x="16395" y="18423"/>
                    </a:lnTo>
                    <a:lnTo>
                      <a:pt x="15890" y="17749"/>
                    </a:lnTo>
                    <a:lnTo>
                      <a:pt x="15282" y="16929"/>
                    </a:lnTo>
                    <a:lnTo>
                      <a:pt x="14638" y="16043"/>
                    </a:lnTo>
                    <a:lnTo>
                      <a:pt x="14330" y="15596"/>
                    </a:lnTo>
                    <a:lnTo>
                      <a:pt x="14030" y="15164"/>
                    </a:lnTo>
                    <a:lnTo>
                      <a:pt x="13752" y="14747"/>
                    </a:lnTo>
                    <a:lnTo>
                      <a:pt x="13503" y="14359"/>
                    </a:lnTo>
                    <a:lnTo>
                      <a:pt x="13290" y="14015"/>
                    </a:lnTo>
                    <a:lnTo>
                      <a:pt x="13203" y="13854"/>
                    </a:lnTo>
                    <a:lnTo>
                      <a:pt x="13129" y="13715"/>
                    </a:lnTo>
                    <a:lnTo>
                      <a:pt x="12946" y="13385"/>
                    </a:lnTo>
                    <a:lnTo>
                      <a:pt x="12697" y="12961"/>
                    </a:lnTo>
                    <a:lnTo>
                      <a:pt x="12382" y="12448"/>
                    </a:lnTo>
                    <a:lnTo>
                      <a:pt x="12016" y="11870"/>
                    </a:lnTo>
                    <a:lnTo>
                      <a:pt x="11606" y="11240"/>
                    </a:lnTo>
                    <a:lnTo>
                      <a:pt x="11160" y="10574"/>
                    </a:lnTo>
                    <a:lnTo>
                      <a:pt x="10691" y="9878"/>
                    </a:lnTo>
                    <a:lnTo>
                      <a:pt x="10200" y="9175"/>
                    </a:lnTo>
                    <a:lnTo>
                      <a:pt x="9710" y="8479"/>
                    </a:lnTo>
                    <a:lnTo>
                      <a:pt x="9212" y="7798"/>
                    </a:lnTo>
                    <a:lnTo>
                      <a:pt x="8736" y="7161"/>
                    </a:lnTo>
                    <a:lnTo>
                      <a:pt x="8275" y="6576"/>
                    </a:lnTo>
                    <a:lnTo>
                      <a:pt x="8055" y="6305"/>
                    </a:lnTo>
                    <a:lnTo>
                      <a:pt x="7843" y="6056"/>
                    </a:lnTo>
                    <a:lnTo>
                      <a:pt x="7638" y="5829"/>
                    </a:lnTo>
                    <a:lnTo>
                      <a:pt x="7447" y="5616"/>
                    </a:lnTo>
                    <a:lnTo>
                      <a:pt x="7272" y="5433"/>
                    </a:lnTo>
                    <a:lnTo>
                      <a:pt x="7103" y="5272"/>
                    </a:lnTo>
                    <a:lnTo>
                      <a:pt x="6957" y="5148"/>
                    </a:lnTo>
                    <a:lnTo>
                      <a:pt x="6818" y="5045"/>
                    </a:lnTo>
                    <a:lnTo>
                      <a:pt x="6759" y="5001"/>
                    </a:lnTo>
                    <a:lnTo>
                      <a:pt x="6701" y="4950"/>
                    </a:lnTo>
                    <a:lnTo>
                      <a:pt x="6642" y="4899"/>
                    </a:lnTo>
                    <a:lnTo>
                      <a:pt x="6591" y="4840"/>
                    </a:lnTo>
                    <a:lnTo>
                      <a:pt x="6539" y="4774"/>
                    </a:lnTo>
                    <a:lnTo>
                      <a:pt x="6496" y="4709"/>
                    </a:lnTo>
                    <a:lnTo>
                      <a:pt x="6408" y="4569"/>
                    </a:lnTo>
                    <a:lnTo>
                      <a:pt x="6334" y="4408"/>
                    </a:lnTo>
                    <a:lnTo>
                      <a:pt x="6276" y="4240"/>
                    </a:lnTo>
                    <a:lnTo>
                      <a:pt x="6225" y="4064"/>
                    </a:lnTo>
                    <a:lnTo>
                      <a:pt x="6181" y="3874"/>
                    </a:lnTo>
                    <a:lnTo>
                      <a:pt x="6144" y="3676"/>
                    </a:lnTo>
                    <a:lnTo>
                      <a:pt x="6122" y="3471"/>
                    </a:lnTo>
                    <a:lnTo>
                      <a:pt x="6100" y="3266"/>
                    </a:lnTo>
                    <a:lnTo>
                      <a:pt x="6085" y="3046"/>
                    </a:lnTo>
                    <a:lnTo>
                      <a:pt x="6085" y="2834"/>
                    </a:lnTo>
                    <a:lnTo>
                      <a:pt x="6085" y="2614"/>
                    </a:lnTo>
                    <a:lnTo>
                      <a:pt x="6085" y="2395"/>
                    </a:lnTo>
                    <a:lnTo>
                      <a:pt x="6100" y="2182"/>
                    </a:lnTo>
                    <a:lnTo>
                      <a:pt x="6129" y="1758"/>
                    </a:lnTo>
                    <a:lnTo>
                      <a:pt x="6173" y="1355"/>
                    </a:lnTo>
                    <a:lnTo>
                      <a:pt x="6225" y="989"/>
                    </a:lnTo>
                    <a:lnTo>
                      <a:pt x="6276" y="659"/>
                    </a:lnTo>
                    <a:lnTo>
                      <a:pt x="6320" y="389"/>
                    </a:lnTo>
                    <a:lnTo>
                      <a:pt x="6364" y="176"/>
                    </a:lnTo>
                    <a:lnTo>
                      <a:pt x="6400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67"/>
              <p:cNvSpPr/>
              <p:nvPr/>
            </p:nvSpPr>
            <p:spPr>
              <a:xfrm>
                <a:off x="4947925" y="4622925"/>
                <a:ext cx="255925" cy="144275"/>
              </a:xfrm>
              <a:custGeom>
                <a:rect b="b" l="l" r="r" t="t"/>
                <a:pathLst>
                  <a:path extrusionOk="0" h="5771" w="10237">
                    <a:moveTo>
                      <a:pt x="1128" y="1"/>
                    </a:moveTo>
                    <a:lnTo>
                      <a:pt x="762" y="8"/>
                    </a:lnTo>
                    <a:lnTo>
                      <a:pt x="395" y="23"/>
                    </a:lnTo>
                    <a:lnTo>
                      <a:pt x="15" y="45"/>
                    </a:lnTo>
                    <a:lnTo>
                      <a:pt x="7" y="110"/>
                    </a:lnTo>
                    <a:lnTo>
                      <a:pt x="0" y="293"/>
                    </a:lnTo>
                    <a:lnTo>
                      <a:pt x="7" y="425"/>
                    </a:lnTo>
                    <a:lnTo>
                      <a:pt x="15" y="579"/>
                    </a:lnTo>
                    <a:lnTo>
                      <a:pt x="37" y="762"/>
                    </a:lnTo>
                    <a:lnTo>
                      <a:pt x="66" y="952"/>
                    </a:lnTo>
                    <a:lnTo>
                      <a:pt x="110" y="1165"/>
                    </a:lnTo>
                    <a:lnTo>
                      <a:pt x="176" y="1392"/>
                    </a:lnTo>
                    <a:lnTo>
                      <a:pt x="256" y="1633"/>
                    </a:lnTo>
                    <a:lnTo>
                      <a:pt x="359" y="1882"/>
                    </a:lnTo>
                    <a:lnTo>
                      <a:pt x="417" y="2014"/>
                    </a:lnTo>
                    <a:lnTo>
                      <a:pt x="476" y="2139"/>
                    </a:lnTo>
                    <a:lnTo>
                      <a:pt x="549" y="2270"/>
                    </a:lnTo>
                    <a:lnTo>
                      <a:pt x="630" y="2410"/>
                    </a:lnTo>
                    <a:lnTo>
                      <a:pt x="710" y="2541"/>
                    </a:lnTo>
                    <a:lnTo>
                      <a:pt x="805" y="2673"/>
                    </a:lnTo>
                    <a:lnTo>
                      <a:pt x="901" y="2812"/>
                    </a:lnTo>
                    <a:lnTo>
                      <a:pt x="1010" y="2944"/>
                    </a:lnTo>
                    <a:lnTo>
                      <a:pt x="1128" y="3083"/>
                    </a:lnTo>
                    <a:lnTo>
                      <a:pt x="1252" y="3215"/>
                    </a:lnTo>
                    <a:lnTo>
                      <a:pt x="1384" y="3347"/>
                    </a:lnTo>
                    <a:lnTo>
                      <a:pt x="1523" y="3486"/>
                    </a:lnTo>
                    <a:lnTo>
                      <a:pt x="1669" y="3618"/>
                    </a:lnTo>
                    <a:lnTo>
                      <a:pt x="1831" y="3749"/>
                    </a:lnTo>
                    <a:lnTo>
                      <a:pt x="1999" y="3874"/>
                    </a:lnTo>
                    <a:lnTo>
                      <a:pt x="2182" y="4006"/>
                    </a:lnTo>
                    <a:lnTo>
                      <a:pt x="2372" y="4130"/>
                    </a:lnTo>
                    <a:lnTo>
                      <a:pt x="2570" y="4247"/>
                    </a:lnTo>
                    <a:lnTo>
                      <a:pt x="2782" y="4372"/>
                    </a:lnTo>
                    <a:lnTo>
                      <a:pt x="3002" y="4489"/>
                    </a:lnTo>
                    <a:lnTo>
                      <a:pt x="3236" y="4599"/>
                    </a:lnTo>
                    <a:lnTo>
                      <a:pt x="3485" y="4709"/>
                    </a:lnTo>
                    <a:lnTo>
                      <a:pt x="3742" y="4819"/>
                    </a:lnTo>
                    <a:lnTo>
                      <a:pt x="4013" y="4921"/>
                    </a:lnTo>
                    <a:lnTo>
                      <a:pt x="4291" y="5016"/>
                    </a:lnTo>
                    <a:lnTo>
                      <a:pt x="4591" y="5111"/>
                    </a:lnTo>
                    <a:lnTo>
                      <a:pt x="4898" y="5199"/>
                    </a:lnTo>
                    <a:lnTo>
                      <a:pt x="5221" y="5280"/>
                    </a:lnTo>
                    <a:lnTo>
                      <a:pt x="5557" y="5353"/>
                    </a:lnTo>
                    <a:lnTo>
                      <a:pt x="5902" y="5426"/>
                    </a:lnTo>
                    <a:lnTo>
                      <a:pt x="6268" y="5492"/>
                    </a:lnTo>
                    <a:lnTo>
                      <a:pt x="6648" y="5551"/>
                    </a:lnTo>
                    <a:lnTo>
                      <a:pt x="7044" y="5609"/>
                    </a:lnTo>
                    <a:lnTo>
                      <a:pt x="7447" y="5653"/>
                    </a:lnTo>
                    <a:lnTo>
                      <a:pt x="7871" y="5690"/>
                    </a:lnTo>
                    <a:lnTo>
                      <a:pt x="8311" y="5726"/>
                    </a:lnTo>
                    <a:lnTo>
                      <a:pt x="8772" y="5748"/>
                    </a:lnTo>
                    <a:lnTo>
                      <a:pt x="9240" y="5763"/>
                    </a:lnTo>
                    <a:lnTo>
                      <a:pt x="9731" y="5770"/>
                    </a:lnTo>
                    <a:lnTo>
                      <a:pt x="10236" y="5770"/>
                    </a:lnTo>
                    <a:lnTo>
                      <a:pt x="10207" y="5697"/>
                    </a:lnTo>
                    <a:lnTo>
                      <a:pt x="10134" y="5499"/>
                    </a:lnTo>
                    <a:lnTo>
                      <a:pt x="10075" y="5360"/>
                    </a:lnTo>
                    <a:lnTo>
                      <a:pt x="9995" y="5192"/>
                    </a:lnTo>
                    <a:lnTo>
                      <a:pt x="9907" y="5002"/>
                    </a:lnTo>
                    <a:lnTo>
                      <a:pt x="9797" y="4789"/>
                    </a:lnTo>
                    <a:lnTo>
                      <a:pt x="9665" y="4562"/>
                    </a:lnTo>
                    <a:lnTo>
                      <a:pt x="9519" y="4321"/>
                    </a:lnTo>
                    <a:lnTo>
                      <a:pt x="9350" y="4064"/>
                    </a:lnTo>
                    <a:lnTo>
                      <a:pt x="9167" y="3801"/>
                    </a:lnTo>
                    <a:lnTo>
                      <a:pt x="8962" y="3523"/>
                    </a:lnTo>
                    <a:lnTo>
                      <a:pt x="8728" y="3244"/>
                    </a:lnTo>
                    <a:lnTo>
                      <a:pt x="8479" y="2959"/>
                    </a:lnTo>
                    <a:lnTo>
                      <a:pt x="8347" y="2820"/>
                    </a:lnTo>
                    <a:lnTo>
                      <a:pt x="8208" y="2680"/>
                    </a:lnTo>
                    <a:lnTo>
                      <a:pt x="8062" y="2534"/>
                    </a:lnTo>
                    <a:lnTo>
                      <a:pt x="7908" y="2395"/>
                    </a:lnTo>
                    <a:lnTo>
                      <a:pt x="7747" y="2256"/>
                    </a:lnTo>
                    <a:lnTo>
                      <a:pt x="7586" y="2117"/>
                    </a:lnTo>
                    <a:lnTo>
                      <a:pt x="7410" y="1985"/>
                    </a:lnTo>
                    <a:lnTo>
                      <a:pt x="7234" y="1846"/>
                    </a:lnTo>
                    <a:lnTo>
                      <a:pt x="7051" y="1714"/>
                    </a:lnTo>
                    <a:lnTo>
                      <a:pt x="6861" y="1589"/>
                    </a:lnTo>
                    <a:lnTo>
                      <a:pt x="6663" y="1458"/>
                    </a:lnTo>
                    <a:lnTo>
                      <a:pt x="6458" y="1341"/>
                    </a:lnTo>
                    <a:lnTo>
                      <a:pt x="6246" y="1216"/>
                    </a:lnTo>
                    <a:lnTo>
                      <a:pt x="6026" y="1099"/>
                    </a:lnTo>
                    <a:lnTo>
                      <a:pt x="5799" y="989"/>
                    </a:lnTo>
                    <a:lnTo>
                      <a:pt x="5565" y="879"/>
                    </a:lnTo>
                    <a:lnTo>
                      <a:pt x="5323" y="777"/>
                    </a:lnTo>
                    <a:lnTo>
                      <a:pt x="5074" y="682"/>
                    </a:lnTo>
                    <a:lnTo>
                      <a:pt x="4818" y="586"/>
                    </a:lnTo>
                    <a:lnTo>
                      <a:pt x="4554" y="499"/>
                    </a:lnTo>
                    <a:lnTo>
                      <a:pt x="4283" y="418"/>
                    </a:lnTo>
                    <a:lnTo>
                      <a:pt x="4005" y="345"/>
                    </a:lnTo>
                    <a:lnTo>
                      <a:pt x="3720" y="279"/>
                    </a:lnTo>
                    <a:lnTo>
                      <a:pt x="3427" y="213"/>
                    </a:lnTo>
                    <a:lnTo>
                      <a:pt x="3119" y="162"/>
                    </a:lnTo>
                    <a:lnTo>
                      <a:pt x="2812" y="118"/>
                    </a:lnTo>
                    <a:lnTo>
                      <a:pt x="2490" y="74"/>
                    </a:lnTo>
                    <a:lnTo>
                      <a:pt x="2160" y="45"/>
                    </a:lnTo>
                    <a:lnTo>
                      <a:pt x="1823" y="23"/>
                    </a:lnTo>
                    <a:lnTo>
                      <a:pt x="1479" y="8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67"/>
              <p:cNvSpPr/>
              <p:nvPr/>
            </p:nvSpPr>
            <p:spPr>
              <a:xfrm>
                <a:off x="3743250" y="1967775"/>
                <a:ext cx="572425" cy="416100"/>
              </a:xfrm>
              <a:custGeom>
                <a:rect b="b" l="l" r="r" t="t"/>
                <a:pathLst>
                  <a:path extrusionOk="0" h="16644" w="22897">
                    <a:moveTo>
                      <a:pt x="12075" y="0"/>
                    </a:moveTo>
                    <a:lnTo>
                      <a:pt x="11833" y="15"/>
                    </a:lnTo>
                    <a:lnTo>
                      <a:pt x="11591" y="37"/>
                    </a:lnTo>
                    <a:lnTo>
                      <a:pt x="11335" y="66"/>
                    </a:lnTo>
                    <a:lnTo>
                      <a:pt x="11072" y="103"/>
                    </a:lnTo>
                    <a:lnTo>
                      <a:pt x="10808" y="147"/>
                    </a:lnTo>
                    <a:lnTo>
                      <a:pt x="10537" y="198"/>
                    </a:lnTo>
                    <a:lnTo>
                      <a:pt x="10266" y="256"/>
                    </a:lnTo>
                    <a:lnTo>
                      <a:pt x="9988" y="315"/>
                    </a:lnTo>
                    <a:lnTo>
                      <a:pt x="9702" y="388"/>
                    </a:lnTo>
                    <a:lnTo>
                      <a:pt x="9417" y="469"/>
                    </a:lnTo>
                    <a:lnTo>
                      <a:pt x="8831" y="637"/>
                    </a:lnTo>
                    <a:lnTo>
                      <a:pt x="8245" y="820"/>
                    </a:lnTo>
                    <a:lnTo>
                      <a:pt x="7645" y="1025"/>
                    </a:lnTo>
                    <a:lnTo>
                      <a:pt x="7052" y="1245"/>
                    </a:lnTo>
                    <a:lnTo>
                      <a:pt x="6459" y="1479"/>
                    </a:lnTo>
                    <a:lnTo>
                      <a:pt x="5866" y="1713"/>
                    </a:lnTo>
                    <a:lnTo>
                      <a:pt x="5287" y="1962"/>
                    </a:lnTo>
                    <a:lnTo>
                      <a:pt x="4716" y="2211"/>
                    </a:lnTo>
                    <a:lnTo>
                      <a:pt x="4167" y="2460"/>
                    </a:lnTo>
                    <a:lnTo>
                      <a:pt x="3632" y="2709"/>
                    </a:lnTo>
                    <a:lnTo>
                      <a:pt x="3120" y="2951"/>
                    </a:lnTo>
                    <a:lnTo>
                      <a:pt x="2637" y="3185"/>
                    </a:lnTo>
                    <a:lnTo>
                      <a:pt x="1765" y="3625"/>
                    </a:lnTo>
                    <a:lnTo>
                      <a:pt x="1033" y="4005"/>
                    </a:lnTo>
                    <a:lnTo>
                      <a:pt x="477" y="4298"/>
                    </a:lnTo>
                    <a:lnTo>
                      <a:pt x="1" y="4562"/>
                    </a:lnTo>
                    <a:lnTo>
                      <a:pt x="45" y="4635"/>
                    </a:lnTo>
                    <a:lnTo>
                      <a:pt x="169" y="4847"/>
                    </a:lnTo>
                    <a:lnTo>
                      <a:pt x="389" y="5191"/>
                    </a:lnTo>
                    <a:lnTo>
                      <a:pt x="542" y="5404"/>
                    </a:lnTo>
                    <a:lnTo>
                      <a:pt x="711" y="5645"/>
                    </a:lnTo>
                    <a:lnTo>
                      <a:pt x="909" y="5909"/>
                    </a:lnTo>
                    <a:lnTo>
                      <a:pt x="1128" y="6202"/>
                    </a:lnTo>
                    <a:lnTo>
                      <a:pt x="1384" y="6509"/>
                    </a:lnTo>
                    <a:lnTo>
                      <a:pt x="1663" y="6846"/>
                    </a:lnTo>
                    <a:lnTo>
                      <a:pt x="1963" y="7198"/>
                    </a:lnTo>
                    <a:lnTo>
                      <a:pt x="2300" y="7564"/>
                    </a:lnTo>
                    <a:lnTo>
                      <a:pt x="2666" y="7952"/>
                    </a:lnTo>
                    <a:lnTo>
                      <a:pt x="3061" y="8347"/>
                    </a:lnTo>
                    <a:lnTo>
                      <a:pt x="3486" y="8765"/>
                    </a:lnTo>
                    <a:lnTo>
                      <a:pt x="3947" y="9182"/>
                    </a:lnTo>
                    <a:lnTo>
                      <a:pt x="4430" y="9621"/>
                    </a:lnTo>
                    <a:lnTo>
                      <a:pt x="4958" y="10061"/>
                    </a:lnTo>
                    <a:lnTo>
                      <a:pt x="5507" y="10507"/>
                    </a:lnTo>
                    <a:lnTo>
                      <a:pt x="5800" y="10734"/>
                    </a:lnTo>
                    <a:lnTo>
                      <a:pt x="6100" y="10961"/>
                    </a:lnTo>
                    <a:lnTo>
                      <a:pt x="6407" y="11188"/>
                    </a:lnTo>
                    <a:lnTo>
                      <a:pt x="6722" y="11423"/>
                    </a:lnTo>
                    <a:lnTo>
                      <a:pt x="7052" y="11650"/>
                    </a:lnTo>
                    <a:lnTo>
                      <a:pt x="7381" y="11877"/>
                    </a:lnTo>
                    <a:lnTo>
                      <a:pt x="7725" y="12111"/>
                    </a:lnTo>
                    <a:lnTo>
                      <a:pt x="8077" y="12338"/>
                    </a:lnTo>
                    <a:lnTo>
                      <a:pt x="8436" y="12565"/>
                    </a:lnTo>
                    <a:lnTo>
                      <a:pt x="8809" y="12799"/>
                    </a:lnTo>
                    <a:lnTo>
                      <a:pt x="9190" y="13026"/>
                    </a:lnTo>
                    <a:lnTo>
                      <a:pt x="9578" y="13253"/>
                    </a:lnTo>
                    <a:lnTo>
                      <a:pt x="9981" y="13480"/>
                    </a:lnTo>
                    <a:lnTo>
                      <a:pt x="10383" y="13700"/>
                    </a:lnTo>
                    <a:lnTo>
                      <a:pt x="10801" y="13927"/>
                    </a:lnTo>
                    <a:lnTo>
                      <a:pt x="11233" y="14146"/>
                    </a:lnTo>
                    <a:lnTo>
                      <a:pt x="11672" y="14366"/>
                    </a:lnTo>
                    <a:lnTo>
                      <a:pt x="12119" y="14586"/>
                    </a:lnTo>
                    <a:lnTo>
                      <a:pt x="12573" y="14805"/>
                    </a:lnTo>
                    <a:lnTo>
                      <a:pt x="13041" y="15018"/>
                    </a:lnTo>
                    <a:lnTo>
                      <a:pt x="13517" y="15223"/>
                    </a:lnTo>
                    <a:lnTo>
                      <a:pt x="14008" y="15435"/>
                    </a:lnTo>
                    <a:lnTo>
                      <a:pt x="14491" y="15633"/>
                    </a:lnTo>
                    <a:lnTo>
                      <a:pt x="14960" y="15808"/>
                    </a:lnTo>
                    <a:lnTo>
                      <a:pt x="15406" y="15970"/>
                    </a:lnTo>
                    <a:lnTo>
                      <a:pt x="15838" y="16109"/>
                    </a:lnTo>
                    <a:lnTo>
                      <a:pt x="16256" y="16233"/>
                    </a:lnTo>
                    <a:lnTo>
                      <a:pt x="16651" y="16336"/>
                    </a:lnTo>
                    <a:lnTo>
                      <a:pt x="17032" y="16424"/>
                    </a:lnTo>
                    <a:lnTo>
                      <a:pt x="17405" y="16497"/>
                    </a:lnTo>
                    <a:lnTo>
                      <a:pt x="17757" y="16555"/>
                    </a:lnTo>
                    <a:lnTo>
                      <a:pt x="18093" y="16599"/>
                    </a:lnTo>
                    <a:lnTo>
                      <a:pt x="18416" y="16629"/>
                    </a:lnTo>
                    <a:lnTo>
                      <a:pt x="18723" y="16643"/>
                    </a:lnTo>
                    <a:lnTo>
                      <a:pt x="19016" y="16643"/>
                    </a:lnTo>
                    <a:lnTo>
                      <a:pt x="19294" y="16636"/>
                    </a:lnTo>
                    <a:lnTo>
                      <a:pt x="19558" y="16614"/>
                    </a:lnTo>
                    <a:lnTo>
                      <a:pt x="19814" y="16577"/>
                    </a:lnTo>
                    <a:lnTo>
                      <a:pt x="20056" y="16526"/>
                    </a:lnTo>
                    <a:lnTo>
                      <a:pt x="20283" y="16467"/>
                    </a:lnTo>
                    <a:lnTo>
                      <a:pt x="20495" y="16402"/>
                    </a:lnTo>
                    <a:lnTo>
                      <a:pt x="20700" y="16321"/>
                    </a:lnTo>
                    <a:lnTo>
                      <a:pt x="20898" y="16233"/>
                    </a:lnTo>
                    <a:lnTo>
                      <a:pt x="21073" y="16138"/>
                    </a:lnTo>
                    <a:lnTo>
                      <a:pt x="21249" y="16035"/>
                    </a:lnTo>
                    <a:lnTo>
                      <a:pt x="21403" y="15918"/>
                    </a:lnTo>
                    <a:lnTo>
                      <a:pt x="21557" y="15801"/>
                    </a:lnTo>
                    <a:lnTo>
                      <a:pt x="21696" y="15669"/>
                    </a:lnTo>
                    <a:lnTo>
                      <a:pt x="21828" y="15538"/>
                    </a:lnTo>
                    <a:lnTo>
                      <a:pt x="21945" y="15398"/>
                    </a:lnTo>
                    <a:lnTo>
                      <a:pt x="22055" y="15259"/>
                    </a:lnTo>
                    <a:lnTo>
                      <a:pt x="22157" y="15106"/>
                    </a:lnTo>
                    <a:lnTo>
                      <a:pt x="22252" y="14952"/>
                    </a:lnTo>
                    <a:lnTo>
                      <a:pt x="22340" y="14798"/>
                    </a:lnTo>
                    <a:lnTo>
                      <a:pt x="22421" y="14637"/>
                    </a:lnTo>
                    <a:lnTo>
                      <a:pt x="22494" y="14476"/>
                    </a:lnTo>
                    <a:lnTo>
                      <a:pt x="22560" y="14307"/>
                    </a:lnTo>
                    <a:lnTo>
                      <a:pt x="22618" y="14139"/>
                    </a:lnTo>
                    <a:lnTo>
                      <a:pt x="22670" y="13971"/>
                    </a:lnTo>
                    <a:lnTo>
                      <a:pt x="22714" y="13802"/>
                    </a:lnTo>
                    <a:lnTo>
                      <a:pt x="22750" y="13634"/>
                    </a:lnTo>
                    <a:lnTo>
                      <a:pt x="22787" y="13465"/>
                    </a:lnTo>
                    <a:lnTo>
                      <a:pt x="22816" y="13297"/>
                    </a:lnTo>
                    <a:lnTo>
                      <a:pt x="22838" y="13136"/>
                    </a:lnTo>
                    <a:lnTo>
                      <a:pt x="22875" y="12806"/>
                    </a:lnTo>
                    <a:lnTo>
                      <a:pt x="22889" y="12492"/>
                    </a:lnTo>
                    <a:lnTo>
                      <a:pt x="22897" y="12191"/>
                    </a:lnTo>
                    <a:lnTo>
                      <a:pt x="22897" y="11913"/>
                    </a:lnTo>
                    <a:lnTo>
                      <a:pt x="22882" y="11657"/>
                    </a:lnTo>
                    <a:lnTo>
                      <a:pt x="22867" y="11430"/>
                    </a:lnTo>
                    <a:lnTo>
                      <a:pt x="22845" y="11239"/>
                    </a:lnTo>
                    <a:lnTo>
                      <a:pt x="22809" y="10961"/>
                    </a:lnTo>
                    <a:lnTo>
                      <a:pt x="22794" y="10859"/>
                    </a:lnTo>
                    <a:lnTo>
                      <a:pt x="22538" y="10500"/>
                    </a:lnTo>
                    <a:lnTo>
                      <a:pt x="21850" y="9519"/>
                    </a:lnTo>
                    <a:lnTo>
                      <a:pt x="21366" y="8860"/>
                    </a:lnTo>
                    <a:lnTo>
                      <a:pt x="20810" y="8106"/>
                    </a:lnTo>
                    <a:lnTo>
                      <a:pt x="20195" y="7286"/>
                    </a:lnTo>
                    <a:lnTo>
                      <a:pt x="19536" y="6422"/>
                    </a:lnTo>
                    <a:lnTo>
                      <a:pt x="18840" y="5528"/>
                    </a:lnTo>
                    <a:lnTo>
                      <a:pt x="18481" y="5082"/>
                    </a:lnTo>
                    <a:lnTo>
                      <a:pt x="18115" y="4635"/>
                    </a:lnTo>
                    <a:lnTo>
                      <a:pt x="17757" y="4196"/>
                    </a:lnTo>
                    <a:lnTo>
                      <a:pt x="17390" y="3764"/>
                    </a:lnTo>
                    <a:lnTo>
                      <a:pt x="17024" y="3339"/>
                    </a:lnTo>
                    <a:lnTo>
                      <a:pt x="16658" y="2929"/>
                    </a:lnTo>
                    <a:lnTo>
                      <a:pt x="16300" y="2534"/>
                    </a:lnTo>
                    <a:lnTo>
                      <a:pt x="15941" y="2153"/>
                    </a:lnTo>
                    <a:lnTo>
                      <a:pt x="15597" y="1801"/>
                    </a:lnTo>
                    <a:lnTo>
                      <a:pt x="15252" y="1465"/>
                    </a:lnTo>
                    <a:lnTo>
                      <a:pt x="14923" y="1157"/>
                    </a:lnTo>
                    <a:lnTo>
                      <a:pt x="14601" y="879"/>
                    </a:lnTo>
                    <a:lnTo>
                      <a:pt x="14301" y="637"/>
                    </a:lnTo>
                    <a:lnTo>
                      <a:pt x="14147" y="527"/>
                    </a:lnTo>
                    <a:lnTo>
                      <a:pt x="14008" y="425"/>
                    </a:lnTo>
                    <a:lnTo>
                      <a:pt x="13861" y="330"/>
                    </a:lnTo>
                    <a:lnTo>
                      <a:pt x="13700" y="249"/>
                    </a:lnTo>
                    <a:lnTo>
                      <a:pt x="13532" y="183"/>
                    </a:lnTo>
                    <a:lnTo>
                      <a:pt x="13349" y="125"/>
                    </a:lnTo>
                    <a:lnTo>
                      <a:pt x="13158" y="81"/>
                    </a:lnTo>
                    <a:lnTo>
                      <a:pt x="12961" y="44"/>
                    </a:lnTo>
                    <a:lnTo>
                      <a:pt x="12748" y="22"/>
                    </a:lnTo>
                    <a:lnTo>
                      <a:pt x="12536" y="7"/>
                    </a:lnTo>
                    <a:lnTo>
                      <a:pt x="12309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67"/>
              <p:cNvSpPr/>
              <p:nvPr/>
            </p:nvSpPr>
            <p:spPr>
              <a:xfrm>
                <a:off x="3711400" y="2045925"/>
                <a:ext cx="736450" cy="524100"/>
              </a:xfrm>
              <a:custGeom>
                <a:rect b="b" l="l" r="r" t="t"/>
                <a:pathLst>
                  <a:path extrusionOk="0" h="20964" w="29458">
                    <a:moveTo>
                      <a:pt x="24368" y="1"/>
                    </a:moveTo>
                    <a:lnTo>
                      <a:pt x="24251" y="15"/>
                    </a:lnTo>
                    <a:lnTo>
                      <a:pt x="24127" y="30"/>
                    </a:lnTo>
                    <a:lnTo>
                      <a:pt x="24010" y="52"/>
                    </a:lnTo>
                    <a:lnTo>
                      <a:pt x="23878" y="81"/>
                    </a:lnTo>
                    <a:lnTo>
                      <a:pt x="23753" y="118"/>
                    </a:lnTo>
                    <a:lnTo>
                      <a:pt x="23629" y="162"/>
                    </a:lnTo>
                    <a:lnTo>
                      <a:pt x="23497" y="206"/>
                    </a:lnTo>
                    <a:lnTo>
                      <a:pt x="23233" y="316"/>
                    </a:lnTo>
                    <a:lnTo>
                      <a:pt x="22963" y="447"/>
                    </a:lnTo>
                    <a:lnTo>
                      <a:pt x="22684" y="594"/>
                    </a:lnTo>
                    <a:lnTo>
                      <a:pt x="22406" y="762"/>
                    </a:lnTo>
                    <a:lnTo>
                      <a:pt x="22120" y="938"/>
                    </a:lnTo>
                    <a:lnTo>
                      <a:pt x="21842" y="1136"/>
                    </a:lnTo>
                    <a:lnTo>
                      <a:pt x="21557" y="1341"/>
                    </a:lnTo>
                    <a:lnTo>
                      <a:pt x="21271" y="1560"/>
                    </a:lnTo>
                    <a:lnTo>
                      <a:pt x="20978" y="1787"/>
                    </a:lnTo>
                    <a:lnTo>
                      <a:pt x="20693" y="2022"/>
                    </a:lnTo>
                    <a:lnTo>
                      <a:pt x="20414" y="2263"/>
                    </a:lnTo>
                    <a:lnTo>
                      <a:pt x="20129" y="2505"/>
                    </a:lnTo>
                    <a:lnTo>
                      <a:pt x="19851" y="2754"/>
                    </a:lnTo>
                    <a:lnTo>
                      <a:pt x="19309" y="3259"/>
                    </a:lnTo>
                    <a:lnTo>
                      <a:pt x="18782" y="3750"/>
                    </a:lnTo>
                    <a:lnTo>
                      <a:pt x="18284" y="4233"/>
                    </a:lnTo>
                    <a:lnTo>
                      <a:pt x="17822" y="4679"/>
                    </a:lnTo>
                    <a:lnTo>
                      <a:pt x="17398" y="5082"/>
                    </a:lnTo>
                    <a:lnTo>
                      <a:pt x="17017" y="5426"/>
                    </a:lnTo>
                    <a:lnTo>
                      <a:pt x="16849" y="5580"/>
                    </a:lnTo>
                    <a:lnTo>
                      <a:pt x="16695" y="5705"/>
                    </a:lnTo>
                    <a:lnTo>
                      <a:pt x="16526" y="5844"/>
                    </a:lnTo>
                    <a:lnTo>
                      <a:pt x="16343" y="6012"/>
                    </a:lnTo>
                    <a:lnTo>
                      <a:pt x="16138" y="6210"/>
                    </a:lnTo>
                    <a:lnTo>
                      <a:pt x="15904" y="6437"/>
                    </a:lnTo>
                    <a:lnTo>
                      <a:pt x="15392" y="6957"/>
                    </a:lnTo>
                    <a:lnTo>
                      <a:pt x="14813" y="7557"/>
                    </a:lnTo>
                    <a:lnTo>
                      <a:pt x="14191" y="8231"/>
                    </a:lnTo>
                    <a:lnTo>
                      <a:pt x="13524" y="8948"/>
                    </a:lnTo>
                    <a:lnTo>
                      <a:pt x="12133" y="10464"/>
                    </a:lnTo>
                    <a:lnTo>
                      <a:pt x="10749" y="11972"/>
                    </a:lnTo>
                    <a:lnTo>
                      <a:pt x="10098" y="12690"/>
                    </a:lnTo>
                    <a:lnTo>
                      <a:pt x="9483" y="13349"/>
                    </a:lnTo>
                    <a:lnTo>
                      <a:pt x="8919" y="13942"/>
                    </a:lnTo>
                    <a:lnTo>
                      <a:pt x="8421" y="14454"/>
                    </a:lnTo>
                    <a:lnTo>
                      <a:pt x="8201" y="14674"/>
                    </a:lnTo>
                    <a:lnTo>
                      <a:pt x="8004" y="14864"/>
                    </a:lnTo>
                    <a:lnTo>
                      <a:pt x="7828" y="15026"/>
                    </a:lnTo>
                    <a:lnTo>
                      <a:pt x="7674" y="15157"/>
                    </a:lnTo>
                    <a:lnTo>
                      <a:pt x="7535" y="15260"/>
                    </a:lnTo>
                    <a:lnTo>
                      <a:pt x="7389" y="15348"/>
                    </a:lnTo>
                    <a:lnTo>
                      <a:pt x="7235" y="15428"/>
                    </a:lnTo>
                    <a:lnTo>
                      <a:pt x="7074" y="15494"/>
                    </a:lnTo>
                    <a:lnTo>
                      <a:pt x="6905" y="15545"/>
                    </a:lnTo>
                    <a:lnTo>
                      <a:pt x="6737" y="15589"/>
                    </a:lnTo>
                    <a:lnTo>
                      <a:pt x="6568" y="15619"/>
                    </a:lnTo>
                    <a:lnTo>
                      <a:pt x="6393" y="15633"/>
                    </a:lnTo>
                    <a:lnTo>
                      <a:pt x="6217" y="15648"/>
                    </a:lnTo>
                    <a:lnTo>
                      <a:pt x="6034" y="15648"/>
                    </a:lnTo>
                    <a:lnTo>
                      <a:pt x="5858" y="15641"/>
                    </a:lnTo>
                    <a:lnTo>
                      <a:pt x="5682" y="15633"/>
                    </a:lnTo>
                    <a:lnTo>
                      <a:pt x="5507" y="15611"/>
                    </a:lnTo>
                    <a:lnTo>
                      <a:pt x="5331" y="15582"/>
                    </a:lnTo>
                    <a:lnTo>
                      <a:pt x="5163" y="15553"/>
                    </a:lnTo>
                    <a:lnTo>
                      <a:pt x="4994" y="15523"/>
                    </a:lnTo>
                    <a:lnTo>
                      <a:pt x="4672" y="15443"/>
                    </a:lnTo>
                    <a:lnTo>
                      <a:pt x="4372" y="15355"/>
                    </a:lnTo>
                    <a:lnTo>
                      <a:pt x="4101" y="15267"/>
                    </a:lnTo>
                    <a:lnTo>
                      <a:pt x="3867" y="15179"/>
                    </a:lnTo>
                    <a:lnTo>
                      <a:pt x="3676" y="15099"/>
                    </a:lnTo>
                    <a:lnTo>
                      <a:pt x="3530" y="15040"/>
                    </a:lnTo>
                    <a:lnTo>
                      <a:pt x="3405" y="14982"/>
                    </a:lnTo>
                    <a:lnTo>
                      <a:pt x="3274" y="14952"/>
                    </a:lnTo>
                    <a:lnTo>
                      <a:pt x="3142" y="14930"/>
                    </a:lnTo>
                    <a:lnTo>
                      <a:pt x="3017" y="14916"/>
                    </a:lnTo>
                    <a:lnTo>
                      <a:pt x="2885" y="14908"/>
                    </a:lnTo>
                    <a:lnTo>
                      <a:pt x="2761" y="14901"/>
                    </a:lnTo>
                    <a:lnTo>
                      <a:pt x="2629" y="14901"/>
                    </a:lnTo>
                    <a:lnTo>
                      <a:pt x="2505" y="14908"/>
                    </a:lnTo>
                    <a:lnTo>
                      <a:pt x="2388" y="14916"/>
                    </a:lnTo>
                    <a:lnTo>
                      <a:pt x="2263" y="14930"/>
                    </a:lnTo>
                    <a:lnTo>
                      <a:pt x="2139" y="14952"/>
                    </a:lnTo>
                    <a:lnTo>
                      <a:pt x="2021" y="14982"/>
                    </a:lnTo>
                    <a:lnTo>
                      <a:pt x="1904" y="15011"/>
                    </a:lnTo>
                    <a:lnTo>
                      <a:pt x="1794" y="15047"/>
                    </a:lnTo>
                    <a:lnTo>
                      <a:pt x="1677" y="15084"/>
                    </a:lnTo>
                    <a:lnTo>
                      <a:pt x="1568" y="15128"/>
                    </a:lnTo>
                    <a:lnTo>
                      <a:pt x="1465" y="15172"/>
                    </a:lnTo>
                    <a:lnTo>
                      <a:pt x="1355" y="15231"/>
                    </a:lnTo>
                    <a:lnTo>
                      <a:pt x="1253" y="15282"/>
                    </a:lnTo>
                    <a:lnTo>
                      <a:pt x="1157" y="15340"/>
                    </a:lnTo>
                    <a:lnTo>
                      <a:pt x="1062" y="15406"/>
                    </a:lnTo>
                    <a:lnTo>
                      <a:pt x="967" y="15472"/>
                    </a:lnTo>
                    <a:lnTo>
                      <a:pt x="879" y="15538"/>
                    </a:lnTo>
                    <a:lnTo>
                      <a:pt x="791" y="15611"/>
                    </a:lnTo>
                    <a:lnTo>
                      <a:pt x="711" y="15685"/>
                    </a:lnTo>
                    <a:lnTo>
                      <a:pt x="630" y="15765"/>
                    </a:lnTo>
                    <a:lnTo>
                      <a:pt x="557" y="15846"/>
                    </a:lnTo>
                    <a:lnTo>
                      <a:pt x="491" y="15933"/>
                    </a:lnTo>
                    <a:lnTo>
                      <a:pt x="418" y="16014"/>
                    </a:lnTo>
                    <a:lnTo>
                      <a:pt x="359" y="16102"/>
                    </a:lnTo>
                    <a:lnTo>
                      <a:pt x="301" y="16197"/>
                    </a:lnTo>
                    <a:lnTo>
                      <a:pt x="250" y="16285"/>
                    </a:lnTo>
                    <a:lnTo>
                      <a:pt x="198" y="16380"/>
                    </a:lnTo>
                    <a:lnTo>
                      <a:pt x="154" y="16483"/>
                    </a:lnTo>
                    <a:lnTo>
                      <a:pt x="118" y="16578"/>
                    </a:lnTo>
                    <a:lnTo>
                      <a:pt x="81" y="16680"/>
                    </a:lnTo>
                    <a:lnTo>
                      <a:pt x="59" y="16775"/>
                    </a:lnTo>
                    <a:lnTo>
                      <a:pt x="30" y="16878"/>
                    </a:lnTo>
                    <a:lnTo>
                      <a:pt x="15" y="16988"/>
                    </a:lnTo>
                    <a:lnTo>
                      <a:pt x="1" y="17090"/>
                    </a:lnTo>
                    <a:lnTo>
                      <a:pt x="1" y="17193"/>
                    </a:lnTo>
                    <a:lnTo>
                      <a:pt x="1" y="17303"/>
                    </a:lnTo>
                    <a:lnTo>
                      <a:pt x="1" y="17405"/>
                    </a:lnTo>
                    <a:lnTo>
                      <a:pt x="15" y="17515"/>
                    </a:lnTo>
                    <a:lnTo>
                      <a:pt x="37" y="17625"/>
                    </a:lnTo>
                    <a:lnTo>
                      <a:pt x="59" y="17735"/>
                    </a:lnTo>
                    <a:lnTo>
                      <a:pt x="88" y="17837"/>
                    </a:lnTo>
                    <a:lnTo>
                      <a:pt x="132" y="17947"/>
                    </a:lnTo>
                    <a:lnTo>
                      <a:pt x="176" y="18057"/>
                    </a:lnTo>
                    <a:lnTo>
                      <a:pt x="228" y="18159"/>
                    </a:lnTo>
                    <a:lnTo>
                      <a:pt x="286" y="18269"/>
                    </a:lnTo>
                    <a:lnTo>
                      <a:pt x="352" y="18372"/>
                    </a:lnTo>
                    <a:lnTo>
                      <a:pt x="425" y="18482"/>
                    </a:lnTo>
                    <a:lnTo>
                      <a:pt x="506" y="18584"/>
                    </a:lnTo>
                    <a:lnTo>
                      <a:pt x="594" y="18687"/>
                    </a:lnTo>
                    <a:lnTo>
                      <a:pt x="696" y="18789"/>
                    </a:lnTo>
                    <a:lnTo>
                      <a:pt x="799" y="18892"/>
                    </a:lnTo>
                    <a:lnTo>
                      <a:pt x="909" y="18994"/>
                    </a:lnTo>
                    <a:lnTo>
                      <a:pt x="1033" y="19089"/>
                    </a:lnTo>
                    <a:lnTo>
                      <a:pt x="1165" y="19184"/>
                    </a:lnTo>
                    <a:lnTo>
                      <a:pt x="1297" y="19280"/>
                    </a:lnTo>
                    <a:lnTo>
                      <a:pt x="1450" y="19375"/>
                    </a:lnTo>
                    <a:lnTo>
                      <a:pt x="1604" y="19463"/>
                    </a:lnTo>
                    <a:lnTo>
                      <a:pt x="1765" y="19551"/>
                    </a:lnTo>
                    <a:lnTo>
                      <a:pt x="1941" y="19638"/>
                    </a:lnTo>
                    <a:lnTo>
                      <a:pt x="2622" y="19961"/>
                    </a:lnTo>
                    <a:lnTo>
                      <a:pt x="2944" y="20107"/>
                    </a:lnTo>
                    <a:lnTo>
                      <a:pt x="3252" y="20239"/>
                    </a:lnTo>
                    <a:lnTo>
                      <a:pt x="3552" y="20363"/>
                    </a:lnTo>
                    <a:lnTo>
                      <a:pt x="3845" y="20480"/>
                    </a:lnTo>
                    <a:lnTo>
                      <a:pt x="4130" y="20576"/>
                    </a:lnTo>
                    <a:lnTo>
                      <a:pt x="4401" y="20671"/>
                    </a:lnTo>
                    <a:lnTo>
                      <a:pt x="4672" y="20751"/>
                    </a:lnTo>
                    <a:lnTo>
                      <a:pt x="4943" y="20817"/>
                    </a:lnTo>
                    <a:lnTo>
                      <a:pt x="5207" y="20869"/>
                    </a:lnTo>
                    <a:lnTo>
                      <a:pt x="5470" y="20912"/>
                    </a:lnTo>
                    <a:lnTo>
                      <a:pt x="5734" y="20942"/>
                    </a:lnTo>
                    <a:lnTo>
                      <a:pt x="5997" y="20964"/>
                    </a:lnTo>
                    <a:lnTo>
                      <a:pt x="6268" y="20964"/>
                    </a:lnTo>
                    <a:lnTo>
                      <a:pt x="6539" y="20956"/>
                    </a:lnTo>
                    <a:lnTo>
                      <a:pt x="6817" y="20934"/>
                    </a:lnTo>
                    <a:lnTo>
                      <a:pt x="7096" y="20898"/>
                    </a:lnTo>
                    <a:lnTo>
                      <a:pt x="7389" y="20847"/>
                    </a:lnTo>
                    <a:lnTo>
                      <a:pt x="7689" y="20781"/>
                    </a:lnTo>
                    <a:lnTo>
                      <a:pt x="8004" y="20700"/>
                    </a:lnTo>
                    <a:lnTo>
                      <a:pt x="8326" y="20605"/>
                    </a:lnTo>
                    <a:lnTo>
                      <a:pt x="8655" y="20495"/>
                    </a:lnTo>
                    <a:lnTo>
                      <a:pt x="9007" y="20371"/>
                    </a:lnTo>
                    <a:lnTo>
                      <a:pt x="9373" y="20232"/>
                    </a:lnTo>
                    <a:lnTo>
                      <a:pt x="9754" y="20078"/>
                    </a:lnTo>
                    <a:lnTo>
                      <a:pt x="10149" y="19902"/>
                    </a:lnTo>
                    <a:lnTo>
                      <a:pt x="10574" y="19712"/>
                    </a:lnTo>
                    <a:lnTo>
                      <a:pt x="11013" y="19507"/>
                    </a:lnTo>
                    <a:lnTo>
                      <a:pt x="11474" y="19287"/>
                    </a:lnTo>
                    <a:lnTo>
                      <a:pt x="11957" y="19045"/>
                    </a:lnTo>
                    <a:lnTo>
                      <a:pt x="12463" y="18789"/>
                    </a:lnTo>
                    <a:lnTo>
                      <a:pt x="12726" y="18650"/>
                    </a:lnTo>
                    <a:lnTo>
                      <a:pt x="13005" y="18496"/>
                    </a:lnTo>
                    <a:lnTo>
                      <a:pt x="13283" y="18328"/>
                    </a:lnTo>
                    <a:lnTo>
                      <a:pt x="13576" y="18145"/>
                    </a:lnTo>
                    <a:lnTo>
                      <a:pt x="13869" y="17947"/>
                    </a:lnTo>
                    <a:lnTo>
                      <a:pt x="14169" y="17742"/>
                    </a:lnTo>
                    <a:lnTo>
                      <a:pt x="14476" y="17522"/>
                    </a:lnTo>
                    <a:lnTo>
                      <a:pt x="14791" y="17288"/>
                    </a:lnTo>
                    <a:lnTo>
                      <a:pt x="15113" y="17054"/>
                    </a:lnTo>
                    <a:lnTo>
                      <a:pt x="15435" y="16797"/>
                    </a:lnTo>
                    <a:lnTo>
                      <a:pt x="15765" y="16541"/>
                    </a:lnTo>
                    <a:lnTo>
                      <a:pt x="16102" y="16270"/>
                    </a:lnTo>
                    <a:lnTo>
                      <a:pt x="16775" y="15706"/>
                    </a:lnTo>
                    <a:lnTo>
                      <a:pt x="17471" y="15106"/>
                    </a:lnTo>
                    <a:lnTo>
                      <a:pt x="18167" y="14491"/>
                    </a:lnTo>
                    <a:lnTo>
                      <a:pt x="18870" y="13847"/>
                    </a:lnTo>
                    <a:lnTo>
                      <a:pt x="19580" y="13188"/>
                    </a:lnTo>
                    <a:lnTo>
                      <a:pt x="20290" y="12514"/>
                    </a:lnTo>
                    <a:lnTo>
                      <a:pt x="20993" y="11833"/>
                    </a:lnTo>
                    <a:lnTo>
                      <a:pt x="21688" y="11152"/>
                    </a:lnTo>
                    <a:lnTo>
                      <a:pt x="22377" y="10464"/>
                    </a:lnTo>
                    <a:lnTo>
                      <a:pt x="23050" y="9783"/>
                    </a:lnTo>
                    <a:lnTo>
                      <a:pt x="23709" y="9109"/>
                    </a:lnTo>
                    <a:lnTo>
                      <a:pt x="24346" y="8450"/>
                    </a:lnTo>
                    <a:lnTo>
                      <a:pt x="25547" y="7184"/>
                    </a:lnTo>
                    <a:lnTo>
                      <a:pt x="26638" y="6019"/>
                    </a:lnTo>
                    <a:lnTo>
                      <a:pt x="27583" y="4987"/>
                    </a:lnTo>
                    <a:lnTo>
                      <a:pt x="28366" y="4130"/>
                    </a:lnTo>
                    <a:lnTo>
                      <a:pt x="28959" y="3471"/>
                    </a:lnTo>
                    <a:lnTo>
                      <a:pt x="29457" y="2908"/>
                    </a:lnTo>
                    <a:lnTo>
                      <a:pt x="29355" y="2790"/>
                    </a:lnTo>
                    <a:lnTo>
                      <a:pt x="29223" y="2666"/>
                    </a:lnTo>
                    <a:lnTo>
                      <a:pt x="29054" y="2497"/>
                    </a:lnTo>
                    <a:lnTo>
                      <a:pt x="28835" y="2292"/>
                    </a:lnTo>
                    <a:lnTo>
                      <a:pt x="28586" y="2073"/>
                    </a:lnTo>
                    <a:lnTo>
                      <a:pt x="28293" y="1824"/>
                    </a:lnTo>
                    <a:lnTo>
                      <a:pt x="27978" y="1575"/>
                    </a:lnTo>
                    <a:lnTo>
                      <a:pt x="27627" y="1311"/>
                    </a:lnTo>
                    <a:lnTo>
                      <a:pt x="27444" y="1187"/>
                    </a:lnTo>
                    <a:lnTo>
                      <a:pt x="27261" y="1062"/>
                    </a:lnTo>
                    <a:lnTo>
                      <a:pt x="27063" y="938"/>
                    </a:lnTo>
                    <a:lnTo>
                      <a:pt x="26865" y="821"/>
                    </a:lnTo>
                    <a:lnTo>
                      <a:pt x="26660" y="704"/>
                    </a:lnTo>
                    <a:lnTo>
                      <a:pt x="26455" y="594"/>
                    </a:lnTo>
                    <a:lnTo>
                      <a:pt x="26250" y="491"/>
                    </a:lnTo>
                    <a:lnTo>
                      <a:pt x="26030" y="396"/>
                    </a:lnTo>
                    <a:lnTo>
                      <a:pt x="25818" y="301"/>
                    </a:lnTo>
                    <a:lnTo>
                      <a:pt x="25598" y="228"/>
                    </a:lnTo>
                    <a:lnTo>
                      <a:pt x="25379" y="154"/>
                    </a:lnTo>
                    <a:lnTo>
                      <a:pt x="25159" y="96"/>
                    </a:lnTo>
                    <a:lnTo>
                      <a:pt x="24939" y="52"/>
                    </a:lnTo>
                    <a:lnTo>
                      <a:pt x="24713" y="15"/>
                    </a:lnTo>
                    <a:lnTo>
                      <a:pt x="24603" y="1"/>
                    </a:lnTo>
                    <a:close/>
                  </a:path>
                </a:pathLst>
              </a:custGeom>
              <a:solidFill>
                <a:srgbClr val="D79D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67"/>
              <p:cNvSpPr/>
              <p:nvPr/>
            </p:nvSpPr>
            <p:spPr>
              <a:xfrm>
                <a:off x="4093425" y="2008775"/>
                <a:ext cx="1084425" cy="1013750"/>
              </a:xfrm>
              <a:custGeom>
                <a:rect b="b" l="l" r="r" t="t"/>
                <a:pathLst>
                  <a:path extrusionOk="0" h="40550" w="43377">
                    <a:moveTo>
                      <a:pt x="20246" y="0"/>
                    </a:moveTo>
                    <a:lnTo>
                      <a:pt x="19895" y="15"/>
                    </a:lnTo>
                    <a:lnTo>
                      <a:pt x="19536" y="30"/>
                    </a:lnTo>
                    <a:lnTo>
                      <a:pt x="19170" y="52"/>
                    </a:lnTo>
                    <a:lnTo>
                      <a:pt x="18796" y="81"/>
                    </a:lnTo>
                    <a:lnTo>
                      <a:pt x="18408" y="125"/>
                    </a:lnTo>
                    <a:lnTo>
                      <a:pt x="18020" y="169"/>
                    </a:lnTo>
                    <a:lnTo>
                      <a:pt x="17625" y="227"/>
                    </a:lnTo>
                    <a:lnTo>
                      <a:pt x="17222" y="286"/>
                    </a:lnTo>
                    <a:lnTo>
                      <a:pt x="16812" y="359"/>
                    </a:lnTo>
                    <a:lnTo>
                      <a:pt x="16395" y="440"/>
                    </a:lnTo>
                    <a:lnTo>
                      <a:pt x="15970" y="535"/>
                    </a:lnTo>
                    <a:lnTo>
                      <a:pt x="15538" y="630"/>
                    </a:lnTo>
                    <a:lnTo>
                      <a:pt x="15099" y="740"/>
                    </a:lnTo>
                    <a:lnTo>
                      <a:pt x="14652" y="864"/>
                    </a:lnTo>
                    <a:lnTo>
                      <a:pt x="14198" y="989"/>
                    </a:lnTo>
                    <a:lnTo>
                      <a:pt x="13737" y="1135"/>
                    </a:lnTo>
                    <a:lnTo>
                      <a:pt x="13261" y="1282"/>
                    </a:lnTo>
                    <a:lnTo>
                      <a:pt x="12785" y="1443"/>
                    </a:lnTo>
                    <a:lnTo>
                      <a:pt x="12302" y="1618"/>
                    </a:lnTo>
                    <a:lnTo>
                      <a:pt x="11804" y="1802"/>
                    </a:lnTo>
                    <a:lnTo>
                      <a:pt x="11562" y="1933"/>
                    </a:lnTo>
                    <a:lnTo>
                      <a:pt x="11277" y="2087"/>
                    </a:lnTo>
                    <a:lnTo>
                      <a:pt x="10903" y="2299"/>
                    </a:lnTo>
                    <a:lnTo>
                      <a:pt x="10442" y="2570"/>
                    </a:lnTo>
                    <a:lnTo>
                      <a:pt x="9915" y="2892"/>
                    </a:lnTo>
                    <a:lnTo>
                      <a:pt x="9336" y="3273"/>
                    </a:lnTo>
                    <a:lnTo>
                      <a:pt x="9021" y="3478"/>
                    </a:lnTo>
                    <a:lnTo>
                      <a:pt x="8707" y="3698"/>
                    </a:lnTo>
                    <a:lnTo>
                      <a:pt x="8377" y="3925"/>
                    </a:lnTo>
                    <a:lnTo>
                      <a:pt x="8048" y="4167"/>
                    </a:lnTo>
                    <a:lnTo>
                      <a:pt x="7711" y="4415"/>
                    </a:lnTo>
                    <a:lnTo>
                      <a:pt x="7367" y="4679"/>
                    </a:lnTo>
                    <a:lnTo>
                      <a:pt x="7023" y="4950"/>
                    </a:lnTo>
                    <a:lnTo>
                      <a:pt x="6686" y="5228"/>
                    </a:lnTo>
                    <a:lnTo>
                      <a:pt x="6342" y="5521"/>
                    </a:lnTo>
                    <a:lnTo>
                      <a:pt x="5997" y="5821"/>
                    </a:lnTo>
                    <a:lnTo>
                      <a:pt x="5668" y="6136"/>
                    </a:lnTo>
                    <a:lnTo>
                      <a:pt x="5338" y="6451"/>
                    </a:lnTo>
                    <a:lnTo>
                      <a:pt x="5016" y="6781"/>
                    </a:lnTo>
                    <a:lnTo>
                      <a:pt x="4701" y="7117"/>
                    </a:lnTo>
                    <a:lnTo>
                      <a:pt x="4401" y="7461"/>
                    </a:lnTo>
                    <a:lnTo>
                      <a:pt x="4108" y="7806"/>
                    </a:lnTo>
                    <a:lnTo>
                      <a:pt x="3830" y="8164"/>
                    </a:lnTo>
                    <a:lnTo>
                      <a:pt x="3567" y="8530"/>
                    </a:lnTo>
                    <a:lnTo>
                      <a:pt x="3076" y="9248"/>
                    </a:lnTo>
                    <a:lnTo>
                      <a:pt x="2615" y="9936"/>
                    </a:lnTo>
                    <a:lnTo>
                      <a:pt x="2190" y="10588"/>
                    </a:lnTo>
                    <a:lnTo>
                      <a:pt x="1795" y="11218"/>
                    </a:lnTo>
                    <a:lnTo>
                      <a:pt x="1619" y="11525"/>
                    </a:lnTo>
                    <a:lnTo>
                      <a:pt x="1443" y="11825"/>
                    </a:lnTo>
                    <a:lnTo>
                      <a:pt x="1282" y="12118"/>
                    </a:lnTo>
                    <a:lnTo>
                      <a:pt x="1121" y="12404"/>
                    </a:lnTo>
                    <a:lnTo>
                      <a:pt x="982" y="12689"/>
                    </a:lnTo>
                    <a:lnTo>
                      <a:pt x="843" y="12960"/>
                    </a:lnTo>
                    <a:lnTo>
                      <a:pt x="718" y="13239"/>
                    </a:lnTo>
                    <a:lnTo>
                      <a:pt x="601" y="13509"/>
                    </a:lnTo>
                    <a:lnTo>
                      <a:pt x="499" y="13773"/>
                    </a:lnTo>
                    <a:lnTo>
                      <a:pt x="396" y="14037"/>
                    </a:lnTo>
                    <a:lnTo>
                      <a:pt x="316" y="14293"/>
                    </a:lnTo>
                    <a:lnTo>
                      <a:pt x="235" y="14557"/>
                    </a:lnTo>
                    <a:lnTo>
                      <a:pt x="169" y="14805"/>
                    </a:lnTo>
                    <a:lnTo>
                      <a:pt x="118" y="15062"/>
                    </a:lnTo>
                    <a:lnTo>
                      <a:pt x="74" y="15311"/>
                    </a:lnTo>
                    <a:lnTo>
                      <a:pt x="37" y="15560"/>
                    </a:lnTo>
                    <a:lnTo>
                      <a:pt x="15" y="15809"/>
                    </a:lnTo>
                    <a:lnTo>
                      <a:pt x="1" y="16058"/>
                    </a:lnTo>
                    <a:lnTo>
                      <a:pt x="1" y="16307"/>
                    </a:lnTo>
                    <a:lnTo>
                      <a:pt x="8" y="16548"/>
                    </a:lnTo>
                    <a:lnTo>
                      <a:pt x="30" y="16797"/>
                    </a:lnTo>
                    <a:lnTo>
                      <a:pt x="59" y="17046"/>
                    </a:lnTo>
                    <a:lnTo>
                      <a:pt x="103" y="17295"/>
                    </a:lnTo>
                    <a:lnTo>
                      <a:pt x="162" y="17544"/>
                    </a:lnTo>
                    <a:lnTo>
                      <a:pt x="228" y="17793"/>
                    </a:lnTo>
                    <a:lnTo>
                      <a:pt x="308" y="18020"/>
                    </a:lnTo>
                    <a:lnTo>
                      <a:pt x="396" y="18247"/>
                    </a:lnTo>
                    <a:lnTo>
                      <a:pt x="499" y="18452"/>
                    </a:lnTo>
                    <a:lnTo>
                      <a:pt x="608" y="18657"/>
                    </a:lnTo>
                    <a:lnTo>
                      <a:pt x="733" y="18840"/>
                    </a:lnTo>
                    <a:lnTo>
                      <a:pt x="857" y="19016"/>
                    </a:lnTo>
                    <a:lnTo>
                      <a:pt x="989" y="19184"/>
                    </a:lnTo>
                    <a:lnTo>
                      <a:pt x="1136" y="19345"/>
                    </a:lnTo>
                    <a:lnTo>
                      <a:pt x="1275" y="19492"/>
                    </a:lnTo>
                    <a:lnTo>
                      <a:pt x="1429" y="19631"/>
                    </a:lnTo>
                    <a:lnTo>
                      <a:pt x="1575" y="19755"/>
                    </a:lnTo>
                    <a:lnTo>
                      <a:pt x="1729" y="19880"/>
                    </a:lnTo>
                    <a:lnTo>
                      <a:pt x="1882" y="19989"/>
                    </a:lnTo>
                    <a:lnTo>
                      <a:pt x="2036" y="20092"/>
                    </a:lnTo>
                    <a:lnTo>
                      <a:pt x="2190" y="20187"/>
                    </a:lnTo>
                    <a:lnTo>
                      <a:pt x="2344" y="20275"/>
                    </a:lnTo>
                    <a:lnTo>
                      <a:pt x="2490" y="20356"/>
                    </a:lnTo>
                    <a:lnTo>
                      <a:pt x="2637" y="20429"/>
                    </a:lnTo>
                    <a:lnTo>
                      <a:pt x="2776" y="20495"/>
                    </a:lnTo>
                    <a:lnTo>
                      <a:pt x="3039" y="20605"/>
                    </a:lnTo>
                    <a:lnTo>
                      <a:pt x="3274" y="20685"/>
                    </a:lnTo>
                    <a:lnTo>
                      <a:pt x="3464" y="20751"/>
                    </a:lnTo>
                    <a:lnTo>
                      <a:pt x="3610" y="20795"/>
                    </a:lnTo>
                    <a:lnTo>
                      <a:pt x="3742" y="20824"/>
                    </a:lnTo>
                    <a:lnTo>
                      <a:pt x="3837" y="21564"/>
                    </a:lnTo>
                    <a:lnTo>
                      <a:pt x="3940" y="22369"/>
                    </a:lnTo>
                    <a:lnTo>
                      <a:pt x="4057" y="23350"/>
                    </a:lnTo>
                    <a:lnTo>
                      <a:pt x="4174" y="24427"/>
                    </a:lnTo>
                    <a:lnTo>
                      <a:pt x="4226" y="24976"/>
                    </a:lnTo>
                    <a:lnTo>
                      <a:pt x="4269" y="25518"/>
                    </a:lnTo>
                    <a:lnTo>
                      <a:pt x="4306" y="26045"/>
                    </a:lnTo>
                    <a:lnTo>
                      <a:pt x="4328" y="26543"/>
                    </a:lnTo>
                    <a:lnTo>
                      <a:pt x="4343" y="27011"/>
                    </a:lnTo>
                    <a:lnTo>
                      <a:pt x="4343" y="27421"/>
                    </a:lnTo>
                    <a:lnTo>
                      <a:pt x="4343" y="27634"/>
                    </a:lnTo>
                    <a:lnTo>
                      <a:pt x="4343" y="27883"/>
                    </a:lnTo>
                    <a:lnTo>
                      <a:pt x="4365" y="28461"/>
                    </a:lnTo>
                    <a:lnTo>
                      <a:pt x="4401" y="29142"/>
                    </a:lnTo>
                    <a:lnTo>
                      <a:pt x="4445" y="29904"/>
                    </a:lnTo>
                    <a:lnTo>
                      <a:pt x="4504" y="30724"/>
                    </a:lnTo>
                    <a:lnTo>
                      <a:pt x="4570" y="31580"/>
                    </a:lnTo>
                    <a:lnTo>
                      <a:pt x="4716" y="33330"/>
                    </a:lnTo>
                    <a:lnTo>
                      <a:pt x="4863" y="34985"/>
                    </a:lnTo>
                    <a:lnTo>
                      <a:pt x="4994" y="36376"/>
                    </a:lnTo>
                    <a:lnTo>
                      <a:pt x="5119" y="37687"/>
                    </a:lnTo>
                    <a:lnTo>
                      <a:pt x="5141" y="37724"/>
                    </a:lnTo>
                    <a:lnTo>
                      <a:pt x="5199" y="37819"/>
                    </a:lnTo>
                    <a:lnTo>
                      <a:pt x="5302" y="37972"/>
                    </a:lnTo>
                    <a:lnTo>
                      <a:pt x="5368" y="38060"/>
                    </a:lnTo>
                    <a:lnTo>
                      <a:pt x="5456" y="38163"/>
                    </a:lnTo>
                    <a:lnTo>
                      <a:pt x="5551" y="38273"/>
                    </a:lnTo>
                    <a:lnTo>
                      <a:pt x="5661" y="38390"/>
                    </a:lnTo>
                    <a:lnTo>
                      <a:pt x="5792" y="38514"/>
                    </a:lnTo>
                    <a:lnTo>
                      <a:pt x="5932" y="38646"/>
                    </a:lnTo>
                    <a:lnTo>
                      <a:pt x="6093" y="38778"/>
                    </a:lnTo>
                    <a:lnTo>
                      <a:pt x="6268" y="38917"/>
                    </a:lnTo>
                    <a:lnTo>
                      <a:pt x="6466" y="39056"/>
                    </a:lnTo>
                    <a:lnTo>
                      <a:pt x="6678" y="39195"/>
                    </a:lnTo>
                    <a:lnTo>
                      <a:pt x="6913" y="39334"/>
                    </a:lnTo>
                    <a:lnTo>
                      <a:pt x="7162" y="39466"/>
                    </a:lnTo>
                    <a:lnTo>
                      <a:pt x="7440" y="39598"/>
                    </a:lnTo>
                    <a:lnTo>
                      <a:pt x="7733" y="39730"/>
                    </a:lnTo>
                    <a:lnTo>
                      <a:pt x="8048" y="39854"/>
                    </a:lnTo>
                    <a:lnTo>
                      <a:pt x="8392" y="39971"/>
                    </a:lnTo>
                    <a:lnTo>
                      <a:pt x="8758" y="40081"/>
                    </a:lnTo>
                    <a:lnTo>
                      <a:pt x="9139" y="40184"/>
                    </a:lnTo>
                    <a:lnTo>
                      <a:pt x="9556" y="40272"/>
                    </a:lnTo>
                    <a:lnTo>
                      <a:pt x="9988" y="40352"/>
                    </a:lnTo>
                    <a:lnTo>
                      <a:pt x="10457" y="40418"/>
                    </a:lnTo>
                    <a:lnTo>
                      <a:pt x="10947" y="40477"/>
                    </a:lnTo>
                    <a:lnTo>
                      <a:pt x="11460" y="40513"/>
                    </a:lnTo>
                    <a:lnTo>
                      <a:pt x="11731" y="40528"/>
                    </a:lnTo>
                    <a:lnTo>
                      <a:pt x="12009" y="40543"/>
                    </a:lnTo>
                    <a:lnTo>
                      <a:pt x="12294" y="40543"/>
                    </a:lnTo>
                    <a:lnTo>
                      <a:pt x="12580" y="40550"/>
                    </a:lnTo>
                    <a:lnTo>
                      <a:pt x="12880" y="40543"/>
                    </a:lnTo>
                    <a:lnTo>
                      <a:pt x="13188" y="40535"/>
                    </a:lnTo>
                    <a:lnTo>
                      <a:pt x="14359" y="40491"/>
                    </a:lnTo>
                    <a:lnTo>
                      <a:pt x="15399" y="40447"/>
                    </a:lnTo>
                    <a:lnTo>
                      <a:pt x="16322" y="40396"/>
                    </a:lnTo>
                    <a:lnTo>
                      <a:pt x="17127" y="40338"/>
                    </a:lnTo>
                    <a:lnTo>
                      <a:pt x="17830" y="40279"/>
                    </a:lnTo>
                    <a:lnTo>
                      <a:pt x="18430" y="40220"/>
                    </a:lnTo>
                    <a:lnTo>
                      <a:pt x="18943" y="40169"/>
                    </a:lnTo>
                    <a:lnTo>
                      <a:pt x="19368" y="40111"/>
                    </a:lnTo>
                    <a:lnTo>
                      <a:pt x="19719" y="40059"/>
                    </a:lnTo>
                    <a:lnTo>
                      <a:pt x="19997" y="40008"/>
                    </a:lnTo>
                    <a:lnTo>
                      <a:pt x="20217" y="39964"/>
                    </a:lnTo>
                    <a:lnTo>
                      <a:pt x="20371" y="39920"/>
                    </a:lnTo>
                    <a:lnTo>
                      <a:pt x="20488" y="39891"/>
                    </a:lnTo>
                    <a:lnTo>
                      <a:pt x="20554" y="39869"/>
                    </a:lnTo>
                    <a:lnTo>
                      <a:pt x="20605" y="39847"/>
                    </a:lnTo>
                    <a:lnTo>
                      <a:pt x="20627" y="39510"/>
                    </a:lnTo>
                    <a:lnTo>
                      <a:pt x="20649" y="39122"/>
                    </a:lnTo>
                    <a:lnTo>
                      <a:pt x="20693" y="38595"/>
                    </a:lnTo>
                    <a:lnTo>
                      <a:pt x="20751" y="37958"/>
                    </a:lnTo>
                    <a:lnTo>
                      <a:pt x="20825" y="37218"/>
                    </a:lnTo>
                    <a:lnTo>
                      <a:pt x="20927" y="36391"/>
                    </a:lnTo>
                    <a:lnTo>
                      <a:pt x="21044" y="35498"/>
                    </a:lnTo>
                    <a:lnTo>
                      <a:pt x="21117" y="35036"/>
                    </a:lnTo>
                    <a:lnTo>
                      <a:pt x="21191" y="34553"/>
                    </a:lnTo>
                    <a:lnTo>
                      <a:pt x="21279" y="34062"/>
                    </a:lnTo>
                    <a:lnTo>
                      <a:pt x="21366" y="33572"/>
                    </a:lnTo>
                    <a:lnTo>
                      <a:pt x="21469" y="33067"/>
                    </a:lnTo>
                    <a:lnTo>
                      <a:pt x="21571" y="32561"/>
                    </a:lnTo>
                    <a:lnTo>
                      <a:pt x="21681" y="32056"/>
                    </a:lnTo>
                    <a:lnTo>
                      <a:pt x="21806" y="31551"/>
                    </a:lnTo>
                    <a:lnTo>
                      <a:pt x="21938" y="31046"/>
                    </a:lnTo>
                    <a:lnTo>
                      <a:pt x="22077" y="30541"/>
                    </a:lnTo>
                    <a:lnTo>
                      <a:pt x="22223" y="30050"/>
                    </a:lnTo>
                    <a:lnTo>
                      <a:pt x="22377" y="29559"/>
                    </a:lnTo>
                    <a:lnTo>
                      <a:pt x="22545" y="29083"/>
                    </a:lnTo>
                    <a:lnTo>
                      <a:pt x="22721" y="28615"/>
                    </a:lnTo>
                    <a:lnTo>
                      <a:pt x="22911" y="28161"/>
                    </a:lnTo>
                    <a:lnTo>
                      <a:pt x="23109" y="27729"/>
                    </a:lnTo>
                    <a:lnTo>
                      <a:pt x="23314" y="27297"/>
                    </a:lnTo>
                    <a:lnTo>
                      <a:pt x="23519" y="26872"/>
                    </a:lnTo>
                    <a:lnTo>
                      <a:pt x="23944" y="26045"/>
                    </a:lnTo>
                    <a:lnTo>
                      <a:pt x="24368" y="25232"/>
                    </a:lnTo>
                    <a:lnTo>
                      <a:pt x="24800" y="24456"/>
                    </a:lnTo>
                    <a:lnTo>
                      <a:pt x="25225" y="23709"/>
                    </a:lnTo>
                    <a:lnTo>
                      <a:pt x="25635" y="22999"/>
                    </a:lnTo>
                    <a:lnTo>
                      <a:pt x="26038" y="22333"/>
                    </a:lnTo>
                    <a:lnTo>
                      <a:pt x="26419" y="21718"/>
                    </a:lnTo>
                    <a:lnTo>
                      <a:pt x="26770" y="21154"/>
                    </a:lnTo>
                    <a:lnTo>
                      <a:pt x="27100" y="20656"/>
                    </a:lnTo>
                    <a:lnTo>
                      <a:pt x="27634" y="19843"/>
                    </a:lnTo>
                    <a:lnTo>
                      <a:pt x="27986" y="19323"/>
                    </a:lnTo>
                    <a:lnTo>
                      <a:pt x="28110" y="19140"/>
                    </a:lnTo>
                    <a:lnTo>
                      <a:pt x="28432" y="19455"/>
                    </a:lnTo>
                    <a:lnTo>
                      <a:pt x="29296" y="20297"/>
                    </a:lnTo>
                    <a:lnTo>
                      <a:pt x="30548" y="21542"/>
                    </a:lnTo>
                    <a:lnTo>
                      <a:pt x="31273" y="22267"/>
                    </a:lnTo>
                    <a:lnTo>
                      <a:pt x="32042" y="23043"/>
                    </a:lnTo>
                    <a:lnTo>
                      <a:pt x="32833" y="23856"/>
                    </a:lnTo>
                    <a:lnTo>
                      <a:pt x="33624" y="24683"/>
                    </a:lnTo>
                    <a:lnTo>
                      <a:pt x="34407" y="25503"/>
                    </a:lnTo>
                    <a:lnTo>
                      <a:pt x="35154" y="26308"/>
                    </a:lnTo>
                    <a:lnTo>
                      <a:pt x="35849" y="27085"/>
                    </a:lnTo>
                    <a:lnTo>
                      <a:pt x="36172" y="27451"/>
                    </a:lnTo>
                    <a:lnTo>
                      <a:pt x="36472" y="27802"/>
                    </a:lnTo>
                    <a:lnTo>
                      <a:pt x="36750" y="28139"/>
                    </a:lnTo>
                    <a:lnTo>
                      <a:pt x="37006" y="28454"/>
                    </a:lnTo>
                    <a:lnTo>
                      <a:pt x="37233" y="28747"/>
                    </a:lnTo>
                    <a:lnTo>
                      <a:pt x="37431" y="29018"/>
                    </a:lnTo>
                    <a:lnTo>
                      <a:pt x="37519" y="29142"/>
                    </a:lnTo>
                    <a:lnTo>
                      <a:pt x="37614" y="29267"/>
                    </a:lnTo>
                    <a:lnTo>
                      <a:pt x="37717" y="29376"/>
                    </a:lnTo>
                    <a:lnTo>
                      <a:pt x="37812" y="29486"/>
                    </a:lnTo>
                    <a:lnTo>
                      <a:pt x="37914" y="29589"/>
                    </a:lnTo>
                    <a:lnTo>
                      <a:pt x="38024" y="29684"/>
                    </a:lnTo>
                    <a:lnTo>
                      <a:pt x="38134" y="29772"/>
                    </a:lnTo>
                    <a:lnTo>
                      <a:pt x="38244" y="29860"/>
                    </a:lnTo>
                    <a:lnTo>
                      <a:pt x="38354" y="29940"/>
                    </a:lnTo>
                    <a:lnTo>
                      <a:pt x="38463" y="30013"/>
                    </a:lnTo>
                    <a:lnTo>
                      <a:pt x="38581" y="30087"/>
                    </a:lnTo>
                    <a:lnTo>
                      <a:pt x="38698" y="30145"/>
                    </a:lnTo>
                    <a:lnTo>
                      <a:pt x="38815" y="30211"/>
                    </a:lnTo>
                    <a:lnTo>
                      <a:pt x="38932" y="30262"/>
                    </a:lnTo>
                    <a:lnTo>
                      <a:pt x="39057" y="30314"/>
                    </a:lnTo>
                    <a:lnTo>
                      <a:pt x="39174" y="30358"/>
                    </a:lnTo>
                    <a:lnTo>
                      <a:pt x="39423" y="30438"/>
                    </a:lnTo>
                    <a:lnTo>
                      <a:pt x="39672" y="30504"/>
                    </a:lnTo>
                    <a:lnTo>
                      <a:pt x="39913" y="30555"/>
                    </a:lnTo>
                    <a:lnTo>
                      <a:pt x="40162" y="30585"/>
                    </a:lnTo>
                    <a:lnTo>
                      <a:pt x="40411" y="30614"/>
                    </a:lnTo>
                    <a:lnTo>
                      <a:pt x="40653" y="30621"/>
                    </a:lnTo>
                    <a:lnTo>
                      <a:pt x="40894" y="30621"/>
                    </a:lnTo>
                    <a:lnTo>
                      <a:pt x="41129" y="30614"/>
                    </a:lnTo>
                    <a:lnTo>
                      <a:pt x="41363" y="30599"/>
                    </a:lnTo>
                    <a:lnTo>
                      <a:pt x="41583" y="30577"/>
                    </a:lnTo>
                    <a:lnTo>
                      <a:pt x="41802" y="30548"/>
                    </a:lnTo>
                    <a:lnTo>
                      <a:pt x="42007" y="30511"/>
                    </a:lnTo>
                    <a:lnTo>
                      <a:pt x="42205" y="30475"/>
                    </a:lnTo>
                    <a:lnTo>
                      <a:pt x="42388" y="30438"/>
                    </a:lnTo>
                    <a:lnTo>
                      <a:pt x="42725" y="30358"/>
                    </a:lnTo>
                    <a:lnTo>
                      <a:pt x="42996" y="30277"/>
                    </a:lnTo>
                    <a:lnTo>
                      <a:pt x="43201" y="30204"/>
                    </a:lnTo>
                    <a:lnTo>
                      <a:pt x="43377" y="30138"/>
                    </a:lnTo>
                    <a:lnTo>
                      <a:pt x="42088" y="24017"/>
                    </a:lnTo>
                    <a:lnTo>
                      <a:pt x="42000" y="23921"/>
                    </a:lnTo>
                    <a:lnTo>
                      <a:pt x="41766" y="23636"/>
                    </a:lnTo>
                    <a:lnTo>
                      <a:pt x="41597" y="23416"/>
                    </a:lnTo>
                    <a:lnTo>
                      <a:pt x="41392" y="23145"/>
                    </a:lnTo>
                    <a:lnTo>
                      <a:pt x="41151" y="22823"/>
                    </a:lnTo>
                    <a:lnTo>
                      <a:pt x="40887" y="22450"/>
                    </a:lnTo>
                    <a:lnTo>
                      <a:pt x="40594" y="22025"/>
                    </a:lnTo>
                    <a:lnTo>
                      <a:pt x="40279" y="21542"/>
                    </a:lnTo>
                    <a:lnTo>
                      <a:pt x="39935" y="21007"/>
                    </a:lnTo>
                    <a:lnTo>
                      <a:pt x="39576" y="20414"/>
                    </a:lnTo>
                    <a:lnTo>
                      <a:pt x="39196" y="19763"/>
                    </a:lnTo>
                    <a:lnTo>
                      <a:pt x="38793" y="19052"/>
                    </a:lnTo>
                    <a:lnTo>
                      <a:pt x="38376" y="18283"/>
                    </a:lnTo>
                    <a:lnTo>
                      <a:pt x="37944" y="17456"/>
                    </a:lnTo>
                    <a:lnTo>
                      <a:pt x="37482" y="16555"/>
                    </a:lnTo>
                    <a:lnTo>
                      <a:pt x="36962" y="15574"/>
                    </a:lnTo>
                    <a:lnTo>
                      <a:pt x="36406" y="14520"/>
                    </a:lnTo>
                    <a:lnTo>
                      <a:pt x="35813" y="13429"/>
                    </a:lnTo>
                    <a:lnTo>
                      <a:pt x="35198" y="12301"/>
                    </a:lnTo>
                    <a:lnTo>
                      <a:pt x="34561" y="11166"/>
                    </a:lnTo>
                    <a:lnTo>
                      <a:pt x="33924" y="10031"/>
                    </a:lnTo>
                    <a:lnTo>
                      <a:pt x="33279" y="8926"/>
                    </a:lnTo>
                    <a:lnTo>
                      <a:pt x="32650" y="7850"/>
                    </a:lnTo>
                    <a:lnTo>
                      <a:pt x="32035" y="6839"/>
                    </a:lnTo>
                    <a:lnTo>
                      <a:pt x="31456" y="5895"/>
                    </a:lnTo>
                    <a:lnTo>
                      <a:pt x="31171" y="5455"/>
                    </a:lnTo>
                    <a:lnTo>
                      <a:pt x="30900" y="5045"/>
                    </a:lnTo>
                    <a:lnTo>
                      <a:pt x="30643" y="4657"/>
                    </a:lnTo>
                    <a:lnTo>
                      <a:pt x="30395" y="4298"/>
                    </a:lnTo>
                    <a:lnTo>
                      <a:pt x="30160" y="3969"/>
                    </a:lnTo>
                    <a:lnTo>
                      <a:pt x="29948" y="3676"/>
                    </a:lnTo>
                    <a:lnTo>
                      <a:pt x="29743" y="3420"/>
                    </a:lnTo>
                    <a:lnTo>
                      <a:pt x="29552" y="3200"/>
                    </a:lnTo>
                    <a:lnTo>
                      <a:pt x="29384" y="3017"/>
                    </a:lnTo>
                    <a:lnTo>
                      <a:pt x="29304" y="2944"/>
                    </a:lnTo>
                    <a:lnTo>
                      <a:pt x="29230" y="2878"/>
                    </a:lnTo>
                    <a:lnTo>
                      <a:pt x="28901" y="2614"/>
                    </a:lnTo>
                    <a:lnTo>
                      <a:pt x="28703" y="2468"/>
                    </a:lnTo>
                    <a:lnTo>
                      <a:pt x="28483" y="2307"/>
                    </a:lnTo>
                    <a:lnTo>
                      <a:pt x="28242" y="2138"/>
                    </a:lnTo>
                    <a:lnTo>
                      <a:pt x="27971" y="1970"/>
                    </a:lnTo>
                    <a:lnTo>
                      <a:pt x="27678" y="1794"/>
                    </a:lnTo>
                    <a:lnTo>
                      <a:pt x="27363" y="1611"/>
                    </a:lnTo>
                    <a:lnTo>
                      <a:pt x="27026" y="1435"/>
                    </a:lnTo>
                    <a:lnTo>
                      <a:pt x="26660" y="1260"/>
                    </a:lnTo>
                    <a:lnTo>
                      <a:pt x="26265" y="1084"/>
                    </a:lnTo>
                    <a:lnTo>
                      <a:pt x="25855" y="923"/>
                    </a:lnTo>
                    <a:lnTo>
                      <a:pt x="25408" y="762"/>
                    </a:lnTo>
                    <a:lnTo>
                      <a:pt x="25181" y="689"/>
                    </a:lnTo>
                    <a:lnTo>
                      <a:pt x="24947" y="615"/>
                    </a:lnTo>
                    <a:lnTo>
                      <a:pt x="24698" y="542"/>
                    </a:lnTo>
                    <a:lnTo>
                      <a:pt x="24449" y="476"/>
                    </a:lnTo>
                    <a:lnTo>
                      <a:pt x="24193" y="410"/>
                    </a:lnTo>
                    <a:lnTo>
                      <a:pt x="23929" y="352"/>
                    </a:lnTo>
                    <a:lnTo>
                      <a:pt x="23666" y="293"/>
                    </a:lnTo>
                    <a:lnTo>
                      <a:pt x="23387" y="242"/>
                    </a:lnTo>
                    <a:lnTo>
                      <a:pt x="23102" y="198"/>
                    </a:lnTo>
                    <a:lnTo>
                      <a:pt x="22816" y="154"/>
                    </a:lnTo>
                    <a:lnTo>
                      <a:pt x="22516" y="117"/>
                    </a:lnTo>
                    <a:lnTo>
                      <a:pt x="22216" y="81"/>
                    </a:lnTo>
                    <a:lnTo>
                      <a:pt x="21901" y="52"/>
                    </a:lnTo>
                    <a:lnTo>
                      <a:pt x="21586" y="30"/>
                    </a:lnTo>
                    <a:lnTo>
                      <a:pt x="21264" y="15"/>
                    </a:lnTo>
                    <a:lnTo>
                      <a:pt x="20927" y="8"/>
                    </a:lnTo>
                    <a:lnTo>
                      <a:pt x="20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67"/>
              <p:cNvSpPr/>
              <p:nvPr/>
            </p:nvSpPr>
            <p:spPr>
              <a:xfrm>
                <a:off x="4093425" y="2008775"/>
                <a:ext cx="1084425" cy="1013750"/>
              </a:xfrm>
              <a:custGeom>
                <a:rect b="b" l="l" r="r" t="t"/>
                <a:pathLst>
                  <a:path extrusionOk="0" fill="none" h="40550" w="43377">
                    <a:moveTo>
                      <a:pt x="11804" y="1802"/>
                    </a:moveTo>
                    <a:lnTo>
                      <a:pt x="11804" y="1802"/>
                    </a:lnTo>
                    <a:lnTo>
                      <a:pt x="11562" y="1933"/>
                    </a:lnTo>
                    <a:lnTo>
                      <a:pt x="11277" y="2087"/>
                    </a:lnTo>
                    <a:lnTo>
                      <a:pt x="10903" y="2299"/>
                    </a:lnTo>
                    <a:lnTo>
                      <a:pt x="10442" y="2570"/>
                    </a:lnTo>
                    <a:lnTo>
                      <a:pt x="9915" y="2892"/>
                    </a:lnTo>
                    <a:lnTo>
                      <a:pt x="9336" y="3273"/>
                    </a:lnTo>
                    <a:lnTo>
                      <a:pt x="9021" y="3478"/>
                    </a:lnTo>
                    <a:lnTo>
                      <a:pt x="8707" y="3698"/>
                    </a:lnTo>
                    <a:lnTo>
                      <a:pt x="8377" y="3925"/>
                    </a:lnTo>
                    <a:lnTo>
                      <a:pt x="8048" y="4167"/>
                    </a:lnTo>
                    <a:lnTo>
                      <a:pt x="7711" y="4415"/>
                    </a:lnTo>
                    <a:lnTo>
                      <a:pt x="7367" y="4679"/>
                    </a:lnTo>
                    <a:lnTo>
                      <a:pt x="7023" y="4950"/>
                    </a:lnTo>
                    <a:lnTo>
                      <a:pt x="6686" y="5228"/>
                    </a:lnTo>
                    <a:lnTo>
                      <a:pt x="6342" y="5521"/>
                    </a:lnTo>
                    <a:lnTo>
                      <a:pt x="5997" y="5821"/>
                    </a:lnTo>
                    <a:lnTo>
                      <a:pt x="5668" y="6136"/>
                    </a:lnTo>
                    <a:lnTo>
                      <a:pt x="5338" y="6451"/>
                    </a:lnTo>
                    <a:lnTo>
                      <a:pt x="5016" y="6781"/>
                    </a:lnTo>
                    <a:lnTo>
                      <a:pt x="4701" y="7117"/>
                    </a:lnTo>
                    <a:lnTo>
                      <a:pt x="4401" y="7461"/>
                    </a:lnTo>
                    <a:lnTo>
                      <a:pt x="4108" y="7806"/>
                    </a:lnTo>
                    <a:lnTo>
                      <a:pt x="3830" y="8164"/>
                    </a:lnTo>
                    <a:lnTo>
                      <a:pt x="3567" y="8530"/>
                    </a:lnTo>
                    <a:lnTo>
                      <a:pt x="3567" y="8530"/>
                    </a:lnTo>
                    <a:lnTo>
                      <a:pt x="3076" y="9248"/>
                    </a:lnTo>
                    <a:lnTo>
                      <a:pt x="2615" y="9936"/>
                    </a:lnTo>
                    <a:lnTo>
                      <a:pt x="2190" y="10588"/>
                    </a:lnTo>
                    <a:lnTo>
                      <a:pt x="1795" y="11218"/>
                    </a:lnTo>
                    <a:lnTo>
                      <a:pt x="1619" y="11525"/>
                    </a:lnTo>
                    <a:lnTo>
                      <a:pt x="1443" y="11825"/>
                    </a:lnTo>
                    <a:lnTo>
                      <a:pt x="1282" y="12118"/>
                    </a:lnTo>
                    <a:lnTo>
                      <a:pt x="1121" y="12404"/>
                    </a:lnTo>
                    <a:lnTo>
                      <a:pt x="982" y="12689"/>
                    </a:lnTo>
                    <a:lnTo>
                      <a:pt x="843" y="12960"/>
                    </a:lnTo>
                    <a:lnTo>
                      <a:pt x="718" y="13239"/>
                    </a:lnTo>
                    <a:lnTo>
                      <a:pt x="601" y="13509"/>
                    </a:lnTo>
                    <a:lnTo>
                      <a:pt x="499" y="13773"/>
                    </a:lnTo>
                    <a:lnTo>
                      <a:pt x="396" y="14037"/>
                    </a:lnTo>
                    <a:lnTo>
                      <a:pt x="316" y="14293"/>
                    </a:lnTo>
                    <a:lnTo>
                      <a:pt x="235" y="14557"/>
                    </a:lnTo>
                    <a:lnTo>
                      <a:pt x="169" y="14805"/>
                    </a:lnTo>
                    <a:lnTo>
                      <a:pt x="118" y="15062"/>
                    </a:lnTo>
                    <a:lnTo>
                      <a:pt x="74" y="15311"/>
                    </a:lnTo>
                    <a:lnTo>
                      <a:pt x="37" y="15560"/>
                    </a:lnTo>
                    <a:lnTo>
                      <a:pt x="15" y="15809"/>
                    </a:lnTo>
                    <a:lnTo>
                      <a:pt x="1" y="16058"/>
                    </a:lnTo>
                    <a:lnTo>
                      <a:pt x="1" y="16307"/>
                    </a:lnTo>
                    <a:lnTo>
                      <a:pt x="8" y="16548"/>
                    </a:lnTo>
                    <a:lnTo>
                      <a:pt x="30" y="16797"/>
                    </a:lnTo>
                    <a:lnTo>
                      <a:pt x="59" y="17046"/>
                    </a:lnTo>
                    <a:lnTo>
                      <a:pt x="103" y="17295"/>
                    </a:lnTo>
                    <a:lnTo>
                      <a:pt x="162" y="17544"/>
                    </a:lnTo>
                    <a:lnTo>
                      <a:pt x="162" y="17544"/>
                    </a:lnTo>
                    <a:lnTo>
                      <a:pt x="228" y="17793"/>
                    </a:lnTo>
                    <a:lnTo>
                      <a:pt x="308" y="18020"/>
                    </a:lnTo>
                    <a:lnTo>
                      <a:pt x="396" y="18247"/>
                    </a:lnTo>
                    <a:lnTo>
                      <a:pt x="499" y="18452"/>
                    </a:lnTo>
                    <a:lnTo>
                      <a:pt x="608" y="18657"/>
                    </a:lnTo>
                    <a:lnTo>
                      <a:pt x="733" y="18840"/>
                    </a:lnTo>
                    <a:lnTo>
                      <a:pt x="857" y="19016"/>
                    </a:lnTo>
                    <a:lnTo>
                      <a:pt x="989" y="19184"/>
                    </a:lnTo>
                    <a:lnTo>
                      <a:pt x="1136" y="19345"/>
                    </a:lnTo>
                    <a:lnTo>
                      <a:pt x="1275" y="19492"/>
                    </a:lnTo>
                    <a:lnTo>
                      <a:pt x="1429" y="19631"/>
                    </a:lnTo>
                    <a:lnTo>
                      <a:pt x="1575" y="19755"/>
                    </a:lnTo>
                    <a:lnTo>
                      <a:pt x="1729" y="19880"/>
                    </a:lnTo>
                    <a:lnTo>
                      <a:pt x="1882" y="19989"/>
                    </a:lnTo>
                    <a:lnTo>
                      <a:pt x="2036" y="20092"/>
                    </a:lnTo>
                    <a:lnTo>
                      <a:pt x="2190" y="20187"/>
                    </a:lnTo>
                    <a:lnTo>
                      <a:pt x="2344" y="20275"/>
                    </a:lnTo>
                    <a:lnTo>
                      <a:pt x="2490" y="20356"/>
                    </a:lnTo>
                    <a:lnTo>
                      <a:pt x="2637" y="20429"/>
                    </a:lnTo>
                    <a:lnTo>
                      <a:pt x="2776" y="20495"/>
                    </a:lnTo>
                    <a:lnTo>
                      <a:pt x="3039" y="20605"/>
                    </a:lnTo>
                    <a:lnTo>
                      <a:pt x="3274" y="20685"/>
                    </a:lnTo>
                    <a:lnTo>
                      <a:pt x="3464" y="20751"/>
                    </a:lnTo>
                    <a:lnTo>
                      <a:pt x="3610" y="20795"/>
                    </a:lnTo>
                    <a:lnTo>
                      <a:pt x="3742" y="20824"/>
                    </a:lnTo>
                    <a:lnTo>
                      <a:pt x="3742" y="20824"/>
                    </a:lnTo>
                    <a:lnTo>
                      <a:pt x="3837" y="21564"/>
                    </a:lnTo>
                    <a:lnTo>
                      <a:pt x="3940" y="22369"/>
                    </a:lnTo>
                    <a:lnTo>
                      <a:pt x="4057" y="23350"/>
                    </a:lnTo>
                    <a:lnTo>
                      <a:pt x="4174" y="24427"/>
                    </a:lnTo>
                    <a:lnTo>
                      <a:pt x="4226" y="24976"/>
                    </a:lnTo>
                    <a:lnTo>
                      <a:pt x="4269" y="25518"/>
                    </a:lnTo>
                    <a:lnTo>
                      <a:pt x="4306" y="26045"/>
                    </a:lnTo>
                    <a:lnTo>
                      <a:pt x="4328" y="26543"/>
                    </a:lnTo>
                    <a:lnTo>
                      <a:pt x="4343" y="27011"/>
                    </a:lnTo>
                    <a:lnTo>
                      <a:pt x="4343" y="27421"/>
                    </a:lnTo>
                    <a:lnTo>
                      <a:pt x="4343" y="27421"/>
                    </a:lnTo>
                    <a:lnTo>
                      <a:pt x="4343" y="27634"/>
                    </a:lnTo>
                    <a:lnTo>
                      <a:pt x="4343" y="27883"/>
                    </a:lnTo>
                    <a:lnTo>
                      <a:pt x="4365" y="28461"/>
                    </a:lnTo>
                    <a:lnTo>
                      <a:pt x="4401" y="29142"/>
                    </a:lnTo>
                    <a:lnTo>
                      <a:pt x="4445" y="29904"/>
                    </a:lnTo>
                    <a:lnTo>
                      <a:pt x="4504" y="30724"/>
                    </a:lnTo>
                    <a:lnTo>
                      <a:pt x="4570" y="31580"/>
                    </a:lnTo>
                    <a:lnTo>
                      <a:pt x="4716" y="33330"/>
                    </a:lnTo>
                    <a:lnTo>
                      <a:pt x="4863" y="34985"/>
                    </a:lnTo>
                    <a:lnTo>
                      <a:pt x="4994" y="36376"/>
                    </a:lnTo>
                    <a:lnTo>
                      <a:pt x="5119" y="37687"/>
                    </a:lnTo>
                    <a:lnTo>
                      <a:pt x="5119" y="37687"/>
                    </a:lnTo>
                    <a:lnTo>
                      <a:pt x="5141" y="37724"/>
                    </a:lnTo>
                    <a:lnTo>
                      <a:pt x="5199" y="37819"/>
                    </a:lnTo>
                    <a:lnTo>
                      <a:pt x="5302" y="37972"/>
                    </a:lnTo>
                    <a:lnTo>
                      <a:pt x="5368" y="38060"/>
                    </a:lnTo>
                    <a:lnTo>
                      <a:pt x="5456" y="38163"/>
                    </a:lnTo>
                    <a:lnTo>
                      <a:pt x="5551" y="38273"/>
                    </a:lnTo>
                    <a:lnTo>
                      <a:pt x="5661" y="38390"/>
                    </a:lnTo>
                    <a:lnTo>
                      <a:pt x="5792" y="38514"/>
                    </a:lnTo>
                    <a:lnTo>
                      <a:pt x="5932" y="38646"/>
                    </a:lnTo>
                    <a:lnTo>
                      <a:pt x="6093" y="38778"/>
                    </a:lnTo>
                    <a:lnTo>
                      <a:pt x="6268" y="38917"/>
                    </a:lnTo>
                    <a:lnTo>
                      <a:pt x="6466" y="39056"/>
                    </a:lnTo>
                    <a:lnTo>
                      <a:pt x="6678" y="39195"/>
                    </a:lnTo>
                    <a:lnTo>
                      <a:pt x="6913" y="39334"/>
                    </a:lnTo>
                    <a:lnTo>
                      <a:pt x="7162" y="39466"/>
                    </a:lnTo>
                    <a:lnTo>
                      <a:pt x="7440" y="39598"/>
                    </a:lnTo>
                    <a:lnTo>
                      <a:pt x="7733" y="39730"/>
                    </a:lnTo>
                    <a:lnTo>
                      <a:pt x="8048" y="39854"/>
                    </a:lnTo>
                    <a:lnTo>
                      <a:pt x="8392" y="39971"/>
                    </a:lnTo>
                    <a:lnTo>
                      <a:pt x="8758" y="40081"/>
                    </a:lnTo>
                    <a:lnTo>
                      <a:pt x="9139" y="40184"/>
                    </a:lnTo>
                    <a:lnTo>
                      <a:pt x="9556" y="40272"/>
                    </a:lnTo>
                    <a:lnTo>
                      <a:pt x="9988" y="40352"/>
                    </a:lnTo>
                    <a:lnTo>
                      <a:pt x="10457" y="40418"/>
                    </a:lnTo>
                    <a:lnTo>
                      <a:pt x="10947" y="40477"/>
                    </a:lnTo>
                    <a:lnTo>
                      <a:pt x="11460" y="40513"/>
                    </a:lnTo>
                    <a:lnTo>
                      <a:pt x="11731" y="40528"/>
                    </a:lnTo>
                    <a:lnTo>
                      <a:pt x="12009" y="40543"/>
                    </a:lnTo>
                    <a:lnTo>
                      <a:pt x="12294" y="40543"/>
                    </a:lnTo>
                    <a:lnTo>
                      <a:pt x="12580" y="40550"/>
                    </a:lnTo>
                    <a:lnTo>
                      <a:pt x="12880" y="40543"/>
                    </a:lnTo>
                    <a:lnTo>
                      <a:pt x="13188" y="40535"/>
                    </a:lnTo>
                    <a:lnTo>
                      <a:pt x="13188" y="40535"/>
                    </a:lnTo>
                    <a:lnTo>
                      <a:pt x="14359" y="40491"/>
                    </a:lnTo>
                    <a:lnTo>
                      <a:pt x="15399" y="40447"/>
                    </a:lnTo>
                    <a:lnTo>
                      <a:pt x="16322" y="40396"/>
                    </a:lnTo>
                    <a:lnTo>
                      <a:pt x="17127" y="40338"/>
                    </a:lnTo>
                    <a:lnTo>
                      <a:pt x="17830" y="40279"/>
                    </a:lnTo>
                    <a:lnTo>
                      <a:pt x="18430" y="40220"/>
                    </a:lnTo>
                    <a:lnTo>
                      <a:pt x="18943" y="40169"/>
                    </a:lnTo>
                    <a:lnTo>
                      <a:pt x="19368" y="40111"/>
                    </a:lnTo>
                    <a:lnTo>
                      <a:pt x="19719" y="40059"/>
                    </a:lnTo>
                    <a:lnTo>
                      <a:pt x="19997" y="40008"/>
                    </a:lnTo>
                    <a:lnTo>
                      <a:pt x="20217" y="39964"/>
                    </a:lnTo>
                    <a:lnTo>
                      <a:pt x="20371" y="39920"/>
                    </a:lnTo>
                    <a:lnTo>
                      <a:pt x="20488" y="39891"/>
                    </a:lnTo>
                    <a:lnTo>
                      <a:pt x="20554" y="39869"/>
                    </a:lnTo>
                    <a:lnTo>
                      <a:pt x="20605" y="39847"/>
                    </a:lnTo>
                    <a:lnTo>
                      <a:pt x="20605" y="39847"/>
                    </a:lnTo>
                    <a:lnTo>
                      <a:pt x="20627" y="39510"/>
                    </a:lnTo>
                    <a:lnTo>
                      <a:pt x="20649" y="39122"/>
                    </a:lnTo>
                    <a:lnTo>
                      <a:pt x="20693" y="38595"/>
                    </a:lnTo>
                    <a:lnTo>
                      <a:pt x="20751" y="37958"/>
                    </a:lnTo>
                    <a:lnTo>
                      <a:pt x="20825" y="37218"/>
                    </a:lnTo>
                    <a:lnTo>
                      <a:pt x="20927" y="36391"/>
                    </a:lnTo>
                    <a:lnTo>
                      <a:pt x="21044" y="35498"/>
                    </a:lnTo>
                    <a:lnTo>
                      <a:pt x="21117" y="35036"/>
                    </a:lnTo>
                    <a:lnTo>
                      <a:pt x="21191" y="34553"/>
                    </a:lnTo>
                    <a:lnTo>
                      <a:pt x="21279" y="34062"/>
                    </a:lnTo>
                    <a:lnTo>
                      <a:pt x="21366" y="33572"/>
                    </a:lnTo>
                    <a:lnTo>
                      <a:pt x="21469" y="33067"/>
                    </a:lnTo>
                    <a:lnTo>
                      <a:pt x="21571" y="32561"/>
                    </a:lnTo>
                    <a:lnTo>
                      <a:pt x="21681" y="32056"/>
                    </a:lnTo>
                    <a:lnTo>
                      <a:pt x="21806" y="31551"/>
                    </a:lnTo>
                    <a:lnTo>
                      <a:pt x="21938" y="31046"/>
                    </a:lnTo>
                    <a:lnTo>
                      <a:pt x="22077" y="30541"/>
                    </a:lnTo>
                    <a:lnTo>
                      <a:pt x="22223" y="30050"/>
                    </a:lnTo>
                    <a:lnTo>
                      <a:pt x="22377" y="29559"/>
                    </a:lnTo>
                    <a:lnTo>
                      <a:pt x="22545" y="29083"/>
                    </a:lnTo>
                    <a:lnTo>
                      <a:pt x="22721" y="28615"/>
                    </a:lnTo>
                    <a:lnTo>
                      <a:pt x="22911" y="28161"/>
                    </a:lnTo>
                    <a:lnTo>
                      <a:pt x="23109" y="27729"/>
                    </a:lnTo>
                    <a:lnTo>
                      <a:pt x="23109" y="27729"/>
                    </a:lnTo>
                    <a:lnTo>
                      <a:pt x="23314" y="27297"/>
                    </a:lnTo>
                    <a:lnTo>
                      <a:pt x="23519" y="26872"/>
                    </a:lnTo>
                    <a:lnTo>
                      <a:pt x="23944" y="26045"/>
                    </a:lnTo>
                    <a:lnTo>
                      <a:pt x="24368" y="25232"/>
                    </a:lnTo>
                    <a:lnTo>
                      <a:pt x="24800" y="24456"/>
                    </a:lnTo>
                    <a:lnTo>
                      <a:pt x="25225" y="23709"/>
                    </a:lnTo>
                    <a:lnTo>
                      <a:pt x="25635" y="22999"/>
                    </a:lnTo>
                    <a:lnTo>
                      <a:pt x="26038" y="22333"/>
                    </a:lnTo>
                    <a:lnTo>
                      <a:pt x="26419" y="21718"/>
                    </a:lnTo>
                    <a:lnTo>
                      <a:pt x="26770" y="21154"/>
                    </a:lnTo>
                    <a:lnTo>
                      <a:pt x="27100" y="20656"/>
                    </a:lnTo>
                    <a:lnTo>
                      <a:pt x="27634" y="19843"/>
                    </a:lnTo>
                    <a:lnTo>
                      <a:pt x="27986" y="19323"/>
                    </a:lnTo>
                    <a:lnTo>
                      <a:pt x="28110" y="19140"/>
                    </a:lnTo>
                    <a:lnTo>
                      <a:pt x="28110" y="19140"/>
                    </a:lnTo>
                    <a:lnTo>
                      <a:pt x="28432" y="19455"/>
                    </a:lnTo>
                    <a:lnTo>
                      <a:pt x="29296" y="20297"/>
                    </a:lnTo>
                    <a:lnTo>
                      <a:pt x="30548" y="21542"/>
                    </a:lnTo>
                    <a:lnTo>
                      <a:pt x="31273" y="22267"/>
                    </a:lnTo>
                    <a:lnTo>
                      <a:pt x="32042" y="23043"/>
                    </a:lnTo>
                    <a:lnTo>
                      <a:pt x="32833" y="23856"/>
                    </a:lnTo>
                    <a:lnTo>
                      <a:pt x="33624" y="24683"/>
                    </a:lnTo>
                    <a:lnTo>
                      <a:pt x="34407" y="25503"/>
                    </a:lnTo>
                    <a:lnTo>
                      <a:pt x="35154" y="26308"/>
                    </a:lnTo>
                    <a:lnTo>
                      <a:pt x="35849" y="27085"/>
                    </a:lnTo>
                    <a:lnTo>
                      <a:pt x="36172" y="27451"/>
                    </a:lnTo>
                    <a:lnTo>
                      <a:pt x="36472" y="27802"/>
                    </a:lnTo>
                    <a:lnTo>
                      <a:pt x="36750" y="28139"/>
                    </a:lnTo>
                    <a:lnTo>
                      <a:pt x="37006" y="28454"/>
                    </a:lnTo>
                    <a:lnTo>
                      <a:pt x="37233" y="28747"/>
                    </a:lnTo>
                    <a:lnTo>
                      <a:pt x="37431" y="29018"/>
                    </a:lnTo>
                    <a:lnTo>
                      <a:pt x="37431" y="29018"/>
                    </a:lnTo>
                    <a:lnTo>
                      <a:pt x="37519" y="29142"/>
                    </a:lnTo>
                    <a:lnTo>
                      <a:pt x="37614" y="29267"/>
                    </a:lnTo>
                    <a:lnTo>
                      <a:pt x="37717" y="29376"/>
                    </a:lnTo>
                    <a:lnTo>
                      <a:pt x="37812" y="29486"/>
                    </a:lnTo>
                    <a:lnTo>
                      <a:pt x="37914" y="29589"/>
                    </a:lnTo>
                    <a:lnTo>
                      <a:pt x="38024" y="29684"/>
                    </a:lnTo>
                    <a:lnTo>
                      <a:pt x="38134" y="29772"/>
                    </a:lnTo>
                    <a:lnTo>
                      <a:pt x="38244" y="29860"/>
                    </a:lnTo>
                    <a:lnTo>
                      <a:pt x="38354" y="29940"/>
                    </a:lnTo>
                    <a:lnTo>
                      <a:pt x="38463" y="30013"/>
                    </a:lnTo>
                    <a:lnTo>
                      <a:pt x="38581" y="30087"/>
                    </a:lnTo>
                    <a:lnTo>
                      <a:pt x="38698" y="30145"/>
                    </a:lnTo>
                    <a:lnTo>
                      <a:pt x="38815" y="30211"/>
                    </a:lnTo>
                    <a:lnTo>
                      <a:pt x="38932" y="30262"/>
                    </a:lnTo>
                    <a:lnTo>
                      <a:pt x="39057" y="30314"/>
                    </a:lnTo>
                    <a:lnTo>
                      <a:pt x="39174" y="30358"/>
                    </a:lnTo>
                    <a:lnTo>
                      <a:pt x="39423" y="30438"/>
                    </a:lnTo>
                    <a:lnTo>
                      <a:pt x="39672" y="30504"/>
                    </a:lnTo>
                    <a:lnTo>
                      <a:pt x="39913" y="30555"/>
                    </a:lnTo>
                    <a:lnTo>
                      <a:pt x="40162" y="30585"/>
                    </a:lnTo>
                    <a:lnTo>
                      <a:pt x="40411" y="30614"/>
                    </a:lnTo>
                    <a:lnTo>
                      <a:pt x="40653" y="30621"/>
                    </a:lnTo>
                    <a:lnTo>
                      <a:pt x="40894" y="30621"/>
                    </a:lnTo>
                    <a:lnTo>
                      <a:pt x="41129" y="30614"/>
                    </a:lnTo>
                    <a:lnTo>
                      <a:pt x="41363" y="30599"/>
                    </a:lnTo>
                    <a:lnTo>
                      <a:pt x="41583" y="30577"/>
                    </a:lnTo>
                    <a:lnTo>
                      <a:pt x="41802" y="30548"/>
                    </a:lnTo>
                    <a:lnTo>
                      <a:pt x="42007" y="30511"/>
                    </a:lnTo>
                    <a:lnTo>
                      <a:pt x="42205" y="30475"/>
                    </a:lnTo>
                    <a:lnTo>
                      <a:pt x="42388" y="30438"/>
                    </a:lnTo>
                    <a:lnTo>
                      <a:pt x="42725" y="30358"/>
                    </a:lnTo>
                    <a:lnTo>
                      <a:pt x="42996" y="30277"/>
                    </a:lnTo>
                    <a:lnTo>
                      <a:pt x="43201" y="30204"/>
                    </a:lnTo>
                    <a:lnTo>
                      <a:pt x="43377" y="30138"/>
                    </a:lnTo>
                    <a:lnTo>
                      <a:pt x="42088" y="24017"/>
                    </a:lnTo>
                    <a:lnTo>
                      <a:pt x="42088" y="24017"/>
                    </a:lnTo>
                    <a:lnTo>
                      <a:pt x="42000" y="23921"/>
                    </a:lnTo>
                    <a:lnTo>
                      <a:pt x="41766" y="23636"/>
                    </a:lnTo>
                    <a:lnTo>
                      <a:pt x="41597" y="23416"/>
                    </a:lnTo>
                    <a:lnTo>
                      <a:pt x="41392" y="23145"/>
                    </a:lnTo>
                    <a:lnTo>
                      <a:pt x="41151" y="22823"/>
                    </a:lnTo>
                    <a:lnTo>
                      <a:pt x="40887" y="22450"/>
                    </a:lnTo>
                    <a:lnTo>
                      <a:pt x="40594" y="22025"/>
                    </a:lnTo>
                    <a:lnTo>
                      <a:pt x="40279" y="21542"/>
                    </a:lnTo>
                    <a:lnTo>
                      <a:pt x="39935" y="21007"/>
                    </a:lnTo>
                    <a:lnTo>
                      <a:pt x="39576" y="20414"/>
                    </a:lnTo>
                    <a:lnTo>
                      <a:pt x="39196" y="19763"/>
                    </a:lnTo>
                    <a:lnTo>
                      <a:pt x="38793" y="19052"/>
                    </a:lnTo>
                    <a:lnTo>
                      <a:pt x="38376" y="18283"/>
                    </a:lnTo>
                    <a:lnTo>
                      <a:pt x="37944" y="17456"/>
                    </a:lnTo>
                    <a:lnTo>
                      <a:pt x="37944" y="17456"/>
                    </a:lnTo>
                    <a:lnTo>
                      <a:pt x="37482" y="16555"/>
                    </a:lnTo>
                    <a:lnTo>
                      <a:pt x="36962" y="15574"/>
                    </a:lnTo>
                    <a:lnTo>
                      <a:pt x="36406" y="14520"/>
                    </a:lnTo>
                    <a:lnTo>
                      <a:pt x="35813" y="13429"/>
                    </a:lnTo>
                    <a:lnTo>
                      <a:pt x="35198" y="12301"/>
                    </a:lnTo>
                    <a:lnTo>
                      <a:pt x="34561" y="11166"/>
                    </a:lnTo>
                    <a:lnTo>
                      <a:pt x="33924" y="10031"/>
                    </a:lnTo>
                    <a:lnTo>
                      <a:pt x="33279" y="8926"/>
                    </a:lnTo>
                    <a:lnTo>
                      <a:pt x="32650" y="7850"/>
                    </a:lnTo>
                    <a:lnTo>
                      <a:pt x="32035" y="6839"/>
                    </a:lnTo>
                    <a:lnTo>
                      <a:pt x="31456" y="5895"/>
                    </a:lnTo>
                    <a:lnTo>
                      <a:pt x="31171" y="5455"/>
                    </a:lnTo>
                    <a:lnTo>
                      <a:pt x="30900" y="5045"/>
                    </a:lnTo>
                    <a:lnTo>
                      <a:pt x="30643" y="4657"/>
                    </a:lnTo>
                    <a:lnTo>
                      <a:pt x="30395" y="4298"/>
                    </a:lnTo>
                    <a:lnTo>
                      <a:pt x="30160" y="3969"/>
                    </a:lnTo>
                    <a:lnTo>
                      <a:pt x="29948" y="3676"/>
                    </a:lnTo>
                    <a:lnTo>
                      <a:pt x="29743" y="3420"/>
                    </a:lnTo>
                    <a:lnTo>
                      <a:pt x="29552" y="3200"/>
                    </a:lnTo>
                    <a:lnTo>
                      <a:pt x="29384" y="3017"/>
                    </a:lnTo>
                    <a:lnTo>
                      <a:pt x="29304" y="2944"/>
                    </a:lnTo>
                    <a:lnTo>
                      <a:pt x="29230" y="2878"/>
                    </a:lnTo>
                    <a:lnTo>
                      <a:pt x="29230" y="2878"/>
                    </a:lnTo>
                    <a:lnTo>
                      <a:pt x="28901" y="2614"/>
                    </a:lnTo>
                    <a:lnTo>
                      <a:pt x="28703" y="2468"/>
                    </a:lnTo>
                    <a:lnTo>
                      <a:pt x="28483" y="2307"/>
                    </a:lnTo>
                    <a:lnTo>
                      <a:pt x="28242" y="2138"/>
                    </a:lnTo>
                    <a:lnTo>
                      <a:pt x="27971" y="1970"/>
                    </a:lnTo>
                    <a:lnTo>
                      <a:pt x="27678" y="1794"/>
                    </a:lnTo>
                    <a:lnTo>
                      <a:pt x="27363" y="1611"/>
                    </a:lnTo>
                    <a:lnTo>
                      <a:pt x="27026" y="1435"/>
                    </a:lnTo>
                    <a:lnTo>
                      <a:pt x="26660" y="1260"/>
                    </a:lnTo>
                    <a:lnTo>
                      <a:pt x="26265" y="1084"/>
                    </a:lnTo>
                    <a:lnTo>
                      <a:pt x="25855" y="923"/>
                    </a:lnTo>
                    <a:lnTo>
                      <a:pt x="25408" y="762"/>
                    </a:lnTo>
                    <a:lnTo>
                      <a:pt x="25181" y="689"/>
                    </a:lnTo>
                    <a:lnTo>
                      <a:pt x="24947" y="615"/>
                    </a:lnTo>
                    <a:lnTo>
                      <a:pt x="24698" y="542"/>
                    </a:lnTo>
                    <a:lnTo>
                      <a:pt x="24449" y="476"/>
                    </a:lnTo>
                    <a:lnTo>
                      <a:pt x="24193" y="410"/>
                    </a:lnTo>
                    <a:lnTo>
                      <a:pt x="23929" y="352"/>
                    </a:lnTo>
                    <a:lnTo>
                      <a:pt x="23666" y="293"/>
                    </a:lnTo>
                    <a:lnTo>
                      <a:pt x="23387" y="242"/>
                    </a:lnTo>
                    <a:lnTo>
                      <a:pt x="23102" y="198"/>
                    </a:lnTo>
                    <a:lnTo>
                      <a:pt x="22816" y="154"/>
                    </a:lnTo>
                    <a:lnTo>
                      <a:pt x="22516" y="117"/>
                    </a:lnTo>
                    <a:lnTo>
                      <a:pt x="22216" y="81"/>
                    </a:lnTo>
                    <a:lnTo>
                      <a:pt x="21901" y="52"/>
                    </a:lnTo>
                    <a:lnTo>
                      <a:pt x="21586" y="30"/>
                    </a:lnTo>
                    <a:lnTo>
                      <a:pt x="21264" y="15"/>
                    </a:lnTo>
                    <a:lnTo>
                      <a:pt x="20927" y="8"/>
                    </a:lnTo>
                    <a:lnTo>
                      <a:pt x="20590" y="0"/>
                    </a:lnTo>
                    <a:lnTo>
                      <a:pt x="20246" y="0"/>
                    </a:lnTo>
                    <a:lnTo>
                      <a:pt x="19895" y="15"/>
                    </a:lnTo>
                    <a:lnTo>
                      <a:pt x="19536" y="30"/>
                    </a:lnTo>
                    <a:lnTo>
                      <a:pt x="19170" y="52"/>
                    </a:lnTo>
                    <a:lnTo>
                      <a:pt x="18796" y="81"/>
                    </a:lnTo>
                    <a:lnTo>
                      <a:pt x="18408" y="125"/>
                    </a:lnTo>
                    <a:lnTo>
                      <a:pt x="18020" y="169"/>
                    </a:lnTo>
                    <a:lnTo>
                      <a:pt x="17625" y="227"/>
                    </a:lnTo>
                    <a:lnTo>
                      <a:pt x="17222" y="286"/>
                    </a:lnTo>
                    <a:lnTo>
                      <a:pt x="16812" y="359"/>
                    </a:lnTo>
                    <a:lnTo>
                      <a:pt x="16395" y="440"/>
                    </a:lnTo>
                    <a:lnTo>
                      <a:pt x="15970" y="535"/>
                    </a:lnTo>
                    <a:lnTo>
                      <a:pt x="15538" y="630"/>
                    </a:lnTo>
                    <a:lnTo>
                      <a:pt x="15099" y="740"/>
                    </a:lnTo>
                    <a:lnTo>
                      <a:pt x="14652" y="864"/>
                    </a:lnTo>
                    <a:lnTo>
                      <a:pt x="14198" y="989"/>
                    </a:lnTo>
                    <a:lnTo>
                      <a:pt x="13737" y="1135"/>
                    </a:lnTo>
                    <a:lnTo>
                      <a:pt x="13261" y="1282"/>
                    </a:lnTo>
                    <a:lnTo>
                      <a:pt x="12785" y="1443"/>
                    </a:lnTo>
                    <a:lnTo>
                      <a:pt x="12302" y="1618"/>
                    </a:lnTo>
                    <a:lnTo>
                      <a:pt x="11804" y="180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67"/>
              <p:cNvSpPr/>
              <p:nvPr/>
            </p:nvSpPr>
            <p:spPr>
              <a:xfrm>
                <a:off x="4805875" y="3108350"/>
                <a:ext cx="706950" cy="1117375"/>
              </a:xfrm>
              <a:custGeom>
                <a:rect b="b" l="l" r="r" t="t"/>
                <a:pathLst>
                  <a:path extrusionOk="0" h="44695" w="28278">
                    <a:moveTo>
                      <a:pt x="22127" y="1"/>
                    </a:moveTo>
                    <a:lnTo>
                      <a:pt x="21930" y="8"/>
                    </a:lnTo>
                    <a:lnTo>
                      <a:pt x="21388" y="23"/>
                    </a:lnTo>
                    <a:lnTo>
                      <a:pt x="20612" y="52"/>
                    </a:lnTo>
                    <a:lnTo>
                      <a:pt x="20158" y="81"/>
                    </a:lnTo>
                    <a:lnTo>
                      <a:pt x="19682" y="111"/>
                    </a:lnTo>
                    <a:lnTo>
                      <a:pt x="19191" y="155"/>
                    </a:lnTo>
                    <a:lnTo>
                      <a:pt x="18701" y="199"/>
                    </a:lnTo>
                    <a:lnTo>
                      <a:pt x="18217" y="257"/>
                    </a:lnTo>
                    <a:lnTo>
                      <a:pt x="17763" y="330"/>
                    </a:lnTo>
                    <a:lnTo>
                      <a:pt x="17544" y="367"/>
                    </a:lnTo>
                    <a:lnTo>
                      <a:pt x="17339" y="411"/>
                    </a:lnTo>
                    <a:lnTo>
                      <a:pt x="17141" y="455"/>
                    </a:lnTo>
                    <a:lnTo>
                      <a:pt x="16958" y="506"/>
                    </a:lnTo>
                    <a:lnTo>
                      <a:pt x="16790" y="557"/>
                    </a:lnTo>
                    <a:lnTo>
                      <a:pt x="16643" y="609"/>
                    </a:lnTo>
                    <a:lnTo>
                      <a:pt x="16504" y="667"/>
                    </a:lnTo>
                    <a:lnTo>
                      <a:pt x="16394" y="733"/>
                    </a:lnTo>
                    <a:lnTo>
                      <a:pt x="16277" y="792"/>
                    </a:lnTo>
                    <a:lnTo>
                      <a:pt x="16160" y="858"/>
                    </a:lnTo>
                    <a:lnTo>
                      <a:pt x="16021" y="909"/>
                    </a:lnTo>
                    <a:lnTo>
                      <a:pt x="15882" y="967"/>
                    </a:lnTo>
                    <a:lnTo>
                      <a:pt x="15721" y="1019"/>
                    </a:lnTo>
                    <a:lnTo>
                      <a:pt x="15559" y="1070"/>
                    </a:lnTo>
                    <a:lnTo>
                      <a:pt x="15201" y="1165"/>
                    </a:lnTo>
                    <a:lnTo>
                      <a:pt x="14813" y="1246"/>
                    </a:lnTo>
                    <a:lnTo>
                      <a:pt x="14403" y="1326"/>
                    </a:lnTo>
                    <a:lnTo>
                      <a:pt x="13963" y="1399"/>
                    </a:lnTo>
                    <a:lnTo>
                      <a:pt x="13509" y="1473"/>
                    </a:lnTo>
                    <a:lnTo>
                      <a:pt x="12572" y="1597"/>
                    </a:lnTo>
                    <a:lnTo>
                      <a:pt x="11613" y="1722"/>
                    </a:lnTo>
                    <a:lnTo>
                      <a:pt x="10676" y="1846"/>
                    </a:lnTo>
                    <a:lnTo>
                      <a:pt x="10222" y="1912"/>
                    </a:lnTo>
                    <a:lnTo>
                      <a:pt x="9790" y="1985"/>
                    </a:lnTo>
                    <a:lnTo>
                      <a:pt x="9687" y="2007"/>
                    </a:lnTo>
                    <a:lnTo>
                      <a:pt x="9585" y="2029"/>
                    </a:lnTo>
                    <a:lnTo>
                      <a:pt x="9489" y="2058"/>
                    </a:lnTo>
                    <a:lnTo>
                      <a:pt x="9394" y="2095"/>
                    </a:lnTo>
                    <a:lnTo>
                      <a:pt x="9299" y="2132"/>
                    </a:lnTo>
                    <a:lnTo>
                      <a:pt x="9204" y="2176"/>
                    </a:lnTo>
                    <a:lnTo>
                      <a:pt x="9116" y="2219"/>
                    </a:lnTo>
                    <a:lnTo>
                      <a:pt x="9028" y="2271"/>
                    </a:lnTo>
                    <a:lnTo>
                      <a:pt x="8860" y="2381"/>
                    </a:lnTo>
                    <a:lnTo>
                      <a:pt x="8706" y="2498"/>
                    </a:lnTo>
                    <a:lnTo>
                      <a:pt x="8552" y="2637"/>
                    </a:lnTo>
                    <a:lnTo>
                      <a:pt x="8413" y="2776"/>
                    </a:lnTo>
                    <a:lnTo>
                      <a:pt x="8281" y="2930"/>
                    </a:lnTo>
                    <a:lnTo>
                      <a:pt x="8157" y="3098"/>
                    </a:lnTo>
                    <a:lnTo>
                      <a:pt x="8040" y="3267"/>
                    </a:lnTo>
                    <a:lnTo>
                      <a:pt x="7930" y="3435"/>
                    </a:lnTo>
                    <a:lnTo>
                      <a:pt x="7835" y="3611"/>
                    </a:lnTo>
                    <a:lnTo>
                      <a:pt x="7740" y="3794"/>
                    </a:lnTo>
                    <a:lnTo>
                      <a:pt x="7652" y="3977"/>
                    </a:lnTo>
                    <a:lnTo>
                      <a:pt x="7571" y="4160"/>
                    </a:lnTo>
                    <a:lnTo>
                      <a:pt x="7498" y="4336"/>
                    </a:lnTo>
                    <a:lnTo>
                      <a:pt x="7432" y="4519"/>
                    </a:lnTo>
                    <a:lnTo>
                      <a:pt x="7315" y="4863"/>
                    </a:lnTo>
                    <a:lnTo>
                      <a:pt x="7220" y="5178"/>
                    </a:lnTo>
                    <a:lnTo>
                      <a:pt x="7146" y="5463"/>
                    </a:lnTo>
                    <a:lnTo>
                      <a:pt x="7095" y="5697"/>
                    </a:lnTo>
                    <a:lnTo>
                      <a:pt x="7059" y="5880"/>
                    </a:lnTo>
                    <a:lnTo>
                      <a:pt x="7029" y="6042"/>
                    </a:lnTo>
                    <a:lnTo>
                      <a:pt x="6919" y="6532"/>
                    </a:lnTo>
                    <a:lnTo>
                      <a:pt x="6802" y="7067"/>
                    </a:lnTo>
                    <a:lnTo>
                      <a:pt x="6656" y="7740"/>
                    </a:lnTo>
                    <a:lnTo>
                      <a:pt x="6495" y="8502"/>
                    </a:lnTo>
                    <a:lnTo>
                      <a:pt x="6341" y="9300"/>
                    </a:lnTo>
                    <a:lnTo>
                      <a:pt x="6195" y="10091"/>
                    </a:lnTo>
                    <a:lnTo>
                      <a:pt x="6136" y="10471"/>
                    </a:lnTo>
                    <a:lnTo>
                      <a:pt x="6085" y="10830"/>
                    </a:lnTo>
                    <a:lnTo>
                      <a:pt x="5924" y="11892"/>
                    </a:lnTo>
                    <a:lnTo>
                      <a:pt x="5675" y="13554"/>
                    </a:lnTo>
                    <a:lnTo>
                      <a:pt x="5367" y="15626"/>
                    </a:lnTo>
                    <a:lnTo>
                      <a:pt x="5023" y="17918"/>
                    </a:lnTo>
                    <a:lnTo>
                      <a:pt x="4694" y="20224"/>
                    </a:lnTo>
                    <a:lnTo>
                      <a:pt x="4547" y="21323"/>
                    </a:lnTo>
                    <a:lnTo>
                      <a:pt x="4408" y="22355"/>
                    </a:lnTo>
                    <a:lnTo>
                      <a:pt x="4291" y="23300"/>
                    </a:lnTo>
                    <a:lnTo>
                      <a:pt x="4196" y="24120"/>
                    </a:lnTo>
                    <a:lnTo>
                      <a:pt x="4130" y="24801"/>
                    </a:lnTo>
                    <a:lnTo>
                      <a:pt x="4108" y="25086"/>
                    </a:lnTo>
                    <a:lnTo>
                      <a:pt x="4100" y="25321"/>
                    </a:lnTo>
                    <a:lnTo>
                      <a:pt x="4079" y="25570"/>
                    </a:lnTo>
                    <a:lnTo>
                      <a:pt x="4035" y="25884"/>
                    </a:lnTo>
                    <a:lnTo>
                      <a:pt x="3976" y="26250"/>
                    </a:lnTo>
                    <a:lnTo>
                      <a:pt x="3895" y="26675"/>
                    </a:lnTo>
                    <a:lnTo>
                      <a:pt x="3800" y="27144"/>
                    </a:lnTo>
                    <a:lnTo>
                      <a:pt x="3690" y="27664"/>
                    </a:lnTo>
                    <a:lnTo>
                      <a:pt x="3559" y="28220"/>
                    </a:lnTo>
                    <a:lnTo>
                      <a:pt x="3420" y="28806"/>
                    </a:lnTo>
                    <a:lnTo>
                      <a:pt x="3112" y="30080"/>
                    </a:lnTo>
                    <a:lnTo>
                      <a:pt x="2761" y="31434"/>
                    </a:lnTo>
                    <a:lnTo>
                      <a:pt x="2394" y="32833"/>
                    </a:lnTo>
                    <a:lnTo>
                      <a:pt x="2014" y="34246"/>
                    </a:lnTo>
                    <a:lnTo>
                      <a:pt x="1640" y="35630"/>
                    </a:lnTo>
                    <a:lnTo>
                      <a:pt x="1274" y="36955"/>
                    </a:lnTo>
                    <a:lnTo>
                      <a:pt x="630" y="39254"/>
                    </a:lnTo>
                    <a:lnTo>
                      <a:pt x="176" y="40858"/>
                    </a:lnTo>
                    <a:lnTo>
                      <a:pt x="0" y="41458"/>
                    </a:lnTo>
                    <a:lnTo>
                      <a:pt x="7" y="41473"/>
                    </a:lnTo>
                    <a:lnTo>
                      <a:pt x="44" y="41532"/>
                    </a:lnTo>
                    <a:lnTo>
                      <a:pt x="117" y="41627"/>
                    </a:lnTo>
                    <a:lnTo>
                      <a:pt x="169" y="41678"/>
                    </a:lnTo>
                    <a:lnTo>
                      <a:pt x="234" y="41744"/>
                    </a:lnTo>
                    <a:lnTo>
                      <a:pt x="322" y="41817"/>
                    </a:lnTo>
                    <a:lnTo>
                      <a:pt x="417" y="41898"/>
                    </a:lnTo>
                    <a:lnTo>
                      <a:pt x="535" y="41978"/>
                    </a:lnTo>
                    <a:lnTo>
                      <a:pt x="666" y="42066"/>
                    </a:lnTo>
                    <a:lnTo>
                      <a:pt x="828" y="42169"/>
                    </a:lnTo>
                    <a:lnTo>
                      <a:pt x="1003" y="42264"/>
                    </a:lnTo>
                    <a:lnTo>
                      <a:pt x="1208" y="42374"/>
                    </a:lnTo>
                    <a:lnTo>
                      <a:pt x="1435" y="42483"/>
                    </a:lnTo>
                    <a:lnTo>
                      <a:pt x="1692" y="42593"/>
                    </a:lnTo>
                    <a:lnTo>
                      <a:pt x="1970" y="42710"/>
                    </a:lnTo>
                    <a:lnTo>
                      <a:pt x="2285" y="42828"/>
                    </a:lnTo>
                    <a:lnTo>
                      <a:pt x="2621" y="42952"/>
                    </a:lnTo>
                    <a:lnTo>
                      <a:pt x="3002" y="43077"/>
                    </a:lnTo>
                    <a:lnTo>
                      <a:pt x="3405" y="43201"/>
                    </a:lnTo>
                    <a:lnTo>
                      <a:pt x="3852" y="43326"/>
                    </a:lnTo>
                    <a:lnTo>
                      <a:pt x="4335" y="43457"/>
                    </a:lnTo>
                    <a:lnTo>
                      <a:pt x="4847" y="43589"/>
                    </a:lnTo>
                    <a:lnTo>
                      <a:pt x="5404" y="43714"/>
                    </a:lnTo>
                    <a:lnTo>
                      <a:pt x="6004" y="43845"/>
                    </a:lnTo>
                    <a:lnTo>
                      <a:pt x="6649" y="43977"/>
                    </a:lnTo>
                    <a:lnTo>
                      <a:pt x="7329" y="44102"/>
                    </a:lnTo>
                    <a:lnTo>
                      <a:pt x="8062" y="44226"/>
                    </a:lnTo>
                    <a:lnTo>
                      <a:pt x="8838" y="44351"/>
                    </a:lnTo>
                    <a:lnTo>
                      <a:pt x="9665" y="44475"/>
                    </a:lnTo>
                    <a:lnTo>
                      <a:pt x="10090" y="44534"/>
                    </a:lnTo>
                    <a:lnTo>
                      <a:pt x="10507" y="44578"/>
                    </a:lnTo>
                    <a:lnTo>
                      <a:pt x="10925" y="44622"/>
                    </a:lnTo>
                    <a:lnTo>
                      <a:pt x="11342" y="44651"/>
                    </a:lnTo>
                    <a:lnTo>
                      <a:pt x="11759" y="44673"/>
                    </a:lnTo>
                    <a:lnTo>
                      <a:pt x="12169" y="44687"/>
                    </a:lnTo>
                    <a:lnTo>
                      <a:pt x="12579" y="44695"/>
                    </a:lnTo>
                    <a:lnTo>
                      <a:pt x="12982" y="44695"/>
                    </a:lnTo>
                    <a:lnTo>
                      <a:pt x="13385" y="44687"/>
                    </a:lnTo>
                    <a:lnTo>
                      <a:pt x="13780" y="44680"/>
                    </a:lnTo>
                    <a:lnTo>
                      <a:pt x="14176" y="44658"/>
                    </a:lnTo>
                    <a:lnTo>
                      <a:pt x="14571" y="44636"/>
                    </a:lnTo>
                    <a:lnTo>
                      <a:pt x="14959" y="44600"/>
                    </a:lnTo>
                    <a:lnTo>
                      <a:pt x="15340" y="44563"/>
                    </a:lnTo>
                    <a:lnTo>
                      <a:pt x="15721" y="44519"/>
                    </a:lnTo>
                    <a:lnTo>
                      <a:pt x="16101" y="44475"/>
                    </a:lnTo>
                    <a:lnTo>
                      <a:pt x="16467" y="44424"/>
                    </a:lnTo>
                    <a:lnTo>
                      <a:pt x="16841" y="44365"/>
                    </a:lnTo>
                    <a:lnTo>
                      <a:pt x="17200" y="44307"/>
                    </a:lnTo>
                    <a:lnTo>
                      <a:pt x="17558" y="44241"/>
                    </a:lnTo>
                    <a:lnTo>
                      <a:pt x="17910" y="44168"/>
                    </a:lnTo>
                    <a:lnTo>
                      <a:pt x="18261" y="44094"/>
                    </a:lnTo>
                    <a:lnTo>
                      <a:pt x="18942" y="43941"/>
                    </a:lnTo>
                    <a:lnTo>
                      <a:pt x="19594" y="43772"/>
                    </a:lnTo>
                    <a:lnTo>
                      <a:pt x="20231" y="43589"/>
                    </a:lnTo>
                    <a:lnTo>
                      <a:pt x="20839" y="43406"/>
                    </a:lnTo>
                    <a:lnTo>
                      <a:pt x="21424" y="43216"/>
                    </a:lnTo>
                    <a:lnTo>
                      <a:pt x="21988" y="43018"/>
                    </a:lnTo>
                    <a:lnTo>
                      <a:pt x="22515" y="42820"/>
                    </a:lnTo>
                    <a:lnTo>
                      <a:pt x="23021" y="42623"/>
                    </a:lnTo>
                    <a:lnTo>
                      <a:pt x="23489" y="42425"/>
                    </a:lnTo>
                    <a:lnTo>
                      <a:pt x="23936" y="42235"/>
                    </a:lnTo>
                    <a:lnTo>
                      <a:pt x="24339" y="42051"/>
                    </a:lnTo>
                    <a:lnTo>
                      <a:pt x="24719" y="41876"/>
                    </a:lnTo>
                    <a:lnTo>
                      <a:pt x="25056" y="41707"/>
                    </a:lnTo>
                    <a:lnTo>
                      <a:pt x="25364" y="41554"/>
                    </a:lnTo>
                    <a:lnTo>
                      <a:pt x="25627" y="41414"/>
                    </a:lnTo>
                    <a:lnTo>
                      <a:pt x="26052" y="41187"/>
                    </a:lnTo>
                    <a:lnTo>
                      <a:pt x="26308" y="41034"/>
                    </a:lnTo>
                    <a:lnTo>
                      <a:pt x="26396" y="40982"/>
                    </a:lnTo>
                    <a:lnTo>
                      <a:pt x="26462" y="40126"/>
                    </a:lnTo>
                    <a:lnTo>
                      <a:pt x="26535" y="39225"/>
                    </a:lnTo>
                    <a:lnTo>
                      <a:pt x="26608" y="38141"/>
                    </a:lnTo>
                    <a:lnTo>
                      <a:pt x="26682" y="36985"/>
                    </a:lnTo>
                    <a:lnTo>
                      <a:pt x="26748" y="35864"/>
                    </a:lnTo>
                    <a:lnTo>
                      <a:pt x="26770" y="35359"/>
                    </a:lnTo>
                    <a:lnTo>
                      <a:pt x="26784" y="34890"/>
                    </a:lnTo>
                    <a:lnTo>
                      <a:pt x="26791" y="34488"/>
                    </a:lnTo>
                    <a:lnTo>
                      <a:pt x="26784" y="34166"/>
                    </a:lnTo>
                    <a:lnTo>
                      <a:pt x="26784" y="33800"/>
                    </a:lnTo>
                    <a:lnTo>
                      <a:pt x="26806" y="33280"/>
                    </a:lnTo>
                    <a:lnTo>
                      <a:pt x="26835" y="32621"/>
                    </a:lnTo>
                    <a:lnTo>
                      <a:pt x="26887" y="31852"/>
                    </a:lnTo>
                    <a:lnTo>
                      <a:pt x="26945" y="30988"/>
                    </a:lnTo>
                    <a:lnTo>
                      <a:pt x="27018" y="30043"/>
                    </a:lnTo>
                    <a:lnTo>
                      <a:pt x="27099" y="29047"/>
                    </a:lnTo>
                    <a:lnTo>
                      <a:pt x="27187" y="28015"/>
                    </a:lnTo>
                    <a:lnTo>
                      <a:pt x="27282" y="26961"/>
                    </a:lnTo>
                    <a:lnTo>
                      <a:pt x="27385" y="25914"/>
                    </a:lnTo>
                    <a:lnTo>
                      <a:pt x="27487" y="24889"/>
                    </a:lnTo>
                    <a:lnTo>
                      <a:pt x="27597" y="23907"/>
                    </a:lnTo>
                    <a:lnTo>
                      <a:pt x="27707" y="22985"/>
                    </a:lnTo>
                    <a:lnTo>
                      <a:pt x="27824" y="22150"/>
                    </a:lnTo>
                    <a:lnTo>
                      <a:pt x="27934" y="21411"/>
                    </a:lnTo>
                    <a:lnTo>
                      <a:pt x="27985" y="21088"/>
                    </a:lnTo>
                    <a:lnTo>
                      <a:pt x="28036" y="20796"/>
                    </a:lnTo>
                    <a:lnTo>
                      <a:pt x="28088" y="20503"/>
                    </a:lnTo>
                    <a:lnTo>
                      <a:pt x="28131" y="20173"/>
                    </a:lnTo>
                    <a:lnTo>
                      <a:pt x="28168" y="19822"/>
                    </a:lnTo>
                    <a:lnTo>
                      <a:pt x="28197" y="19434"/>
                    </a:lnTo>
                    <a:lnTo>
                      <a:pt x="28227" y="19024"/>
                    </a:lnTo>
                    <a:lnTo>
                      <a:pt x="28241" y="18592"/>
                    </a:lnTo>
                    <a:lnTo>
                      <a:pt x="28263" y="18138"/>
                    </a:lnTo>
                    <a:lnTo>
                      <a:pt x="28271" y="17662"/>
                    </a:lnTo>
                    <a:lnTo>
                      <a:pt x="28278" y="17178"/>
                    </a:lnTo>
                    <a:lnTo>
                      <a:pt x="28278" y="16688"/>
                    </a:lnTo>
                    <a:lnTo>
                      <a:pt x="28271" y="15670"/>
                    </a:lnTo>
                    <a:lnTo>
                      <a:pt x="28249" y="14638"/>
                    </a:lnTo>
                    <a:lnTo>
                      <a:pt x="28219" y="13620"/>
                    </a:lnTo>
                    <a:lnTo>
                      <a:pt x="28175" y="12631"/>
                    </a:lnTo>
                    <a:lnTo>
                      <a:pt x="28124" y="11694"/>
                    </a:lnTo>
                    <a:lnTo>
                      <a:pt x="28066" y="10830"/>
                    </a:lnTo>
                    <a:lnTo>
                      <a:pt x="28007" y="10061"/>
                    </a:lnTo>
                    <a:lnTo>
                      <a:pt x="27948" y="9417"/>
                    </a:lnTo>
                    <a:lnTo>
                      <a:pt x="27890" y="8912"/>
                    </a:lnTo>
                    <a:lnTo>
                      <a:pt x="27861" y="8721"/>
                    </a:lnTo>
                    <a:lnTo>
                      <a:pt x="27831" y="8575"/>
                    </a:lnTo>
                    <a:lnTo>
                      <a:pt x="27802" y="8465"/>
                    </a:lnTo>
                    <a:lnTo>
                      <a:pt x="27795" y="8436"/>
                    </a:lnTo>
                    <a:lnTo>
                      <a:pt x="27780" y="8414"/>
                    </a:lnTo>
                    <a:lnTo>
                      <a:pt x="27670" y="8267"/>
                    </a:lnTo>
                    <a:lnTo>
                      <a:pt x="27465" y="7967"/>
                    </a:lnTo>
                    <a:lnTo>
                      <a:pt x="26784" y="6971"/>
                    </a:lnTo>
                    <a:lnTo>
                      <a:pt x="24858" y="4094"/>
                    </a:lnTo>
                    <a:lnTo>
                      <a:pt x="22977" y="1275"/>
                    </a:lnTo>
                    <a:lnTo>
                      <a:pt x="22127" y="1"/>
                    </a:lnTo>
                    <a:close/>
                  </a:path>
                </a:pathLst>
              </a:custGeom>
              <a:solidFill>
                <a:srgbClr val="D0520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67"/>
              <p:cNvSpPr/>
              <p:nvPr/>
            </p:nvSpPr>
            <p:spPr>
              <a:xfrm>
                <a:off x="4007575" y="871825"/>
                <a:ext cx="1152325" cy="1004075"/>
              </a:xfrm>
              <a:custGeom>
                <a:rect b="b" l="l" r="r" t="t"/>
                <a:pathLst>
                  <a:path extrusionOk="0" h="40163" w="46093">
                    <a:moveTo>
                      <a:pt x="21271" y="1"/>
                    </a:moveTo>
                    <a:lnTo>
                      <a:pt x="21132" y="16"/>
                    </a:lnTo>
                    <a:lnTo>
                      <a:pt x="20993" y="30"/>
                    </a:lnTo>
                    <a:lnTo>
                      <a:pt x="20854" y="52"/>
                    </a:lnTo>
                    <a:lnTo>
                      <a:pt x="20729" y="74"/>
                    </a:lnTo>
                    <a:lnTo>
                      <a:pt x="20598" y="111"/>
                    </a:lnTo>
                    <a:lnTo>
                      <a:pt x="20473" y="140"/>
                    </a:lnTo>
                    <a:lnTo>
                      <a:pt x="20356" y="184"/>
                    </a:lnTo>
                    <a:lnTo>
                      <a:pt x="20231" y="221"/>
                    </a:lnTo>
                    <a:lnTo>
                      <a:pt x="20122" y="272"/>
                    </a:lnTo>
                    <a:lnTo>
                      <a:pt x="20012" y="323"/>
                    </a:lnTo>
                    <a:lnTo>
                      <a:pt x="19902" y="374"/>
                    </a:lnTo>
                    <a:lnTo>
                      <a:pt x="19792" y="433"/>
                    </a:lnTo>
                    <a:lnTo>
                      <a:pt x="19594" y="557"/>
                    </a:lnTo>
                    <a:lnTo>
                      <a:pt x="19404" y="689"/>
                    </a:lnTo>
                    <a:lnTo>
                      <a:pt x="19228" y="836"/>
                    </a:lnTo>
                    <a:lnTo>
                      <a:pt x="19060" y="989"/>
                    </a:lnTo>
                    <a:lnTo>
                      <a:pt x="18906" y="1143"/>
                    </a:lnTo>
                    <a:lnTo>
                      <a:pt x="18760" y="1304"/>
                    </a:lnTo>
                    <a:lnTo>
                      <a:pt x="18628" y="1465"/>
                    </a:lnTo>
                    <a:lnTo>
                      <a:pt x="18503" y="1634"/>
                    </a:lnTo>
                    <a:lnTo>
                      <a:pt x="18394" y="1795"/>
                    </a:lnTo>
                    <a:lnTo>
                      <a:pt x="18291" y="1963"/>
                    </a:lnTo>
                    <a:lnTo>
                      <a:pt x="18196" y="2117"/>
                    </a:lnTo>
                    <a:lnTo>
                      <a:pt x="18115" y="2271"/>
                    </a:lnTo>
                    <a:lnTo>
                      <a:pt x="18042" y="2417"/>
                    </a:lnTo>
                    <a:lnTo>
                      <a:pt x="17976" y="2556"/>
                    </a:lnTo>
                    <a:lnTo>
                      <a:pt x="17866" y="2798"/>
                    </a:lnTo>
                    <a:lnTo>
                      <a:pt x="17801" y="2988"/>
                    </a:lnTo>
                    <a:lnTo>
                      <a:pt x="17742" y="3157"/>
                    </a:lnTo>
                    <a:lnTo>
                      <a:pt x="17720" y="3047"/>
                    </a:lnTo>
                    <a:lnTo>
                      <a:pt x="17691" y="2922"/>
                    </a:lnTo>
                    <a:lnTo>
                      <a:pt x="17647" y="2761"/>
                    </a:lnTo>
                    <a:lnTo>
                      <a:pt x="17581" y="2564"/>
                    </a:lnTo>
                    <a:lnTo>
                      <a:pt x="17500" y="2351"/>
                    </a:lnTo>
                    <a:lnTo>
                      <a:pt x="17449" y="2234"/>
                    </a:lnTo>
                    <a:lnTo>
                      <a:pt x="17391" y="2117"/>
                    </a:lnTo>
                    <a:lnTo>
                      <a:pt x="17325" y="2000"/>
                    </a:lnTo>
                    <a:lnTo>
                      <a:pt x="17251" y="1875"/>
                    </a:lnTo>
                    <a:lnTo>
                      <a:pt x="17171" y="1751"/>
                    </a:lnTo>
                    <a:lnTo>
                      <a:pt x="17083" y="1634"/>
                    </a:lnTo>
                    <a:lnTo>
                      <a:pt x="16988" y="1509"/>
                    </a:lnTo>
                    <a:lnTo>
                      <a:pt x="16885" y="1392"/>
                    </a:lnTo>
                    <a:lnTo>
                      <a:pt x="16768" y="1275"/>
                    </a:lnTo>
                    <a:lnTo>
                      <a:pt x="16651" y="1165"/>
                    </a:lnTo>
                    <a:lnTo>
                      <a:pt x="16519" y="1055"/>
                    </a:lnTo>
                    <a:lnTo>
                      <a:pt x="16380" y="953"/>
                    </a:lnTo>
                    <a:lnTo>
                      <a:pt x="16226" y="858"/>
                    </a:lnTo>
                    <a:lnTo>
                      <a:pt x="16065" y="770"/>
                    </a:lnTo>
                    <a:lnTo>
                      <a:pt x="15890" y="689"/>
                    </a:lnTo>
                    <a:lnTo>
                      <a:pt x="15706" y="616"/>
                    </a:lnTo>
                    <a:lnTo>
                      <a:pt x="15509" y="550"/>
                    </a:lnTo>
                    <a:lnTo>
                      <a:pt x="15304" y="506"/>
                    </a:lnTo>
                    <a:lnTo>
                      <a:pt x="15084" y="462"/>
                    </a:lnTo>
                    <a:lnTo>
                      <a:pt x="14850" y="433"/>
                    </a:lnTo>
                    <a:lnTo>
                      <a:pt x="14615" y="433"/>
                    </a:lnTo>
                    <a:lnTo>
                      <a:pt x="14498" y="440"/>
                    </a:lnTo>
                    <a:lnTo>
                      <a:pt x="14381" y="448"/>
                    </a:lnTo>
                    <a:lnTo>
                      <a:pt x="14271" y="470"/>
                    </a:lnTo>
                    <a:lnTo>
                      <a:pt x="14154" y="499"/>
                    </a:lnTo>
                    <a:lnTo>
                      <a:pt x="14044" y="528"/>
                    </a:lnTo>
                    <a:lnTo>
                      <a:pt x="13935" y="565"/>
                    </a:lnTo>
                    <a:lnTo>
                      <a:pt x="13825" y="609"/>
                    </a:lnTo>
                    <a:lnTo>
                      <a:pt x="13715" y="653"/>
                    </a:lnTo>
                    <a:lnTo>
                      <a:pt x="13612" y="711"/>
                    </a:lnTo>
                    <a:lnTo>
                      <a:pt x="13503" y="770"/>
                    </a:lnTo>
                    <a:lnTo>
                      <a:pt x="13400" y="828"/>
                    </a:lnTo>
                    <a:lnTo>
                      <a:pt x="13298" y="894"/>
                    </a:lnTo>
                    <a:lnTo>
                      <a:pt x="13100" y="1041"/>
                    </a:lnTo>
                    <a:lnTo>
                      <a:pt x="12902" y="1202"/>
                    </a:lnTo>
                    <a:lnTo>
                      <a:pt x="12712" y="1370"/>
                    </a:lnTo>
                    <a:lnTo>
                      <a:pt x="12529" y="1553"/>
                    </a:lnTo>
                    <a:lnTo>
                      <a:pt x="12353" y="1751"/>
                    </a:lnTo>
                    <a:lnTo>
                      <a:pt x="12185" y="1949"/>
                    </a:lnTo>
                    <a:lnTo>
                      <a:pt x="12023" y="2154"/>
                    </a:lnTo>
                    <a:lnTo>
                      <a:pt x="11870" y="2366"/>
                    </a:lnTo>
                    <a:lnTo>
                      <a:pt x="11716" y="2578"/>
                    </a:lnTo>
                    <a:lnTo>
                      <a:pt x="11577" y="2791"/>
                    </a:lnTo>
                    <a:lnTo>
                      <a:pt x="11445" y="3003"/>
                    </a:lnTo>
                    <a:lnTo>
                      <a:pt x="11321" y="3215"/>
                    </a:lnTo>
                    <a:lnTo>
                      <a:pt x="11203" y="3420"/>
                    </a:lnTo>
                    <a:lnTo>
                      <a:pt x="10991" y="3808"/>
                    </a:lnTo>
                    <a:lnTo>
                      <a:pt x="10815" y="4153"/>
                    </a:lnTo>
                    <a:lnTo>
                      <a:pt x="10676" y="4453"/>
                    </a:lnTo>
                    <a:lnTo>
                      <a:pt x="10581" y="4680"/>
                    </a:lnTo>
                    <a:lnTo>
                      <a:pt x="10493" y="4877"/>
                    </a:lnTo>
                    <a:lnTo>
                      <a:pt x="10457" y="4797"/>
                    </a:lnTo>
                    <a:lnTo>
                      <a:pt x="10413" y="4702"/>
                    </a:lnTo>
                    <a:lnTo>
                      <a:pt x="10339" y="4592"/>
                    </a:lnTo>
                    <a:lnTo>
                      <a:pt x="10244" y="4460"/>
                    </a:lnTo>
                    <a:lnTo>
                      <a:pt x="10186" y="4387"/>
                    </a:lnTo>
                    <a:lnTo>
                      <a:pt x="10127" y="4321"/>
                    </a:lnTo>
                    <a:lnTo>
                      <a:pt x="10054" y="4248"/>
                    </a:lnTo>
                    <a:lnTo>
                      <a:pt x="9973" y="4182"/>
                    </a:lnTo>
                    <a:lnTo>
                      <a:pt x="9893" y="4116"/>
                    </a:lnTo>
                    <a:lnTo>
                      <a:pt x="9798" y="4050"/>
                    </a:lnTo>
                    <a:lnTo>
                      <a:pt x="9702" y="3991"/>
                    </a:lnTo>
                    <a:lnTo>
                      <a:pt x="9593" y="3933"/>
                    </a:lnTo>
                    <a:lnTo>
                      <a:pt x="9475" y="3882"/>
                    </a:lnTo>
                    <a:lnTo>
                      <a:pt x="9351" y="3838"/>
                    </a:lnTo>
                    <a:lnTo>
                      <a:pt x="9219" y="3801"/>
                    </a:lnTo>
                    <a:lnTo>
                      <a:pt x="9080" y="3779"/>
                    </a:lnTo>
                    <a:lnTo>
                      <a:pt x="8926" y="3757"/>
                    </a:lnTo>
                    <a:lnTo>
                      <a:pt x="8765" y="3750"/>
                    </a:lnTo>
                    <a:lnTo>
                      <a:pt x="8597" y="3757"/>
                    </a:lnTo>
                    <a:lnTo>
                      <a:pt x="8421" y="3772"/>
                    </a:lnTo>
                    <a:lnTo>
                      <a:pt x="8231" y="3801"/>
                    </a:lnTo>
                    <a:lnTo>
                      <a:pt x="8033" y="3845"/>
                    </a:lnTo>
                    <a:lnTo>
                      <a:pt x="7821" y="3911"/>
                    </a:lnTo>
                    <a:lnTo>
                      <a:pt x="7601" y="3984"/>
                    </a:lnTo>
                    <a:lnTo>
                      <a:pt x="7374" y="4079"/>
                    </a:lnTo>
                    <a:lnTo>
                      <a:pt x="7132" y="4189"/>
                    </a:lnTo>
                    <a:lnTo>
                      <a:pt x="7008" y="4255"/>
                    </a:lnTo>
                    <a:lnTo>
                      <a:pt x="6891" y="4314"/>
                    </a:lnTo>
                    <a:lnTo>
                      <a:pt x="6781" y="4387"/>
                    </a:lnTo>
                    <a:lnTo>
                      <a:pt x="6671" y="4460"/>
                    </a:lnTo>
                    <a:lnTo>
                      <a:pt x="6569" y="4533"/>
                    </a:lnTo>
                    <a:lnTo>
                      <a:pt x="6473" y="4614"/>
                    </a:lnTo>
                    <a:lnTo>
                      <a:pt x="6378" y="4694"/>
                    </a:lnTo>
                    <a:lnTo>
                      <a:pt x="6283" y="4775"/>
                    </a:lnTo>
                    <a:lnTo>
                      <a:pt x="6202" y="4855"/>
                    </a:lnTo>
                    <a:lnTo>
                      <a:pt x="6115" y="4943"/>
                    </a:lnTo>
                    <a:lnTo>
                      <a:pt x="5961" y="5126"/>
                    </a:lnTo>
                    <a:lnTo>
                      <a:pt x="5822" y="5317"/>
                    </a:lnTo>
                    <a:lnTo>
                      <a:pt x="5697" y="5507"/>
                    </a:lnTo>
                    <a:lnTo>
                      <a:pt x="5587" y="5712"/>
                    </a:lnTo>
                    <a:lnTo>
                      <a:pt x="5485" y="5910"/>
                    </a:lnTo>
                    <a:lnTo>
                      <a:pt x="5397" y="6122"/>
                    </a:lnTo>
                    <a:lnTo>
                      <a:pt x="5316" y="6327"/>
                    </a:lnTo>
                    <a:lnTo>
                      <a:pt x="5251" y="6540"/>
                    </a:lnTo>
                    <a:lnTo>
                      <a:pt x="5199" y="6745"/>
                    </a:lnTo>
                    <a:lnTo>
                      <a:pt x="5148" y="6950"/>
                    </a:lnTo>
                    <a:lnTo>
                      <a:pt x="5111" y="7155"/>
                    </a:lnTo>
                    <a:lnTo>
                      <a:pt x="5075" y="7352"/>
                    </a:lnTo>
                    <a:lnTo>
                      <a:pt x="5053" y="7550"/>
                    </a:lnTo>
                    <a:lnTo>
                      <a:pt x="5031" y="7740"/>
                    </a:lnTo>
                    <a:lnTo>
                      <a:pt x="5024" y="7923"/>
                    </a:lnTo>
                    <a:lnTo>
                      <a:pt x="5009" y="8260"/>
                    </a:lnTo>
                    <a:lnTo>
                      <a:pt x="5016" y="8553"/>
                    </a:lnTo>
                    <a:lnTo>
                      <a:pt x="5024" y="8802"/>
                    </a:lnTo>
                    <a:lnTo>
                      <a:pt x="5038" y="8992"/>
                    </a:lnTo>
                    <a:lnTo>
                      <a:pt x="5060" y="9146"/>
                    </a:lnTo>
                    <a:lnTo>
                      <a:pt x="4906" y="9168"/>
                    </a:lnTo>
                    <a:lnTo>
                      <a:pt x="4723" y="9190"/>
                    </a:lnTo>
                    <a:lnTo>
                      <a:pt x="4482" y="9234"/>
                    </a:lnTo>
                    <a:lnTo>
                      <a:pt x="4189" y="9300"/>
                    </a:lnTo>
                    <a:lnTo>
                      <a:pt x="4028" y="9344"/>
                    </a:lnTo>
                    <a:lnTo>
                      <a:pt x="3859" y="9388"/>
                    </a:lnTo>
                    <a:lnTo>
                      <a:pt x="3684" y="9446"/>
                    </a:lnTo>
                    <a:lnTo>
                      <a:pt x="3493" y="9512"/>
                    </a:lnTo>
                    <a:lnTo>
                      <a:pt x="3303" y="9586"/>
                    </a:lnTo>
                    <a:lnTo>
                      <a:pt x="3105" y="9666"/>
                    </a:lnTo>
                    <a:lnTo>
                      <a:pt x="2908" y="9761"/>
                    </a:lnTo>
                    <a:lnTo>
                      <a:pt x="2702" y="9864"/>
                    </a:lnTo>
                    <a:lnTo>
                      <a:pt x="2505" y="9974"/>
                    </a:lnTo>
                    <a:lnTo>
                      <a:pt x="2300" y="10098"/>
                    </a:lnTo>
                    <a:lnTo>
                      <a:pt x="2095" y="10230"/>
                    </a:lnTo>
                    <a:lnTo>
                      <a:pt x="1890" y="10384"/>
                    </a:lnTo>
                    <a:lnTo>
                      <a:pt x="1692" y="10537"/>
                    </a:lnTo>
                    <a:lnTo>
                      <a:pt x="1494" y="10713"/>
                    </a:lnTo>
                    <a:lnTo>
                      <a:pt x="1304" y="10904"/>
                    </a:lnTo>
                    <a:lnTo>
                      <a:pt x="1114" y="11101"/>
                    </a:lnTo>
                    <a:lnTo>
                      <a:pt x="938" y="11321"/>
                    </a:lnTo>
                    <a:lnTo>
                      <a:pt x="769" y="11555"/>
                    </a:lnTo>
                    <a:lnTo>
                      <a:pt x="608" y="11797"/>
                    </a:lnTo>
                    <a:lnTo>
                      <a:pt x="528" y="11929"/>
                    </a:lnTo>
                    <a:lnTo>
                      <a:pt x="455" y="12060"/>
                    </a:lnTo>
                    <a:lnTo>
                      <a:pt x="381" y="12200"/>
                    </a:lnTo>
                    <a:lnTo>
                      <a:pt x="316" y="12346"/>
                    </a:lnTo>
                    <a:lnTo>
                      <a:pt x="250" y="12492"/>
                    </a:lnTo>
                    <a:lnTo>
                      <a:pt x="184" y="12646"/>
                    </a:lnTo>
                    <a:lnTo>
                      <a:pt x="132" y="12800"/>
                    </a:lnTo>
                    <a:lnTo>
                      <a:pt x="89" y="12954"/>
                    </a:lnTo>
                    <a:lnTo>
                      <a:pt x="52" y="13107"/>
                    </a:lnTo>
                    <a:lnTo>
                      <a:pt x="23" y="13269"/>
                    </a:lnTo>
                    <a:lnTo>
                      <a:pt x="8" y="13422"/>
                    </a:lnTo>
                    <a:lnTo>
                      <a:pt x="1" y="13583"/>
                    </a:lnTo>
                    <a:lnTo>
                      <a:pt x="8" y="13744"/>
                    </a:lnTo>
                    <a:lnTo>
                      <a:pt x="15" y="13906"/>
                    </a:lnTo>
                    <a:lnTo>
                      <a:pt x="30" y="14067"/>
                    </a:lnTo>
                    <a:lnTo>
                      <a:pt x="59" y="14228"/>
                    </a:lnTo>
                    <a:lnTo>
                      <a:pt x="96" y="14389"/>
                    </a:lnTo>
                    <a:lnTo>
                      <a:pt x="132" y="14550"/>
                    </a:lnTo>
                    <a:lnTo>
                      <a:pt x="184" y="14711"/>
                    </a:lnTo>
                    <a:lnTo>
                      <a:pt x="242" y="14872"/>
                    </a:lnTo>
                    <a:lnTo>
                      <a:pt x="301" y="15033"/>
                    </a:lnTo>
                    <a:lnTo>
                      <a:pt x="367" y="15194"/>
                    </a:lnTo>
                    <a:lnTo>
                      <a:pt x="440" y="15355"/>
                    </a:lnTo>
                    <a:lnTo>
                      <a:pt x="521" y="15509"/>
                    </a:lnTo>
                    <a:lnTo>
                      <a:pt x="601" y="15670"/>
                    </a:lnTo>
                    <a:lnTo>
                      <a:pt x="696" y="15824"/>
                    </a:lnTo>
                    <a:lnTo>
                      <a:pt x="887" y="16139"/>
                    </a:lnTo>
                    <a:lnTo>
                      <a:pt x="1092" y="16446"/>
                    </a:lnTo>
                    <a:lnTo>
                      <a:pt x="1311" y="16747"/>
                    </a:lnTo>
                    <a:lnTo>
                      <a:pt x="1546" y="17039"/>
                    </a:lnTo>
                    <a:lnTo>
                      <a:pt x="1787" y="17325"/>
                    </a:lnTo>
                    <a:lnTo>
                      <a:pt x="2029" y="17603"/>
                    </a:lnTo>
                    <a:lnTo>
                      <a:pt x="2278" y="17874"/>
                    </a:lnTo>
                    <a:lnTo>
                      <a:pt x="2534" y="18130"/>
                    </a:lnTo>
                    <a:lnTo>
                      <a:pt x="2783" y="18372"/>
                    </a:lnTo>
                    <a:lnTo>
                      <a:pt x="3032" y="18606"/>
                    </a:lnTo>
                    <a:lnTo>
                      <a:pt x="3274" y="18826"/>
                    </a:lnTo>
                    <a:lnTo>
                      <a:pt x="3501" y="19038"/>
                    </a:lnTo>
                    <a:lnTo>
                      <a:pt x="3933" y="19397"/>
                    </a:lnTo>
                    <a:lnTo>
                      <a:pt x="4306" y="19697"/>
                    </a:lnTo>
                    <a:lnTo>
                      <a:pt x="4592" y="19917"/>
                    </a:lnTo>
                    <a:lnTo>
                      <a:pt x="4848" y="20107"/>
                    </a:lnTo>
                    <a:lnTo>
                      <a:pt x="4738" y="20093"/>
                    </a:lnTo>
                    <a:lnTo>
                      <a:pt x="4606" y="20078"/>
                    </a:lnTo>
                    <a:lnTo>
                      <a:pt x="4445" y="20071"/>
                    </a:lnTo>
                    <a:lnTo>
                      <a:pt x="4255" y="20078"/>
                    </a:lnTo>
                    <a:lnTo>
                      <a:pt x="4152" y="20093"/>
                    </a:lnTo>
                    <a:lnTo>
                      <a:pt x="4042" y="20107"/>
                    </a:lnTo>
                    <a:lnTo>
                      <a:pt x="3925" y="20129"/>
                    </a:lnTo>
                    <a:lnTo>
                      <a:pt x="3808" y="20159"/>
                    </a:lnTo>
                    <a:lnTo>
                      <a:pt x="3691" y="20188"/>
                    </a:lnTo>
                    <a:lnTo>
                      <a:pt x="3574" y="20232"/>
                    </a:lnTo>
                    <a:lnTo>
                      <a:pt x="3457" y="20290"/>
                    </a:lnTo>
                    <a:lnTo>
                      <a:pt x="3332" y="20349"/>
                    </a:lnTo>
                    <a:lnTo>
                      <a:pt x="3215" y="20422"/>
                    </a:lnTo>
                    <a:lnTo>
                      <a:pt x="3105" y="20510"/>
                    </a:lnTo>
                    <a:lnTo>
                      <a:pt x="2995" y="20605"/>
                    </a:lnTo>
                    <a:lnTo>
                      <a:pt x="2893" y="20715"/>
                    </a:lnTo>
                    <a:lnTo>
                      <a:pt x="2790" y="20840"/>
                    </a:lnTo>
                    <a:lnTo>
                      <a:pt x="2695" y="20979"/>
                    </a:lnTo>
                    <a:lnTo>
                      <a:pt x="2615" y="21132"/>
                    </a:lnTo>
                    <a:lnTo>
                      <a:pt x="2534" y="21301"/>
                    </a:lnTo>
                    <a:lnTo>
                      <a:pt x="2468" y="21484"/>
                    </a:lnTo>
                    <a:lnTo>
                      <a:pt x="2410" y="21689"/>
                    </a:lnTo>
                    <a:lnTo>
                      <a:pt x="2366" y="21916"/>
                    </a:lnTo>
                    <a:lnTo>
                      <a:pt x="2329" y="22150"/>
                    </a:lnTo>
                    <a:lnTo>
                      <a:pt x="2307" y="22414"/>
                    </a:lnTo>
                    <a:lnTo>
                      <a:pt x="2300" y="22692"/>
                    </a:lnTo>
                    <a:lnTo>
                      <a:pt x="2300" y="22838"/>
                    </a:lnTo>
                    <a:lnTo>
                      <a:pt x="2314" y="22978"/>
                    </a:lnTo>
                    <a:lnTo>
                      <a:pt x="2329" y="23117"/>
                    </a:lnTo>
                    <a:lnTo>
                      <a:pt x="2344" y="23249"/>
                    </a:lnTo>
                    <a:lnTo>
                      <a:pt x="2373" y="23373"/>
                    </a:lnTo>
                    <a:lnTo>
                      <a:pt x="2402" y="23497"/>
                    </a:lnTo>
                    <a:lnTo>
                      <a:pt x="2439" y="23622"/>
                    </a:lnTo>
                    <a:lnTo>
                      <a:pt x="2476" y="23739"/>
                    </a:lnTo>
                    <a:lnTo>
                      <a:pt x="2519" y="23856"/>
                    </a:lnTo>
                    <a:lnTo>
                      <a:pt x="2571" y="23966"/>
                    </a:lnTo>
                    <a:lnTo>
                      <a:pt x="2622" y="24076"/>
                    </a:lnTo>
                    <a:lnTo>
                      <a:pt x="2681" y="24178"/>
                    </a:lnTo>
                    <a:lnTo>
                      <a:pt x="2746" y="24281"/>
                    </a:lnTo>
                    <a:lnTo>
                      <a:pt x="2805" y="24383"/>
                    </a:lnTo>
                    <a:lnTo>
                      <a:pt x="2878" y="24479"/>
                    </a:lnTo>
                    <a:lnTo>
                      <a:pt x="2944" y="24566"/>
                    </a:lnTo>
                    <a:lnTo>
                      <a:pt x="3098" y="24750"/>
                    </a:lnTo>
                    <a:lnTo>
                      <a:pt x="3259" y="24911"/>
                    </a:lnTo>
                    <a:lnTo>
                      <a:pt x="3435" y="25064"/>
                    </a:lnTo>
                    <a:lnTo>
                      <a:pt x="3610" y="25203"/>
                    </a:lnTo>
                    <a:lnTo>
                      <a:pt x="3793" y="25335"/>
                    </a:lnTo>
                    <a:lnTo>
                      <a:pt x="3984" y="25460"/>
                    </a:lnTo>
                    <a:lnTo>
                      <a:pt x="4174" y="25570"/>
                    </a:lnTo>
                    <a:lnTo>
                      <a:pt x="4372" y="25672"/>
                    </a:lnTo>
                    <a:lnTo>
                      <a:pt x="4562" y="25760"/>
                    </a:lnTo>
                    <a:lnTo>
                      <a:pt x="4760" y="25848"/>
                    </a:lnTo>
                    <a:lnTo>
                      <a:pt x="4943" y="25921"/>
                    </a:lnTo>
                    <a:lnTo>
                      <a:pt x="5133" y="25987"/>
                    </a:lnTo>
                    <a:lnTo>
                      <a:pt x="5309" y="26053"/>
                    </a:lnTo>
                    <a:lnTo>
                      <a:pt x="5478" y="26104"/>
                    </a:lnTo>
                    <a:lnTo>
                      <a:pt x="5792" y="26185"/>
                    </a:lnTo>
                    <a:lnTo>
                      <a:pt x="6056" y="26251"/>
                    </a:lnTo>
                    <a:lnTo>
                      <a:pt x="6261" y="26287"/>
                    </a:lnTo>
                    <a:lnTo>
                      <a:pt x="6444" y="26316"/>
                    </a:lnTo>
                    <a:lnTo>
                      <a:pt x="6334" y="26390"/>
                    </a:lnTo>
                    <a:lnTo>
                      <a:pt x="6210" y="26478"/>
                    </a:lnTo>
                    <a:lnTo>
                      <a:pt x="6063" y="26595"/>
                    </a:lnTo>
                    <a:lnTo>
                      <a:pt x="5888" y="26741"/>
                    </a:lnTo>
                    <a:lnTo>
                      <a:pt x="5705" y="26917"/>
                    </a:lnTo>
                    <a:lnTo>
                      <a:pt x="5609" y="27019"/>
                    </a:lnTo>
                    <a:lnTo>
                      <a:pt x="5521" y="27122"/>
                    </a:lnTo>
                    <a:lnTo>
                      <a:pt x="5426" y="27232"/>
                    </a:lnTo>
                    <a:lnTo>
                      <a:pt x="5338" y="27349"/>
                    </a:lnTo>
                    <a:lnTo>
                      <a:pt x="5258" y="27473"/>
                    </a:lnTo>
                    <a:lnTo>
                      <a:pt x="5185" y="27605"/>
                    </a:lnTo>
                    <a:lnTo>
                      <a:pt x="5111" y="27744"/>
                    </a:lnTo>
                    <a:lnTo>
                      <a:pt x="5053" y="27883"/>
                    </a:lnTo>
                    <a:lnTo>
                      <a:pt x="5002" y="28030"/>
                    </a:lnTo>
                    <a:lnTo>
                      <a:pt x="4958" y="28184"/>
                    </a:lnTo>
                    <a:lnTo>
                      <a:pt x="4928" y="28337"/>
                    </a:lnTo>
                    <a:lnTo>
                      <a:pt x="4914" y="28498"/>
                    </a:lnTo>
                    <a:lnTo>
                      <a:pt x="4914" y="28667"/>
                    </a:lnTo>
                    <a:lnTo>
                      <a:pt x="4921" y="28835"/>
                    </a:lnTo>
                    <a:lnTo>
                      <a:pt x="4958" y="29011"/>
                    </a:lnTo>
                    <a:lnTo>
                      <a:pt x="5002" y="29187"/>
                    </a:lnTo>
                    <a:lnTo>
                      <a:pt x="5038" y="29282"/>
                    </a:lnTo>
                    <a:lnTo>
                      <a:pt x="5075" y="29370"/>
                    </a:lnTo>
                    <a:lnTo>
                      <a:pt x="5111" y="29465"/>
                    </a:lnTo>
                    <a:lnTo>
                      <a:pt x="5163" y="29560"/>
                    </a:lnTo>
                    <a:lnTo>
                      <a:pt x="5214" y="29655"/>
                    </a:lnTo>
                    <a:lnTo>
                      <a:pt x="5273" y="29750"/>
                    </a:lnTo>
                    <a:lnTo>
                      <a:pt x="5338" y="29846"/>
                    </a:lnTo>
                    <a:lnTo>
                      <a:pt x="5404" y="29941"/>
                    </a:lnTo>
                    <a:lnTo>
                      <a:pt x="5478" y="30036"/>
                    </a:lnTo>
                    <a:lnTo>
                      <a:pt x="5558" y="30124"/>
                    </a:lnTo>
                    <a:lnTo>
                      <a:pt x="5646" y="30204"/>
                    </a:lnTo>
                    <a:lnTo>
                      <a:pt x="5734" y="30278"/>
                    </a:lnTo>
                    <a:lnTo>
                      <a:pt x="5829" y="30344"/>
                    </a:lnTo>
                    <a:lnTo>
                      <a:pt x="5932" y="30402"/>
                    </a:lnTo>
                    <a:lnTo>
                      <a:pt x="6034" y="30461"/>
                    </a:lnTo>
                    <a:lnTo>
                      <a:pt x="6144" y="30512"/>
                    </a:lnTo>
                    <a:lnTo>
                      <a:pt x="6254" y="30556"/>
                    </a:lnTo>
                    <a:lnTo>
                      <a:pt x="6364" y="30600"/>
                    </a:lnTo>
                    <a:lnTo>
                      <a:pt x="6488" y="30629"/>
                    </a:lnTo>
                    <a:lnTo>
                      <a:pt x="6605" y="30658"/>
                    </a:lnTo>
                    <a:lnTo>
                      <a:pt x="6730" y="30688"/>
                    </a:lnTo>
                    <a:lnTo>
                      <a:pt x="6861" y="30702"/>
                    </a:lnTo>
                    <a:lnTo>
                      <a:pt x="6986" y="30724"/>
                    </a:lnTo>
                    <a:lnTo>
                      <a:pt x="7118" y="30732"/>
                    </a:lnTo>
                    <a:lnTo>
                      <a:pt x="7389" y="30746"/>
                    </a:lnTo>
                    <a:lnTo>
                      <a:pt x="7667" y="30739"/>
                    </a:lnTo>
                    <a:lnTo>
                      <a:pt x="7952" y="30717"/>
                    </a:lnTo>
                    <a:lnTo>
                      <a:pt x="8245" y="30688"/>
                    </a:lnTo>
                    <a:lnTo>
                      <a:pt x="8538" y="30644"/>
                    </a:lnTo>
                    <a:lnTo>
                      <a:pt x="8831" y="30593"/>
                    </a:lnTo>
                    <a:lnTo>
                      <a:pt x="9124" y="30527"/>
                    </a:lnTo>
                    <a:lnTo>
                      <a:pt x="9417" y="30461"/>
                    </a:lnTo>
                    <a:lnTo>
                      <a:pt x="9710" y="30380"/>
                    </a:lnTo>
                    <a:lnTo>
                      <a:pt x="9988" y="30300"/>
                    </a:lnTo>
                    <a:lnTo>
                      <a:pt x="10266" y="30219"/>
                    </a:lnTo>
                    <a:lnTo>
                      <a:pt x="10544" y="30131"/>
                    </a:lnTo>
                    <a:lnTo>
                      <a:pt x="11057" y="29963"/>
                    </a:lnTo>
                    <a:lnTo>
                      <a:pt x="11518" y="29794"/>
                    </a:lnTo>
                    <a:lnTo>
                      <a:pt x="11921" y="29648"/>
                    </a:lnTo>
                    <a:lnTo>
                      <a:pt x="12258" y="29531"/>
                    </a:lnTo>
                    <a:lnTo>
                      <a:pt x="12499" y="29450"/>
                    </a:lnTo>
                    <a:lnTo>
                      <a:pt x="12587" y="29428"/>
                    </a:lnTo>
                    <a:lnTo>
                      <a:pt x="12653" y="29421"/>
                    </a:lnTo>
                    <a:lnTo>
                      <a:pt x="13561" y="31749"/>
                    </a:lnTo>
                    <a:lnTo>
                      <a:pt x="21410" y="37922"/>
                    </a:lnTo>
                    <a:lnTo>
                      <a:pt x="21469" y="37995"/>
                    </a:lnTo>
                    <a:lnTo>
                      <a:pt x="21542" y="38083"/>
                    </a:lnTo>
                    <a:lnTo>
                      <a:pt x="21652" y="38193"/>
                    </a:lnTo>
                    <a:lnTo>
                      <a:pt x="21791" y="38332"/>
                    </a:lnTo>
                    <a:lnTo>
                      <a:pt x="21967" y="38486"/>
                    </a:lnTo>
                    <a:lnTo>
                      <a:pt x="22172" y="38661"/>
                    </a:lnTo>
                    <a:lnTo>
                      <a:pt x="22413" y="38837"/>
                    </a:lnTo>
                    <a:lnTo>
                      <a:pt x="22553" y="38925"/>
                    </a:lnTo>
                    <a:lnTo>
                      <a:pt x="22692" y="39020"/>
                    </a:lnTo>
                    <a:lnTo>
                      <a:pt x="22845" y="39115"/>
                    </a:lnTo>
                    <a:lnTo>
                      <a:pt x="23014" y="39203"/>
                    </a:lnTo>
                    <a:lnTo>
                      <a:pt x="23182" y="39298"/>
                    </a:lnTo>
                    <a:lnTo>
                      <a:pt x="23365" y="39386"/>
                    </a:lnTo>
                    <a:lnTo>
                      <a:pt x="23556" y="39474"/>
                    </a:lnTo>
                    <a:lnTo>
                      <a:pt x="23753" y="39555"/>
                    </a:lnTo>
                    <a:lnTo>
                      <a:pt x="23966" y="39643"/>
                    </a:lnTo>
                    <a:lnTo>
                      <a:pt x="24185" y="39716"/>
                    </a:lnTo>
                    <a:lnTo>
                      <a:pt x="24420" y="39789"/>
                    </a:lnTo>
                    <a:lnTo>
                      <a:pt x="24654" y="39862"/>
                    </a:lnTo>
                    <a:lnTo>
                      <a:pt x="24910" y="39921"/>
                    </a:lnTo>
                    <a:lnTo>
                      <a:pt x="25167" y="39979"/>
                    </a:lnTo>
                    <a:lnTo>
                      <a:pt x="25437" y="40031"/>
                    </a:lnTo>
                    <a:lnTo>
                      <a:pt x="25723" y="40075"/>
                    </a:lnTo>
                    <a:lnTo>
                      <a:pt x="26001" y="40111"/>
                    </a:lnTo>
                    <a:lnTo>
                      <a:pt x="26279" y="40140"/>
                    </a:lnTo>
                    <a:lnTo>
                      <a:pt x="26543" y="40155"/>
                    </a:lnTo>
                    <a:lnTo>
                      <a:pt x="26799" y="40162"/>
                    </a:lnTo>
                    <a:lnTo>
                      <a:pt x="27048" y="40155"/>
                    </a:lnTo>
                    <a:lnTo>
                      <a:pt x="27290" y="40148"/>
                    </a:lnTo>
                    <a:lnTo>
                      <a:pt x="27517" y="40133"/>
                    </a:lnTo>
                    <a:lnTo>
                      <a:pt x="27744" y="40111"/>
                    </a:lnTo>
                    <a:lnTo>
                      <a:pt x="27956" y="40082"/>
                    </a:lnTo>
                    <a:lnTo>
                      <a:pt x="28161" y="40045"/>
                    </a:lnTo>
                    <a:lnTo>
                      <a:pt x="28352" y="40009"/>
                    </a:lnTo>
                    <a:lnTo>
                      <a:pt x="28542" y="39965"/>
                    </a:lnTo>
                    <a:lnTo>
                      <a:pt x="28718" y="39921"/>
                    </a:lnTo>
                    <a:lnTo>
                      <a:pt x="28886" y="39870"/>
                    </a:lnTo>
                    <a:lnTo>
                      <a:pt x="29047" y="39818"/>
                    </a:lnTo>
                    <a:lnTo>
                      <a:pt x="29201" y="39767"/>
                    </a:lnTo>
                    <a:lnTo>
                      <a:pt x="29472" y="39650"/>
                    </a:lnTo>
                    <a:lnTo>
                      <a:pt x="29714" y="39540"/>
                    </a:lnTo>
                    <a:lnTo>
                      <a:pt x="29919" y="39438"/>
                    </a:lnTo>
                    <a:lnTo>
                      <a:pt x="30080" y="39335"/>
                    </a:lnTo>
                    <a:lnTo>
                      <a:pt x="30211" y="39255"/>
                    </a:lnTo>
                    <a:lnTo>
                      <a:pt x="30307" y="39189"/>
                    </a:lnTo>
                    <a:lnTo>
                      <a:pt x="30380" y="39130"/>
                    </a:lnTo>
                    <a:lnTo>
                      <a:pt x="30504" y="39137"/>
                    </a:lnTo>
                    <a:lnTo>
                      <a:pt x="30856" y="39159"/>
                    </a:lnTo>
                    <a:lnTo>
                      <a:pt x="31097" y="39167"/>
                    </a:lnTo>
                    <a:lnTo>
                      <a:pt x="31383" y="39167"/>
                    </a:lnTo>
                    <a:lnTo>
                      <a:pt x="31705" y="39159"/>
                    </a:lnTo>
                    <a:lnTo>
                      <a:pt x="32049" y="39145"/>
                    </a:lnTo>
                    <a:lnTo>
                      <a:pt x="32423" y="39115"/>
                    </a:lnTo>
                    <a:lnTo>
                      <a:pt x="32811" y="39071"/>
                    </a:lnTo>
                    <a:lnTo>
                      <a:pt x="33008" y="39042"/>
                    </a:lnTo>
                    <a:lnTo>
                      <a:pt x="33213" y="39006"/>
                    </a:lnTo>
                    <a:lnTo>
                      <a:pt x="33411" y="38969"/>
                    </a:lnTo>
                    <a:lnTo>
                      <a:pt x="33616" y="38925"/>
                    </a:lnTo>
                    <a:lnTo>
                      <a:pt x="33821" y="38881"/>
                    </a:lnTo>
                    <a:lnTo>
                      <a:pt x="34026" y="38823"/>
                    </a:lnTo>
                    <a:lnTo>
                      <a:pt x="34231" y="38764"/>
                    </a:lnTo>
                    <a:lnTo>
                      <a:pt x="34436" y="38691"/>
                    </a:lnTo>
                    <a:lnTo>
                      <a:pt x="34634" y="38618"/>
                    </a:lnTo>
                    <a:lnTo>
                      <a:pt x="34832" y="38537"/>
                    </a:lnTo>
                    <a:lnTo>
                      <a:pt x="35022" y="38449"/>
                    </a:lnTo>
                    <a:lnTo>
                      <a:pt x="35212" y="38354"/>
                    </a:lnTo>
                    <a:lnTo>
                      <a:pt x="35388" y="38251"/>
                    </a:lnTo>
                    <a:lnTo>
                      <a:pt x="35549" y="38156"/>
                    </a:lnTo>
                    <a:lnTo>
                      <a:pt x="35688" y="38061"/>
                    </a:lnTo>
                    <a:lnTo>
                      <a:pt x="35820" y="37973"/>
                    </a:lnTo>
                    <a:lnTo>
                      <a:pt x="35930" y="37885"/>
                    </a:lnTo>
                    <a:lnTo>
                      <a:pt x="36032" y="37805"/>
                    </a:lnTo>
                    <a:lnTo>
                      <a:pt x="36128" y="37717"/>
                    </a:lnTo>
                    <a:lnTo>
                      <a:pt x="36208" y="37636"/>
                    </a:lnTo>
                    <a:lnTo>
                      <a:pt x="36281" y="37563"/>
                    </a:lnTo>
                    <a:lnTo>
                      <a:pt x="36347" y="37483"/>
                    </a:lnTo>
                    <a:lnTo>
                      <a:pt x="36464" y="37329"/>
                    </a:lnTo>
                    <a:lnTo>
                      <a:pt x="36684" y="37021"/>
                    </a:lnTo>
                    <a:lnTo>
                      <a:pt x="36801" y="36868"/>
                    </a:lnTo>
                    <a:lnTo>
                      <a:pt x="36940" y="36706"/>
                    </a:lnTo>
                    <a:lnTo>
                      <a:pt x="37021" y="36626"/>
                    </a:lnTo>
                    <a:lnTo>
                      <a:pt x="37116" y="36538"/>
                    </a:lnTo>
                    <a:lnTo>
                      <a:pt x="37211" y="36450"/>
                    </a:lnTo>
                    <a:lnTo>
                      <a:pt x="37328" y="36362"/>
                    </a:lnTo>
                    <a:lnTo>
                      <a:pt x="37453" y="36267"/>
                    </a:lnTo>
                    <a:lnTo>
                      <a:pt x="37599" y="36172"/>
                    </a:lnTo>
                    <a:lnTo>
                      <a:pt x="37753" y="36069"/>
                    </a:lnTo>
                    <a:lnTo>
                      <a:pt x="37929" y="35967"/>
                    </a:lnTo>
                    <a:lnTo>
                      <a:pt x="38127" y="35857"/>
                    </a:lnTo>
                    <a:lnTo>
                      <a:pt x="38339" y="35747"/>
                    </a:lnTo>
                    <a:lnTo>
                      <a:pt x="38573" y="35630"/>
                    </a:lnTo>
                    <a:lnTo>
                      <a:pt x="38837" y="35506"/>
                    </a:lnTo>
                    <a:lnTo>
                      <a:pt x="38969" y="35440"/>
                    </a:lnTo>
                    <a:lnTo>
                      <a:pt x="39093" y="35374"/>
                    </a:lnTo>
                    <a:lnTo>
                      <a:pt x="39210" y="35301"/>
                    </a:lnTo>
                    <a:lnTo>
                      <a:pt x="39327" y="35227"/>
                    </a:lnTo>
                    <a:lnTo>
                      <a:pt x="39430" y="35154"/>
                    </a:lnTo>
                    <a:lnTo>
                      <a:pt x="39532" y="35081"/>
                    </a:lnTo>
                    <a:lnTo>
                      <a:pt x="39628" y="35000"/>
                    </a:lnTo>
                    <a:lnTo>
                      <a:pt x="39723" y="34913"/>
                    </a:lnTo>
                    <a:lnTo>
                      <a:pt x="39803" y="34832"/>
                    </a:lnTo>
                    <a:lnTo>
                      <a:pt x="39884" y="34744"/>
                    </a:lnTo>
                    <a:lnTo>
                      <a:pt x="39964" y="34656"/>
                    </a:lnTo>
                    <a:lnTo>
                      <a:pt x="40030" y="34568"/>
                    </a:lnTo>
                    <a:lnTo>
                      <a:pt x="40096" y="34481"/>
                    </a:lnTo>
                    <a:lnTo>
                      <a:pt x="40155" y="34385"/>
                    </a:lnTo>
                    <a:lnTo>
                      <a:pt x="40213" y="34290"/>
                    </a:lnTo>
                    <a:lnTo>
                      <a:pt x="40265" y="34195"/>
                    </a:lnTo>
                    <a:lnTo>
                      <a:pt x="40352" y="34005"/>
                    </a:lnTo>
                    <a:lnTo>
                      <a:pt x="40426" y="33807"/>
                    </a:lnTo>
                    <a:lnTo>
                      <a:pt x="40484" y="33609"/>
                    </a:lnTo>
                    <a:lnTo>
                      <a:pt x="40528" y="33412"/>
                    </a:lnTo>
                    <a:lnTo>
                      <a:pt x="40557" y="33214"/>
                    </a:lnTo>
                    <a:lnTo>
                      <a:pt x="40579" y="33009"/>
                    </a:lnTo>
                    <a:lnTo>
                      <a:pt x="40587" y="32818"/>
                    </a:lnTo>
                    <a:lnTo>
                      <a:pt x="40587" y="32621"/>
                    </a:lnTo>
                    <a:lnTo>
                      <a:pt x="40579" y="32430"/>
                    </a:lnTo>
                    <a:lnTo>
                      <a:pt x="40557" y="32247"/>
                    </a:lnTo>
                    <a:lnTo>
                      <a:pt x="40536" y="32072"/>
                    </a:lnTo>
                    <a:lnTo>
                      <a:pt x="40514" y="31896"/>
                    </a:lnTo>
                    <a:lnTo>
                      <a:pt x="40477" y="31735"/>
                    </a:lnTo>
                    <a:lnTo>
                      <a:pt x="40440" y="31581"/>
                    </a:lnTo>
                    <a:lnTo>
                      <a:pt x="40367" y="31295"/>
                    </a:lnTo>
                    <a:lnTo>
                      <a:pt x="40294" y="31068"/>
                    </a:lnTo>
                    <a:lnTo>
                      <a:pt x="40235" y="30893"/>
                    </a:lnTo>
                    <a:lnTo>
                      <a:pt x="40169" y="30746"/>
                    </a:lnTo>
                    <a:lnTo>
                      <a:pt x="40279" y="30783"/>
                    </a:lnTo>
                    <a:lnTo>
                      <a:pt x="40396" y="30820"/>
                    </a:lnTo>
                    <a:lnTo>
                      <a:pt x="40557" y="30863"/>
                    </a:lnTo>
                    <a:lnTo>
                      <a:pt x="40755" y="30900"/>
                    </a:lnTo>
                    <a:lnTo>
                      <a:pt x="40858" y="30915"/>
                    </a:lnTo>
                    <a:lnTo>
                      <a:pt x="40975" y="30929"/>
                    </a:lnTo>
                    <a:lnTo>
                      <a:pt x="41092" y="30937"/>
                    </a:lnTo>
                    <a:lnTo>
                      <a:pt x="41216" y="30937"/>
                    </a:lnTo>
                    <a:lnTo>
                      <a:pt x="41341" y="30929"/>
                    </a:lnTo>
                    <a:lnTo>
                      <a:pt x="41473" y="30922"/>
                    </a:lnTo>
                    <a:lnTo>
                      <a:pt x="41605" y="30900"/>
                    </a:lnTo>
                    <a:lnTo>
                      <a:pt x="41736" y="30871"/>
                    </a:lnTo>
                    <a:lnTo>
                      <a:pt x="41868" y="30827"/>
                    </a:lnTo>
                    <a:lnTo>
                      <a:pt x="42000" y="30776"/>
                    </a:lnTo>
                    <a:lnTo>
                      <a:pt x="42132" y="30717"/>
                    </a:lnTo>
                    <a:lnTo>
                      <a:pt x="42264" y="30636"/>
                    </a:lnTo>
                    <a:lnTo>
                      <a:pt x="42395" y="30549"/>
                    </a:lnTo>
                    <a:lnTo>
                      <a:pt x="42520" y="30446"/>
                    </a:lnTo>
                    <a:lnTo>
                      <a:pt x="42637" y="30329"/>
                    </a:lnTo>
                    <a:lnTo>
                      <a:pt x="42754" y="30197"/>
                    </a:lnTo>
                    <a:lnTo>
                      <a:pt x="42871" y="30043"/>
                    </a:lnTo>
                    <a:lnTo>
                      <a:pt x="42974" y="29875"/>
                    </a:lnTo>
                    <a:lnTo>
                      <a:pt x="43076" y="29685"/>
                    </a:lnTo>
                    <a:lnTo>
                      <a:pt x="43164" y="29472"/>
                    </a:lnTo>
                    <a:lnTo>
                      <a:pt x="43245" y="29245"/>
                    </a:lnTo>
                    <a:lnTo>
                      <a:pt x="43318" y="28989"/>
                    </a:lnTo>
                    <a:lnTo>
                      <a:pt x="43384" y="28733"/>
                    </a:lnTo>
                    <a:lnTo>
                      <a:pt x="43420" y="28491"/>
                    </a:lnTo>
                    <a:lnTo>
                      <a:pt x="43450" y="28264"/>
                    </a:lnTo>
                    <a:lnTo>
                      <a:pt x="43464" y="28052"/>
                    </a:lnTo>
                    <a:lnTo>
                      <a:pt x="43464" y="27854"/>
                    </a:lnTo>
                    <a:lnTo>
                      <a:pt x="43450" y="27664"/>
                    </a:lnTo>
                    <a:lnTo>
                      <a:pt x="43428" y="27488"/>
                    </a:lnTo>
                    <a:lnTo>
                      <a:pt x="43391" y="27320"/>
                    </a:lnTo>
                    <a:lnTo>
                      <a:pt x="43347" y="27173"/>
                    </a:lnTo>
                    <a:lnTo>
                      <a:pt x="43296" y="27027"/>
                    </a:lnTo>
                    <a:lnTo>
                      <a:pt x="43230" y="26895"/>
                    </a:lnTo>
                    <a:lnTo>
                      <a:pt x="43164" y="26778"/>
                    </a:lnTo>
                    <a:lnTo>
                      <a:pt x="43091" y="26668"/>
                    </a:lnTo>
                    <a:lnTo>
                      <a:pt x="43010" y="26565"/>
                    </a:lnTo>
                    <a:lnTo>
                      <a:pt x="42930" y="26470"/>
                    </a:lnTo>
                    <a:lnTo>
                      <a:pt x="42842" y="26390"/>
                    </a:lnTo>
                    <a:lnTo>
                      <a:pt x="42754" y="26309"/>
                    </a:lnTo>
                    <a:lnTo>
                      <a:pt x="42659" y="26243"/>
                    </a:lnTo>
                    <a:lnTo>
                      <a:pt x="42571" y="26185"/>
                    </a:lnTo>
                    <a:lnTo>
                      <a:pt x="42483" y="26126"/>
                    </a:lnTo>
                    <a:lnTo>
                      <a:pt x="42395" y="26082"/>
                    </a:lnTo>
                    <a:lnTo>
                      <a:pt x="42307" y="26038"/>
                    </a:lnTo>
                    <a:lnTo>
                      <a:pt x="42146" y="25980"/>
                    </a:lnTo>
                    <a:lnTo>
                      <a:pt x="42015" y="25928"/>
                    </a:lnTo>
                    <a:lnTo>
                      <a:pt x="41905" y="25906"/>
                    </a:lnTo>
                    <a:lnTo>
                      <a:pt x="41810" y="25884"/>
                    </a:lnTo>
                    <a:lnTo>
                      <a:pt x="41810" y="25884"/>
                    </a:lnTo>
                    <a:lnTo>
                      <a:pt x="41993" y="25899"/>
                    </a:lnTo>
                    <a:lnTo>
                      <a:pt x="42461" y="25899"/>
                    </a:lnTo>
                    <a:lnTo>
                      <a:pt x="42615" y="25884"/>
                    </a:lnTo>
                    <a:lnTo>
                      <a:pt x="42776" y="25870"/>
                    </a:lnTo>
                    <a:lnTo>
                      <a:pt x="42952" y="25848"/>
                    </a:lnTo>
                    <a:lnTo>
                      <a:pt x="43128" y="25819"/>
                    </a:lnTo>
                    <a:lnTo>
                      <a:pt x="43318" y="25782"/>
                    </a:lnTo>
                    <a:lnTo>
                      <a:pt x="43508" y="25738"/>
                    </a:lnTo>
                    <a:lnTo>
                      <a:pt x="43699" y="25679"/>
                    </a:lnTo>
                    <a:lnTo>
                      <a:pt x="43889" y="25614"/>
                    </a:lnTo>
                    <a:lnTo>
                      <a:pt x="44087" y="25533"/>
                    </a:lnTo>
                    <a:lnTo>
                      <a:pt x="44277" y="25438"/>
                    </a:lnTo>
                    <a:lnTo>
                      <a:pt x="44467" y="25328"/>
                    </a:lnTo>
                    <a:lnTo>
                      <a:pt x="44651" y="25211"/>
                    </a:lnTo>
                    <a:lnTo>
                      <a:pt x="44826" y="25072"/>
                    </a:lnTo>
                    <a:lnTo>
                      <a:pt x="44914" y="24998"/>
                    </a:lnTo>
                    <a:lnTo>
                      <a:pt x="44995" y="24918"/>
                    </a:lnTo>
                    <a:lnTo>
                      <a:pt x="45075" y="24837"/>
                    </a:lnTo>
                    <a:lnTo>
                      <a:pt x="45156" y="24750"/>
                    </a:lnTo>
                    <a:lnTo>
                      <a:pt x="45229" y="24654"/>
                    </a:lnTo>
                    <a:lnTo>
                      <a:pt x="45302" y="24559"/>
                    </a:lnTo>
                    <a:lnTo>
                      <a:pt x="45375" y="24457"/>
                    </a:lnTo>
                    <a:lnTo>
                      <a:pt x="45441" y="24347"/>
                    </a:lnTo>
                    <a:lnTo>
                      <a:pt x="45500" y="24237"/>
                    </a:lnTo>
                    <a:lnTo>
                      <a:pt x="45558" y="24120"/>
                    </a:lnTo>
                    <a:lnTo>
                      <a:pt x="45617" y="23995"/>
                    </a:lnTo>
                    <a:lnTo>
                      <a:pt x="45668" y="23871"/>
                    </a:lnTo>
                    <a:lnTo>
                      <a:pt x="45712" y="23732"/>
                    </a:lnTo>
                    <a:lnTo>
                      <a:pt x="45756" y="23593"/>
                    </a:lnTo>
                    <a:lnTo>
                      <a:pt x="45793" y="23446"/>
                    </a:lnTo>
                    <a:lnTo>
                      <a:pt x="45829" y="23300"/>
                    </a:lnTo>
                    <a:lnTo>
                      <a:pt x="45851" y="23139"/>
                    </a:lnTo>
                    <a:lnTo>
                      <a:pt x="45873" y="22978"/>
                    </a:lnTo>
                    <a:lnTo>
                      <a:pt x="45895" y="22809"/>
                    </a:lnTo>
                    <a:lnTo>
                      <a:pt x="45903" y="22633"/>
                    </a:lnTo>
                    <a:lnTo>
                      <a:pt x="45910" y="22450"/>
                    </a:lnTo>
                    <a:lnTo>
                      <a:pt x="45910" y="22260"/>
                    </a:lnTo>
                    <a:lnTo>
                      <a:pt x="45903" y="22070"/>
                    </a:lnTo>
                    <a:lnTo>
                      <a:pt x="45888" y="21887"/>
                    </a:lnTo>
                    <a:lnTo>
                      <a:pt x="45873" y="21711"/>
                    </a:lnTo>
                    <a:lnTo>
                      <a:pt x="45859" y="21535"/>
                    </a:lnTo>
                    <a:lnTo>
                      <a:pt x="45829" y="21359"/>
                    </a:lnTo>
                    <a:lnTo>
                      <a:pt x="45807" y="21198"/>
                    </a:lnTo>
                    <a:lnTo>
                      <a:pt x="45771" y="21037"/>
                    </a:lnTo>
                    <a:lnTo>
                      <a:pt x="45734" y="20876"/>
                    </a:lnTo>
                    <a:lnTo>
                      <a:pt x="45698" y="20722"/>
                    </a:lnTo>
                    <a:lnTo>
                      <a:pt x="45654" y="20576"/>
                    </a:lnTo>
                    <a:lnTo>
                      <a:pt x="45558" y="20290"/>
                    </a:lnTo>
                    <a:lnTo>
                      <a:pt x="45456" y="20027"/>
                    </a:lnTo>
                    <a:lnTo>
                      <a:pt x="45339" y="19771"/>
                    </a:lnTo>
                    <a:lnTo>
                      <a:pt x="45214" y="19536"/>
                    </a:lnTo>
                    <a:lnTo>
                      <a:pt x="45083" y="19317"/>
                    </a:lnTo>
                    <a:lnTo>
                      <a:pt x="44936" y="19112"/>
                    </a:lnTo>
                    <a:lnTo>
                      <a:pt x="44790" y="18921"/>
                    </a:lnTo>
                    <a:lnTo>
                      <a:pt x="44643" y="18745"/>
                    </a:lnTo>
                    <a:lnTo>
                      <a:pt x="44489" y="18577"/>
                    </a:lnTo>
                    <a:lnTo>
                      <a:pt x="44328" y="18431"/>
                    </a:lnTo>
                    <a:lnTo>
                      <a:pt x="44175" y="18291"/>
                    </a:lnTo>
                    <a:lnTo>
                      <a:pt x="44014" y="18160"/>
                    </a:lnTo>
                    <a:lnTo>
                      <a:pt x="43860" y="18050"/>
                    </a:lnTo>
                    <a:lnTo>
                      <a:pt x="43706" y="17940"/>
                    </a:lnTo>
                    <a:lnTo>
                      <a:pt x="43560" y="17852"/>
                    </a:lnTo>
                    <a:lnTo>
                      <a:pt x="43413" y="17764"/>
                    </a:lnTo>
                    <a:lnTo>
                      <a:pt x="43274" y="17691"/>
                    </a:lnTo>
                    <a:lnTo>
                      <a:pt x="43142" y="17632"/>
                    </a:lnTo>
                    <a:lnTo>
                      <a:pt x="43018" y="17574"/>
                    </a:lnTo>
                    <a:lnTo>
                      <a:pt x="42805" y="17486"/>
                    </a:lnTo>
                    <a:lnTo>
                      <a:pt x="42644" y="17427"/>
                    </a:lnTo>
                    <a:lnTo>
                      <a:pt x="42498" y="17391"/>
                    </a:lnTo>
                    <a:lnTo>
                      <a:pt x="42549" y="17391"/>
                    </a:lnTo>
                    <a:lnTo>
                      <a:pt x="42688" y="17384"/>
                    </a:lnTo>
                    <a:lnTo>
                      <a:pt x="42901" y="17362"/>
                    </a:lnTo>
                    <a:lnTo>
                      <a:pt x="43032" y="17340"/>
                    </a:lnTo>
                    <a:lnTo>
                      <a:pt x="43179" y="17318"/>
                    </a:lnTo>
                    <a:lnTo>
                      <a:pt x="43333" y="17281"/>
                    </a:lnTo>
                    <a:lnTo>
                      <a:pt x="43501" y="17237"/>
                    </a:lnTo>
                    <a:lnTo>
                      <a:pt x="43677" y="17193"/>
                    </a:lnTo>
                    <a:lnTo>
                      <a:pt x="43852" y="17127"/>
                    </a:lnTo>
                    <a:lnTo>
                      <a:pt x="44035" y="17054"/>
                    </a:lnTo>
                    <a:lnTo>
                      <a:pt x="44226" y="16974"/>
                    </a:lnTo>
                    <a:lnTo>
                      <a:pt x="44409" y="16871"/>
                    </a:lnTo>
                    <a:lnTo>
                      <a:pt x="44599" y="16761"/>
                    </a:lnTo>
                    <a:lnTo>
                      <a:pt x="44782" y="16637"/>
                    </a:lnTo>
                    <a:lnTo>
                      <a:pt x="44958" y="16490"/>
                    </a:lnTo>
                    <a:lnTo>
                      <a:pt x="45046" y="16417"/>
                    </a:lnTo>
                    <a:lnTo>
                      <a:pt x="45134" y="16329"/>
                    </a:lnTo>
                    <a:lnTo>
                      <a:pt x="45214" y="16249"/>
                    </a:lnTo>
                    <a:lnTo>
                      <a:pt x="45295" y="16153"/>
                    </a:lnTo>
                    <a:lnTo>
                      <a:pt x="45375" y="16058"/>
                    </a:lnTo>
                    <a:lnTo>
                      <a:pt x="45449" y="15956"/>
                    </a:lnTo>
                    <a:lnTo>
                      <a:pt x="45522" y="15853"/>
                    </a:lnTo>
                    <a:lnTo>
                      <a:pt x="45588" y="15736"/>
                    </a:lnTo>
                    <a:lnTo>
                      <a:pt x="45654" y="15626"/>
                    </a:lnTo>
                    <a:lnTo>
                      <a:pt x="45720" y="15502"/>
                    </a:lnTo>
                    <a:lnTo>
                      <a:pt x="45778" y="15377"/>
                    </a:lnTo>
                    <a:lnTo>
                      <a:pt x="45829" y="15238"/>
                    </a:lnTo>
                    <a:lnTo>
                      <a:pt x="45881" y="15099"/>
                    </a:lnTo>
                    <a:lnTo>
                      <a:pt x="45925" y="14960"/>
                    </a:lnTo>
                    <a:lnTo>
                      <a:pt x="45968" y="14806"/>
                    </a:lnTo>
                    <a:lnTo>
                      <a:pt x="45998" y="14652"/>
                    </a:lnTo>
                    <a:lnTo>
                      <a:pt x="46034" y="14491"/>
                    </a:lnTo>
                    <a:lnTo>
                      <a:pt x="46056" y="14323"/>
                    </a:lnTo>
                    <a:lnTo>
                      <a:pt x="46078" y="14147"/>
                    </a:lnTo>
                    <a:lnTo>
                      <a:pt x="46086" y="13964"/>
                    </a:lnTo>
                    <a:lnTo>
                      <a:pt x="46093" y="13774"/>
                    </a:lnTo>
                    <a:lnTo>
                      <a:pt x="46093" y="13576"/>
                    </a:lnTo>
                    <a:lnTo>
                      <a:pt x="46086" y="13378"/>
                    </a:lnTo>
                    <a:lnTo>
                      <a:pt x="46078" y="13166"/>
                    </a:lnTo>
                    <a:lnTo>
                      <a:pt x="46056" y="12946"/>
                    </a:lnTo>
                    <a:lnTo>
                      <a:pt x="46027" y="12727"/>
                    </a:lnTo>
                    <a:lnTo>
                      <a:pt x="45990" y="12492"/>
                    </a:lnTo>
                    <a:lnTo>
                      <a:pt x="45954" y="12258"/>
                    </a:lnTo>
                    <a:lnTo>
                      <a:pt x="45903" y="12016"/>
                    </a:lnTo>
                    <a:lnTo>
                      <a:pt x="45844" y="11797"/>
                    </a:lnTo>
                    <a:lnTo>
                      <a:pt x="45778" y="11577"/>
                    </a:lnTo>
                    <a:lnTo>
                      <a:pt x="45705" y="11379"/>
                    </a:lnTo>
                    <a:lnTo>
                      <a:pt x="45624" y="11182"/>
                    </a:lnTo>
                    <a:lnTo>
                      <a:pt x="45536" y="11006"/>
                    </a:lnTo>
                    <a:lnTo>
                      <a:pt x="45441" y="10830"/>
                    </a:lnTo>
                    <a:lnTo>
                      <a:pt x="45346" y="10669"/>
                    </a:lnTo>
                    <a:lnTo>
                      <a:pt x="45236" y="10523"/>
                    </a:lnTo>
                    <a:lnTo>
                      <a:pt x="45126" y="10384"/>
                    </a:lnTo>
                    <a:lnTo>
                      <a:pt x="45009" y="10252"/>
                    </a:lnTo>
                    <a:lnTo>
                      <a:pt x="44892" y="10127"/>
                    </a:lnTo>
                    <a:lnTo>
                      <a:pt x="44768" y="10010"/>
                    </a:lnTo>
                    <a:lnTo>
                      <a:pt x="44636" y="9908"/>
                    </a:lnTo>
                    <a:lnTo>
                      <a:pt x="44497" y="9813"/>
                    </a:lnTo>
                    <a:lnTo>
                      <a:pt x="44358" y="9725"/>
                    </a:lnTo>
                    <a:lnTo>
                      <a:pt x="44219" y="9637"/>
                    </a:lnTo>
                    <a:lnTo>
                      <a:pt x="44072" y="9564"/>
                    </a:lnTo>
                    <a:lnTo>
                      <a:pt x="43926" y="9498"/>
                    </a:lnTo>
                    <a:lnTo>
                      <a:pt x="43772" y="9439"/>
                    </a:lnTo>
                    <a:lnTo>
                      <a:pt x="43618" y="9388"/>
                    </a:lnTo>
                    <a:lnTo>
                      <a:pt x="43457" y="9344"/>
                    </a:lnTo>
                    <a:lnTo>
                      <a:pt x="43303" y="9307"/>
                    </a:lnTo>
                    <a:lnTo>
                      <a:pt x="43142" y="9271"/>
                    </a:lnTo>
                    <a:lnTo>
                      <a:pt x="42981" y="9241"/>
                    </a:lnTo>
                    <a:lnTo>
                      <a:pt x="42813" y="9219"/>
                    </a:lnTo>
                    <a:lnTo>
                      <a:pt x="42652" y="9205"/>
                    </a:lnTo>
                    <a:lnTo>
                      <a:pt x="42483" y="9190"/>
                    </a:lnTo>
                    <a:lnTo>
                      <a:pt x="42322" y="9190"/>
                    </a:lnTo>
                    <a:lnTo>
                      <a:pt x="42154" y="9183"/>
                    </a:lnTo>
                    <a:lnTo>
                      <a:pt x="41824" y="9190"/>
                    </a:lnTo>
                    <a:lnTo>
                      <a:pt x="41502" y="9219"/>
                    </a:lnTo>
                    <a:lnTo>
                      <a:pt x="41180" y="9256"/>
                    </a:lnTo>
                    <a:lnTo>
                      <a:pt x="40865" y="9300"/>
                    </a:lnTo>
                    <a:lnTo>
                      <a:pt x="40557" y="9359"/>
                    </a:lnTo>
                    <a:lnTo>
                      <a:pt x="40265" y="9424"/>
                    </a:lnTo>
                    <a:lnTo>
                      <a:pt x="39986" y="9490"/>
                    </a:lnTo>
                    <a:lnTo>
                      <a:pt x="39723" y="9564"/>
                    </a:lnTo>
                    <a:lnTo>
                      <a:pt x="39481" y="9637"/>
                    </a:lnTo>
                    <a:lnTo>
                      <a:pt x="39254" y="9710"/>
                    </a:lnTo>
                    <a:lnTo>
                      <a:pt x="39056" y="9776"/>
                    </a:lnTo>
                    <a:lnTo>
                      <a:pt x="38727" y="9893"/>
                    </a:lnTo>
                    <a:lnTo>
                      <a:pt x="38522" y="9981"/>
                    </a:lnTo>
                    <a:lnTo>
                      <a:pt x="38449" y="10010"/>
                    </a:lnTo>
                    <a:lnTo>
                      <a:pt x="38449" y="10010"/>
                    </a:lnTo>
                    <a:lnTo>
                      <a:pt x="38537" y="9886"/>
                    </a:lnTo>
                    <a:lnTo>
                      <a:pt x="38632" y="9732"/>
                    </a:lnTo>
                    <a:lnTo>
                      <a:pt x="38756" y="9527"/>
                    </a:lnTo>
                    <a:lnTo>
                      <a:pt x="38888" y="9278"/>
                    </a:lnTo>
                    <a:lnTo>
                      <a:pt x="39027" y="8985"/>
                    </a:lnTo>
                    <a:lnTo>
                      <a:pt x="39100" y="8824"/>
                    </a:lnTo>
                    <a:lnTo>
                      <a:pt x="39166" y="8663"/>
                    </a:lnTo>
                    <a:lnTo>
                      <a:pt x="39232" y="8487"/>
                    </a:lnTo>
                    <a:lnTo>
                      <a:pt x="39291" y="8304"/>
                    </a:lnTo>
                    <a:lnTo>
                      <a:pt x="39349" y="8114"/>
                    </a:lnTo>
                    <a:lnTo>
                      <a:pt x="39393" y="7923"/>
                    </a:lnTo>
                    <a:lnTo>
                      <a:pt x="39437" y="7726"/>
                    </a:lnTo>
                    <a:lnTo>
                      <a:pt x="39467" y="7521"/>
                    </a:lnTo>
                    <a:lnTo>
                      <a:pt x="39488" y="7316"/>
                    </a:lnTo>
                    <a:lnTo>
                      <a:pt x="39503" y="7103"/>
                    </a:lnTo>
                    <a:lnTo>
                      <a:pt x="39496" y="6898"/>
                    </a:lnTo>
                    <a:lnTo>
                      <a:pt x="39481" y="6679"/>
                    </a:lnTo>
                    <a:lnTo>
                      <a:pt x="39452" y="6466"/>
                    </a:lnTo>
                    <a:lnTo>
                      <a:pt x="39408" y="6254"/>
                    </a:lnTo>
                    <a:lnTo>
                      <a:pt x="39349" y="6042"/>
                    </a:lnTo>
                    <a:lnTo>
                      <a:pt x="39313" y="5939"/>
                    </a:lnTo>
                    <a:lnTo>
                      <a:pt x="39269" y="5829"/>
                    </a:lnTo>
                    <a:lnTo>
                      <a:pt x="39218" y="5727"/>
                    </a:lnTo>
                    <a:lnTo>
                      <a:pt x="39166" y="5617"/>
                    </a:lnTo>
                    <a:lnTo>
                      <a:pt x="39115" y="5514"/>
                    </a:lnTo>
                    <a:lnTo>
                      <a:pt x="39049" y="5412"/>
                    </a:lnTo>
                    <a:lnTo>
                      <a:pt x="38983" y="5309"/>
                    </a:lnTo>
                    <a:lnTo>
                      <a:pt x="38910" y="5207"/>
                    </a:lnTo>
                    <a:lnTo>
                      <a:pt x="38829" y="5112"/>
                    </a:lnTo>
                    <a:lnTo>
                      <a:pt x="38749" y="5009"/>
                    </a:lnTo>
                    <a:lnTo>
                      <a:pt x="38661" y="4914"/>
                    </a:lnTo>
                    <a:lnTo>
                      <a:pt x="38566" y="4826"/>
                    </a:lnTo>
                    <a:lnTo>
                      <a:pt x="38471" y="4738"/>
                    </a:lnTo>
                    <a:lnTo>
                      <a:pt x="38376" y="4658"/>
                    </a:lnTo>
                    <a:lnTo>
                      <a:pt x="38280" y="4592"/>
                    </a:lnTo>
                    <a:lnTo>
                      <a:pt x="38178" y="4526"/>
                    </a:lnTo>
                    <a:lnTo>
                      <a:pt x="38075" y="4460"/>
                    </a:lnTo>
                    <a:lnTo>
                      <a:pt x="37965" y="4409"/>
                    </a:lnTo>
                    <a:lnTo>
                      <a:pt x="37863" y="4358"/>
                    </a:lnTo>
                    <a:lnTo>
                      <a:pt x="37753" y="4306"/>
                    </a:lnTo>
                    <a:lnTo>
                      <a:pt x="37643" y="4270"/>
                    </a:lnTo>
                    <a:lnTo>
                      <a:pt x="37526" y="4233"/>
                    </a:lnTo>
                    <a:lnTo>
                      <a:pt x="37416" y="4197"/>
                    </a:lnTo>
                    <a:lnTo>
                      <a:pt x="37299" y="4175"/>
                    </a:lnTo>
                    <a:lnTo>
                      <a:pt x="37072" y="4131"/>
                    </a:lnTo>
                    <a:lnTo>
                      <a:pt x="36831" y="4101"/>
                    </a:lnTo>
                    <a:lnTo>
                      <a:pt x="36596" y="4094"/>
                    </a:lnTo>
                    <a:lnTo>
                      <a:pt x="36355" y="4094"/>
                    </a:lnTo>
                    <a:lnTo>
                      <a:pt x="36120" y="4109"/>
                    </a:lnTo>
                    <a:lnTo>
                      <a:pt x="35879" y="4131"/>
                    </a:lnTo>
                    <a:lnTo>
                      <a:pt x="35644" y="4167"/>
                    </a:lnTo>
                    <a:lnTo>
                      <a:pt x="35410" y="4211"/>
                    </a:lnTo>
                    <a:lnTo>
                      <a:pt x="35183" y="4262"/>
                    </a:lnTo>
                    <a:lnTo>
                      <a:pt x="34963" y="4314"/>
                    </a:lnTo>
                    <a:lnTo>
                      <a:pt x="34744" y="4380"/>
                    </a:lnTo>
                    <a:lnTo>
                      <a:pt x="34539" y="4445"/>
                    </a:lnTo>
                    <a:lnTo>
                      <a:pt x="34334" y="4511"/>
                    </a:lnTo>
                    <a:lnTo>
                      <a:pt x="33968" y="4650"/>
                    </a:lnTo>
                    <a:lnTo>
                      <a:pt x="33645" y="4782"/>
                    </a:lnTo>
                    <a:lnTo>
                      <a:pt x="33382" y="4907"/>
                    </a:lnTo>
                    <a:lnTo>
                      <a:pt x="33184" y="5002"/>
                    </a:lnTo>
                    <a:lnTo>
                      <a:pt x="33008" y="5097"/>
                    </a:lnTo>
                    <a:lnTo>
                      <a:pt x="33008" y="4987"/>
                    </a:lnTo>
                    <a:lnTo>
                      <a:pt x="33008" y="4855"/>
                    </a:lnTo>
                    <a:lnTo>
                      <a:pt x="32986" y="4680"/>
                    </a:lnTo>
                    <a:lnTo>
                      <a:pt x="32957" y="4475"/>
                    </a:lnTo>
                    <a:lnTo>
                      <a:pt x="32913" y="4240"/>
                    </a:lnTo>
                    <a:lnTo>
                      <a:pt x="32877" y="4109"/>
                    </a:lnTo>
                    <a:lnTo>
                      <a:pt x="32840" y="3977"/>
                    </a:lnTo>
                    <a:lnTo>
                      <a:pt x="32796" y="3838"/>
                    </a:lnTo>
                    <a:lnTo>
                      <a:pt x="32745" y="3699"/>
                    </a:lnTo>
                    <a:lnTo>
                      <a:pt x="32679" y="3552"/>
                    </a:lnTo>
                    <a:lnTo>
                      <a:pt x="32613" y="3406"/>
                    </a:lnTo>
                    <a:lnTo>
                      <a:pt x="32533" y="3259"/>
                    </a:lnTo>
                    <a:lnTo>
                      <a:pt x="32445" y="3113"/>
                    </a:lnTo>
                    <a:lnTo>
                      <a:pt x="32349" y="2966"/>
                    </a:lnTo>
                    <a:lnTo>
                      <a:pt x="32240" y="2820"/>
                    </a:lnTo>
                    <a:lnTo>
                      <a:pt x="32122" y="2674"/>
                    </a:lnTo>
                    <a:lnTo>
                      <a:pt x="31991" y="2527"/>
                    </a:lnTo>
                    <a:lnTo>
                      <a:pt x="31852" y="2388"/>
                    </a:lnTo>
                    <a:lnTo>
                      <a:pt x="31690" y="2256"/>
                    </a:lnTo>
                    <a:lnTo>
                      <a:pt x="31522" y="2124"/>
                    </a:lnTo>
                    <a:lnTo>
                      <a:pt x="31346" y="1993"/>
                    </a:lnTo>
                    <a:lnTo>
                      <a:pt x="31149" y="1875"/>
                    </a:lnTo>
                    <a:lnTo>
                      <a:pt x="30936" y="1758"/>
                    </a:lnTo>
                    <a:lnTo>
                      <a:pt x="30709" y="1656"/>
                    </a:lnTo>
                    <a:lnTo>
                      <a:pt x="30468" y="1561"/>
                    </a:lnTo>
                    <a:lnTo>
                      <a:pt x="30343" y="1517"/>
                    </a:lnTo>
                    <a:lnTo>
                      <a:pt x="30219" y="1480"/>
                    </a:lnTo>
                    <a:lnTo>
                      <a:pt x="30094" y="1443"/>
                    </a:lnTo>
                    <a:lnTo>
                      <a:pt x="29977" y="1421"/>
                    </a:lnTo>
                    <a:lnTo>
                      <a:pt x="29853" y="1399"/>
                    </a:lnTo>
                    <a:lnTo>
                      <a:pt x="29736" y="1385"/>
                    </a:lnTo>
                    <a:lnTo>
                      <a:pt x="29618" y="1378"/>
                    </a:lnTo>
                    <a:lnTo>
                      <a:pt x="29501" y="1370"/>
                    </a:lnTo>
                    <a:lnTo>
                      <a:pt x="29384" y="1370"/>
                    </a:lnTo>
                    <a:lnTo>
                      <a:pt x="29274" y="1378"/>
                    </a:lnTo>
                    <a:lnTo>
                      <a:pt x="29164" y="1385"/>
                    </a:lnTo>
                    <a:lnTo>
                      <a:pt x="29055" y="1399"/>
                    </a:lnTo>
                    <a:lnTo>
                      <a:pt x="28835" y="1436"/>
                    </a:lnTo>
                    <a:lnTo>
                      <a:pt x="28623" y="1487"/>
                    </a:lnTo>
                    <a:lnTo>
                      <a:pt x="28418" y="1561"/>
                    </a:lnTo>
                    <a:lnTo>
                      <a:pt x="28220" y="1641"/>
                    </a:lnTo>
                    <a:lnTo>
                      <a:pt x="28029" y="1729"/>
                    </a:lnTo>
                    <a:lnTo>
                      <a:pt x="27846" y="1831"/>
                    </a:lnTo>
                    <a:lnTo>
                      <a:pt x="27663" y="1941"/>
                    </a:lnTo>
                    <a:lnTo>
                      <a:pt x="27495" y="2058"/>
                    </a:lnTo>
                    <a:lnTo>
                      <a:pt x="27334" y="2183"/>
                    </a:lnTo>
                    <a:lnTo>
                      <a:pt x="27180" y="2307"/>
                    </a:lnTo>
                    <a:lnTo>
                      <a:pt x="27026" y="2439"/>
                    </a:lnTo>
                    <a:lnTo>
                      <a:pt x="26887" y="2571"/>
                    </a:lnTo>
                    <a:lnTo>
                      <a:pt x="26755" y="2703"/>
                    </a:lnTo>
                    <a:lnTo>
                      <a:pt x="26638" y="2827"/>
                    </a:lnTo>
                    <a:lnTo>
                      <a:pt x="26419" y="3084"/>
                    </a:lnTo>
                    <a:lnTo>
                      <a:pt x="26236" y="3311"/>
                    </a:lnTo>
                    <a:lnTo>
                      <a:pt x="26089" y="3508"/>
                    </a:lnTo>
                    <a:lnTo>
                      <a:pt x="25979" y="3662"/>
                    </a:lnTo>
                    <a:lnTo>
                      <a:pt x="25891" y="3801"/>
                    </a:lnTo>
                    <a:lnTo>
                      <a:pt x="25899" y="3684"/>
                    </a:lnTo>
                    <a:lnTo>
                      <a:pt x="25899" y="3538"/>
                    </a:lnTo>
                    <a:lnTo>
                      <a:pt x="25884" y="3354"/>
                    </a:lnTo>
                    <a:lnTo>
                      <a:pt x="25855" y="3135"/>
                    </a:lnTo>
                    <a:lnTo>
                      <a:pt x="25826" y="3010"/>
                    </a:lnTo>
                    <a:lnTo>
                      <a:pt x="25796" y="2879"/>
                    </a:lnTo>
                    <a:lnTo>
                      <a:pt x="25760" y="2747"/>
                    </a:lnTo>
                    <a:lnTo>
                      <a:pt x="25708" y="2600"/>
                    </a:lnTo>
                    <a:lnTo>
                      <a:pt x="25650" y="2454"/>
                    </a:lnTo>
                    <a:lnTo>
                      <a:pt x="25584" y="2307"/>
                    </a:lnTo>
                    <a:lnTo>
                      <a:pt x="25511" y="2154"/>
                    </a:lnTo>
                    <a:lnTo>
                      <a:pt x="25423" y="2000"/>
                    </a:lnTo>
                    <a:lnTo>
                      <a:pt x="25320" y="1846"/>
                    </a:lnTo>
                    <a:lnTo>
                      <a:pt x="25203" y="1692"/>
                    </a:lnTo>
                    <a:lnTo>
                      <a:pt x="25079" y="1539"/>
                    </a:lnTo>
                    <a:lnTo>
                      <a:pt x="24932" y="1385"/>
                    </a:lnTo>
                    <a:lnTo>
                      <a:pt x="24778" y="1238"/>
                    </a:lnTo>
                    <a:lnTo>
                      <a:pt x="24603" y="1092"/>
                    </a:lnTo>
                    <a:lnTo>
                      <a:pt x="24412" y="946"/>
                    </a:lnTo>
                    <a:lnTo>
                      <a:pt x="24200" y="806"/>
                    </a:lnTo>
                    <a:lnTo>
                      <a:pt x="23973" y="675"/>
                    </a:lnTo>
                    <a:lnTo>
                      <a:pt x="23724" y="550"/>
                    </a:lnTo>
                    <a:lnTo>
                      <a:pt x="23461" y="433"/>
                    </a:lnTo>
                    <a:lnTo>
                      <a:pt x="23175" y="323"/>
                    </a:lnTo>
                    <a:lnTo>
                      <a:pt x="22860" y="228"/>
                    </a:lnTo>
                    <a:lnTo>
                      <a:pt x="22531" y="133"/>
                    </a:lnTo>
                    <a:lnTo>
                      <a:pt x="22362" y="96"/>
                    </a:lnTo>
                    <a:lnTo>
                      <a:pt x="22194" y="67"/>
                    </a:lnTo>
                    <a:lnTo>
                      <a:pt x="22033" y="38"/>
                    </a:lnTo>
                    <a:lnTo>
                      <a:pt x="21872" y="16"/>
                    </a:lnTo>
                    <a:lnTo>
                      <a:pt x="21718" y="8"/>
                    </a:lnTo>
                    <a:lnTo>
                      <a:pt x="21564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67"/>
              <p:cNvSpPr/>
              <p:nvPr/>
            </p:nvSpPr>
            <p:spPr>
              <a:xfrm>
                <a:off x="4007575" y="871825"/>
                <a:ext cx="1152325" cy="1004075"/>
              </a:xfrm>
              <a:custGeom>
                <a:rect b="b" l="l" r="r" t="t"/>
                <a:pathLst>
                  <a:path extrusionOk="0" fill="none" h="40163" w="46093">
                    <a:moveTo>
                      <a:pt x="12653" y="29421"/>
                    </a:moveTo>
                    <a:lnTo>
                      <a:pt x="12653" y="29421"/>
                    </a:lnTo>
                    <a:lnTo>
                      <a:pt x="12587" y="29428"/>
                    </a:lnTo>
                    <a:lnTo>
                      <a:pt x="12499" y="29450"/>
                    </a:lnTo>
                    <a:lnTo>
                      <a:pt x="12258" y="29531"/>
                    </a:lnTo>
                    <a:lnTo>
                      <a:pt x="11921" y="29648"/>
                    </a:lnTo>
                    <a:lnTo>
                      <a:pt x="11518" y="29794"/>
                    </a:lnTo>
                    <a:lnTo>
                      <a:pt x="11057" y="29963"/>
                    </a:lnTo>
                    <a:lnTo>
                      <a:pt x="10544" y="30131"/>
                    </a:lnTo>
                    <a:lnTo>
                      <a:pt x="10266" y="30219"/>
                    </a:lnTo>
                    <a:lnTo>
                      <a:pt x="9988" y="30300"/>
                    </a:lnTo>
                    <a:lnTo>
                      <a:pt x="9710" y="30380"/>
                    </a:lnTo>
                    <a:lnTo>
                      <a:pt x="9417" y="30461"/>
                    </a:lnTo>
                    <a:lnTo>
                      <a:pt x="9124" y="30527"/>
                    </a:lnTo>
                    <a:lnTo>
                      <a:pt x="8831" y="30593"/>
                    </a:lnTo>
                    <a:lnTo>
                      <a:pt x="8538" y="30644"/>
                    </a:lnTo>
                    <a:lnTo>
                      <a:pt x="8245" y="30688"/>
                    </a:lnTo>
                    <a:lnTo>
                      <a:pt x="7952" y="30717"/>
                    </a:lnTo>
                    <a:lnTo>
                      <a:pt x="7667" y="30739"/>
                    </a:lnTo>
                    <a:lnTo>
                      <a:pt x="7389" y="30746"/>
                    </a:lnTo>
                    <a:lnTo>
                      <a:pt x="7118" y="30732"/>
                    </a:lnTo>
                    <a:lnTo>
                      <a:pt x="6986" y="30724"/>
                    </a:lnTo>
                    <a:lnTo>
                      <a:pt x="6861" y="30702"/>
                    </a:lnTo>
                    <a:lnTo>
                      <a:pt x="6730" y="30688"/>
                    </a:lnTo>
                    <a:lnTo>
                      <a:pt x="6605" y="30658"/>
                    </a:lnTo>
                    <a:lnTo>
                      <a:pt x="6488" y="30629"/>
                    </a:lnTo>
                    <a:lnTo>
                      <a:pt x="6364" y="30600"/>
                    </a:lnTo>
                    <a:lnTo>
                      <a:pt x="6254" y="30556"/>
                    </a:lnTo>
                    <a:lnTo>
                      <a:pt x="6144" y="30512"/>
                    </a:lnTo>
                    <a:lnTo>
                      <a:pt x="6034" y="30461"/>
                    </a:lnTo>
                    <a:lnTo>
                      <a:pt x="5932" y="30402"/>
                    </a:lnTo>
                    <a:lnTo>
                      <a:pt x="5829" y="30344"/>
                    </a:lnTo>
                    <a:lnTo>
                      <a:pt x="5734" y="30278"/>
                    </a:lnTo>
                    <a:lnTo>
                      <a:pt x="5646" y="30204"/>
                    </a:lnTo>
                    <a:lnTo>
                      <a:pt x="5558" y="30124"/>
                    </a:lnTo>
                    <a:lnTo>
                      <a:pt x="5478" y="30036"/>
                    </a:lnTo>
                    <a:lnTo>
                      <a:pt x="5404" y="29941"/>
                    </a:lnTo>
                    <a:lnTo>
                      <a:pt x="5404" y="29941"/>
                    </a:lnTo>
                    <a:lnTo>
                      <a:pt x="5338" y="29846"/>
                    </a:lnTo>
                    <a:lnTo>
                      <a:pt x="5273" y="29750"/>
                    </a:lnTo>
                    <a:lnTo>
                      <a:pt x="5214" y="29655"/>
                    </a:lnTo>
                    <a:lnTo>
                      <a:pt x="5163" y="29560"/>
                    </a:lnTo>
                    <a:lnTo>
                      <a:pt x="5111" y="29465"/>
                    </a:lnTo>
                    <a:lnTo>
                      <a:pt x="5075" y="29370"/>
                    </a:lnTo>
                    <a:lnTo>
                      <a:pt x="5038" y="29282"/>
                    </a:lnTo>
                    <a:lnTo>
                      <a:pt x="5002" y="29187"/>
                    </a:lnTo>
                    <a:lnTo>
                      <a:pt x="4958" y="29011"/>
                    </a:lnTo>
                    <a:lnTo>
                      <a:pt x="4921" y="28835"/>
                    </a:lnTo>
                    <a:lnTo>
                      <a:pt x="4914" y="28667"/>
                    </a:lnTo>
                    <a:lnTo>
                      <a:pt x="4914" y="28498"/>
                    </a:lnTo>
                    <a:lnTo>
                      <a:pt x="4928" y="28337"/>
                    </a:lnTo>
                    <a:lnTo>
                      <a:pt x="4958" y="28184"/>
                    </a:lnTo>
                    <a:lnTo>
                      <a:pt x="5002" y="28030"/>
                    </a:lnTo>
                    <a:lnTo>
                      <a:pt x="5053" y="27883"/>
                    </a:lnTo>
                    <a:lnTo>
                      <a:pt x="5111" y="27744"/>
                    </a:lnTo>
                    <a:lnTo>
                      <a:pt x="5185" y="27605"/>
                    </a:lnTo>
                    <a:lnTo>
                      <a:pt x="5258" y="27473"/>
                    </a:lnTo>
                    <a:lnTo>
                      <a:pt x="5338" y="27349"/>
                    </a:lnTo>
                    <a:lnTo>
                      <a:pt x="5426" y="27232"/>
                    </a:lnTo>
                    <a:lnTo>
                      <a:pt x="5521" y="27122"/>
                    </a:lnTo>
                    <a:lnTo>
                      <a:pt x="5609" y="27019"/>
                    </a:lnTo>
                    <a:lnTo>
                      <a:pt x="5705" y="26917"/>
                    </a:lnTo>
                    <a:lnTo>
                      <a:pt x="5888" y="26741"/>
                    </a:lnTo>
                    <a:lnTo>
                      <a:pt x="6063" y="26595"/>
                    </a:lnTo>
                    <a:lnTo>
                      <a:pt x="6210" y="26478"/>
                    </a:lnTo>
                    <a:lnTo>
                      <a:pt x="6334" y="26390"/>
                    </a:lnTo>
                    <a:lnTo>
                      <a:pt x="6444" y="26316"/>
                    </a:lnTo>
                    <a:lnTo>
                      <a:pt x="6444" y="26316"/>
                    </a:lnTo>
                    <a:lnTo>
                      <a:pt x="6261" y="26287"/>
                    </a:lnTo>
                    <a:lnTo>
                      <a:pt x="6056" y="26251"/>
                    </a:lnTo>
                    <a:lnTo>
                      <a:pt x="5792" y="26185"/>
                    </a:lnTo>
                    <a:lnTo>
                      <a:pt x="5478" y="26104"/>
                    </a:lnTo>
                    <a:lnTo>
                      <a:pt x="5309" y="26053"/>
                    </a:lnTo>
                    <a:lnTo>
                      <a:pt x="5133" y="25987"/>
                    </a:lnTo>
                    <a:lnTo>
                      <a:pt x="4943" y="25921"/>
                    </a:lnTo>
                    <a:lnTo>
                      <a:pt x="4760" y="25848"/>
                    </a:lnTo>
                    <a:lnTo>
                      <a:pt x="4562" y="25760"/>
                    </a:lnTo>
                    <a:lnTo>
                      <a:pt x="4372" y="25672"/>
                    </a:lnTo>
                    <a:lnTo>
                      <a:pt x="4174" y="25570"/>
                    </a:lnTo>
                    <a:lnTo>
                      <a:pt x="3984" y="25460"/>
                    </a:lnTo>
                    <a:lnTo>
                      <a:pt x="3793" y="25335"/>
                    </a:lnTo>
                    <a:lnTo>
                      <a:pt x="3610" y="25203"/>
                    </a:lnTo>
                    <a:lnTo>
                      <a:pt x="3435" y="25064"/>
                    </a:lnTo>
                    <a:lnTo>
                      <a:pt x="3259" y="24911"/>
                    </a:lnTo>
                    <a:lnTo>
                      <a:pt x="3098" y="24750"/>
                    </a:lnTo>
                    <a:lnTo>
                      <a:pt x="2944" y="24566"/>
                    </a:lnTo>
                    <a:lnTo>
                      <a:pt x="2878" y="24479"/>
                    </a:lnTo>
                    <a:lnTo>
                      <a:pt x="2805" y="24383"/>
                    </a:lnTo>
                    <a:lnTo>
                      <a:pt x="2746" y="24281"/>
                    </a:lnTo>
                    <a:lnTo>
                      <a:pt x="2681" y="24178"/>
                    </a:lnTo>
                    <a:lnTo>
                      <a:pt x="2622" y="24076"/>
                    </a:lnTo>
                    <a:lnTo>
                      <a:pt x="2571" y="23966"/>
                    </a:lnTo>
                    <a:lnTo>
                      <a:pt x="2519" y="23856"/>
                    </a:lnTo>
                    <a:lnTo>
                      <a:pt x="2476" y="23739"/>
                    </a:lnTo>
                    <a:lnTo>
                      <a:pt x="2439" y="23622"/>
                    </a:lnTo>
                    <a:lnTo>
                      <a:pt x="2402" y="23497"/>
                    </a:lnTo>
                    <a:lnTo>
                      <a:pt x="2373" y="23373"/>
                    </a:lnTo>
                    <a:lnTo>
                      <a:pt x="2344" y="23249"/>
                    </a:lnTo>
                    <a:lnTo>
                      <a:pt x="2329" y="23117"/>
                    </a:lnTo>
                    <a:lnTo>
                      <a:pt x="2314" y="22978"/>
                    </a:lnTo>
                    <a:lnTo>
                      <a:pt x="2300" y="22838"/>
                    </a:lnTo>
                    <a:lnTo>
                      <a:pt x="2300" y="22692"/>
                    </a:lnTo>
                    <a:lnTo>
                      <a:pt x="2300" y="22692"/>
                    </a:lnTo>
                    <a:lnTo>
                      <a:pt x="2307" y="22414"/>
                    </a:lnTo>
                    <a:lnTo>
                      <a:pt x="2329" y="22150"/>
                    </a:lnTo>
                    <a:lnTo>
                      <a:pt x="2366" y="21916"/>
                    </a:lnTo>
                    <a:lnTo>
                      <a:pt x="2410" y="21689"/>
                    </a:lnTo>
                    <a:lnTo>
                      <a:pt x="2468" y="21484"/>
                    </a:lnTo>
                    <a:lnTo>
                      <a:pt x="2534" y="21301"/>
                    </a:lnTo>
                    <a:lnTo>
                      <a:pt x="2615" y="21132"/>
                    </a:lnTo>
                    <a:lnTo>
                      <a:pt x="2695" y="20979"/>
                    </a:lnTo>
                    <a:lnTo>
                      <a:pt x="2790" y="20840"/>
                    </a:lnTo>
                    <a:lnTo>
                      <a:pt x="2893" y="20715"/>
                    </a:lnTo>
                    <a:lnTo>
                      <a:pt x="2995" y="20605"/>
                    </a:lnTo>
                    <a:lnTo>
                      <a:pt x="3105" y="20510"/>
                    </a:lnTo>
                    <a:lnTo>
                      <a:pt x="3215" y="20422"/>
                    </a:lnTo>
                    <a:lnTo>
                      <a:pt x="3332" y="20349"/>
                    </a:lnTo>
                    <a:lnTo>
                      <a:pt x="3457" y="20290"/>
                    </a:lnTo>
                    <a:lnTo>
                      <a:pt x="3574" y="20232"/>
                    </a:lnTo>
                    <a:lnTo>
                      <a:pt x="3691" y="20188"/>
                    </a:lnTo>
                    <a:lnTo>
                      <a:pt x="3808" y="20159"/>
                    </a:lnTo>
                    <a:lnTo>
                      <a:pt x="3925" y="20129"/>
                    </a:lnTo>
                    <a:lnTo>
                      <a:pt x="4042" y="20107"/>
                    </a:lnTo>
                    <a:lnTo>
                      <a:pt x="4152" y="20093"/>
                    </a:lnTo>
                    <a:lnTo>
                      <a:pt x="4255" y="20078"/>
                    </a:lnTo>
                    <a:lnTo>
                      <a:pt x="4445" y="20071"/>
                    </a:lnTo>
                    <a:lnTo>
                      <a:pt x="4606" y="20078"/>
                    </a:lnTo>
                    <a:lnTo>
                      <a:pt x="4738" y="20093"/>
                    </a:lnTo>
                    <a:lnTo>
                      <a:pt x="4848" y="20107"/>
                    </a:lnTo>
                    <a:lnTo>
                      <a:pt x="4848" y="20107"/>
                    </a:lnTo>
                    <a:lnTo>
                      <a:pt x="4592" y="19917"/>
                    </a:lnTo>
                    <a:lnTo>
                      <a:pt x="4306" y="19697"/>
                    </a:lnTo>
                    <a:lnTo>
                      <a:pt x="3933" y="19397"/>
                    </a:lnTo>
                    <a:lnTo>
                      <a:pt x="3501" y="19038"/>
                    </a:lnTo>
                    <a:lnTo>
                      <a:pt x="3274" y="18826"/>
                    </a:lnTo>
                    <a:lnTo>
                      <a:pt x="3032" y="18606"/>
                    </a:lnTo>
                    <a:lnTo>
                      <a:pt x="2783" y="18372"/>
                    </a:lnTo>
                    <a:lnTo>
                      <a:pt x="2534" y="18130"/>
                    </a:lnTo>
                    <a:lnTo>
                      <a:pt x="2278" y="17874"/>
                    </a:lnTo>
                    <a:lnTo>
                      <a:pt x="2029" y="17603"/>
                    </a:lnTo>
                    <a:lnTo>
                      <a:pt x="1787" y="17325"/>
                    </a:lnTo>
                    <a:lnTo>
                      <a:pt x="1546" y="17039"/>
                    </a:lnTo>
                    <a:lnTo>
                      <a:pt x="1311" y="16747"/>
                    </a:lnTo>
                    <a:lnTo>
                      <a:pt x="1092" y="16446"/>
                    </a:lnTo>
                    <a:lnTo>
                      <a:pt x="887" y="16139"/>
                    </a:lnTo>
                    <a:lnTo>
                      <a:pt x="696" y="15824"/>
                    </a:lnTo>
                    <a:lnTo>
                      <a:pt x="601" y="15670"/>
                    </a:lnTo>
                    <a:lnTo>
                      <a:pt x="521" y="15509"/>
                    </a:lnTo>
                    <a:lnTo>
                      <a:pt x="440" y="15355"/>
                    </a:lnTo>
                    <a:lnTo>
                      <a:pt x="367" y="15194"/>
                    </a:lnTo>
                    <a:lnTo>
                      <a:pt x="301" y="15033"/>
                    </a:lnTo>
                    <a:lnTo>
                      <a:pt x="242" y="14872"/>
                    </a:lnTo>
                    <a:lnTo>
                      <a:pt x="184" y="14711"/>
                    </a:lnTo>
                    <a:lnTo>
                      <a:pt x="132" y="14550"/>
                    </a:lnTo>
                    <a:lnTo>
                      <a:pt x="96" y="14389"/>
                    </a:lnTo>
                    <a:lnTo>
                      <a:pt x="59" y="14228"/>
                    </a:lnTo>
                    <a:lnTo>
                      <a:pt x="30" y="14067"/>
                    </a:lnTo>
                    <a:lnTo>
                      <a:pt x="15" y="13906"/>
                    </a:lnTo>
                    <a:lnTo>
                      <a:pt x="8" y="13744"/>
                    </a:lnTo>
                    <a:lnTo>
                      <a:pt x="1" y="13583"/>
                    </a:lnTo>
                    <a:lnTo>
                      <a:pt x="8" y="13422"/>
                    </a:lnTo>
                    <a:lnTo>
                      <a:pt x="23" y="13269"/>
                    </a:lnTo>
                    <a:lnTo>
                      <a:pt x="52" y="13107"/>
                    </a:lnTo>
                    <a:lnTo>
                      <a:pt x="89" y="12954"/>
                    </a:lnTo>
                    <a:lnTo>
                      <a:pt x="132" y="12800"/>
                    </a:lnTo>
                    <a:lnTo>
                      <a:pt x="184" y="12646"/>
                    </a:lnTo>
                    <a:lnTo>
                      <a:pt x="184" y="12646"/>
                    </a:lnTo>
                    <a:lnTo>
                      <a:pt x="250" y="12492"/>
                    </a:lnTo>
                    <a:lnTo>
                      <a:pt x="316" y="12346"/>
                    </a:lnTo>
                    <a:lnTo>
                      <a:pt x="381" y="12200"/>
                    </a:lnTo>
                    <a:lnTo>
                      <a:pt x="455" y="12060"/>
                    </a:lnTo>
                    <a:lnTo>
                      <a:pt x="528" y="11929"/>
                    </a:lnTo>
                    <a:lnTo>
                      <a:pt x="608" y="11797"/>
                    </a:lnTo>
                    <a:lnTo>
                      <a:pt x="769" y="11555"/>
                    </a:lnTo>
                    <a:lnTo>
                      <a:pt x="938" y="11321"/>
                    </a:lnTo>
                    <a:lnTo>
                      <a:pt x="1114" y="11101"/>
                    </a:lnTo>
                    <a:lnTo>
                      <a:pt x="1304" y="10904"/>
                    </a:lnTo>
                    <a:lnTo>
                      <a:pt x="1494" y="10713"/>
                    </a:lnTo>
                    <a:lnTo>
                      <a:pt x="1692" y="10537"/>
                    </a:lnTo>
                    <a:lnTo>
                      <a:pt x="1890" y="10384"/>
                    </a:lnTo>
                    <a:lnTo>
                      <a:pt x="2095" y="10230"/>
                    </a:lnTo>
                    <a:lnTo>
                      <a:pt x="2300" y="10098"/>
                    </a:lnTo>
                    <a:lnTo>
                      <a:pt x="2505" y="9974"/>
                    </a:lnTo>
                    <a:lnTo>
                      <a:pt x="2702" y="9864"/>
                    </a:lnTo>
                    <a:lnTo>
                      <a:pt x="2908" y="9761"/>
                    </a:lnTo>
                    <a:lnTo>
                      <a:pt x="3105" y="9666"/>
                    </a:lnTo>
                    <a:lnTo>
                      <a:pt x="3303" y="9586"/>
                    </a:lnTo>
                    <a:lnTo>
                      <a:pt x="3493" y="9512"/>
                    </a:lnTo>
                    <a:lnTo>
                      <a:pt x="3684" y="9446"/>
                    </a:lnTo>
                    <a:lnTo>
                      <a:pt x="3859" y="9388"/>
                    </a:lnTo>
                    <a:lnTo>
                      <a:pt x="4028" y="9344"/>
                    </a:lnTo>
                    <a:lnTo>
                      <a:pt x="4189" y="9300"/>
                    </a:lnTo>
                    <a:lnTo>
                      <a:pt x="4482" y="9234"/>
                    </a:lnTo>
                    <a:lnTo>
                      <a:pt x="4723" y="9190"/>
                    </a:lnTo>
                    <a:lnTo>
                      <a:pt x="4906" y="9168"/>
                    </a:lnTo>
                    <a:lnTo>
                      <a:pt x="5060" y="9146"/>
                    </a:lnTo>
                    <a:lnTo>
                      <a:pt x="5060" y="9146"/>
                    </a:lnTo>
                    <a:lnTo>
                      <a:pt x="5038" y="8992"/>
                    </a:lnTo>
                    <a:lnTo>
                      <a:pt x="5024" y="8802"/>
                    </a:lnTo>
                    <a:lnTo>
                      <a:pt x="5016" y="8553"/>
                    </a:lnTo>
                    <a:lnTo>
                      <a:pt x="5009" y="8260"/>
                    </a:lnTo>
                    <a:lnTo>
                      <a:pt x="5024" y="7923"/>
                    </a:lnTo>
                    <a:lnTo>
                      <a:pt x="5031" y="7740"/>
                    </a:lnTo>
                    <a:lnTo>
                      <a:pt x="5053" y="7550"/>
                    </a:lnTo>
                    <a:lnTo>
                      <a:pt x="5075" y="7352"/>
                    </a:lnTo>
                    <a:lnTo>
                      <a:pt x="5111" y="7155"/>
                    </a:lnTo>
                    <a:lnTo>
                      <a:pt x="5148" y="6950"/>
                    </a:lnTo>
                    <a:lnTo>
                      <a:pt x="5199" y="6745"/>
                    </a:lnTo>
                    <a:lnTo>
                      <a:pt x="5251" y="6540"/>
                    </a:lnTo>
                    <a:lnTo>
                      <a:pt x="5316" y="6327"/>
                    </a:lnTo>
                    <a:lnTo>
                      <a:pt x="5397" y="6122"/>
                    </a:lnTo>
                    <a:lnTo>
                      <a:pt x="5485" y="5910"/>
                    </a:lnTo>
                    <a:lnTo>
                      <a:pt x="5587" y="5712"/>
                    </a:lnTo>
                    <a:lnTo>
                      <a:pt x="5697" y="5507"/>
                    </a:lnTo>
                    <a:lnTo>
                      <a:pt x="5822" y="5317"/>
                    </a:lnTo>
                    <a:lnTo>
                      <a:pt x="5961" y="5126"/>
                    </a:lnTo>
                    <a:lnTo>
                      <a:pt x="6115" y="4943"/>
                    </a:lnTo>
                    <a:lnTo>
                      <a:pt x="6202" y="4855"/>
                    </a:lnTo>
                    <a:lnTo>
                      <a:pt x="6283" y="4775"/>
                    </a:lnTo>
                    <a:lnTo>
                      <a:pt x="6378" y="4694"/>
                    </a:lnTo>
                    <a:lnTo>
                      <a:pt x="6473" y="4614"/>
                    </a:lnTo>
                    <a:lnTo>
                      <a:pt x="6569" y="4533"/>
                    </a:lnTo>
                    <a:lnTo>
                      <a:pt x="6671" y="4460"/>
                    </a:lnTo>
                    <a:lnTo>
                      <a:pt x="6781" y="4387"/>
                    </a:lnTo>
                    <a:lnTo>
                      <a:pt x="6891" y="4314"/>
                    </a:lnTo>
                    <a:lnTo>
                      <a:pt x="7008" y="4255"/>
                    </a:lnTo>
                    <a:lnTo>
                      <a:pt x="7132" y="4189"/>
                    </a:lnTo>
                    <a:lnTo>
                      <a:pt x="7132" y="4189"/>
                    </a:lnTo>
                    <a:lnTo>
                      <a:pt x="7374" y="4079"/>
                    </a:lnTo>
                    <a:lnTo>
                      <a:pt x="7601" y="3984"/>
                    </a:lnTo>
                    <a:lnTo>
                      <a:pt x="7821" y="3911"/>
                    </a:lnTo>
                    <a:lnTo>
                      <a:pt x="8033" y="3845"/>
                    </a:lnTo>
                    <a:lnTo>
                      <a:pt x="8231" y="3801"/>
                    </a:lnTo>
                    <a:lnTo>
                      <a:pt x="8421" y="3772"/>
                    </a:lnTo>
                    <a:lnTo>
                      <a:pt x="8597" y="3757"/>
                    </a:lnTo>
                    <a:lnTo>
                      <a:pt x="8765" y="3750"/>
                    </a:lnTo>
                    <a:lnTo>
                      <a:pt x="8926" y="3757"/>
                    </a:lnTo>
                    <a:lnTo>
                      <a:pt x="9080" y="3779"/>
                    </a:lnTo>
                    <a:lnTo>
                      <a:pt x="9219" y="3801"/>
                    </a:lnTo>
                    <a:lnTo>
                      <a:pt x="9351" y="3838"/>
                    </a:lnTo>
                    <a:lnTo>
                      <a:pt x="9475" y="3882"/>
                    </a:lnTo>
                    <a:lnTo>
                      <a:pt x="9593" y="3933"/>
                    </a:lnTo>
                    <a:lnTo>
                      <a:pt x="9702" y="3991"/>
                    </a:lnTo>
                    <a:lnTo>
                      <a:pt x="9798" y="4050"/>
                    </a:lnTo>
                    <a:lnTo>
                      <a:pt x="9893" y="4116"/>
                    </a:lnTo>
                    <a:lnTo>
                      <a:pt x="9973" y="4182"/>
                    </a:lnTo>
                    <a:lnTo>
                      <a:pt x="10054" y="4248"/>
                    </a:lnTo>
                    <a:lnTo>
                      <a:pt x="10127" y="4321"/>
                    </a:lnTo>
                    <a:lnTo>
                      <a:pt x="10186" y="4387"/>
                    </a:lnTo>
                    <a:lnTo>
                      <a:pt x="10244" y="4460"/>
                    </a:lnTo>
                    <a:lnTo>
                      <a:pt x="10339" y="4592"/>
                    </a:lnTo>
                    <a:lnTo>
                      <a:pt x="10413" y="4702"/>
                    </a:lnTo>
                    <a:lnTo>
                      <a:pt x="10457" y="4797"/>
                    </a:lnTo>
                    <a:lnTo>
                      <a:pt x="10493" y="4877"/>
                    </a:lnTo>
                    <a:lnTo>
                      <a:pt x="10493" y="4877"/>
                    </a:lnTo>
                    <a:lnTo>
                      <a:pt x="10581" y="4680"/>
                    </a:lnTo>
                    <a:lnTo>
                      <a:pt x="10676" y="4453"/>
                    </a:lnTo>
                    <a:lnTo>
                      <a:pt x="10815" y="4153"/>
                    </a:lnTo>
                    <a:lnTo>
                      <a:pt x="10991" y="3808"/>
                    </a:lnTo>
                    <a:lnTo>
                      <a:pt x="11203" y="3420"/>
                    </a:lnTo>
                    <a:lnTo>
                      <a:pt x="11321" y="3215"/>
                    </a:lnTo>
                    <a:lnTo>
                      <a:pt x="11445" y="3003"/>
                    </a:lnTo>
                    <a:lnTo>
                      <a:pt x="11577" y="2791"/>
                    </a:lnTo>
                    <a:lnTo>
                      <a:pt x="11716" y="2578"/>
                    </a:lnTo>
                    <a:lnTo>
                      <a:pt x="11870" y="2366"/>
                    </a:lnTo>
                    <a:lnTo>
                      <a:pt x="12023" y="2154"/>
                    </a:lnTo>
                    <a:lnTo>
                      <a:pt x="12185" y="1949"/>
                    </a:lnTo>
                    <a:lnTo>
                      <a:pt x="12353" y="1751"/>
                    </a:lnTo>
                    <a:lnTo>
                      <a:pt x="12529" y="1553"/>
                    </a:lnTo>
                    <a:lnTo>
                      <a:pt x="12712" y="1370"/>
                    </a:lnTo>
                    <a:lnTo>
                      <a:pt x="12902" y="1202"/>
                    </a:lnTo>
                    <a:lnTo>
                      <a:pt x="13100" y="1041"/>
                    </a:lnTo>
                    <a:lnTo>
                      <a:pt x="13298" y="894"/>
                    </a:lnTo>
                    <a:lnTo>
                      <a:pt x="13400" y="828"/>
                    </a:lnTo>
                    <a:lnTo>
                      <a:pt x="13503" y="770"/>
                    </a:lnTo>
                    <a:lnTo>
                      <a:pt x="13612" y="711"/>
                    </a:lnTo>
                    <a:lnTo>
                      <a:pt x="13715" y="653"/>
                    </a:lnTo>
                    <a:lnTo>
                      <a:pt x="13825" y="609"/>
                    </a:lnTo>
                    <a:lnTo>
                      <a:pt x="13935" y="565"/>
                    </a:lnTo>
                    <a:lnTo>
                      <a:pt x="14044" y="528"/>
                    </a:lnTo>
                    <a:lnTo>
                      <a:pt x="14154" y="499"/>
                    </a:lnTo>
                    <a:lnTo>
                      <a:pt x="14271" y="470"/>
                    </a:lnTo>
                    <a:lnTo>
                      <a:pt x="14381" y="448"/>
                    </a:lnTo>
                    <a:lnTo>
                      <a:pt x="14498" y="440"/>
                    </a:lnTo>
                    <a:lnTo>
                      <a:pt x="14615" y="433"/>
                    </a:lnTo>
                    <a:lnTo>
                      <a:pt x="14733" y="433"/>
                    </a:lnTo>
                    <a:lnTo>
                      <a:pt x="14850" y="433"/>
                    </a:lnTo>
                    <a:lnTo>
                      <a:pt x="14850" y="433"/>
                    </a:lnTo>
                    <a:lnTo>
                      <a:pt x="15084" y="462"/>
                    </a:lnTo>
                    <a:lnTo>
                      <a:pt x="15304" y="506"/>
                    </a:lnTo>
                    <a:lnTo>
                      <a:pt x="15509" y="550"/>
                    </a:lnTo>
                    <a:lnTo>
                      <a:pt x="15706" y="616"/>
                    </a:lnTo>
                    <a:lnTo>
                      <a:pt x="15890" y="689"/>
                    </a:lnTo>
                    <a:lnTo>
                      <a:pt x="16065" y="770"/>
                    </a:lnTo>
                    <a:lnTo>
                      <a:pt x="16226" y="858"/>
                    </a:lnTo>
                    <a:lnTo>
                      <a:pt x="16380" y="953"/>
                    </a:lnTo>
                    <a:lnTo>
                      <a:pt x="16519" y="1055"/>
                    </a:lnTo>
                    <a:lnTo>
                      <a:pt x="16651" y="1165"/>
                    </a:lnTo>
                    <a:lnTo>
                      <a:pt x="16768" y="1275"/>
                    </a:lnTo>
                    <a:lnTo>
                      <a:pt x="16885" y="1392"/>
                    </a:lnTo>
                    <a:lnTo>
                      <a:pt x="16988" y="1509"/>
                    </a:lnTo>
                    <a:lnTo>
                      <a:pt x="17083" y="1634"/>
                    </a:lnTo>
                    <a:lnTo>
                      <a:pt x="17171" y="1751"/>
                    </a:lnTo>
                    <a:lnTo>
                      <a:pt x="17251" y="1875"/>
                    </a:lnTo>
                    <a:lnTo>
                      <a:pt x="17325" y="2000"/>
                    </a:lnTo>
                    <a:lnTo>
                      <a:pt x="17391" y="2117"/>
                    </a:lnTo>
                    <a:lnTo>
                      <a:pt x="17449" y="2234"/>
                    </a:lnTo>
                    <a:lnTo>
                      <a:pt x="17500" y="2351"/>
                    </a:lnTo>
                    <a:lnTo>
                      <a:pt x="17581" y="2564"/>
                    </a:lnTo>
                    <a:lnTo>
                      <a:pt x="17647" y="2761"/>
                    </a:lnTo>
                    <a:lnTo>
                      <a:pt x="17691" y="2922"/>
                    </a:lnTo>
                    <a:lnTo>
                      <a:pt x="17720" y="3047"/>
                    </a:lnTo>
                    <a:lnTo>
                      <a:pt x="17742" y="3157"/>
                    </a:lnTo>
                    <a:lnTo>
                      <a:pt x="17742" y="3157"/>
                    </a:lnTo>
                    <a:lnTo>
                      <a:pt x="17801" y="2988"/>
                    </a:lnTo>
                    <a:lnTo>
                      <a:pt x="17866" y="2798"/>
                    </a:lnTo>
                    <a:lnTo>
                      <a:pt x="17976" y="2556"/>
                    </a:lnTo>
                    <a:lnTo>
                      <a:pt x="18042" y="2417"/>
                    </a:lnTo>
                    <a:lnTo>
                      <a:pt x="18115" y="2271"/>
                    </a:lnTo>
                    <a:lnTo>
                      <a:pt x="18196" y="2117"/>
                    </a:lnTo>
                    <a:lnTo>
                      <a:pt x="18291" y="1963"/>
                    </a:lnTo>
                    <a:lnTo>
                      <a:pt x="18394" y="1795"/>
                    </a:lnTo>
                    <a:lnTo>
                      <a:pt x="18503" y="1634"/>
                    </a:lnTo>
                    <a:lnTo>
                      <a:pt x="18628" y="1465"/>
                    </a:lnTo>
                    <a:lnTo>
                      <a:pt x="18760" y="1304"/>
                    </a:lnTo>
                    <a:lnTo>
                      <a:pt x="18906" y="1143"/>
                    </a:lnTo>
                    <a:lnTo>
                      <a:pt x="19060" y="989"/>
                    </a:lnTo>
                    <a:lnTo>
                      <a:pt x="19228" y="836"/>
                    </a:lnTo>
                    <a:lnTo>
                      <a:pt x="19404" y="689"/>
                    </a:lnTo>
                    <a:lnTo>
                      <a:pt x="19594" y="557"/>
                    </a:lnTo>
                    <a:lnTo>
                      <a:pt x="19792" y="433"/>
                    </a:lnTo>
                    <a:lnTo>
                      <a:pt x="19902" y="374"/>
                    </a:lnTo>
                    <a:lnTo>
                      <a:pt x="20012" y="323"/>
                    </a:lnTo>
                    <a:lnTo>
                      <a:pt x="20122" y="272"/>
                    </a:lnTo>
                    <a:lnTo>
                      <a:pt x="20231" y="221"/>
                    </a:lnTo>
                    <a:lnTo>
                      <a:pt x="20356" y="184"/>
                    </a:lnTo>
                    <a:lnTo>
                      <a:pt x="20473" y="140"/>
                    </a:lnTo>
                    <a:lnTo>
                      <a:pt x="20598" y="111"/>
                    </a:lnTo>
                    <a:lnTo>
                      <a:pt x="20729" y="74"/>
                    </a:lnTo>
                    <a:lnTo>
                      <a:pt x="20854" y="52"/>
                    </a:lnTo>
                    <a:lnTo>
                      <a:pt x="20993" y="30"/>
                    </a:lnTo>
                    <a:lnTo>
                      <a:pt x="21132" y="16"/>
                    </a:lnTo>
                    <a:lnTo>
                      <a:pt x="21271" y="1"/>
                    </a:lnTo>
                    <a:lnTo>
                      <a:pt x="21418" y="1"/>
                    </a:lnTo>
                    <a:lnTo>
                      <a:pt x="21564" y="1"/>
                    </a:lnTo>
                    <a:lnTo>
                      <a:pt x="21718" y="8"/>
                    </a:lnTo>
                    <a:lnTo>
                      <a:pt x="21872" y="16"/>
                    </a:lnTo>
                    <a:lnTo>
                      <a:pt x="22033" y="38"/>
                    </a:lnTo>
                    <a:lnTo>
                      <a:pt x="22194" y="67"/>
                    </a:lnTo>
                    <a:lnTo>
                      <a:pt x="22362" y="96"/>
                    </a:lnTo>
                    <a:lnTo>
                      <a:pt x="22531" y="133"/>
                    </a:lnTo>
                    <a:lnTo>
                      <a:pt x="22531" y="133"/>
                    </a:lnTo>
                    <a:lnTo>
                      <a:pt x="22860" y="228"/>
                    </a:lnTo>
                    <a:lnTo>
                      <a:pt x="23175" y="323"/>
                    </a:lnTo>
                    <a:lnTo>
                      <a:pt x="23461" y="433"/>
                    </a:lnTo>
                    <a:lnTo>
                      <a:pt x="23724" y="550"/>
                    </a:lnTo>
                    <a:lnTo>
                      <a:pt x="23973" y="675"/>
                    </a:lnTo>
                    <a:lnTo>
                      <a:pt x="24200" y="806"/>
                    </a:lnTo>
                    <a:lnTo>
                      <a:pt x="24412" y="946"/>
                    </a:lnTo>
                    <a:lnTo>
                      <a:pt x="24603" y="1092"/>
                    </a:lnTo>
                    <a:lnTo>
                      <a:pt x="24778" y="1238"/>
                    </a:lnTo>
                    <a:lnTo>
                      <a:pt x="24932" y="1385"/>
                    </a:lnTo>
                    <a:lnTo>
                      <a:pt x="25079" y="1539"/>
                    </a:lnTo>
                    <a:lnTo>
                      <a:pt x="25203" y="1692"/>
                    </a:lnTo>
                    <a:lnTo>
                      <a:pt x="25320" y="1846"/>
                    </a:lnTo>
                    <a:lnTo>
                      <a:pt x="25423" y="2000"/>
                    </a:lnTo>
                    <a:lnTo>
                      <a:pt x="25511" y="2154"/>
                    </a:lnTo>
                    <a:lnTo>
                      <a:pt x="25584" y="2307"/>
                    </a:lnTo>
                    <a:lnTo>
                      <a:pt x="25650" y="2454"/>
                    </a:lnTo>
                    <a:lnTo>
                      <a:pt x="25708" y="2600"/>
                    </a:lnTo>
                    <a:lnTo>
                      <a:pt x="25760" y="2747"/>
                    </a:lnTo>
                    <a:lnTo>
                      <a:pt x="25796" y="2879"/>
                    </a:lnTo>
                    <a:lnTo>
                      <a:pt x="25826" y="3010"/>
                    </a:lnTo>
                    <a:lnTo>
                      <a:pt x="25855" y="3135"/>
                    </a:lnTo>
                    <a:lnTo>
                      <a:pt x="25884" y="3354"/>
                    </a:lnTo>
                    <a:lnTo>
                      <a:pt x="25899" y="3538"/>
                    </a:lnTo>
                    <a:lnTo>
                      <a:pt x="25899" y="3684"/>
                    </a:lnTo>
                    <a:lnTo>
                      <a:pt x="25891" y="3801"/>
                    </a:lnTo>
                    <a:lnTo>
                      <a:pt x="25891" y="3801"/>
                    </a:lnTo>
                    <a:lnTo>
                      <a:pt x="25979" y="3662"/>
                    </a:lnTo>
                    <a:lnTo>
                      <a:pt x="26089" y="3508"/>
                    </a:lnTo>
                    <a:lnTo>
                      <a:pt x="26236" y="3311"/>
                    </a:lnTo>
                    <a:lnTo>
                      <a:pt x="26419" y="3084"/>
                    </a:lnTo>
                    <a:lnTo>
                      <a:pt x="26638" y="2827"/>
                    </a:lnTo>
                    <a:lnTo>
                      <a:pt x="26755" y="2703"/>
                    </a:lnTo>
                    <a:lnTo>
                      <a:pt x="26887" y="2571"/>
                    </a:lnTo>
                    <a:lnTo>
                      <a:pt x="27026" y="2439"/>
                    </a:lnTo>
                    <a:lnTo>
                      <a:pt x="27180" y="2307"/>
                    </a:lnTo>
                    <a:lnTo>
                      <a:pt x="27334" y="2183"/>
                    </a:lnTo>
                    <a:lnTo>
                      <a:pt x="27495" y="2058"/>
                    </a:lnTo>
                    <a:lnTo>
                      <a:pt x="27663" y="1941"/>
                    </a:lnTo>
                    <a:lnTo>
                      <a:pt x="27846" y="1831"/>
                    </a:lnTo>
                    <a:lnTo>
                      <a:pt x="28029" y="1729"/>
                    </a:lnTo>
                    <a:lnTo>
                      <a:pt x="28220" y="1641"/>
                    </a:lnTo>
                    <a:lnTo>
                      <a:pt x="28418" y="1561"/>
                    </a:lnTo>
                    <a:lnTo>
                      <a:pt x="28623" y="1487"/>
                    </a:lnTo>
                    <a:lnTo>
                      <a:pt x="28835" y="1436"/>
                    </a:lnTo>
                    <a:lnTo>
                      <a:pt x="29055" y="1399"/>
                    </a:lnTo>
                    <a:lnTo>
                      <a:pt x="29164" y="1385"/>
                    </a:lnTo>
                    <a:lnTo>
                      <a:pt x="29274" y="1378"/>
                    </a:lnTo>
                    <a:lnTo>
                      <a:pt x="29384" y="1370"/>
                    </a:lnTo>
                    <a:lnTo>
                      <a:pt x="29501" y="1370"/>
                    </a:lnTo>
                    <a:lnTo>
                      <a:pt x="29618" y="1378"/>
                    </a:lnTo>
                    <a:lnTo>
                      <a:pt x="29736" y="1385"/>
                    </a:lnTo>
                    <a:lnTo>
                      <a:pt x="29853" y="1399"/>
                    </a:lnTo>
                    <a:lnTo>
                      <a:pt x="29977" y="1421"/>
                    </a:lnTo>
                    <a:lnTo>
                      <a:pt x="30094" y="1443"/>
                    </a:lnTo>
                    <a:lnTo>
                      <a:pt x="30219" y="1480"/>
                    </a:lnTo>
                    <a:lnTo>
                      <a:pt x="30343" y="1517"/>
                    </a:lnTo>
                    <a:lnTo>
                      <a:pt x="30468" y="1561"/>
                    </a:lnTo>
                    <a:lnTo>
                      <a:pt x="30468" y="1561"/>
                    </a:lnTo>
                    <a:lnTo>
                      <a:pt x="30709" y="1656"/>
                    </a:lnTo>
                    <a:lnTo>
                      <a:pt x="30936" y="1758"/>
                    </a:lnTo>
                    <a:lnTo>
                      <a:pt x="31149" y="1875"/>
                    </a:lnTo>
                    <a:lnTo>
                      <a:pt x="31346" y="1993"/>
                    </a:lnTo>
                    <a:lnTo>
                      <a:pt x="31522" y="2124"/>
                    </a:lnTo>
                    <a:lnTo>
                      <a:pt x="31690" y="2256"/>
                    </a:lnTo>
                    <a:lnTo>
                      <a:pt x="31852" y="2388"/>
                    </a:lnTo>
                    <a:lnTo>
                      <a:pt x="31991" y="2527"/>
                    </a:lnTo>
                    <a:lnTo>
                      <a:pt x="32122" y="2674"/>
                    </a:lnTo>
                    <a:lnTo>
                      <a:pt x="32240" y="2820"/>
                    </a:lnTo>
                    <a:lnTo>
                      <a:pt x="32349" y="2966"/>
                    </a:lnTo>
                    <a:lnTo>
                      <a:pt x="32445" y="3113"/>
                    </a:lnTo>
                    <a:lnTo>
                      <a:pt x="32533" y="3259"/>
                    </a:lnTo>
                    <a:lnTo>
                      <a:pt x="32613" y="3406"/>
                    </a:lnTo>
                    <a:lnTo>
                      <a:pt x="32679" y="3552"/>
                    </a:lnTo>
                    <a:lnTo>
                      <a:pt x="32745" y="3699"/>
                    </a:lnTo>
                    <a:lnTo>
                      <a:pt x="32796" y="3838"/>
                    </a:lnTo>
                    <a:lnTo>
                      <a:pt x="32840" y="3977"/>
                    </a:lnTo>
                    <a:lnTo>
                      <a:pt x="32877" y="4109"/>
                    </a:lnTo>
                    <a:lnTo>
                      <a:pt x="32913" y="4240"/>
                    </a:lnTo>
                    <a:lnTo>
                      <a:pt x="32957" y="4475"/>
                    </a:lnTo>
                    <a:lnTo>
                      <a:pt x="32986" y="4680"/>
                    </a:lnTo>
                    <a:lnTo>
                      <a:pt x="33008" y="4855"/>
                    </a:lnTo>
                    <a:lnTo>
                      <a:pt x="33008" y="4987"/>
                    </a:lnTo>
                    <a:lnTo>
                      <a:pt x="33008" y="5097"/>
                    </a:lnTo>
                    <a:lnTo>
                      <a:pt x="33008" y="5097"/>
                    </a:lnTo>
                    <a:lnTo>
                      <a:pt x="33184" y="5002"/>
                    </a:lnTo>
                    <a:lnTo>
                      <a:pt x="33382" y="4907"/>
                    </a:lnTo>
                    <a:lnTo>
                      <a:pt x="33645" y="4782"/>
                    </a:lnTo>
                    <a:lnTo>
                      <a:pt x="33968" y="4650"/>
                    </a:lnTo>
                    <a:lnTo>
                      <a:pt x="34334" y="4511"/>
                    </a:lnTo>
                    <a:lnTo>
                      <a:pt x="34539" y="4445"/>
                    </a:lnTo>
                    <a:lnTo>
                      <a:pt x="34744" y="4380"/>
                    </a:lnTo>
                    <a:lnTo>
                      <a:pt x="34963" y="4314"/>
                    </a:lnTo>
                    <a:lnTo>
                      <a:pt x="35183" y="4262"/>
                    </a:lnTo>
                    <a:lnTo>
                      <a:pt x="35410" y="4211"/>
                    </a:lnTo>
                    <a:lnTo>
                      <a:pt x="35644" y="4167"/>
                    </a:lnTo>
                    <a:lnTo>
                      <a:pt x="35879" y="4131"/>
                    </a:lnTo>
                    <a:lnTo>
                      <a:pt x="36120" y="4109"/>
                    </a:lnTo>
                    <a:lnTo>
                      <a:pt x="36355" y="4094"/>
                    </a:lnTo>
                    <a:lnTo>
                      <a:pt x="36596" y="4094"/>
                    </a:lnTo>
                    <a:lnTo>
                      <a:pt x="36831" y="4101"/>
                    </a:lnTo>
                    <a:lnTo>
                      <a:pt x="37072" y="4131"/>
                    </a:lnTo>
                    <a:lnTo>
                      <a:pt x="37299" y="4175"/>
                    </a:lnTo>
                    <a:lnTo>
                      <a:pt x="37416" y="4197"/>
                    </a:lnTo>
                    <a:lnTo>
                      <a:pt x="37526" y="4233"/>
                    </a:lnTo>
                    <a:lnTo>
                      <a:pt x="37643" y="4270"/>
                    </a:lnTo>
                    <a:lnTo>
                      <a:pt x="37753" y="4306"/>
                    </a:lnTo>
                    <a:lnTo>
                      <a:pt x="37863" y="4358"/>
                    </a:lnTo>
                    <a:lnTo>
                      <a:pt x="37965" y="4409"/>
                    </a:lnTo>
                    <a:lnTo>
                      <a:pt x="38075" y="4460"/>
                    </a:lnTo>
                    <a:lnTo>
                      <a:pt x="38178" y="4526"/>
                    </a:lnTo>
                    <a:lnTo>
                      <a:pt x="38280" y="4592"/>
                    </a:lnTo>
                    <a:lnTo>
                      <a:pt x="38376" y="4658"/>
                    </a:lnTo>
                    <a:lnTo>
                      <a:pt x="38471" y="4738"/>
                    </a:lnTo>
                    <a:lnTo>
                      <a:pt x="38566" y="4826"/>
                    </a:lnTo>
                    <a:lnTo>
                      <a:pt x="38661" y="4914"/>
                    </a:lnTo>
                    <a:lnTo>
                      <a:pt x="38749" y="5009"/>
                    </a:lnTo>
                    <a:lnTo>
                      <a:pt x="38749" y="5009"/>
                    </a:lnTo>
                    <a:lnTo>
                      <a:pt x="38829" y="5112"/>
                    </a:lnTo>
                    <a:lnTo>
                      <a:pt x="38910" y="5207"/>
                    </a:lnTo>
                    <a:lnTo>
                      <a:pt x="38983" y="5309"/>
                    </a:lnTo>
                    <a:lnTo>
                      <a:pt x="39049" y="5412"/>
                    </a:lnTo>
                    <a:lnTo>
                      <a:pt x="39115" y="5514"/>
                    </a:lnTo>
                    <a:lnTo>
                      <a:pt x="39166" y="5617"/>
                    </a:lnTo>
                    <a:lnTo>
                      <a:pt x="39218" y="5727"/>
                    </a:lnTo>
                    <a:lnTo>
                      <a:pt x="39269" y="5829"/>
                    </a:lnTo>
                    <a:lnTo>
                      <a:pt x="39313" y="5939"/>
                    </a:lnTo>
                    <a:lnTo>
                      <a:pt x="39349" y="6042"/>
                    </a:lnTo>
                    <a:lnTo>
                      <a:pt x="39408" y="6254"/>
                    </a:lnTo>
                    <a:lnTo>
                      <a:pt x="39452" y="6466"/>
                    </a:lnTo>
                    <a:lnTo>
                      <a:pt x="39481" y="6679"/>
                    </a:lnTo>
                    <a:lnTo>
                      <a:pt x="39496" y="6898"/>
                    </a:lnTo>
                    <a:lnTo>
                      <a:pt x="39503" y="7103"/>
                    </a:lnTo>
                    <a:lnTo>
                      <a:pt x="39488" y="7316"/>
                    </a:lnTo>
                    <a:lnTo>
                      <a:pt x="39467" y="7521"/>
                    </a:lnTo>
                    <a:lnTo>
                      <a:pt x="39437" y="7726"/>
                    </a:lnTo>
                    <a:lnTo>
                      <a:pt x="39393" y="7923"/>
                    </a:lnTo>
                    <a:lnTo>
                      <a:pt x="39349" y="8114"/>
                    </a:lnTo>
                    <a:lnTo>
                      <a:pt x="39291" y="8304"/>
                    </a:lnTo>
                    <a:lnTo>
                      <a:pt x="39232" y="8487"/>
                    </a:lnTo>
                    <a:lnTo>
                      <a:pt x="39166" y="8663"/>
                    </a:lnTo>
                    <a:lnTo>
                      <a:pt x="39100" y="8824"/>
                    </a:lnTo>
                    <a:lnTo>
                      <a:pt x="39027" y="8985"/>
                    </a:lnTo>
                    <a:lnTo>
                      <a:pt x="38888" y="9278"/>
                    </a:lnTo>
                    <a:lnTo>
                      <a:pt x="38756" y="9527"/>
                    </a:lnTo>
                    <a:lnTo>
                      <a:pt x="38632" y="9732"/>
                    </a:lnTo>
                    <a:lnTo>
                      <a:pt x="38537" y="9886"/>
                    </a:lnTo>
                    <a:lnTo>
                      <a:pt x="38449" y="10010"/>
                    </a:lnTo>
                    <a:lnTo>
                      <a:pt x="38449" y="10010"/>
                    </a:lnTo>
                    <a:lnTo>
                      <a:pt x="38522" y="9981"/>
                    </a:lnTo>
                    <a:lnTo>
                      <a:pt x="38727" y="9893"/>
                    </a:lnTo>
                    <a:lnTo>
                      <a:pt x="39056" y="9776"/>
                    </a:lnTo>
                    <a:lnTo>
                      <a:pt x="39254" y="9710"/>
                    </a:lnTo>
                    <a:lnTo>
                      <a:pt x="39481" y="9637"/>
                    </a:lnTo>
                    <a:lnTo>
                      <a:pt x="39723" y="9564"/>
                    </a:lnTo>
                    <a:lnTo>
                      <a:pt x="39986" y="9490"/>
                    </a:lnTo>
                    <a:lnTo>
                      <a:pt x="40265" y="9424"/>
                    </a:lnTo>
                    <a:lnTo>
                      <a:pt x="40557" y="9359"/>
                    </a:lnTo>
                    <a:lnTo>
                      <a:pt x="40865" y="9300"/>
                    </a:lnTo>
                    <a:lnTo>
                      <a:pt x="41180" y="9256"/>
                    </a:lnTo>
                    <a:lnTo>
                      <a:pt x="41502" y="9219"/>
                    </a:lnTo>
                    <a:lnTo>
                      <a:pt x="41824" y="9190"/>
                    </a:lnTo>
                    <a:lnTo>
                      <a:pt x="42154" y="9183"/>
                    </a:lnTo>
                    <a:lnTo>
                      <a:pt x="42322" y="9190"/>
                    </a:lnTo>
                    <a:lnTo>
                      <a:pt x="42483" y="9190"/>
                    </a:lnTo>
                    <a:lnTo>
                      <a:pt x="42652" y="9205"/>
                    </a:lnTo>
                    <a:lnTo>
                      <a:pt x="42813" y="9219"/>
                    </a:lnTo>
                    <a:lnTo>
                      <a:pt x="42981" y="9241"/>
                    </a:lnTo>
                    <a:lnTo>
                      <a:pt x="43142" y="9271"/>
                    </a:lnTo>
                    <a:lnTo>
                      <a:pt x="43303" y="9307"/>
                    </a:lnTo>
                    <a:lnTo>
                      <a:pt x="43457" y="9344"/>
                    </a:lnTo>
                    <a:lnTo>
                      <a:pt x="43618" y="9388"/>
                    </a:lnTo>
                    <a:lnTo>
                      <a:pt x="43772" y="9439"/>
                    </a:lnTo>
                    <a:lnTo>
                      <a:pt x="43926" y="9498"/>
                    </a:lnTo>
                    <a:lnTo>
                      <a:pt x="44072" y="9564"/>
                    </a:lnTo>
                    <a:lnTo>
                      <a:pt x="44219" y="9637"/>
                    </a:lnTo>
                    <a:lnTo>
                      <a:pt x="44358" y="9725"/>
                    </a:lnTo>
                    <a:lnTo>
                      <a:pt x="44497" y="9813"/>
                    </a:lnTo>
                    <a:lnTo>
                      <a:pt x="44636" y="9908"/>
                    </a:lnTo>
                    <a:lnTo>
                      <a:pt x="44768" y="10010"/>
                    </a:lnTo>
                    <a:lnTo>
                      <a:pt x="44892" y="10127"/>
                    </a:lnTo>
                    <a:lnTo>
                      <a:pt x="45009" y="10252"/>
                    </a:lnTo>
                    <a:lnTo>
                      <a:pt x="45126" y="10384"/>
                    </a:lnTo>
                    <a:lnTo>
                      <a:pt x="45236" y="10523"/>
                    </a:lnTo>
                    <a:lnTo>
                      <a:pt x="45346" y="10669"/>
                    </a:lnTo>
                    <a:lnTo>
                      <a:pt x="45441" y="10830"/>
                    </a:lnTo>
                    <a:lnTo>
                      <a:pt x="45536" y="11006"/>
                    </a:lnTo>
                    <a:lnTo>
                      <a:pt x="45624" y="11182"/>
                    </a:lnTo>
                    <a:lnTo>
                      <a:pt x="45705" y="11379"/>
                    </a:lnTo>
                    <a:lnTo>
                      <a:pt x="45778" y="11577"/>
                    </a:lnTo>
                    <a:lnTo>
                      <a:pt x="45844" y="11797"/>
                    </a:lnTo>
                    <a:lnTo>
                      <a:pt x="45903" y="12016"/>
                    </a:lnTo>
                    <a:lnTo>
                      <a:pt x="45954" y="12258"/>
                    </a:lnTo>
                    <a:lnTo>
                      <a:pt x="45954" y="12258"/>
                    </a:lnTo>
                    <a:lnTo>
                      <a:pt x="45990" y="12492"/>
                    </a:lnTo>
                    <a:lnTo>
                      <a:pt x="46027" y="12727"/>
                    </a:lnTo>
                    <a:lnTo>
                      <a:pt x="46056" y="12946"/>
                    </a:lnTo>
                    <a:lnTo>
                      <a:pt x="46078" y="13166"/>
                    </a:lnTo>
                    <a:lnTo>
                      <a:pt x="46086" y="13378"/>
                    </a:lnTo>
                    <a:lnTo>
                      <a:pt x="46093" y="13576"/>
                    </a:lnTo>
                    <a:lnTo>
                      <a:pt x="46093" y="13774"/>
                    </a:lnTo>
                    <a:lnTo>
                      <a:pt x="46086" y="13964"/>
                    </a:lnTo>
                    <a:lnTo>
                      <a:pt x="46078" y="14147"/>
                    </a:lnTo>
                    <a:lnTo>
                      <a:pt x="46056" y="14323"/>
                    </a:lnTo>
                    <a:lnTo>
                      <a:pt x="46034" y="14491"/>
                    </a:lnTo>
                    <a:lnTo>
                      <a:pt x="45998" y="14652"/>
                    </a:lnTo>
                    <a:lnTo>
                      <a:pt x="45968" y="14806"/>
                    </a:lnTo>
                    <a:lnTo>
                      <a:pt x="45925" y="14960"/>
                    </a:lnTo>
                    <a:lnTo>
                      <a:pt x="45881" y="15099"/>
                    </a:lnTo>
                    <a:lnTo>
                      <a:pt x="45829" y="15238"/>
                    </a:lnTo>
                    <a:lnTo>
                      <a:pt x="45778" y="15377"/>
                    </a:lnTo>
                    <a:lnTo>
                      <a:pt x="45720" y="15502"/>
                    </a:lnTo>
                    <a:lnTo>
                      <a:pt x="45654" y="15626"/>
                    </a:lnTo>
                    <a:lnTo>
                      <a:pt x="45588" y="15736"/>
                    </a:lnTo>
                    <a:lnTo>
                      <a:pt x="45522" y="15853"/>
                    </a:lnTo>
                    <a:lnTo>
                      <a:pt x="45449" y="15956"/>
                    </a:lnTo>
                    <a:lnTo>
                      <a:pt x="45375" y="16058"/>
                    </a:lnTo>
                    <a:lnTo>
                      <a:pt x="45295" y="16153"/>
                    </a:lnTo>
                    <a:lnTo>
                      <a:pt x="45214" y="16249"/>
                    </a:lnTo>
                    <a:lnTo>
                      <a:pt x="45134" y="16329"/>
                    </a:lnTo>
                    <a:lnTo>
                      <a:pt x="45046" y="16417"/>
                    </a:lnTo>
                    <a:lnTo>
                      <a:pt x="44958" y="16490"/>
                    </a:lnTo>
                    <a:lnTo>
                      <a:pt x="44782" y="16637"/>
                    </a:lnTo>
                    <a:lnTo>
                      <a:pt x="44599" y="16761"/>
                    </a:lnTo>
                    <a:lnTo>
                      <a:pt x="44409" y="16871"/>
                    </a:lnTo>
                    <a:lnTo>
                      <a:pt x="44226" y="16974"/>
                    </a:lnTo>
                    <a:lnTo>
                      <a:pt x="44035" y="17054"/>
                    </a:lnTo>
                    <a:lnTo>
                      <a:pt x="43852" y="17127"/>
                    </a:lnTo>
                    <a:lnTo>
                      <a:pt x="43677" y="17193"/>
                    </a:lnTo>
                    <a:lnTo>
                      <a:pt x="43501" y="17237"/>
                    </a:lnTo>
                    <a:lnTo>
                      <a:pt x="43333" y="17281"/>
                    </a:lnTo>
                    <a:lnTo>
                      <a:pt x="43179" y="17318"/>
                    </a:lnTo>
                    <a:lnTo>
                      <a:pt x="43032" y="17340"/>
                    </a:lnTo>
                    <a:lnTo>
                      <a:pt x="42901" y="17362"/>
                    </a:lnTo>
                    <a:lnTo>
                      <a:pt x="42688" y="17384"/>
                    </a:lnTo>
                    <a:lnTo>
                      <a:pt x="42549" y="17391"/>
                    </a:lnTo>
                    <a:lnTo>
                      <a:pt x="42498" y="17391"/>
                    </a:lnTo>
                    <a:lnTo>
                      <a:pt x="42498" y="17391"/>
                    </a:lnTo>
                    <a:lnTo>
                      <a:pt x="42644" y="17427"/>
                    </a:lnTo>
                    <a:lnTo>
                      <a:pt x="42805" y="17486"/>
                    </a:lnTo>
                    <a:lnTo>
                      <a:pt x="43018" y="17574"/>
                    </a:lnTo>
                    <a:lnTo>
                      <a:pt x="43142" y="17632"/>
                    </a:lnTo>
                    <a:lnTo>
                      <a:pt x="43274" y="17691"/>
                    </a:lnTo>
                    <a:lnTo>
                      <a:pt x="43413" y="17764"/>
                    </a:lnTo>
                    <a:lnTo>
                      <a:pt x="43560" y="17852"/>
                    </a:lnTo>
                    <a:lnTo>
                      <a:pt x="43706" y="17940"/>
                    </a:lnTo>
                    <a:lnTo>
                      <a:pt x="43860" y="18050"/>
                    </a:lnTo>
                    <a:lnTo>
                      <a:pt x="44014" y="18160"/>
                    </a:lnTo>
                    <a:lnTo>
                      <a:pt x="44175" y="18291"/>
                    </a:lnTo>
                    <a:lnTo>
                      <a:pt x="44328" y="18431"/>
                    </a:lnTo>
                    <a:lnTo>
                      <a:pt x="44489" y="18577"/>
                    </a:lnTo>
                    <a:lnTo>
                      <a:pt x="44643" y="18745"/>
                    </a:lnTo>
                    <a:lnTo>
                      <a:pt x="44790" y="18921"/>
                    </a:lnTo>
                    <a:lnTo>
                      <a:pt x="44936" y="19112"/>
                    </a:lnTo>
                    <a:lnTo>
                      <a:pt x="45083" y="19317"/>
                    </a:lnTo>
                    <a:lnTo>
                      <a:pt x="45214" y="19536"/>
                    </a:lnTo>
                    <a:lnTo>
                      <a:pt x="45339" y="19771"/>
                    </a:lnTo>
                    <a:lnTo>
                      <a:pt x="45456" y="20027"/>
                    </a:lnTo>
                    <a:lnTo>
                      <a:pt x="45558" y="20290"/>
                    </a:lnTo>
                    <a:lnTo>
                      <a:pt x="45654" y="20576"/>
                    </a:lnTo>
                    <a:lnTo>
                      <a:pt x="45698" y="20722"/>
                    </a:lnTo>
                    <a:lnTo>
                      <a:pt x="45734" y="20876"/>
                    </a:lnTo>
                    <a:lnTo>
                      <a:pt x="45771" y="21037"/>
                    </a:lnTo>
                    <a:lnTo>
                      <a:pt x="45807" y="21198"/>
                    </a:lnTo>
                    <a:lnTo>
                      <a:pt x="45829" y="21359"/>
                    </a:lnTo>
                    <a:lnTo>
                      <a:pt x="45859" y="21535"/>
                    </a:lnTo>
                    <a:lnTo>
                      <a:pt x="45873" y="21711"/>
                    </a:lnTo>
                    <a:lnTo>
                      <a:pt x="45888" y="21887"/>
                    </a:lnTo>
                    <a:lnTo>
                      <a:pt x="45903" y="22070"/>
                    </a:lnTo>
                    <a:lnTo>
                      <a:pt x="45910" y="22260"/>
                    </a:lnTo>
                    <a:lnTo>
                      <a:pt x="45910" y="22260"/>
                    </a:lnTo>
                    <a:lnTo>
                      <a:pt x="45910" y="22450"/>
                    </a:lnTo>
                    <a:lnTo>
                      <a:pt x="45903" y="22633"/>
                    </a:lnTo>
                    <a:lnTo>
                      <a:pt x="45895" y="22809"/>
                    </a:lnTo>
                    <a:lnTo>
                      <a:pt x="45873" y="22978"/>
                    </a:lnTo>
                    <a:lnTo>
                      <a:pt x="45851" y="23139"/>
                    </a:lnTo>
                    <a:lnTo>
                      <a:pt x="45829" y="23300"/>
                    </a:lnTo>
                    <a:lnTo>
                      <a:pt x="45793" y="23446"/>
                    </a:lnTo>
                    <a:lnTo>
                      <a:pt x="45756" y="23593"/>
                    </a:lnTo>
                    <a:lnTo>
                      <a:pt x="45712" y="23732"/>
                    </a:lnTo>
                    <a:lnTo>
                      <a:pt x="45668" y="23871"/>
                    </a:lnTo>
                    <a:lnTo>
                      <a:pt x="45617" y="23995"/>
                    </a:lnTo>
                    <a:lnTo>
                      <a:pt x="45558" y="24120"/>
                    </a:lnTo>
                    <a:lnTo>
                      <a:pt x="45500" y="24237"/>
                    </a:lnTo>
                    <a:lnTo>
                      <a:pt x="45441" y="24347"/>
                    </a:lnTo>
                    <a:lnTo>
                      <a:pt x="45375" y="24457"/>
                    </a:lnTo>
                    <a:lnTo>
                      <a:pt x="45302" y="24559"/>
                    </a:lnTo>
                    <a:lnTo>
                      <a:pt x="45229" y="24654"/>
                    </a:lnTo>
                    <a:lnTo>
                      <a:pt x="45156" y="24750"/>
                    </a:lnTo>
                    <a:lnTo>
                      <a:pt x="45075" y="24837"/>
                    </a:lnTo>
                    <a:lnTo>
                      <a:pt x="44995" y="24918"/>
                    </a:lnTo>
                    <a:lnTo>
                      <a:pt x="44914" y="24998"/>
                    </a:lnTo>
                    <a:lnTo>
                      <a:pt x="44826" y="25072"/>
                    </a:lnTo>
                    <a:lnTo>
                      <a:pt x="44651" y="25211"/>
                    </a:lnTo>
                    <a:lnTo>
                      <a:pt x="44467" y="25328"/>
                    </a:lnTo>
                    <a:lnTo>
                      <a:pt x="44277" y="25438"/>
                    </a:lnTo>
                    <a:lnTo>
                      <a:pt x="44087" y="25533"/>
                    </a:lnTo>
                    <a:lnTo>
                      <a:pt x="43889" y="25614"/>
                    </a:lnTo>
                    <a:lnTo>
                      <a:pt x="43699" y="25679"/>
                    </a:lnTo>
                    <a:lnTo>
                      <a:pt x="43508" y="25738"/>
                    </a:lnTo>
                    <a:lnTo>
                      <a:pt x="43318" y="25782"/>
                    </a:lnTo>
                    <a:lnTo>
                      <a:pt x="43128" y="25819"/>
                    </a:lnTo>
                    <a:lnTo>
                      <a:pt x="42952" y="25848"/>
                    </a:lnTo>
                    <a:lnTo>
                      <a:pt x="42776" y="25870"/>
                    </a:lnTo>
                    <a:lnTo>
                      <a:pt x="42615" y="25884"/>
                    </a:lnTo>
                    <a:lnTo>
                      <a:pt x="42461" y="25899"/>
                    </a:lnTo>
                    <a:lnTo>
                      <a:pt x="42198" y="25899"/>
                    </a:lnTo>
                    <a:lnTo>
                      <a:pt x="41993" y="25899"/>
                    </a:lnTo>
                    <a:lnTo>
                      <a:pt x="41810" y="25884"/>
                    </a:lnTo>
                    <a:lnTo>
                      <a:pt x="41810" y="25884"/>
                    </a:lnTo>
                    <a:lnTo>
                      <a:pt x="41905" y="25906"/>
                    </a:lnTo>
                    <a:lnTo>
                      <a:pt x="42015" y="25928"/>
                    </a:lnTo>
                    <a:lnTo>
                      <a:pt x="42146" y="25980"/>
                    </a:lnTo>
                    <a:lnTo>
                      <a:pt x="42307" y="26038"/>
                    </a:lnTo>
                    <a:lnTo>
                      <a:pt x="42395" y="26082"/>
                    </a:lnTo>
                    <a:lnTo>
                      <a:pt x="42483" y="26126"/>
                    </a:lnTo>
                    <a:lnTo>
                      <a:pt x="42571" y="26185"/>
                    </a:lnTo>
                    <a:lnTo>
                      <a:pt x="42659" y="26243"/>
                    </a:lnTo>
                    <a:lnTo>
                      <a:pt x="42754" y="26309"/>
                    </a:lnTo>
                    <a:lnTo>
                      <a:pt x="42842" y="26390"/>
                    </a:lnTo>
                    <a:lnTo>
                      <a:pt x="42930" y="26470"/>
                    </a:lnTo>
                    <a:lnTo>
                      <a:pt x="43010" y="26565"/>
                    </a:lnTo>
                    <a:lnTo>
                      <a:pt x="43091" y="26668"/>
                    </a:lnTo>
                    <a:lnTo>
                      <a:pt x="43164" y="26778"/>
                    </a:lnTo>
                    <a:lnTo>
                      <a:pt x="43230" y="26895"/>
                    </a:lnTo>
                    <a:lnTo>
                      <a:pt x="43296" y="27027"/>
                    </a:lnTo>
                    <a:lnTo>
                      <a:pt x="43347" y="27173"/>
                    </a:lnTo>
                    <a:lnTo>
                      <a:pt x="43391" y="27320"/>
                    </a:lnTo>
                    <a:lnTo>
                      <a:pt x="43428" y="27488"/>
                    </a:lnTo>
                    <a:lnTo>
                      <a:pt x="43450" y="27664"/>
                    </a:lnTo>
                    <a:lnTo>
                      <a:pt x="43464" y="27854"/>
                    </a:lnTo>
                    <a:lnTo>
                      <a:pt x="43464" y="28052"/>
                    </a:lnTo>
                    <a:lnTo>
                      <a:pt x="43450" y="28264"/>
                    </a:lnTo>
                    <a:lnTo>
                      <a:pt x="43420" y="28491"/>
                    </a:lnTo>
                    <a:lnTo>
                      <a:pt x="43384" y="28733"/>
                    </a:lnTo>
                    <a:lnTo>
                      <a:pt x="43318" y="28989"/>
                    </a:lnTo>
                    <a:lnTo>
                      <a:pt x="43318" y="28989"/>
                    </a:lnTo>
                    <a:lnTo>
                      <a:pt x="43245" y="29245"/>
                    </a:lnTo>
                    <a:lnTo>
                      <a:pt x="43164" y="29472"/>
                    </a:lnTo>
                    <a:lnTo>
                      <a:pt x="43076" y="29685"/>
                    </a:lnTo>
                    <a:lnTo>
                      <a:pt x="42974" y="29875"/>
                    </a:lnTo>
                    <a:lnTo>
                      <a:pt x="42871" y="30043"/>
                    </a:lnTo>
                    <a:lnTo>
                      <a:pt x="42754" y="30197"/>
                    </a:lnTo>
                    <a:lnTo>
                      <a:pt x="42637" y="30329"/>
                    </a:lnTo>
                    <a:lnTo>
                      <a:pt x="42520" y="30446"/>
                    </a:lnTo>
                    <a:lnTo>
                      <a:pt x="42395" y="30549"/>
                    </a:lnTo>
                    <a:lnTo>
                      <a:pt x="42264" y="30636"/>
                    </a:lnTo>
                    <a:lnTo>
                      <a:pt x="42132" y="30717"/>
                    </a:lnTo>
                    <a:lnTo>
                      <a:pt x="42000" y="30776"/>
                    </a:lnTo>
                    <a:lnTo>
                      <a:pt x="41868" y="30827"/>
                    </a:lnTo>
                    <a:lnTo>
                      <a:pt x="41736" y="30871"/>
                    </a:lnTo>
                    <a:lnTo>
                      <a:pt x="41605" y="30900"/>
                    </a:lnTo>
                    <a:lnTo>
                      <a:pt x="41473" y="30922"/>
                    </a:lnTo>
                    <a:lnTo>
                      <a:pt x="41341" y="30929"/>
                    </a:lnTo>
                    <a:lnTo>
                      <a:pt x="41216" y="30937"/>
                    </a:lnTo>
                    <a:lnTo>
                      <a:pt x="41092" y="30937"/>
                    </a:lnTo>
                    <a:lnTo>
                      <a:pt x="40975" y="30929"/>
                    </a:lnTo>
                    <a:lnTo>
                      <a:pt x="40858" y="30915"/>
                    </a:lnTo>
                    <a:lnTo>
                      <a:pt x="40755" y="30900"/>
                    </a:lnTo>
                    <a:lnTo>
                      <a:pt x="40557" y="30863"/>
                    </a:lnTo>
                    <a:lnTo>
                      <a:pt x="40396" y="30820"/>
                    </a:lnTo>
                    <a:lnTo>
                      <a:pt x="40279" y="30783"/>
                    </a:lnTo>
                    <a:lnTo>
                      <a:pt x="40169" y="30746"/>
                    </a:lnTo>
                    <a:lnTo>
                      <a:pt x="40169" y="30746"/>
                    </a:lnTo>
                    <a:lnTo>
                      <a:pt x="40235" y="30893"/>
                    </a:lnTo>
                    <a:lnTo>
                      <a:pt x="40294" y="31068"/>
                    </a:lnTo>
                    <a:lnTo>
                      <a:pt x="40367" y="31295"/>
                    </a:lnTo>
                    <a:lnTo>
                      <a:pt x="40440" y="31581"/>
                    </a:lnTo>
                    <a:lnTo>
                      <a:pt x="40477" y="31735"/>
                    </a:lnTo>
                    <a:lnTo>
                      <a:pt x="40514" y="31896"/>
                    </a:lnTo>
                    <a:lnTo>
                      <a:pt x="40536" y="32072"/>
                    </a:lnTo>
                    <a:lnTo>
                      <a:pt x="40557" y="32247"/>
                    </a:lnTo>
                    <a:lnTo>
                      <a:pt x="40579" y="32430"/>
                    </a:lnTo>
                    <a:lnTo>
                      <a:pt x="40587" y="32621"/>
                    </a:lnTo>
                    <a:lnTo>
                      <a:pt x="40587" y="32818"/>
                    </a:lnTo>
                    <a:lnTo>
                      <a:pt x="40579" y="33009"/>
                    </a:lnTo>
                    <a:lnTo>
                      <a:pt x="40557" y="33214"/>
                    </a:lnTo>
                    <a:lnTo>
                      <a:pt x="40528" y="33412"/>
                    </a:lnTo>
                    <a:lnTo>
                      <a:pt x="40484" y="33609"/>
                    </a:lnTo>
                    <a:lnTo>
                      <a:pt x="40426" y="33807"/>
                    </a:lnTo>
                    <a:lnTo>
                      <a:pt x="40352" y="34005"/>
                    </a:lnTo>
                    <a:lnTo>
                      <a:pt x="40265" y="34195"/>
                    </a:lnTo>
                    <a:lnTo>
                      <a:pt x="40213" y="34290"/>
                    </a:lnTo>
                    <a:lnTo>
                      <a:pt x="40155" y="34385"/>
                    </a:lnTo>
                    <a:lnTo>
                      <a:pt x="40096" y="34481"/>
                    </a:lnTo>
                    <a:lnTo>
                      <a:pt x="40030" y="34568"/>
                    </a:lnTo>
                    <a:lnTo>
                      <a:pt x="39964" y="34656"/>
                    </a:lnTo>
                    <a:lnTo>
                      <a:pt x="39884" y="34744"/>
                    </a:lnTo>
                    <a:lnTo>
                      <a:pt x="39803" y="34832"/>
                    </a:lnTo>
                    <a:lnTo>
                      <a:pt x="39723" y="34913"/>
                    </a:lnTo>
                    <a:lnTo>
                      <a:pt x="39628" y="35000"/>
                    </a:lnTo>
                    <a:lnTo>
                      <a:pt x="39532" y="35081"/>
                    </a:lnTo>
                    <a:lnTo>
                      <a:pt x="39430" y="35154"/>
                    </a:lnTo>
                    <a:lnTo>
                      <a:pt x="39327" y="35227"/>
                    </a:lnTo>
                    <a:lnTo>
                      <a:pt x="39210" y="35301"/>
                    </a:lnTo>
                    <a:lnTo>
                      <a:pt x="39093" y="35374"/>
                    </a:lnTo>
                    <a:lnTo>
                      <a:pt x="38969" y="35440"/>
                    </a:lnTo>
                    <a:lnTo>
                      <a:pt x="38837" y="35506"/>
                    </a:lnTo>
                    <a:lnTo>
                      <a:pt x="38837" y="35506"/>
                    </a:lnTo>
                    <a:lnTo>
                      <a:pt x="38573" y="35630"/>
                    </a:lnTo>
                    <a:lnTo>
                      <a:pt x="38339" y="35747"/>
                    </a:lnTo>
                    <a:lnTo>
                      <a:pt x="38127" y="35857"/>
                    </a:lnTo>
                    <a:lnTo>
                      <a:pt x="37929" y="35967"/>
                    </a:lnTo>
                    <a:lnTo>
                      <a:pt x="37753" y="36069"/>
                    </a:lnTo>
                    <a:lnTo>
                      <a:pt x="37599" y="36172"/>
                    </a:lnTo>
                    <a:lnTo>
                      <a:pt x="37453" y="36267"/>
                    </a:lnTo>
                    <a:lnTo>
                      <a:pt x="37328" y="36362"/>
                    </a:lnTo>
                    <a:lnTo>
                      <a:pt x="37211" y="36450"/>
                    </a:lnTo>
                    <a:lnTo>
                      <a:pt x="37116" y="36538"/>
                    </a:lnTo>
                    <a:lnTo>
                      <a:pt x="37021" y="36626"/>
                    </a:lnTo>
                    <a:lnTo>
                      <a:pt x="36940" y="36706"/>
                    </a:lnTo>
                    <a:lnTo>
                      <a:pt x="36801" y="36868"/>
                    </a:lnTo>
                    <a:lnTo>
                      <a:pt x="36684" y="37021"/>
                    </a:lnTo>
                    <a:lnTo>
                      <a:pt x="36464" y="37329"/>
                    </a:lnTo>
                    <a:lnTo>
                      <a:pt x="36347" y="37483"/>
                    </a:lnTo>
                    <a:lnTo>
                      <a:pt x="36281" y="37563"/>
                    </a:lnTo>
                    <a:lnTo>
                      <a:pt x="36208" y="37636"/>
                    </a:lnTo>
                    <a:lnTo>
                      <a:pt x="36128" y="37717"/>
                    </a:lnTo>
                    <a:lnTo>
                      <a:pt x="36032" y="37805"/>
                    </a:lnTo>
                    <a:lnTo>
                      <a:pt x="35930" y="37885"/>
                    </a:lnTo>
                    <a:lnTo>
                      <a:pt x="35820" y="37973"/>
                    </a:lnTo>
                    <a:lnTo>
                      <a:pt x="35688" y="38061"/>
                    </a:lnTo>
                    <a:lnTo>
                      <a:pt x="35549" y="38156"/>
                    </a:lnTo>
                    <a:lnTo>
                      <a:pt x="35388" y="38251"/>
                    </a:lnTo>
                    <a:lnTo>
                      <a:pt x="35212" y="38354"/>
                    </a:lnTo>
                    <a:lnTo>
                      <a:pt x="35212" y="38354"/>
                    </a:lnTo>
                    <a:lnTo>
                      <a:pt x="35022" y="38449"/>
                    </a:lnTo>
                    <a:lnTo>
                      <a:pt x="34832" y="38537"/>
                    </a:lnTo>
                    <a:lnTo>
                      <a:pt x="34634" y="38618"/>
                    </a:lnTo>
                    <a:lnTo>
                      <a:pt x="34436" y="38691"/>
                    </a:lnTo>
                    <a:lnTo>
                      <a:pt x="34231" y="38764"/>
                    </a:lnTo>
                    <a:lnTo>
                      <a:pt x="34026" y="38823"/>
                    </a:lnTo>
                    <a:lnTo>
                      <a:pt x="33821" y="38881"/>
                    </a:lnTo>
                    <a:lnTo>
                      <a:pt x="33616" y="38925"/>
                    </a:lnTo>
                    <a:lnTo>
                      <a:pt x="33411" y="38969"/>
                    </a:lnTo>
                    <a:lnTo>
                      <a:pt x="33213" y="39006"/>
                    </a:lnTo>
                    <a:lnTo>
                      <a:pt x="33008" y="39042"/>
                    </a:lnTo>
                    <a:lnTo>
                      <a:pt x="32811" y="39071"/>
                    </a:lnTo>
                    <a:lnTo>
                      <a:pt x="32423" y="39115"/>
                    </a:lnTo>
                    <a:lnTo>
                      <a:pt x="32049" y="39145"/>
                    </a:lnTo>
                    <a:lnTo>
                      <a:pt x="31705" y="39159"/>
                    </a:lnTo>
                    <a:lnTo>
                      <a:pt x="31383" y="39167"/>
                    </a:lnTo>
                    <a:lnTo>
                      <a:pt x="31097" y="39167"/>
                    </a:lnTo>
                    <a:lnTo>
                      <a:pt x="30856" y="39159"/>
                    </a:lnTo>
                    <a:lnTo>
                      <a:pt x="30504" y="39137"/>
                    </a:lnTo>
                    <a:lnTo>
                      <a:pt x="30380" y="39130"/>
                    </a:lnTo>
                    <a:lnTo>
                      <a:pt x="30380" y="39130"/>
                    </a:lnTo>
                    <a:lnTo>
                      <a:pt x="30307" y="39189"/>
                    </a:lnTo>
                    <a:lnTo>
                      <a:pt x="30211" y="39255"/>
                    </a:lnTo>
                    <a:lnTo>
                      <a:pt x="30080" y="39335"/>
                    </a:lnTo>
                    <a:lnTo>
                      <a:pt x="29919" y="39438"/>
                    </a:lnTo>
                    <a:lnTo>
                      <a:pt x="29714" y="39540"/>
                    </a:lnTo>
                    <a:lnTo>
                      <a:pt x="29472" y="39650"/>
                    </a:lnTo>
                    <a:lnTo>
                      <a:pt x="29201" y="39767"/>
                    </a:lnTo>
                    <a:lnTo>
                      <a:pt x="29047" y="39818"/>
                    </a:lnTo>
                    <a:lnTo>
                      <a:pt x="28886" y="39870"/>
                    </a:lnTo>
                    <a:lnTo>
                      <a:pt x="28718" y="39921"/>
                    </a:lnTo>
                    <a:lnTo>
                      <a:pt x="28542" y="39965"/>
                    </a:lnTo>
                    <a:lnTo>
                      <a:pt x="28352" y="40009"/>
                    </a:lnTo>
                    <a:lnTo>
                      <a:pt x="28161" y="40045"/>
                    </a:lnTo>
                    <a:lnTo>
                      <a:pt x="27956" y="40082"/>
                    </a:lnTo>
                    <a:lnTo>
                      <a:pt x="27744" y="40111"/>
                    </a:lnTo>
                    <a:lnTo>
                      <a:pt x="27517" y="40133"/>
                    </a:lnTo>
                    <a:lnTo>
                      <a:pt x="27290" y="40148"/>
                    </a:lnTo>
                    <a:lnTo>
                      <a:pt x="27048" y="40155"/>
                    </a:lnTo>
                    <a:lnTo>
                      <a:pt x="26799" y="40162"/>
                    </a:lnTo>
                    <a:lnTo>
                      <a:pt x="26543" y="40155"/>
                    </a:lnTo>
                    <a:lnTo>
                      <a:pt x="26279" y="40140"/>
                    </a:lnTo>
                    <a:lnTo>
                      <a:pt x="26001" y="40111"/>
                    </a:lnTo>
                    <a:lnTo>
                      <a:pt x="25723" y="40075"/>
                    </a:lnTo>
                    <a:lnTo>
                      <a:pt x="25723" y="40075"/>
                    </a:lnTo>
                    <a:lnTo>
                      <a:pt x="25437" y="40031"/>
                    </a:lnTo>
                    <a:lnTo>
                      <a:pt x="25167" y="39979"/>
                    </a:lnTo>
                    <a:lnTo>
                      <a:pt x="24910" y="39921"/>
                    </a:lnTo>
                    <a:lnTo>
                      <a:pt x="24654" y="39862"/>
                    </a:lnTo>
                    <a:lnTo>
                      <a:pt x="24420" y="39789"/>
                    </a:lnTo>
                    <a:lnTo>
                      <a:pt x="24185" y="39716"/>
                    </a:lnTo>
                    <a:lnTo>
                      <a:pt x="23966" y="39643"/>
                    </a:lnTo>
                    <a:lnTo>
                      <a:pt x="23753" y="39555"/>
                    </a:lnTo>
                    <a:lnTo>
                      <a:pt x="23556" y="39474"/>
                    </a:lnTo>
                    <a:lnTo>
                      <a:pt x="23365" y="39386"/>
                    </a:lnTo>
                    <a:lnTo>
                      <a:pt x="23182" y="39298"/>
                    </a:lnTo>
                    <a:lnTo>
                      <a:pt x="23014" y="39203"/>
                    </a:lnTo>
                    <a:lnTo>
                      <a:pt x="22845" y="39115"/>
                    </a:lnTo>
                    <a:lnTo>
                      <a:pt x="22692" y="39020"/>
                    </a:lnTo>
                    <a:lnTo>
                      <a:pt x="22553" y="38925"/>
                    </a:lnTo>
                    <a:lnTo>
                      <a:pt x="22413" y="38837"/>
                    </a:lnTo>
                    <a:lnTo>
                      <a:pt x="22172" y="38661"/>
                    </a:lnTo>
                    <a:lnTo>
                      <a:pt x="21967" y="38486"/>
                    </a:lnTo>
                    <a:lnTo>
                      <a:pt x="21791" y="38332"/>
                    </a:lnTo>
                    <a:lnTo>
                      <a:pt x="21652" y="38193"/>
                    </a:lnTo>
                    <a:lnTo>
                      <a:pt x="21542" y="38083"/>
                    </a:lnTo>
                    <a:lnTo>
                      <a:pt x="21469" y="37995"/>
                    </a:lnTo>
                    <a:lnTo>
                      <a:pt x="21410" y="37922"/>
                    </a:lnTo>
                    <a:lnTo>
                      <a:pt x="13561" y="31749"/>
                    </a:lnTo>
                    <a:lnTo>
                      <a:pt x="12653" y="2942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67"/>
              <p:cNvSpPr/>
              <p:nvPr/>
            </p:nvSpPr>
            <p:spPr>
              <a:xfrm>
                <a:off x="2024025" y="2156675"/>
                <a:ext cx="84600" cy="63550"/>
              </a:xfrm>
              <a:custGeom>
                <a:rect b="b" l="l" r="r" t="t"/>
                <a:pathLst>
                  <a:path extrusionOk="0" h="2542" w="3384">
                    <a:moveTo>
                      <a:pt x="902" y="1"/>
                    </a:moveTo>
                    <a:lnTo>
                      <a:pt x="836" y="8"/>
                    </a:lnTo>
                    <a:lnTo>
                      <a:pt x="762" y="30"/>
                    </a:lnTo>
                    <a:lnTo>
                      <a:pt x="653" y="74"/>
                    </a:lnTo>
                    <a:lnTo>
                      <a:pt x="550" y="118"/>
                    </a:lnTo>
                    <a:lnTo>
                      <a:pt x="462" y="176"/>
                    </a:lnTo>
                    <a:lnTo>
                      <a:pt x="374" y="235"/>
                    </a:lnTo>
                    <a:lnTo>
                      <a:pt x="301" y="301"/>
                    </a:lnTo>
                    <a:lnTo>
                      <a:pt x="243" y="367"/>
                    </a:lnTo>
                    <a:lnTo>
                      <a:pt x="184" y="440"/>
                    </a:lnTo>
                    <a:lnTo>
                      <a:pt x="140" y="520"/>
                    </a:lnTo>
                    <a:lnTo>
                      <a:pt x="96" y="601"/>
                    </a:lnTo>
                    <a:lnTo>
                      <a:pt x="67" y="681"/>
                    </a:lnTo>
                    <a:lnTo>
                      <a:pt x="38" y="762"/>
                    </a:lnTo>
                    <a:lnTo>
                      <a:pt x="23" y="850"/>
                    </a:lnTo>
                    <a:lnTo>
                      <a:pt x="8" y="938"/>
                    </a:lnTo>
                    <a:lnTo>
                      <a:pt x="1" y="1033"/>
                    </a:lnTo>
                    <a:lnTo>
                      <a:pt x="1" y="1121"/>
                    </a:lnTo>
                    <a:lnTo>
                      <a:pt x="8" y="1209"/>
                    </a:lnTo>
                    <a:lnTo>
                      <a:pt x="16" y="1304"/>
                    </a:lnTo>
                    <a:lnTo>
                      <a:pt x="30" y="1392"/>
                    </a:lnTo>
                    <a:lnTo>
                      <a:pt x="74" y="1575"/>
                    </a:lnTo>
                    <a:lnTo>
                      <a:pt x="133" y="1743"/>
                    </a:lnTo>
                    <a:lnTo>
                      <a:pt x="206" y="1904"/>
                    </a:lnTo>
                    <a:lnTo>
                      <a:pt x="286" y="2058"/>
                    </a:lnTo>
                    <a:lnTo>
                      <a:pt x="367" y="2190"/>
                    </a:lnTo>
                    <a:lnTo>
                      <a:pt x="462" y="2307"/>
                    </a:lnTo>
                    <a:lnTo>
                      <a:pt x="550" y="2402"/>
                    </a:lnTo>
                    <a:lnTo>
                      <a:pt x="601" y="2439"/>
                    </a:lnTo>
                    <a:lnTo>
                      <a:pt x="653" y="2468"/>
                    </a:lnTo>
                    <a:lnTo>
                      <a:pt x="711" y="2490"/>
                    </a:lnTo>
                    <a:lnTo>
                      <a:pt x="770" y="2512"/>
                    </a:lnTo>
                    <a:lnTo>
                      <a:pt x="836" y="2527"/>
                    </a:lnTo>
                    <a:lnTo>
                      <a:pt x="902" y="2534"/>
                    </a:lnTo>
                    <a:lnTo>
                      <a:pt x="975" y="2541"/>
                    </a:lnTo>
                    <a:lnTo>
                      <a:pt x="1055" y="2541"/>
                    </a:lnTo>
                    <a:lnTo>
                      <a:pt x="1216" y="2527"/>
                    </a:lnTo>
                    <a:lnTo>
                      <a:pt x="1385" y="2505"/>
                    </a:lnTo>
                    <a:lnTo>
                      <a:pt x="1561" y="2468"/>
                    </a:lnTo>
                    <a:lnTo>
                      <a:pt x="1744" y="2417"/>
                    </a:lnTo>
                    <a:lnTo>
                      <a:pt x="2110" y="2314"/>
                    </a:lnTo>
                    <a:lnTo>
                      <a:pt x="2468" y="2197"/>
                    </a:lnTo>
                    <a:lnTo>
                      <a:pt x="2798" y="2102"/>
                    </a:lnTo>
                    <a:lnTo>
                      <a:pt x="2952" y="2065"/>
                    </a:lnTo>
                    <a:lnTo>
                      <a:pt x="3084" y="2043"/>
                    </a:lnTo>
                    <a:lnTo>
                      <a:pt x="3142" y="2029"/>
                    </a:lnTo>
                    <a:lnTo>
                      <a:pt x="3193" y="2014"/>
                    </a:lnTo>
                    <a:lnTo>
                      <a:pt x="3245" y="1992"/>
                    </a:lnTo>
                    <a:lnTo>
                      <a:pt x="3281" y="1970"/>
                    </a:lnTo>
                    <a:lnTo>
                      <a:pt x="3310" y="1948"/>
                    </a:lnTo>
                    <a:lnTo>
                      <a:pt x="3340" y="1919"/>
                    </a:lnTo>
                    <a:lnTo>
                      <a:pt x="3354" y="1882"/>
                    </a:lnTo>
                    <a:lnTo>
                      <a:pt x="3369" y="1853"/>
                    </a:lnTo>
                    <a:lnTo>
                      <a:pt x="3384" y="1816"/>
                    </a:lnTo>
                    <a:lnTo>
                      <a:pt x="3384" y="1780"/>
                    </a:lnTo>
                    <a:lnTo>
                      <a:pt x="3384" y="1699"/>
                    </a:lnTo>
                    <a:lnTo>
                      <a:pt x="3369" y="1611"/>
                    </a:lnTo>
                    <a:lnTo>
                      <a:pt x="3340" y="1531"/>
                    </a:lnTo>
                    <a:lnTo>
                      <a:pt x="3303" y="1450"/>
                    </a:lnTo>
                    <a:lnTo>
                      <a:pt x="3267" y="1370"/>
                    </a:lnTo>
                    <a:lnTo>
                      <a:pt x="3179" y="1231"/>
                    </a:lnTo>
                    <a:lnTo>
                      <a:pt x="3113" y="1135"/>
                    </a:lnTo>
                    <a:lnTo>
                      <a:pt x="3084" y="1099"/>
                    </a:lnTo>
                    <a:lnTo>
                      <a:pt x="3010" y="1040"/>
                    </a:lnTo>
                    <a:lnTo>
                      <a:pt x="2820" y="894"/>
                    </a:lnTo>
                    <a:lnTo>
                      <a:pt x="2534" y="696"/>
                    </a:lnTo>
                    <a:lnTo>
                      <a:pt x="2366" y="586"/>
                    </a:lnTo>
                    <a:lnTo>
                      <a:pt x="2183" y="476"/>
                    </a:lnTo>
                    <a:lnTo>
                      <a:pt x="1993" y="367"/>
                    </a:lnTo>
                    <a:lnTo>
                      <a:pt x="1802" y="264"/>
                    </a:lnTo>
                    <a:lnTo>
                      <a:pt x="1604" y="169"/>
                    </a:lnTo>
                    <a:lnTo>
                      <a:pt x="1414" y="96"/>
                    </a:lnTo>
                    <a:lnTo>
                      <a:pt x="1326" y="66"/>
                    </a:lnTo>
                    <a:lnTo>
                      <a:pt x="1231" y="37"/>
                    </a:lnTo>
                    <a:lnTo>
                      <a:pt x="1143" y="15"/>
                    </a:lnTo>
                    <a:lnTo>
                      <a:pt x="1063" y="8"/>
                    </a:lnTo>
                    <a:lnTo>
                      <a:pt x="982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67"/>
              <p:cNvSpPr/>
              <p:nvPr/>
            </p:nvSpPr>
            <p:spPr>
              <a:xfrm>
                <a:off x="2100175" y="2124100"/>
                <a:ext cx="71250" cy="64450"/>
              </a:xfrm>
              <a:custGeom>
                <a:rect b="b" l="l" r="r" t="t"/>
                <a:pathLst>
                  <a:path extrusionOk="0" h="2578" w="2850">
                    <a:moveTo>
                      <a:pt x="1063" y="0"/>
                    </a:moveTo>
                    <a:lnTo>
                      <a:pt x="967" y="7"/>
                    </a:lnTo>
                    <a:lnTo>
                      <a:pt x="880" y="22"/>
                    </a:lnTo>
                    <a:lnTo>
                      <a:pt x="784" y="44"/>
                    </a:lnTo>
                    <a:lnTo>
                      <a:pt x="696" y="81"/>
                    </a:lnTo>
                    <a:lnTo>
                      <a:pt x="535" y="161"/>
                    </a:lnTo>
                    <a:lnTo>
                      <a:pt x="396" y="234"/>
                    </a:lnTo>
                    <a:lnTo>
                      <a:pt x="286" y="308"/>
                    </a:lnTo>
                    <a:lnTo>
                      <a:pt x="191" y="381"/>
                    </a:lnTo>
                    <a:lnTo>
                      <a:pt x="125" y="447"/>
                    </a:lnTo>
                    <a:lnTo>
                      <a:pt x="74" y="513"/>
                    </a:lnTo>
                    <a:lnTo>
                      <a:pt x="38" y="571"/>
                    </a:lnTo>
                    <a:lnTo>
                      <a:pt x="16" y="630"/>
                    </a:lnTo>
                    <a:lnTo>
                      <a:pt x="8" y="681"/>
                    </a:lnTo>
                    <a:lnTo>
                      <a:pt x="1" y="725"/>
                    </a:lnTo>
                    <a:lnTo>
                      <a:pt x="8" y="762"/>
                    </a:lnTo>
                    <a:lnTo>
                      <a:pt x="16" y="798"/>
                    </a:lnTo>
                    <a:lnTo>
                      <a:pt x="38" y="842"/>
                    </a:lnTo>
                    <a:lnTo>
                      <a:pt x="52" y="857"/>
                    </a:lnTo>
                    <a:lnTo>
                      <a:pt x="74" y="937"/>
                    </a:lnTo>
                    <a:lnTo>
                      <a:pt x="140" y="1142"/>
                    </a:lnTo>
                    <a:lnTo>
                      <a:pt x="199" y="1282"/>
                    </a:lnTo>
                    <a:lnTo>
                      <a:pt x="257" y="1428"/>
                    </a:lnTo>
                    <a:lnTo>
                      <a:pt x="330" y="1596"/>
                    </a:lnTo>
                    <a:lnTo>
                      <a:pt x="418" y="1757"/>
                    </a:lnTo>
                    <a:lnTo>
                      <a:pt x="506" y="1926"/>
                    </a:lnTo>
                    <a:lnTo>
                      <a:pt x="616" y="2080"/>
                    </a:lnTo>
                    <a:lnTo>
                      <a:pt x="726" y="2226"/>
                    </a:lnTo>
                    <a:lnTo>
                      <a:pt x="784" y="2292"/>
                    </a:lnTo>
                    <a:lnTo>
                      <a:pt x="850" y="2358"/>
                    </a:lnTo>
                    <a:lnTo>
                      <a:pt x="916" y="2409"/>
                    </a:lnTo>
                    <a:lnTo>
                      <a:pt x="982" y="2460"/>
                    </a:lnTo>
                    <a:lnTo>
                      <a:pt x="1048" y="2497"/>
                    </a:lnTo>
                    <a:lnTo>
                      <a:pt x="1121" y="2534"/>
                    </a:lnTo>
                    <a:lnTo>
                      <a:pt x="1194" y="2556"/>
                    </a:lnTo>
                    <a:lnTo>
                      <a:pt x="1275" y="2570"/>
                    </a:lnTo>
                    <a:lnTo>
                      <a:pt x="1348" y="2578"/>
                    </a:lnTo>
                    <a:lnTo>
                      <a:pt x="1429" y="2570"/>
                    </a:lnTo>
                    <a:lnTo>
                      <a:pt x="1736" y="2526"/>
                    </a:lnTo>
                    <a:lnTo>
                      <a:pt x="2014" y="2482"/>
                    </a:lnTo>
                    <a:lnTo>
                      <a:pt x="2146" y="2453"/>
                    </a:lnTo>
                    <a:lnTo>
                      <a:pt x="2263" y="2424"/>
                    </a:lnTo>
                    <a:lnTo>
                      <a:pt x="2373" y="2387"/>
                    </a:lnTo>
                    <a:lnTo>
                      <a:pt x="2468" y="2343"/>
                    </a:lnTo>
                    <a:lnTo>
                      <a:pt x="2556" y="2299"/>
                    </a:lnTo>
                    <a:lnTo>
                      <a:pt x="2637" y="2248"/>
                    </a:lnTo>
                    <a:lnTo>
                      <a:pt x="2703" y="2182"/>
                    </a:lnTo>
                    <a:lnTo>
                      <a:pt x="2754" y="2109"/>
                    </a:lnTo>
                    <a:lnTo>
                      <a:pt x="2798" y="2028"/>
                    </a:lnTo>
                    <a:lnTo>
                      <a:pt x="2827" y="1941"/>
                    </a:lnTo>
                    <a:lnTo>
                      <a:pt x="2849" y="1831"/>
                    </a:lnTo>
                    <a:lnTo>
                      <a:pt x="2849" y="1714"/>
                    </a:lnTo>
                    <a:lnTo>
                      <a:pt x="2849" y="1655"/>
                    </a:lnTo>
                    <a:lnTo>
                      <a:pt x="2835" y="1582"/>
                    </a:lnTo>
                    <a:lnTo>
                      <a:pt x="2820" y="1516"/>
                    </a:lnTo>
                    <a:lnTo>
                      <a:pt x="2798" y="1443"/>
                    </a:lnTo>
                    <a:lnTo>
                      <a:pt x="2769" y="1362"/>
                    </a:lnTo>
                    <a:lnTo>
                      <a:pt x="2732" y="1282"/>
                    </a:lnTo>
                    <a:lnTo>
                      <a:pt x="2644" y="1120"/>
                    </a:lnTo>
                    <a:lnTo>
                      <a:pt x="2542" y="959"/>
                    </a:lnTo>
                    <a:lnTo>
                      <a:pt x="2417" y="798"/>
                    </a:lnTo>
                    <a:lnTo>
                      <a:pt x="2278" y="637"/>
                    </a:lnTo>
                    <a:lnTo>
                      <a:pt x="2124" y="491"/>
                    </a:lnTo>
                    <a:lnTo>
                      <a:pt x="2044" y="418"/>
                    </a:lnTo>
                    <a:lnTo>
                      <a:pt x="1963" y="352"/>
                    </a:lnTo>
                    <a:lnTo>
                      <a:pt x="1875" y="293"/>
                    </a:lnTo>
                    <a:lnTo>
                      <a:pt x="1795" y="234"/>
                    </a:lnTo>
                    <a:lnTo>
                      <a:pt x="1707" y="183"/>
                    </a:lnTo>
                    <a:lnTo>
                      <a:pt x="1612" y="132"/>
                    </a:lnTo>
                    <a:lnTo>
                      <a:pt x="1524" y="95"/>
                    </a:lnTo>
                    <a:lnTo>
                      <a:pt x="1429" y="59"/>
                    </a:lnTo>
                    <a:lnTo>
                      <a:pt x="1341" y="37"/>
                    </a:lnTo>
                    <a:lnTo>
                      <a:pt x="1246" y="15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67"/>
              <p:cNvSpPr/>
              <p:nvPr/>
            </p:nvSpPr>
            <p:spPr>
              <a:xfrm>
                <a:off x="2171575" y="2105775"/>
                <a:ext cx="58975" cy="62450"/>
              </a:xfrm>
              <a:custGeom>
                <a:rect b="b" l="l" r="r" t="t"/>
                <a:pathLst>
                  <a:path extrusionOk="0" h="2498" w="2359">
                    <a:moveTo>
                      <a:pt x="696" y="1"/>
                    </a:moveTo>
                    <a:lnTo>
                      <a:pt x="652" y="8"/>
                    </a:lnTo>
                    <a:lnTo>
                      <a:pt x="608" y="16"/>
                    </a:lnTo>
                    <a:lnTo>
                      <a:pt x="564" y="30"/>
                    </a:lnTo>
                    <a:lnTo>
                      <a:pt x="520" y="52"/>
                    </a:lnTo>
                    <a:lnTo>
                      <a:pt x="476" y="82"/>
                    </a:lnTo>
                    <a:lnTo>
                      <a:pt x="425" y="118"/>
                    </a:lnTo>
                    <a:lnTo>
                      <a:pt x="381" y="169"/>
                    </a:lnTo>
                    <a:lnTo>
                      <a:pt x="330" y="221"/>
                    </a:lnTo>
                    <a:lnTo>
                      <a:pt x="227" y="352"/>
                    </a:lnTo>
                    <a:lnTo>
                      <a:pt x="118" y="521"/>
                    </a:lnTo>
                    <a:lnTo>
                      <a:pt x="0" y="733"/>
                    </a:lnTo>
                    <a:lnTo>
                      <a:pt x="22" y="806"/>
                    </a:lnTo>
                    <a:lnTo>
                      <a:pt x="88" y="1004"/>
                    </a:lnTo>
                    <a:lnTo>
                      <a:pt x="140" y="1129"/>
                    </a:lnTo>
                    <a:lnTo>
                      <a:pt x="206" y="1275"/>
                    </a:lnTo>
                    <a:lnTo>
                      <a:pt x="286" y="1436"/>
                    </a:lnTo>
                    <a:lnTo>
                      <a:pt x="381" y="1597"/>
                    </a:lnTo>
                    <a:lnTo>
                      <a:pt x="484" y="1758"/>
                    </a:lnTo>
                    <a:lnTo>
                      <a:pt x="608" y="1919"/>
                    </a:lnTo>
                    <a:lnTo>
                      <a:pt x="674" y="1993"/>
                    </a:lnTo>
                    <a:lnTo>
                      <a:pt x="740" y="2066"/>
                    </a:lnTo>
                    <a:lnTo>
                      <a:pt x="813" y="2139"/>
                    </a:lnTo>
                    <a:lnTo>
                      <a:pt x="886" y="2198"/>
                    </a:lnTo>
                    <a:lnTo>
                      <a:pt x="967" y="2263"/>
                    </a:lnTo>
                    <a:lnTo>
                      <a:pt x="1055" y="2315"/>
                    </a:lnTo>
                    <a:lnTo>
                      <a:pt x="1143" y="2366"/>
                    </a:lnTo>
                    <a:lnTo>
                      <a:pt x="1231" y="2403"/>
                    </a:lnTo>
                    <a:lnTo>
                      <a:pt x="1326" y="2439"/>
                    </a:lnTo>
                    <a:lnTo>
                      <a:pt x="1428" y="2469"/>
                    </a:lnTo>
                    <a:lnTo>
                      <a:pt x="1531" y="2483"/>
                    </a:lnTo>
                    <a:lnTo>
                      <a:pt x="1633" y="2498"/>
                    </a:lnTo>
                    <a:lnTo>
                      <a:pt x="1743" y="2490"/>
                    </a:lnTo>
                    <a:lnTo>
                      <a:pt x="1838" y="2483"/>
                    </a:lnTo>
                    <a:lnTo>
                      <a:pt x="1919" y="2461"/>
                    </a:lnTo>
                    <a:lnTo>
                      <a:pt x="1999" y="2432"/>
                    </a:lnTo>
                    <a:lnTo>
                      <a:pt x="2073" y="2395"/>
                    </a:lnTo>
                    <a:lnTo>
                      <a:pt x="2131" y="2351"/>
                    </a:lnTo>
                    <a:lnTo>
                      <a:pt x="2182" y="2300"/>
                    </a:lnTo>
                    <a:lnTo>
                      <a:pt x="2234" y="2242"/>
                    </a:lnTo>
                    <a:lnTo>
                      <a:pt x="2270" y="2183"/>
                    </a:lnTo>
                    <a:lnTo>
                      <a:pt x="2300" y="2110"/>
                    </a:lnTo>
                    <a:lnTo>
                      <a:pt x="2322" y="2037"/>
                    </a:lnTo>
                    <a:lnTo>
                      <a:pt x="2344" y="1963"/>
                    </a:lnTo>
                    <a:lnTo>
                      <a:pt x="2351" y="1883"/>
                    </a:lnTo>
                    <a:lnTo>
                      <a:pt x="2358" y="1802"/>
                    </a:lnTo>
                    <a:lnTo>
                      <a:pt x="2358" y="1714"/>
                    </a:lnTo>
                    <a:lnTo>
                      <a:pt x="2351" y="1626"/>
                    </a:lnTo>
                    <a:lnTo>
                      <a:pt x="2336" y="1539"/>
                    </a:lnTo>
                    <a:lnTo>
                      <a:pt x="2314" y="1451"/>
                    </a:lnTo>
                    <a:lnTo>
                      <a:pt x="2292" y="1363"/>
                    </a:lnTo>
                    <a:lnTo>
                      <a:pt x="2263" y="1268"/>
                    </a:lnTo>
                    <a:lnTo>
                      <a:pt x="2234" y="1187"/>
                    </a:lnTo>
                    <a:lnTo>
                      <a:pt x="2197" y="1099"/>
                    </a:lnTo>
                    <a:lnTo>
                      <a:pt x="2153" y="1019"/>
                    </a:lnTo>
                    <a:lnTo>
                      <a:pt x="2109" y="938"/>
                    </a:lnTo>
                    <a:lnTo>
                      <a:pt x="2058" y="858"/>
                    </a:lnTo>
                    <a:lnTo>
                      <a:pt x="2007" y="784"/>
                    </a:lnTo>
                    <a:lnTo>
                      <a:pt x="1955" y="719"/>
                    </a:lnTo>
                    <a:lnTo>
                      <a:pt x="1897" y="653"/>
                    </a:lnTo>
                    <a:lnTo>
                      <a:pt x="1831" y="594"/>
                    </a:lnTo>
                    <a:lnTo>
                      <a:pt x="1772" y="550"/>
                    </a:lnTo>
                    <a:lnTo>
                      <a:pt x="1707" y="506"/>
                    </a:lnTo>
                    <a:lnTo>
                      <a:pt x="1633" y="470"/>
                    </a:lnTo>
                    <a:lnTo>
                      <a:pt x="1502" y="396"/>
                    </a:lnTo>
                    <a:lnTo>
                      <a:pt x="1384" y="330"/>
                    </a:lnTo>
                    <a:lnTo>
                      <a:pt x="1165" y="191"/>
                    </a:lnTo>
                    <a:lnTo>
                      <a:pt x="1062" y="125"/>
                    </a:lnTo>
                    <a:lnTo>
                      <a:pt x="967" y="74"/>
                    </a:lnTo>
                    <a:lnTo>
                      <a:pt x="879" y="30"/>
                    </a:lnTo>
                    <a:lnTo>
                      <a:pt x="784" y="8"/>
                    </a:lnTo>
                    <a:lnTo>
                      <a:pt x="740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67"/>
              <p:cNvSpPr/>
              <p:nvPr/>
            </p:nvSpPr>
            <p:spPr>
              <a:xfrm>
                <a:off x="2279950" y="1956225"/>
                <a:ext cx="883600" cy="768850"/>
              </a:xfrm>
              <a:custGeom>
                <a:rect b="b" l="l" r="r" t="t"/>
                <a:pathLst>
                  <a:path extrusionOk="0" h="30754" w="35344">
                    <a:moveTo>
                      <a:pt x="24990" y="1"/>
                    </a:moveTo>
                    <a:lnTo>
                      <a:pt x="24734" y="8"/>
                    </a:lnTo>
                    <a:lnTo>
                      <a:pt x="21542" y="4936"/>
                    </a:lnTo>
                    <a:lnTo>
                      <a:pt x="21293" y="5536"/>
                    </a:lnTo>
                    <a:lnTo>
                      <a:pt x="20634" y="7103"/>
                    </a:lnTo>
                    <a:lnTo>
                      <a:pt x="20180" y="8158"/>
                    </a:lnTo>
                    <a:lnTo>
                      <a:pt x="19674" y="9336"/>
                    </a:lnTo>
                    <a:lnTo>
                      <a:pt x="19118" y="10603"/>
                    </a:lnTo>
                    <a:lnTo>
                      <a:pt x="18532" y="11914"/>
                    </a:lnTo>
                    <a:lnTo>
                      <a:pt x="17932" y="13232"/>
                    </a:lnTo>
                    <a:lnTo>
                      <a:pt x="17331" y="14520"/>
                    </a:lnTo>
                    <a:lnTo>
                      <a:pt x="17039" y="15143"/>
                    </a:lnTo>
                    <a:lnTo>
                      <a:pt x="16746" y="15736"/>
                    </a:lnTo>
                    <a:lnTo>
                      <a:pt x="16467" y="16307"/>
                    </a:lnTo>
                    <a:lnTo>
                      <a:pt x="16189" y="16842"/>
                    </a:lnTo>
                    <a:lnTo>
                      <a:pt x="15933" y="17339"/>
                    </a:lnTo>
                    <a:lnTo>
                      <a:pt x="15677" y="17793"/>
                    </a:lnTo>
                    <a:lnTo>
                      <a:pt x="15442" y="18196"/>
                    </a:lnTo>
                    <a:lnTo>
                      <a:pt x="15223" y="18555"/>
                    </a:lnTo>
                    <a:lnTo>
                      <a:pt x="15120" y="18709"/>
                    </a:lnTo>
                    <a:lnTo>
                      <a:pt x="15025" y="18848"/>
                    </a:lnTo>
                    <a:lnTo>
                      <a:pt x="14930" y="18972"/>
                    </a:lnTo>
                    <a:lnTo>
                      <a:pt x="14849" y="19082"/>
                    </a:lnTo>
                    <a:lnTo>
                      <a:pt x="14761" y="19177"/>
                    </a:lnTo>
                    <a:lnTo>
                      <a:pt x="14688" y="19251"/>
                    </a:lnTo>
                    <a:lnTo>
                      <a:pt x="14615" y="19309"/>
                    </a:lnTo>
                    <a:lnTo>
                      <a:pt x="14556" y="19346"/>
                    </a:lnTo>
                    <a:lnTo>
                      <a:pt x="14490" y="19368"/>
                    </a:lnTo>
                    <a:lnTo>
                      <a:pt x="14410" y="19375"/>
                    </a:lnTo>
                    <a:lnTo>
                      <a:pt x="14329" y="19368"/>
                    </a:lnTo>
                    <a:lnTo>
                      <a:pt x="14227" y="19346"/>
                    </a:lnTo>
                    <a:lnTo>
                      <a:pt x="14124" y="19316"/>
                    </a:lnTo>
                    <a:lnTo>
                      <a:pt x="14007" y="19273"/>
                    </a:lnTo>
                    <a:lnTo>
                      <a:pt x="13890" y="19214"/>
                    </a:lnTo>
                    <a:lnTo>
                      <a:pt x="13758" y="19148"/>
                    </a:lnTo>
                    <a:lnTo>
                      <a:pt x="13619" y="19067"/>
                    </a:lnTo>
                    <a:lnTo>
                      <a:pt x="13473" y="18972"/>
                    </a:lnTo>
                    <a:lnTo>
                      <a:pt x="13158" y="18767"/>
                    </a:lnTo>
                    <a:lnTo>
                      <a:pt x="12821" y="18518"/>
                    </a:lnTo>
                    <a:lnTo>
                      <a:pt x="12455" y="18240"/>
                    </a:lnTo>
                    <a:lnTo>
                      <a:pt x="12074" y="17933"/>
                    </a:lnTo>
                    <a:lnTo>
                      <a:pt x="11679" y="17596"/>
                    </a:lnTo>
                    <a:lnTo>
                      <a:pt x="11269" y="17230"/>
                    </a:lnTo>
                    <a:lnTo>
                      <a:pt x="10844" y="16856"/>
                    </a:lnTo>
                    <a:lnTo>
                      <a:pt x="10419" y="16461"/>
                    </a:lnTo>
                    <a:lnTo>
                      <a:pt x="9980" y="16051"/>
                    </a:lnTo>
                    <a:lnTo>
                      <a:pt x="9548" y="15633"/>
                    </a:lnTo>
                    <a:lnTo>
                      <a:pt x="9109" y="15216"/>
                    </a:lnTo>
                    <a:lnTo>
                      <a:pt x="8252" y="14374"/>
                    </a:lnTo>
                    <a:lnTo>
                      <a:pt x="7432" y="13547"/>
                    </a:lnTo>
                    <a:lnTo>
                      <a:pt x="6671" y="12778"/>
                    </a:lnTo>
                    <a:lnTo>
                      <a:pt x="6004" y="12082"/>
                    </a:lnTo>
                    <a:lnTo>
                      <a:pt x="5008" y="11035"/>
                    </a:lnTo>
                    <a:lnTo>
                      <a:pt x="4635" y="10632"/>
                    </a:lnTo>
                    <a:lnTo>
                      <a:pt x="4540" y="10552"/>
                    </a:lnTo>
                    <a:lnTo>
                      <a:pt x="4423" y="10471"/>
                    </a:lnTo>
                    <a:lnTo>
                      <a:pt x="4269" y="10369"/>
                    </a:lnTo>
                    <a:lnTo>
                      <a:pt x="4079" y="10259"/>
                    </a:lnTo>
                    <a:lnTo>
                      <a:pt x="3969" y="10200"/>
                    </a:lnTo>
                    <a:lnTo>
                      <a:pt x="3852" y="10142"/>
                    </a:lnTo>
                    <a:lnTo>
                      <a:pt x="3727" y="10083"/>
                    </a:lnTo>
                    <a:lnTo>
                      <a:pt x="3595" y="10032"/>
                    </a:lnTo>
                    <a:lnTo>
                      <a:pt x="3463" y="9988"/>
                    </a:lnTo>
                    <a:lnTo>
                      <a:pt x="3317" y="9944"/>
                    </a:lnTo>
                    <a:lnTo>
                      <a:pt x="3171" y="9908"/>
                    </a:lnTo>
                    <a:lnTo>
                      <a:pt x="3017" y="9878"/>
                    </a:lnTo>
                    <a:lnTo>
                      <a:pt x="2856" y="9856"/>
                    </a:lnTo>
                    <a:lnTo>
                      <a:pt x="2695" y="9842"/>
                    </a:lnTo>
                    <a:lnTo>
                      <a:pt x="2526" y="9842"/>
                    </a:lnTo>
                    <a:lnTo>
                      <a:pt x="2358" y="9849"/>
                    </a:lnTo>
                    <a:lnTo>
                      <a:pt x="2189" y="9871"/>
                    </a:lnTo>
                    <a:lnTo>
                      <a:pt x="2014" y="9908"/>
                    </a:lnTo>
                    <a:lnTo>
                      <a:pt x="1838" y="9952"/>
                    </a:lnTo>
                    <a:lnTo>
                      <a:pt x="1655" y="10017"/>
                    </a:lnTo>
                    <a:lnTo>
                      <a:pt x="1479" y="10105"/>
                    </a:lnTo>
                    <a:lnTo>
                      <a:pt x="1296" y="10200"/>
                    </a:lnTo>
                    <a:lnTo>
                      <a:pt x="1120" y="10325"/>
                    </a:lnTo>
                    <a:lnTo>
                      <a:pt x="937" y="10464"/>
                    </a:lnTo>
                    <a:lnTo>
                      <a:pt x="754" y="10625"/>
                    </a:lnTo>
                    <a:lnTo>
                      <a:pt x="579" y="10808"/>
                    </a:lnTo>
                    <a:lnTo>
                      <a:pt x="418" y="10991"/>
                    </a:lnTo>
                    <a:lnTo>
                      <a:pt x="286" y="11174"/>
                    </a:lnTo>
                    <a:lnTo>
                      <a:pt x="227" y="11262"/>
                    </a:lnTo>
                    <a:lnTo>
                      <a:pt x="176" y="11343"/>
                    </a:lnTo>
                    <a:lnTo>
                      <a:pt x="132" y="11431"/>
                    </a:lnTo>
                    <a:lnTo>
                      <a:pt x="95" y="11511"/>
                    </a:lnTo>
                    <a:lnTo>
                      <a:pt x="66" y="11584"/>
                    </a:lnTo>
                    <a:lnTo>
                      <a:pt x="44" y="11665"/>
                    </a:lnTo>
                    <a:lnTo>
                      <a:pt x="22" y="11738"/>
                    </a:lnTo>
                    <a:lnTo>
                      <a:pt x="7" y="11811"/>
                    </a:lnTo>
                    <a:lnTo>
                      <a:pt x="0" y="11885"/>
                    </a:lnTo>
                    <a:lnTo>
                      <a:pt x="0" y="11958"/>
                    </a:lnTo>
                    <a:lnTo>
                      <a:pt x="7" y="12024"/>
                    </a:lnTo>
                    <a:lnTo>
                      <a:pt x="15" y="12097"/>
                    </a:lnTo>
                    <a:lnTo>
                      <a:pt x="29" y="12163"/>
                    </a:lnTo>
                    <a:lnTo>
                      <a:pt x="44" y="12229"/>
                    </a:lnTo>
                    <a:lnTo>
                      <a:pt x="73" y="12295"/>
                    </a:lnTo>
                    <a:lnTo>
                      <a:pt x="95" y="12360"/>
                    </a:lnTo>
                    <a:lnTo>
                      <a:pt x="169" y="12485"/>
                    </a:lnTo>
                    <a:lnTo>
                      <a:pt x="249" y="12609"/>
                    </a:lnTo>
                    <a:lnTo>
                      <a:pt x="352" y="12734"/>
                    </a:lnTo>
                    <a:lnTo>
                      <a:pt x="461" y="12858"/>
                    </a:lnTo>
                    <a:lnTo>
                      <a:pt x="586" y="12983"/>
                    </a:lnTo>
                    <a:lnTo>
                      <a:pt x="718" y="13100"/>
                    </a:lnTo>
                    <a:lnTo>
                      <a:pt x="1018" y="13349"/>
                    </a:lnTo>
                    <a:lnTo>
                      <a:pt x="1340" y="13613"/>
                    </a:lnTo>
                    <a:lnTo>
                      <a:pt x="1677" y="13891"/>
                    </a:lnTo>
                    <a:lnTo>
                      <a:pt x="1853" y="14037"/>
                    </a:lnTo>
                    <a:lnTo>
                      <a:pt x="2021" y="14191"/>
                    </a:lnTo>
                    <a:lnTo>
                      <a:pt x="2197" y="14352"/>
                    </a:lnTo>
                    <a:lnTo>
                      <a:pt x="2365" y="14520"/>
                    </a:lnTo>
                    <a:lnTo>
                      <a:pt x="2526" y="14696"/>
                    </a:lnTo>
                    <a:lnTo>
                      <a:pt x="2687" y="14879"/>
                    </a:lnTo>
                    <a:lnTo>
                      <a:pt x="2841" y="15070"/>
                    </a:lnTo>
                    <a:lnTo>
                      <a:pt x="2988" y="15275"/>
                    </a:lnTo>
                    <a:lnTo>
                      <a:pt x="3127" y="15494"/>
                    </a:lnTo>
                    <a:lnTo>
                      <a:pt x="3251" y="15721"/>
                    </a:lnTo>
                    <a:lnTo>
                      <a:pt x="3390" y="15992"/>
                    </a:lnTo>
                    <a:lnTo>
                      <a:pt x="3544" y="16322"/>
                    </a:lnTo>
                    <a:lnTo>
                      <a:pt x="3925" y="17142"/>
                    </a:lnTo>
                    <a:lnTo>
                      <a:pt x="4386" y="18152"/>
                    </a:lnTo>
                    <a:lnTo>
                      <a:pt x="4928" y="19316"/>
                    </a:lnTo>
                    <a:lnTo>
                      <a:pt x="5228" y="19939"/>
                    </a:lnTo>
                    <a:lnTo>
                      <a:pt x="5543" y="20590"/>
                    </a:lnTo>
                    <a:lnTo>
                      <a:pt x="5872" y="21249"/>
                    </a:lnTo>
                    <a:lnTo>
                      <a:pt x="6217" y="21930"/>
                    </a:lnTo>
                    <a:lnTo>
                      <a:pt x="6583" y="22619"/>
                    </a:lnTo>
                    <a:lnTo>
                      <a:pt x="6956" y="23307"/>
                    </a:lnTo>
                    <a:lnTo>
                      <a:pt x="7344" y="23995"/>
                    </a:lnTo>
                    <a:lnTo>
                      <a:pt x="7740" y="24676"/>
                    </a:lnTo>
                    <a:lnTo>
                      <a:pt x="8150" y="25342"/>
                    </a:lnTo>
                    <a:lnTo>
                      <a:pt x="8355" y="25672"/>
                    </a:lnTo>
                    <a:lnTo>
                      <a:pt x="8567" y="25994"/>
                    </a:lnTo>
                    <a:lnTo>
                      <a:pt x="8779" y="26309"/>
                    </a:lnTo>
                    <a:lnTo>
                      <a:pt x="8999" y="26624"/>
                    </a:lnTo>
                    <a:lnTo>
                      <a:pt x="9219" y="26931"/>
                    </a:lnTo>
                    <a:lnTo>
                      <a:pt x="9438" y="27232"/>
                    </a:lnTo>
                    <a:lnTo>
                      <a:pt x="9658" y="27517"/>
                    </a:lnTo>
                    <a:lnTo>
                      <a:pt x="9885" y="27803"/>
                    </a:lnTo>
                    <a:lnTo>
                      <a:pt x="10112" y="28074"/>
                    </a:lnTo>
                    <a:lnTo>
                      <a:pt x="10339" y="28337"/>
                    </a:lnTo>
                    <a:lnTo>
                      <a:pt x="10566" y="28593"/>
                    </a:lnTo>
                    <a:lnTo>
                      <a:pt x="10793" y="28835"/>
                    </a:lnTo>
                    <a:lnTo>
                      <a:pt x="11027" y="29069"/>
                    </a:lnTo>
                    <a:lnTo>
                      <a:pt x="11261" y="29289"/>
                    </a:lnTo>
                    <a:lnTo>
                      <a:pt x="11496" y="29494"/>
                    </a:lnTo>
                    <a:lnTo>
                      <a:pt x="11730" y="29684"/>
                    </a:lnTo>
                    <a:lnTo>
                      <a:pt x="11964" y="29868"/>
                    </a:lnTo>
                    <a:lnTo>
                      <a:pt x="12199" y="30029"/>
                    </a:lnTo>
                    <a:lnTo>
                      <a:pt x="12440" y="30175"/>
                    </a:lnTo>
                    <a:lnTo>
                      <a:pt x="12675" y="30314"/>
                    </a:lnTo>
                    <a:lnTo>
                      <a:pt x="12916" y="30431"/>
                    </a:lnTo>
                    <a:lnTo>
                      <a:pt x="13158" y="30527"/>
                    </a:lnTo>
                    <a:lnTo>
                      <a:pt x="13392" y="30614"/>
                    </a:lnTo>
                    <a:lnTo>
                      <a:pt x="13517" y="30644"/>
                    </a:lnTo>
                    <a:lnTo>
                      <a:pt x="13634" y="30673"/>
                    </a:lnTo>
                    <a:lnTo>
                      <a:pt x="13758" y="30702"/>
                    </a:lnTo>
                    <a:lnTo>
                      <a:pt x="13875" y="30724"/>
                    </a:lnTo>
                    <a:lnTo>
                      <a:pt x="13993" y="30739"/>
                    </a:lnTo>
                    <a:lnTo>
                      <a:pt x="14117" y="30746"/>
                    </a:lnTo>
                    <a:lnTo>
                      <a:pt x="14234" y="30753"/>
                    </a:lnTo>
                    <a:lnTo>
                      <a:pt x="14476" y="30753"/>
                    </a:lnTo>
                    <a:lnTo>
                      <a:pt x="14593" y="30739"/>
                    </a:lnTo>
                    <a:lnTo>
                      <a:pt x="14710" y="30724"/>
                    </a:lnTo>
                    <a:lnTo>
                      <a:pt x="14835" y="30702"/>
                    </a:lnTo>
                    <a:lnTo>
                      <a:pt x="14952" y="30680"/>
                    </a:lnTo>
                    <a:lnTo>
                      <a:pt x="15069" y="30644"/>
                    </a:lnTo>
                    <a:lnTo>
                      <a:pt x="15318" y="30570"/>
                    </a:lnTo>
                    <a:lnTo>
                      <a:pt x="15567" y="30483"/>
                    </a:lnTo>
                    <a:lnTo>
                      <a:pt x="15823" y="30380"/>
                    </a:lnTo>
                    <a:lnTo>
                      <a:pt x="16087" y="30263"/>
                    </a:lnTo>
                    <a:lnTo>
                      <a:pt x="16358" y="30138"/>
                    </a:lnTo>
                    <a:lnTo>
                      <a:pt x="16636" y="29992"/>
                    </a:lnTo>
                    <a:lnTo>
                      <a:pt x="16921" y="29846"/>
                    </a:lnTo>
                    <a:lnTo>
                      <a:pt x="17214" y="29677"/>
                    </a:lnTo>
                    <a:lnTo>
                      <a:pt x="17507" y="29509"/>
                    </a:lnTo>
                    <a:lnTo>
                      <a:pt x="17807" y="29318"/>
                    </a:lnTo>
                    <a:lnTo>
                      <a:pt x="18115" y="29128"/>
                    </a:lnTo>
                    <a:lnTo>
                      <a:pt x="18422" y="28923"/>
                    </a:lnTo>
                    <a:lnTo>
                      <a:pt x="18737" y="28711"/>
                    </a:lnTo>
                    <a:lnTo>
                      <a:pt x="19059" y="28491"/>
                    </a:lnTo>
                    <a:lnTo>
                      <a:pt x="19382" y="28257"/>
                    </a:lnTo>
                    <a:lnTo>
                      <a:pt x="19704" y="28022"/>
                    </a:lnTo>
                    <a:lnTo>
                      <a:pt x="20355" y="27524"/>
                    </a:lnTo>
                    <a:lnTo>
                      <a:pt x="21022" y="26997"/>
                    </a:lnTo>
                    <a:lnTo>
                      <a:pt x="21688" y="26448"/>
                    </a:lnTo>
                    <a:lnTo>
                      <a:pt x="22362" y="25877"/>
                    </a:lnTo>
                    <a:lnTo>
                      <a:pt x="23028" y="25291"/>
                    </a:lnTo>
                    <a:lnTo>
                      <a:pt x="23694" y="24691"/>
                    </a:lnTo>
                    <a:lnTo>
                      <a:pt x="24353" y="24083"/>
                    </a:lnTo>
                    <a:lnTo>
                      <a:pt x="25005" y="23468"/>
                    </a:lnTo>
                    <a:lnTo>
                      <a:pt x="25642" y="22846"/>
                    </a:lnTo>
                    <a:lnTo>
                      <a:pt x="26264" y="22231"/>
                    </a:lnTo>
                    <a:lnTo>
                      <a:pt x="26872" y="21608"/>
                    </a:lnTo>
                    <a:lnTo>
                      <a:pt x="27458" y="21001"/>
                    </a:lnTo>
                    <a:lnTo>
                      <a:pt x="28022" y="20400"/>
                    </a:lnTo>
                    <a:lnTo>
                      <a:pt x="28556" y="19814"/>
                    </a:lnTo>
                    <a:lnTo>
                      <a:pt x="29069" y="19243"/>
                    </a:lnTo>
                    <a:lnTo>
                      <a:pt x="29545" y="18687"/>
                    </a:lnTo>
                    <a:lnTo>
                      <a:pt x="29991" y="18160"/>
                    </a:lnTo>
                    <a:lnTo>
                      <a:pt x="30394" y="17662"/>
                    </a:lnTo>
                    <a:lnTo>
                      <a:pt x="30760" y="17186"/>
                    </a:lnTo>
                    <a:lnTo>
                      <a:pt x="31082" y="16746"/>
                    </a:lnTo>
                    <a:lnTo>
                      <a:pt x="31360" y="16344"/>
                    </a:lnTo>
                    <a:lnTo>
                      <a:pt x="31485" y="16153"/>
                    </a:lnTo>
                    <a:lnTo>
                      <a:pt x="31587" y="15978"/>
                    </a:lnTo>
                    <a:lnTo>
                      <a:pt x="31690" y="15809"/>
                    </a:lnTo>
                    <a:lnTo>
                      <a:pt x="31771" y="15655"/>
                    </a:lnTo>
                    <a:lnTo>
                      <a:pt x="31836" y="15516"/>
                    </a:lnTo>
                    <a:lnTo>
                      <a:pt x="31895" y="15384"/>
                    </a:lnTo>
                    <a:lnTo>
                      <a:pt x="32100" y="14857"/>
                    </a:lnTo>
                    <a:lnTo>
                      <a:pt x="32342" y="14294"/>
                    </a:lnTo>
                    <a:lnTo>
                      <a:pt x="32598" y="13700"/>
                    </a:lnTo>
                    <a:lnTo>
                      <a:pt x="32869" y="13093"/>
                    </a:lnTo>
                    <a:lnTo>
                      <a:pt x="33154" y="12470"/>
                    </a:lnTo>
                    <a:lnTo>
                      <a:pt x="33440" y="11855"/>
                    </a:lnTo>
                    <a:lnTo>
                      <a:pt x="34011" y="10669"/>
                    </a:lnTo>
                    <a:lnTo>
                      <a:pt x="34524" y="9600"/>
                    </a:lnTo>
                    <a:lnTo>
                      <a:pt x="34948" y="8743"/>
                    </a:lnTo>
                    <a:lnTo>
                      <a:pt x="35344" y="7960"/>
                    </a:lnTo>
                    <a:lnTo>
                      <a:pt x="35285" y="7865"/>
                    </a:lnTo>
                    <a:lnTo>
                      <a:pt x="35109" y="7608"/>
                    </a:lnTo>
                    <a:lnTo>
                      <a:pt x="34831" y="7198"/>
                    </a:lnTo>
                    <a:lnTo>
                      <a:pt x="34450" y="6679"/>
                    </a:lnTo>
                    <a:lnTo>
                      <a:pt x="34223" y="6378"/>
                    </a:lnTo>
                    <a:lnTo>
                      <a:pt x="33982" y="6056"/>
                    </a:lnTo>
                    <a:lnTo>
                      <a:pt x="33711" y="5719"/>
                    </a:lnTo>
                    <a:lnTo>
                      <a:pt x="33418" y="5368"/>
                    </a:lnTo>
                    <a:lnTo>
                      <a:pt x="33110" y="5009"/>
                    </a:lnTo>
                    <a:lnTo>
                      <a:pt x="32781" y="4636"/>
                    </a:lnTo>
                    <a:lnTo>
                      <a:pt x="32437" y="4262"/>
                    </a:lnTo>
                    <a:lnTo>
                      <a:pt x="32078" y="3882"/>
                    </a:lnTo>
                    <a:lnTo>
                      <a:pt x="31697" y="3501"/>
                    </a:lnTo>
                    <a:lnTo>
                      <a:pt x="31309" y="3127"/>
                    </a:lnTo>
                    <a:lnTo>
                      <a:pt x="30899" y="2761"/>
                    </a:lnTo>
                    <a:lnTo>
                      <a:pt x="30482" y="2402"/>
                    </a:lnTo>
                    <a:lnTo>
                      <a:pt x="30262" y="2227"/>
                    </a:lnTo>
                    <a:lnTo>
                      <a:pt x="30050" y="2058"/>
                    </a:lnTo>
                    <a:lnTo>
                      <a:pt x="29830" y="1890"/>
                    </a:lnTo>
                    <a:lnTo>
                      <a:pt x="29603" y="1729"/>
                    </a:lnTo>
                    <a:lnTo>
                      <a:pt x="29376" y="1575"/>
                    </a:lnTo>
                    <a:lnTo>
                      <a:pt x="29149" y="1421"/>
                    </a:lnTo>
                    <a:lnTo>
                      <a:pt x="28915" y="1275"/>
                    </a:lnTo>
                    <a:lnTo>
                      <a:pt x="28688" y="1136"/>
                    </a:lnTo>
                    <a:lnTo>
                      <a:pt x="28446" y="997"/>
                    </a:lnTo>
                    <a:lnTo>
                      <a:pt x="28212" y="872"/>
                    </a:lnTo>
                    <a:lnTo>
                      <a:pt x="27970" y="755"/>
                    </a:lnTo>
                    <a:lnTo>
                      <a:pt x="27729" y="638"/>
                    </a:lnTo>
                    <a:lnTo>
                      <a:pt x="27487" y="535"/>
                    </a:lnTo>
                    <a:lnTo>
                      <a:pt x="27245" y="440"/>
                    </a:lnTo>
                    <a:lnTo>
                      <a:pt x="26997" y="352"/>
                    </a:lnTo>
                    <a:lnTo>
                      <a:pt x="26748" y="272"/>
                    </a:lnTo>
                    <a:lnTo>
                      <a:pt x="26499" y="199"/>
                    </a:lnTo>
                    <a:lnTo>
                      <a:pt x="26250" y="140"/>
                    </a:lnTo>
                    <a:lnTo>
                      <a:pt x="26001" y="89"/>
                    </a:lnTo>
                    <a:lnTo>
                      <a:pt x="25752" y="52"/>
                    </a:lnTo>
                    <a:lnTo>
                      <a:pt x="25496" y="23"/>
                    </a:lnTo>
                    <a:lnTo>
                      <a:pt x="25239" y="8"/>
                    </a:lnTo>
                    <a:lnTo>
                      <a:pt x="24990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67"/>
              <p:cNvSpPr/>
              <p:nvPr/>
            </p:nvSpPr>
            <p:spPr>
              <a:xfrm>
                <a:off x="2998225" y="1636250"/>
                <a:ext cx="905400" cy="1472325"/>
              </a:xfrm>
              <a:custGeom>
                <a:rect b="b" l="l" r="r" t="t"/>
                <a:pathLst>
                  <a:path extrusionOk="0" h="58893" w="36216">
                    <a:moveTo>
                      <a:pt x="18108" y="1"/>
                    </a:moveTo>
                    <a:lnTo>
                      <a:pt x="17713" y="8"/>
                    </a:lnTo>
                    <a:lnTo>
                      <a:pt x="17274" y="30"/>
                    </a:lnTo>
                    <a:lnTo>
                      <a:pt x="16790" y="67"/>
                    </a:lnTo>
                    <a:lnTo>
                      <a:pt x="16278" y="103"/>
                    </a:lnTo>
                    <a:lnTo>
                      <a:pt x="15729" y="162"/>
                    </a:lnTo>
                    <a:lnTo>
                      <a:pt x="15150" y="221"/>
                    </a:lnTo>
                    <a:lnTo>
                      <a:pt x="14550" y="286"/>
                    </a:lnTo>
                    <a:lnTo>
                      <a:pt x="13920" y="360"/>
                    </a:lnTo>
                    <a:lnTo>
                      <a:pt x="13276" y="448"/>
                    </a:lnTo>
                    <a:lnTo>
                      <a:pt x="12609" y="535"/>
                    </a:lnTo>
                    <a:lnTo>
                      <a:pt x="11255" y="733"/>
                    </a:lnTo>
                    <a:lnTo>
                      <a:pt x="9871" y="945"/>
                    </a:lnTo>
                    <a:lnTo>
                      <a:pt x="8494" y="1180"/>
                    </a:lnTo>
                    <a:lnTo>
                      <a:pt x="7147" y="1421"/>
                    </a:lnTo>
                    <a:lnTo>
                      <a:pt x="5851" y="1663"/>
                    </a:lnTo>
                    <a:lnTo>
                      <a:pt x="5236" y="1787"/>
                    </a:lnTo>
                    <a:lnTo>
                      <a:pt x="4650" y="1912"/>
                    </a:lnTo>
                    <a:lnTo>
                      <a:pt x="4087" y="2036"/>
                    </a:lnTo>
                    <a:lnTo>
                      <a:pt x="3552" y="2161"/>
                    </a:lnTo>
                    <a:lnTo>
                      <a:pt x="3054" y="2278"/>
                    </a:lnTo>
                    <a:lnTo>
                      <a:pt x="2600" y="2395"/>
                    </a:lnTo>
                    <a:lnTo>
                      <a:pt x="2183" y="2505"/>
                    </a:lnTo>
                    <a:lnTo>
                      <a:pt x="1809" y="2622"/>
                    </a:lnTo>
                    <a:lnTo>
                      <a:pt x="1487" y="2725"/>
                    </a:lnTo>
                    <a:lnTo>
                      <a:pt x="1209" y="2827"/>
                    </a:lnTo>
                    <a:lnTo>
                      <a:pt x="1099" y="2871"/>
                    </a:lnTo>
                    <a:lnTo>
                      <a:pt x="997" y="2922"/>
                    </a:lnTo>
                    <a:lnTo>
                      <a:pt x="909" y="2966"/>
                    </a:lnTo>
                    <a:lnTo>
                      <a:pt x="836" y="3010"/>
                    </a:lnTo>
                    <a:lnTo>
                      <a:pt x="770" y="3054"/>
                    </a:lnTo>
                    <a:lnTo>
                      <a:pt x="711" y="3113"/>
                    </a:lnTo>
                    <a:lnTo>
                      <a:pt x="653" y="3171"/>
                    </a:lnTo>
                    <a:lnTo>
                      <a:pt x="601" y="3230"/>
                    </a:lnTo>
                    <a:lnTo>
                      <a:pt x="557" y="3303"/>
                    </a:lnTo>
                    <a:lnTo>
                      <a:pt x="506" y="3376"/>
                    </a:lnTo>
                    <a:lnTo>
                      <a:pt x="469" y="3457"/>
                    </a:lnTo>
                    <a:lnTo>
                      <a:pt x="426" y="3545"/>
                    </a:lnTo>
                    <a:lnTo>
                      <a:pt x="360" y="3728"/>
                    </a:lnTo>
                    <a:lnTo>
                      <a:pt x="301" y="3926"/>
                    </a:lnTo>
                    <a:lnTo>
                      <a:pt x="250" y="4138"/>
                    </a:lnTo>
                    <a:lnTo>
                      <a:pt x="213" y="4365"/>
                    </a:lnTo>
                    <a:lnTo>
                      <a:pt x="184" y="4606"/>
                    </a:lnTo>
                    <a:lnTo>
                      <a:pt x="162" y="4855"/>
                    </a:lnTo>
                    <a:lnTo>
                      <a:pt x="147" y="5104"/>
                    </a:lnTo>
                    <a:lnTo>
                      <a:pt x="147" y="5368"/>
                    </a:lnTo>
                    <a:lnTo>
                      <a:pt x="147" y="5639"/>
                    </a:lnTo>
                    <a:lnTo>
                      <a:pt x="155" y="5902"/>
                    </a:lnTo>
                    <a:lnTo>
                      <a:pt x="169" y="6173"/>
                    </a:lnTo>
                    <a:lnTo>
                      <a:pt x="184" y="6444"/>
                    </a:lnTo>
                    <a:lnTo>
                      <a:pt x="235" y="6971"/>
                    </a:lnTo>
                    <a:lnTo>
                      <a:pt x="294" y="7477"/>
                    </a:lnTo>
                    <a:lnTo>
                      <a:pt x="360" y="7938"/>
                    </a:lnTo>
                    <a:lnTo>
                      <a:pt x="418" y="8348"/>
                    </a:lnTo>
                    <a:lnTo>
                      <a:pt x="484" y="8692"/>
                    </a:lnTo>
                    <a:lnTo>
                      <a:pt x="528" y="8956"/>
                    </a:lnTo>
                    <a:lnTo>
                      <a:pt x="572" y="9183"/>
                    </a:lnTo>
                    <a:lnTo>
                      <a:pt x="521" y="9549"/>
                    </a:lnTo>
                    <a:lnTo>
                      <a:pt x="462" y="9988"/>
                    </a:lnTo>
                    <a:lnTo>
                      <a:pt x="396" y="10574"/>
                    </a:lnTo>
                    <a:lnTo>
                      <a:pt x="316" y="11299"/>
                    </a:lnTo>
                    <a:lnTo>
                      <a:pt x="235" y="12134"/>
                    </a:lnTo>
                    <a:lnTo>
                      <a:pt x="155" y="13078"/>
                    </a:lnTo>
                    <a:lnTo>
                      <a:pt x="125" y="13583"/>
                    </a:lnTo>
                    <a:lnTo>
                      <a:pt x="89" y="14110"/>
                    </a:lnTo>
                    <a:lnTo>
                      <a:pt x="59" y="14652"/>
                    </a:lnTo>
                    <a:lnTo>
                      <a:pt x="37" y="15209"/>
                    </a:lnTo>
                    <a:lnTo>
                      <a:pt x="23" y="15787"/>
                    </a:lnTo>
                    <a:lnTo>
                      <a:pt x="8" y="16373"/>
                    </a:lnTo>
                    <a:lnTo>
                      <a:pt x="1" y="16966"/>
                    </a:lnTo>
                    <a:lnTo>
                      <a:pt x="1" y="17574"/>
                    </a:lnTo>
                    <a:lnTo>
                      <a:pt x="8" y="18189"/>
                    </a:lnTo>
                    <a:lnTo>
                      <a:pt x="30" y="18804"/>
                    </a:lnTo>
                    <a:lnTo>
                      <a:pt x="59" y="19426"/>
                    </a:lnTo>
                    <a:lnTo>
                      <a:pt x="96" y="20049"/>
                    </a:lnTo>
                    <a:lnTo>
                      <a:pt x="140" y="20664"/>
                    </a:lnTo>
                    <a:lnTo>
                      <a:pt x="206" y="21286"/>
                    </a:lnTo>
                    <a:lnTo>
                      <a:pt x="279" y="21894"/>
                    </a:lnTo>
                    <a:lnTo>
                      <a:pt x="360" y="22502"/>
                    </a:lnTo>
                    <a:lnTo>
                      <a:pt x="462" y="23102"/>
                    </a:lnTo>
                    <a:lnTo>
                      <a:pt x="572" y="23688"/>
                    </a:lnTo>
                    <a:lnTo>
                      <a:pt x="843" y="24918"/>
                    </a:lnTo>
                    <a:lnTo>
                      <a:pt x="1143" y="26258"/>
                    </a:lnTo>
                    <a:lnTo>
                      <a:pt x="1480" y="27693"/>
                    </a:lnTo>
                    <a:lnTo>
                      <a:pt x="1839" y="29209"/>
                    </a:lnTo>
                    <a:lnTo>
                      <a:pt x="2212" y="30790"/>
                    </a:lnTo>
                    <a:lnTo>
                      <a:pt x="2593" y="32416"/>
                    </a:lnTo>
                    <a:lnTo>
                      <a:pt x="2974" y="34078"/>
                    </a:lnTo>
                    <a:lnTo>
                      <a:pt x="3347" y="35755"/>
                    </a:lnTo>
                    <a:lnTo>
                      <a:pt x="3706" y="37424"/>
                    </a:lnTo>
                    <a:lnTo>
                      <a:pt x="3874" y="38259"/>
                    </a:lnTo>
                    <a:lnTo>
                      <a:pt x="4043" y="39079"/>
                    </a:lnTo>
                    <a:lnTo>
                      <a:pt x="4196" y="39891"/>
                    </a:lnTo>
                    <a:lnTo>
                      <a:pt x="4350" y="40697"/>
                    </a:lnTo>
                    <a:lnTo>
                      <a:pt x="4489" y="41495"/>
                    </a:lnTo>
                    <a:lnTo>
                      <a:pt x="4614" y="42271"/>
                    </a:lnTo>
                    <a:lnTo>
                      <a:pt x="4731" y="43033"/>
                    </a:lnTo>
                    <a:lnTo>
                      <a:pt x="4833" y="43772"/>
                    </a:lnTo>
                    <a:lnTo>
                      <a:pt x="4929" y="44497"/>
                    </a:lnTo>
                    <a:lnTo>
                      <a:pt x="5002" y="45193"/>
                    </a:lnTo>
                    <a:lnTo>
                      <a:pt x="5068" y="45866"/>
                    </a:lnTo>
                    <a:lnTo>
                      <a:pt x="5112" y="46511"/>
                    </a:lnTo>
                    <a:lnTo>
                      <a:pt x="5141" y="47133"/>
                    </a:lnTo>
                    <a:lnTo>
                      <a:pt x="5148" y="47426"/>
                    </a:lnTo>
                    <a:lnTo>
                      <a:pt x="5148" y="47719"/>
                    </a:lnTo>
                    <a:lnTo>
                      <a:pt x="5148" y="55451"/>
                    </a:lnTo>
                    <a:lnTo>
                      <a:pt x="5156" y="55487"/>
                    </a:lnTo>
                    <a:lnTo>
                      <a:pt x="5163" y="55531"/>
                    </a:lnTo>
                    <a:lnTo>
                      <a:pt x="5185" y="55590"/>
                    </a:lnTo>
                    <a:lnTo>
                      <a:pt x="5214" y="55663"/>
                    </a:lnTo>
                    <a:lnTo>
                      <a:pt x="5258" y="55751"/>
                    </a:lnTo>
                    <a:lnTo>
                      <a:pt x="5324" y="55854"/>
                    </a:lnTo>
                    <a:lnTo>
                      <a:pt x="5397" y="55963"/>
                    </a:lnTo>
                    <a:lnTo>
                      <a:pt x="5500" y="56081"/>
                    </a:lnTo>
                    <a:lnTo>
                      <a:pt x="5624" y="56212"/>
                    </a:lnTo>
                    <a:lnTo>
                      <a:pt x="5771" y="56351"/>
                    </a:lnTo>
                    <a:lnTo>
                      <a:pt x="5946" y="56491"/>
                    </a:lnTo>
                    <a:lnTo>
                      <a:pt x="6151" y="56637"/>
                    </a:lnTo>
                    <a:lnTo>
                      <a:pt x="6393" y="56791"/>
                    </a:lnTo>
                    <a:lnTo>
                      <a:pt x="6664" y="56945"/>
                    </a:lnTo>
                    <a:lnTo>
                      <a:pt x="6979" y="57106"/>
                    </a:lnTo>
                    <a:lnTo>
                      <a:pt x="7323" y="57259"/>
                    </a:lnTo>
                    <a:lnTo>
                      <a:pt x="7718" y="57420"/>
                    </a:lnTo>
                    <a:lnTo>
                      <a:pt x="7931" y="57494"/>
                    </a:lnTo>
                    <a:lnTo>
                      <a:pt x="8158" y="57574"/>
                    </a:lnTo>
                    <a:lnTo>
                      <a:pt x="8392" y="57647"/>
                    </a:lnTo>
                    <a:lnTo>
                      <a:pt x="8641" y="57721"/>
                    </a:lnTo>
                    <a:lnTo>
                      <a:pt x="8904" y="57801"/>
                    </a:lnTo>
                    <a:lnTo>
                      <a:pt x="9175" y="57874"/>
                    </a:lnTo>
                    <a:lnTo>
                      <a:pt x="9461" y="57940"/>
                    </a:lnTo>
                    <a:lnTo>
                      <a:pt x="9761" y="58014"/>
                    </a:lnTo>
                    <a:lnTo>
                      <a:pt x="10076" y="58079"/>
                    </a:lnTo>
                    <a:lnTo>
                      <a:pt x="10398" y="58153"/>
                    </a:lnTo>
                    <a:lnTo>
                      <a:pt x="10742" y="58211"/>
                    </a:lnTo>
                    <a:lnTo>
                      <a:pt x="11101" y="58277"/>
                    </a:lnTo>
                    <a:lnTo>
                      <a:pt x="11467" y="58336"/>
                    </a:lnTo>
                    <a:lnTo>
                      <a:pt x="11855" y="58394"/>
                    </a:lnTo>
                    <a:lnTo>
                      <a:pt x="12251" y="58453"/>
                    </a:lnTo>
                    <a:lnTo>
                      <a:pt x="12668" y="58504"/>
                    </a:lnTo>
                    <a:lnTo>
                      <a:pt x="13100" y="58555"/>
                    </a:lnTo>
                    <a:lnTo>
                      <a:pt x="13554" y="58607"/>
                    </a:lnTo>
                    <a:lnTo>
                      <a:pt x="14015" y="58651"/>
                    </a:lnTo>
                    <a:lnTo>
                      <a:pt x="14499" y="58687"/>
                    </a:lnTo>
                    <a:lnTo>
                      <a:pt x="14996" y="58731"/>
                    </a:lnTo>
                    <a:lnTo>
                      <a:pt x="15509" y="58760"/>
                    </a:lnTo>
                    <a:lnTo>
                      <a:pt x="16043" y="58797"/>
                    </a:lnTo>
                    <a:lnTo>
                      <a:pt x="16600" y="58819"/>
                    </a:lnTo>
                    <a:lnTo>
                      <a:pt x="17171" y="58841"/>
                    </a:lnTo>
                    <a:lnTo>
                      <a:pt x="17757" y="58863"/>
                    </a:lnTo>
                    <a:lnTo>
                      <a:pt x="18365" y="58878"/>
                    </a:lnTo>
                    <a:lnTo>
                      <a:pt x="18994" y="58885"/>
                    </a:lnTo>
                    <a:lnTo>
                      <a:pt x="19617" y="58892"/>
                    </a:lnTo>
                    <a:lnTo>
                      <a:pt x="20224" y="58885"/>
                    </a:lnTo>
                    <a:lnTo>
                      <a:pt x="20810" y="58870"/>
                    </a:lnTo>
                    <a:lnTo>
                      <a:pt x="21374" y="58848"/>
                    </a:lnTo>
                    <a:lnTo>
                      <a:pt x="21923" y="58819"/>
                    </a:lnTo>
                    <a:lnTo>
                      <a:pt x="22443" y="58782"/>
                    </a:lnTo>
                    <a:lnTo>
                      <a:pt x="22948" y="58731"/>
                    </a:lnTo>
                    <a:lnTo>
                      <a:pt x="23439" y="58680"/>
                    </a:lnTo>
                    <a:lnTo>
                      <a:pt x="23907" y="58621"/>
                    </a:lnTo>
                    <a:lnTo>
                      <a:pt x="24361" y="58555"/>
                    </a:lnTo>
                    <a:lnTo>
                      <a:pt x="24793" y="58475"/>
                    </a:lnTo>
                    <a:lnTo>
                      <a:pt x="25211" y="58402"/>
                    </a:lnTo>
                    <a:lnTo>
                      <a:pt x="25606" y="58314"/>
                    </a:lnTo>
                    <a:lnTo>
                      <a:pt x="25994" y="58219"/>
                    </a:lnTo>
                    <a:lnTo>
                      <a:pt x="26360" y="58123"/>
                    </a:lnTo>
                    <a:lnTo>
                      <a:pt x="26704" y="58021"/>
                    </a:lnTo>
                    <a:lnTo>
                      <a:pt x="27041" y="57918"/>
                    </a:lnTo>
                    <a:lnTo>
                      <a:pt x="27363" y="57809"/>
                    </a:lnTo>
                    <a:lnTo>
                      <a:pt x="27664" y="57691"/>
                    </a:lnTo>
                    <a:lnTo>
                      <a:pt x="27956" y="57574"/>
                    </a:lnTo>
                    <a:lnTo>
                      <a:pt x="28235" y="57450"/>
                    </a:lnTo>
                    <a:lnTo>
                      <a:pt x="28491" y="57325"/>
                    </a:lnTo>
                    <a:lnTo>
                      <a:pt x="28740" y="57201"/>
                    </a:lnTo>
                    <a:lnTo>
                      <a:pt x="28982" y="57069"/>
                    </a:lnTo>
                    <a:lnTo>
                      <a:pt x="29201" y="56930"/>
                    </a:lnTo>
                    <a:lnTo>
                      <a:pt x="29414" y="56798"/>
                    </a:lnTo>
                    <a:lnTo>
                      <a:pt x="29611" y="56659"/>
                    </a:lnTo>
                    <a:lnTo>
                      <a:pt x="29794" y="56520"/>
                    </a:lnTo>
                    <a:lnTo>
                      <a:pt x="29970" y="56381"/>
                    </a:lnTo>
                    <a:lnTo>
                      <a:pt x="30131" y="56242"/>
                    </a:lnTo>
                    <a:lnTo>
                      <a:pt x="30285" y="56095"/>
                    </a:lnTo>
                    <a:lnTo>
                      <a:pt x="30431" y="55956"/>
                    </a:lnTo>
                    <a:lnTo>
                      <a:pt x="30563" y="55810"/>
                    </a:lnTo>
                    <a:lnTo>
                      <a:pt x="30688" y="55671"/>
                    </a:lnTo>
                    <a:lnTo>
                      <a:pt x="30805" y="55531"/>
                    </a:lnTo>
                    <a:lnTo>
                      <a:pt x="30907" y="55385"/>
                    </a:lnTo>
                    <a:lnTo>
                      <a:pt x="31002" y="55246"/>
                    </a:lnTo>
                    <a:lnTo>
                      <a:pt x="31090" y="55107"/>
                    </a:lnTo>
                    <a:lnTo>
                      <a:pt x="31171" y="54968"/>
                    </a:lnTo>
                    <a:lnTo>
                      <a:pt x="31244" y="54836"/>
                    </a:lnTo>
                    <a:lnTo>
                      <a:pt x="31317" y="54704"/>
                    </a:lnTo>
                    <a:lnTo>
                      <a:pt x="31376" y="54572"/>
                    </a:lnTo>
                    <a:lnTo>
                      <a:pt x="31427" y="54440"/>
                    </a:lnTo>
                    <a:lnTo>
                      <a:pt x="31471" y="54316"/>
                    </a:lnTo>
                    <a:lnTo>
                      <a:pt x="31552" y="54074"/>
                    </a:lnTo>
                    <a:lnTo>
                      <a:pt x="31610" y="53855"/>
                    </a:lnTo>
                    <a:lnTo>
                      <a:pt x="31647" y="53650"/>
                    </a:lnTo>
                    <a:lnTo>
                      <a:pt x="31669" y="53459"/>
                    </a:lnTo>
                    <a:lnTo>
                      <a:pt x="31683" y="53298"/>
                    </a:lnTo>
                    <a:lnTo>
                      <a:pt x="31691" y="53159"/>
                    </a:lnTo>
                    <a:lnTo>
                      <a:pt x="31691" y="53042"/>
                    </a:lnTo>
                    <a:lnTo>
                      <a:pt x="31683" y="52961"/>
                    </a:lnTo>
                    <a:lnTo>
                      <a:pt x="31676" y="52895"/>
                    </a:lnTo>
                    <a:lnTo>
                      <a:pt x="31691" y="52317"/>
                    </a:lnTo>
                    <a:lnTo>
                      <a:pt x="31727" y="50743"/>
                    </a:lnTo>
                    <a:lnTo>
                      <a:pt x="31757" y="49666"/>
                    </a:lnTo>
                    <a:lnTo>
                      <a:pt x="31801" y="48436"/>
                    </a:lnTo>
                    <a:lnTo>
                      <a:pt x="31852" y="47089"/>
                    </a:lnTo>
                    <a:lnTo>
                      <a:pt x="31910" y="45647"/>
                    </a:lnTo>
                    <a:lnTo>
                      <a:pt x="31991" y="44146"/>
                    </a:lnTo>
                    <a:lnTo>
                      <a:pt x="32079" y="42615"/>
                    </a:lnTo>
                    <a:lnTo>
                      <a:pt x="32181" y="41092"/>
                    </a:lnTo>
                    <a:lnTo>
                      <a:pt x="32233" y="40345"/>
                    </a:lnTo>
                    <a:lnTo>
                      <a:pt x="32291" y="39606"/>
                    </a:lnTo>
                    <a:lnTo>
                      <a:pt x="32357" y="38888"/>
                    </a:lnTo>
                    <a:lnTo>
                      <a:pt x="32423" y="38185"/>
                    </a:lnTo>
                    <a:lnTo>
                      <a:pt x="32496" y="37512"/>
                    </a:lnTo>
                    <a:lnTo>
                      <a:pt x="32577" y="36867"/>
                    </a:lnTo>
                    <a:lnTo>
                      <a:pt x="32657" y="36252"/>
                    </a:lnTo>
                    <a:lnTo>
                      <a:pt x="32738" y="35674"/>
                    </a:lnTo>
                    <a:lnTo>
                      <a:pt x="32833" y="35139"/>
                    </a:lnTo>
                    <a:lnTo>
                      <a:pt x="32928" y="34649"/>
                    </a:lnTo>
                    <a:lnTo>
                      <a:pt x="33360" y="32540"/>
                    </a:lnTo>
                    <a:lnTo>
                      <a:pt x="33594" y="31339"/>
                    </a:lnTo>
                    <a:lnTo>
                      <a:pt x="33851" y="30058"/>
                    </a:lnTo>
                    <a:lnTo>
                      <a:pt x="34107" y="28711"/>
                    </a:lnTo>
                    <a:lnTo>
                      <a:pt x="34371" y="27319"/>
                    </a:lnTo>
                    <a:lnTo>
                      <a:pt x="34634" y="25884"/>
                    </a:lnTo>
                    <a:lnTo>
                      <a:pt x="34890" y="24427"/>
                    </a:lnTo>
                    <a:lnTo>
                      <a:pt x="35132" y="22956"/>
                    </a:lnTo>
                    <a:lnTo>
                      <a:pt x="35366" y="21498"/>
                    </a:lnTo>
                    <a:lnTo>
                      <a:pt x="35579" y="20063"/>
                    </a:lnTo>
                    <a:lnTo>
                      <a:pt x="35674" y="19353"/>
                    </a:lnTo>
                    <a:lnTo>
                      <a:pt x="35762" y="18657"/>
                    </a:lnTo>
                    <a:lnTo>
                      <a:pt x="35850" y="17977"/>
                    </a:lnTo>
                    <a:lnTo>
                      <a:pt x="35923" y="17303"/>
                    </a:lnTo>
                    <a:lnTo>
                      <a:pt x="35996" y="16651"/>
                    </a:lnTo>
                    <a:lnTo>
                      <a:pt x="36055" y="16014"/>
                    </a:lnTo>
                    <a:lnTo>
                      <a:pt x="36106" y="15399"/>
                    </a:lnTo>
                    <a:lnTo>
                      <a:pt x="36150" y="14799"/>
                    </a:lnTo>
                    <a:lnTo>
                      <a:pt x="36179" y="14228"/>
                    </a:lnTo>
                    <a:lnTo>
                      <a:pt x="36201" y="13686"/>
                    </a:lnTo>
                    <a:lnTo>
                      <a:pt x="36216" y="13151"/>
                    </a:lnTo>
                    <a:lnTo>
                      <a:pt x="36208" y="12617"/>
                    </a:lnTo>
                    <a:lnTo>
                      <a:pt x="36194" y="12090"/>
                    </a:lnTo>
                    <a:lnTo>
                      <a:pt x="36172" y="11562"/>
                    </a:lnTo>
                    <a:lnTo>
                      <a:pt x="36135" y="11043"/>
                    </a:lnTo>
                    <a:lnTo>
                      <a:pt x="36084" y="10523"/>
                    </a:lnTo>
                    <a:lnTo>
                      <a:pt x="36025" y="10010"/>
                    </a:lnTo>
                    <a:lnTo>
                      <a:pt x="35959" y="9512"/>
                    </a:lnTo>
                    <a:lnTo>
                      <a:pt x="35886" y="9014"/>
                    </a:lnTo>
                    <a:lnTo>
                      <a:pt x="35798" y="8524"/>
                    </a:lnTo>
                    <a:lnTo>
                      <a:pt x="35711" y="8048"/>
                    </a:lnTo>
                    <a:lnTo>
                      <a:pt x="35608" y="7587"/>
                    </a:lnTo>
                    <a:lnTo>
                      <a:pt x="35505" y="7125"/>
                    </a:lnTo>
                    <a:lnTo>
                      <a:pt x="35396" y="6686"/>
                    </a:lnTo>
                    <a:lnTo>
                      <a:pt x="35279" y="6261"/>
                    </a:lnTo>
                    <a:lnTo>
                      <a:pt x="35161" y="5844"/>
                    </a:lnTo>
                    <a:lnTo>
                      <a:pt x="35030" y="5449"/>
                    </a:lnTo>
                    <a:lnTo>
                      <a:pt x="34905" y="5060"/>
                    </a:lnTo>
                    <a:lnTo>
                      <a:pt x="34773" y="4702"/>
                    </a:lnTo>
                    <a:lnTo>
                      <a:pt x="34634" y="4350"/>
                    </a:lnTo>
                    <a:lnTo>
                      <a:pt x="34502" y="4021"/>
                    </a:lnTo>
                    <a:lnTo>
                      <a:pt x="34363" y="3713"/>
                    </a:lnTo>
                    <a:lnTo>
                      <a:pt x="34224" y="3428"/>
                    </a:lnTo>
                    <a:lnTo>
                      <a:pt x="34078" y="3164"/>
                    </a:lnTo>
                    <a:lnTo>
                      <a:pt x="33939" y="2922"/>
                    </a:lnTo>
                    <a:lnTo>
                      <a:pt x="33799" y="2703"/>
                    </a:lnTo>
                    <a:lnTo>
                      <a:pt x="33660" y="2512"/>
                    </a:lnTo>
                    <a:lnTo>
                      <a:pt x="33529" y="2344"/>
                    </a:lnTo>
                    <a:lnTo>
                      <a:pt x="33397" y="2205"/>
                    </a:lnTo>
                    <a:lnTo>
                      <a:pt x="33331" y="2146"/>
                    </a:lnTo>
                    <a:lnTo>
                      <a:pt x="33265" y="2095"/>
                    </a:lnTo>
                    <a:lnTo>
                      <a:pt x="33199" y="2044"/>
                    </a:lnTo>
                    <a:lnTo>
                      <a:pt x="33133" y="2007"/>
                    </a:lnTo>
                    <a:lnTo>
                      <a:pt x="33075" y="1978"/>
                    </a:lnTo>
                    <a:lnTo>
                      <a:pt x="33009" y="1949"/>
                    </a:lnTo>
                    <a:lnTo>
                      <a:pt x="32870" y="1905"/>
                    </a:lnTo>
                    <a:lnTo>
                      <a:pt x="32672" y="1861"/>
                    </a:lnTo>
                    <a:lnTo>
                      <a:pt x="32167" y="1744"/>
                    </a:lnTo>
                    <a:lnTo>
                      <a:pt x="31500" y="1604"/>
                    </a:lnTo>
                    <a:lnTo>
                      <a:pt x="30695" y="1458"/>
                    </a:lnTo>
                    <a:lnTo>
                      <a:pt x="29787" y="1297"/>
                    </a:lnTo>
                    <a:lnTo>
                      <a:pt x="28777" y="1128"/>
                    </a:lnTo>
                    <a:lnTo>
                      <a:pt x="27700" y="960"/>
                    </a:lnTo>
                    <a:lnTo>
                      <a:pt x="26573" y="792"/>
                    </a:lnTo>
                    <a:lnTo>
                      <a:pt x="25408" y="631"/>
                    </a:lnTo>
                    <a:lnTo>
                      <a:pt x="24237" y="477"/>
                    </a:lnTo>
                    <a:lnTo>
                      <a:pt x="23073" y="345"/>
                    </a:lnTo>
                    <a:lnTo>
                      <a:pt x="21938" y="221"/>
                    </a:lnTo>
                    <a:lnTo>
                      <a:pt x="21389" y="169"/>
                    </a:lnTo>
                    <a:lnTo>
                      <a:pt x="20854" y="125"/>
                    </a:lnTo>
                    <a:lnTo>
                      <a:pt x="20334" y="81"/>
                    </a:lnTo>
                    <a:lnTo>
                      <a:pt x="19836" y="52"/>
                    </a:lnTo>
                    <a:lnTo>
                      <a:pt x="19368" y="23"/>
                    </a:lnTo>
                    <a:lnTo>
                      <a:pt x="18914" y="8"/>
                    </a:lnTo>
                    <a:lnTo>
                      <a:pt x="184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67"/>
              <p:cNvSpPr/>
              <p:nvPr/>
            </p:nvSpPr>
            <p:spPr>
              <a:xfrm>
                <a:off x="3195925" y="1280600"/>
                <a:ext cx="268575" cy="348375"/>
              </a:xfrm>
              <a:custGeom>
                <a:rect b="b" l="l" r="r" t="t"/>
                <a:pathLst>
                  <a:path extrusionOk="0" h="13935" w="10743">
                    <a:moveTo>
                      <a:pt x="3457" y="0"/>
                    </a:moveTo>
                    <a:lnTo>
                      <a:pt x="3252" y="7"/>
                    </a:lnTo>
                    <a:lnTo>
                      <a:pt x="3054" y="22"/>
                    </a:lnTo>
                    <a:lnTo>
                      <a:pt x="2856" y="44"/>
                    </a:lnTo>
                    <a:lnTo>
                      <a:pt x="2666" y="66"/>
                    </a:lnTo>
                    <a:lnTo>
                      <a:pt x="2468" y="95"/>
                    </a:lnTo>
                    <a:lnTo>
                      <a:pt x="2278" y="132"/>
                    </a:lnTo>
                    <a:lnTo>
                      <a:pt x="2087" y="169"/>
                    </a:lnTo>
                    <a:lnTo>
                      <a:pt x="1904" y="220"/>
                    </a:lnTo>
                    <a:lnTo>
                      <a:pt x="1721" y="271"/>
                    </a:lnTo>
                    <a:lnTo>
                      <a:pt x="1546" y="330"/>
                    </a:lnTo>
                    <a:lnTo>
                      <a:pt x="1370" y="396"/>
                    </a:lnTo>
                    <a:lnTo>
                      <a:pt x="1194" y="469"/>
                    </a:lnTo>
                    <a:lnTo>
                      <a:pt x="1033" y="557"/>
                    </a:lnTo>
                    <a:lnTo>
                      <a:pt x="865" y="644"/>
                    </a:lnTo>
                    <a:lnTo>
                      <a:pt x="711" y="740"/>
                    </a:lnTo>
                    <a:lnTo>
                      <a:pt x="557" y="842"/>
                    </a:lnTo>
                    <a:lnTo>
                      <a:pt x="411" y="952"/>
                    </a:lnTo>
                    <a:lnTo>
                      <a:pt x="264" y="1076"/>
                    </a:lnTo>
                    <a:lnTo>
                      <a:pt x="132" y="1201"/>
                    </a:lnTo>
                    <a:lnTo>
                      <a:pt x="1" y="1340"/>
                    </a:lnTo>
                    <a:lnTo>
                      <a:pt x="338" y="11108"/>
                    </a:lnTo>
                    <a:lnTo>
                      <a:pt x="8070" y="13934"/>
                    </a:lnTo>
                    <a:lnTo>
                      <a:pt x="10742" y="10441"/>
                    </a:lnTo>
                    <a:lnTo>
                      <a:pt x="9702" y="1340"/>
                    </a:lnTo>
                    <a:lnTo>
                      <a:pt x="9402" y="1216"/>
                    </a:lnTo>
                    <a:lnTo>
                      <a:pt x="9043" y="1084"/>
                    </a:lnTo>
                    <a:lnTo>
                      <a:pt x="8567" y="915"/>
                    </a:lnTo>
                    <a:lnTo>
                      <a:pt x="8297" y="828"/>
                    </a:lnTo>
                    <a:lnTo>
                      <a:pt x="8004" y="732"/>
                    </a:lnTo>
                    <a:lnTo>
                      <a:pt x="7689" y="637"/>
                    </a:lnTo>
                    <a:lnTo>
                      <a:pt x="7352" y="542"/>
                    </a:lnTo>
                    <a:lnTo>
                      <a:pt x="7001" y="454"/>
                    </a:lnTo>
                    <a:lnTo>
                      <a:pt x="6634" y="366"/>
                    </a:lnTo>
                    <a:lnTo>
                      <a:pt x="6261" y="278"/>
                    </a:lnTo>
                    <a:lnTo>
                      <a:pt x="5873" y="205"/>
                    </a:lnTo>
                    <a:lnTo>
                      <a:pt x="5478" y="139"/>
                    </a:lnTo>
                    <a:lnTo>
                      <a:pt x="5075" y="88"/>
                    </a:lnTo>
                    <a:lnTo>
                      <a:pt x="4672" y="44"/>
                    </a:lnTo>
                    <a:lnTo>
                      <a:pt x="4262" y="15"/>
                    </a:lnTo>
                    <a:lnTo>
                      <a:pt x="38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67"/>
              <p:cNvSpPr/>
              <p:nvPr/>
            </p:nvSpPr>
            <p:spPr>
              <a:xfrm>
                <a:off x="3120525" y="763650"/>
                <a:ext cx="419925" cy="593675"/>
              </a:xfrm>
              <a:custGeom>
                <a:rect b="b" l="l" r="r" t="t"/>
                <a:pathLst>
                  <a:path extrusionOk="0" h="23747" w="16797">
                    <a:moveTo>
                      <a:pt x="16043" y="1"/>
                    </a:moveTo>
                    <a:lnTo>
                      <a:pt x="14666" y="125"/>
                    </a:lnTo>
                    <a:lnTo>
                      <a:pt x="13209" y="272"/>
                    </a:lnTo>
                    <a:lnTo>
                      <a:pt x="11452" y="455"/>
                    </a:lnTo>
                    <a:lnTo>
                      <a:pt x="10522" y="557"/>
                    </a:lnTo>
                    <a:lnTo>
                      <a:pt x="9585" y="674"/>
                    </a:lnTo>
                    <a:lnTo>
                      <a:pt x="8655" y="784"/>
                    </a:lnTo>
                    <a:lnTo>
                      <a:pt x="7761" y="909"/>
                    </a:lnTo>
                    <a:lnTo>
                      <a:pt x="6927" y="1033"/>
                    </a:lnTo>
                    <a:lnTo>
                      <a:pt x="6165" y="1150"/>
                    </a:lnTo>
                    <a:lnTo>
                      <a:pt x="5821" y="1216"/>
                    </a:lnTo>
                    <a:lnTo>
                      <a:pt x="5499" y="1275"/>
                    </a:lnTo>
                    <a:lnTo>
                      <a:pt x="5213" y="1341"/>
                    </a:lnTo>
                    <a:lnTo>
                      <a:pt x="4957" y="1399"/>
                    </a:lnTo>
                    <a:lnTo>
                      <a:pt x="4723" y="1465"/>
                    </a:lnTo>
                    <a:lnTo>
                      <a:pt x="4488" y="1546"/>
                    </a:lnTo>
                    <a:lnTo>
                      <a:pt x="4269" y="1626"/>
                    </a:lnTo>
                    <a:lnTo>
                      <a:pt x="4049" y="1729"/>
                    </a:lnTo>
                    <a:lnTo>
                      <a:pt x="3837" y="1831"/>
                    </a:lnTo>
                    <a:lnTo>
                      <a:pt x="3624" y="1941"/>
                    </a:lnTo>
                    <a:lnTo>
                      <a:pt x="3427" y="2058"/>
                    </a:lnTo>
                    <a:lnTo>
                      <a:pt x="3229" y="2183"/>
                    </a:lnTo>
                    <a:lnTo>
                      <a:pt x="3039" y="2314"/>
                    </a:lnTo>
                    <a:lnTo>
                      <a:pt x="2856" y="2446"/>
                    </a:lnTo>
                    <a:lnTo>
                      <a:pt x="2680" y="2585"/>
                    </a:lnTo>
                    <a:lnTo>
                      <a:pt x="2511" y="2717"/>
                    </a:lnTo>
                    <a:lnTo>
                      <a:pt x="2350" y="2864"/>
                    </a:lnTo>
                    <a:lnTo>
                      <a:pt x="2197" y="3003"/>
                    </a:lnTo>
                    <a:lnTo>
                      <a:pt x="2050" y="3142"/>
                    </a:lnTo>
                    <a:lnTo>
                      <a:pt x="1911" y="3281"/>
                    </a:lnTo>
                    <a:lnTo>
                      <a:pt x="1655" y="3552"/>
                    </a:lnTo>
                    <a:lnTo>
                      <a:pt x="1428" y="3808"/>
                    </a:lnTo>
                    <a:lnTo>
                      <a:pt x="1230" y="4050"/>
                    </a:lnTo>
                    <a:lnTo>
                      <a:pt x="1069" y="4255"/>
                    </a:lnTo>
                    <a:lnTo>
                      <a:pt x="945" y="4430"/>
                    </a:lnTo>
                    <a:lnTo>
                      <a:pt x="849" y="4562"/>
                    </a:lnTo>
                    <a:lnTo>
                      <a:pt x="776" y="4679"/>
                    </a:lnTo>
                    <a:lnTo>
                      <a:pt x="0" y="5968"/>
                    </a:lnTo>
                    <a:lnTo>
                      <a:pt x="44" y="6796"/>
                    </a:lnTo>
                    <a:lnTo>
                      <a:pt x="95" y="7711"/>
                    </a:lnTo>
                    <a:lnTo>
                      <a:pt x="168" y="8860"/>
                    </a:lnTo>
                    <a:lnTo>
                      <a:pt x="264" y="10164"/>
                    </a:lnTo>
                    <a:lnTo>
                      <a:pt x="366" y="11533"/>
                    </a:lnTo>
                    <a:lnTo>
                      <a:pt x="483" y="12909"/>
                    </a:lnTo>
                    <a:lnTo>
                      <a:pt x="549" y="13568"/>
                    </a:lnTo>
                    <a:lnTo>
                      <a:pt x="615" y="14198"/>
                    </a:lnTo>
                    <a:lnTo>
                      <a:pt x="696" y="14835"/>
                    </a:lnTo>
                    <a:lnTo>
                      <a:pt x="791" y="15516"/>
                    </a:lnTo>
                    <a:lnTo>
                      <a:pt x="893" y="16234"/>
                    </a:lnTo>
                    <a:lnTo>
                      <a:pt x="1018" y="16966"/>
                    </a:lnTo>
                    <a:lnTo>
                      <a:pt x="1142" y="17705"/>
                    </a:lnTo>
                    <a:lnTo>
                      <a:pt x="1274" y="18438"/>
                    </a:lnTo>
                    <a:lnTo>
                      <a:pt x="1538" y="19851"/>
                    </a:lnTo>
                    <a:lnTo>
                      <a:pt x="1794" y="21110"/>
                    </a:lnTo>
                    <a:lnTo>
                      <a:pt x="1999" y="22128"/>
                    </a:lnTo>
                    <a:lnTo>
                      <a:pt x="2197" y="23050"/>
                    </a:lnTo>
                    <a:lnTo>
                      <a:pt x="2599" y="23160"/>
                    </a:lnTo>
                    <a:lnTo>
                      <a:pt x="3017" y="23263"/>
                    </a:lnTo>
                    <a:lnTo>
                      <a:pt x="3441" y="23351"/>
                    </a:lnTo>
                    <a:lnTo>
                      <a:pt x="3866" y="23431"/>
                    </a:lnTo>
                    <a:lnTo>
                      <a:pt x="4298" y="23497"/>
                    </a:lnTo>
                    <a:lnTo>
                      <a:pt x="4737" y="23556"/>
                    </a:lnTo>
                    <a:lnTo>
                      <a:pt x="5177" y="23607"/>
                    </a:lnTo>
                    <a:lnTo>
                      <a:pt x="5616" y="23651"/>
                    </a:lnTo>
                    <a:lnTo>
                      <a:pt x="6055" y="23680"/>
                    </a:lnTo>
                    <a:lnTo>
                      <a:pt x="6487" y="23709"/>
                    </a:lnTo>
                    <a:lnTo>
                      <a:pt x="6919" y="23724"/>
                    </a:lnTo>
                    <a:lnTo>
                      <a:pt x="7351" y="23739"/>
                    </a:lnTo>
                    <a:lnTo>
                      <a:pt x="7769" y="23746"/>
                    </a:lnTo>
                    <a:lnTo>
                      <a:pt x="8581" y="23746"/>
                    </a:lnTo>
                    <a:lnTo>
                      <a:pt x="8977" y="23739"/>
                    </a:lnTo>
                    <a:lnTo>
                      <a:pt x="9716" y="23709"/>
                    </a:lnTo>
                    <a:lnTo>
                      <a:pt x="10397" y="23680"/>
                    </a:lnTo>
                    <a:lnTo>
                      <a:pt x="11005" y="23636"/>
                    </a:lnTo>
                    <a:lnTo>
                      <a:pt x="11532" y="23592"/>
                    </a:lnTo>
                    <a:lnTo>
                      <a:pt x="11957" y="23548"/>
                    </a:lnTo>
                    <a:lnTo>
                      <a:pt x="12279" y="23519"/>
                    </a:lnTo>
                    <a:lnTo>
                      <a:pt x="12550" y="23482"/>
                    </a:lnTo>
                    <a:lnTo>
                      <a:pt x="16797" y="13049"/>
                    </a:lnTo>
                    <a:lnTo>
                      <a:pt x="160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67"/>
              <p:cNvSpPr/>
              <p:nvPr/>
            </p:nvSpPr>
            <p:spPr>
              <a:xfrm>
                <a:off x="3120525" y="763650"/>
                <a:ext cx="419925" cy="593675"/>
              </a:xfrm>
              <a:custGeom>
                <a:rect b="b" l="l" r="r" t="t"/>
                <a:pathLst>
                  <a:path extrusionOk="0" fill="none" h="23747" w="16797">
                    <a:moveTo>
                      <a:pt x="0" y="5968"/>
                    </a:moveTo>
                    <a:lnTo>
                      <a:pt x="776" y="4679"/>
                    </a:lnTo>
                    <a:lnTo>
                      <a:pt x="776" y="4679"/>
                    </a:lnTo>
                    <a:lnTo>
                      <a:pt x="849" y="4562"/>
                    </a:lnTo>
                    <a:lnTo>
                      <a:pt x="945" y="4430"/>
                    </a:lnTo>
                    <a:lnTo>
                      <a:pt x="1069" y="4255"/>
                    </a:lnTo>
                    <a:lnTo>
                      <a:pt x="1230" y="4050"/>
                    </a:lnTo>
                    <a:lnTo>
                      <a:pt x="1428" y="3808"/>
                    </a:lnTo>
                    <a:lnTo>
                      <a:pt x="1655" y="3552"/>
                    </a:lnTo>
                    <a:lnTo>
                      <a:pt x="1911" y="3281"/>
                    </a:lnTo>
                    <a:lnTo>
                      <a:pt x="2050" y="3142"/>
                    </a:lnTo>
                    <a:lnTo>
                      <a:pt x="2197" y="3003"/>
                    </a:lnTo>
                    <a:lnTo>
                      <a:pt x="2350" y="2864"/>
                    </a:lnTo>
                    <a:lnTo>
                      <a:pt x="2511" y="2717"/>
                    </a:lnTo>
                    <a:lnTo>
                      <a:pt x="2680" y="2585"/>
                    </a:lnTo>
                    <a:lnTo>
                      <a:pt x="2856" y="2446"/>
                    </a:lnTo>
                    <a:lnTo>
                      <a:pt x="3039" y="2314"/>
                    </a:lnTo>
                    <a:lnTo>
                      <a:pt x="3229" y="2183"/>
                    </a:lnTo>
                    <a:lnTo>
                      <a:pt x="3427" y="2058"/>
                    </a:lnTo>
                    <a:lnTo>
                      <a:pt x="3624" y="1941"/>
                    </a:lnTo>
                    <a:lnTo>
                      <a:pt x="3837" y="1831"/>
                    </a:lnTo>
                    <a:lnTo>
                      <a:pt x="4049" y="1729"/>
                    </a:lnTo>
                    <a:lnTo>
                      <a:pt x="4269" y="1626"/>
                    </a:lnTo>
                    <a:lnTo>
                      <a:pt x="4488" y="1546"/>
                    </a:lnTo>
                    <a:lnTo>
                      <a:pt x="4723" y="1465"/>
                    </a:lnTo>
                    <a:lnTo>
                      <a:pt x="4957" y="1399"/>
                    </a:lnTo>
                    <a:lnTo>
                      <a:pt x="4957" y="1399"/>
                    </a:lnTo>
                    <a:lnTo>
                      <a:pt x="5213" y="1341"/>
                    </a:lnTo>
                    <a:lnTo>
                      <a:pt x="5499" y="1275"/>
                    </a:lnTo>
                    <a:lnTo>
                      <a:pt x="5821" y="1216"/>
                    </a:lnTo>
                    <a:lnTo>
                      <a:pt x="6165" y="1150"/>
                    </a:lnTo>
                    <a:lnTo>
                      <a:pt x="6927" y="1033"/>
                    </a:lnTo>
                    <a:lnTo>
                      <a:pt x="7761" y="909"/>
                    </a:lnTo>
                    <a:lnTo>
                      <a:pt x="8655" y="784"/>
                    </a:lnTo>
                    <a:lnTo>
                      <a:pt x="9585" y="674"/>
                    </a:lnTo>
                    <a:lnTo>
                      <a:pt x="10522" y="557"/>
                    </a:lnTo>
                    <a:lnTo>
                      <a:pt x="11452" y="455"/>
                    </a:lnTo>
                    <a:lnTo>
                      <a:pt x="13209" y="272"/>
                    </a:lnTo>
                    <a:lnTo>
                      <a:pt x="14666" y="125"/>
                    </a:lnTo>
                    <a:lnTo>
                      <a:pt x="16043" y="1"/>
                    </a:lnTo>
                    <a:lnTo>
                      <a:pt x="16797" y="13049"/>
                    </a:lnTo>
                    <a:lnTo>
                      <a:pt x="12550" y="23482"/>
                    </a:lnTo>
                    <a:lnTo>
                      <a:pt x="12550" y="23482"/>
                    </a:lnTo>
                    <a:lnTo>
                      <a:pt x="12279" y="23519"/>
                    </a:lnTo>
                    <a:lnTo>
                      <a:pt x="11957" y="23548"/>
                    </a:lnTo>
                    <a:lnTo>
                      <a:pt x="11532" y="23592"/>
                    </a:lnTo>
                    <a:lnTo>
                      <a:pt x="11005" y="23636"/>
                    </a:lnTo>
                    <a:lnTo>
                      <a:pt x="10397" y="23680"/>
                    </a:lnTo>
                    <a:lnTo>
                      <a:pt x="9716" y="23709"/>
                    </a:lnTo>
                    <a:lnTo>
                      <a:pt x="8977" y="23739"/>
                    </a:lnTo>
                    <a:lnTo>
                      <a:pt x="8581" y="23746"/>
                    </a:lnTo>
                    <a:lnTo>
                      <a:pt x="8179" y="23746"/>
                    </a:lnTo>
                    <a:lnTo>
                      <a:pt x="7769" y="23746"/>
                    </a:lnTo>
                    <a:lnTo>
                      <a:pt x="7351" y="23739"/>
                    </a:lnTo>
                    <a:lnTo>
                      <a:pt x="6919" y="23724"/>
                    </a:lnTo>
                    <a:lnTo>
                      <a:pt x="6487" y="23709"/>
                    </a:lnTo>
                    <a:lnTo>
                      <a:pt x="6055" y="23680"/>
                    </a:lnTo>
                    <a:lnTo>
                      <a:pt x="5616" y="23651"/>
                    </a:lnTo>
                    <a:lnTo>
                      <a:pt x="5177" y="23607"/>
                    </a:lnTo>
                    <a:lnTo>
                      <a:pt x="4737" y="23556"/>
                    </a:lnTo>
                    <a:lnTo>
                      <a:pt x="4298" y="23497"/>
                    </a:lnTo>
                    <a:lnTo>
                      <a:pt x="3866" y="23431"/>
                    </a:lnTo>
                    <a:lnTo>
                      <a:pt x="3441" y="23351"/>
                    </a:lnTo>
                    <a:lnTo>
                      <a:pt x="3017" y="23263"/>
                    </a:lnTo>
                    <a:lnTo>
                      <a:pt x="2599" y="23160"/>
                    </a:lnTo>
                    <a:lnTo>
                      <a:pt x="2197" y="23050"/>
                    </a:lnTo>
                    <a:lnTo>
                      <a:pt x="2197" y="23050"/>
                    </a:lnTo>
                    <a:lnTo>
                      <a:pt x="1999" y="22128"/>
                    </a:lnTo>
                    <a:lnTo>
                      <a:pt x="1794" y="21110"/>
                    </a:lnTo>
                    <a:lnTo>
                      <a:pt x="1538" y="19851"/>
                    </a:lnTo>
                    <a:lnTo>
                      <a:pt x="1274" y="18438"/>
                    </a:lnTo>
                    <a:lnTo>
                      <a:pt x="1142" y="17705"/>
                    </a:lnTo>
                    <a:lnTo>
                      <a:pt x="1018" y="16966"/>
                    </a:lnTo>
                    <a:lnTo>
                      <a:pt x="893" y="16234"/>
                    </a:lnTo>
                    <a:lnTo>
                      <a:pt x="791" y="15516"/>
                    </a:lnTo>
                    <a:lnTo>
                      <a:pt x="696" y="14835"/>
                    </a:lnTo>
                    <a:lnTo>
                      <a:pt x="615" y="14198"/>
                    </a:lnTo>
                    <a:lnTo>
                      <a:pt x="615" y="14198"/>
                    </a:lnTo>
                    <a:lnTo>
                      <a:pt x="549" y="13568"/>
                    </a:lnTo>
                    <a:lnTo>
                      <a:pt x="483" y="12909"/>
                    </a:lnTo>
                    <a:lnTo>
                      <a:pt x="366" y="11533"/>
                    </a:lnTo>
                    <a:lnTo>
                      <a:pt x="264" y="10164"/>
                    </a:lnTo>
                    <a:lnTo>
                      <a:pt x="168" y="8860"/>
                    </a:lnTo>
                    <a:lnTo>
                      <a:pt x="95" y="7711"/>
                    </a:lnTo>
                    <a:lnTo>
                      <a:pt x="44" y="6796"/>
                    </a:lnTo>
                    <a:lnTo>
                      <a:pt x="0" y="596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67"/>
              <p:cNvSpPr/>
              <p:nvPr/>
            </p:nvSpPr>
            <p:spPr>
              <a:xfrm>
                <a:off x="3127650" y="656025"/>
                <a:ext cx="68300" cy="99425"/>
              </a:xfrm>
              <a:custGeom>
                <a:rect b="b" l="l" r="r" t="t"/>
                <a:pathLst>
                  <a:path extrusionOk="0" h="3977" w="2732">
                    <a:moveTo>
                      <a:pt x="1099" y="0"/>
                    </a:moveTo>
                    <a:lnTo>
                      <a:pt x="989" y="8"/>
                    </a:lnTo>
                    <a:lnTo>
                      <a:pt x="879" y="30"/>
                    </a:lnTo>
                    <a:lnTo>
                      <a:pt x="755" y="66"/>
                    </a:lnTo>
                    <a:lnTo>
                      <a:pt x="623" y="110"/>
                    </a:lnTo>
                    <a:lnTo>
                      <a:pt x="491" y="176"/>
                    </a:lnTo>
                    <a:lnTo>
                      <a:pt x="418" y="220"/>
                    </a:lnTo>
                    <a:lnTo>
                      <a:pt x="359" y="257"/>
                    </a:lnTo>
                    <a:lnTo>
                      <a:pt x="301" y="300"/>
                    </a:lnTo>
                    <a:lnTo>
                      <a:pt x="250" y="352"/>
                    </a:lnTo>
                    <a:lnTo>
                      <a:pt x="206" y="403"/>
                    </a:lnTo>
                    <a:lnTo>
                      <a:pt x="162" y="454"/>
                    </a:lnTo>
                    <a:lnTo>
                      <a:pt x="125" y="513"/>
                    </a:lnTo>
                    <a:lnTo>
                      <a:pt x="96" y="571"/>
                    </a:lnTo>
                    <a:lnTo>
                      <a:pt x="66" y="630"/>
                    </a:lnTo>
                    <a:lnTo>
                      <a:pt x="44" y="696"/>
                    </a:lnTo>
                    <a:lnTo>
                      <a:pt x="23" y="762"/>
                    </a:lnTo>
                    <a:lnTo>
                      <a:pt x="15" y="828"/>
                    </a:lnTo>
                    <a:lnTo>
                      <a:pt x="1" y="967"/>
                    </a:lnTo>
                    <a:lnTo>
                      <a:pt x="1" y="1113"/>
                    </a:lnTo>
                    <a:lnTo>
                      <a:pt x="15" y="1267"/>
                    </a:lnTo>
                    <a:lnTo>
                      <a:pt x="44" y="1421"/>
                    </a:lnTo>
                    <a:lnTo>
                      <a:pt x="88" y="1582"/>
                    </a:lnTo>
                    <a:lnTo>
                      <a:pt x="147" y="1743"/>
                    </a:lnTo>
                    <a:lnTo>
                      <a:pt x="213" y="1911"/>
                    </a:lnTo>
                    <a:lnTo>
                      <a:pt x="286" y="2072"/>
                    </a:lnTo>
                    <a:lnTo>
                      <a:pt x="374" y="2241"/>
                    </a:lnTo>
                    <a:lnTo>
                      <a:pt x="469" y="2402"/>
                    </a:lnTo>
                    <a:lnTo>
                      <a:pt x="572" y="2563"/>
                    </a:lnTo>
                    <a:lnTo>
                      <a:pt x="682" y="2717"/>
                    </a:lnTo>
                    <a:lnTo>
                      <a:pt x="791" y="2871"/>
                    </a:lnTo>
                    <a:lnTo>
                      <a:pt x="916" y="3017"/>
                    </a:lnTo>
                    <a:lnTo>
                      <a:pt x="1033" y="3156"/>
                    </a:lnTo>
                    <a:lnTo>
                      <a:pt x="1157" y="3288"/>
                    </a:lnTo>
                    <a:lnTo>
                      <a:pt x="1282" y="3412"/>
                    </a:lnTo>
                    <a:lnTo>
                      <a:pt x="1414" y="3529"/>
                    </a:lnTo>
                    <a:lnTo>
                      <a:pt x="1538" y="3632"/>
                    </a:lnTo>
                    <a:lnTo>
                      <a:pt x="1663" y="3720"/>
                    </a:lnTo>
                    <a:lnTo>
                      <a:pt x="1787" y="3800"/>
                    </a:lnTo>
                    <a:lnTo>
                      <a:pt x="1904" y="3866"/>
                    </a:lnTo>
                    <a:lnTo>
                      <a:pt x="2021" y="3918"/>
                    </a:lnTo>
                    <a:lnTo>
                      <a:pt x="2131" y="3954"/>
                    </a:lnTo>
                    <a:lnTo>
                      <a:pt x="2234" y="3976"/>
                    </a:lnTo>
                    <a:lnTo>
                      <a:pt x="2336" y="3976"/>
                    </a:lnTo>
                    <a:lnTo>
                      <a:pt x="2424" y="3961"/>
                    </a:lnTo>
                    <a:lnTo>
                      <a:pt x="2497" y="3932"/>
                    </a:lnTo>
                    <a:lnTo>
                      <a:pt x="2563" y="3896"/>
                    </a:lnTo>
                    <a:lnTo>
                      <a:pt x="2615" y="3844"/>
                    </a:lnTo>
                    <a:lnTo>
                      <a:pt x="2651" y="3778"/>
                    </a:lnTo>
                    <a:lnTo>
                      <a:pt x="2688" y="3713"/>
                    </a:lnTo>
                    <a:lnTo>
                      <a:pt x="2710" y="3632"/>
                    </a:lnTo>
                    <a:lnTo>
                      <a:pt x="2724" y="3544"/>
                    </a:lnTo>
                    <a:lnTo>
                      <a:pt x="2732" y="3449"/>
                    </a:lnTo>
                    <a:lnTo>
                      <a:pt x="2732" y="3346"/>
                    </a:lnTo>
                    <a:lnTo>
                      <a:pt x="2724" y="3244"/>
                    </a:lnTo>
                    <a:lnTo>
                      <a:pt x="2710" y="3134"/>
                    </a:lnTo>
                    <a:lnTo>
                      <a:pt x="2688" y="3024"/>
                    </a:lnTo>
                    <a:lnTo>
                      <a:pt x="2666" y="2907"/>
                    </a:lnTo>
                    <a:lnTo>
                      <a:pt x="2607" y="2673"/>
                    </a:lnTo>
                    <a:lnTo>
                      <a:pt x="2534" y="2439"/>
                    </a:lnTo>
                    <a:lnTo>
                      <a:pt x="2453" y="2219"/>
                    </a:lnTo>
                    <a:lnTo>
                      <a:pt x="2380" y="2007"/>
                    </a:lnTo>
                    <a:lnTo>
                      <a:pt x="2300" y="1816"/>
                    </a:lnTo>
                    <a:lnTo>
                      <a:pt x="2175" y="1538"/>
                    </a:lnTo>
                    <a:lnTo>
                      <a:pt x="2124" y="1435"/>
                    </a:lnTo>
                    <a:lnTo>
                      <a:pt x="2117" y="1348"/>
                    </a:lnTo>
                    <a:lnTo>
                      <a:pt x="2102" y="1252"/>
                    </a:lnTo>
                    <a:lnTo>
                      <a:pt x="2080" y="1128"/>
                    </a:lnTo>
                    <a:lnTo>
                      <a:pt x="2051" y="989"/>
                    </a:lnTo>
                    <a:lnTo>
                      <a:pt x="2007" y="828"/>
                    </a:lnTo>
                    <a:lnTo>
                      <a:pt x="1948" y="674"/>
                    </a:lnTo>
                    <a:lnTo>
                      <a:pt x="1912" y="593"/>
                    </a:lnTo>
                    <a:lnTo>
                      <a:pt x="1875" y="513"/>
                    </a:lnTo>
                    <a:lnTo>
                      <a:pt x="1831" y="440"/>
                    </a:lnTo>
                    <a:lnTo>
                      <a:pt x="1780" y="366"/>
                    </a:lnTo>
                    <a:lnTo>
                      <a:pt x="1729" y="293"/>
                    </a:lnTo>
                    <a:lnTo>
                      <a:pt x="1670" y="235"/>
                    </a:lnTo>
                    <a:lnTo>
                      <a:pt x="1604" y="176"/>
                    </a:lnTo>
                    <a:lnTo>
                      <a:pt x="1538" y="125"/>
                    </a:lnTo>
                    <a:lnTo>
                      <a:pt x="1465" y="81"/>
                    </a:lnTo>
                    <a:lnTo>
                      <a:pt x="1384" y="44"/>
                    </a:lnTo>
                    <a:lnTo>
                      <a:pt x="1297" y="22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67"/>
              <p:cNvSpPr/>
              <p:nvPr/>
            </p:nvSpPr>
            <p:spPr>
              <a:xfrm>
                <a:off x="3517175" y="544900"/>
                <a:ext cx="46700" cy="91550"/>
              </a:xfrm>
              <a:custGeom>
                <a:rect b="b" l="l" r="r" t="t"/>
                <a:pathLst>
                  <a:path extrusionOk="0" h="3662" w="1868">
                    <a:moveTo>
                      <a:pt x="770" y="1"/>
                    </a:moveTo>
                    <a:lnTo>
                      <a:pt x="689" y="15"/>
                    </a:lnTo>
                    <a:lnTo>
                      <a:pt x="616" y="30"/>
                    </a:lnTo>
                    <a:lnTo>
                      <a:pt x="543" y="59"/>
                    </a:lnTo>
                    <a:lnTo>
                      <a:pt x="484" y="103"/>
                    </a:lnTo>
                    <a:lnTo>
                      <a:pt x="418" y="147"/>
                    </a:lnTo>
                    <a:lnTo>
                      <a:pt x="367" y="198"/>
                    </a:lnTo>
                    <a:lnTo>
                      <a:pt x="316" y="257"/>
                    </a:lnTo>
                    <a:lnTo>
                      <a:pt x="272" y="316"/>
                    </a:lnTo>
                    <a:lnTo>
                      <a:pt x="235" y="382"/>
                    </a:lnTo>
                    <a:lnTo>
                      <a:pt x="199" y="455"/>
                    </a:lnTo>
                    <a:lnTo>
                      <a:pt x="162" y="528"/>
                    </a:lnTo>
                    <a:lnTo>
                      <a:pt x="140" y="609"/>
                    </a:lnTo>
                    <a:lnTo>
                      <a:pt x="89" y="770"/>
                    </a:lnTo>
                    <a:lnTo>
                      <a:pt x="52" y="931"/>
                    </a:lnTo>
                    <a:lnTo>
                      <a:pt x="30" y="1084"/>
                    </a:lnTo>
                    <a:lnTo>
                      <a:pt x="16" y="1238"/>
                    </a:lnTo>
                    <a:lnTo>
                      <a:pt x="8" y="1370"/>
                    </a:lnTo>
                    <a:lnTo>
                      <a:pt x="1" y="1575"/>
                    </a:lnTo>
                    <a:lnTo>
                      <a:pt x="1" y="1648"/>
                    </a:lnTo>
                    <a:lnTo>
                      <a:pt x="118" y="1978"/>
                    </a:lnTo>
                    <a:lnTo>
                      <a:pt x="221" y="2278"/>
                    </a:lnTo>
                    <a:lnTo>
                      <a:pt x="330" y="2556"/>
                    </a:lnTo>
                    <a:lnTo>
                      <a:pt x="426" y="2798"/>
                    </a:lnTo>
                    <a:lnTo>
                      <a:pt x="528" y="3017"/>
                    </a:lnTo>
                    <a:lnTo>
                      <a:pt x="623" y="3201"/>
                    </a:lnTo>
                    <a:lnTo>
                      <a:pt x="718" y="3362"/>
                    </a:lnTo>
                    <a:lnTo>
                      <a:pt x="762" y="3427"/>
                    </a:lnTo>
                    <a:lnTo>
                      <a:pt x="814" y="3486"/>
                    </a:lnTo>
                    <a:lnTo>
                      <a:pt x="858" y="3537"/>
                    </a:lnTo>
                    <a:lnTo>
                      <a:pt x="902" y="3581"/>
                    </a:lnTo>
                    <a:lnTo>
                      <a:pt x="953" y="3611"/>
                    </a:lnTo>
                    <a:lnTo>
                      <a:pt x="997" y="3640"/>
                    </a:lnTo>
                    <a:lnTo>
                      <a:pt x="1041" y="3654"/>
                    </a:lnTo>
                    <a:lnTo>
                      <a:pt x="1092" y="3662"/>
                    </a:lnTo>
                    <a:lnTo>
                      <a:pt x="1136" y="3662"/>
                    </a:lnTo>
                    <a:lnTo>
                      <a:pt x="1180" y="3654"/>
                    </a:lnTo>
                    <a:lnTo>
                      <a:pt x="1224" y="3633"/>
                    </a:lnTo>
                    <a:lnTo>
                      <a:pt x="1275" y="3611"/>
                    </a:lnTo>
                    <a:lnTo>
                      <a:pt x="1319" y="3574"/>
                    </a:lnTo>
                    <a:lnTo>
                      <a:pt x="1363" y="3523"/>
                    </a:lnTo>
                    <a:lnTo>
                      <a:pt x="1414" y="3471"/>
                    </a:lnTo>
                    <a:lnTo>
                      <a:pt x="1458" y="3406"/>
                    </a:lnTo>
                    <a:lnTo>
                      <a:pt x="1509" y="3332"/>
                    </a:lnTo>
                    <a:lnTo>
                      <a:pt x="1553" y="3244"/>
                    </a:lnTo>
                    <a:lnTo>
                      <a:pt x="1604" y="3157"/>
                    </a:lnTo>
                    <a:lnTo>
                      <a:pt x="1648" y="3054"/>
                    </a:lnTo>
                    <a:lnTo>
                      <a:pt x="1685" y="2952"/>
                    </a:lnTo>
                    <a:lnTo>
                      <a:pt x="1722" y="2842"/>
                    </a:lnTo>
                    <a:lnTo>
                      <a:pt x="1751" y="2732"/>
                    </a:lnTo>
                    <a:lnTo>
                      <a:pt x="1780" y="2615"/>
                    </a:lnTo>
                    <a:lnTo>
                      <a:pt x="1809" y="2490"/>
                    </a:lnTo>
                    <a:lnTo>
                      <a:pt x="1824" y="2366"/>
                    </a:lnTo>
                    <a:lnTo>
                      <a:pt x="1853" y="2110"/>
                    </a:lnTo>
                    <a:lnTo>
                      <a:pt x="1868" y="1853"/>
                    </a:lnTo>
                    <a:lnTo>
                      <a:pt x="1868" y="1721"/>
                    </a:lnTo>
                    <a:lnTo>
                      <a:pt x="1861" y="1597"/>
                    </a:lnTo>
                    <a:lnTo>
                      <a:pt x="1853" y="1465"/>
                    </a:lnTo>
                    <a:lnTo>
                      <a:pt x="1839" y="1341"/>
                    </a:lnTo>
                    <a:lnTo>
                      <a:pt x="1817" y="1216"/>
                    </a:lnTo>
                    <a:lnTo>
                      <a:pt x="1795" y="1092"/>
                    </a:lnTo>
                    <a:lnTo>
                      <a:pt x="1766" y="975"/>
                    </a:lnTo>
                    <a:lnTo>
                      <a:pt x="1736" y="865"/>
                    </a:lnTo>
                    <a:lnTo>
                      <a:pt x="1700" y="755"/>
                    </a:lnTo>
                    <a:lnTo>
                      <a:pt x="1656" y="645"/>
                    </a:lnTo>
                    <a:lnTo>
                      <a:pt x="1612" y="550"/>
                    </a:lnTo>
                    <a:lnTo>
                      <a:pt x="1553" y="455"/>
                    </a:lnTo>
                    <a:lnTo>
                      <a:pt x="1502" y="374"/>
                    </a:lnTo>
                    <a:lnTo>
                      <a:pt x="1436" y="294"/>
                    </a:lnTo>
                    <a:lnTo>
                      <a:pt x="1370" y="220"/>
                    </a:lnTo>
                    <a:lnTo>
                      <a:pt x="1297" y="162"/>
                    </a:lnTo>
                    <a:lnTo>
                      <a:pt x="1216" y="111"/>
                    </a:lnTo>
                    <a:lnTo>
                      <a:pt x="1136" y="67"/>
                    </a:lnTo>
                    <a:lnTo>
                      <a:pt x="1048" y="37"/>
                    </a:lnTo>
                    <a:lnTo>
                      <a:pt x="953" y="15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67"/>
              <p:cNvSpPr/>
              <p:nvPr/>
            </p:nvSpPr>
            <p:spPr>
              <a:xfrm>
                <a:off x="2992550" y="238125"/>
                <a:ext cx="651325" cy="527925"/>
              </a:xfrm>
              <a:custGeom>
                <a:rect b="b" l="l" r="r" t="t"/>
                <a:pathLst>
                  <a:path extrusionOk="0" h="21117" w="26053">
                    <a:moveTo>
                      <a:pt x="16593" y="0"/>
                    </a:moveTo>
                    <a:lnTo>
                      <a:pt x="16410" y="15"/>
                    </a:lnTo>
                    <a:lnTo>
                      <a:pt x="16234" y="44"/>
                    </a:lnTo>
                    <a:lnTo>
                      <a:pt x="16073" y="73"/>
                    </a:lnTo>
                    <a:lnTo>
                      <a:pt x="15919" y="117"/>
                    </a:lnTo>
                    <a:lnTo>
                      <a:pt x="15773" y="176"/>
                    </a:lnTo>
                    <a:lnTo>
                      <a:pt x="15633" y="234"/>
                    </a:lnTo>
                    <a:lnTo>
                      <a:pt x="15509" y="300"/>
                    </a:lnTo>
                    <a:lnTo>
                      <a:pt x="15392" y="373"/>
                    </a:lnTo>
                    <a:lnTo>
                      <a:pt x="15275" y="447"/>
                    </a:lnTo>
                    <a:lnTo>
                      <a:pt x="15172" y="527"/>
                    </a:lnTo>
                    <a:lnTo>
                      <a:pt x="15084" y="608"/>
                    </a:lnTo>
                    <a:lnTo>
                      <a:pt x="14996" y="696"/>
                    </a:lnTo>
                    <a:lnTo>
                      <a:pt x="14916" y="783"/>
                    </a:lnTo>
                    <a:lnTo>
                      <a:pt x="14843" y="864"/>
                    </a:lnTo>
                    <a:lnTo>
                      <a:pt x="14777" y="952"/>
                    </a:lnTo>
                    <a:lnTo>
                      <a:pt x="14667" y="1113"/>
                    </a:lnTo>
                    <a:lnTo>
                      <a:pt x="14579" y="1267"/>
                    </a:lnTo>
                    <a:lnTo>
                      <a:pt x="14513" y="1399"/>
                    </a:lnTo>
                    <a:lnTo>
                      <a:pt x="14469" y="1494"/>
                    </a:lnTo>
                    <a:lnTo>
                      <a:pt x="14433" y="1589"/>
                    </a:lnTo>
                    <a:lnTo>
                      <a:pt x="14433" y="1545"/>
                    </a:lnTo>
                    <a:lnTo>
                      <a:pt x="14425" y="1494"/>
                    </a:lnTo>
                    <a:lnTo>
                      <a:pt x="14411" y="1428"/>
                    </a:lnTo>
                    <a:lnTo>
                      <a:pt x="14389" y="1347"/>
                    </a:lnTo>
                    <a:lnTo>
                      <a:pt x="14352" y="1259"/>
                    </a:lnTo>
                    <a:lnTo>
                      <a:pt x="14301" y="1164"/>
                    </a:lnTo>
                    <a:lnTo>
                      <a:pt x="14235" y="1062"/>
                    </a:lnTo>
                    <a:lnTo>
                      <a:pt x="14147" y="959"/>
                    </a:lnTo>
                    <a:lnTo>
                      <a:pt x="14089" y="908"/>
                    </a:lnTo>
                    <a:lnTo>
                      <a:pt x="14030" y="857"/>
                    </a:lnTo>
                    <a:lnTo>
                      <a:pt x="13964" y="805"/>
                    </a:lnTo>
                    <a:lnTo>
                      <a:pt x="13891" y="754"/>
                    </a:lnTo>
                    <a:lnTo>
                      <a:pt x="13810" y="703"/>
                    </a:lnTo>
                    <a:lnTo>
                      <a:pt x="13722" y="659"/>
                    </a:lnTo>
                    <a:lnTo>
                      <a:pt x="13627" y="615"/>
                    </a:lnTo>
                    <a:lnTo>
                      <a:pt x="13525" y="571"/>
                    </a:lnTo>
                    <a:lnTo>
                      <a:pt x="13408" y="527"/>
                    </a:lnTo>
                    <a:lnTo>
                      <a:pt x="13290" y="491"/>
                    </a:lnTo>
                    <a:lnTo>
                      <a:pt x="13159" y="461"/>
                    </a:lnTo>
                    <a:lnTo>
                      <a:pt x="13019" y="425"/>
                    </a:lnTo>
                    <a:lnTo>
                      <a:pt x="12866" y="403"/>
                    </a:lnTo>
                    <a:lnTo>
                      <a:pt x="12705" y="381"/>
                    </a:lnTo>
                    <a:lnTo>
                      <a:pt x="12544" y="366"/>
                    </a:lnTo>
                    <a:lnTo>
                      <a:pt x="12382" y="366"/>
                    </a:lnTo>
                    <a:lnTo>
                      <a:pt x="12229" y="381"/>
                    </a:lnTo>
                    <a:lnTo>
                      <a:pt x="12075" y="403"/>
                    </a:lnTo>
                    <a:lnTo>
                      <a:pt x="11929" y="439"/>
                    </a:lnTo>
                    <a:lnTo>
                      <a:pt x="11782" y="491"/>
                    </a:lnTo>
                    <a:lnTo>
                      <a:pt x="11643" y="549"/>
                    </a:lnTo>
                    <a:lnTo>
                      <a:pt x="11511" y="608"/>
                    </a:lnTo>
                    <a:lnTo>
                      <a:pt x="11379" y="681"/>
                    </a:lnTo>
                    <a:lnTo>
                      <a:pt x="11255" y="761"/>
                    </a:lnTo>
                    <a:lnTo>
                      <a:pt x="11130" y="849"/>
                    </a:lnTo>
                    <a:lnTo>
                      <a:pt x="11013" y="937"/>
                    </a:lnTo>
                    <a:lnTo>
                      <a:pt x="10903" y="1032"/>
                    </a:lnTo>
                    <a:lnTo>
                      <a:pt x="10794" y="1135"/>
                    </a:lnTo>
                    <a:lnTo>
                      <a:pt x="10698" y="1230"/>
                    </a:lnTo>
                    <a:lnTo>
                      <a:pt x="10596" y="1333"/>
                    </a:lnTo>
                    <a:lnTo>
                      <a:pt x="10420" y="1538"/>
                    </a:lnTo>
                    <a:lnTo>
                      <a:pt x="10266" y="1735"/>
                    </a:lnTo>
                    <a:lnTo>
                      <a:pt x="10135" y="1926"/>
                    </a:lnTo>
                    <a:lnTo>
                      <a:pt x="10017" y="2094"/>
                    </a:lnTo>
                    <a:lnTo>
                      <a:pt x="9930" y="2241"/>
                    </a:lnTo>
                    <a:lnTo>
                      <a:pt x="9871" y="2350"/>
                    </a:lnTo>
                    <a:lnTo>
                      <a:pt x="9820" y="2446"/>
                    </a:lnTo>
                    <a:lnTo>
                      <a:pt x="9761" y="2416"/>
                    </a:lnTo>
                    <a:lnTo>
                      <a:pt x="9607" y="2336"/>
                    </a:lnTo>
                    <a:lnTo>
                      <a:pt x="9373" y="2219"/>
                    </a:lnTo>
                    <a:lnTo>
                      <a:pt x="9080" y="2087"/>
                    </a:lnTo>
                    <a:lnTo>
                      <a:pt x="8912" y="2021"/>
                    </a:lnTo>
                    <a:lnTo>
                      <a:pt x="8743" y="1955"/>
                    </a:lnTo>
                    <a:lnTo>
                      <a:pt x="8560" y="1896"/>
                    </a:lnTo>
                    <a:lnTo>
                      <a:pt x="8377" y="1845"/>
                    </a:lnTo>
                    <a:lnTo>
                      <a:pt x="8194" y="1809"/>
                    </a:lnTo>
                    <a:lnTo>
                      <a:pt x="8011" y="1779"/>
                    </a:lnTo>
                    <a:lnTo>
                      <a:pt x="7835" y="1757"/>
                    </a:lnTo>
                    <a:lnTo>
                      <a:pt x="7660" y="1757"/>
                    </a:lnTo>
                    <a:lnTo>
                      <a:pt x="7579" y="1765"/>
                    </a:lnTo>
                    <a:lnTo>
                      <a:pt x="7499" y="1779"/>
                    </a:lnTo>
                    <a:lnTo>
                      <a:pt x="7418" y="1801"/>
                    </a:lnTo>
                    <a:lnTo>
                      <a:pt x="7345" y="1831"/>
                    </a:lnTo>
                    <a:lnTo>
                      <a:pt x="7279" y="1867"/>
                    </a:lnTo>
                    <a:lnTo>
                      <a:pt x="7206" y="1904"/>
                    </a:lnTo>
                    <a:lnTo>
                      <a:pt x="7147" y="1948"/>
                    </a:lnTo>
                    <a:lnTo>
                      <a:pt x="7081" y="1999"/>
                    </a:lnTo>
                    <a:lnTo>
                      <a:pt x="7023" y="2050"/>
                    </a:lnTo>
                    <a:lnTo>
                      <a:pt x="6971" y="2109"/>
                    </a:lnTo>
                    <a:lnTo>
                      <a:pt x="6869" y="2226"/>
                    </a:lnTo>
                    <a:lnTo>
                      <a:pt x="6774" y="2358"/>
                    </a:lnTo>
                    <a:lnTo>
                      <a:pt x="6693" y="2490"/>
                    </a:lnTo>
                    <a:lnTo>
                      <a:pt x="6627" y="2614"/>
                    </a:lnTo>
                    <a:lnTo>
                      <a:pt x="6569" y="2746"/>
                    </a:lnTo>
                    <a:lnTo>
                      <a:pt x="6518" y="2863"/>
                    </a:lnTo>
                    <a:lnTo>
                      <a:pt x="6481" y="2965"/>
                    </a:lnTo>
                    <a:lnTo>
                      <a:pt x="6430" y="3127"/>
                    </a:lnTo>
                    <a:lnTo>
                      <a:pt x="6408" y="3185"/>
                    </a:lnTo>
                    <a:lnTo>
                      <a:pt x="6371" y="3148"/>
                    </a:lnTo>
                    <a:lnTo>
                      <a:pt x="6327" y="3112"/>
                    </a:lnTo>
                    <a:lnTo>
                      <a:pt x="6261" y="3075"/>
                    </a:lnTo>
                    <a:lnTo>
                      <a:pt x="6181" y="3024"/>
                    </a:lnTo>
                    <a:lnTo>
                      <a:pt x="6078" y="2980"/>
                    </a:lnTo>
                    <a:lnTo>
                      <a:pt x="5946" y="2943"/>
                    </a:lnTo>
                    <a:lnTo>
                      <a:pt x="5800" y="2914"/>
                    </a:lnTo>
                    <a:lnTo>
                      <a:pt x="5719" y="2900"/>
                    </a:lnTo>
                    <a:lnTo>
                      <a:pt x="5632" y="2892"/>
                    </a:lnTo>
                    <a:lnTo>
                      <a:pt x="5536" y="2892"/>
                    </a:lnTo>
                    <a:lnTo>
                      <a:pt x="5434" y="2900"/>
                    </a:lnTo>
                    <a:lnTo>
                      <a:pt x="5331" y="2907"/>
                    </a:lnTo>
                    <a:lnTo>
                      <a:pt x="5214" y="2914"/>
                    </a:lnTo>
                    <a:lnTo>
                      <a:pt x="5097" y="2936"/>
                    </a:lnTo>
                    <a:lnTo>
                      <a:pt x="4973" y="2965"/>
                    </a:lnTo>
                    <a:lnTo>
                      <a:pt x="4841" y="2995"/>
                    </a:lnTo>
                    <a:lnTo>
                      <a:pt x="4702" y="3039"/>
                    </a:lnTo>
                    <a:lnTo>
                      <a:pt x="4555" y="3090"/>
                    </a:lnTo>
                    <a:lnTo>
                      <a:pt x="4409" y="3148"/>
                    </a:lnTo>
                    <a:lnTo>
                      <a:pt x="4248" y="3214"/>
                    </a:lnTo>
                    <a:lnTo>
                      <a:pt x="4087" y="3295"/>
                    </a:lnTo>
                    <a:lnTo>
                      <a:pt x="3911" y="3383"/>
                    </a:lnTo>
                    <a:lnTo>
                      <a:pt x="3735" y="3485"/>
                    </a:lnTo>
                    <a:lnTo>
                      <a:pt x="3559" y="3595"/>
                    </a:lnTo>
                    <a:lnTo>
                      <a:pt x="3406" y="3705"/>
                    </a:lnTo>
                    <a:lnTo>
                      <a:pt x="3259" y="3829"/>
                    </a:lnTo>
                    <a:lnTo>
                      <a:pt x="3135" y="3954"/>
                    </a:lnTo>
                    <a:lnTo>
                      <a:pt x="3018" y="4086"/>
                    </a:lnTo>
                    <a:lnTo>
                      <a:pt x="2922" y="4225"/>
                    </a:lnTo>
                    <a:lnTo>
                      <a:pt x="2835" y="4364"/>
                    </a:lnTo>
                    <a:lnTo>
                      <a:pt x="2754" y="4503"/>
                    </a:lnTo>
                    <a:lnTo>
                      <a:pt x="2688" y="4650"/>
                    </a:lnTo>
                    <a:lnTo>
                      <a:pt x="2637" y="4789"/>
                    </a:lnTo>
                    <a:lnTo>
                      <a:pt x="2593" y="4935"/>
                    </a:lnTo>
                    <a:lnTo>
                      <a:pt x="2556" y="5082"/>
                    </a:lnTo>
                    <a:lnTo>
                      <a:pt x="2527" y="5228"/>
                    </a:lnTo>
                    <a:lnTo>
                      <a:pt x="2505" y="5374"/>
                    </a:lnTo>
                    <a:lnTo>
                      <a:pt x="2498" y="5514"/>
                    </a:lnTo>
                    <a:lnTo>
                      <a:pt x="2490" y="5653"/>
                    </a:lnTo>
                    <a:lnTo>
                      <a:pt x="2490" y="5784"/>
                    </a:lnTo>
                    <a:lnTo>
                      <a:pt x="2498" y="5916"/>
                    </a:lnTo>
                    <a:lnTo>
                      <a:pt x="2512" y="6165"/>
                    </a:lnTo>
                    <a:lnTo>
                      <a:pt x="2549" y="6392"/>
                    </a:lnTo>
                    <a:lnTo>
                      <a:pt x="2586" y="6590"/>
                    </a:lnTo>
                    <a:lnTo>
                      <a:pt x="2630" y="6751"/>
                    </a:lnTo>
                    <a:lnTo>
                      <a:pt x="2666" y="6875"/>
                    </a:lnTo>
                    <a:lnTo>
                      <a:pt x="2703" y="6978"/>
                    </a:lnTo>
                    <a:lnTo>
                      <a:pt x="2637" y="6971"/>
                    </a:lnTo>
                    <a:lnTo>
                      <a:pt x="2571" y="6963"/>
                    </a:lnTo>
                    <a:lnTo>
                      <a:pt x="2359" y="6963"/>
                    </a:lnTo>
                    <a:lnTo>
                      <a:pt x="2227" y="6978"/>
                    </a:lnTo>
                    <a:lnTo>
                      <a:pt x="2088" y="7000"/>
                    </a:lnTo>
                    <a:lnTo>
                      <a:pt x="1927" y="7044"/>
                    </a:lnTo>
                    <a:lnTo>
                      <a:pt x="1766" y="7102"/>
                    </a:lnTo>
                    <a:lnTo>
                      <a:pt x="1685" y="7139"/>
                    </a:lnTo>
                    <a:lnTo>
                      <a:pt x="1597" y="7183"/>
                    </a:lnTo>
                    <a:lnTo>
                      <a:pt x="1517" y="7227"/>
                    </a:lnTo>
                    <a:lnTo>
                      <a:pt x="1429" y="7285"/>
                    </a:lnTo>
                    <a:lnTo>
                      <a:pt x="1348" y="7344"/>
                    </a:lnTo>
                    <a:lnTo>
                      <a:pt x="1260" y="7417"/>
                    </a:lnTo>
                    <a:lnTo>
                      <a:pt x="1180" y="7490"/>
                    </a:lnTo>
                    <a:lnTo>
                      <a:pt x="1099" y="7578"/>
                    </a:lnTo>
                    <a:lnTo>
                      <a:pt x="1019" y="7666"/>
                    </a:lnTo>
                    <a:lnTo>
                      <a:pt x="945" y="7769"/>
                    </a:lnTo>
                    <a:lnTo>
                      <a:pt x="872" y="7879"/>
                    </a:lnTo>
                    <a:lnTo>
                      <a:pt x="799" y="8003"/>
                    </a:lnTo>
                    <a:lnTo>
                      <a:pt x="733" y="8135"/>
                    </a:lnTo>
                    <a:lnTo>
                      <a:pt x="675" y="8274"/>
                    </a:lnTo>
                    <a:lnTo>
                      <a:pt x="623" y="8420"/>
                    </a:lnTo>
                    <a:lnTo>
                      <a:pt x="587" y="8567"/>
                    </a:lnTo>
                    <a:lnTo>
                      <a:pt x="565" y="8721"/>
                    </a:lnTo>
                    <a:lnTo>
                      <a:pt x="557" y="8882"/>
                    </a:lnTo>
                    <a:lnTo>
                      <a:pt x="565" y="9035"/>
                    </a:lnTo>
                    <a:lnTo>
                      <a:pt x="587" y="9197"/>
                    </a:lnTo>
                    <a:lnTo>
                      <a:pt x="616" y="9358"/>
                    </a:lnTo>
                    <a:lnTo>
                      <a:pt x="653" y="9519"/>
                    </a:lnTo>
                    <a:lnTo>
                      <a:pt x="704" y="9672"/>
                    </a:lnTo>
                    <a:lnTo>
                      <a:pt x="770" y="9834"/>
                    </a:lnTo>
                    <a:lnTo>
                      <a:pt x="836" y="9995"/>
                    </a:lnTo>
                    <a:lnTo>
                      <a:pt x="909" y="10148"/>
                    </a:lnTo>
                    <a:lnTo>
                      <a:pt x="989" y="10302"/>
                    </a:lnTo>
                    <a:lnTo>
                      <a:pt x="1070" y="10449"/>
                    </a:lnTo>
                    <a:lnTo>
                      <a:pt x="1158" y="10595"/>
                    </a:lnTo>
                    <a:lnTo>
                      <a:pt x="1253" y="10734"/>
                    </a:lnTo>
                    <a:lnTo>
                      <a:pt x="1436" y="11005"/>
                    </a:lnTo>
                    <a:lnTo>
                      <a:pt x="1619" y="11254"/>
                    </a:lnTo>
                    <a:lnTo>
                      <a:pt x="1802" y="11481"/>
                    </a:lnTo>
                    <a:lnTo>
                      <a:pt x="1963" y="11671"/>
                    </a:lnTo>
                    <a:lnTo>
                      <a:pt x="2102" y="11825"/>
                    </a:lnTo>
                    <a:lnTo>
                      <a:pt x="2212" y="11942"/>
                    </a:lnTo>
                    <a:lnTo>
                      <a:pt x="2315" y="12037"/>
                    </a:lnTo>
                    <a:lnTo>
                      <a:pt x="2227" y="12081"/>
                    </a:lnTo>
                    <a:lnTo>
                      <a:pt x="2000" y="12199"/>
                    </a:lnTo>
                    <a:lnTo>
                      <a:pt x="1846" y="12286"/>
                    </a:lnTo>
                    <a:lnTo>
                      <a:pt x="1670" y="12396"/>
                    </a:lnTo>
                    <a:lnTo>
                      <a:pt x="1480" y="12513"/>
                    </a:lnTo>
                    <a:lnTo>
                      <a:pt x="1282" y="12645"/>
                    </a:lnTo>
                    <a:lnTo>
                      <a:pt x="1085" y="12792"/>
                    </a:lnTo>
                    <a:lnTo>
                      <a:pt x="880" y="12953"/>
                    </a:lnTo>
                    <a:lnTo>
                      <a:pt x="689" y="13121"/>
                    </a:lnTo>
                    <a:lnTo>
                      <a:pt x="601" y="13216"/>
                    </a:lnTo>
                    <a:lnTo>
                      <a:pt x="513" y="13304"/>
                    </a:lnTo>
                    <a:lnTo>
                      <a:pt x="426" y="13399"/>
                    </a:lnTo>
                    <a:lnTo>
                      <a:pt x="352" y="13495"/>
                    </a:lnTo>
                    <a:lnTo>
                      <a:pt x="279" y="13590"/>
                    </a:lnTo>
                    <a:lnTo>
                      <a:pt x="213" y="13692"/>
                    </a:lnTo>
                    <a:lnTo>
                      <a:pt x="155" y="13795"/>
                    </a:lnTo>
                    <a:lnTo>
                      <a:pt x="103" y="13897"/>
                    </a:lnTo>
                    <a:lnTo>
                      <a:pt x="59" y="14000"/>
                    </a:lnTo>
                    <a:lnTo>
                      <a:pt x="23" y="14102"/>
                    </a:lnTo>
                    <a:lnTo>
                      <a:pt x="8" y="14212"/>
                    </a:lnTo>
                    <a:lnTo>
                      <a:pt x="1" y="14315"/>
                    </a:lnTo>
                    <a:lnTo>
                      <a:pt x="16" y="14417"/>
                    </a:lnTo>
                    <a:lnTo>
                      <a:pt x="38" y="14527"/>
                    </a:lnTo>
                    <a:lnTo>
                      <a:pt x="74" y="14629"/>
                    </a:lnTo>
                    <a:lnTo>
                      <a:pt x="125" y="14732"/>
                    </a:lnTo>
                    <a:lnTo>
                      <a:pt x="184" y="14827"/>
                    </a:lnTo>
                    <a:lnTo>
                      <a:pt x="257" y="14930"/>
                    </a:lnTo>
                    <a:lnTo>
                      <a:pt x="338" y="15025"/>
                    </a:lnTo>
                    <a:lnTo>
                      <a:pt x="426" y="15120"/>
                    </a:lnTo>
                    <a:lnTo>
                      <a:pt x="513" y="15215"/>
                    </a:lnTo>
                    <a:lnTo>
                      <a:pt x="616" y="15310"/>
                    </a:lnTo>
                    <a:lnTo>
                      <a:pt x="718" y="15398"/>
                    </a:lnTo>
                    <a:lnTo>
                      <a:pt x="828" y="15479"/>
                    </a:lnTo>
                    <a:lnTo>
                      <a:pt x="1055" y="15647"/>
                    </a:lnTo>
                    <a:lnTo>
                      <a:pt x="1282" y="15794"/>
                    </a:lnTo>
                    <a:lnTo>
                      <a:pt x="1509" y="15925"/>
                    </a:lnTo>
                    <a:lnTo>
                      <a:pt x="1722" y="16050"/>
                    </a:lnTo>
                    <a:lnTo>
                      <a:pt x="1912" y="16145"/>
                    </a:lnTo>
                    <a:lnTo>
                      <a:pt x="2205" y="16292"/>
                    </a:lnTo>
                    <a:lnTo>
                      <a:pt x="2315" y="16336"/>
                    </a:lnTo>
                    <a:lnTo>
                      <a:pt x="2285" y="16365"/>
                    </a:lnTo>
                    <a:lnTo>
                      <a:pt x="2219" y="16438"/>
                    </a:lnTo>
                    <a:lnTo>
                      <a:pt x="2124" y="16555"/>
                    </a:lnTo>
                    <a:lnTo>
                      <a:pt x="2007" y="16702"/>
                    </a:lnTo>
                    <a:lnTo>
                      <a:pt x="1956" y="16797"/>
                    </a:lnTo>
                    <a:lnTo>
                      <a:pt x="1897" y="16892"/>
                    </a:lnTo>
                    <a:lnTo>
                      <a:pt x="1846" y="16994"/>
                    </a:lnTo>
                    <a:lnTo>
                      <a:pt x="1802" y="17104"/>
                    </a:lnTo>
                    <a:lnTo>
                      <a:pt x="1766" y="17214"/>
                    </a:lnTo>
                    <a:lnTo>
                      <a:pt x="1736" y="17339"/>
                    </a:lnTo>
                    <a:lnTo>
                      <a:pt x="1714" y="17463"/>
                    </a:lnTo>
                    <a:lnTo>
                      <a:pt x="1707" y="17588"/>
                    </a:lnTo>
                    <a:lnTo>
                      <a:pt x="1714" y="17653"/>
                    </a:lnTo>
                    <a:lnTo>
                      <a:pt x="1722" y="17712"/>
                    </a:lnTo>
                    <a:lnTo>
                      <a:pt x="1744" y="17778"/>
                    </a:lnTo>
                    <a:lnTo>
                      <a:pt x="1773" y="17837"/>
                    </a:lnTo>
                    <a:lnTo>
                      <a:pt x="1802" y="17895"/>
                    </a:lnTo>
                    <a:lnTo>
                      <a:pt x="1846" y="17946"/>
                    </a:lnTo>
                    <a:lnTo>
                      <a:pt x="1890" y="18005"/>
                    </a:lnTo>
                    <a:lnTo>
                      <a:pt x="1934" y="18056"/>
                    </a:lnTo>
                    <a:lnTo>
                      <a:pt x="2051" y="18151"/>
                    </a:lnTo>
                    <a:lnTo>
                      <a:pt x="2176" y="18247"/>
                    </a:lnTo>
                    <a:lnTo>
                      <a:pt x="2307" y="18327"/>
                    </a:lnTo>
                    <a:lnTo>
                      <a:pt x="2439" y="18408"/>
                    </a:lnTo>
                    <a:lnTo>
                      <a:pt x="2578" y="18474"/>
                    </a:lnTo>
                    <a:lnTo>
                      <a:pt x="2710" y="18532"/>
                    </a:lnTo>
                    <a:lnTo>
                      <a:pt x="2944" y="18627"/>
                    </a:lnTo>
                    <a:lnTo>
                      <a:pt x="3113" y="18686"/>
                    </a:lnTo>
                    <a:lnTo>
                      <a:pt x="3171" y="18708"/>
                    </a:lnTo>
                    <a:lnTo>
                      <a:pt x="3171" y="18752"/>
                    </a:lnTo>
                    <a:lnTo>
                      <a:pt x="3179" y="18876"/>
                    </a:lnTo>
                    <a:lnTo>
                      <a:pt x="3179" y="18964"/>
                    </a:lnTo>
                    <a:lnTo>
                      <a:pt x="3193" y="19059"/>
                    </a:lnTo>
                    <a:lnTo>
                      <a:pt x="3215" y="19169"/>
                    </a:lnTo>
                    <a:lnTo>
                      <a:pt x="3245" y="19286"/>
                    </a:lnTo>
                    <a:lnTo>
                      <a:pt x="3281" y="19411"/>
                    </a:lnTo>
                    <a:lnTo>
                      <a:pt x="3340" y="19543"/>
                    </a:lnTo>
                    <a:lnTo>
                      <a:pt x="3406" y="19667"/>
                    </a:lnTo>
                    <a:lnTo>
                      <a:pt x="3486" y="19799"/>
                    </a:lnTo>
                    <a:lnTo>
                      <a:pt x="3581" y="19923"/>
                    </a:lnTo>
                    <a:lnTo>
                      <a:pt x="3640" y="19982"/>
                    </a:lnTo>
                    <a:lnTo>
                      <a:pt x="3699" y="20040"/>
                    </a:lnTo>
                    <a:lnTo>
                      <a:pt x="3764" y="20099"/>
                    </a:lnTo>
                    <a:lnTo>
                      <a:pt x="3838" y="20158"/>
                    </a:lnTo>
                    <a:lnTo>
                      <a:pt x="3911" y="20209"/>
                    </a:lnTo>
                    <a:lnTo>
                      <a:pt x="3991" y="20260"/>
                    </a:lnTo>
                    <a:lnTo>
                      <a:pt x="4079" y="20304"/>
                    </a:lnTo>
                    <a:lnTo>
                      <a:pt x="4152" y="20341"/>
                    </a:lnTo>
                    <a:lnTo>
                      <a:pt x="4233" y="20370"/>
                    </a:lnTo>
                    <a:lnTo>
                      <a:pt x="4299" y="20392"/>
                    </a:lnTo>
                    <a:lnTo>
                      <a:pt x="4365" y="20414"/>
                    </a:lnTo>
                    <a:lnTo>
                      <a:pt x="4431" y="20421"/>
                    </a:lnTo>
                    <a:lnTo>
                      <a:pt x="4489" y="20429"/>
                    </a:lnTo>
                    <a:lnTo>
                      <a:pt x="4548" y="20436"/>
                    </a:lnTo>
                    <a:lnTo>
                      <a:pt x="4599" y="20429"/>
                    </a:lnTo>
                    <a:lnTo>
                      <a:pt x="4643" y="20429"/>
                    </a:lnTo>
                    <a:lnTo>
                      <a:pt x="4731" y="20399"/>
                    </a:lnTo>
                    <a:lnTo>
                      <a:pt x="4811" y="20370"/>
                    </a:lnTo>
                    <a:lnTo>
                      <a:pt x="4870" y="20326"/>
                    </a:lnTo>
                    <a:lnTo>
                      <a:pt x="4929" y="20275"/>
                    </a:lnTo>
                    <a:lnTo>
                      <a:pt x="4973" y="20216"/>
                    </a:lnTo>
                    <a:lnTo>
                      <a:pt x="5002" y="20165"/>
                    </a:lnTo>
                    <a:lnTo>
                      <a:pt x="5031" y="20114"/>
                    </a:lnTo>
                    <a:lnTo>
                      <a:pt x="5060" y="20033"/>
                    </a:lnTo>
                    <a:lnTo>
                      <a:pt x="5075" y="20004"/>
                    </a:lnTo>
                    <a:lnTo>
                      <a:pt x="5082" y="20040"/>
                    </a:lnTo>
                    <a:lnTo>
                      <a:pt x="5126" y="20128"/>
                    </a:lnTo>
                    <a:lnTo>
                      <a:pt x="5163" y="20194"/>
                    </a:lnTo>
                    <a:lnTo>
                      <a:pt x="5207" y="20267"/>
                    </a:lnTo>
                    <a:lnTo>
                      <a:pt x="5265" y="20348"/>
                    </a:lnTo>
                    <a:lnTo>
                      <a:pt x="5331" y="20429"/>
                    </a:lnTo>
                    <a:lnTo>
                      <a:pt x="5412" y="20516"/>
                    </a:lnTo>
                    <a:lnTo>
                      <a:pt x="5500" y="20612"/>
                    </a:lnTo>
                    <a:lnTo>
                      <a:pt x="5610" y="20699"/>
                    </a:lnTo>
                    <a:lnTo>
                      <a:pt x="5727" y="20787"/>
                    </a:lnTo>
                    <a:lnTo>
                      <a:pt x="5866" y="20868"/>
                    </a:lnTo>
                    <a:lnTo>
                      <a:pt x="6012" y="20948"/>
                    </a:lnTo>
                    <a:lnTo>
                      <a:pt x="6181" y="21022"/>
                    </a:lnTo>
                    <a:lnTo>
                      <a:pt x="6364" y="21080"/>
                    </a:lnTo>
                    <a:lnTo>
                      <a:pt x="6466" y="21102"/>
                    </a:lnTo>
                    <a:lnTo>
                      <a:pt x="6569" y="21117"/>
                    </a:lnTo>
                    <a:lnTo>
                      <a:pt x="6671" y="21109"/>
                    </a:lnTo>
                    <a:lnTo>
                      <a:pt x="6781" y="21095"/>
                    </a:lnTo>
                    <a:lnTo>
                      <a:pt x="6891" y="21073"/>
                    </a:lnTo>
                    <a:lnTo>
                      <a:pt x="7001" y="21036"/>
                    </a:lnTo>
                    <a:lnTo>
                      <a:pt x="7118" y="21000"/>
                    </a:lnTo>
                    <a:lnTo>
                      <a:pt x="7228" y="20948"/>
                    </a:lnTo>
                    <a:lnTo>
                      <a:pt x="7345" y="20890"/>
                    </a:lnTo>
                    <a:lnTo>
                      <a:pt x="7455" y="20824"/>
                    </a:lnTo>
                    <a:lnTo>
                      <a:pt x="7572" y="20758"/>
                    </a:lnTo>
                    <a:lnTo>
                      <a:pt x="7682" y="20685"/>
                    </a:lnTo>
                    <a:lnTo>
                      <a:pt x="7901" y="20524"/>
                    </a:lnTo>
                    <a:lnTo>
                      <a:pt x="8114" y="20355"/>
                    </a:lnTo>
                    <a:lnTo>
                      <a:pt x="8311" y="20180"/>
                    </a:lnTo>
                    <a:lnTo>
                      <a:pt x="8494" y="20011"/>
                    </a:lnTo>
                    <a:lnTo>
                      <a:pt x="8663" y="19850"/>
                    </a:lnTo>
                    <a:lnTo>
                      <a:pt x="8802" y="19704"/>
                    </a:lnTo>
                    <a:lnTo>
                      <a:pt x="9007" y="19484"/>
                    </a:lnTo>
                    <a:lnTo>
                      <a:pt x="9080" y="19403"/>
                    </a:lnTo>
                    <a:lnTo>
                      <a:pt x="11716" y="20912"/>
                    </a:lnTo>
                    <a:lnTo>
                      <a:pt x="16461" y="20224"/>
                    </a:lnTo>
                    <a:lnTo>
                      <a:pt x="20210" y="18107"/>
                    </a:lnTo>
                    <a:lnTo>
                      <a:pt x="20334" y="18093"/>
                    </a:lnTo>
                    <a:lnTo>
                      <a:pt x="20671" y="18042"/>
                    </a:lnTo>
                    <a:lnTo>
                      <a:pt x="21162" y="17968"/>
                    </a:lnTo>
                    <a:lnTo>
                      <a:pt x="21440" y="17917"/>
                    </a:lnTo>
                    <a:lnTo>
                      <a:pt x="21740" y="17859"/>
                    </a:lnTo>
                    <a:lnTo>
                      <a:pt x="22040" y="17793"/>
                    </a:lnTo>
                    <a:lnTo>
                      <a:pt x="22348" y="17727"/>
                    </a:lnTo>
                    <a:lnTo>
                      <a:pt x="22641" y="17646"/>
                    </a:lnTo>
                    <a:lnTo>
                      <a:pt x="22926" y="17558"/>
                    </a:lnTo>
                    <a:lnTo>
                      <a:pt x="23183" y="17470"/>
                    </a:lnTo>
                    <a:lnTo>
                      <a:pt x="23300" y="17419"/>
                    </a:lnTo>
                    <a:lnTo>
                      <a:pt x="23409" y="17375"/>
                    </a:lnTo>
                    <a:lnTo>
                      <a:pt x="23512" y="17324"/>
                    </a:lnTo>
                    <a:lnTo>
                      <a:pt x="23600" y="17265"/>
                    </a:lnTo>
                    <a:lnTo>
                      <a:pt x="23680" y="17214"/>
                    </a:lnTo>
                    <a:lnTo>
                      <a:pt x="23746" y="17156"/>
                    </a:lnTo>
                    <a:lnTo>
                      <a:pt x="23805" y="17097"/>
                    </a:lnTo>
                    <a:lnTo>
                      <a:pt x="23856" y="17038"/>
                    </a:lnTo>
                    <a:lnTo>
                      <a:pt x="23900" y="16980"/>
                    </a:lnTo>
                    <a:lnTo>
                      <a:pt x="23937" y="16921"/>
                    </a:lnTo>
                    <a:lnTo>
                      <a:pt x="23966" y="16855"/>
                    </a:lnTo>
                    <a:lnTo>
                      <a:pt x="23988" y="16797"/>
                    </a:lnTo>
                    <a:lnTo>
                      <a:pt x="24003" y="16731"/>
                    </a:lnTo>
                    <a:lnTo>
                      <a:pt x="24017" y="16665"/>
                    </a:lnTo>
                    <a:lnTo>
                      <a:pt x="24025" y="16606"/>
                    </a:lnTo>
                    <a:lnTo>
                      <a:pt x="24025" y="16541"/>
                    </a:lnTo>
                    <a:lnTo>
                      <a:pt x="24017" y="16416"/>
                    </a:lnTo>
                    <a:lnTo>
                      <a:pt x="24003" y="16292"/>
                    </a:lnTo>
                    <a:lnTo>
                      <a:pt x="23973" y="16174"/>
                    </a:lnTo>
                    <a:lnTo>
                      <a:pt x="23929" y="16065"/>
                    </a:lnTo>
                    <a:lnTo>
                      <a:pt x="23893" y="15969"/>
                    </a:lnTo>
                    <a:lnTo>
                      <a:pt x="23849" y="15874"/>
                    </a:lnTo>
                    <a:lnTo>
                      <a:pt x="23805" y="15801"/>
                    </a:lnTo>
                    <a:lnTo>
                      <a:pt x="23732" y="15691"/>
                    </a:lnTo>
                    <a:lnTo>
                      <a:pt x="23710" y="15647"/>
                    </a:lnTo>
                    <a:lnTo>
                      <a:pt x="23768" y="15625"/>
                    </a:lnTo>
                    <a:lnTo>
                      <a:pt x="23937" y="15552"/>
                    </a:lnTo>
                    <a:lnTo>
                      <a:pt x="24047" y="15501"/>
                    </a:lnTo>
                    <a:lnTo>
                      <a:pt x="24171" y="15428"/>
                    </a:lnTo>
                    <a:lnTo>
                      <a:pt x="24303" y="15347"/>
                    </a:lnTo>
                    <a:lnTo>
                      <a:pt x="24442" y="15252"/>
                    </a:lnTo>
                    <a:lnTo>
                      <a:pt x="24581" y="15135"/>
                    </a:lnTo>
                    <a:lnTo>
                      <a:pt x="24720" y="15010"/>
                    </a:lnTo>
                    <a:lnTo>
                      <a:pt x="24786" y="14937"/>
                    </a:lnTo>
                    <a:lnTo>
                      <a:pt x="24845" y="14864"/>
                    </a:lnTo>
                    <a:lnTo>
                      <a:pt x="24903" y="14783"/>
                    </a:lnTo>
                    <a:lnTo>
                      <a:pt x="24962" y="14703"/>
                    </a:lnTo>
                    <a:lnTo>
                      <a:pt x="25013" y="14615"/>
                    </a:lnTo>
                    <a:lnTo>
                      <a:pt x="25057" y="14527"/>
                    </a:lnTo>
                    <a:lnTo>
                      <a:pt x="25101" y="14424"/>
                    </a:lnTo>
                    <a:lnTo>
                      <a:pt x="25137" y="14329"/>
                    </a:lnTo>
                    <a:lnTo>
                      <a:pt x="25167" y="14219"/>
                    </a:lnTo>
                    <a:lnTo>
                      <a:pt x="25189" y="14110"/>
                    </a:lnTo>
                    <a:lnTo>
                      <a:pt x="25211" y="14000"/>
                    </a:lnTo>
                    <a:lnTo>
                      <a:pt x="25218" y="13883"/>
                    </a:lnTo>
                    <a:lnTo>
                      <a:pt x="25218" y="13758"/>
                    </a:lnTo>
                    <a:lnTo>
                      <a:pt x="25211" y="13648"/>
                    </a:lnTo>
                    <a:lnTo>
                      <a:pt x="25203" y="13546"/>
                    </a:lnTo>
                    <a:lnTo>
                      <a:pt x="25196" y="13443"/>
                    </a:lnTo>
                    <a:lnTo>
                      <a:pt x="25174" y="13355"/>
                    </a:lnTo>
                    <a:lnTo>
                      <a:pt x="25159" y="13268"/>
                    </a:lnTo>
                    <a:lnTo>
                      <a:pt x="25130" y="13187"/>
                    </a:lnTo>
                    <a:lnTo>
                      <a:pt x="25108" y="13114"/>
                    </a:lnTo>
                    <a:lnTo>
                      <a:pt x="25079" y="13041"/>
                    </a:lnTo>
                    <a:lnTo>
                      <a:pt x="25042" y="12975"/>
                    </a:lnTo>
                    <a:lnTo>
                      <a:pt x="24976" y="12858"/>
                    </a:lnTo>
                    <a:lnTo>
                      <a:pt x="24903" y="12762"/>
                    </a:lnTo>
                    <a:lnTo>
                      <a:pt x="24823" y="12682"/>
                    </a:lnTo>
                    <a:lnTo>
                      <a:pt x="24742" y="12616"/>
                    </a:lnTo>
                    <a:lnTo>
                      <a:pt x="24669" y="12565"/>
                    </a:lnTo>
                    <a:lnTo>
                      <a:pt x="24596" y="12528"/>
                    </a:lnTo>
                    <a:lnTo>
                      <a:pt x="24530" y="12499"/>
                    </a:lnTo>
                    <a:lnTo>
                      <a:pt x="24435" y="12462"/>
                    </a:lnTo>
                    <a:lnTo>
                      <a:pt x="24398" y="12455"/>
                    </a:lnTo>
                    <a:lnTo>
                      <a:pt x="24486" y="12426"/>
                    </a:lnTo>
                    <a:lnTo>
                      <a:pt x="24581" y="12389"/>
                    </a:lnTo>
                    <a:lnTo>
                      <a:pt x="24705" y="12330"/>
                    </a:lnTo>
                    <a:lnTo>
                      <a:pt x="24852" y="12257"/>
                    </a:lnTo>
                    <a:lnTo>
                      <a:pt x="25013" y="12169"/>
                    </a:lnTo>
                    <a:lnTo>
                      <a:pt x="25181" y="12067"/>
                    </a:lnTo>
                    <a:lnTo>
                      <a:pt x="25357" y="11942"/>
                    </a:lnTo>
                    <a:lnTo>
                      <a:pt x="25438" y="11876"/>
                    </a:lnTo>
                    <a:lnTo>
                      <a:pt x="25526" y="11803"/>
                    </a:lnTo>
                    <a:lnTo>
                      <a:pt x="25599" y="11730"/>
                    </a:lnTo>
                    <a:lnTo>
                      <a:pt x="25679" y="11642"/>
                    </a:lnTo>
                    <a:lnTo>
                      <a:pt x="25745" y="11562"/>
                    </a:lnTo>
                    <a:lnTo>
                      <a:pt x="25811" y="11466"/>
                    </a:lnTo>
                    <a:lnTo>
                      <a:pt x="25870" y="11371"/>
                    </a:lnTo>
                    <a:lnTo>
                      <a:pt x="25928" y="11276"/>
                    </a:lnTo>
                    <a:lnTo>
                      <a:pt x="25972" y="11166"/>
                    </a:lnTo>
                    <a:lnTo>
                      <a:pt x="26009" y="11056"/>
                    </a:lnTo>
                    <a:lnTo>
                      <a:pt x="26031" y="10946"/>
                    </a:lnTo>
                    <a:lnTo>
                      <a:pt x="26045" y="10822"/>
                    </a:lnTo>
                    <a:lnTo>
                      <a:pt x="26053" y="10705"/>
                    </a:lnTo>
                    <a:lnTo>
                      <a:pt x="26045" y="10573"/>
                    </a:lnTo>
                    <a:lnTo>
                      <a:pt x="26023" y="10441"/>
                    </a:lnTo>
                    <a:lnTo>
                      <a:pt x="25994" y="10302"/>
                    </a:lnTo>
                    <a:lnTo>
                      <a:pt x="25950" y="10163"/>
                    </a:lnTo>
                    <a:lnTo>
                      <a:pt x="25899" y="10039"/>
                    </a:lnTo>
                    <a:lnTo>
                      <a:pt x="25848" y="9921"/>
                    </a:lnTo>
                    <a:lnTo>
                      <a:pt x="25789" y="9812"/>
                    </a:lnTo>
                    <a:lnTo>
                      <a:pt x="25731" y="9716"/>
                    </a:lnTo>
                    <a:lnTo>
                      <a:pt x="25665" y="9629"/>
                    </a:lnTo>
                    <a:lnTo>
                      <a:pt x="25599" y="9548"/>
                    </a:lnTo>
                    <a:lnTo>
                      <a:pt x="25526" y="9475"/>
                    </a:lnTo>
                    <a:lnTo>
                      <a:pt x="25452" y="9409"/>
                    </a:lnTo>
                    <a:lnTo>
                      <a:pt x="25379" y="9350"/>
                    </a:lnTo>
                    <a:lnTo>
                      <a:pt x="25306" y="9299"/>
                    </a:lnTo>
                    <a:lnTo>
                      <a:pt x="25233" y="9255"/>
                    </a:lnTo>
                    <a:lnTo>
                      <a:pt x="25152" y="9218"/>
                    </a:lnTo>
                    <a:lnTo>
                      <a:pt x="25079" y="9182"/>
                    </a:lnTo>
                    <a:lnTo>
                      <a:pt x="24998" y="9153"/>
                    </a:lnTo>
                    <a:lnTo>
                      <a:pt x="24925" y="9131"/>
                    </a:lnTo>
                    <a:lnTo>
                      <a:pt x="24779" y="9094"/>
                    </a:lnTo>
                    <a:lnTo>
                      <a:pt x="24640" y="9079"/>
                    </a:lnTo>
                    <a:lnTo>
                      <a:pt x="24515" y="9065"/>
                    </a:lnTo>
                    <a:lnTo>
                      <a:pt x="24405" y="9065"/>
                    </a:lnTo>
                    <a:lnTo>
                      <a:pt x="24310" y="9072"/>
                    </a:lnTo>
                    <a:lnTo>
                      <a:pt x="24244" y="9079"/>
                    </a:lnTo>
                    <a:lnTo>
                      <a:pt x="24178" y="9094"/>
                    </a:lnTo>
                    <a:lnTo>
                      <a:pt x="24273" y="9013"/>
                    </a:lnTo>
                    <a:lnTo>
                      <a:pt x="24369" y="8926"/>
                    </a:lnTo>
                    <a:lnTo>
                      <a:pt x="24500" y="8801"/>
                    </a:lnTo>
                    <a:lnTo>
                      <a:pt x="24647" y="8655"/>
                    </a:lnTo>
                    <a:lnTo>
                      <a:pt x="24808" y="8479"/>
                    </a:lnTo>
                    <a:lnTo>
                      <a:pt x="24976" y="8289"/>
                    </a:lnTo>
                    <a:lnTo>
                      <a:pt x="25145" y="8076"/>
                    </a:lnTo>
                    <a:lnTo>
                      <a:pt x="25225" y="7966"/>
                    </a:lnTo>
                    <a:lnTo>
                      <a:pt x="25306" y="7857"/>
                    </a:lnTo>
                    <a:lnTo>
                      <a:pt x="25379" y="7739"/>
                    </a:lnTo>
                    <a:lnTo>
                      <a:pt x="25445" y="7615"/>
                    </a:lnTo>
                    <a:lnTo>
                      <a:pt x="25511" y="7498"/>
                    </a:lnTo>
                    <a:lnTo>
                      <a:pt x="25562" y="7373"/>
                    </a:lnTo>
                    <a:lnTo>
                      <a:pt x="25613" y="7249"/>
                    </a:lnTo>
                    <a:lnTo>
                      <a:pt x="25657" y="7124"/>
                    </a:lnTo>
                    <a:lnTo>
                      <a:pt x="25687" y="7000"/>
                    </a:lnTo>
                    <a:lnTo>
                      <a:pt x="25709" y="6875"/>
                    </a:lnTo>
                    <a:lnTo>
                      <a:pt x="25716" y="6751"/>
                    </a:lnTo>
                    <a:lnTo>
                      <a:pt x="25709" y="6634"/>
                    </a:lnTo>
                    <a:lnTo>
                      <a:pt x="25694" y="6509"/>
                    </a:lnTo>
                    <a:lnTo>
                      <a:pt x="25665" y="6392"/>
                    </a:lnTo>
                    <a:lnTo>
                      <a:pt x="25621" y="6275"/>
                    </a:lnTo>
                    <a:lnTo>
                      <a:pt x="25562" y="6158"/>
                    </a:lnTo>
                    <a:lnTo>
                      <a:pt x="25489" y="6048"/>
                    </a:lnTo>
                    <a:lnTo>
                      <a:pt x="25416" y="5953"/>
                    </a:lnTo>
                    <a:lnTo>
                      <a:pt x="25343" y="5872"/>
                    </a:lnTo>
                    <a:lnTo>
                      <a:pt x="25262" y="5792"/>
                    </a:lnTo>
                    <a:lnTo>
                      <a:pt x="25181" y="5726"/>
                    </a:lnTo>
                    <a:lnTo>
                      <a:pt x="25101" y="5667"/>
                    </a:lnTo>
                    <a:lnTo>
                      <a:pt x="25020" y="5623"/>
                    </a:lnTo>
                    <a:lnTo>
                      <a:pt x="24932" y="5579"/>
                    </a:lnTo>
                    <a:lnTo>
                      <a:pt x="24852" y="5550"/>
                    </a:lnTo>
                    <a:lnTo>
                      <a:pt x="24764" y="5521"/>
                    </a:lnTo>
                    <a:lnTo>
                      <a:pt x="24684" y="5506"/>
                    </a:lnTo>
                    <a:lnTo>
                      <a:pt x="24596" y="5492"/>
                    </a:lnTo>
                    <a:lnTo>
                      <a:pt x="24515" y="5484"/>
                    </a:lnTo>
                    <a:lnTo>
                      <a:pt x="24435" y="5484"/>
                    </a:lnTo>
                    <a:lnTo>
                      <a:pt x="24273" y="5492"/>
                    </a:lnTo>
                    <a:lnTo>
                      <a:pt x="24120" y="5514"/>
                    </a:lnTo>
                    <a:lnTo>
                      <a:pt x="23981" y="5543"/>
                    </a:lnTo>
                    <a:lnTo>
                      <a:pt x="23856" y="5587"/>
                    </a:lnTo>
                    <a:lnTo>
                      <a:pt x="23746" y="5623"/>
                    </a:lnTo>
                    <a:lnTo>
                      <a:pt x="23658" y="5667"/>
                    </a:lnTo>
                    <a:lnTo>
                      <a:pt x="23593" y="5697"/>
                    </a:lnTo>
                    <a:lnTo>
                      <a:pt x="23534" y="5726"/>
                    </a:lnTo>
                    <a:lnTo>
                      <a:pt x="23593" y="5631"/>
                    </a:lnTo>
                    <a:lnTo>
                      <a:pt x="23658" y="5521"/>
                    </a:lnTo>
                    <a:lnTo>
                      <a:pt x="23739" y="5367"/>
                    </a:lnTo>
                    <a:lnTo>
                      <a:pt x="23827" y="5184"/>
                    </a:lnTo>
                    <a:lnTo>
                      <a:pt x="23915" y="4972"/>
                    </a:lnTo>
                    <a:lnTo>
                      <a:pt x="23959" y="4855"/>
                    </a:lnTo>
                    <a:lnTo>
                      <a:pt x="24003" y="4737"/>
                    </a:lnTo>
                    <a:lnTo>
                      <a:pt x="24039" y="4606"/>
                    </a:lnTo>
                    <a:lnTo>
                      <a:pt x="24068" y="4474"/>
                    </a:lnTo>
                    <a:lnTo>
                      <a:pt x="24090" y="4342"/>
                    </a:lnTo>
                    <a:lnTo>
                      <a:pt x="24112" y="4203"/>
                    </a:lnTo>
                    <a:lnTo>
                      <a:pt x="24127" y="4064"/>
                    </a:lnTo>
                    <a:lnTo>
                      <a:pt x="24134" y="3917"/>
                    </a:lnTo>
                    <a:lnTo>
                      <a:pt x="24134" y="3771"/>
                    </a:lnTo>
                    <a:lnTo>
                      <a:pt x="24120" y="3624"/>
                    </a:lnTo>
                    <a:lnTo>
                      <a:pt x="24098" y="3471"/>
                    </a:lnTo>
                    <a:lnTo>
                      <a:pt x="24061" y="3324"/>
                    </a:lnTo>
                    <a:lnTo>
                      <a:pt x="24017" y="3178"/>
                    </a:lnTo>
                    <a:lnTo>
                      <a:pt x="23959" y="3031"/>
                    </a:lnTo>
                    <a:lnTo>
                      <a:pt x="23885" y="2885"/>
                    </a:lnTo>
                    <a:lnTo>
                      <a:pt x="23790" y="2738"/>
                    </a:lnTo>
                    <a:lnTo>
                      <a:pt x="23688" y="2599"/>
                    </a:lnTo>
                    <a:lnTo>
                      <a:pt x="23571" y="2460"/>
                    </a:lnTo>
                    <a:lnTo>
                      <a:pt x="23431" y="2321"/>
                    </a:lnTo>
                    <a:lnTo>
                      <a:pt x="23278" y="2189"/>
                    </a:lnTo>
                    <a:lnTo>
                      <a:pt x="23190" y="2131"/>
                    </a:lnTo>
                    <a:lnTo>
                      <a:pt x="23109" y="2072"/>
                    </a:lnTo>
                    <a:lnTo>
                      <a:pt x="22941" y="1977"/>
                    </a:lnTo>
                    <a:lnTo>
                      <a:pt x="22780" y="1896"/>
                    </a:lnTo>
                    <a:lnTo>
                      <a:pt x="22611" y="1838"/>
                    </a:lnTo>
                    <a:lnTo>
                      <a:pt x="22450" y="1794"/>
                    </a:lnTo>
                    <a:lnTo>
                      <a:pt x="22282" y="1765"/>
                    </a:lnTo>
                    <a:lnTo>
                      <a:pt x="22121" y="1757"/>
                    </a:lnTo>
                    <a:lnTo>
                      <a:pt x="21960" y="1757"/>
                    </a:lnTo>
                    <a:lnTo>
                      <a:pt x="21806" y="1772"/>
                    </a:lnTo>
                    <a:lnTo>
                      <a:pt x="21652" y="1801"/>
                    </a:lnTo>
                    <a:lnTo>
                      <a:pt x="21498" y="1838"/>
                    </a:lnTo>
                    <a:lnTo>
                      <a:pt x="21352" y="1882"/>
                    </a:lnTo>
                    <a:lnTo>
                      <a:pt x="21206" y="1940"/>
                    </a:lnTo>
                    <a:lnTo>
                      <a:pt x="21066" y="2006"/>
                    </a:lnTo>
                    <a:lnTo>
                      <a:pt x="20935" y="2072"/>
                    </a:lnTo>
                    <a:lnTo>
                      <a:pt x="20803" y="2145"/>
                    </a:lnTo>
                    <a:lnTo>
                      <a:pt x="20671" y="2226"/>
                    </a:lnTo>
                    <a:lnTo>
                      <a:pt x="20554" y="2306"/>
                    </a:lnTo>
                    <a:lnTo>
                      <a:pt x="20437" y="2394"/>
                    </a:lnTo>
                    <a:lnTo>
                      <a:pt x="20334" y="2475"/>
                    </a:lnTo>
                    <a:lnTo>
                      <a:pt x="20137" y="2643"/>
                    </a:lnTo>
                    <a:lnTo>
                      <a:pt x="19968" y="2797"/>
                    </a:lnTo>
                    <a:lnTo>
                      <a:pt x="19836" y="2936"/>
                    </a:lnTo>
                    <a:lnTo>
                      <a:pt x="19734" y="3039"/>
                    </a:lnTo>
                    <a:lnTo>
                      <a:pt x="19653" y="3141"/>
                    </a:lnTo>
                    <a:lnTo>
                      <a:pt x="19675" y="3039"/>
                    </a:lnTo>
                    <a:lnTo>
                      <a:pt x="19690" y="2914"/>
                    </a:lnTo>
                    <a:lnTo>
                      <a:pt x="19705" y="2760"/>
                    </a:lnTo>
                    <a:lnTo>
                      <a:pt x="19712" y="2570"/>
                    </a:lnTo>
                    <a:lnTo>
                      <a:pt x="19705" y="2358"/>
                    </a:lnTo>
                    <a:lnTo>
                      <a:pt x="19697" y="2241"/>
                    </a:lnTo>
                    <a:lnTo>
                      <a:pt x="19683" y="2123"/>
                    </a:lnTo>
                    <a:lnTo>
                      <a:pt x="19661" y="1999"/>
                    </a:lnTo>
                    <a:lnTo>
                      <a:pt x="19631" y="1874"/>
                    </a:lnTo>
                    <a:lnTo>
                      <a:pt x="19595" y="1743"/>
                    </a:lnTo>
                    <a:lnTo>
                      <a:pt x="19551" y="1618"/>
                    </a:lnTo>
                    <a:lnTo>
                      <a:pt x="19492" y="1486"/>
                    </a:lnTo>
                    <a:lnTo>
                      <a:pt x="19434" y="1362"/>
                    </a:lnTo>
                    <a:lnTo>
                      <a:pt x="19360" y="1230"/>
                    </a:lnTo>
                    <a:lnTo>
                      <a:pt x="19273" y="1106"/>
                    </a:lnTo>
                    <a:lnTo>
                      <a:pt x="19177" y="981"/>
                    </a:lnTo>
                    <a:lnTo>
                      <a:pt x="19068" y="864"/>
                    </a:lnTo>
                    <a:lnTo>
                      <a:pt x="18950" y="747"/>
                    </a:lnTo>
                    <a:lnTo>
                      <a:pt x="18811" y="637"/>
                    </a:lnTo>
                    <a:lnTo>
                      <a:pt x="18665" y="535"/>
                    </a:lnTo>
                    <a:lnTo>
                      <a:pt x="18496" y="432"/>
                    </a:lnTo>
                    <a:lnTo>
                      <a:pt x="18313" y="344"/>
                    </a:lnTo>
                    <a:lnTo>
                      <a:pt x="18116" y="264"/>
                    </a:lnTo>
                    <a:lnTo>
                      <a:pt x="17903" y="183"/>
                    </a:lnTo>
                    <a:lnTo>
                      <a:pt x="17669" y="117"/>
                    </a:lnTo>
                    <a:lnTo>
                      <a:pt x="17427" y="66"/>
                    </a:lnTo>
                    <a:lnTo>
                      <a:pt x="17208" y="29"/>
                    </a:lnTo>
                    <a:lnTo>
                      <a:pt x="16988" y="7"/>
                    </a:lnTo>
                    <a:lnTo>
                      <a:pt x="16783" y="0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67"/>
              <p:cNvSpPr/>
              <p:nvPr/>
            </p:nvSpPr>
            <p:spPr>
              <a:xfrm>
                <a:off x="2992550" y="238125"/>
                <a:ext cx="651325" cy="527925"/>
              </a:xfrm>
              <a:custGeom>
                <a:rect b="b" l="l" r="r" t="t"/>
                <a:pathLst>
                  <a:path extrusionOk="0" fill="none" h="21117" w="26053">
                    <a:moveTo>
                      <a:pt x="9080" y="19403"/>
                    </a:moveTo>
                    <a:lnTo>
                      <a:pt x="9080" y="19403"/>
                    </a:lnTo>
                    <a:lnTo>
                      <a:pt x="9007" y="19484"/>
                    </a:lnTo>
                    <a:lnTo>
                      <a:pt x="8802" y="19704"/>
                    </a:lnTo>
                    <a:lnTo>
                      <a:pt x="8663" y="19850"/>
                    </a:lnTo>
                    <a:lnTo>
                      <a:pt x="8494" y="20011"/>
                    </a:lnTo>
                    <a:lnTo>
                      <a:pt x="8311" y="20180"/>
                    </a:lnTo>
                    <a:lnTo>
                      <a:pt x="8114" y="20355"/>
                    </a:lnTo>
                    <a:lnTo>
                      <a:pt x="7901" y="20524"/>
                    </a:lnTo>
                    <a:lnTo>
                      <a:pt x="7682" y="20685"/>
                    </a:lnTo>
                    <a:lnTo>
                      <a:pt x="7572" y="20758"/>
                    </a:lnTo>
                    <a:lnTo>
                      <a:pt x="7455" y="20824"/>
                    </a:lnTo>
                    <a:lnTo>
                      <a:pt x="7345" y="20890"/>
                    </a:lnTo>
                    <a:lnTo>
                      <a:pt x="7228" y="20948"/>
                    </a:lnTo>
                    <a:lnTo>
                      <a:pt x="7118" y="21000"/>
                    </a:lnTo>
                    <a:lnTo>
                      <a:pt x="7001" y="21036"/>
                    </a:lnTo>
                    <a:lnTo>
                      <a:pt x="6891" y="21073"/>
                    </a:lnTo>
                    <a:lnTo>
                      <a:pt x="6781" y="21095"/>
                    </a:lnTo>
                    <a:lnTo>
                      <a:pt x="6671" y="21109"/>
                    </a:lnTo>
                    <a:lnTo>
                      <a:pt x="6569" y="21117"/>
                    </a:lnTo>
                    <a:lnTo>
                      <a:pt x="6466" y="21102"/>
                    </a:lnTo>
                    <a:lnTo>
                      <a:pt x="6364" y="21080"/>
                    </a:lnTo>
                    <a:lnTo>
                      <a:pt x="6364" y="21080"/>
                    </a:lnTo>
                    <a:lnTo>
                      <a:pt x="6181" y="21022"/>
                    </a:lnTo>
                    <a:lnTo>
                      <a:pt x="6012" y="20948"/>
                    </a:lnTo>
                    <a:lnTo>
                      <a:pt x="5866" y="20868"/>
                    </a:lnTo>
                    <a:lnTo>
                      <a:pt x="5727" y="20787"/>
                    </a:lnTo>
                    <a:lnTo>
                      <a:pt x="5610" y="20699"/>
                    </a:lnTo>
                    <a:lnTo>
                      <a:pt x="5500" y="20612"/>
                    </a:lnTo>
                    <a:lnTo>
                      <a:pt x="5412" y="20516"/>
                    </a:lnTo>
                    <a:lnTo>
                      <a:pt x="5331" y="20429"/>
                    </a:lnTo>
                    <a:lnTo>
                      <a:pt x="5265" y="20348"/>
                    </a:lnTo>
                    <a:lnTo>
                      <a:pt x="5207" y="20267"/>
                    </a:lnTo>
                    <a:lnTo>
                      <a:pt x="5163" y="20194"/>
                    </a:lnTo>
                    <a:lnTo>
                      <a:pt x="5126" y="20128"/>
                    </a:lnTo>
                    <a:lnTo>
                      <a:pt x="5082" y="20040"/>
                    </a:lnTo>
                    <a:lnTo>
                      <a:pt x="5075" y="20004"/>
                    </a:lnTo>
                    <a:lnTo>
                      <a:pt x="5075" y="20004"/>
                    </a:lnTo>
                    <a:lnTo>
                      <a:pt x="5060" y="20033"/>
                    </a:lnTo>
                    <a:lnTo>
                      <a:pt x="5031" y="20114"/>
                    </a:lnTo>
                    <a:lnTo>
                      <a:pt x="5002" y="20165"/>
                    </a:lnTo>
                    <a:lnTo>
                      <a:pt x="4973" y="20216"/>
                    </a:lnTo>
                    <a:lnTo>
                      <a:pt x="4929" y="20275"/>
                    </a:lnTo>
                    <a:lnTo>
                      <a:pt x="4870" y="20326"/>
                    </a:lnTo>
                    <a:lnTo>
                      <a:pt x="4811" y="20370"/>
                    </a:lnTo>
                    <a:lnTo>
                      <a:pt x="4731" y="20399"/>
                    </a:lnTo>
                    <a:lnTo>
                      <a:pt x="4643" y="20429"/>
                    </a:lnTo>
                    <a:lnTo>
                      <a:pt x="4599" y="20429"/>
                    </a:lnTo>
                    <a:lnTo>
                      <a:pt x="4548" y="20436"/>
                    </a:lnTo>
                    <a:lnTo>
                      <a:pt x="4489" y="20429"/>
                    </a:lnTo>
                    <a:lnTo>
                      <a:pt x="4431" y="20421"/>
                    </a:lnTo>
                    <a:lnTo>
                      <a:pt x="4365" y="20414"/>
                    </a:lnTo>
                    <a:lnTo>
                      <a:pt x="4299" y="20392"/>
                    </a:lnTo>
                    <a:lnTo>
                      <a:pt x="4233" y="20370"/>
                    </a:lnTo>
                    <a:lnTo>
                      <a:pt x="4152" y="20341"/>
                    </a:lnTo>
                    <a:lnTo>
                      <a:pt x="4079" y="20304"/>
                    </a:lnTo>
                    <a:lnTo>
                      <a:pt x="3991" y="20260"/>
                    </a:lnTo>
                    <a:lnTo>
                      <a:pt x="3991" y="20260"/>
                    </a:lnTo>
                    <a:lnTo>
                      <a:pt x="3911" y="20209"/>
                    </a:lnTo>
                    <a:lnTo>
                      <a:pt x="3838" y="20158"/>
                    </a:lnTo>
                    <a:lnTo>
                      <a:pt x="3764" y="20099"/>
                    </a:lnTo>
                    <a:lnTo>
                      <a:pt x="3699" y="20040"/>
                    </a:lnTo>
                    <a:lnTo>
                      <a:pt x="3640" y="19982"/>
                    </a:lnTo>
                    <a:lnTo>
                      <a:pt x="3581" y="19923"/>
                    </a:lnTo>
                    <a:lnTo>
                      <a:pt x="3486" y="19799"/>
                    </a:lnTo>
                    <a:lnTo>
                      <a:pt x="3406" y="19667"/>
                    </a:lnTo>
                    <a:lnTo>
                      <a:pt x="3340" y="19543"/>
                    </a:lnTo>
                    <a:lnTo>
                      <a:pt x="3281" y="19411"/>
                    </a:lnTo>
                    <a:lnTo>
                      <a:pt x="3245" y="19286"/>
                    </a:lnTo>
                    <a:lnTo>
                      <a:pt x="3215" y="19169"/>
                    </a:lnTo>
                    <a:lnTo>
                      <a:pt x="3193" y="19059"/>
                    </a:lnTo>
                    <a:lnTo>
                      <a:pt x="3179" y="18964"/>
                    </a:lnTo>
                    <a:lnTo>
                      <a:pt x="3179" y="18876"/>
                    </a:lnTo>
                    <a:lnTo>
                      <a:pt x="3171" y="18752"/>
                    </a:lnTo>
                    <a:lnTo>
                      <a:pt x="3171" y="18708"/>
                    </a:lnTo>
                    <a:lnTo>
                      <a:pt x="3171" y="18708"/>
                    </a:lnTo>
                    <a:lnTo>
                      <a:pt x="3113" y="18686"/>
                    </a:lnTo>
                    <a:lnTo>
                      <a:pt x="2944" y="18627"/>
                    </a:lnTo>
                    <a:lnTo>
                      <a:pt x="2710" y="18532"/>
                    </a:lnTo>
                    <a:lnTo>
                      <a:pt x="2578" y="18474"/>
                    </a:lnTo>
                    <a:lnTo>
                      <a:pt x="2439" y="18408"/>
                    </a:lnTo>
                    <a:lnTo>
                      <a:pt x="2307" y="18327"/>
                    </a:lnTo>
                    <a:lnTo>
                      <a:pt x="2176" y="18247"/>
                    </a:lnTo>
                    <a:lnTo>
                      <a:pt x="2051" y="18151"/>
                    </a:lnTo>
                    <a:lnTo>
                      <a:pt x="1934" y="18056"/>
                    </a:lnTo>
                    <a:lnTo>
                      <a:pt x="1890" y="18005"/>
                    </a:lnTo>
                    <a:lnTo>
                      <a:pt x="1846" y="17946"/>
                    </a:lnTo>
                    <a:lnTo>
                      <a:pt x="1802" y="17895"/>
                    </a:lnTo>
                    <a:lnTo>
                      <a:pt x="1773" y="17837"/>
                    </a:lnTo>
                    <a:lnTo>
                      <a:pt x="1744" y="17778"/>
                    </a:lnTo>
                    <a:lnTo>
                      <a:pt x="1722" y="17712"/>
                    </a:lnTo>
                    <a:lnTo>
                      <a:pt x="1714" y="17653"/>
                    </a:lnTo>
                    <a:lnTo>
                      <a:pt x="1707" y="17588"/>
                    </a:lnTo>
                    <a:lnTo>
                      <a:pt x="1707" y="17588"/>
                    </a:lnTo>
                    <a:lnTo>
                      <a:pt x="1714" y="17463"/>
                    </a:lnTo>
                    <a:lnTo>
                      <a:pt x="1736" y="17339"/>
                    </a:lnTo>
                    <a:lnTo>
                      <a:pt x="1766" y="17214"/>
                    </a:lnTo>
                    <a:lnTo>
                      <a:pt x="1802" y="17104"/>
                    </a:lnTo>
                    <a:lnTo>
                      <a:pt x="1846" y="16994"/>
                    </a:lnTo>
                    <a:lnTo>
                      <a:pt x="1897" y="16892"/>
                    </a:lnTo>
                    <a:lnTo>
                      <a:pt x="1956" y="16797"/>
                    </a:lnTo>
                    <a:lnTo>
                      <a:pt x="2007" y="16702"/>
                    </a:lnTo>
                    <a:lnTo>
                      <a:pt x="2124" y="16555"/>
                    </a:lnTo>
                    <a:lnTo>
                      <a:pt x="2219" y="16438"/>
                    </a:lnTo>
                    <a:lnTo>
                      <a:pt x="2285" y="16365"/>
                    </a:lnTo>
                    <a:lnTo>
                      <a:pt x="2315" y="16336"/>
                    </a:lnTo>
                    <a:lnTo>
                      <a:pt x="2315" y="16336"/>
                    </a:lnTo>
                    <a:lnTo>
                      <a:pt x="2205" y="16292"/>
                    </a:lnTo>
                    <a:lnTo>
                      <a:pt x="1912" y="16145"/>
                    </a:lnTo>
                    <a:lnTo>
                      <a:pt x="1722" y="16050"/>
                    </a:lnTo>
                    <a:lnTo>
                      <a:pt x="1509" y="15925"/>
                    </a:lnTo>
                    <a:lnTo>
                      <a:pt x="1282" y="15794"/>
                    </a:lnTo>
                    <a:lnTo>
                      <a:pt x="1055" y="15647"/>
                    </a:lnTo>
                    <a:lnTo>
                      <a:pt x="828" y="15479"/>
                    </a:lnTo>
                    <a:lnTo>
                      <a:pt x="718" y="15398"/>
                    </a:lnTo>
                    <a:lnTo>
                      <a:pt x="616" y="15310"/>
                    </a:lnTo>
                    <a:lnTo>
                      <a:pt x="513" y="15215"/>
                    </a:lnTo>
                    <a:lnTo>
                      <a:pt x="426" y="15120"/>
                    </a:lnTo>
                    <a:lnTo>
                      <a:pt x="338" y="15025"/>
                    </a:lnTo>
                    <a:lnTo>
                      <a:pt x="257" y="14930"/>
                    </a:lnTo>
                    <a:lnTo>
                      <a:pt x="184" y="14827"/>
                    </a:lnTo>
                    <a:lnTo>
                      <a:pt x="125" y="14732"/>
                    </a:lnTo>
                    <a:lnTo>
                      <a:pt x="74" y="14629"/>
                    </a:lnTo>
                    <a:lnTo>
                      <a:pt x="38" y="14527"/>
                    </a:lnTo>
                    <a:lnTo>
                      <a:pt x="16" y="14417"/>
                    </a:lnTo>
                    <a:lnTo>
                      <a:pt x="1" y="14315"/>
                    </a:lnTo>
                    <a:lnTo>
                      <a:pt x="8" y="14212"/>
                    </a:lnTo>
                    <a:lnTo>
                      <a:pt x="23" y="14102"/>
                    </a:lnTo>
                    <a:lnTo>
                      <a:pt x="23" y="14102"/>
                    </a:lnTo>
                    <a:lnTo>
                      <a:pt x="59" y="14000"/>
                    </a:lnTo>
                    <a:lnTo>
                      <a:pt x="103" y="13897"/>
                    </a:lnTo>
                    <a:lnTo>
                      <a:pt x="155" y="13795"/>
                    </a:lnTo>
                    <a:lnTo>
                      <a:pt x="213" y="13692"/>
                    </a:lnTo>
                    <a:lnTo>
                      <a:pt x="279" y="13590"/>
                    </a:lnTo>
                    <a:lnTo>
                      <a:pt x="352" y="13495"/>
                    </a:lnTo>
                    <a:lnTo>
                      <a:pt x="426" y="13399"/>
                    </a:lnTo>
                    <a:lnTo>
                      <a:pt x="513" y="13304"/>
                    </a:lnTo>
                    <a:lnTo>
                      <a:pt x="601" y="13216"/>
                    </a:lnTo>
                    <a:lnTo>
                      <a:pt x="689" y="13121"/>
                    </a:lnTo>
                    <a:lnTo>
                      <a:pt x="880" y="12953"/>
                    </a:lnTo>
                    <a:lnTo>
                      <a:pt x="1085" y="12792"/>
                    </a:lnTo>
                    <a:lnTo>
                      <a:pt x="1282" y="12645"/>
                    </a:lnTo>
                    <a:lnTo>
                      <a:pt x="1480" y="12513"/>
                    </a:lnTo>
                    <a:lnTo>
                      <a:pt x="1670" y="12396"/>
                    </a:lnTo>
                    <a:lnTo>
                      <a:pt x="1846" y="12286"/>
                    </a:lnTo>
                    <a:lnTo>
                      <a:pt x="2000" y="12199"/>
                    </a:lnTo>
                    <a:lnTo>
                      <a:pt x="2227" y="12081"/>
                    </a:lnTo>
                    <a:lnTo>
                      <a:pt x="2315" y="12037"/>
                    </a:lnTo>
                    <a:lnTo>
                      <a:pt x="2315" y="12037"/>
                    </a:lnTo>
                    <a:lnTo>
                      <a:pt x="2212" y="11942"/>
                    </a:lnTo>
                    <a:lnTo>
                      <a:pt x="2102" y="11825"/>
                    </a:lnTo>
                    <a:lnTo>
                      <a:pt x="1963" y="11671"/>
                    </a:lnTo>
                    <a:lnTo>
                      <a:pt x="1802" y="11481"/>
                    </a:lnTo>
                    <a:lnTo>
                      <a:pt x="1619" y="11254"/>
                    </a:lnTo>
                    <a:lnTo>
                      <a:pt x="1436" y="11005"/>
                    </a:lnTo>
                    <a:lnTo>
                      <a:pt x="1253" y="10734"/>
                    </a:lnTo>
                    <a:lnTo>
                      <a:pt x="1158" y="10595"/>
                    </a:lnTo>
                    <a:lnTo>
                      <a:pt x="1070" y="10449"/>
                    </a:lnTo>
                    <a:lnTo>
                      <a:pt x="989" y="10302"/>
                    </a:lnTo>
                    <a:lnTo>
                      <a:pt x="909" y="10148"/>
                    </a:lnTo>
                    <a:lnTo>
                      <a:pt x="836" y="9995"/>
                    </a:lnTo>
                    <a:lnTo>
                      <a:pt x="770" y="9834"/>
                    </a:lnTo>
                    <a:lnTo>
                      <a:pt x="704" y="9672"/>
                    </a:lnTo>
                    <a:lnTo>
                      <a:pt x="653" y="9519"/>
                    </a:lnTo>
                    <a:lnTo>
                      <a:pt x="616" y="9358"/>
                    </a:lnTo>
                    <a:lnTo>
                      <a:pt x="587" y="9197"/>
                    </a:lnTo>
                    <a:lnTo>
                      <a:pt x="565" y="9035"/>
                    </a:lnTo>
                    <a:lnTo>
                      <a:pt x="557" y="8882"/>
                    </a:lnTo>
                    <a:lnTo>
                      <a:pt x="565" y="8721"/>
                    </a:lnTo>
                    <a:lnTo>
                      <a:pt x="587" y="8567"/>
                    </a:lnTo>
                    <a:lnTo>
                      <a:pt x="623" y="8420"/>
                    </a:lnTo>
                    <a:lnTo>
                      <a:pt x="675" y="8274"/>
                    </a:lnTo>
                    <a:lnTo>
                      <a:pt x="675" y="8274"/>
                    </a:lnTo>
                    <a:lnTo>
                      <a:pt x="733" y="8135"/>
                    </a:lnTo>
                    <a:lnTo>
                      <a:pt x="799" y="8003"/>
                    </a:lnTo>
                    <a:lnTo>
                      <a:pt x="872" y="7879"/>
                    </a:lnTo>
                    <a:lnTo>
                      <a:pt x="945" y="7769"/>
                    </a:lnTo>
                    <a:lnTo>
                      <a:pt x="1019" y="7666"/>
                    </a:lnTo>
                    <a:lnTo>
                      <a:pt x="1099" y="7578"/>
                    </a:lnTo>
                    <a:lnTo>
                      <a:pt x="1180" y="7490"/>
                    </a:lnTo>
                    <a:lnTo>
                      <a:pt x="1260" y="7417"/>
                    </a:lnTo>
                    <a:lnTo>
                      <a:pt x="1348" y="7344"/>
                    </a:lnTo>
                    <a:lnTo>
                      <a:pt x="1429" y="7285"/>
                    </a:lnTo>
                    <a:lnTo>
                      <a:pt x="1517" y="7227"/>
                    </a:lnTo>
                    <a:lnTo>
                      <a:pt x="1597" y="7183"/>
                    </a:lnTo>
                    <a:lnTo>
                      <a:pt x="1685" y="7139"/>
                    </a:lnTo>
                    <a:lnTo>
                      <a:pt x="1766" y="7102"/>
                    </a:lnTo>
                    <a:lnTo>
                      <a:pt x="1927" y="7044"/>
                    </a:lnTo>
                    <a:lnTo>
                      <a:pt x="2088" y="7000"/>
                    </a:lnTo>
                    <a:lnTo>
                      <a:pt x="2227" y="6978"/>
                    </a:lnTo>
                    <a:lnTo>
                      <a:pt x="2359" y="6963"/>
                    </a:lnTo>
                    <a:lnTo>
                      <a:pt x="2476" y="6963"/>
                    </a:lnTo>
                    <a:lnTo>
                      <a:pt x="2571" y="6963"/>
                    </a:lnTo>
                    <a:lnTo>
                      <a:pt x="2637" y="6971"/>
                    </a:lnTo>
                    <a:lnTo>
                      <a:pt x="2703" y="6978"/>
                    </a:lnTo>
                    <a:lnTo>
                      <a:pt x="2703" y="6978"/>
                    </a:lnTo>
                    <a:lnTo>
                      <a:pt x="2666" y="6875"/>
                    </a:lnTo>
                    <a:lnTo>
                      <a:pt x="2630" y="6751"/>
                    </a:lnTo>
                    <a:lnTo>
                      <a:pt x="2586" y="6590"/>
                    </a:lnTo>
                    <a:lnTo>
                      <a:pt x="2549" y="6392"/>
                    </a:lnTo>
                    <a:lnTo>
                      <a:pt x="2512" y="6165"/>
                    </a:lnTo>
                    <a:lnTo>
                      <a:pt x="2498" y="5916"/>
                    </a:lnTo>
                    <a:lnTo>
                      <a:pt x="2490" y="5784"/>
                    </a:lnTo>
                    <a:lnTo>
                      <a:pt x="2490" y="5653"/>
                    </a:lnTo>
                    <a:lnTo>
                      <a:pt x="2498" y="5514"/>
                    </a:lnTo>
                    <a:lnTo>
                      <a:pt x="2505" y="5374"/>
                    </a:lnTo>
                    <a:lnTo>
                      <a:pt x="2527" y="5228"/>
                    </a:lnTo>
                    <a:lnTo>
                      <a:pt x="2556" y="5082"/>
                    </a:lnTo>
                    <a:lnTo>
                      <a:pt x="2593" y="4935"/>
                    </a:lnTo>
                    <a:lnTo>
                      <a:pt x="2637" y="4789"/>
                    </a:lnTo>
                    <a:lnTo>
                      <a:pt x="2688" y="4650"/>
                    </a:lnTo>
                    <a:lnTo>
                      <a:pt x="2754" y="4503"/>
                    </a:lnTo>
                    <a:lnTo>
                      <a:pt x="2835" y="4364"/>
                    </a:lnTo>
                    <a:lnTo>
                      <a:pt x="2922" y="4225"/>
                    </a:lnTo>
                    <a:lnTo>
                      <a:pt x="3018" y="4086"/>
                    </a:lnTo>
                    <a:lnTo>
                      <a:pt x="3135" y="3954"/>
                    </a:lnTo>
                    <a:lnTo>
                      <a:pt x="3259" y="3829"/>
                    </a:lnTo>
                    <a:lnTo>
                      <a:pt x="3406" y="3705"/>
                    </a:lnTo>
                    <a:lnTo>
                      <a:pt x="3559" y="3595"/>
                    </a:lnTo>
                    <a:lnTo>
                      <a:pt x="3735" y="3485"/>
                    </a:lnTo>
                    <a:lnTo>
                      <a:pt x="3735" y="3485"/>
                    </a:lnTo>
                    <a:lnTo>
                      <a:pt x="3911" y="3383"/>
                    </a:lnTo>
                    <a:lnTo>
                      <a:pt x="4087" y="3295"/>
                    </a:lnTo>
                    <a:lnTo>
                      <a:pt x="4248" y="3214"/>
                    </a:lnTo>
                    <a:lnTo>
                      <a:pt x="4409" y="3148"/>
                    </a:lnTo>
                    <a:lnTo>
                      <a:pt x="4555" y="3090"/>
                    </a:lnTo>
                    <a:lnTo>
                      <a:pt x="4702" y="3039"/>
                    </a:lnTo>
                    <a:lnTo>
                      <a:pt x="4841" y="2995"/>
                    </a:lnTo>
                    <a:lnTo>
                      <a:pt x="4973" y="2965"/>
                    </a:lnTo>
                    <a:lnTo>
                      <a:pt x="5097" y="2936"/>
                    </a:lnTo>
                    <a:lnTo>
                      <a:pt x="5214" y="2914"/>
                    </a:lnTo>
                    <a:lnTo>
                      <a:pt x="5331" y="2907"/>
                    </a:lnTo>
                    <a:lnTo>
                      <a:pt x="5434" y="2900"/>
                    </a:lnTo>
                    <a:lnTo>
                      <a:pt x="5536" y="2892"/>
                    </a:lnTo>
                    <a:lnTo>
                      <a:pt x="5632" y="2892"/>
                    </a:lnTo>
                    <a:lnTo>
                      <a:pt x="5719" y="2900"/>
                    </a:lnTo>
                    <a:lnTo>
                      <a:pt x="5800" y="2914"/>
                    </a:lnTo>
                    <a:lnTo>
                      <a:pt x="5946" y="2943"/>
                    </a:lnTo>
                    <a:lnTo>
                      <a:pt x="6078" y="2980"/>
                    </a:lnTo>
                    <a:lnTo>
                      <a:pt x="6181" y="3024"/>
                    </a:lnTo>
                    <a:lnTo>
                      <a:pt x="6261" y="3075"/>
                    </a:lnTo>
                    <a:lnTo>
                      <a:pt x="6327" y="3112"/>
                    </a:lnTo>
                    <a:lnTo>
                      <a:pt x="6371" y="3148"/>
                    </a:lnTo>
                    <a:lnTo>
                      <a:pt x="6408" y="3185"/>
                    </a:lnTo>
                    <a:lnTo>
                      <a:pt x="6408" y="3185"/>
                    </a:lnTo>
                    <a:lnTo>
                      <a:pt x="6430" y="3127"/>
                    </a:lnTo>
                    <a:lnTo>
                      <a:pt x="6481" y="2965"/>
                    </a:lnTo>
                    <a:lnTo>
                      <a:pt x="6518" y="2863"/>
                    </a:lnTo>
                    <a:lnTo>
                      <a:pt x="6569" y="2746"/>
                    </a:lnTo>
                    <a:lnTo>
                      <a:pt x="6627" y="2614"/>
                    </a:lnTo>
                    <a:lnTo>
                      <a:pt x="6693" y="2490"/>
                    </a:lnTo>
                    <a:lnTo>
                      <a:pt x="6774" y="2358"/>
                    </a:lnTo>
                    <a:lnTo>
                      <a:pt x="6869" y="2226"/>
                    </a:lnTo>
                    <a:lnTo>
                      <a:pt x="6971" y="2109"/>
                    </a:lnTo>
                    <a:lnTo>
                      <a:pt x="7023" y="2050"/>
                    </a:lnTo>
                    <a:lnTo>
                      <a:pt x="7081" y="1999"/>
                    </a:lnTo>
                    <a:lnTo>
                      <a:pt x="7147" y="1948"/>
                    </a:lnTo>
                    <a:lnTo>
                      <a:pt x="7206" y="1904"/>
                    </a:lnTo>
                    <a:lnTo>
                      <a:pt x="7279" y="1867"/>
                    </a:lnTo>
                    <a:lnTo>
                      <a:pt x="7345" y="1831"/>
                    </a:lnTo>
                    <a:lnTo>
                      <a:pt x="7418" y="1801"/>
                    </a:lnTo>
                    <a:lnTo>
                      <a:pt x="7499" y="1779"/>
                    </a:lnTo>
                    <a:lnTo>
                      <a:pt x="7579" y="1765"/>
                    </a:lnTo>
                    <a:lnTo>
                      <a:pt x="7660" y="1757"/>
                    </a:lnTo>
                    <a:lnTo>
                      <a:pt x="7660" y="1757"/>
                    </a:lnTo>
                    <a:lnTo>
                      <a:pt x="7835" y="1757"/>
                    </a:lnTo>
                    <a:lnTo>
                      <a:pt x="8011" y="1779"/>
                    </a:lnTo>
                    <a:lnTo>
                      <a:pt x="8194" y="1809"/>
                    </a:lnTo>
                    <a:lnTo>
                      <a:pt x="8377" y="1845"/>
                    </a:lnTo>
                    <a:lnTo>
                      <a:pt x="8560" y="1896"/>
                    </a:lnTo>
                    <a:lnTo>
                      <a:pt x="8743" y="1955"/>
                    </a:lnTo>
                    <a:lnTo>
                      <a:pt x="8912" y="2021"/>
                    </a:lnTo>
                    <a:lnTo>
                      <a:pt x="9080" y="2087"/>
                    </a:lnTo>
                    <a:lnTo>
                      <a:pt x="9373" y="2219"/>
                    </a:lnTo>
                    <a:lnTo>
                      <a:pt x="9607" y="2336"/>
                    </a:lnTo>
                    <a:lnTo>
                      <a:pt x="9761" y="2416"/>
                    </a:lnTo>
                    <a:lnTo>
                      <a:pt x="9820" y="2446"/>
                    </a:lnTo>
                    <a:lnTo>
                      <a:pt x="9820" y="2446"/>
                    </a:lnTo>
                    <a:lnTo>
                      <a:pt x="9871" y="2350"/>
                    </a:lnTo>
                    <a:lnTo>
                      <a:pt x="9930" y="2241"/>
                    </a:lnTo>
                    <a:lnTo>
                      <a:pt x="10017" y="2094"/>
                    </a:lnTo>
                    <a:lnTo>
                      <a:pt x="10135" y="1926"/>
                    </a:lnTo>
                    <a:lnTo>
                      <a:pt x="10266" y="1735"/>
                    </a:lnTo>
                    <a:lnTo>
                      <a:pt x="10420" y="1538"/>
                    </a:lnTo>
                    <a:lnTo>
                      <a:pt x="10596" y="1333"/>
                    </a:lnTo>
                    <a:lnTo>
                      <a:pt x="10698" y="1230"/>
                    </a:lnTo>
                    <a:lnTo>
                      <a:pt x="10794" y="1135"/>
                    </a:lnTo>
                    <a:lnTo>
                      <a:pt x="10903" y="1032"/>
                    </a:lnTo>
                    <a:lnTo>
                      <a:pt x="11013" y="937"/>
                    </a:lnTo>
                    <a:lnTo>
                      <a:pt x="11130" y="849"/>
                    </a:lnTo>
                    <a:lnTo>
                      <a:pt x="11255" y="761"/>
                    </a:lnTo>
                    <a:lnTo>
                      <a:pt x="11379" y="681"/>
                    </a:lnTo>
                    <a:lnTo>
                      <a:pt x="11511" y="608"/>
                    </a:lnTo>
                    <a:lnTo>
                      <a:pt x="11643" y="549"/>
                    </a:lnTo>
                    <a:lnTo>
                      <a:pt x="11782" y="491"/>
                    </a:lnTo>
                    <a:lnTo>
                      <a:pt x="11929" y="439"/>
                    </a:lnTo>
                    <a:lnTo>
                      <a:pt x="12075" y="403"/>
                    </a:lnTo>
                    <a:lnTo>
                      <a:pt x="12229" y="381"/>
                    </a:lnTo>
                    <a:lnTo>
                      <a:pt x="12382" y="366"/>
                    </a:lnTo>
                    <a:lnTo>
                      <a:pt x="12544" y="366"/>
                    </a:lnTo>
                    <a:lnTo>
                      <a:pt x="12705" y="381"/>
                    </a:lnTo>
                    <a:lnTo>
                      <a:pt x="12705" y="381"/>
                    </a:lnTo>
                    <a:lnTo>
                      <a:pt x="12866" y="403"/>
                    </a:lnTo>
                    <a:lnTo>
                      <a:pt x="13019" y="425"/>
                    </a:lnTo>
                    <a:lnTo>
                      <a:pt x="13159" y="461"/>
                    </a:lnTo>
                    <a:lnTo>
                      <a:pt x="13290" y="491"/>
                    </a:lnTo>
                    <a:lnTo>
                      <a:pt x="13408" y="527"/>
                    </a:lnTo>
                    <a:lnTo>
                      <a:pt x="13525" y="571"/>
                    </a:lnTo>
                    <a:lnTo>
                      <a:pt x="13627" y="615"/>
                    </a:lnTo>
                    <a:lnTo>
                      <a:pt x="13722" y="659"/>
                    </a:lnTo>
                    <a:lnTo>
                      <a:pt x="13810" y="703"/>
                    </a:lnTo>
                    <a:lnTo>
                      <a:pt x="13891" y="754"/>
                    </a:lnTo>
                    <a:lnTo>
                      <a:pt x="13964" y="805"/>
                    </a:lnTo>
                    <a:lnTo>
                      <a:pt x="14030" y="857"/>
                    </a:lnTo>
                    <a:lnTo>
                      <a:pt x="14089" y="908"/>
                    </a:lnTo>
                    <a:lnTo>
                      <a:pt x="14147" y="959"/>
                    </a:lnTo>
                    <a:lnTo>
                      <a:pt x="14235" y="1062"/>
                    </a:lnTo>
                    <a:lnTo>
                      <a:pt x="14301" y="1164"/>
                    </a:lnTo>
                    <a:lnTo>
                      <a:pt x="14352" y="1259"/>
                    </a:lnTo>
                    <a:lnTo>
                      <a:pt x="14389" y="1347"/>
                    </a:lnTo>
                    <a:lnTo>
                      <a:pt x="14411" y="1428"/>
                    </a:lnTo>
                    <a:lnTo>
                      <a:pt x="14425" y="1494"/>
                    </a:lnTo>
                    <a:lnTo>
                      <a:pt x="14433" y="1545"/>
                    </a:lnTo>
                    <a:lnTo>
                      <a:pt x="14433" y="1589"/>
                    </a:lnTo>
                    <a:lnTo>
                      <a:pt x="14433" y="1589"/>
                    </a:lnTo>
                    <a:lnTo>
                      <a:pt x="14469" y="1494"/>
                    </a:lnTo>
                    <a:lnTo>
                      <a:pt x="14513" y="1399"/>
                    </a:lnTo>
                    <a:lnTo>
                      <a:pt x="14579" y="1267"/>
                    </a:lnTo>
                    <a:lnTo>
                      <a:pt x="14667" y="1113"/>
                    </a:lnTo>
                    <a:lnTo>
                      <a:pt x="14777" y="952"/>
                    </a:lnTo>
                    <a:lnTo>
                      <a:pt x="14843" y="864"/>
                    </a:lnTo>
                    <a:lnTo>
                      <a:pt x="14916" y="783"/>
                    </a:lnTo>
                    <a:lnTo>
                      <a:pt x="14996" y="696"/>
                    </a:lnTo>
                    <a:lnTo>
                      <a:pt x="15084" y="608"/>
                    </a:lnTo>
                    <a:lnTo>
                      <a:pt x="15172" y="527"/>
                    </a:lnTo>
                    <a:lnTo>
                      <a:pt x="15275" y="447"/>
                    </a:lnTo>
                    <a:lnTo>
                      <a:pt x="15392" y="373"/>
                    </a:lnTo>
                    <a:lnTo>
                      <a:pt x="15509" y="300"/>
                    </a:lnTo>
                    <a:lnTo>
                      <a:pt x="15633" y="234"/>
                    </a:lnTo>
                    <a:lnTo>
                      <a:pt x="15773" y="176"/>
                    </a:lnTo>
                    <a:lnTo>
                      <a:pt x="15919" y="117"/>
                    </a:lnTo>
                    <a:lnTo>
                      <a:pt x="16073" y="73"/>
                    </a:lnTo>
                    <a:lnTo>
                      <a:pt x="16234" y="44"/>
                    </a:lnTo>
                    <a:lnTo>
                      <a:pt x="16410" y="15"/>
                    </a:lnTo>
                    <a:lnTo>
                      <a:pt x="16593" y="0"/>
                    </a:lnTo>
                    <a:lnTo>
                      <a:pt x="16783" y="0"/>
                    </a:lnTo>
                    <a:lnTo>
                      <a:pt x="16988" y="7"/>
                    </a:lnTo>
                    <a:lnTo>
                      <a:pt x="17208" y="29"/>
                    </a:lnTo>
                    <a:lnTo>
                      <a:pt x="17427" y="66"/>
                    </a:lnTo>
                    <a:lnTo>
                      <a:pt x="17669" y="117"/>
                    </a:lnTo>
                    <a:lnTo>
                      <a:pt x="17669" y="117"/>
                    </a:lnTo>
                    <a:lnTo>
                      <a:pt x="17903" y="183"/>
                    </a:lnTo>
                    <a:lnTo>
                      <a:pt x="18116" y="264"/>
                    </a:lnTo>
                    <a:lnTo>
                      <a:pt x="18313" y="344"/>
                    </a:lnTo>
                    <a:lnTo>
                      <a:pt x="18496" y="432"/>
                    </a:lnTo>
                    <a:lnTo>
                      <a:pt x="18665" y="535"/>
                    </a:lnTo>
                    <a:lnTo>
                      <a:pt x="18811" y="637"/>
                    </a:lnTo>
                    <a:lnTo>
                      <a:pt x="18950" y="747"/>
                    </a:lnTo>
                    <a:lnTo>
                      <a:pt x="19068" y="864"/>
                    </a:lnTo>
                    <a:lnTo>
                      <a:pt x="19177" y="981"/>
                    </a:lnTo>
                    <a:lnTo>
                      <a:pt x="19273" y="1106"/>
                    </a:lnTo>
                    <a:lnTo>
                      <a:pt x="19360" y="1230"/>
                    </a:lnTo>
                    <a:lnTo>
                      <a:pt x="19434" y="1362"/>
                    </a:lnTo>
                    <a:lnTo>
                      <a:pt x="19492" y="1486"/>
                    </a:lnTo>
                    <a:lnTo>
                      <a:pt x="19551" y="1618"/>
                    </a:lnTo>
                    <a:lnTo>
                      <a:pt x="19595" y="1743"/>
                    </a:lnTo>
                    <a:lnTo>
                      <a:pt x="19631" y="1874"/>
                    </a:lnTo>
                    <a:lnTo>
                      <a:pt x="19661" y="1999"/>
                    </a:lnTo>
                    <a:lnTo>
                      <a:pt x="19683" y="2123"/>
                    </a:lnTo>
                    <a:lnTo>
                      <a:pt x="19697" y="2241"/>
                    </a:lnTo>
                    <a:lnTo>
                      <a:pt x="19705" y="2358"/>
                    </a:lnTo>
                    <a:lnTo>
                      <a:pt x="19712" y="2570"/>
                    </a:lnTo>
                    <a:lnTo>
                      <a:pt x="19705" y="2760"/>
                    </a:lnTo>
                    <a:lnTo>
                      <a:pt x="19690" y="2914"/>
                    </a:lnTo>
                    <a:lnTo>
                      <a:pt x="19675" y="3039"/>
                    </a:lnTo>
                    <a:lnTo>
                      <a:pt x="19653" y="3141"/>
                    </a:lnTo>
                    <a:lnTo>
                      <a:pt x="19653" y="3141"/>
                    </a:lnTo>
                    <a:lnTo>
                      <a:pt x="19734" y="3039"/>
                    </a:lnTo>
                    <a:lnTo>
                      <a:pt x="19836" y="2936"/>
                    </a:lnTo>
                    <a:lnTo>
                      <a:pt x="19968" y="2797"/>
                    </a:lnTo>
                    <a:lnTo>
                      <a:pt x="20137" y="2643"/>
                    </a:lnTo>
                    <a:lnTo>
                      <a:pt x="20334" y="2475"/>
                    </a:lnTo>
                    <a:lnTo>
                      <a:pt x="20437" y="2394"/>
                    </a:lnTo>
                    <a:lnTo>
                      <a:pt x="20554" y="2306"/>
                    </a:lnTo>
                    <a:lnTo>
                      <a:pt x="20671" y="2226"/>
                    </a:lnTo>
                    <a:lnTo>
                      <a:pt x="20803" y="2145"/>
                    </a:lnTo>
                    <a:lnTo>
                      <a:pt x="20935" y="2072"/>
                    </a:lnTo>
                    <a:lnTo>
                      <a:pt x="21066" y="2006"/>
                    </a:lnTo>
                    <a:lnTo>
                      <a:pt x="21206" y="1940"/>
                    </a:lnTo>
                    <a:lnTo>
                      <a:pt x="21352" y="1882"/>
                    </a:lnTo>
                    <a:lnTo>
                      <a:pt x="21498" y="1838"/>
                    </a:lnTo>
                    <a:lnTo>
                      <a:pt x="21652" y="1801"/>
                    </a:lnTo>
                    <a:lnTo>
                      <a:pt x="21806" y="1772"/>
                    </a:lnTo>
                    <a:lnTo>
                      <a:pt x="21960" y="1757"/>
                    </a:lnTo>
                    <a:lnTo>
                      <a:pt x="22121" y="1757"/>
                    </a:lnTo>
                    <a:lnTo>
                      <a:pt x="22282" y="1765"/>
                    </a:lnTo>
                    <a:lnTo>
                      <a:pt x="22450" y="1794"/>
                    </a:lnTo>
                    <a:lnTo>
                      <a:pt x="22611" y="1838"/>
                    </a:lnTo>
                    <a:lnTo>
                      <a:pt x="22780" y="1896"/>
                    </a:lnTo>
                    <a:lnTo>
                      <a:pt x="22941" y="1977"/>
                    </a:lnTo>
                    <a:lnTo>
                      <a:pt x="23109" y="2072"/>
                    </a:lnTo>
                    <a:lnTo>
                      <a:pt x="23190" y="2131"/>
                    </a:lnTo>
                    <a:lnTo>
                      <a:pt x="23278" y="2189"/>
                    </a:lnTo>
                    <a:lnTo>
                      <a:pt x="23278" y="2189"/>
                    </a:lnTo>
                    <a:lnTo>
                      <a:pt x="23431" y="2321"/>
                    </a:lnTo>
                    <a:lnTo>
                      <a:pt x="23571" y="2460"/>
                    </a:lnTo>
                    <a:lnTo>
                      <a:pt x="23688" y="2599"/>
                    </a:lnTo>
                    <a:lnTo>
                      <a:pt x="23790" y="2738"/>
                    </a:lnTo>
                    <a:lnTo>
                      <a:pt x="23885" y="2885"/>
                    </a:lnTo>
                    <a:lnTo>
                      <a:pt x="23959" y="3031"/>
                    </a:lnTo>
                    <a:lnTo>
                      <a:pt x="24017" y="3178"/>
                    </a:lnTo>
                    <a:lnTo>
                      <a:pt x="24061" y="3324"/>
                    </a:lnTo>
                    <a:lnTo>
                      <a:pt x="24098" y="3471"/>
                    </a:lnTo>
                    <a:lnTo>
                      <a:pt x="24120" y="3624"/>
                    </a:lnTo>
                    <a:lnTo>
                      <a:pt x="24134" y="3771"/>
                    </a:lnTo>
                    <a:lnTo>
                      <a:pt x="24134" y="3917"/>
                    </a:lnTo>
                    <a:lnTo>
                      <a:pt x="24127" y="4064"/>
                    </a:lnTo>
                    <a:lnTo>
                      <a:pt x="24112" y="4203"/>
                    </a:lnTo>
                    <a:lnTo>
                      <a:pt x="24090" y="4342"/>
                    </a:lnTo>
                    <a:lnTo>
                      <a:pt x="24068" y="4474"/>
                    </a:lnTo>
                    <a:lnTo>
                      <a:pt x="24039" y="4606"/>
                    </a:lnTo>
                    <a:lnTo>
                      <a:pt x="24003" y="4737"/>
                    </a:lnTo>
                    <a:lnTo>
                      <a:pt x="23959" y="4855"/>
                    </a:lnTo>
                    <a:lnTo>
                      <a:pt x="23915" y="4972"/>
                    </a:lnTo>
                    <a:lnTo>
                      <a:pt x="23827" y="5184"/>
                    </a:lnTo>
                    <a:lnTo>
                      <a:pt x="23739" y="5367"/>
                    </a:lnTo>
                    <a:lnTo>
                      <a:pt x="23658" y="5521"/>
                    </a:lnTo>
                    <a:lnTo>
                      <a:pt x="23593" y="5631"/>
                    </a:lnTo>
                    <a:lnTo>
                      <a:pt x="23534" y="5726"/>
                    </a:lnTo>
                    <a:lnTo>
                      <a:pt x="23534" y="5726"/>
                    </a:lnTo>
                    <a:lnTo>
                      <a:pt x="23593" y="5697"/>
                    </a:lnTo>
                    <a:lnTo>
                      <a:pt x="23658" y="5667"/>
                    </a:lnTo>
                    <a:lnTo>
                      <a:pt x="23746" y="5623"/>
                    </a:lnTo>
                    <a:lnTo>
                      <a:pt x="23856" y="5587"/>
                    </a:lnTo>
                    <a:lnTo>
                      <a:pt x="23981" y="5543"/>
                    </a:lnTo>
                    <a:lnTo>
                      <a:pt x="24120" y="5514"/>
                    </a:lnTo>
                    <a:lnTo>
                      <a:pt x="24273" y="5492"/>
                    </a:lnTo>
                    <a:lnTo>
                      <a:pt x="24435" y="5484"/>
                    </a:lnTo>
                    <a:lnTo>
                      <a:pt x="24515" y="5484"/>
                    </a:lnTo>
                    <a:lnTo>
                      <a:pt x="24596" y="5492"/>
                    </a:lnTo>
                    <a:lnTo>
                      <a:pt x="24684" y="5506"/>
                    </a:lnTo>
                    <a:lnTo>
                      <a:pt x="24764" y="5521"/>
                    </a:lnTo>
                    <a:lnTo>
                      <a:pt x="24852" y="5550"/>
                    </a:lnTo>
                    <a:lnTo>
                      <a:pt x="24932" y="5579"/>
                    </a:lnTo>
                    <a:lnTo>
                      <a:pt x="25020" y="5623"/>
                    </a:lnTo>
                    <a:lnTo>
                      <a:pt x="25101" y="5667"/>
                    </a:lnTo>
                    <a:lnTo>
                      <a:pt x="25181" y="5726"/>
                    </a:lnTo>
                    <a:lnTo>
                      <a:pt x="25262" y="5792"/>
                    </a:lnTo>
                    <a:lnTo>
                      <a:pt x="25343" y="5872"/>
                    </a:lnTo>
                    <a:lnTo>
                      <a:pt x="25416" y="5953"/>
                    </a:lnTo>
                    <a:lnTo>
                      <a:pt x="25489" y="6048"/>
                    </a:lnTo>
                    <a:lnTo>
                      <a:pt x="25562" y="6158"/>
                    </a:lnTo>
                    <a:lnTo>
                      <a:pt x="25562" y="6158"/>
                    </a:lnTo>
                    <a:lnTo>
                      <a:pt x="25621" y="6275"/>
                    </a:lnTo>
                    <a:lnTo>
                      <a:pt x="25665" y="6392"/>
                    </a:lnTo>
                    <a:lnTo>
                      <a:pt x="25694" y="6509"/>
                    </a:lnTo>
                    <a:lnTo>
                      <a:pt x="25709" y="6634"/>
                    </a:lnTo>
                    <a:lnTo>
                      <a:pt x="25716" y="6751"/>
                    </a:lnTo>
                    <a:lnTo>
                      <a:pt x="25709" y="6875"/>
                    </a:lnTo>
                    <a:lnTo>
                      <a:pt x="25687" y="7000"/>
                    </a:lnTo>
                    <a:lnTo>
                      <a:pt x="25657" y="7124"/>
                    </a:lnTo>
                    <a:lnTo>
                      <a:pt x="25613" y="7249"/>
                    </a:lnTo>
                    <a:lnTo>
                      <a:pt x="25562" y="7373"/>
                    </a:lnTo>
                    <a:lnTo>
                      <a:pt x="25511" y="7498"/>
                    </a:lnTo>
                    <a:lnTo>
                      <a:pt x="25445" y="7615"/>
                    </a:lnTo>
                    <a:lnTo>
                      <a:pt x="25379" y="7739"/>
                    </a:lnTo>
                    <a:lnTo>
                      <a:pt x="25306" y="7857"/>
                    </a:lnTo>
                    <a:lnTo>
                      <a:pt x="25225" y="7966"/>
                    </a:lnTo>
                    <a:lnTo>
                      <a:pt x="25145" y="8076"/>
                    </a:lnTo>
                    <a:lnTo>
                      <a:pt x="24976" y="8289"/>
                    </a:lnTo>
                    <a:lnTo>
                      <a:pt x="24808" y="8479"/>
                    </a:lnTo>
                    <a:lnTo>
                      <a:pt x="24647" y="8655"/>
                    </a:lnTo>
                    <a:lnTo>
                      <a:pt x="24500" y="8801"/>
                    </a:lnTo>
                    <a:lnTo>
                      <a:pt x="24369" y="8926"/>
                    </a:lnTo>
                    <a:lnTo>
                      <a:pt x="24273" y="9013"/>
                    </a:lnTo>
                    <a:lnTo>
                      <a:pt x="24178" y="9094"/>
                    </a:lnTo>
                    <a:lnTo>
                      <a:pt x="24178" y="9094"/>
                    </a:lnTo>
                    <a:lnTo>
                      <a:pt x="24244" y="9079"/>
                    </a:lnTo>
                    <a:lnTo>
                      <a:pt x="24310" y="9072"/>
                    </a:lnTo>
                    <a:lnTo>
                      <a:pt x="24405" y="9065"/>
                    </a:lnTo>
                    <a:lnTo>
                      <a:pt x="24515" y="9065"/>
                    </a:lnTo>
                    <a:lnTo>
                      <a:pt x="24640" y="9079"/>
                    </a:lnTo>
                    <a:lnTo>
                      <a:pt x="24779" y="9094"/>
                    </a:lnTo>
                    <a:lnTo>
                      <a:pt x="24925" y="9131"/>
                    </a:lnTo>
                    <a:lnTo>
                      <a:pt x="24998" y="9153"/>
                    </a:lnTo>
                    <a:lnTo>
                      <a:pt x="25079" y="9182"/>
                    </a:lnTo>
                    <a:lnTo>
                      <a:pt x="25152" y="9218"/>
                    </a:lnTo>
                    <a:lnTo>
                      <a:pt x="25233" y="9255"/>
                    </a:lnTo>
                    <a:lnTo>
                      <a:pt x="25306" y="9299"/>
                    </a:lnTo>
                    <a:lnTo>
                      <a:pt x="25379" y="9350"/>
                    </a:lnTo>
                    <a:lnTo>
                      <a:pt x="25452" y="9409"/>
                    </a:lnTo>
                    <a:lnTo>
                      <a:pt x="25526" y="9475"/>
                    </a:lnTo>
                    <a:lnTo>
                      <a:pt x="25599" y="9548"/>
                    </a:lnTo>
                    <a:lnTo>
                      <a:pt x="25665" y="9629"/>
                    </a:lnTo>
                    <a:lnTo>
                      <a:pt x="25731" y="9716"/>
                    </a:lnTo>
                    <a:lnTo>
                      <a:pt x="25789" y="9812"/>
                    </a:lnTo>
                    <a:lnTo>
                      <a:pt x="25848" y="9921"/>
                    </a:lnTo>
                    <a:lnTo>
                      <a:pt x="25899" y="10039"/>
                    </a:lnTo>
                    <a:lnTo>
                      <a:pt x="25950" y="10163"/>
                    </a:lnTo>
                    <a:lnTo>
                      <a:pt x="25994" y="10302"/>
                    </a:lnTo>
                    <a:lnTo>
                      <a:pt x="25994" y="10302"/>
                    </a:lnTo>
                    <a:lnTo>
                      <a:pt x="26023" y="10441"/>
                    </a:lnTo>
                    <a:lnTo>
                      <a:pt x="26045" y="10573"/>
                    </a:lnTo>
                    <a:lnTo>
                      <a:pt x="26053" y="10705"/>
                    </a:lnTo>
                    <a:lnTo>
                      <a:pt x="26045" y="10822"/>
                    </a:lnTo>
                    <a:lnTo>
                      <a:pt x="26031" y="10946"/>
                    </a:lnTo>
                    <a:lnTo>
                      <a:pt x="26009" y="11056"/>
                    </a:lnTo>
                    <a:lnTo>
                      <a:pt x="25972" y="11166"/>
                    </a:lnTo>
                    <a:lnTo>
                      <a:pt x="25928" y="11276"/>
                    </a:lnTo>
                    <a:lnTo>
                      <a:pt x="25870" y="11371"/>
                    </a:lnTo>
                    <a:lnTo>
                      <a:pt x="25811" y="11466"/>
                    </a:lnTo>
                    <a:lnTo>
                      <a:pt x="25745" y="11562"/>
                    </a:lnTo>
                    <a:lnTo>
                      <a:pt x="25679" y="11642"/>
                    </a:lnTo>
                    <a:lnTo>
                      <a:pt x="25599" y="11730"/>
                    </a:lnTo>
                    <a:lnTo>
                      <a:pt x="25526" y="11803"/>
                    </a:lnTo>
                    <a:lnTo>
                      <a:pt x="25438" y="11876"/>
                    </a:lnTo>
                    <a:lnTo>
                      <a:pt x="25357" y="11942"/>
                    </a:lnTo>
                    <a:lnTo>
                      <a:pt x="25181" y="12067"/>
                    </a:lnTo>
                    <a:lnTo>
                      <a:pt x="25013" y="12169"/>
                    </a:lnTo>
                    <a:lnTo>
                      <a:pt x="24852" y="12257"/>
                    </a:lnTo>
                    <a:lnTo>
                      <a:pt x="24705" y="12330"/>
                    </a:lnTo>
                    <a:lnTo>
                      <a:pt x="24581" y="12389"/>
                    </a:lnTo>
                    <a:lnTo>
                      <a:pt x="24486" y="12426"/>
                    </a:lnTo>
                    <a:lnTo>
                      <a:pt x="24398" y="12455"/>
                    </a:lnTo>
                    <a:lnTo>
                      <a:pt x="24398" y="12455"/>
                    </a:lnTo>
                    <a:lnTo>
                      <a:pt x="24435" y="12462"/>
                    </a:lnTo>
                    <a:lnTo>
                      <a:pt x="24530" y="12499"/>
                    </a:lnTo>
                    <a:lnTo>
                      <a:pt x="24596" y="12528"/>
                    </a:lnTo>
                    <a:lnTo>
                      <a:pt x="24669" y="12565"/>
                    </a:lnTo>
                    <a:lnTo>
                      <a:pt x="24742" y="12616"/>
                    </a:lnTo>
                    <a:lnTo>
                      <a:pt x="24823" y="12682"/>
                    </a:lnTo>
                    <a:lnTo>
                      <a:pt x="24903" y="12762"/>
                    </a:lnTo>
                    <a:lnTo>
                      <a:pt x="24976" y="12858"/>
                    </a:lnTo>
                    <a:lnTo>
                      <a:pt x="25042" y="12975"/>
                    </a:lnTo>
                    <a:lnTo>
                      <a:pt x="25079" y="13041"/>
                    </a:lnTo>
                    <a:lnTo>
                      <a:pt x="25108" y="13114"/>
                    </a:lnTo>
                    <a:lnTo>
                      <a:pt x="25130" y="13187"/>
                    </a:lnTo>
                    <a:lnTo>
                      <a:pt x="25159" y="13268"/>
                    </a:lnTo>
                    <a:lnTo>
                      <a:pt x="25174" y="13355"/>
                    </a:lnTo>
                    <a:lnTo>
                      <a:pt x="25196" y="13443"/>
                    </a:lnTo>
                    <a:lnTo>
                      <a:pt x="25203" y="13546"/>
                    </a:lnTo>
                    <a:lnTo>
                      <a:pt x="25211" y="13648"/>
                    </a:lnTo>
                    <a:lnTo>
                      <a:pt x="25218" y="13758"/>
                    </a:lnTo>
                    <a:lnTo>
                      <a:pt x="25218" y="13883"/>
                    </a:lnTo>
                    <a:lnTo>
                      <a:pt x="25218" y="13883"/>
                    </a:lnTo>
                    <a:lnTo>
                      <a:pt x="25211" y="14000"/>
                    </a:lnTo>
                    <a:lnTo>
                      <a:pt x="25189" y="14110"/>
                    </a:lnTo>
                    <a:lnTo>
                      <a:pt x="25167" y="14219"/>
                    </a:lnTo>
                    <a:lnTo>
                      <a:pt x="25137" y="14329"/>
                    </a:lnTo>
                    <a:lnTo>
                      <a:pt x="25101" y="14424"/>
                    </a:lnTo>
                    <a:lnTo>
                      <a:pt x="25057" y="14527"/>
                    </a:lnTo>
                    <a:lnTo>
                      <a:pt x="25013" y="14615"/>
                    </a:lnTo>
                    <a:lnTo>
                      <a:pt x="24962" y="14703"/>
                    </a:lnTo>
                    <a:lnTo>
                      <a:pt x="24903" y="14783"/>
                    </a:lnTo>
                    <a:lnTo>
                      <a:pt x="24845" y="14864"/>
                    </a:lnTo>
                    <a:lnTo>
                      <a:pt x="24786" y="14937"/>
                    </a:lnTo>
                    <a:lnTo>
                      <a:pt x="24720" y="15010"/>
                    </a:lnTo>
                    <a:lnTo>
                      <a:pt x="24581" y="15135"/>
                    </a:lnTo>
                    <a:lnTo>
                      <a:pt x="24442" y="15252"/>
                    </a:lnTo>
                    <a:lnTo>
                      <a:pt x="24303" y="15347"/>
                    </a:lnTo>
                    <a:lnTo>
                      <a:pt x="24171" y="15428"/>
                    </a:lnTo>
                    <a:lnTo>
                      <a:pt x="24047" y="15501"/>
                    </a:lnTo>
                    <a:lnTo>
                      <a:pt x="23937" y="15552"/>
                    </a:lnTo>
                    <a:lnTo>
                      <a:pt x="23768" y="15625"/>
                    </a:lnTo>
                    <a:lnTo>
                      <a:pt x="23710" y="15647"/>
                    </a:lnTo>
                    <a:lnTo>
                      <a:pt x="23710" y="15647"/>
                    </a:lnTo>
                    <a:lnTo>
                      <a:pt x="23732" y="15691"/>
                    </a:lnTo>
                    <a:lnTo>
                      <a:pt x="23805" y="15801"/>
                    </a:lnTo>
                    <a:lnTo>
                      <a:pt x="23849" y="15874"/>
                    </a:lnTo>
                    <a:lnTo>
                      <a:pt x="23893" y="15969"/>
                    </a:lnTo>
                    <a:lnTo>
                      <a:pt x="23929" y="16065"/>
                    </a:lnTo>
                    <a:lnTo>
                      <a:pt x="23973" y="16174"/>
                    </a:lnTo>
                    <a:lnTo>
                      <a:pt x="24003" y="16292"/>
                    </a:lnTo>
                    <a:lnTo>
                      <a:pt x="24017" y="16416"/>
                    </a:lnTo>
                    <a:lnTo>
                      <a:pt x="24025" y="16541"/>
                    </a:lnTo>
                    <a:lnTo>
                      <a:pt x="24025" y="16606"/>
                    </a:lnTo>
                    <a:lnTo>
                      <a:pt x="24017" y="16665"/>
                    </a:lnTo>
                    <a:lnTo>
                      <a:pt x="24003" y="16731"/>
                    </a:lnTo>
                    <a:lnTo>
                      <a:pt x="23988" y="16797"/>
                    </a:lnTo>
                    <a:lnTo>
                      <a:pt x="23966" y="16855"/>
                    </a:lnTo>
                    <a:lnTo>
                      <a:pt x="23937" y="16921"/>
                    </a:lnTo>
                    <a:lnTo>
                      <a:pt x="23900" y="16980"/>
                    </a:lnTo>
                    <a:lnTo>
                      <a:pt x="23856" y="17038"/>
                    </a:lnTo>
                    <a:lnTo>
                      <a:pt x="23805" y="17097"/>
                    </a:lnTo>
                    <a:lnTo>
                      <a:pt x="23746" y="17156"/>
                    </a:lnTo>
                    <a:lnTo>
                      <a:pt x="23746" y="17156"/>
                    </a:lnTo>
                    <a:lnTo>
                      <a:pt x="23680" y="17214"/>
                    </a:lnTo>
                    <a:lnTo>
                      <a:pt x="23600" y="17265"/>
                    </a:lnTo>
                    <a:lnTo>
                      <a:pt x="23512" y="17324"/>
                    </a:lnTo>
                    <a:lnTo>
                      <a:pt x="23409" y="17375"/>
                    </a:lnTo>
                    <a:lnTo>
                      <a:pt x="23300" y="17419"/>
                    </a:lnTo>
                    <a:lnTo>
                      <a:pt x="23183" y="17470"/>
                    </a:lnTo>
                    <a:lnTo>
                      <a:pt x="22926" y="17558"/>
                    </a:lnTo>
                    <a:lnTo>
                      <a:pt x="22641" y="17646"/>
                    </a:lnTo>
                    <a:lnTo>
                      <a:pt x="22348" y="17727"/>
                    </a:lnTo>
                    <a:lnTo>
                      <a:pt x="22040" y="17793"/>
                    </a:lnTo>
                    <a:lnTo>
                      <a:pt x="21740" y="17859"/>
                    </a:lnTo>
                    <a:lnTo>
                      <a:pt x="21440" y="17917"/>
                    </a:lnTo>
                    <a:lnTo>
                      <a:pt x="21162" y="17968"/>
                    </a:lnTo>
                    <a:lnTo>
                      <a:pt x="20671" y="18042"/>
                    </a:lnTo>
                    <a:lnTo>
                      <a:pt x="20334" y="18093"/>
                    </a:lnTo>
                    <a:lnTo>
                      <a:pt x="20210" y="18107"/>
                    </a:lnTo>
                    <a:lnTo>
                      <a:pt x="16461" y="20224"/>
                    </a:lnTo>
                    <a:lnTo>
                      <a:pt x="11716" y="20912"/>
                    </a:lnTo>
                    <a:lnTo>
                      <a:pt x="9080" y="1940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67"/>
              <p:cNvSpPr/>
              <p:nvPr/>
            </p:nvSpPr>
            <p:spPr>
              <a:xfrm>
                <a:off x="3271525" y="1043900"/>
                <a:ext cx="95025" cy="192425"/>
              </a:xfrm>
              <a:custGeom>
                <a:rect b="b" l="l" r="r" t="t"/>
                <a:pathLst>
                  <a:path extrusionOk="0" h="7697" w="3801">
                    <a:moveTo>
                      <a:pt x="1634" y="1"/>
                    </a:moveTo>
                    <a:lnTo>
                      <a:pt x="1465" y="8"/>
                    </a:lnTo>
                    <a:lnTo>
                      <a:pt x="1289" y="23"/>
                    </a:lnTo>
                    <a:lnTo>
                      <a:pt x="1202" y="37"/>
                    </a:lnTo>
                    <a:lnTo>
                      <a:pt x="1114" y="59"/>
                    </a:lnTo>
                    <a:lnTo>
                      <a:pt x="1033" y="96"/>
                    </a:lnTo>
                    <a:lnTo>
                      <a:pt x="953" y="140"/>
                    </a:lnTo>
                    <a:lnTo>
                      <a:pt x="872" y="184"/>
                    </a:lnTo>
                    <a:lnTo>
                      <a:pt x="799" y="242"/>
                    </a:lnTo>
                    <a:lnTo>
                      <a:pt x="733" y="308"/>
                    </a:lnTo>
                    <a:lnTo>
                      <a:pt x="667" y="381"/>
                    </a:lnTo>
                    <a:lnTo>
                      <a:pt x="601" y="462"/>
                    </a:lnTo>
                    <a:lnTo>
                      <a:pt x="543" y="550"/>
                    </a:lnTo>
                    <a:lnTo>
                      <a:pt x="484" y="645"/>
                    </a:lnTo>
                    <a:lnTo>
                      <a:pt x="433" y="740"/>
                    </a:lnTo>
                    <a:lnTo>
                      <a:pt x="381" y="850"/>
                    </a:lnTo>
                    <a:lnTo>
                      <a:pt x="330" y="960"/>
                    </a:lnTo>
                    <a:lnTo>
                      <a:pt x="286" y="1077"/>
                    </a:lnTo>
                    <a:lnTo>
                      <a:pt x="250" y="1194"/>
                    </a:lnTo>
                    <a:lnTo>
                      <a:pt x="176" y="1458"/>
                    </a:lnTo>
                    <a:lnTo>
                      <a:pt x="118" y="1729"/>
                    </a:lnTo>
                    <a:lnTo>
                      <a:pt x="67" y="2022"/>
                    </a:lnTo>
                    <a:lnTo>
                      <a:pt x="30" y="2329"/>
                    </a:lnTo>
                    <a:lnTo>
                      <a:pt x="8" y="2644"/>
                    </a:lnTo>
                    <a:lnTo>
                      <a:pt x="1" y="2966"/>
                    </a:lnTo>
                    <a:lnTo>
                      <a:pt x="1" y="3296"/>
                    </a:lnTo>
                    <a:lnTo>
                      <a:pt x="15" y="3625"/>
                    </a:lnTo>
                    <a:lnTo>
                      <a:pt x="45" y="3962"/>
                    </a:lnTo>
                    <a:lnTo>
                      <a:pt x="81" y="4291"/>
                    </a:lnTo>
                    <a:lnTo>
                      <a:pt x="132" y="4621"/>
                    </a:lnTo>
                    <a:lnTo>
                      <a:pt x="198" y="4950"/>
                    </a:lnTo>
                    <a:lnTo>
                      <a:pt x="272" y="5265"/>
                    </a:lnTo>
                    <a:lnTo>
                      <a:pt x="359" y="5573"/>
                    </a:lnTo>
                    <a:lnTo>
                      <a:pt x="455" y="5866"/>
                    </a:lnTo>
                    <a:lnTo>
                      <a:pt x="564" y="6151"/>
                    </a:lnTo>
                    <a:lnTo>
                      <a:pt x="623" y="6283"/>
                    </a:lnTo>
                    <a:lnTo>
                      <a:pt x="689" y="6415"/>
                    </a:lnTo>
                    <a:lnTo>
                      <a:pt x="755" y="6539"/>
                    </a:lnTo>
                    <a:lnTo>
                      <a:pt x="821" y="6664"/>
                    </a:lnTo>
                    <a:lnTo>
                      <a:pt x="894" y="6774"/>
                    </a:lnTo>
                    <a:lnTo>
                      <a:pt x="967" y="6883"/>
                    </a:lnTo>
                    <a:lnTo>
                      <a:pt x="1048" y="6986"/>
                    </a:lnTo>
                    <a:lnTo>
                      <a:pt x="1121" y="7088"/>
                    </a:lnTo>
                    <a:lnTo>
                      <a:pt x="1209" y="7176"/>
                    </a:lnTo>
                    <a:lnTo>
                      <a:pt x="1297" y="7264"/>
                    </a:lnTo>
                    <a:lnTo>
                      <a:pt x="1385" y="7337"/>
                    </a:lnTo>
                    <a:lnTo>
                      <a:pt x="1472" y="7411"/>
                    </a:lnTo>
                    <a:lnTo>
                      <a:pt x="1568" y="7477"/>
                    </a:lnTo>
                    <a:lnTo>
                      <a:pt x="1663" y="7528"/>
                    </a:lnTo>
                    <a:lnTo>
                      <a:pt x="1765" y="7579"/>
                    </a:lnTo>
                    <a:lnTo>
                      <a:pt x="1868" y="7616"/>
                    </a:lnTo>
                    <a:lnTo>
                      <a:pt x="1970" y="7645"/>
                    </a:lnTo>
                    <a:lnTo>
                      <a:pt x="2073" y="7667"/>
                    </a:lnTo>
                    <a:lnTo>
                      <a:pt x="2168" y="7689"/>
                    </a:lnTo>
                    <a:lnTo>
                      <a:pt x="2263" y="7696"/>
                    </a:lnTo>
                    <a:lnTo>
                      <a:pt x="2439" y="7696"/>
                    </a:lnTo>
                    <a:lnTo>
                      <a:pt x="2527" y="7689"/>
                    </a:lnTo>
                    <a:lnTo>
                      <a:pt x="2607" y="7667"/>
                    </a:lnTo>
                    <a:lnTo>
                      <a:pt x="2688" y="7645"/>
                    </a:lnTo>
                    <a:lnTo>
                      <a:pt x="2761" y="7623"/>
                    </a:lnTo>
                    <a:lnTo>
                      <a:pt x="2834" y="7586"/>
                    </a:lnTo>
                    <a:lnTo>
                      <a:pt x="2900" y="7542"/>
                    </a:lnTo>
                    <a:lnTo>
                      <a:pt x="2973" y="7498"/>
                    </a:lnTo>
                    <a:lnTo>
                      <a:pt x="3039" y="7447"/>
                    </a:lnTo>
                    <a:lnTo>
                      <a:pt x="3098" y="7396"/>
                    </a:lnTo>
                    <a:lnTo>
                      <a:pt x="3157" y="7337"/>
                    </a:lnTo>
                    <a:lnTo>
                      <a:pt x="3215" y="7272"/>
                    </a:lnTo>
                    <a:lnTo>
                      <a:pt x="3266" y="7198"/>
                    </a:lnTo>
                    <a:lnTo>
                      <a:pt x="3318" y="7125"/>
                    </a:lnTo>
                    <a:lnTo>
                      <a:pt x="3369" y="7045"/>
                    </a:lnTo>
                    <a:lnTo>
                      <a:pt x="3457" y="6869"/>
                    </a:lnTo>
                    <a:lnTo>
                      <a:pt x="3530" y="6686"/>
                    </a:lnTo>
                    <a:lnTo>
                      <a:pt x="3603" y="6481"/>
                    </a:lnTo>
                    <a:lnTo>
                      <a:pt x="3654" y="6261"/>
                    </a:lnTo>
                    <a:lnTo>
                      <a:pt x="3706" y="6034"/>
                    </a:lnTo>
                    <a:lnTo>
                      <a:pt x="3742" y="5792"/>
                    </a:lnTo>
                    <a:lnTo>
                      <a:pt x="3772" y="5544"/>
                    </a:lnTo>
                    <a:lnTo>
                      <a:pt x="3786" y="5287"/>
                    </a:lnTo>
                    <a:lnTo>
                      <a:pt x="3801" y="5016"/>
                    </a:lnTo>
                    <a:lnTo>
                      <a:pt x="3801" y="4745"/>
                    </a:lnTo>
                    <a:lnTo>
                      <a:pt x="3786" y="4460"/>
                    </a:lnTo>
                    <a:lnTo>
                      <a:pt x="3772" y="4174"/>
                    </a:lnTo>
                    <a:lnTo>
                      <a:pt x="3742" y="3889"/>
                    </a:lnTo>
                    <a:lnTo>
                      <a:pt x="3713" y="3603"/>
                    </a:lnTo>
                    <a:lnTo>
                      <a:pt x="3669" y="3310"/>
                    </a:lnTo>
                    <a:lnTo>
                      <a:pt x="3618" y="3025"/>
                    </a:lnTo>
                    <a:lnTo>
                      <a:pt x="3559" y="2732"/>
                    </a:lnTo>
                    <a:lnTo>
                      <a:pt x="3486" y="2446"/>
                    </a:lnTo>
                    <a:lnTo>
                      <a:pt x="3413" y="2168"/>
                    </a:lnTo>
                    <a:lnTo>
                      <a:pt x="3332" y="1890"/>
                    </a:lnTo>
                    <a:lnTo>
                      <a:pt x="3244" y="1626"/>
                    </a:lnTo>
                    <a:lnTo>
                      <a:pt x="3142" y="1363"/>
                    </a:lnTo>
                    <a:lnTo>
                      <a:pt x="3142" y="1297"/>
                    </a:lnTo>
                    <a:lnTo>
                      <a:pt x="3142" y="1216"/>
                    </a:lnTo>
                    <a:lnTo>
                      <a:pt x="3127" y="1121"/>
                    </a:lnTo>
                    <a:lnTo>
                      <a:pt x="3105" y="1004"/>
                    </a:lnTo>
                    <a:lnTo>
                      <a:pt x="3069" y="879"/>
                    </a:lnTo>
                    <a:lnTo>
                      <a:pt x="3017" y="748"/>
                    </a:lnTo>
                    <a:lnTo>
                      <a:pt x="2981" y="682"/>
                    </a:lnTo>
                    <a:lnTo>
                      <a:pt x="2944" y="608"/>
                    </a:lnTo>
                    <a:lnTo>
                      <a:pt x="2900" y="543"/>
                    </a:lnTo>
                    <a:lnTo>
                      <a:pt x="2849" y="477"/>
                    </a:lnTo>
                    <a:lnTo>
                      <a:pt x="2790" y="411"/>
                    </a:lnTo>
                    <a:lnTo>
                      <a:pt x="2732" y="352"/>
                    </a:lnTo>
                    <a:lnTo>
                      <a:pt x="2659" y="294"/>
                    </a:lnTo>
                    <a:lnTo>
                      <a:pt x="2578" y="235"/>
                    </a:lnTo>
                    <a:lnTo>
                      <a:pt x="2490" y="191"/>
                    </a:lnTo>
                    <a:lnTo>
                      <a:pt x="2395" y="140"/>
                    </a:lnTo>
                    <a:lnTo>
                      <a:pt x="2293" y="103"/>
                    </a:lnTo>
                    <a:lnTo>
                      <a:pt x="2183" y="67"/>
                    </a:lnTo>
                    <a:lnTo>
                      <a:pt x="2058" y="37"/>
                    </a:lnTo>
                    <a:lnTo>
                      <a:pt x="1926" y="23"/>
                    </a:lnTo>
                    <a:lnTo>
                      <a:pt x="1780" y="8"/>
                    </a:lnTo>
                    <a:lnTo>
                      <a:pt x="1634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67"/>
              <p:cNvSpPr/>
              <p:nvPr/>
            </p:nvSpPr>
            <p:spPr>
              <a:xfrm>
                <a:off x="3283975" y="1361125"/>
                <a:ext cx="392850" cy="450700"/>
              </a:xfrm>
              <a:custGeom>
                <a:rect b="b" l="l" r="r" t="t"/>
                <a:pathLst>
                  <a:path extrusionOk="0" h="18028" w="15714">
                    <a:moveTo>
                      <a:pt x="6612" y="1"/>
                    </a:moveTo>
                    <a:lnTo>
                      <a:pt x="6320" y="8"/>
                    </a:lnTo>
                    <a:lnTo>
                      <a:pt x="6019" y="30"/>
                    </a:lnTo>
                    <a:lnTo>
                      <a:pt x="5712" y="67"/>
                    </a:lnTo>
                    <a:lnTo>
                      <a:pt x="5397" y="111"/>
                    </a:lnTo>
                    <a:lnTo>
                      <a:pt x="5082" y="162"/>
                    </a:lnTo>
                    <a:lnTo>
                      <a:pt x="4760" y="228"/>
                    </a:lnTo>
                    <a:lnTo>
                      <a:pt x="4438" y="308"/>
                    </a:lnTo>
                    <a:lnTo>
                      <a:pt x="4101" y="404"/>
                    </a:lnTo>
                    <a:lnTo>
                      <a:pt x="3764" y="506"/>
                    </a:lnTo>
                    <a:lnTo>
                      <a:pt x="3684" y="762"/>
                    </a:lnTo>
                    <a:lnTo>
                      <a:pt x="3457" y="1451"/>
                    </a:lnTo>
                    <a:lnTo>
                      <a:pt x="3105" y="2454"/>
                    </a:lnTo>
                    <a:lnTo>
                      <a:pt x="2900" y="3032"/>
                    </a:lnTo>
                    <a:lnTo>
                      <a:pt x="2680" y="3640"/>
                    </a:lnTo>
                    <a:lnTo>
                      <a:pt x="2439" y="4270"/>
                    </a:lnTo>
                    <a:lnTo>
                      <a:pt x="2197" y="4899"/>
                    </a:lnTo>
                    <a:lnTo>
                      <a:pt x="1948" y="5514"/>
                    </a:lnTo>
                    <a:lnTo>
                      <a:pt x="1692" y="6107"/>
                    </a:lnTo>
                    <a:lnTo>
                      <a:pt x="1443" y="6657"/>
                    </a:lnTo>
                    <a:lnTo>
                      <a:pt x="1319" y="6906"/>
                    </a:lnTo>
                    <a:lnTo>
                      <a:pt x="1201" y="7147"/>
                    </a:lnTo>
                    <a:lnTo>
                      <a:pt x="1084" y="7360"/>
                    </a:lnTo>
                    <a:lnTo>
                      <a:pt x="967" y="7557"/>
                    </a:lnTo>
                    <a:lnTo>
                      <a:pt x="857" y="7733"/>
                    </a:lnTo>
                    <a:lnTo>
                      <a:pt x="747" y="7887"/>
                    </a:lnTo>
                    <a:lnTo>
                      <a:pt x="645" y="8033"/>
                    </a:lnTo>
                    <a:lnTo>
                      <a:pt x="557" y="8180"/>
                    </a:lnTo>
                    <a:lnTo>
                      <a:pt x="477" y="8333"/>
                    </a:lnTo>
                    <a:lnTo>
                      <a:pt x="396" y="8487"/>
                    </a:lnTo>
                    <a:lnTo>
                      <a:pt x="330" y="8641"/>
                    </a:lnTo>
                    <a:lnTo>
                      <a:pt x="272" y="8802"/>
                    </a:lnTo>
                    <a:lnTo>
                      <a:pt x="220" y="8970"/>
                    </a:lnTo>
                    <a:lnTo>
                      <a:pt x="176" y="9131"/>
                    </a:lnTo>
                    <a:lnTo>
                      <a:pt x="132" y="9300"/>
                    </a:lnTo>
                    <a:lnTo>
                      <a:pt x="103" y="9461"/>
                    </a:lnTo>
                    <a:lnTo>
                      <a:pt x="74" y="9629"/>
                    </a:lnTo>
                    <a:lnTo>
                      <a:pt x="52" y="9790"/>
                    </a:lnTo>
                    <a:lnTo>
                      <a:pt x="23" y="10113"/>
                    </a:lnTo>
                    <a:lnTo>
                      <a:pt x="1" y="10420"/>
                    </a:lnTo>
                    <a:lnTo>
                      <a:pt x="1" y="10713"/>
                    </a:lnTo>
                    <a:lnTo>
                      <a:pt x="8" y="10977"/>
                    </a:lnTo>
                    <a:lnTo>
                      <a:pt x="23" y="11218"/>
                    </a:lnTo>
                    <a:lnTo>
                      <a:pt x="45" y="11431"/>
                    </a:lnTo>
                    <a:lnTo>
                      <a:pt x="81" y="11723"/>
                    </a:lnTo>
                    <a:lnTo>
                      <a:pt x="103" y="11833"/>
                    </a:lnTo>
                    <a:lnTo>
                      <a:pt x="7564" y="18028"/>
                    </a:lnTo>
                    <a:lnTo>
                      <a:pt x="15714" y="11006"/>
                    </a:lnTo>
                    <a:lnTo>
                      <a:pt x="14681" y="4980"/>
                    </a:lnTo>
                    <a:lnTo>
                      <a:pt x="14637" y="4899"/>
                    </a:lnTo>
                    <a:lnTo>
                      <a:pt x="14506" y="4687"/>
                    </a:lnTo>
                    <a:lnTo>
                      <a:pt x="14410" y="4533"/>
                    </a:lnTo>
                    <a:lnTo>
                      <a:pt x="14293" y="4357"/>
                    </a:lnTo>
                    <a:lnTo>
                      <a:pt x="14154" y="4160"/>
                    </a:lnTo>
                    <a:lnTo>
                      <a:pt x="13993" y="3940"/>
                    </a:lnTo>
                    <a:lnTo>
                      <a:pt x="13810" y="3706"/>
                    </a:lnTo>
                    <a:lnTo>
                      <a:pt x="13612" y="3457"/>
                    </a:lnTo>
                    <a:lnTo>
                      <a:pt x="13385" y="3201"/>
                    </a:lnTo>
                    <a:lnTo>
                      <a:pt x="13136" y="2930"/>
                    </a:lnTo>
                    <a:lnTo>
                      <a:pt x="12873" y="2659"/>
                    </a:lnTo>
                    <a:lnTo>
                      <a:pt x="12580" y="2381"/>
                    </a:lnTo>
                    <a:lnTo>
                      <a:pt x="12272" y="2110"/>
                    </a:lnTo>
                    <a:lnTo>
                      <a:pt x="12111" y="1978"/>
                    </a:lnTo>
                    <a:lnTo>
                      <a:pt x="11943" y="1846"/>
                    </a:lnTo>
                    <a:lnTo>
                      <a:pt x="11767" y="1714"/>
                    </a:lnTo>
                    <a:lnTo>
                      <a:pt x="11591" y="1582"/>
                    </a:lnTo>
                    <a:lnTo>
                      <a:pt x="11408" y="1451"/>
                    </a:lnTo>
                    <a:lnTo>
                      <a:pt x="11218" y="1326"/>
                    </a:lnTo>
                    <a:lnTo>
                      <a:pt x="11020" y="1209"/>
                    </a:lnTo>
                    <a:lnTo>
                      <a:pt x="10823" y="1092"/>
                    </a:lnTo>
                    <a:lnTo>
                      <a:pt x="10618" y="975"/>
                    </a:lnTo>
                    <a:lnTo>
                      <a:pt x="10405" y="865"/>
                    </a:lnTo>
                    <a:lnTo>
                      <a:pt x="10186" y="762"/>
                    </a:lnTo>
                    <a:lnTo>
                      <a:pt x="9966" y="660"/>
                    </a:lnTo>
                    <a:lnTo>
                      <a:pt x="9739" y="572"/>
                    </a:lnTo>
                    <a:lnTo>
                      <a:pt x="9512" y="484"/>
                    </a:lnTo>
                    <a:lnTo>
                      <a:pt x="9270" y="396"/>
                    </a:lnTo>
                    <a:lnTo>
                      <a:pt x="9029" y="323"/>
                    </a:lnTo>
                    <a:lnTo>
                      <a:pt x="8780" y="257"/>
                    </a:lnTo>
                    <a:lnTo>
                      <a:pt x="8531" y="191"/>
                    </a:lnTo>
                    <a:lnTo>
                      <a:pt x="8275" y="140"/>
                    </a:lnTo>
                    <a:lnTo>
                      <a:pt x="8011" y="96"/>
                    </a:lnTo>
                    <a:lnTo>
                      <a:pt x="7740" y="59"/>
                    </a:lnTo>
                    <a:lnTo>
                      <a:pt x="7469" y="30"/>
                    </a:lnTo>
                    <a:lnTo>
                      <a:pt x="7184" y="8"/>
                    </a:lnTo>
                    <a:lnTo>
                      <a:pt x="6905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67"/>
              <p:cNvSpPr/>
              <p:nvPr/>
            </p:nvSpPr>
            <p:spPr>
              <a:xfrm>
                <a:off x="1952475" y="2131775"/>
                <a:ext cx="460575" cy="151775"/>
              </a:xfrm>
              <a:custGeom>
                <a:rect b="b" l="l" r="r" t="t"/>
                <a:pathLst>
                  <a:path extrusionOk="0" h="6071" w="18423">
                    <a:moveTo>
                      <a:pt x="17405" y="1"/>
                    </a:moveTo>
                    <a:lnTo>
                      <a:pt x="17134" y="8"/>
                    </a:lnTo>
                    <a:lnTo>
                      <a:pt x="16885" y="23"/>
                    </a:lnTo>
                    <a:lnTo>
                      <a:pt x="16658" y="30"/>
                    </a:lnTo>
                    <a:lnTo>
                      <a:pt x="16555" y="37"/>
                    </a:lnTo>
                    <a:lnTo>
                      <a:pt x="16453" y="59"/>
                    </a:lnTo>
                    <a:lnTo>
                      <a:pt x="16357" y="96"/>
                    </a:lnTo>
                    <a:lnTo>
                      <a:pt x="16255" y="132"/>
                    </a:lnTo>
                    <a:lnTo>
                      <a:pt x="16050" y="235"/>
                    </a:lnTo>
                    <a:lnTo>
                      <a:pt x="15940" y="286"/>
                    </a:lnTo>
                    <a:lnTo>
                      <a:pt x="15816" y="345"/>
                    </a:lnTo>
                    <a:lnTo>
                      <a:pt x="15677" y="389"/>
                    </a:lnTo>
                    <a:lnTo>
                      <a:pt x="15530" y="433"/>
                    </a:lnTo>
                    <a:lnTo>
                      <a:pt x="15362" y="469"/>
                    </a:lnTo>
                    <a:lnTo>
                      <a:pt x="15171" y="499"/>
                    </a:lnTo>
                    <a:lnTo>
                      <a:pt x="14966" y="506"/>
                    </a:lnTo>
                    <a:lnTo>
                      <a:pt x="14739" y="506"/>
                    </a:lnTo>
                    <a:lnTo>
                      <a:pt x="14483" y="484"/>
                    </a:lnTo>
                    <a:lnTo>
                      <a:pt x="14197" y="447"/>
                    </a:lnTo>
                    <a:lnTo>
                      <a:pt x="14051" y="425"/>
                    </a:lnTo>
                    <a:lnTo>
                      <a:pt x="13912" y="411"/>
                    </a:lnTo>
                    <a:lnTo>
                      <a:pt x="13787" y="403"/>
                    </a:lnTo>
                    <a:lnTo>
                      <a:pt x="13670" y="403"/>
                    </a:lnTo>
                    <a:lnTo>
                      <a:pt x="13553" y="411"/>
                    </a:lnTo>
                    <a:lnTo>
                      <a:pt x="13451" y="425"/>
                    </a:lnTo>
                    <a:lnTo>
                      <a:pt x="13355" y="440"/>
                    </a:lnTo>
                    <a:lnTo>
                      <a:pt x="13268" y="469"/>
                    </a:lnTo>
                    <a:lnTo>
                      <a:pt x="13187" y="499"/>
                    </a:lnTo>
                    <a:lnTo>
                      <a:pt x="13106" y="528"/>
                    </a:lnTo>
                    <a:lnTo>
                      <a:pt x="13041" y="565"/>
                    </a:lnTo>
                    <a:lnTo>
                      <a:pt x="12975" y="601"/>
                    </a:lnTo>
                    <a:lnTo>
                      <a:pt x="12916" y="645"/>
                    </a:lnTo>
                    <a:lnTo>
                      <a:pt x="12865" y="689"/>
                    </a:lnTo>
                    <a:lnTo>
                      <a:pt x="12821" y="733"/>
                    </a:lnTo>
                    <a:lnTo>
                      <a:pt x="12777" y="784"/>
                    </a:lnTo>
                    <a:lnTo>
                      <a:pt x="12711" y="879"/>
                    </a:lnTo>
                    <a:lnTo>
                      <a:pt x="12653" y="975"/>
                    </a:lnTo>
                    <a:lnTo>
                      <a:pt x="12616" y="1062"/>
                    </a:lnTo>
                    <a:lnTo>
                      <a:pt x="12587" y="1150"/>
                    </a:lnTo>
                    <a:lnTo>
                      <a:pt x="12572" y="1223"/>
                    </a:lnTo>
                    <a:lnTo>
                      <a:pt x="12565" y="1275"/>
                    </a:lnTo>
                    <a:lnTo>
                      <a:pt x="12557" y="1326"/>
                    </a:lnTo>
                    <a:lnTo>
                      <a:pt x="11825" y="923"/>
                    </a:lnTo>
                    <a:lnTo>
                      <a:pt x="10961" y="462"/>
                    </a:lnTo>
                    <a:lnTo>
                      <a:pt x="10910" y="447"/>
                    </a:lnTo>
                    <a:lnTo>
                      <a:pt x="10698" y="447"/>
                    </a:lnTo>
                    <a:lnTo>
                      <a:pt x="10544" y="462"/>
                    </a:lnTo>
                    <a:lnTo>
                      <a:pt x="10163" y="499"/>
                    </a:lnTo>
                    <a:lnTo>
                      <a:pt x="9709" y="565"/>
                    </a:lnTo>
                    <a:lnTo>
                      <a:pt x="9218" y="652"/>
                    </a:lnTo>
                    <a:lnTo>
                      <a:pt x="8970" y="704"/>
                    </a:lnTo>
                    <a:lnTo>
                      <a:pt x="8713" y="762"/>
                    </a:lnTo>
                    <a:lnTo>
                      <a:pt x="8472" y="821"/>
                    </a:lnTo>
                    <a:lnTo>
                      <a:pt x="8237" y="887"/>
                    </a:lnTo>
                    <a:lnTo>
                      <a:pt x="8018" y="953"/>
                    </a:lnTo>
                    <a:lnTo>
                      <a:pt x="7813" y="1026"/>
                    </a:lnTo>
                    <a:lnTo>
                      <a:pt x="7608" y="1106"/>
                    </a:lnTo>
                    <a:lnTo>
                      <a:pt x="7395" y="1216"/>
                    </a:lnTo>
                    <a:lnTo>
                      <a:pt x="7168" y="1341"/>
                    </a:lnTo>
                    <a:lnTo>
                      <a:pt x="6927" y="1480"/>
                    </a:lnTo>
                    <a:lnTo>
                      <a:pt x="6436" y="1787"/>
                    </a:lnTo>
                    <a:lnTo>
                      <a:pt x="5924" y="2109"/>
                    </a:lnTo>
                    <a:lnTo>
                      <a:pt x="5667" y="2263"/>
                    </a:lnTo>
                    <a:lnTo>
                      <a:pt x="5418" y="2417"/>
                    </a:lnTo>
                    <a:lnTo>
                      <a:pt x="5177" y="2556"/>
                    </a:lnTo>
                    <a:lnTo>
                      <a:pt x="4935" y="2681"/>
                    </a:lnTo>
                    <a:lnTo>
                      <a:pt x="4708" y="2783"/>
                    </a:lnTo>
                    <a:lnTo>
                      <a:pt x="4488" y="2871"/>
                    </a:lnTo>
                    <a:lnTo>
                      <a:pt x="4386" y="2908"/>
                    </a:lnTo>
                    <a:lnTo>
                      <a:pt x="4291" y="2930"/>
                    </a:lnTo>
                    <a:lnTo>
                      <a:pt x="4196" y="2951"/>
                    </a:lnTo>
                    <a:lnTo>
                      <a:pt x="4100" y="2966"/>
                    </a:lnTo>
                    <a:lnTo>
                      <a:pt x="3903" y="2973"/>
                    </a:lnTo>
                    <a:lnTo>
                      <a:pt x="3661" y="2981"/>
                    </a:lnTo>
                    <a:lnTo>
                      <a:pt x="3383" y="2973"/>
                    </a:lnTo>
                    <a:lnTo>
                      <a:pt x="3075" y="2966"/>
                    </a:lnTo>
                    <a:lnTo>
                      <a:pt x="2416" y="2937"/>
                    </a:lnTo>
                    <a:lnTo>
                      <a:pt x="1743" y="2886"/>
                    </a:lnTo>
                    <a:lnTo>
                      <a:pt x="1113" y="2842"/>
                    </a:lnTo>
                    <a:lnTo>
                      <a:pt x="586" y="2790"/>
                    </a:lnTo>
                    <a:lnTo>
                      <a:pt x="88" y="2746"/>
                    </a:lnTo>
                    <a:lnTo>
                      <a:pt x="59" y="2812"/>
                    </a:lnTo>
                    <a:lnTo>
                      <a:pt x="29" y="2871"/>
                    </a:lnTo>
                    <a:lnTo>
                      <a:pt x="7" y="2937"/>
                    </a:lnTo>
                    <a:lnTo>
                      <a:pt x="0" y="3003"/>
                    </a:lnTo>
                    <a:lnTo>
                      <a:pt x="0" y="3069"/>
                    </a:lnTo>
                    <a:lnTo>
                      <a:pt x="0" y="3142"/>
                    </a:lnTo>
                    <a:lnTo>
                      <a:pt x="15" y="3208"/>
                    </a:lnTo>
                    <a:lnTo>
                      <a:pt x="37" y="3274"/>
                    </a:lnTo>
                    <a:lnTo>
                      <a:pt x="59" y="3347"/>
                    </a:lnTo>
                    <a:lnTo>
                      <a:pt x="95" y="3420"/>
                    </a:lnTo>
                    <a:lnTo>
                      <a:pt x="132" y="3486"/>
                    </a:lnTo>
                    <a:lnTo>
                      <a:pt x="176" y="3559"/>
                    </a:lnTo>
                    <a:lnTo>
                      <a:pt x="227" y="3625"/>
                    </a:lnTo>
                    <a:lnTo>
                      <a:pt x="286" y="3698"/>
                    </a:lnTo>
                    <a:lnTo>
                      <a:pt x="417" y="3837"/>
                    </a:lnTo>
                    <a:lnTo>
                      <a:pt x="564" y="3977"/>
                    </a:lnTo>
                    <a:lnTo>
                      <a:pt x="725" y="4101"/>
                    </a:lnTo>
                    <a:lnTo>
                      <a:pt x="901" y="4233"/>
                    </a:lnTo>
                    <a:lnTo>
                      <a:pt x="1084" y="4350"/>
                    </a:lnTo>
                    <a:lnTo>
                      <a:pt x="1281" y="4460"/>
                    </a:lnTo>
                    <a:lnTo>
                      <a:pt x="1486" y="4562"/>
                    </a:lnTo>
                    <a:lnTo>
                      <a:pt x="1691" y="4650"/>
                    </a:lnTo>
                    <a:lnTo>
                      <a:pt x="1904" y="4731"/>
                    </a:lnTo>
                    <a:lnTo>
                      <a:pt x="2109" y="4797"/>
                    </a:lnTo>
                    <a:lnTo>
                      <a:pt x="2314" y="4841"/>
                    </a:lnTo>
                    <a:lnTo>
                      <a:pt x="2519" y="4870"/>
                    </a:lnTo>
                    <a:lnTo>
                      <a:pt x="2724" y="4892"/>
                    </a:lnTo>
                    <a:lnTo>
                      <a:pt x="3148" y="4892"/>
                    </a:lnTo>
                    <a:lnTo>
                      <a:pt x="3361" y="4877"/>
                    </a:lnTo>
                    <a:lnTo>
                      <a:pt x="3588" y="4855"/>
                    </a:lnTo>
                    <a:lnTo>
                      <a:pt x="4056" y="4804"/>
                    </a:lnTo>
                    <a:lnTo>
                      <a:pt x="4569" y="4753"/>
                    </a:lnTo>
                    <a:lnTo>
                      <a:pt x="4847" y="4723"/>
                    </a:lnTo>
                    <a:lnTo>
                      <a:pt x="5140" y="4709"/>
                    </a:lnTo>
                    <a:lnTo>
                      <a:pt x="5455" y="4694"/>
                    </a:lnTo>
                    <a:lnTo>
                      <a:pt x="5784" y="4687"/>
                    </a:lnTo>
                    <a:lnTo>
                      <a:pt x="5953" y="4694"/>
                    </a:lnTo>
                    <a:lnTo>
                      <a:pt x="6121" y="4709"/>
                    </a:lnTo>
                    <a:lnTo>
                      <a:pt x="6282" y="4723"/>
                    </a:lnTo>
                    <a:lnTo>
                      <a:pt x="6443" y="4753"/>
                    </a:lnTo>
                    <a:lnTo>
                      <a:pt x="6604" y="4782"/>
                    </a:lnTo>
                    <a:lnTo>
                      <a:pt x="6758" y="4826"/>
                    </a:lnTo>
                    <a:lnTo>
                      <a:pt x="6919" y="4870"/>
                    </a:lnTo>
                    <a:lnTo>
                      <a:pt x="7080" y="4914"/>
                    </a:lnTo>
                    <a:lnTo>
                      <a:pt x="7395" y="5024"/>
                    </a:lnTo>
                    <a:lnTo>
                      <a:pt x="7725" y="5148"/>
                    </a:lnTo>
                    <a:lnTo>
                      <a:pt x="8406" y="5412"/>
                    </a:lnTo>
                    <a:lnTo>
                      <a:pt x="8772" y="5544"/>
                    </a:lnTo>
                    <a:lnTo>
                      <a:pt x="9153" y="5668"/>
                    </a:lnTo>
                    <a:lnTo>
                      <a:pt x="9358" y="5734"/>
                    </a:lnTo>
                    <a:lnTo>
                      <a:pt x="9570" y="5785"/>
                    </a:lnTo>
                    <a:lnTo>
                      <a:pt x="9782" y="5844"/>
                    </a:lnTo>
                    <a:lnTo>
                      <a:pt x="10009" y="5888"/>
                    </a:lnTo>
                    <a:lnTo>
                      <a:pt x="10236" y="5932"/>
                    </a:lnTo>
                    <a:lnTo>
                      <a:pt x="10478" y="5976"/>
                    </a:lnTo>
                    <a:lnTo>
                      <a:pt x="10727" y="6005"/>
                    </a:lnTo>
                    <a:lnTo>
                      <a:pt x="10983" y="6034"/>
                    </a:lnTo>
                    <a:lnTo>
                      <a:pt x="11254" y="6056"/>
                    </a:lnTo>
                    <a:lnTo>
                      <a:pt x="11532" y="6071"/>
                    </a:lnTo>
                    <a:lnTo>
                      <a:pt x="12125" y="6071"/>
                    </a:lnTo>
                    <a:lnTo>
                      <a:pt x="12426" y="6056"/>
                    </a:lnTo>
                    <a:lnTo>
                      <a:pt x="12718" y="6034"/>
                    </a:lnTo>
                    <a:lnTo>
                      <a:pt x="12997" y="6005"/>
                    </a:lnTo>
                    <a:lnTo>
                      <a:pt x="13268" y="5968"/>
                    </a:lnTo>
                    <a:lnTo>
                      <a:pt x="13531" y="5924"/>
                    </a:lnTo>
                    <a:lnTo>
                      <a:pt x="13780" y="5873"/>
                    </a:lnTo>
                    <a:lnTo>
                      <a:pt x="14022" y="5822"/>
                    </a:lnTo>
                    <a:lnTo>
                      <a:pt x="14256" y="5756"/>
                    </a:lnTo>
                    <a:lnTo>
                      <a:pt x="14476" y="5690"/>
                    </a:lnTo>
                    <a:lnTo>
                      <a:pt x="14688" y="5624"/>
                    </a:lnTo>
                    <a:lnTo>
                      <a:pt x="14893" y="5551"/>
                    </a:lnTo>
                    <a:lnTo>
                      <a:pt x="15091" y="5470"/>
                    </a:lnTo>
                    <a:lnTo>
                      <a:pt x="15274" y="5390"/>
                    </a:lnTo>
                    <a:lnTo>
                      <a:pt x="15450" y="5309"/>
                    </a:lnTo>
                    <a:lnTo>
                      <a:pt x="15618" y="5229"/>
                    </a:lnTo>
                    <a:lnTo>
                      <a:pt x="15779" y="5141"/>
                    </a:lnTo>
                    <a:lnTo>
                      <a:pt x="16065" y="4972"/>
                    </a:lnTo>
                    <a:lnTo>
                      <a:pt x="16328" y="4804"/>
                    </a:lnTo>
                    <a:lnTo>
                      <a:pt x="16555" y="4643"/>
                    </a:lnTo>
                    <a:lnTo>
                      <a:pt x="16753" y="4489"/>
                    </a:lnTo>
                    <a:lnTo>
                      <a:pt x="17060" y="4240"/>
                    </a:lnTo>
                    <a:lnTo>
                      <a:pt x="17170" y="4152"/>
                    </a:lnTo>
                    <a:lnTo>
                      <a:pt x="17258" y="4086"/>
                    </a:lnTo>
                    <a:lnTo>
                      <a:pt x="17295" y="4057"/>
                    </a:lnTo>
                    <a:lnTo>
                      <a:pt x="17331" y="4021"/>
                    </a:lnTo>
                    <a:lnTo>
                      <a:pt x="17405" y="3940"/>
                    </a:lnTo>
                    <a:lnTo>
                      <a:pt x="17478" y="3830"/>
                    </a:lnTo>
                    <a:lnTo>
                      <a:pt x="17551" y="3706"/>
                    </a:lnTo>
                    <a:lnTo>
                      <a:pt x="17624" y="3574"/>
                    </a:lnTo>
                    <a:lnTo>
                      <a:pt x="17690" y="3427"/>
                    </a:lnTo>
                    <a:lnTo>
                      <a:pt x="17756" y="3274"/>
                    </a:lnTo>
                    <a:lnTo>
                      <a:pt x="17822" y="3113"/>
                    </a:lnTo>
                    <a:lnTo>
                      <a:pt x="17932" y="2805"/>
                    </a:lnTo>
                    <a:lnTo>
                      <a:pt x="18020" y="2519"/>
                    </a:lnTo>
                    <a:lnTo>
                      <a:pt x="18085" y="2293"/>
                    </a:lnTo>
                    <a:lnTo>
                      <a:pt x="18122" y="2146"/>
                    </a:lnTo>
                    <a:lnTo>
                      <a:pt x="18129" y="2087"/>
                    </a:lnTo>
                    <a:lnTo>
                      <a:pt x="18151" y="2029"/>
                    </a:lnTo>
                    <a:lnTo>
                      <a:pt x="18203" y="1875"/>
                    </a:lnTo>
                    <a:lnTo>
                      <a:pt x="18269" y="1692"/>
                    </a:lnTo>
                    <a:lnTo>
                      <a:pt x="18334" y="1487"/>
                    </a:lnTo>
                    <a:lnTo>
                      <a:pt x="18356" y="1377"/>
                    </a:lnTo>
                    <a:lnTo>
                      <a:pt x="18386" y="1260"/>
                    </a:lnTo>
                    <a:lnTo>
                      <a:pt x="18408" y="1136"/>
                    </a:lnTo>
                    <a:lnTo>
                      <a:pt x="18415" y="1018"/>
                    </a:lnTo>
                    <a:lnTo>
                      <a:pt x="18422" y="894"/>
                    </a:lnTo>
                    <a:lnTo>
                      <a:pt x="18422" y="762"/>
                    </a:lnTo>
                    <a:lnTo>
                      <a:pt x="18408" y="638"/>
                    </a:lnTo>
                    <a:lnTo>
                      <a:pt x="18378" y="506"/>
                    </a:lnTo>
                    <a:lnTo>
                      <a:pt x="18364" y="440"/>
                    </a:lnTo>
                    <a:lnTo>
                      <a:pt x="18334" y="389"/>
                    </a:lnTo>
                    <a:lnTo>
                      <a:pt x="18312" y="338"/>
                    </a:lnTo>
                    <a:lnTo>
                      <a:pt x="18276" y="286"/>
                    </a:lnTo>
                    <a:lnTo>
                      <a:pt x="18247" y="242"/>
                    </a:lnTo>
                    <a:lnTo>
                      <a:pt x="18203" y="206"/>
                    </a:lnTo>
                    <a:lnTo>
                      <a:pt x="18159" y="169"/>
                    </a:lnTo>
                    <a:lnTo>
                      <a:pt x="18115" y="140"/>
                    </a:lnTo>
                    <a:lnTo>
                      <a:pt x="18071" y="111"/>
                    </a:lnTo>
                    <a:lnTo>
                      <a:pt x="18020" y="89"/>
                    </a:lnTo>
                    <a:lnTo>
                      <a:pt x="17902" y="52"/>
                    </a:lnTo>
                    <a:lnTo>
                      <a:pt x="17785" y="23"/>
                    </a:lnTo>
                    <a:lnTo>
                      <a:pt x="17661" y="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67"/>
              <p:cNvSpPr/>
              <p:nvPr/>
            </p:nvSpPr>
            <p:spPr>
              <a:xfrm>
                <a:off x="4343300" y="2521875"/>
                <a:ext cx="268550" cy="59875"/>
              </a:xfrm>
              <a:custGeom>
                <a:rect b="b" l="l" r="r" t="t"/>
                <a:pathLst>
                  <a:path extrusionOk="0" h="2395" w="10742">
                    <a:moveTo>
                      <a:pt x="10742" y="0"/>
                    </a:moveTo>
                    <a:lnTo>
                      <a:pt x="10581" y="110"/>
                    </a:lnTo>
                    <a:lnTo>
                      <a:pt x="10412" y="212"/>
                    </a:lnTo>
                    <a:lnTo>
                      <a:pt x="10090" y="410"/>
                    </a:lnTo>
                    <a:lnTo>
                      <a:pt x="9753" y="586"/>
                    </a:lnTo>
                    <a:lnTo>
                      <a:pt x="9424" y="747"/>
                    </a:lnTo>
                    <a:lnTo>
                      <a:pt x="9087" y="893"/>
                    </a:lnTo>
                    <a:lnTo>
                      <a:pt x="8750" y="1025"/>
                    </a:lnTo>
                    <a:lnTo>
                      <a:pt x="8413" y="1135"/>
                    </a:lnTo>
                    <a:lnTo>
                      <a:pt x="8077" y="1237"/>
                    </a:lnTo>
                    <a:lnTo>
                      <a:pt x="7732" y="1318"/>
                    </a:lnTo>
                    <a:lnTo>
                      <a:pt x="7396" y="1391"/>
                    </a:lnTo>
                    <a:lnTo>
                      <a:pt x="7059" y="1450"/>
                    </a:lnTo>
                    <a:lnTo>
                      <a:pt x="6722" y="1501"/>
                    </a:lnTo>
                    <a:lnTo>
                      <a:pt x="6392" y="1530"/>
                    </a:lnTo>
                    <a:lnTo>
                      <a:pt x="6063" y="1560"/>
                    </a:lnTo>
                    <a:lnTo>
                      <a:pt x="5733" y="1574"/>
                    </a:lnTo>
                    <a:lnTo>
                      <a:pt x="5133" y="1574"/>
                    </a:lnTo>
                    <a:lnTo>
                      <a:pt x="4862" y="1560"/>
                    </a:lnTo>
                    <a:lnTo>
                      <a:pt x="4591" y="1545"/>
                    </a:lnTo>
                    <a:lnTo>
                      <a:pt x="4320" y="1530"/>
                    </a:lnTo>
                    <a:lnTo>
                      <a:pt x="4064" y="1501"/>
                    </a:lnTo>
                    <a:lnTo>
                      <a:pt x="3808" y="1472"/>
                    </a:lnTo>
                    <a:lnTo>
                      <a:pt x="3551" y="1435"/>
                    </a:lnTo>
                    <a:lnTo>
                      <a:pt x="3310" y="1399"/>
                    </a:lnTo>
                    <a:lnTo>
                      <a:pt x="2834" y="1311"/>
                    </a:lnTo>
                    <a:lnTo>
                      <a:pt x="2387" y="1215"/>
                    </a:lnTo>
                    <a:lnTo>
                      <a:pt x="1970" y="1113"/>
                    </a:lnTo>
                    <a:lnTo>
                      <a:pt x="1589" y="1003"/>
                    </a:lnTo>
                    <a:lnTo>
                      <a:pt x="1238" y="893"/>
                    </a:lnTo>
                    <a:lnTo>
                      <a:pt x="923" y="791"/>
                    </a:lnTo>
                    <a:lnTo>
                      <a:pt x="652" y="696"/>
                    </a:lnTo>
                    <a:lnTo>
                      <a:pt x="425" y="608"/>
                    </a:lnTo>
                    <a:lnTo>
                      <a:pt x="110" y="476"/>
                    </a:lnTo>
                    <a:lnTo>
                      <a:pt x="0" y="432"/>
                    </a:lnTo>
                    <a:lnTo>
                      <a:pt x="330" y="696"/>
                    </a:lnTo>
                    <a:lnTo>
                      <a:pt x="659" y="937"/>
                    </a:lnTo>
                    <a:lnTo>
                      <a:pt x="989" y="1157"/>
                    </a:lnTo>
                    <a:lnTo>
                      <a:pt x="1318" y="1355"/>
                    </a:lnTo>
                    <a:lnTo>
                      <a:pt x="1640" y="1530"/>
                    </a:lnTo>
                    <a:lnTo>
                      <a:pt x="1963" y="1691"/>
                    </a:lnTo>
                    <a:lnTo>
                      <a:pt x="2285" y="1838"/>
                    </a:lnTo>
                    <a:lnTo>
                      <a:pt x="2600" y="1962"/>
                    </a:lnTo>
                    <a:lnTo>
                      <a:pt x="2914" y="2065"/>
                    </a:lnTo>
                    <a:lnTo>
                      <a:pt x="3229" y="2160"/>
                    </a:lnTo>
                    <a:lnTo>
                      <a:pt x="3537" y="2233"/>
                    </a:lnTo>
                    <a:lnTo>
                      <a:pt x="3837" y="2292"/>
                    </a:lnTo>
                    <a:lnTo>
                      <a:pt x="4137" y="2336"/>
                    </a:lnTo>
                    <a:lnTo>
                      <a:pt x="4437" y="2372"/>
                    </a:lnTo>
                    <a:lnTo>
                      <a:pt x="4730" y="2387"/>
                    </a:lnTo>
                    <a:lnTo>
                      <a:pt x="5016" y="2394"/>
                    </a:lnTo>
                    <a:lnTo>
                      <a:pt x="5323" y="2387"/>
                    </a:lnTo>
                    <a:lnTo>
                      <a:pt x="5631" y="2365"/>
                    </a:lnTo>
                    <a:lnTo>
                      <a:pt x="5924" y="2336"/>
                    </a:lnTo>
                    <a:lnTo>
                      <a:pt x="6217" y="2292"/>
                    </a:lnTo>
                    <a:lnTo>
                      <a:pt x="6502" y="2233"/>
                    </a:lnTo>
                    <a:lnTo>
                      <a:pt x="6781" y="2175"/>
                    </a:lnTo>
                    <a:lnTo>
                      <a:pt x="7051" y="2101"/>
                    </a:lnTo>
                    <a:lnTo>
                      <a:pt x="7315" y="2021"/>
                    </a:lnTo>
                    <a:lnTo>
                      <a:pt x="7571" y="1933"/>
                    </a:lnTo>
                    <a:lnTo>
                      <a:pt x="7820" y="1838"/>
                    </a:lnTo>
                    <a:lnTo>
                      <a:pt x="8055" y="1743"/>
                    </a:lnTo>
                    <a:lnTo>
                      <a:pt x="8289" y="1633"/>
                    </a:lnTo>
                    <a:lnTo>
                      <a:pt x="8509" y="1530"/>
                    </a:lnTo>
                    <a:lnTo>
                      <a:pt x="8728" y="1420"/>
                    </a:lnTo>
                    <a:lnTo>
                      <a:pt x="8933" y="1311"/>
                    </a:lnTo>
                    <a:lnTo>
                      <a:pt x="9124" y="1194"/>
                    </a:lnTo>
                    <a:lnTo>
                      <a:pt x="9314" y="1084"/>
                    </a:lnTo>
                    <a:lnTo>
                      <a:pt x="9490" y="974"/>
                    </a:lnTo>
                    <a:lnTo>
                      <a:pt x="9805" y="754"/>
                    </a:lnTo>
                    <a:lnTo>
                      <a:pt x="10083" y="556"/>
                    </a:lnTo>
                    <a:lnTo>
                      <a:pt x="10310" y="373"/>
                    </a:lnTo>
                    <a:lnTo>
                      <a:pt x="10500" y="220"/>
                    </a:lnTo>
                    <a:lnTo>
                      <a:pt x="10632" y="103"/>
                    </a:lnTo>
                    <a:lnTo>
                      <a:pt x="10742" y="0"/>
                    </a:lnTo>
                    <a:close/>
                  </a:path>
                </a:pathLst>
              </a:custGeom>
              <a:solidFill>
                <a:srgbClr val="D79D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67"/>
              <p:cNvSpPr/>
              <p:nvPr/>
            </p:nvSpPr>
            <p:spPr>
              <a:xfrm>
                <a:off x="4154200" y="2928975"/>
                <a:ext cx="518975" cy="96300"/>
              </a:xfrm>
              <a:custGeom>
                <a:rect b="b" l="l" r="r" t="t"/>
                <a:pathLst>
                  <a:path extrusionOk="0" h="3852" w="20759">
                    <a:moveTo>
                      <a:pt x="12265" y="0"/>
                    </a:moveTo>
                    <a:lnTo>
                      <a:pt x="11423" y="8"/>
                    </a:lnTo>
                    <a:lnTo>
                      <a:pt x="10588" y="15"/>
                    </a:lnTo>
                    <a:lnTo>
                      <a:pt x="9754" y="30"/>
                    </a:lnTo>
                    <a:lnTo>
                      <a:pt x="8113" y="66"/>
                    </a:lnTo>
                    <a:lnTo>
                      <a:pt x="6547" y="117"/>
                    </a:lnTo>
                    <a:lnTo>
                      <a:pt x="5082" y="176"/>
                    </a:lnTo>
                    <a:lnTo>
                      <a:pt x="3757" y="235"/>
                    </a:lnTo>
                    <a:lnTo>
                      <a:pt x="2593" y="293"/>
                    </a:lnTo>
                    <a:lnTo>
                      <a:pt x="916" y="396"/>
                    </a:lnTo>
                    <a:lnTo>
                      <a:pt x="294" y="432"/>
                    </a:lnTo>
                    <a:lnTo>
                      <a:pt x="220" y="513"/>
                    </a:lnTo>
                    <a:lnTo>
                      <a:pt x="162" y="601"/>
                    </a:lnTo>
                    <a:lnTo>
                      <a:pt x="110" y="696"/>
                    </a:lnTo>
                    <a:lnTo>
                      <a:pt x="74" y="806"/>
                    </a:lnTo>
                    <a:lnTo>
                      <a:pt x="37" y="916"/>
                    </a:lnTo>
                    <a:lnTo>
                      <a:pt x="15" y="1040"/>
                    </a:lnTo>
                    <a:lnTo>
                      <a:pt x="8" y="1164"/>
                    </a:lnTo>
                    <a:lnTo>
                      <a:pt x="1" y="1296"/>
                    </a:lnTo>
                    <a:lnTo>
                      <a:pt x="1" y="1435"/>
                    </a:lnTo>
                    <a:lnTo>
                      <a:pt x="8" y="1575"/>
                    </a:lnTo>
                    <a:lnTo>
                      <a:pt x="23" y="1714"/>
                    </a:lnTo>
                    <a:lnTo>
                      <a:pt x="45" y="1860"/>
                    </a:lnTo>
                    <a:lnTo>
                      <a:pt x="96" y="2146"/>
                    </a:lnTo>
                    <a:lnTo>
                      <a:pt x="169" y="2439"/>
                    </a:lnTo>
                    <a:lnTo>
                      <a:pt x="242" y="2717"/>
                    </a:lnTo>
                    <a:lnTo>
                      <a:pt x="330" y="2980"/>
                    </a:lnTo>
                    <a:lnTo>
                      <a:pt x="411" y="3215"/>
                    </a:lnTo>
                    <a:lnTo>
                      <a:pt x="491" y="3427"/>
                    </a:lnTo>
                    <a:lnTo>
                      <a:pt x="616" y="3735"/>
                    </a:lnTo>
                    <a:lnTo>
                      <a:pt x="660" y="3852"/>
                    </a:lnTo>
                    <a:lnTo>
                      <a:pt x="843" y="3822"/>
                    </a:lnTo>
                    <a:lnTo>
                      <a:pt x="1040" y="3793"/>
                    </a:lnTo>
                    <a:lnTo>
                      <a:pt x="1487" y="3742"/>
                    </a:lnTo>
                    <a:lnTo>
                      <a:pt x="2000" y="3705"/>
                    </a:lnTo>
                    <a:lnTo>
                      <a:pt x="2578" y="3669"/>
                    </a:lnTo>
                    <a:lnTo>
                      <a:pt x="3200" y="3632"/>
                    </a:lnTo>
                    <a:lnTo>
                      <a:pt x="3874" y="3610"/>
                    </a:lnTo>
                    <a:lnTo>
                      <a:pt x="4592" y="3595"/>
                    </a:lnTo>
                    <a:lnTo>
                      <a:pt x="5346" y="3581"/>
                    </a:lnTo>
                    <a:lnTo>
                      <a:pt x="6129" y="3566"/>
                    </a:lnTo>
                    <a:lnTo>
                      <a:pt x="8626" y="3566"/>
                    </a:lnTo>
                    <a:lnTo>
                      <a:pt x="10354" y="3581"/>
                    </a:lnTo>
                    <a:lnTo>
                      <a:pt x="12082" y="3610"/>
                    </a:lnTo>
                    <a:lnTo>
                      <a:pt x="13766" y="3639"/>
                    </a:lnTo>
                    <a:lnTo>
                      <a:pt x="15362" y="3683"/>
                    </a:lnTo>
                    <a:lnTo>
                      <a:pt x="16834" y="3720"/>
                    </a:lnTo>
                    <a:lnTo>
                      <a:pt x="18137" y="3764"/>
                    </a:lnTo>
                    <a:lnTo>
                      <a:pt x="20048" y="3822"/>
                    </a:lnTo>
                    <a:lnTo>
                      <a:pt x="20759" y="3852"/>
                    </a:lnTo>
                    <a:lnTo>
                      <a:pt x="20759" y="3530"/>
                    </a:lnTo>
                    <a:lnTo>
                      <a:pt x="20759" y="3237"/>
                    </a:lnTo>
                    <a:lnTo>
                      <a:pt x="20751" y="2944"/>
                    </a:lnTo>
                    <a:lnTo>
                      <a:pt x="20729" y="2658"/>
                    </a:lnTo>
                    <a:lnTo>
                      <a:pt x="20715" y="2380"/>
                    </a:lnTo>
                    <a:lnTo>
                      <a:pt x="20663" y="1860"/>
                    </a:lnTo>
                    <a:lnTo>
                      <a:pt x="20598" y="1391"/>
                    </a:lnTo>
                    <a:lnTo>
                      <a:pt x="20539" y="996"/>
                    </a:lnTo>
                    <a:lnTo>
                      <a:pt x="20488" y="696"/>
                    </a:lnTo>
                    <a:lnTo>
                      <a:pt x="20436" y="432"/>
                    </a:lnTo>
                    <a:lnTo>
                      <a:pt x="20151" y="388"/>
                    </a:lnTo>
                    <a:lnTo>
                      <a:pt x="19851" y="344"/>
                    </a:lnTo>
                    <a:lnTo>
                      <a:pt x="19221" y="271"/>
                    </a:lnTo>
                    <a:lnTo>
                      <a:pt x="18555" y="205"/>
                    </a:lnTo>
                    <a:lnTo>
                      <a:pt x="17852" y="154"/>
                    </a:lnTo>
                    <a:lnTo>
                      <a:pt x="17112" y="110"/>
                    </a:lnTo>
                    <a:lnTo>
                      <a:pt x="16351" y="73"/>
                    </a:lnTo>
                    <a:lnTo>
                      <a:pt x="15560" y="44"/>
                    </a:lnTo>
                    <a:lnTo>
                      <a:pt x="14755" y="22"/>
                    </a:lnTo>
                    <a:lnTo>
                      <a:pt x="13934" y="8"/>
                    </a:lnTo>
                    <a:lnTo>
                      <a:pt x="131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67"/>
              <p:cNvSpPr/>
              <p:nvPr/>
            </p:nvSpPr>
            <p:spPr>
              <a:xfrm>
                <a:off x="3281975" y="5195525"/>
                <a:ext cx="393025" cy="166050"/>
              </a:xfrm>
              <a:custGeom>
                <a:rect b="b" l="l" r="r" t="t"/>
                <a:pathLst>
                  <a:path extrusionOk="0" h="6642" w="15721">
                    <a:moveTo>
                      <a:pt x="5880" y="0"/>
                    </a:moveTo>
                    <a:lnTo>
                      <a:pt x="5616" y="7"/>
                    </a:lnTo>
                    <a:lnTo>
                      <a:pt x="5352" y="29"/>
                    </a:lnTo>
                    <a:lnTo>
                      <a:pt x="5089" y="59"/>
                    </a:lnTo>
                    <a:lnTo>
                      <a:pt x="4818" y="103"/>
                    </a:lnTo>
                    <a:lnTo>
                      <a:pt x="4547" y="154"/>
                    </a:lnTo>
                    <a:lnTo>
                      <a:pt x="4283" y="220"/>
                    </a:lnTo>
                    <a:lnTo>
                      <a:pt x="4013" y="293"/>
                    </a:lnTo>
                    <a:lnTo>
                      <a:pt x="3749" y="373"/>
                    </a:lnTo>
                    <a:lnTo>
                      <a:pt x="3485" y="454"/>
                    </a:lnTo>
                    <a:lnTo>
                      <a:pt x="3222" y="549"/>
                    </a:lnTo>
                    <a:lnTo>
                      <a:pt x="2973" y="644"/>
                    </a:lnTo>
                    <a:lnTo>
                      <a:pt x="2724" y="740"/>
                    </a:lnTo>
                    <a:lnTo>
                      <a:pt x="2475" y="842"/>
                    </a:lnTo>
                    <a:lnTo>
                      <a:pt x="2241" y="945"/>
                    </a:lnTo>
                    <a:lnTo>
                      <a:pt x="1794" y="1157"/>
                    </a:lnTo>
                    <a:lnTo>
                      <a:pt x="1384" y="1362"/>
                    </a:lnTo>
                    <a:lnTo>
                      <a:pt x="1018" y="1552"/>
                    </a:lnTo>
                    <a:lnTo>
                      <a:pt x="703" y="1728"/>
                    </a:lnTo>
                    <a:lnTo>
                      <a:pt x="447" y="1874"/>
                    </a:lnTo>
                    <a:lnTo>
                      <a:pt x="256" y="1992"/>
                    </a:lnTo>
                    <a:lnTo>
                      <a:pt x="95" y="2094"/>
                    </a:lnTo>
                    <a:lnTo>
                      <a:pt x="51" y="2182"/>
                    </a:lnTo>
                    <a:lnTo>
                      <a:pt x="22" y="2270"/>
                    </a:lnTo>
                    <a:lnTo>
                      <a:pt x="7" y="2358"/>
                    </a:lnTo>
                    <a:lnTo>
                      <a:pt x="0" y="2438"/>
                    </a:lnTo>
                    <a:lnTo>
                      <a:pt x="0" y="2519"/>
                    </a:lnTo>
                    <a:lnTo>
                      <a:pt x="7" y="2607"/>
                    </a:lnTo>
                    <a:lnTo>
                      <a:pt x="29" y="2680"/>
                    </a:lnTo>
                    <a:lnTo>
                      <a:pt x="66" y="2760"/>
                    </a:lnTo>
                    <a:lnTo>
                      <a:pt x="103" y="2841"/>
                    </a:lnTo>
                    <a:lnTo>
                      <a:pt x="154" y="2914"/>
                    </a:lnTo>
                    <a:lnTo>
                      <a:pt x="205" y="2987"/>
                    </a:lnTo>
                    <a:lnTo>
                      <a:pt x="271" y="3061"/>
                    </a:lnTo>
                    <a:lnTo>
                      <a:pt x="344" y="3134"/>
                    </a:lnTo>
                    <a:lnTo>
                      <a:pt x="425" y="3207"/>
                    </a:lnTo>
                    <a:lnTo>
                      <a:pt x="513" y="3273"/>
                    </a:lnTo>
                    <a:lnTo>
                      <a:pt x="608" y="3346"/>
                    </a:lnTo>
                    <a:lnTo>
                      <a:pt x="710" y="3412"/>
                    </a:lnTo>
                    <a:lnTo>
                      <a:pt x="820" y="3478"/>
                    </a:lnTo>
                    <a:lnTo>
                      <a:pt x="1047" y="3602"/>
                    </a:lnTo>
                    <a:lnTo>
                      <a:pt x="1303" y="3727"/>
                    </a:lnTo>
                    <a:lnTo>
                      <a:pt x="1574" y="3844"/>
                    </a:lnTo>
                    <a:lnTo>
                      <a:pt x="1867" y="3954"/>
                    </a:lnTo>
                    <a:lnTo>
                      <a:pt x="2167" y="4056"/>
                    </a:lnTo>
                    <a:lnTo>
                      <a:pt x="2490" y="4159"/>
                    </a:lnTo>
                    <a:lnTo>
                      <a:pt x="2812" y="4254"/>
                    </a:lnTo>
                    <a:lnTo>
                      <a:pt x="3149" y="4349"/>
                    </a:lnTo>
                    <a:lnTo>
                      <a:pt x="3485" y="4437"/>
                    </a:lnTo>
                    <a:lnTo>
                      <a:pt x="3822" y="4518"/>
                    </a:lnTo>
                    <a:lnTo>
                      <a:pt x="4159" y="4591"/>
                    </a:lnTo>
                    <a:lnTo>
                      <a:pt x="4833" y="4730"/>
                    </a:lnTo>
                    <a:lnTo>
                      <a:pt x="5470" y="4855"/>
                    </a:lnTo>
                    <a:lnTo>
                      <a:pt x="6063" y="4957"/>
                    </a:lnTo>
                    <a:lnTo>
                      <a:pt x="6583" y="5045"/>
                    </a:lnTo>
                    <a:lnTo>
                      <a:pt x="7344" y="5155"/>
                    </a:lnTo>
                    <a:lnTo>
                      <a:pt x="7483" y="5184"/>
                    </a:lnTo>
                    <a:lnTo>
                      <a:pt x="7637" y="5213"/>
                    </a:lnTo>
                    <a:lnTo>
                      <a:pt x="7996" y="5294"/>
                    </a:lnTo>
                    <a:lnTo>
                      <a:pt x="8391" y="5404"/>
                    </a:lnTo>
                    <a:lnTo>
                      <a:pt x="8838" y="5528"/>
                    </a:lnTo>
                    <a:lnTo>
                      <a:pt x="9819" y="5806"/>
                    </a:lnTo>
                    <a:lnTo>
                      <a:pt x="10339" y="5953"/>
                    </a:lnTo>
                    <a:lnTo>
                      <a:pt x="10866" y="6092"/>
                    </a:lnTo>
                    <a:lnTo>
                      <a:pt x="11400" y="6231"/>
                    </a:lnTo>
                    <a:lnTo>
                      <a:pt x="11928" y="6356"/>
                    </a:lnTo>
                    <a:lnTo>
                      <a:pt x="12448" y="6465"/>
                    </a:lnTo>
                    <a:lnTo>
                      <a:pt x="12704" y="6509"/>
                    </a:lnTo>
                    <a:lnTo>
                      <a:pt x="12945" y="6553"/>
                    </a:lnTo>
                    <a:lnTo>
                      <a:pt x="13187" y="6583"/>
                    </a:lnTo>
                    <a:lnTo>
                      <a:pt x="13414" y="6612"/>
                    </a:lnTo>
                    <a:lnTo>
                      <a:pt x="13641" y="6626"/>
                    </a:lnTo>
                    <a:lnTo>
                      <a:pt x="13853" y="6641"/>
                    </a:lnTo>
                    <a:lnTo>
                      <a:pt x="14051" y="6641"/>
                    </a:lnTo>
                    <a:lnTo>
                      <a:pt x="14241" y="6634"/>
                    </a:lnTo>
                    <a:lnTo>
                      <a:pt x="14424" y="6612"/>
                    </a:lnTo>
                    <a:lnTo>
                      <a:pt x="14586" y="6583"/>
                    </a:lnTo>
                    <a:lnTo>
                      <a:pt x="14666" y="6561"/>
                    </a:lnTo>
                    <a:lnTo>
                      <a:pt x="14739" y="6539"/>
                    </a:lnTo>
                    <a:lnTo>
                      <a:pt x="14813" y="6509"/>
                    </a:lnTo>
                    <a:lnTo>
                      <a:pt x="14878" y="6473"/>
                    </a:lnTo>
                    <a:lnTo>
                      <a:pt x="14937" y="6436"/>
                    </a:lnTo>
                    <a:lnTo>
                      <a:pt x="15003" y="6392"/>
                    </a:lnTo>
                    <a:lnTo>
                      <a:pt x="15062" y="6348"/>
                    </a:lnTo>
                    <a:lnTo>
                      <a:pt x="15113" y="6304"/>
                    </a:lnTo>
                    <a:lnTo>
                      <a:pt x="15215" y="6194"/>
                    </a:lnTo>
                    <a:lnTo>
                      <a:pt x="15303" y="6077"/>
                    </a:lnTo>
                    <a:lnTo>
                      <a:pt x="15384" y="5946"/>
                    </a:lnTo>
                    <a:lnTo>
                      <a:pt x="15450" y="5814"/>
                    </a:lnTo>
                    <a:lnTo>
                      <a:pt x="15515" y="5660"/>
                    </a:lnTo>
                    <a:lnTo>
                      <a:pt x="15567" y="5506"/>
                    </a:lnTo>
                    <a:lnTo>
                      <a:pt x="15603" y="5345"/>
                    </a:lnTo>
                    <a:lnTo>
                      <a:pt x="15640" y="5184"/>
                    </a:lnTo>
                    <a:lnTo>
                      <a:pt x="15669" y="5016"/>
                    </a:lnTo>
                    <a:lnTo>
                      <a:pt x="15691" y="4840"/>
                    </a:lnTo>
                    <a:lnTo>
                      <a:pt x="15706" y="4664"/>
                    </a:lnTo>
                    <a:lnTo>
                      <a:pt x="15713" y="4496"/>
                    </a:lnTo>
                    <a:lnTo>
                      <a:pt x="15720" y="4320"/>
                    </a:lnTo>
                    <a:lnTo>
                      <a:pt x="15720" y="4152"/>
                    </a:lnTo>
                    <a:lnTo>
                      <a:pt x="15713" y="3822"/>
                    </a:lnTo>
                    <a:lnTo>
                      <a:pt x="15691" y="3522"/>
                    </a:lnTo>
                    <a:lnTo>
                      <a:pt x="15662" y="3251"/>
                    </a:lnTo>
                    <a:lnTo>
                      <a:pt x="15633" y="3024"/>
                    </a:lnTo>
                    <a:lnTo>
                      <a:pt x="15603" y="2848"/>
                    </a:lnTo>
                    <a:lnTo>
                      <a:pt x="15581" y="2702"/>
                    </a:lnTo>
                    <a:lnTo>
                      <a:pt x="15428" y="2695"/>
                    </a:lnTo>
                    <a:lnTo>
                      <a:pt x="15237" y="2702"/>
                    </a:lnTo>
                    <a:lnTo>
                      <a:pt x="14974" y="2716"/>
                    </a:lnTo>
                    <a:lnTo>
                      <a:pt x="14630" y="2753"/>
                    </a:lnTo>
                    <a:lnTo>
                      <a:pt x="14212" y="2804"/>
                    </a:lnTo>
                    <a:lnTo>
                      <a:pt x="13729" y="2885"/>
                    </a:lnTo>
                    <a:lnTo>
                      <a:pt x="13458" y="2943"/>
                    </a:lnTo>
                    <a:lnTo>
                      <a:pt x="13165" y="3002"/>
                    </a:lnTo>
                    <a:lnTo>
                      <a:pt x="12623" y="3119"/>
                    </a:lnTo>
                    <a:lnTo>
                      <a:pt x="12177" y="3214"/>
                    </a:lnTo>
                    <a:lnTo>
                      <a:pt x="11972" y="3251"/>
                    </a:lnTo>
                    <a:lnTo>
                      <a:pt x="11789" y="3280"/>
                    </a:lnTo>
                    <a:lnTo>
                      <a:pt x="11613" y="3295"/>
                    </a:lnTo>
                    <a:lnTo>
                      <a:pt x="11444" y="3310"/>
                    </a:lnTo>
                    <a:lnTo>
                      <a:pt x="11276" y="3310"/>
                    </a:lnTo>
                    <a:lnTo>
                      <a:pt x="11108" y="3302"/>
                    </a:lnTo>
                    <a:lnTo>
                      <a:pt x="10939" y="3280"/>
                    </a:lnTo>
                    <a:lnTo>
                      <a:pt x="10756" y="3251"/>
                    </a:lnTo>
                    <a:lnTo>
                      <a:pt x="10566" y="3207"/>
                    </a:lnTo>
                    <a:lnTo>
                      <a:pt x="10361" y="3148"/>
                    </a:lnTo>
                    <a:lnTo>
                      <a:pt x="10134" y="3083"/>
                    </a:lnTo>
                    <a:lnTo>
                      <a:pt x="9885" y="3002"/>
                    </a:lnTo>
                    <a:lnTo>
                      <a:pt x="9760" y="2951"/>
                    </a:lnTo>
                    <a:lnTo>
                      <a:pt x="9651" y="2892"/>
                    </a:lnTo>
                    <a:lnTo>
                      <a:pt x="9548" y="2826"/>
                    </a:lnTo>
                    <a:lnTo>
                      <a:pt x="9453" y="2746"/>
                    </a:lnTo>
                    <a:lnTo>
                      <a:pt x="9365" y="2665"/>
                    </a:lnTo>
                    <a:lnTo>
                      <a:pt x="9277" y="2577"/>
                    </a:lnTo>
                    <a:lnTo>
                      <a:pt x="9204" y="2482"/>
                    </a:lnTo>
                    <a:lnTo>
                      <a:pt x="9131" y="2380"/>
                    </a:lnTo>
                    <a:lnTo>
                      <a:pt x="9065" y="2270"/>
                    </a:lnTo>
                    <a:lnTo>
                      <a:pt x="9006" y="2160"/>
                    </a:lnTo>
                    <a:lnTo>
                      <a:pt x="8882" y="1933"/>
                    </a:lnTo>
                    <a:lnTo>
                      <a:pt x="8757" y="1691"/>
                    </a:lnTo>
                    <a:lnTo>
                      <a:pt x="8625" y="1450"/>
                    </a:lnTo>
                    <a:lnTo>
                      <a:pt x="8552" y="1325"/>
                    </a:lnTo>
                    <a:lnTo>
                      <a:pt x="8479" y="1208"/>
                    </a:lnTo>
                    <a:lnTo>
                      <a:pt x="8398" y="1091"/>
                    </a:lnTo>
                    <a:lnTo>
                      <a:pt x="8311" y="974"/>
                    </a:lnTo>
                    <a:lnTo>
                      <a:pt x="8215" y="864"/>
                    </a:lnTo>
                    <a:lnTo>
                      <a:pt x="8113" y="754"/>
                    </a:lnTo>
                    <a:lnTo>
                      <a:pt x="7996" y="652"/>
                    </a:lnTo>
                    <a:lnTo>
                      <a:pt x="7871" y="549"/>
                    </a:lnTo>
                    <a:lnTo>
                      <a:pt x="7739" y="454"/>
                    </a:lnTo>
                    <a:lnTo>
                      <a:pt x="7593" y="373"/>
                    </a:lnTo>
                    <a:lnTo>
                      <a:pt x="7432" y="293"/>
                    </a:lnTo>
                    <a:lnTo>
                      <a:pt x="7256" y="220"/>
                    </a:lnTo>
                    <a:lnTo>
                      <a:pt x="7066" y="154"/>
                    </a:lnTo>
                    <a:lnTo>
                      <a:pt x="6861" y="103"/>
                    </a:lnTo>
                    <a:lnTo>
                      <a:pt x="6634" y="59"/>
                    </a:lnTo>
                    <a:lnTo>
                      <a:pt x="6392" y="22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67"/>
              <p:cNvSpPr/>
              <p:nvPr/>
            </p:nvSpPr>
            <p:spPr>
              <a:xfrm>
                <a:off x="3430975" y="5062425"/>
                <a:ext cx="249150" cy="231775"/>
              </a:xfrm>
              <a:custGeom>
                <a:rect b="b" l="l" r="r" t="t"/>
                <a:pathLst>
                  <a:path extrusionOk="0" h="9271" w="9966">
                    <a:moveTo>
                      <a:pt x="8713" y="1"/>
                    </a:moveTo>
                    <a:lnTo>
                      <a:pt x="8670" y="30"/>
                    </a:lnTo>
                    <a:lnTo>
                      <a:pt x="8545" y="140"/>
                    </a:lnTo>
                    <a:lnTo>
                      <a:pt x="8457" y="228"/>
                    </a:lnTo>
                    <a:lnTo>
                      <a:pt x="8355" y="338"/>
                    </a:lnTo>
                    <a:lnTo>
                      <a:pt x="8238" y="469"/>
                    </a:lnTo>
                    <a:lnTo>
                      <a:pt x="8098" y="638"/>
                    </a:lnTo>
                    <a:lnTo>
                      <a:pt x="7952" y="828"/>
                    </a:lnTo>
                    <a:lnTo>
                      <a:pt x="7791" y="1055"/>
                    </a:lnTo>
                    <a:lnTo>
                      <a:pt x="7622" y="1312"/>
                    </a:lnTo>
                    <a:lnTo>
                      <a:pt x="7439" y="1604"/>
                    </a:lnTo>
                    <a:lnTo>
                      <a:pt x="7249" y="1927"/>
                    </a:lnTo>
                    <a:lnTo>
                      <a:pt x="7051" y="2293"/>
                    </a:lnTo>
                    <a:lnTo>
                      <a:pt x="6854" y="2703"/>
                    </a:lnTo>
                    <a:lnTo>
                      <a:pt x="6641" y="3149"/>
                    </a:lnTo>
                    <a:lnTo>
                      <a:pt x="6590" y="3267"/>
                    </a:lnTo>
                    <a:lnTo>
                      <a:pt x="6524" y="3376"/>
                    </a:lnTo>
                    <a:lnTo>
                      <a:pt x="6458" y="3486"/>
                    </a:lnTo>
                    <a:lnTo>
                      <a:pt x="6385" y="3596"/>
                    </a:lnTo>
                    <a:lnTo>
                      <a:pt x="6304" y="3699"/>
                    </a:lnTo>
                    <a:lnTo>
                      <a:pt x="6224" y="3801"/>
                    </a:lnTo>
                    <a:lnTo>
                      <a:pt x="6129" y="3904"/>
                    </a:lnTo>
                    <a:lnTo>
                      <a:pt x="6034" y="3999"/>
                    </a:lnTo>
                    <a:lnTo>
                      <a:pt x="5938" y="4094"/>
                    </a:lnTo>
                    <a:lnTo>
                      <a:pt x="5836" y="4189"/>
                    </a:lnTo>
                    <a:lnTo>
                      <a:pt x="5726" y="4277"/>
                    </a:lnTo>
                    <a:lnTo>
                      <a:pt x="5616" y="4365"/>
                    </a:lnTo>
                    <a:lnTo>
                      <a:pt x="5382" y="4533"/>
                    </a:lnTo>
                    <a:lnTo>
                      <a:pt x="5133" y="4687"/>
                    </a:lnTo>
                    <a:lnTo>
                      <a:pt x="4877" y="4841"/>
                    </a:lnTo>
                    <a:lnTo>
                      <a:pt x="4606" y="4980"/>
                    </a:lnTo>
                    <a:lnTo>
                      <a:pt x="4328" y="5104"/>
                    </a:lnTo>
                    <a:lnTo>
                      <a:pt x="4049" y="5229"/>
                    </a:lnTo>
                    <a:lnTo>
                      <a:pt x="3764" y="5346"/>
                    </a:lnTo>
                    <a:lnTo>
                      <a:pt x="3478" y="5448"/>
                    </a:lnTo>
                    <a:lnTo>
                      <a:pt x="3185" y="5551"/>
                    </a:lnTo>
                    <a:lnTo>
                      <a:pt x="2900" y="5639"/>
                    </a:lnTo>
                    <a:lnTo>
                      <a:pt x="2621" y="5719"/>
                    </a:lnTo>
                    <a:lnTo>
                      <a:pt x="2343" y="5800"/>
                    </a:lnTo>
                    <a:lnTo>
                      <a:pt x="2072" y="5866"/>
                    </a:lnTo>
                    <a:lnTo>
                      <a:pt x="1809" y="5932"/>
                    </a:lnTo>
                    <a:lnTo>
                      <a:pt x="1318" y="6034"/>
                    </a:lnTo>
                    <a:lnTo>
                      <a:pt x="879" y="6122"/>
                    </a:lnTo>
                    <a:lnTo>
                      <a:pt x="520" y="6181"/>
                    </a:lnTo>
                    <a:lnTo>
                      <a:pt x="242" y="6225"/>
                    </a:lnTo>
                    <a:lnTo>
                      <a:pt x="0" y="6254"/>
                    </a:lnTo>
                    <a:lnTo>
                      <a:pt x="520" y="9271"/>
                    </a:lnTo>
                    <a:lnTo>
                      <a:pt x="9490" y="9271"/>
                    </a:lnTo>
                    <a:lnTo>
                      <a:pt x="9966" y="3537"/>
                    </a:lnTo>
                    <a:lnTo>
                      <a:pt x="8713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67"/>
              <p:cNvSpPr/>
              <p:nvPr/>
            </p:nvSpPr>
            <p:spPr>
              <a:xfrm>
                <a:off x="5011800" y="5017025"/>
                <a:ext cx="136950" cy="335375"/>
              </a:xfrm>
              <a:custGeom>
                <a:rect b="b" l="l" r="r" t="t"/>
                <a:pathLst>
                  <a:path extrusionOk="0" h="13415" w="5478">
                    <a:moveTo>
                      <a:pt x="1472" y="1"/>
                    </a:moveTo>
                    <a:lnTo>
                      <a:pt x="1377" y="8"/>
                    </a:lnTo>
                    <a:lnTo>
                      <a:pt x="1274" y="23"/>
                    </a:lnTo>
                    <a:lnTo>
                      <a:pt x="1179" y="45"/>
                    </a:lnTo>
                    <a:lnTo>
                      <a:pt x="1077" y="89"/>
                    </a:lnTo>
                    <a:lnTo>
                      <a:pt x="974" y="147"/>
                    </a:lnTo>
                    <a:lnTo>
                      <a:pt x="879" y="221"/>
                    </a:lnTo>
                    <a:lnTo>
                      <a:pt x="777" y="309"/>
                    </a:lnTo>
                    <a:lnTo>
                      <a:pt x="681" y="418"/>
                    </a:lnTo>
                    <a:lnTo>
                      <a:pt x="579" y="550"/>
                    </a:lnTo>
                    <a:lnTo>
                      <a:pt x="484" y="697"/>
                    </a:lnTo>
                    <a:lnTo>
                      <a:pt x="388" y="865"/>
                    </a:lnTo>
                    <a:lnTo>
                      <a:pt x="447" y="1114"/>
                    </a:lnTo>
                    <a:lnTo>
                      <a:pt x="586" y="1773"/>
                    </a:lnTo>
                    <a:lnTo>
                      <a:pt x="674" y="2227"/>
                    </a:lnTo>
                    <a:lnTo>
                      <a:pt x="769" y="2747"/>
                    </a:lnTo>
                    <a:lnTo>
                      <a:pt x="872" y="3318"/>
                    </a:lnTo>
                    <a:lnTo>
                      <a:pt x="967" y="3926"/>
                    </a:lnTo>
                    <a:lnTo>
                      <a:pt x="1055" y="4555"/>
                    </a:lnTo>
                    <a:lnTo>
                      <a:pt x="1135" y="5192"/>
                    </a:lnTo>
                    <a:lnTo>
                      <a:pt x="1201" y="5829"/>
                    </a:lnTo>
                    <a:lnTo>
                      <a:pt x="1223" y="6144"/>
                    </a:lnTo>
                    <a:lnTo>
                      <a:pt x="1245" y="6452"/>
                    </a:lnTo>
                    <a:lnTo>
                      <a:pt x="1260" y="6752"/>
                    </a:lnTo>
                    <a:lnTo>
                      <a:pt x="1267" y="7045"/>
                    </a:lnTo>
                    <a:lnTo>
                      <a:pt x="1260" y="7323"/>
                    </a:lnTo>
                    <a:lnTo>
                      <a:pt x="1252" y="7594"/>
                    </a:lnTo>
                    <a:lnTo>
                      <a:pt x="1238" y="7843"/>
                    </a:lnTo>
                    <a:lnTo>
                      <a:pt x="1209" y="8085"/>
                    </a:lnTo>
                    <a:lnTo>
                      <a:pt x="1172" y="8304"/>
                    </a:lnTo>
                    <a:lnTo>
                      <a:pt x="1121" y="8502"/>
                    </a:lnTo>
                    <a:lnTo>
                      <a:pt x="916" y="9263"/>
                    </a:lnTo>
                    <a:lnTo>
                      <a:pt x="711" y="10025"/>
                    </a:lnTo>
                    <a:lnTo>
                      <a:pt x="352" y="11394"/>
                    </a:lnTo>
                    <a:lnTo>
                      <a:pt x="0" y="12771"/>
                    </a:lnTo>
                    <a:lnTo>
                      <a:pt x="2717" y="13415"/>
                    </a:lnTo>
                    <a:lnTo>
                      <a:pt x="5477" y="7858"/>
                    </a:lnTo>
                    <a:lnTo>
                      <a:pt x="5477" y="5485"/>
                    </a:lnTo>
                    <a:lnTo>
                      <a:pt x="2739" y="865"/>
                    </a:lnTo>
                    <a:lnTo>
                      <a:pt x="2680" y="784"/>
                    </a:lnTo>
                    <a:lnTo>
                      <a:pt x="2607" y="697"/>
                    </a:lnTo>
                    <a:lnTo>
                      <a:pt x="2512" y="594"/>
                    </a:lnTo>
                    <a:lnTo>
                      <a:pt x="2395" y="477"/>
                    </a:lnTo>
                    <a:lnTo>
                      <a:pt x="2256" y="352"/>
                    </a:lnTo>
                    <a:lnTo>
                      <a:pt x="2182" y="294"/>
                    </a:lnTo>
                    <a:lnTo>
                      <a:pt x="2109" y="243"/>
                    </a:lnTo>
                    <a:lnTo>
                      <a:pt x="2021" y="184"/>
                    </a:lnTo>
                    <a:lnTo>
                      <a:pt x="1941" y="140"/>
                    </a:lnTo>
                    <a:lnTo>
                      <a:pt x="1853" y="96"/>
                    </a:lnTo>
                    <a:lnTo>
                      <a:pt x="1758" y="60"/>
                    </a:lnTo>
                    <a:lnTo>
                      <a:pt x="1663" y="30"/>
                    </a:lnTo>
                    <a:lnTo>
                      <a:pt x="1567" y="16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67"/>
              <p:cNvSpPr/>
              <p:nvPr/>
            </p:nvSpPr>
            <p:spPr>
              <a:xfrm>
                <a:off x="4969525" y="5127975"/>
                <a:ext cx="210150" cy="306800"/>
              </a:xfrm>
              <a:custGeom>
                <a:rect b="b" l="l" r="r" t="t"/>
                <a:pathLst>
                  <a:path extrusionOk="0" h="12272" w="8406">
                    <a:moveTo>
                      <a:pt x="7168" y="0"/>
                    </a:moveTo>
                    <a:lnTo>
                      <a:pt x="7095" y="425"/>
                    </a:lnTo>
                    <a:lnTo>
                      <a:pt x="7022" y="879"/>
                    </a:lnTo>
                    <a:lnTo>
                      <a:pt x="6941" y="1428"/>
                    </a:lnTo>
                    <a:lnTo>
                      <a:pt x="6905" y="1728"/>
                    </a:lnTo>
                    <a:lnTo>
                      <a:pt x="6868" y="2036"/>
                    </a:lnTo>
                    <a:lnTo>
                      <a:pt x="6846" y="2343"/>
                    </a:lnTo>
                    <a:lnTo>
                      <a:pt x="6824" y="2643"/>
                    </a:lnTo>
                    <a:lnTo>
                      <a:pt x="6817" y="2929"/>
                    </a:lnTo>
                    <a:lnTo>
                      <a:pt x="6817" y="3200"/>
                    </a:lnTo>
                    <a:lnTo>
                      <a:pt x="6839" y="3449"/>
                    </a:lnTo>
                    <a:lnTo>
                      <a:pt x="6853" y="3566"/>
                    </a:lnTo>
                    <a:lnTo>
                      <a:pt x="6868" y="3669"/>
                    </a:lnTo>
                    <a:lnTo>
                      <a:pt x="6883" y="3778"/>
                    </a:lnTo>
                    <a:lnTo>
                      <a:pt x="6883" y="3895"/>
                    </a:lnTo>
                    <a:lnTo>
                      <a:pt x="6875" y="4027"/>
                    </a:lnTo>
                    <a:lnTo>
                      <a:pt x="6846" y="4159"/>
                    </a:lnTo>
                    <a:lnTo>
                      <a:pt x="6817" y="4306"/>
                    </a:lnTo>
                    <a:lnTo>
                      <a:pt x="6773" y="4459"/>
                    </a:lnTo>
                    <a:lnTo>
                      <a:pt x="6722" y="4620"/>
                    </a:lnTo>
                    <a:lnTo>
                      <a:pt x="6663" y="4781"/>
                    </a:lnTo>
                    <a:lnTo>
                      <a:pt x="6597" y="4950"/>
                    </a:lnTo>
                    <a:lnTo>
                      <a:pt x="6524" y="5118"/>
                    </a:lnTo>
                    <a:lnTo>
                      <a:pt x="6363" y="5470"/>
                    </a:lnTo>
                    <a:lnTo>
                      <a:pt x="6187" y="5821"/>
                    </a:lnTo>
                    <a:lnTo>
                      <a:pt x="6004" y="6165"/>
                    </a:lnTo>
                    <a:lnTo>
                      <a:pt x="5814" y="6502"/>
                    </a:lnTo>
                    <a:lnTo>
                      <a:pt x="5631" y="6817"/>
                    </a:lnTo>
                    <a:lnTo>
                      <a:pt x="5455" y="7103"/>
                    </a:lnTo>
                    <a:lnTo>
                      <a:pt x="5301" y="7352"/>
                    </a:lnTo>
                    <a:lnTo>
                      <a:pt x="5060" y="7718"/>
                    </a:lnTo>
                    <a:lnTo>
                      <a:pt x="4972" y="7849"/>
                    </a:lnTo>
                    <a:lnTo>
                      <a:pt x="4935" y="7762"/>
                    </a:lnTo>
                    <a:lnTo>
                      <a:pt x="4884" y="7666"/>
                    </a:lnTo>
                    <a:lnTo>
                      <a:pt x="4811" y="7549"/>
                    </a:lnTo>
                    <a:lnTo>
                      <a:pt x="4715" y="7410"/>
                    </a:lnTo>
                    <a:lnTo>
                      <a:pt x="4598" y="7256"/>
                    </a:lnTo>
                    <a:lnTo>
                      <a:pt x="4525" y="7183"/>
                    </a:lnTo>
                    <a:lnTo>
                      <a:pt x="4452" y="7110"/>
                    </a:lnTo>
                    <a:lnTo>
                      <a:pt x="4371" y="7037"/>
                    </a:lnTo>
                    <a:lnTo>
                      <a:pt x="4283" y="6963"/>
                    </a:lnTo>
                    <a:lnTo>
                      <a:pt x="4196" y="6898"/>
                    </a:lnTo>
                    <a:lnTo>
                      <a:pt x="4093" y="6839"/>
                    </a:lnTo>
                    <a:lnTo>
                      <a:pt x="3983" y="6780"/>
                    </a:lnTo>
                    <a:lnTo>
                      <a:pt x="3873" y="6729"/>
                    </a:lnTo>
                    <a:lnTo>
                      <a:pt x="3756" y="6685"/>
                    </a:lnTo>
                    <a:lnTo>
                      <a:pt x="3624" y="6649"/>
                    </a:lnTo>
                    <a:lnTo>
                      <a:pt x="3493" y="6627"/>
                    </a:lnTo>
                    <a:lnTo>
                      <a:pt x="3354" y="6612"/>
                    </a:lnTo>
                    <a:lnTo>
                      <a:pt x="3200" y="6605"/>
                    </a:lnTo>
                    <a:lnTo>
                      <a:pt x="3046" y="6612"/>
                    </a:lnTo>
                    <a:lnTo>
                      <a:pt x="2885" y="6634"/>
                    </a:lnTo>
                    <a:lnTo>
                      <a:pt x="2709" y="6671"/>
                    </a:lnTo>
                    <a:lnTo>
                      <a:pt x="2533" y="6722"/>
                    </a:lnTo>
                    <a:lnTo>
                      <a:pt x="2343" y="6788"/>
                    </a:lnTo>
                    <a:lnTo>
                      <a:pt x="2153" y="6876"/>
                    </a:lnTo>
                    <a:lnTo>
                      <a:pt x="1948" y="6978"/>
                    </a:lnTo>
                    <a:lnTo>
                      <a:pt x="1845" y="7037"/>
                    </a:lnTo>
                    <a:lnTo>
                      <a:pt x="1750" y="7095"/>
                    </a:lnTo>
                    <a:lnTo>
                      <a:pt x="1655" y="7161"/>
                    </a:lnTo>
                    <a:lnTo>
                      <a:pt x="1567" y="7227"/>
                    </a:lnTo>
                    <a:lnTo>
                      <a:pt x="1391" y="7366"/>
                    </a:lnTo>
                    <a:lnTo>
                      <a:pt x="1230" y="7520"/>
                    </a:lnTo>
                    <a:lnTo>
                      <a:pt x="1084" y="7681"/>
                    </a:lnTo>
                    <a:lnTo>
                      <a:pt x="952" y="7857"/>
                    </a:lnTo>
                    <a:lnTo>
                      <a:pt x="827" y="8032"/>
                    </a:lnTo>
                    <a:lnTo>
                      <a:pt x="718" y="8216"/>
                    </a:lnTo>
                    <a:lnTo>
                      <a:pt x="615" y="8406"/>
                    </a:lnTo>
                    <a:lnTo>
                      <a:pt x="520" y="8596"/>
                    </a:lnTo>
                    <a:lnTo>
                      <a:pt x="439" y="8794"/>
                    </a:lnTo>
                    <a:lnTo>
                      <a:pt x="366" y="8992"/>
                    </a:lnTo>
                    <a:lnTo>
                      <a:pt x="300" y="9189"/>
                    </a:lnTo>
                    <a:lnTo>
                      <a:pt x="242" y="9387"/>
                    </a:lnTo>
                    <a:lnTo>
                      <a:pt x="198" y="9585"/>
                    </a:lnTo>
                    <a:lnTo>
                      <a:pt x="154" y="9782"/>
                    </a:lnTo>
                    <a:lnTo>
                      <a:pt x="117" y="9973"/>
                    </a:lnTo>
                    <a:lnTo>
                      <a:pt x="88" y="10156"/>
                    </a:lnTo>
                    <a:lnTo>
                      <a:pt x="44" y="10515"/>
                    </a:lnTo>
                    <a:lnTo>
                      <a:pt x="15" y="10837"/>
                    </a:lnTo>
                    <a:lnTo>
                      <a:pt x="7" y="11122"/>
                    </a:lnTo>
                    <a:lnTo>
                      <a:pt x="0" y="11357"/>
                    </a:lnTo>
                    <a:lnTo>
                      <a:pt x="7" y="11540"/>
                    </a:lnTo>
                    <a:lnTo>
                      <a:pt x="15" y="11693"/>
                    </a:lnTo>
                    <a:lnTo>
                      <a:pt x="337" y="11833"/>
                    </a:lnTo>
                    <a:lnTo>
                      <a:pt x="644" y="11950"/>
                    </a:lnTo>
                    <a:lnTo>
                      <a:pt x="952" y="12052"/>
                    </a:lnTo>
                    <a:lnTo>
                      <a:pt x="1245" y="12133"/>
                    </a:lnTo>
                    <a:lnTo>
                      <a:pt x="1530" y="12191"/>
                    </a:lnTo>
                    <a:lnTo>
                      <a:pt x="1809" y="12235"/>
                    </a:lnTo>
                    <a:lnTo>
                      <a:pt x="2079" y="12265"/>
                    </a:lnTo>
                    <a:lnTo>
                      <a:pt x="2336" y="12272"/>
                    </a:lnTo>
                    <a:lnTo>
                      <a:pt x="2585" y="12265"/>
                    </a:lnTo>
                    <a:lnTo>
                      <a:pt x="2826" y="12235"/>
                    </a:lnTo>
                    <a:lnTo>
                      <a:pt x="3053" y="12199"/>
                    </a:lnTo>
                    <a:lnTo>
                      <a:pt x="3273" y="12147"/>
                    </a:lnTo>
                    <a:lnTo>
                      <a:pt x="3485" y="12089"/>
                    </a:lnTo>
                    <a:lnTo>
                      <a:pt x="3690" y="12016"/>
                    </a:lnTo>
                    <a:lnTo>
                      <a:pt x="3888" y="11928"/>
                    </a:lnTo>
                    <a:lnTo>
                      <a:pt x="4071" y="11833"/>
                    </a:lnTo>
                    <a:lnTo>
                      <a:pt x="4247" y="11723"/>
                    </a:lnTo>
                    <a:lnTo>
                      <a:pt x="4415" y="11613"/>
                    </a:lnTo>
                    <a:lnTo>
                      <a:pt x="4576" y="11488"/>
                    </a:lnTo>
                    <a:lnTo>
                      <a:pt x="4723" y="11357"/>
                    </a:lnTo>
                    <a:lnTo>
                      <a:pt x="4862" y="11225"/>
                    </a:lnTo>
                    <a:lnTo>
                      <a:pt x="4994" y="11086"/>
                    </a:lnTo>
                    <a:lnTo>
                      <a:pt x="5118" y="10939"/>
                    </a:lnTo>
                    <a:lnTo>
                      <a:pt x="5235" y="10793"/>
                    </a:lnTo>
                    <a:lnTo>
                      <a:pt x="5338" y="10639"/>
                    </a:lnTo>
                    <a:lnTo>
                      <a:pt x="5433" y="10485"/>
                    </a:lnTo>
                    <a:lnTo>
                      <a:pt x="5521" y="10332"/>
                    </a:lnTo>
                    <a:lnTo>
                      <a:pt x="5601" y="10178"/>
                    </a:lnTo>
                    <a:lnTo>
                      <a:pt x="5675" y="10024"/>
                    </a:lnTo>
                    <a:lnTo>
                      <a:pt x="5733" y="9870"/>
                    </a:lnTo>
                    <a:lnTo>
                      <a:pt x="5792" y="9724"/>
                    </a:lnTo>
                    <a:lnTo>
                      <a:pt x="5836" y="9577"/>
                    </a:lnTo>
                    <a:lnTo>
                      <a:pt x="5880" y="9431"/>
                    </a:lnTo>
                    <a:lnTo>
                      <a:pt x="5924" y="9285"/>
                    </a:lnTo>
                    <a:lnTo>
                      <a:pt x="6041" y="8984"/>
                    </a:lnTo>
                    <a:lnTo>
                      <a:pt x="6173" y="8677"/>
                    </a:lnTo>
                    <a:lnTo>
                      <a:pt x="6319" y="8355"/>
                    </a:lnTo>
                    <a:lnTo>
                      <a:pt x="6480" y="8032"/>
                    </a:lnTo>
                    <a:lnTo>
                      <a:pt x="6656" y="7703"/>
                    </a:lnTo>
                    <a:lnTo>
                      <a:pt x="7015" y="7007"/>
                    </a:lnTo>
                    <a:lnTo>
                      <a:pt x="7198" y="6649"/>
                    </a:lnTo>
                    <a:lnTo>
                      <a:pt x="7381" y="6275"/>
                    </a:lnTo>
                    <a:lnTo>
                      <a:pt x="7564" y="5894"/>
                    </a:lnTo>
                    <a:lnTo>
                      <a:pt x="7732" y="5499"/>
                    </a:lnTo>
                    <a:lnTo>
                      <a:pt x="7893" y="5096"/>
                    </a:lnTo>
                    <a:lnTo>
                      <a:pt x="7974" y="4884"/>
                    </a:lnTo>
                    <a:lnTo>
                      <a:pt x="8047" y="4672"/>
                    </a:lnTo>
                    <a:lnTo>
                      <a:pt x="8113" y="4459"/>
                    </a:lnTo>
                    <a:lnTo>
                      <a:pt x="8179" y="4240"/>
                    </a:lnTo>
                    <a:lnTo>
                      <a:pt x="8237" y="4020"/>
                    </a:lnTo>
                    <a:lnTo>
                      <a:pt x="8296" y="3793"/>
                    </a:lnTo>
                    <a:lnTo>
                      <a:pt x="8340" y="3573"/>
                    </a:lnTo>
                    <a:lnTo>
                      <a:pt x="8369" y="3354"/>
                    </a:lnTo>
                    <a:lnTo>
                      <a:pt x="8391" y="3141"/>
                    </a:lnTo>
                    <a:lnTo>
                      <a:pt x="8406" y="2936"/>
                    </a:lnTo>
                    <a:lnTo>
                      <a:pt x="8406" y="2739"/>
                    </a:lnTo>
                    <a:lnTo>
                      <a:pt x="8398" y="2548"/>
                    </a:lnTo>
                    <a:lnTo>
                      <a:pt x="8376" y="2365"/>
                    </a:lnTo>
                    <a:lnTo>
                      <a:pt x="8354" y="2182"/>
                    </a:lnTo>
                    <a:lnTo>
                      <a:pt x="8318" y="2014"/>
                    </a:lnTo>
                    <a:lnTo>
                      <a:pt x="8281" y="1845"/>
                    </a:lnTo>
                    <a:lnTo>
                      <a:pt x="8237" y="1684"/>
                    </a:lnTo>
                    <a:lnTo>
                      <a:pt x="8186" y="1530"/>
                    </a:lnTo>
                    <a:lnTo>
                      <a:pt x="8128" y="1391"/>
                    </a:lnTo>
                    <a:lnTo>
                      <a:pt x="8069" y="1252"/>
                    </a:lnTo>
                    <a:lnTo>
                      <a:pt x="8010" y="1120"/>
                    </a:lnTo>
                    <a:lnTo>
                      <a:pt x="7944" y="996"/>
                    </a:lnTo>
                    <a:lnTo>
                      <a:pt x="7879" y="871"/>
                    </a:lnTo>
                    <a:lnTo>
                      <a:pt x="7805" y="762"/>
                    </a:lnTo>
                    <a:lnTo>
                      <a:pt x="7674" y="564"/>
                    </a:lnTo>
                    <a:lnTo>
                      <a:pt x="7542" y="396"/>
                    </a:lnTo>
                    <a:lnTo>
                      <a:pt x="7425" y="256"/>
                    </a:lnTo>
                    <a:lnTo>
                      <a:pt x="7322" y="147"/>
                    </a:lnTo>
                    <a:lnTo>
                      <a:pt x="7242" y="66"/>
                    </a:lnTo>
                    <a:lnTo>
                      <a:pt x="71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67"/>
              <p:cNvSpPr/>
              <p:nvPr/>
            </p:nvSpPr>
            <p:spPr>
              <a:xfrm>
                <a:off x="5322625" y="2958625"/>
                <a:ext cx="212550" cy="398700"/>
              </a:xfrm>
              <a:custGeom>
                <a:rect b="b" l="l" r="r" t="t"/>
                <a:pathLst>
                  <a:path extrusionOk="0" h="15948" w="8502">
                    <a:moveTo>
                      <a:pt x="1801" y="0"/>
                    </a:moveTo>
                    <a:lnTo>
                      <a:pt x="637" y="1641"/>
                    </a:lnTo>
                    <a:lnTo>
                      <a:pt x="608" y="2263"/>
                    </a:lnTo>
                    <a:lnTo>
                      <a:pt x="564" y="2922"/>
                    </a:lnTo>
                    <a:lnTo>
                      <a:pt x="513" y="3705"/>
                    </a:lnTo>
                    <a:lnTo>
                      <a:pt x="440" y="4533"/>
                    </a:lnTo>
                    <a:lnTo>
                      <a:pt x="396" y="4943"/>
                    </a:lnTo>
                    <a:lnTo>
                      <a:pt x="344" y="5331"/>
                    </a:lnTo>
                    <a:lnTo>
                      <a:pt x="300" y="5690"/>
                    </a:lnTo>
                    <a:lnTo>
                      <a:pt x="242" y="6019"/>
                    </a:lnTo>
                    <a:lnTo>
                      <a:pt x="183" y="6290"/>
                    </a:lnTo>
                    <a:lnTo>
                      <a:pt x="154" y="6407"/>
                    </a:lnTo>
                    <a:lnTo>
                      <a:pt x="125" y="6510"/>
                    </a:lnTo>
                    <a:lnTo>
                      <a:pt x="66" y="6685"/>
                    </a:lnTo>
                    <a:lnTo>
                      <a:pt x="30" y="6832"/>
                    </a:lnTo>
                    <a:lnTo>
                      <a:pt x="8" y="6964"/>
                    </a:lnTo>
                    <a:lnTo>
                      <a:pt x="0" y="7074"/>
                    </a:lnTo>
                    <a:lnTo>
                      <a:pt x="8" y="7169"/>
                    </a:lnTo>
                    <a:lnTo>
                      <a:pt x="22" y="7249"/>
                    </a:lnTo>
                    <a:lnTo>
                      <a:pt x="52" y="7323"/>
                    </a:lnTo>
                    <a:lnTo>
                      <a:pt x="88" y="7381"/>
                    </a:lnTo>
                    <a:lnTo>
                      <a:pt x="139" y="7447"/>
                    </a:lnTo>
                    <a:lnTo>
                      <a:pt x="183" y="7506"/>
                    </a:lnTo>
                    <a:lnTo>
                      <a:pt x="300" y="7623"/>
                    </a:lnTo>
                    <a:lnTo>
                      <a:pt x="359" y="7696"/>
                    </a:lnTo>
                    <a:lnTo>
                      <a:pt x="418" y="7776"/>
                    </a:lnTo>
                    <a:lnTo>
                      <a:pt x="476" y="7864"/>
                    </a:lnTo>
                    <a:lnTo>
                      <a:pt x="527" y="7974"/>
                    </a:lnTo>
                    <a:lnTo>
                      <a:pt x="637" y="8216"/>
                    </a:lnTo>
                    <a:lnTo>
                      <a:pt x="769" y="8472"/>
                    </a:lnTo>
                    <a:lnTo>
                      <a:pt x="901" y="8758"/>
                    </a:lnTo>
                    <a:lnTo>
                      <a:pt x="974" y="8911"/>
                    </a:lnTo>
                    <a:lnTo>
                      <a:pt x="1033" y="9072"/>
                    </a:lnTo>
                    <a:lnTo>
                      <a:pt x="1099" y="9241"/>
                    </a:lnTo>
                    <a:lnTo>
                      <a:pt x="1157" y="9417"/>
                    </a:lnTo>
                    <a:lnTo>
                      <a:pt x="1216" y="9600"/>
                    </a:lnTo>
                    <a:lnTo>
                      <a:pt x="1260" y="9790"/>
                    </a:lnTo>
                    <a:lnTo>
                      <a:pt x="1304" y="9995"/>
                    </a:lnTo>
                    <a:lnTo>
                      <a:pt x="1333" y="10200"/>
                    </a:lnTo>
                    <a:lnTo>
                      <a:pt x="1362" y="10420"/>
                    </a:lnTo>
                    <a:lnTo>
                      <a:pt x="1369" y="10654"/>
                    </a:lnTo>
                    <a:lnTo>
                      <a:pt x="1377" y="10888"/>
                    </a:lnTo>
                    <a:lnTo>
                      <a:pt x="1369" y="11123"/>
                    </a:lnTo>
                    <a:lnTo>
                      <a:pt x="1355" y="11364"/>
                    </a:lnTo>
                    <a:lnTo>
                      <a:pt x="1333" y="11599"/>
                    </a:lnTo>
                    <a:lnTo>
                      <a:pt x="1304" y="11826"/>
                    </a:lnTo>
                    <a:lnTo>
                      <a:pt x="1267" y="12045"/>
                    </a:lnTo>
                    <a:lnTo>
                      <a:pt x="1194" y="12455"/>
                    </a:lnTo>
                    <a:lnTo>
                      <a:pt x="1121" y="12807"/>
                    </a:lnTo>
                    <a:lnTo>
                      <a:pt x="1047" y="13085"/>
                    </a:lnTo>
                    <a:lnTo>
                      <a:pt x="981" y="13327"/>
                    </a:lnTo>
                    <a:lnTo>
                      <a:pt x="2439" y="13327"/>
                    </a:lnTo>
                    <a:lnTo>
                      <a:pt x="2475" y="13319"/>
                    </a:lnTo>
                    <a:lnTo>
                      <a:pt x="2541" y="13290"/>
                    </a:lnTo>
                    <a:lnTo>
                      <a:pt x="2600" y="13246"/>
                    </a:lnTo>
                    <a:lnTo>
                      <a:pt x="2665" y="13180"/>
                    </a:lnTo>
                    <a:lnTo>
                      <a:pt x="2731" y="13107"/>
                    </a:lnTo>
                    <a:lnTo>
                      <a:pt x="2797" y="13012"/>
                    </a:lnTo>
                    <a:lnTo>
                      <a:pt x="2863" y="12917"/>
                    </a:lnTo>
                    <a:lnTo>
                      <a:pt x="2929" y="12799"/>
                    </a:lnTo>
                    <a:lnTo>
                      <a:pt x="2988" y="12675"/>
                    </a:lnTo>
                    <a:lnTo>
                      <a:pt x="3054" y="12543"/>
                    </a:lnTo>
                    <a:lnTo>
                      <a:pt x="3171" y="12258"/>
                    </a:lnTo>
                    <a:lnTo>
                      <a:pt x="3288" y="11957"/>
                    </a:lnTo>
                    <a:lnTo>
                      <a:pt x="3398" y="11643"/>
                    </a:lnTo>
                    <a:lnTo>
                      <a:pt x="3493" y="11328"/>
                    </a:lnTo>
                    <a:lnTo>
                      <a:pt x="3588" y="11027"/>
                    </a:lnTo>
                    <a:lnTo>
                      <a:pt x="3735" y="10486"/>
                    </a:lnTo>
                    <a:lnTo>
                      <a:pt x="3830" y="10105"/>
                    </a:lnTo>
                    <a:lnTo>
                      <a:pt x="3866" y="9958"/>
                    </a:lnTo>
                    <a:lnTo>
                      <a:pt x="3969" y="10083"/>
                    </a:lnTo>
                    <a:lnTo>
                      <a:pt x="4093" y="10229"/>
                    </a:lnTo>
                    <a:lnTo>
                      <a:pt x="4254" y="10442"/>
                    </a:lnTo>
                    <a:lnTo>
                      <a:pt x="4452" y="10705"/>
                    </a:lnTo>
                    <a:lnTo>
                      <a:pt x="4664" y="11035"/>
                    </a:lnTo>
                    <a:lnTo>
                      <a:pt x="4782" y="11218"/>
                    </a:lnTo>
                    <a:lnTo>
                      <a:pt x="4906" y="11416"/>
                    </a:lnTo>
                    <a:lnTo>
                      <a:pt x="5031" y="11635"/>
                    </a:lnTo>
                    <a:lnTo>
                      <a:pt x="5155" y="11862"/>
                    </a:lnTo>
                    <a:lnTo>
                      <a:pt x="5419" y="12367"/>
                    </a:lnTo>
                    <a:lnTo>
                      <a:pt x="5711" y="12931"/>
                    </a:lnTo>
                    <a:lnTo>
                      <a:pt x="6019" y="13517"/>
                    </a:lnTo>
                    <a:lnTo>
                      <a:pt x="6180" y="13817"/>
                    </a:lnTo>
                    <a:lnTo>
                      <a:pt x="6348" y="14110"/>
                    </a:lnTo>
                    <a:lnTo>
                      <a:pt x="6517" y="14396"/>
                    </a:lnTo>
                    <a:lnTo>
                      <a:pt x="6685" y="14667"/>
                    </a:lnTo>
                    <a:lnTo>
                      <a:pt x="6854" y="14923"/>
                    </a:lnTo>
                    <a:lnTo>
                      <a:pt x="7029" y="15164"/>
                    </a:lnTo>
                    <a:lnTo>
                      <a:pt x="7198" y="15384"/>
                    </a:lnTo>
                    <a:lnTo>
                      <a:pt x="7286" y="15487"/>
                    </a:lnTo>
                    <a:lnTo>
                      <a:pt x="7374" y="15574"/>
                    </a:lnTo>
                    <a:lnTo>
                      <a:pt x="7454" y="15662"/>
                    </a:lnTo>
                    <a:lnTo>
                      <a:pt x="7542" y="15743"/>
                    </a:lnTo>
                    <a:lnTo>
                      <a:pt x="7630" y="15809"/>
                    </a:lnTo>
                    <a:lnTo>
                      <a:pt x="7710" y="15867"/>
                    </a:lnTo>
                    <a:lnTo>
                      <a:pt x="7791" y="15919"/>
                    </a:lnTo>
                    <a:lnTo>
                      <a:pt x="7871" y="15941"/>
                    </a:lnTo>
                    <a:lnTo>
                      <a:pt x="7901" y="15948"/>
                    </a:lnTo>
                    <a:lnTo>
                      <a:pt x="7937" y="15948"/>
                    </a:lnTo>
                    <a:lnTo>
                      <a:pt x="7967" y="15941"/>
                    </a:lnTo>
                    <a:lnTo>
                      <a:pt x="7996" y="15933"/>
                    </a:lnTo>
                    <a:lnTo>
                      <a:pt x="8047" y="15904"/>
                    </a:lnTo>
                    <a:lnTo>
                      <a:pt x="8098" y="15860"/>
                    </a:lnTo>
                    <a:lnTo>
                      <a:pt x="8142" y="15801"/>
                    </a:lnTo>
                    <a:lnTo>
                      <a:pt x="8179" y="15728"/>
                    </a:lnTo>
                    <a:lnTo>
                      <a:pt x="8208" y="15640"/>
                    </a:lnTo>
                    <a:lnTo>
                      <a:pt x="8238" y="15545"/>
                    </a:lnTo>
                    <a:lnTo>
                      <a:pt x="8260" y="15443"/>
                    </a:lnTo>
                    <a:lnTo>
                      <a:pt x="8274" y="15333"/>
                    </a:lnTo>
                    <a:lnTo>
                      <a:pt x="8296" y="15084"/>
                    </a:lnTo>
                    <a:lnTo>
                      <a:pt x="8311" y="14828"/>
                    </a:lnTo>
                    <a:lnTo>
                      <a:pt x="8311" y="14557"/>
                    </a:lnTo>
                    <a:lnTo>
                      <a:pt x="8303" y="14293"/>
                    </a:lnTo>
                    <a:lnTo>
                      <a:pt x="8296" y="14037"/>
                    </a:lnTo>
                    <a:lnTo>
                      <a:pt x="8274" y="13810"/>
                    </a:lnTo>
                    <a:lnTo>
                      <a:pt x="8245" y="13458"/>
                    </a:lnTo>
                    <a:lnTo>
                      <a:pt x="8230" y="13327"/>
                    </a:lnTo>
                    <a:lnTo>
                      <a:pt x="8252" y="13283"/>
                    </a:lnTo>
                    <a:lnTo>
                      <a:pt x="8303" y="13151"/>
                    </a:lnTo>
                    <a:lnTo>
                      <a:pt x="8333" y="13056"/>
                    </a:lnTo>
                    <a:lnTo>
                      <a:pt x="8362" y="12939"/>
                    </a:lnTo>
                    <a:lnTo>
                      <a:pt x="8399" y="12799"/>
                    </a:lnTo>
                    <a:lnTo>
                      <a:pt x="8428" y="12638"/>
                    </a:lnTo>
                    <a:lnTo>
                      <a:pt x="8457" y="12463"/>
                    </a:lnTo>
                    <a:lnTo>
                      <a:pt x="8479" y="12265"/>
                    </a:lnTo>
                    <a:lnTo>
                      <a:pt x="8494" y="12053"/>
                    </a:lnTo>
                    <a:lnTo>
                      <a:pt x="8501" y="11818"/>
                    </a:lnTo>
                    <a:lnTo>
                      <a:pt x="8501" y="11562"/>
                    </a:lnTo>
                    <a:lnTo>
                      <a:pt x="8479" y="11291"/>
                    </a:lnTo>
                    <a:lnTo>
                      <a:pt x="8450" y="10998"/>
                    </a:lnTo>
                    <a:lnTo>
                      <a:pt x="8406" y="10698"/>
                    </a:lnTo>
                    <a:lnTo>
                      <a:pt x="8289" y="10054"/>
                    </a:lnTo>
                    <a:lnTo>
                      <a:pt x="8164" y="9395"/>
                    </a:lnTo>
                    <a:lnTo>
                      <a:pt x="8098" y="9058"/>
                    </a:lnTo>
                    <a:lnTo>
                      <a:pt x="8018" y="8721"/>
                    </a:lnTo>
                    <a:lnTo>
                      <a:pt x="7937" y="8392"/>
                    </a:lnTo>
                    <a:lnTo>
                      <a:pt x="7835" y="8062"/>
                    </a:lnTo>
                    <a:lnTo>
                      <a:pt x="7725" y="7740"/>
                    </a:lnTo>
                    <a:lnTo>
                      <a:pt x="7601" y="7418"/>
                    </a:lnTo>
                    <a:lnTo>
                      <a:pt x="7535" y="7264"/>
                    </a:lnTo>
                    <a:lnTo>
                      <a:pt x="7461" y="7103"/>
                    </a:lnTo>
                    <a:lnTo>
                      <a:pt x="7388" y="6949"/>
                    </a:lnTo>
                    <a:lnTo>
                      <a:pt x="7308" y="6803"/>
                    </a:lnTo>
                    <a:lnTo>
                      <a:pt x="7220" y="6649"/>
                    </a:lnTo>
                    <a:lnTo>
                      <a:pt x="7125" y="6502"/>
                    </a:lnTo>
                    <a:lnTo>
                      <a:pt x="7029" y="6363"/>
                    </a:lnTo>
                    <a:lnTo>
                      <a:pt x="6927" y="6224"/>
                    </a:lnTo>
                    <a:lnTo>
                      <a:pt x="6824" y="6085"/>
                    </a:lnTo>
                    <a:lnTo>
                      <a:pt x="6707" y="5946"/>
                    </a:lnTo>
                    <a:lnTo>
                      <a:pt x="6590" y="5821"/>
                    </a:lnTo>
                    <a:lnTo>
                      <a:pt x="6458" y="5690"/>
                    </a:lnTo>
                    <a:lnTo>
                      <a:pt x="6180" y="5404"/>
                    </a:lnTo>
                    <a:lnTo>
                      <a:pt x="5865" y="5060"/>
                    </a:lnTo>
                    <a:lnTo>
                      <a:pt x="5521" y="4672"/>
                    </a:lnTo>
                    <a:lnTo>
                      <a:pt x="5155" y="4240"/>
                    </a:lnTo>
                    <a:lnTo>
                      <a:pt x="4767" y="3779"/>
                    </a:lnTo>
                    <a:lnTo>
                      <a:pt x="4379" y="3303"/>
                    </a:lnTo>
                    <a:lnTo>
                      <a:pt x="3617" y="2344"/>
                    </a:lnTo>
                    <a:lnTo>
                      <a:pt x="2914" y="1443"/>
                    </a:lnTo>
                    <a:lnTo>
                      <a:pt x="2336" y="696"/>
                    </a:lnTo>
                    <a:lnTo>
                      <a:pt x="1801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67"/>
              <p:cNvSpPr/>
              <p:nvPr/>
            </p:nvSpPr>
            <p:spPr>
              <a:xfrm>
                <a:off x="4689075" y="3364075"/>
                <a:ext cx="210725" cy="302975"/>
              </a:xfrm>
              <a:custGeom>
                <a:rect b="b" l="l" r="r" t="t"/>
                <a:pathLst>
                  <a:path extrusionOk="0" h="12119" w="8429">
                    <a:moveTo>
                      <a:pt x="8428" y="1"/>
                    </a:moveTo>
                    <a:lnTo>
                      <a:pt x="8370" y="30"/>
                    </a:lnTo>
                    <a:lnTo>
                      <a:pt x="8209" y="125"/>
                    </a:lnTo>
                    <a:lnTo>
                      <a:pt x="7974" y="279"/>
                    </a:lnTo>
                    <a:lnTo>
                      <a:pt x="7689" y="484"/>
                    </a:lnTo>
                    <a:lnTo>
                      <a:pt x="7528" y="609"/>
                    </a:lnTo>
                    <a:lnTo>
                      <a:pt x="7367" y="733"/>
                    </a:lnTo>
                    <a:lnTo>
                      <a:pt x="7206" y="872"/>
                    </a:lnTo>
                    <a:lnTo>
                      <a:pt x="7044" y="1019"/>
                    </a:lnTo>
                    <a:lnTo>
                      <a:pt x="6891" y="1180"/>
                    </a:lnTo>
                    <a:lnTo>
                      <a:pt x="6744" y="1341"/>
                    </a:lnTo>
                    <a:lnTo>
                      <a:pt x="6605" y="1509"/>
                    </a:lnTo>
                    <a:lnTo>
                      <a:pt x="6488" y="1678"/>
                    </a:lnTo>
                    <a:lnTo>
                      <a:pt x="6342" y="1883"/>
                    </a:lnTo>
                    <a:lnTo>
                      <a:pt x="6151" y="2124"/>
                    </a:lnTo>
                    <a:lnTo>
                      <a:pt x="5917" y="2410"/>
                    </a:lnTo>
                    <a:lnTo>
                      <a:pt x="5646" y="2725"/>
                    </a:lnTo>
                    <a:lnTo>
                      <a:pt x="5016" y="3449"/>
                    </a:lnTo>
                    <a:lnTo>
                      <a:pt x="4299" y="4255"/>
                    </a:lnTo>
                    <a:lnTo>
                      <a:pt x="3552" y="5104"/>
                    </a:lnTo>
                    <a:lnTo>
                      <a:pt x="2805" y="5961"/>
                    </a:lnTo>
                    <a:lnTo>
                      <a:pt x="2454" y="6378"/>
                    </a:lnTo>
                    <a:lnTo>
                      <a:pt x="2124" y="6781"/>
                    </a:lnTo>
                    <a:lnTo>
                      <a:pt x="1809" y="7169"/>
                    </a:lnTo>
                    <a:lnTo>
                      <a:pt x="1538" y="7535"/>
                    </a:lnTo>
                    <a:lnTo>
                      <a:pt x="1406" y="7711"/>
                    </a:lnTo>
                    <a:lnTo>
                      <a:pt x="1289" y="7894"/>
                    </a:lnTo>
                    <a:lnTo>
                      <a:pt x="1172" y="8084"/>
                    </a:lnTo>
                    <a:lnTo>
                      <a:pt x="1070" y="8275"/>
                    </a:lnTo>
                    <a:lnTo>
                      <a:pt x="967" y="8465"/>
                    </a:lnTo>
                    <a:lnTo>
                      <a:pt x="879" y="8655"/>
                    </a:lnTo>
                    <a:lnTo>
                      <a:pt x="791" y="8846"/>
                    </a:lnTo>
                    <a:lnTo>
                      <a:pt x="711" y="9044"/>
                    </a:lnTo>
                    <a:lnTo>
                      <a:pt x="630" y="9234"/>
                    </a:lnTo>
                    <a:lnTo>
                      <a:pt x="564" y="9432"/>
                    </a:lnTo>
                    <a:lnTo>
                      <a:pt x="440" y="9812"/>
                    </a:lnTo>
                    <a:lnTo>
                      <a:pt x="330" y="10178"/>
                    </a:lnTo>
                    <a:lnTo>
                      <a:pt x="250" y="10530"/>
                    </a:lnTo>
                    <a:lnTo>
                      <a:pt x="176" y="10859"/>
                    </a:lnTo>
                    <a:lnTo>
                      <a:pt x="118" y="11167"/>
                    </a:lnTo>
                    <a:lnTo>
                      <a:pt x="74" y="11438"/>
                    </a:lnTo>
                    <a:lnTo>
                      <a:pt x="45" y="11672"/>
                    </a:lnTo>
                    <a:lnTo>
                      <a:pt x="8" y="12002"/>
                    </a:lnTo>
                    <a:lnTo>
                      <a:pt x="1" y="12119"/>
                    </a:lnTo>
                    <a:lnTo>
                      <a:pt x="1538" y="12119"/>
                    </a:lnTo>
                    <a:lnTo>
                      <a:pt x="5705" y="10025"/>
                    </a:lnTo>
                    <a:lnTo>
                      <a:pt x="8428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67"/>
              <p:cNvSpPr/>
              <p:nvPr/>
            </p:nvSpPr>
            <p:spPr>
              <a:xfrm>
                <a:off x="4855300" y="3179575"/>
                <a:ext cx="282275" cy="91350"/>
              </a:xfrm>
              <a:custGeom>
                <a:rect b="b" l="l" r="r" t="t"/>
                <a:pathLst>
                  <a:path extrusionOk="0" h="3654" w="11291">
                    <a:moveTo>
                      <a:pt x="1904" y="0"/>
                    </a:moveTo>
                    <a:lnTo>
                      <a:pt x="1706" y="59"/>
                    </a:lnTo>
                    <a:lnTo>
                      <a:pt x="1428" y="147"/>
                    </a:lnTo>
                    <a:lnTo>
                      <a:pt x="1120" y="256"/>
                    </a:lnTo>
                    <a:lnTo>
                      <a:pt x="791" y="381"/>
                    </a:lnTo>
                    <a:lnTo>
                      <a:pt x="234" y="586"/>
                    </a:lnTo>
                    <a:lnTo>
                      <a:pt x="0" y="681"/>
                    </a:lnTo>
                    <a:lnTo>
                      <a:pt x="9541" y="3654"/>
                    </a:lnTo>
                    <a:lnTo>
                      <a:pt x="11291" y="2848"/>
                    </a:lnTo>
                    <a:lnTo>
                      <a:pt x="11174" y="2790"/>
                    </a:lnTo>
                    <a:lnTo>
                      <a:pt x="11027" y="2717"/>
                    </a:lnTo>
                    <a:lnTo>
                      <a:pt x="10844" y="2643"/>
                    </a:lnTo>
                    <a:lnTo>
                      <a:pt x="10624" y="2556"/>
                    </a:lnTo>
                    <a:lnTo>
                      <a:pt x="10097" y="2358"/>
                    </a:lnTo>
                    <a:lnTo>
                      <a:pt x="9475" y="2146"/>
                    </a:lnTo>
                    <a:lnTo>
                      <a:pt x="8765" y="1911"/>
                    </a:lnTo>
                    <a:lnTo>
                      <a:pt x="8003" y="1670"/>
                    </a:lnTo>
                    <a:lnTo>
                      <a:pt x="7205" y="1421"/>
                    </a:lnTo>
                    <a:lnTo>
                      <a:pt x="6392" y="1172"/>
                    </a:lnTo>
                    <a:lnTo>
                      <a:pt x="5579" y="930"/>
                    </a:lnTo>
                    <a:lnTo>
                      <a:pt x="4803" y="703"/>
                    </a:lnTo>
                    <a:lnTo>
                      <a:pt x="4071" y="505"/>
                    </a:lnTo>
                    <a:lnTo>
                      <a:pt x="3412" y="322"/>
                    </a:lnTo>
                    <a:lnTo>
                      <a:pt x="2841" y="176"/>
                    </a:lnTo>
                    <a:lnTo>
                      <a:pt x="2387" y="73"/>
                    </a:lnTo>
                    <a:lnTo>
                      <a:pt x="2211" y="37"/>
                    </a:lnTo>
                    <a:lnTo>
                      <a:pt x="2072" y="15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67A8A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67"/>
              <p:cNvSpPr/>
              <p:nvPr/>
            </p:nvSpPr>
            <p:spPr>
              <a:xfrm>
                <a:off x="5072400" y="3250775"/>
                <a:ext cx="65175" cy="283750"/>
              </a:xfrm>
              <a:custGeom>
                <a:rect b="b" l="l" r="r" t="t"/>
                <a:pathLst>
                  <a:path extrusionOk="0" h="11350" w="2607">
                    <a:moveTo>
                      <a:pt x="2607" y="0"/>
                    </a:moveTo>
                    <a:lnTo>
                      <a:pt x="857" y="806"/>
                    </a:lnTo>
                    <a:lnTo>
                      <a:pt x="703" y="2409"/>
                    </a:lnTo>
                    <a:lnTo>
                      <a:pt x="556" y="4042"/>
                    </a:lnTo>
                    <a:lnTo>
                      <a:pt x="381" y="5931"/>
                    </a:lnTo>
                    <a:lnTo>
                      <a:pt x="220" y="7820"/>
                    </a:lnTo>
                    <a:lnTo>
                      <a:pt x="88" y="9475"/>
                    </a:lnTo>
                    <a:lnTo>
                      <a:pt x="44" y="10149"/>
                    </a:lnTo>
                    <a:lnTo>
                      <a:pt x="15" y="10669"/>
                    </a:lnTo>
                    <a:lnTo>
                      <a:pt x="0" y="11013"/>
                    </a:lnTo>
                    <a:lnTo>
                      <a:pt x="7" y="11108"/>
                    </a:lnTo>
                    <a:lnTo>
                      <a:pt x="7" y="11137"/>
                    </a:lnTo>
                    <a:lnTo>
                      <a:pt x="15" y="11152"/>
                    </a:lnTo>
                    <a:lnTo>
                      <a:pt x="66" y="11196"/>
                    </a:lnTo>
                    <a:lnTo>
                      <a:pt x="124" y="11240"/>
                    </a:lnTo>
                    <a:lnTo>
                      <a:pt x="183" y="11269"/>
                    </a:lnTo>
                    <a:lnTo>
                      <a:pt x="242" y="11298"/>
                    </a:lnTo>
                    <a:lnTo>
                      <a:pt x="300" y="11320"/>
                    </a:lnTo>
                    <a:lnTo>
                      <a:pt x="359" y="11335"/>
                    </a:lnTo>
                    <a:lnTo>
                      <a:pt x="425" y="11342"/>
                    </a:lnTo>
                    <a:lnTo>
                      <a:pt x="483" y="11350"/>
                    </a:lnTo>
                    <a:lnTo>
                      <a:pt x="615" y="11350"/>
                    </a:lnTo>
                    <a:lnTo>
                      <a:pt x="740" y="11328"/>
                    </a:lnTo>
                    <a:lnTo>
                      <a:pt x="864" y="11298"/>
                    </a:lnTo>
                    <a:lnTo>
                      <a:pt x="981" y="11262"/>
                    </a:lnTo>
                    <a:lnTo>
                      <a:pt x="1098" y="11218"/>
                    </a:lnTo>
                    <a:lnTo>
                      <a:pt x="1201" y="11167"/>
                    </a:lnTo>
                    <a:lnTo>
                      <a:pt x="1296" y="11115"/>
                    </a:lnTo>
                    <a:lnTo>
                      <a:pt x="1377" y="11071"/>
                    </a:lnTo>
                    <a:lnTo>
                      <a:pt x="1494" y="10998"/>
                    </a:lnTo>
                    <a:lnTo>
                      <a:pt x="1538" y="10969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rgbClr val="5A8E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67"/>
              <p:cNvSpPr/>
              <p:nvPr/>
            </p:nvSpPr>
            <p:spPr>
              <a:xfrm>
                <a:off x="4855300" y="3196600"/>
                <a:ext cx="238525" cy="376375"/>
              </a:xfrm>
              <a:custGeom>
                <a:rect b="b" l="l" r="r" t="t"/>
                <a:pathLst>
                  <a:path extrusionOk="0" h="15055" w="9541">
                    <a:moveTo>
                      <a:pt x="0" y="0"/>
                    </a:moveTo>
                    <a:lnTo>
                      <a:pt x="161" y="13319"/>
                    </a:lnTo>
                    <a:lnTo>
                      <a:pt x="3976" y="14556"/>
                    </a:lnTo>
                    <a:lnTo>
                      <a:pt x="4181" y="14637"/>
                    </a:lnTo>
                    <a:lnTo>
                      <a:pt x="4393" y="14710"/>
                    </a:lnTo>
                    <a:lnTo>
                      <a:pt x="4598" y="14776"/>
                    </a:lnTo>
                    <a:lnTo>
                      <a:pt x="4803" y="14827"/>
                    </a:lnTo>
                    <a:lnTo>
                      <a:pt x="5008" y="14879"/>
                    </a:lnTo>
                    <a:lnTo>
                      <a:pt x="5213" y="14922"/>
                    </a:lnTo>
                    <a:lnTo>
                      <a:pt x="5411" y="14959"/>
                    </a:lnTo>
                    <a:lnTo>
                      <a:pt x="5601" y="14988"/>
                    </a:lnTo>
                    <a:lnTo>
                      <a:pt x="5799" y="15010"/>
                    </a:lnTo>
                    <a:lnTo>
                      <a:pt x="5982" y="15025"/>
                    </a:lnTo>
                    <a:lnTo>
                      <a:pt x="6165" y="15040"/>
                    </a:lnTo>
                    <a:lnTo>
                      <a:pt x="6348" y="15047"/>
                    </a:lnTo>
                    <a:lnTo>
                      <a:pt x="6692" y="15054"/>
                    </a:lnTo>
                    <a:lnTo>
                      <a:pt x="7015" y="15040"/>
                    </a:lnTo>
                    <a:lnTo>
                      <a:pt x="7307" y="15025"/>
                    </a:lnTo>
                    <a:lnTo>
                      <a:pt x="7571" y="14996"/>
                    </a:lnTo>
                    <a:lnTo>
                      <a:pt x="7805" y="14966"/>
                    </a:lnTo>
                    <a:lnTo>
                      <a:pt x="8003" y="14930"/>
                    </a:lnTo>
                    <a:lnTo>
                      <a:pt x="8281" y="14871"/>
                    </a:lnTo>
                    <a:lnTo>
                      <a:pt x="8376" y="14849"/>
                    </a:lnTo>
                    <a:lnTo>
                      <a:pt x="9541" y="29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7A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67"/>
              <p:cNvSpPr/>
              <p:nvPr/>
            </p:nvSpPr>
            <p:spPr>
              <a:xfrm>
                <a:off x="4863150" y="4097925"/>
                <a:ext cx="587825" cy="509100"/>
              </a:xfrm>
              <a:custGeom>
                <a:rect b="b" l="l" r="r" t="t"/>
                <a:pathLst>
                  <a:path extrusionOk="0" h="20364" w="23513">
                    <a:moveTo>
                      <a:pt x="19016" y="1"/>
                    </a:moveTo>
                    <a:lnTo>
                      <a:pt x="17581" y="16"/>
                    </a:lnTo>
                    <a:lnTo>
                      <a:pt x="15934" y="45"/>
                    </a:lnTo>
                    <a:lnTo>
                      <a:pt x="14125" y="89"/>
                    </a:lnTo>
                    <a:lnTo>
                      <a:pt x="13181" y="111"/>
                    </a:lnTo>
                    <a:lnTo>
                      <a:pt x="12221" y="147"/>
                    </a:lnTo>
                    <a:lnTo>
                      <a:pt x="11248" y="184"/>
                    </a:lnTo>
                    <a:lnTo>
                      <a:pt x="10274" y="228"/>
                    </a:lnTo>
                    <a:lnTo>
                      <a:pt x="9307" y="279"/>
                    </a:lnTo>
                    <a:lnTo>
                      <a:pt x="8348" y="338"/>
                    </a:lnTo>
                    <a:lnTo>
                      <a:pt x="7404" y="396"/>
                    </a:lnTo>
                    <a:lnTo>
                      <a:pt x="6488" y="470"/>
                    </a:lnTo>
                    <a:lnTo>
                      <a:pt x="5602" y="550"/>
                    </a:lnTo>
                    <a:lnTo>
                      <a:pt x="4760" y="631"/>
                    </a:lnTo>
                    <a:lnTo>
                      <a:pt x="3962" y="726"/>
                    </a:lnTo>
                    <a:lnTo>
                      <a:pt x="3215" y="828"/>
                    </a:lnTo>
                    <a:lnTo>
                      <a:pt x="2864" y="880"/>
                    </a:lnTo>
                    <a:lnTo>
                      <a:pt x="2534" y="938"/>
                    </a:lnTo>
                    <a:lnTo>
                      <a:pt x="2212" y="997"/>
                    </a:lnTo>
                    <a:lnTo>
                      <a:pt x="1912" y="1063"/>
                    </a:lnTo>
                    <a:lnTo>
                      <a:pt x="1634" y="1121"/>
                    </a:lnTo>
                    <a:lnTo>
                      <a:pt x="1370" y="1187"/>
                    </a:lnTo>
                    <a:lnTo>
                      <a:pt x="1136" y="1260"/>
                    </a:lnTo>
                    <a:lnTo>
                      <a:pt x="916" y="1326"/>
                    </a:lnTo>
                    <a:lnTo>
                      <a:pt x="718" y="1399"/>
                    </a:lnTo>
                    <a:lnTo>
                      <a:pt x="543" y="1480"/>
                    </a:lnTo>
                    <a:lnTo>
                      <a:pt x="396" y="1553"/>
                    </a:lnTo>
                    <a:lnTo>
                      <a:pt x="272" y="1641"/>
                    </a:lnTo>
                    <a:lnTo>
                      <a:pt x="221" y="1678"/>
                    </a:lnTo>
                    <a:lnTo>
                      <a:pt x="169" y="1722"/>
                    </a:lnTo>
                    <a:lnTo>
                      <a:pt x="133" y="1766"/>
                    </a:lnTo>
                    <a:lnTo>
                      <a:pt x="96" y="1809"/>
                    </a:lnTo>
                    <a:lnTo>
                      <a:pt x="74" y="1853"/>
                    </a:lnTo>
                    <a:lnTo>
                      <a:pt x="52" y="1897"/>
                    </a:lnTo>
                    <a:lnTo>
                      <a:pt x="45" y="1941"/>
                    </a:lnTo>
                    <a:lnTo>
                      <a:pt x="38" y="1993"/>
                    </a:lnTo>
                    <a:lnTo>
                      <a:pt x="30" y="2161"/>
                    </a:lnTo>
                    <a:lnTo>
                      <a:pt x="16" y="2622"/>
                    </a:lnTo>
                    <a:lnTo>
                      <a:pt x="8" y="2944"/>
                    </a:lnTo>
                    <a:lnTo>
                      <a:pt x="1" y="3325"/>
                    </a:lnTo>
                    <a:lnTo>
                      <a:pt x="8" y="3743"/>
                    </a:lnTo>
                    <a:lnTo>
                      <a:pt x="16" y="4211"/>
                    </a:lnTo>
                    <a:lnTo>
                      <a:pt x="38" y="4702"/>
                    </a:lnTo>
                    <a:lnTo>
                      <a:pt x="74" y="5222"/>
                    </a:lnTo>
                    <a:lnTo>
                      <a:pt x="125" y="5756"/>
                    </a:lnTo>
                    <a:lnTo>
                      <a:pt x="191" y="6305"/>
                    </a:lnTo>
                    <a:lnTo>
                      <a:pt x="228" y="6583"/>
                    </a:lnTo>
                    <a:lnTo>
                      <a:pt x="272" y="6854"/>
                    </a:lnTo>
                    <a:lnTo>
                      <a:pt x="323" y="7133"/>
                    </a:lnTo>
                    <a:lnTo>
                      <a:pt x="374" y="7404"/>
                    </a:lnTo>
                    <a:lnTo>
                      <a:pt x="440" y="7674"/>
                    </a:lnTo>
                    <a:lnTo>
                      <a:pt x="506" y="7945"/>
                    </a:lnTo>
                    <a:lnTo>
                      <a:pt x="572" y="8202"/>
                    </a:lnTo>
                    <a:lnTo>
                      <a:pt x="653" y="8465"/>
                    </a:lnTo>
                    <a:lnTo>
                      <a:pt x="733" y="8714"/>
                    </a:lnTo>
                    <a:lnTo>
                      <a:pt x="799" y="8956"/>
                    </a:lnTo>
                    <a:lnTo>
                      <a:pt x="923" y="9417"/>
                    </a:lnTo>
                    <a:lnTo>
                      <a:pt x="1019" y="9849"/>
                    </a:lnTo>
                    <a:lnTo>
                      <a:pt x="1099" y="10252"/>
                    </a:lnTo>
                    <a:lnTo>
                      <a:pt x="1158" y="10640"/>
                    </a:lnTo>
                    <a:lnTo>
                      <a:pt x="1209" y="10999"/>
                    </a:lnTo>
                    <a:lnTo>
                      <a:pt x="1253" y="11350"/>
                    </a:lnTo>
                    <a:lnTo>
                      <a:pt x="1282" y="11687"/>
                    </a:lnTo>
                    <a:lnTo>
                      <a:pt x="1356" y="12324"/>
                    </a:lnTo>
                    <a:lnTo>
                      <a:pt x="1392" y="12639"/>
                    </a:lnTo>
                    <a:lnTo>
                      <a:pt x="1443" y="12954"/>
                    </a:lnTo>
                    <a:lnTo>
                      <a:pt x="1509" y="13269"/>
                    </a:lnTo>
                    <a:lnTo>
                      <a:pt x="1590" y="13583"/>
                    </a:lnTo>
                    <a:lnTo>
                      <a:pt x="1641" y="13744"/>
                    </a:lnTo>
                    <a:lnTo>
                      <a:pt x="1692" y="13913"/>
                    </a:lnTo>
                    <a:lnTo>
                      <a:pt x="1751" y="14081"/>
                    </a:lnTo>
                    <a:lnTo>
                      <a:pt x="1817" y="14250"/>
                    </a:lnTo>
                    <a:lnTo>
                      <a:pt x="2146" y="15048"/>
                    </a:lnTo>
                    <a:lnTo>
                      <a:pt x="2534" y="15985"/>
                    </a:lnTo>
                    <a:lnTo>
                      <a:pt x="3391" y="17999"/>
                    </a:lnTo>
                    <a:lnTo>
                      <a:pt x="4409" y="20364"/>
                    </a:lnTo>
                    <a:lnTo>
                      <a:pt x="17215" y="17457"/>
                    </a:lnTo>
                    <a:lnTo>
                      <a:pt x="22553" y="12734"/>
                    </a:lnTo>
                    <a:lnTo>
                      <a:pt x="22604" y="12522"/>
                    </a:lnTo>
                    <a:lnTo>
                      <a:pt x="22743" y="11943"/>
                    </a:lnTo>
                    <a:lnTo>
                      <a:pt x="22831" y="11548"/>
                    </a:lnTo>
                    <a:lnTo>
                      <a:pt x="22926" y="11087"/>
                    </a:lnTo>
                    <a:lnTo>
                      <a:pt x="23029" y="10574"/>
                    </a:lnTo>
                    <a:lnTo>
                      <a:pt x="23131" y="10025"/>
                    </a:lnTo>
                    <a:lnTo>
                      <a:pt x="23226" y="9446"/>
                    </a:lnTo>
                    <a:lnTo>
                      <a:pt x="23314" y="8853"/>
                    </a:lnTo>
                    <a:lnTo>
                      <a:pt x="23395" y="8246"/>
                    </a:lnTo>
                    <a:lnTo>
                      <a:pt x="23424" y="7945"/>
                    </a:lnTo>
                    <a:lnTo>
                      <a:pt x="23453" y="7638"/>
                    </a:lnTo>
                    <a:lnTo>
                      <a:pt x="23483" y="7345"/>
                    </a:lnTo>
                    <a:lnTo>
                      <a:pt x="23497" y="7052"/>
                    </a:lnTo>
                    <a:lnTo>
                      <a:pt x="23512" y="6759"/>
                    </a:lnTo>
                    <a:lnTo>
                      <a:pt x="23512" y="6481"/>
                    </a:lnTo>
                    <a:lnTo>
                      <a:pt x="23512" y="6210"/>
                    </a:lnTo>
                    <a:lnTo>
                      <a:pt x="23505" y="5946"/>
                    </a:lnTo>
                    <a:lnTo>
                      <a:pt x="23490" y="5690"/>
                    </a:lnTo>
                    <a:lnTo>
                      <a:pt x="23461" y="5456"/>
                    </a:lnTo>
                    <a:lnTo>
                      <a:pt x="23336" y="4504"/>
                    </a:lnTo>
                    <a:lnTo>
                      <a:pt x="23270" y="4028"/>
                    </a:lnTo>
                    <a:lnTo>
                      <a:pt x="23204" y="3559"/>
                    </a:lnTo>
                    <a:lnTo>
                      <a:pt x="23124" y="3098"/>
                    </a:lnTo>
                    <a:lnTo>
                      <a:pt x="23043" y="2659"/>
                    </a:lnTo>
                    <a:lnTo>
                      <a:pt x="22956" y="2227"/>
                    </a:lnTo>
                    <a:lnTo>
                      <a:pt x="22853" y="1824"/>
                    </a:lnTo>
                    <a:lnTo>
                      <a:pt x="22794" y="1634"/>
                    </a:lnTo>
                    <a:lnTo>
                      <a:pt x="22736" y="1451"/>
                    </a:lnTo>
                    <a:lnTo>
                      <a:pt x="22677" y="1275"/>
                    </a:lnTo>
                    <a:lnTo>
                      <a:pt x="22611" y="1107"/>
                    </a:lnTo>
                    <a:lnTo>
                      <a:pt x="22538" y="953"/>
                    </a:lnTo>
                    <a:lnTo>
                      <a:pt x="22465" y="806"/>
                    </a:lnTo>
                    <a:lnTo>
                      <a:pt x="22392" y="667"/>
                    </a:lnTo>
                    <a:lnTo>
                      <a:pt x="22311" y="543"/>
                    </a:lnTo>
                    <a:lnTo>
                      <a:pt x="22223" y="433"/>
                    </a:lnTo>
                    <a:lnTo>
                      <a:pt x="22135" y="330"/>
                    </a:lnTo>
                    <a:lnTo>
                      <a:pt x="22040" y="243"/>
                    </a:lnTo>
                    <a:lnTo>
                      <a:pt x="21938" y="169"/>
                    </a:lnTo>
                    <a:lnTo>
                      <a:pt x="21835" y="111"/>
                    </a:lnTo>
                    <a:lnTo>
                      <a:pt x="21725" y="60"/>
                    </a:lnTo>
                    <a:lnTo>
                      <a:pt x="21608" y="30"/>
                    </a:lnTo>
                    <a:lnTo>
                      <a:pt x="21484" y="16"/>
                    </a:lnTo>
                    <a:lnTo>
                      <a:pt x="21030" y="8"/>
                    </a:lnTo>
                    <a:lnTo>
                      <a:pt x="2018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67"/>
              <p:cNvSpPr/>
              <p:nvPr/>
            </p:nvSpPr>
            <p:spPr>
              <a:xfrm>
                <a:off x="4760650" y="4609925"/>
                <a:ext cx="428175" cy="704775"/>
              </a:xfrm>
              <a:custGeom>
                <a:rect b="b" l="l" r="r" t="t"/>
                <a:pathLst>
                  <a:path extrusionOk="0" h="28191" w="17127">
                    <a:moveTo>
                      <a:pt x="11196" y="1"/>
                    </a:moveTo>
                    <a:lnTo>
                      <a:pt x="10984" y="8"/>
                    </a:lnTo>
                    <a:lnTo>
                      <a:pt x="10771" y="23"/>
                    </a:lnTo>
                    <a:lnTo>
                      <a:pt x="10552" y="37"/>
                    </a:lnTo>
                    <a:lnTo>
                      <a:pt x="10332" y="59"/>
                    </a:lnTo>
                    <a:lnTo>
                      <a:pt x="10105" y="89"/>
                    </a:lnTo>
                    <a:lnTo>
                      <a:pt x="9878" y="125"/>
                    </a:lnTo>
                    <a:lnTo>
                      <a:pt x="9644" y="162"/>
                    </a:lnTo>
                    <a:lnTo>
                      <a:pt x="9409" y="213"/>
                    </a:lnTo>
                    <a:lnTo>
                      <a:pt x="9160" y="491"/>
                    </a:lnTo>
                    <a:lnTo>
                      <a:pt x="8897" y="799"/>
                    </a:lnTo>
                    <a:lnTo>
                      <a:pt x="8582" y="1180"/>
                    </a:lnTo>
                    <a:lnTo>
                      <a:pt x="8414" y="1392"/>
                    </a:lnTo>
                    <a:lnTo>
                      <a:pt x="8253" y="1612"/>
                    </a:lnTo>
                    <a:lnTo>
                      <a:pt x="8091" y="1839"/>
                    </a:lnTo>
                    <a:lnTo>
                      <a:pt x="7938" y="2066"/>
                    </a:lnTo>
                    <a:lnTo>
                      <a:pt x="7799" y="2293"/>
                    </a:lnTo>
                    <a:lnTo>
                      <a:pt x="7681" y="2512"/>
                    </a:lnTo>
                    <a:lnTo>
                      <a:pt x="7579" y="2725"/>
                    </a:lnTo>
                    <a:lnTo>
                      <a:pt x="7535" y="2827"/>
                    </a:lnTo>
                    <a:lnTo>
                      <a:pt x="7506" y="2930"/>
                    </a:lnTo>
                    <a:lnTo>
                      <a:pt x="7374" y="3376"/>
                    </a:lnTo>
                    <a:lnTo>
                      <a:pt x="7227" y="3918"/>
                    </a:lnTo>
                    <a:lnTo>
                      <a:pt x="7074" y="4511"/>
                    </a:lnTo>
                    <a:lnTo>
                      <a:pt x="6920" y="5126"/>
                    </a:lnTo>
                    <a:lnTo>
                      <a:pt x="6781" y="5727"/>
                    </a:lnTo>
                    <a:lnTo>
                      <a:pt x="6664" y="6268"/>
                    </a:lnTo>
                    <a:lnTo>
                      <a:pt x="6583" y="6715"/>
                    </a:lnTo>
                    <a:lnTo>
                      <a:pt x="6554" y="6891"/>
                    </a:lnTo>
                    <a:lnTo>
                      <a:pt x="6532" y="7037"/>
                    </a:lnTo>
                    <a:lnTo>
                      <a:pt x="6517" y="7132"/>
                    </a:lnTo>
                    <a:lnTo>
                      <a:pt x="6481" y="7308"/>
                    </a:lnTo>
                    <a:lnTo>
                      <a:pt x="6349" y="7850"/>
                    </a:lnTo>
                    <a:lnTo>
                      <a:pt x="6144" y="8641"/>
                    </a:lnTo>
                    <a:lnTo>
                      <a:pt x="5888" y="9622"/>
                    </a:lnTo>
                    <a:lnTo>
                      <a:pt x="5580" y="10771"/>
                    </a:lnTo>
                    <a:lnTo>
                      <a:pt x="5236" y="12046"/>
                    </a:lnTo>
                    <a:lnTo>
                      <a:pt x="4862" y="13400"/>
                    </a:lnTo>
                    <a:lnTo>
                      <a:pt x="4467" y="14813"/>
                    </a:lnTo>
                    <a:lnTo>
                      <a:pt x="4064" y="16241"/>
                    </a:lnTo>
                    <a:lnTo>
                      <a:pt x="3662" y="17647"/>
                    </a:lnTo>
                    <a:lnTo>
                      <a:pt x="3274" y="18987"/>
                    </a:lnTo>
                    <a:lnTo>
                      <a:pt x="2907" y="20232"/>
                    </a:lnTo>
                    <a:lnTo>
                      <a:pt x="2571" y="21337"/>
                    </a:lnTo>
                    <a:lnTo>
                      <a:pt x="2270" y="22267"/>
                    </a:lnTo>
                    <a:lnTo>
                      <a:pt x="2146" y="22663"/>
                    </a:lnTo>
                    <a:lnTo>
                      <a:pt x="2029" y="22992"/>
                    </a:lnTo>
                    <a:lnTo>
                      <a:pt x="1926" y="23263"/>
                    </a:lnTo>
                    <a:lnTo>
                      <a:pt x="1846" y="23468"/>
                    </a:lnTo>
                    <a:lnTo>
                      <a:pt x="1531" y="24149"/>
                    </a:lnTo>
                    <a:lnTo>
                      <a:pt x="1216" y="24815"/>
                    </a:lnTo>
                    <a:lnTo>
                      <a:pt x="901" y="25452"/>
                    </a:lnTo>
                    <a:lnTo>
                      <a:pt x="616" y="26016"/>
                    </a:lnTo>
                    <a:lnTo>
                      <a:pt x="169" y="26880"/>
                    </a:lnTo>
                    <a:lnTo>
                      <a:pt x="1" y="27210"/>
                    </a:lnTo>
                    <a:lnTo>
                      <a:pt x="2556" y="28191"/>
                    </a:lnTo>
                    <a:lnTo>
                      <a:pt x="3442" y="26287"/>
                    </a:lnTo>
                    <a:lnTo>
                      <a:pt x="5499" y="21894"/>
                    </a:lnTo>
                    <a:lnTo>
                      <a:pt x="6671" y="19404"/>
                    </a:lnTo>
                    <a:lnTo>
                      <a:pt x="7791" y="17039"/>
                    </a:lnTo>
                    <a:lnTo>
                      <a:pt x="8296" y="15992"/>
                    </a:lnTo>
                    <a:lnTo>
                      <a:pt x="8743" y="15070"/>
                    </a:lnTo>
                    <a:lnTo>
                      <a:pt x="9124" y="14308"/>
                    </a:lnTo>
                    <a:lnTo>
                      <a:pt x="9409" y="13730"/>
                    </a:lnTo>
                    <a:lnTo>
                      <a:pt x="9658" y="13246"/>
                    </a:lnTo>
                    <a:lnTo>
                      <a:pt x="9907" y="12734"/>
                    </a:lnTo>
                    <a:lnTo>
                      <a:pt x="10164" y="12192"/>
                    </a:lnTo>
                    <a:lnTo>
                      <a:pt x="10413" y="11643"/>
                    </a:lnTo>
                    <a:lnTo>
                      <a:pt x="10661" y="11094"/>
                    </a:lnTo>
                    <a:lnTo>
                      <a:pt x="10903" y="10537"/>
                    </a:lnTo>
                    <a:lnTo>
                      <a:pt x="11350" y="9483"/>
                    </a:lnTo>
                    <a:lnTo>
                      <a:pt x="11745" y="8546"/>
                    </a:lnTo>
                    <a:lnTo>
                      <a:pt x="12053" y="7784"/>
                    </a:lnTo>
                    <a:lnTo>
                      <a:pt x="12324" y="7103"/>
                    </a:lnTo>
                    <a:lnTo>
                      <a:pt x="17127" y="2315"/>
                    </a:lnTo>
                    <a:lnTo>
                      <a:pt x="17090" y="2278"/>
                    </a:lnTo>
                    <a:lnTo>
                      <a:pt x="17002" y="2183"/>
                    </a:lnTo>
                    <a:lnTo>
                      <a:pt x="16849" y="2029"/>
                    </a:lnTo>
                    <a:lnTo>
                      <a:pt x="16629" y="1839"/>
                    </a:lnTo>
                    <a:lnTo>
                      <a:pt x="16497" y="1729"/>
                    </a:lnTo>
                    <a:lnTo>
                      <a:pt x="16351" y="1619"/>
                    </a:lnTo>
                    <a:lnTo>
                      <a:pt x="16190" y="1494"/>
                    </a:lnTo>
                    <a:lnTo>
                      <a:pt x="16014" y="1377"/>
                    </a:lnTo>
                    <a:lnTo>
                      <a:pt x="15824" y="1245"/>
                    </a:lnTo>
                    <a:lnTo>
                      <a:pt x="15619" y="1121"/>
                    </a:lnTo>
                    <a:lnTo>
                      <a:pt x="15399" y="997"/>
                    </a:lnTo>
                    <a:lnTo>
                      <a:pt x="15157" y="872"/>
                    </a:lnTo>
                    <a:lnTo>
                      <a:pt x="14908" y="755"/>
                    </a:lnTo>
                    <a:lnTo>
                      <a:pt x="14645" y="638"/>
                    </a:lnTo>
                    <a:lnTo>
                      <a:pt x="14366" y="521"/>
                    </a:lnTo>
                    <a:lnTo>
                      <a:pt x="14074" y="418"/>
                    </a:lnTo>
                    <a:lnTo>
                      <a:pt x="13759" y="323"/>
                    </a:lnTo>
                    <a:lnTo>
                      <a:pt x="13437" y="242"/>
                    </a:lnTo>
                    <a:lnTo>
                      <a:pt x="13100" y="162"/>
                    </a:lnTo>
                    <a:lnTo>
                      <a:pt x="12748" y="103"/>
                    </a:lnTo>
                    <a:lnTo>
                      <a:pt x="12382" y="52"/>
                    </a:lnTo>
                    <a:lnTo>
                      <a:pt x="12001" y="23"/>
                    </a:lnTo>
                    <a:lnTo>
                      <a:pt x="11804" y="8"/>
                    </a:lnTo>
                    <a:lnTo>
                      <a:pt x="11599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67"/>
              <p:cNvSpPr/>
              <p:nvPr/>
            </p:nvSpPr>
            <p:spPr>
              <a:xfrm>
                <a:off x="4760650" y="4609925"/>
                <a:ext cx="428175" cy="704775"/>
              </a:xfrm>
              <a:custGeom>
                <a:rect b="b" l="l" r="r" t="t"/>
                <a:pathLst>
                  <a:path extrusionOk="0" fill="none" h="28191" w="17127">
                    <a:moveTo>
                      <a:pt x="9409" y="213"/>
                    </a:moveTo>
                    <a:lnTo>
                      <a:pt x="9409" y="213"/>
                    </a:lnTo>
                    <a:lnTo>
                      <a:pt x="9160" y="491"/>
                    </a:lnTo>
                    <a:lnTo>
                      <a:pt x="8897" y="799"/>
                    </a:lnTo>
                    <a:lnTo>
                      <a:pt x="8582" y="1180"/>
                    </a:lnTo>
                    <a:lnTo>
                      <a:pt x="8414" y="1392"/>
                    </a:lnTo>
                    <a:lnTo>
                      <a:pt x="8253" y="1612"/>
                    </a:lnTo>
                    <a:lnTo>
                      <a:pt x="8091" y="1839"/>
                    </a:lnTo>
                    <a:lnTo>
                      <a:pt x="7938" y="2066"/>
                    </a:lnTo>
                    <a:lnTo>
                      <a:pt x="7799" y="2293"/>
                    </a:lnTo>
                    <a:lnTo>
                      <a:pt x="7681" y="2512"/>
                    </a:lnTo>
                    <a:lnTo>
                      <a:pt x="7579" y="2725"/>
                    </a:lnTo>
                    <a:lnTo>
                      <a:pt x="7535" y="2827"/>
                    </a:lnTo>
                    <a:lnTo>
                      <a:pt x="7506" y="2930"/>
                    </a:lnTo>
                    <a:lnTo>
                      <a:pt x="7506" y="2930"/>
                    </a:lnTo>
                    <a:lnTo>
                      <a:pt x="7374" y="3376"/>
                    </a:lnTo>
                    <a:lnTo>
                      <a:pt x="7227" y="3918"/>
                    </a:lnTo>
                    <a:lnTo>
                      <a:pt x="7074" y="4511"/>
                    </a:lnTo>
                    <a:lnTo>
                      <a:pt x="6920" y="5126"/>
                    </a:lnTo>
                    <a:lnTo>
                      <a:pt x="6781" y="5727"/>
                    </a:lnTo>
                    <a:lnTo>
                      <a:pt x="6664" y="6268"/>
                    </a:lnTo>
                    <a:lnTo>
                      <a:pt x="6583" y="6715"/>
                    </a:lnTo>
                    <a:lnTo>
                      <a:pt x="6554" y="6891"/>
                    </a:lnTo>
                    <a:lnTo>
                      <a:pt x="6532" y="7037"/>
                    </a:lnTo>
                    <a:lnTo>
                      <a:pt x="6532" y="7037"/>
                    </a:lnTo>
                    <a:lnTo>
                      <a:pt x="6517" y="7132"/>
                    </a:lnTo>
                    <a:lnTo>
                      <a:pt x="6481" y="7308"/>
                    </a:lnTo>
                    <a:lnTo>
                      <a:pt x="6349" y="7850"/>
                    </a:lnTo>
                    <a:lnTo>
                      <a:pt x="6144" y="8641"/>
                    </a:lnTo>
                    <a:lnTo>
                      <a:pt x="5888" y="9622"/>
                    </a:lnTo>
                    <a:lnTo>
                      <a:pt x="5580" y="10771"/>
                    </a:lnTo>
                    <a:lnTo>
                      <a:pt x="5236" y="12046"/>
                    </a:lnTo>
                    <a:lnTo>
                      <a:pt x="4862" y="13400"/>
                    </a:lnTo>
                    <a:lnTo>
                      <a:pt x="4467" y="14813"/>
                    </a:lnTo>
                    <a:lnTo>
                      <a:pt x="4064" y="16241"/>
                    </a:lnTo>
                    <a:lnTo>
                      <a:pt x="3662" y="17647"/>
                    </a:lnTo>
                    <a:lnTo>
                      <a:pt x="3274" y="18987"/>
                    </a:lnTo>
                    <a:lnTo>
                      <a:pt x="2907" y="20232"/>
                    </a:lnTo>
                    <a:lnTo>
                      <a:pt x="2571" y="21337"/>
                    </a:lnTo>
                    <a:lnTo>
                      <a:pt x="2270" y="22267"/>
                    </a:lnTo>
                    <a:lnTo>
                      <a:pt x="2146" y="22663"/>
                    </a:lnTo>
                    <a:lnTo>
                      <a:pt x="2029" y="22992"/>
                    </a:lnTo>
                    <a:lnTo>
                      <a:pt x="1926" y="23263"/>
                    </a:lnTo>
                    <a:lnTo>
                      <a:pt x="1846" y="23468"/>
                    </a:lnTo>
                    <a:lnTo>
                      <a:pt x="1846" y="23468"/>
                    </a:lnTo>
                    <a:lnTo>
                      <a:pt x="1531" y="24149"/>
                    </a:lnTo>
                    <a:lnTo>
                      <a:pt x="1216" y="24815"/>
                    </a:lnTo>
                    <a:lnTo>
                      <a:pt x="901" y="25452"/>
                    </a:lnTo>
                    <a:lnTo>
                      <a:pt x="616" y="26016"/>
                    </a:lnTo>
                    <a:lnTo>
                      <a:pt x="169" y="26880"/>
                    </a:lnTo>
                    <a:lnTo>
                      <a:pt x="1" y="27210"/>
                    </a:lnTo>
                    <a:lnTo>
                      <a:pt x="2556" y="28191"/>
                    </a:lnTo>
                    <a:lnTo>
                      <a:pt x="2556" y="28191"/>
                    </a:lnTo>
                    <a:lnTo>
                      <a:pt x="3442" y="26287"/>
                    </a:lnTo>
                    <a:lnTo>
                      <a:pt x="5499" y="21894"/>
                    </a:lnTo>
                    <a:lnTo>
                      <a:pt x="6671" y="19404"/>
                    </a:lnTo>
                    <a:lnTo>
                      <a:pt x="7791" y="17039"/>
                    </a:lnTo>
                    <a:lnTo>
                      <a:pt x="8296" y="15992"/>
                    </a:lnTo>
                    <a:lnTo>
                      <a:pt x="8743" y="15070"/>
                    </a:lnTo>
                    <a:lnTo>
                      <a:pt x="9124" y="14308"/>
                    </a:lnTo>
                    <a:lnTo>
                      <a:pt x="9409" y="13730"/>
                    </a:lnTo>
                    <a:lnTo>
                      <a:pt x="9409" y="13730"/>
                    </a:lnTo>
                    <a:lnTo>
                      <a:pt x="9658" y="13246"/>
                    </a:lnTo>
                    <a:lnTo>
                      <a:pt x="9907" y="12734"/>
                    </a:lnTo>
                    <a:lnTo>
                      <a:pt x="10164" y="12192"/>
                    </a:lnTo>
                    <a:lnTo>
                      <a:pt x="10413" y="11643"/>
                    </a:lnTo>
                    <a:lnTo>
                      <a:pt x="10661" y="11094"/>
                    </a:lnTo>
                    <a:lnTo>
                      <a:pt x="10903" y="10537"/>
                    </a:lnTo>
                    <a:lnTo>
                      <a:pt x="11350" y="9483"/>
                    </a:lnTo>
                    <a:lnTo>
                      <a:pt x="11745" y="8546"/>
                    </a:lnTo>
                    <a:lnTo>
                      <a:pt x="12053" y="7784"/>
                    </a:lnTo>
                    <a:lnTo>
                      <a:pt x="12324" y="7103"/>
                    </a:lnTo>
                    <a:lnTo>
                      <a:pt x="17127" y="2315"/>
                    </a:lnTo>
                    <a:lnTo>
                      <a:pt x="17127" y="2315"/>
                    </a:lnTo>
                    <a:lnTo>
                      <a:pt x="17090" y="2278"/>
                    </a:lnTo>
                    <a:lnTo>
                      <a:pt x="17002" y="2183"/>
                    </a:lnTo>
                    <a:lnTo>
                      <a:pt x="16849" y="2029"/>
                    </a:lnTo>
                    <a:lnTo>
                      <a:pt x="16629" y="1839"/>
                    </a:lnTo>
                    <a:lnTo>
                      <a:pt x="16497" y="1729"/>
                    </a:lnTo>
                    <a:lnTo>
                      <a:pt x="16351" y="1619"/>
                    </a:lnTo>
                    <a:lnTo>
                      <a:pt x="16190" y="1494"/>
                    </a:lnTo>
                    <a:lnTo>
                      <a:pt x="16014" y="1377"/>
                    </a:lnTo>
                    <a:lnTo>
                      <a:pt x="15824" y="1245"/>
                    </a:lnTo>
                    <a:lnTo>
                      <a:pt x="15619" y="1121"/>
                    </a:lnTo>
                    <a:lnTo>
                      <a:pt x="15399" y="997"/>
                    </a:lnTo>
                    <a:lnTo>
                      <a:pt x="15157" y="872"/>
                    </a:lnTo>
                    <a:lnTo>
                      <a:pt x="14908" y="755"/>
                    </a:lnTo>
                    <a:lnTo>
                      <a:pt x="14645" y="638"/>
                    </a:lnTo>
                    <a:lnTo>
                      <a:pt x="14366" y="521"/>
                    </a:lnTo>
                    <a:lnTo>
                      <a:pt x="14074" y="418"/>
                    </a:lnTo>
                    <a:lnTo>
                      <a:pt x="13759" y="323"/>
                    </a:lnTo>
                    <a:lnTo>
                      <a:pt x="13437" y="242"/>
                    </a:lnTo>
                    <a:lnTo>
                      <a:pt x="13100" y="162"/>
                    </a:lnTo>
                    <a:lnTo>
                      <a:pt x="12748" y="103"/>
                    </a:lnTo>
                    <a:lnTo>
                      <a:pt x="12382" y="52"/>
                    </a:lnTo>
                    <a:lnTo>
                      <a:pt x="12001" y="23"/>
                    </a:lnTo>
                    <a:lnTo>
                      <a:pt x="11804" y="8"/>
                    </a:lnTo>
                    <a:lnTo>
                      <a:pt x="11599" y="1"/>
                    </a:lnTo>
                    <a:lnTo>
                      <a:pt x="11401" y="1"/>
                    </a:lnTo>
                    <a:lnTo>
                      <a:pt x="11196" y="1"/>
                    </a:lnTo>
                    <a:lnTo>
                      <a:pt x="10984" y="8"/>
                    </a:lnTo>
                    <a:lnTo>
                      <a:pt x="10771" y="23"/>
                    </a:lnTo>
                    <a:lnTo>
                      <a:pt x="10552" y="37"/>
                    </a:lnTo>
                    <a:lnTo>
                      <a:pt x="10332" y="59"/>
                    </a:lnTo>
                    <a:lnTo>
                      <a:pt x="10105" y="89"/>
                    </a:lnTo>
                    <a:lnTo>
                      <a:pt x="9878" y="125"/>
                    </a:lnTo>
                    <a:lnTo>
                      <a:pt x="9644" y="162"/>
                    </a:lnTo>
                    <a:lnTo>
                      <a:pt x="9409" y="21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67"/>
              <p:cNvSpPr/>
              <p:nvPr/>
            </p:nvSpPr>
            <p:spPr>
              <a:xfrm>
                <a:off x="4563500" y="5244375"/>
                <a:ext cx="291625" cy="203775"/>
              </a:xfrm>
              <a:custGeom>
                <a:rect b="b" l="l" r="r" t="t"/>
                <a:pathLst>
                  <a:path extrusionOk="0" h="8151" w="11665">
                    <a:moveTo>
                      <a:pt x="6393" y="1"/>
                    </a:moveTo>
                    <a:lnTo>
                      <a:pt x="6481" y="279"/>
                    </a:lnTo>
                    <a:lnTo>
                      <a:pt x="6569" y="579"/>
                    </a:lnTo>
                    <a:lnTo>
                      <a:pt x="6664" y="960"/>
                    </a:lnTo>
                    <a:lnTo>
                      <a:pt x="6759" y="1378"/>
                    </a:lnTo>
                    <a:lnTo>
                      <a:pt x="6796" y="1597"/>
                    </a:lnTo>
                    <a:lnTo>
                      <a:pt x="6832" y="1817"/>
                    </a:lnTo>
                    <a:lnTo>
                      <a:pt x="6861" y="2029"/>
                    </a:lnTo>
                    <a:lnTo>
                      <a:pt x="6876" y="2242"/>
                    </a:lnTo>
                    <a:lnTo>
                      <a:pt x="6883" y="2439"/>
                    </a:lnTo>
                    <a:lnTo>
                      <a:pt x="6883" y="2622"/>
                    </a:lnTo>
                    <a:lnTo>
                      <a:pt x="6876" y="2666"/>
                    </a:lnTo>
                    <a:lnTo>
                      <a:pt x="6861" y="2710"/>
                    </a:lnTo>
                    <a:lnTo>
                      <a:pt x="6832" y="2747"/>
                    </a:lnTo>
                    <a:lnTo>
                      <a:pt x="6803" y="2791"/>
                    </a:lnTo>
                    <a:lnTo>
                      <a:pt x="6759" y="2827"/>
                    </a:lnTo>
                    <a:lnTo>
                      <a:pt x="6715" y="2871"/>
                    </a:lnTo>
                    <a:lnTo>
                      <a:pt x="6664" y="2908"/>
                    </a:lnTo>
                    <a:lnTo>
                      <a:pt x="6598" y="2944"/>
                    </a:lnTo>
                    <a:lnTo>
                      <a:pt x="6459" y="3018"/>
                    </a:lnTo>
                    <a:lnTo>
                      <a:pt x="6290" y="3091"/>
                    </a:lnTo>
                    <a:lnTo>
                      <a:pt x="6107" y="3157"/>
                    </a:lnTo>
                    <a:lnTo>
                      <a:pt x="5895" y="3215"/>
                    </a:lnTo>
                    <a:lnTo>
                      <a:pt x="5675" y="3281"/>
                    </a:lnTo>
                    <a:lnTo>
                      <a:pt x="5434" y="3340"/>
                    </a:lnTo>
                    <a:lnTo>
                      <a:pt x="5185" y="3391"/>
                    </a:lnTo>
                    <a:lnTo>
                      <a:pt x="4921" y="3442"/>
                    </a:lnTo>
                    <a:lnTo>
                      <a:pt x="4365" y="3538"/>
                    </a:lnTo>
                    <a:lnTo>
                      <a:pt x="3801" y="3618"/>
                    </a:lnTo>
                    <a:lnTo>
                      <a:pt x="3230" y="3691"/>
                    </a:lnTo>
                    <a:lnTo>
                      <a:pt x="2688" y="3750"/>
                    </a:lnTo>
                    <a:lnTo>
                      <a:pt x="2175" y="3801"/>
                    </a:lnTo>
                    <a:lnTo>
                      <a:pt x="1714" y="3845"/>
                    </a:lnTo>
                    <a:lnTo>
                      <a:pt x="1026" y="3896"/>
                    </a:lnTo>
                    <a:lnTo>
                      <a:pt x="770" y="3918"/>
                    </a:lnTo>
                    <a:lnTo>
                      <a:pt x="630" y="4087"/>
                    </a:lnTo>
                    <a:lnTo>
                      <a:pt x="506" y="4248"/>
                    </a:lnTo>
                    <a:lnTo>
                      <a:pt x="396" y="4409"/>
                    </a:lnTo>
                    <a:lnTo>
                      <a:pt x="301" y="4555"/>
                    </a:lnTo>
                    <a:lnTo>
                      <a:pt x="220" y="4709"/>
                    </a:lnTo>
                    <a:lnTo>
                      <a:pt x="154" y="4848"/>
                    </a:lnTo>
                    <a:lnTo>
                      <a:pt x="96" y="4987"/>
                    </a:lnTo>
                    <a:lnTo>
                      <a:pt x="59" y="5126"/>
                    </a:lnTo>
                    <a:lnTo>
                      <a:pt x="23" y="5251"/>
                    </a:lnTo>
                    <a:lnTo>
                      <a:pt x="8" y="5375"/>
                    </a:lnTo>
                    <a:lnTo>
                      <a:pt x="1" y="5500"/>
                    </a:lnTo>
                    <a:lnTo>
                      <a:pt x="1" y="5610"/>
                    </a:lnTo>
                    <a:lnTo>
                      <a:pt x="15" y="5727"/>
                    </a:lnTo>
                    <a:lnTo>
                      <a:pt x="37" y="5829"/>
                    </a:lnTo>
                    <a:lnTo>
                      <a:pt x="74" y="5932"/>
                    </a:lnTo>
                    <a:lnTo>
                      <a:pt x="111" y="6034"/>
                    </a:lnTo>
                    <a:lnTo>
                      <a:pt x="162" y="6130"/>
                    </a:lnTo>
                    <a:lnTo>
                      <a:pt x="228" y="6217"/>
                    </a:lnTo>
                    <a:lnTo>
                      <a:pt x="294" y="6305"/>
                    </a:lnTo>
                    <a:lnTo>
                      <a:pt x="367" y="6393"/>
                    </a:lnTo>
                    <a:lnTo>
                      <a:pt x="447" y="6466"/>
                    </a:lnTo>
                    <a:lnTo>
                      <a:pt x="535" y="6547"/>
                    </a:lnTo>
                    <a:lnTo>
                      <a:pt x="630" y="6620"/>
                    </a:lnTo>
                    <a:lnTo>
                      <a:pt x="733" y="6686"/>
                    </a:lnTo>
                    <a:lnTo>
                      <a:pt x="843" y="6752"/>
                    </a:lnTo>
                    <a:lnTo>
                      <a:pt x="953" y="6818"/>
                    </a:lnTo>
                    <a:lnTo>
                      <a:pt x="1070" y="6876"/>
                    </a:lnTo>
                    <a:lnTo>
                      <a:pt x="1187" y="6935"/>
                    </a:lnTo>
                    <a:lnTo>
                      <a:pt x="1443" y="7037"/>
                    </a:lnTo>
                    <a:lnTo>
                      <a:pt x="1707" y="7133"/>
                    </a:lnTo>
                    <a:lnTo>
                      <a:pt x="1978" y="7213"/>
                    </a:lnTo>
                    <a:lnTo>
                      <a:pt x="2256" y="7286"/>
                    </a:lnTo>
                    <a:lnTo>
                      <a:pt x="2541" y="7345"/>
                    </a:lnTo>
                    <a:lnTo>
                      <a:pt x="2820" y="7396"/>
                    </a:lnTo>
                    <a:lnTo>
                      <a:pt x="3098" y="7448"/>
                    </a:lnTo>
                    <a:lnTo>
                      <a:pt x="3369" y="7484"/>
                    </a:lnTo>
                    <a:lnTo>
                      <a:pt x="3632" y="7513"/>
                    </a:lnTo>
                    <a:lnTo>
                      <a:pt x="3881" y="7543"/>
                    </a:lnTo>
                    <a:lnTo>
                      <a:pt x="4321" y="7572"/>
                    </a:lnTo>
                    <a:lnTo>
                      <a:pt x="4665" y="7594"/>
                    </a:lnTo>
                    <a:lnTo>
                      <a:pt x="4972" y="7601"/>
                    </a:lnTo>
                    <a:lnTo>
                      <a:pt x="10793" y="8150"/>
                    </a:lnTo>
                    <a:lnTo>
                      <a:pt x="10808" y="8107"/>
                    </a:lnTo>
                    <a:lnTo>
                      <a:pt x="10859" y="7989"/>
                    </a:lnTo>
                    <a:lnTo>
                      <a:pt x="10925" y="7777"/>
                    </a:lnTo>
                    <a:lnTo>
                      <a:pt x="11020" y="7469"/>
                    </a:lnTo>
                    <a:lnTo>
                      <a:pt x="11130" y="7045"/>
                    </a:lnTo>
                    <a:lnTo>
                      <a:pt x="11262" y="6503"/>
                    </a:lnTo>
                    <a:lnTo>
                      <a:pt x="11328" y="6181"/>
                    </a:lnTo>
                    <a:lnTo>
                      <a:pt x="11394" y="5829"/>
                    </a:lnTo>
                    <a:lnTo>
                      <a:pt x="11467" y="5441"/>
                    </a:lnTo>
                    <a:lnTo>
                      <a:pt x="11540" y="5017"/>
                    </a:lnTo>
                    <a:lnTo>
                      <a:pt x="11570" y="4797"/>
                    </a:lnTo>
                    <a:lnTo>
                      <a:pt x="11599" y="4577"/>
                    </a:lnTo>
                    <a:lnTo>
                      <a:pt x="11621" y="4365"/>
                    </a:lnTo>
                    <a:lnTo>
                      <a:pt x="11643" y="4160"/>
                    </a:lnTo>
                    <a:lnTo>
                      <a:pt x="11665" y="3765"/>
                    </a:lnTo>
                    <a:lnTo>
                      <a:pt x="11665" y="3384"/>
                    </a:lnTo>
                    <a:lnTo>
                      <a:pt x="11657" y="3025"/>
                    </a:lnTo>
                    <a:lnTo>
                      <a:pt x="11635" y="2688"/>
                    </a:lnTo>
                    <a:lnTo>
                      <a:pt x="11606" y="2373"/>
                    </a:lnTo>
                    <a:lnTo>
                      <a:pt x="11570" y="2095"/>
                    </a:lnTo>
                    <a:lnTo>
                      <a:pt x="11533" y="1832"/>
                    </a:lnTo>
                    <a:lnTo>
                      <a:pt x="11489" y="1605"/>
                    </a:lnTo>
                    <a:lnTo>
                      <a:pt x="11445" y="1407"/>
                    </a:lnTo>
                    <a:lnTo>
                      <a:pt x="11401" y="1246"/>
                    </a:lnTo>
                    <a:lnTo>
                      <a:pt x="11335" y="1019"/>
                    </a:lnTo>
                    <a:lnTo>
                      <a:pt x="11313" y="938"/>
                    </a:lnTo>
                    <a:lnTo>
                      <a:pt x="9241" y="2556"/>
                    </a:lnTo>
                    <a:lnTo>
                      <a:pt x="9827" y="294"/>
                    </a:lnTo>
                    <a:lnTo>
                      <a:pt x="63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67"/>
              <p:cNvSpPr/>
              <p:nvPr/>
            </p:nvSpPr>
            <p:spPr>
              <a:xfrm>
                <a:off x="4508775" y="5429825"/>
                <a:ext cx="329875" cy="47050"/>
              </a:xfrm>
              <a:custGeom>
                <a:rect b="b" l="l" r="r" t="t"/>
                <a:pathLst>
                  <a:path extrusionOk="0" h="1882" w="13195">
                    <a:moveTo>
                      <a:pt x="2138" y="0"/>
                    </a:moveTo>
                    <a:lnTo>
                      <a:pt x="938" y="15"/>
                    </a:lnTo>
                    <a:lnTo>
                      <a:pt x="550" y="22"/>
                    </a:lnTo>
                    <a:lnTo>
                      <a:pt x="345" y="37"/>
                    </a:lnTo>
                    <a:lnTo>
                      <a:pt x="286" y="44"/>
                    </a:lnTo>
                    <a:lnTo>
                      <a:pt x="242" y="59"/>
                    </a:lnTo>
                    <a:lnTo>
                      <a:pt x="198" y="81"/>
                    </a:lnTo>
                    <a:lnTo>
                      <a:pt x="162" y="103"/>
                    </a:lnTo>
                    <a:lnTo>
                      <a:pt x="125" y="132"/>
                    </a:lnTo>
                    <a:lnTo>
                      <a:pt x="96" y="161"/>
                    </a:lnTo>
                    <a:lnTo>
                      <a:pt x="74" y="198"/>
                    </a:lnTo>
                    <a:lnTo>
                      <a:pt x="52" y="235"/>
                    </a:lnTo>
                    <a:lnTo>
                      <a:pt x="22" y="315"/>
                    </a:lnTo>
                    <a:lnTo>
                      <a:pt x="8" y="403"/>
                    </a:lnTo>
                    <a:lnTo>
                      <a:pt x="0" y="498"/>
                    </a:lnTo>
                    <a:lnTo>
                      <a:pt x="0" y="593"/>
                    </a:lnTo>
                    <a:lnTo>
                      <a:pt x="15" y="689"/>
                    </a:lnTo>
                    <a:lnTo>
                      <a:pt x="30" y="776"/>
                    </a:lnTo>
                    <a:lnTo>
                      <a:pt x="66" y="937"/>
                    </a:lnTo>
                    <a:lnTo>
                      <a:pt x="103" y="1047"/>
                    </a:lnTo>
                    <a:lnTo>
                      <a:pt x="118" y="1091"/>
                    </a:lnTo>
                    <a:lnTo>
                      <a:pt x="103" y="1142"/>
                    </a:lnTo>
                    <a:lnTo>
                      <a:pt x="88" y="1186"/>
                    </a:lnTo>
                    <a:lnTo>
                      <a:pt x="81" y="1230"/>
                    </a:lnTo>
                    <a:lnTo>
                      <a:pt x="81" y="1274"/>
                    </a:lnTo>
                    <a:lnTo>
                      <a:pt x="81" y="1318"/>
                    </a:lnTo>
                    <a:lnTo>
                      <a:pt x="96" y="1355"/>
                    </a:lnTo>
                    <a:lnTo>
                      <a:pt x="103" y="1391"/>
                    </a:lnTo>
                    <a:lnTo>
                      <a:pt x="118" y="1428"/>
                    </a:lnTo>
                    <a:lnTo>
                      <a:pt x="140" y="1465"/>
                    </a:lnTo>
                    <a:lnTo>
                      <a:pt x="169" y="1501"/>
                    </a:lnTo>
                    <a:lnTo>
                      <a:pt x="227" y="1560"/>
                    </a:lnTo>
                    <a:lnTo>
                      <a:pt x="308" y="1618"/>
                    </a:lnTo>
                    <a:lnTo>
                      <a:pt x="403" y="1662"/>
                    </a:lnTo>
                    <a:lnTo>
                      <a:pt x="506" y="1706"/>
                    </a:lnTo>
                    <a:lnTo>
                      <a:pt x="623" y="1743"/>
                    </a:lnTo>
                    <a:lnTo>
                      <a:pt x="747" y="1779"/>
                    </a:lnTo>
                    <a:lnTo>
                      <a:pt x="886" y="1801"/>
                    </a:lnTo>
                    <a:lnTo>
                      <a:pt x="1040" y="1831"/>
                    </a:lnTo>
                    <a:lnTo>
                      <a:pt x="1194" y="1845"/>
                    </a:lnTo>
                    <a:lnTo>
                      <a:pt x="1355" y="1860"/>
                    </a:lnTo>
                    <a:lnTo>
                      <a:pt x="1531" y="1867"/>
                    </a:lnTo>
                    <a:lnTo>
                      <a:pt x="1882" y="1882"/>
                    </a:lnTo>
                    <a:lnTo>
                      <a:pt x="2256" y="1875"/>
                    </a:lnTo>
                    <a:lnTo>
                      <a:pt x="2629" y="1860"/>
                    </a:lnTo>
                    <a:lnTo>
                      <a:pt x="3002" y="1838"/>
                    </a:lnTo>
                    <a:lnTo>
                      <a:pt x="3361" y="1809"/>
                    </a:lnTo>
                    <a:lnTo>
                      <a:pt x="3705" y="1779"/>
                    </a:lnTo>
                    <a:lnTo>
                      <a:pt x="4028" y="1743"/>
                    </a:lnTo>
                    <a:lnTo>
                      <a:pt x="4313" y="1706"/>
                    </a:lnTo>
                    <a:lnTo>
                      <a:pt x="4467" y="1692"/>
                    </a:lnTo>
                    <a:lnTo>
                      <a:pt x="4650" y="1670"/>
                    </a:lnTo>
                    <a:lnTo>
                      <a:pt x="5104" y="1648"/>
                    </a:lnTo>
                    <a:lnTo>
                      <a:pt x="5660" y="1633"/>
                    </a:lnTo>
                    <a:lnTo>
                      <a:pt x="6305" y="1626"/>
                    </a:lnTo>
                    <a:lnTo>
                      <a:pt x="7008" y="1618"/>
                    </a:lnTo>
                    <a:lnTo>
                      <a:pt x="7747" y="1618"/>
                    </a:lnTo>
                    <a:lnTo>
                      <a:pt x="9285" y="1633"/>
                    </a:lnTo>
                    <a:lnTo>
                      <a:pt x="10757" y="1655"/>
                    </a:lnTo>
                    <a:lnTo>
                      <a:pt x="12009" y="1677"/>
                    </a:lnTo>
                    <a:lnTo>
                      <a:pt x="13195" y="1706"/>
                    </a:lnTo>
                    <a:lnTo>
                      <a:pt x="13180" y="549"/>
                    </a:lnTo>
                    <a:lnTo>
                      <a:pt x="13187" y="542"/>
                    </a:lnTo>
                    <a:lnTo>
                      <a:pt x="13195" y="527"/>
                    </a:lnTo>
                    <a:lnTo>
                      <a:pt x="13195" y="513"/>
                    </a:lnTo>
                    <a:lnTo>
                      <a:pt x="13187" y="498"/>
                    </a:lnTo>
                    <a:lnTo>
                      <a:pt x="13173" y="476"/>
                    </a:lnTo>
                    <a:lnTo>
                      <a:pt x="13144" y="454"/>
                    </a:lnTo>
                    <a:lnTo>
                      <a:pt x="13092" y="425"/>
                    </a:lnTo>
                    <a:lnTo>
                      <a:pt x="13026" y="403"/>
                    </a:lnTo>
                    <a:lnTo>
                      <a:pt x="12938" y="374"/>
                    </a:lnTo>
                    <a:lnTo>
                      <a:pt x="12821" y="344"/>
                    </a:lnTo>
                    <a:lnTo>
                      <a:pt x="12675" y="308"/>
                    </a:lnTo>
                    <a:lnTo>
                      <a:pt x="12492" y="278"/>
                    </a:lnTo>
                    <a:lnTo>
                      <a:pt x="12280" y="249"/>
                    </a:lnTo>
                    <a:lnTo>
                      <a:pt x="12023" y="213"/>
                    </a:lnTo>
                    <a:lnTo>
                      <a:pt x="11723" y="183"/>
                    </a:lnTo>
                    <a:lnTo>
                      <a:pt x="11320" y="154"/>
                    </a:lnTo>
                    <a:lnTo>
                      <a:pt x="10764" y="132"/>
                    </a:lnTo>
                    <a:lnTo>
                      <a:pt x="10090" y="103"/>
                    </a:lnTo>
                    <a:lnTo>
                      <a:pt x="9307" y="81"/>
                    </a:lnTo>
                    <a:lnTo>
                      <a:pt x="7527" y="44"/>
                    </a:lnTo>
                    <a:lnTo>
                      <a:pt x="5616" y="22"/>
                    </a:lnTo>
                    <a:lnTo>
                      <a:pt x="3757" y="8"/>
                    </a:lnTo>
                    <a:lnTo>
                      <a:pt x="2138" y="0"/>
                    </a:lnTo>
                    <a:close/>
                  </a:path>
                </a:pathLst>
              </a:custGeom>
              <a:solidFill>
                <a:srgbClr val="FFEE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67"/>
              <p:cNvSpPr/>
              <p:nvPr/>
            </p:nvSpPr>
            <p:spPr>
              <a:xfrm>
                <a:off x="4759725" y="5331150"/>
                <a:ext cx="64475" cy="64450"/>
              </a:xfrm>
              <a:custGeom>
                <a:rect b="b" l="l" r="r" t="t"/>
                <a:pathLst>
                  <a:path extrusionOk="0" h="2578" w="2579">
                    <a:moveTo>
                      <a:pt x="1290" y="1"/>
                    </a:moveTo>
                    <a:lnTo>
                      <a:pt x="1158" y="8"/>
                    </a:lnTo>
                    <a:lnTo>
                      <a:pt x="1033" y="30"/>
                    </a:lnTo>
                    <a:lnTo>
                      <a:pt x="909" y="59"/>
                    </a:lnTo>
                    <a:lnTo>
                      <a:pt x="792" y="103"/>
                    </a:lnTo>
                    <a:lnTo>
                      <a:pt x="675" y="162"/>
                    </a:lnTo>
                    <a:lnTo>
                      <a:pt x="572" y="220"/>
                    </a:lnTo>
                    <a:lnTo>
                      <a:pt x="470" y="294"/>
                    </a:lnTo>
                    <a:lnTo>
                      <a:pt x="382" y="381"/>
                    </a:lnTo>
                    <a:lnTo>
                      <a:pt x="294" y="469"/>
                    </a:lnTo>
                    <a:lnTo>
                      <a:pt x="221" y="572"/>
                    </a:lnTo>
                    <a:lnTo>
                      <a:pt x="155" y="674"/>
                    </a:lnTo>
                    <a:lnTo>
                      <a:pt x="103" y="791"/>
                    </a:lnTo>
                    <a:lnTo>
                      <a:pt x="60" y="909"/>
                    </a:lnTo>
                    <a:lnTo>
                      <a:pt x="30" y="1033"/>
                    </a:lnTo>
                    <a:lnTo>
                      <a:pt x="8" y="1158"/>
                    </a:lnTo>
                    <a:lnTo>
                      <a:pt x="1" y="1289"/>
                    </a:lnTo>
                    <a:lnTo>
                      <a:pt x="8" y="1421"/>
                    </a:lnTo>
                    <a:lnTo>
                      <a:pt x="30" y="1553"/>
                    </a:lnTo>
                    <a:lnTo>
                      <a:pt x="60" y="1677"/>
                    </a:lnTo>
                    <a:lnTo>
                      <a:pt x="103" y="1795"/>
                    </a:lnTo>
                    <a:lnTo>
                      <a:pt x="155" y="1904"/>
                    </a:lnTo>
                    <a:lnTo>
                      <a:pt x="221" y="2014"/>
                    </a:lnTo>
                    <a:lnTo>
                      <a:pt x="294" y="2109"/>
                    </a:lnTo>
                    <a:lnTo>
                      <a:pt x="382" y="2205"/>
                    </a:lnTo>
                    <a:lnTo>
                      <a:pt x="470" y="2285"/>
                    </a:lnTo>
                    <a:lnTo>
                      <a:pt x="572" y="2358"/>
                    </a:lnTo>
                    <a:lnTo>
                      <a:pt x="675" y="2424"/>
                    </a:lnTo>
                    <a:lnTo>
                      <a:pt x="792" y="2476"/>
                    </a:lnTo>
                    <a:lnTo>
                      <a:pt x="909" y="2519"/>
                    </a:lnTo>
                    <a:lnTo>
                      <a:pt x="1033" y="2556"/>
                    </a:lnTo>
                    <a:lnTo>
                      <a:pt x="1158" y="2571"/>
                    </a:lnTo>
                    <a:lnTo>
                      <a:pt x="1290" y="2578"/>
                    </a:lnTo>
                    <a:lnTo>
                      <a:pt x="1421" y="2571"/>
                    </a:lnTo>
                    <a:lnTo>
                      <a:pt x="1553" y="2556"/>
                    </a:lnTo>
                    <a:lnTo>
                      <a:pt x="1670" y="2519"/>
                    </a:lnTo>
                    <a:lnTo>
                      <a:pt x="1795" y="2476"/>
                    </a:lnTo>
                    <a:lnTo>
                      <a:pt x="1905" y="2424"/>
                    </a:lnTo>
                    <a:lnTo>
                      <a:pt x="2007" y="2358"/>
                    </a:lnTo>
                    <a:lnTo>
                      <a:pt x="2110" y="2285"/>
                    </a:lnTo>
                    <a:lnTo>
                      <a:pt x="2205" y="2205"/>
                    </a:lnTo>
                    <a:lnTo>
                      <a:pt x="2285" y="2109"/>
                    </a:lnTo>
                    <a:lnTo>
                      <a:pt x="2359" y="2014"/>
                    </a:lnTo>
                    <a:lnTo>
                      <a:pt x="2425" y="1904"/>
                    </a:lnTo>
                    <a:lnTo>
                      <a:pt x="2476" y="1795"/>
                    </a:lnTo>
                    <a:lnTo>
                      <a:pt x="2520" y="1677"/>
                    </a:lnTo>
                    <a:lnTo>
                      <a:pt x="2549" y="1553"/>
                    </a:lnTo>
                    <a:lnTo>
                      <a:pt x="2571" y="1421"/>
                    </a:lnTo>
                    <a:lnTo>
                      <a:pt x="2578" y="1289"/>
                    </a:lnTo>
                    <a:lnTo>
                      <a:pt x="2571" y="1158"/>
                    </a:lnTo>
                    <a:lnTo>
                      <a:pt x="2549" y="1033"/>
                    </a:lnTo>
                    <a:lnTo>
                      <a:pt x="2520" y="909"/>
                    </a:lnTo>
                    <a:lnTo>
                      <a:pt x="2476" y="791"/>
                    </a:lnTo>
                    <a:lnTo>
                      <a:pt x="2425" y="674"/>
                    </a:lnTo>
                    <a:lnTo>
                      <a:pt x="2359" y="572"/>
                    </a:lnTo>
                    <a:lnTo>
                      <a:pt x="2285" y="469"/>
                    </a:lnTo>
                    <a:lnTo>
                      <a:pt x="2205" y="381"/>
                    </a:lnTo>
                    <a:lnTo>
                      <a:pt x="2110" y="294"/>
                    </a:lnTo>
                    <a:lnTo>
                      <a:pt x="2007" y="220"/>
                    </a:lnTo>
                    <a:lnTo>
                      <a:pt x="1905" y="162"/>
                    </a:lnTo>
                    <a:lnTo>
                      <a:pt x="1795" y="103"/>
                    </a:lnTo>
                    <a:lnTo>
                      <a:pt x="1670" y="59"/>
                    </a:lnTo>
                    <a:lnTo>
                      <a:pt x="1553" y="30"/>
                    </a:lnTo>
                    <a:lnTo>
                      <a:pt x="1421" y="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67"/>
              <p:cNvSpPr/>
              <p:nvPr/>
            </p:nvSpPr>
            <p:spPr>
              <a:xfrm>
                <a:off x="5393100" y="5107825"/>
                <a:ext cx="215825" cy="322575"/>
              </a:xfrm>
              <a:custGeom>
                <a:rect b="b" l="l" r="r" t="t"/>
                <a:pathLst>
                  <a:path extrusionOk="0" h="12903" w="8633">
                    <a:moveTo>
                      <a:pt x="4049" y="1"/>
                    </a:moveTo>
                    <a:lnTo>
                      <a:pt x="4020" y="8"/>
                    </a:lnTo>
                    <a:lnTo>
                      <a:pt x="3983" y="15"/>
                    </a:lnTo>
                    <a:lnTo>
                      <a:pt x="3925" y="52"/>
                    </a:lnTo>
                    <a:lnTo>
                      <a:pt x="3859" y="96"/>
                    </a:lnTo>
                    <a:lnTo>
                      <a:pt x="3800" y="155"/>
                    </a:lnTo>
                    <a:lnTo>
                      <a:pt x="3749" y="220"/>
                    </a:lnTo>
                    <a:lnTo>
                      <a:pt x="3691" y="294"/>
                    </a:lnTo>
                    <a:lnTo>
                      <a:pt x="3595" y="440"/>
                    </a:lnTo>
                    <a:lnTo>
                      <a:pt x="3522" y="572"/>
                    </a:lnTo>
                    <a:lnTo>
                      <a:pt x="3456" y="711"/>
                    </a:lnTo>
                    <a:lnTo>
                      <a:pt x="4364" y="2937"/>
                    </a:lnTo>
                    <a:lnTo>
                      <a:pt x="4364" y="2937"/>
                    </a:lnTo>
                    <a:lnTo>
                      <a:pt x="4210" y="2739"/>
                    </a:lnTo>
                    <a:lnTo>
                      <a:pt x="4035" y="2534"/>
                    </a:lnTo>
                    <a:lnTo>
                      <a:pt x="3808" y="2278"/>
                    </a:lnTo>
                    <a:lnTo>
                      <a:pt x="3676" y="2146"/>
                    </a:lnTo>
                    <a:lnTo>
                      <a:pt x="3544" y="2014"/>
                    </a:lnTo>
                    <a:lnTo>
                      <a:pt x="3398" y="1883"/>
                    </a:lnTo>
                    <a:lnTo>
                      <a:pt x="3244" y="1751"/>
                    </a:lnTo>
                    <a:lnTo>
                      <a:pt x="3090" y="1634"/>
                    </a:lnTo>
                    <a:lnTo>
                      <a:pt x="2936" y="1524"/>
                    </a:lnTo>
                    <a:lnTo>
                      <a:pt x="2775" y="1429"/>
                    </a:lnTo>
                    <a:lnTo>
                      <a:pt x="2622" y="1355"/>
                    </a:lnTo>
                    <a:lnTo>
                      <a:pt x="2578" y="1341"/>
                    </a:lnTo>
                    <a:lnTo>
                      <a:pt x="2534" y="1333"/>
                    </a:lnTo>
                    <a:lnTo>
                      <a:pt x="2497" y="1326"/>
                    </a:lnTo>
                    <a:lnTo>
                      <a:pt x="2453" y="1326"/>
                    </a:lnTo>
                    <a:lnTo>
                      <a:pt x="2358" y="1341"/>
                    </a:lnTo>
                    <a:lnTo>
                      <a:pt x="2263" y="1370"/>
                    </a:lnTo>
                    <a:lnTo>
                      <a:pt x="2168" y="1421"/>
                    </a:lnTo>
                    <a:lnTo>
                      <a:pt x="2065" y="1480"/>
                    </a:lnTo>
                    <a:lnTo>
                      <a:pt x="1963" y="1553"/>
                    </a:lnTo>
                    <a:lnTo>
                      <a:pt x="1853" y="1641"/>
                    </a:lnTo>
                    <a:lnTo>
                      <a:pt x="1750" y="1736"/>
                    </a:lnTo>
                    <a:lnTo>
                      <a:pt x="1640" y="1839"/>
                    </a:lnTo>
                    <a:lnTo>
                      <a:pt x="1531" y="1956"/>
                    </a:lnTo>
                    <a:lnTo>
                      <a:pt x="1421" y="2080"/>
                    </a:lnTo>
                    <a:lnTo>
                      <a:pt x="1201" y="2336"/>
                    </a:lnTo>
                    <a:lnTo>
                      <a:pt x="996" y="2615"/>
                    </a:lnTo>
                    <a:lnTo>
                      <a:pt x="791" y="2893"/>
                    </a:lnTo>
                    <a:lnTo>
                      <a:pt x="608" y="3164"/>
                    </a:lnTo>
                    <a:lnTo>
                      <a:pt x="440" y="3420"/>
                    </a:lnTo>
                    <a:lnTo>
                      <a:pt x="286" y="3654"/>
                    </a:lnTo>
                    <a:lnTo>
                      <a:pt x="73" y="3999"/>
                    </a:lnTo>
                    <a:lnTo>
                      <a:pt x="0" y="4138"/>
                    </a:lnTo>
                    <a:lnTo>
                      <a:pt x="337" y="4379"/>
                    </a:lnTo>
                    <a:lnTo>
                      <a:pt x="696" y="4650"/>
                    </a:lnTo>
                    <a:lnTo>
                      <a:pt x="1135" y="4994"/>
                    </a:lnTo>
                    <a:lnTo>
                      <a:pt x="1369" y="5185"/>
                    </a:lnTo>
                    <a:lnTo>
                      <a:pt x="1604" y="5382"/>
                    </a:lnTo>
                    <a:lnTo>
                      <a:pt x="1831" y="5587"/>
                    </a:lnTo>
                    <a:lnTo>
                      <a:pt x="2058" y="5800"/>
                    </a:lnTo>
                    <a:lnTo>
                      <a:pt x="2270" y="6012"/>
                    </a:lnTo>
                    <a:lnTo>
                      <a:pt x="2468" y="6224"/>
                    </a:lnTo>
                    <a:lnTo>
                      <a:pt x="2636" y="6430"/>
                    </a:lnTo>
                    <a:lnTo>
                      <a:pt x="2709" y="6532"/>
                    </a:lnTo>
                    <a:lnTo>
                      <a:pt x="2783" y="6627"/>
                    </a:lnTo>
                    <a:lnTo>
                      <a:pt x="2900" y="6818"/>
                    </a:lnTo>
                    <a:lnTo>
                      <a:pt x="3017" y="7001"/>
                    </a:lnTo>
                    <a:lnTo>
                      <a:pt x="3112" y="7169"/>
                    </a:lnTo>
                    <a:lnTo>
                      <a:pt x="3193" y="7337"/>
                    </a:lnTo>
                    <a:lnTo>
                      <a:pt x="3251" y="7499"/>
                    </a:lnTo>
                    <a:lnTo>
                      <a:pt x="3273" y="7572"/>
                    </a:lnTo>
                    <a:lnTo>
                      <a:pt x="3295" y="7645"/>
                    </a:lnTo>
                    <a:lnTo>
                      <a:pt x="3302" y="7718"/>
                    </a:lnTo>
                    <a:lnTo>
                      <a:pt x="3310" y="7784"/>
                    </a:lnTo>
                    <a:lnTo>
                      <a:pt x="3310" y="7857"/>
                    </a:lnTo>
                    <a:lnTo>
                      <a:pt x="3295" y="7923"/>
                    </a:lnTo>
                    <a:lnTo>
                      <a:pt x="3281" y="7982"/>
                    </a:lnTo>
                    <a:lnTo>
                      <a:pt x="3259" y="8048"/>
                    </a:lnTo>
                    <a:lnTo>
                      <a:pt x="3229" y="8106"/>
                    </a:lnTo>
                    <a:lnTo>
                      <a:pt x="3185" y="8165"/>
                    </a:lnTo>
                    <a:lnTo>
                      <a:pt x="3141" y="8223"/>
                    </a:lnTo>
                    <a:lnTo>
                      <a:pt x="3083" y="8282"/>
                    </a:lnTo>
                    <a:lnTo>
                      <a:pt x="3017" y="8333"/>
                    </a:lnTo>
                    <a:lnTo>
                      <a:pt x="2944" y="8384"/>
                    </a:lnTo>
                    <a:lnTo>
                      <a:pt x="2856" y="8436"/>
                    </a:lnTo>
                    <a:lnTo>
                      <a:pt x="2768" y="8480"/>
                    </a:lnTo>
                    <a:lnTo>
                      <a:pt x="2658" y="8524"/>
                    </a:lnTo>
                    <a:lnTo>
                      <a:pt x="2548" y="8568"/>
                    </a:lnTo>
                    <a:lnTo>
                      <a:pt x="2417" y="8611"/>
                    </a:lnTo>
                    <a:lnTo>
                      <a:pt x="2285" y="8655"/>
                    </a:lnTo>
                    <a:lnTo>
                      <a:pt x="2131" y="8692"/>
                    </a:lnTo>
                    <a:lnTo>
                      <a:pt x="1970" y="8729"/>
                    </a:lnTo>
                    <a:lnTo>
                      <a:pt x="1889" y="8751"/>
                    </a:lnTo>
                    <a:lnTo>
                      <a:pt x="1809" y="8773"/>
                    </a:lnTo>
                    <a:lnTo>
                      <a:pt x="1736" y="8802"/>
                    </a:lnTo>
                    <a:lnTo>
                      <a:pt x="1662" y="8838"/>
                    </a:lnTo>
                    <a:lnTo>
                      <a:pt x="1596" y="8875"/>
                    </a:lnTo>
                    <a:lnTo>
                      <a:pt x="1531" y="8919"/>
                    </a:lnTo>
                    <a:lnTo>
                      <a:pt x="1465" y="8963"/>
                    </a:lnTo>
                    <a:lnTo>
                      <a:pt x="1406" y="9014"/>
                    </a:lnTo>
                    <a:lnTo>
                      <a:pt x="1296" y="9124"/>
                    </a:lnTo>
                    <a:lnTo>
                      <a:pt x="1194" y="9241"/>
                    </a:lnTo>
                    <a:lnTo>
                      <a:pt x="1099" y="9380"/>
                    </a:lnTo>
                    <a:lnTo>
                      <a:pt x="1018" y="9519"/>
                    </a:lnTo>
                    <a:lnTo>
                      <a:pt x="945" y="9673"/>
                    </a:lnTo>
                    <a:lnTo>
                      <a:pt x="886" y="9834"/>
                    </a:lnTo>
                    <a:lnTo>
                      <a:pt x="828" y="9995"/>
                    </a:lnTo>
                    <a:lnTo>
                      <a:pt x="784" y="10171"/>
                    </a:lnTo>
                    <a:lnTo>
                      <a:pt x="740" y="10347"/>
                    </a:lnTo>
                    <a:lnTo>
                      <a:pt x="703" y="10523"/>
                    </a:lnTo>
                    <a:lnTo>
                      <a:pt x="681" y="10698"/>
                    </a:lnTo>
                    <a:lnTo>
                      <a:pt x="659" y="10881"/>
                    </a:lnTo>
                    <a:lnTo>
                      <a:pt x="637" y="11057"/>
                    </a:lnTo>
                    <a:lnTo>
                      <a:pt x="630" y="11233"/>
                    </a:lnTo>
                    <a:lnTo>
                      <a:pt x="615" y="11577"/>
                    </a:lnTo>
                    <a:lnTo>
                      <a:pt x="623" y="11892"/>
                    </a:lnTo>
                    <a:lnTo>
                      <a:pt x="630" y="12170"/>
                    </a:lnTo>
                    <a:lnTo>
                      <a:pt x="645" y="12404"/>
                    </a:lnTo>
                    <a:lnTo>
                      <a:pt x="659" y="12587"/>
                    </a:lnTo>
                    <a:lnTo>
                      <a:pt x="674" y="12741"/>
                    </a:lnTo>
                    <a:lnTo>
                      <a:pt x="828" y="12756"/>
                    </a:lnTo>
                    <a:lnTo>
                      <a:pt x="1230" y="12792"/>
                    </a:lnTo>
                    <a:lnTo>
                      <a:pt x="1838" y="12836"/>
                    </a:lnTo>
                    <a:lnTo>
                      <a:pt x="2197" y="12858"/>
                    </a:lnTo>
                    <a:lnTo>
                      <a:pt x="2592" y="12873"/>
                    </a:lnTo>
                    <a:lnTo>
                      <a:pt x="3002" y="12888"/>
                    </a:lnTo>
                    <a:lnTo>
                      <a:pt x="3434" y="12895"/>
                    </a:lnTo>
                    <a:lnTo>
                      <a:pt x="3881" y="12902"/>
                    </a:lnTo>
                    <a:lnTo>
                      <a:pt x="4320" y="12895"/>
                    </a:lnTo>
                    <a:lnTo>
                      <a:pt x="4760" y="12873"/>
                    </a:lnTo>
                    <a:lnTo>
                      <a:pt x="5192" y="12844"/>
                    </a:lnTo>
                    <a:lnTo>
                      <a:pt x="5602" y="12800"/>
                    </a:lnTo>
                    <a:lnTo>
                      <a:pt x="5792" y="12770"/>
                    </a:lnTo>
                    <a:lnTo>
                      <a:pt x="5982" y="12741"/>
                    </a:lnTo>
                    <a:lnTo>
                      <a:pt x="6165" y="12705"/>
                    </a:lnTo>
                    <a:lnTo>
                      <a:pt x="6334" y="12653"/>
                    </a:lnTo>
                    <a:lnTo>
                      <a:pt x="6495" y="12595"/>
                    </a:lnTo>
                    <a:lnTo>
                      <a:pt x="6656" y="12529"/>
                    </a:lnTo>
                    <a:lnTo>
                      <a:pt x="6802" y="12456"/>
                    </a:lnTo>
                    <a:lnTo>
                      <a:pt x="6942" y="12375"/>
                    </a:lnTo>
                    <a:lnTo>
                      <a:pt x="7066" y="12280"/>
                    </a:lnTo>
                    <a:lnTo>
                      <a:pt x="7191" y="12185"/>
                    </a:lnTo>
                    <a:lnTo>
                      <a:pt x="7308" y="12075"/>
                    </a:lnTo>
                    <a:lnTo>
                      <a:pt x="7417" y="11965"/>
                    </a:lnTo>
                    <a:lnTo>
                      <a:pt x="7520" y="11848"/>
                    </a:lnTo>
                    <a:lnTo>
                      <a:pt x="7623" y="11716"/>
                    </a:lnTo>
                    <a:lnTo>
                      <a:pt x="7710" y="11584"/>
                    </a:lnTo>
                    <a:lnTo>
                      <a:pt x="7798" y="11445"/>
                    </a:lnTo>
                    <a:lnTo>
                      <a:pt x="7871" y="11299"/>
                    </a:lnTo>
                    <a:lnTo>
                      <a:pt x="7945" y="11152"/>
                    </a:lnTo>
                    <a:lnTo>
                      <a:pt x="8018" y="10998"/>
                    </a:lnTo>
                    <a:lnTo>
                      <a:pt x="8084" y="10837"/>
                    </a:lnTo>
                    <a:lnTo>
                      <a:pt x="8142" y="10676"/>
                    </a:lnTo>
                    <a:lnTo>
                      <a:pt x="8194" y="10508"/>
                    </a:lnTo>
                    <a:lnTo>
                      <a:pt x="8245" y="10332"/>
                    </a:lnTo>
                    <a:lnTo>
                      <a:pt x="8296" y="10156"/>
                    </a:lnTo>
                    <a:lnTo>
                      <a:pt x="8377" y="9798"/>
                    </a:lnTo>
                    <a:lnTo>
                      <a:pt x="8450" y="9424"/>
                    </a:lnTo>
                    <a:lnTo>
                      <a:pt x="8508" y="9051"/>
                    </a:lnTo>
                    <a:lnTo>
                      <a:pt x="8560" y="8663"/>
                    </a:lnTo>
                    <a:lnTo>
                      <a:pt x="8604" y="8275"/>
                    </a:lnTo>
                    <a:lnTo>
                      <a:pt x="8618" y="8077"/>
                    </a:lnTo>
                    <a:lnTo>
                      <a:pt x="8626" y="7865"/>
                    </a:lnTo>
                    <a:lnTo>
                      <a:pt x="8633" y="7645"/>
                    </a:lnTo>
                    <a:lnTo>
                      <a:pt x="8626" y="7418"/>
                    </a:lnTo>
                    <a:lnTo>
                      <a:pt x="8611" y="7184"/>
                    </a:lnTo>
                    <a:lnTo>
                      <a:pt x="8589" y="6942"/>
                    </a:lnTo>
                    <a:lnTo>
                      <a:pt x="8567" y="6693"/>
                    </a:lnTo>
                    <a:lnTo>
                      <a:pt x="8530" y="6437"/>
                    </a:lnTo>
                    <a:lnTo>
                      <a:pt x="8494" y="6181"/>
                    </a:lnTo>
                    <a:lnTo>
                      <a:pt x="8450" y="5924"/>
                    </a:lnTo>
                    <a:lnTo>
                      <a:pt x="8355" y="5404"/>
                    </a:lnTo>
                    <a:lnTo>
                      <a:pt x="8238" y="4892"/>
                    </a:lnTo>
                    <a:lnTo>
                      <a:pt x="8113" y="4387"/>
                    </a:lnTo>
                    <a:lnTo>
                      <a:pt x="7981" y="3903"/>
                    </a:lnTo>
                    <a:lnTo>
                      <a:pt x="7835" y="3449"/>
                    </a:lnTo>
                    <a:lnTo>
                      <a:pt x="7688" y="3032"/>
                    </a:lnTo>
                    <a:lnTo>
                      <a:pt x="7542" y="2666"/>
                    </a:lnTo>
                    <a:lnTo>
                      <a:pt x="7469" y="2498"/>
                    </a:lnTo>
                    <a:lnTo>
                      <a:pt x="7403" y="2344"/>
                    </a:lnTo>
                    <a:lnTo>
                      <a:pt x="7330" y="2212"/>
                    </a:lnTo>
                    <a:lnTo>
                      <a:pt x="7264" y="2095"/>
                    </a:lnTo>
                    <a:lnTo>
                      <a:pt x="7198" y="1992"/>
                    </a:lnTo>
                    <a:lnTo>
                      <a:pt x="7132" y="1912"/>
                    </a:lnTo>
                    <a:lnTo>
                      <a:pt x="7073" y="1846"/>
                    </a:lnTo>
                    <a:lnTo>
                      <a:pt x="7015" y="1809"/>
                    </a:lnTo>
                    <a:lnTo>
                      <a:pt x="6744" y="1648"/>
                    </a:lnTo>
                    <a:lnTo>
                      <a:pt x="6370" y="1421"/>
                    </a:lnTo>
                    <a:lnTo>
                      <a:pt x="5499" y="872"/>
                    </a:lnTo>
                    <a:lnTo>
                      <a:pt x="4672" y="345"/>
                    </a:lnTo>
                    <a:lnTo>
                      <a:pt x="4174" y="30"/>
                    </a:lnTo>
                    <a:lnTo>
                      <a:pt x="4137" y="15"/>
                    </a:lnTo>
                    <a:lnTo>
                      <a:pt x="41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67"/>
              <p:cNvSpPr/>
              <p:nvPr/>
            </p:nvSpPr>
            <p:spPr>
              <a:xfrm>
                <a:off x="5386150" y="5176475"/>
                <a:ext cx="237625" cy="279550"/>
              </a:xfrm>
              <a:custGeom>
                <a:rect b="b" l="l" r="r" t="t"/>
                <a:pathLst>
                  <a:path extrusionOk="0" h="11182" w="9505">
                    <a:moveTo>
                      <a:pt x="8040" y="1"/>
                    </a:moveTo>
                    <a:lnTo>
                      <a:pt x="8406" y="1707"/>
                    </a:lnTo>
                    <a:lnTo>
                      <a:pt x="8442" y="1875"/>
                    </a:lnTo>
                    <a:lnTo>
                      <a:pt x="8472" y="2058"/>
                    </a:lnTo>
                    <a:lnTo>
                      <a:pt x="8494" y="2256"/>
                    </a:lnTo>
                    <a:lnTo>
                      <a:pt x="8516" y="2475"/>
                    </a:lnTo>
                    <a:lnTo>
                      <a:pt x="8552" y="2944"/>
                    </a:lnTo>
                    <a:lnTo>
                      <a:pt x="8574" y="3449"/>
                    </a:lnTo>
                    <a:lnTo>
                      <a:pt x="8581" y="3991"/>
                    </a:lnTo>
                    <a:lnTo>
                      <a:pt x="8574" y="4555"/>
                    </a:lnTo>
                    <a:lnTo>
                      <a:pt x="8552" y="5133"/>
                    </a:lnTo>
                    <a:lnTo>
                      <a:pt x="8516" y="5712"/>
                    </a:lnTo>
                    <a:lnTo>
                      <a:pt x="8464" y="6283"/>
                    </a:lnTo>
                    <a:lnTo>
                      <a:pt x="8398" y="6832"/>
                    </a:lnTo>
                    <a:lnTo>
                      <a:pt x="8362" y="7096"/>
                    </a:lnTo>
                    <a:lnTo>
                      <a:pt x="8318" y="7359"/>
                    </a:lnTo>
                    <a:lnTo>
                      <a:pt x="8274" y="7608"/>
                    </a:lnTo>
                    <a:lnTo>
                      <a:pt x="8230" y="7842"/>
                    </a:lnTo>
                    <a:lnTo>
                      <a:pt x="8179" y="8069"/>
                    </a:lnTo>
                    <a:lnTo>
                      <a:pt x="8120" y="8282"/>
                    </a:lnTo>
                    <a:lnTo>
                      <a:pt x="8062" y="8479"/>
                    </a:lnTo>
                    <a:lnTo>
                      <a:pt x="7996" y="8663"/>
                    </a:lnTo>
                    <a:lnTo>
                      <a:pt x="7930" y="8824"/>
                    </a:lnTo>
                    <a:lnTo>
                      <a:pt x="7857" y="8970"/>
                    </a:lnTo>
                    <a:lnTo>
                      <a:pt x="7783" y="9102"/>
                    </a:lnTo>
                    <a:lnTo>
                      <a:pt x="7710" y="9204"/>
                    </a:lnTo>
                    <a:lnTo>
                      <a:pt x="7666" y="9256"/>
                    </a:lnTo>
                    <a:lnTo>
                      <a:pt x="7615" y="9300"/>
                    </a:lnTo>
                    <a:lnTo>
                      <a:pt x="7556" y="9336"/>
                    </a:lnTo>
                    <a:lnTo>
                      <a:pt x="7490" y="9380"/>
                    </a:lnTo>
                    <a:lnTo>
                      <a:pt x="7417" y="9417"/>
                    </a:lnTo>
                    <a:lnTo>
                      <a:pt x="7344" y="9446"/>
                    </a:lnTo>
                    <a:lnTo>
                      <a:pt x="7168" y="9512"/>
                    </a:lnTo>
                    <a:lnTo>
                      <a:pt x="6978" y="9563"/>
                    </a:lnTo>
                    <a:lnTo>
                      <a:pt x="6758" y="9607"/>
                    </a:lnTo>
                    <a:lnTo>
                      <a:pt x="6524" y="9644"/>
                    </a:lnTo>
                    <a:lnTo>
                      <a:pt x="6275" y="9673"/>
                    </a:lnTo>
                    <a:lnTo>
                      <a:pt x="6011" y="9695"/>
                    </a:lnTo>
                    <a:lnTo>
                      <a:pt x="5733" y="9710"/>
                    </a:lnTo>
                    <a:lnTo>
                      <a:pt x="5448" y="9717"/>
                    </a:lnTo>
                    <a:lnTo>
                      <a:pt x="5147" y="9724"/>
                    </a:lnTo>
                    <a:lnTo>
                      <a:pt x="4847" y="9724"/>
                    </a:lnTo>
                    <a:lnTo>
                      <a:pt x="4532" y="9717"/>
                    </a:lnTo>
                    <a:lnTo>
                      <a:pt x="3910" y="9702"/>
                    </a:lnTo>
                    <a:lnTo>
                      <a:pt x="3288" y="9673"/>
                    </a:lnTo>
                    <a:lnTo>
                      <a:pt x="2680" y="9629"/>
                    </a:lnTo>
                    <a:lnTo>
                      <a:pt x="1582" y="9548"/>
                    </a:lnTo>
                    <a:lnTo>
                      <a:pt x="740" y="9490"/>
                    </a:lnTo>
                    <a:lnTo>
                      <a:pt x="454" y="9475"/>
                    </a:lnTo>
                    <a:lnTo>
                      <a:pt x="278" y="9475"/>
                    </a:lnTo>
                    <a:lnTo>
                      <a:pt x="220" y="9490"/>
                    </a:lnTo>
                    <a:lnTo>
                      <a:pt x="176" y="9505"/>
                    </a:lnTo>
                    <a:lnTo>
                      <a:pt x="132" y="9527"/>
                    </a:lnTo>
                    <a:lnTo>
                      <a:pt x="95" y="9548"/>
                    </a:lnTo>
                    <a:lnTo>
                      <a:pt x="66" y="9578"/>
                    </a:lnTo>
                    <a:lnTo>
                      <a:pt x="44" y="9614"/>
                    </a:lnTo>
                    <a:lnTo>
                      <a:pt x="22" y="9651"/>
                    </a:lnTo>
                    <a:lnTo>
                      <a:pt x="7" y="9695"/>
                    </a:lnTo>
                    <a:lnTo>
                      <a:pt x="0" y="9739"/>
                    </a:lnTo>
                    <a:lnTo>
                      <a:pt x="0" y="9790"/>
                    </a:lnTo>
                    <a:lnTo>
                      <a:pt x="0" y="9885"/>
                    </a:lnTo>
                    <a:lnTo>
                      <a:pt x="15" y="9995"/>
                    </a:lnTo>
                    <a:lnTo>
                      <a:pt x="37" y="10105"/>
                    </a:lnTo>
                    <a:lnTo>
                      <a:pt x="73" y="10215"/>
                    </a:lnTo>
                    <a:lnTo>
                      <a:pt x="110" y="10317"/>
                    </a:lnTo>
                    <a:lnTo>
                      <a:pt x="190" y="10500"/>
                    </a:lnTo>
                    <a:lnTo>
                      <a:pt x="249" y="10632"/>
                    </a:lnTo>
                    <a:lnTo>
                      <a:pt x="278" y="10683"/>
                    </a:lnTo>
                    <a:lnTo>
                      <a:pt x="1040" y="10793"/>
                    </a:lnTo>
                    <a:lnTo>
                      <a:pt x="1757" y="10888"/>
                    </a:lnTo>
                    <a:lnTo>
                      <a:pt x="2431" y="10969"/>
                    </a:lnTo>
                    <a:lnTo>
                      <a:pt x="3053" y="11035"/>
                    </a:lnTo>
                    <a:lnTo>
                      <a:pt x="3632" y="11093"/>
                    </a:lnTo>
                    <a:lnTo>
                      <a:pt x="4166" y="11130"/>
                    </a:lnTo>
                    <a:lnTo>
                      <a:pt x="4657" y="11159"/>
                    </a:lnTo>
                    <a:lnTo>
                      <a:pt x="5118" y="11174"/>
                    </a:lnTo>
                    <a:lnTo>
                      <a:pt x="5535" y="11181"/>
                    </a:lnTo>
                    <a:lnTo>
                      <a:pt x="5916" y="11174"/>
                    </a:lnTo>
                    <a:lnTo>
                      <a:pt x="6268" y="11152"/>
                    </a:lnTo>
                    <a:lnTo>
                      <a:pt x="6583" y="11130"/>
                    </a:lnTo>
                    <a:lnTo>
                      <a:pt x="6868" y="11093"/>
                    </a:lnTo>
                    <a:lnTo>
                      <a:pt x="7132" y="11049"/>
                    </a:lnTo>
                    <a:lnTo>
                      <a:pt x="7359" y="10998"/>
                    </a:lnTo>
                    <a:lnTo>
                      <a:pt x="7564" y="10940"/>
                    </a:lnTo>
                    <a:lnTo>
                      <a:pt x="7747" y="10866"/>
                    </a:lnTo>
                    <a:lnTo>
                      <a:pt x="7915" y="10793"/>
                    </a:lnTo>
                    <a:lnTo>
                      <a:pt x="8054" y="10720"/>
                    </a:lnTo>
                    <a:lnTo>
                      <a:pt x="8179" y="10632"/>
                    </a:lnTo>
                    <a:lnTo>
                      <a:pt x="8289" y="10544"/>
                    </a:lnTo>
                    <a:lnTo>
                      <a:pt x="8376" y="10449"/>
                    </a:lnTo>
                    <a:lnTo>
                      <a:pt x="8464" y="10354"/>
                    </a:lnTo>
                    <a:lnTo>
                      <a:pt x="8530" y="10251"/>
                    </a:lnTo>
                    <a:lnTo>
                      <a:pt x="8589" y="10149"/>
                    </a:lnTo>
                    <a:lnTo>
                      <a:pt x="8647" y="10046"/>
                    </a:lnTo>
                    <a:lnTo>
                      <a:pt x="8691" y="9944"/>
                    </a:lnTo>
                    <a:lnTo>
                      <a:pt x="8735" y="9834"/>
                    </a:lnTo>
                    <a:lnTo>
                      <a:pt x="8823" y="9622"/>
                    </a:lnTo>
                    <a:lnTo>
                      <a:pt x="8911" y="9409"/>
                    </a:lnTo>
                    <a:lnTo>
                      <a:pt x="8955" y="9292"/>
                    </a:lnTo>
                    <a:lnTo>
                      <a:pt x="8999" y="9146"/>
                    </a:lnTo>
                    <a:lnTo>
                      <a:pt x="9043" y="8970"/>
                    </a:lnTo>
                    <a:lnTo>
                      <a:pt x="9087" y="8765"/>
                    </a:lnTo>
                    <a:lnTo>
                      <a:pt x="9123" y="8538"/>
                    </a:lnTo>
                    <a:lnTo>
                      <a:pt x="9167" y="8289"/>
                    </a:lnTo>
                    <a:lnTo>
                      <a:pt x="9233" y="7733"/>
                    </a:lnTo>
                    <a:lnTo>
                      <a:pt x="9299" y="7118"/>
                    </a:lnTo>
                    <a:lnTo>
                      <a:pt x="9350" y="6459"/>
                    </a:lnTo>
                    <a:lnTo>
                      <a:pt x="9394" y="5770"/>
                    </a:lnTo>
                    <a:lnTo>
                      <a:pt x="9438" y="5067"/>
                    </a:lnTo>
                    <a:lnTo>
                      <a:pt x="9467" y="4372"/>
                    </a:lnTo>
                    <a:lnTo>
                      <a:pt x="9489" y="3691"/>
                    </a:lnTo>
                    <a:lnTo>
                      <a:pt x="9497" y="3054"/>
                    </a:lnTo>
                    <a:lnTo>
                      <a:pt x="9504" y="2475"/>
                    </a:lnTo>
                    <a:lnTo>
                      <a:pt x="9497" y="1963"/>
                    </a:lnTo>
                    <a:lnTo>
                      <a:pt x="9482" y="1545"/>
                    </a:lnTo>
                    <a:lnTo>
                      <a:pt x="9460" y="1231"/>
                    </a:lnTo>
                    <a:lnTo>
                      <a:pt x="9445" y="1113"/>
                    </a:lnTo>
                    <a:lnTo>
                      <a:pt x="9431" y="1033"/>
                    </a:lnTo>
                    <a:lnTo>
                      <a:pt x="9409" y="974"/>
                    </a:lnTo>
                    <a:lnTo>
                      <a:pt x="9387" y="908"/>
                    </a:lnTo>
                    <a:lnTo>
                      <a:pt x="9350" y="850"/>
                    </a:lnTo>
                    <a:lnTo>
                      <a:pt x="9314" y="791"/>
                    </a:lnTo>
                    <a:lnTo>
                      <a:pt x="9233" y="689"/>
                    </a:lnTo>
                    <a:lnTo>
                      <a:pt x="9131" y="586"/>
                    </a:lnTo>
                    <a:lnTo>
                      <a:pt x="9021" y="491"/>
                    </a:lnTo>
                    <a:lnTo>
                      <a:pt x="8904" y="411"/>
                    </a:lnTo>
                    <a:lnTo>
                      <a:pt x="8786" y="330"/>
                    </a:lnTo>
                    <a:lnTo>
                      <a:pt x="8662" y="264"/>
                    </a:lnTo>
                    <a:lnTo>
                      <a:pt x="8545" y="198"/>
                    </a:lnTo>
                    <a:lnTo>
                      <a:pt x="8428" y="147"/>
                    </a:lnTo>
                    <a:lnTo>
                      <a:pt x="8230" y="66"/>
                    </a:lnTo>
                    <a:lnTo>
                      <a:pt x="8091" y="15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rgbClr val="FFEE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67"/>
              <p:cNvSpPr/>
              <p:nvPr/>
            </p:nvSpPr>
            <p:spPr>
              <a:xfrm>
                <a:off x="5521600" y="5221700"/>
                <a:ext cx="57500" cy="63900"/>
              </a:xfrm>
              <a:custGeom>
                <a:rect b="b" l="l" r="r" t="t"/>
                <a:pathLst>
                  <a:path extrusionOk="0" h="2556" w="2300">
                    <a:moveTo>
                      <a:pt x="1150" y="0"/>
                    </a:moveTo>
                    <a:lnTo>
                      <a:pt x="1033" y="7"/>
                    </a:lnTo>
                    <a:lnTo>
                      <a:pt x="916" y="29"/>
                    </a:lnTo>
                    <a:lnTo>
                      <a:pt x="806" y="59"/>
                    </a:lnTo>
                    <a:lnTo>
                      <a:pt x="703" y="103"/>
                    </a:lnTo>
                    <a:lnTo>
                      <a:pt x="601" y="154"/>
                    </a:lnTo>
                    <a:lnTo>
                      <a:pt x="506" y="220"/>
                    </a:lnTo>
                    <a:lnTo>
                      <a:pt x="418" y="293"/>
                    </a:lnTo>
                    <a:lnTo>
                      <a:pt x="337" y="373"/>
                    </a:lnTo>
                    <a:lnTo>
                      <a:pt x="264" y="469"/>
                    </a:lnTo>
                    <a:lnTo>
                      <a:pt x="198" y="564"/>
                    </a:lnTo>
                    <a:lnTo>
                      <a:pt x="139" y="674"/>
                    </a:lnTo>
                    <a:lnTo>
                      <a:pt x="96" y="784"/>
                    </a:lnTo>
                    <a:lnTo>
                      <a:pt x="52" y="901"/>
                    </a:lnTo>
                    <a:lnTo>
                      <a:pt x="22" y="1025"/>
                    </a:lnTo>
                    <a:lnTo>
                      <a:pt x="8" y="1150"/>
                    </a:lnTo>
                    <a:lnTo>
                      <a:pt x="0" y="1281"/>
                    </a:lnTo>
                    <a:lnTo>
                      <a:pt x="8" y="1413"/>
                    </a:lnTo>
                    <a:lnTo>
                      <a:pt x="22" y="1538"/>
                    </a:lnTo>
                    <a:lnTo>
                      <a:pt x="52" y="1662"/>
                    </a:lnTo>
                    <a:lnTo>
                      <a:pt x="96" y="1779"/>
                    </a:lnTo>
                    <a:lnTo>
                      <a:pt x="139" y="1889"/>
                    </a:lnTo>
                    <a:lnTo>
                      <a:pt x="198" y="1992"/>
                    </a:lnTo>
                    <a:lnTo>
                      <a:pt x="264" y="2094"/>
                    </a:lnTo>
                    <a:lnTo>
                      <a:pt x="337" y="2182"/>
                    </a:lnTo>
                    <a:lnTo>
                      <a:pt x="418" y="2263"/>
                    </a:lnTo>
                    <a:lnTo>
                      <a:pt x="506" y="2336"/>
                    </a:lnTo>
                    <a:lnTo>
                      <a:pt x="601" y="2402"/>
                    </a:lnTo>
                    <a:lnTo>
                      <a:pt x="703" y="2460"/>
                    </a:lnTo>
                    <a:lnTo>
                      <a:pt x="806" y="2497"/>
                    </a:lnTo>
                    <a:lnTo>
                      <a:pt x="916" y="2533"/>
                    </a:lnTo>
                    <a:lnTo>
                      <a:pt x="1033" y="2548"/>
                    </a:lnTo>
                    <a:lnTo>
                      <a:pt x="1150" y="2555"/>
                    </a:lnTo>
                    <a:lnTo>
                      <a:pt x="1267" y="2548"/>
                    </a:lnTo>
                    <a:lnTo>
                      <a:pt x="1384" y="2533"/>
                    </a:lnTo>
                    <a:lnTo>
                      <a:pt x="1494" y="2497"/>
                    </a:lnTo>
                    <a:lnTo>
                      <a:pt x="1597" y="2460"/>
                    </a:lnTo>
                    <a:lnTo>
                      <a:pt x="1699" y="2402"/>
                    </a:lnTo>
                    <a:lnTo>
                      <a:pt x="1794" y="2336"/>
                    </a:lnTo>
                    <a:lnTo>
                      <a:pt x="1882" y="2263"/>
                    </a:lnTo>
                    <a:lnTo>
                      <a:pt x="1963" y="2182"/>
                    </a:lnTo>
                    <a:lnTo>
                      <a:pt x="2036" y="2094"/>
                    </a:lnTo>
                    <a:lnTo>
                      <a:pt x="2102" y="1992"/>
                    </a:lnTo>
                    <a:lnTo>
                      <a:pt x="2160" y="1889"/>
                    </a:lnTo>
                    <a:lnTo>
                      <a:pt x="2212" y="1779"/>
                    </a:lnTo>
                    <a:lnTo>
                      <a:pt x="2248" y="1662"/>
                    </a:lnTo>
                    <a:lnTo>
                      <a:pt x="2277" y="1538"/>
                    </a:lnTo>
                    <a:lnTo>
                      <a:pt x="2292" y="1413"/>
                    </a:lnTo>
                    <a:lnTo>
                      <a:pt x="2299" y="1281"/>
                    </a:lnTo>
                    <a:lnTo>
                      <a:pt x="2292" y="1150"/>
                    </a:lnTo>
                    <a:lnTo>
                      <a:pt x="2277" y="1025"/>
                    </a:lnTo>
                    <a:lnTo>
                      <a:pt x="2248" y="901"/>
                    </a:lnTo>
                    <a:lnTo>
                      <a:pt x="2212" y="784"/>
                    </a:lnTo>
                    <a:lnTo>
                      <a:pt x="2160" y="674"/>
                    </a:lnTo>
                    <a:lnTo>
                      <a:pt x="2102" y="564"/>
                    </a:lnTo>
                    <a:lnTo>
                      <a:pt x="2036" y="469"/>
                    </a:lnTo>
                    <a:lnTo>
                      <a:pt x="1963" y="373"/>
                    </a:lnTo>
                    <a:lnTo>
                      <a:pt x="1882" y="293"/>
                    </a:lnTo>
                    <a:lnTo>
                      <a:pt x="1794" y="220"/>
                    </a:lnTo>
                    <a:lnTo>
                      <a:pt x="1699" y="154"/>
                    </a:lnTo>
                    <a:lnTo>
                      <a:pt x="1597" y="103"/>
                    </a:lnTo>
                    <a:lnTo>
                      <a:pt x="1494" y="59"/>
                    </a:lnTo>
                    <a:lnTo>
                      <a:pt x="1384" y="29"/>
                    </a:lnTo>
                    <a:lnTo>
                      <a:pt x="1267" y="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67"/>
              <p:cNvSpPr/>
              <p:nvPr/>
            </p:nvSpPr>
            <p:spPr>
              <a:xfrm>
                <a:off x="3139925" y="456300"/>
                <a:ext cx="427075" cy="408425"/>
              </a:xfrm>
              <a:custGeom>
                <a:rect b="b" l="l" r="r" t="t"/>
                <a:pathLst>
                  <a:path extrusionOk="0" h="16337" w="17083">
                    <a:moveTo>
                      <a:pt x="12719" y="1"/>
                    </a:moveTo>
                    <a:lnTo>
                      <a:pt x="12352" y="16"/>
                    </a:lnTo>
                    <a:lnTo>
                      <a:pt x="11972" y="38"/>
                    </a:lnTo>
                    <a:lnTo>
                      <a:pt x="11576" y="67"/>
                    </a:lnTo>
                    <a:lnTo>
                      <a:pt x="11159" y="111"/>
                    </a:lnTo>
                    <a:lnTo>
                      <a:pt x="10734" y="155"/>
                    </a:lnTo>
                    <a:lnTo>
                      <a:pt x="10310" y="206"/>
                    </a:lnTo>
                    <a:lnTo>
                      <a:pt x="9870" y="272"/>
                    </a:lnTo>
                    <a:lnTo>
                      <a:pt x="9431" y="338"/>
                    </a:lnTo>
                    <a:lnTo>
                      <a:pt x="8992" y="411"/>
                    </a:lnTo>
                    <a:lnTo>
                      <a:pt x="8552" y="499"/>
                    </a:lnTo>
                    <a:lnTo>
                      <a:pt x="8120" y="587"/>
                    </a:lnTo>
                    <a:lnTo>
                      <a:pt x="7696" y="682"/>
                    </a:lnTo>
                    <a:lnTo>
                      <a:pt x="7278" y="784"/>
                    </a:lnTo>
                    <a:lnTo>
                      <a:pt x="6876" y="894"/>
                    </a:lnTo>
                    <a:lnTo>
                      <a:pt x="6487" y="1004"/>
                    </a:lnTo>
                    <a:lnTo>
                      <a:pt x="6121" y="1128"/>
                    </a:lnTo>
                    <a:lnTo>
                      <a:pt x="5770" y="1253"/>
                    </a:lnTo>
                    <a:lnTo>
                      <a:pt x="5448" y="1385"/>
                    </a:lnTo>
                    <a:lnTo>
                      <a:pt x="5148" y="1524"/>
                    </a:lnTo>
                    <a:lnTo>
                      <a:pt x="5016" y="1590"/>
                    </a:lnTo>
                    <a:lnTo>
                      <a:pt x="4884" y="1663"/>
                    </a:lnTo>
                    <a:lnTo>
                      <a:pt x="4759" y="1736"/>
                    </a:lnTo>
                    <a:lnTo>
                      <a:pt x="4642" y="1809"/>
                    </a:lnTo>
                    <a:lnTo>
                      <a:pt x="4540" y="1883"/>
                    </a:lnTo>
                    <a:lnTo>
                      <a:pt x="4437" y="1963"/>
                    </a:lnTo>
                    <a:lnTo>
                      <a:pt x="4254" y="2110"/>
                    </a:lnTo>
                    <a:lnTo>
                      <a:pt x="4064" y="2256"/>
                    </a:lnTo>
                    <a:lnTo>
                      <a:pt x="3874" y="2395"/>
                    </a:lnTo>
                    <a:lnTo>
                      <a:pt x="3676" y="2527"/>
                    </a:lnTo>
                    <a:lnTo>
                      <a:pt x="3485" y="2659"/>
                    </a:lnTo>
                    <a:lnTo>
                      <a:pt x="3295" y="2783"/>
                    </a:lnTo>
                    <a:lnTo>
                      <a:pt x="2907" y="3010"/>
                    </a:lnTo>
                    <a:lnTo>
                      <a:pt x="2534" y="3215"/>
                    </a:lnTo>
                    <a:lnTo>
                      <a:pt x="2160" y="3406"/>
                    </a:lnTo>
                    <a:lnTo>
                      <a:pt x="1809" y="3574"/>
                    </a:lnTo>
                    <a:lnTo>
                      <a:pt x="1472" y="3721"/>
                    </a:lnTo>
                    <a:lnTo>
                      <a:pt x="1164" y="3845"/>
                    </a:lnTo>
                    <a:lnTo>
                      <a:pt x="879" y="3955"/>
                    </a:lnTo>
                    <a:lnTo>
                      <a:pt x="630" y="4050"/>
                    </a:lnTo>
                    <a:lnTo>
                      <a:pt x="410" y="4123"/>
                    </a:lnTo>
                    <a:lnTo>
                      <a:pt x="110" y="4218"/>
                    </a:lnTo>
                    <a:lnTo>
                      <a:pt x="0" y="4248"/>
                    </a:lnTo>
                    <a:lnTo>
                      <a:pt x="139" y="5046"/>
                    </a:lnTo>
                    <a:lnTo>
                      <a:pt x="308" y="5902"/>
                    </a:lnTo>
                    <a:lnTo>
                      <a:pt x="513" y="6942"/>
                    </a:lnTo>
                    <a:lnTo>
                      <a:pt x="747" y="8070"/>
                    </a:lnTo>
                    <a:lnTo>
                      <a:pt x="871" y="8641"/>
                    </a:lnTo>
                    <a:lnTo>
                      <a:pt x="996" y="9197"/>
                    </a:lnTo>
                    <a:lnTo>
                      <a:pt x="1128" y="9732"/>
                    </a:lnTo>
                    <a:lnTo>
                      <a:pt x="1260" y="10222"/>
                    </a:lnTo>
                    <a:lnTo>
                      <a:pt x="1384" y="10669"/>
                    </a:lnTo>
                    <a:lnTo>
                      <a:pt x="1508" y="11065"/>
                    </a:lnTo>
                    <a:lnTo>
                      <a:pt x="1640" y="11445"/>
                    </a:lnTo>
                    <a:lnTo>
                      <a:pt x="1721" y="11658"/>
                    </a:lnTo>
                    <a:lnTo>
                      <a:pt x="1809" y="11885"/>
                    </a:lnTo>
                    <a:lnTo>
                      <a:pt x="1911" y="12119"/>
                    </a:lnTo>
                    <a:lnTo>
                      <a:pt x="2014" y="12361"/>
                    </a:lnTo>
                    <a:lnTo>
                      <a:pt x="2138" y="12602"/>
                    </a:lnTo>
                    <a:lnTo>
                      <a:pt x="2270" y="12858"/>
                    </a:lnTo>
                    <a:lnTo>
                      <a:pt x="2416" y="13107"/>
                    </a:lnTo>
                    <a:lnTo>
                      <a:pt x="2578" y="13364"/>
                    </a:lnTo>
                    <a:lnTo>
                      <a:pt x="2753" y="13620"/>
                    </a:lnTo>
                    <a:lnTo>
                      <a:pt x="2951" y="13876"/>
                    </a:lnTo>
                    <a:lnTo>
                      <a:pt x="3156" y="14125"/>
                    </a:lnTo>
                    <a:lnTo>
                      <a:pt x="3273" y="14250"/>
                    </a:lnTo>
                    <a:lnTo>
                      <a:pt x="3390" y="14367"/>
                    </a:lnTo>
                    <a:lnTo>
                      <a:pt x="3507" y="14491"/>
                    </a:lnTo>
                    <a:lnTo>
                      <a:pt x="3632" y="14608"/>
                    </a:lnTo>
                    <a:lnTo>
                      <a:pt x="3764" y="14726"/>
                    </a:lnTo>
                    <a:lnTo>
                      <a:pt x="3903" y="14835"/>
                    </a:lnTo>
                    <a:lnTo>
                      <a:pt x="4042" y="14945"/>
                    </a:lnTo>
                    <a:lnTo>
                      <a:pt x="4188" y="15055"/>
                    </a:lnTo>
                    <a:lnTo>
                      <a:pt x="4342" y="15158"/>
                    </a:lnTo>
                    <a:lnTo>
                      <a:pt x="4496" y="15260"/>
                    </a:lnTo>
                    <a:lnTo>
                      <a:pt x="4657" y="15363"/>
                    </a:lnTo>
                    <a:lnTo>
                      <a:pt x="4825" y="15458"/>
                    </a:lnTo>
                    <a:lnTo>
                      <a:pt x="5001" y="15546"/>
                    </a:lnTo>
                    <a:lnTo>
                      <a:pt x="5184" y="15633"/>
                    </a:lnTo>
                    <a:lnTo>
                      <a:pt x="5367" y="15721"/>
                    </a:lnTo>
                    <a:lnTo>
                      <a:pt x="5565" y="15795"/>
                    </a:lnTo>
                    <a:lnTo>
                      <a:pt x="5763" y="15875"/>
                    </a:lnTo>
                    <a:lnTo>
                      <a:pt x="5968" y="15941"/>
                    </a:lnTo>
                    <a:lnTo>
                      <a:pt x="6180" y="16007"/>
                    </a:lnTo>
                    <a:lnTo>
                      <a:pt x="6400" y="16065"/>
                    </a:lnTo>
                    <a:lnTo>
                      <a:pt x="6627" y="16124"/>
                    </a:lnTo>
                    <a:lnTo>
                      <a:pt x="6854" y="16168"/>
                    </a:lnTo>
                    <a:lnTo>
                      <a:pt x="7095" y="16212"/>
                    </a:lnTo>
                    <a:lnTo>
                      <a:pt x="7344" y="16249"/>
                    </a:lnTo>
                    <a:lnTo>
                      <a:pt x="7593" y="16278"/>
                    </a:lnTo>
                    <a:lnTo>
                      <a:pt x="7857" y="16307"/>
                    </a:lnTo>
                    <a:lnTo>
                      <a:pt x="8128" y="16322"/>
                    </a:lnTo>
                    <a:lnTo>
                      <a:pt x="8399" y="16329"/>
                    </a:lnTo>
                    <a:lnTo>
                      <a:pt x="8684" y="16336"/>
                    </a:lnTo>
                    <a:lnTo>
                      <a:pt x="8977" y="16336"/>
                    </a:lnTo>
                    <a:lnTo>
                      <a:pt x="9277" y="16322"/>
                    </a:lnTo>
                    <a:lnTo>
                      <a:pt x="9585" y="16307"/>
                    </a:lnTo>
                    <a:lnTo>
                      <a:pt x="9900" y="16278"/>
                    </a:lnTo>
                    <a:lnTo>
                      <a:pt x="10222" y="16241"/>
                    </a:lnTo>
                    <a:lnTo>
                      <a:pt x="10551" y="16205"/>
                    </a:lnTo>
                    <a:lnTo>
                      <a:pt x="10895" y="16153"/>
                    </a:lnTo>
                    <a:lnTo>
                      <a:pt x="11239" y="16087"/>
                    </a:lnTo>
                    <a:lnTo>
                      <a:pt x="11598" y="16022"/>
                    </a:lnTo>
                    <a:lnTo>
                      <a:pt x="11957" y="15948"/>
                    </a:lnTo>
                    <a:lnTo>
                      <a:pt x="12294" y="15868"/>
                    </a:lnTo>
                    <a:lnTo>
                      <a:pt x="12616" y="15780"/>
                    </a:lnTo>
                    <a:lnTo>
                      <a:pt x="12931" y="15685"/>
                    </a:lnTo>
                    <a:lnTo>
                      <a:pt x="13231" y="15590"/>
                    </a:lnTo>
                    <a:lnTo>
                      <a:pt x="13509" y="15487"/>
                    </a:lnTo>
                    <a:lnTo>
                      <a:pt x="13780" y="15377"/>
                    </a:lnTo>
                    <a:lnTo>
                      <a:pt x="14037" y="15267"/>
                    </a:lnTo>
                    <a:lnTo>
                      <a:pt x="14285" y="15150"/>
                    </a:lnTo>
                    <a:lnTo>
                      <a:pt x="14520" y="15033"/>
                    </a:lnTo>
                    <a:lnTo>
                      <a:pt x="14739" y="14909"/>
                    </a:lnTo>
                    <a:lnTo>
                      <a:pt x="14944" y="14777"/>
                    </a:lnTo>
                    <a:lnTo>
                      <a:pt x="15142" y="14645"/>
                    </a:lnTo>
                    <a:lnTo>
                      <a:pt x="15325" y="14506"/>
                    </a:lnTo>
                    <a:lnTo>
                      <a:pt x="15501" y="14367"/>
                    </a:lnTo>
                    <a:lnTo>
                      <a:pt x="15662" y="14228"/>
                    </a:lnTo>
                    <a:lnTo>
                      <a:pt x="15816" y="14081"/>
                    </a:lnTo>
                    <a:lnTo>
                      <a:pt x="15955" y="13935"/>
                    </a:lnTo>
                    <a:lnTo>
                      <a:pt x="16094" y="13781"/>
                    </a:lnTo>
                    <a:lnTo>
                      <a:pt x="16211" y="13627"/>
                    </a:lnTo>
                    <a:lnTo>
                      <a:pt x="16328" y="13473"/>
                    </a:lnTo>
                    <a:lnTo>
                      <a:pt x="16431" y="13312"/>
                    </a:lnTo>
                    <a:lnTo>
                      <a:pt x="16526" y="13151"/>
                    </a:lnTo>
                    <a:lnTo>
                      <a:pt x="16614" y="12990"/>
                    </a:lnTo>
                    <a:lnTo>
                      <a:pt x="16694" y="12829"/>
                    </a:lnTo>
                    <a:lnTo>
                      <a:pt x="16760" y="12661"/>
                    </a:lnTo>
                    <a:lnTo>
                      <a:pt x="16826" y="12492"/>
                    </a:lnTo>
                    <a:lnTo>
                      <a:pt x="16877" y="12324"/>
                    </a:lnTo>
                    <a:lnTo>
                      <a:pt x="16929" y="12156"/>
                    </a:lnTo>
                    <a:lnTo>
                      <a:pt x="16965" y="11987"/>
                    </a:lnTo>
                    <a:lnTo>
                      <a:pt x="17002" y="11819"/>
                    </a:lnTo>
                    <a:lnTo>
                      <a:pt x="17031" y="11650"/>
                    </a:lnTo>
                    <a:lnTo>
                      <a:pt x="17053" y="11482"/>
                    </a:lnTo>
                    <a:lnTo>
                      <a:pt x="17068" y="11306"/>
                    </a:lnTo>
                    <a:lnTo>
                      <a:pt x="17075" y="11138"/>
                    </a:lnTo>
                    <a:lnTo>
                      <a:pt x="17082" y="10969"/>
                    </a:lnTo>
                    <a:lnTo>
                      <a:pt x="17082" y="10801"/>
                    </a:lnTo>
                    <a:lnTo>
                      <a:pt x="17075" y="10633"/>
                    </a:lnTo>
                    <a:lnTo>
                      <a:pt x="17053" y="10296"/>
                    </a:lnTo>
                    <a:lnTo>
                      <a:pt x="17017" y="9966"/>
                    </a:lnTo>
                    <a:lnTo>
                      <a:pt x="16965" y="9644"/>
                    </a:lnTo>
                    <a:lnTo>
                      <a:pt x="16907" y="9322"/>
                    </a:lnTo>
                    <a:lnTo>
                      <a:pt x="16834" y="9014"/>
                    </a:lnTo>
                    <a:lnTo>
                      <a:pt x="16760" y="8721"/>
                    </a:lnTo>
                    <a:lnTo>
                      <a:pt x="16672" y="8436"/>
                    </a:lnTo>
                    <a:lnTo>
                      <a:pt x="16592" y="8165"/>
                    </a:lnTo>
                    <a:lnTo>
                      <a:pt x="16504" y="7901"/>
                    </a:lnTo>
                    <a:lnTo>
                      <a:pt x="16350" y="7440"/>
                    </a:lnTo>
                    <a:lnTo>
                      <a:pt x="16218" y="7052"/>
                    </a:lnTo>
                    <a:lnTo>
                      <a:pt x="16101" y="6679"/>
                    </a:lnTo>
                    <a:lnTo>
                      <a:pt x="15984" y="6269"/>
                    </a:lnTo>
                    <a:lnTo>
                      <a:pt x="15860" y="5822"/>
                    </a:lnTo>
                    <a:lnTo>
                      <a:pt x="15743" y="5353"/>
                    </a:lnTo>
                    <a:lnTo>
                      <a:pt x="15625" y="4863"/>
                    </a:lnTo>
                    <a:lnTo>
                      <a:pt x="15508" y="4358"/>
                    </a:lnTo>
                    <a:lnTo>
                      <a:pt x="15289" y="3354"/>
                    </a:lnTo>
                    <a:lnTo>
                      <a:pt x="15091" y="2388"/>
                    </a:lnTo>
                    <a:lnTo>
                      <a:pt x="14930" y="1531"/>
                    </a:lnTo>
                    <a:lnTo>
                      <a:pt x="14813" y="836"/>
                    </a:lnTo>
                    <a:lnTo>
                      <a:pt x="14776" y="572"/>
                    </a:lnTo>
                    <a:lnTo>
                      <a:pt x="14747" y="367"/>
                    </a:lnTo>
                    <a:lnTo>
                      <a:pt x="14739" y="323"/>
                    </a:lnTo>
                    <a:lnTo>
                      <a:pt x="14717" y="286"/>
                    </a:lnTo>
                    <a:lnTo>
                      <a:pt x="14681" y="250"/>
                    </a:lnTo>
                    <a:lnTo>
                      <a:pt x="14637" y="213"/>
                    </a:lnTo>
                    <a:lnTo>
                      <a:pt x="14586" y="184"/>
                    </a:lnTo>
                    <a:lnTo>
                      <a:pt x="14520" y="155"/>
                    </a:lnTo>
                    <a:lnTo>
                      <a:pt x="14447" y="133"/>
                    </a:lnTo>
                    <a:lnTo>
                      <a:pt x="14366" y="103"/>
                    </a:lnTo>
                    <a:lnTo>
                      <a:pt x="14168" y="67"/>
                    </a:lnTo>
                    <a:lnTo>
                      <a:pt x="13934" y="38"/>
                    </a:lnTo>
                    <a:lnTo>
                      <a:pt x="13670" y="16"/>
                    </a:lnTo>
                    <a:lnTo>
                      <a:pt x="13378" y="1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67"/>
              <p:cNvSpPr/>
              <p:nvPr/>
            </p:nvSpPr>
            <p:spPr>
              <a:xfrm>
                <a:off x="3139925" y="456300"/>
                <a:ext cx="427075" cy="408425"/>
              </a:xfrm>
              <a:custGeom>
                <a:rect b="b" l="l" r="r" t="t"/>
                <a:pathLst>
                  <a:path extrusionOk="0" fill="none" h="16337" w="17083">
                    <a:moveTo>
                      <a:pt x="0" y="4248"/>
                    </a:moveTo>
                    <a:lnTo>
                      <a:pt x="0" y="4248"/>
                    </a:lnTo>
                    <a:lnTo>
                      <a:pt x="139" y="5046"/>
                    </a:lnTo>
                    <a:lnTo>
                      <a:pt x="308" y="5902"/>
                    </a:lnTo>
                    <a:lnTo>
                      <a:pt x="513" y="6942"/>
                    </a:lnTo>
                    <a:lnTo>
                      <a:pt x="747" y="8070"/>
                    </a:lnTo>
                    <a:lnTo>
                      <a:pt x="871" y="8641"/>
                    </a:lnTo>
                    <a:lnTo>
                      <a:pt x="996" y="9197"/>
                    </a:lnTo>
                    <a:lnTo>
                      <a:pt x="1128" y="9732"/>
                    </a:lnTo>
                    <a:lnTo>
                      <a:pt x="1260" y="10222"/>
                    </a:lnTo>
                    <a:lnTo>
                      <a:pt x="1384" y="10669"/>
                    </a:lnTo>
                    <a:lnTo>
                      <a:pt x="1508" y="11065"/>
                    </a:lnTo>
                    <a:lnTo>
                      <a:pt x="1508" y="11065"/>
                    </a:lnTo>
                    <a:lnTo>
                      <a:pt x="1640" y="11445"/>
                    </a:lnTo>
                    <a:lnTo>
                      <a:pt x="1721" y="11658"/>
                    </a:lnTo>
                    <a:lnTo>
                      <a:pt x="1809" y="11885"/>
                    </a:lnTo>
                    <a:lnTo>
                      <a:pt x="1911" y="12119"/>
                    </a:lnTo>
                    <a:lnTo>
                      <a:pt x="2014" y="12361"/>
                    </a:lnTo>
                    <a:lnTo>
                      <a:pt x="2138" y="12602"/>
                    </a:lnTo>
                    <a:lnTo>
                      <a:pt x="2270" y="12858"/>
                    </a:lnTo>
                    <a:lnTo>
                      <a:pt x="2416" y="13107"/>
                    </a:lnTo>
                    <a:lnTo>
                      <a:pt x="2578" y="13364"/>
                    </a:lnTo>
                    <a:lnTo>
                      <a:pt x="2753" y="13620"/>
                    </a:lnTo>
                    <a:lnTo>
                      <a:pt x="2951" y="13876"/>
                    </a:lnTo>
                    <a:lnTo>
                      <a:pt x="3156" y="14125"/>
                    </a:lnTo>
                    <a:lnTo>
                      <a:pt x="3273" y="14250"/>
                    </a:lnTo>
                    <a:lnTo>
                      <a:pt x="3390" y="14367"/>
                    </a:lnTo>
                    <a:lnTo>
                      <a:pt x="3507" y="14491"/>
                    </a:lnTo>
                    <a:lnTo>
                      <a:pt x="3632" y="14608"/>
                    </a:lnTo>
                    <a:lnTo>
                      <a:pt x="3764" y="14726"/>
                    </a:lnTo>
                    <a:lnTo>
                      <a:pt x="3903" y="14835"/>
                    </a:lnTo>
                    <a:lnTo>
                      <a:pt x="4042" y="14945"/>
                    </a:lnTo>
                    <a:lnTo>
                      <a:pt x="4188" y="15055"/>
                    </a:lnTo>
                    <a:lnTo>
                      <a:pt x="4342" y="15158"/>
                    </a:lnTo>
                    <a:lnTo>
                      <a:pt x="4496" y="15260"/>
                    </a:lnTo>
                    <a:lnTo>
                      <a:pt x="4657" y="15363"/>
                    </a:lnTo>
                    <a:lnTo>
                      <a:pt x="4825" y="15458"/>
                    </a:lnTo>
                    <a:lnTo>
                      <a:pt x="5001" y="15546"/>
                    </a:lnTo>
                    <a:lnTo>
                      <a:pt x="5184" y="15633"/>
                    </a:lnTo>
                    <a:lnTo>
                      <a:pt x="5367" y="15721"/>
                    </a:lnTo>
                    <a:lnTo>
                      <a:pt x="5565" y="15795"/>
                    </a:lnTo>
                    <a:lnTo>
                      <a:pt x="5763" y="15875"/>
                    </a:lnTo>
                    <a:lnTo>
                      <a:pt x="5968" y="15941"/>
                    </a:lnTo>
                    <a:lnTo>
                      <a:pt x="6180" y="16007"/>
                    </a:lnTo>
                    <a:lnTo>
                      <a:pt x="6400" y="16065"/>
                    </a:lnTo>
                    <a:lnTo>
                      <a:pt x="6627" y="16124"/>
                    </a:lnTo>
                    <a:lnTo>
                      <a:pt x="6854" y="16168"/>
                    </a:lnTo>
                    <a:lnTo>
                      <a:pt x="7095" y="16212"/>
                    </a:lnTo>
                    <a:lnTo>
                      <a:pt x="7344" y="16249"/>
                    </a:lnTo>
                    <a:lnTo>
                      <a:pt x="7593" y="16278"/>
                    </a:lnTo>
                    <a:lnTo>
                      <a:pt x="7857" y="16307"/>
                    </a:lnTo>
                    <a:lnTo>
                      <a:pt x="8128" y="16322"/>
                    </a:lnTo>
                    <a:lnTo>
                      <a:pt x="8399" y="16329"/>
                    </a:lnTo>
                    <a:lnTo>
                      <a:pt x="8684" y="16336"/>
                    </a:lnTo>
                    <a:lnTo>
                      <a:pt x="8977" y="16336"/>
                    </a:lnTo>
                    <a:lnTo>
                      <a:pt x="9277" y="16322"/>
                    </a:lnTo>
                    <a:lnTo>
                      <a:pt x="9585" y="16307"/>
                    </a:lnTo>
                    <a:lnTo>
                      <a:pt x="9900" y="16278"/>
                    </a:lnTo>
                    <a:lnTo>
                      <a:pt x="10222" y="16241"/>
                    </a:lnTo>
                    <a:lnTo>
                      <a:pt x="10551" y="16205"/>
                    </a:lnTo>
                    <a:lnTo>
                      <a:pt x="10895" y="16153"/>
                    </a:lnTo>
                    <a:lnTo>
                      <a:pt x="11239" y="16087"/>
                    </a:lnTo>
                    <a:lnTo>
                      <a:pt x="11598" y="16022"/>
                    </a:lnTo>
                    <a:lnTo>
                      <a:pt x="11598" y="16022"/>
                    </a:lnTo>
                    <a:lnTo>
                      <a:pt x="11957" y="15948"/>
                    </a:lnTo>
                    <a:lnTo>
                      <a:pt x="12294" y="15868"/>
                    </a:lnTo>
                    <a:lnTo>
                      <a:pt x="12616" y="15780"/>
                    </a:lnTo>
                    <a:lnTo>
                      <a:pt x="12931" y="15685"/>
                    </a:lnTo>
                    <a:lnTo>
                      <a:pt x="13231" y="15590"/>
                    </a:lnTo>
                    <a:lnTo>
                      <a:pt x="13509" y="15487"/>
                    </a:lnTo>
                    <a:lnTo>
                      <a:pt x="13780" y="15377"/>
                    </a:lnTo>
                    <a:lnTo>
                      <a:pt x="14037" y="15267"/>
                    </a:lnTo>
                    <a:lnTo>
                      <a:pt x="14285" y="15150"/>
                    </a:lnTo>
                    <a:lnTo>
                      <a:pt x="14520" y="15033"/>
                    </a:lnTo>
                    <a:lnTo>
                      <a:pt x="14739" y="14909"/>
                    </a:lnTo>
                    <a:lnTo>
                      <a:pt x="14944" y="14777"/>
                    </a:lnTo>
                    <a:lnTo>
                      <a:pt x="15142" y="14645"/>
                    </a:lnTo>
                    <a:lnTo>
                      <a:pt x="15325" y="14506"/>
                    </a:lnTo>
                    <a:lnTo>
                      <a:pt x="15501" y="14367"/>
                    </a:lnTo>
                    <a:lnTo>
                      <a:pt x="15662" y="14228"/>
                    </a:lnTo>
                    <a:lnTo>
                      <a:pt x="15816" y="14081"/>
                    </a:lnTo>
                    <a:lnTo>
                      <a:pt x="15955" y="13935"/>
                    </a:lnTo>
                    <a:lnTo>
                      <a:pt x="16094" y="13781"/>
                    </a:lnTo>
                    <a:lnTo>
                      <a:pt x="16211" y="13627"/>
                    </a:lnTo>
                    <a:lnTo>
                      <a:pt x="16328" y="13473"/>
                    </a:lnTo>
                    <a:lnTo>
                      <a:pt x="16431" y="13312"/>
                    </a:lnTo>
                    <a:lnTo>
                      <a:pt x="16526" y="13151"/>
                    </a:lnTo>
                    <a:lnTo>
                      <a:pt x="16614" y="12990"/>
                    </a:lnTo>
                    <a:lnTo>
                      <a:pt x="16694" y="12829"/>
                    </a:lnTo>
                    <a:lnTo>
                      <a:pt x="16760" y="12661"/>
                    </a:lnTo>
                    <a:lnTo>
                      <a:pt x="16826" y="12492"/>
                    </a:lnTo>
                    <a:lnTo>
                      <a:pt x="16877" y="12324"/>
                    </a:lnTo>
                    <a:lnTo>
                      <a:pt x="16929" y="12156"/>
                    </a:lnTo>
                    <a:lnTo>
                      <a:pt x="16965" y="11987"/>
                    </a:lnTo>
                    <a:lnTo>
                      <a:pt x="17002" y="11819"/>
                    </a:lnTo>
                    <a:lnTo>
                      <a:pt x="17031" y="11650"/>
                    </a:lnTo>
                    <a:lnTo>
                      <a:pt x="17053" y="11482"/>
                    </a:lnTo>
                    <a:lnTo>
                      <a:pt x="17068" y="11306"/>
                    </a:lnTo>
                    <a:lnTo>
                      <a:pt x="17075" y="11138"/>
                    </a:lnTo>
                    <a:lnTo>
                      <a:pt x="17082" y="10969"/>
                    </a:lnTo>
                    <a:lnTo>
                      <a:pt x="17082" y="10801"/>
                    </a:lnTo>
                    <a:lnTo>
                      <a:pt x="17075" y="10633"/>
                    </a:lnTo>
                    <a:lnTo>
                      <a:pt x="17053" y="10296"/>
                    </a:lnTo>
                    <a:lnTo>
                      <a:pt x="17017" y="9966"/>
                    </a:lnTo>
                    <a:lnTo>
                      <a:pt x="16965" y="9644"/>
                    </a:lnTo>
                    <a:lnTo>
                      <a:pt x="16907" y="9322"/>
                    </a:lnTo>
                    <a:lnTo>
                      <a:pt x="16834" y="9014"/>
                    </a:lnTo>
                    <a:lnTo>
                      <a:pt x="16760" y="8721"/>
                    </a:lnTo>
                    <a:lnTo>
                      <a:pt x="16672" y="8436"/>
                    </a:lnTo>
                    <a:lnTo>
                      <a:pt x="16592" y="8165"/>
                    </a:lnTo>
                    <a:lnTo>
                      <a:pt x="16504" y="7901"/>
                    </a:lnTo>
                    <a:lnTo>
                      <a:pt x="16350" y="7440"/>
                    </a:lnTo>
                    <a:lnTo>
                      <a:pt x="16218" y="7052"/>
                    </a:lnTo>
                    <a:lnTo>
                      <a:pt x="16218" y="7052"/>
                    </a:lnTo>
                    <a:lnTo>
                      <a:pt x="16101" y="6679"/>
                    </a:lnTo>
                    <a:lnTo>
                      <a:pt x="15984" y="6269"/>
                    </a:lnTo>
                    <a:lnTo>
                      <a:pt x="15860" y="5822"/>
                    </a:lnTo>
                    <a:lnTo>
                      <a:pt x="15743" y="5353"/>
                    </a:lnTo>
                    <a:lnTo>
                      <a:pt x="15625" y="4863"/>
                    </a:lnTo>
                    <a:lnTo>
                      <a:pt x="15508" y="4358"/>
                    </a:lnTo>
                    <a:lnTo>
                      <a:pt x="15289" y="3354"/>
                    </a:lnTo>
                    <a:lnTo>
                      <a:pt x="15091" y="2388"/>
                    </a:lnTo>
                    <a:lnTo>
                      <a:pt x="14930" y="1531"/>
                    </a:lnTo>
                    <a:lnTo>
                      <a:pt x="14813" y="836"/>
                    </a:lnTo>
                    <a:lnTo>
                      <a:pt x="14776" y="572"/>
                    </a:lnTo>
                    <a:lnTo>
                      <a:pt x="14747" y="367"/>
                    </a:lnTo>
                    <a:lnTo>
                      <a:pt x="14747" y="367"/>
                    </a:lnTo>
                    <a:lnTo>
                      <a:pt x="14739" y="323"/>
                    </a:lnTo>
                    <a:lnTo>
                      <a:pt x="14717" y="286"/>
                    </a:lnTo>
                    <a:lnTo>
                      <a:pt x="14681" y="250"/>
                    </a:lnTo>
                    <a:lnTo>
                      <a:pt x="14637" y="213"/>
                    </a:lnTo>
                    <a:lnTo>
                      <a:pt x="14586" y="184"/>
                    </a:lnTo>
                    <a:lnTo>
                      <a:pt x="14520" y="155"/>
                    </a:lnTo>
                    <a:lnTo>
                      <a:pt x="14447" y="133"/>
                    </a:lnTo>
                    <a:lnTo>
                      <a:pt x="14366" y="103"/>
                    </a:lnTo>
                    <a:lnTo>
                      <a:pt x="14168" y="67"/>
                    </a:lnTo>
                    <a:lnTo>
                      <a:pt x="13934" y="38"/>
                    </a:lnTo>
                    <a:lnTo>
                      <a:pt x="13670" y="16"/>
                    </a:lnTo>
                    <a:lnTo>
                      <a:pt x="13378" y="1"/>
                    </a:lnTo>
                    <a:lnTo>
                      <a:pt x="13063" y="1"/>
                    </a:lnTo>
                    <a:lnTo>
                      <a:pt x="12719" y="1"/>
                    </a:lnTo>
                    <a:lnTo>
                      <a:pt x="12352" y="16"/>
                    </a:lnTo>
                    <a:lnTo>
                      <a:pt x="11972" y="38"/>
                    </a:lnTo>
                    <a:lnTo>
                      <a:pt x="11576" y="67"/>
                    </a:lnTo>
                    <a:lnTo>
                      <a:pt x="11159" y="111"/>
                    </a:lnTo>
                    <a:lnTo>
                      <a:pt x="10734" y="155"/>
                    </a:lnTo>
                    <a:lnTo>
                      <a:pt x="10310" y="206"/>
                    </a:lnTo>
                    <a:lnTo>
                      <a:pt x="9870" y="272"/>
                    </a:lnTo>
                    <a:lnTo>
                      <a:pt x="9431" y="338"/>
                    </a:lnTo>
                    <a:lnTo>
                      <a:pt x="8992" y="411"/>
                    </a:lnTo>
                    <a:lnTo>
                      <a:pt x="8552" y="499"/>
                    </a:lnTo>
                    <a:lnTo>
                      <a:pt x="8120" y="587"/>
                    </a:lnTo>
                    <a:lnTo>
                      <a:pt x="7696" y="682"/>
                    </a:lnTo>
                    <a:lnTo>
                      <a:pt x="7278" y="784"/>
                    </a:lnTo>
                    <a:lnTo>
                      <a:pt x="6876" y="894"/>
                    </a:lnTo>
                    <a:lnTo>
                      <a:pt x="6487" y="1004"/>
                    </a:lnTo>
                    <a:lnTo>
                      <a:pt x="6121" y="1128"/>
                    </a:lnTo>
                    <a:lnTo>
                      <a:pt x="5770" y="1253"/>
                    </a:lnTo>
                    <a:lnTo>
                      <a:pt x="5448" y="1385"/>
                    </a:lnTo>
                    <a:lnTo>
                      <a:pt x="5148" y="1524"/>
                    </a:lnTo>
                    <a:lnTo>
                      <a:pt x="5016" y="1590"/>
                    </a:lnTo>
                    <a:lnTo>
                      <a:pt x="4884" y="1663"/>
                    </a:lnTo>
                    <a:lnTo>
                      <a:pt x="4759" y="1736"/>
                    </a:lnTo>
                    <a:lnTo>
                      <a:pt x="4642" y="1809"/>
                    </a:lnTo>
                    <a:lnTo>
                      <a:pt x="4540" y="1883"/>
                    </a:lnTo>
                    <a:lnTo>
                      <a:pt x="4437" y="1963"/>
                    </a:lnTo>
                    <a:lnTo>
                      <a:pt x="4437" y="1963"/>
                    </a:lnTo>
                    <a:lnTo>
                      <a:pt x="4254" y="2110"/>
                    </a:lnTo>
                    <a:lnTo>
                      <a:pt x="4064" y="2256"/>
                    </a:lnTo>
                    <a:lnTo>
                      <a:pt x="3874" y="2395"/>
                    </a:lnTo>
                    <a:lnTo>
                      <a:pt x="3676" y="2527"/>
                    </a:lnTo>
                    <a:lnTo>
                      <a:pt x="3485" y="2659"/>
                    </a:lnTo>
                    <a:lnTo>
                      <a:pt x="3295" y="2783"/>
                    </a:lnTo>
                    <a:lnTo>
                      <a:pt x="2907" y="3010"/>
                    </a:lnTo>
                    <a:lnTo>
                      <a:pt x="2534" y="3215"/>
                    </a:lnTo>
                    <a:lnTo>
                      <a:pt x="2160" y="3406"/>
                    </a:lnTo>
                    <a:lnTo>
                      <a:pt x="1809" y="3574"/>
                    </a:lnTo>
                    <a:lnTo>
                      <a:pt x="1472" y="3721"/>
                    </a:lnTo>
                    <a:lnTo>
                      <a:pt x="1164" y="3845"/>
                    </a:lnTo>
                    <a:lnTo>
                      <a:pt x="879" y="3955"/>
                    </a:lnTo>
                    <a:lnTo>
                      <a:pt x="630" y="4050"/>
                    </a:lnTo>
                    <a:lnTo>
                      <a:pt x="410" y="4123"/>
                    </a:lnTo>
                    <a:lnTo>
                      <a:pt x="110" y="4218"/>
                    </a:lnTo>
                    <a:lnTo>
                      <a:pt x="0" y="42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67"/>
              <p:cNvSpPr/>
              <p:nvPr/>
            </p:nvSpPr>
            <p:spPr>
              <a:xfrm>
                <a:off x="3111725" y="417675"/>
                <a:ext cx="416825" cy="242750"/>
              </a:xfrm>
              <a:custGeom>
                <a:rect b="b" l="l" r="r" t="t"/>
                <a:pathLst>
                  <a:path extrusionOk="0" h="9710" w="16673">
                    <a:moveTo>
                      <a:pt x="12799" y="1"/>
                    </a:moveTo>
                    <a:lnTo>
                      <a:pt x="12507" y="8"/>
                    </a:lnTo>
                    <a:lnTo>
                      <a:pt x="12214" y="16"/>
                    </a:lnTo>
                    <a:lnTo>
                      <a:pt x="11914" y="38"/>
                    </a:lnTo>
                    <a:lnTo>
                      <a:pt x="11613" y="67"/>
                    </a:lnTo>
                    <a:lnTo>
                      <a:pt x="11298" y="96"/>
                    </a:lnTo>
                    <a:lnTo>
                      <a:pt x="10984" y="133"/>
                    </a:lnTo>
                    <a:lnTo>
                      <a:pt x="10654" y="184"/>
                    </a:lnTo>
                    <a:lnTo>
                      <a:pt x="10332" y="235"/>
                    </a:lnTo>
                    <a:lnTo>
                      <a:pt x="9995" y="287"/>
                    </a:lnTo>
                    <a:lnTo>
                      <a:pt x="9658" y="352"/>
                    </a:lnTo>
                    <a:lnTo>
                      <a:pt x="9322" y="418"/>
                    </a:lnTo>
                    <a:lnTo>
                      <a:pt x="8633" y="572"/>
                    </a:lnTo>
                    <a:lnTo>
                      <a:pt x="8282" y="660"/>
                    </a:lnTo>
                    <a:lnTo>
                      <a:pt x="7938" y="748"/>
                    </a:lnTo>
                    <a:lnTo>
                      <a:pt x="7594" y="850"/>
                    </a:lnTo>
                    <a:lnTo>
                      <a:pt x="7257" y="953"/>
                    </a:lnTo>
                    <a:lnTo>
                      <a:pt x="6920" y="1070"/>
                    </a:lnTo>
                    <a:lnTo>
                      <a:pt x="6583" y="1187"/>
                    </a:lnTo>
                    <a:lnTo>
                      <a:pt x="6254" y="1312"/>
                    </a:lnTo>
                    <a:lnTo>
                      <a:pt x="5924" y="1436"/>
                    </a:lnTo>
                    <a:lnTo>
                      <a:pt x="5602" y="1568"/>
                    </a:lnTo>
                    <a:lnTo>
                      <a:pt x="5287" y="1707"/>
                    </a:lnTo>
                    <a:lnTo>
                      <a:pt x="4980" y="1853"/>
                    </a:lnTo>
                    <a:lnTo>
                      <a:pt x="4672" y="1993"/>
                    </a:lnTo>
                    <a:lnTo>
                      <a:pt x="4372" y="2146"/>
                    </a:lnTo>
                    <a:lnTo>
                      <a:pt x="4086" y="2293"/>
                    </a:lnTo>
                    <a:lnTo>
                      <a:pt x="3801" y="2447"/>
                    </a:lnTo>
                    <a:lnTo>
                      <a:pt x="3522" y="2608"/>
                    </a:lnTo>
                    <a:lnTo>
                      <a:pt x="3259" y="2761"/>
                    </a:lnTo>
                    <a:lnTo>
                      <a:pt x="2995" y="2922"/>
                    </a:lnTo>
                    <a:lnTo>
                      <a:pt x="2746" y="3084"/>
                    </a:lnTo>
                    <a:lnTo>
                      <a:pt x="2505" y="3245"/>
                    </a:lnTo>
                    <a:lnTo>
                      <a:pt x="2278" y="3398"/>
                    </a:lnTo>
                    <a:lnTo>
                      <a:pt x="2058" y="3559"/>
                    </a:lnTo>
                    <a:lnTo>
                      <a:pt x="1846" y="3721"/>
                    </a:lnTo>
                    <a:lnTo>
                      <a:pt x="1648" y="3882"/>
                    </a:lnTo>
                    <a:lnTo>
                      <a:pt x="1465" y="4035"/>
                    </a:lnTo>
                    <a:lnTo>
                      <a:pt x="1289" y="4189"/>
                    </a:lnTo>
                    <a:lnTo>
                      <a:pt x="1128" y="4343"/>
                    </a:lnTo>
                    <a:lnTo>
                      <a:pt x="974" y="4489"/>
                    </a:lnTo>
                    <a:lnTo>
                      <a:pt x="843" y="4643"/>
                    </a:lnTo>
                    <a:lnTo>
                      <a:pt x="718" y="4782"/>
                    </a:lnTo>
                    <a:lnTo>
                      <a:pt x="616" y="4921"/>
                    </a:lnTo>
                    <a:lnTo>
                      <a:pt x="520" y="5060"/>
                    </a:lnTo>
                    <a:lnTo>
                      <a:pt x="440" y="5192"/>
                    </a:lnTo>
                    <a:lnTo>
                      <a:pt x="367" y="5339"/>
                    </a:lnTo>
                    <a:lnTo>
                      <a:pt x="301" y="5485"/>
                    </a:lnTo>
                    <a:lnTo>
                      <a:pt x="235" y="5639"/>
                    </a:lnTo>
                    <a:lnTo>
                      <a:pt x="184" y="5800"/>
                    </a:lnTo>
                    <a:lnTo>
                      <a:pt x="132" y="5961"/>
                    </a:lnTo>
                    <a:lnTo>
                      <a:pt x="96" y="6130"/>
                    </a:lnTo>
                    <a:lnTo>
                      <a:pt x="59" y="6298"/>
                    </a:lnTo>
                    <a:lnTo>
                      <a:pt x="37" y="6474"/>
                    </a:lnTo>
                    <a:lnTo>
                      <a:pt x="15" y="6649"/>
                    </a:lnTo>
                    <a:lnTo>
                      <a:pt x="1" y="6818"/>
                    </a:lnTo>
                    <a:lnTo>
                      <a:pt x="1" y="6994"/>
                    </a:lnTo>
                    <a:lnTo>
                      <a:pt x="1" y="7169"/>
                    </a:lnTo>
                    <a:lnTo>
                      <a:pt x="8" y="7345"/>
                    </a:lnTo>
                    <a:lnTo>
                      <a:pt x="23" y="7521"/>
                    </a:lnTo>
                    <a:lnTo>
                      <a:pt x="44" y="7689"/>
                    </a:lnTo>
                    <a:lnTo>
                      <a:pt x="74" y="7858"/>
                    </a:lnTo>
                    <a:lnTo>
                      <a:pt x="110" y="8026"/>
                    </a:lnTo>
                    <a:lnTo>
                      <a:pt x="154" y="8187"/>
                    </a:lnTo>
                    <a:lnTo>
                      <a:pt x="206" y="8348"/>
                    </a:lnTo>
                    <a:lnTo>
                      <a:pt x="264" y="8502"/>
                    </a:lnTo>
                    <a:lnTo>
                      <a:pt x="330" y="8648"/>
                    </a:lnTo>
                    <a:lnTo>
                      <a:pt x="403" y="8795"/>
                    </a:lnTo>
                    <a:lnTo>
                      <a:pt x="484" y="8927"/>
                    </a:lnTo>
                    <a:lnTo>
                      <a:pt x="572" y="9058"/>
                    </a:lnTo>
                    <a:lnTo>
                      <a:pt x="667" y="9175"/>
                    </a:lnTo>
                    <a:lnTo>
                      <a:pt x="769" y="9293"/>
                    </a:lnTo>
                    <a:lnTo>
                      <a:pt x="879" y="9395"/>
                    </a:lnTo>
                    <a:lnTo>
                      <a:pt x="989" y="9490"/>
                    </a:lnTo>
                    <a:lnTo>
                      <a:pt x="1113" y="9578"/>
                    </a:lnTo>
                    <a:lnTo>
                      <a:pt x="1245" y="9651"/>
                    </a:lnTo>
                    <a:lnTo>
                      <a:pt x="1384" y="9710"/>
                    </a:lnTo>
                    <a:lnTo>
                      <a:pt x="1414" y="9659"/>
                    </a:lnTo>
                    <a:lnTo>
                      <a:pt x="1494" y="9505"/>
                    </a:lnTo>
                    <a:lnTo>
                      <a:pt x="1633" y="9263"/>
                    </a:lnTo>
                    <a:lnTo>
                      <a:pt x="1831" y="8948"/>
                    </a:lnTo>
                    <a:lnTo>
                      <a:pt x="1956" y="8765"/>
                    </a:lnTo>
                    <a:lnTo>
                      <a:pt x="2095" y="8568"/>
                    </a:lnTo>
                    <a:lnTo>
                      <a:pt x="2256" y="8363"/>
                    </a:lnTo>
                    <a:lnTo>
                      <a:pt x="2431" y="8136"/>
                    </a:lnTo>
                    <a:lnTo>
                      <a:pt x="2622" y="7909"/>
                    </a:lnTo>
                    <a:lnTo>
                      <a:pt x="2834" y="7667"/>
                    </a:lnTo>
                    <a:lnTo>
                      <a:pt x="3068" y="7418"/>
                    </a:lnTo>
                    <a:lnTo>
                      <a:pt x="3317" y="7162"/>
                    </a:lnTo>
                    <a:lnTo>
                      <a:pt x="3581" y="6906"/>
                    </a:lnTo>
                    <a:lnTo>
                      <a:pt x="3874" y="6649"/>
                    </a:lnTo>
                    <a:lnTo>
                      <a:pt x="4181" y="6386"/>
                    </a:lnTo>
                    <a:lnTo>
                      <a:pt x="4511" y="6122"/>
                    </a:lnTo>
                    <a:lnTo>
                      <a:pt x="4862" y="5866"/>
                    </a:lnTo>
                    <a:lnTo>
                      <a:pt x="5228" y="5610"/>
                    </a:lnTo>
                    <a:lnTo>
                      <a:pt x="5624" y="5361"/>
                    </a:lnTo>
                    <a:lnTo>
                      <a:pt x="5829" y="5236"/>
                    </a:lnTo>
                    <a:lnTo>
                      <a:pt x="6041" y="5112"/>
                    </a:lnTo>
                    <a:lnTo>
                      <a:pt x="6261" y="4995"/>
                    </a:lnTo>
                    <a:lnTo>
                      <a:pt x="6481" y="4877"/>
                    </a:lnTo>
                    <a:lnTo>
                      <a:pt x="6708" y="4760"/>
                    </a:lnTo>
                    <a:lnTo>
                      <a:pt x="6942" y="4643"/>
                    </a:lnTo>
                    <a:lnTo>
                      <a:pt x="7183" y="4533"/>
                    </a:lnTo>
                    <a:lnTo>
                      <a:pt x="7432" y="4431"/>
                    </a:lnTo>
                    <a:lnTo>
                      <a:pt x="7681" y="4321"/>
                    </a:lnTo>
                    <a:lnTo>
                      <a:pt x="7938" y="4226"/>
                    </a:lnTo>
                    <a:lnTo>
                      <a:pt x="8201" y="4123"/>
                    </a:lnTo>
                    <a:lnTo>
                      <a:pt x="8472" y="4028"/>
                    </a:lnTo>
                    <a:lnTo>
                      <a:pt x="8750" y="3940"/>
                    </a:lnTo>
                    <a:lnTo>
                      <a:pt x="9029" y="3852"/>
                    </a:lnTo>
                    <a:lnTo>
                      <a:pt x="9322" y="3772"/>
                    </a:lnTo>
                    <a:lnTo>
                      <a:pt x="9614" y="3691"/>
                    </a:lnTo>
                    <a:lnTo>
                      <a:pt x="9915" y="3618"/>
                    </a:lnTo>
                    <a:lnTo>
                      <a:pt x="10229" y="3552"/>
                    </a:lnTo>
                    <a:lnTo>
                      <a:pt x="10830" y="3428"/>
                    </a:lnTo>
                    <a:lnTo>
                      <a:pt x="11386" y="3325"/>
                    </a:lnTo>
                    <a:lnTo>
                      <a:pt x="11914" y="3245"/>
                    </a:lnTo>
                    <a:lnTo>
                      <a:pt x="12397" y="3186"/>
                    </a:lnTo>
                    <a:lnTo>
                      <a:pt x="12843" y="3142"/>
                    </a:lnTo>
                    <a:lnTo>
                      <a:pt x="13261" y="3113"/>
                    </a:lnTo>
                    <a:lnTo>
                      <a:pt x="13634" y="3098"/>
                    </a:lnTo>
                    <a:lnTo>
                      <a:pt x="13986" y="3105"/>
                    </a:lnTo>
                    <a:lnTo>
                      <a:pt x="14301" y="3120"/>
                    </a:lnTo>
                    <a:lnTo>
                      <a:pt x="14586" y="3149"/>
                    </a:lnTo>
                    <a:lnTo>
                      <a:pt x="14850" y="3186"/>
                    </a:lnTo>
                    <a:lnTo>
                      <a:pt x="15077" y="3237"/>
                    </a:lnTo>
                    <a:lnTo>
                      <a:pt x="15289" y="3296"/>
                    </a:lnTo>
                    <a:lnTo>
                      <a:pt x="15472" y="3362"/>
                    </a:lnTo>
                    <a:lnTo>
                      <a:pt x="15633" y="3428"/>
                    </a:lnTo>
                    <a:lnTo>
                      <a:pt x="15772" y="3508"/>
                    </a:lnTo>
                    <a:lnTo>
                      <a:pt x="15897" y="3589"/>
                    </a:lnTo>
                    <a:lnTo>
                      <a:pt x="15999" y="3677"/>
                    </a:lnTo>
                    <a:lnTo>
                      <a:pt x="16087" y="3757"/>
                    </a:lnTo>
                    <a:lnTo>
                      <a:pt x="16160" y="3845"/>
                    </a:lnTo>
                    <a:lnTo>
                      <a:pt x="16212" y="3933"/>
                    </a:lnTo>
                    <a:lnTo>
                      <a:pt x="16263" y="4021"/>
                    </a:lnTo>
                    <a:lnTo>
                      <a:pt x="16292" y="4101"/>
                    </a:lnTo>
                    <a:lnTo>
                      <a:pt x="16321" y="4182"/>
                    </a:lnTo>
                    <a:lnTo>
                      <a:pt x="16336" y="4255"/>
                    </a:lnTo>
                    <a:lnTo>
                      <a:pt x="16343" y="4321"/>
                    </a:lnTo>
                    <a:lnTo>
                      <a:pt x="16351" y="4431"/>
                    </a:lnTo>
                    <a:lnTo>
                      <a:pt x="16343" y="4504"/>
                    </a:lnTo>
                    <a:lnTo>
                      <a:pt x="16343" y="4533"/>
                    </a:lnTo>
                    <a:lnTo>
                      <a:pt x="16373" y="4482"/>
                    </a:lnTo>
                    <a:lnTo>
                      <a:pt x="16402" y="4416"/>
                    </a:lnTo>
                    <a:lnTo>
                      <a:pt x="16446" y="4328"/>
                    </a:lnTo>
                    <a:lnTo>
                      <a:pt x="16490" y="4218"/>
                    </a:lnTo>
                    <a:lnTo>
                      <a:pt x="16534" y="4079"/>
                    </a:lnTo>
                    <a:lnTo>
                      <a:pt x="16578" y="3926"/>
                    </a:lnTo>
                    <a:lnTo>
                      <a:pt x="16622" y="3743"/>
                    </a:lnTo>
                    <a:lnTo>
                      <a:pt x="16651" y="3537"/>
                    </a:lnTo>
                    <a:lnTo>
                      <a:pt x="16666" y="3311"/>
                    </a:lnTo>
                    <a:lnTo>
                      <a:pt x="16673" y="3069"/>
                    </a:lnTo>
                    <a:lnTo>
                      <a:pt x="16666" y="2937"/>
                    </a:lnTo>
                    <a:lnTo>
                      <a:pt x="16658" y="2805"/>
                    </a:lnTo>
                    <a:lnTo>
                      <a:pt x="16644" y="2659"/>
                    </a:lnTo>
                    <a:lnTo>
                      <a:pt x="16622" y="2512"/>
                    </a:lnTo>
                    <a:lnTo>
                      <a:pt x="16592" y="2366"/>
                    </a:lnTo>
                    <a:lnTo>
                      <a:pt x="16563" y="2212"/>
                    </a:lnTo>
                    <a:lnTo>
                      <a:pt x="16519" y="2051"/>
                    </a:lnTo>
                    <a:lnTo>
                      <a:pt x="16468" y="1883"/>
                    </a:lnTo>
                    <a:lnTo>
                      <a:pt x="16417" y="1714"/>
                    </a:lnTo>
                    <a:lnTo>
                      <a:pt x="16351" y="1546"/>
                    </a:lnTo>
                    <a:lnTo>
                      <a:pt x="16314" y="1458"/>
                    </a:lnTo>
                    <a:lnTo>
                      <a:pt x="16277" y="1370"/>
                    </a:lnTo>
                    <a:lnTo>
                      <a:pt x="16234" y="1290"/>
                    </a:lnTo>
                    <a:lnTo>
                      <a:pt x="16182" y="1216"/>
                    </a:lnTo>
                    <a:lnTo>
                      <a:pt x="16131" y="1136"/>
                    </a:lnTo>
                    <a:lnTo>
                      <a:pt x="16080" y="1063"/>
                    </a:lnTo>
                    <a:lnTo>
                      <a:pt x="15963" y="931"/>
                    </a:lnTo>
                    <a:lnTo>
                      <a:pt x="15831" y="799"/>
                    </a:lnTo>
                    <a:lnTo>
                      <a:pt x="15684" y="682"/>
                    </a:lnTo>
                    <a:lnTo>
                      <a:pt x="15523" y="579"/>
                    </a:lnTo>
                    <a:lnTo>
                      <a:pt x="15355" y="477"/>
                    </a:lnTo>
                    <a:lnTo>
                      <a:pt x="15172" y="389"/>
                    </a:lnTo>
                    <a:lnTo>
                      <a:pt x="14981" y="316"/>
                    </a:lnTo>
                    <a:lnTo>
                      <a:pt x="14776" y="243"/>
                    </a:lnTo>
                    <a:lnTo>
                      <a:pt x="14564" y="184"/>
                    </a:lnTo>
                    <a:lnTo>
                      <a:pt x="14337" y="133"/>
                    </a:lnTo>
                    <a:lnTo>
                      <a:pt x="14103" y="89"/>
                    </a:lnTo>
                    <a:lnTo>
                      <a:pt x="13861" y="60"/>
                    </a:lnTo>
                    <a:lnTo>
                      <a:pt x="13605" y="30"/>
                    </a:lnTo>
                    <a:lnTo>
                      <a:pt x="13341" y="16"/>
                    </a:lnTo>
                    <a:lnTo>
                      <a:pt x="130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67"/>
              <p:cNvSpPr/>
              <p:nvPr/>
            </p:nvSpPr>
            <p:spPr>
              <a:xfrm>
                <a:off x="3318200" y="783975"/>
                <a:ext cx="484750" cy="743575"/>
              </a:xfrm>
              <a:custGeom>
                <a:rect b="b" l="l" r="r" t="t"/>
                <a:pathLst>
                  <a:path extrusionOk="0" h="29743" w="19390">
                    <a:moveTo>
                      <a:pt x="11679" y="0"/>
                    </a:moveTo>
                    <a:lnTo>
                      <a:pt x="11306" y="15"/>
                    </a:lnTo>
                    <a:lnTo>
                      <a:pt x="10925" y="37"/>
                    </a:lnTo>
                    <a:lnTo>
                      <a:pt x="10530" y="66"/>
                    </a:lnTo>
                    <a:lnTo>
                      <a:pt x="10127" y="110"/>
                    </a:lnTo>
                    <a:lnTo>
                      <a:pt x="9710" y="169"/>
                    </a:lnTo>
                    <a:lnTo>
                      <a:pt x="9278" y="242"/>
                    </a:lnTo>
                    <a:lnTo>
                      <a:pt x="8846" y="323"/>
                    </a:lnTo>
                    <a:lnTo>
                      <a:pt x="8429" y="418"/>
                    </a:lnTo>
                    <a:lnTo>
                      <a:pt x="8026" y="520"/>
                    </a:lnTo>
                    <a:lnTo>
                      <a:pt x="7630" y="630"/>
                    </a:lnTo>
                    <a:lnTo>
                      <a:pt x="7257" y="755"/>
                    </a:lnTo>
                    <a:lnTo>
                      <a:pt x="6891" y="879"/>
                    </a:lnTo>
                    <a:lnTo>
                      <a:pt x="6539" y="1018"/>
                    </a:lnTo>
                    <a:lnTo>
                      <a:pt x="6195" y="1165"/>
                    </a:lnTo>
                    <a:lnTo>
                      <a:pt x="5866" y="1318"/>
                    </a:lnTo>
                    <a:lnTo>
                      <a:pt x="5551" y="1479"/>
                    </a:lnTo>
                    <a:lnTo>
                      <a:pt x="5243" y="1648"/>
                    </a:lnTo>
                    <a:lnTo>
                      <a:pt x="4951" y="1824"/>
                    </a:lnTo>
                    <a:lnTo>
                      <a:pt x="4672" y="2007"/>
                    </a:lnTo>
                    <a:lnTo>
                      <a:pt x="4401" y="2197"/>
                    </a:lnTo>
                    <a:lnTo>
                      <a:pt x="4138" y="2387"/>
                    </a:lnTo>
                    <a:lnTo>
                      <a:pt x="3889" y="2585"/>
                    </a:lnTo>
                    <a:lnTo>
                      <a:pt x="3647" y="2783"/>
                    </a:lnTo>
                    <a:lnTo>
                      <a:pt x="3420" y="2995"/>
                    </a:lnTo>
                    <a:lnTo>
                      <a:pt x="3193" y="3207"/>
                    </a:lnTo>
                    <a:lnTo>
                      <a:pt x="2988" y="3420"/>
                    </a:lnTo>
                    <a:lnTo>
                      <a:pt x="2783" y="3639"/>
                    </a:lnTo>
                    <a:lnTo>
                      <a:pt x="2593" y="3859"/>
                    </a:lnTo>
                    <a:lnTo>
                      <a:pt x="2410" y="4079"/>
                    </a:lnTo>
                    <a:lnTo>
                      <a:pt x="2234" y="4306"/>
                    </a:lnTo>
                    <a:lnTo>
                      <a:pt x="2073" y="4533"/>
                    </a:lnTo>
                    <a:lnTo>
                      <a:pt x="1912" y="4760"/>
                    </a:lnTo>
                    <a:lnTo>
                      <a:pt x="1765" y="4987"/>
                    </a:lnTo>
                    <a:lnTo>
                      <a:pt x="1626" y="5221"/>
                    </a:lnTo>
                    <a:lnTo>
                      <a:pt x="1495" y="5448"/>
                    </a:lnTo>
                    <a:lnTo>
                      <a:pt x="1363" y="5682"/>
                    </a:lnTo>
                    <a:lnTo>
                      <a:pt x="1246" y="5909"/>
                    </a:lnTo>
                    <a:lnTo>
                      <a:pt x="1136" y="6136"/>
                    </a:lnTo>
                    <a:lnTo>
                      <a:pt x="1033" y="6371"/>
                    </a:lnTo>
                    <a:lnTo>
                      <a:pt x="931" y="6590"/>
                    </a:lnTo>
                    <a:lnTo>
                      <a:pt x="843" y="6817"/>
                    </a:lnTo>
                    <a:lnTo>
                      <a:pt x="755" y="7037"/>
                    </a:lnTo>
                    <a:lnTo>
                      <a:pt x="674" y="7257"/>
                    </a:lnTo>
                    <a:lnTo>
                      <a:pt x="601" y="7476"/>
                    </a:lnTo>
                    <a:lnTo>
                      <a:pt x="469" y="7901"/>
                    </a:lnTo>
                    <a:lnTo>
                      <a:pt x="360" y="8304"/>
                    </a:lnTo>
                    <a:lnTo>
                      <a:pt x="272" y="8684"/>
                    </a:lnTo>
                    <a:lnTo>
                      <a:pt x="199" y="9050"/>
                    </a:lnTo>
                    <a:lnTo>
                      <a:pt x="140" y="9387"/>
                    </a:lnTo>
                    <a:lnTo>
                      <a:pt x="89" y="9695"/>
                    </a:lnTo>
                    <a:lnTo>
                      <a:pt x="59" y="9973"/>
                    </a:lnTo>
                    <a:lnTo>
                      <a:pt x="30" y="10215"/>
                    </a:lnTo>
                    <a:lnTo>
                      <a:pt x="15" y="10420"/>
                    </a:lnTo>
                    <a:lnTo>
                      <a:pt x="1" y="10705"/>
                    </a:lnTo>
                    <a:lnTo>
                      <a:pt x="1" y="10808"/>
                    </a:lnTo>
                    <a:lnTo>
                      <a:pt x="23" y="10866"/>
                    </a:lnTo>
                    <a:lnTo>
                      <a:pt x="81" y="11042"/>
                    </a:lnTo>
                    <a:lnTo>
                      <a:pt x="118" y="11188"/>
                    </a:lnTo>
                    <a:lnTo>
                      <a:pt x="155" y="11372"/>
                    </a:lnTo>
                    <a:lnTo>
                      <a:pt x="199" y="11599"/>
                    </a:lnTo>
                    <a:lnTo>
                      <a:pt x="250" y="11877"/>
                    </a:lnTo>
                    <a:lnTo>
                      <a:pt x="294" y="12199"/>
                    </a:lnTo>
                    <a:lnTo>
                      <a:pt x="338" y="12580"/>
                    </a:lnTo>
                    <a:lnTo>
                      <a:pt x="382" y="13019"/>
                    </a:lnTo>
                    <a:lnTo>
                      <a:pt x="418" y="13510"/>
                    </a:lnTo>
                    <a:lnTo>
                      <a:pt x="447" y="14073"/>
                    </a:lnTo>
                    <a:lnTo>
                      <a:pt x="469" y="14696"/>
                    </a:lnTo>
                    <a:lnTo>
                      <a:pt x="484" y="15391"/>
                    </a:lnTo>
                    <a:lnTo>
                      <a:pt x="491" y="16160"/>
                    </a:lnTo>
                    <a:lnTo>
                      <a:pt x="491" y="16563"/>
                    </a:lnTo>
                    <a:lnTo>
                      <a:pt x="499" y="16973"/>
                    </a:lnTo>
                    <a:lnTo>
                      <a:pt x="513" y="17383"/>
                    </a:lnTo>
                    <a:lnTo>
                      <a:pt x="535" y="17808"/>
                    </a:lnTo>
                    <a:lnTo>
                      <a:pt x="565" y="18225"/>
                    </a:lnTo>
                    <a:lnTo>
                      <a:pt x="594" y="18650"/>
                    </a:lnTo>
                    <a:lnTo>
                      <a:pt x="638" y="19074"/>
                    </a:lnTo>
                    <a:lnTo>
                      <a:pt x="689" y="19499"/>
                    </a:lnTo>
                    <a:lnTo>
                      <a:pt x="740" y="19924"/>
                    </a:lnTo>
                    <a:lnTo>
                      <a:pt x="806" y="20348"/>
                    </a:lnTo>
                    <a:lnTo>
                      <a:pt x="879" y="20766"/>
                    </a:lnTo>
                    <a:lnTo>
                      <a:pt x="960" y="21190"/>
                    </a:lnTo>
                    <a:lnTo>
                      <a:pt x="1048" y="21608"/>
                    </a:lnTo>
                    <a:lnTo>
                      <a:pt x="1150" y="22025"/>
                    </a:lnTo>
                    <a:lnTo>
                      <a:pt x="1260" y="22435"/>
                    </a:lnTo>
                    <a:lnTo>
                      <a:pt x="1377" y="22838"/>
                    </a:lnTo>
                    <a:lnTo>
                      <a:pt x="1509" y="23241"/>
                    </a:lnTo>
                    <a:lnTo>
                      <a:pt x="1648" y="23636"/>
                    </a:lnTo>
                    <a:lnTo>
                      <a:pt x="1795" y="24024"/>
                    </a:lnTo>
                    <a:lnTo>
                      <a:pt x="1956" y="24405"/>
                    </a:lnTo>
                    <a:lnTo>
                      <a:pt x="2132" y="24778"/>
                    </a:lnTo>
                    <a:lnTo>
                      <a:pt x="2315" y="25144"/>
                    </a:lnTo>
                    <a:lnTo>
                      <a:pt x="2512" y="25496"/>
                    </a:lnTo>
                    <a:lnTo>
                      <a:pt x="2717" y="25840"/>
                    </a:lnTo>
                    <a:lnTo>
                      <a:pt x="2937" y="26177"/>
                    </a:lnTo>
                    <a:lnTo>
                      <a:pt x="3171" y="26499"/>
                    </a:lnTo>
                    <a:lnTo>
                      <a:pt x="3296" y="26653"/>
                    </a:lnTo>
                    <a:lnTo>
                      <a:pt x="3420" y="26806"/>
                    </a:lnTo>
                    <a:lnTo>
                      <a:pt x="3545" y="26960"/>
                    </a:lnTo>
                    <a:lnTo>
                      <a:pt x="3676" y="27107"/>
                    </a:lnTo>
                    <a:lnTo>
                      <a:pt x="3816" y="27246"/>
                    </a:lnTo>
                    <a:lnTo>
                      <a:pt x="3955" y="27385"/>
                    </a:lnTo>
                    <a:lnTo>
                      <a:pt x="4094" y="27524"/>
                    </a:lnTo>
                    <a:lnTo>
                      <a:pt x="4240" y="27656"/>
                    </a:lnTo>
                    <a:lnTo>
                      <a:pt x="4387" y="27788"/>
                    </a:lnTo>
                    <a:lnTo>
                      <a:pt x="4540" y="27912"/>
                    </a:lnTo>
                    <a:lnTo>
                      <a:pt x="4694" y="28029"/>
                    </a:lnTo>
                    <a:lnTo>
                      <a:pt x="4855" y="28146"/>
                    </a:lnTo>
                    <a:lnTo>
                      <a:pt x="5178" y="28373"/>
                    </a:lnTo>
                    <a:lnTo>
                      <a:pt x="5478" y="28578"/>
                    </a:lnTo>
                    <a:lnTo>
                      <a:pt x="5771" y="28769"/>
                    </a:lnTo>
                    <a:lnTo>
                      <a:pt x="6056" y="28944"/>
                    </a:lnTo>
                    <a:lnTo>
                      <a:pt x="6327" y="29098"/>
                    </a:lnTo>
                    <a:lnTo>
                      <a:pt x="6591" y="29237"/>
                    </a:lnTo>
                    <a:lnTo>
                      <a:pt x="6854" y="29362"/>
                    </a:lnTo>
                    <a:lnTo>
                      <a:pt x="7103" y="29472"/>
                    </a:lnTo>
                    <a:lnTo>
                      <a:pt x="7352" y="29560"/>
                    </a:lnTo>
                    <a:lnTo>
                      <a:pt x="7594" y="29633"/>
                    </a:lnTo>
                    <a:lnTo>
                      <a:pt x="7835" y="29684"/>
                    </a:lnTo>
                    <a:lnTo>
                      <a:pt x="8077" y="29721"/>
                    </a:lnTo>
                    <a:lnTo>
                      <a:pt x="8202" y="29735"/>
                    </a:lnTo>
                    <a:lnTo>
                      <a:pt x="8319" y="29743"/>
                    </a:lnTo>
                    <a:lnTo>
                      <a:pt x="8560" y="29743"/>
                    </a:lnTo>
                    <a:lnTo>
                      <a:pt x="8685" y="29735"/>
                    </a:lnTo>
                    <a:lnTo>
                      <a:pt x="8802" y="29721"/>
                    </a:lnTo>
                    <a:lnTo>
                      <a:pt x="8926" y="29706"/>
                    </a:lnTo>
                    <a:lnTo>
                      <a:pt x="9051" y="29684"/>
                    </a:lnTo>
                    <a:lnTo>
                      <a:pt x="9300" y="29633"/>
                    </a:lnTo>
                    <a:lnTo>
                      <a:pt x="9556" y="29560"/>
                    </a:lnTo>
                    <a:lnTo>
                      <a:pt x="9820" y="29464"/>
                    </a:lnTo>
                    <a:lnTo>
                      <a:pt x="10091" y="29355"/>
                    </a:lnTo>
                    <a:lnTo>
                      <a:pt x="10369" y="29223"/>
                    </a:lnTo>
                    <a:lnTo>
                      <a:pt x="10662" y="29069"/>
                    </a:lnTo>
                    <a:lnTo>
                      <a:pt x="10962" y="28901"/>
                    </a:lnTo>
                    <a:lnTo>
                      <a:pt x="11277" y="28710"/>
                    </a:lnTo>
                    <a:lnTo>
                      <a:pt x="11599" y="28505"/>
                    </a:lnTo>
                    <a:lnTo>
                      <a:pt x="11943" y="28271"/>
                    </a:lnTo>
                    <a:lnTo>
                      <a:pt x="12295" y="28022"/>
                    </a:lnTo>
                    <a:lnTo>
                      <a:pt x="12668" y="27751"/>
                    </a:lnTo>
                    <a:lnTo>
                      <a:pt x="13056" y="27465"/>
                    </a:lnTo>
                    <a:lnTo>
                      <a:pt x="13466" y="27151"/>
                    </a:lnTo>
                    <a:lnTo>
                      <a:pt x="14345" y="26470"/>
                    </a:lnTo>
                    <a:lnTo>
                      <a:pt x="14572" y="26287"/>
                    </a:lnTo>
                    <a:lnTo>
                      <a:pt x="14791" y="26104"/>
                    </a:lnTo>
                    <a:lnTo>
                      <a:pt x="14996" y="25920"/>
                    </a:lnTo>
                    <a:lnTo>
                      <a:pt x="15194" y="25737"/>
                    </a:lnTo>
                    <a:lnTo>
                      <a:pt x="15392" y="25554"/>
                    </a:lnTo>
                    <a:lnTo>
                      <a:pt x="15567" y="25371"/>
                    </a:lnTo>
                    <a:lnTo>
                      <a:pt x="15743" y="25196"/>
                    </a:lnTo>
                    <a:lnTo>
                      <a:pt x="15912" y="25013"/>
                    </a:lnTo>
                    <a:lnTo>
                      <a:pt x="16073" y="24829"/>
                    </a:lnTo>
                    <a:lnTo>
                      <a:pt x="16219" y="24654"/>
                    </a:lnTo>
                    <a:lnTo>
                      <a:pt x="16366" y="24471"/>
                    </a:lnTo>
                    <a:lnTo>
                      <a:pt x="16505" y="24295"/>
                    </a:lnTo>
                    <a:lnTo>
                      <a:pt x="16629" y="24112"/>
                    </a:lnTo>
                    <a:lnTo>
                      <a:pt x="16754" y="23936"/>
                    </a:lnTo>
                    <a:lnTo>
                      <a:pt x="16871" y="23760"/>
                    </a:lnTo>
                    <a:lnTo>
                      <a:pt x="16981" y="23585"/>
                    </a:lnTo>
                    <a:lnTo>
                      <a:pt x="17083" y="23409"/>
                    </a:lnTo>
                    <a:lnTo>
                      <a:pt x="17178" y="23233"/>
                    </a:lnTo>
                    <a:lnTo>
                      <a:pt x="17274" y="23065"/>
                    </a:lnTo>
                    <a:lnTo>
                      <a:pt x="17354" y="22889"/>
                    </a:lnTo>
                    <a:lnTo>
                      <a:pt x="17435" y="22721"/>
                    </a:lnTo>
                    <a:lnTo>
                      <a:pt x="17508" y="22552"/>
                    </a:lnTo>
                    <a:lnTo>
                      <a:pt x="17640" y="22223"/>
                    </a:lnTo>
                    <a:lnTo>
                      <a:pt x="17749" y="21893"/>
                    </a:lnTo>
                    <a:lnTo>
                      <a:pt x="17845" y="21578"/>
                    </a:lnTo>
                    <a:lnTo>
                      <a:pt x="17918" y="21271"/>
                    </a:lnTo>
                    <a:lnTo>
                      <a:pt x="17976" y="20963"/>
                    </a:lnTo>
                    <a:lnTo>
                      <a:pt x="18028" y="20678"/>
                    </a:lnTo>
                    <a:lnTo>
                      <a:pt x="18057" y="20392"/>
                    </a:lnTo>
                    <a:lnTo>
                      <a:pt x="18079" y="20121"/>
                    </a:lnTo>
                    <a:lnTo>
                      <a:pt x="18086" y="19858"/>
                    </a:lnTo>
                    <a:lnTo>
                      <a:pt x="18094" y="19609"/>
                    </a:lnTo>
                    <a:lnTo>
                      <a:pt x="18086" y="19367"/>
                    </a:lnTo>
                    <a:lnTo>
                      <a:pt x="18072" y="19148"/>
                    </a:lnTo>
                    <a:lnTo>
                      <a:pt x="18057" y="18935"/>
                    </a:lnTo>
                    <a:lnTo>
                      <a:pt x="18013" y="18554"/>
                    </a:lnTo>
                    <a:lnTo>
                      <a:pt x="17969" y="18232"/>
                    </a:lnTo>
                    <a:lnTo>
                      <a:pt x="17933" y="17976"/>
                    </a:lnTo>
                    <a:lnTo>
                      <a:pt x="17925" y="17881"/>
                    </a:lnTo>
                    <a:lnTo>
                      <a:pt x="17918" y="17793"/>
                    </a:lnTo>
                    <a:lnTo>
                      <a:pt x="17933" y="17639"/>
                    </a:lnTo>
                    <a:lnTo>
                      <a:pt x="17954" y="17449"/>
                    </a:lnTo>
                    <a:lnTo>
                      <a:pt x="17991" y="17244"/>
                    </a:lnTo>
                    <a:lnTo>
                      <a:pt x="18050" y="17002"/>
                    </a:lnTo>
                    <a:lnTo>
                      <a:pt x="18116" y="16746"/>
                    </a:lnTo>
                    <a:lnTo>
                      <a:pt x="18189" y="16460"/>
                    </a:lnTo>
                    <a:lnTo>
                      <a:pt x="18372" y="15831"/>
                    </a:lnTo>
                    <a:lnTo>
                      <a:pt x="18570" y="15113"/>
                    </a:lnTo>
                    <a:lnTo>
                      <a:pt x="18672" y="14725"/>
                    </a:lnTo>
                    <a:lnTo>
                      <a:pt x="18782" y="14322"/>
                    </a:lnTo>
                    <a:lnTo>
                      <a:pt x="18884" y="13898"/>
                    </a:lnTo>
                    <a:lnTo>
                      <a:pt x="18987" y="13458"/>
                    </a:lnTo>
                    <a:lnTo>
                      <a:pt x="19082" y="13004"/>
                    </a:lnTo>
                    <a:lnTo>
                      <a:pt x="19177" y="12536"/>
                    </a:lnTo>
                    <a:lnTo>
                      <a:pt x="19221" y="12294"/>
                    </a:lnTo>
                    <a:lnTo>
                      <a:pt x="19258" y="12038"/>
                    </a:lnTo>
                    <a:lnTo>
                      <a:pt x="19287" y="11782"/>
                    </a:lnTo>
                    <a:lnTo>
                      <a:pt x="19316" y="11518"/>
                    </a:lnTo>
                    <a:lnTo>
                      <a:pt x="19338" y="11247"/>
                    </a:lnTo>
                    <a:lnTo>
                      <a:pt x="19353" y="10969"/>
                    </a:lnTo>
                    <a:lnTo>
                      <a:pt x="19375" y="10412"/>
                    </a:lnTo>
                    <a:lnTo>
                      <a:pt x="19390" y="9856"/>
                    </a:lnTo>
                    <a:lnTo>
                      <a:pt x="19390" y="9299"/>
                    </a:lnTo>
                    <a:lnTo>
                      <a:pt x="19375" y="8758"/>
                    </a:lnTo>
                    <a:lnTo>
                      <a:pt x="19353" y="8238"/>
                    </a:lnTo>
                    <a:lnTo>
                      <a:pt x="19331" y="7747"/>
                    </a:lnTo>
                    <a:lnTo>
                      <a:pt x="19302" y="7293"/>
                    </a:lnTo>
                    <a:lnTo>
                      <a:pt x="19243" y="6532"/>
                    </a:lnTo>
                    <a:lnTo>
                      <a:pt x="19199" y="6034"/>
                    </a:lnTo>
                    <a:lnTo>
                      <a:pt x="19177" y="5851"/>
                    </a:lnTo>
                    <a:lnTo>
                      <a:pt x="19170" y="5770"/>
                    </a:lnTo>
                    <a:lnTo>
                      <a:pt x="19133" y="5543"/>
                    </a:lnTo>
                    <a:lnTo>
                      <a:pt x="19104" y="5382"/>
                    </a:lnTo>
                    <a:lnTo>
                      <a:pt x="19067" y="5192"/>
                    </a:lnTo>
                    <a:lnTo>
                      <a:pt x="19009" y="4979"/>
                    </a:lnTo>
                    <a:lnTo>
                      <a:pt x="18943" y="4745"/>
                    </a:lnTo>
                    <a:lnTo>
                      <a:pt x="18862" y="4489"/>
                    </a:lnTo>
                    <a:lnTo>
                      <a:pt x="18760" y="4218"/>
                    </a:lnTo>
                    <a:lnTo>
                      <a:pt x="18643" y="3932"/>
                    </a:lnTo>
                    <a:lnTo>
                      <a:pt x="18511" y="3639"/>
                    </a:lnTo>
                    <a:lnTo>
                      <a:pt x="18350" y="3339"/>
                    </a:lnTo>
                    <a:lnTo>
                      <a:pt x="18262" y="3193"/>
                    </a:lnTo>
                    <a:lnTo>
                      <a:pt x="18167" y="3039"/>
                    </a:lnTo>
                    <a:lnTo>
                      <a:pt x="18064" y="2885"/>
                    </a:lnTo>
                    <a:lnTo>
                      <a:pt x="17962" y="2732"/>
                    </a:lnTo>
                    <a:lnTo>
                      <a:pt x="17852" y="2578"/>
                    </a:lnTo>
                    <a:lnTo>
                      <a:pt x="17728" y="2431"/>
                    </a:lnTo>
                    <a:lnTo>
                      <a:pt x="17603" y="2278"/>
                    </a:lnTo>
                    <a:lnTo>
                      <a:pt x="17471" y="2131"/>
                    </a:lnTo>
                    <a:lnTo>
                      <a:pt x="17332" y="1985"/>
                    </a:lnTo>
                    <a:lnTo>
                      <a:pt x="17186" y="1838"/>
                    </a:lnTo>
                    <a:lnTo>
                      <a:pt x="17025" y="1699"/>
                    </a:lnTo>
                    <a:lnTo>
                      <a:pt x="16864" y="1560"/>
                    </a:lnTo>
                    <a:lnTo>
                      <a:pt x="16695" y="1428"/>
                    </a:lnTo>
                    <a:lnTo>
                      <a:pt x="16512" y="1296"/>
                    </a:lnTo>
                    <a:lnTo>
                      <a:pt x="16329" y="1165"/>
                    </a:lnTo>
                    <a:lnTo>
                      <a:pt x="16131" y="1047"/>
                    </a:lnTo>
                    <a:lnTo>
                      <a:pt x="15926" y="930"/>
                    </a:lnTo>
                    <a:lnTo>
                      <a:pt x="15714" y="813"/>
                    </a:lnTo>
                    <a:lnTo>
                      <a:pt x="15487" y="711"/>
                    </a:lnTo>
                    <a:lnTo>
                      <a:pt x="15260" y="608"/>
                    </a:lnTo>
                    <a:lnTo>
                      <a:pt x="15018" y="513"/>
                    </a:lnTo>
                    <a:lnTo>
                      <a:pt x="14762" y="425"/>
                    </a:lnTo>
                    <a:lnTo>
                      <a:pt x="14506" y="345"/>
                    </a:lnTo>
                    <a:lnTo>
                      <a:pt x="14235" y="271"/>
                    </a:lnTo>
                    <a:lnTo>
                      <a:pt x="13949" y="205"/>
                    </a:lnTo>
                    <a:lnTo>
                      <a:pt x="13656" y="147"/>
                    </a:lnTo>
                    <a:lnTo>
                      <a:pt x="13356" y="103"/>
                    </a:lnTo>
                    <a:lnTo>
                      <a:pt x="13041" y="59"/>
                    </a:lnTo>
                    <a:lnTo>
                      <a:pt x="12719" y="30"/>
                    </a:lnTo>
                    <a:lnTo>
                      <a:pt x="12382" y="15"/>
                    </a:lnTo>
                    <a:lnTo>
                      <a:pt x="12038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67"/>
              <p:cNvSpPr/>
              <p:nvPr/>
            </p:nvSpPr>
            <p:spPr>
              <a:xfrm>
                <a:off x="3318200" y="783975"/>
                <a:ext cx="484750" cy="743575"/>
              </a:xfrm>
              <a:custGeom>
                <a:rect b="b" l="l" r="r" t="t"/>
                <a:pathLst>
                  <a:path extrusionOk="0" fill="none" h="29743" w="19390">
                    <a:moveTo>
                      <a:pt x="1" y="10808"/>
                    </a:moveTo>
                    <a:lnTo>
                      <a:pt x="1" y="10808"/>
                    </a:lnTo>
                    <a:lnTo>
                      <a:pt x="1" y="10705"/>
                    </a:lnTo>
                    <a:lnTo>
                      <a:pt x="15" y="10420"/>
                    </a:lnTo>
                    <a:lnTo>
                      <a:pt x="30" y="10215"/>
                    </a:lnTo>
                    <a:lnTo>
                      <a:pt x="59" y="9973"/>
                    </a:lnTo>
                    <a:lnTo>
                      <a:pt x="89" y="9695"/>
                    </a:lnTo>
                    <a:lnTo>
                      <a:pt x="140" y="9387"/>
                    </a:lnTo>
                    <a:lnTo>
                      <a:pt x="199" y="9050"/>
                    </a:lnTo>
                    <a:lnTo>
                      <a:pt x="272" y="8684"/>
                    </a:lnTo>
                    <a:lnTo>
                      <a:pt x="360" y="8304"/>
                    </a:lnTo>
                    <a:lnTo>
                      <a:pt x="469" y="7901"/>
                    </a:lnTo>
                    <a:lnTo>
                      <a:pt x="601" y="7476"/>
                    </a:lnTo>
                    <a:lnTo>
                      <a:pt x="674" y="7257"/>
                    </a:lnTo>
                    <a:lnTo>
                      <a:pt x="755" y="7037"/>
                    </a:lnTo>
                    <a:lnTo>
                      <a:pt x="843" y="6817"/>
                    </a:lnTo>
                    <a:lnTo>
                      <a:pt x="931" y="6590"/>
                    </a:lnTo>
                    <a:lnTo>
                      <a:pt x="1033" y="6371"/>
                    </a:lnTo>
                    <a:lnTo>
                      <a:pt x="1136" y="6136"/>
                    </a:lnTo>
                    <a:lnTo>
                      <a:pt x="1246" y="5909"/>
                    </a:lnTo>
                    <a:lnTo>
                      <a:pt x="1363" y="5682"/>
                    </a:lnTo>
                    <a:lnTo>
                      <a:pt x="1495" y="5448"/>
                    </a:lnTo>
                    <a:lnTo>
                      <a:pt x="1626" y="5221"/>
                    </a:lnTo>
                    <a:lnTo>
                      <a:pt x="1765" y="4987"/>
                    </a:lnTo>
                    <a:lnTo>
                      <a:pt x="1912" y="4760"/>
                    </a:lnTo>
                    <a:lnTo>
                      <a:pt x="2073" y="4533"/>
                    </a:lnTo>
                    <a:lnTo>
                      <a:pt x="2234" y="4306"/>
                    </a:lnTo>
                    <a:lnTo>
                      <a:pt x="2410" y="4079"/>
                    </a:lnTo>
                    <a:lnTo>
                      <a:pt x="2593" y="3859"/>
                    </a:lnTo>
                    <a:lnTo>
                      <a:pt x="2783" y="3639"/>
                    </a:lnTo>
                    <a:lnTo>
                      <a:pt x="2988" y="3420"/>
                    </a:lnTo>
                    <a:lnTo>
                      <a:pt x="3193" y="3207"/>
                    </a:lnTo>
                    <a:lnTo>
                      <a:pt x="3420" y="2995"/>
                    </a:lnTo>
                    <a:lnTo>
                      <a:pt x="3647" y="2783"/>
                    </a:lnTo>
                    <a:lnTo>
                      <a:pt x="3889" y="2585"/>
                    </a:lnTo>
                    <a:lnTo>
                      <a:pt x="4138" y="2387"/>
                    </a:lnTo>
                    <a:lnTo>
                      <a:pt x="4401" y="2197"/>
                    </a:lnTo>
                    <a:lnTo>
                      <a:pt x="4672" y="2007"/>
                    </a:lnTo>
                    <a:lnTo>
                      <a:pt x="4951" y="1824"/>
                    </a:lnTo>
                    <a:lnTo>
                      <a:pt x="5243" y="1648"/>
                    </a:lnTo>
                    <a:lnTo>
                      <a:pt x="5551" y="1479"/>
                    </a:lnTo>
                    <a:lnTo>
                      <a:pt x="5866" y="1318"/>
                    </a:lnTo>
                    <a:lnTo>
                      <a:pt x="6195" y="1165"/>
                    </a:lnTo>
                    <a:lnTo>
                      <a:pt x="6539" y="1018"/>
                    </a:lnTo>
                    <a:lnTo>
                      <a:pt x="6891" y="879"/>
                    </a:lnTo>
                    <a:lnTo>
                      <a:pt x="7257" y="755"/>
                    </a:lnTo>
                    <a:lnTo>
                      <a:pt x="7630" y="630"/>
                    </a:lnTo>
                    <a:lnTo>
                      <a:pt x="8026" y="520"/>
                    </a:lnTo>
                    <a:lnTo>
                      <a:pt x="8429" y="418"/>
                    </a:lnTo>
                    <a:lnTo>
                      <a:pt x="8846" y="323"/>
                    </a:lnTo>
                    <a:lnTo>
                      <a:pt x="9278" y="242"/>
                    </a:lnTo>
                    <a:lnTo>
                      <a:pt x="9278" y="242"/>
                    </a:lnTo>
                    <a:lnTo>
                      <a:pt x="9710" y="169"/>
                    </a:lnTo>
                    <a:lnTo>
                      <a:pt x="10127" y="110"/>
                    </a:lnTo>
                    <a:lnTo>
                      <a:pt x="10530" y="66"/>
                    </a:lnTo>
                    <a:lnTo>
                      <a:pt x="10925" y="37"/>
                    </a:lnTo>
                    <a:lnTo>
                      <a:pt x="11306" y="15"/>
                    </a:lnTo>
                    <a:lnTo>
                      <a:pt x="11679" y="0"/>
                    </a:lnTo>
                    <a:lnTo>
                      <a:pt x="12038" y="0"/>
                    </a:lnTo>
                    <a:lnTo>
                      <a:pt x="12382" y="15"/>
                    </a:lnTo>
                    <a:lnTo>
                      <a:pt x="12719" y="30"/>
                    </a:lnTo>
                    <a:lnTo>
                      <a:pt x="13041" y="59"/>
                    </a:lnTo>
                    <a:lnTo>
                      <a:pt x="13356" y="103"/>
                    </a:lnTo>
                    <a:lnTo>
                      <a:pt x="13656" y="147"/>
                    </a:lnTo>
                    <a:lnTo>
                      <a:pt x="13949" y="205"/>
                    </a:lnTo>
                    <a:lnTo>
                      <a:pt x="14235" y="271"/>
                    </a:lnTo>
                    <a:lnTo>
                      <a:pt x="14506" y="345"/>
                    </a:lnTo>
                    <a:lnTo>
                      <a:pt x="14762" y="425"/>
                    </a:lnTo>
                    <a:lnTo>
                      <a:pt x="15018" y="513"/>
                    </a:lnTo>
                    <a:lnTo>
                      <a:pt x="15260" y="608"/>
                    </a:lnTo>
                    <a:lnTo>
                      <a:pt x="15487" y="711"/>
                    </a:lnTo>
                    <a:lnTo>
                      <a:pt x="15714" y="813"/>
                    </a:lnTo>
                    <a:lnTo>
                      <a:pt x="15926" y="930"/>
                    </a:lnTo>
                    <a:lnTo>
                      <a:pt x="16131" y="1047"/>
                    </a:lnTo>
                    <a:lnTo>
                      <a:pt x="16329" y="1165"/>
                    </a:lnTo>
                    <a:lnTo>
                      <a:pt x="16512" y="1296"/>
                    </a:lnTo>
                    <a:lnTo>
                      <a:pt x="16695" y="1428"/>
                    </a:lnTo>
                    <a:lnTo>
                      <a:pt x="16864" y="1560"/>
                    </a:lnTo>
                    <a:lnTo>
                      <a:pt x="17025" y="1699"/>
                    </a:lnTo>
                    <a:lnTo>
                      <a:pt x="17186" y="1838"/>
                    </a:lnTo>
                    <a:lnTo>
                      <a:pt x="17332" y="1985"/>
                    </a:lnTo>
                    <a:lnTo>
                      <a:pt x="17471" y="2131"/>
                    </a:lnTo>
                    <a:lnTo>
                      <a:pt x="17603" y="2278"/>
                    </a:lnTo>
                    <a:lnTo>
                      <a:pt x="17728" y="2431"/>
                    </a:lnTo>
                    <a:lnTo>
                      <a:pt x="17852" y="2578"/>
                    </a:lnTo>
                    <a:lnTo>
                      <a:pt x="17962" y="2732"/>
                    </a:lnTo>
                    <a:lnTo>
                      <a:pt x="18064" y="2885"/>
                    </a:lnTo>
                    <a:lnTo>
                      <a:pt x="18167" y="3039"/>
                    </a:lnTo>
                    <a:lnTo>
                      <a:pt x="18262" y="3193"/>
                    </a:lnTo>
                    <a:lnTo>
                      <a:pt x="18350" y="3339"/>
                    </a:lnTo>
                    <a:lnTo>
                      <a:pt x="18511" y="3639"/>
                    </a:lnTo>
                    <a:lnTo>
                      <a:pt x="18643" y="3932"/>
                    </a:lnTo>
                    <a:lnTo>
                      <a:pt x="18760" y="4218"/>
                    </a:lnTo>
                    <a:lnTo>
                      <a:pt x="18862" y="4489"/>
                    </a:lnTo>
                    <a:lnTo>
                      <a:pt x="18943" y="4745"/>
                    </a:lnTo>
                    <a:lnTo>
                      <a:pt x="19009" y="4979"/>
                    </a:lnTo>
                    <a:lnTo>
                      <a:pt x="19067" y="5192"/>
                    </a:lnTo>
                    <a:lnTo>
                      <a:pt x="19104" y="5382"/>
                    </a:lnTo>
                    <a:lnTo>
                      <a:pt x="19133" y="5543"/>
                    </a:lnTo>
                    <a:lnTo>
                      <a:pt x="19170" y="5770"/>
                    </a:lnTo>
                    <a:lnTo>
                      <a:pt x="19177" y="5851"/>
                    </a:lnTo>
                    <a:lnTo>
                      <a:pt x="19177" y="5851"/>
                    </a:lnTo>
                    <a:lnTo>
                      <a:pt x="19199" y="6034"/>
                    </a:lnTo>
                    <a:lnTo>
                      <a:pt x="19243" y="6532"/>
                    </a:lnTo>
                    <a:lnTo>
                      <a:pt x="19302" y="7293"/>
                    </a:lnTo>
                    <a:lnTo>
                      <a:pt x="19331" y="7747"/>
                    </a:lnTo>
                    <a:lnTo>
                      <a:pt x="19353" y="8238"/>
                    </a:lnTo>
                    <a:lnTo>
                      <a:pt x="19375" y="8758"/>
                    </a:lnTo>
                    <a:lnTo>
                      <a:pt x="19390" y="9299"/>
                    </a:lnTo>
                    <a:lnTo>
                      <a:pt x="19390" y="9856"/>
                    </a:lnTo>
                    <a:lnTo>
                      <a:pt x="19375" y="10412"/>
                    </a:lnTo>
                    <a:lnTo>
                      <a:pt x="19353" y="10969"/>
                    </a:lnTo>
                    <a:lnTo>
                      <a:pt x="19338" y="11247"/>
                    </a:lnTo>
                    <a:lnTo>
                      <a:pt x="19316" y="11518"/>
                    </a:lnTo>
                    <a:lnTo>
                      <a:pt x="19287" y="11782"/>
                    </a:lnTo>
                    <a:lnTo>
                      <a:pt x="19258" y="12038"/>
                    </a:lnTo>
                    <a:lnTo>
                      <a:pt x="19221" y="12294"/>
                    </a:lnTo>
                    <a:lnTo>
                      <a:pt x="19177" y="12536"/>
                    </a:lnTo>
                    <a:lnTo>
                      <a:pt x="19177" y="12536"/>
                    </a:lnTo>
                    <a:lnTo>
                      <a:pt x="19082" y="13004"/>
                    </a:lnTo>
                    <a:lnTo>
                      <a:pt x="18987" y="13458"/>
                    </a:lnTo>
                    <a:lnTo>
                      <a:pt x="18884" y="13898"/>
                    </a:lnTo>
                    <a:lnTo>
                      <a:pt x="18782" y="14322"/>
                    </a:lnTo>
                    <a:lnTo>
                      <a:pt x="18672" y="14725"/>
                    </a:lnTo>
                    <a:lnTo>
                      <a:pt x="18570" y="15113"/>
                    </a:lnTo>
                    <a:lnTo>
                      <a:pt x="18372" y="15831"/>
                    </a:lnTo>
                    <a:lnTo>
                      <a:pt x="18189" y="16460"/>
                    </a:lnTo>
                    <a:lnTo>
                      <a:pt x="18116" y="16746"/>
                    </a:lnTo>
                    <a:lnTo>
                      <a:pt x="18050" y="17002"/>
                    </a:lnTo>
                    <a:lnTo>
                      <a:pt x="17991" y="17244"/>
                    </a:lnTo>
                    <a:lnTo>
                      <a:pt x="17954" y="17449"/>
                    </a:lnTo>
                    <a:lnTo>
                      <a:pt x="17933" y="17639"/>
                    </a:lnTo>
                    <a:lnTo>
                      <a:pt x="17918" y="17793"/>
                    </a:lnTo>
                    <a:lnTo>
                      <a:pt x="17918" y="17793"/>
                    </a:lnTo>
                    <a:lnTo>
                      <a:pt x="17925" y="17881"/>
                    </a:lnTo>
                    <a:lnTo>
                      <a:pt x="17933" y="17976"/>
                    </a:lnTo>
                    <a:lnTo>
                      <a:pt x="17969" y="18232"/>
                    </a:lnTo>
                    <a:lnTo>
                      <a:pt x="18013" y="18554"/>
                    </a:lnTo>
                    <a:lnTo>
                      <a:pt x="18057" y="18935"/>
                    </a:lnTo>
                    <a:lnTo>
                      <a:pt x="18072" y="19148"/>
                    </a:lnTo>
                    <a:lnTo>
                      <a:pt x="18086" y="19367"/>
                    </a:lnTo>
                    <a:lnTo>
                      <a:pt x="18094" y="19609"/>
                    </a:lnTo>
                    <a:lnTo>
                      <a:pt x="18086" y="19858"/>
                    </a:lnTo>
                    <a:lnTo>
                      <a:pt x="18079" y="20121"/>
                    </a:lnTo>
                    <a:lnTo>
                      <a:pt x="18057" y="20392"/>
                    </a:lnTo>
                    <a:lnTo>
                      <a:pt x="18028" y="20678"/>
                    </a:lnTo>
                    <a:lnTo>
                      <a:pt x="17976" y="20963"/>
                    </a:lnTo>
                    <a:lnTo>
                      <a:pt x="17918" y="21271"/>
                    </a:lnTo>
                    <a:lnTo>
                      <a:pt x="17845" y="21578"/>
                    </a:lnTo>
                    <a:lnTo>
                      <a:pt x="17749" y="21893"/>
                    </a:lnTo>
                    <a:lnTo>
                      <a:pt x="17640" y="22223"/>
                    </a:lnTo>
                    <a:lnTo>
                      <a:pt x="17508" y="22552"/>
                    </a:lnTo>
                    <a:lnTo>
                      <a:pt x="17435" y="22721"/>
                    </a:lnTo>
                    <a:lnTo>
                      <a:pt x="17354" y="22889"/>
                    </a:lnTo>
                    <a:lnTo>
                      <a:pt x="17274" y="23065"/>
                    </a:lnTo>
                    <a:lnTo>
                      <a:pt x="17178" y="23233"/>
                    </a:lnTo>
                    <a:lnTo>
                      <a:pt x="17083" y="23409"/>
                    </a:lnTo>
                    <a:lnTo>
                      <a:pt x="16981" y="23585"/>
                    </a:lnTo>
                    <a:lnTo>
                      <a:pt x="16871" y="23760"/>
                    </a:lnTo>
                    <a:lnTo>
                      <a:pt x="16754" y="23936"/>
                    </a:lnTo>
                    <a:lnTo>
                      <a:pt x="16629" y="24112"/>
                    </a:lnTo>
                    <a:lnTo>
                      <a:pt x="16505" y="24295"/>
                    </a:lnTo>
                    <a:lnTo>
                      <a:pt x="16366" y="24471"/>
                    </a:lnTo>
                    <a:lnTo>
                      <a:pt x="16219" y="24654"/>
                    </a:lnTo>
                    <a:lnTo>
                      <a:pt x="16073" y="24829"/>
                    </a:lnTo>
                    <a:lnTo>
                      <a:pt x="15912" y="25013"/>
                    </a:lnTo>
                    <a:lnTo>
                      <a:pt x="15743" y="25196"/>
                    </a:lnTo>
                    <a:lnTo>
                      <a:pt x="15567" y="25371"/>
                    </a:lnTo>
                    <a:lnTo>
                      <a:pt x="15392" y="25554"/>
                    </a:lnTo>
                    <a:lnTo>
                      <a:pt x="15194" y="25737"/>
                    </a:lnTo>
                    <a:lnTo>
                      <a:pt x="14996" y="25920"/>
                    </a:lnTo>
                    <a:lnTo>
                      <a:pt x="14791" y="26104"/>
                    </a:lnTo>
                    <a:lnTo>
                      <a:pt x="14572" y="26287"/>
                    </a:lnTo>
                    <a:lnTo>
                      <a:pt x="14345" y="26470"/>
                    </a:lnTo>
                    <a:lnTo>
                      <a:pt x="14345" y="26470"/>
                    </a:lnTo>
                    <a:lnTo>
                      <a:pt x="13466" y="27151"/>
                    </a:lnTo>
                    <a:lnTo>
                      <a:pt x="13056" y="27465"/>
                    </a:lnTo>
                    <a:lnTo>
                      <a:pt x="12668" y="27751"/>
                    </a:lnTo>
                    <a:lnTo>
                      <a:pt x="12295" y="28022"/>
                    </a:lnTo>
                    <a:lnTo>
                      <a:pt x="11943" y="28271"/>
                    </a:lnTo>
                    <a:lnTo>
                      <a:pt x="11599" y="28505"/>
                    </a:lnTo>
                    <a:lnTo>
                      <a:pt x="11277" y="28710"/>
                    </a:lnTo>
                    <a:lnTo>
                      <a:pt x="10962" y="28901"/>
                    </a:lnTo>
                    <a:lnTo>
                      <a:pt x="10662" y="29069"/>
                    </a:lnTo>
                    <a:lnTo>
                      <a:pt x="10369" y="29223"/>
                    </a:lnTo>
                    <a:lnTo>
                      <a:pt x="10091" y="29355"/>
                    </a:lnTo>
                    <a:lnTo>
                      <a:pt x="9820" y="29464"/>
                    </a:lnTo>
                    <a:lnTo>
                      <a:pt x="9556" y="29560"/>
                    </a:lnTo>
                    <a:lnTo>
                      <a:pt x="9300" y="29633"/>
                    </a:lnTo>
                    <a:lnTo>
                      <a:pt x="9051" y="29684"/>
                    </a:lnTo>
                    <a:lnTo>
                      <a:pt x="8926" y="29706"/>
                    </a:lnTo>
                    <a:lnTo>
                      <a:pt x="8802" y="29721"/>
                    </a:lnTo>
                    <a:lnTo>
                      <a:pt x="8685" y="29735"/>
                    </a:lnTo>
                    <a:lnTo>
                      <a:pt x="8560" y="29743"/>
                    </a:lnTo>
                    <a:lnTo>
                      <a:pt x="8443" y="29743"/>
                    </a:lnTo>
                    <a:lnTo>
                      <a:pt x="8319" y="29743"/>
                    </a:lnTo>
                    <a:lnTo>
                      <a:pt x="8202" y="29735"/>
                    </a:lnTo>
                    <a:lnTo>
                      <a:pt x="8077" y="29721"/>
                    </a:lnTo>
                    <a:lnTo>
                      <a:pt x="7835" y="29684"/>
                    </a:lnTo>
                    <a:lnTo>
                      <a:pt x="7594" y="29633"/>
                    </a:lnTo>
                    <a:lnTo>
                      <a:pt x="7352" y="29560"/>
                    </a:lnTo>
                    <a:lnTo>
                      <a:pt x="7103" y="29472"/>
                    </a:lnTo>
                    <a:lnTo>
                      <a:pt x="6854" y="29362"/>
                    </a:lnTo>
                    <a:lnTo>
                      <a:pt x="6591" y="29237"/>
                    </a:lnTo>
                    <a:lnTo>
                      <a:pt x="6327" y="29098"/>
                    </a:lnTo>
                    <a:lnTo>
                      <a:pt x="6056" y="28944"/>
                    </a:lnTo>
                    <a:lnTo>
                      <a:pt x="5771" y="28769"/>
                    </a:lnTo>
                    <a:lnTo>
                      <a:pt x="5478" y="28578"/>
                    </a:lnTo>
                    <a:lnTo>
                      <a:pt x="5178" y="28373"/>
                    </a:lnTo>
                    <a:lnTo>
                      <a:pt x="4855" y="28146"/>
                    </a:lnTo>
                    <a:lnTo>
                      <a:pt x="4855" y="28146"/>
                    </a:lnTo>
                    <a:lnTo>
                      <a:pt x="4694" y="28029"/>
                    </a:lnTo>
                    <a:lnTo>
                      <a:pt x="4540" y="27912"/>
                    </a:lnTo>
                    <a:lnTo>
                      <a:pt x="4387" y="27788"/>
                    </a:lnTo>
                    <a:lnTo>
                      <a:pt x="4240" y="27656"/>
                    </a:lnTo>
                    <a:lnTo>
                      <a:pt x="4094" y="27524"/>
                    </a:lnTo>
                    <a:lnTo>
                      <a:pt x="3955" y="27385"/>
                    </a:lnTo>
                    <a:lnTo>
                      <a:pt x="3816" y="27246"/>
                    </a:lnTo>
                    <a:lnTo>
                      <a:pt x="3676" y="27107"/>
                    </a:lnTo>
                    <a:lnTo>
                      <a:pt x="3545" y="26960"/>
                    </a:lnTo>
                    <a:lnTo>
                      <a:pt x="3420" y="26806"/>
                    </a:lnTo>
                    <a:lnTo>
                      <a:pt x="3296" y="26653"/>
                    </a:lnTo>
                    <a:lnTo>
                      <a:pt x="3171" y="26499"/>
                    </a:lnTo>
                    <a:lnTo>
                      <a:pt x="2937" y="26177"/>
                    </a:lnTo>
                    <a:lnTo>
                      <a:pt x="2717" y="25840"/>
                    </a:lnTo>
                    <a:lnTo>
                      <a:pt x="2512" y="25496"/>
                    </a:lnTo>
                    <a:lnTo>
                      <a:pt x="2315" y="25144"/>
                    </a:lnTo>
                    <a:lnTo>
                      <a:pt x="2132" y="24778"/>
                    </a:lnTo>
                    <a:lnTo>
                      <a:pt x="1956" y="24405"/>
                    </a:lnTo>
                    <a:lnTo>
                      <a:pt x="1795" y="24024"/>
                    </a:lnTo>
                    <a:lnTo>
                      <a:pt x="1648" y="23636"/>
                    </a:lnTo>
                    <a:lnTo>
                      <a:pt x="1509" y="23241"/>
                    </a:lnTo>
                    <a:lnTo>
                      <a:pt x="1377" y="22838"/>
                    </a:lnTo>
                    <a:lnTo>
                      <a:pt x="1260" y="22435"/>
                    </a:lnTo>
                    <a:lnTo>
                      <a:pt x="1150" y="22025"/>
                    </a:lnTo>
                    <a:lnTo>
                      <a:pt x="1048" y="21608"/>
                    </a:lnTo>
                    <a:lnTo>
                      <a:pt x="960" y="21190"/>
                    </a:lnTo>
                    <a:lnTo>
                      <a:pt x="879" y="20766"/>
                    </a:lnTo>
                    <a:lnTo>
                      <a:pt x="806" y="20348"/>
                    </a:lnTo>
                    <a:lnTo>
                      <a:pt x="740" y="19924"/>
                    </a:lnTo>
                    <a:lnTo>
                      <a:pt x="689" y="19499"/>
                    </a:lnTo>
                    <a:lnTo>
                      <a:pt x="638" y="19074"/>
                    </a:lnTo>
                    <a:lnTo>
                      <a:pt x="594" y="18650"/>
                    </a:lnTo>
                    <a:lnTo>
                      <a:pt x="565" y="18225"/>
                    </a:lnTo>
                    <a:lnTo>
                      <a:pt x="535" y="17808"/>
                    </a:lnTo>
                    <a:lnTo>
                      <a:pt x="513" y="17383"/>
                    </a:lnTo>
                    <a:lnTo>
                      <a:pt x="499" y="16973"/>
                    </a:lnTo>
                    <a:lnTo>
                      <a:pt x="491" y="16563"/>
                    </a:lnTo>
                    <a:lnTo>
                      <a:pt x="491" y="16160"/>
                    </a:lnTo>
                    <a:lnTo>
                      <a:pt x="491" y="16160"/>
                    </a:lnTo>
                    <a:lnTo>
                      <a:pt x="484" y="15391"/>
                    </a:lnTo>
                    <a:lnTo>
                      <a:pt x="469" y="14696"/>
                    </a:lnTo>
                    <a:lnTo>
                      <a:pt x="447" y="14073"/>
                    </a:lnTo>
                    <a:lnTo>
                      <a:pt x="418" y="13510"/>
                    </a:lnTo>
                    <a:lnTo>
                      <a:pt x="382" y="13019"/>
                    </a:lnTo>
                    <a:lnTo>
                      <a:pt x="338" y="12580"/>
                    </a:lnTo>
                    <a:lnTo>
                      <a:pt x="294" y="12199"/>
                    </a:lnTo>
                    <a:lnTo>
                      <a:pt x="250" y="11877"/>
                    </a:lnTo>
                    <a:lnTo>
                      <a:pt x="199" y="11599"/>
                    </a:lnTo>
                    <a:lnTo>
                      <a:pt x="155" y="11372"/>
                    </a:lnTo>
                    <a:lnTo>
                      <a:pt x="118" y="11188"/>
                    </a:lnTo>
                    <a:lnTo>
                      <a:pt x="81" y="11042"/>
                    </a:lnTo>
                    <a:lnTo>
                      <a:pt x="23" y="10866"/>
                    </a:lnTo>
                    <a:lnTo>
                      <a:pt x="1" y="1080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67"/>
              <p:cNvSpPr/>
              <p:nvPr/>
            </p:nvSpPr>
            <p:spPr>
              <a:xfrm>
                <a:off x="3415225" y="1255875"/>
                <a:ext cx="278450" cy="302425"/>
              </a:xfrm>
              <a:custGeom>
                <a:rect b="b" l="l" r="r" t="t"/>
                <a:pathLst>
                  <a:path extrusionOk="0" h="12097" w="11138">
                    <a:moveTo>
                      <a:pt x="2973" y="1"/>
                    </a:moveTo>
                    <a:lnTo>
                      <a:pt x="2900" y="8"/>
                    </a:lnTo>
                    <a:lnTo>
                      <a:pt x="2834" y="30"/>
                    </a:lnTo>
                    <a:lnTo>
                      <a:pt x="2776" y="59"/>
                    </a:lnTo>
                    <a:lnTo>
                      <a:pt x="2717" y="103"/>
                    </a:lnTo>
                    <a:lnTo>
                      <a:pt x="2658" y="154"/>
                    </a:lnTo>
                    <a:lnTo>
                      <a:pt x="2607" y="213"/>
                    </a:lnTo>
                    <a:lnTo>
                      <a:pt x="2556" y="279"/>
                    </a:lnTo>
                    <a:lnTo>
                      <a:pt x="2512" y="352"/>
                    </a:lnTo>
                    <a:lnTo>
                      <a:pt x="2475" y="433"/>
                    </a:lnTo>
                    <a:lnTo>
                      <a:pt x="2439" y="521"/>
                    </a:lnTo>
                    <a:lnTo>
                      <a:pt x="2402" y="616"/>
                    </a:lnTo>
                    <a:lnTo>
                      <a:pt x="2336" y="813"/>
                    </a:lnTo>
                    <a:lnTo>
                      <a:pt x="2285" y="1018"/>
                    </a:lnTo>
                    <a:lnTo>
                      <a:pt x="2248" y="1231"/>
                    </a:lnTo>
                    <a:lnTo>
                      <a:pt x="2212" y="1450"/>
                    </a:lnTo>
                    <a:lnTo>
                      <a:pt x="2190" y="1663"/>
                    </a:lnTo>
                    <a:lnTo>
                      <a:pt x="2168" y="1860"/>
                    </a:lnTo>
                    <a:lnTo>
                      <a:pt x="2146" y="2212"/>
                    </a:lnTo>
                    <a:lnTo>
                      <a:pt x="2146" y="2461"/>
                    </a:lnTo>
                    <a:lnTo>
                      <a:pt x="2139" y="2563"/>
                    </a:lnTo>
                    <a:lnTo>
                      <a:pt x="2117" y="2688"/>
                    </a:lnTo>
                    <a:lnTo>
                      <a:pt x="2080" y="2842"/>
                    </a:lnTo>
                    <a:lnTo>
                      <a:pt x="2036" y="3010"/>
                    </a:lnTo>
                    <a:lnTo>
                      <a:pt x="1926" y="3405"/>
                    </a:lnTo>
                    <a:lnTo>
                      <a:pt x="1794" y="3852"/>
                    </a:lnTo>
                    <a:lnTo>
                      <a:pt x="1648" y="4321"/>
                    </a:lnTo>
                    <a:lnTo>
                      <a:pt x="1502" y="4797"/>
                    </a:lnTo>
                    <a:lnTo>
                      <a:pt x="1377" y="5265"/>
                    </a:lnTo>
                    <a:lnTo>
                      <a:pt x="1326" y="5485"/>
                    </a:lnTo>
                    <a:lnTo>
                      <a:pt x="1275" y="5690"/>
                    </a:lnTo>
                    <a:lnTo>
                      <a:pt x="1231" y="5902"/>
                    </a:lnTo>
                    <a:lnTo>
                      <a:pt x="1165" y="6122"/>
                    </a:lnTo>
                    <a:lnTo>
                      <a:pt x="1077" y="6349"/>
                    </a:lnTo>
                    <a:lnTo>
                      <a:pt x="989" y="6576"/>
                    </a:lnTo>
                    <a:lnTo>
                      <a:pt x="886" y="6810"/>
                    </a:lnTo>
                    <a:lnTo>
                      <a:pt x="777" y="7037"/>
                    </a:lnTo>
                    <a:lnTo>
                      <a:pt x="667" y="7257"/>
                    </a:lnTo>
                    <a:lnTo>
                      <a:pt x="557" y="7469"/>
                    </a:lnTo>
                    <a:lnTo>
                      <a:pt x="345" y="7850"/>
                    </a:lnTo>
                    <a:lnTo>
                      <a:pt x="169" y="8157"/>
                    </a:lnTo>
                    <a:lnTo>
                      <a:pt x="1" y="8436"/>
                    </a:lnTo>
                    <a:lnTo>
                      <a:pt x="227" y="8714"/>
                    </a:lnTo>
                    <a:lnTo>
                      <a:pt x="462" y="9014"/>
                    </a:lnTo>
                    <a:lnTo>
                      <a:pt x="755" y="9380"/>
                    </a:lnTo>
                    <a:lnTo>
                      <a:pt x="1055" y="9776"/>
                    </a:lnTo>
                    <a:lnTo>
                      <a:pt x="1348" y="10178"/>
                    </a:lnTo>
                    <a:lnTo>
                      <a:pt x="1487" y="10369"/>
                    </a:lnTo>
                    <a:lnTo>
                      <a:pt x="1604" y="10552"/>
                    </a:lnTo>
                    <a:lnTo>
                      <a:pt x="1714" y="10720"/>
                    </a:lnTo>
                    <a:lnTo>
                      <a:pt x="1794" y="10867"/>
                    </a:lnTo>
                    <a:lnTo>
                      <a:pt x="1868" y="10998"/>
                    </a:lnTo>
                    <a:lnTo>
                      <a:pt x="1948" y="11116"/>
                    </a:lnTo>
                    <a:lnTo>
                      <a:pt x="2021" y="11225"/>
                    </a:lnTo>
                    <a:lnTo>
                      <a:pt x="2109" y="11321"/>
                    </a:lnTo>
                    <a:lnTo>
                      <a:pt x="2190" y="11408"/>
                    </a:lnTo>
                    <a:lnTo>
                      <a:pt x="2278" y="11482"/>
                    </a:lnTo>
                    <a:lnTo>
                      <a:pt x="2373" y="11555"/>
                    </a:lnTo>
                    <a:lnTo>
                      <a:pt x="2461" y="11621"/>
                    </a:lnTo>
                    <a:lnTo>
                      <a:pt x="2563" y="11679"/>
                    </a:lnTo>
                    <a:lnTo>
                      <a:pt x="2666" y="11731"/>
                    </a:lnTo>
                    <a:lnTo>
                      <a:pt x="2776" y="11782"/>
                    </a:lnTo>
                    <a:lnTo>
                      <a:pt x="2885" y="11826"/>
                    </a:lnTo>
                    <a:lnTo>
                      <a:pt x="3127" y="11906"/>
                    </a:lnTo>
                    <a:lnTo>
                      <a:pt x="3391" y="11987"/>
                    </a:lnTo>
                    <a:lnTo>
                      <a:pt x="3537" y="12023"/>
                    </a:lnTo>
                    <a:lnTo>
                      <a:pt x="3683" y="12053"/>
                    </a:lnTo>
                    <a:lnTo>
                      <a:pt x="3845" y="12075"/>
                    </a:lnTo>
                    <a:lnTo>
                      <a:pt x="4013" y="12089"/>
                    </a:lnTo>
                    <a:lnTo>
                      <a:pt x="4189" y="12097"/>
                    </a:lnTo>
                    <a:lnTo>
                      <a:pt x="4372" y="12097"/>
                    </a:lnTo>
                    <a:lnTo>
                      <a:pt x="4753" y="12089"/>
                    </a:lnTo>
                    <a:lnTo>
                      <a:pt x="5155" y="12075"/>
                    </a:lnTo>
                    <a:lnTo>
                      <a:pt x="5573" y="12060"/>
                    </a:lnTo>
                    <a:lnTo>
                      <a:pt x="5990" y="12038"/>
                    </a:lnTo>
                    <a:lnTo>
                      <a:pt x="6415" y="12031"/>
                    </a:lnTo>
                    <a:lnTo>
                      <a:pt x="6517" y="12031"/>
                    </a:lnTo>
                    <a:lnTo>
                      <a:pt x="6612" y="12023"/>
                    </a:lnTo>
                    <a:lnTo>
                      <a:pt x="6715" y="12009"/>
                    </a:lnTo>
                    <a:lnTo>
                      <a:pt x="6810" y="11994"/>
                    </a:lnTo>
                    <a:lnTo>
                      <a:pt x="6905" y="11972"/>
                    </a:lnTo>
                    <a:lnTo>
                      <a:pt x="6993" y="11943"/>
                    </a:lnTo>
                    <a:lnTo>
                      <a:pt x="7169" y="11884"/>
                    </a:lnTo>
                    <a:lnTo>
                      <a:pt x="7337" y="11804"/>
                    </a:lnTo>
                    <a:lnTo>
                      <a:pt x="7506" y="11716"/>
                    </a:lnTo>
                    <a:lnTo>
                      <a:pt x="7659" y="11613"/>
                    </a:lnTo>
                    <a:lnTo>
                      <a:pt x="7806" y="11504"/>
                    </a:lnTo>
                    <a:lnTo>
                      <a:pt x="7952" y="11386"/>
                    </a:lnTo>
                    <a:lnTo>
                      <a:pt x="8091" y="11269"/>
                    </a:lnTo>
                    <a:lnTo>
                      <a:pt x="8370" y="11013"/>
                    </a:lnTo>
                    <a:lnTo>
                      <a:pt x="8641" y="10764"/>
                    </a:lnTo>
                    <a:lnTo>
                      <a:pt x="8780" y="10640"/>
                    </a:lnTo>
                    <a:lnTo>
                      <a:pt x="8911" y="10522"/>
                    </a:lnTo>
                    <a:lnTo>
                      <a:pt x="8985" y="10464"/>
                    </a:lnTo>
                    <a:lnTo>
                      <a:pt x="9058" y="10383"/>
                    </a:lnTo>
                    <a:lnTo>
                      <a:pt x="9138" y="10295"/>
                    </a:lnTo>
                    <a:lnTo>
                      <a:pt x="9219" y="10200"/>
                    </a:lnTo>
                    <a:lnTo>
                      <a:pt x="9387" y="9973"/>
                    </a:lnTo>
                    <a:lnTo>
                      <a:pt x="9570" y="9724"/>
                    </a:lnTo>
                    <a:lnTo>
                      <a:pt x="9753" y="9446"/>
                    </a:lnTo>
                    <a:lnTo>
                      <a:pt x="9937" y="9153"/>
                    </a:lnTo>
                    <a:lnTo>
                      <a:pt x="10120" y="8853"/>
                    </a:lnTo>
                    <a:lnTo>
                      <a:pt x="10303" y="8545"/>
                    </a:lnTo>
                    <a:lnTo>
                      <a:pt x="10625" y="7974"/>
                    </a:lnTo>
                    <a:lnTo>
                      <a:pt x="10896" y="7484"/>
                    </a:lnTo>
                    <a:lnTo>
                      <a:pt x="11137" y="7023"/>
                    </a:lnTo>
                    <a:lnTo>
                      <a:pt x="10984" y="5690"/>
                    </a:lnTo>
                    <a:lnTo>
                      <a:pt x="10962" y="5434"/>
                    </a:lnTo>
                    <a:lnTo>
                      <a:pt x="10947" y="5163"/>
                    </a:lnTo>
                    <a:lnTo>
                      <a:pt x="10940" y="4877"/>
                    </a:lnTo>
                    <a:lnTo>
                      <a:pt x="10940" y="4584"/>
                    </a:lnTo>
                    <a:lnTo>
                      <a:pt x="10947" y="4284"/>
                    </a:lnTo>
                    <a:lnTo>
                      <a:pt x="10962" y="3991"/>
                    </a:lnTo>
                    <a:lnTo>
                      <a:pt x="10991" y="3405"/>
                    </a:lnTo>
                    <a:lnTo>
                      <a:pt x="11020" y="2856"/>
                    </a:lnTo>
                    <a:lnTo>
                      <a:pt x="11035" y="2373"/>
                    </a:lnTo>
                    <a:lnTo>
                      <a:pt x="11035" y="2168"/>
                    </a:lnTo>
                    <a:lnTo>
                      <a:pt x="11028" y="1985"/>
                    </a:lnTo>
                    <a:lnTo>
                      <a:pt x="11013" y="1838"/>
                    </a:lnTo>
                    <a:lnTo>
                      <a:pt x="10998" y="1773"/>
                    </a:lnTo>
                    <a:lnTo>
                      <a:pt x="10984" y="1721"/>
                    </a:lnTo>
                    <a:lnTo>
                      <a:pt x="10962" y="1670"/>
                    </a:lnTo>
                    <a:lnTo>
                      <a:pt x="10925" y="1626"/>
                    </a:lnTo>
                    <a:lnTo>
                      <a:pt x="10881" y="1582"/>
                    </a:lnTo>
                    <a:lnTo>
                      <a:pt x="10830" y="1546"/>
                    </a:lnTo>
                    <a:lnTo>
                      <a:pt x="10764" y="1509"/>
                    </a:lnTo>
                    <a:lnTo>
                      <a:pt x="10691" y="1472"/>
                    </a:lnTo>
                    <a:lnTo>
                      <a:pt x="10610" y="1443"/>
                    </a:lnTo>
                    <a:lnTo>
                      <a:pt x="10522" y="1414"/>
                    </a:lnTo>
                    <a:lnTo>
                      <a:pt x="10325" y="1363"/>
                    </a:lnTo>
                    <a:lnTo>
                      <a:pt x="10112" y="1311"/>
                    </a:lnTo>
                    <a:lnTo>
                      <a:pt x="9893" y="1275"/>
                    </a:lnTo>
                    <a:lnTo>
                      <a:pt x="9666" y="1245"/>
                    </a:lnTo>
                    <a:lnTo>
                      <a:pt x="9446" y="1223"/>
                    </a:lnTo>
                    <a:lnTo>
                      <a:pt x="9226" y="1201"/>
                    </a:lnTo>
                    <a:lnTo>
                      <a:pt x="8846" y="1180"/>
                    </a:lnTo>
                    <a:lnTo>
                      <a:pt x="8582" y="1165"/>
                    </a:lnTo>
                    <a:lnTo>
                      <a:pt x="8479" y="1165"/>
                    </a:lnTo>
                    <a:lnTo>
                      <a:pt x="8267" y="2973"/>
                    </a:lnTo>
                    <a:lnTo>
                      <a:pt x="9256" y="3237"/>
                    </a:lnTo>
                    <a:lnTo>
                      <a:pt x="9365" y="3874"/>
                    </a:lnTo>
                    <a:lnTo>
                      <a:pt x="9439" y="4372"/>
                    </a:lnTo>
                    <a:lnTo>
                      <a:pt x="9468" y="4577"/>
                    </a:lnTo>
                    <a:lnTo>
                      <a:pt x="9475" y="4716"/>
                    </a:lnTo>
                    <a:lnTo>
                      <a:pt x="9475" y="7630"/>
                    </a:lnTo>
                    <a:lnTo>
                      <a:pt x="9468" y="7718"/>
                    </a:lnTo>
                    <a:lnTo>
                      <a:pt x="9461" y="7799"/>
                    </a:lnTo>
                    <a:lnTo>
                      <a:pt x="9439" y="7879"/>
                    </a:lnTo>
                    <a:lnTo>
                      <a:pt x="9409" y="7960"/>
                    </a:lnTo>
                    <a:lnTo>
                      <a:pt x="9380" y="8040"/>
                    </a:lnTo>
                    <a:lnTo>
                      <a:pt x="9343" y="8121"/>
                    </a:lnTo>
                    <a:lnTo>
                      <a:pt x="9300" y="8194"/>
                    </a:lnTo>
                    <a:lnTo>
                      <a:pt x="9248" y="8275"/>
                    </a:lnTo>
                    <a:lnTo>
                      <a:pt x="9138" y="8428"/>
                    </a:lnTo>
                    <a:lnTo>
                      <a:pt x="9021" y="8575"/>
                    </a:lnTo>
                    <a:lnTo>
                      <a:pt x="8889" y="8714"/>
                    </a:lnTo>
                    <a:lnTo>
                      <a:pt x="8758" y="8846"/>
                    </a:lnTo>
                    <a:lnTo>
                      <a:pt x="8626" y="8963"/>
                    </a:lnTo>
                    <a:lnTo>
                      <a:pt x="8494" y="9073"/>
                    </a:lnTo>
                    <a:lnTo>
                      <a:pt x="8267" y="9256"/>
                    </a:lnTo>
                    <a:lnTo>
                      <a:pt x="8106" y="9366"/>
                    </a:lnTo>
                    <a:lnTo>
                      <a:pt x="8040" y="9409"/>
                    </a:lnTo>
                    <a:lnTo>
                      <a:pt x="7403" y="7762"/>
                    </a:lnTo>
                    <a:lnTo>
                      <a:pt x="6656" y="7696"/>
                    </a:lnTo>
                    <a:lnTo>
                      <a:pt x="6114" y="7652"/>
                    </a:lnTo>
                    <a:lnTo>
                      <a:pt x="5814" y="7630"/>
                    </a:lnTo>
                    <a:lnTo>
                      <a:pt x="5800" y="7638"/>
                    </a:lnTo>
                    <a:lnTo>
                      <a:pt x="5778" y="7660"/>
                    </a:lnTo>
                    <a:lnTo>
                      <a:pt x="5712" y="7733"/>
                    </a:lnTo>
                    <a:lnTo>
                      <a:pt x="5631" y="7843"/>
                    </a:lnTo>
                    <a:lnTo>
                      <a:pt x="5529" y="7982"/>
                    </a:lnTo>
                    <a:lnTo>
                      <a:pt x="5294" y="8340"/>
                    </a:lnTo>
                    <a:lnTo>
                      <a:pt x="5031" y="8758"/>
                    </a:lnTo>
                    <a:lnTo>
                      <a:pt x="4555" y="9527"/>
                    </a:lnTo>
                    <a:lnTo>
                      <a:pt x="4342" y="9878"/>
                    </a:lnTo>
                    <a:lnTo>
                      <a:pt x="2146" y="8370"/>
                    </a:lnTo>
                    <a:lnTo>
                      <a:pt x="2146" y="6817"/>
                    </a:lnTo>
                    <a:lnTo>
                      <a:pt x="2241" y="6459"/>
                    </a:lnTo>
                    <a:lnTo>
                      <a:pt x="2351" y="6071"/>
                    </a:lnTo>
                    <a:lnTo>
                      <a:pt x="2475" y="5609"/>
                    </a:lnTo>
                    <a:lnTo>
                      <a:pt x="2607" y="5097"/>
                    </a:lnTo>
                    <a:lnTo>
                      <a:pt x="2724" y="4592"/>
                    </a:lnTo>
                    <a:lnTo>
                      <a:pt x="2776" y="4357"/>
                    </a:lnTo>
                    <a:lnTo>
                      <a:pt x="2819" y="4130"/>
                    </a:lnTo>
                    <a:lnTo>
                      <a:pt x="2849" y="3925"/>
                    </a:lnTo>
                    <a:lnTo>
                      <a:pt x="2871" y="3750"/>
                    </a:lnTo>
                    <a:lnTo>
                      <a:pt x="2885" y="3669"/>
                    </a:lnTo>
                    <a:lnTo>
                      <a:pt x="2907" y="3581"/>
                    </a:lnTo>
                    <a:lnTo>
                      <a:pt x="2929" y="3493"/>
                    </a:lnTo>
                    <a:lnTo>
                      <a:pt x="2959" y="3405"/>
                    </a:lnTo>
                    <a:lnTo>
                      <a:pt x="3039" y="3215"/>
                    </a:lnTo>
                    <a:lnTo>
                      <a:pt x="3134" y="3017"/>
                    </a:lnTo>
                    <a:lnTo>
                      <a:pt x="3244" y="2820"/>
                    </a:lnTo>
                    <a:lnTo>
                      <a:pt x="3361" y="2622"/>
                    </a:lnTo>
                    <a:lnTo>
                      <a:pt x="3486" y="2432"/>
                    </a:lnTo>
                    <a:lnTo>
                      <a:pt x="3618" y="2241"/>
                    </a:lnTo>
                    <a:lnTo>
                      <a:pt x="3749" y="2065"/>
                    </a:lnTo>
                    <a:lnTo>
                      <a:pt x="3867" y="1904"/>
                    </a:lnTo>
                    <a:lnTo>
                      <a:pt x="4086" y="1626"/>
                    </a:lnTo>
                    <a:lnTo>
                      <a:pt x="4240" y="1443"/>
                    </a:lnTo>
                    <a:lnTo>
                      <a:pt x="4299" y="1377"/>
                    </a:lnTo>
                    <a:lnTo>
                      <a:pt x="5814" y="2153"/>
                    </a:lnTo>
                    <a:lnTo>
                      <a:pt x="5924" y="2256"/>
                    </a:lnTo>
                    <a:lnTo>
                      <a:pt x="6041" y="2358"/>
                    </a:lnTo>
                    <a:lnTo>
                      <a:pt x="6195" y="2476"/>
                    </a:lnTo>
                    <a:lnTo>
                      <a:pt x="6371" y="2600"/>
                    </a:lnTo>
                    <a:lnTo>
                      <a:pt x="6459" y="2651"/>
                    </a:lnTo>
                    <a:lnTo>
                      <a:pt x="6554" y="2702"/>
                    </a:lnTo>
                    <a:lnTo>
                      <a:pt x="6649" y="2746"/>
                    </a:lnTo>
                    <a:lnTo>
                      <a:pt x="6744" y="2776"/>
                    </a:lnTo>
                    <a:lnTo>
                      <a:pt x="6839" y="2798"/>
                    </a:lnTo>
                    <a:lnTo>
                      <a:pt x="6927" y="2805"/>
                    </a:lnTo>
                    <a:lnTo>
                      <a:pt x="6971" y="2798"/>
                    </a:lnTo>
                    <a:lnTo>
                      <a:pt x="7015" y="2783"/>
                    </a:lnTo>
                    <a:lnTo>
                      <a:pt x="7052" y="2761"/>
                    </a:lnTo>
                    <a:lnTo>
                      <a:pt x="7088" y="2732"/>
                    </a:lnTo>
                    <a:lnTo>
                      <a:pt x="7118" y="2695"/>
                    </a:lnTo>
                    <a:lnTo>
                      <a:pt x="7147" y="2651"/>
                    </a:lnTo>
                    <a:lnTo>
                      <a:pt x="7176" y="2600"/>
                    </a:lnTo>
                    <a:lnTo>
                      <a:pt x="7205" y="2549"/>
                    </a:lnTo>
                    <a:lnTo>
                      <a:pt x="7249" y="2424"/>
                    </a:lnTo>
                    <a:lnTo>
                      <a:pt x="7286" y="2285"/>
                    </a:lnTo>
                    <a:lnTo>
                      <a:pt x="7315" y="2139"/>
                    </a:lnTo>
                    <a:lnTo>
                      <a:pt x="7345" y="1985"/>
                    </a:lnTo>
                    <a:lnTo>
                      <a:pt x="7366" y="1831"/>
                    </a:lnTo>
                    <a:lnTo>
                      <a:pt x="7381" y="1685"/>
                    </a:lnTo>
                    <a:lnTo>
                      <a:pt x="7396" y="1421"/>
                    </a:lnTo>
                    <a:lnTo>
                      <a:pt x="7403" y="1231"/>
                    </a:lnTo>
                    <a:lnTo>
                      <a:pt x="7403" y="1165"/>
                    </a:lnTo>
                    <a:lnTo>
                      <a:pt x="7183" y="1062"/>
                    </a:lnTo>
                    <a:lnTo>
                      <a:pt x="6686" y="813"/>
                    </a:lnTo>
                    <a:lnTo>
                      <a:pt x="6407" y="667"/>
                    </a:lnTo>
                    <a:lnTo>
                      <a:pt x="6151" y="528"/>
                    </a:lnTo>
                    <a:lnTo>
                      <a:pt x="5939" y="403"/>
                    </a:lnTo>
                    <a:lnTo>
                      <a:pt x="5865" y="345"/>
                    </a:lnTo>
                    <a:lnTo>
                      <a:pt x="5814" y="301"/>
                    </a:lnTo>
                    <a:lnTo>
                      <a:pt x="5792" y="279"/>
                    </a:lnTo>
                    <a:lnTo>
                      <a:pt x="5756" y="264"/>
                    </a:lnTo>
                    <a:lnTo>
                      <a:pt x="5668" y="228"/>
                    </a:lnTo>
                    <a:lnTo>
                      <a:pt x="5551" y="198"/>
                    </a:lnTo>
                    <a:lnTo>
                      <a:pt x="5412" y="176"/>
                    </a:lnTo>
                    <a:lnTo>
                      <a:pt x="5243" y="154"/>
                    </a:lnTo>
                    <a:lnTo>
                      <a:pt x="5060" y="132"/>
                    </a:lnTo>
                    <a:lnTo>
                      <a:pt x="4657" y="103"/>
                    </a:lnTo>
                    <a:lnTo>
                      <a:pt x="3793" y="52"/>
                    </a:lnTo>
                    <a:lnTo>
                      <a:pt x="3391" y="30"/>
                    </a:lnTo>
                    <a:lnTo>
                      <a:pt x="3046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67"/>
              <p:cNvSpPr/>
              <p:nvPr/>
            </p:nvSpPr>
            <p:spPr>
              <a:xfrm>
                <a:off x="3473075" y="1649450"/>
                <a:ext cx="220600" cy="162375"/>
              </a:xfrm>
              <a:custGeom>
                <a:rect b="b" l="l" r="r" t="t"/>
                <a:pathLst>
                  <a:path extrusionOk="0" h="6495" w="8824">
                    <a:moveTo>
                      <a:pt x="6305" y="0"/>
                    </a:moveTo>
                    <a:lnTo>
                      <a:pt x="6187" y="15"/>
                    </a:lnTo>
                    <a:lnTo>
                      <a:pt x="6063" y="37"/>
                    </a:lnTo>
                    <a:lnTo>
                      <a:pt x="5938" y="66"/>
                    </a:lnTo>
                    <a:lnTo>
                      <a:pt x="5814" y="103"/>
                    </a:lnTo>
                    <a:lnTo>
                      <a:pt x="5682" y="147"/>
                    </a:lnTo>
                    <a:lnTo>
                      <a:pt x="5558" y="205"/>
                    </a:lnTo>
                    <a:lnTo>
                      <a:pt x="5426" y="264"/>
                    </a:lnTo>
                    <a:lnTo>
                      <a:pt x="5294" y="337"/>
                    </a:lnTo>
                    <a:lnTo>
                      <a:pt x="5162" y="410"/>
                    </a:lnTo>
                    <a:lnTo>
                      <a:pt x="5031" y="491"/>
                    </a:lnTo>
                    <a:lnTo>
                      <a:pt x="4891" y="586"/>
                    </a:lnTo>
                    <a:lnTo>
                      <a:pt x="4760" y="674"/>
                    </a:lnTo>
                    <a:lnTo>
                      <a:pt x="4628" y="776"/>
                    </a:lnTo>
                    <a:lnTo>
                      <a:pt x="4357" y="996"/>
                    </a:lnTo>
                    <a:lnTo>
                      <a:pt x="4086" y="1230"/>
                    </a:lnTo>
                    <a:lnTo>
                      <a:pt x="3815" y="1486"/>
                    </a:lnTo>
                    <a:lnTo>
                      <a:pt x="3551" y="1757"/>
                    </a:lnTo>
                    <a:lnTo>
                      <a:pt x="3281" y="2036"/>
                    </a:lnTo>
                    <a:lnTo>
                      <a:pt x="3017" y="2321"/>
                    </a:lnTo>
                    <a:lnTo>
                      <a:pt x="2761" y="2621"/>
                    </a:lnTo>
                    <a:lnTo>
                      <a:pt x="2512" y="2922"/>
                    </a:lnTo>
                    <a:lnTo>
                      <a:pt x="2263" y="3229"/>
                    </a:lnTo>
                    <a:lnTo>
                      <a:pt x="2028" y="3537"/>
                    </a:lnTo>
                    <a:lnTo>
                      <a:pt x="1794" y="3837"/>
                    </a:lnTo>
                    <a:lnTo>
                      <a:pt x="1369" y="4430"/>
                    </a:lnTo>
                    <a:lnTo>
                      <a:pt x="981" y="4979"/>
                    </a:lnTo>
                    <a:lnTo>
                      <a:pt x="645" y="5470"/>
                    </a:lnTo>
                    <a:lnTo>
                      <a:pt x="374" y="5887"/>
                    </a:lnTo>
                    <a:lnTo>
                      <a:pt x="169" y="6209"/>
                    </a:lnTo>
                    <a:lnTo>
                      <a:pt x="0" y="6495"/>
                    </a:lnTo>
                    <a:lnTo>
                      <a:pt x="322" y="6231"/>
                    </a:lnTo>
                    <a:lnTo>
                      <a:pt x="630" y="5982"/>
                    </a:lnTo>
                    <a:lnTo>
                      <a:pt x="937" y="5741"/>
                    </a:lnTo>
                    <a:lnTo>
                      <a:pt x="1230" y="5521"/>
                    </a:lnTo>
                    <a:lnTo>
                      <a:pt x="1509" y="5316"/>
                    </a:lnTo>
                    <a:lnTo>
                      <a:pt x="1787" y="5118"/>
                    </a:lnTo>
                    <a:lnTo>
                      <a:pt x="2058" y="4935"/>
                    </a:lnTo>
                    <a:lnTo>
                      <a:pt x="2314" y="4767"/>
                    </a:lnTo>
                    <a:lnTo>
                      <a:pt x="2563" y="4613"/>
                    </a:lnTo>
                    <a:lnTo>
                      <a:pt x="2805" y="4467"/>
                    </a:lnTo>
                    <a:lnTo>
                      <a:pt x="3039" y="4335"/>
                    </a:lnTo>
                    <a:lnTo>
                      <a:pt x="3266" y="4218"/>
                    </a:lnTo>
                    <a:lnTo>
                      <a:pt x="3486" y="4100"/>
                    </a:lnTo>
                    <a:lnTo>
                      <a:pt x="3698" y="4005"/>
                    </a:lnTo>
                    <a:lnTo>
                      <a:pt x="3903" y="3917"/>
                    </a:lnTo>
                    <a:lnTo>
                      <a:pt x="4093" y="3837"/>
                    </a:lnTo>
                    <a:lnTo>
                      <a:pt x="4284" y="3764"/>
                    </a:lnTo>
                    <a:lnTo>
                      <a:pt x="4467" y="3705"/>
                    </a:lnTo>
                    <a:lnTo>
                      <a:pt x="4642" y="3654"/>
                    </a:lnTo>
                    <a:lnTo>
                      <a:pt x="4811" y="3610"/>
                    </a:lnTo>
                    <a:lnTo>
                      <a:pt x="4972" y="3573"/>
                    </a:lnTo>
                    <a:lnTo>
                      <a:pt x="5126" y="3544"/>
                    </a:lnTo>
                    <a:lnTo>
                      <a:pt x="5272" y="3529"/>
                    </a:lnTo>
                    <a:lnTo>
                      <a:pt x="5411" y="3515"/>
                    </a:lnTo>
                    <a:lnTo>
                      <a:pt x="5550" y="3507"/>
                    </a:lnTo>
                    <a:lnTo>
                      <a:pt x="5675" y="3515"/>
                    </a:lnTo>
                    <a:lnTo>
                      <a:pt x="5799" y="3522"/>
                    </a:lnTo>
                    <a:lnTo>
                      <a:pt x="5916" y="3537"/>
                    </a:lnTo>
                    <a:lnTo>
                      <a:pt x="6034" y="3551"/>
                    </a:lnTo>
                    <a:lnTo>
                      <a:pt x="6136" y="3581"/>
                    </a:lnTo>
                    <a:lnTo>
                      <a:pt x="6239" y="3610"/>
                    </a:lnTo>
                    <a:lnTo>
                      <a:pt x="6334" y="3639"/>
                    </a:lnTo>
                    <a:lnTo>
                      <a:pt x="6429" y="3683"/>
                    </a:lnTo>
                    <a:lnTo>
                      <a:pt x="6510" y="3720"/>
                    </a:lnTo>
                    <a:lnTo>
                      <a:pt x="6590" y="3771"/>
                    </a:lnTo>
                    <a:lnTo>
                      <a:pt x="6671" y="3815"/>
                    </a:lnTo>
                    <a:lnTo>
                      <a:pt x="6744" y="3866"/>
                    </a:lnTo>
                    <a:lnTo>
                      <a:pt x="6810" y="3925"/>
                    </a:lnTo>
                    <a:lnTo>
                      <a:pt x="6934" y="4042"/>
                    </a:lnTo>
                    <a:lnTo>
                      <a:pt x="7037" y="4159"/>
                    </a:lnTo>
                    <a:lnTo>
                      <a:pt x="7132" y="4283"/>
                    </a:lnTo>
                    <a:lnTo>
                      <a:pt x="7205" y="4408"/>
                    </a:lnTo>
                    <a:lnTo>
                      <a:pt x="7271" y="4532"/>
                    </a:lnTo>
                    <a:lnTo>
                      <a:pt x="7330" y="4657"/>
                    </a:lnTo>
                    <a:lnTo>
                      <a:pt x="7366" y="4767"/>
                    </a:lnTo>
                    <a:lnTo>
                      <a:pt x="7403" y="4869"/>
                    </a:lnTo>
                    <a:lnTo>
                      <a:pt x="7425" y="4957"/>
                    </a:lnTo>
                    <a:lnTo>
                      <a:pt x="7454" y="5089"/>
                    </a:lnTo>
                    <a:lnTo>
                      <a:pt x="7461" y="5140"/>
                    </a:lnTo>
                    <a:lnTo>
                      <a:pt x="8823" y="3500"/>
                    </a:lnTo>
                    <a:lnTo>
                      <a:pt x="8823" y="3346"/>
                    </a:lnTo>
                    <a:lnTo>
                      <a:pt x="8816" y="3178"/>
                    </a:lnTo>
                    <a:lnTo>
                      <a:pt x="8801" y="2958"/>
                    </a:lnTo>
                    <a:lnTo>
                      <a:pt x="8779" y="2695"/>
                    </a:lnTo>
                    <a:lnTo>
                      <a:pt x="8728" y="2402"/>
                    </a:lnTo>
                    <a:lnTo>
                      <a:pt x="8699" y="2248"/>
                    </a:lnTo>
                    <a:lnTo>
                      <a:pt x="8662" y="2087"/>
                    </a:lnTo>
                    <a:lnTo>
                      <a:pt x="8626" y="1926"/>
                    </a:lnTo>
                    <a:lnTo>
                      <a:pt x="8574" y="1765"/>
                    </a:lnTo>
                    <a:lnTo>
                      <a:pt x="8516" y="1604"/>
                    </a:lnTo>
                    <a:lnTo>
                      <a:pt x="8450" y="1443"/>
                    </a:lnTo>
                    <a:lnTo>
                      <a:pt x="8377" y="1281"/>
                    </a:lnTo>
                    <a:lnTo>
                      <a:pt x="8296" y="1128"/>
                    </a:lnTo>
                    <a:lnTo>
                      <a:pt x="8201" y="974"/>
                    </a:lnTo>
                    <a:lnTo>
                      <a:pt x="8098" y="827"/>
                    </a:lnTo>
                    <a:lnTo>
                      <a:pt x="7989" y="696"/>
                    </a:lnTo>
                    <a:lnTo>
                      <a:pt x="7864" y="564"/>
                    </a:lnTo>
                    <a:lnTo>
                      <a:pt x="7732" y="447"/>
                    </a:lnTo>
                    <a:lnTo>
                      <a:pt x="7586" y="337"/>
                    </a:lnTo>
                    <a:lnTo>
                      <a:pt x="7505" y="293"/>
                    </a:lnTo>
                    <a:lnTo>
                      <a:pt x="7425" y="242"/>
                    </a:lnTo>
                    <a:lnTo>
                      <a:pt x="7344" y="205"/>
                    </a:lnTo>
                    <a:lnTo>
                      <a:pt x="7256" y="161"/>
                    </a:lnTo>
                    <a:lnTo>
                      <a:pt x="7161" y="125"/>
                    </a:lnTo>
                    <a:lnTo>
                      <a:pt x="7066" y="95"/>
                    </a:lnTo>
                    <a:lnTo>
                      <a:pt x="6971" y="66"/>
                    </a:lnTo>
                    <a:lnTo>
                      <a:pt x="6868" y="44"/>
                    </a:lnTo>
                    <a:lnTo>
                      <a:pt x="6766" y="29"/>
                    </a:lnTo>
                    <a:lnTo>
                      <a:pt x="6656" y="15"/>
                    </a:lnTo>
                    <a:lnTo>
                      <a:pt x="6546" y="7"/>
                    </a:lnTo>
                    <a:lnTo>
                      <a:pt x="64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67"/>
              <p:cNvSpPr/>
              <p:nvPr/>
            </p:nvSpPr>
            <p:spPr>
              <a:xfrm>
                <a:off x="3253400" y="1643775"/>
                <a:ext cx="219700" cy="168050"/>
              </a:xfrm>
              <a:custGeom>
                <a:rect b="b" l="l" r="r" t="t"/>
                <a:pathLst>
                  <a:path extrusionOk="0" h="6722" w="8788">
                    <a:moveTo>
                      <a:pt x="2351" y="0"/>
                    </a:moveTo>
                    <a:lnTo>
                      <a:pt x="2183" y="7"/>
                    </a:lnTo>
                    <a:lnTo>
                      <a:pt x="2022" y="29"/>
                    </a:lnTo>
                    <a:lnTo>
                      <a:pt x="1861" y="66"/>
                    </a:lnTo>
                    <a:lnTo>
                      <a:pt x="1714" y="110"/>
                    </a:lnTo>
                    <a:lnTo>
                      <a:pt x="1575" y="169"/>
                    </a:lnTo>
                    <a:lnTo>
                      <a:pt x="1443" y="234"/>
                    </a:lnTo>
                    <a:lnTo>
                      <a:pt x="1311" y="308"/>
                    </a:lnTo>
                    <a:lnTo>
                      <a:pt x="1194" y="395"/>
                    </a:lnTo>
                    <a:lnTo>
                      <a:pt x="1077" y="483"/>
                    </a:lnTo>
                    <a:lnTo>
                      <a:pt x="975" y="579"/>
                    </a:lnTo>
                    <a:lnTo>
                      <a:pt x="872" y="674"/>
                    </a:lnTo>
                    <a:lnTo>
                      <a:pt x="777" y="776"/>
                    </a:lnTo>
                    <a:lnTo>
                      <a:pt x="689" y="879"/>
                    </a:lnTo>
                    <a:lnTo>
                      <a:pt x="609" y="981"/>
                    </a:lnTo>
                    <a:lnTo>
                      <a:pt x="535" y="1084"/>
                    </a:lnTo>
                    <a:lnTo>
                      <a:pt x="404" y="1289"/>
                    </a:lnTo>
                    <a:lnTo>
                      <a:pt x="301" y="1472"/>
                    </a:lnTo>
                    <a:lnTo>
                      <a:pt x="220" y="1633"/>
                    </a:lnTo>
                    <a:lnTo>
                      <a:pt x="162" y="1757"/>
                    </a:lnTo>
                    <a:lnTo>
                      <a:pt x="118" y="1867"/>
                    </a:lnTo>
                    <a:lnTo>
                      <a:pt x="96" y="1999"/>
                    </a:lnTo>
                    <a:lnTo>
                      <a:pt x="59" y="2336"/>
                    </a:lnTo>
                    <a:lnTo>
                      <a:pt x="37" y="2563"/>
                    </a:lnTo>
                    <a:lnTo>
                      <a:pt x="15" y="2804"/>
                    </a:lnTo>
                    <a:lnTo>
                      <a:pt x="8" y="3061"/>
                    </a:lnTo>
                    <a:lnTo>
                      <a:pt x="1" y="3317"/>
                    </a:lnTo>
                    <a:lnTo>
                      <a:pt x="8" y="3566"/>
                    </a:lnTo>
                    <a:lnTo>
                      <a:pt x="23" y="3683"/>
                    </a:lnTo>
                    <a:lnTo>
                      <a:pt x="37" y="3793"/>
                    </a:lnTo>
                    <a:lnTo>
                      <a:pt x="52" y="3903"/>
                    </a:lnTo>
                    <a:lnTo>
                      <a:pt x="74" y="3991"/>
                    </a:lnTo>
                    <a:lnTo>
                      <a:pt x="103" y="4078"/>
                    </a:lnTo>
                    <a:lnTo>
                      <a:pt x="133" y="4152"/>
                    </a:lnTo>
                    <a:lnTo>
                      <a:pt x="177" y="4210"/>
                    </a:lnTo>
                    <a:lnTo>
                      <a:pt x="220" y="4262"/>
                    </a:lnTo>
                    <a:lnTo>
                      <a:pt x="272" y="4291"/>
                    </a:lnTo>
                    <a:lnTo>
                      <a:pt x="294" y="4305"/>
                    </a:lnTo>
                    <a:lnTo>
                      <a:pt x="330" y="4305"/>
                    </a:lnTo>
                    <a:lnTo>
                      <a:pt x="360" y="4313"/>
                    </a:lnTo>
                    <a:lnTo>
                      <a:pt x="389" y="4305"/>
                    </a:lnTo>
                    <a:lnTo>
                      <a:pt x="462" y="4283"/>
                    </a:lnTo>
                    <a:lnTo>
                      <a:pt x="543" y="4247"/>
                    </a:lnTo>
                    <a:lnTo>
                      <a:pt x="631" y="4181"/>
                    </a:lnTo>
                    <a:lnTo>
                      <a:pt x="682" y="4144"/>
                    </a:lnTo>
                    <a:lnTo>
                      <a:pt x="733" y="4115"/>
                    </a:lnTo>
                    <a:lnTo>
                      <a:pt x="792" y="4086"/>
                    </a:lnTo>
                    <a:lnTo>
                      <a:pt x="857" y="4064"/>
                    </a:lnTo>
                    <a:lnTo>
                      <a:pt x="989" y="4020"/>
                    </a:lnTo>
                    <a:lnTo>
                      <a:pt x="1136" y="3991"/>
                    </a:lnTo>
                    <a:lnTo>
                      <a:pt x="1297" y="3976"/>
                    </a:lnTo>
                    <a:lnTo>
                      <a:pt x="1465" y="3969"/>
                    </a:lnTo>
                    <a:lnTo>
                      <a:pt x="1648" y="3976"/>
                    </a:lnTo>
                    <a:lnTo>
                      <a:pt x="1839" y="3991"/>
                    </a:lnTo>
                    <a:lnTo>
                      <a:pt x="2036" y="4013"/>
                    </a:lnTo>
                    <a:lnTo>
                      <a:pt x="2241" y="4042"/>
                    </a:lnTo>
                    <a:lnTo>
                      <a:pt x="2454" y="4078"/>
                    </a:lnTo>
                    <a:lnTo>
                      <a:pt x="2666" y="4122"/>
                    </a:lnTo>
                    <a:lnTo>
                      <a:pt x="2886" y="4174"/>
                    </a:lnTo>
                    <a:lnTo>
                      <a:pt x="3098" y="4225"/>
                    </a:lnTo>
                    <a:lnTo>
                      <a:pt x="3530" y="4342"/>
                    </a:lnTo>
                    <a:lnTo>
                      <a:pt x="3947" y="4474"/>
                    </a:lnTo>
                    <a:lnTo>
                      <a:pt x="4343" y="4598"/>
                    </a:lnTo>
                    <a:lnTo>
                      <a:pt x="4709" y="4730"/>
                    </a:lnTo>
                    <a:lnTo>
                      <a:pt x="5031" y="4847"/>
                    </a:lnTo>
                    <a:lnTo>
                      <a:pt x="5507" y="5030"/>
                    </a:lnTo>
                    <a:lnTo>
                      <a:pt x="5683" y="5104"/>
                    </a:lnTo>
                    <a:lnTo>
                      <a:pt x="8787" y="6722"/>
                    </a:lnTo>
                    <a:lnTo>
                      <a:pt x="8787" y="6722"/>
                    </a:lnTo>
                    <a:lnTo>
                      <a:pt x="8641" y="6480"/>
                    </a:lnTo>
                    <a:lnTo>
                      <a:pt x="8472" y="6209"/>
                    </a:lnTo>
                    <a:lnTo>
                      <a:pt x="8245" y="5843"/>
                    </a:lnTo>
                    <a:lnTo>
                      <a:pt x="7967" y="5411"/>
                    </a:lnTo>
                    <a:lnTo>
                      <a:pt x="7645" y="4928"/>
                    </a:lnTo>
                    <a:lnTo>
                      <a:pt x="7286" y="4401"/>
                    </a:lnTo>
                    <a:lnTo>
                      <a:pt x="6891" y="3844"/>
                    </a:lnTo>
                    <a:lnTo>
                      <a:pt x="6466" y="3280"/>
                    </a:lnTo>
                    <a:lnTo>
                      <a:pt x="6247" y="2995"/>
                    </a:lnTo>
                    <a:lnTo>
                      <a:pt x="6027" y="2717"/>
                    </a:lnTo>
                    <a:lnTo>
                      <a:pt x="5800" y="2438"/>
                    </a:lnTo>
                    <a:lnTo>
                      <a:pt x="5573" y="2175"/>
                    </a:lnTo>
                    <a:lnTo>
                      <a:pt x="5339" y="1911"/>
                    </a:lnTo>
                    <a:lnTo>
                      <a:pt x="5112" y="1662"/>
                    </a:lnTo>
                    <a:lnTo>
                      <a:pt x="4877" y="1421"/>
                    </a:lnTo>
                    <a:lnTo>
                      <a:pt x="4650" y="1194"/>
                    </a:lnTo>
                    <a:lnTo>
                      <a:pt x="4416" y="981"/>
                    </a:lnTo>
                    <a:lnTo>
                      <a:pt x="4189" y="791"/>
                    </a:lnTo>
                    <a:lnTo>
                      <a:pt x="3962" y="615"/>
                    </a:lnTo>
                    <a:lnTo>
                      <a:pt x="3742" y="461"/>
                    </a:lnTo>
                    <a:lnTo>
                      <a:pt x="3633" y="395"/>
                    </a:lnTo>
                    <a:lnTo>
                      <a:pt x="3523" y="330"/>
                    </a:lnTo>
                    <a:lnTo>
                      <a:pt x="3413" y="278"/>
                    </a:lnTo>
                    <a:lnTo>
                      <a:pt x="3310" y="227"/>
                    </a:lnTo>
                    <a:lnTo>
                      <a:pt x="3105" y="147"/>
                    </a:lnTo>
                    <a:lnTo>
                      <a:pt x="2900" y="81"/>
                    </a:lnTo>
                    <a:lnTo>
                      <a:pt x="2710" y="37"/>
                    </a:lnTo>
                    <a:lnTo>
                      <a:pt x="2527" y="15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67"/>
              <p:cNvSpPr/>
              <p:nvPr/>
            </p:nvSpPr>
            <p:spPr>
              <a:xfrm>
                <a:off x="2781875" y="1701250"/>
                <a:ext cx="286675" cy="510375"/>
              </a:xfrm>
              <a:custGeom>
                <a:rect b="b" l="l" r="r" t="t"/>
                <a:pathLst>
                  <a:path extrusionOk="0" h="20415" w="11467">
                    <a:moveTo>
                      <a:pt x="10771" y="0"/>
                    </a:moveTo>
                    <a:lnTo>
                      <a:pt x="10625" y="8"/>
                    </a:lnTo>
                    <a:lnTo>
                      <a:pt x="10449" y="30"/>
                    </a:lnTo>
                    <a:lnTo>
                      <a:pt x="10251" y="66"/>
                    </a:lnTo>
                    <a:lnTo>
                      <a:pt x="10017" y="125"/>
                    </a:lnTo>
                    <a:lnTo>
                      <a:pt x="9892" y="161"/>
                    </a:lnTo>
                    <a:lnTo>
                      <a:pt x="9768" y="198"/>
                    </a:lnTo>
                    <a:lnTo>
                      <a:pt x="9629" y="249"/>
                    </a:lnTo>
                    <a:lnTo>
                      <a:pt x="9490" y="308"/>
                    </a:lnTo>
                    <a:lnTo>
                      <a:pt x="9343" y="374"/>
                    </a:lnTo>
                    <a:lnTo>
                      <a:pt x="9189" y="447"/>
                    </a:lnTo>
                    <a:lnTo>
                      <a:pt x="9028" y="527"/>
                    </a:lnTo>
                    <a:lnTo>
                      <a:pt x="8867" y="623"/>
                    </a:lnTo>
                    <a:lnTo>
                      <a:pt x="8699" y="718"/>
                    </a:lnTo>
                    <a:lnTo>
                      <a:pt x="8523" y="835"/>
                    </a:lnTo>
                    <a:lnTo>
                      <a:pt x="8347" y="952"/>
                    </a:lnTo>
                    <a:lnTo>
                      <a:pt x="8164" y="1084"/>
                    </a:lnTo>
                    <a:lnTo>
                      <a:pt x="7981" y="1230"/>
                    </a:lnTo>
                    <a:lnTo>
                      <a:pt x="7791" y="1384"/>
                    </a:lnTo>
                    <a:lnTo>
                      <a:pt x="7593" y="1552"/>
                    </a:lnTo>
                    <a:lnTo>
                      <a:pt x="7395" y="1736"/>
                    </a:lnTo>
                    <a:lnTo>
                      <a:pt x="7190" y="1933"/>
                    </a:lnTo>
                    <a:lnTo>
                      <a:pt x="6985" y="2146"/>
                    </a:lnTo>
                    <a:lnTo>
                      <a:pt x="6780" y="2365"/>
                    </a:lnTo>
                    <a:lnTo>
                      <a:pt x="6568" y="2607"/>
                    </a:lnTo>
                    <a:lnTo>
                      <a:pt x="6356" y="2856"/>
                    </a:lnTo>
                    <a:lnTo>
                      <a:pt x="6136" y="3127"/>
                    </a:lnTo>
                    <a:lnTo>
                      <a:pt x="5916" y="3412"/>
                    </a:lnTo>
                    <a:lnTo>
                      <a:pt x="5689" y="3713"/>
                    </a:lnTo>
                    <a:lnTo>
                      <a:pt x="5462" y="4035"/>
                    </a:lnTo>
                    <a:lnTo>
                      <a:pt x="5235" y="4371"/>
                    </a:lnTo>
                    <a:lnTo>
                      <a:pt x="5008" y="4730"/>
                    </a:lnTo>
                    <a:lnTo>
                      <a:pt x="4774" y="5104"/>
                    </a:lnTo>
                    <a:lnTo>
                      <a:pt x="4540" y="5499"/>
                    </a:lnTo>
                    <a:lnTo>
                      <a:pt x="4306" y="5909"/>
                    </a:lnTo>
                    <a:lnTo>
                      <a:pt x="4071" y="6341"/>
                    </a:lnTo>
                    <a:lnTo>
                      <a:pt x="3837" y="6795"/>
                    </a:lnTo>
                    <a:lnTo>
                      <a:pt x="3595" y="7271"/>
                    </a:lnTo>
                    <a:lnTo>
                      <a:pt x="3354" y="7769"/>
                    </a:lnTo>
                    <a:lnTo>
                      <a:pt x="3119" y="8281"/>
                    </a:lnTo>
                    <a:lnTo>
                      <a:pt x="2878" y="8823"/>
                    </a:lnTo>
                    <a:lnTo>
                      <a:pt x="2636" y="9387"/>
                    </a:lnTo>
                    <a:lnTo>
                      <a:pt x="2395" y="9973"/>
                    </a:lnTo>
                    <a:lnTo>
                      <a:pt x="2153" y="10588"/>
                    </a:lnTo>
                    <a:lnTo>
                      <a:pt x="1911" y="11218"/>
                    </a:lnTo>
                    <a:lnTo>
                      <a:pt x="1670" y="11877"/>
                    </a:lnTo>
                    <a:lnTo>
                      <a:pt x="1428" y="12565"/>
                    </a:lnTo>
                    <a:lnTo>
                      <a:pt x="1186" y="13275"/>
                    </a:lnTo>
                    <a:lnTo>
                      <a:pt x="945" y="14007"/>
                    </a:lnTo>
                    <a:lnTo>
                      <a:pt x="710" y="14776"/>
                    </a:lnTo>
                    <a:lnTo>
                      <a:pt x="469" y="15567"/>
                    </a:lnTo>
                    <a:lnTo>
                      <a:pt x="235" y="16380"/>
                    </a:lnTo>
                    <a:lnTo>
                      <a:pt x="0" y="17229"/>
                    </a:lnTo>
                    <a:lnTo>
                      <a:pt x="1120" y="17639"/>
                    </a:lnTo>
                    <a:lnTo>
                      <a:pt x="2336" y="18071"/>
                    </a:lnTo>
                    <a:lnTo>
                      <a:pt x="3808" y="18591"/>
                    </a:lnTo>
                    <a:lnTo>
                      <a:pt x="4598" y="18862"/>
                    </a:lnTo>
                    <a:lnTo>
                      <a:pt x="5411" y="19133"/>
                    </a:lnTo>
                    <a:lnTo>
                      <a:pt x="6224" y="19396"/>
                    </a:lnTo>
                    <a:lnTo>
                      <a:pt x="7022" y="19653"/>
                    </a:lnTo>
                    <a:lnTo>
                      <a:pt x="7791" y="19887"/>
                    </a:lnTo>
                    <a:lnTo>
                      <a:pt x="8508" y="20092"/>
                    </a:lnTo>
                    <a:lnTo>
                      <a:pt x="9167" y="20268"/>
                    </a:lnTo>
                    <a:lnTo>
                      <a:pt x="9468" y="20341"/>
                    </a:lnTo>
                    <a:lnTo>
                      <a:pt x="9746" y="20399"/>
                    </a:lnTo>
                    <a:lnTo>
                      <a:pt x="9812" y="20414"/>
                    </a:lnTo>
                    <a:lnTo>
                      <a:pt x="9878" y="20414"/>
                    </a:lnTo>
                    <a:lnTo>
                      <a:pt x="9936" y="20407"/>
                    </a:lnTo>
                    <a:lnTo>
                      <a:pt x="10002" y="20392"/>
                    </a:lnTo>
                    <a:lnTo>
                      <a:pt x="10061" y="20378"/>
                    </a:lnTo>
                    <a:lnTo>
                      <a:pt x="10119" y="20348"/>
                    </a:lnTo>
                    <a:lnTo>
                      <a:pt x="10178" y="20312"/>
                    </a:lnTo>
                    <a:lnTo>
                      <a:pt x="10229" y="20268"/>
                    </a:lnTo>
                    <a:lnTo>
                      <a:pt x="10288" y="20224"/>
                    </a:lnTo>
                    <a:lnTo>
                      <a:pt x="10339" y="20165"/>
                    </a:lnTo>
                    <a:lnTo>
                      <a:pt x="10390" y="20107"/>
                    </a:lnTo>
                    <a:lnTo>
                      <a:pt x="10434" y="20033"/>
                    </a:lnTo>
                    <a:lnTo>
                      <a:pt x="10485" y="19960"/>
                    </a:lnTo>
                    <a:lnTo>
                      <a:pt x="10529" y="19880"/>
                    </a:lnTo>
                    <a:lnTo>
                      <a:pt x="10617" y="19697"/>
                    </a:lnTo>
                    <a:lnTo>
                      <a:pt x="10705" y="19492"/>
                    </a:lnTo>
                    <a:lnTo>
                      <a:pt x="10778" y="19265"/>
                    </a:lnTo>
                    <a:lnTo>
                      <a:pt x="10851" y="19016"/>
                    </a:lnTo>
                    <a:lnTo>
                      <a:pt x="10925" y="18745"/>
                    </a:lnTo>
                    <a:lnTo>
                      <a:pt x="10983" y="18452"/>
                    </a:lnTo>
                    <a:lnTo>
                      <a:pt x="11049" y="18144"/>
                    </a:lnTo>
                    <a:lnTo>
                      <a:pt x="11100" y="17815"/>
                    </a:lnTo>
                    <a:lnTo>
                      <a:pt x="11152" y="17471"/>
                    </a:lnTo>
                    <a:lnTo>
                      <a:pt x="11196" y="17112"/>
                    </a:lnTo>
                    <a:lnTo>
                      <a:pt x="11240" y="16731"/>
                    </a:lnTo>
                    <a:lnTo>
                      <a:pt x="11276" y="16343"/>
                    </a:lnTo>
                    <a:lnTo>
                      <a:pt x="11305" y="15940"/>
                    </a:lnTo>
                    <a:lnTo>
                      <a:pt x="11364" y="15098"/>
                    </a:lnTo>
                    <a:lnTo>
                      <a:pt x="11408" y="14212"/>
                    </a:lnTo>
                    <a:lnTo>
                      <a:pt x="11437" y="13297"/>
                    </a:lnTo>
                    <a:lnTo>
                      <a:pt x="11452" y="12360"/>
                    </a:lnTo>
                    <a:lnTo>
                      <a:pt x="11467" y="11401"/>
                    </a:lnTo>
                    <a:lnTo>
                      <a:pt x="11459" y="10434"/>
                    </a:lnTo>
                    <a:lnTo>
                      <a:pt x="11452" y="9460"/>
                    </a:lnTo>
                    <a:lnTo>
                      <a:pt x="11437" y="8501"/>
                    </a:lnTo>
                    <a:lnTo>
                      <a:pt x="11408" y="7549"/>
                    </a:lnTo>
                    <a:lnTo>
                      <a:pt x="11379" y="6619"/>
                    </a:lnTo>
                    <a:lnTo>
                      <a:pt x="11349" y="5726"/>
                    </a:lnTo>
                    <a:lnTo>
                      <a:pt x="11313" y="4862"/>
                    </a:lnTo>
                    <a:lnTo>
                      <a:pt x="11240" y="3281"/>
                    </a:lnTo>
                    <a:lnTo>
                      <a:pt x="11166" y="1948"/>
                    </a:lnTo>
                    <a:lnTo>
                      <a:pt x="11100" y="915"/>
                    </a:lnTo>
                    <a:lnTo>
                      <a:pt x="11042" y="15"/>
                    </a:lnTo>
                    <a:lnTo>
                      <a:pt x="10969" y="8"/>
                    </a:lnTo>
                    <a:lnTo>
                      <a:pt x="108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67"/>
              <p:cNvSpPr/>
              <p:nvPr/>
            </p:nvSpPr>
            <p:spPr>
              <a:xfrm>
                <a:off x="3761375" y="1681850"/>
                <a:ext cx="398525" cy="613600"/>
              </a:xfrm>
              <a:custGeom>
                <a:rect b="b" l="l" r="r" t="t"/>
                <a:pathLst>
                  <a:path extrusionOk="0" h="24544" w="15941">
                    <a:moveTo>
                      <a:pt x="1787" y="0"/>
                    </a:moveTo>
                    <a:lnTo>
                      <a:pt x="1685" y="7"/>
                    </a:lnTo>
                    <a:lnTo>
                      <a:pt x="1582" y="22"/>
                    </a:lnTo>
                    <a:lnTo>
                      <a:pt x="1487" y="37"/>
                    </a:lnTo>
                    <a:lnTo>
                      <a:pt x="1392" y="66"/>
                    </a:lnTo>
                    <a:lnTo>
                      <a:pt x="1304" y="103"/>
                    </a:lnTo>
                    <a:lnTo>
                      <a:pt x="1216" y="147"/>
                    </a:lnTo>
                    <a:lnTo>
                      <a:pt x="1128" y="198"/>
                    </a:lnTo>
                    <a:lnTo>
                      <a:pt x="1048" y="249"/>
                    </a:lnTo>
                    <a:lnTo>
                      <a:pt x="974" y="315"/>
                    </a:lnTo>
                    <a:lnTo>
                      <a:pt x="901" y="381"/>
                    </a:lnTo>
                    <a:lnTo>
                      <a:pt x="828" y="454"/>
                    </a:lnTo>
                    <a:lnTo>
                      <a:pt x="762" y="535"/>
                    </a:lnTo>
                    <a:lnTo>
                      <a:pt x="703" y="622"/>
                    </a:lnTo>
                    <a:lnTo>
                      <a:pt x="638" y="718"/>
                    </a:lnTo>
                    <a:lnTo>
                      <a:pt x="579" y="820"/>
                    </a:lnTo>
                    <a:lnTo>
                      <a:pt x="528" y="923"/>
                    </a:lnTo>
                    <a:lnTo>
                      <a:pt x="476" y="1032"/>
                    </a:lnTo>
                    <a:lnTo>
                      <a:pt x="425" y="1150"/>
                    </a:lnTo>
                    <a:lnTo>
                      <a:pt x="381" y="1274"/>
                    </a:lnTo>
                    <a:lnTo>
                      <a:pt x="301" y="1530"/>
                    </a:lnTo>
                    <a:lnTo>
                      <a:pt x="227" y="1816"/>
                    </a:lnTo>
                    <a:lnTo>
                      <a:pt x="169" y="2109"/>
                    </a:lnTo>
                    <a:lnTo>
                      <a:pt x="118" y="2431"/>
                    </a:lnTo>
                    <a:lnTo>
                      <a:pt x="74" y="2760"/>
                    </a:lnTo>
                    <a:lnTo>
                      <a:pt x="44" y="3112"/>
                    </a:lnTo>
                    <a:lnTo>
                      <a:pt x="22" y="3478"/>
                    </a:lnTo>
                    <a:lnTo>
                      <a:pt x="8" y="3859"/>
                    </a:lnTo>
                    <a:lnTo>
                      <a:pt x="1" y="4254"/>
                    </a:lnTo>
                    <a:lnTo>
                      <a:pt x="1" y="4657"/>
                    </a:lnTo>
                    <a:lnTo>
                      <a:pt x="15" y="5074"/>
                    </a:lnTo>
                    <a:lnTo>
                      <a:pt x="30" y="5506"/>
                    </a:lnTo>
                    <a:lnTo>
                      <a:pt x="59" y="5938"/>
                    </a:lnTo>
                    <a:lnTo>
                      <a:pt x="88" y="6385"/>
                    </a:lnTo>
                    <a:lnTo>
                      <a:pt x="125" y="6839"/>
                    </a:lnTo>
                    <a:lnTo>
                      <a:pt x="169" y="7300"/>
                    </a:lnTo>
                    <a:lnTo>
                      <a:pt x="220" y="7761"/>
                    </a:lnTo>
                    <a:lnTo>
                      <a:pt x="271" y="8230"/>
                    </a:lnTo>
                    <a:lnTo>
                      <a:pt x="330" y="8706"/>
                    </a:lnTo>
                    <a:lnTo>
                      <a:pt x="462" y="9658"/>
                    </a:lnTo>
                    <a:lnTo>
                      <a:pt x="608" y="10617"/>
                    </a:lnTo>
                    <a:lnTo>
                      <a:pt x="769" y="11569"/>
                    </a:lnTo>
                    <a:lnTo>
                      <a:pt x="930" y="12506"/>
                    </a:lnTo>
                    <a:lnTo>
                      <a:pt x="1106" y="13421"/>
                    </a:lnTo>
                    <a:lnTo>
                      <a:pt x="1282" y="14307"/>
                    </a:lnTo>
                    <a:lnTo>
                      <a:pt x="1458" y="15164"/>
                    </a:lnTo>
                    <a:lnTo>
                      <a:pt x="1626" y="15969"/>
                    </a:lnTo>
                    <a:lnTo>
                      <a:pt x="1794" y="16724"/>
                    </a:lnTo>
                    <a:lnTo>
                      <a:pt x="2102" y="18049"/>
                    </a:lnTo>
                    <a:lnTo>
                      <a:pt x="2344" y="19074"/>
                    </a:lnTo>
                    <a:lnTo>
                      <a:pt x="2512" y="19733"/>
                    </a:lnTo>
                    <a:lnTo>
                      <a:pt x="2571" y="19967"/>
                    </a:lnTo>
                    <a:lnTo>
                      <a:pt x="2710" y="20136"/>
                    </a:lnTo>
                    <a:lnTo>
                      <a:pt x="3083" y="20575"/>
                    </a:lnTo>
                    <a:lnTo>
                      <a:pt x="3339" y="20875"/>
                    </a:lnTo>
                    <a:lnTo>
                      <a:pt x="3647" y="21212"/>
                    </a:lnTo>
                    <a:lnTo>
                      <a:pt x="3984" y="21586"/>
                    </a:lnTo>
                    <a:lnTo>
                      <a:pt x="4357" y="21974"/>
                    </a:lnTo>
                    <a:lnTo>
                      <a:pt x="4753" y="22369"/>
                    </a:lnTo>
                    <a:lnTo>
                      <a:pt x="5170" y="22757"/>
                    </a:lnTo>
                    <a:lnTo>
                      <a:pt x="5382" y="22955"/>
                    </a:lnTo>
                    <a:lnTo>
                      <a:pt x="5602" y="23145"/>
                    </a:lnTo>
                    <a:lnTo>
                      <a:pt x="5822" y="23328"/>
                    </a:lnTo>
                    <a:lnTo>
                      <a:pt x="6034" y="23504"/>
                    </a:lnTo>
                    <a:lnTo>
                      <a:pt x="6254" y="23680"/>
                    </a:lnTo>
                    <a:lnTo>
                      <a:pt x="6473" y="23833"/>
                    </a:lnTo>
                    <a:lnTo>
                      <a:pt x="6693" y="23987"/>
                    </a:lnTo>
                    <a:lnTo>
                      <a:pt x="6913" y="24126"/>
                    </a:lnTo>
                    <a:lnTo>
                      <a:pt x="7125" y="24251"/>
                    </a:lnTo>
                    <a:lnTo>
                      <a:pt x="7337" y="24368"/>
                    </a:lnTo>
                    <a:lnTo>
                      <a:pt x="7542" y="24463"/>
                    </a:lnTo>
                    <a:lnTo>
                      <a:pt x="7747" y="24544"/>
                    </a:lnTo>
                    <a:lnTo>
                      <a:pt x="8106" y="24156"/>
                    </a:lnTo>
                    <a:lnTo>
                      <a:pt x="9043" y="23116"/>
                    </a:lnTo>
                    <a:lnTo>
                      <a:pt x="9666" y="22413"/>
                    </a:lnTo>
                    <a:lnTo>
                      <a:pt x="10361" y="21622"/>
                    </a:lnTo>
                    <a:lnTo>
                      <a:pt x="11108" y="20758"/>
                    </a:lnTo>
                    <a:lnTo>
                      <a:pt x="11877" y="19843"/>
                    </a:lnTo>
                    <a:lnTo>
                      <a:pt x="12646" y="18913"/>
                    </a:lnTo>
                    <a:lnTo>
                      <a:pt x="13019" y="18444"/>
                    </a:lnTo>
                    <a:lnTo>
                      <a:pt x="13385" y="17983"/>
                    </a:lnTo>
                    <a:lnTo>
                      <a:pt x="13744" y="17529"/>
                    </a:lnTo>
                    <a:lnTo>
                      <a:pt x="14081" y="17075"/>
                    </a:lnTo>
                    <a:lnTo>
                      <a:pt x="14403" y="16643"/>
                    </a:lnTo>
                    <a:lnTo>
                      <a:pt x="14696" y="16218"/>
                    </a:lnTo>
                    <a:lnTo>
                      <a:pt x="14974" y="15816"/>
                    </a:lnTo>
                    <a:lnTo>
                      <a:pt x="15216" y="15435"/>
                    </a:lnTo>
                    <a:lnTo>
                      <a:pt x="15435" y="15076"/>
                    </a:lnTo>
                    <a:lnTo>
                      <a:pt x="15531" y="14908"/>
                    </a:lnTo>
                    <a:lnTo>
                      <a:pt x="15618" y="14747"/>
                    </a:lnTo>
                    <a:lnTo>
                      <a:pt x="15692" y="14586"/>
                    </a:lnTo>
                    <a:lnTo>
                      <a:pt x="15758" y="14439"/>
                    </a:lnTo>
                    <a:lnTo>
                      <a:pt x="15816" y="14300"/>
                    </a:lnTo>
                    <a:lnTo>
                      <a:pt x="15867" y="14168"/>
                    </a:lnTo>
                    <a:lnTo>
                      <a:pt x="15904" y="14051"/>
                    </a:lnTo>
                    <a:lnTo>
                      <a:pt x="15926" y="13934"/>
                    </a:lnTo>
                    <a:lnTo>
                      <a:pt x="15941" y="13831"/>
                    </a:lnTo>
                    <a:lnTo>
                      <a:pt x="15941" y="13736"/>
                    </a:lnTo>
                    <a:lnTo>
                      <a:pt x="15787" y="13575"/>
                    </a:lnTo>
                    <a:lnTo>
                      <a:pt x="15362" y="13129"/>
                    </a:lnTo>
                    <a:lnTo>
                      <a:pt x="14740" y="12448"/>
                    </a:lnTo>
                    <a:lnTo>
                      <a:pt x="14366" y="12030"/>
                    </a:lnTo>
                    <a:lnTo>
                      <a:pt x="13971" y="11576"/>
                    </a:lnTo>
                    <a:lnTo>
                      <a:pt x="13554" y="11093"/>
                    </a:lnTo>
                    <a:lnTo>
                      <a:pt x="13129" y="10580"/>
                    </a:lnTo>
                    <a:lnTo>
                      <a:pt x="12697" y="10053"/>
                    </a:lnTo>
                    <a:lnTo>
                      <a:pt x="12265" y="9511"/>
                    </a:lnTo>
                    <a:lnTo>
                      <a:pt x="11855" y="8970"/>
                    </a:lnTo>
                    <a:lnTo>
                      <a:pt x="11657" y="8691"/>
                    </a:lnTo>
                    <a:lnTo>
                      <a:pt x="11460" y="8420"/>
                    </a:lnTo>
                    <a:lnTo>
                      <a:pt x="11276" y="8150"/>
                    </a:lnTo>
                    <a:lnTo>
                      <a:pt x="11093" y="7879"/>
                    </a:lnTo>
                    <a:lnTo>
                      <a:pt x="10925" y="7615"/>
                    </a:lnTo>
                    <a:lnTo>
                      <a:pt x="10764" y="7359"/>
                    </a:lnTo>
                    <a:lnTo>
                      <a:pt x="10134" y="6290"/>
                    </a:lnTo>
                    <a:lnTo>
                      <a:pt x="9790" y="5741"/>
                    </a:lnTo>
                    <a:lnTo>
                      <a:pt x="9614" y="5462"/>
                    </a:lnTo>
                    <a:lnTo>
                      <a:pt x="9431" y="5184"/>
                    </a:lnTo>
                    <a:lnTo>
                      <a:pt x="9241" y="4899"/>
                    </a:lnTo>
                    <a:lnTo>
                      <a:pt x="9051" y="4620"/>
                    </a:lnTo>
                    <a:lnTo>
                      <a:pt x="8846" y="4342"/>
                    </a:lnTo>
                    <a:lnTo>
                      <a:pt x="8641" y="4071"/>
                    </a:lnTo>
                    <a:lnTo>
                      <a:pt x="8421" y="3800"/>
                    </a:lnTo>
                    <a:lnTo>
                      <a:pt x="8194" y="3529"/>
                    </a:lnTo>
                    <a:lnTo>
                      <a:pt x="7960" y="3266"/>
                    </a:lnTo>
                    <a:lnTo>
                      <a:pt x="7718" y="3002"/>
                    </a:lnTo>
                    <a:lnTo>
                      <a:pt x="7462" y="2746"/>
                    </a:lnTo>
                    <a:lnTo>
                      <a:pt x="7198" y="2497"/>
                    </a:lnTo>
                    <a:lnTo>
                      <a:pt x="6920" y="2255"/>
                    </a:lnTo>
                    <a:lnTo>
                      <a:pt x="6634" y="2021"/>
                    </a:lnTo>
                    <a:lnTo>
                      <a:pt x="6334" y="1794"/>
                    </a:lnTo>
                    <a:lnTo>
                      <a:pt x="6027" y="1574"/>
                    </a:lnTo>
                    <a:lnTo>
                      <a:pt x="5704" y="1369"/>
                    </a:lnTo>
                    <a:lnTo>
                      <a:pt x="5360" y="1164"/>
                    </a:lnTo>
                    <a:lnTo>
                      <a:pt x="5009" y="981"/>
                    </a:lnTo>
                    <a:lnTo>
                      <a:pt x="4650" y="806"/>
                    </a:lnTo>
                    <a:lnTo>
                      <a:pt x="4460" y="718"/>
                    </a:lnTo>
                    <a:lnTo>
                      <a:pt x="4269" y="637"/>
                    </a:lnTo>
                    <a:lnTo>
                      <a:pt x="4072" y="564"/>
                    </a:lnTo>
                    <a:lnTo>
                      <a:pt x="3874" y="491"/>
                    </a:lnTo>
                    <a:lnTo>
                      <a:pt x="3669" y="417"/>
                    </a:lnTo>
                    <a:lnTo>
                      <a:pt x="3457" y="352"/>
                    </a:lnTo>
                    <a:lnTo>
                      <a:pt x="3244" y="286"/>
                    </a:lnTo>
                    <a:lnTo>
                      <a:pt x="3032" y="227"/>
                    </a:lnTo>
                    <a:lnTo>
                      <a:pt x="2812" y="176"/>
                    </a:lnTo>
                    <a:lnTo>
                      <a:pt x="2585" y="117"/>
                    </a:lnTo>
                    <a:lnTo>
                      <a:pt x="2358" y="73"/>
                    </a:lnTo>
                    <a:lnTo>
                      <a:pt x="2124" y="29"/>
                    </a:lnTo>
                    <a:lnTo>
                      <a:pt x="2007" y="7"/>
                    </a:lnTo>
                    <a:lnTo>
                      <a:pt x="18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67"/>
              <p:cNvSpPr/>
              <p:nvPr/>
            </p:nvSpPr>
            <p:spPr>
              <a:xfrm>
                <a:off x="4645700" y="2464925"/>
                <a:ext cx="173175" cy="182525"/>
              </a:xfrm>
              <a:custGeom>
                <a:rect b="b" l="l" r="r" t="t"/>
                <a:pathLst>
                  <a:path extrusionOk="0" h="7301" w="6927">
                    <a:moveTo>
                      <a:pt x="4613" y="1"/>
                    </a:moveTo>
                    <a:lnTo>
                      <a:pt x="4525" y="15"/>
                    </a:lnTo>
                    <a:lnTo>
                      <a:pt x="4445" y="52"/>
                    </a:lnTo>
                    <a:lnTo>
                      <a:pt x="4364" y="96"/>
                    </a:lnTo>
                    <a:lnTo>
                      <a:pt x="4291" y="155"/>
                    </a:lnTo>
                    <a:lnTo>
                      <a:pt x="4211" y="228"/>
                    </a:lnTo>
                    <a:lnTo>
                      <a:pt x="4137" y="308"/>
                    </a:lnTo>
                    <a:lnTo>
                      <a:pt x="4057" y="404"/>
                    </a:lnTo>
                    <a:lnTo>
                      <a:pt x="3984" y="506"/>
                    </a:lnTo>
                    <a:lnTo>
                      <a:pt x="3947" y="565"/>
                    </a:lnTo>
                    <a:lnTo>
                      <a:pt x="3925" y="631"/>
                    </a:lnTo>
                    <a:lnTo>
                      <a:pt x="3918" y="696"/>
                    </a:lnTo>
                    <a:lnTo>
                      <a:pt x="3918" y="770"/>
                    </a:lnTo>
                    <a:lnTo>
                      <a:pt x="3932" y="843"/>
                    </a:lnTo>
                    <a:lnTo>
                      <a:pt x="3954" y="923"/>
                    </a:lnTo>
                    <a:lnTo>
                      <a:pt x="3984" y="1004"/>
                    </a:lnTo>
                    <a:lnTo>
                      <a:pt x="4020" y="1092"/>
                    </a:lnTo>
                    <a:lnTo>
                      <a:pt x="4064" y="1180"/>
                    </a:lnTo>
                    <a:lnTo>
                      <a:pt x="4115" y="1268"/>
                    </a:lnTo>
                    <a:lnTo>
                      <a:pt x="4240" y="1451"/>
                    </a:lnTo>
                    <a:lnTo>
                      <a:pt x="4372" y="1634"/>
                    </a:lnTo>
                    <a:lnTo>
                      <a:pt x="4518" y="1809"/>
                    </a:lnTo>
                    <a:lnTo>
                      <a:pt x="4672" y="1985"/>
                    </a:lnTo>
                    <a:lnTo>
                      <a:pt x="4818" y="2146"/>
                    </a:lnTo>
                    <a:lnTo>
                      <a:pt x="5096" y="2417"/>
                    </a:lnTo>
                    <a:lnTo>
                      <a:pt x="5294" y="2608"/>
                    </a:lnTo>
                    <a:lnTo>
                      <a:pt x="5375" y="2673"/>
                    </a:lnTo>
                    <a:lnTo>
                      <a:pt x="5280" y="2651"/>
                    </a:lnTo>
                    <a:lnTo>
                      <a:pt x="5162" y="2622"/>
                    </a:lnTo>
                    <a:lnTo>
                      <a:pt x="5009" y="2564"/>
                    </a:lnTo>
                    <a:lnTo>
                      <a:pt x="4796" y="2483"/>
                    </a:lnTo>
                    <a:lnTo>
                      <a:pt x="4547" y="2373"/>
                    </a:lnTo>
                    <a:lnTo>
                      <a:pt x="4254" y="2219"/>
                    </a:lnTo>
                    <a:lnTo>
                      <a:pt x="4093" y="2132"/>
                    </a:lnTo>
                    <a:lnTo>
                      <a:pt x="3918" y="2029"/>
                    </a:lnTo>
                    <a:lnTo>
                      <a:pt x="3742" y="1927"/>
                    </a:lnTo>
                    <a:lnTo>
                      <a:pt x="3573" y="1839"/>
                    </a:lnTo>
                    <a:lnTo>
                      <a:pt x="3420" y="1765"/>
                    </a:lnTo>
                    <a:lnTo>
                      <a:pt x="3266" y="1707"/>
                    </a:lnTo>
                    <a:lnTo>
                      <a:pt x="3127" y="1656"/>
                    </a:lnTo>
                    <a:lnTo>
                      <a:pt x="2995" y="1619"/>
                    </a:lnTo>
                    <a:lnTo>
                      <a:pt x="2863" y="1604"/>
                    </a:lnTo>
                    <a:lnTo>
                      <a:pt x="2746" y="1597"/>
                    </a:lnTo>
                    <a:lnTo>
                      <a:pt x="2636" y="1597"/>
                    </a:lnTo>
                    <a:lnTo>
                      <a:pt x="2526" y="1619"/>
                    </a:lnTo>
                    <a:lnTo>
                      <a:pt x="2431" y="1656"/>
                    </a:lnTo>
                    <a:lnTo>
                      <a:pt x="2336" y="1700"/>
                    </a:lnTo>
                    <a:lnTo>
                      <a:pt x="2248" y="1765"/>
                    </a:lnTo>
                    <a:lnTo>
                      <a:pt x="2160" y="1839"/>
                    </a:lnTo>
                    <a:lnTo>
                      <a:pt x="2080" y="1927"/>
                    </a:lnTo>
                    <a:lnTo>
                      <a:pt x="2007" y="2029"/>
                    </a:lnTo>
                    <a:lnTo>
                      <a:pt x="1977" y="2088"/>
                    </a:lnTo>
                    <a:lnTo>
                      <a:pt x="1963" y="2146"/>
                    </a:lnTo>
                    <a:lnTo>
                      <a:pt x="1948" y="2219"/>
                    </a:lnTo>
                    <a:lnTo>
                      <a:pt x="1955" y="2285"/>
                    </a:lnTo>
                    <a:lnTo>
                      <a:pt x="1963" y="2366"/>
                    </a:lnTo>
                    <a:lnTo>
                      <a:pt x="1985" y="2446"/>
                    </a:lnTo>
                    <a:lnTo>
                      <a:pt x="2014" y="2527"/>
                    </a:lnTo>
                    <a:lnTo>
                      <a:pt x="2050" y="2615"/>
                    </a:lnTo>
                    <a:lnTo>
                      <a:pt x="2094" y="2703"/>
                    </a:lnTo>
                    <a:lnTo>
                      <a:pt x="2146" y="2791"/>
                    </a:lnTo>
                    <a:lnTo>
                      <a:pt x="2263" y="2974"/>
                    </a:lnTo>
                    <a:lnTo>
                      <a:pt x="2387" y="3157"/>
                    </a:lnTo>
                    <a:lnTo>
                      <a:pt x="2534" y="3332"/>
                    </a:lnTo>
                    <a:lnTo>
                      <a:pt x="2673" y="3508"/>
                    </a:lnTo>
                    <a:lnTo>
                      <a:pt x="2819" y="3669"/>
                    </a:lnTo>
                    <a:lnTo>
                      <a:pt x="3083" y="3947"/>
                    </a:lnTo>
                    <a:lnTo>
                      <a:pt x="3273" y="4138"/>
                    </a:lnTo>
                    <a:lnTo>
                      <a:pt x="3347" y="4204"/>
                    </a:lnTo>
                    <a:lnTo>
                      <a:pt x="3347" y="4204"/>
                    </a:lnTo>
                    <a:lnTo>
                      <a:pt x="3083" y="4087"/>
                    </a:lnTo>
                    <a:lnTo>
                      <a:pt x="2797" y="3955"/>
                    </a:lnTo>
                    <a:lnTo>
                      <a:pt x="2461" y="3786"/>
                    </a:lnTo>
                    <a:lnTo>
                      <a:pt x="2087" y="3596"/>
                    </a:lnTo>
                    <a:lnTo>
                      <a:pt x="1728" y="3391"/>
                    </a:lnTo>
                    <a:lnTo>
                      <a:pt x="1553" y="3288"/>
                    </a:lnTo>
                    <a:lnTo>
                      <a:pt x="1399" y="3193"/>
                    </a:lnTo>
                    <a:lnTo>
                      <a:pt x="1252" y="3091"/>
                    </a:lnTo>
                    <a:lnTo>
                      <a:pt x="1135" y="2996"/>
                    </a:lnTo>
                    <a:lnTo>
                      <a:pt x="1033" y="2915"/>
                    </a:lnTo>
                    <a:lnTo>
                      <a:pt x="938" y="2856"/>
                    </a:lnTo>
                    <a:lnTo>
                      <a:pt x="850" y="2813"/>
                    </a:lnTo>
                    <a:lnTo>
                      <a:pt x="769" y="2791"/>
                    </a:lnTo>
                    <a:lnTo>
                      <a:pt x="696" y="2783"/>
                    </a:lnTo>
                    <a:lnTo>
                      <a:pt x="623" y="2791"/>
                    </a:lnTo>
                    <a:lnTo>
                      <a:pt x="564" y="2813"/>
                    </a:lnTo>
                    <a:lnTo>
                      <a:pt x="506" y="2849"/>
                    </a:lnTo>
                    <a:lnTo>
                      <a:pt x="447" y="2900"/>
                    </a:lnTo>
                    <a:lnTo>
                      <a:pt x="396" y="2959"/>
                    </a:lnTo>
                    <a:lnTo>
                      <a:pt x="337" y="3025"/>
                    </a:lnTo>
                    <a:lnTo>
                      <a:pt x="286" y="3105"/>
                    </a:lnTo>
                    <a:lnTo>
                      <a:pt x="183" y="3281"/>
                    </a:lnTo>
                    <a:lnTo>
                      <a:pt x="66" y="3472"/>
                    </a:lnTo>
                    <a:lnTo>
                      <a:pt x="44" y="3530"/>
                    </a:lnTo>
                    <a:lnTo>
                      <a:pt x="30" y="3581"/>
                    </a:lnTo>
                    <a:lnTo>
                      <a:pt x="30" y="3647"/>
                    </a:lnTo>
                    <a:lnTo>
                      <a:pt x="44" y="3713"/>
                    </a:lnTo>
                    <a:lnTo>
                      <a:pt x="66" y="3779"/>
                    </a:lnTo>
                    <a:lnTo>
                      <a:pt x="96" y="3852"/>
                    </a:lnTo>
                    <a:lnTo>
                      <a:pt x="132" y="3933"/>
                    </a:lnTo>
                    <a:lnTo>
                      <a:pt x="183" y="4006"/>
                    </a:lnTo>
                    <a:lnTo>
                      <a:pt x="235" y="4087"/>
                    </a:lnTo>
                    <a:lnTo>
                      <a:pt x="293" y="4167"/>
                    </a:lnTo>
                    <a:lnTo>
                      <a:pt x="432" y="4328"/>
                    </a:lnTo>
                    <a:lnTo>
                      <a:pt x="586" y="4489"/>
                    </a:lnTo>
                    <a:lnTo>
                      <a:pt x="747" y="4650"/>
                    </a:lnTo>
                    <a:lnTo>
                      <a:pt x="916" y="4804"/>
                    </a:lnTo>
                    <a:lnTo>
                      <a:pt x="1084" y="4951"/>
                    </a:lnTo>
                    <a:lnTo>
                      <a:pt x="1189" y="5039"/>
                    </a:lnTo>
                    <a:lnTo>
                      <a:pt x="1189" y="5039"/>
                    </a:lnTo>
                    <a:lnTo>
                      <a:pt x="1157" y="5024"/>
                    </a:lnTo>
                    <a:lnTo>
                      <a:pt x="1099" y="5002"/>
                    </a:lnTo>
                    <a:lnTo>
                      <a:pt x="1033" y="4987"/>
                    </a:lnTo>
                    <a:lnTo>
                      <a:pt x="974" y="4973"/>
                    </a:lnTo>
                    <a:lnTo>
                      <a:pt x="908" y="4965"/>
                    </a:lnTo>
                    <a:lnTo>
                      <a:pt x="842" y="4973"/>
                    </a:lnTo>
                    <a:lnTo>
                      <a:pt x="776" y="4980"/>
                    </a:lnTo>
                    <a:lnTo>
                      <a:pt x="711" y="4994"/>
                    </a:lnTo>
                    <a:lnTo>
                      <a:pt x="637" y="5024"/>
                    </a:lnTo>
                    <a:lnTo>
                      <a:pt x="571" y="5060"/>
                    </a:lnTo>
                    <a:lnTo>
                      <a:pt x="506" y="5112"/>
                    </a:lnTo>
                    <a:lnTo>
                      <a:pt x="440" y="5170"/>
                    </a:lnTo>
                    <a:lnTo>
                      <a:pt x="374" y="5243"/>
                    </a:lnTo>
                    <a:lnTo>
                      <a:pt x="308" y="5324"/>
                    </a:lnTo>
                    <a:lnTo>
                      <a:pt x="249" y="5426"/>
                    </a:lnTo>
                    <a:lnTo>
                      <a:pt x="183" y="5536"/>
                    </a:lnTo>
                    <a:lnTo>
                      <a:pt x="125" y="5668"/>
                    </a:lnTo>
                    <a:lnTo>
                      <a:pt x="66" y="5815"/>
                    </a:lnTo>
                    <a:lnTo>
                      <a:pt x="44" y="5888"/>
                    </a:lnTo>
                    <a:lnTo>
                      <a:pt x="22" y="5961"/>
                    </a:lnTo>
                    <a:lnTo>
                      <a:pt x="8" y="6034"/>
                    </a:lnTo>
                    <a:lnTo>
                      <a:pt x="8" y="6100"/>
                    </a:lnTo>
                    <a:lnTo>
                      <a:pt x="0" y="6166"/>
                    </a:lnTo>
                    <a:lnTo>
                      <a:pt x="8" y="6232"/>
                    </a:lnTo>
                    <a:lnTo>
                      <a:pt x="22" y="6290"/>
                    </a:lnTo>
                    <a:lnTo>
                      <a:pt x="37" y="6349"/>
                    </a:lnTo>
                    <a:lnTo>
                      <a:pt x="52" y="6400"/>
                    </a:lnTo>
                    <a:lnTo>
                      <a:pt x="81" y="6459"/>
                    </a:lnTo>
                    <a:lnTo>
                      <a:pt x="110" y="6510"/>
                    </a:lnTo>
                    <a:lnTo>
                      <a:pt x="147" y="6561"/>
                    </a:lnTo>
                    <a:lnTo>
                      <a:pt x="183" y="6605"/>
                    </a:lnTo>
                    <a:lnTo>
                      <a:pt x="227" y="6649"/>
                    </a:lnTo>
                    <a:lnTo>
                      <a:pt x="322" y="6737"/>
                    </a:lnTo>
                    <a:lnTo>
                      <a:pt x="432" y="6810"/>
                    </a:lnTo>
                    <a:lnTo>
                      <a:pt x="557" y="6884"/>
                    </a:lnTo>
                    <a:lnTo>
                      <a:pt x="696" y="6949"/>
                    </a:lnTo>
                    <a:lnTo>
                      <a:pt x="842" y="7001"/>
                    </a:lnTo>
                    <a:lnTo>
                      <a:pt x="989" y="7052"/>
                    </a:lnTo>
                    <a:lnTo>
                      <a:pt x="1150" y="7096"/>
                    </a:lnTo>
                    <a:lnTo>
                      <a:pt x="1311" y="7140"/>
                    </a:lnTo>
                    <a:lnTo>
                      <a:pt x="1479" y="7169"/>
                    </a:lnTo>
                    <a:lnTo>
                      <a:pt x="1648" y="7198"/>
                    </a:lnTo>
                    <a:lnTo>
                      <a:pt x="1816" y="7220"/>
                    </a:lnTo>
                    <a:lnTo>
                      <a:pt x="2146" y="7257"/>
                    </a:lnTo>
                    <a:lnTo>
                      <a:pt x="2461" y="7286"/>
                    </a:lnTo>
                    <a:lnTo>
                      <a:pt x="2746" y="7294"/>
                    </a:lnTo>
                    <a:lnTo>
                      <a:pt x="2988" y="7301"/>
                    </a:lnTo>
                    <a:lnTo>
                      <a:pt x="3347" y="7301"/>
                    </a:lnTo>
                    <a:lnTo>
                      <a:pt x="3456" y="7250"/>
                    </a:lnTo>
                    <a:lnTo>
                      <a:pt x="3581" y="7184"/>
                    </a:lnTo>
                    <a:lnTo>
                      <a:pt x="3720" y="7103"/>
                    </a:lnTo>
                    <a:lnTo>
                      <a:pt x="3874" y="7008"/>
                    </a:lnTo>
                    <a:lnTo>
                      <a:pt x="3947" y="6949"/>
                    </a:lnTo>
                    <a:lnTo>
                      <a:pt x="4020" y="6891"/>
                    </a:lnTo>
                    <a:lnTo>
                      <a:pt x="4086" y="6825"/>
                    </a:lnTo>
                    <a:lnTo>
                      <a:pt x="4145" y="6759"/>
                    </a:lnTo>
                    <a:lnTo>
                      <a:pt x="4196" y="6693"/>
                    </a:lnTo>
                    <a:lnTo>
                      <a:pt x="4240" y="6620"/>
                    </a:lnTo>
                    <a:lnTo>
                      <a:pt x="4401" y="6276"/>
                    </a:lnTo>
                    <a:lnTo>
                      <a:pt x="4496" y="6078"/>
                    </a:lnTo>
                    <a:lnTo>
                      <a:pt x="4606" y="5880"/>
                    </a:lnTo>
                    <a:lnTo>
                      <a:pt x="4672" y="5778"/>
                    </a:lnTo>
                    <a:lnTo>
                      <a:pt x="4738" y="5683"/>
                    </a:lnTo>
                    <a:lnTo>
                      <a:pt x="4804" y="5588"/>
                    </a:lnTo>
                    <a:lnTo>
                      <a:pt x="4884" y="5500"/>
                    </a:lnTo>
                    <a:lnTo>
                      <a:pt x="4965" y="5419"/>
                    </a:lnTo>
                    <a:lnTo>
                      <a:pt x="5053" y="5346"/>
                    </a:lnTo>
                    <a:lnTo>
                      <a:pt x="5140" y="5287"/>
                    </a:lnTo>
                    <a:lnTo>
                      <a:pt x="5243" y="5229"/>
                    </a:lnTo>
                    <a:lnTo>
                      <a:pt x="5294" y="5200"/>
                    </a:lnTo>
                    <a:lnTo>
                      <a:pt x="5345" y="5163"/>
                    </a:lnTo>
                    <a:lnTo>
                      <a:pt x="5397" y="5119"/>
                    </a:lnTo>
                    <a:lnTo>
                      <a:pt x="5455" y="5068"/>
                    </a:lnTo>
                    <a:lnTo>
                      <a:pt x="5558" y="4951"/>
                    </a:lnTo>
                    <a:lnTo>
                      <a:pt x="5668" y="4804"/>
                    </a:lnTo>
                    <a:lnTo>
                      <a:pt x="5777" y="4643"/>
                    </a:lnTo>
                    <a:lnTo>
                      <a:pt x="5887" y="4475"/>
                    </a:lnTo>
                    <a:lnTo>
                      <a:pt x="6100" y="4109"/>
                    </a:lnTo>
                    <a:lnTo>
                      <a:pt x="6305" y="3750"/>
                    </a:lnTo>
                    <a:lnTo>
                      <a:pt x="6400" y="3589"/>
                    </a:lnTo>
                    <a:lnTo>
                      <a:pt x="6495" y="3435"/>
                    </a:lnTo>
                    <a:lnTo>
                      <a:pt x="6583" y="3303"/>
                    </a:lnTo>
                    <a:lnTo>
                      <a:pt x="6671" y="3193"/>
                    </a:lnTo>
                    <a:lnTo>
                      <a:pt x="6715" y="3149"/>
                    </a:lnTo>
                    <a:lnTo>
                      <a:pt x="6751" y="3113"/>
                    </a:lnTo>
                    <a:lnTo>
                      <a:pt x="6788" y="3083"/>
                    </a:lnTo>
                    <a:lnTo>
                      <a:pt x="6832" y="3061"/>
                    </a:lnTo>
                    <a:lnTo>
                      <a:pt x="6861" y="3047"/>
                    </a:lnTo>
                    <a:lnTo>
                      <a:pt x="6890" y="3018"/>
                    </a:lnTo>
                    <a:lnTo>
                      <a:pt x="6905" y="2981"/>
                    </a:lnTo>
                    <a:lnTo>
                      <a:pt x="6920" y="2937"/>
                    </a:lnTo>
                    <a:lnTo>
                      <a:pt x="6927" y="2886"/>
                    </a:lnTo>
                    <a:lnTo>
                      <a:pt x="6927" y="2834"/>
                    </a:lnTo>
                    <a:lnTo>
                      <a:pt x="6927" y="2769"/>
                    </a:lnTo>
                    <a:lnTo>
                      <a:pt x="6912" y="2703"/>
                    </a:lnTo>
                    <a:lnTo>
                      <a:pt x="6876" y="2556"/>
                    </a:lnTo>
                    <a:lnTo>
                      <a:pt x="6824" y="2388"/>
                    </a:lnTo>
                    <a:lnTo>
                      <a:pt x="6751" y="2205"/>
                    </a:lnTo>
                    <a:lnTo>
                      <a:pt x="6663" y="2014"/>
                    </a:lnTo>
                    <a:lnTo>
                      <a:pt x="6554" y="1817"/>
                    </a:lnTo>
                    <a:lnTo>
                      <a:pt x="6444" y="1612"/>
                    </a:lnTo>
                    <a:lnTo>
                      <a:pt x="6312" y="1407"/>
                    </a:lnTo>
                    <a:lnTo>
                      <a:pt x="6173" y="1209"/>
                    </a:lnTo>
                    <a:lnTo>
                      <a:pt x="6034" y="1019"/>
                    </a:lnTo>
                    <a:lnTo>
                      <a:pt x="5880" y="836"/>
                    </a:lnTo>
                    <a:lnTo>
                      <a:pt x="5726" y="660"/>
                    </a:lnTo>
                    <a:lnTo>
                      <a:pt x="5565" y="506"/>
                    </a:lnTo>
                    <a:lnTo>
                      <a:pt x="5411" y="374"/>
                    </a:lnTo>
                    <a:lnTo>
                      <a:pt x="5272" y="264"/>
                    </a:lnTo>
                    <a:lnTo>
                      <a:pt x="5140" y="169"/>
                    </a:lnTo>
                    <a:lnTo>
                      <a:pt x="5023" y="103"/>
                    </a:lnTo>
                    <a:lnTo>
                      <a:pt x="4906" y="52"/>
                    </a:lnTo>
                    <a:lnTo>
                      <a:pt x="4804" y="15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67"/>
              <p:cNvSpPr/>
              <p:nvPr/>
            </p:nvSpPr>
            <p:spPr>
              <a:xfrm>
                <a:off x="3077850" y="991000"/>
                <a:ext cx="391025" cy="255375"/>
              </a:xfrm>
              <a:custGeom>
                <a:rect b="b" l="l" r="r" t="t"/>
                <a:pathLst>
                  <a:path extrusionOk="0" h="10215" w="15641">
                    <a:moveTo>
                      <a:pt x="2278" y="1"/>
                    </a:moveTo>
                    <a:lnTo>
                      <a:pt x="2073" y="15"/>
                    </a:lnTo>
                    <a:lnTo>
                      <a:pt x="1868" y="37"/>
                    </a:lnTo>
                    <a:lnTo>
                      <a:pt x="1670" y="74"/>
                    </a:lnTo>
                    <a:lnTo>
                      <a:pt x="1480" y="118"/>
                    </a:lnTo>
                    <a:lnTo>
                      <a:pt x="1290" y="169"/>
                    </a:lnTo>
                    <a:lnTo>
                      <a:pt x="1114" y="235"/>
                    </a:lnTo>
                    <a:lnTo>
                      <a:pt x="938" y="308"/>
                    </a:lnTo>
                    <a:lnTo>
                      <a:pt x="777" y="396"/>
                    </a:lnTo>
                    <a:lnTo>
                      <a:pt x="631" y="491"/>
                    </a:lnTo>
                    <a:lnTo>
                      <a:pt x="492" y="601"/>
                    </a:lnTo>
                    <a:lnTo>
                      <a:pt x="433" y="660"/>
                    </a:lnTo>
                    <a:lnTo>
                      <a:pt x="374" y="718"/>
                    </a:lnTo>
                    <a:lnTo>
                      <a:pt x="316" y="777"/>
                    </a:lnTo>
                    <a:lnTo>
                      <a:pt x="265" y="843"/>
                    </a:lnTo>
                    <a:lnTo>
                      <a:pt x="221" y="916"/>
                    </a:lnTo>
                    <a:lnTo>
                      <a:pt x="177" y="982"/>
                    </a:lnTo>
                    <a:lnTo>
                      <a:pt x="140" y="1062"/>
                    </a:lnTo>
                    <a:lnTo>
                      <a:pt x="103" y="1136"/>
                    </a:lnTo>
                    <a:lnTo>
                      <a:pt x="74" y="1216"/>
                    </a:lnTo>
                    <a:lnTo>
                      <a:pt x="52" y="1297"/>
                    </a:lnTo>
                    <a:lnTo>
                      <a:pt x="38" y="1384"/>
                    </a:lnTo>
                    <a:lnTo>
                      <a:pt x="23" y="1472"/>
                    </a:lnTo>
                    <a:lnTo>
                      <a:pt x="8" y="1655"/>
                    </a:lnTo>
                    <a:lnTo>
                      <a:pt x="1" y="1846"/>
                    </a:lnTo>
                    <a:lnTo>
                      <a:pt x="1" y="2051"/>
                    </a:lnTo>
                    <a:lnTo>
                      <a:pt x="16" y="2256"/>
                    </a:lnTo>
                    <a:lnTo>
                      <a:pt x="38" y="2461"/>
                    </a:lnTo>
                    <a:lnTo>
                      <a:pt x="67" y="2681"/>
                    </a:lnTo>
                    <a:lnTo>
                      <a:pt x="103" y="2900"/>
                    </a:lnTo>
                    <a:lnTo>
                      <a:pt x="155" y="3127"/>
                    </a:lnTo>
                    <a:lnTo>
                      <a:pt x="213" y="3354"/>
                    </a:lnTo>
                    <a:lnTo>
                      <a:pt x="279" y="3588"/>
                    </a:lnTo>
                    <a:lnTo>
                      <a:pt x="352" y="3823"/>
                    </a:lnTo>
                    <a:lnTo>
                      <a:pt x="433" y="4057"/>
                    </a:lnTo>
                    <a:lnTo>
                      <a:pt x="528" y="4291"/>
                    </a:lnTo>
                    <a:lnTo>
                      <a:pt x="623" y="4526"/>
                    </a:lnTo>
                    <a:lnTo>
                      <a:pt x="733" y="4767"/>
                    </a:lnTo>
                    <a:lnTo>
                      <a:pt x="850" y="5002"/>
                    </a:lnTo>
                    <a:lnTo>
                      <a:pt x="975" y="5236"/>
                    </a:lnTo>
                    <a:lnTo>
                      <a:pt x="1114" y="5470"/>
                    </a:lnTo>
                    <a:lnTo>
                      <a:pt x="1253" y="5705"/>
                    </a:lnTo>
                    <a:lnTo>
                      <a:pt x="1399" y="5931"/>
                    </a:lnTo>
                    <a:lnTo>
                      <a:pt x="1561" y="6151"/>
                    </a:lnTo>
                    <a:lnTo>
                      <a:pt x="1729" y="6371"/>
                    </a:lnTo>
                    <a:lnTo>
                      <a:pt x="1905" y="6590"/>
                    </a:lnTo>
                    <a:lnTo>
                      <a:pt x="2080" y="6803"/>
                    </a:lnTo>
                    <a:lnTo>
                      <a:pt x="2271" y="7008"/>
                    </a:lnTo>
                    <a:lnTo>
                      <a:pt x="2468" y="7206"/>
                    </a:lnTo>
                    <a:lnTo>
                      <a:pt x="2674" y="7396"/>
                    </a:lnTo>
                    <a:lnTo>
                      <a:pt x="2893" y="7579"/>
                    </a:lnTo>
                    <a:lnTo>
                      <a:pt x="3113" y="7755"/>
                    </a:lnTo>
                    <a:lnTo>
                      <a:pt x="3340" y="7916"/>
                    </a:lnTo>
                    <a:lnTo>
                      <a:pt x="3574" y="8077"/>
                    </a:lnTo>
                    <a:lnTo>
                      <a:pt x="3816" y="8223"/>
                    </a:lnTo>
                    <a:lnTo>
                      <a:pt x="4065" y="8355"/>
                    </a:lnTo>
                    <a:lnTo>
                      <a:pt x="4321" y="8480"/>
                    </a:lnTo>
                    <a:lnTo>
                      <a:pt x="4577" y="8582"/>
                    </a:lnTo>
                    <a:lnTo>
                      <a:pt x="4834" y="8677"/>
                    </a:lnTo>
                    <a:lnTo>
                      <a:pt x="5097" y="8765"/>
                    </a:lnTo>
                    <a:lnTo>
                      <a:pt x="5353" y="8838"/>
                    </a:lnTo>
                    <a:lnTo>
                      <a:pt x="5617" y="8897"/>
                    </a:lnTo>
                    <a:lnTo>
                      <a:pt x="5881" y="8956"/>
                    </a:lnTo>
                    <a:lnTo>
                      <a:pt x="6137" y="8999"/>
                    </a:lnTo>
                    <a:lnTo>
                      <a:pt x="6393" y="9029"/>
                    </a:lnTo>
                    <a:lnTo>
                      <a:pt x="6649" y="9058"/>
                    </a:lnTo>
                    <a:lnTo>
                      <a:pt x="6898" y="9073"/>
                    </a:lnTo>
                    <a:lnTo>
                      <a:pt x="7140" y="9087"/>
                    </a:lnTo>
                    <a:lnTo>
                      <a:pt x="7382" y="9095"/>
                    </a:lnTo>
                    <a:lnTo>
                      <a:pt x="7616" y="9095"/>
                    </a:lnTo>
                    <a:lnTo>
                      <a:pt x="7843" y="9087"/>
                    </a:lnTo>
                    <a:lnTo>
                      <a:pt x="8063" y="9080"/>
                    </a:lnTo>
                    <a:lnTo>
                      <a:pt x="8275" y="9065"/>
                    </a:lnTo>
                    <a:lnTo>
                      <a:pt x="8670" y="9029"/>
                    </a:lnTo>
                    <a:lnTo>
                      <a:pt x="9022" y="8992"/>
                    </a:lnTo>
                    <a:lnTo>
                      <a:pt x="9322" y="8941"/>
                    </a:lnTo>
                    <a:lnTo>
                      <a:pt x="9564" y="8897"/>
                    </a:lnTo>
                    <a:lnTo>
                      <a:pt x="9747" y="8860"/>
                    </a:lnTo>
                    <a:lnTo>
                      <a:pt x="9900" y="8824"/>
                    </a:lnTo>
                    <a:lnTo>
                      <a:pt x="10076" y="8941"/>
                    </a:lnTo>
                    <a:lnTo>
                      <a:pt x="10281" y="9073"/>
                    </a:lnTo>
                    <a:lnTo>
                      <a:pt x="10508" y="9204"/>
                    </a:lnTo>
                    <a:lnTo>
                      <a:pt x="10750" y="9344"/>
                    </a:lnTo>
                    <a:lnTo>
                      <a:pt x="11006" y="9483"/>
                    </a:lnTo>
                    <a:lnTo>
                      <a:pt x="11270" y="9614"/>
                    </a:lnTo>
                    <a:lnTo>
                      <a:pt x="11541" y="9739"/>
                    </a:lnTo>
                    <a:lnTo>
                      <a:pt x="11804" y="9863"/>
                    </a:lnTo>
                    <a:lnTo>
                      <a:pt x="12060" y="9966"/>
                    </a:lnTo>
                    <a:lnTo>
                      <a:pt x="12302" y="10061"/>
                    </a:lnTo>
                    <a:lnTo>
                      <a:pt x="12529" y="10134"/>
                    </a:lnTo>
                    <a:lnTo>
                      <a:pt x="12734" y="10186"/>
                    </a:lnTo>
                    <a:lnTo>
                      <a:pt x="12822" y="10200"/>
                    </a:lnTo>
                    <a:lnTo>
                      <a:pt x="12910" y="10215"/>
                    </a:lnTo>
                    <a:lnTo>
                      <a:pt x="13049" y="10215"/>
                    </a:lnTo>
                    <a:lnTo>
                      <a:pt x="13107" y="10200"/>
                    </a:lnTo>
                    <a:lnTo>
                      <a:pt x="13159" y="10186"/>
                    </a:lnTo>
                    <a:lnTo>
                      <a:pt x="13195" y="10156"/>
                    </a:lnTo>
                    <a:lnTo>
                      <a:pt x="13217" y="10120"/>
                    </a:lnTo>
                    <a:lnTo>
                      <a:pt x="13232" y="10076"/>
                    </a:lnTo>
                    <a:lnTo>
                      <a:pt x="13239" y="10032"/>
                    </a:lnTo>
                    <a:lnTo>
                      <a:pt x="13232" y="9981"/>
                    </a:lnTo>
                    <a:lnTo>
                      <a:pt x="13225" y="9922"/>
                    </a:lnTo>
                    <a:lnTo>
                      <a:pt x="13195" y="9871"/>
                    </a:lnTo>
                    <a:lnTo>
                      <a:pt x="13166" y="9805"/>
                    </a:lnTo>
                    <a:lnTo>
                      <a:pt x="13129" y="9746"/>
                    </a:lnTo>
                    <a:lnTo>
                      <a:pt x="13085" y="9680"/>
                    </a:lnTo>
                    <a:lnTo>
                      <a:pt x="12983" y="9549"/>
                    </a:lnTo>
                    <a:lnTo>
                      <a:pt x="12866" y="9409"/>
                    </a:lnTo>
                    <a:lnTo>
                      <a:pt x="12734" y="9270"/>
                    </a:lnTo>
                    <a:lnTo>
                      <a:pt x="12588" y="9139"/>
                    </a:lnTo>
                    <a:lnTo>
                      <a:pt x="12448" y="9007"/>
                    </a:lnTo>
                    <a:lnTo>
                      <a:pt x="12302" y="8882"/>
                    </a:lnTo>
                    <a:lnTo>
                      <a:pt x="12053" y="8677"/>
                    </a:lnTo>
                    <a:lnTo>
                      <a:pt x="11870" y="8531"/>
                    </a:lnTo>
                    <a:lnTo>
                      <a:pt x="11797" y="8480"/>
                    </a:lnTo>
                    <a:lnTo>
                      <a:pt x="11797" y="8480"/>
                    </a:lnTo>
                    <a:lnTo>
                      <a:pt x="11907" y="8509"/>
                    </a:lnTo>
                    <a:lnTo>
                      <a:pt x="12192" y="8575"/>
                    </a:lnTo>
                    <a:lnTo>
                      <a:pt x="12602" y="8648"/>
                    </a:lnTo>
                    <a:lnTo>
                      <a:pt x="12837" y="8692"/>
                    </a:lnTo>
                    <a:lnTo>
                      <a:pt x="13078" y="8721"/>
                    </a:lnTo>
                    <a:lnTo>
                      <a:pt x="13312" y="8750"/>
                    </a:lnTo>
                    <a:lnTo>
                      <a:pt x="13547" y="8765"/>
                    </a:lnTo>
                    <a:lnTo>
                      <a:pt x="13869" y="8765"/>
                    </a:lnTo>
                    <a:lnTo>
                      <a:pt x="13964" y="8750"/>
                    </a:lnTo>
                    <a:lnTo>
                      <a:pt x="14052" y="8736"/>
                    </a:lnTo>
                    <a:lnTo>
                      <a:pt x="14133" y="8721"/>
                    </a:lnTo>
                    <a:lnTo>
                      <a:pt x="14198" y="8699"/>
                    </a:lnTo>
                    <a:lnTo>
                      <a:pt x="14264" y="8663"/>
                    </a:lnTo>
                    <a:lnTo>
                      <a:pt x="14308" y="8633"/>
                    </a:lnTo>
                    <a:lnTo>
                      <a:pt x="14352" y="8589"/>
                    </a:lnTo>
                    <a:lnTo>
                      <a:pt x="14374" y="8538"/>
                    </a:lnTo>
                    <a:lnTo>
                      <a:pt x="14381" y="8480"/>
                    </a:lnTo>
                    <a:lnTo>
                      <a:pt x="14381" y="8421"/>
                    </a:lnTo>
                    <a:lnTo>
                      <a:pt x="14374" y="8362"/>
                    </a:lnTo>
                    <a:lnTo>
                      <a:pt x="14352" y="8297"/>
                    </a:lnTo>
                    <a:lnTo>
                      <a:pt x="14330" y="8238"/>
                    </a:lnTo>
                    <a:lnTo>
                      <a:pt x="14294" y="8179"/>
                    </a:lnTo>
                    <a:lnTo>
                      <a:pt x="14250" y="8128"/>
                    </a:lnTo>
                    <a:lnTo>
                      <a:pt x="14206" y="8070"/>
                    </a:lnTo>
                    <a:lnTo>
                      <a:pt x="14147" y="8011"/>
                    </a:lnTo>
                    <a:lnTo>
                      <a:pt x="14030" y="7901"/>
                    </a:lnTo>
                    <a:lnTo>
                      <a:pt x="13891" y="7799"/>
                    </a:lnTo>
                    <a:lnTo>
                      <a:pt x="13744" y="7703"/>
                    </a:lnTo>
                    <a:lnTo>
                      <a:pt x="13591" y="7616"/>
                    </a:lnTo>
                    <a:lnTo>
                      <a:pt x="13437" y="7528"/>
                    </a:lnTo>
                    <a:lnTo>
                      <a:pt x="13290" y="7454"/>
                    </a:lnTo>
                    <a:lnTo>
                      <a:pt x="13027" y="7337"/>
                    </a:lnTo>
                    <a:lnTo>
                      <a:pt x="12837" y="7257"/>
                    </a:lnTo>
                    <a:lnTo>
                      <a:pt x="12771" y="7228"/>
                    </a:lnTo>
                    <a:lnTo>
                      <a:pt x="12551" y="7198"/>
                    </a:lnTo>
                    <a:lnTo>
                      <a:pt x="12346" y="7162"/>
                    </a:lnTo>
                    <a:lnTo>
                      <a:pt x="12156" y="7125"/>
                    </a:lnTo>
                    <a:lnTo>
                      <a:pt x="12075" y="7103"/>
                    </a:lnTo>
                    <a:lnTo>
                      <a:pt x="12016" y="7081"/>
                    </a:lnTo>
                    <a:lnTo>
                      <a:pt x="11987" y="7066"/>
                    </a:lnTo>
                    <a:lnTo>
                      <a:pt x="11980" y="7052"/>
                    </a:lnTo>
                    <a:lnTo>
                      <a:pt x="11987" y="7044"/>
                    </a:lnTo>
                    <a:lnTo>
                      <a:pt x="12024" y="7037"/>
                    </a:lnTo>
                    <a:lnTo>
                      <a:pt x="12112" y="7022"/>
                    </a:lnTo>
                    <a:lnTo>
                      <a:pt x="12251" y="7015"/>
                    </a:lnTo>
                    <a:lnTo>
                      <a:pt x="12441" y="7015"/>
                    </a:lnTo>
                    <a:lnTo>
                      <a:pt x="12675" y="7008"/>
                    </a:lnTo>
                    <a:lnTo>
                      <a:pt x="12924" y="7001"/>
                    </a:lnTo>
                    <a:lnTo>
                      <a:pt x="13181" y="6979"/>
                    </a:lnTo>
                    <a:lnTo>
                      <a:pt x="13437" y="6957"/>
                    </a:lnTo>
                    <a:lnTo>
                      <a:pt x="13701" y="6920"/>
                    </a:lnTo>
                    <a:lnTo>
                      <a:pt x="13964" y="6883"/>
                    </a:lnTo>
                    <a:lnTo>
                      <a:pt x="14213" y="6832"/>
                    </a:lnTo>
                    <a:lnTo>
                      <a:pt x="14462" y="6774"/>
                    </a:lnTo>
                    <a:lnTo>
                      <a:pt x="14689" y="6715"/>
                    </a:lnTo>
                    <a:lnTo>
                      <a:pt x="14909" y="6642"/>
                    </a:lnTo>
                    <a:lnTo>
                      <a:pt x="15099" y="6561"/>
                    </a:lnTo>
                    <a:lnTo>
                      <a:pt x="15187" y="6517"/>
                    </a:lnTo>
                    <a:lnTo>
                      <a:pt x="15267" y="6466"/>
                    </a:lnTo>
                    <a:lnTo>
                      <a:pt x="15348" y="6422"/>
                    </a:lnTo>
                    <a:lnTo>
                      <a:pt x="15414" y="6371"/>
                    </a:lnTo>
                    <a:lnTo>
                      <a:pt x="15472" y="6320"/>
                    </a:lnTo>
                    <a:lnTo>
                      <a:pt x="15524" y="6261"/>
                    </a:lnTo>
                    <a:lnTo>
                      <a:pt x="15568" y="6202"/>
                    </a:lnTo>
                    <a:lnTo>
                      <a:pt x="15597" y="6144"/>
                    </a:lnTo>
                    <a:lnTo>
                      <a:pt x="15619" y="6085"/>
                    </a:lnTo>
                    <a:lnTo>
                      <a:pt x="15634" y="6019"/>
                    </a:lnTo>
                    <a:lnTo>
                      <a:pt x="15641" y="5990"/>
                    </a:lnTo>
                    <a:lnTo>
                      <a:pt x="15634" y="5961"/>
                    </a:lnTo>
                    <a:lnTo>
                      <a:pt x="15626" y="5924"/>
                    </a:lnTo>
                    <a:lnTo>
                      <a:pt x="15612" y="5895"/>
                    </a:lnTo>
                    <a:lnTo>
                      <a:pt x="15575" y="5836"/>
                    </a:lnTo>
                    <a:lnTo>
                      <a:pt x="15516" y="5785"/>
                    </a:lnTo>
                    <a:lnTo>
                      <a:pt x="15443" y="5734"/>
                    </a:lnTo>
                    <a:lnTo>
                      <a:pt x="15363" y="5683"/>
                    </a:lnTo>
                    <a:lnTo>
                      <a:pt x="15260" y="5631"/>
                    </a:lnTo>
                    <a:lnTo>
                      <a:pt x="15150" y="5587"/>
                    </a:lnTo>
                    <a:lnTo>
                      <a:pt x="15033" y="5543"/>
                    </a:lnTo>
                    <a:lnTo>
                      <a:pt x="14901" y="5507"/>
                    </a:lnTo>
                    <a:lnTo>
                      <a:pt x="14623" y="5434"/>
                    </a:lnTo>
                    <a:lnTo>
                      <a:pt x="14323" y="5368"/>
                    </a:lnTo>
                    <a:lnTo>
                      <a:pt x="14008" y="5309"/>
                    </a:lnTo>
                    <a:lnTo>
                      <a:pt x="13693" y="5258"/>
                    </a:lnTo>
                    <a:lnTo>
                      <a:pt x="13386" y="5221"/>
                    </a:lnTo>
                    <a:lnTo>
                      <a:pt x="12844" y="5163"/>
                    </a:lnTo>
                    <a:lnTo>
                      <a:pt x="12463" y="5126"/>
                    </a:lnTo>
                    <a:lnTo>
                      <a:pt x="12317" y="5119"/>
                    </a:lnTo>
                    <a:lnTo>
                      <a:pt x="12456" y="5053"/>
                    </a:lnTo>
                    <a:lnTo>
                      <a:pt x="12822" y="4870"/>
                    </a:lnTo>
                    <a:lnTo>
                      <a:pt x="13056" y="4745"/>
                    </a:lnTo>
                    <a:lnTo>
                      <a:pt x="13320" y="4606"/>
                    </a:lnTo>
                    <a:lnTo>
                      <a:pt x="13591" y="4445"/>
                    </a:lnTo>
                    <a:lnTo>
                      <a:pt x="13862" y="4284"/>
                    </a:lnTo>
                    <a:lnTo>
                      <a:pt x="14125" y="4108"/>
                    </a:lnTo>
                    <a:lnTo>
                      <a:pt x="14250" y="4020"/>
                    </a:lnTo>
                    <a:lnTo>
                      <a:pt x="14367" y="3925"/>
                    </a:lnTo>
                    <a:lnTo>
                      <a:pt x="14469" y="3837"/>
                    </a:lnTo>
                    <a:lnTo>
                      <a:pt x="14572" y="3750"/>
                    </a:lnTo>
                    <a:lnTo>
                      <a:pt x="14660" y="3662"/>
                    </a:lnTo>
                    <a:lnTo>
                      <a:pt x="14733" y="3574"/>
                    </a:lnTo>
                    <a:lnTo>
                      <a:pt x="14799" y="3486"/>
                    </a:lnTo>
                    <a:lnTo>
                      <a:pt x="14843" y="3405"/>
                    </a:lnTo>
                    <a:lnTo>
                      <a:pt x="14872" y="3325"/>
                    </a:lnTo>
                    <a:lnTo>
                      <a:pt x="14879" y="3281"/>
                    </a:lnTo>
                    <a:lnTo>
                      <a:pt x="14887" y="3244"/>
                    </a:lnTo>
                    <a:lnTo>
                      <a:pt x="14887" y="3208"/>
                    </a:lnTo>
                    <a:lnTo>
                      <a:pt x="14879" y="3171"/>
                    </a:lnTo>
                    <a:lnTo>
                      <a:pt x="14872" y="3134"/>
                    </a:lnTo>
                    <a:lnTo>
                      <a:pt x="14850" y="3098"/>
                    </a:lnTo>
                    <a:lnTo>
                      <a:pt x="14828" y="3069"/>
                    </a:lnTo>
                    <a:lnTo>
                      <a:pt x="14806" y="3032"/>
                    </a:lnTo>
                    <a:lnTo>
                      <a:pt x="14770" y="3003"/>
                    </a:lnTo>
                    <a:lnTo>
                      <a:pt x="14733" y="2973"/>
                    </a:lnTo>
                    <a:lnTo>
                      <a:pt x="14645" y="2915"/>
                    </a:lnTo>
                    <a:lnTo>
                      <a:pt x="14550" y="2878"/>
                    </a:lnTo>
                    <a:lnTo>
                      <a:pt x="14447" y="2849"/>
                    </a:lnTo>
                    <a:lnTo>
                      <a:pt x="14338" y="2834"/>
                    </a:lnTo>
                    <a:lnTo>
                      <a:pt x="14111" y="2834"/>
                    </a:lnTo>
                    <a:lnTo>
                      <a:pt x="13993" y="2856"/>
                    </a:lnTo>
                    <a:lnTo>
                      <a:pt x="13869" y="2878"/>
                    </a:lnTo>
                    <a:lnTo>
                      <a:pt x="13744" y="2907"/>
                    </a:lnTo>
                    <a:lnTo>
                      <a:pt x="13620" y="2944"/>
                    </a:lnTo>
                    <a:lnTo>
                      <a:pt x="13488" y="2995"/>
                    </a:lnTo>
                    <a:lnTo>
                      <a:pt x="13364" y="3039"/>
                    </a:lnTo>
                    <a:lnTo>
                      <a:pt x="13107" y="3156"/>
                    </a:lnTo>
                    <a:lnTo>
                      <a:pt x="12858" y="3288"/>
                    </a:lnTo>
                    <a:lnTo>
                      <a:pt x="12624" y="3427"/>
                    </a:lnTo>
                    <a:lnTo>
                      <a:pt x="12397" y="3559"/>
                    </a:lnTo>
                    <a:lnTo>
                      <a:pt x="12192" y="3698"/>
                    </a:lnTo>
                    <a:lnTo>
                      <a:pt x="12016" y="3815"/>
                    </a:lnTo>
                    <a:lnTo>
                      <a:pt x="11760" y="4006"/>
                    </a:lnTo>
                    <a:lnTo>
                      <a:pt x="11665" y="4079"/>
                    </a:lnTo>
                    <a:lnTo>
                      <a:pt x="11665" y="4079"/>
                    </a:lnTo>
                    <a:lnTo>
                      <a:pt x="11687" y="3984"/>
                    </a:lnTo>
                    <a:lnTo>
                      <a:pt x="11738" y="3720"/>
                    </a:lnTo>
                    <a:lnTo>
                      <a:pt x="11760" y="3545"/>
                    </a:lnTo>
                    <a:lnTo>
                      <a:pt x="11789" y="3339"/>
                    </a:lnTo>
                    <a:lnTo>
                      <a:pt x="11811" y="3127"/>
                    </a:lnTo>
                    <a:lnTo>
                      <a:pt x="11826" y="2900"/>
                    </a:lnTo>
                    <a:lnTo>
                      <a:pt x="11826" y="2673"/>
                    </a:lnTo>
                    <a:lnTo>
                      <a:pt x="11819" y="2446"/>
                    </a:lnTo>
                    <a:lnTo>
                      <a:pt x="11811" y="2336"/>
                    </a:lnTo>
                    <a:lnTo>
                      <a:pt x="11797" y="2227"/>
                    </a:lnTo>
                    <a:lnTo>
                      <a:pt x="11782" y="2124"/>
                    </a:lnTo>
                    <a:lnTo>
                      <a:pt x="11760" y="2022"/>
                    </a:lnTo>
                    <a:lnTo>
                      <a:pt x="11731" y="1934"/>
                    </a:lnTo>
                    <a:lnTo>
                      <a:pt x="11694" y="1846"/>
                    </a:lnTo>
                    <a:lnTo>
                      <a:pt x="11658" y="1765"/>
                    </a:lnTo>
                    <a:lnTo>
                      <a:pt x="11614" y="1692"/>
                    </a:lnTo>
                    <a:lnTo>
                      <a:pt x="11562" y="1626"/>
                    </a:lnTo>
                    <a:lnTo>
                      <a:pt x="11504" y="1575"/>
                    </a:lnTo>
                    <a:lnTo>
                      <a:pt x="11438" y="1524"/>
                    </a:lnTo>
                    <a:lnTo>
                      <a:pt x="11365" y="1494"/>
                    </a:lnTo>
                    <a:lnTo>
                      <a:pt x="11328" y="1480"/>
                    </a:lnTo>
                    <a:lnTo>
                      <a:pt x="11292" y="1472"/>
                    </a:lnTo>
                    <a:lnTo>
                      <a:pt x="11255" y="1472"/>
                    </a:lnTo>
                    <a:lnTo>
                      <a:pt x="11211" y="1480"/>
                    </a:lnTo>
                    <a:lnTo>
                      <a:pt x="11174" y="1487"/>
                    </a:lnTo>
                    <a:lnTo>
                      <a:pt x="11138" y="1494"/>
                    </a:lnTo>
                    <a:lnTo>
                      <a:pt x="11065" y="1531"/>
                    </a:lnTo>
                    <a:lnTo>
                      <a:pt x="10999" y="1590"/>
                    </a:lnTo>
                    <a:lnTo>
                      <a:pt x="10925" y="1655"/>
                    </a:lnTo>
                    <a:lnTo>
                      <a:pt x="10860" y="1736"/>
                    </a:lnTo>
                    <a:lnTo>
                      <a:pt x="10794" y="1831"/>
                    </a:lnTo>
                    <a:lnTo>
                      <a:pt x="10728" y="1934"/>
                    </a:lnTo>
                    <a:lnTo>
                      <a:pt x="10662" y="2051"/>
                    </a:lnTo>
                    <a:lnTo>
                      <a:pt x="10603" y="2175"/>
                    </a:lnTo>
                    <a:lnTo>
                      <a:pt x="10545" y="2300"/>
                    </a:lnTo>
                    <a:lnTo>
                      <a:pt x="10428" y="2578"/>
                    </a:lnTo>
                    <a:lnTo>
                      <a:pt x="10325" y="2871"/>
                    </a:lnTo>
                    <a:lnTo>
                      <a:pt x="10230" y="3164"/>
                    </a:lnTo>
                    <a:lnTo>
                      <a:pt x="10149" y="3449"/>
                    </a:lnTo>
                    <a:lnTo>
                      <a:pt x="10076" y="3720"/>
                    </a:lnTo>
                    <a:lnTo>
                      <a:pt x="10010" y="3962"/>
                    </a:lnTo>
                    <a:lnTo>
                      <a:pt x="9930" y="4328"/>
                    </a:lnTo>
                    <a:lnTo>
                      <a:pt x="9900" y="4467"/>
                    </a:lnTo>
                    <a:lnTo>
                      <a:pt x="9505" y="4460"/>
                    </a:lnTo>
                    <a:lnTo>
                      <a:pt x="9132" y="4445"/>
                    </a:lnTo>
                    <a:lnTo>
                      <a:pt x="8773" y="4416"/>
                    </a:lnTo>
                    <a:lnTo>
                      <a:pt x="8443" y="4372"/>
                    </a:lnTo>
                    <a:lnTo>
                      <a:pt x="8136" y="4321"/>
                    </a:lnTo>
                    <a:lnTo>
                      <a:pt x="7843" y="4262"/>
                    </a:lnTo>
                    <a:lnTo>
                      <a:pt x="7572" y="4189"/>
                    </a:lnTo>
                    <a:lnTo>
                      <a:pt x="7316" y="4108"/>
                    </a:lnTo>
                    <a:lnTo>
                      <a:pt x="7081" y="4020"/>
                    </a:lnTo>
                    <a:lnTo>
                      <a:pt x="6862" y="3925"/>
                    </a:lnTo>
                    <a:lnTo>
                      <a:pt x="6657" y="3823"/>
                    </a:lnTo>
                    <a:lnTo>
                      <a:pt x="6474" y="3713"/>
                    </a:lnTo>
                    <a:lnTo>
                      <a:pt x="6298" y="3603"/>
                    </a:lnTo>
                    <a:lnTo>
                      <a:pt x="6137" y="3479"/>
                    </a:lnTo>
                    <a:lnTo>
                      <a:pt x="5990" y="3354"/>
                    </a:lnTo>
                    <a:lnTo>
                      <a:pt x="5859" y="3222"/>
                    </a:lnTo>
                    <a:lnTo>
                      <a:pt x="5734" y="3091"/>
                    </a:lnTo>
                    <a:lnTo>
                      <a:pt x="5617" y="2951"/>
                    </a:lnTo>
                    <a:lnTo>
                      <a:pt x="5514" y="2812"/>
                    </a:lnTo>
                    <a:lnTo>
                      <a:pt x="5419" y="2666"/>
                    </a:lnTo>
                    <a:lnTo>
                      <a:pt x="5331" y="2527"/>
                    </a:lnTo>
                    <a:lnTo>
                      <a:pt x="5258" y="2380"/>
                    </a:lnTo>
                    <a:lnTo>
                      <a:pt x="5185" y="2234"/>
                    </a:lnTo>
                    <a:lnTo>
                      <a:pt x="5119" y="2087"/>
                    </a:lnTo>
                    <a:lnTo>
                      <a:pt x="5002" y="1795"/>
                    </a:lnTo>
                    <a:lnTo>
                      <a:pt x="4899" y="1509"/>
                    </a:lnTo>
                    <a:lnTo>
                      <a:pt x="4724" y="974"/>
                    </a:lnTo>
                    <a:lnTo>
                      <a:pt x="4702" y="916"/>
                    </a:lnTo>
                    <a:lnTo>
                      <a:pt x="4665" y="850"/>
                    </a:lnTo>
                    <a:lnTo>
                      <a:pt x="4636" y="799"/>
                    </a:lnTo>
                    <a:lnTo>
                      <a:pt x="4592" y="740"/>
                    </a:lnTo>
                    <a:lnTo>
                      <a:pt x="4548" y="682"/>
                    </a:lnTo>
                    <a:lnTo>
                      <a:pt x="4504" y="630"/>
                    </a:lnTo>
                    <a:lnTo>
                      <a:pt x="4394" y="535"/>
                    </a:lnTo>
                    <a:lnTo>
                      <a:pt x="4270" y="440"/>
                    </a:lnTo>
                    <a:lnTo>
                      <a:pt x="4131" y="359"/>
                    </a:lnTo>
                    <a:lnTo>
                      <a:pt x="3984" y="286"/>
                    </a:lnTo>
                    <a:lnTo>
                      <a:pt x="3816" y="220"/>
                    </a:lnTo>
                    <a:lnTo>
                      <a:pt x="3647" y="162"/>
                    </a:lnTo>
                    <a:lnTo>
                      <a:pt x="3464" y="110"/>
                    </a:lnTo>
                    <a:lnTo>
                      <a:pt x="3281" y="74"/>
                    </a:lnTo>
                    <a:lnTo>
                      <a:pt x="3084" y="37"/>
                    </a:lnTo>
                    <a:lnTo>
                      <a:pt x="2886" y="15"/>
                    </a:lnTo>
                    <a:lnTo>
                      <a:pt x="2681" y="1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67"/>
              <p:cNvSpPr/>
              <p:nvPr/>
            </p:nvSpPr>
            <p:spPr>
              <a:xfrm>
                <a:off x="3702425" y="790025"/>
                <a:ext cx="127625" cy="215650"/>
              </a:xfrm>
              <a:custGeom>
                <a:rect b="b" l="l" r="r" t="t"/>
                <a:pathLst>
                  <a:path extrusionOk="0" h="8626" w="5105">
                    <a:moveTo>
                      <a:pt x="872" y="0"/>
                    </a:moveTo>
                    <a:lnTo>
                      <a:pt x="814" y="44"/>
                    </a:lnTo>
                    <a:lnTo>
                      <a:pt x="652" y="168"/>
                    </a:lnTo>
                    <a:lnTo>
                      <a:pt x="550" y="264"/>
                    </a:lnTo>
                    <a:lnTo>
                      <a:pt x="440" y="366"/>
                    </a:lnTo>
                    <a:lnTo>
                      <a:pt x="330" y="476"/>
                    </a:lnTo>
                    <a:lnTo>
                      <a:pt x="228" y="600"/>
                    </a:lnTo>
                    <a:lnTo>
                      <a:pt x="140" y="740"/>
                    </a:lnTo>
                    <a:lnTo>
                      <a:pt x="103" y="805"/>
                    </a:lnTo>
                    <a:lnTo>
                      <a:pt x="67" y="879"/>
                    </a:lnTo>
                    <a:lnTo>
                      <a:pt x="37" y="945"/>
                    </a:lnTo>
                    <a:lnTo>
                      <a:pt x="23" y="1018"/>
                    </a:lnTo>
                    <a:lnTo>
                      <a:pt x="8" y="1091"/>
                    </a:lnTo>
                    <a:lnTo>
                      <a:pt x="1" y="1164"/>
                    </a:lnTo>
                    <a:lnTo>
                      <a:pt x="8" y="1237"/>
                    </a:lnTo>
                    <a:lnTo>
                      <a:pt x="23" y="1311"/>
                    </a:lnTo>
                    <a:lnTo>
                      <a:pt x="45" y="1384"/>
                    </a:lnTo>
                    <a:lnTo>
                      <a:pt x="81" y="1450"/>
                    </a:lnTo>
                    <a:lnTo>
                      <a:pt x="133" y="1523"/>
                    </a:lnTo>
                    <a:lnTo>
                      <a:pt x="191" y="1589"/>
                    </a:lnTo>
                    <a:lnTo>
                      <a:pt x="272" y="1662"/>
                    </a:lnTo>
                    <a:lnTo>
                      <a:pt x="360" y="1728"/>
                    </a:lnTo>
                    <a:lnTo>
                      <a:pt x="718" y="1970"/>
                    </a:lnTo>
                    <a:lnTo>
                      <a:pt x="1033" y="2182"/>
                    </a:lnTo>
                    <a:lnTo>
                      <a:pt x="1502" y="2519"/>
                    </a:lnTo>
                    <a:lnTo>
                      <a:pt x="1780" y="2731"/>
                    </a:lnTo>
                    <a:lnTo>
                      <a:pt x="1868" y="2804"/>
                    </a:lnTo>
                    <a:lnTo>
                      <a:pt x="1817" y="2878"/>
                    </a:lnTo>
                    <a:lnTo>
                      <a:pt x="1685" y="3083"/>
                    </a:lnTo>
                    <a:lnTo>
                      <a:pt x="1597" y="3222"/>
                    </a:lnTo>
                    <a:lnTo>
                      <a:pt x="1509" y="3375"/>
                    </a:lnTo>
                    <a:lnTo>
                      <a:pt x="1414" y="3551"/>
                    </a:lnTo>
                    <a:lnTo>
                      <a:pt x="1326" y="3727"/>
                    </a:lnTo>
                    <a:lnTo>
                      <a:pt x="1246" y="3917"/>
                    </a:lnTo>
                    <a:lnTo>
                      <a:pt x="1180" y="4108"/>
                    </a:lnTo>
                    <a:lnTo>
                      <a:pt x="1150" y="4203"/>
                    </a:lnTo>
                    <a:lnTo>
                      <a:pt x="1128" y="4298"/>
                    </a:lnTo>
                    <a:lnTo>
                      <a:pt x="1114" y="4386"/>
                    </a:lnTo>
                    <a:lnTo>
                      <a:pt x="1106" y="4474"/>
                    </a:lnTo>
                    <a:lnTo>
                      <a:pt x="1099" y="4562"/>
                    </a:lnTo>
                    <a:lnTo>
                      <a:pt x="1099" y="4650"/>
                    </a:lnTo>
                    <a:lnTo>
                      <a:pt x="1114" y="4723"/>
                    </a:lnTo>
                    <a:lnTo>
                      <a:pt x="1136" y="4803"/>
                    </a:lnTo>
                    <a:lnTo>
                      <a:pt x="1158" y="4869"/>
                    </a:lnTo>
                    <a:lnTo>
                      <a:pt x="1202" y="4935"/>
                    </a:lnTo>
                    <a:lnTo>
                      <a:pt x="1246" y="4994"/>
                    </a:lnTo>
                    <a:lnTo>
                      <a:pt x="1304" y="5045"/>
                    </a:lnTo>
                    <a:lnTo>
                      <a:pt x="1370" y="5089"/>
                    </a:lnTo>
                    <a:lnTo>
                      <a:pt x="1443" y="5118"/>
                    </a:lnTo>
                    <a:lnTo>
                      <a:pt x="1509" y="5140"/>
                    </a:lnTo>
                    <a:lnTo>
                      <a:pt x="1582" y="5155"/>
                    </a:lnTo>
                    <a:lnTo>
                      <a:pt x="1656" y="5155"/>
                    </a:lnTo>
                    <a:lnTo>
                      <a:pt x="1729" y="5147"/>
                    </a:lnTo>
                    <a:lnTo>
                      <a:pt x="1802" y="5133"/>
                    </a:lnTo>
                    <a:lnTo>
                      <a:pt x="1875" y="5111"/>
                    </a:lnTo>
                    <a:lnTo>
                      <a:pt x="1948" y="5082"/>
                    </a:lnTo>
                    <a:lnTo>
                      <a:pt x="2022" y="5045"/>
                    </a:lnTo>
                    <a:lnTo>
                      <a:pt x="2095" y="5001"/>
                    </a:lnTo>
                    <a:lnTo>
                      <a:pt x="2168" y="4957"/>
                    </a:lnTo>
                    <a:lnTo>
                      <a:pt x="2315" y="4855"/>
                    </a:lnTo>
                    <a:lnTo>
                      <a:pt x="2446" y="4745"/>
                    </a:lnTo>
                    <a:lnTo>
                      <a:pt x="2578" y="4628"/>
                    </a:lnTo>
                    <a:lnTo>
                      <a:pt x="2695" y="4503"/>
                    </a:lnTo>
                    <a:lnTo>
                      <a:pt x="2805" y="4386"/>
                    </a:lnTo>
                    <a:lnTo>
                      <a:pt x="2893" y="4283"/>
                    </a:lnTo>
                    <a:lnTo>
                      <a:pt x="3025" y="4115"/>
                    </a:lnTo>
                    <a:lnTo>
                      <a:pt x="3076" y="4056"/>
                    </a:lnTo>
                    <a:lnTo>
                      <a:pt x="3003" y="4159"/>
                    </a:lnTo>
                    <a:lnTo>
                      <a:pt x="2827" y="4444"/>
                    </a:lnTo>
                    <a:lnTo>
                      <a:pt x="2717" y="4642"/>
                    </a:lnTo>
                    <a:lnTo>
                      <a:pt x="2600" y="4862"/>
                    </a:lnTo>
                    <a:lnTo>
                      <a:pt x="2483" y="5103"/>
                    </a:lnTo>
                    <a:lnTo>
                      <a:pt x="2373" y="5352"/>
                    </a:lnTo>
                    <a:lnTo>
                      <a:pt x="2278" y="5609"/>
                    </a:lnTo>
                    <a:lnTo>
                      <a:pt x="2234" y="5741"/>
                    </a:lnTo>
                    <a:lnTo>
                      <a:pt x="2197" y="5872"/>
                    </a:lnTo>
                    <a:lnTo>
                      <a:pt x="2168" y="5997"/>
                    </a:lnTo>
                    <a:lnTo>
                      <a:pt x="2146" y="6121"/>
                    </a:lnTo>
                    <a:lnTo>
                      <a:pt x="2132" y="6246"/>
                    </a:lnTo>
                    <a:lnTo>
                      <a:pt x="2132" y="6363"/>
                    </a:lnTo>
                    <a:lnTo>
                      <a:pt x="2132" y="6480"/>
                    </a:lnTo>
                    <a:lnTo>
                      <a:pt x="2153" y="6583"/>
                    </a:lnTo>
                    <a:lnTo>
                      <a:pt x="2175" y="6685"/>
                    </a:lnTo>
                    <a:lnTo>
                      <a:pt x="2219" y="6780"/>
                    </a:lnTo>
                    <a:lnTo>
                      <a:pt x="2271" y="6868"/>
                    </a:lnTo>
                    <a:lnTo>
                      <a:pt x="2337" y="6949"/>
                    </a:lnTo>
                    <a:lnTo>
                      <a:pt x="2417" y="7015"/>
                    </a:lnTo>
                    <a:lnTo>
                      <a:pt x="2461" y="7044"/>
                    </a:lnTo>
                    <a:lnTo>
                      <a:pt x="2512" y="7073"/>
                    </a:lnTo>
                    <a:lnTo>
                      <a:pt x="2615" y="7117"/>
                    </a:lnTo>
                    <a:lnTo>
                      <a:pt x="2717" y="7154"/>
                    </a:lnTo>
                    <a:lnTo>
                      <a:pt x="2812" y="7176"/>
                    </a:lnTo>
                    <a:lnTo>
                      <a:pt x="2908" y="7183"/>
                    </a:lnTo>
                    <a:lnTo>
                      <a:pt x="2996" y="7183"/>
                    </a:lnTo>
                    <a:lnTo>
                      <a:pt x="3076" y="7176"/>
                    </a:lnTo>
                    <a:lnTo>
                      <a:pt x="3157" y="7154"/>
                    </a:lnTo>
                    <a:lnTo>
                      <a:pt x="3237" y="7124"/>
                    </a:lnTo>
                    <a:lnTo>
                      <a:pt x="3310" y="7095"/>
                    </a:lnTo>
                    <a:lnTo>
                      <a:pt x="3384" y="7051"/>
                    </a:lnTo>
                    <a:lnTo>
                      <a:pt x="3449" y="7007"/>
                    </a:lnTo>
                    <a:lnTo>
                      <a:pt x="3515" y="6949"/>
                    </a:lnTo>
                    <a:lnTo>
                      <a:pt x="3574" y="6890"/>
                    </a:lnTo>
                    <a:lnTo>
                      <a:pt x="3633" y="6831"/>
                    </a:lnTo>
                    <a:lnTo>
                      <a:pt x="3735" y="6700"/>
                    </a:lnTo>
                    <a:lnTo>
                      <a:pt x="3823" y="6561"/>
                    </a:lnTo>
                    <a:lnTo>
                      <a:pt x="3903" y="6421"/>
                    </a:lnTo>
                    <a:lnTo>
                      <a:pt x="3969" y="6290"/>
                    </a:lnTo>
                    <a:lnTo>
                      <a:pt x="4021" y="6173"/>
                    </a:lnTo>
                    <a:lnTo>
                      <a:pt x="4087" y="5982"/>
                    </a:lnTo>
                    <a:lnTo>
                      <a:pt x="4108" y="5909"/>
                    </a:lnTo>
                    <a:lnTo>
                      <a:pt x="4108" y="8625"/>
                    </a:lnTo>
                    <a:lnTo>
                      <a:pt x="4152" y="8603"/>
                    </a:lnTo>
                    <a:lnTo>
                      <a:pt x="4204" y="8574"/>
                    </a:lnTo>
                    <a:lnTo>
                      <a:pt x="4262" y="8530"/>
                    </a:lnTo>
                    <a:lnTo>
                      <a:pt x="4343" y="8479"/>
                    </a:lnTo>
                    <a:lnTo>
                      <a:pt x="4423" y="8406"/>
                    </a:lnTo>
                    <a:lnTo>
                      <a:pt x="4511" y="8311"/>
                    </a:lnTo>
                    <a:lnTo>
                      <a:pt x="4606" y="8208"/>
                    </a:lnTo>
                    <a:lnTo>
                      <a:pt x="4702" y="8076"/>
                    </a:lnTo>
                    <a:lnTo>
                      <a:pt x="4789" y="7930"/>
                    </a:lnTo>
                    <a:lnTo>
                      <a:pt x="4870" y="7761"/>
                    </a:lnTo>
                    <a:lnTo>
                      <a:pt x="4914" y="7666"/>
                    </a:lnTo>
                    <a:lnTo>
                      <a:pt x="4951" y="7571"/>
                    </a:lnTo>
                    <a:lnTo>
                      <a:pt x="4980" y="7469"/>
                    </a:lnTo>
                    <a:lnTo>
                      <a:pt x="5009" y="7359"/>
                    </a:lnTo>
                    <a:lnTo>
                      <a:pt x="5038" y="7242"/>
                    </a:lnTo>
                    <a:lnTo>
                      <a:pt x="5060" y="7117"/>
                    </a:lnTo>
                    <a:lnTo>
                      <a:pt x="5075" y="6985"/>
                    </a:lnTo>
                    <a:lnTo>
                      <a:pt x="5090" y="6846"/>
                    </a:lnTo>
                    <a:lnTo>
                      <a:pt x="5097" y="6707"/>
                    </a:lnTo>
                    <a:lnTo>
                      <a:pt x="5104" y="6553"/>
                    </a:lnTo>
                    <a:lnTo>
                      <a:pt x="5097" y="6224"/>
                    </a:lnTo>
                    <a:lnTo>
                      <a:pt x="5075" y="5843"/>
                    </a:lnTo>
                    <a:lnTo>
                      <a:pt x="5060" y="5645"/>
                    </a:lnTo>
                    <a:lnTo>
                      <a:pt x="5038" y="5433"/>
                    </a:lnTo>
                    <a:lnTo>
                      <a:pt x="5016" y="5213"/>
                    </a:lnTo>
                    <a:lnTo>
                      <a:pt x="4980" y="4986"/>
                    </a:lnTo>
                    <a:lnTo>
                      <a:pt x="4943" y="4752"/>
                    </a:lnTo>
                    <a:lnTo>
                      <a:pt x="4892" y="4518"/>
                    </a:lnTo>
                    <a:lnTo>
                      <a:pt x="4841" y="4276"/>
                    </a:lnTo>
                    <a:lnTo>
                      <a:pt x="4775" y="4034"/>
                    </a:lnTo>
                    <a:lnTo>
                      <a:pt x="4702" y="3786"/>
                    </a:lnTo>
                    <a:lnTo>
                      <a:pt x="4621" y="3544"/>
                    </a:lnTo>
                    <a:lnTo>
                      <a:pt x="4533" y="3295"/>
                    </a:lnTo>
                    <a:lnTo>
                      <a:pt x="4431" y="3053"/>
                    </a:lnTo>
                    <a:lnTo>
                      <a:pt x="4313" y="2804"/>
                    </a:lnTo>
                    <a:lnTo>
                      <a:pt x="4189" y="2563"/>
                    </a:lnTo>
                    <a:lnTo>
                      <a:pt x="4050" y="2328"/>
                    </a:lnTo>
                    <a:lnTo>
                      <a:pt x="3903" y="2094"/>
                    </a:lnTo>
                    <a:lnTo>
                      <a:pt x="3735" y="1867"/>
                    </a:lnTo>
                    <a:lnTo>
                      <a:pt x="3559" y="1647"/>
                    </a:lnTo>
                    <a:lnTo>
                      <a:pt x="3362" y="1435"/>
                    </a:lnTo>
                    <a:lnTo>
                      <a:pt x="3157" y="1230"/>
                    </a:lnTo>
                    <a:lnTo>
                      <a:pt x="3047" y="1128"/>
                    </a:lnTo>
                    <a:lnTo>
                      <a:pt x="2930" y="1032"/>
                    </a:lnTo>
                    <a:lnTo>
                      <a:pt x="2812" y="937"/>
                    </a:lnTo>
                    <a:lnTo>
                      <a:pt x="2688" y="849"/>
                    </a:lnTo>
                    <a:lnTo>
                      <a:pt x="2564" y="762"/>
                    </a:lnTo>
                    <a:lnTo>
                      <a:pt x="2432" y="674"/>
                    </a:lnTo>
                    <a:lnTo>
                      <a:pt x="2300" y="593"/>
                    </a:lnTo>
                    <a:lnTo>
                      <a:pt x="2161" y="513"/>
                    </a:lnTo>
                    <a:lnTo>
                      <a:pt x="2014" y="432"/>
                    </a:lnTo>
                    <a:lnTo>
                      <a:pt x="1868" y="359"/>
                    </a:lnTo>
                    <a:lnTo>
                      <a:pt x="1714" y="293"/>
                    </a:lnTo>
                    <a:lnTo>
                      <a:pt x="1553" y="227"/>
                    </a:lnTo>
                    <a:lnTo>
                      <a:pt x="1392" y="161"/>
                    </a:lnTo>
                    <a:lnTo>
                      <a:pt x="1224" y="103"/>
                    </a:lnTo>
                    <a:lnTo>
                      <a:pt x="1055" y="51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67"/>
              <p:cNvSpPr/>
              <p:nvPr/>
            </p:nvSpPr>
            <p:spPr>
              <a:xfrm>
                <a:off x="3061925" y="878050"/>
                <a:ext cx="147950" cy="263450"/>
              </a:xfrm>
              <a:custGeom>
                <a:rect b="b" l="l" r="r" t="t"/>
                <a:pathLst>
                  <a:path extrusionOk="0" h="10538" w="5918">
                    <a:moveTo>
                      <a:pt x="3537" y="1"/>
                    </a:moveTo>
                    <a:lnTo>
                      <a:pt x="3457" y="8"/>
                    </a:lnTo>
                    <a:lnTo>
                      <a:pt x="3376" y="23"/>
                    </a:lnTo>
                    <a:lnTo>
                      <a:pt x="3289" y="45"/>
                    </a:lnTo>
                    <a:lnTo>
                      <a:pt x="3201" y="67"/>
                    </a:lnTo>
                    <a:lnTo>
                      <a:pt x="3120" y="103"/>
                    </a:lnTo>
                    <a:lnTo>
                      <a:pt x="2937" y="177"/>
                    </a:lnTo>
                    <a:lnTo>
                      <a:pt x="2761" y="272"/>
                    </a:lnTo>
                    <a:lnTo>
                      <a:pt x="2571" y="382"/>
                    </a:lnTo>
                    <a:lnTo>
                      <a:pt x="2381" y="513"/>
                    </a:lnTo>
                    <a:lnTo>
                      <a:pt x="2190" y="660"/>
                    </a:lnTo>
                    <a:lnTo>
                      <a:pt x="2000" y="821"/>
                    </a:lnTo>
                    <a:lnTo>
                      <a:pt x="1809" y="997"/>
                    </a:lnTo>
                    <a:lnTo>
                      <a:pt x="1626" y="1194"/>
                    </a:lnTo>
                    <a:lnTo>
                      <a:pt x="1443" y="1407"/>
                    </a:lnTo>
                    <a:lnTo>
                      <a:pt x="1268" y="1634"/>
                    </a:lnTo>
                    <a:lnTo>
                      <a:pt x="1092" y="1875"/>
                    </a:lnTo>
                    <a:lnTo>
                      <a:pt x="931" y="2132"/>
                    </a:lnTo>
                    <a:lnTo>
                      <a:pt x="777" y="2410"/>
                    </a:lnTo>
                    <a:lnTo>
                      <a:pt x="631" y="2703"/>
                    </a:lnTo>
                    <a:lnTo>
                      <a:pt x="565" y="2849"/>
                    </a:lnTo>
                    <a:lnTo>
                      <a:pt x="499" y="3010"/>
                    </a:lnTo>
                    <a:lnTo>
                      <a:pt x="433" y="3164"/>
                    </a:lnTo>
                    <a:lnTo>
                      <a:pt x="374" y="3332"/>
                    </a:lnTo>
                    <a:lnTo>
                      <a:pt x="323" y="3501"/>
                    </a:lnTo>
                    <a:lnTo>
                      <a:pt x="272" y="3669"/>
                    </a:lnTo>
                    <a:lnTo>
                      <a:pt x="228" y="3845"/>
                    </a:lnTo>
                    <a:lnTo>
                      <a:pt x="184" y="4021"/>
                    </a:lnTo>
                    <a:lnTo>
                      <a:pt x="140" y="4204"/>
                    </a:lnTo>
                    <a:lnTo>
                      <a:pt x="111" y="4394"/>
                    </a:lnTo>
                    <a:lnTo>
                      <a:pt x="74" y="4585"/>
                    </a:lnTo>
                    <a:lnTo>
                      <a:pt x="52" y="4775"/>
                    </a:lnTo>
                    <a:lnTo>
                      <a:pt x="30" y="4973"/>
                    </a:lnTo>
                    <a:lnTo>
                      <a:pt x="16" y="5178"/>
                    </a:lnTo>
                    <a:lnTo>
                      <a:pt x="8" y="5383"/>
                    </a:lnTo>
                    <a:lnTo>
                      <a:pt x="1" y="5588"/>
                    </a:lnTo>
                    <a:lnTo>
                      <a:pt x="1" y="5800"/>
                    </a:lnTo>
                    <a:lnTo>
                      <a:pt x="8" y="6020"/>
                    </a:lnTo>
                    <a:lnTo>
                      <a:pt x="16" y="6239"/>
                    </a:lnTo>
                    <a:lnTo>
                      <a:pt x="38" y="6466"/>
                    </a:lnTo>
                    <a:lnTo>
                      <a:pt x="60" y="6693"/>
                    </a:lnTo>
                    <a:lnTo>
                      <a:pt x="89" y="6920"/>
                    </a:lnTo>
                    <a:lnTo>
                      <a:pt x="125" y="7155"/>
                    </a:lnTo>
                    <a:lnTo>
                      <a:pt x="169" y="7396"/>
                    </a:lnTo>
                    <a:lnTo>
                      <a:pt x="221" y="7638"/>
                    </a:lnTo>
                    <a:lnTo>
                      <a:pt x="279" y="7887"/>
                    </a:lnTo>
                    <a:lnTo>
                      <a:pt x="338" y="8136"/>
                    </a:lnTo>
                    <a:lnTo>
                      <a:pt x="411" y="8385"/>
                    </a:lnTo>
                    <a:lnTo>
                      <a:pt x="492" y="8641"/>
                    </a:lnTo>
                    <a:lnTo>
                      <a:pt x="579" y="8905"/>
                    </a:lnTo>
                    <a:lnTo>
                      <a:pt x="667" y="9168"/>
                    </a:lnTo>
                    <a:lnTo>
                      <a:pt x="770" y="9432"/>
                    </a:lnTo>
                    <a:lnTo>
                      <a:pt x="880" y="9703"/>
                    </a:lnTo>
                    <a:lnTo>
                      <a:pt x="1004" y="9981"/>
                    </a:lnTo>
                    <a:lnTo>
                      <a:pt x="1129" y="10259"/>
                    </a:lnTo>
                    <a:lnTo>
                      <a:pt x="1260" y="10537"/>
                    </a:lnTo>
                    <a:lnTo>
                      <a:pt x="1341" y="10398"/>
                    </a:lnTo>
                    <a:lnTo>
                      <a:pt x="1443" y="10237"/>
                    </a:lnTo>
                    <a:lnTo>
                      <a:pt x="1583" y="10032"/>
                    </a:lnTo>
                    <a:lnTo>
                      <a:pt x="1758" y="9776"/>
                    </a:lnTo>
                    <a:lnTo>
                      <a:pt x="1971" y="9498"/>
                    </a:lnTo>
                    <a:lnTo>
                      <a:pt x="2220" y="9190"/>
                    </a:lnTo>
                    <a:lnTo>
                      <a:pt x="2351" y="9029"/>
                    </a:lnTo>
                    <a:lnTo>
                      <a:pt x="2498" y="8868"/>
                    </a:lnTo>
                    <a:lnTo>
                      <a:pt x="2652" y="8707"/>
                    </a:lnTo>
                    <a:lnTo>
                      <a:pt x="2813" y="8538"/>
                    </a:lnTo>
                    <a:lnTo>
                      <a:pt x="2981" y="8377"/>
                    </a:lnTo>
                    <a:lnTo>
                      <a:pt x="3164" y="8216"/>
                    </a:lnTo>
                    <a:lnTo>
                      <a:pt x="3347" y="8055"/>
                    </a:lnTo>
                    <a:lnTo>
                      <a:pt x="3537" y="7901"/>
                    </a:lnTo>
                    <a:lnTo>
                      <a:pt x="3743" y="7755"/>
                    </a:lnTo>
                    <a:lnTo>
                      <a:pt x="3948" y="7609"/>
                    </a:lnTo>
                    <a:lnTo>
                      <a:pt x="4160" y="7477"/>
                    </a:lnTo>
                    <a:lnTo>
                      <a:pt x="4387" y="7345"/>
                    </a:lnTo>
                    <a:lnTo>
                      <a:pt x="4614" y="7228"/>
                    </a:lnTo>
                    <a:lnTo>
                      <a:pt x="4848" y="7125"/>
                    </a:lnTo>
                    <a:lnTo>
                      <a:pt x="5090" y="7023"/>
                    </a:lnTo>
                    <a:lnTo>
                      <a:pt x="5339" y="6942"/>
                    </a:lnTo>
                    <a:lnTo>
                      <a:pt x="5595" y="6869"/>
                    </a:lnTo>
                    <a:lnTo>
                      <a:pt x="5859" y="6818"/>
                    </a:lnTo>
                    <a:lnTo>
                      <a:pt x="5844" y="6788"/>
                    </a:lnTo>
                    <a:lnTo>
                      <a:pt x="5807" y="6693"/>
                    </a:lnTo>
                    <a:lnTo>
                      <a:pt x="5785" y="6613"/>
                    </a:lnTo>
                    <a:lnTo>
                      <a:pt x="5763" y="6525"/>
                    </a:lnTo>
                    <a:lnTo>
                      <a:pt x="5741" y="6415"/>
                    </a:lnTo>
                    <a:lnTo>
                      <a:pt x="5719" y="6283"/>
                    </a:lnTo>
                    <a:lnTo>
                      <a:pt x="5705" y="6137"/>
                    </a:lnTo>
                    <a:lnTo>
                      <a:pt x="5698" y="5968"/>
                    </a:lnTo>
                    <a:lnTo>
                      <a:pt x="5698" y="5785"/>
                    </a:lnTo>
                    <a:lnTo>
                      <a:pt x="5705" y="5573"/>
                    </a:lnTo>
                    <a:lnTo>
                      <a:pt x="5719" y="5339"/>
                    </a:lnTo>
                    <a:lnTo>
                      <a:pt x="5749" y="5090"/>
                    </a:lnTo>
                    <a:lnTo>
                      <a:pt x="5793" y="4812"/>
                    </a:lnTo>
                    <a:lnTo>
                      <a:pt x="5859" y="4519"/>
                    </a:lnTo>
                    <a:lnTo>
                      <a:pt x="5888" y="4358"/>
                    </a:lnTo>
                    <a:lnTo>
                      <a:pt x="5910" y="4182"/>
                    </a:lnTo>
                    <a:lnTo>
                      <a:pt x="5917" y="4006"/>
                    </a:lnTo>
                    <a:lnTo>
                      <a:pt x="5917" y="3823"/>
                    </a:lnTo>
                    <a:lnTo>
                      <a:pt x="5910" y="3625"/>
                    </a:lnTo>
                    <a:lnTo>
                      <a:pt x="5895" y="3428"/>
                    </a:lnTo>
                    <a:lnTo>
                      <a:pt x="5873" y="3230"/>
                    </a:lnTo>
                    <a:lnTo>
                      <a:pt x="5844" y="3025"/>
                    </a:lnTo>
                    <a:lnTo>
                      <a:pt x="5807" y="2820"/>
                    </a:lnTo>
                    <a:lnTo>
                      <a:pt x="5756" y="2608"/>
                    </a:lnTo>
                    <a:lnTo>
                      <a:pt x="5705" y="2403"/>
                    </a:lnTo>
                    <a:lnTo>
                      <a:pt x="5639" y="2198"/>
                    </a:lnTo>
                    <a:lnTo>
                      <a:pt x="5573" y="1993"/>
                    </a:lnTo>
                    <a:lnTo>
                      <a:pt x="5492" y="1795"/>
                    </a:lnTo>
                    <a:lnTo>
                      <a:pt x="5412" y="1604"/>
                    </a:lnTo>
                    <a:lnTo>
                      <a:pt x="5317" y="1414"/>
                    </a:lnTo>
                    <a:lnTo>
                      <a:pt x="5222" y="1231"/>
                    </a:lnTo>
                    <a:lnTo>
                      <a:pt x="5119" y="1055"/>
                    </a:lnTo>
                    <a:lnTo>
                      <a:pt x="5009" y="894"/>
                    </a:lnTo>
                    <a:lnTo>
                      <a:pt x="4892" y="740"/>
                    </a:lnTo>
                    <a:lnTo>
                      <a:pt x="4775" y="594"/>
                    </a:lnTo>
                    <a:lnTo>
                      <a:pt x="4650" y="470"/>
                    </a:lnTo>
                    <a:lnTo>
                      <a:pt x="4519" y="352"/>
                    </a:lnTo>
                    <a:lnTo>
                      <a:pt x="4380" y="250"/>
                    </a:lnTo>
                    <a:lnTo>
                      <a:pt x="4240" y="162"/>
                    </a:lnTo>
                    <a:lnTo>
                      <a:pt x="4167" y="125"/>
                    </a:lnTo>
                    <a:lnTo>
                      <a:pt x="4087" y="96"/>
                    </a:lnTo>
                    <a:lnTo>
                      <a:pt x="4013" y="67"/>
                    </a:lnTo>
                    <a:lnTo>
                      <a:pt x="3940" y="45"/>
                    </a:lnTo>
                    <a:lnTo>
                      <a:pt x="3860" y="23"/>
                    </a:lnTo>
                    <a:lnTo>
                      <a:pt x="3779" y="16"/>
                    </a:lnTo>
                    <a:lnTo>
                      <a:pt x="37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67"/>
              <p:cNvSpPr/>
              <p:nvPr/>
            </p:nvSpPr>
            <p:spPr>
              <a:xfrm>
                <a:off x="3091400" y="1337325"/>
                <a:ext cx="250075" cy="445950"/>
              </a:xfrm>
              <a:custGeom>
                <a:rect b="b" l="l" r="r" t="t"/>
                <a:pathLst>
                  <a:path extrusionOk="0" h="17838" w="10003">
                    <a:moveTo>
                      <a:pt x="3984" y="1"/>
                    </a:moveTo>
                    <a:lnTo>
                      <a:pt x="3867" y="8"/>
                    </a:lnTo>
                    <a:lnTo>
                      <a:pt x="3742" y="23"/>
                    </a:lnTo>
                    <a:lnTo>
                      <a:pt x="3611" y="38"/>
                    </a:lnTo>
                    <a:lnTo>
                      <a:pt x="3457" y="67"/>
                    </a:lnTo>
                    <a:lnTo>
                      <a:pt x="3296" y="103"/>
                    </a:lnTo>
                    <a:lnTo>
                      <a:pt x="3120" y="155"/>
                    </a:lnTo>
                    <a:lnTo>
                      <a:pt x="2930" y="206"/>
                    </a:lnTo>
                    <a:lnTo>
                      <a:pt x="2717" y="272"/>
                    </a:lnTo>
                    <a:lnTo>
                      <a:pt x="2490" y="352"/>
                    </a:lnTo>
                    <a:lnTo>
                      <a:pt x="1978" y="535"/>
                    </a:lnTo>
                    <a:lnTo>
                      <a:pt x="1883" y="631"/>
                    </a:lnTo>
                    <a:lnTo>
                      <a:pt x="1765" y="755"/>
                    </a:lnTo>
                    <a:lnTo>
                      <a:pt x="1626" y="916"/>
                    </a:lnTo>
                    <a:lnTo>
                      <a:pt x="1451" y="1129"/>
                    </a:lnTo>
                    <a:lnTo>
                      <a:pt x="1268" y="1378"/>
                    </a:lnTo>
                    <a:lnTo>
                      <a:pt x="1165" y="1517"/>
                    </a:lnTo>
                    <a:lnTo>
                      <a:pt x="1070" y="1670"/>
                    </a:lnTo>
                    <a:lnTo>
                      <a:pt x="967" y="1831"/>
                    </a:lnTo>
                    <a:lnTo>
                      <a:pt x="865" y="2000"/>
                    </a:lnTo>
                    <a:lnTo>
                      <a:pt x="762" y="2183"/>
                    </a:lnTo>
                    <a:lnTo>
                      <a:pt x="667" y="2373"/>
                    </a:lnTo>
                    <a:lnTo>
                      <a:pt x="572" y="2571"/>
                    </a:lnTo>
                    <a:lnTo>
                      <a:pt x="484" y="2783"/>
                    </a:lnTo>
                    <a:lnTo>
                      <a:pt x="396" y="2996"/>
                    </a:lnTo>
                    <a:lnTo>
                      <a:pt x="316" y="3223"/>
                    </a:lnTo>
                    <a:lnTo>
                      <a:pt x="242" y="3457"/>
                    </a:lnTo>
                    <a:lnTo>
                      <a:pt x="177" y="3706"/>
                    </a:lnTo>
                    <a:lnTo>
                      <a:pt x="125" y="3955"/>
                    </a:lnTo>
                    <a:lnTo>
                      <a:pt x="74" y="4211"/>
                    </a:lnTo>
                    <a:lnTo>
                      <a:pt x="37" y="4482"/>
                    </a:lnTo>
                    <a:lnTo>
                      <a:pt x="15" y="4753"/>
                    </a:lnTo>
                    <a:lnTo>
                      <a:pt x="1" y="5039"/>
                    </a:lnTo>
                    <a:lnTo>
                      <a:pt x="1" y="5324"/>
                    </a:lnTo>
                    <a:lnTo>
                      <a:pt x="8" y="5624"/>
                    </a:lnTo>
                    <a:lnTo>
                      <a:pt x="37" y="5932"/>
                    </a:lnTo>
                    <a:lnTo>
                      <a:pt x="89" y="6247"/>
                    </a:lnTo>
                    <a:lnTo>
                      <a:pt x="155" y="6576"/>
                    </a:lnTo>
                    <a:lnTo>
                      <a:pt x="235" y="6920"/>
                    </a:lnTo>
                    <a:lnTo>
                      <a:pt x="338" y="7279"/>
                    </a:lnTo>
                    <a:lnTo>
                      <a:pt x="455" y="7653"/>
                    </a:lnTo>
                    <a:lnTo>
                      <a:pt x="579" y="8033"/>
                    </a:lnTo>
                    <a:lnTo>
                      <a:pt x="726" y="8421"/>
                    </a:lnTo>
                    <a:lnTo>
                      <a:pt x="879" y="8817"/>
                    </a:lnTo>
                    <a:lnTo>
                      <a:pt x="1048" y="9219"/>
                    </a:lnTo>
                    <a:lnTo>
                      <a:pt x="1216" y="9629"/>
                    </a:lnTo>
                    <a:lnTo>
                      <a:pt x="1399" y="10040"/>
                    </a:lnTo>
                    <a:lnTo>
                      <a:pt x="1590" y="10450"/>
                    </a:lnTo>
                    <a:lnTo>
                      <a:pt x="1787" y="10860"/>
                    </a:lnTo>
                    <a:lnTo>
                      <a:pt x="1985" y="11262"/>
                    </a:lnTo>
                    <a:lnTo>
                      <a:pt x="2388" y="12068"/>
                    </a:lnTo>
                    <a:lnTo>
                      <a:pt x="2798" y="12851"/>
                    </a:lnTo>
                    <a:lnTo>
                      <a:pt x="3201" y="13591"/>
                    </a:lnTo>
                    <a:lnTo>
                      <a:pt x="3581" y="14286"/>
                    </a:lnTo>
                    <a:lnTo>
                      <a:pt x="3933" y="14923"/>
                    </a:lnTo>
                    <a:lnTo>
                      <a:pt x="4519" y="15963"/>
                    </a:lnTo>
                    <a:lnTo>
                      <a:pt x="4731" y="16351"/>
                    </a:lnTo>
                    <a:lnTo>
                      <a:pt x="4870" y="16622"/>
                    </a:lnTo>
                    <a:lnTo>
                      <a:pt x="4965" y="16834"/>
                    </a:lnTo>
                    <a:lnTo>
                      <a:pt x="5046" y="17010"/>
                    </a:lnTo>
                    <a:lnTo>
                      <a:pt x="5112" y="17171"/>
                    </a:lnTo>
                    <a:lnTo>
                      <a:pt x="5163" y="17310"/>
                    </a:lnTo>
                    <a:lnTo>
                      <a:pt x="5199" y="17420"/>
                    </a:lnTo>
                    <a:lnTo>
                      <a:pt x="5229" y="17523"/>
                    </a:lnTo>
                    <a:lnTo>
                      <a:pt x="5243" y="17603"/>
                    </a:lnTo>
                    <a:lnTo>
                      <a:pt x="5251" y="17669"/>
                    </a:lnTo>
                    <a:lnTo>
                      <a:pt x="5258" y="17720"/>
                    </a:lnTo>
                    <a:lnTo>
                      <a:pt x="5258" y="17764"/>
                    </a:lnTo>
                    <a:lnTo>
                      <a:pt x="5251" y="17794"/>
                    </a:lnTo>
                    <a:lnTo>
                      <a:pt x="5243" y="17816"/>
                    </a:lnTo>
                    <a:lnTo>
                      <a:pt x="5224" y="17835"/>
                    </a:lnTo>
                    <a:lnTo>
                      <a:pt x="5224" y="17835"/>
                    </a:lnTo>
                    <a:lnTo>
                      <a:pt x="5771" y="17691"/>
                    </a:lnTo>
                    <a:lnTo>
                      <a:pt x="6356" y="17552"/>
                    </a:lnTo>
                    <a:lnTo>
                      <a:pt x="7045" y="17391"/>
                    </a:lnTo>
                    <a:lnTo>
                      <a:pt x="7403" y="17310"/>
                    </a:lnTo>
                    <a:lnTo>
                      <a:pt x="7762" y="17237"/>
                    </a:lnTo>
                    <a:lnTo>
                      <a:pt x="8106" y="17179"/>
                    </a:lnTo>
                    <a:lnTo>
                      <a:pt x="8436" y="17127"/>
                    </a:lnTo>
                    <a:lnTo>
                      <a:pt x="8736" y="17091"/>
                    </a:lnTo>
                    <a:lnTo>
                      <a:pt x="8992" y="17069"/>
                    </a:lnTo>
                    <a:lnTo>
                      <a:pt x="9102" y="17069"/>
                    </a:lnTo>
                    <a:lnTo>
                      <a:pt x="9205" y="17076"/>
                    </a:lnTo>
                    <a:lnTo>
                      <a:pt x="9285" y="17083"/>
                    </a:lnTo>
                    <a:lnTo>
                      <a:pt x="9358" y="17098"/>
                    </a:lnTo>
                    <a:lnTo>
                      <a:pt x="10003" y="17318"/>
                    </a:lnTo>
                    <a:lnTo>
                      <a:pt x="9864" y="16190"/>
                    </a:lnTo>
                    <a:lnTo>
                      <a:pt x="9724" y="14989"/>
                    </a:lnTo>
                    <a:lnTo>
                      <a:pt x="9563" y="13561"/>
                    </a:lnTo>
                    <a:lnTo>
                      <a:pt x="9395" y="12046"/>
                    </a:lnTo>
                    <a:lnTo>
                      <a:pt x="9241" y="10581"/>
                    </a:lnTo>
                    <a:lnTo>
                      <a:pt x="9183" y="9915"/>
                    </a:lnTo>
                    <a:lnTo>
                      <a:pt x="9131" y="9315"/>
                    </a:lnTo>
                    <a:lnTo>
                      <a:pt x="9095" y="8802"/>
                    </a:lnTo>
                    <a:lnTo>
                      <a:pt x="9073" y="8385"/>
                    </a:lnTo>
                    <a:lnTo>
                      <a:pt x="9065" y="8202"/>
                    </a:lnTo>
                    <a:lnTo>
                      <a:pt x="9044" y="7997"/>
                    </a:lnTo>
                    <a:lnTo>
                      <a:pt x="9022" y="7770"/>
                    </a:lnTo>
                    <a:lnTo>
                      <a:pt x="8985" y="7535"/>
                    </a:lnTo>
                    <a:lnTo>
                      <a:pt x="8948" y="7286"/>
                    </a:lnTo>
                    <a:lnTo>
                      <a:pt x="8904" y="7023"/>
                    </a:lnTo>
                    <a:lnTo>
                      <a:pt x="8853" y="6745"/>
                    </a:lnTo>
                    <a:lnTo>
                      <a:pt x="8787" y="6466"/>
                    </a:lnTo>
                    <a:lnTo>
                      <a:pt x="8721" y="6173"/>
                    </a:lnTo>
                    <a:lnTo>
                      <a:pt x="8655" y="5881"/>
                    </a:lnTo>
                    <a:lnTo>
                      <a:pt x="8575" y="5580"/>
                    </a:lnTo>
                    <a:lnTo>
                      <a:pt x="8494" y="5273"/>
                    </a:lnTo>
                    <a:lnTo>
                      <a:pt x="8399" y="4965"/>
                    </a:lnTo>
                    <a:lnTo>
                      <a:pt x="8311" y="4658"/>
                    </a:lnTo>
                    <a:lnTo>
                      <a:pt x="8209" y="4358"/>
                    </a:lnTo>
                    <a:lnTo>
                      <a:pt x="8106" y="4050"/>
                    </a:lnTo>
                    <a:lnTo>
                      <a:pt x="7996" y="3757"/>
                    </a:lnTo>
                    <a:lnTo>
                      <a:pt x="7879" y="3464"/>
                    </a:lnTo>
                    <a:lnTo>
                      <a:pt x="7762" y="3179"/>
                    </a:lnTo>
                    <a:lnTo>
                      <a:pt x="7645" y="2901"/>
                    </a:lnTo>
                    <a:lnTo>
                      <a:pt x="7521" y="2637"/>
                    </a:lnTo>
                    <a:lnTo>
                      <a:pt x="7389" y="2381"/>
                    </a:lnTo>
                    <a:lnTo>
                      <a:pt x="7257" y="2139"/>
                    </a:lnTo>
                    <a:lnTo>
                      <a:pt x="7125" y="1912"/>
                    </a:lnTo>
                    <a:lnTo>
                      <a:pt x="6986" y="1700"/>
                    </a:lnTo>
                    <a:lnTo>
                      <a:pt x="6840" y="1509"/>
                    </a:lnTo>
                    <a:lnTo>
                      <a:pt x="6700" y="1334"/>
                    </a:lnTo>
                    <a:lnTo>
                      <a:pt x="6554" y="1180"/>
                    </a:lnTo>
                    <a:lnTo>
                      <a:pt x="6481" y="1114"/>
                    </a:lnTo>
                    <a:lnTo>
                      <a:pt x="6408" y="1048"/>
                    </a:lnTo>
                    <a:lnTo>
                      <a:pt x="6327" y="989"/>
                    </a:lnTo>
                    <a:lnTo>
                      <a:pt x="6254" y="938"/>
                    </a:lnTo>
                    <a:lnTo>
                      <a:pt x="6181" y="894"/>
                    </a:lnTo>
                    <a:lnTo>
                      <a:pt x="6100" y="858"/>
                    </a:lnTo>
                    <a:lnTo>
                      <a:pt x="6027" y="828"/>
                    </a:lnTo>
                    <a:lnTo>
                      <a:pt x="5946" y="799"/>
                    </a:lnTo>
                    <a:lnTo>
                      <a:pt x="5800" y="755"/>
                    </a:lnTo>
                    <a:lnTo>
                      <a:pt x="5668" y="711"/>
                    </a:lnTo>
                    <a:lnTo>
                      <a:pt x="5544" y="660"/>
                    </a:lnTo>
                    <a:lnTo>
                      <a:pt x="5426" y="609"/>
                    </a:lnTo>
                    <a:lnTo>
                      <a:pt x="5221" y="514"/>
                    </a:lnTo>
                    <a:lnTo>
                      <a:pt x="5046" y="411"/>
                    </a:lnTo>
                    <a:lnTo>
                      <a:pt x="4745" y="221"/>
                    </a:lnTo>
                    <a:lnTo>
                      <a:pt x="4599" y="140"/>
                    </a:lnTo>
                    <a:lnTo>
                      <a:pt x="4526" y="103"/>
                    </a:lnTo>
                    <a:lnTo>
                      <a:pt x="4445" y="74"/>
                    </a:lnTo>
                    <a:lnTo>
                      <a:pt x="4365" y="52"/>
                    </a:lnTo>
                    <a:lnTo>
                      <a:pt x="4284" y="30"/>
                    </a:lnTo>
                    <a:lnTo>
                      <a:pt x="4189" y="16"/>
                    </a:lnTo>
                    <a:lnTo>
                      <a:pt x="4094" y="8"/>
                    </a:lnTo>
                    <a:lnTo>
                      <a:pt x="3984" y="1"/>
                    </a:lnTo>
                    <a:close/>
                    <a:moveTo>
                      <a:pt x="5224" y="17835"/>
                    </a:moveTo>
                    <a:lnTo>
                      <a:pt x="5214" y="17838"/>
                    </a:lnTo>
                    <a:lnTo>
                      <a:pt x="5221" y="17838"/>
                    </a:lnTo>
                    <a:lnTo>
                      <a:pt x="5224" y="17835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67"/>
              <p:cNvSpPr/>
              <p:nvPr/>
            </p:nvSpPr>
            <p:spPr>
              <a:xfrm>
                <a:off x="3204350" y="1736950"/>
                <a:ext cx="113875" cy="142800"/>
              </a:xfrm>
              <a:custGeom>
                <a:rect b="b" l="l" r="r" t="t"/>
                <a:pathLst>
                  <a:path extrusionOk="0" h="5712" w="4555">
                    <a:moveTo>
                      <a:pt x="2768" y="0"/>
                    </a:moveTo>
                    <a:lnTo>
                      <a:pt x="2607" y="7"/>
                    </a:lnTo>
                    <a:lnTo>
                      <a:pt x="2431" y="29"/>
                    </a:lnTo>
                    <a:lnTo>
                      <a:pt x="2256" y="59"/>
                    </a:lnTo>
                    <a:lnTo>
                      <a:pt x="2073" y="110"/>
                    </a:lnTo>
                    <a:lnTo>
                      <a:pt x="1882" y="176"/>
                    </a:lnTo>
                    <a:lnTo>
                      <a:pt x="1677" y="249"/>
                    </a:lnTo>
                    <a:lnTo>
                      <a:pt x="1472" y="344"/>
                    </a:lnTo>
                    <a:lnTo>
                      <a:pt x="1260" y="454"/>
                    </a:lnTo>
                    <a:lnTo>
                      <a:pt x="1165" y="644"/>
                    </a:lnTo>
                    <a:lnTo>
                      <a:pt x="1062" y="864"/>
                    </a:lnTo>
                    <a:lnTo>
                      <a:pt x="938" y="1142"/>
                    </a:lnTo>
                    <a:lnTo>
                      <a:pt x="791" y="1486"/>
                    </a:lnTo>
                    <a:lnTo>
                      <a:pt x="638" y="1867"/>
                    </a:lnTo>
                    <a:lnTo>
                      <a:pt x="484" y="2277"/>
                    </a:lnTo>
                    <a:lnTo>
                      <a:pt x="337" y="2709"/>
                    </a:lnTo>
                    <a:lnTo>
                      <a:pt x="271" y="2929"/>
                    </a:lnTo>
                    <a:lnTo>
                      <a:pt x="206" y="3149"/>
                    </a:lnTo>
                    <a:lnTo>
                      <a:pt x="154" y="3361"/>
                    </a:lnTo>
                    <a:lnTo>
                      <a:pt x="103" y="3581"/>
                    </a:lnTo>
                    <a:lnTo>
                      <a:pt x="59" y="3786"/>
                    </a:lnTo>
                    <a:lnTo>
                      <a:pt x="30" y="3991"/>
                    </a:lnTo>
                    <a:lnTo>
                      <a:pt x="8" y="4188"/>
                    </a:lnTo>
                    <a:lnTo>
                      <a:pt x="1" y="4379"/>
                    </a:lnTo>
                    <a:lnTo>
                      <a:pt x="8" y="4554"/>
                    </a:lnTo>
                    <a:lnTo>
                      <a:pt x="22" y="4723"/>
                    </a:lnTo>
                    <a:lnTo>
                      <a:pt x="37" y="4803"/>
                    </a:lnTo>
                    <a:lnTo>
                      <a:pt x="59" y="4877"/>
                    </a:lnTo>
                    <a:lnTo>
                      <a:pt x="81" y="4942"/>
                    </a:lnTo>
                    <a:lnTo>
                      <a:pt x="110" y="5016"/>
                    </a:lnTo>
                    <a:lnTo>
                      <a:pt x="140" y="5074"/>
                    </a:lnTo>
                    <a:lnTo>
                      <a:pt x="169" y="5133"/>
                    </a:lnTo>
                    <a:lnTo>
                      <a:pt x="213" y="5191"/>
                    </a:lnTo>
                    <a:lnTo>
                      <a:pt x="257" y="5235"/>
                    </a:lnTo>
                    <a:lnTo>
                      <a:pt x="308" y="5279"/>
                    </a:lnTo>
                    <a:lnTo>
                      <a:pt x="359" y="5323"/>
                    </a:lnTo>
                    <a:lnTo>
                      <a:pt x="418" y="5360"/>
                    </a:lnTo>
                    <a:lnTo>
                      <a:pt x="484" y="5382"/>
                    </a:lnTo>
                    <a:lnTo>
                      <a:pt x="747" y="5484"/>
                    </a:lnTo>
                    <a:lnTo>
                      <a:pt x="996" y="5565"/>
                    </a:lnTo>
                    <a:lnTo>
                      <a:pt x="1245" y="5623"/>
                    </a:lnTo>
                    <a:lnTo>
                      <a:pt x="1487" y="5675"/>
                    </a:lnTo>
                    <a:lnTo>
                      <a:pt x="1714" y="5704"/>
                    </a:lnTo>
                    <a:lnTo>
                      <a:pt x="1934" y="5711"/>
                    </a:lnTo>
                    <a:lnTo>
                      <a:pt x="2043" y="5711"/>
                    </a:lnTo>
                    <a:lnTo>
                      <a:pt x="2146" y="5704"/>
                    </a:lnTo>
                    <a:lnTo>
                      <a:pt x="2248" y="5697"/>
                    </a:lnTo>
                    <a:lnTo>
                      <a:pt x="2351" y="5682"/>
                    </a:lnTo>
                    <a:lnTo>
                      <a:pt x="2446" y="5660"/>
                    </a:lnTo>
                    <a:lnTo>
                      <a:pt x="2541" y="5638"/>
                    </a:lnTo>
                    <a:lnTo>
                      <a:pt x="2636" y="5609"/>
                    </a:lnTo>
                    <a:lnTo>
                      <a:pt x="2724" y="5572"/>
                    </a:lnTo>
                    <a:lnTo>
                      <a:pt x="2812" y="5535"/>
                    </a:lnTo>
                    <a:lnTo>
                      <a:pt x="2900" y="5492"/>
                    </a:lnTo>
                    <a:lnTo>
                      <a:pt x="2988" y="5448"/>
                    </a:lnTo>
                    <a:lnTo>
                      <a:pt x="3068" y="5389"/>
                    </a:lnTo>
                    <a:lnTo>
                      <a:pt x="3149" y="5330"/>
                    </a:lnTo>
                    <a:lnTo>
                      <a:pt x="3222" y="5272"/>
                    </a:lnTo>
                    <a:lnTo>
                      <a:pt x="3295" y="5199"/>
                    </a:lnTo>
                    <a:lnTo>
                      <a:pt x="3369" y="5125"/>
                    </a:lnTo>
                    <a:lnTo>
                      <a:pt x="3435" y="5052"/>
                    </a:lnTo>
                    <a:lnTo>
                      <a:pt x="3508" y="4964"/>
                    </a:lnTo>
                    <a:lnTo>
                      <a:pt x="3566" y="4877"/>
                    </a:lnTo>
                    <a:lnTo>
                      <a:pt x="3632" y="4781"/>
                    </a:lnTo>
                    <a:lnTo>
                      <a:pt x="3749" y="4591"/>
                    </a:lnTo>
                    <a:lnTo>
                      <a:pt x="3852" y="4401"/>
                    </a:lnTo>
                    <a:lnTo>
                      <a:pt x="3954" y="4210"/>
                    </a:lnTo>
                    <a:lnTo>
                      <a:pt x="4042" y="4027"/>
                    </a:lnTo>
                    <a:lnTo>
                      <a:pt x="4115" y="3844"/>
                    </a:lnTo>
                    <a:lnTo>
                      <a:pt x="4189" y="3661"/>
                    </a:lnTo>
                    <a:lnTo>
                      <a:pt x="4255" y="3485"/>
                    </a:lnTo>
                    <a:lnTo>
                      <a:pt x="4313" y="3302"/>
                    </a:lnTo>
                    <a:lnTo>
                      <a:pt x="4357" y="3127"/>
                    </a:lnTo>
                    <a:lnTo>
                      <a:pt x="4401" y="2951"/>
                    </a:lnTo>
                    <a:lnTo>
                      <a:pt x="4438" y="2768"/>
                    </a:lnTo>
                    <a:lnTo>
                      <a:pt x="4474" y="2585"/>
                    </a:lnTo>
                    <a:lnTo>
                      <a:pt x="4496" y="2409"/>
                    </a:lnTo>
                    <a:lnTo>
                      <a:pt x="4526" y="2226"/>
                    </a:lnTo>
                    <a:lnTo>
                      <a:pt x="4555" y="1853"/>
                    </a:lnTo>
                    <a:lnTo>
                      <a:pt x="4555" y="1757"/>
                    </a:lnTo>
                    <a:lnTo>
                      <a:pt x="4555" y="1662"/>
                    </a:lnTo>
                    <a:lnTo>
                      <a:pt x="4547" y="1560"/>
                    </a:lnTo>
                    <a:lnTo>
                      <a:pt x="4526" y="1457"/>
                    </a:lnTo>
                    <a:lnTo>
                      <a:pt x="4504" y="1355"/>
                    </a:lnTo>
                    <a:lnTo>
                      <a:pt x="4474" y="1245"/>
                    </a:lnTo>
                    <a:lnTo>
                      <a:pt x="4438" y="1142"/>
                    </a:lnTo>
                    <a:lnTo>
                      <a:pt x="4394" y="1040"/>
                    </a:lnTo>
                    <a:lnTo>
                      <a:pt x="4350" y="937"/>
                    </a:lnTo>
                    <a:lnTo>
                      <a:pt x="4291" y="835"/>
                    </a:lnTo>
                    <a:lnTo>
                      <a:pt x="4225" y="732"/>
                    </a:lnTo>
                    <a:lnTo>
                      <a:pt x="4159" y="637"/>
                    </a:lnTo>
                    <a:lnTo>
                      <a:pt x="4079" y="549"/>
                    </a:lnTo>
                    <a:lnTo>
                      <a:pt x="3998" y="461"/>
                    </a:lnTo>
                    <a:lnTo>
                      <a:pt x="3903" y="381"/>
                    </a:lnTo>
                    <a:lnTo>
                      <a:pt x="3808" y="308"/>
                    </a:lnTo>
                    <a:lnTo>
                      <a:pt x="3698" y="234"/>
                    </a:lnTo>
                    <a:lnTo>
                      <a:pt x="3588" y="176"/>
                    </a:lnTo>
                    <a:lnTo>
                      <a:pt x="3471" y="124"/>
                    </a:lnTo>
                    <a:lnTo>
                      <a:pt x="3347" y="81"/>
                    </a:lnTo>
                    <a:lnTo>
                      <a:pt x="3208" y="44"/>
                    </a:lnTo>
                    <a:lnTo>
                      <a:pt x="3068" y="15"/>
                    </a:lnTo>
                    <a:lnTo>
                      <a:pt x="2922" y="0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67"/>
              <p:cNvSpPr/>
              <p:nvPr/>
            </p:nvSpPr>
            <p:spPr>
              <a:xfrm>
                <a:off x="3185325" y="1764225"/>
                <a:ext cx="157075" cy="159450"/>
              </a:xfrm>
              <a:custGeom>
                <a:rect b="b" l="l" r="r" t="t"/>
                <a:pathLst>
                  <a:path extrusionOk="0" h="6378" w="6283">
                    <a:moveTo>
                      <a:pt x="5177" y="0"/>
                    </a:moveTo>
                    <a:lnTo>
                      <a:pt x="4650" y="2438"/>
                    </a:lnTo>
                    <a:lnTo>
                      <a:pt x="4628" y="2424"/>
                    </a:lnTo>
                    <a:lnTo>
                      <a:pt x="4562" y="2380"/>
                    </a:lnTo>
                    <a:lnTo>
                      <a:pt x="4444" y="2314"/>
                    </a:lnTo>
                    <a:lnTo>
                      <a:pt x="4276" y="2241"/>
                    </a:lnTo>
                    <a:lnTo>
                      <a:pt x="4174" y="2197"/>
                    </a:lnTo>
                    <a:lnTo>
                      <a:pt x="4049" y="2160"/>
                    </a:lnTo>
                    <a:lnTo>
                      <a:pt x="3917" y="2123"/>
                    </a:lnTo>
                    <a:lnTo>
                      <a:pt x="3778" y="2079"/>
                    </a:lnTo>
                    <a:lnTo>
                      <a:pt x="3617" y="2050"/>
                    </a:lnTo>
                    <a:lnTo>
                      <a:pt x="3441" y="2014"/>
                    </a:lnTo>
                    <a:lnTo>
                      <a:pt x="3251" y="1984"/>
                    </a:lnTo>
                    <a:lnTo>
                      <a:pt x="3039" y="1962"/>
                    </a:lnTo>
                    <a:lnTo>
                      <a:pt x="2973" y="1940"/>
                    </a:lnTo>
                    <a:lnTo>
                      <a:pt x="2885" y="1918"/>
                    </a:lnTo>
                    <a:lnTo>
                      <a:pt x="2768" y="1889"/>
                    </a:lnTo>
                    <a:lnTo>
                      <a:pt x="2629" y="1867"/>
                    </a:lnTo>
                    <a:lnTo>
                      <a:pt x="2468" y="1845"/>
                    </a:lnTo>
                    <a:lnTo>
                      <a:pt x="2292" y="1838"/>
                    </a:lnTo>
                    <a:lnTo>
                      <a:pt x="2094" y="1838"/>
                    </a:lnTo>
                    <a:lnTo>
                      <a:pt x="1992" y="1852"/>
                    </a:lnTo>
                    <a:lnTo>
                      <a:pt x="1882" y="1867"/>
                    </a:lnTo>
                    <a:lnTo>
                      <a:pt x="1779" y="1889"/>
                    </a:lnTo>
                    <a:lnTo>
                      <a:pt x="1669" y="1911"/>
                    </a:lnTo>
                    <a:lnTo>
                      <a:pt x="1552" y="1948"/>
                    </a:lnTo>
                    <a:lnTo>
                      <a:pt x="1442" y="1984"/>
                    </a:lnTo>
                    <a:lnTo>
                      <a:pt x="1333" y="2036"/>
                    </a:lnTo>
                    <a:lnTo>
                      <a:pt x="1215" y="2094"/>
                    </a:lnTo>
                    <a:lnTo>
                      <a:pt x="1098" y="2160"/>
                    </a:lnTo>
                    <a:lnTo>
                      <a:pt x="988" y="2233"/>
                    </a:lnTo>
                    <a:lnTo>
                      <a:pt x="871" y="2321"/>
                    </a:lnTo>
                    <a:lnTo>
                      <a:pt x="762" y="2416"/>
                    </a:lnTo>
                    <a:lnTo>
                      <a:pt x="652" y="2519"/>
                    </a:lnTo>
                    <a:lnTo>
                      <a:pt x="549" y="2643"/>
                    </a:lnTo>
                    <a:lnTo>
                      <a:pt x="439" y="2768"/>
                    </a:lnTo>
                    <a:lnTo>
                      <a:pt x="337" y="2914"/>
                    </a:lnTo>
                    <a:lnTo>
                      <a:pt x="242" y="3068"/>
                    </a:lnTo>
                    <a:lnTo>
                      <a:pt x="168" y="3222"/>
                    </a:lnTo>
                    <a:lnTo>
                      <a:pt x="103" y="3375"/>
                    </a:lnTo>
                    <a:lnTo>
                      <a:pt x="59" y="3537"/>
                    </a:lnTo>
                    <a:lnTo>
                      <a:pt x="22" y="3698"/>
                    </a:lnTo>
                    <a:lnTo>
                      <a:pt x="7" y="3859"/>
                    </a:lnTo>
                    <a:lnTo>
                      <a:pt x="0" y="4020"/>
                    </a:lnTo>
                    <a:lnTo>
                      <a:pt x="7" y="4181"/>
                    </a:lnTo>
                    <a:lnTo>
                      <a:pt x="29" y="4342"/>
                    </a:lnTo>
                    <a:lnTo>
                      <a:pt x="59" y="4496"/>
                    </a:lnTo>
                    <a:lnTo>
                      <a:pt x="103" y="4657"/>
                    </a:lnTo>
                    <a:lnTo>
                      <a:pt x="161" y="4811"/>
                    </a:lnTo>
                    <a:lnTo>
                      <a:pt x="227" y="4957"/>
                    </a:lnTo>
                    <a:lnTo>
                      <a:pt x="300" y="5103"/>
                    </a:lnTo>
                    <a:lnTo>
                      <a:pt x="388" y="5243"/>
                    </a:lnTo>
                    <a:lnTo>
                      <a:pt x="491" y="5382"/>
                    </a:lnTo>
                    <a:lnTo>
                      <a:pt x="593" y="5506"/>
                    </a:lnTo>
                    <a:lnTo>
                      <a:pt x="710" y="5631"/>
                    </a:lnTo>
                    <a:lnTo>
                      <a:pt x="835" y="5748"/>
                    </a:lnTo>
                    <a:lnTo>
                      <a:pt x="967" y="5850"/>
                    </a:lnTo>
                    <a:lnTo>
                      <a:pt x="1106" y="5953"/>
                    </a:lnTo>
                    <a:lnTo>
                      <a:pt x="1252" y="6041"/>
                    </a:lnTo>
                    <a:lnTo>
                      <a:pt x="1406" y="6121"/>
                    </a:lnTo>
                    <a:lnTo>
                      <a:pt x="1567" y="6194"/>
                    </a:lnTo>
                    <a:lnTo>
                      <a:pt x="1735" y="6253"/>
                    </a:lnTo>
                    <a:lnTo>
                      <a:pt x="1911" y="6304"/>
                    </a:lnTo>
                    <a:lnTo>
                      <a:pt x="2087" y="6341"/>
                    </a:lnTo>
                    <a:lnTo>
                      <a:pt x="2270" y="6363"/>
                    </a:lnTo>
                    <a:lnTo>
                      <a:pt x="2460" y="6378"/>
                    </a:lnTo>
                    <a:lnTo>
                      <a:pt x="2651" y="6370"/>
                    </a:lnTo>
                    <a:lnTo>
                      <a:pt x="2841" y="6356"/>
                    </a:lnTo>
                    <a:lnTo>
                      <a:pt x="3039" y="6319"/>
                    </a:lnTo>
                    <a:lnTo>
                      <a:pt x="3236" y="6275"/>
                    </a:lnTo>
                    <a:lnTo>
                      <a:pt x="3427" y="6231"/>
                    </a:lnTo>
                    <a:lnTo>
                      <a:pt x="3610" y="6173"/>
                    </a:lnTo>
                    <a:lnTo>
                      <a:pt x="3786" y="6114"/>
                    </a:lnTo>
                    <a:lnTo>
                      <a:pt x="3954" y="6048"/>
                    </a:lnTo>
                    <a:lnTo>
                      <a:pt x="4122" y="5975"/>
                    </a:lnTo>
                    <a:lnTo>
                      <a:pt x="4276" y="5902"/>
                    </a:lnTo>
                    <a:lnTo>
                      <a:pt x="4430" y="5821"/>
                    </a:lnTo>
                    <a:lnTo>
                      <a:pt x="4569" y="5733"/>
                    </a:lnTo>
                    <a:lnTo>
                      <a:pt x="4708" y="5645"/>
                    </a:lnTo>
                    <a:lnTo>
                      <a:pt x="4840" y="5557"/>
                    </a:lnTo>
                    <a:lnTo>
                      <a:pt x="4964" y="5462"/>
                    </a:lnTo>
                    <a:lnTo>
                      <a:pt x="5089" y="5367"/>
                    </a:lnTo>
                    <a:lnTo>
                      <a:pt x="5199" y="5265"/>
                    </a:lnTo>
                    <a:lnTo>
                      <a:pt x="5308" y="5162"/>
                    </a:lnTo>
                    <a:lnTo>
                      <a:pt x="5411" y="5060"/>
                    </a:lnTo>
                    <a:lnTo>
                      <a:pt x="5506" y="4957"/>
                    </a:lnTo>
                    <a:lnTo>
                      <a:pt x="5594" y="4847"/>
                    </a:lnTo>
                    <a:lnTo>
                      <a:pt x="5675" y="4737"/>
                    </a:lnTo>
                    <a:lnTo>
                      <a:pt x="5755" y="4628"/>
                    </a:lnTo>
                    <a:lnTo>
                      <a:pt x="5828" y="4518"/>
                    </a:lnTo>
                    <a:lnTo>
                      <a:pt x="5894" y="4408"/>
                    </a:lnTo>
                    <a:lnTo>
                      <a:pt x="5953" y="4298"/>
                    </a:lnTo>
                    <a:lnTo>
                      <a:pt x="6011" y="4188"/>
                    </a:lnTo>
                    <a:lnTo>
                      <a:pt x="6055" y="4078"/>
                    </a:lnTo>
                    <a:lnTo>
                      <a:pt x="6099" y="3969"/>
                    </a:lnTo>
                    <a:lnTo>
                      <a:pt x="6136" y="3859"/>
                    </a:lnTo>
                    <a:lnTo>
                      <a:pt x="6173" y="3756"/>
                    </a:lnTo>
                    <a:lnTo>
                      <a:pt x="6202" y="3646"/>
                    </a:lnTo>
                    <a:lnTo>
                      <a:pt x="6224" y="3544"/>
                    </a:lnTo>
                    <a:lnTo>
                      <a:pt x="6238" y="3441"/>
                    </a:lnTo>
                    <a:lnTo>
                      <a:pt x="6246" y="3346"/>
                    </a:lnTo>
                    <a:lnTo>
                      <a:pt x="6260" y="3141"/>
                    </a:lnTo>
                    <a:lnTo>
                      <a:pt x="6275" y="2914"/>
                    </a:lnTo>
                    <a:lnTo>
                      <a:pt x="6282" y="2424"/>
                    </a:lnTo>
                    <a:lnTo>
                      <a:pt x="6282" y="1911"/>
                    </a:lnTo>
                    <a:lnTo>
                      <a:pt x="6282" y="1406"/>
                    </a:lnTo>
                    <a:lnTo>
                      <a:pt x="6260" y="578"/>
                    </a:lnTo>
                    <a:lnTo>
                      <a:pt x="6246" y="242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67"/>
              <p:cNvSpPr/>
              <p:nvPr/>
            </p:nvSpPr>
            <p:spPr>
              <a:xfrm>
                <a:off x="3640375" y="1381625"/>
                <a:ext cx="205775" cy="320000"/>
              </a:xfrm>
              <a:custGeom>
                <a:rect b="b" l="l" r="r" t="t"/>
                <a:pathLst>
                  <a:path extrusionOk="0" h="12800" w="8231">
                    <a:moveTo>
                      <a:pt x="4738" y="1"/>
                    </a:moveTo>
                    <a:lnTo>
                      <a:pt x="4496" y="8"/>
                    </a:lnTo>
                    <a:lnTo>
                      <a:pt x="4255" y="23"/>
                    </a:lnTo>
                    <a:lnTo>
                      <a:pt x="4020" y="59"/>
                    </a:lnTo>
                    <a:lnTo>
                      <a:pt x="3793" y="103"/>
                    </a:lnTo>
                    <a:lnTo>
                      <a:pt x="3559" y="162"/>
                    </a:lnTo>
                    <a:lnTo>
                      <a:pt x="3332" y="235"/>
                    </a:lnTo>
                    <a:lnTo>
                      <a:pt x="3112" y="323"/>
                    </a:lnTo>
                    <a:lnTo>
                      <a:pt x="2893" y="418"/>
                    </a:lnTo>
                    <a:lnTo>
                      <a:pt x="2680" y="528"/>
                    </a:lnTo>
                    <a:lnTo>
                      <a:pt x="2475" y="653"/>
                    </a:lnTo>
                    <a:lnTo>
                      <a:pt x="2270" y="784"/>
                    </a:lnTo>
                    <a:lnTo>
                      <a:pt x="2080" y="923"/>
                    </a:lnTo>
                    <a:lnTo>
                      <a:pt x="1890" y="1070"/>
                    </a:lnTo>
                    <a:lnTo>
                      <a:pt x="1707" y="1231"/>
                    </a:lnTo>
                    <a:lnTo>
                      <a:pt x="1531" y="1399"/>
                    </a:lnTo>
                    <a:lnTo>
                      <a:pt x="1363" y="1568"/>
                    </a:lnTo>
                    <a:lnTo>
                      <a:pt x="1201" y="1751"/>
                    </a:lnTo>
                    <a:lnTo>
                      <a:pt x="1048" y="1941"/>
                    </a:lnTo>
                    <a:lnTo>
                      <a:pt x="909" y="2139"/>
                    </a:lnTo>
                    <a:lnTo>
                      <a:pt x="769" y="2337"/>
                    </a:lnTo>
                    <a:lnTo>
                      <a:pt x="645" y="2542"/>
                    </a:lnTo>
                    <a:lnTo>
                      <a:pt x="535" y="2754"/>
                    </a:lnTo>
                    <a:lnTo>
                      <a:pt x="425" y="2966"/>
                    </a:lnTo>
                    <a:lnTo>
                      <a:pt x="337" y="3186"/>
                    </a:lnTo>
                    <a:lnTo>
                      <a:pt x="250" y="3406"/>
                    </a:lnTo>
                    <a:lnTo>
                      <a:pt x="184" y="3625"/>
                    </a:lnTo>
                    <a:lnTo>
                      <a:pt x="125" y="3852"/>
                    </a:lnTo>
                    <a:lnTo>
                      <a:pt x="74" y="4094"/>
                    </a:lnTo>
                    <a:lnTo>
                      <a:pt x="45" y="4343"/>
                    </a:lnTo>
                    <a:lnTo>
                      <a:pt x="15" y="4621"/>
                    </a:lnTo>
                    <a:lnTo>
                      <a:pt x="8" y="4907"/>
                    </a:lnTo>
                    <a:lnTo>
                      <a:pt x="1" y="5207"/>
                    </a:lnTo>
                    <a:lnTo>
                      <a:pt x="8" y="5522"/>
                    </a:lnTo>
                    <a:lnTo>
                      <a:pt x="23" y="5851"/>
                    </a:lnTo>
                    <a:lnTo>
                      <a:pt x="45" y="6181"/>
                    </a:lnTo>
                    <a:lnTo>
                      <a:pt x="81" y="6518"/>
                    </a:lnTo>
                    <a:lnTo>
                      <a:pt x="110" y="6869"/>
                    </a:lnTo>
                    <a:lnTo>
                      <a:pt x="154" y="7213"/>
                    </a:lnTo>
                    <a:lnTo>
                      <a:pt x="206" y="7565"/>
                    </a:lnTo>
                    <a:lnTo>
                      <a:pt x="308" y="8260"/>
                    </a:lnTo>
                    <a:lnTo>
                      <a:pt x="433" y="8941"/>
                    </a:lnTo>
                    <a:lnTo>
                      <a:pt x="557" y="9600"/>
                    </a:lnTo>
                    <a:lnTo>
                      <a:pt x="682" y="10215"/>
                    </a:lnTo>
                    <a:lnTo>
                      <a:pt x="806" y="10772"/>
                    </a:lnTo>
                    <a:lnTo>
                      <a:pt x="916" y="11255"/>
                    </a:lnTo>
                    <a:lnTo>
                      <a:pt x="1092" y="11965"/>
                    </a:lnTo>
                    <a:lnTo>
                      <a:pt x="1158" y="12221"/>
                    </a:lnTo>
                    <a:lnTo>
                      <a:pt x="1363" y="12331"/>
                    </a:lnTo>
                    <a:lnTo>
                      <a:pt x="1560" y="12426"/>
                    </a:lnTo>
                    <a:lnTo>
                      <a:pt x="1758" y="12507"/>
                    </a:lnTo>
                    <a:lnTo>
                      <a:pt x="1963" y="12580"/>
                    </a:lnTo>
                    <a:lnTo>
                      <a:pt x="2161" y="12639"/>
                    </a:lnTo>
                    <a:lnTo>
                      <a:pt x="2351" y="12690"/>
                    </a:lnTo>
                    <a:lnTo>
                      <a:pt x="2549" y="12734"/>
                    </a:lnTo>
                    <a:lnTo>
                      <a:pt x="2732" y="12763"/>
                    </a:lnTo>
                    <a:lnTo>
                      <a:pt x="2922" y="12785"/>
                    </a:lnTo>
                    <a:lnTo>
                      <a:pt x="3105" y="12793"/>
                    </a:lnTo>
                    <a:lnTo>
                      <a:pt x="3281" y="12800"/>
                    </a:lnTo>
                    <a:lnTo>
                      <a:pt x="3457" y="12793"/>
                    </a:lnTo>
                    <a:lnTo>
                      <a:pt x="3625" y="12778"/>
                    </a:lnTo>
                    <a:lnTo>
                      <a:pt x="3793" y="12756"/>
                    </a:lnTo>
                    <a:lnTo>
                      <a:pt x="3947" y="12727"/>
                    </a:lnTo>
                    <a:lnTo>
                      <a:pt x="4101" y="12690"/>
                    </a:lnTo>
                    <a:lnTo>
                      <a:pt x="4247" y="12646"/>
                    </a:lnTo>
                    <a:lnTo>
                      <a:pt x="4387" y="12602"/>
                    </a:lnTo>
                    <a:lnTo>
                      <a:pt x="4518" y="12544"/>
                    </a:lnTo>
                    <a:lnTo>
                      <a:pt x="4643" y="12485"/>
                    </a:lnTo>
                    <a:lnTo>
                      <a:pt x="4760" y="12419"/>
                    </a:lnTo>
                    <a:lnTo>
                      <a:pt x="4870" y="12346"/>
                    </a:lnTo>
                    <a:lnTo>
                      <a:pt x="4972" y="12273"/>
                    </a:lnTo>
                    <a:lnTo>
                      <a:pt x="5067" y="12192"/>
                    </a:lnTo>
                    <a:lnTo>
                      <a:pt x="5148" y="12112"/>
                    </a:lnTo>
                    <a:lnTo>
                      <a:pt x="5221" y="12024"/>
                    </a:lnTo>
                    <a:lnTo>
                      <a:pt x="5280" y="11929"/>
                    </a:lnTo>
                    <a:lnTo>
                      <a:pt x="5331" y="11841"/>
                    </a:lnTo>
                    <a:lnTo>
                      <a:pt x="5375" y="11745"/>
                    </a:lnTo>
                    <a:lnTo>
                      <a:pt x="5404" y="11643"/>
                    </a:lnTo>
                    <a:lnTo>
                      <a:pt x="5419" y="11548"/>
                    </a:lnTo>
                    <a:lnTo>
                      <a:pt x="5426" y="11445"/>
                    </a:lnTo>
                    <a:lnTo>
                      <a:pt x="5434" y="11343"/>
                    </a:lnTo>
                    <a:lnTo>
                      <a:pt x="5448" y="11226"/>
                    </a:lnTo>
                    <a:lnTo>
                      <a:pt x="5463" y="11101"/>
                    </a:lnTo>
                    <a:lnTo>
                      <a:pt x="5492" y="10962"/>
                    </a:lnTo>
                    <a:lnTo>
                      <a:pt x="5529" y="10823"/>
                    </a:lnTo>
                    <a:lnTo>
                      <a:pt x="5573" y="10669"/>
                    </a:lnTo>
                    <a:lnTo>
                      <a:pt x="5675" y="10354"/>
                    </a:lnTo>
                    <a:lnTo>
                      <a:pt x="5800" y="10003"/>
                    </a:lnTo>
                    <a:lnTo>
                      <a:pt x="5946" y="9644"/>
                    </a:lnTo>
                    <a:lnTo>
                      <a:pt x="6107" y="9263"/>
                    </a:lnTo>
                    <a:lnTo>
                      <a:pt x="6283" y="8868"/>
                    </a:lnTo>
                    <a:lnTo>
                      <a:pt x="6466" y="8473"/>
                    </a:lnTo>
                    <a:lnTo>
                      <a:pt x="6656" y="8070"/>
                    </a:lnTo>
                    <a:lnTo>
                      <a:pt x="7044" y="7272"/>
                    </a:lnTo>
                    <a:lnTo>
                      <a:pt x="7425" y="6518"/>
                    </a:lnTo>
                    <a:lnTo>
                      <a:pt x="7755" y="5837"/>
                    </a:lnTo>
                    <a:lnTo>
                      <a:pt x="7828" y="5675"/>
                    </a:lnTo>
                    <a:lnTo>
                      <a:pt x="7901" y="5507"/>
                    </a:lnTo>
                    <a:lnTo>
                      <a:pt x="7967" y="5331"/>
                    </a:lnTo>
                    <a:lnTo>
                      <a:pt x="8018" y="5148"/>
                    </a:lnTo>
                    <a:lnTo>
                      <a:pt x="8070" y="4965"/>
                    </a:lnTo>
                    <a:lnTo>
                      <a:pt x="8113" y="4775"/>
                    </a:lnTo>
                    <a:lnTo>
                      <a:pt x="8150" y="4577"/>
                    </a:lnTo>
                    <a:lnTo>
                      <a:pt x="8187" y="4379"/>
                    </a:lnTo>
                    <a:lnTo>
                      <a:pt x="8209" y="4182"/>
                    </a:lnTo>
                    <a:lnTo>
                      <a:pt x="8223" y="3977"/>
                    </a:lnTo>
                    <a:lnTo>
                      <a:pt x="8231" y="3779"/>
                    </a:lnTo>
                    <a:lnTo>
                      <a:pt x="8223" y="3574"/>
                    </a:lnTo>
                    <a:lnTo>
                      <a:pt x="8216" y="3369"/>
                    </a:lnTo>
                    <a:lnTo>
                      <a:pt x="8194" y="3164"/>
                    </a:lnTo>
                    <a:lnTo>
                      <a:pt x="8165" y="2959"/>
                    </a:lnTo>
                    <a:lnTo>
                      <a:pt x="8128" y="2754"/>
                    </a:lnTo>
                    <a:lnTo>
                      <a:pt x="8084" y="2556"/>
                    </a:lnTo>
                    <a:lnTo>
                      <a:pt x="8018" y="2359"/>
                    </a:lnTo>
                    <a:lnTo>
                      <a:pt x="7952" y="2168"/>
                    </a:lnTo>
                    <a:lnTo>
                      <a:pt x="7872" y="1978"/>
                    </a:lnTo>
                    <a:lnTo>
                      <a:pt x="7784" y="1795"/>
                    </a:lnTo>
                    <a:lnTo>
                      <a:pt x="7674" y="1612"/>
                    </a:lnTo>
                    <a:lnTo>
                      <a:pt x="7564" y="1436"/>
                    </a:lnTo>
                    <a:lnTo>
                      <a:pt x="7433" y="1268"/>
                    </a:lnTo>
                    <a:lnTo>
                      <a:pt x="7293" y="1107"/>
                    </a:lnTo>
                    <a:lnTo>
                      <a:pt x="7147" y="953"/>
                    </a:lnTo>
                    <a:lnTo>
                      <a:pt x="6979" y="814"/>
                    </a:lnTo>
                    <a:lnTo>
                      <a:pt x="6803" y="675"/>
                    </a:lnTo>
                    <a:lnTo>
                      <a:pt x="6605" y="550"/>
                    </a:lnTo>
                    <a:lnTo>
                      <a:pt x="6400" y="433"/>
                    </a:lnTo>
                    <a:lnTo>
                      <a:pt x="6180" y="323"/>
                    </a:lnTo>
                    <a:lnTo>
                      <a:pt x="5946" y="228"/>
                    </a:lnTo>
                    <a:lnTo>
                      <a:pt x="5705" y="155"/>
                    </a:lnTo>
                    <a:lnTo>
                      <a:pt x="5463" y="89"/>
                    </a:lnTo>
                    <a:lnTo>
                      <a:pt x="5214" y="45"/>
                    </a:lnTo>
                    <a:lnTo>
                      <a:pt x="4972" y="16"/>
                    </a:lnTo>
                    <a:lnTo>
                      <a:pt x="4738" y="1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67"/>
              <p:cNvSpPr/>
              <p:nvPr/>
            </p:nvSpPr>
            <p:spPr>
              <a:xfrm>
                <a:off x="3667475" y="1645050"/>
                <a:ext cx="122675" cy="132925"/>
              </a:xfrm>
              <a:custGeom>
                <a:rect b="b" l="l" r="r" t="t"/>
                <a:pathLst>
                  <a:path extrusionOk="0" h="5317" w="4907">
                    <a:moveTo>
                      <a:pt x="2160" y="0"/>
                    </a:moveTo>
                    <a:lnTo>
                      <a:pt x="2036" y="8"/>
                    </a:lnTo>
                    <a:lnTo>
                      <a:pt x="1911" y="15"/>
                    </a:lnTo>
                    <a:lnTo>
                      <a:pt x="1787" y="30"/>
                    </a:lnTo>
                    <a:lnTo>
                      <a:pt x="1662" y="52"/>
                    </a:lnTo>
                    <a:lnTo>
                      <a:pt x="1538" y="81"/>
                    </a:lnTo>
                    <a:lnTo>
                      <a:pt x="1421" y="118"/>
                    </a:lnTo>
                    <a:lnTo>
                      <a:pt x="1296" y="169"/>
                    </a:lnTo>
                    <a:lnTo>
                      <a:pt x="1179" y="220"/>
                    </a:lnTo>
                    <a:lnTo>
                      <a:pt x="1069" y="279"/>
                    </a:lnTo>
                    <a:lnTo>
                      <a:pt x="959" y="344"/>
                    </a:lnTo>
                    <a:lnTo>
                      <a:pt x="857" y="418"/>
                    </a:lnTo>
                    <a:lnTo>
                      <a:pt x="754" y="506"/>
                    </a:lnTo>
                    <a:lnTo>
                      <a:pt x="659" y="593"/>
                    </a:lnTo>
                    <a:lnTo>
                      <a:pt x="571" y="689"/>
                    </a:lnTo>
                    <a:lnTo>
                      <a:pt x="491" y="798"/>
                    </a:lnTo>
                    <a:lnTo>
                      <a:pt x="418" y="908"/>
                    </a:lnTo>
                    <a:lnTo>
                      <a:pt x="388" y="989"/>
                    </a:lnTo>
                    <a:lnTo>
                      <a:pt x="315" y="1216"/>
                    </a:lnTo>
                    <a:lnTo>
                      <a:pt x="213" y="1545"/>
                    </a:lnTo>
                    <a:lnTo>
                      <a:pt x="161" y="1743"/>
                    </a:lnTo>
                    <a:lnTo>
                      <a:pt x="110" y="1955"/>
                    </a:lnTo>
                    <a:lnTo>
                      <a:pt x="66" y="2175"/>
                    </a:lnTo>
                    <a:lnTo>
                      <a:pt x="37" y="2402"/>
                    </a:lnTo>
                    <a:lnTo>
                      <a:pt x="8" y="2636"/>
                    </a:lnTo>
                    <a:lnTo>
                      <a:pt x="0" y="2863"/>
                    </a:lnTo>
                    <a:lnTo>
                      <a:pt x="0" y="2973"/>
                    </a:lnTo>
                    <a:lnTo>
                      <a:pt x="8" y="3083"/>
                    </a:lnTo>
                    <a:lnTo>
                      <a:pt x="22" y="3193"/>
                    </a:lnTo>
                    <a:lnTo>
                      <a:pt x="37" y="3295"/>
                    </a:lnTo>
                    <a:lnTo>
                      <a:pt x="59" y="3398"/>
                    </a:lnTo>
                    <a:lnTo>
                      <a:pt x="88" y="3493"/>
                    </a:lnTo>
                    <a:lnTo>
                      <a:pt x="117" y="3588"/>
                    </a:lnTo>
                    <a:lnTo>
                      <a:pt x="161" y="3676"/>
                    </a:lnTo>
                    <a:lnTo>
                      <a:pt x="205" y="3757"/>
                    </a:lnTo>
                    <a:lnTo>
                      <a:pt x="264" y="3830"/>
                    </a:lnTo>
                    <a:lnTo>
                      <a:pt x="322" y="3903"/>
                    </a:lnTo>
                    <a:lnTo>
                      <a:pt x="388" y="3969"/>
                    </a:lnTo>
                    <a:lnTo>
                      <a:pt x="462" y="4035"/>
                    </a:lnTo>
                    <a:lnTo>
                      <a:pt x="535" y="4086"/>
                    </a:lnTo>
                    <a:lnTo>
                      <a:pt x="615" y="4145"/>
                    </a:lnTo>
                    <a:lnTo>
                      <a:pt x="703" y="4189"/>
                    </a:lnTo>
                    <a:lnTo>
                      <a:pt x="791" y="4232"/>
                    </a:lnTo>
                    <a:lnTo>
                      <a:pt x="879" y="4276"/>
                    </a:lnTo>
                    <a:lnTo>
                      <a:pt x="1069" y="4350"/>
                    </a:lnTo>
                    <a:lnTo>
                      <a:pt x="1267" y="4416"/>
                    </a:lnTo>
                    <a:lnTo>
                      <a:pt x="1465" y="4467"/>
                    </a:lnTo>
                    <a:lnTo>
                      <a:pt x="1662" y="4511"/>
                    </a:lnTo>
                    <a:lnTo>
                      <a:pt x="1853" y="4547"/>
                    </a:lnTo>
                    <a:lnTo>
                      <a:pt x="2212" y="4621"/>
                    </a:lnTo>
                    <a:lnTo>
                      <a:pt x="2365" y="4650"/>
                    </a:lnTo>
                    <a:lnTo>
                      <a:pt x="2504" y="4686"/>
                    </a:lnTo>
                    <a:lnTo>
                      <a:pt x="2614" y="4723"/>
                    </a:lnTo>
                    <a:lnTo>
                      <a:pt x="2666" y="4745"/>
                    </a:lnTo>
                    <a:lnTo>
                      <a:pt x="2702" y="4767"/>
                    </a:lnTo>
                    <a:lnTo>
                      <a:pt x="2790" y="4811"/>
                    </a:lnTo>
                    <a:lnTo>
                      <a:pt x="2907" y="4870"/>
                    </a:lnTo>
                    <a:lnTo>
                      <a:pt x="3046" y="4935"/>
                    </a:lnTo>
                    <a:lnTo>
                      <a:pt x="3200" y="4994"/>
                    </a:lnTo>
                    <a:lnTo>
                      <a:pt x="3368" y="5060"/>
                    </a:lnTo>
                    <a:lnTo>
                      <a:pt x="3551" y="5126"/>
                    </a:lnTo>
                    <a:lnTo>
                      <a:pt x="3735" y="5177"/>
                    </a:lnTo>
                    <a:lnTo>
                      <a:pt x="3918" y="5228"/>
                    </a:lnTo>
                    <a:lnTo>
                      <a:pt x="4101" y="5272"/>
                    </a:lnTo>
                    <a:lnTo>
                      <a:pt x="4276" y="5302"/>
                    </a:lnTo>
                    <a:lnTo>
                      <a:pt x="4437" y="5316"/>
                    </a:lnTo>
                    <a:lnTo>
                      <a:pt x="4511" y="5316"/>
                    </a:lnTo>
                    <a:lnTo>
                      <a:pt x="4577" y="5309"/>
                    </a:lnTo>
                    <a:lnTo>
                      <a:pt x="4642" y="5302"/>
                    </a:lnTo>
                    <a:lnTo>
                      <a:pt x="4701" y="5294"/>
                    </a:lnTo>
                    <a:lnTo>
                      <a:pt x="4752" y="5272"/>
                    </a:lnTo>
                    <a:lnTo>
                      <a:pt x="4804" y="5250"/>
                    </a:lnTo>
                    <a:lnTo>
                      <a:pt x="4840" y="5221"/>
                    </a:lnTo>
                    <a:lnTo>
                      <a:pt x="4869" y="5184"/>
                    </a:lnTo>
                    <a:lnTo>
                      <a:pt x="4891" y="5140"/>
                    </a:lnTo>
                    <a:lnTo>
                      <a:pt x="4906" y="5097"/>
                    </a:lnTo>
                    <a:lnTo>
                      <a:pt x="4906" y="5038"/>
                    </a:lnTo>
                    <a:lnTo>
                      <a:pt x="4906" y="4965"/>
                    </a:lnTo>
                    <a:lnTo>
                      <a:pt x="4891" y="4891"/>
                    </a:lnTo>
                    <a:lnTo>
                      <a:pt x="4877" y="4804"/>
                    </a:lnTo>
                    <a:lnTo>
                      <a:pt x="4818" y="4599"/>
                    </a:lnTo>
                    <a:lnTo>
                      <a:pt x="4745" y="4364"/>
                    </a:lnTo>
                    <a:lnTo>
                      <a:pt x="4650" y="4108"/>
                    </a:lnTo>
                    <a:lnTo>
                      <a:pt x="4540" y="3830"/>
                    </a:lnTo>
                    <a:lnTo>
                      <a:pt x="4291" y="3229"/>
                    </a:lnTo>
                    <a:lnTo>
                      <a:pt x="4027" y="2600"/>
                    </a:lnTo>
                    <a:lnTo>
                      <a:pt x="3903" y="2285"/>
                    </a:lnTo>
                    <a:lnTo>
                      <a:pt x="3786" y="1977"/>
                    </a:lnTo>
                    <a:lnTo>
                      <a:pt x="3683" y="1677"/>
                    </a:lnTo>
                    <a:lnTo>
                      <a:pt x="3595" y="1399"/>
                    </a:lnTo>
                    <a:lnTo>
                      <a:pt x="3530" y="1143"/>
                    </a:lnTo>
                    <a:lnTo>
                      <a:pt x="3500" y="1025"/>
                    </a:lnTo>
                    <a:lnTo>
                      <a:pt x="3478" y="908"/>
                    </a:lnTo>
                    <a:lnTo>
                      <a:pt x="3456" y="806"/>
                    </a:lnTo>
                    <a:lnTo>
                      <a:pt x="3427" y="703"/>
                    </a:lnTo>
                    <a:lnTo>
                      <a:pt x="3383" y="608"/>
                    </a:lnTo>
                    <a:lnTo>
                      <a:pt x="3332" y="520"/>
                    </a:lnTo>
                    <a:lnTo>
                      <a:pt x="3266" y="440"/>
                    </a:lnTo>
                    <a:lnTo>
                      <a:pt x="3200" y="366"/>
                    </a:lnTo>
                    <a:lnTo>
                      <a:pt x="3119" y="301"/>
                    </a:lnTo>
                    <a:lnTo>
                      <a:pt x="3032" y="242"/>
                    </a:lnTo>
                    <a:lnTo>
                      <a:pt x="2944" y="191"/>
                    </a:lnTo>
                    <a:lnTo>
                      <a:pt x="2841" y="139"/>
                    </a:lnTo>
                    <a:lnTo>
                      <a:pt x="2739" y="103"/>
                    </a:lnTo>
                    <a:lnTo>
                      <a:pt x="2629" y="66"/>
                    </a:lnTo>
                    <a:lnTo>
                      <a:pt x="2519" y="44"/>
                    </a:lnTo>
                    <a:lnTo>
                      <a:pt x="2402" y="22"/>
                    </a:lnTo>
                    <a:lnTo>
                      <a:pt x="2285" y="8"/>
                    </a:lnTo>
                    <a:lnTo>
                      <a:pt x="2160" y="0"/>
                    </a:lnTo>
                    <a:close/>
                  </a:path>
                </a:pathLst>
              </a:custGeom>
              <a:solidFill>
                <a:srgbClr val="F28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67"/>
              <p:cNvSpPr/>
              <p:nvPr/>
            </p:nvSpPr>
            <p:spPr>
              <a:xfrm>
                <a:off x="3659600" y="1701600"/>
                <a:ext cx="175750" cy="110225"/>
              </a:xfrm>
              <a:custGeom>
                <a:rect b="b" l="l" r="r" t="t"/>
                <a:pathLst>
                  <a:path extrusionOk="0" h="4409" w="7030">
                    <a:moveTo>
                      <a:pt x="132" y="1"/>
                    </a:moveTo>
                    <a:lnTo>
                      <a:pt x="118" y="59"/>
                    </a:lnTo>
                    <a:lnTo>
                      <a:pt x="81" y="235"/>
                    </a:lnTo>
                    <a:lnTo>
                      <a:pt x="59" y="367"/>
                    </a:lnTo>
                    <a:lnTo>
                      <a:pt x="37" y="521"/>
                    </a:lnTo>
                    <a:lnTo>
                      <a:pt x="22" y="696"/>
                    </a:lnTo>
                    <a:lnTo>
                      <a:pt x="8" y="887"/>
                    </a:lnTo>
                    <a:lnTo>
                      <a:pt x="0" y="1106"/>
                    </a:lnTo>
                    <a:lnTo>
                      <a:pt x="8" y="1341"/>
                    </a:lnTo>
                    <a:lnTo>
                      <a:pt x="15" y="1590"/>
                    </a:lnTo>
                    <a:lnTo>
                      <a:pt x="44" y="1853"/>
                    </a:lnTo>
                    <a:lnTo>
                      <a:pt x="88" y="2132"/>
                    </a:lnTo>
                    <a:lnTo>
                      <a:pt x="140" y="2417"/>
                    </a:lnTo>
                    <a:lnTo>
                      <a:pt x="220" y="2717"/>
                    </a:lnTo>
                    <a:lnTo>
                      <a:pt x="264" y="2871"/>
                    </a:lnTo>
                    <a:lnTo>
                      <a:pt x="315" y="3032"/>
                    </a:lnTo>
                    <a:lnTo>
                      <a:pt x="374" y="3179"/>
                    </a:lnTo>
                    <a:lnTo>
                      <a:pt x="454" y="3318"/>
                    </a:lnTo>
                    <a:lnTo>
                      <a:pt x="542" y="3450"/>
                    </a:lnTo>
                    <a:lnTo>
                      <a:pt x="637" y="3567"/>
                    </a:lnTo>
                    <a:lnTo>
                      <a:pt x="755" y="3677"/>
                    </a:lnTo>
                    <a:lnTo>
                      <a:pt x="879" y="3779"/>
                    </a:lnTo>
                    <a:lnTo>
                      <a:pt x="1011" y="3867"/>
                    </a:lnTo>
                    <a:lnTo>
                      <a:pt x="1157" y="3955"/>
                    </a:lnTo>
                    <a:lnTo>
                      <a:pt x="1311" y="4028"/>
                    </a:lnTo>
                    <a:lnTo>
                      <a:pt x="1479" y="4094"/>
                    </a:lnTo>
                    <a:lnTo>
                      <a:pt x="1648" y="4152"/>
                    </a:lnTo>
                    <a:lnTo>
                      <a:pt x="1824" y="4204"/>
                    </a:lnTo>
                    <a:lnTo>
                      <a:pt x="2014" y="4248"/>
                    </a:lnTo>
                    <a:lnTo>
                      <a:pt x="2204" y="4292"/>
                    </a:lnTo>
                    <a:lnTo>
                      <a:pt x="2402" y="4321"/>
                    </a:lnTo>
                    <a:lnTo>
                      <a:pt x="2600" y="4350"/>
                    </a:lnTo>
                    <a:lnTo>
                      <a:pt x="2805" y="4372"/>
                    </a:lnTo>
                    <a:lnTo>
                      <a:pt x="3010" y="4387"/>
                    </a:lnTo>
                    <a:lnTo>
                      <a:pt x="3222" y="4394"/>
                    </a:lnTo>
                    <a:lnTo>
                      <a:pt x="3434" y="4401"/>
                    </a:lnTo>
                    <a:lnTo>
                      <a:pt x="3866" y="4409"/>
                    </a:lnTo>
                    <a:lnTo>
                      <a:pt x="4298" y="4394"/>
                    </a:lnTo>
                    <a:lnTo>
                      <a:pt x="4723" y="4372"/>
                    </a:lnTo>
                    <a:lnTo>
                      <a:pt x="5133" y="4343"/>
                    </a:lnTo>
                    <a:lnTo>
                      <a:pt x="5536" y="4306"/>
                    </a:lnTo>
                    <a:lnTo>
                      <a:pt x="5909" y="4270"/>
                    </a:lnTo>
                    <a:lnTo>
                      <a:pt x="6085" y="4248"/>
                    </a:lnTo>
                    <a:lnTo>
                      <a:pt x="6239" y="4211"/>
                    </a:lnTo>
                    <a:lnTo>
                      <a:pt x="6378" y="4167"/>
                    </a:lnTo>
                    <a:lnTo>
                      <a:pt x="6502" y="4116"/>
                    </a:lnTo>
                    <a:lnTo>
                      <a:pt x="6605" y="4057"/>
                    </a:lnTo>
                    <a:lnTo>
                      <a:pt x="6700" y="3999"/>
                    </a:lnTo>
                    <a:lnTo>
                      <a:pt x="6781" y="3925"/>
                    </a:lnTo>
                    <a:lnTo>
                      <a:pt x="6847" y="3845"/>
                    </a:lnTo>
                    <a:lnTo>
                      <a:pt x="6905" y="3764"/>
                    </a:lnTo>
                    <a:lnTo>
                      <a:pt x="6949" y="3677"/>
                    </a:lnTo>
                    <a:lnTo>
                      <a:pt x="6986" y="3589"/>
                    </a:lnTo>
                    <a:lnTo>
                      <a:pt x="7008" y="3493"/>
                    </a:lnTo>
                    <a:lnTo>
                      <a:pt x="7022" y="3398"/>
                    </a:lnTo>
                    <a:lnTo>
                      <a:pt x="7030" y="3303"/>
                    </a:lnTo>
                    <a:lnTo>
                      <a:pt x="7030" y="3208"/>
                    </a:lnTo>
                    <a:lnTo>
                      <a:pt x="7022" y="3105"/>
                    </a:lnTo>
                    <a:lnTo>
                      <a:pt x="7015" y="3010"/>
                    </a:lnTo>
                    <a:lnTo>
                      <a:pt x="7000" y="2915"/>
                    </a:lnTo>
                    <a:lnTo>
                      <a:pt x="6949" y="2732"/>
                    </a:lnTo>
                    <a:lnTo>
                      <a:pt x="6898" y="2564"/>
                    </a:lnTo>
                    <a:lnTo>
                      <a:pt x="6839" y="2410"/>
                    </a:lnTo>
                    <a:lnTo>
                      <a:pt x="6781" y="2278"/>
                    </a:lnTo>
                    <a:lnTo>
                      <a:pt x="6729" y="2183"/>
                    </a:lnTo>
                    <a:lnTo>
                      <a:pt x="6685" y="2095"/>
                    </a:lnTo>
                    <a:lnTo>
                      <a:pt x="6649" y="2029"/>
                    </a:lnTo>
                    <a:lnTo>
                      <a:pt x="6598" y="1941"/>
                    </a:lnTo>
                    <a:lnTo>
                      <a:pt x="6532" y="1839"/>
                    </a:lnTo>
                    <a:lnTo>
                      <a:pt x="6444" y="1714"/>
                    </a:lnTo>
                    <a:lnTo>
                      <a:pt x="6327" y="1582"/>
                    </a:lnTo>
                    <a:lnTo>
                      <a:pt x="6188" y="1436"/>
                    </a:lnTo>
                    <a:lnTo>
                      <a:pt x="6114" y="1370"/>
                    </a:lnTo>
                    <a:lnTo>
                      <a:pt x="6026" y="1297"/>
                    </a:lnTo>
                    <a:lnTo>
                      <a:pt x="5939" y="1224"/>
                    </a:lnTo>
                    <a:lnTo>
                      <a:pt x="5843" y="1150"/>
                    </a:lnTo>
                    <a:lnTo>
                      <a:pt x="5741" y="1085"/>
                    </a:lnTo>
                    <a:lnTo>
                      <a:pt x="5631" y="1019"/>
                    </a:lnTo>
                    <a:lnTo>
                      <a:pt x="5514" y="960"/>
                    </a:lnTo>
                    <a:lnTo>
                      <a:pt x="5389" y="901"/>
                    </a:lnTo>
                    <a:lnTo>
                      <a:pt x="5258" y="850"/>
                    </a:lnTo>
                    <a:lnTo>
                      <a:pt x="5119" y="806"/>
                    </a:lnTo>
                    <a:lnTo>
                      <a:pt x="4979" y="762"/>
                    </a:lnTo>
                    <a:lnTo>
                      <a:pt x="4826" y="733"/>
                    </a:lnTo>
                    <a:lnTo>
                      <a:pt x="4665" y="704"/>
                    </a:lnTo>
                    <a:lnTo>
                      <a:pt x="4496" y="689"/>
                    </a:lnTo>
                    <a:lnTo>
                      <a:pt x="4320" y="682"/>
                    </a:lnTo>
                    <a:lnTo>
                      <a:pt x="4145" y="682"/>
                    </a:lnTo>
                    <a:lnTo>
                      <a:pt x="3954" y="696"/>
                    </a:lnTo>
                    <a:lnTo>
                      <a:pt x="3757" y="718"/>
                    </a:lnTo>
                    <a:lnTo>
                      <a:pt x="3544" y="755"/>
                    </a:lnTo>
                    <a:lnTo>
                      <a:pt x="3347" y="799"/>
                    </a:lnTo>
                    <a:lnTo>
                      <a:pt x="3171" y="858"/>
                    </a:lnTo>
                    <a:lnTo>
                      <a:pt x="3010" y="931"/>
                    </a:lnTo>
                    <a:lnTo>
                      <a:pt x="2863" y="1004"/>
                    </a:lnTo>
                    <a:lnTo>
                      <a:pt x="2732" y="1085"/>
                    </a:lnTo>
                    <a:lnTo>
                      <a:pt x="2614" y="1172"/>
                    </a:lnTo>
                    <a:lnTo>
                      <a:pt x="2512" y="1268"/>
                    </a:lnTo>
                    <a:lnTo>
                      <a:pt x="2417" y="1370"/>
                    </a:lnTo>
                    <a:lnTo>
                      <a:pt x="2343" y="1473"/>
                    </a:lnTo>
                    <a:lnTo>
                      <a:pt x="2270" y="1582"/>
                    </a:lnTo>
                    <a:lnTo>
                      <a:pt x="2212" y="1692"/>
                    </a:lnTo>
                    <a:lnTo>
                      <a:pt x="2168" y="1802"/>
                    </a:lnTo>
                    <a:lnTo>
                      <a:pt x="2124" y="1912"/>
                    </a:lnTo>
                    <a:lnTo>
                      <a:pt x="2095" y="2022"/>
                    </a:lnTo>
                    <a:lnTo>
                      <a:pt x="2065" y="2132"/>
                    </a:lnTo>
                    <a:lnTo>
                      <a:pt x="1911" y="2110"/>
                    </a:lnTo>
                    <a:lnTo>
                      <a:pt x="1758" y="2080"/>
                    </a:lnTo>
                    <a:lnTo>
                      <a:pt x="1619" y="2036"/>
                    </a:lnTo>
                    <a:lnTo>
                      <a:pt x="1487" y="1985"/>
                    </a:lnTo>
                    <a:lnTo>
                      <a:pt x="1362" y="1934"/>
                    </a:lnTo>
                    <a:lnTo>
                      <a:pt x="1245" y="1868"/>
                    </a:lnTo>
                    <a:lnTo>
                      <a:pt x="1135" y="1795"/>
                    </a:lnTo>
                    <a:lnTo>
                      <a:pt x="1033" y="1722"/>
                    </a:lnTo>
                    <a:lnTo>
                      <a:pt x="938" y="1641"/>
                    </a:lnTo>
                    <a:lnTo>
                      <a:pt x="850" y="1553"/>
                    </a:lnTo>
                    <a:lnTo>
                      <a:pt x="769" y="1465"/>
                    </a:lnTo>
                    <a:lnTo>
                      <a:pt x="696" y="1377"/>
                    </a:lnTo>
                    <a:lnTo>
                      <a:pt x="623" y="1282"/>
                    </a:lnTo>
                    <a:lnTo>
                      <a:pt x="564" y="1187"/>
                    </a:lnTo>
                    <a:lnTo>
                      <a:pt x="506" y="1092"/>
                    </a:lnTo>
                    <a:lnTo>
                      <a:pt x="447" y="997"/>
                    </a:lnTo>
                    <a:lnTo>
                      <a:pt x="359" y="806"/>
                    </a:lnTo>
                    <a:lnTo>
                      <a:pt x="286" y="623"/>
                    </a:lnTo>
                    <a:lnTo>
                      <a:pt x="235" y="455"/>
                    </a:lnTo>
                    <a:lnTo>
                      <a:pt x="191" y="308"/>
                    </a:lnTo>
                    <a:lnTo>
                      <a:pt x="162" y="177"/>
                    </a:lnTo>
                    <a:lnTo>
                      <a:pt x="140" y="81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67"/>
              <p:cNvSpPr/>
              <p:nvPr/>
            </p:nvSpPr>
            <p:spPr>
              <a:xfrm>
                <a:off x="4340000" y="1996700"/>
                <a:ext cx="86250" cy="270575"/>
              </a:xfrm>
              <a:custGeom>
                <a:rect b="b" l="l" r="r" t="t"/>
                <a:pathLst>
                  <a:path extrusionOk="0" h="10823" w="3450">
                    <a:moveTo>
                      <a:pt x="476" y="0"/>
                    </a:moveTo>
                    <a:lnTo>
                      <a:pt x="1729" y="3317"/>
                    </a:lnTo>
                    <a:lnTo>
                      <a:pt x="1670" y="3383"/>
                    </a:lnTo>
                    <a:lnTo>
                      <a:pt x="1516" y="3559"/>
                    </a:lnTo>
                    <a:lnTo>
                      <a:pt x="1304" y="3837"/>
                    </a:lnTo>
                    <a:lnTo>
                      <a:pt x="1172" y="4005"/>
                    </a:lnTo>
                    <a:lnTo>
                      <a:pt x="1040" y="4196"/>
                    </a:lnTo>
                    <a:lnTo>
                      <a:pt x="908" y="4401"/>
                    </a:lnTo>
                    <a:lnTo>
                      <a:pt x="769" y="4620"/>
                    </a:lnTo>
                    <a:lnTo>
                      <a:pt x="638" y="4855"/>
                    </a:lnTo>
                    <a:lnTo>
                      <a:pt x="506" y="5103"/>
                    </a:lnTo>
                    <a:lnTo>
                      <a:pt x="389" y="5360"/>
                    </a:lnTo>
                    <a:lnTo>
                      <a:pt x="286" y="5623"/>
                    </a:lnTo>
                    <a:lnTo>
                      <a:pt x="242" y="5755"/>
                    </a:lnTo>
                    <a:lnTo>
                      <a:pt x="198" y="5894"/>
                    </a:lnTo>
                    <a:lnTo>
                      <a:pt x="162" y="6033"/>
                    </a:lnTo>
                    <a:lnTo>
                      <a:pt x="132" y="6165"/>
                    </a:lnTo>
                    <a:lnTo>
                      <a:pt x="103" y="6312"/>
                    </a:lnTo>
                    <a:lnTo>
                      <a:pt x="81" y="6458"/>
                    </a:lnTo>
                    <a:lnTo>
                      <a:pt x="44" y="6788"/>
                    </a:lnTo>
                    <a:lnTo>
                      <a:pt x="22" y="7139"/>
                    </a:lnTo>
                    <a:lnTo>
                      <a:pt x="1" y="7512"/>
                    </a:lnTo>
                    <a:lnTo>
                      <a:pt x="1" y="7901"/>
                    </a:lnTo>
                    <a:lnTo>
                      <a:pt x="1" y="8289"/>
                    </a:lnTo>
                    <a:lnTo>
                      <a:pt x="8" y="8669"/>
                    </a:lnTo>
                    <a:lnTo>
                      <a:pt x="15" y="9043"/>
                    </a:lnTo>
                    <a:lnTo>
                      <a:pt x="52" y="9738"/>
                    </a:lnTo>
                    <a:lnTo>
                      <a:pt x="88" y="10302"/>
                    </a:lnTo>
                    <a:lnTo>
                      <a:pt x="132" y="10822"/>
                    </a:lnTo>
                    <a:lnTo>
                      <a:pt x="389" y="9980"/>
                    </a:lnTo>
                    <a:lnTo>
                      <a:pt x="813" y="8567"/>
                    </a:lnTo>
                    <a:lnTo>
                      <a:pt x="1941" y="4913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rgbClr val="FFE5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67"/>
              <p:cNvSpPr/>
              <p:nvPr/>
            </p:nvSpPr>
            <p:spPr>
              <a:xfrm>
                <a:off x="4343300" y="1996700"/>
                <a:ext cx="304075" cy="270575"/>
              </a:xfrm>
              <a:custGeom>
                <a:rect b="b" l="l" r="r" t="t"/>
                <a:pathLst>
                  <a:path extrusionOk="0" h="10823" w="12163">
                    <a:moveTo>
                      <a:pt x="9621" y="0"/>
                    </a:moveTo>
                    <a:lnTo>
                      <a:pt x="9621" y="1552"/>
                    </a:lnTo>
                    <a:lnTo>
                      <a:pt x="7593" y="2241"/>
                    </a:lnTo>
                    <a:lnTo>
                      <a:pt x="7491" y="2306"/>
                    </a:lnTo>
                    <a:lnTo>
                      <a:pt x="7381" y="2387"/>
                    </a:lnTo>
                    <a:lnTo>
                      <a:pt x="7147" y="2555"/>
                    </a:lnTo>
                    <a:lnTo>
                      <a:pt x="6905" y="2760"/>
                    </a:lnTo>
                    <a:lnTo>
                      <a:pt x="6649" y="2995"/>
                    </a:lnTo>
                    <a:lnTo>
                      <a:pt x="6370" y="3251"/>
                    </a:lnTo>
                    <a:lnTo>
                      <a:pt x="6092" y="3529"/>
                    </a:lnTo>
                    <a:lnTo>
                      <a:pt x="5799" y="3829"/>
                    </a:lnTo>
                    <a:lnTo>
                      <a:pt x="5492" y="4144"/>
                    </a:lnTo>
                    <a:lnTo>
                      <a:pt x="5184" y="4481"/>
                    </a:lnTo>
                    <a:lnTo>
                      <a:pt x="4877" y="4825"/>
                    </a:lnTo>
                    <a:lnTo>
                      <a:pt x="4240" y="5543"/>
                    </a:lnTo>
                    <a:lnTo>
                      <a:pt x="3610" y="6290"/>
                    </a:lnTo>
                    <a:lnTo>
                      <a:pt x="2988" y="7037"/>
                    </a:lnTo>
                    <a:lnTo>
                      <a:pt x="2387" y="7769"/>
                    </a:lnTo>
                    <a:lnTo>
                      <a:pt x="1831" y="8464"/>
                    </a:lnTo>
                    <a:lnTo>
                      <a:pt x="1326" y="9101"/>
                    </a:lnTo>
                    <a:lnTo>
                      <a:pt x="879" y="9672"/>
                    </a:lnTo>
                    <a:lnTo>
                      <a:pt x="235" y="10514"/>
                    </a:lnTo>
                    <a:lnTo>
                      <a:pt x="0" y="10822"/>
                    </a:lnTo>
                    <a:lnTo>
                      <a:pt x="850" y="10170"/>
                    </a:lnTo>
                    <a:lnTo>
                      <a:pt x="2893" y="8574"/>
                    </a:lnTo>
                    <a:lnTo>
                      <a:pt x="4123" y="7608"/>
                    </a:lnTo>
                    <a:lnTo>
                      <a:pt x="5367" y="6619"/>
                    </a:lnTo>
                    <a:lnTo>
                      <a:pt x="6524" y="5689"/>
                    </a:lnTo>
                    <a:lnTo>
                      <a:pt x="7044" y="5257"/>
                    </a:lnTo>
                    <a:lnTo>
                      <a:pt x="7505" y="4877"/>
                    </a:lnTo>
                    <a:lnTo>
                      <a:pt x="8362" y="4137"/>
                    </a:lnTo>
                    <a:lnTo>
                      <a:pt x="9197" y="3412"/>
                    </a:lnTo>
                    <a:lnTo>
                      <a:pt x="9980" y="2724"/>
                    </a:lnTo>
                    <a:lnTo>
                      <a:pt x="10690" y="2094"/>
                    </a:lnTo>
                    <a:lnTo>
                      <a:pt x="11760" y="1142"/>
                    </a:lnTo>
                    <a:lnTo>
                      <a:pt x="12162" y="776"/>
                    </a:lnTo>
                    <a:lnTo>
                      <a:pt x="12060" y="696"/>
                    </a:lnTo>
                    <a:lnTo>
                      <a:pt x="11950" y="622"/>
                    </a:lnTo>
                    <a:lnTo>
                      <a:pt x="11840" y="556"/>
                    </a:lnTo>
                    <a:lnTo>
                      <a:pt x="11730" y="491"/>
                    </a:lnTo>
                    <a:lnTo>
                      <a:pt x="11511" y="381"/>
                    </a:lnTo>
                    <a:lnTo>
                      <a:pt x="11291" y="293"/>
                    </a:lnTo>
                    <a:lnTo>
                      <a:pt x="11079" y="212"/>
                    </a:lnTo>
                    <a:lnTo>
                      <a:pt x="10866" y="154"/>
                    </a:lnTo>
                    <a:lnTo>
                      <a:pt x="10661" y="103"/>
                    </a:lnTo>
                    <a:lnTo>
                      <a:pt x="10471" y="66"/>
                    </a:lnTo>
                    <a:lnTo>
                      <a:pt x="10295" y="37"/>
                    </a:lnTo>
                    <a:lnTo>
                      <a:pt x="10127" y="15"/>
                    </a:lnTo>
                    <a:lnTo>
                      <a:pt x="9980" y="7"/>
                    </a:lnTo>
                    <a:lnTo>
                      <a:pt x="9863" y="0"/>
                    </a:lnTo>
                    <a:close/>
                  </a:path>
                </a:pathLst>
              </a:custGeom>
              <a:solidFill>
                <a:srgbClr val="FFE5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67"/>
              <p:cNvSpPr/>
              <p:nvPr/>
            </p:nvSpPr>
            <p:spPr>
              <a:xfrm>
                <a:off x="4343300" y="1783250"/>
                <a:ext cx="282475" cy="484025"/>
              </a:xfrm>
              <a:custGeom>
                <a:rect b="b" l="l" r="r" t="t"/>
                <a:pathLst>
                  <a:path extrusionOk="0" h="19361" w="11299">
                    <a:moveTo>
                      <a:pt x="9153" y="1"/>
                    </a:moveTo>
                    <a:lnTo>
                      <a:pt x="8384" y="15"/>
                    </a:lnTo>
                    <a:lnTo>
                      <a:pt x="7981" y="22"/>
                    </a:lnTo>
                    <a:lnTo>
                      <a:pt x="7571" y="44"/>
                    </a:lnTo>
                    <a:lnTo>
                      <a:pt x="7154" y="59"/>
                    </a:lnTo>
                    <a:lnTo>
                      <a:pt x="6744" y="88"/>
                    </a:lnTo>
                    <a:lnTo>
                      <a:pt x="6334" y="118"/>
                    </a:lnTo>
                    <a:lnTo>
                      <a:pt x="5931" y="162"/>
                    </a:lnTo>
                    <a:lnTo>
                      <a:pt x="5543" y="206"/>
                    </a:lnTo>
                    <a:lnTo>
                      <a:pt x="5170" y="264"/>
                    </a:lnTo>
                    <a:lnTo>
                      <a:pt x="4811" y="323"/>
                    </a:lnTo>
                    <a:lnTo>
                      <a:pt x="4481" y="396"/>
                    </a:lnTo>
                    <a:lnTo>
                      <a:pt x="4174" y="476"/>
                    </a:lnTo>
                    <a:lnTo>
                      <a:pt x="4027" y="520"/>
                    </a:lnTo>
                    <a:lnTo>
                      <a:pt x="3896" y="564"/>
                    </a:lnTo>
                    <a:lnTo>
                      <a:pt x="3771" y="616"/>
                    </a:lnTo>
                    <a:lnTo>
                      <a:pt x="3647" y="667"/>
                    </a:lnTo>
                    <a:lnTo>
                      <a:pt x="3544" y="725"/>
                    </a:lnTo>
                    <a:lnTo>
                      <a:pt x="3442" y="784"/>
                    </a:lnTo>
                    <a:lnTo>
                      <a:pt x="3354" y="843"/>
                    </a:lnTo>
                    <a:lnTo>
                      <a:pt x="3281" y="908"/>
                    </a:lnTo>
                    <a:lnTo>
                      <a:pt x="3207" y="974"/>
                    </a:lnTo>
                    <a:lnTo>
                      <a:pt x="3156" y="1040"/>
                    </a:lnTo>
                    <a:lnTo>
                      <a:pt x="3112" y="1113"/>
                    </a:lnTo>
                    <a:lnTo>
                      <a:pt x="3083" y="1194"/>
                    </a:lnTo>
                    <a:lnTo>
                      <a:pt x="3068" y="1275"/>
                    </a:lnTo>
                    <a:lnTo>
                      <a:pt x="3061" y="1355"/>
                    </a:lnTo>
                    <a:lnTo>
                      <a:pt x="3076" y="1443"/>
                    </a:lnTo>
                    <a:lnTo>
                      <a:pt x="3098" y="1531"/>
                    </a:lnTo>
                    <a:lnTo>
                      <a:pt x="3134" y="1626"/>
                    </a:lnTo>
                    <a:lnTo>
                      <a:pt x="3193" y="1721"/>
                    </a:lnTo>
                    <a:lnTo>
                      <a:pt x="3200" y="2051"/>
                    </a:lnTo>
                    <a:lnTo>
                      <a:pt x="3222" y="2937"/>
                    </a:lnTo>
                    <a:lnTo>
                      <a:pt x="3237" y="4211"/>
                    </a:lnTo>
                    <a:lnTo>
                      <a:pt x="3237" y="4936"/>
                    </a:lnTo>
                    <a:lnTo>
                      <a:pt x="3237" y="5704"/>
                    </a:lnTo>
                    <a:lnTo>
                      <a:pt x="3222" y="6488"/>
                    </a:lnTo>
                    <a:lnTo>
                      <a:pt x="3200" y="7264"/>
                    </a:lnTo>
                    <a:lnTo>
                      <a:pt x="3163" y="8018"/>
                    </a:lnTo>
                    <a:lnTo>
                      <a:pt x="3141" y="8384"/>
                    </a:lnTo>
                    <a:lnTo>
                      <a:pt x="3119" y="8728"/>
                    </a:lnTo>
                    <a:lnTo>
                      <a:pt x="3090" y="9058"/>
                    </a:lnTo>
                    <a:lnTo>
                      <a:pt x="3054" y="9365"/>
                    </a:lnTo>
                    <a:lnTo>
                      <a:pt x="3017" y="9658"/>
                    </a:lnTo>
                    <a:lnTo>
                      <a:pt x="2973" y="9922"/>
                    </a:lnTo>
                    <a:lnTo>
                      <a:pt x="2929" y="10164"/>
                    </a:lnTo>
                    <a:lnTo>
                      <a:pt x="2878" y="10376"/>
                    </a:lnTo>
                    <a:lnTo>
                      <a:pt x="2819" y="10552"/>
                    </a:lnTo>
                    <a:lnTo>
                      <a:pt x="2790" y="10625"/>
                    </a:lnTo>
                    <a:lnTo>
                      <a:pt x="2761" y="10691"/>
                    </a:lnTo>
                    <a:lnTo>
                      <a:pt x="2072" y="12031"/>
                    </a:lnTo>
                    <a:lnTo>
                      <a:pt x="0" y="19360"/>
                    </a:lnTo>
                    <a:lnTo>
                      <a:pt x="257" y="19060"/>
                    </a:lnTo>
                    <a:lnTo>
                      <a:pt x="974" y="18247"/>
                    </a:lnTo>
                    <a:lnTo>
                      <a:pt x="1472" y="17691"/>
                    </a:lnTo>
                    <a:lnTo>
                      <a:pt x="2058" y="17054"/>
                    </a:lnTo>
                    <a:lnTo>
                      <a:pt x="2702" y="16358"/>
                    </a:lnTo>
                    <a:lnTo>
                      <a:pt x="3405" y="15618"/>
                    </a:lnTo>
                    <a:lnTo>
                      <a:pt x="4152" y="14850"/>
                    </a:lnTo>
                    <a:lnTo>
                      <a:pt x="4928" y="14066"/>
                    </a:lnTo>
                    <a:lnTo>
                      <a:pt x="5323" y="13678"/>
                    </a:lnTo>
                    <a:lnTo>
                      <a:pt x="5726" y="13290"/>
                    </a:lnTo>
                    <a:lnTo>
                      <a:pt x="6129" y="12909"/>
                    </a:lnTo>
                    <a:lnTo>
                      <a:pt x="6532" y="12543"/>
                    </a:lnTo>
                    <a:lnTo>
                      <a:pt x="6934" y="12177"/>
                    </a:lnTo>
                    <a:lnTo>
                      <a:pt x="7337" y="11826"/>
                    </a:lnTo>
                    <a:lnTo>
                      <a:pt x="7740" y="11489"/>
                    </a:lnTo>
                    <a:lnTo>
                      <a:pt x="8128" y="11167"/>
                    </a:lnTo>
                    <a:lnTo>
                      <a:pt x="8516" y="10866"/>
                    </a:lnTo>
                    <a:lnTo>
                      <a:pt x="8897" y="10588"/>
                    </a:lnTo>
                    <a:lnTo>
                      <a:pt x="9263" y="10325"/>
                    </a:lnTo>
                    <a:lnTo>
                      <a:pt x="9621" y="10090"/>
                    </a:lnTo>
                    <a:lnTo>
                      <a:pt x="9607" y="9944"/>
                    </a:lnTo>
                    <a:lnTo>
                      <a:pt x="9570" y="9534"/>
                    </a:lnTo>
                    <a:lnTo>
                      <a:pt x="9548" y="9248"/>
                    </a:lnTo>
                    <a:lnTo>
                      <a:pt x="9534" y="8904"/>
                    </a:lnTo>
                    <a:lnTo>
                      <a:pt x="9526" y="8516"/>
                    </a:lnTo>
                    <a:lnTo>
                      <a:pt x="9526" y="8084"/>
                    </a:lnTo>
                    <a:lnTo>
                      <a:pt x="9541" y="7615"/>
                    </a:lnTo>
                    <a:lnTo>
                      <a:pt x="9570" y="7118"/>
                    </a:lnTo>
                    <a:lnTo>
                      <a:pt x="9614" y="6583"/>
                    </a:lnTo>
                    <a:lnTo>
                      <a:pt x="9643" y="6312"/>
                    </a:lnTo>
                    <a:lnTo>
                      <a:pt x="9673" y="6034"/>
                    </a:lnTo>
                    <a:lnTo>
                      <a:pt x="9717" y="5756"/>
                    </a:lnTo>
                    <a:lnTo>
                      <a:pt x="9761" y="5470"/>
                    </a:lnTo>
                    <a:lnTo>
                      <a:pt x="9812" y="5177"/>
                    </a:lnTo>
                    <a:lnTo>
                      <a:pt x="9870" y="4884"/>
                    </a:lnTo>
                    <a:lnTo>
                      <a:pt x="9936" y="4591"/>
                    </a:lnTo>
                    <a:lnTo>
                      <a:pt x="10010" y="4299"/>
                    </a:lnTo>
                    <a:lnTo>
                      <a:pt x="10090" y="3998"/>
                    </a:lnTo>
                    <a:lnTo>
                      <a:pt x="10178" y="3705"/>
                    </a:lnTo>
                    <a:lnTo>
                      <a:pt x="10771" y="1794"/>
                    </a:lnTo>
                    <a:lnTo>
                      <a:pt x="11108" y="681"/>
                    </a:lnTo>
                    <a:lnTo>
                      <a:pt x="11262" y="169"/>
                    </a:lnTo>
                    <a:lnTo>
                      <a:pt x="11298" y="37"/>
                    </a:lnTo>
                    <a:lnTo>
                      <a:pt x="10896" y="22"/>
                    </a:lnTo>
                    <a:lnTo>
                      <a:pt x="10434" y="15"/>
                    </a:lnTo>
                    <a:lnTo>
                      <a:pt x="9848" y="8"/>
                    </a:lnTo>
                    <a:lnTo>
                      <a:pt x="9153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67"/>
              <p:cNvSpPr/>
              <p:nvPr/>
            </p:nvSpPr>
            <p:spPr>
              <a:xfrm>
                <a:off x="4261100" y="1382000"/>
                <a:ext cx="480175" cy="483825"/>
              </a:xfrm>
              <a:custGeom>
                <a:rect b="b" l="l" r="r" t="t"/>
                <a:pathLst>
                  <a:path extrusionOk="0" h="19353" w="19207">
                    <a:moveTo>
                      <a:pt x="1604" y="1"/>
                    </a:moveTo>
                    <a:lnTo>
                      <a:pt x="1575" y="52"/>
                    </a:lnTo>
                    <a:lnTo>
                      <a:pt x="1487" y="206"/>
                    </a:lnTo>
                    <a:lnTo>
                      <a:pt x="1428" y="323"/>
                    </a:lnTo>
                    <a:lnTo>
                      <a:pt x="1363" y="462"/>
                    </a:lnTo>
                    <a:lnTo>
                      <a:pt x="1297" y="623"/>
                    </a:lnTo>
                    <a:lnTo>
                      <a:pt x="1231" y="806"/>
                    </a:lnTo>
                    <a:lnTo>
                      <a:pt x="1158" y="1018"/>
                    </a:lnTo>
                    <a:lnTo>
                      <a:pt x="1099" y="1253"/>
                    </a:lnTo>
                    <a:lnTo>
                      <a:pt x="1040" y="1509"/>
                    </a:lnTo>
                    <a:lnTo>
                      <a:pt x="989" y="1787"/>
                    </a:lnTo>
                    <a:lnTo>
                      <a:pt x="945" y="2080"/>
                    </a:lnTo>
                    <a:lnTo>
                      <a:pt x="923" y="2402"/>
                    </a:lnTo>
                    <a:lnTo>
                      <a:pt x="909" y="2571"/>
                    </a:lnTo>
                    <a:lnTo>
                      <a:pt x="909" y="2746"/>
                    </a:lnTo>
                    <a:lnTo>
                      <a:pt x="909" y="2922"/>
                    </a:lnTo>
                    <a:lnTo>
                      <a:pt x="916" y="3105"/>
                    </a:lnTo>
                    <a:lnTo>
                      <a:pt x="938" y="3464"/>
                    </a:lnTo>
                    <a:lnTo>
                      <a:pt x="960" y="3801"/>
                    </a:lnTo>
                    <a:lnTo>
                      <a:pt x="1018" y="4408"/>
                    </a:lnTo>
                    <a:lnTo>
                      <a:pt x="1040" y="4694"/>
                    </a:lnTo>
                    <a:lnTo>
                      <a:pt x="1062" y="4965"/>
                    </a:lnTo>
                    <a:lnTo>
                      <a:pt x="1077" y="5243"/>
                    </a:lnTo>
                    <a:lnTo>
                      <a:pt x="1077" y="5514"/>
                    </a:lnTo>
                    <a:lnTo>
                      <a:pt x="1062" y="5800"/>
                    </a:lnTo>
                    <a:lnTo>
                      <a:pt x="1040" y="6085"/>
                    </a:lnTo>
                    <a:lnTo>
                      <a:pt x="996" y="6393"/>
                    </a:lnTo>
                    <a:lnTo>
                      <a:pt x="960" y="6554"/>
                    </a:lnTo>
                    <a:lnTo>
                      <a:pt x="931" y="6715"/>
                    </a:lnTo>
                    <a:lnTo>
                      <a:pt x="887" y="6883"/>
                    </a:lnTo>
                    <a:lnTo>
                      <a:pt x="835" y="7059"/>
                    </a:lnTo>
                    <a:lnTo>
                      <a:pt x="784" y="7242"/>
                    </a:lnTo>
                    <a:lnTo>
                      <a:pt x="718" y="7432"/>
                    </a:lnTo>
                    <a:lnTo>
                      <a:pt x="572" y="7842"/>
                    </a:lnTo>
                    <a:lnTo>
                      <a:pt x="396" y="8282"/>
                    </a:lnTo>
                    <a:lnTo>
                      <a:pt x="352" y="8399"/>
                    </a:lnTo>
                    <a:lnTo>
                      <a:pt x="308" y="8523"/>
                    </a:lnTo>
                    <a:lnTo>
                      <a:pt x="228" y="8787"/>
                    </a:lnTo>
                    <a:lnTo>
                      <a:pt x="162" y="9065"/>
                    </a:lnTo>
                    <a:lnTo>
                      <a:pt x="103" y="9365"/>
                    </a:lnTo>
                    <a:lnTo>
                      <a:pt x="67" y="9680"/>
                    </a:lnTo>
                    <a:lnTo>
                      <a:pt x="30" y="10010"/>
                    </a:lnTo>
                    <a:lnTo>
                      <a:pt x="8" y="10354"/>
                    </a:lnTo>
                    <a:lnTo>
                      <a:pt x="1" y="10705"/>
                    </a:lnTo>
                    <a:lnTo>
                      <a:pt x="1" y="11072"/>
                    </a:lnTo>
                    <a:lnTo>
                      <a:pt x="15" y="11445"/>
                    </a:lnTo>
                    <a:lnTo>
                      <a:pt x="37" y="11818"/>
                    </a:lnTo>
                    <a:lnTo>
                      <a:pt x="67" y="12199"/>
                    </a:lnTo>
                    <a:lnTo>
                      <a:pt x="111" y="12587"/>
                    </a:lnTo>
                    <a:lnTo>
                      <a:pt x="169" y="12975"/>
                    </a:lnTo>
                    <a:lnTo>
                      <a:pt x="228" y="13356"/>
                    </a:lnTo>
                    <a:lnTo>
                      <a:pt x="301" y="13744"/>
                    </a:lnTo>
                    <a:lnTo>
                      <a:pt x="381" y="14125"/>
                    </a:lnTo>
                    <a:lnTo>
                      <a:pt x="469" y="14498"/>
                    </a:lnTo>
                    <a:lnTo>
                      <a:pt x="572" y="14872"/>
                    </a:lnTo>
                    <a:lnTo>
                      <a:pt x="682" y="15230"/>
                    </a:lnTo>
                    <a:lnTo>
                      <a:pt x="799" y="15582"/>
                    </a:lnTo>
                    <a:lnTo>
                      <a:pt x="923" y="15926"/>
                    </a:lnTo>
                    <a:lnTo>
                      <a:pt x="1055" y="16248"/>
                    </a:lnTo>
                    <a:lnTo>
                      <a:pt x="1202" y="16563"/>
                    </a:lnTo>
                    <a:lnTo>
                      <a:pt x="1348" y="16856"/>
                    </a:lnTo>
                    <a:lnTo>
                      <a:pt x="1502" y="17134"/>
                    </a:lnTo>
                    <a:lnTo>
                      <a:pt x="1670" y="17390"/>
                    </a:lnTo>
                    <a:lnTo>
                      <a:pt x="1751" y="17515"/>
                    </a:lnTo>
                    <a:lnTo>
                      <a:pt x="1839" y="17632"/>
                    </a:lnTo>
                    <a:lnTo>
                      <a:pt x="1926" y="17742"/>
                    </a:lnTo>
                    <a:lnTo>
                      <a:pt x="2022" y="17844"/>
                    </a:lnTo>
                    <a:lnTo>
                      <a:pt x="2109" y="17940"/>
                    </a:lnTo>
                    <a:lnTo>
                      <a:pt x="2205" y="18035"/>
                    </a:lnTo>
                    <a:lnTo>
                      <a:pt x="2300" y="18115"/>
                    </a:lnTo>
                    <a:lnTo>
                      <a:pt x="2395" y="18196"/>
                    </a:lnTo>
                    <a:lnTo>
                      <a:pt x="2498" y="18269"/>
                    </a:lnTo>
                    <a:lnTo>
                      <a:pt x="2600" y="18335"/>
                    </a:lnTo>
                    <a:lnTo>
                      <a:pt x="2798" y="18452"/>
                    </a:lnTo>
                    <a:lnTo>
                      <a:pt x="3003" y="18562"/>
                    </a:lnTo>
                    <a:lnTo>
                      <a:pt x="3208" y="18664"/>
                    </a:lnTo>
                    <a:lnTo>
                      <a:pt x="3405" y="18760"/>
                    </a:lnTo>
                    <a:lnTo>
                      <a:pt x="3610" y="18855"/>
                    </a:lnTo>
                    <a:lnTo>
                      <a:pt x="3823" y="18935"/>
                    </a:lnTo>
                    <a:lnTo>
                      <a:pt x="4028" y="19009"/>
                    </a:lnTo>
                    <a:lnTo>
                      <a:pt x="4240" y="19082"/>
                    </a:lnTo>
                    <a:lnTo>
                      <a:pt x="4453" y="19140"/>
                    </a:lnTo>
                    <a:lnTo>
                      <a:pt x="4672" y="19192"/>
                    </a:lnTo>
                    <a:lnTo>
                      <a:pt x="4892" y="19236"/>
                    </a:lnTo>
                    <a:lnTo>
                      <a:pt x="5119" y="19280"/>
                    </a:lnTo>
                    <a:lnTo>
                      <a:pt x="5346" y="19309"/>
                    </a:lnTo>
                    <a:lnTo>
                      <a:pt x="5580" y="19331"/>
                    </a:lnTo>
                    <a:lnTo>
                      <a:pt x="5822" y="19345"/>
                    </a:lnTo>
                    <a:lnTo>
                      <a:pt x="6071" y="19353"/>
                    </a:lnTo>
                    <a:lnTo>
                      <a:pt x="6320" y="19353"/>
                    </a:lnTo>
                    <a:lnTo>
                      <a:pt x="6576" y="19338"/>
                    </a:lnTo>
                    <a:lnTo>
                      <a:pt x="6847" y="19323"/>
                    </a:lnTo>
                    <a:lnTo>
                      <a:pt x="7118" y="19301"/>
                    </a:lnTo>
                    <a:lnTo>
                      <a:pt x="7396" y="19265"/>
                    </a:lnTo>
                    <a:lnTo>
                      <a:pt x="7682" y="19221"/>
                    </a:lnTo>
                    <a:lnTo>
                      <a:pt x="7982" y="19177"/>
                    </a:lnTo>
                    <a:lnTo>
                      <a:pt x="8289" y="19118"/>
                    </a:lnTo>
                    <a:lnTo>
                      <a:pt x="8604" y="19045"/>
                    </a:lnTo>
                    <a:lnTo>
                      <a:pt x="8926" y="18972"/>
                    </a:lnTo>
                    <a:lnTo>
                      <a:pt x="9263" y="18884"/>
                    </a:lnTo>
                    <a:lnTo>
                      <a:pt x="9607" y="18796"/>
                    </a:lnTo>
                    <a:lnTo>
                      <a:pt x="9959" y="18694"/>
                    </a:lnTo>
                    <a:lnTo>
                      <a:pt x="10325" y="18584"/>
                    </a:lnTo>
                    <a:lnTo>
                      <a:pt x="10706" y="18459"/>
                    </a:lnTo>
                    <a:lnTo>
                      <a:pt x="11094" y="18335"/>
                    </a:lnTo>
                    <a:lnTo>
                      <a:pt x="11482" y="18196"/>
                    </a:lnTo>
                    <a:lnTo>
                      <a:pt x="11855" y="18049"/>
                    </a:lnTo>
                    <a:lnTo>
                      <a:pt x="12214" y="17896"/>
                    </a:lnTo>
                    <a:lnTo>
                      <a:pt x="12558" y="17735"/>
                    </a:lnTo>
                    <a:lnTo>
                      <a:pt x="12888" y="17573"/>
                    </a:lnTo>
                    <a:lnTo>
                      <a:pt x="13202" y="17405"/>
                    </a:lnTo>
                    <a:lnTo>
                      <a:pt x="13503" y="17229"/>
                    </a:lnTo>
                    <a:lnTo>
                      <a:pt x="13788" y="17054"/>
                    </a:lnTo>
                    <a:lnTo>
                      <a:pt x="14059" y="16871"/>
                    </a:lnTo>
                    <a:lnTo>
                      <a:pt x="14315" y="16695"/>
                    </a:lnTo>
                    <a:lnTo>
                      <a:pt x="14564" y="16512"/>
                    </a:lnTo>
                    <a:lnTo>
                      <a:pt x="14791" y="16329"/>
                    </a:lnTo>
                    <a:lnTo>
                      <a:pt x="15011" y="16146"/>
                    </a:lnTo>
                    <a:lnTo>
                      <a:pt x="15216" y="15970"/>
                    </a:lnTo>
                    <a:lnTo>
                      <a:pt x="15414" y="15794"/>
                    </a:lnTo>
                    <a:lnTo>
                      <a:pt x="15589" y="15619"/>
                    </a:lnTo>
                    <a:lnTo>
                      <a:pt x="15758" y="15450"/>
                    </a:lnTo>
                    <a:lnTo>
                      <a:pt x="15912" y="15289"/>
                    </a:lnTo>
                    <a:lnTo>
                      <a:pt x="16058" y="15128"/>
                    </a:lnTo>
                    <a:lnTo>
                      <a:pt x="16190" y="14981"/>
                    </a:lnTo>
                    <a:lnTo>
                      <a:pt x="16417" y="14703"/>
                    </a:lnTo>
                    <a:lnTo>
                      <a:pt x="16600" y="14454"/>
                    </a:lnTo>
                    <a:lnTo>
                      <a:pt x="16739" y="14257"/>
                    </a:lnTo>
                    <a:lnTo>
                      <a:pt x="16841" y="14103"/>
                    </a:lnTo>
                    <a:lnTo>
                      <a:pt x="16915" y="13978"/>
                    </a:lnTo>
                    <a:lnTo>
                      <a:pt x="19206" y="9278"/>
                    </a:lnTo>
                    <a:lnTo>
                      <a:pt x="19089" y="9168"/>
                    </a:lnTo>
                    <a:lnTo>
                      <a:pt x="18745" y="8875"/>
                    </a:lnTo>
                    <a:lnTo>
                      <a:pt x="18203" y="8421"/>
                    </a:lnTo>
                    <a:lnTo>
                      <a:pt x="17478" y="7828"/>
                    </a:lnTo>
                    <a:lnTo>
                      <a:pt x="17054" y="7491"/>
                    </a:lnTo>
                    <a:lnTo>
                      <a:pt x="16592" y="7132"/>
                    </a:lnTo>
                    <a:lnTo>
                      <a:pt x="16087" y="6751"/>
                    </a:lnTo>
                    <a:lnTo>
                      <a:pt x="15560" y="6349"/>
                    </a:lnTo>
                    <a:lnTo>
                      <a:pt x="14996" y="5939"/>
                    </a:lnTo>
                    <a:lnTo>
                      <a:pt x="14403" y="5514"/>
                    </a:lnTo>
                    <a:lnTo>
                      <a:pt x="13781" y="5089"/>
                    </a:lnTo>
                    <a:lnTo>
                      <a:pt x="13136" y="4650"/>
                    </a:lnTo>
                    <a:lnTo>
                      <a:pt x="12470" y="4218"/>
                    </a:lnTo>
                    <a:lnTo>
                      <a:pt x="11789" y="3793"/>
                    </a:lnTo>
                    <a:lnTo>
                      <a:pt x="11094" y="3369"/>
                    </a:lnTo>
                    <a:lnTo>
                      <a:pt x="10376" y="2951"/>
                    </a:lnTo>
                    <a:lnTo>
                      <a:pt x="10017" y="2754"/>
                    </a:lnTo>
                    <a:lnTo>
                      <a:pt x="9651" y="2556"/>
                    </a:lnTo>
                    <a:lnTo>
                      <a:pt x="9285" y="2358"/>
                    </a:lnTo>
                    <a:lnTo>
                      <a:pt x="8919" y="2168"/>
                    </a:lnTo>
                    <a:lnTo>
                      <a:pt x="8546" y="1985"/>
                    </a:lnTo>
                    <a:lnTo>
                      <a:pt x="8172" y="1809"/>
                    </a:lnTo>
                    <a:lnTo>
                      <a:pt x="7806" y="1633"/>
                    </a:lnTo>
                    <a:lnTo>
                      <a:pt x="7433" y="1465"/>
                    </a:lnTo>
                    <a:lnTo>
                      <a:pt x="7059" y="1311"/>
                    </a:lnTo>
                    <a:lnTo>
                      <a:pt x="6686" y="1157"/>
                    </a:lnTo>
                    <a:lnTo>
                      <a:pt x="6312" y="1011"/>
                    </a:lnTo>
                    <a:lnTo>
                      <a:pt x="5939" y="872"/>
                    </a:lnTo>
                    <a:lnTo>
                      <a:pt x="5565" y="740"/>
                    </a:lnTo>
                    <a:lnTo>
                      <a:pt x="5192" y="623"/>
                    </a:lnTo>
                    <a:lnTo>
                      <a:pt x="4826" y="513"/>
                    </a:lnTo>
                    <a:lnTo>
                      <a:pt x="4453" y="411"/>
                    </a:lnTo>
                    <a:lnTo>
                      <a:pt x="4086" y="323"/>
                    </a:lnTo>
                    <a:lnTo>
                      <a:pt x="3720" y="242"/>
                    </a:lnTo>
                    <a:lnTo>
                      <a:pt x="3362" y="169"/>
                    </a:lnTo>
                    <a:lnTo>
                      <a:pt x="3003" y="110"/>
                    </a:lnTo>
                    <a:lnTo>
                      <a:pt x="2651" y="66"/>
                    </a:lnTo>
                    <a:lnTo>
                      <a:pt x="2300" y="30"/>
                    </a:lnTo>
                    <a:lnTo>
                      <a:pt x="1948" y="8"/>
                    </a:lnTo>
                    <a:lnTo>
                      <a:pt x="1604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67"/>
              <p:cNvSpPr/>
              <p:nvPr/>
            </p:nvSpPr>
            <p:spPr>
              <a:xfrm>
                <a:off x="4261100" y="1382000"/>
                <a:ext cx="480175" cy="483825"/>
              </a:xfrm>
              <a:custGeom>
                <a:rect b="b" l="l" r="r" t="t"/>
                <a:pathLst>
                  <a:path extrusionOk="0" fill="none" h="19353" w="19207">
                    <a:moveTo>
                      <a:pt x="1604" y="1"/>
                    </a:moveTo>
                    <a:lnTo>
                      <a:pt x="1604" y="1"/>
                    </a:lnTo>
                    <a:lnTo>
                      <a:pt x="1575" y="52"/>
                    </a:lnTo>
                    <a:lnTo>
                      <a:pt x="1487" y="206"/>
                    </a:lnTo>
                    <a:lnTo>
                      <a:pt x="1428" y="323"/>
                    </a:lnTo>
                    <a:lnTo>
                      <a:pt x="1363" y="462"/>
                    </a:lnTo>
                    <a:lnTo>
                      <a:pt x="1297" y="623"/>
                    </a:lnTo>
                    <a:lnTo>
                      <a:pt x="1231" y="806"/>
                    </a:lnTo>
                    <a:lnTo>
                      <a:pt x="1158" y="1018"/>
                    </a:lnTo>
                    <a:lnTo>
                      <a:pt x="1099" y="1253"/>
                    </a:lnTo>
                    <a:lnTo>
                      <a:pt x="1040" y="1509"/>
                    </a:lnTo>
                    <a:lnTo>
                      <a:pt x="989" y="1787"/>
                    </a:lnTo>
                    <a:lnTo>
                      <a:pt x="945" y="2080"/>
                    </a:lnTo>
                    <a:lnTo>
                      <a:pt x="923" y="2402"/>
                    </a:lnTo>
                    <a:lnTo>
                      <a:pt x="909" y="2571"/>
                    </a:lnTo>
                    <a:lnTo>
                      <a:pt x="909" y="2746"/>
                    </a:lnTo>
                    <a:lnTo>
                      <a:pt x="909" y="2922"/>
                    </a:lnTo>
                    <a:lnTo>
                      <a:pt x="916" y="3105"/>
                    </a:lnTo>
                    <a:lnTo>
                      <a:pt x="916" y="3105"/>
                    </a:lnTo>
                    <a:lnTo>
                      <a:pt x="938" y="3464"/>
                    </a:lnTo>
                    <a:lnTo>
                      <a:pt x="960" y="3801"/>
                    </a:lnTo>
                    <a:lnTo>
                      <a:pt x="1018" y="4408"/>
                    </a:lnTo>
                    <a:lnTo>
                      <a:pt x="1040" y="4694"/>
                    </a:lnTo>
                    <a:lnTo>
                      <a:pt x="1062" y="4965"/>
                    </a:lnTo>
                    <a:lnTo>
                      <a:pt x="1077" y="5243"/>
                    </a:lnTo>
                    <a:lnTo>
                      <a:pt x="1077" y="5514"/>
                    </a:lnTo>
                    <a:lnTo>
                      <a:pt x="1062" y="5800"/>
                    </a:lnTo>
                    <a:lnTo>
                      <a:pt x="1040" y="6085"/>
                    </a:lnTo>
                    <a:lnTo>
                      <a:pt x="996" y="6393"/>
                    </a:lnTo>
                    <a:lnTo>
                      <a:pt x="960" y="6554"/>
                    </a:lnTo>
                    <a:lnTo>
                      <a:pt x="931" y="6715"/>
                    </a:lnTo>
                    <a:lnTo>
                      <a:pt x="887" y="6883"/>
                    </a:lnTo>
                    <a:lnTo>
                      <a:pt x="835" y="7059"/>
                    </a:lnTo>
                    <a:lnTo>
                      <a:pt x="784" y="7242"/>
                    </a:lnTo>
                    <a:lnTo>
                      <a:pt x="718" y="7432"/>
                    </a:lnTo>
                    <a:lnTo>
                      <a:pt x="572" y="7842"/>
                    </a:lnTo>
                    <a:lnTo>
                      <a:pt x="396" y="8282"/>
                    </a:lnTo>
                    <a:lnTo>
                      <a:pt x="396" y="8282"/>
                    </a:lnTo>
                    <a:lnTo>
                      <a:pt x="352" y="8399"/>
                    </a:lnTo>
                    <a:lnTo>
                      <a:pt x="308" y="8523"/>
                    </a:lnTo>
                    <a:lnTo>
                      <a:pt x="228" y="8787"/>
                    </a:lnTo>
                    <a:lnTo>
                      <a:pt x="162" y="9065"/>
                    </a:lnTo>
                    <a:lnTo>
                      <a:pt x="103" y="9365"/>
                    </a:lnTo>
                    <a:lnTo>
                      <a:pt x="67" y="9680"/>
                    </a:lnTo>
                    <a:lnTo>
                      <a:pt x="30" y="10010"/>
                    </a:lnTo>
                    <a:lnTo>
                      <a:pt x="8" y="10354"/>
                    </a:lnTo>
                    <a:lnTo>
                      <a:pt x="1" y="10705"/>
                    </a:lnTo>
                    <a:lnTo>
                      <a:pt x="1" y="11072"/>
                    </a:lnTo>
                    <a:lnTo>
                      <a:pt x="15" y="11445"/>
                    </a:lnTo>
                    <a:lnTo>
                      <a:pt x="37" y="11818"/>
                    </a:lnTo>
                    <a:lnTo>
                      <a:pt x="67" y="12199"/>
                    </a:lnTo>
                    <a:lnTo>
                      <a:pt x="111" y="12587"/>
                    </a:lnTo>
                    <a:lnTo>
                      <a:pt x="169" y="12975"/>
                    </a:lnTo>
                    <a:lnTo>
                      <a:pt x="228" y="13356"/>
                    </a:lnTo>
                    <a:lnTo>
                      <a:pt x="301" y="13744"/>
                    </a:lnTo>
                    <a:lnTo>
                      <a:pt x="381" y="14125"/>
                    </a:lnTo>
                    <a:lnTo>
                      <a:pt x="469" y="14498"/>
                    </a:lnTo>
                    <a:lnTo>
                      <a:pt x="572" y="14872"/>
                    </a:lnTo>
                    <a:lnTo>
                      <a:pt x="682" y="15230"/>
                    </a:lnTo>
                    <a:lnTo>
                      <a:pt x="799" y="15582"/>
                    </a:lnTo>
                    <a:lnTo>
                      <a:pt x="923" y="15926"/>
                    </a:lnTo>
                    <a:lnTo>
                      <a:pt x="1055" y="16248"/>
                    </a:lnTo>
                    <a:lnTo>
                      <a:pt x="1202" y="16563"/>
                    </a:lnTo>
                    <a:lnTo>
                      <a:pt x="1348" y="16856"/>
                    </a:lnTo>
                    <a:lnTo>
                      <a:pt x="1502" y="17134"/>
                    </a:lnTo>
                    <a:lnTo>
                      <a:pt x="1670" y="17390"/>
                    </a:lnTo>
                    <a:lnTo>
                      <a:pt x="1751" y="17515"/>
                    </a:lnTo>
                    <a:lnTo>
                      <a:pt x="1839" y="17632"/>
                    </a:lnTo>
                    <a:lnTo>
                      <a:pt x="1926" y="17742"/>
                    </a:lnTo>
                    <a:lnTo>
                      <a:pt x="2022" y="17844"/>
                    </a:lnTo>
                    <a:lnTo>
                      <a:pt x="2109" y="17940"/>
                    </a:lnTo>
                    <a:lnTo>
                      <a:pt x="2205" y="18035"/>
                    </a:lnTo>
                    <a:lnTo>
                      <a:pt x="2300" y="18115"/>
                    </a:lnTo>
                    <a:lnTo>
                      <a:pt x="2395" y="18196"/>
                    </a:lnTo>
                    <a:lnTo>
                      <a:pt x="2498" y="18269"/>
                    </a:lnTo>
                    <a:lnTo>
                      <a:pt x="2600" y="18335"/>
                    </a:lnTo>
                    <a:lnTo>
                      <a:pt x="2600" y="18335"/>
                    </a:lnTo>
                    <a:lnTo>
                      <a:pt x="2798" y="18452"/>
                    </a:lnTo>
                    <a:lnTo>
                      <a:pt x="3003" y="18562"/>
                    </a:lnTo>
                    <a:lnTo>
                      <a:pt x="3208" y="18664"/>
                    </a:lnTo>
                    <a:lnTo>
                      <a:pt x="3405" y="18760"/>
                    </a:lnTo>
                    <a:lnTo>
                      <a:pt x="3610" y="18855"/>
                    </a:lnTo>
                    <a:lnTo>
                      <a:pt x="3823" y="18935"/>
                    </a:lnTo>
                    <a:lnTo>
                      <a:pt x="4028" y="19009"/>
                    </a:lnTo>
                    <a:lnTo>
                      <a:pt x="4240" y="19082"/>
                    </a:lnTo>
                    <a:lnTo>
                      <a:pt x="4453" y="19140"/>
                    </a:lnTo>
                    <a:lnTo>
                      <a:pt x="4672" y="19192"/>
                    </a:lnTo>
                    <a:lnTo>
                      <a:pt x="4892" y="19236"/>
                    </a:lnTo>
                    <a:lnTo>
                      <a:pt x="5119" y="19280"/>
                    </a:lnTo>
                    <a:lnTo>
                      <a:pt x="5346" y="19309"/>
                    </a:lnTo>
                    <a:lnTo>
                      <a:pt x="5580" y="19331"/>
                    </a:lnTo>
                    <a:lnTo>
                      <a:pt x="5822" y="19345"/>
                    </a:lnTo>
                    <a:lnTo>
                      <a:pt x="6071" y="19353"/>
                    </a:lnTo>
                    <a:lnTo>
                      <a:pt x="6320" y="19353"/>
                    </a:lnTo>
                    <a:lnTo>
                      <a:pt x="6576" y="19338"/>
                    </a:lnTo>
                    <a:lnTo>
                      <a:pt x="6847" y="19323"/>
                    </a:lnTo>
                    <a:lnTo>
                      <a:pt x="7118" y="19301"/>
                    </a:lnTo>
                    <a:lnTo>
                      <a:pt x="7396" y="19265"/>
                    </a:lnTo>
                    <a:lnTo>
                      <a:pt x="7682" y="19221"/>
                    </a:lnTo>
                    <a:lnTo>
                      <a:pt x="7982" y="19177"/>
                    </a:lnTo>
                    <a:lnTo>
                      <a:pt x="8289" y="19118"/>
                    </a:lnTo>
                    <a:lnTo>
                      <a:pt x="8604" y="19045"/>
                    </a:lnTo>
                    <a:lnTo>
                      <a:pt x="8926" y="18972"/>
                    </a:lnTo>
                    <a:lnTo>
                      <a:pt x="9263" y="18884"/>
                    </a:lnTo>
                    <a:lnTo>
                      <a:pt x="9607" y="18796"/>
                    </a:lnTo>
                    <a:lnTo>
                      <a:pt x="9959" y="18694"/>
                    </a:lnTo>
                    <a:lnTo>
                      <a:pt x="10325" y="18584"/>
                    </a:lnTo>
                    <a:lnTo>
                      <a:pt x="10706" y="18459"/>
                    </a:lnTo>
                    <a:lnTo>
                      <a:pt x="11094" y="18335"/>
                    </a:lnTo>
                    <a:lnTo>
                      <a:pt x="11094" y="18335"/>
                    </a:lnTo>
                    <a:lnTo>
                      <a:pt x="11482" y="18196"/>
                    </a:lnTo>
                    <a:lnTo>
                      <a:pt x="11855" y="18049"/>
                    </a:lnTo>
                    <a:lnTo>
                      <a:pt x="12214" y="17896"/>
                    </a:lnTo>
                    <a:lnTo>
                      <a:pt x="12558" y="17735"/>
                    </a:lnTo>
                    <a:lnTo>
                      <a:pt x="12888" y="17573"/>
                    </a:lnTo>
                    <a:lnTo>
                      <a:pt x="13202" y="17405"/>
                    </a:lnTo>
                    <a:lnTo>
                      <a:pt x="13503" y="17229"/>
                    </a:lnTo>
                    <a:lnTo>
                      <a:pt x="13788" y="17054"/>
                    </a:lnTo>
                    <a:lnTo>
                      <a:pt x="14059" y="16871"/>
                    </a:lnTo>
                    <a:lnTo>
                      <a:pt x="14315" y="16695"/>
                    </a:lnTo>
                    <a:lnTo>
                      <a:pt x="14564" y="16512"/>
                    </a:lnTo>
                    <a:lnTo>
                      <a:pt x="14791" y="16329"/>
                    </a:lnTo>
                    <a:lnTo>
                      <a:pt x="15011" y="16146"/>
                    </a:lnTo>
                    <a:lnTo>
                      <a:pt x="15216" y="15970"/>
                    </a:lnTo>
                    <a:lnTo>
                      <a:pt x="15414" y="15794"/>
                    </a:lnTo>
                    <a:lnTo>
                      <a:pt x="15589" y="15619"/>
                    </a:lnTo>
                    <a:lnTo>
                      <a:pt x="15758" y="15450"/>
                    </a:lnTo>
                    <a:lnTo>
                      <a:pt x="15912" y="15289"/>
                    </a:lnTo>
                    <a:lnTo>
                      <a:pt x="16058" y="15128"/>
                    </a:lnTo>
                    <a:lnTo>
                      <a:pt x="16190" y="14981"/>
                    </a:lnTo>
                    <a:lnTo>
                      <a:pt x="16417" y="14703"/>
                    </a:lnTo>
                    <a:lnTo>
                      <a:pt x="16600" y="14454"/>
                    </a:lnTo>
                    <a:lnTo>
                      <a:pt x="16739" y="14257"/>
                    </a:lnTo>
                    <a:lnTo>
                      <a:pt x="16841" y="14103"/>
                    </a:lnTo>
                    <a:lnTo>
                      <a:pt x="16915" y="13978"/>
                    </a:lnTo>
                    <a:lnTo>
                      <a:pt x="19206" y="9278"/>
                    </a:lnTo>
                    <a:lnTo>
                      <a:pt x="19206" y="9278"/>
                    </a:lnTo>
                    <a:lnTo>
                      <a:pt x="19089" y="9168"/>
                    </a:lnTo>
                    <a:lnTo>
                      <a:pt x="18745" y="8875"/>
                    </a:lnTo>
                    <a:lnTo>
                      <a:pt x="18203" y="8421"/>
                    </a:lnTo>
                    <a:lnTo>
                      <a:pt x="17478" y="7828"/>
                    </a:lnTo>
                    <a:lnTo>
                      <a:pt x="17054" y="7491"/>
                    </a:lnTo>
                    <a:lnTo>
                      <a:pt x="16592" y="7132"/>
                    </a:lnTo>
                    <a:lnTo>
                      <a:pt x="16087" y="6751"/>
                    </a:lnTo>
                    <a:lnTo>
                      <a:pt x="15560" y="6349"/>
                    </a:lnTo>
                    <a:lnTo>
                      <a:pt x="14996" y="5939"/>
                    </a:lnTo>
                    <a:lnTo>
                      <a:pt x="14403" y="5514"/>
                    </a:lnTo>
                    <a:lnTo>
                      <a:pt x="13781" y="5089"/>
                    </a:lnTo>
                    <a:lnTo>
                      <a:pt x="13136" y="4650"/>
                    </a:lnTo>
                    <a:lnTo>
                      <a:pt x="12470" y="4218"/>
                    </a:lnTo>
                    <a:lnTo>
                      <a:pt x="11789" y="3793"/>
                    </a:lnTo>
                    <a:lnTo>
                      <a:pt x="11094" y="3369"/>
                    </a:lnTo>
                    <a:lnTo>
                      <a:pt x="10376" y="2951"/>
                    </a:lnTo>
                    <a:lnTo>
                      <a:pt x="10017" y="2754"/>
                    </a:lnTo>
                    <a:lnTo>
                      <a:pt x="9651" y="2556"/>
                    </a:lnTo>
                    <a:lnTo>
                      <a:pt x="9285" y="2358"/>
                    </a:lnTo>
                    <a:lnTo>
                      <a:pt x="8919" y="2168"/>
                    </a:lnTo>
                    <a:lnTo>
                      <a:pt x="8546" y="1985"/>
                    </a:lnTo>
                    <a:lnTo>
                      <a:pt x="8172" y="1809"/>
                    </a:lnTo>
                    <a:lnTo>
                      <a:pt x="7806" y="1633"/>
                    </a:lnTo>
                    <a:lnTo>
                      <a:pt x="7433" y="1465"/>
                    </a:lnTo>
                    <a:lnTo>
                      <a:pt x="7059" y="1311"/>
                    </a:lnTo>
                    <a:lnTo>
                      <a:pt x="6686" y="1157"/>
                    </a:lnTo>
                    <a:lnTo>
                      <a:pt x="6312" y="1011"/>
                    </a:lnTo>
                    <a:lnTo>
                      <a:pt x="5939" y="872"/>
                    </a:lnTo>
                    <a:lnTo>
                      <a:pt x="5565" y="740"/>
                    </a:lnTo>
                    <a:lnTo>
                      <a:pt x="5192" y="623"/>
                    </a:lnTo>
                    <a:lnTo>
                      <a:pt x="4826" y="513"/>
                    </a:lnTo>
                    <a:lnTo>
                      <a:pt x="4453" y="411"/>
                    </a:lnTo>
                    <a:lnTo>
                      <a:pt x="4086" y="323"/>
                    </a:lnTo>
                    <a:lnTo>
                      <a:pt x="3720" y="242"/>
                    </a:lnTo>
                    <a:lnTo>
                      <a:pt x="3362" y="169"/>
                    </a:lnTo>
                    <a:lnTo>
                      <a:pt x="3003" y="110"/>
                    </a:lnTo>
                    <a:lnTo>
                      <a:pt x="2651" y="66"/>
                    </a:lnTo>
                    <a:lnTo>
                      <a:pt x="2300" y="30"/>
                    </a:lnTo>
                    <a:lnTo>
                      <a:pt x="1948" y="8"/>
                    </a:lnTo>
                    <a:lnTo>
                      <a:pt x="160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67"/>
              <p:cNvSpPr/>
              <p:nvPr/>
            </p:nvSpPr>
            <p:spPr>
              <a:xfrm>
                <a:off x="4238775" y="1298900"/>
                <a:ext cx="560700" cy="407850"/>
              </a:xfrm>
              <a:custGeom>
                <a:rect b="b" l="l" r="r" t="t"/>
                <a:pathLst>
                  <a:path extrusionOk="0" h="16314" w="22428">
                    <a:moveTo>
                      <a:pt x="2439" y="0"/>
                    </a:moveTo>
                    <a:lnTo>
                      <a:pt x="2300" y="8"/>
                    </a:lnTo>
                    <a:lnTo>
                      <a:pt x="2160" y="15"/>
                    </a:lnTo>
                    <a:lnTo>
                      <a:pt x="2029" y="30"/>
                    </a:lnTo>
                    <a:lnTo>
                      <a:pt x="1897" y="44"/>
                    </a:lnTo>
                    <a:lnTo>
                      <a:pt x="1765" y="66"/>
                    </a:lnTo>
                    <a:lnTo>
                      <a:pt x="1648" y="96"/>
                    </a:lnTo>
                    <a:lnTo>
                      <a:pt x="1538" y="125"/>
                    </a:lnTo>
                    <a:lnTo>
                      <a:pt x="1428" y="154"/>
                    </a:lnTo>
                    <a:lnTo>
                      <a:pt x="1326" y="191"/>
                    </a:lnTo>
                    <a:lnTo>
                      <a:pt x="1231" y="227"/>
                    </a:lnTo>
                    <a:lnTo>
                      <a:pt x="1143" y="271"/>
                    </a:lnTo>
                    <a:lnTo>
                      <a:pt x="1062" y="308"/>
                    </a:lnTo>
                    <a:lnTo>
                      <a:pt x="982" y="359"/>
                    </a:lnTo>
                    <a:lnTo>
                      <a:pt x="908" y="403"/>
                    </a:lnTo>
                    <a:lnTo>
                      <a:pt x="842" y="454"/>
                    </a:lnTo>
                    <a:lnTo>
                      <a:pt x="777" y="506"/>
                    </a:lnTo>
                    <a:lnTo>
                      <a:pt x="718" y="564"/>
                    </a:lnTo>
                    <a:lnTo>
                      <a:pt x="667" y="623"/>
                    </a:lnTo>
                    <a:lnTo>
                      <a:pt x="615" y="681"/>
                    </a:lnTo>
                    <a:lnTo>
                      <a:pt x="572" y="740"/>
                    </a:lnTo>
                    <a:lnTo>
                      <a:pt x="535" y="806"/>
                    </a:lnTo>
                    <a:lnTo>
                      <a:pt x="498" y="864"/>
                    </a:lnTo>
                    <a:lnTo>
                      <a:pt x="440" y="996"/>
                    </a:lnTo>
                    <a:lnTo>
                      <a:pt x="396" y="1135"/>
                    </a:lnTo>
                    <a:lnTo>
                      <a:pt x="367" y="1274"/>
                    </a:lnTo>
                    <a:lnTo>
                      <a:pt x="345" y="1413"/>
                    </a:lnTo>
                    <a:lnTo>
                      <a:pt x="337" y="1560"/>
                    </a:lnTo>
                    <a:lnTo>
                      <a:pt x="345" y="1706"/>
                    </a:lnTo>
                    <a:lnTo>
                      <a:pt x="359" y="1845"/>
                    </a:lnTo>
                    <a:lnTo>
                      <a:pt x="381" y="1992"/>
                    </a:lnTo>
                    <a:lnTo>
                      <a:pt x="410" y="2131"/>
                    </a:lnTo>
                    <a:lnTo>
                      <a:pt x="440" y="2270"/>
                    </a:lnTo>
                    <a:lnTo>
                      <a:pt x="484" y="2402"/>
                    </a:lnTo>
                    <a:lnTo>
                      <a:pt x="528" y="2526"/>
                    </a:lnTo>
                    <a:lnTo>
                      <a:pt x="572" y="2651"/>
                    </a:lnTo>
                    <a:lnTo>
                      <a:pt x="659" y="2871"/>
                    </a:lnTo>
                    <a:lnTo>
                      <a:pt x="747" y="3061"/>
                    </a:lnTo>
                    <a:lnTo>
                      <a:pt x="820" y="3200"/>
                    </a:lnTo>
                    <a:lnTo>
                      <a:pt x="894" y="3325"/>
                    </a:lnTo>
                    <a:lnTo>
                      <a:pt x="806" y="3368"/>
                    </a:lnTo>
                    <a:lnTo>
                      <a:pt x="703" y="3427"/>
                    </a:lnTo>
                    <a:lnTo>
                      <a:pt x="586" y="3500"/>
                    </a:lnTo>
                    <a:lnTo>
                      <a:pt x="454" y="3595"/>
                    </a:lnTo>
                    <a:lnTo>
                      <a:pt x="388" y="3654"/>
                    </a:lnTo>
                    <a:lnTo>
                      <a:pt x="323" y="3713"/>
                    </a:lnTo>
                    <a:lnTo>
                      <a:pt x="257" y="3786"/>
                    </a:lnTo>
                    <a:lnTo>
                      <a:pt x="198" y="3852"/>
                    </a:lnTo>
                    <a:lnTo>
                      <a:pt x="147" y="3932"/>
                    </a:lnTo>
                    <a:lnTo>
                      <a:pt x="103" y="4013"/>
                    </a:lnTo>
                    <a:lnTo>
                      <a:pt x="59" y="4101"/>
                    </a:lnTo>
                    <a:lnTo>
                      <a:pt x="30" y="4196"/>
                    </a:lnTo>
                    <a:lnTo>
                      <a:pt x="8" y="4291"/>
                    </a:lnTo>
                    <a:lnTo>
                      <a:pt x="0" y="4394"/>
                    </a:lnTo>
                    <a:lnTo>
                      <a:pt x="0" y="4503"/>
                    </a:lnTo>
                    <a:lnTo>
                      <a:pt x="15" y="4613"/>
                    </a:lnTo>
                    <a:lnTo>
                      <a:pt x="52" y="4730"/>
                    </a:lnTo>
                    <a:lnTo>
                      <a:pt x="103" y="4855"/>
                    </a:lnTo>
                    <a:lnTo>
                      <a:pt x="169" y="4979"/>
                    </a:lnTo>
                    <a:lnTo>
                      <a:pt x="257" y="5111"/>
                    </a:lnTo>
                    <a:lnTo>
                      <a:pt x="359" y="5250"/>
                    </a:lnTo>
                    <a:lnTo>
                      <a:pt x="491" y="5389"/>
                    </a:lnTo>
                    <a:lnTo>
                      <a:pt x="637" y="5536"/>
                    </a:lnTo>
                    <a:lnTo>
                      <a:pt x="813" y="5682"/>
                    </a:lnTo>
                    <a:lnTo>
                      <a:pt x="1018" y="5836"/>
                    </a:lnTo>
                    <a:lnTo>
                      <a:pt x="1245" y="5997"/>
                    </a:lnTo>
                    <a:lnTo>
                      <a:pt x="1714" y="6114"/>
                    </a:lnTo>
                    <a:lnTo>
                      <a:pt x="2263" y="6246"/>
                    </a:lnTo>
                    <a:lnTo>
                      <a:pt x="2988" y="6436"/>
                    </a:lnTo>
                    <a:lnTo>
                      <a:pt x="3866" y="6663"/>
                    </a:lnTo>
                    <a:lnTo>
                      <a:pt x="4862" y="6942"/>
                    </a:lnTo>
                    <a:lnTo>
                      <a:pt x="5961" y="7264"/>
                    </a:lnTo>
                    <a:lnTo>
                      <a:pt x="6539" y="7440"/>
                    </a:lnTo>
                    <a:lnTo>
                      <a:pt x="7132" y="7630"/>
                    </a:lnTo>
                    <a:lnTo>
                      <a:pt x="7740" y="7820"/>
                    </a:lnTo>
                    <a:lnTo>
                      <a:pt x="8355" y="8025"/>
                    </a:lnTo>
                    <a:lnTo>
                      <a:pt x="8977" y="8238"/>
                    </a:lnTo>
                    <a:lnTo>
                      <a:pt x="9600" y="8457"/>
                    </a:lnTo>
                    <a:lnTo>
                      <a:pt x="10222" y="8684"/>
                    </a:lnTo>
                    <a:lnTo>
                      <a:pt x="10844" y="8926"/>
                    </a:lnTo>
                    <a:lnTo>
                      <a:pt x="11452" y="9168"/>
                    </a:lnTo>
                    <a:lnTo>
                      <a:pt x="12060" y="9417"/>
                    </a:lnTo>
                    <a:lnTo>
                      <a:pt x="12646" y="9680"/>
                    </a:lnTo>
                    <a:lnTo>
                      <a:pt x="13217" y="9944"/>
                    </a:lnTo>
                    <a:lnTo>
                      <a:pt x="13773" y="10215"/>
                    </a:lnTo>
                    <a:lnTo>
                      <a:pt x="14300" y="10493"/>
                    </a:lnTo>
                    <a:lnTo>
                      <a:pt x="14557" y="10632"/>
                    </a:lnTo>
                    <a:lnTo>
                      <a:pt x="14806" y="10771"/>
                    </a:lnTo>
                    <a:lnTo>
                      <a:pt x="15047" y="10918"/>
                    </a:lnTo>
                    <a:lnTo>
                      <a:pt x="15282" y="11057"/>
                    </a:lnTo>
                    <a:lnTo>
                      <a:pt x="15501" y="11203"/>
                    </a:lnTo>
                    <a:lnTo>
                      <a:pt x="15721" y="11350"/>
                    </a:lnTo>
                    <a:lnTo>
                      <a:pt x="15933" y="11503"/>
                    </a:lnTo>
                    <a:lnTo>
                      <a:pt x="16131" y="11650"/>
                    </a:lnTo>
                    <a:lnTo>
                      <a:pt x="16863" y="12228"/>
                    </a:lnTo>
                    <a:lnTo>
                      <a:pt x="17529" y="12763"/>
                    </a:lnTo>
                    <a:lnTo>
                      <a:pt x="18115" y="13268"/>
                    </a:lnTo>
                    <a:lnTo>
                      <a:pt x="18635" y="13722"/>
                    </a:lnTo>
                    <a:lnTo>
                      <a:pt x="19096" y="14147"/>
                    </a:lnTo>
                    <a:lnTo>
                      <a:pt x="19492" y="14527"/>
                    </a:lnTo>
                    <a:lnTo>
                      <a:pt x="19829" y="14871"/>
                    </a:lnTo>
                    <a:lnTo>
                      <a:pt x="20121" y="15179"/>
                    </a:lnTo>
                    <a:lnTo>
                      <a:pt x="20356" y="15450"/>
                    </a:lnTo>
                    <a:lnTo>
                      <a:pt x="20553" y="15684"/>
                    </a:lnTo>
                    <a:lnTo>
                      <a:pt x="20707" y="15875"/>
                    </a:lnTo>
                    <a:lnTo>
                      <a:pt x="20824" y="16036"/>
                    </a:lnTo>
                    <a:lnTo>
                      <a:pt x="20905" y="16160"/>
                    </a:lnTo>
                    <a:lnTo>
                      <a:pt x="20963" y="16248"/>
                    </a:lnTo>
                    <a:lnTo>
                      <a:pt x="21000" y="16314"/>
                    </a:lnTo>
                    <a:lnTo>
                      <a:pt x="22428" y="14798"/>
                    </a:lnTo>
                    <a:lnTo>
                      <a:pt x="22413" y="14740"/>
                    </a:lnTo>
                    <a:lnTo>
                      <a:pt x="22384" y="14579"/>
                    </a:lnTo>
                    <a:lnTo>
                      <a:pt x="22318" y="14315"/>
                    </a:lnTo>
                    <a:lnTo>
                      <a:pt x="22208" y="13964"/>
                    </a:lnTo>
                    <a:lnTo>
                      <a:pt x="22142" y="13758"/>
                    </a:lnTo>
                    <a:lnTo>
                      <a:pt x="22062" y="13531"/>
                    </a:lnTo>
                    <a:lnTo>
                      <a:pt x="21967" y="13290"/>
                    </a:lnTo>
                    <a:lnTo>
                      <a:pt x="21864" y="13026"/>
                    </a:lnTo>
                    <a:lnTo>
                      <a:pt x="21747" y="12748"/>
                    </a:lnTo>
                    <a:lnTo>
                      <a:pt x="21608" y="12462"/>
                    </a:lnTo>
                    <a:lnTo>
                      <a:pt x="21454" y="12155"/>
                    </a:lnTo>
                    <a:lnTo>
                      <a:pt x="21286" y="11840"/>
                    </a:lnTo>
                    <a:lnTo>
                      <a:pt x="21103" y="11511"/>
                    </a:lnTo>
                    <a:lnTo>
                      <a:pt x="20898" y="11174"/>
                    </a:lnTo>
                    <a:lnTo>
                      <a:pt x="20678" y="10822"/>
                    </a:lnTo>
                    <a:lnTo>
                      <a:pt x="20429" y="10471"/>
                    </a:lnTo>
                    <a:lnTo>
                      <a:pt x="20165" y="10105"/>
                    </a:lnTo>
                    <a:lnTo>
                      <a:pt x="19880" y="9739"/>
                    </a:lnTo>
                    <a:lnTo>
                      <a:pt x="19572" y="9365"/>
                    </a:lnTo>
                    <a:lnTo>
                      <a:pt x="19243" y="8992"/>
                    </a:lnTo>
                    <a:lnTo>
                      <a:pt x="18884" y="8618"/>
                    </a:lnTo>
                    <a:lnTo>
                      <a:pt x="18701" y="8428"/>
                    </a:lnTo>
                    <a:lnTo>
                      <a:pt x="18503" y="8238"/>
                    </a:lnTo>
                    <a:lnTo>
                      <a:pt x="18306" y="8047"/>
                    </a:lnTo>
                    <a:lnTo>
                      <a:pt x="18101" y="7857"/>
                    </a:lnTo>
                    <a:lnTo>
                      <a:pt x="17888" y="7667"/>
                    </a:lnTo>
                    <a:lnTo>
                      <a:pt x="17669" y="7476"/>
                    </a:lnTo>
                    <a:lnTo>
                      <a:pt x="17442" y="7293"/>
                    </a:lnTo>
                    <a:lnTo>
                      <a:pt x="17207" y="7103"/>
                    </a:lnTo>
                    <a:lnTo>
                      <a:pt x="16966" y="6920"/>
                    </a:lnTo>
                    <a:lnTo>
                      <a:pt x="16717" y="6729"/>
                    </a:lnTo>
                    <a:lnTo>
                      <a:pt x="16460" y="6546"/>
                    </a:lnTo>
                    <a:lnTo>
                      <a:pt x="16204" y="6363"/>
                    </a:lnTo>
                    <a:lnTo>
                      <a:pt x="15933" y="6180"/>
                    </a:lnTo>
                    <a:lnTo>
                      <a:pt x="15655" y="5997"/>
                    </a:lnTo>
                    <a:lnTo>
                      <a:pt x="14542" y="5294"/>
                    </a:lnTo>
                    <a:lnTo>
                      <a:pt x="13451" y="4621"/>
                    </a:lnTo>
                    <a:lnTo>
                      <a:pt x="12397" y="3984"/>
                    </a:lnTo>
                    <a:lnTo>
                      <a:pt x="11877" y="3683"/>
                    </a:lnTo>
                    <a:lnTo>
                      <a:pt x="11364" y="3390"/>
                    </a:lnTo>
                    <a:lnTo>
                      <a:pt x="10859" y="3105"/>
                    </a:lnTo>
                    <a:lnTo>
                      <a:pt x="10361" y="2834"/>
                    </a:lnTo>
                    <a:lnTo>
                      <a:pt x="9871" y="2570"/>
                    </a:lnTo>
                    <a:lnTo>
                      <a:pt x="9395" y="2314"/>
                    </a:lnTo>
                    <a:lnTo>
                      <a:pt x="8919" y="2072"/>
                    </a:lnTo>
                    <a:lnTo>
                      <a:pt x="8457" y="1845"/>
                    </a:lnTo>
                    <a:lnTo>
                      <a:pt x="8003" y="1626"/>
                    </a:lnTo>
                    <a:lnTo>
                      <a:pt x="7564" y="1421"/>
                    </a:lnTo>
                    <a:lnTo>
                      <a:pt x="7125" y="1230"/>
                    </a:lnTo>
                    <a:lnTo>
                      <a:pt x="6700" y="1047"/>
                    </a:lnTo>
                    <a:lnTo>
                      <a:pt x="6283" y="879"/>
                    </a:lnTo>
                    <a:lnTo>
                      <a:pt x="5880" y="725"/>
                    </a:lnTo>
                    <a:lnTo>
                      <a:pt x="5485" y="586"/>
                    </a:lnTo>
                    <a:lnTo>
                      <a:pt x="5104" y="462"/>
                    </a:lnTo>
                    <a:lnTo>
                      <a:pt x="4730" y="352"/>
                    </a:lnTo>
                    <a:lnTo>
                      <a:pt x="4364" y="257"/>
                    </a:lnTo>
                    <a:lnTo>
                      <a:pt x="4013" y="176"/>
                    </a:lnTo>
                    <a:lnTo>
                      <a:pt x="3676" y="110"/>
                    </a:lnTo>
                    <a:lnTo>
                      <a:pt x="3347" y="59"/>
                    </a:lnTo>
                    <a:lnTo>
                      <a:pt x="3032" y="22"/>
                    </a:lnTo>
                    <a:lnTo>
                      <a:pt x="273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67"/>
              <p:cNvSpPr/>
              <p:nvPr/>
            </p:nvSpPr>
            <p:spPr>
              <a:xfrm>
                <a:off x="4238775" y="1298900"/>
                <a:ext cx="560700" cy="407850"/>
              </a:xfrm>
              <a:custGeom>
                <a:rect b="b" l="l" r="r" t="t"/>
                <a:pathLst>
                  <a:path extrusionOk="0" fill="none" h="16314" w="22428">
                    <a:moveTo>
                      <a:pt x="1245" y="5997"/>
                    </a:moveTo>
                    <a:lnTo>
                      <a:pt x="1245" y="5997"/>
                    </a:lnTo>
                    <a:lnTo>
                      <a:pt x="1714" y="6114"/>
                    </a:lnTo>
                    <a:lnTo>
                      <a:pt x="2263" y="6246"/>
                    </a:lnTo>
                    <a:lnTo>
                      <a:pt x="2988" y="6436"/>
                    </a:lnTo>
                    <a:lnTo>
                      <a:pt x="3866" y="6663"/>
                    </a:lnTo>
                    <a:lnTo>
                      <a:pt x="4862" y="6942"/>
                    </a:lnTo>
                    <a:lnTo>
                      <a:pt x="5961" y="7264"/>
                    </a:lnTo>
                    <a:lnTo>
                      <a:pt x="6539" y="7440"/>
                    </a:lnTo>
                    <a:lnTo>
                      <a:pt x="7132" y="7630"/>
                    </a:lnTo>
                    <a:lnTo>
                      <a:pt x="7740" y="7820"/>
                    </a:lnTo>
                    <a:lnTo>
                      <a:pt x="8355" y="8025"/>
                    </a:lnTo>
                    <a:lnTo>
                      <a:pt x="8977" y="8238"/>
                    </a:lnTo>
                    <a:lnTo>
                      <a:pt x="9600" y="8457"/>
                    </a:lnTo>
                    <a:lnTo>
                      <a:pt x="10222" y="8684"/>
                    </a:lnTo>
                    <a:lnTo>
                      <a:pt x="10844" y="8926"/>
                    </a:lnTo>
                    <a:lnTo>
                      <a:pt x="11452" y="9168"/>
                    </a:lnTo>
                    <a:lnTo>
                      <a:pt x="12060" y="9417"/>
                    </a:lnTo>
                    <a:lnTo>
                      <a:pt x="12646" y="9680"/>
                    </a:lnTo>
                    <a:lnTo>
                      <a:pt x="13217" y="9944"/>
                    </a:lnTo>
                    <a:lnTo>
                      <a:pt x="13773" y="10215"/>
                    </a:lnTo>
                    <a:lnTo>
                      <a:pt x="14300" y="10493"/>
                    </a:lnTo>
                    <a:lnTo>
                      <a:pt x="14557" y="10632"/>
                    </a:lnTo>
                    <a:lnTo>
                      <a:pt x="14806" y="10771"/>
                    </a:lnTo>
                    <a:lnTo>
                      <a:pt x="15047" y="10918"/>
                    </a:lnTo>
                    <a:lnTo>
                      <a:pt x="15282" y="11057"/>
                    </a:lnTo>
                    <a:lnTo>
                      <a:pt x="15501" y="11203"/>
                    </a:lnTo>
                    <a:lnTo>
                      <a:pt x="15721" y="11350"/>
                    </a:lnTo>
                    <a:lnTo>
                      <a:pt x="15933" y="11503"/>
                    </a:lnTo>
                    <a:lnTo>
                      <a:pt x="16131" y="11650"/>
                    </a:lnTo>
                    <a:lnTo>
                      <a:pt x="16131" y="11650"/>
                    </a:lnTo>
                    <a:lnTo>
                      <a:pt x="16863" y="12228"/>
                    </a:lnTo>
                    <a:lnTo>
                      <a:pt x="17529" y="12763"/>
                    </a:lnTo>
                    <a:lnTo>
                      <a:pt x="18115" y="13268"/>
                    </a:lnTo>
                    <a:lnTo>
                      <a:pt x="18635" y="13722"/>
                    </a:lnTo>
                    <a:lnTo>
                      <a:pt x="19096" y="14147"/>
                    </a:lnTo>
                    <a:lnTo>
                      <a:pt x="19492" y="14527"/>
                    </a:lnTo>
                    <a:lnTo>
                      <a:pt x="19829" y="14871"/>
                    </a:lnTo>
                    <a:lnTo>
                      <a:pt x="20121" y="15179"/>
                    </a:lnTo>
                    <a:lnTo>
                      <a:pt x="20356" y="15450"/>
                    </a:lnTo>
                    <a:lnTo>
                      <a:pt x="20553" y="15684"/>
                    </a:lnTo>
                    <a:lnTo>
                      <a:pt x="20707" y="15875"/>
                    </a:lnTo>
                    <a:lnTo>
                      <a:pt x="20824" y="16036"/>
                    </a:lnTo>
                    <a:lnTo>
                      <a:pt x="20905" y="16160"/>
                    </a:lnTo>
                    <a:lnTo>
                      <a:pt x="20963" y="16248"/>
                    </a:lnTo>
                    <a:lnTo>
                      <a:pt x="21000" y="16314"/>
                    </a:lnTo>
                    <a:lnTo>
                      <a:pt x="22428" y="14798"/>
                    </a:lnTo>
                    <a:lnTo>
                      <a:pt x="22428" y="14798"/>
                    </a:lnTo>
                    <a:lnTo>
                      <a:pt x="22413" y="14740"/>
                    </a:lnTo>
                    <a:lnTo>
                      <a:pt x="22384" y="14579"/>
                    </a:lnTo>
                    <a:lnTo>
                      <a:pt x="22318" y="14315"/>
                    </a:lnTo>
                    <a:lnTo>
                      <a:pt x="22208" y="13964"/>
                    </a:lnTo>
                    <a:lnTo>
                      <a:pt x="22142" y="13758"/>
                    </a:lnTo>
                    <a:lnTo>
                      <a:pt x="22062" y="13531"/>
                    </a:lnTo>
                    <a:lnTo>
                      <a:pt x="21967" y="13290"/>
                    </a:lnTo>
                    <a:lnTo>
                      <a:pt x="21864" y="13026"/>
                    </a:lnTo>
                    <a:lnTo>
                      <a:pt x="21747" y="12748"/>
                    </a:lnTo>
                    <a:lnTo>
                      <a:pt x="21608" y="12462"/>
                    </a:lnTo>
                    <a:lnTo>
                      <a:pt x="21454" y="12155"/>
                    </a:lnTo>
                    <a:lnTo>
                      <a:pt x="21286" y="11840"/>
                    </a:lnTo>
                    <a:lnTo>
                      <a:pt x="21103" y="11511"/>
                    </a:lnTo>
                    <a:lnTo>
                      <a:pt x="20898" y="11174"/>
                    </a:lnTo>
                    <a:lnTo>
                      <a:pt x="20678" y="10822"/>
                    </a:lnTo>
                    <a:lnTo>
                      <a:pt x="20429" y="10471"/>
                    </a:lnTo>
                    <a:lnTo>
                      <a:pt x="20165" y="10105"/>
                    </a:lnTo>
                    <a:lnTo>
                      <a:pt x="19880" y="9739"/>
                    </a:lnTo>
                    <a:lnTo>
                      <a:pt x="19572" y="9365"/>
                    </a:lnTo>
                    <a:lnTo>
                      <a:pt x="19243" y="8992"/>
                    </a:lnTo>
                    <a:lnTo>
                      <a:pt x="18884" y="8618"/>
                    </a:lnTo>
                    <a:lnTo>
                      <a:pt x="18701" y="8428"/>
                    </a:lnTo>
                    <a:lnTo>
                      <a:pt x="18503" y="8238"/>
                    </a:lnTo>
                    <a:lnTo>
                      <a:pt x="18306" y="8047"/>
                    </a:lnTo>
                    <a:lnTo>
                      <a:pt x="18101" y="7857"/>
                    </a:lnTo>
                    <a:lnTo>
                      <a:pt x="17888" y="7667"/>
                    </a:lnTo>
                    <a:lnTo>
                      <a:pt x="17669" y="7476"/>
                    </a:lnTo>
                    <a:lnTo>
                      <a:pt x="17442" y="7293"/>
                    </a:lnTo>
                    <a:lnTo>
                      <a:pt x="17207" y="7103"/>
                    </a:lnTo>
                    <a:lnTo>
                      <a:pt x="16966" y="6920"/>
                    </a:lnTo>
                    <a:lnTo>
                      <a:pt x="16717" y="6729"/>
                    </a:lnTo>
                    <a:lnTo>
                      <a:pt x="16460" y="6546"/>
                    </a:lnTo>
                    <a:lnTo>
                      <a:pt x="16204" y="6363"/>
                    </a:lnTo>
                    <a:lnTo>
                      <a:pt x="15933" y="6180"/>
                    </a:lnTo>
                    <a:lnTo>
                      <a:pt x="15655" y="5997"/>
                    </a:lnTo>
                    <a:lnTo>
                      <a:pt x="15655" y="5997"/>
                    </a:lnTo>
                    <a:lnTo>
                      <a:pt x="14542" y="5294"/>
                    </a:lnTo>
                    <a:lnTo>
                      <a:pt x="13451" y="4621"/>
                    </a:lnTo>
                    <a:lnTo>
                      <a:pt x="12397" y="3984"/>
                    </a:lnTo>
                    <a:lnTo>
                      <a:pt x="11877" y="3683"/>
                    </a:lnTo>
                    <a:lnTo>
                      <a:pt x="11364" y="3390"/>
                    </a:lnTo>
                    <a:lnTo>
                      <a:pt x="10859" y="3105"/>
                    </a:lnTo>
                    <a:lnTo>
                      <a:pt x="10361" y="2834"/>
                    </a:lnTo>
                    <a:lnTo>
                      <a:pt x="9871" y="2570"/>
                    </a:lnTo>
                    <a:lnTo>
                      <a:pt x="9395" y="2314"/>
                    </a:lnTo>
                    <a:lnTo>
                      <a:pt x="8919" y="2072"/>
                    </a:lnTo>
                    <a:lnTo>
                      <a:pt x="8457" y="1845"/>
                    </a:lnTo>
                    <a:lnTo>
                      <a:pt x="8003" y="1626"/>
                    </a:lnTo>
                    <a:lnTo>
                      <a:pt x="7564" y="1421"/>
                    </a:lnTo>
                    <a:lnTo>
                      <a:pt x="7125" y="1230"/>
                    </a:lnTo>
                    <a:lnTo>
                      <a:pt x="6700" y="1047"/>
                    </a:lnTo>
                    <a:lnTo>
                      <a:pt x="6283" y="879"/>
                    </a:lnTo>
                    <a:lnTo>
                      <a:pt x="5880" y="725"/>
                    </a:lnTo>
                    <a:lnTo>
                      <a:pt x="5485" y="586"/>
                    </a:lnTo>
                    <a:lnTo>
                      <a:pt x="5104" y="462"/>
                    </a:lnTo>
                    <a:lnTo>
                      <a:pt x="4730" y="352"/>
                    </a:lnTo>
                    <a:lnTo>
                      <a:pt x="4364" y="257"/>
                    </a:lnTo>
                    <a:lnTo>
                      <a:pt x="4013" y="176"/>
                    </a:lnTo>
                    <a:lnTo>
                      <a:pt x="3676" y="110"/>
                    </a:lnTo>
                    <a:lnTo>
                      <a:pt x="3347" y="59"/>
                    </a:lnTo>
                    <a:lnTo>
                      <a:pt x="3032" y="22"/>
                    </a:lnTo>
                    <a:lnTo>
                      <a:pt x="2732" y="0"/>
                    </a:lnTo>
                    <a:lnTo>
                      <a:pt x="2439" y="0"/>
                    </a:lnTo>
                    <a:lnTo>
                      <a:pt x="2300" y="8"/>
                    </a:lnTo>
                    <a:lnTo>
                      <a:pt x="2160" y="15"/>
                    </a:lnTo>
                    <a:lnTo>
                      <a:pt x="2029" y="30"/>
                    </a:lnTo>
                    <a:lnTo>
                      <a:pt x="1897" y="44"/>
                    </a:lnTo>
                    <a:lnTo>
                      <a:pt x="1897" y="44"/>
                    </a:lnTo>
                    <a:lnTo>
                      <a:pt x="1765" y="66"/>
                    </a:lnTo>
                    <a:lnTo>
                      <a:pt x="1648" y="96"/>
                    </a:lnTo>
                    <a:lnTo>
                      <a:pt x="1538" y="125"/>
                    </a:lnTo>
                    <a:lnTo>
                      <a:pt x="1428" y="154"/>
                    </a:lnTo>
                    <a:lnTo>
                      <a:pt x="1326" y="191"/>
                    </a:lnTo>
                    <a:lnTo>
                      <a:pt x="1231" y="227"/>
                    </a:lnTo>
                    <a:lnTo>
                      <a:pt x="1143" y="271"/>
                    </a:lnTo>
                    <a:lnTo>
                      <a:pt x="1062" y="308"/>
                    </a:lnTo>
                    <a:lnTo>
                      <a:pt x="982" y="359"/>
                    </a:lnTo>
                    <a:lnTo>
                      <a:pt x="908" y="403"/>
                    </a:lnTo>
                    <a:lnTo>
                      <a:pt x="842" y="454"/>
                    </a:lnTo>
                    <a:lnTo>
                      <a:pt x="777" y="506"/>
                    </a:lnTo>
                    <a:lnTo>
                      <a:pt x="718" y="564"/>
                    </a:lnTo>
                    <a:lnTo>
                      <a:pt x="667" y="623"/>
                    </a:lnTo>
                    <a:lnTo>
                      <a:pt x="615" y="681"/>
                    </a:lnTo>
                    <a:lnTo>
                      <a:pt x="572" y="740"/>
                    </a:lnTo>
                    <a:lnTo>
                      <a:pt x="535" y="806"/>
                    </a:lnTo>
                    <a:lnTo>
                      <a:pt x="498" y="864"/>
                    </a:lnTo>
                    <a:lnTo>
                      <a:pt x="440" y="996"/>
                    </a:lnTo>
                    <a:lnTo>
                      <a:pt x="396" y="1135"/>
                    </a:lnTo>
                    <a:lnTo>
                      <a:pt x="367" y="1274"/>
                    </a:lnTo>
                    <a:lnTo>
                      <a:pt x="345" y="1413"/>
                    </a:lnTo>
                    <a:lnTo>
                      <a:pt x="337" y="1560"/>
                    </a:lnTo>
                    <a:lnTo>
                      <a:pt x="345" y="1706"/>
                    </a:lnTo>
                    <a:lnTo>
                      <a:pt x="359" y="1845"/>
                    </a:lnTo>
                    <a:lnTo>
                      <a:pt x="381" y="1992"/>
                    </a:lnTo>
                    <a:lnTo>
                      <a:pt x="410" y="2131"/>
                    </a:lnTo>
                    <a:lnTo>
                      <a:pt x="440" y="2270"/>
                    </a:lnTo>
                    <a:lnTo>
                      <a:pt x="484" y="2402"/>
                    </a:lnTo>
                    <a:lnTo>
                      <a:pt x="528" y="2526"/>
                    </a:lnTo>
                    <a:lnTo>
                      <a:pt x="572" y="2651"/>
                    </a:lnTo>
                    <a:lnTo>
                      <a:pt x="659" y="2871"/>
                    </a:lnTo>
                    <a:lnTo>
                      <a:pt x="747" y="3061"/>
                    </a:lnTo>
                    <a:lnTo>
                      <a:pt x="820" y="3200"/>
                    </a:lnTo>
                    <a:lnTo>
                      <a:pt x="894" y="3325"/>
                    </a:lnTo>
                    <a:lnTo>
                      <a:pt x="894" y="3325"/>
                    </a:lnTo>
                    <a:lnTo>
                      <a:pt x="806" y="3368"/>
                    </a:lnTo>
                    <a:lnTo>
                      <a:pt x="703" y="3427"/>
                    </a:lnTo>
                    <a:lnTo>
                      <a:pt x="586" y="3500"/>
                    </a:lnTo>
                    <a:lnTo>
                      <a:pt x="454" y="3595"/>
                    </a:lnTo>
                    <a:lnTo>
                      <a:pt x="388" y="3654"/>
                    </a:lnTo>
                    <a:lnTo>
                      <a:pt x="323" y="3713"/>
                    </a:lnTo>
                    <a:lnTo>
                      <a:pt x="257" y="3786"/>
                    </a:lnTo>
                    <a:lnTo>
                      <a:pt x="198" y="3852"/>
                    </a:lnTo>
                    <a:lnTo>
                      <a:pt x="147" y="3932"/>
                    </a:lnTo>
                    <a:lnTo>
                      <a:pt x="103" y="4013"/>
                    </a:lnTo>
                    <a:lnTo>
                      <a:pt x="59" y="4101"/>
                    </a:lnTo>
                    <a:lnTo>
                      <a:pt x="30" y="4196"/>
                    </a:lnTo>
                    <a:lnTo>
                      <a:pt x="8" y="4291"/>
                    </a:lnTo>
                    <a:lnTo>
                      <a:pt x="0" y="4394"/>
                    </a:lnTo>
                    <a:lnTo>
                      <a:pt x="0" y="4503"/>
                    </a:lnTo>
                    <a:lnTo>
                      <a:pt x="15" y="4613"/>
                    </a:lnTo>
                    <a:lnTo>
                      <a:pt x="52" y="4730"/>
                    </a:lnTo>
                    <a:lnTo>
                      <a:pt x="103" y="4855"/>
                    </a:lnTo>
                    <a:lnTo>
                      <a:pt x="169" y="4979"/>
                    </a:lnTo>
                    <a:lnTo>
                      <a:pt x="257" y="5111"/>
                    </a:lnTo>
                    <a:lnTo>
                      <a:pt x="359" y="5250"/>
                    </a:lnTo>
                    <a:lnTo>
                      <a:pt x="491" y="5389"/>
                    </a:lnTo>
                    <a:lnTo>
                      <a:pt x="637" y="5536"/>
                    </a:lnTo>
                    <a:lnTo>
                      <a:pt x="813" y="5682"/>
                    </a:lnTo>
                    <a:lnTo>
                      <a:pt x="1018" y="5836"/>
                    </a:lnTo>
                    <a:lnTo>
                      <a:pt x="1245" y="599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67"/>
              <p:cNvSpPr/>
              <p:nvPr/>
            </p:nvSpPr>
            <p:spPr>
              <a:xfrm>
                <a:off x="4617150" y="1636250"/>
                <a:ext cx="174275" cy="141175"/>
              </a:xfrm>
              <a:custGeom>
                <a:rect b="b" l="l" r="r" t="t"/>
                <a:pathLst>
                  <a:path extrusionOk="0" h="5647" w="6971">
                    <a:moveTo>
                      <a:pt x="3625" y="1"/>
                    </a:moveTo>
                    <a:lnTo>
                      <a:pt x="3522" y="8"/>
                    </a:lnTo>
                    <a:lnTo>
                      <a:pt x="3324" y="23"/>
                    </a:lnTo>
                    <a:lnTo>
                      <a:pt x="3141" y="59"/>
                    </a:lnTo>
                    <a:lnTo>
                      <a:pt x="2966" y="111"/>
                    </a:lnTo>
                    <a:lnTo>
                      <a:pt x="2797" y="177"/>
                    </a:lnTo>
                    <a:lnTo>
                      <a:pt x="2636" y="250"/>
                    </a:lnTo>
                    <a:lnTo>
                      <a:pt x="2490" y="330"/>
                    </a:lnTo>
                    <a:lnTo>
                      <a:pt x="2350" y="418"/>
                    </a:lnTo>
                    <a:lnTo>
                      <a:pt x="2219" y="513"/>
                    </a:lnTo>
                    <a:lnTo>
                      <a:pt x="2094" y="616"/>
                    </a:lnTo>
                    <a:lnTo>
                      <a:pt x="1984" y="711"/>
                    </a:lnTo>
                    <a:lnTo>
                      <a:pt x="1882" y="821"/>
                    </a:lnTo>
                    <a:lnTo>
                      <a:pt x="1787" y="923"/>
                    </a:lnTo>
                    <a:lnTo>
                      <a:pt x="1699" y="1019"/>
                    </a:lnTo>
                    <a:lnTo>
                      <a:pt x="1626" y="1121"/>
                    </a:lnTo>
                    <a:lnTo>
                      <a:pt x="1501" y="1290"/>
                    </a:lnTo>
                    <a:lnTo>
                      <a:pt x="1406" y="1436"/>
                    </a:lnTo>
                    <a:lnTo>
                      <a:pt x="1340" y="1560"/>
                    </a:lnTo>
                    <a:lnTo>
                      <a:pt x="1223" y="1663"/>
                    </a:lnTo>
                    <a:lnTo>
                      <a:pt x="1091" y="1780"/>
                    </a:lnTo>
                    <a:lnTo>
                      <a:pt x="930" y="1934"/>
                    </a:lnTo>
                    <a:lnTo>
                      <a:pt x="754" y="2132"/>
                    </a:lnTo>
                    <a:lnTo>
                      <a:pt x="659" y="2234"/>
                    </a:lnTo>
                    <a:lnTo>
                      <a:pt x="564" y="2351"/>
                    </a:lnTo>
                    <a:lnTo>
                      <a:pt x="476" y="2468"/>
                    </a:lnTo>
                    <a:lnTo>
                      <a:pt x="388" y="2600"/>
                    </a:lnTo>
                    <a:lnTo>
                      <a:pt x="308" y="2732"/>
                    </a:lnTo>
                    <a:lnTo>
                      <a:pt x="234" y="2871"/>
                    </a:lnTo>
                    <a:lnTo>
                      <a:pt x="168" y="3010"/>
                    </a:lnTo>
                    <a:lnTo>
                      <a:pt x="110" y="3157"/>
                    </a:lnTo>
                    <a:lnTo>
                      <a:pt x="59" y="3303"/>
                    </a:lnTo>
                    <a:lnTo>
                      <a:pt x="29" y="3457"/>
                    </a:lnTo>
                    <a:lnTo>
                      <a:pt x="7" y="3611"/>
                    </a:lnTo>
                    <a:lnTo>
                      <a:pt x="0" y="3764"/>
                    </a:lnTo>
                    <a:lnTo>
                      <a:pt x="7" y="3838"/>
                    </a:lnTo>
                    <a:lnTo>
                      <a:pt x="15" y="3918"/>
                    </a:lnTo>
                    <a:lnTo>
                      <a:pt x="29" y="3999"/>
                    </a:lnTo>
                    <a:lnTo>
                      <a:pt x="44" y="4072"/>
                    </a:lnTo>
                    <a:lnTo>
                      <a:pt x="73" y="4152"/>
                    </a:lnTo>
                    <a:lnTo>
                      <a:pt x="95" y="4233"/>
                    </a:lnTo>
                    <a:lnTo>
                      <a:pt x="132" y="4306"/>
                    </a:lnTo>
                    <a:lnTo>
                      <a:pt x="176" y="4387"/>
                    </a:lnTo>
                    <a:lnTo>
                      <a:pt x="220" y="4460"/>
                    </a:lnTo>
                    <a:lnTo>
                      <a:pt x="271" y="4541"/>
                    </a:lnTo>
                    <a:lnTo>
                      <a:pt x="330" y="4614"/>
                    </a:lnTo>
                    <a:lnTo>
                      <a:pt x="395" y="4694"/>
                    </a:lnTo>
                    <a:lnTo>
                      <a:pt x="461" y="4768"/>
                    </a:lnTo>
                    <a:lnTo>
                      <a:pt x="542" y="4841"/>
                    </a:lnTo>
                    <a:lnTo>
                      <a:pt x="630" y="4914"/>
                    </a:lnTo>
                    <a:lnTo>
                      <a:pt x="718" y="4987"/>
                    </a:lnTo>
                    <a:lnTo>
                      <a:pt x="820" y="5060"/>
                    </a:lnTo>
                    <a:lnTo>
                      <a:pt x="930" y="5134"/>
                    </a:lnTo>
                    <a:lnTo>
                      <a:pt x="1040" y="5200"/>
                    </a:lnTo>
                    <a:lnTo>
                      <a:pt x="1164" y="5273"/>
                    </a:lnTo>
                    <a:lnTo>
                      <a:pt x="1296" y="5339"/>
                    </a:lnTo>
                    <a:lnTo>
                      <a:pt x="1428" y="5397"/>
                    </a:lnTo>
                    <a:lnTo>
                      <a:pt x="1567" y="5449"/>
                    </a:lnTo>
                    <a:lnTo>
                      <a:pt x="1706" y="5492"/>
                    </a:lnTo>
                    <a:lnTo>
                      <a:pt x="1845" y="5536"/>
                    </a:lnTo>
                    <a:lnTo>
                      <a:pt x="1992" y="5566"/>
                    </a:lnTo>
                    <a:lnTo>
                      <a:pt x="2138" y="5595"/>
                    </a:lnTo>
                    <a:lnTo>
                      <a:pt x="2285" y="5617"/>
                    </a:lnTo>
                    <a:lnTo>
                      <a:pt x="2431" y="5632"/>
                    </a:lnTo>
                    <a:lnTo>
                      <a:pt x="2585" y="5639"/>
                    </a:lnTo>
                    <a:lnTo>
                      <a:pt x="2739" y="5646"/>
                    </a:lnTo>
                    <a:lnTo>
                      <a:pt x="2892" y="5639"/>
                    </a:lnTo>
                    <a:lnTo>
                      <a:pt x="3046" y="5632"/>
                    </a:lnTo>
                    <a:lnTo>
                      <a:pt x="3200" y="5624"/>
                    </a:lnTo>
                    <a:lnTo>
                      <a:pt x="3354" y="5602"/>
                    </a:lnTo>
                    <a:lnTo>
                      <a:pt x="3507" y="5580"/>
                    </a:lnTo>
                    <a:lnTo>
                      <a:pt x="3661" y="5551"/>
                    </a:lnTo>
                    <a:lnTo>
                      <a:pt x="3822" y="5522"/>
                    </a:lnTo>
                    <a:lnTo>
                      <a:pt x="3976" y="5485"/>
                    </a:lnTo>
                    <a:lnTo>
                      <a:pt x="4122" y="5441"/>
                    </a:lnTo>
                    <a:lnTo>
                      <a:pt x="4276" y="5397"/>
                    </a:lnTo>
                    <a:lnTo>
                      <a:pt x="4423" y="5346"/>
                    </a:lnTo>
                    <a:lnTo>
                      <a:pt x="4576" y="5295"/>
                    </a:lnTo>
                    <a:lnTo>
                      <a:pt x="4715" y="5236"/>
                    </a:lnTo>
                    <a:lnTo>
                      <a:pt x="4862" y="5178"/>
                    </a:lnTo>
                    <a:lnTo>
                      <a:pt x="5001" y="5112"/>
                    </a:lnTo>
                    <a:lnTo>
                      <a:pt x="5140" y="5038"/>
                    </a:lnTo>
                    <a:lnTo>
                      <a:pt x="5279" y="4965"/>
                    </a:lnTo>
                    <a:lnTo>
                      <a:pt x="5411" y="4892"/>
                    </a:lnTo>
                    <a:lnTo>
                      <a:pt x="5536" y="4811"/>
                    </a:lnTo>
                    <a:lnTo>
                      <a:pt x="5660" y="4731"/>
                    </a:lnTo>
                    <a:lnTo>
                      <a:pt x="5785" y="4643"/>
                    </a:lnTo>
                    <a:lnTo>
                      <a:pt x="5894" y="4555"/>
                    </a:lnTo>
                    <a:lnTo>
                      <a:pt x="6011" y="4460"/>
                    </a:lnTo>
                    <a:lnTo>
                      <a:pt x="6114" y="4365"/>
                    </a:lnTo>
                    <a:lnTo>
                      <a:pt x="6217" y="4270"/>
                    </a:lnTo>
                    <a:lnTo>
                      <a:pt x="6312" y="4167"/>
                    </a:lnTo>
                    <a:lnTo>
                      <a:pt x="6407" y="4072"/>
                    </a:lnTo>
                    <a:lnTo>
                      <a:pt x="6487" y="3962"/>
                    </a:lnTo>
                    <a:lnTo>
                      <a:pt x="6568" y="3860"/>
                    </a:lnTo>
                    <a:lnTo>
                      <a:pt x="6641" y="3750"/>
                    </a:lnTo>
                    <a:lnTo>
                      <a:pt x="6707" y="3640"/>
                    </a:lnTo>
                    <a:lnTo>
                      <a:pt x="6766" y="3530"/>
                    </a:lnTo>
                    <a:lnTo>
                      <a:pt x="6817" y="3413"/>
                    </a:lnTo>
                    <a:lnTo>
                      <a:pt x="6861" y="3303"/>
                    </a:lnTo>
                    <a:lnTo>
                      <a:pt x="6905" y="3186"/>
                    </a:lnTo>
                    <a:lnTo>
                      <a:pt x="6934" y="3069"/>
                    </a:lnTo>
                    <a:lnTo>
                      <a:pt x="6956" y="2952"/>
                    </a:lnTo>
                    <a:lnTo>
                      <a:pt x="6963" y="2827"/>
                    </a:lnTo>
                    <a:lnTo>
                      <a:pt x="6971" y="2710"/>
                    </a:lnTo>
                    <a:lnTo>
                      <a:pt x="6963" y="2586"/>
                    </a:lnTo>
                    <a:lnTo>
                      <a:pt x="6956" y="2468"/>
                    </a:lnTo>
                    <a:lnTo>
                      <a:pt x="6934" y="2344"/>
                    </a:lnTo>
                    <a:lnTo>
                      <a:pt x="6897" y="2219"/>
                    </a:lnTo>
                    <a:lnTo>
                      <a:pt x="6854" y="2102"/>
                    </a:lnTo>
                    <a:lnTo>
                      <a:pt x="6802" y="1978"/>
                    </a:lnTo>
                    <a:lnTo>
                      <a:pt x="6744" y="1853"/>
                    </a:lnTo>
                    <a:lnTo>
                      <a:pt x="6670" y="1729"/>
                    </a:lnTo>
                    <a:lnTo>
                      <a:pt x="6583" y="1604"/>
                    </a:lnTo>
                    <a:lnTo>
                      <a:pt x="6495" y="1487"/>
                    </a:lnTo>
                    <a:lnTo>
                      <a:pt x="6385" y="1363"/>
                    </a:lnTo>
                    <a:lnTo>
                      <a:pt x="6268" y="1246"/>
                    </a:lnTo>
                    <a:lnTo>
                      <a:pt x="6136" y="1121"/>
                    </a:lnTo>
                    <a:lnTo>
                      <a:pt x="5997" y="1004"/>
                    </a:lnTo>
                    <a:lnTo>
                      <a:pt x="5850" y="887"/>
                    </a:lnTo>
                    <a:lnTo>
                      <a:pt x="5704" y="777"/>
                    </a:lnTo>
                    <a:lnTo>
                      <a:pt x="5565" y="682"/>
                    </a:lnTo>
                    <a:lnTo>
                      <a:pt x="5426" y="587"/>
                    </a:lnTo>
                    <a:lnTo>
                      <a:pt x="5287" y="506"/>
                    </a:lnTo>
                    <a:lnTo>
                      <a:pt x="5155" y="426"/>
                    </a:lnTo>
                    <a:lnTo>
                      <a:pt x="5023" y="360"/>
                    </a:lnTo>
                    <a:lnTo>
                      <a:pt x="4891" y="294"/>
                    </a:lnTo>
                    <a:lnTo>
                      <a:pt x="4767" y="243"/>
                    </a:lnTo>
                    <a:lnTo>
                      <a:pt x="4642" y="191"/>
                    </a:lnTo>
                    <a:lnTo>
                      <a:pt x="4518" y="147"/>
                    </a:lnTo>
                    <a:lnTo>
                      <a:pt x="4401" y="111"/>
                    </a:lnTo>
                    <a:lnTo>
                      <a:pt x="4283" y="74"/>
                    </a:lnTo>
                    <a:lnTo>
                      <a:pt x="4166" y="52"/>
                    </a:lnTo>
                    <a:lnTo>
                      <a:pt x="4049" y="30"/>
                    </a:lnTo>
                    <a:lnTo>
                      <a:pt x="3939" y="16"/>
                    </a:lnTo>
                    <a:lnTo>
                      <a:pt x="3830" y="8"/>
                    </a:lnTo>
                    <a:lnTo>
                      <a:pt x="3727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67"/>
              <p:cNvSpPr/>
              <p:nvPr/>
            </p:nvSpPr>
            <p:spPr>
              <a:xfrm>
                <a:off x="4617150" y="1636250"/>
                <a:ext cx="174275" cy="141175"/>
              </a:xfrm>
              <a:custGeom>
                <a:rect b="b" l="l" r="r" t="t"/>
                <a:pathLst>
                  <a:path extrusionOk="0" fill="none" h="5647" w="6971">
                    <a:moveTo>
                      <a:pt x="1340" y="1560"/>
                    </a:moveTo>
                    <a:lnTo>
                      <a:pt x="1340" y="1560"/>
                    </a:lnTo>
                    <a:lnTo>
                      <a:pt x="1406" y="1436"/>
                    </a:lnTo>
                    <a:lnTo>
                      <a:pt x="1501" y="1290"/>
                    </a:lnTo>
                    <a:lnTo>
                      <a:pt x="1626" y="1121"/>
                    </a:lnTo>
                    <a:lnTo>
                      <a:pt x="1699" y="1019"/>
                    </a:lnTo>
                    <a:lnTo>
                      <a:pt x="1787" y="923"/>
                    </a:lnTo>
                    <a:lnTo>
                      <a:pt x="1882" y="821"/>
                    </a:lnTo>
                    <a:lnTo>
                      <a:pt x="1984" y="711"/>
                    </a:lnTo>
                    <a:lnTo>
                      <a:pt x="2094" y="616"/>
                    </a:lnTo>
                    <a:lnTo>
                      <a:pt x="2219" y="513"/>
                    </a:lnTo>
                    <a:lnTo>
                      <a:pt x="2350" y="418"/>
                    </a:lnTo>
                    <a:lnTo>
                      <a:pt x="2490" y="330"/>
                    </a:lnTo>
                    <a:lnTo>
                      <a:pt x="2636" y="250"/>
                    </a:lnTo>
                    <a:lnTo>
                      <a:pt x="2797" y="177"/>
                    </a:lnTo>
                    <a:lnTo>
                      <a:pt x="2966" y="111"/>
                    </a:lnTo>
                    <a:lnTo>
                      <a:pt x="3141" y="59"/>
                    </a:lnTo>
                    <a:lnTo>
                      <a:pt x="3324" y="23"/>
                    </a:lnTo>
                    <a:lnTo>
                      <a:pt x="3522" y="8"/>
                    </a:lnTo>
                    <a:lnTo>
                      <a:pt x="3625" y="1"/>
                    </a:lnTo>
                    <a:lnTo>
                      <a:pt x="3727" y="1"/>
                    </a:lnTo>
                    <a:lnTo>
                      <a:pt x="3830" y="8"/>
                    </a:lnTo>
                    <a:lnTo>
                      <a:pt x="3939" y="16"/>
                    </a:lnTo>
                    <a:lnTo>
                      <a:pt x="4049" y="30"/>
                    </a:lnTo>
                    <a:lnTo>
                      <a:pt x="4166" y="52"/>
                    </a:lnTo>
                    <a:lnTo>
                      <a:pt x="4283" y="74"/>
                    </a:lnTo>
                    <a:lnTo>
                      <a:pt x="4401" y="111"/>
                    </a:lnTo>
                    <a:lnTo>
                      <a:pt x="4518" y="147"/>
                    </a:lnTo>
                    <a:lnTo>
                      <a:pt x="4642" y="191"/>
                    </a:lnTo>
                    <a:lnTo>
                      <a:pt x="4767" y="243"/>
                    </a:lnTo>
                    <a:lnTo>
                      <a:pt x="4891" y="294"/>
                    </a:lnTo>
                    <a:lnTo>
                      <a:pt x="5023" y="360"/>
                    </a:lnTo>
                    <a:lnTo>
                      <a:pt x="5155" y="426"/>
                    </a:lnTo>
                    <a:lnTo>
                      <a:pt x="5287" y="506"/>
                    </a:lnTo>
                    <a:lnTo>
                      <a:pt x="5426" y="587"/>
                    </a:lnTo>
                    <a:lnTo>
                      <a:pt x="5565" y="682"/>
                    </a:lnTo>
                    <a:lnTo>
                      <a:pt x="5704" y="777"/>
                    </a:lnTo>
                    <a:lnTo>
                      <a:pt x="5850" y="887"/>
                    </a:lnTo>
                    <a:lnTo>
                      <a:pt x="5997" y="1004"/>
                    </a:lnTo>
                    <a:lnTo>
                      <a:pt x="5997" y="1004"/>
                    </a:lnTo>
                    <a:lnTo>
                      <a:pt x="6136" y="1121"/>
                    </a:lnTo>
                    <a:lnTo>
                      <a:pt x="6268" y="1246"/>
                    </a:lnTo>
                    <a:lnTo>
                      <a:pt x="6385" y="1363"/>
                    </a:lnTo>
                    <a:lnTo>
                      <a:pt x="6495" y="1487"/>
                    </a:lnTo>
                    <a:lnTo>
                      <a:pt x="6583" y="1604"/>
                    </a:lnTo>
                    <a:lnTo>
                      <a:pt x="6670" y="1729"/>
                    </a:lnTo>
                    <a:lnTo>
                      <a:pt x="6744" y="1853"/>
                    </a:lnTo>
                    <a:lnTo>
                      <a:pt x="6802" y="1978"/>
                    </a:lnTo>
                    <a:lnTo>
                      <a:pt x="6854" y="2102"/>
                    </a:lnTo>
                    <a:lnTo>
                      <a:pt x="6897" y="2219"/>
                    </a:lnTo>
                    <a:lnTo>
                      <a:pt x="6934" y="2344"/>
                    </a:lnTo>
                    <a:lnTo>
                      <a:pt x="6956" y="2468"/>
                    </a:lnTo>
                    <a:lnTo>
                      <a:pt x="6963" y="2586"/>
                    </a:lnTo>
                    <a:lnTo>
                      <a:pt x="6971" y="2710"/>
                    </a:lnTo>
                    <a:lnTo>
                      <a:pt x="6963" y="2827"/>
                    </a:lnTo>
                    <a:lnTo>
                      <a:pt x="6956" y="2952"/>
                    </a:lnTo>
                    <a:lnTo>
                      <a:pt x="6934" y="3069"/>
                    </a:lnTo>
                    <a:lnTo>
                      <a:pt x="6905" y="3186"/>
                    </a:lnTo>
                    <a:lnTo>
                      <a:pt x="6861" y="3303"/>
                    </a:lnTo>
                    <a:lnTo>
                      <a:pt x="6817" y="3413"/>
                    </a:lnTo>
                    <a:lnTo>
                      <a:pt x="6766" y="3530"/>
                    </a:lnTo>
                    <a:lnTo>
                      <a:pt x="6707" y="3640"/>
                    </a:lnTo>
                    <a:lnTo>
                      <a:pt x="6641" y="3750"/>
                    </a:lnTo>
                    <a:lnTo>
                      <a:pt x="6568" y="3860"/>
                    </a:lnTo>
                    <a:lnTo>
                      <a:pt x="6487" y="3962"/>
                    </a:lnTo>
                    <a:lnTo>
                      <a:pt x="6407" y="4072"/>
                    </a:lnTo>
                    <a:lnTo>
                      <a:pt x="6312" y="4167"/>
                    </a:lnTo>
                    <a:lnTo>
                      <a:pt x="6217" y="4270"/>
                    </a:lnTo>
                    <a:lnTo>
                      <a:pt x="6114" y="4365"/>
                    </a:lnTo>
                    <a:lnTo>
                      <a:pt x="6011" y="4460"/>
                    </a:lnTo>
                    <a:lnTo>
                      <a:pt x="5894" y="4555"/>
                    </a:lnTo>
                    <a:lnTo>
                      <a:pt x="5785" y="4643"/>
                    </a:lnTo>
                    <a:lnTo>
                      <a:pt x="5660" y="4731"/>
                    </a:lnTo>
                    <a:lnTo>
                      <a:pt x="5536" y="4811"/>
                    </a:lnTo>
                    <a:lnTo>
                      <a:pt x="5411" y="4892"/>
                    </a:lnTo>
                    <a:lnTo>
                      <a:pt x="5279" y="4965"/>
                    </a:lnTo>
                    <a:lnTo>
                      <a:pt x="5140" y="5038"/>
                    </a:lnTo>
                    <a:lnTo>
                      <a:pt x="5001" y="5112"/>
                    </a:lnTo>
                    <a:lnTo>
                      <a:pt x="4862" y="5178"/>
                    </a:lnTo>
                    <a:lnTo>
                      <a:pt x="4715" y="5236"/>
                    </a:lnTo>
                    <a:lnTo>
                      <a:pt x="4576" y="5295"/>
                    </a:lnTo>
                    <a:lnTo>
                      <a:pt x="4423" y="5346"/>
                    </a:lnTo>
                    <a:lnTo>
                      <a:pt x="4276" y="5397"/>
                    </a:lnTo>
                    <a:lnTo>
                      <a:pt x="4122" y="5441"/>
                    </a:lnTo>
                    <a:lnTo>
                      <a:pt x="3976" y="5485"/>
                    </a:lnTo>
                    <a:lnTo>
                      <a:pt x="3822" y="5522"/>
                    </a:lnTo>
                    <a:lnTo>
                      <a:pt x="3661" y="5551"/>
                    </a:lnTo>
                    <a:lnTo>
                      <a:pt x="3507" y="5580"/>
                    </a:lnTo>
                    <a:lnTo>
                      <a:pt x="3354" y="5602"/>
                    </a:lnTo>
                    <a:lnTo>
                      <a:pt x="3200" y="5624"/>
                    </a:lnTo>
                    <a:lnTo>
                      <a:pt x="3046" y="5632"/>
                    </a:lnTo>
                    <a:lnTo>
                      <a:pt x="2892" y="5639"/>
                    </a:lnTo>
                    <a:lnTo>
                      <a:pt x="2739" y="5646"/>
                    </a:lnTo>
                    <a:lnTo>
                      <a:pt x="2585" y="5639"/>
                    </a:lnTo>
                    <a:lnTo>
                      <a:pt x="2431" y="5632"/>
                    </a:lnTo>
                    <a:lnTo>
                      <a:pt x="2285" y="5617"/>
                    </a:lnTo>
                    <a:lnTo>
                      <a:pt x="2138" y="5595"/>
                    </a:lnTo>
                    <a:lnTo>
                      <a:pt x="1992" y="5566"/>
                    </a:lnTo>
                    <a:lnTo>
                      <a:pt x="1845" y="5536"/>
                    </a:lnTo>
                    <a:lnTo>
                      <a:pt x="1706" y="5492"/>
                    </a:lnTo>
                    <a:lnTo>
                      <a:pt x="1567" y="5449"/>
                    </a:lnTo>
                    <a:lnTo>
                      <a:pt x="1428" y="5397"/>
                    </a:lnTo>
                    <a:lnTo>
                      <a:pt x="1296" y="5339"/>
                    </a:lnTo>
                    <a:lnTo>
                      <a:pt x="1164" y="5273"/>
                    </a:lnTo>
                    <a:lnTo>
                      <a:pt x="1164" y="5273"/>
                    </a:lnTo>
                    <a:lnTo>
                      <a:pt x="1040" y="5200"/>
                    </a:lnTo>
                    <a:lnTo>
                      <a:pt x="930" y="5134"/>
                    </a:lnTo>
                    <a:lnTo>
                      <a:pt x="820" y="5060"/>
                    </a:lnTo>
                    <a:lnTo>
                      <a:pt x="718" y="4987"/>
                    </a:lnTo>
                    <a:lnTo>
                      <a:pt x="630" y="4914"/>
                    </a:lnTo>
                    <a:lnTo>
                      <a:pt x="542" y="4841"/>
                    </a:lnTo>
                    <a:lnTo>
                      <a:pt x="461" y="4768"/>
                    </a:lnTo>
                    <a:lnTo>
                      <a:pt x="395" y="4694"/>
                    </a:lnTo>
                    <a:lnTo>
                      <a:pt x="330" y="4614"/>
                    </a:lnTo>
                    <a:lnTo>
                      <a:pt x="271" y="4541"/>
                    </a:lnTo>
                    <a:lnTo>
                      <a:pt x="220" y="4460"/>
                    </a:lnTo>
                    <a:lnTo>
                      <a:pt x="176" y="4387"/>
                    </a:lnTo>
                    <a:lnTo>
                      <a:pt x="132" y="4306"/>
                    </a:lnTo>
                    <a:lnTo>
                      <a:pt x="95" y="4233"/>
                    </a:lnTo>
                    <a:lnTo>
                      <a:pt x="73" y="4152"/>
                    </a:lnTo>
                    <a:lnTo>
                      <a:pt x="44" y="4072"/>
                    </a:lnTo>
                    <a:lnTo>
                      <a:pt x="29" y="3999"/>
                    </a:lnTo>
                    <a:lnTo>
                      <a:pt x="15" y="3918"/>
                    </a:lnTo>
                    <a:lnTo>
                      <a:pt x="7" y="3838"/>
                    </a:lnTo>
                    <a:lnTo>
                      <a:pt x="0" y="3764"/>
                    </a:lnTo>
                    <a:lnTo>
                      <a:pt x="7" y="3611"/>
                    </a:lnTo>
                    <a:lnTo>
                      <a:pt x="29" y="3457"/>
                    </a:lnTo>
                    <a:lnTo>
                      <a:pt x="59" y="3303"/>
                    </a:lnTo>
                    <a:lnTo>
                      <a:pt x="110" y="3157"/>
                    </a:lnTo>
                    <a:lnTo>
                      <a:pt x="168" y="3010"/>
                    </a:lnTo>
                    <a:lnTo>
                      <a:pt x="234" y="2871"/>
                    </a:lnTo>
                    <a:lnTo>
                      <a:pt x="308" y="2732"/>
                    </a:lnTo>
                    <a:lnTo>
                      <a:pt x="388" y="2600"/>
                    </a:lnTo>
                    <a:lnTo>
                      <a:pt x="476" y="2468"/>
                    </a:lnTo>
                    <a:lnTo>
                      <a:pt x="564" y="2351"/>
                    </a:lnTo>
                    <a:lnTo>
                      <a:pt x="659" y="2234"/>
                    </a:lnTo>
                    <a:lnTo>
                      <a:pt x="754" y="2132"/>
                    </a:lnTo>
                    <a:lnTo>
                      <a:pt x="930" y="1934"/>
                    </a:lnTo>
                    <a:lnTo>
                      <a:pt x="1091" y="1780"/>
                    </a:lnTo>
                    <a:lnTo>
                      <a:pt x="1223" y="1663"/>
                    </a:lnTo>
                    <a:lnTo>
                      <a:pt x="1340" y="156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67"/>
              <p:cNvSpPr/>
              <p:nvPr/>
            </p:nvSpPr>
            <p:spPr>
              <a:xfrm>
                <a:off x="4288575" y="2928225"/>
                <a:ext cx="161825" cy="97050"/>
              </a:xfrm>
              <a:custGeom>
                <a:rect b="b" l="l" r="r" t="t"/>
                <a:pathLst>
                  <a:path extrusionOk="0" h="3882" w="6473">
                    <a:moveTo>
                      <a:pt x="3068" y="1"/>
                    </a:moveTo>
                    <a:lnTo>
                      <a:pt x="2907" y="8"/>
                    </a:lnTo>
                    <a:lnTo>
                      <a:pt x="2746" y="23"/>
                    </a:lnTo>
                    <a:lnTo>
                      <a:pt x="2585" y="38"/>
                    </a:lnTo>
                    <a:lnTo>
                      <a:pt x="2424" y="60"/>
                    </a:lnTo>
                    <a:lnTo>
                      <a:pt x="2270" y="89"/>
                    </a:lnTo>
                    <a:lnTo>
                      <a:pt x="2123" y="118"/>
                    </a:lnTo>
                    <a:lnTo>
                      <a:pt x="1977" y="155"/>
                    </a:lnTo>
                    <a:lnTo>
                      <a:pt x="1831" y="191"/>
                    </a:lnTo>
                    <a:lnTo>
                      <a:pt x="1691" y="235"/>
                    </a:lnTo>
                    <a:lnTo>
                      <a:pt x="1560" y="279"/>
                    </a:lnTo>
                    <a:lnTo>
                      <a:pt x="1428" y="330"/>
                    </a:lnTo>
                    <a:lnTo>
                      <a:pt x="1303" y="389"/>
                    </a:lnTo>
                    <a:lnTo>
                      <a:pt x="1179" y="440"/>
                    </a:lnTo>
                    <a:lnTo>
                      <a:pt x="1062" y="506"/>
                    </a:lnTo>
                    <a:lnTo>
                      <a:pt x="945" y="572"/>
                    </a:lnTo>
                    <a:lnTo>
                      <a:pt x="842" y="638"/>
                    </a:lnTo>
                    <a:lnTo>
                      <a:pt x="740" y="704"/>
                    </a:lnTo>
                    <a:lnTo>
                      <a:pt x="644" y="777"/>
                    </a:lnTo>
                    <a:lnTo>
                      <a:pt x="556" y="858"/>
                    </a:lnTo>
                    <a:lnTo>
                      <a:pt x="469" y="938"/>
                    </a:lnTo>
                    <a:lnTo>
                      <a:pt x="388" y="1019"/>
                    </a:lnTo>
                    <a:lnTo>
                      <a:pt x="322" y="1099"/>
                    </a:lnTo>
                    <a:lnTo>
                      <a:pt x="256" y="1187"/>
                    </a:lnTo>
                    <a:lnTo>
                      <a:pt x="198" y="1275"/>
                    </a:lnTo>
                    <a:lnTo>
                      <a:pt x="146" y="1363"/>
                    </a:lnTo>
                    <a:lnTo>
                      <a:pt x="103" y="1458"/>
                    </a:lnTo>
                    <a:lnTo>
                      <a:pt x="66" y="1553"/>
                    </a:lnTo>
                    <a:lnTo>
                      <a:pt x="37" y="1648"/>
                    </a:lnTo>
                    <a:lnTo>
                      <a:pt x="15" y="1744"/>
                    </a:lnTo>
                    <a:lnTo>
                      <a:pt x="7" y="1839"/>
                    </a:lnTo>
                    <a:lnTo>
                      <a:pt x="0" y="1941"/>
                    </a:lnTo>
                    <a:lnTo>
                      <a:pt x="7" y="2044"/>
                    </a:lnTo>
                    <a:lnTo>
                      <a:pt x="15" y="2139"/>
                    </a:lnTo>
                    <a:lnTo>
                      <a:pt x="37" y="2234"/>
                    </a:lnTo>
                    <a:lnTo>
                      <a:pt x="66" y="2329"/>
                    </a:lnTo>
                    <a:lnTo>
                      <a:pt x="103" y="2425"/>
                    </a:lnTo>
                    <a:lnTo>
                      <a:pt x="146" y="2520"/>
                    </a:lnTo>
                    <a:lnTo>
                      <a:pt x="198" y="2608"/>
                    </a:lnTo>
                    <a:lnTo>
                      <a:pt x="256" y="2695"/>
                    </a:lnTo>
                    <a:lnTo>
                      <a:pt x="322" y="2783"/>
                    </a:lnTo>
                    <a:lnTo>
                      <a:pt x="388" y="2864"/>
                    </a:lnTo>
                    <a:lnTo>
                      <a:pt x="469" y="2944"/>
                    </a:lnTo>
                    <a:lnTo>
                      <a:pt x="556" y="3025"/>
                    </a:lnTo>
                    <a:lnTo>
                      <a:pt x="644" y="3106"/>
                    </a:lnTo>
                    <a:lnTo>
                      <a:pt x="740" y="3179"/>
                    </a:lnTo>
                    <a:lnTo>
                      <a:pt x="842" y="3245"/>
                    </a:lnTo>
                    <a:lnTo>
                      <a:pt x="945" y="3311"/>
                    </a:lnTo>
                    <a:lnTo>
                      <a:pt x="1062" y="3376"/>
                    </a:lnTo>
                    <a:lnTo>
                      <a:pt x="1179" y="3435"/>
                    </a:lnTo>
                    <a:lnTo>
                      <a:pt x="1303" y="3494"/>
                    </a:lnTo>
                    <a:lnTo>
                      <a:pt x="1428" y="3552"/>
                    </a:lnTo>
                    <a:lnTo>
                      <a:pt x="1560" y="3603"/>
                    </a:lnTo>
                    <a:lnTo>
                      <a:pt x="1691" y="3647"/>
                    </a:lnTo>
                    <a:lnTo>
                      <a:pt x="1831" y="3691"/>
                    </a:lnTo>
                    <a:lnTo>
                      <a:pt x="1977" y="3728"/>
                    </a:lnTo>
                    <a:lnTo>
                      <a:pt x="2123" y="3765"/>
                    </a:lnTo>
                    <a:lnTo>
                      <a:pt x="2270" y="3794"/>
                    </a:lnTo>
                    <a:lnTo>
                      <a:pt x="2424" y="3823"/>
                    </a:lnTo>
                    <a:lnTo>
                      <a:pt x="2585" y="3845"/>
                    </a:lnTo>
                    <a:lnTo>
                      <a:pt x="2746" y="3860"/>
                    </a:lnTo>
                    <a:lnTo>
                      <a:pt x="2907" y="3874"/>
                    </a:lnTo>
                    <a:lnTo>
                      <a:pt x="3068" y="3882"/>
                    </a:lnTo>
                    <a:lnTo>
                      <a:pt x="3405" y="3882"/>
                    </a:lnTo>
                    <a:lnTo>
                      <a:pt x="3566" y="3874"/>
                    </a:lnTo>
                    <a:lnTo>
                      <a:pt x="3727" y="3860"/>
                    </a:lnTo>
                    <a:lnTo>
                      <a:pt x="3888" y="3845"/>
                    </a:lnTo>
                    <a:lnTo>
                      <a:pt x="4042" y="3823"/>
                    </a:lnTo>
                    <a:lnTo>
                      <a:pt x="4196" y="3794"/>
                    </a:lnTo>
                    <a:lnTo>
                      <a:pt x="4349" y="3765"/>
                    </a:lnTo>
                    <a:lnTo>
                      <a:pt x="4496" y="3728"/>
                    </a:lnTo>
                    <a:lnTo>
                      <a:pt x="4635" y="3691"/>
                    </a:lnTo>
                    <a:lnTo>
                      <a:pt x="4774" y="3647"/>
                    </a:lnTo>
                    <a:lnTo>
                      <a:pt x="4913" y="3603"/>
                    </a:lnTo>
                    <a:lnTo>
                      <a:pt x="5045" y="3552"/>
                    </a:lnTo>
                    <a:lnTo>
                      <a:pt x="5169" y="3494"/>
                    </a:lnTo>
                    <a:lnTo>
                      <a:pt x="5294" y="3435"/>
                    </a:lnTo>
                    <a:lnTo>
                      <a:pt x="5411" y="3376"/>
                    </a:lnTo>
                    <a:lnTo>
                      <a:pt x="5521" y="3311"/>
                    </a:lnTo>
                    <a:lnTo>
                      <a:pt x="5631" y="3245"/>
                    </a:lnTo>
                    <a:lnTo>
                      <a:pt x="5733" y="3179"/>
                    </a:lnTo>
                    <a:lnTo>
                      <a:pt x="5828" y="3106"/>
                    </a:lnTo>
                    <a:lnTo>
                      <a:pt x="5916" y="3025"/>
                    </a:lnTo>
                    <a:lnTo>
                      <a:pt x="6004" y="2944"/>
                    </a:lnTo>
                    <a:lnTo>
                      <a:pt x="6077" y="2864"/>
                    </a:lnTo>
                    <a:lnTo>
                      <a:pt x="6151" y="2783"/>
                    </a:lnTo>
                    <a:lnTo>
                      <a:pt x="6216" y="2695"/>
                    </a:lnTo>
                    <a:lnTo>
                      <a:pt x="6275" y="2608"/>
                    </a:lnTo>
                    <a:lnTo>
                      <a:pt x="6326" y="2520"/>
                    </a:lnTo>
                    <a:lnTo>
                      <a:pt x="6370" y="2425"/>
                    </a:lnTo>
                    <a:lnTo>
                      <a:pt x="6407" y="2329"/>
                    </a:lnTo>
                    <a:lnTo>
                      <a:pt x="6429" y="2234"/>
                    </a:lnTo>
                    <a:lnTo>
                      <a:pt x="6451" y="2139"/>
                    </a:lnTo>
                    <a:lnTo>
                      <a:pt x="6465" y="2044"/>
                    </a:lnTo>
                    <a:lnTo>
                      <a:pt x="6473" y="1941"/>
                    </a:lnTo>
                    <a:lnTo>
                      <a:pt x="6465" y="1839"/>
                    </a:lnTo>
                    <a:lnTo>
                      <a:pt x="6451" y="1744"/>
                    </a:lnTo>
                    <a:lnTo>
                      <a:pt x="6429" y="1648"/>
                    </a:lnTo>
                    <a:lnTo>
                      <a:pt x="6407" y="1553"/>
                    </a:lnTo>
                    <a:lnTo>
                      <a:pt x="6370" y="1458"/>
                    </a:lnTo>
                    <a:lnTo>
                      <a:pt x="6326" y="1363"/>
                    </a:lnTo>
                    <a:lnTo>
                      <a:pt x="6275" y="1275"/>
                    </a:lnTo>
                    <a:lnTo>
                      <a:pt x="6216" y="1187"/>
                    </a:lnTo>
                    <a:lnTo>
                      <a:pt x="6151" y="1099"/>
                    </a:lnTo>
                    <a:lnTo>
                      <a:pt x="6077" y="1019"/>
                    </a:lnTo>
                    <a:lnTo>
                      <a:pt x="6004" y="938"/>
                    </a:lnTo>
                    <a:lnTo>
                      <a:pt x="5916" y="858"/>
                    </a:lnTo>
                    <a:lnTo>
                      <a:pt x="5828" y="777"/>
                    </a:lnTo>
                    <a:lnTo>
                      <a:pt x="5733" y="704"/>
                    </a:lnTo>
                    <a:lnTo>
                      <a:pt x="5631" y="638"/>
                    </a:lnTo>
                    <a:lnTo>
                      <a:pt x="5521" y="572"/>
                    </a:lnTo>
                    <a:lnTo>
                      <a:pt x="5411" y="506"/>
                    </a:lnTo>
                    <a:lnTo>
                      <a:pt x="5294" y="440"/>
                    </a:lnTo>
                    <a:lnTo>
                      <a:pt x="5169" y="389"/>
                    </a:lnTo>
                    <a:lnTo>
                      <a:pt x="5045" y="330"/>
                    </a:lnTo>
                    <a:lnTo>
                      <a:pt x="4913" y="279"/>
                    </a:lnTo>
                    <a:lnTo>
                      <a:pt x="4774" y="235"/>
                    </a:lnTo>
                    <a:lnTo>
                      <a:pt x="4635" y="191"/>
                    </a:lnTo>
                    <a:lnTo>
                      <a:pt x="4496" y="155"/>
                    </a:lnTo>
                    <a:lnTo>
                      <a:pt x="4349" y="118"/>
                    </a:lnTo>
                    <a:lnTo>
                      <a:pt x="4196" y="89"/>
                    </a:lnTo>
                    <a:lnTo>
                      <a:pt x="4042" y="60"/>
                    </a:lnTo>
                    <a:lnTo>
                      <a:pt x="3888" y="38"/>
                    </a:lnTo>
                    <a:lnTo>
                      <a:pt x="3727" y="23"/>
                    </a:lnTo>
                    <a:lnTo>
                      <a:pt x="3566" y="8"/>
                    </a:lnTo>
                    <a:lnTo>
                      <a:pt x="3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67"/>
              <p:cNvSpPr/>
              <p:nvPr/>
            </p:nvSpPr>
            <p:spPr>
              <a:xfrm>
                <a:off x="4689075" y="3371225"/>
                <a:ext cx="265625" cy="369225"/>
              </a:xfrm>
              <a:custGeom>
                <a:rect b="b" l="l" r="r" t="t"/>
                <a:pathLst>
                  <a:path extrusionOk="0" h="14769" w="10625">
                    <a:moveTo>
                      <a:pt x="7938" y="0"/>
                    </a:moveTo>
                    <a:lnTo>
                      <a:pt x="7879" y="8"/>
                    </a:lnTo>
                    <a:lnTo>
                      <a:pt x="7821" y="30"/>
                    </a:lnTo>
                    <a:lnTo>
                      <a:pt x="7755" y="59"/>
                    </a:lnTo>
                    <a:lnTo>
                      <a:pt x="7689" y="96"/>
                    </a:lnTo>
                    <a:lnTo>
                      <a:pt x="7630" y="147"/>
                    </a:lnTo>
                    <a:lnTo>
                      <a:pt x="7564" y="205"/>
                    </a:lnTo>
                    <a:lnTo>
                      <a:pt x="7498" y="279"/>
                    </a:lnTo>
                    <a:lnTo>
                      <a:pt x="7433" y="352"/>
                    </a:lnTo>
                    <a:lnTo>
                      <a:pt x="7367" y="440"/>
                    </a:lnTo>
                    <a:lnTo>
                      <a:pt x="7308" y="528"/>
                    </a:lnTo>
                    <a:lnTo>
                      <a:pt x="7176" y="733"/>
                    </a:lnTo>
                    <a:lnTo>
                      <a:pt x="7052" y="960"/>
                    </a:lnTo>
                    <a:lnTo>
                      <a:pt x="6927" y="1201"/>
                    </a:lnTo>
                    <a:lnTo>
                      <a:pt x="6810" y="1450"/>
                    </a:lnTo>
                    <a:lnTo>
                      <a:pt x="6693" y="1714"/>
                    </a:lnTo>
                    <a:lnTo>
                      <a:pt x="6583" y="1977"/>
                    </a:lnTo>
                    <a:lnTo>
                      <a:pt x="6488" y="2241"/>
                    </a:lnTo>
                    <a:lnTo>
                      <a:pt x="6305" y="2739"/>
                    </a:lnTo>
                    <a:lnTo>
                      <a:pt x="6158" y="3171"/>
                    </a:lnTo>
                    <a:lnTo>
                      <a:pt x="6093" y="3369"/>
                    </a:lnTo>
                    <a:lnTo>
                      <a:pt x="6012" y="3574"/>
                    </a:lnTo>
                    <a:lnTo>
                      <a:pt x="5917" y="3779"/>
                    </a:lnTo>
                    <a:lnTo>
                      <a:pt x="5800" y="3998"/>
                    </a:lnTo>
                    <a:lnTo>
                      <a:pt x="5668" y="4225"/>
                    </a:lnTo>
                    <a:lnTo>
                      <a:pt x="5514" y="4467"/>
                    </a:lnTo>
                    <a:lnTo>
                      <a:pt x="5338" y="4716"/>
                    </a:lnTo>
                    <a:lnTo>
                      <a:pt x="5141" y="4987"/>
                    </a:lnTo>
                    <a:lnTo>
                      <a:pt x="4914" y="5265"/>
                    </a:lnTo>
                    <a:lnTo>
                      <a:pt x="4665" y="5565"/>
                    </a:lnTo>
                    <a:lnTo>
                      <a:pt x="4379" y="5880"/>
                    </a:lnTo>
                    <a:lnTo>
                      <a:pt x="4072" y="6209"/>
                    </a:lnTo>
                    <a:lnTo>
                      <a:pt x="3720" y="6568"/>
                    </a:lnTo>
                    <a:lnTo>
                      <a:pt x="3340" y="6942"/>
                    </a:lnTo>
                    <a:lnTo>
                      <a:pt x="2929" y="7344"/>
                    </a:lnTo>
                    <a:lnTo>
                      <a:pt x="2476" y="7769"/>
                    </a:lnTo>
                    <a:lnTo>
                      <a:pt x="2241" y="7981"/>
                    </a:lnTo>
                    <a:lnTo>
                      <a:pt x="2029" y="8201"/>
                    </a:lnTo>
                    <a:lnTo>
                      <a:pt x="1831" y="8421"/>
                    </a:lnTo>
                    <a:lnTo>
                      <a:pt x="1641" y="8633"/>
                    </a:lnTo>
                    <a:lnTo>
                      <a:pt x="1472" y="8845"/>
                    </a:lnTo>
                    <a:lnTo>
                      <a:pt x="1311" y="9050"/>
                    </a:lnTo>
                    <a:lnTo>
                      <a:pt x="1158" y="9263"/>
                    </a:lnTo>
                    <a:lnTo>
                      <a:pt x="1026" y="9460"/>
                    </a:lnTo>
                    <a:lnTo>
                      <a:pt x="901" y="9658"/>
                    </a:lnTo>
                    <a:lnTo>
                      <a:pt x="784" y="9856"/>
                    </a:lnTo>
                    <a:lnTo>
                      <a:pt x="682" y="10046"/>
                    </a:lnTo>
                    <a:lnTo>
                      <a:pt x="586" y="10237"/>
                    </a:lnTo>
                    <a:lnTo>
                      <a:pt x="499" y="10412"/>
                    </a:lnTo>
                    <a:lnTo>
                      <a:pt x="425" y="10588"/>
                    </a:lnTo>
                    <a:lnTo>
                      <a:pt x="359" y="10756"/>
                    </a:lnTo>
                    <a:lnTo>
                      <a:pt x="301" y="10918"/>
                    </a:lnTo>
                    <a:lnTo>
                      <a:pt x="242" y="11079"/>
                    </a:lnTo>
                    <a:lnTo>
                      <a:pt x="198" y="11225"/>
                    </a:lnTo>
                    <a:lnTo>
                      <a:pt x="125" y="11496"/>
                    </a:lnTo>
                    <a:lnTo>
                      <a:pt x="74" y="11738"/>
                    </a:lnTo>
                    <a:lnTo>
                      <a:pt x="45" y="11943"/>
                    </a:lnTo>
                    <a:lnTo>
                      <a:pt x="23" y="12104"/>
                    </a:lnTo>
                    <a:lnTo>
                      <a:pt x="15" y="12228"/>
                    </a:lnTo>
                    <a:lnTo>
                      <a:pt x="15" y="12331"/>
                    </a:lnTo>
                    <a:lnTo>
                      <a:pt x="1" y="12419"/>
                    </a:lnTo>
                    <a:lnTo>
                      <a:pt x="1" y="12514"/>
                    </a:lnTo>
                    <a:lnTo>
                      <a:pt x="8" y="12609"/>
                    </a:lnTo>
                    <a:lnTo>
                      <a:pt x="23" y="12711"/>
                    </a:lnTo>
                    <a:lnTo>
                      <a:pt x="45" y="12807"/>
                    </a:lnTo>
                    <a:lnTo>
                      <a:pt x="67" y="12909"/>
                    </a:lnTo>
                    <a:lnTo>
                      <a:pt x="103" y="13004"/>
                    </a:lnTo>
                    <a:lnTo>
                      <a:pt x="147" y="13107"/>
                    </a:lnTo>
                    <a:lnTo>
                      <a:pt x="198" y="13209"/>
                    </a:lnTo>
                    <a:lnTo>
                      <a:pt x="257" y="13305"/>
                    </a:lnTo>
                    <a:lnTo>
                      <a:pt x="323" y="13407"/>
                    </a:lnTo>
                    <a:lnTo>
                      <a:pt x="396" y="13502"/>
                    </a:lnTo>
                    <a:lnTo>
                      <a:pt x="469" y="13605"/>
                    </a:lnTo>
                    <a:lnTo>
                      <a:pt x="557" y="13700"/>
                    </a:lnTo>
                    <a:lnTo>
                      <a:pt x="652" y="13788"/>
                    </a:lnTo>
                    <a:lnTo>
                      <a:pt x="755" y="13883"/>
                    </a:lnTo>
                    <a:lnTo>
                      <a:pt x="857" y="13971"/>
                    </a:lnTo>
                    <a:lnTo>
                      <a:pt x="974" y="14059"/>
                    </a:lnTo>
                    <a:lnTo>
                      <a:pt x="1092" y="14139"/>
                    </a:lnTo>
                    <a:lnTo>
                      <a:pt x="1223" y="14220"/>
                    </a:lnTo>
                    <a:lnTo>
                      <a:pt x="1355" y="14293"/>
                    </a:lnTo>
                    <a:lnTo>
                      <a:pt x="1494" y="14359"/>
                    </a:lnTo>
                    <a:lnTo>
                      <a:pt x="1641" y="14425"/>
                    </a:lnTo>
                    <a:lnTo>
                      <a:pt x="1795" y="14491"/>
                    </a:lnTo>
                    <a:lnTo>
                      <a:pt x="1956" y="14542"/>
                    </a:lnTo>
                    <a:lnTo>
                      <a:pt x="2124" y="14593"/>
                    </a:lnTo>
                    <a:lnTo>
                      <a:pt x="2292" y="14637"/>
                    </a:lnTo>
                    <a:lnTo>
                      <a:pt x="2476" y="14681"/>
                    </a:lnTo>
                    <a:lnTo>
                      <a:pt x="2659" y="14710"/>
                    </a:lnTo>
                    <a:lnTo>
                      <a:pt x="2849" y="14740"/>
                    </a:lnTo>
                    <a:lnTo>
                      <a:pt x="3047" y="14754"/>
                    </a:lnTo>
                    <a:lnTo>
                      <a:pt x="3252" y="14769"/>
                    </a:lnTo>
                    <a:lnTo>
                      <a:pt x="3449" y="14769"/>
                    </a:lnTo>
                    <a:lnTo>
                      <a:pt x="3647" y="14762"/>
                    </a:lnTo>
                    <a:lnTo>
                      <a:pt x="3830" y="14740"/>
                    </a:lnTo>
                    <a:lnTo>
                      <a:pt x="4013" y="14710"/>
                    </a:lnTo>
                    <a:lnTo>
                      <a:pt x="4182" y="14674"/>
                    </a:lnTo>
                    <a:lnTo>
                      <a:pt x="4350" y="14630"/>
                    </a:lnTo>
                    <a:lnTo>
                      <a:pt x="4504" y="14579"/>
                    </a:lnTo>
                    <a:lnTo>
                      <a:pt x="4657" y="14513"/>
                    </a:lnTo>
                    <a:lnTo>
                      <a:pt x="4804" y="14447"/>
                    </a:lnTo>
                    <a:lnTo>
                      <a:pt x="4936" y="14366"/>
                    </a:lnTo>
                    <a:lnTo>
                      <a:pt x="5068" y="14286"/>
                    </a:lnTo>
                    <a:lnTo>
                      <a:pt x="5192" y="14198"/>
                    </a:lnTo>
                    <a:lnTo>
                      <a:pt x="5316" y="14103"/>
                    </a:lnTo>
                    <a:lnTo>
                      <a:pt x="5426" y="14007"/>
                    </a:lnTo>
                    <a:lnTo>
                      <a:pt x="5536" y="13898"/>
                    </a:lnTo>
                    <a:lnTo>
                      <a:pt x="5639" y="13795"/>
                    </a:lnTo>
                    <a:lnTo>
                      <a:pt x="5734" y="13678"/>
                    </a:lnTo>
                    <a:lnTo>
                      <a:pt x="5822" y="13568"/>
                    </a:lnTo>
                    <a:lnTo>
                      <a:pt x="5910" y="13444"/>
                    </a:lnTo>
                    <a:lnTo>
                      <a:pt x="5990" y="13327"/>
                    </a:lnTo>
                    <a:lnTo>
                      <a:pt x="6063" y="13202"/>
                    </a:lnTo>
                    <a:lnTo>
                      <a:pt x="6137" y="13078"/>
                    </a:lnTo>
                    <a:lnTo>
                      <a:pt x="6202" y="12953"/>
                    </a:lnTo>
                    <a:lnTo>
                      <a:pt x="6261" y="12829"/>
                    </a:lnTo>
                    <a:lnTo>
                      <a:pt x="6371" y="12572"/>
                    </a:lnTo>
                    <a:lnTo>
                      <a:pt x="6466" y="12316"/>
                    </a:lnTo>
                    <a:lnTo>
                      <a:pt x="6547" y="12074"/>
                    </a:lnTo>
                    <a:lnTo>
                      <a:pt x="6612" y="11833"/>
                    </a:lnTo>
                    <a:lnTo>
                      <a:pt x="6752" y="11320"/>
                    </a:lnTo>
                    <a:lnTo>
                      <a:pt x="6839" y="11027"/>
                    </a:lnTo>
                    <a:lnTo>
                      <a:pt x="6935" y="10727"/>
                    </a:lnTo>
                    <a:lnTo>
                      <a:pt x="7037" y="10405"/>
                    </a:lnTo>
                    <a:lnTo>
                      <a:pt x="7147" y="10083"/>
                    </a:lnTo>
                    <a:lnTo>
                      <a:pt x="7271" y="9746"/>
                    </a:lnTo>
                    <a:lnTo>
                      <a:pt x="7411" y="9417"/>
                    </a:lnTo>
                    <a:lnTo>
                      <a:pt x="7557" y="9094"/>
                    </a:lnTo>
                    <a:lnTo>
                      <a:pt x="7718" y="8772"/>
                    </a:lnTo>
                    <a:lnTo>
                      <a:pt x="7886" y="8465"/>
                    </a:lnTo>
                    <a:lnTo>
                      <a:pt x="7974" y="8318"/>
                    </a:lnTo>
                    <a:lnTo>
                      <a:pt x="8062" y="8172"/>
                    </a:lnTo>
                    <a:lnTo>
                      <a:pt x="8157" y="8033"/>
                    </a:lnTo>
                    <a:lnTo>
                      <a:pt x="8260" y="7901"/>
                    </a:lnTo>
                    <a:lnTo>
                      <a:pt x="8362" y="7776"/>
                    </a:lnTo>
                    <a:lnTo>
                      <a:pt x="8465" y="7659"/>
                    </a:lnTo>
                    <a:lnTo>
                      <a:pt x="8567" y="7542"/>
                    </a:lnTo>
                    <a:lnTo>
                      <a:pt x="8677" y="7440"/>
                    </a:lnTo>
                    <a:lnTo>
                      <a:pt x="8794" y="7337"/>
                    </a:lnTo>
                    <a:lnTo>
                      <a:pt x="8912" y="7249"/>
                    </a:lnTo>
                    <a:lnTo>
                      <a:pt x="9139" y="7073"/>
                    </a:lnTo>
                    <a:lnTo>
                      <a:pt x="9344" y="6898"/>
                    </a:lnTo>
                    <a:lnTo>
                      <a:pt x="9534" y="6715"/>
                    </a:lnTo>
                    <a:lnTo>
                      <a:pt x="9710" y="6532"/>
                    </a:lnTo>
                    <a:lnTo>
                      <a:pt x="9863" y="6356"/>
                    </a:lnTo>
                    <a:lnTo>
                      <a:pt x="10010" y="6173"/>
                    </a:lnTo>
                    <a:lnTo>
                      <a:pt x="10134" y="6004"/>
                    </a:lnTo>
                    <a:lnTo>
                      <a:pt x="10237" y="5843"/>
                    </a:lnTo>
                    <a:lnTo>
                      <a:pt x="10332" y="5690"/>
                    </a:lnTo>
                    <a:lnTo>
                      <a:pt x="10413" y="5550"/>
                    </a:lnTo>
                    <a:lnTo>
                      <a:pt x="10537" y="5324"/>
                    </a:lnTo>
                    <a:lnTo>
                      <a:pt x="10603" y="5170"/>
                    </a:lnTo>
                    <a:lnTo>
                      <a:pt x="10625" y="5111"/>
                    </a:lnTo>
                    <a:lnTo>
                      <a:pt x="10574" y="5082"/>
                    </a:lnTo>
                    <a:lnTo>
                      <a:pt x="10522" y="5053"/>
                    </a:lnTo>
                    <a:lnTo>
                      <a:pt x="10464" y="5038"/>
                    </a:lnTo>
                    <a:lnTo>
                      <a:pt x="10398" y="5031"/>
                    </a:lnTo>
                    <a:lnTo>
                      <a:pt x="10332" y="5023"/>
                    </a:lnTo>
                    <a:lnTo>
                      <a:pt x="10259" y="5023"/>
                    </a:lnTo>
                    <a:lnTo>
                      <a:pt x="10178" y="5031"/>
                    </a:lnTo>
                    <a:lnTo>
                      <a:pt x="10098" y="5045"/>
                    </a:lnTo>
                    <a:lnTo>
                      <a:pt x="9929" y="5089"/>
                    </a:lnTo>
                    <a:lnTo>
                      <a:pt x="9754" y="5140"/>
                    </a:lnTo>
                    <a:lnTo>
                      <a:pt x="9578" y="5214"/>
                    </a:lnTo>
                    <a:lnTo>
                      <a:pt x="9402" y="5287"/>
                    </a:lnTo>
                    <a:lnTo>
                      <a:pt x="9226" y="5367"/>
                    </a:lnTo>
                    <a:lnTo>
                      <a:pt x="9065" y="5448"/>
                    </a:lnTo>
                    <a:lnTo>
                      <a:pt x="8787" y="5602"/>
                    </a:lnTo>
                    <a:lnTo>
                      <a:pt x="8597" y="5719"/>
                    </a:lnTo>
                    <a:lnTo>
                      <a:pt x="8524" y="5763"/>
                    </a:lnTo>
                    <a:lnTo>
                      <a:pt x="8611" y="5638"/>
                    </a:lnTo>
                    <a:lnTo>
                      <a:pt x="8721" y="5514"/>
                    </a:lnTo>
                    <a:lnTo>
                      <a:pt x="8846" y="5375"/>
                    </a:lnTo>
                    <a:lnTo>
                      <a:pt x="8992" y="5236"/>
                    </a:lnTo>
                    <a:lnTo>
                      <a:pt x="9153" y="5097"/>
                    </a:lnTo>
                    <a:lnTo>
                      <a:pt x="9314" y="4957"/>
                    </a:lnTo>
                    <a:lnTo>
                      <a:pt x="9651" y="4686"/>
                    </a:lnTo>
                    <a:lnTo>
                      <a:pt x="9973" y="4452"/>
                    </a:lnTo>
                    <a:lnTo>
                      <a:pt x="10244" y="4254"/>
                    </a:lnTo>
                    <a:lnTo>
                      <a:pt x="10493" y="4079"/>
                    </a:lnTo>
                    <a:lnTo>
                      <a:pt x="10508" y="4057"/>
                    </a:lnTo>
                    <a:lnTo>
                      <a:pt x="10544" y="4006"/>
                    </a:lnTo>
                    <a:lnTo>
                      <a:pt x="10588" y="3925"/>
                    </a:lnTo>
                    <a:lnTo>
                      <a:pt x="10603" y="3874"/>
                    </a:lnTo>
                    <a:lnTo>
                      <a:pt x="10618" y="3822"/>
                    </a:lnTo>
                    <a:lnTo>
                      <a:pt x="10625" y="3764"/>
                    </a:lnTo>
                    <a:lnTo>
                      <a:pt x="10618" y="3698"/>
                    </a:lnTo>
                    <a:lnTo>
                      <a:pt x="10610" y="3639"/>
                    </a:lnTo>
                    <a:lnTo>
                      <a:pt x="10581" y="3566"/>
                    </a:lnTo>
                    <a:lnTo>
                      <a:pt x="10537" y="3500"/>
                    </a:lnTo>
                    <a:lnTo>
                      <a:pt x="10486" y="3427"/>
                    </a:lnTo>
                    <a:lnTo>
                      <a:pt x="10405" y="3361"/>
                    </a:lnTo>
                    <a:lnTo>
                      <a:pt x="10310" y="3288"/>
                    </a:lnTo>
                    <a:lnTo>
                      <a:pt x="10252" y="3259"/>
                    </a:lnTo>
                    <a:lnTo>
                      <a:pt x="10193" y="3237"/>
                    </a:lnTo>
                    <a:lnTo>
                      <a:pt x="10120" y="3229"/>
                    </a:lnTo>
                    <a:lnTo>
                      <a:pt x="10047" y="3222"/>
                    </a:lnTo>
                    <a:lnTo>
                      <a:pt x="9966" y="3229"/>
                    </a:lnTo>
                    <a:lnTo>
                      <a:pt x="9885" y="3237"/>
                    </a:lnTo>
                    <a:lnTo>
                      <a:pt x="9798" y="3259"/>
                    </a:lnTo>
                    <a:lnTo>
                      <a:pt x="9710" y="3281"/>
                    </a:lnTo>
                    <a:lnTo>
                      <a:pt x="9519" y="3347"/>
                    </a:lnTo>
                    <a:lnTo>
                      <a:pt x="9329" y="3427"/>
                    </a:lnTo>
                    <a:lnTo>
                      <a:pt x="9131" y="3522"/>
                    </a:lnTo>
                    <a:lnTo>
                      <a:pt x="8941" y="3625"/>
                    </a:lnTo>
                    <a:lnTo>
                      <a:pt x="8758" y="3735"/>
                    </a:lnTo>
                    <a:lnTo>
                      <a:pt x="8582" y="3844"/>
                    </a:lnTo>
                    <a:lnTo>
                      <a:pt x="8282" y="4042"/>
                    </a:lnTo>
                    <a:lnTo>
                      <a:pt x="8077" y="4181"/>
                    </a:lnTo>
                    <a:lnTo>
                      <a:pt x="8004" y="4240"/>
                    </a:lnTo>
                    <a:lnTo>
                      <a:pt x="8084" y="4079"/>
                    </a:lnTo>
                    <a:lnTo>
                      <a:pt x="8194" y="3896"/>
                    </a:lnTo>
                    <a:lnTo>
                      <a:pt x="8333" y="3691"/>
                    </a:lnTo>
                    <a:lnTo>
                      <a:pt x="8487" y="3471"/>
                    </a:lnTo>
                    <a:lnTo>
                      <a:pt x="8648" y="3237"/>
                    </a:lnTo>
                    <a:lnTo>
                      <a:pt x="8824" y="3002"/>
                    </a:lnTo>
                    <a:lnTo>
                      <a:pt x="9190" y="2526"/>
                    </a:lnTo>
                    <a:lnTo>
                      <a:pt x="9534" y="2087"/>
                    </a:lnTo>
                    <a:lnTo>
                      <a:pt x="9827" y="1728"/>
                    </a:lnTo>
                    <a:lnTo>
                      <a:pt x="10105" y="1392"/>
                    </a:lnTo>
                    <a:lnTo>
                      <a:pt x="10098" y="1377"/>
                    </a:lnTo>
                    <a:lnTo>
                      <a:pt x="10076" y="1340"/>
                    </a:lnTo>
                    <a:lnTo>
                      <a:pt x="10039" y="1289"/>
                    </a:lnTo>
                    <a:lnTo>
                      <a:pt x="9973" y="1230"/>
                    </a:lnTo>
                    <a:lnTo>
                      <a:pt x="9929" y="1201"/>
                    </a:lnTo>
                    <a:lnTo>
                      <a:pt x="9885" y="1172"/>
                    </a:lnTo>
                    <a:lnTo>
                      <a:pt x="9827" y="1143"/>
                    </a:lnTo>
                    <a:lnTo>
                      <a:pt x="9768" y="1121"/>
                    </a:lnTo>
                    <a:lnTo>
                      <a:pt x="9695" y="1099"/>
                    </a:lnTo>
                    <a:lnTo>
                      <a:pt x="9615" y="1084"/>
                    </a:lnTo>
                    <a:lnTo>
                      <a:pt x="9527" y="1077"/>
                    </a:lnTo>
                    <a:lnTo>
                      <a:pt x="9431" y="1069"/>
                    </a:lnTo>
                    <a:lnTo>
                      <a:pt x="9373" y="1077"/>
                    </a:lnTo>
                    <a:lnTo>
                      <a:pt x="9314" y="1091"/>
                    </a:lnTo>
                    <a:lnTo>
                      <a:pt x="9248" y="1106"/>
                    </a:lnTo>
                    <a:lnTo>
                      <a:pt x="9183" y="1135"/>
                    </a:lnTo>
                    <a:lnTo>
                      <a:pt x="9036" y="1216"/>
                    </a:lnTo>
                    <a:lnTo>
                      <a:pt x="8882" y="1318"/>
                    </a:lnTo>
                    <a:lnTo>
                      <a:pt x="8721" y="1435"/>
                    </a:lnTo>
                    <a:lnTo>
                      <a:pt x="8553" y="1575"/>
                    </a:lnTo>
                    <a:lnTo>
                      <a:pt x="8384" y="1714"/>
                    </a:lnTo>
                    <a:lnTo>
                      <a:pt x="8216" y="1860"/>
                    </a:lnTo>
                    <a:lnTo>
                      <a:pt x="7908" y="2153"/>
                    </a:lnTo>
                    <a:lnTo>
                      <a:pt x="7660" y="2409"/>
                    </a:lnTo>
                    <a:lnTo>
                      <a:pt x="7425" y="2658"/>
                    </a:lnTo>
                    <a:lnTo>
                      <a:pt x="7462" y="2483"/>
                    </a:lnTo>
                    <a:lnTo>
                      <a:pt x="7513" y="2299"/>
                    </a:lnTo>
                    <a:lnTo>
                      <a:pt x="7572" y="2116"/>
                    </a:lnTo>
                    <a:lnTo>
                      <a:pt x="7630" y="1926"/>
                    </a:lnTo>
                    <a:lnTo>
                      <a:pt x="7762" y="1553"/>
                    </a:lnTo>
                    <a:lnTo>
                      <a:pt x="7901" y="1201"/>
                    </a:lnTo>
                    <a:lnTo>
                      <a:pt x="8026" y="894"/>
                    </a:lnTo>
                    <a:lnTo>
                      <a:pt x="8135" y="645"/>
                    </a:lnTo>
                    <a:lnTo>
                      <a:pt x="8231" y="425"/>
                    </a:lnTo>
                    <a:lnTo>
                      <a:pt x="8245" y="403"/>
                    </a:lnTo>
                    <a:lnTo>
                      <a:pt x="8275" y="359"/>
                    </a:lnTo>
                    <a:lnTo>
                      <a:pt x="8311" y="293"/>
                    </a:lnTo>
                    <a:lnTo>
                      <a:pt x="8319" y="249"/>
                    </a:lnTo>
                    <a:lnTo>
                      <a:pt x="8326" y="213"/>
                    </a:lnTo>
                    <a:lnTo>
                      <a:pt x="8326" y="176"/>
                    </a:lnTo>
                    <a:lnTo>
                      <a:pt x="8319" y="139"/>
                    </a:lnTo>
                    <a:lnTo>
                      <a:pt x="8297" y="103"/>
                    </a:lnTo>
                    <a:lnTo>
                      <a:pt x="8260" y="66"/>
                    </a:lnTo>
                    <a:lnTo>
                      <a:pt x="8209" y="44"/>
                    </a:lnTo>
                    <a:lnTo>
                      <a:pt x="8135" y="22"/>
                    </a:lnTo>
                    <a:lnTo>
                      <a:pt x="8048" y="8"/>
                    </a:lnTo>
                    <a:lnTo>
                      <a:pt x="7938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67"/>
              <p:cNvSpPr/>
              <p:nvPr/>
            </p:nvSpPr>
            <p:spPr>
              <a:xfrm>
                <a:off x="4960175" y="3414050"/>
                <a:ext cx="563100" cy="478700"/>
              </a:xfrm>
              <a:custGeom>
                <a:rect b="b" l="l" r="r" t="t"/>
                <a:pathLst>
                  <a:path extrusionOk="0" h="19148" w="22524">
                    <a:moveTo>
                      <a:pt x="3654" y="1"/>
                    </a:moveTo>
                    <a:lnTo>
                      <a:pt x="3588" y="8"/>
                    </a:lnTo>
                    <a:lnTo>
                      <a:pt x="3530" y="15"/>
                    </a:lnTo>
                    <a:lnTo>
                      <a:pt x="3479" y="30"/>
                    </a:lnTo>
                    <a:lnTo>
                      <a:pt x="3427" y="45"/>
                    </a:lnTo>
                    <a:lnTo>
                      <a:pt x="3391" y="67"/>
                    </a:lnTo>
                    <a:lnTo>
                      <a:pt x="3354" y="89"/>
                    </a:lnTo>
                    <a:lnTo>
                      <a:pt x="3332" y="111"/>
                    </a:lnTo>
                    <a:lnTo>
                      <a:pt x="3310" y="140"/>
                    </a:lnTo>
                    <a:lnTo>
                      <a:pt x="3296" y="176"/>
                    </a:lnTo>
                    <a:lnTo>
                      <a:pt x="3288" y="206"/>
                    </a:lnTo>
                    <a:lnTo>
                      <a:pt x="3288" y="250"/>
                    </a:lnTo>
                    <a:lnTo>
                      <a:pt x="3296" y="286"/>
                    </a:lnTo>
                    <a:lnTo>
                      <a:pt x="3310" y="330"/>
                    </a:lnTo>
                    <a:lnTo>
                      <a:pt x="3332" y="374"/>
                    </a:lnTo>
                    <a:lnTo>
                      <a:pt x="3354" y="425"/>
                    </a:lnTo>
                    <a:lnTo>
                      <a:pt x="3383" y="506"/>
                    </a:lnTo>
                    <a:lnTo>
                      <a:pt x="3442" y="711"/>
                    </a:lnTo>
                    <a:lnTo>
                      <a:pt x="3508" y="967"/>
                    </a:lnTo>
                    <a:lnTo>
                      <a:pt x="3574" y="1245"/>
                    </a:lnTo>
                    <a:lnTo>
                      <a:pt x="3691" y="1817"/>
                    </a:lnTo>
                    <a:lnTo>
                      <a:pt x="3771" y="2249"/>
                    </a:lnTo>
                    <a:lnTo>
                      <a:pt x="3801" y="2402"/>
                    </a:lnTo>
                    <a:lnTo>
                      <a:pt x="3845" y="2571"/>
                    </a:lnTo>
                    <a:lnTo>
                      <a:pt x="3889" y="2739"/>
                    </a:lnTo>
                    <a:lnTo>
                      <a:pt x="3925" y="2900"/>
                    </a:lnTo>
                    <a:lnTo>
                      <a:pt x="3955" y="3061"/>
                    </a:lnTo>
                    <a:lnTo>
                      <a:pt x="3962" y="3127"/>
                    </a:lnTo>
                    <a:lnTo>
                      <a:pt x="3962" y="3193"/>
                    </a:lnTo>
                    <a:lnTo>
                      <a:pt x="3955" y="3252"/>
                    </a:lnTo>
                    <a:lnTo>
                      <a:pt x="3940" y="3310"/>
                    </a:lnTo>
                    <a:lnTo>
                      <a:pt x="3918" y="3354"/>
                    </a:lnTo>
                    <a:lnTo>
                      <a:pt x="3889" y="3391"/>
                    </a:lnTo>
                    <a:lnTo>
                      <a:pt x="3867" y="3405"/>
                    </a:lnTo>
                    <a:lnTo>
                      <a:pt x="3845" y="3413"/>
                    </a:lnTo>
                    <a:lnTo>
                      <a:pt x="3823" y="3420"/>
                    </a:lnTo>
                    <a:lnTo>
                      <a:pt x="3793" y="3420"/>
                    </a:lnTo>
                    <a:lnTo>
                      <a:pt x="3728" y="3413"/>
                    </a:lnTo>
                    <a:lnTo>
                      <a:pt x="3654" y="3391"/>
                    </a:lnTo>
                    <a:lnTo>
                      <a:pt x="3566" y="3354"/>
                    </a:lnTo>
                    <a:lnTo>
                      <a:pt x="3486" y="3303"/>
                    </a:lnTo>
                    <a:lnTo>
                      <a:pt x="3391" y="3244"/>
                    </a:lnTo>
                    <a:lnTo>
                      <a:pt x="3296" y="3171"/>
                    </a:lnTo>
                    <a:lnTo>
                      <a:pt x="3200" y="3098"/>
                    </a:lnTo>
                    <a:lnTo>
                      <a:pt x="3105" y="3017"/>
                    </a:lnTo>
                    <a:lnTo>
                      <a:pt x="3017" y="2922"/>
                    </a:lnTo>
                    <a:lnTo>
                      <a:pt x="2922" y="2834"/>
                    </a:lnTo>
                    <a:lnTo>
                      <a:pt x="2842" y="2739"/>
                    </a:lnTo>
                    <a:lnTo>
                      <a:pt x="2768" y="2637"/>
                    </a:lnTo>
                    <a:lnTo>
                      <a:pt x="2695" y="2541"/>
                    </a:lnTo>
                    <a:lnTo>
                      <a:pt x="2637" y="2439"/>
                    </a:lnTo>
                    <a:lnTo>
                      <a:pt x="2519" y="2241"/>
                    </a:lnTo>
                    <a:lnTo>
                      <a:pt x="2380" y="2022"/>
                    </a:lnTo>
                    <a:lnTo>
                      <a:pt x="2234" y="1809"/>
                    </a:lnTo>
                    <a:lnTo>
                      <a:pt x="2080" y="1612"/>
                    </a:lnTo>
                    <a:lnTo>
                      <a:pt x="1934" y="1443"/>
                    </a:lnTo>
                    <a:lnTo>
                      <a:pt x="1860" y="1370"/>
                    </a:lnTo>
                    <a:lnTo>
                      <a:pt x="1795" y="1304"/>
                    </a:lnTo>
                    <a:lnTo>
                      <a:pt x="1736" y="1253"/>
                    </a:lnTo>
                    <a:lnTo>
                      <a:pt x="1677" y="1216"/>
                    </a:lnTo>
                    <a:lnTo>
                      <a:pt x="1633" y="1194"/>
                    </a:lnTo>
                    <a:lnTo>
                      <a:pt x="1589" y="1187"/>
                    </a:lnTo>
                    <a:lnTo>
                      <a:pt x="1421" y="1202"/>
                    </a:lnTo>
                    <a:lnTo>
                      <a:pt x="1326" y="1202"/>
                    </a:lnTo>
                    <a:lnTo>
                      <a:pt x="1231" y="1216"/>
                    </a:lnTo>
                    <a:lnTo>
                      <a:pt x="1150" y="1238"/>
                    </a:lnTo>
                    <a:lnTo>
                      <a:pt x="1114" y="1253"/>
                    </a:lnTo>
                    <a:lnTo>
                      <a:pt x="1092" y="1267"/>
                    </a:lnTo>
                    <a:lnTo>
                      <a:pt x="1070" y="1297"/>
                    </a:lnTo>
                    <a:lnTo>
                      <a:pt x="1055" y="1326"/>
                    </a:lnTo>
                    <a:lnTo>
                      <a:pt x="1055" y="1355"/>
                    </a:lnTo>
                    <a:lnTo>
                      <a:pt x="1062" y="1392"/>
                    </a:lnTo>
                    <a:lnTo>
                      <a:pt x="1172" y="1677"/>
                    </a:lnTo>
                    <a:lnTo>
                      <a:pt x="1355" y="2109"/>
                    </a:lnTo>
                    <a:lnTo>
                      <a:pt x="1458" y="2336"/>
                    </a:lnTo>
                    <a:lnTo>
                      <a:pt x="1568" y="2549"/>
                    </a:lnTo>
                    <a:lnTo>
                      <a:pt x="1663" y="2725"/>
                    </a:lnTo>
                    <a:lnTo>
                      <a:pt x="1714" y="2805"/>
                    </a:lnTo>
                    <a:lnTo>
                      <a:pt x="1758" y="2864"/>
                    </a:lnTo>
                    <a:lnTo>
                      <a:pt x="1948" y="3127"/>
                    </a:lnTo>
                    <a:lnTo>
                      <a:pt x="2183" y="3471"/>
                    </a:lnTo>
                    <a:lnTo>
                      <a:pt x="2300" y="3647"/>
                    </a:lnTo>
                    <a:lnTo>
                      <a:pt x="2410" y="3823"/>
                    </a:lnTo>
                    <a:lnTo>
                      <a:pt x="2512" y="3991"/>
                    </a:lnTo>
                    <a:lnTo>
                      <a:pt x="2585" y="4138"/>
                    </a:lnTo>
                    <a:lnTo>
                      <a:pt x="2702" y="4387"/>
                    </a:lnTo>
                    <a:lnTo>
                      <a:pt x="2783" y="4592"/>
                    </a:lnTo>
                    <a:lnTo>
                      <a:pt x="2856" y="4782"/>
                    </a:lnTo>
                    <a:lnTo>
                      <a:pt x="2842" y="4804"/>
                    </a:lnTo>
                    <a:lnTo>
                      <a:pt x="2812" y="4863"/>
                    </a:lnTo>
                    <a:lnTo>
                      <a:pt x="2783" y="4899"/>
                    </a:lnTo>
                    <a:lnTo>
                      <a:pt x="2746" y="4928"/>
                    </a:lnTo>
                    <a:lnTo>
                      <a:pt x="2695" y="4958"/>
                    </a:lnTo>
                    <a:lnTo>
                      <a:pt x="2637" y="4980"/>
                    </a:lnTo>
                    <a:lnTo>
                      <a:pt x="2571" y="4987"/>
                    </a:lnTo>
                    <a:lnTo>
                      <a:pt x="2483" y="4987"/>
                    </a:lnTo>
                    <a:lnTo>
                      <a:pt x="2388" y="4965"/>
                    </a:lnTo>
                    <a:lnTo>
                      <a:pt x="2278" y="4928"/>
                    </a:lnTo>
                    <a:lnTo>
                      <a:pt x="2146" y="4863"/>
                    </a:lnTo>
                    <a:lnTo>
                      <a:pt x="2000" y="4775"/>
                    </a:lnTo>
                    <a:lnTo>
                      <a:pt x="1838" y="4658"/>
                    </a:lnTo>
                    <a:lnTo>
                      <a:pt x="1655" y="4511"/>
                    </a:lnTo>
                    <a:lnTo>
                      <a:pt x="1472" y="4357"/>
                    </a:lnTo>
                    <a:lnTo>
                      <a:pt x="1304" y="4226"/>
                    </a:lnTo>
                    <a:lnTo>
                      <a:pt x="1150" y="4116"/>
                    </a:lnTo>
                    <a:lnTo>
                      <a:pt x="1004" y="4028"/>
                    </a:lnTo>
                    <a:lnTo>
                      <a:pt x="879" y="3955"/>
                    </a:lnTo>
                    <a:lnTo>
                      <a:pt x="762" y="3896"/>
                    </a:lnTo>
                    <a:lnTo>
                      <a:pt x="660" y="3852"/>
                    </a:lnTo>
                    <a:lnTo>
                      <a:pt x="564" y="3823"/>
                    </a:lnTo>
                    <a:lnTo>
                      <a:pt x="491" y="3801"/>
                    </a:lnTo>
                    <a:lnTo>
                      <a:pt x="425" y="3794"/>
                    </a:lnTo>
                    <a:lnTo>
                      <a:pt x="367" y="3786"/>
                    </a:lnTo>
                    <a:lnTo>
                      <a:pt x="323" y="3786"/>
                    </a:lnTo>
                    <a:lnTo>
                      <a:pt x="264" y="3794"/>
                    </a:lnTo>
                    <a:lnTo>
                      <a:pt x="242" y="3801"/>
                    </a:lnTo>
                    <a:lnTo>
                      <a:pt x="228" y="3808"/>
                    </a:lnTo>
                    <a:lnTo>
                      <a:pt x="176" y="3837"/>
                    </a:lnTo>
                    <a:lnTo>
                      <a:pt x="118" y="3889"/>
                    </a:lnTo>
                    <a:lnTo>
                      <a:pt x="81" y="3918"/>
                    </a:lnTo>
                    <a:lnTo>
                      <a:pt x="52" y="3955"/>
                    </a:lnTo>
                    <a:lnTo>
                      <a:pt x="30" y="3999"/>
                    </a:lnTo>
                    <a:lnTo>
                      <a:pt x="8" y="4043"/>
                    </a:lnTo>
                    <a:lnTo>
                      <a:pt x="1" y="4086"/>
                    </a:lnTo>
                    <a:lnTo>
                      <a:pt x="1" y="4138"/>
                    </a:lnTo>
                    <a:lnTo>
                      <a:pt x="8" y="4196"/>
                    </a:lnTo>
                    <a:lnTo>
                      <a:pt x="37" y="4262"/>
                    </a:lnTo>
                    <a:lnTo>
                      <a:pt x="81" y="4321"/>
                    </a:lnTo>
                    <a:lnTo>
                      <a:pt x="140" y="4394"/>
                    </a:lnTo>
                    <a:lnTo>
                      <a:pt x="220" y="4475"/>
                    </a:lnTo>
                    <a:lnTo>
                      <a:pt x="337" y="4562"/>
                    </a:lnTo>
                    <a:lnTo>
                      <a:pt x="477" y="4665"/>
                    </a:lnTo>
                    <a:lnTo>
                      <a:pt x="630" y="4775"/>
                    </a:lnTo>
                    <a:lnTo>
                      <a:pt x="989" y="5009"/>
                    </a:lnTo>
                    <a:lnTo>
                      <a:pt x="1363" y="5251"/>
                    </a:lnTo>
                    <a:lnTo>
                      <a:pt x="2029" y="5668"/>
                    </a:lnTo>
                    <a:lnTo>
                      <a:pt x="2248" y="5814"/>
                    </a:lnTo>
                    <a:lnTo>
                      <a:pt x="2314" y="5858"/>
                    </a:lnTo>
                    <a:lnTo>
                      <a:pt x="2336" y="5880"/>
                    </a:lnTo>
                    <a:lnTo>
                      <a:pt x="2351" y="5932"/>
                    </a:lnTo>
                    <a:lnTo>
                      <a:pt x="2358" y="6019"/>
                    </a:lnTo>
                    <a:lnTo>
                      <a:pt x="2358" y="6129"/>
                    </a:lnTo>
                    <a:lnTo>
                      <a:pt x="2351" y="6246"/>
                    </a:lnTo>
                    <a:lnTo>
                      <a:pt x="2344" y="6298"/>
                    </a:lnTo>
                    <a:lnTo>
                      <a:pt x="2329" y="6349"/>
                    </a:lnTo>
                    <a:lnTo>
                      <a:pt x="2314" y="6393"/>
                    </a:lnTo>
                    <a:lnTo>
                      <a:pt x="2292" y="6422"/>
                    </a:lnTo>
                    <a:lnTo>
                      <a:pt x="2263" y="6444"/>
                    </a:lnTo>
                    <a:lnTo>
                      <a:pt x="2227" y="6459"/>
                    </a:lnTo>
                    <a:lnTo>
                      <a:pt x="2190" y="6451"/>
                    </a:lnTo>
                    <a:lnTo>
                      <a:pt x="2146" y="6429"/>
                    </a:lnTo>
                    <a:lnTo>
                      <a:pt x="2080" y="6400"/>
                    </a:lnTo>
                    <a:lnTo>
                      <a:pt x="1992" y="6364"/>
                    </a:lnTo>
                    <a:lnTo>
                      <a:pt x="1765" y="6283"/>
                    </a:lnTo>
                    <a:lnTo>
                      <a:pt x="1480" y="6195"/>
                    </a:lnTo>
                    <a:lnTo>
                      <a:pt x="1187" y="6115"/>
                    </a:lnTo>
                    <a:lnTo>
                      <a:pt x="894" y="6041"/>
                    </a:lnTo>
                    <a:lnTo>
                      <a:pt x="652" y="5990"/>
                    </a:lnTo>
                    <a:lnTo>
                      <a:pt x="469" y="5961"/>
                    </a:lnTo>
                    <a:lnTo>
                      <a:pt x="403" y="5961"/>
                    </a:lnTo>
                    <a:lnTo>
                      <a:pt x="396" y="5968"/>
                    </a:lnTo>
                    <a:lnTo>
                      <a:pt x="337" y="6034"/>
                    </a:lnTo>
                    <a:lnTo>
                      <a:pt x="308" y="6085"/>
                    </a:lnTo>
                    <a:lnTo>
                      <a:pt x="293" y="6122"/>
                    </a:lnTo>
                    <a:lnTo>
                      <a:pt x="286" y="6151"/>
                    </a:lnTo>
                    <a:lnTo>
                      <a:pt x="286" y="6188"/>
                    </a:lnTo>
                    <a:lnTo>
                      <a:pt x="286" y="6232"/>
                    </a:lnTo>
                    <a:lnTo>
                      <a:pt x="301" y="6276"/>
                    </a:lnTo>
                    <a:lnTo>
                      <a:pt x="323" y="6320"/>
                    </a:lnTo>
                    <a:lnTo>
                      <a:pt x="359" y="6371"/>
                    </a:lnTo>
                    <a:lnTo>
                      <a:pt x="411" y="6429"/>
                    </a:lnTo>
                    <a:lnTo>
                      <a:pt x="469" y="6488"/>
                    </a:lnTo>
                    <a:lnTo>
                      <a:pt x="550" y="6547"/>
                    </a:lnTo>
                    <a:lnTo>
                      <a:pt x="645" y="6613"/>
                    </a:lnTo>
                    <a:lnTo>
                      <a:pt x="769" y="6686"/>
                    </a:lnTo>
                    <a:lnTo>
                      <a:pt x="909" y="6759"/>
                    </a:lnTo>
                    <a:lnTo>
                      <a:pt x="1062" y="6840"/>
                    </a:lnTo>
                    <a:lnTo>
                      <a:pt x="1414" y="6993"/>
                    </a:lnTo>
                    <a:lnTo>
                      <a:pt x="1787" y="7147"/>
                    </a:lnTo>
                    <a:lnTo>
                      <a:pt x="2468" y="7425"/>
                    </a:lnTo>
                    <a:lnTo>
                      <a:pt x="2717" y="7535"/>
                    </a:lnTo>
                    <a:lnTo>
                      <a:pt x="2812" y="7579"/>
                    </a:lnTo>
                    <a:lnTo>
                      <a:pt x="2878" y="7616"/>
                    </a:lnTo>
                    <a:lnTo>
                      <a:pt x="2900" y="7645"/>
                    </a:lnTo>
                    <a:lnTo>
                      <a:pt x="2929" y="7682"/>
                    </a:lnTo>
                    <a:lnTo>
                      <a:pt x="3003" y="7791"/>
                    </a:lnTo>
                    <a:lnTo>
                      <a:pt x="3091" y="7952"/>
                    </a:lnTo>
                    <a:lnTo>
                      <a:pt x="3186" y="8150"/>
                    </a:lnTo>
                    <a:lnTo>
                      <a:pt x="3296" y="8377"/>
                    </a:lnTo>
                    <a:lnTo>
                      <a:pt x="3405" y="8633"/>
                    </a:lnTo>
                    <a:lnTo>
                      <a:pt x="3632" y="9190"/>
                    </a:lnTo>
                    <a:lnTo>
                      <a:pt x="3867" y="9761"/>
                    </a:lnTo>
                    <a:lnTo>
                      <a:pt x="4072" y="10296"/>
                    </a:lnTo>
                    <a:lnTo>
                      <a:pt x="4350" y="11050"/>
                    </a:lnTo>
                    <a:lnTo>
                      <a:pt x="4423" y="11211"/>
                    </a:lnTo>
                    <a:lnTo>
                      <a:pt x="4555" y="11489"/>
                    </a:lnTo>
                    <a:lnTo>
                      <a:pt x="4738" y="11855"/>
                    </a:lnTo>
                    <a:lnTo>
                      <a:pt x="4972" y="12309"/>
                    </a:lnTo>
                    <a:lnTo>
                      <a:pt x="5243" y="12814"/>
                    </a:lnTo>
                    <a:lnTo>
                      <a:pt x="5558" y="13378"/>
                    </a:lnTo>
                    <a:lnTo>
                      <a:pt x="5902" y="13971"/>
                    </a:lnTo>
                    <a:lnTo>
                      <a:pt x="6283" y="14579"/>
                    </a:lnTo>
                    <a:lnTo>
                      <a:pt x="6473" y="14886"/>
                    </a:lnTo>
                    <a:lnTo>
                      <a:pt x="6678" y="15194"/>
                    </a:lnTo>
                    <a:lnTo>
                      <a:pt x="6876" y="15494"/>
                    </a:lnTo>
                    <a:lnTo>
                      <a:pt x="7088" y="15794"/>
                    </a:lnTo>
                    <a:lnTo>
                      <a:pt x="7301" y="16087"/>
                    </a:lnTo>
                    <a:lnTo>
                      <a:pt x="7513" y="16366"/>
                    </a:lnTo>
                    <a:lnTo>
                      <a:pt x="7725" y="16644"/>
                    </a:lnTo>
                    <a:lnTo>
                      <a:pt x="7938" y="16900"/>
                    </a:lnTo>
                    <a:lnTo>
                      <a:pt x="8157" y="17142"/>
                    </a:lnTo>
                    <a:lnTo>
                      <a:pt x="8370" y="17376"/>
                    </a:lnTo>
                    <a:lnTo>
                      <a:pt x="8582" y="17581"/>
                    </a:lnTo>
                    <a:lnTo>
                      <a:pt x="8794" y="17771"/>
                    </a:lnTo>
                    <a:lnTo>
                      <a:pt x="8999" y="17940"/>
                    </a:lnTo>
                    <a:lnTo>
                      <a:pt x="9102" y="18013"/>
                    </a:lnTo>
                    <a:lnTo>
                      <a:pt x="9204" y="18086"/>
                    </a:lnTo>
                    <a:lnTo>
                      <a:pt x="9307" y="18145"/>
                    </a:lnTo>
                    <a:lnTo>
                      <a:pt x="9409" y="18203"/>
                    </a:lnTo>
                    <a:lnTo>
                      <a:pt x="9505" y="18255"/>
                    </a:lnTo>
                    <a:lnTo>
                      <a:pt x="9607" y="18291"/>
                    </a:lnTo>
                    <a:lnTo>
                      <a:pt x="10010" y="18445"/>
                    </a:lnTo>
                    <a:lnTo>
                      <a:pt x="10442" y="18599"/>
                    </a:lnTo>
                    <a:lnTo>
                      <a:pt x="10669" y="18672"/>
                    </a:lnTo>
                    <a:lnTo>
                      <a:pt x="10903" y="18745"/>
                    </a:lnTo>
                    <a:lnTo>
                      <a:pt x="11145" y="18818"/>
                    </a:lnTo>
                    <a:lnTo>
                      <a:pt x="11386" y="18884"/>
                    </a:lnTo>
                    <a:lnTo>
                      <a:pt x="11643" y="18943"/>
                    </a:lnTo>
                    <a:lnTo>
                      <a:pt x="11892" y="18994"/>
                    </a:lnTo>
                    <a:lnTo>
                      <a:pt x="12155" y="19038"/>
                    </a:lnTo>
                    <a:lnTo>
                      <a:pt x="12411" y="19082"/>
                    </a:lnTo>
                    <a:lnTo>
                      <a:pt x="12682" y="19111"/>
                    </a:lnTo>
                    <a:lnTo>
                      <a:pt x="12946" y="19133"/>
                    </a:lnTo>
                    <a:lnTo>
                      <a:pt x="13217" y="19148"/>
                    </a:lnTo>
                    <a:lnTo>
                      <a:pt x="13488" y="19148"/>
                    </a:lnTo>
                    <a:lnTo>
                      <a:pt x="13766" y="19141"/>
                    </a:lnTo>
                    <a:lnTo>
                      <a:pt x="14037" y="19111"/>
                    </a:lnTo>
                    <a:lnTo>
                      <a:pt x="14315" y="19075"/>
                    </a:lnTo>
                    <a:lnTo>
                      <a:pt x="14593" y="19031"/>
                    </a:lnTo>
                    <a:lnTo>
                      <a:pt x="14864" y="18965"/>
                    </a:lnTo>
                    <a:lnTo>
                      <a:pt x="15143" y="18877"/>
                    </a:lnTo>
                    <a:lnTo>
                      <a:pt x="15414" y="18782"/>
                    </a:lnTo>
                    <a:lnTo>
                      <a:pt x="15684" y="18665"/>
                    </a:lnTo>
                    <a:lnTo>
                      <a:pt x="15824" y="18599"/>
                    </a:lnTo>
                    <a:lnTo>
                      <a:pt x="15955" y="18533"/>
                    </a:lnTo>
                    <a:lnTo>
                      <a:pt x="16094" y="18460"/>
                    </a:lnTo>
                    <a:lnTo>
                      <a:pt x="16226" y="18379"/>
                    </a:lnTo>
                    <a:lnTo>
                      <a:pt x="16358" y="18291"/>
                    </a:lnTo>
                    <a:lnTo>
                      <a:pt x="16490" y="18203"/>
                    </a:lnTo>
                    <a:lnTo>
                      <a:pt x="16622" y="18108"/>
                    </a:lnTo>
                    <a:lnTo>
                      <a:pt x="16753" y="18013"/>
                    </a:lnTo>
                    <a:lnTo>
                      <a:pt x="16878" y="17903"/>
                    </a:lnTo>
                    <a:lnTo>
                      <a:pt x="17010" y="17793"/>
                    </a:lnTo>
                    <a:lnTo>
                      <a:pt x="17134" y="17676"/>
                    </a:lnTo>
                    <a:lnTo>
                      <a:pt x="17266" y="17559"/>
                    </a:lnTo>
                    <a:lnTo>
                      <a:pt x="17390" y="17427"/>
                    </a:lnTo>
                    <a:lnTo>
                      <a:pt x="17515" y="17295"/>
                    </a:lnTo>
                    <a:lnTo>
                      <a:pt x="17632" y="17156"/>
                    </a:lnTo>
                    <a:lnTo>
                      <a:pt x="17757" y="17010"/>
                    </a:lnTo>
                    <a:lnTo>
                      <a:pt x="18218" y="16431"/>
                    </a:lnTo>
                    <a:lnTo>
                      <a:pt x="18650" y="15897"/>
                    </a:lnTo>
                    <a:lnTo>
                      <a:pt x="19038" y="15399"/>
                    </a:lnTo>
                    <a:lnTo>
                      <a:pt x="19389" y="14938"/>
                    </a:lnTo>
                    <a:lnTo>
                      <a:pt x="19997" y="14125"/>
                    </a:lnTo>
                    <a:lnTo>
                      <a:pt x="20480" y="13473"/>
                    </a:lnTo>
                    <a:lnTo>
                      <a:pt x="20832" y="12961"/>
                    </a:lnTo>
                    <a:lnTo>
                      <a:pt x="21081" y="12602"/>
                    </a:lnTo>
                    <a:lnTo>
                      <a:pt x="21264" y="12316"/>
                    </a:lnTo>
                    <a:lnTo>
                      <a:pt x="21344" y="12221"/>
                    </a:lnTo>
                    <a:lnTo>
                      <a:pt x="21557" y="11958"/>
                    </a:lnTo>
                    <a:lnTo>
                      <a:pt x="21689" y="11775"/>
                    </a:lnTo>
                    <a:lnTo>
                      <a:pt x="21828" y="11570"/>
                    </a:lnTo>
                    <a:lnTo>
                      <a:pt x="21974" y="11350"/>
                    </a:lnTo>
                    <a:lnTo>
                      <a:pt x="22121" y="11116"/>
                    </a:lnTo>
                    <a:lnTo>
                      <a:pt x="22245" y="10874"/>
                    </a:lnTo>
                    <a:lnTo>
                      <a:pt x="22304" y="10757"/>
                    </a:lnTo>
                    <a:lnTo>
                      <a:pt x="22362" y="10632"/>
                    </a:lnTo>
                    <a:lnTo>
                      <a:pt x="22406" y="10515"/>
                    </a:lnTo>
                    <a:lnTo>
                      <a:pt x="22450" y="10398"/>
                    </a:lnTo>
                    <a:lnTo>
                      <a:pt x="22479" y="10288"/>
                    </a:lnTo>
                    <a:lnTo>
                      <a:pt x="22501" y="10178"/>
                    </a:lnTo>
                    <a:lnTo>
                      <a:pt x="22516" y="10069"/>
                    </a:lnTo>
                    <a:lnTo>
                      <a:pt x="22523" y="9973"/>
                    </a:lnTo>
                    <a:lnTo>
                      <a:pt x="22509" y="9878"/>
                    </a:lnTo>
                    <a:lnTo>
                      <a:pt x="22494" y="9790"/>
                    </a:lnTo>
                    <a:lnTo>
                      <a:pt x="22457" y="9710"/>
                    </a:lnTo>
                    <a:lnTo>
                      <a:pt x="22406" y="9637"/>
                    </a:lnTo>
                    <a:lnTo>
                      <a:pt x="22377" y="9600"/>
                    </a:lnTo>
                    <a:lnTo>
                      <a:pt x="22348" y="9571"/>
                    </a:lnTo>
                    <a:lnTo>
                      <a:pt x="22304" y="9541"/>
                    </a:lnTo>
                    <a:lnTo>
                      <a:pt x="22267" y="9512"/>
                    </a:lnTo>
                    <a:lnTo>
                      <a:pt x="22062" y="9410"/>
                    </a:lnTo>
                    <a:lnTo>
                      <a:pt x="21806" y="9292"/>
                    </a:lnTo>
                    <a:lnTo>
                      <a:pt x="21505" y="9168"/>
                    </a:lnTo>
                    <a:lnTo>
                      <a:pt x="21161" y="9043"/>
                    </a:lnTo>
                    <a:lnTo>
                      <a:pt x="20788" y="8912"/>
                    </a:lnTo>
                    <a:lnTo>
                      <a:pt x="20385" y="8780"/>
                    </a:lnTo>
                    <a:lnTo>
                      <a:pt x="19961" y="8655"/>
                    </a:lnTo>
                    <a:lnTo>
                      <a:pt x="19521" y="8531"/>
                    </a:lnTo>
                    <a:lnTo>
                      <a:pt x="19082" y="8421"/>
                    </a:lnTo>
                    <a:lnTo>
                      <a:pt x="18635" y="8319"/>
                    </a:lnTo>
                    <a:lnTo>
                      <a:pt x="18189" y="8231"/>
                    </a:lnTo>
                    <a:lnTo>
                      <a:pt x="17757" y="8158"/>
                    </a:lnTo>
                    <a:lnTo>
                      <a:pt x="17544" y="8128"/>
                    </a:lnTo>
                    <a:lnTo>
                      <a:pt x="17339" y="8106"/>
                    </a:lnTo>
                    <a:lnTo>
                      <a:pt x="17142" y="8092"/>
                    </a:lnTo>
                    <a:lnTo>
                      <a:pt x="16951" y="8077"/>
                    </a:lnTo>
                    <a:lnTo>
                      <a:pt x="16761" y="8070"/>
                    </a:lnTo>
                    <a:lnTo>
                      <a:pt x="16585" y="8070"/>
                    </a:lnTo>
                    <a:lnTo>
                      <a:pt x="16417" y="8077"/>
                    </a:lnTo>
                    <a:lnTo>
                      <a:pt x="16256" y="8092"/>
                    </a:lnTo>
                    <a:lnTo>
                      <a:pt x="16256" y="8158"/>
                    </a:lnTo>
                    <a:lnTo>
                      <a:pt x="16234" y="8333"/>
                    </a:lnTo>
                    <a:lnTo>
                      <a:pt x="16197" y="8604"/>
                    </a:lnTo>
                    <a:lnTo>
                      <a:pt x="16138" y="8956"/>
                    </a:lnTo>
                    <a:lnTo>
                      <a:pt x="16094" y="9153"/>
                    </a:lnTo>
                    <a:lnTo>
                      <a:pt x="16051" y="9366"/>
                    </a:lnTo>
                    <a:lnTo>
                      <a:pt x="15992" y="9585"/>
                    </a:lnTo>
                    <a:lnTo>
                      <a:pt x="15926" y="9820"/>
                    </a:lnTo>
                    <a:lnTo>
                      <a:pt x="15846" y="10061"/>
                    </a:lnTo>
                    <a:lnTo>
                      <a:pt x="15758" y="10303"/>
                    </a:lnTo>
                    <a:lnTo>
                      <a:pt x="15662" y="10552"/>
                    </a:lnTo>
                    <a:lnTo>
                      <a:pt x="15553" y="10801"/>
                    </a:lnTo>
                    <a:lnTo>
                      <a:pt x="15428" y="11042"/>
                    </a:lnTo>
                    <a:lnTo>
                      <a:pt x="15296" y="11284"/>
                    </a:lnTo>
                    <a:lnTo>
                      <a:pt x="15143" y="11518"/>
                    </a:lnTo>
                    <a:lnTo>
                      <a:pt x="15062" y="11635"/>
                    </a:lnTo>
                    <a:lnTo>
                      <a:pt x="14982" y="11745"/>
                    </a:lnTo>
                    <a:lnTo>
                      <a:pt x="14894" y="11855"/>
                    </a:lnTo>
                    <a:lnTo>
                      <a:pt x="14798" y="11965"/>
                    </a:lnTo>
                    <a:lnTo>
                      <a:pt x="14703" y="12067"/>
                    </a:lnTo>
                    <a:lnTo>
                      <a:pt x="14608" y="12170"/>
                    </a:lnTo>
                    <a:lnTo>
                      <a:pt x="14506" y="12265"/>
                    </a:lnTo>
                    <a:lnTo>
                      <a:pt x="14396" y="12360"/>
                    </a:lnTo>
                    <a:lnTo>
                      <a:pt x="14279" y="12448"/>
                    </a:lnTo>
                    <a:lnTo>
                      <a:pt x="14169" y="12529"/>
                    </a:lnTo>
                    <a:lnTo>
                      <a:pt x="14044" y="12609"/>
                    </a:lnTo>
                    <a:lnTo>
                      <a:pt x="13920" y="12683"/>
                    </a:lnTo>
                    <a:lnTo>
                      <a:pt x="13788" y="12756"/>
                    </a:lnTo>
                    <a:lnTo>
                      <a:pt x="13656" y="12822"/>
                    </a:lnTo>
                    <a:lnTo>
                      <a:pt x="13517" y="12880"/>
                    </a:lnTo>
                    <a:lnTo>
                      <a:pt x="13371" y="12931"/>
                    </a:lnTo>
                    <a:lnTo>
                      <a:pt x="13224" y="12975"/>
                    </a:lnTo>
                    <a:lnTo>
                      <a:pt x="13070" y="13012"/>
                    </a:lnTo>
                    <a:lnTo>
                      <a:pt x="12909" y="13041"/>
                    </a:lnTo>
                    <a:lnTo>
                      <a:pt x="12741" y="13071"/>
                    </a:lnTo>
                    <a:lnTo>
                      <a:pt x="12573" y="13085"/>
                    </a:lnTo>
                    <a:lnTo>
                      <a:pt x="12397" y="13093"/>
                    </a:lnTo>
                    <a:lnTo>
                      <a:pt x="12221" y="13100"/>
                    </a:lnTo>
                    <a:lnTo>
                      <a:pt x="12031" y="13093"/>
                    </a:lnTo>
                    <a:lnTo>
                      <a:pt x="11840" y="13078"/>
                    </a:lnTo>
                    <a:lnTo>
                      <a:pt x="11643" y="13056"/>
                    </a:lnTo>
                    <a:lnTo>
                      <a:pt x="11445" y="13019"/>
                    </a:lnTo>
                    <a:lnTo>
                      <a:pt x="11255" y="12983"/>
                    </a:lnTo>
                    <a:lnTo>
                      <a:pt x="11072" y="12939"/>
                    </a:lnTo>
                    <a:lnTo>
                      <a:pt x="10896" y="12888"/>
                    </a:lnTo>
                    <a:lnTo>
                      <a:pt x="10720" y="12829"/>
                    </a:lnTo>
                    <a:lnTo>
                      <a:pt x="10552" y="12763"/>
                    </a:lnTo>
                    <a:lnTo>
                      <a:pt x="10391" y="12697"/>
                    </a:lnTo>
                    <a:lnTo>
                      <a:pt x="10237" y="12624"/>
                    </a:lnTo>
                    <a:lnTo>
                      <a:pt x="10090" y="12543"/>
                    </a:lnTo>
                    <a:lnTo>
                      <a:pt x="9944" y="12463"/>
                    </a:lnTo>
                    <a:lnTo>
                      <a:pt x="9805" y="12375"/>
                    </a:lnTo>
                    <a:lnTo>
                      <a:pt x="9673" y="12280"/>
                    </a:lnTo>
                    <a:lnTo>
                      <a:pt x="9541" y="12185"/>
                    </a:lnTo>
                    <a:lnTo>
                      <a:pt x="9417" y="12082"/>
                    </a:lnTo>
                    <a:lnTo>
                      <a:pt x="9300" y="11972"/>
                    </a:lnTo>
                    <a:lnTo>
                      <a:pt x="9190" y="11870"/>
                    </a:lnTo>
                    <a:lnTo>
                      <a:pt x="9080" y="11753"/>
                    </a:lnTo>
                    <a:lnTo>
                      <a:pt x="8977" y="11643"/>
                    </a:lnTo>
                    <a:lnTo>
                      <a:pt x="8875" y="11526"/>
                    </a:lnTo>
                    <a:lnTo>
                      <a:pt x="8780" y="11401"/>
                    </a:lnTo>
                    <a:lnTo>
                      <a:pt x="8692" y="11284"/>
                    </a:lnTo>
                    <a:lnTo>
                      <a:pt x="8604" y="11160"/>
                    </a:lnTo>
                    <a:lnTo>
                      <a:pt x="8443" y="10903"/>
                    </a:lnTo>
                    <a:lnTo>
                      <a:pt x="8296" y="10647"/>
                    </a:lnTo>
                    <a:lnTo>
                      <a:pt x="8165" y="10383"/>
                    </a:lnTo>
                    <a:lnTo>
                      <a:pt x="8055" y="10112"/>
                    </a:lnTo>
                    <a:lnTo>
                      <a:pt x="7952" y="9849"/>
                    </a:lnTo>
                    <a:lnTo>
                      <a:pt x="7857" y="9585"/>
                    </a:lnTo>
                    <a:lnTo>
                      <a:pt x="7784" y="9329"/>
                    </a:lnTo>
                    <a:lnTo>
                      <a:pt x="7711" y="9073"/>
                    </a:lnTo>
                    <a:lnTo>
                      <a:pt x="7659" y="8824"/>
                    </a:lnTo>
                    <a:lnTo>
                      <a:pt x="7608" y="8590"/>
                    </a:lnTo>
                    <a:lnTo>
                      <a:pt x="7572" y="8355"/>
                    </a:lnTo>
                    <a:lnTo>
                      <a:pt x="7535" y="8143"/>
                    </a:lnTo>
                    <a:lnTo>
                      <a:pt x="7513" y="7945"/>
                    </a:lnTo>
                    <a:lnTo>
                      <a:pt x="7476" y="7601"/>
                    </a:lnTo>
                    <a:lnTo>
                      <a:pt x="7462" y="7330"/>
                    </a:lnTo>
                    <a:lnTo>
                      <a:pt x="7462" y="7162"/>
                    </a:lnTo>
                    <a:lnTo>
                      <a:pt x="7462" y="7103"/>
                    </a:lnTo>
                    <a:lnTo>
                      <a:pt x="7432" y="6393"/>
                    </a:lnTo>
                    <a:lnTo>
                      <a:pt x="7403" y="5653"/>
                    </a:lnTo>
                    <a:lnTo>
                      <a:pt x="7352" y="4797"/>
                    </a:lnTo>
                    <a:lnTo>
                      <a:pt x="7323" y="4357"/>
                    </a:lnTo>
                    <a:lnTo>
                      <a:pt x="7286" y="3918"/>
                    </a:lnTo>
                    <a:lnTo>
                      <a:pt x="7249" y="3501"/>
                    </a:lnTo>
                    <a:lnTo>
                      <a:pt x="7206" y="3113"/>
                    </a:lnTo>
                    <a:lnTo>
                      <a:pt x="7154" y="2776"/>
                    </a:lnTo>
                    <a:lnTo>
                      <a:pt x="7103" y="2490"/>
                    </a:lnTo>
                    <a:lnTo>
                      <a:pt x="7074" y="2373"/>
                    </a:lnTo>
                    <a:lnTo>
                      <a:pt x="7044" y="2271"/>
                    </a:lnTo>
                    <a:lnTo>
                      <a:pt x="7015" y="2197"/>
                    </a:lnTo>
                    <a:lnTo>
                      <a:pt x="6986" y="2139"/>
                    </a:lnTo>
                    <a:lnTo>
                      <a:pt x="6752" y="1824"/>
                    </a:lnTo>
                    <a:lnTo>
                      <a:pt x="6576" y="1597"/>
                    </a:lnTo>
                    <a:lnTo>
                      <a:pt x="6422" y="1407"/>
                    </a:lnTo>
                    <a:lnTo>
                      <a:pt x="6210" y="3435"/>
                    </a:lnTo>
                    <a:lnTo>
                      <a:pt x="6188" y="3457"/>
                    </a:lnTo>
                    <a:lnTo>
                      <a:pt x="6136" y="3523"/>
                    </a:lnTo>
                    <a:lnTo>
                      <a:pt x="6107" y="3559"/>
                    </a:lnTo>
                    <a:lnTo>
                      <a:pt x="6063" y="3596"/>
                    </a:lnTo>
                    <a:lnTo>
                      <a:pt x="6012" y="3625"/>
                    </a:lnTo>
                    <a:lnTo>
                      <a:pt x="5953" y="3647"/>
                    </a:lnTo>
                    <a:lnTo>
                      <a:pt x="5895" y="3662"/>
                    </a:lnTo>
                    <a:lnTo>
                      <a:pt x="5829" y="3662"/>
                    </a:lnTo>
                    <a:lnTo>
                      <a:pt x="5756" y="3647"/>
                    </a:lnTo>
                    <a:lnTo>
                      <a:pt x="5719" y="3632"/>
                    </a:lnTo>
                    <a:lnTo>
                      <a:pt x="5683" y="3618"/>
                    </a:lnTo>
                    <a:lnTo>
                      <a:pt x="5639" y="3589"/>
                    </a:lnTo>
                    <a:lnTo>
                      <a:pt x="5602" y="3559"/>
                    </a:lnTo>
                    <a:lnTo>
                      <a:pt x="5521" y="3471"/>
                    </a:lnTo>
                    <a:lnTo>
                      <a:pt x="5434" y="3362"/>
                    </a:lnTo>
                    <a:lnTo>
                      <a:pt x="5346" y="3215"/>
                    </a:lnTo>
                    <a:lnTo>
                      <a:pt x="5258" y="3039"/>
                    </a:lnTo>
                    <a:lnTo>
                      <a:pt x="5163" y="2834"/>
                    </a:lnTo>
                    <a:lnTo>
                      <a:pt x="5067" y="2600"/>
                    </a:lnTo>
                    <a:lnTo>
                      <a:pt x="4965" y="2358"/>
                    </a:lnTo>
                    <a:lnTo>
                      <a:pt x="4555" y="1297"/>
                    </a:lnTo>
                    <a:lnTo>
                      <a:pt x="4460" y="1048"/>
                    </a:lnTo>
                    <a:lnTo>
                      <a:pt x="4357" y="806"/>
                    </a:lnTo>
                    <a:lnTo>
                      <a:pt x="4255" y="594"/>
                    </a:lnTo>
                    <a:lnTo>
                      <a:pt x="4160" y="396"/>
                    </a:lnTo>
                    <a:lnTo>
                      <a:pt x="4064" y="242"/>
                    </a:lnTo>
                    <a:lnTo>
                      <a:pt x="4020" y="169"/>
                    </a:lnTo>
                    <a:lnTo>
                      <a:pt x="3976" y="118"/>
                    </a:lnTo>
                    <a:lnTo>
                      <a:pt x="3933" y="74"/>
                    </a:lnTo>
                    <a:lnTo>
                      <a:pt x="3889" y="37"/>
                    </a:lnTo>
                    <a:lnTo>
                      <a:pt x="3845" y="15"/>
                    </a:lnTo>
                    <a:lnTo>
                      <a:pt x="3801" y="1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67"/>
              <p:cNvSpPr/>
              <p:nvPr/>
            </p:nvSpPr>
            <p:spPr>
              <a:xfrm>
                <a:off x="5334325" y="3318675"/>
                <a:ext cx="248975" cy="421775"/>
              </a:xfrm>
              <a:custGeom>
                <a:rect b="b" l="l" r="r" t="t"/>
                <a:pathLst>
                  <a:path extrusionOk="0" h="16871" w="9959">
                    <a:moveTo>
                      <a:pt x="6642" y="1"/>
                    </a:moveTo>
                    <a:lnTo>
                      <a:pt x="6664" y="52"/>
                    </a:lnTo>
                    <a:lnTo>
                      <a:pt x="6686" y="111"/>
                    </a:lnTo>
                    <a:lnTo>
                      <a:pt x="6715" y="191"/>
                    </a:lnTo>
                    <a:lnTo>
                      <a:pt x="6737" y="294"/>
                    </a:lnTo>
                    <a:lnTo>
                      <a:pt x="6759" y="404"/>
                    </a:lnTo>
                    <a:lnTo>
                      <a:pt x="6766" y="535"/>
                    </a:lnTo>
                    <a:lnTo>
                      <a:pt x="6752" y="682"/>
                    </a:lnTo>
                    <a:lnTo>
                      <a:pt x="6744" y="755"/>
                    </a:lnTo>
                    <a:lnTo>
                      <a:pt x="6723" y="836"/>
                    </a:lnTo>
                    <a:lnTo>
                      <a:pt x="6701" y="916"/>
                    </a:lnTo>
                    <a:lnTo>
                      <a:pt x="6671" y="997"/>
                    </a:lnTo>
                    <a:lnTo>
                      <a:pt x="6635" y="1085"/>
                    </a:lnTo>
                    <a:lnTo>
                      <a:pt x="6591" y="1172"/>
                    </a:lnTo>
                    <a:lnTo>
                      <a:pt x="6539" y="1260"/>
                    </a:lnTo>
                    <a:lnTo>
                      <a:pt x="6474" y="1348"/>
                    </a:lnTo>
                    <a:lnTo>
                      <a:pt x="6408" y="1436"/>
                    </a:lnTo>
                    <a:lnTo>
                      <a:pt x="6327" y="1531"/>
                    </a:lnTo>
                    <a:lnTo>
                      <a:pt x="6232" y="1619"/>
                    </a:lnTo>
                    <a:lnTo>
                      <a:pt x="6137" y="1714"/>
                    </a:lnTo>
                    <a:lnTo>
                      <a:pt x="6020" y="1802"/>
                    </a:lnTo>
                    <a:lnTo>
                      <a:pt x="5895" y="1890"/>
                    </a:lnTo>
                    <a:lnTo>
                      <a:pt x="5756" y="1985"/>
                    </a:lnTo>
                    <a:lnTo>
                      <a:pt x="5602" y="2073"/>
                    </a:lnTo>
                    <a:lnTo>
                      <a:pt x="5522" y="2124"/>
                    </a:lnTo>
                    <a:lnTo>
                      <a:pt x="5441" y="2190"/>
                    </a:lnTo>
                    <a:lnTo>
                      <a:pt x="5353" y="2271"/>
                    </a:lnTo>
                    <a:lnTo>
                      <a:pt x="5265" y="2359"/>
                    </a:lnTo>
                    <a:lnTo>
                      <a:pt x="5170" y="2461"/>
                    </a:lnTo>
                    <a:lnTo>
                      <a:pt x="5075" y="2578"/>
                    </a:lnTo>
                    <a:lnTo>
                      <a:pt x="4980" y="2703"/>
                    </a:lnTo>
                    <a:lnTo>
                      <a:pt x="4885" y="2842"/>
                    </a:lnTo>
                    <a:lnTo>
                      <a:pt x="4680" y="3149"/>
                    </a:lnTo>
                    <a:lnTo>
                      <a:pt x="4460" y="3494"/>
                    </a:lnTo>
                    <a:lnTo>
                      <a:pt x="4248" y="3867"/>
                    </a:lnTo>
                    <a:lnTo>
                      <a:pt x="4021" y="4277"/>
                    </a:lnTo>
                    <a:lnTo>
                      <a:pt x="3794" y="4716"/>
                    </a:lnTo>
                    <a:lnTo>
                      <a:pt x="3559" y="5178"/>
                    </a:lnTo>
                    <a:lnTo>
                      <a:pt x="3325" y="5654"/>
                    </a:lnTo>
                    <a:lnTo>
                      <a:pt x="3091" y="6144"/>
                    </a:lnTo>
                    <a:lnTo>
                      <a:pt x="2856" y="6657"/>
                    </a:lnTo>
                    <a:lnTo>
                      <a:pt x="2629" y="7169"/>
                    </a:lnTo>
                    <a:lnTo>
                      <a:pt x="2168" y="8209"/>
                    </a:lnTo>
                    <a:lnTo>
                      <a:pt x="1736" y="9234"/>
                    </a:lnTo>
                    <a:lnTo>
                      <a:pt x="1326" y="10223"/>
                    </a:lnTo>
                    <a:lnTo>
                      <a:pt x="960" y="11145"/>
                    </a:lnTo>
                    <a:lnTo>
                      <a:pt x="638" y="11958"/>
                    </a:lnTo>
                    <a:lnTo>
                      <a:pt x="169" y="13173"/>
                    </a:lnTo>
                    <a:lnTo>
                      <a:pt x="1" y="13635"/>
                    </a:lnTo>
                    <a:lnTo>
                      <a:pt x="243" y="13627"/>
                    </a:lnTo>
                    <a:lnTo>
                      <a:pt x="484" y="13627"/>
                    </a:lnTo>
                    <a:lnTo>
                      <a:pt x="711" y="13635"/>
                    </a:lnTo>
                    <a:lnTo>
                      <a:pt x="938" y="13642"/>
                    </a:lnTo>
                    <a:lnTo>
                      <a:pt x="1165" y="13657"/>
                    </a:lnTo>
                    <a:lnTo>
                      <a:pt x="1385" y="13671"/>
                    </a:lnTo>
                    <a:lnTo>
                      <a:pt x="1590" y="13693"/>
                    </a:lnTo>
                    <a:lnTo>
                      <a:pt x="1802" y="13722"/>
                    </a:lnTo>
                    <a:lnTo>
                      <a:pt x="2000" y="13752"/>
                    </a:lnTo>
                    <a:lnTo>
                      <a:pt x="2197" y="13788"/>
                    </a:lnTo>
                    <a:lnTo>
                      <a:pt x="2388" y="13825"/>
                    </a:lnTo>
                    <a:lnTo>
                      <a:pt x="2578" y="13869"/>
                    </a:lnTo>
                    <a:lnTo>
                      <a:pt x="2937" y="13957"/>
                    </a:lnTo>
                    <a:lnTo>
                      <a:pt x="3274" y="14067"/>
                    </a:lnTo>
                    <a:lnTo>
                      <a:pt x="3596" y="14184"/>
                    </a:lnTo>
                    <a:lnTo>
                      <a:pt x="3904" y="14308"/>
                    </a:lnTo>
                    <a:lnTo>
                      <a:pt x="4189" y="14440"/>
                    </a:lnTo>
                    <a:lnTo>
                      <a:pt x="4453" y="14579"/>
                    </a:lnTo>
                    <a:lnTo>
                      <a:pt x="4702" y="14726"/>
                    </a:lnTo>
                    <a:lnTo>
                      <a:pt x="4936" y="14879"/>
                    </a:lnTo>
                    <a:lnTo>
                      <a:pt x="5156" y="15033"/>
                    </a:lnTo>
                    <a:lnTo>
                      <a:pt x="5361" y="15187"/>
                    </a:lnTo>
                    <a:lnTo>
                      <a:pt x="5544" y="15341"/>
                    </a:lnTo>
                    <a:lnTo>
                      <a:pt x="5712" y="15494"/>
                    </a:lnTo>
                    <a:lnTo>
                      <a:pt x="5873" y="15648"/>
                    </a:lnTo>
                    <a:lnTo>
                      <a:pt x="6012" y="15802"/>
                    </a:lnTo>
                    <a:lnTo>
                      <a:pt x="6144" y="15941"/>
                    </a:lnTo>
                    <a:lnTo>
                      <a:pt x="6261" y="16080"/>
                    </a:lnTo>
                    <a:lnTo>
                      <a:pt x="6364" y="16212"/>
                    </a:lnTo>
                    <a:lnTo>
                      <a:pt x="6452" y="16336"/>
                    </a:lnTo>
                    <a:lnTo>
                      <a:pt x="6598" y="16556"/>
                    </a:lnTo>
                    <a:lnTo>
                      <a:pt x="6693" y="16725"/>
                    </a:lnTo>
                    <a:lnTo>
                      <a:pt x="6752" y="16827"/>
                    </a:lnTo>
                    <a:lnTo>
                      <a:pt x="6774" y="16871"/>
                    </a:lnTo>
                    <a:lnTo>
                      <a:pt x="6788" y="16864"/>
                    </a:lnTo>
                    <a:lnTo>
                      <a:pt x="6810" y="16849"/>
                    </a:lnTo>
                    <a:lnTo>
                      <a:pt x="6847" y="16827"/>
                    </a:lnTo>
                    <a:lnTo>
                      <a:pt x="6898" y="16790"/>
                    </a:lnTo>
                    <a:lnTo>
                      <a:pt x="6957" y="16739"/>
                    </a:lnTo>
                    <a:lnTo>
                      <a:pt x="7023" y="16666"/>
                    </a:lnTo>
                    <a:lnTo>
                      <a:pt x="7111" y="16563"/>
                    </a:lnTo>
                    <a:lnTo>
                      <a:pt x="7206" y="16439"/>
                    </a:lnTo>
                    <a:lnTo>
                      <a:pt x="7323" y="16278"/>
                    </a:lnTo>
                    <a:lnTo>
                      <a:pt x="7447" y="16080"/>
                    </a:lnTo>
                    <a:lnTo>
                      <a:pt x="7587" y="15846"/>
                    </a:lnTo>
                    <a:lnTo>
                      <a:pt x="7748" y="15575"/>
                    </a:lnTo>
                    <a:lnTo>
                      <a:pt x="7923" y="15253"/>
                    </a:lnTo>
                    <a:lnTo>
                      <a:pt x="8114" y="14879"/>
                    </a:lnTo>
                    <a:lnTo>
                      <a:pt x="8326" y="14455"/>
                    </a:lnTo>
                    <a:lnTo>
                      <a:pt x="8429" y="14213"/>
                    </a:lnTo>
                    <a:lnTo>
                      <a:pt x="8538" y="13957"/>
                    </a:lnTo>
                    <a:lnTo>
                      <a:pt x="8641" y="13679"/>
                    </a:lnTo>
                    <a:lnTo>
                      <a:pt x="8743" y="13386"/>
                    </a:lnTo>
                    <a:lnTo>
                      <a:pt x="8846" y="13071"/>
                    </a:lnTo>
                    <a:lnTo>
                      <a:pt x="8941" y="12749"/>
                    </a:lnTo>
                    <a:lnTo>
                      <a:pt x="9036" y="12412"/>
                    </a:lnTo>
                    <a:lnTo>
                      <a:pt x="9131" y="12060"/>
                    </a:lnTo>
                    <a:lnTo>
                      <a:pt x="9212" y="11702"/>
                    </a:lnTo>
                    <a:lnTo>
                      <a:pt x="9300" y="11335"/>
                    </a:lnTo>
                    <a:lnTo>
                      <a:pt x="9380" y="10962"/>
                    </a:lnTo>
                    <a:lnTo>
                      <a:pt x="9454" y="10589"/>
                    </a:lnTo>
                    <a:lnTo>
                      <a:pt x="9527" y="10201"/>
                    </a:lnTo>
                    <a:lnTo>
                      <a:pt x="9593" y="9820"/>
                    </a:lnTo>
                    <a:lnTo>
                      <a:pt x="9659" y="9439"/>
                    </a:lnTo>
                    <a:lnTo>
                      <a:pt x="9717" y="9058"/>
                    </a:lnTo>
                    <a:lnTo>
                      <a:pt x="9768" y="8678"/>
                    </a:lnTo>
                    <a:lnTo>
                      <a:pt x="9812" y="8297"/>
                    </a:lnTo>
                    <a:lnTo>
                      <a:pt x="9856" y="7931"/>
                    </a:lnTo>
                    <a:lnTo>
                      <a:pt x="9886" y="7572"/>
                    </a:lnTo>
                    <a:lnTo>
                      <a:pt x="9915" y="7220"/>
                    </a:lnTo>
                    <a:lnTo>
                      <a:pt x="9937" y="6876"/>
                    </a:lnTo>
                    <a:lnTo>
                      <a:pt x="9952" y="6547"/>
                    </a:lnTo>
                    <a:lnTo>
                      <a:pt x="9959" y="6232"/>
                    </a:lnTo>
                    <a:lnTo>
                      <a:pt x="9959" y="5932"/>
                    </a:lnTo>
                    <a:lnTo>
                      <a:pt x="9959" y="5654"/>
                    </a:lnTo>
                    <a:lnTo>
                      <a:pt x="9944" y="5390"/>
                    </a:lnTo>
                    <a:lnTo>
                      <a:pt x="9922" y="5141"/>
                    </a:lnTo>
                    <a:lnTo>
                      <a:pt x="9886" y="4921"/>
                    </a:lnTo>
                    <a:lnTo>
                      <a:pt x="9849" y="4724"/>
                    </a:lnTo>
                    <a:lnTo>
                      <a:pt x="9805" y="4548"/>
                    </a:lnTo>
                    <a:lnTo>
                      <a:pt x="9776" y="4475"/>
                    </a:lnTo>
                    <a:lnTo>
                      <a:pt x="9747" y="4401"/>
                    </a:lnTo>
                    <a:lnTo>
                      <a:pt x="9681" y="4262"/>
                    </a:lnTo>
                    <a:lnTo>
                      <a:pt x="9607" y="4116"/>
                    </a:lnTo>
                    <a:lnTo>
                      <a:pt x="9424" y="3801"/>
                    </a:lnTo>
                    <a:lnTo>
                      <a:pt x="9219" y="3464"/>
                    </a:lnTo>
                    <a:lnTo>
                      <a:pt x="8985" y="3113"/>
                    </a:lnTo>
                    <a:lnTo>
                      <a:pt x="8736" y="2754"/>
                    </a:lnTo>
                    <a:lnTo>
                      <a:pt x="8480" y="2381"/>
                    </a:lnTo>
                    <a:lnTo>
                      <a:pt x="8216" y="2022"/>
                    </a:lnTo>
                    <a:lnTo>
                      <a:pt x="7953" y="1670"/>
                    </a:lnTo>
                    <a:lnTo>
                      <a:pt x="7455" y="1019"/>
                    </a:lnTo>
                    <a:lnTo>
                      <a:pt x="7037" y="492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67"/>
              <p:cNvSpPr/>
              <p:nvPr/>
            </p:nvSpPr>
            <p:spPr>
              <a:xfrm>
                <a:off x="5128775" y="3022500"/>
                <a:ext cx="218400" cy="208350"/>
              </a:xfrm>
              <a:custGeom>
                <a:rect b="b" l="l" r="r" t="t"/>
                <a:pathLst>
                  <a:path extrusionOk="0" h="8334" w="8736">
                    <a:moveTo>
                      <a:pt x="8523" y="1"/>
                    </a:moveTo>
                    <a:lnTo>
                      <a:pt x="2783" y="850"/>
                    </a:lnTo>
                    <a:lnTo>
                      <a:pt x="2819" y="989"/>
                    </a:lnTo>
                    <a:lnTo>
                      <a:pt x="2856" y="1150"/>
                    </a:lnTo>
                    <a:lnTo>
                      <a:pt x="2900" y="1363"/>
                    </a:lnTo>
                    <a:lnTo>
                      <a:pt x="2936" y="1626"/>
                    </a:lnTo>
                    <a:lnTo>
                      <a:pt x="2966" y="1927"/>
                    </a:lnTo>
                    <a:lnTo>
                      <a:pt x="2973" y="2088"/>
                    </a:lnTo>
                    <a:lnTo>
                      <a:pt x="2980" y="2256"/>
                    </a:lnTo>
                    <a:lnTo>
                      <a:pt x="2980" y="2432"/>
                    </a:lnTo>
                    <a:lnTo>
                      <a:pt x="2973" y="2615"/>
                    </a:lnTo>
                    <a:lnTo>
                      <a:pt x="2958" y="2805"/>
                    </a:lnTo>
                    <a:lnTo>
                      <a:pt x="2944" y="3003"/>
                    </a:lnTo>
                    <a:lnTo>
                      <a:pt x="2914" y="3193"/>
                    </a:lnTo>
                    <a:lnTo>
                      <a:pt x="2878" y="3391"/>
                    </a:lnTo>
                    <a:lnTo>
                      <a:pt x="2827" y="3596"/>
                    </a:lnTo>
                    <a:lnTo>
                      <a:pt x="2768" y="3794"/>
                    </a:lnTo>
                    <a:lnTo>
                      <a:pt x="2702" y="3999"/>
                    </a:lnTo>
                    <a:lnTo>
                      <a:pt x="2622" y="4196"/>
                    </a:lnTo>
                    <a:lnTo>
                      <a:pt x="2526" y="4394"/>
                    </a:lnTo>
                    <a:lnTo>
                      <a:pt x="2424" y="4592"/>
                    </a:lnTo>
                    <a:lnTo>
                      <a:pt x="2299" y="4789"/>
                    </a:lnTo>
                    <a:lnTo>
                      <a:pt x="2160" y="4980"/>
                    </a:lnTo>
                    <a:lnTo>
                      <a:pt x="2006" y="5163"/>
                    </a:lnTo>
                    <a:lnTo>
                      <a:pt x="1838" y="5346"/>
                    </a:lnTo>
                    <a:lnTo>
                      <a:pt x="1655" y="5514"/>
                    </a:lnTo>
                    <a:lnTo>
                      <a:pt x="1552" y="5602"/>
                    </a:lnTo>
                    <a:lnTo>
                      <a:pt x="1450" y="5683"/>
                    </a:lnTo>
                    <a:lnTo>
                      <a:pt x="1289" y="5727"/>
                    </a:lnTo>
                    <a:lnTo>
                      <a:pt x="1120" y="5778"/>
                    </a:lnTo>
                    <a:lnTo>
                      <a:pt x="915" y="5858"/>
                    </a:lnTo>
                    <a:lnTo>
                      <a:pt x="696" y="5954"/>
                    </a:lnTo>
                    <a:lnTo>
                      <a:pt x="586" y="6005"/>
                    </a:lnTo>
                    <a:lnTo>
                      <a:pt x="476" y="6064"/>
                    </a:lnTo>
                    <a:lnTo>
                      <a:pt x="374" y="6129"/>
                    </a:lnTo>
                    <a:lnTo>
                      <a:pt x="278" y="6195"/>
                    </a:lnTo>
                    <a:lnTo>
                      <a:pt x="191" y="6269"/>
                    </a:lnTo>
                    <a:lnTo>
                      <a:pt x="125" y="6342"/>
                    </a:lnTo>
                    <a:lnTo>
                      <a:pt x="66" y="6422"/>
                    </a:lnTo>
                    <a:lnTo>
                      <a:pt x="44" y="6466"/>
                    </a:lnTo>
                    <a:lnTo>
                      <a:pt x="22" y="6510"/>
                    </a:lnTo>
                    <a:lnTo>
                      <a:pt x="15" y="6554"/>
                    </a:lnTo>
                    <a:lnTo>
                      <a:pt x="8" y="6598"/>
                    </a:lnTo>
                    <a:lnTo>
                      <a:pt x="0" y="6642"/>
                    </a:lnTo>
                    <a:lnTo>
                      <a:pt x="8" y="6686"/>
                    </a:lnTo>
                    <a:lnTo>
                      <a:pt x="15" y="6730"/>
                    </a:lnTo>
                    <a:lnTo>
                      <a:pt x="37" y="6781"/>
                    </a:lnTo>
                    <a:lnTo>
                      <a:pt x="59" y="6825"/>
                    </a:lnTo>
                    <a:lnTo>
                      <a:pt x="88" y="6876"/>
                    </a:lnTo>
                    <a:lnTo>
                      <a:pt x="125" y="6928"/>
                    </a:lnTo>
                    <a:lnTo>
                      <a:pt x="169" y="6979"/>
                    </a:lnTo>
                    <a:lnTo>
                      <a:pt x="220" y="7030"/>
                    </a:lnTo>
                    <a:lnTo>
                      <a:pt x="286" y="7081"/>
                    </a:lnTo>
                    <a:lnTo>
                      <a:pt x="352" y="7133"/>
                    </a:lnTo>
                    <a:lnTo>
                      <a:pt x="432" y="7191"/>
                    </a:lnTo>
                    <a:lnTo>
                      <a:pt x="615" y="7301"/>
                    </a:lnTo>
                    <a:lnTo>
                      <a:pt x="835" y="7411"/>
                    </a:lnTo>
                    <a:lnTo>
                      <a:pt x="1099" y="7528"/>
                    </a:lnTo>
                    <a:lnTo>
                      <a:pt x="1406" y="7645"/>
                    </a:lnTo>
                    <a:lnTo>
                      <a:pt x="1758" y="7762"/>
                    </a:lnTo>
                    <a:lnTo>
                      <a:pt x="2160" y="7887"/>
                    </a:lnTo>
                    <a:lnTo>
                      <a:pt x="2614" y="8011"/>
                    </a:lnTo>
                    <a:lnTo>
                      <a:pt x="2848" y="8070"/>
                    </a:lnTo>
                    <a:lnTo>
                      <a:pt x="3075" y="8121"/>
                    </a:lnTo>
                    <a:lnTo>
                      <a:pt x="3302" y="8172"/>
                    </a:lnTo>
                    <a:lnTo>
                      <a:pt x="3522" y="8209"/>
                    </a:lnTo>
                    <a:lnTo>
                      <a:pt x="3734" y="8245"/>
                    </a:lnTo>
                    <a:lnTo>
                      <a:pt x="3939" y="8275"/>
                    </a:lnTo>
                    <a:lnTo>
                      <a:pt x="4144" y="8297"/>
                    </a:lnTo>
                    <a:lnTo>
                      <a:pt x="4335" y="8311"/>
                    </a:lnTo>
                    <a:lnTo>
                      <a:pt x="4525" y="8326"/>
                    </a:lnTo>
                    <a:lnTo>
                      <a:pt x="4716" y="8333"/>
                    </a:lnTo>
                    <a:lnTo>
                      <a:pt x="5067" y="8333"/>
                    </a:lnTo>
                    <a:lnTo>
                      <a:pt x="5235" y="8326"/>
                    </a:lnTo>
                    <a:lnTo>
                      <a:pt x="5404" y="8311"/>
                    </a:lnTo>
                    <a:lnTo>
                      <a:pt x="5565" y="8297"/>
                    </a:lnTo>
                    <a:lnTo>
                      <a:pt x="5719" y="8275"/>
                    </a:lnTo>
                    <a:lnTo>
                      <a:pt x="5865" y="8253"/>
                    </a:lnTo>
                    <a:lnTo>
                      <a:pt x="6012" y="8224"/>
                    </a:lnTo>
                    <a:lnTo>
                      <a:pt x="6290" y="8165"/>
                    </a:lnTo>
                    <a:lnTo>
                      <a:pt x="6546" y="8084"/>
                    </a:lnTo>
                    <a:lnTo>
                      <a:pt x="6788" y="7997"/>
                    </a:lnTo>
                    <a:lnTo>
                      <a:pt x="7007" y="7901"/>
                    </a:lnTo>
                    <a:lnTo>
                      <a:pt x="7220" y="7792"/>
                    </a:lnTo>
                    <a:lnTo>
                      <a:pt x="7410" y="7682"/>
                    </a:lnTo>
                    <a:lnTo>
                      <a:pt x="7586" y="7565"/>
                    </a:lnTo>
                    <a:lnTo>
                      <a:pt x="7747" y="7440"/>
                    </a:lnTo>
                    <a:lnTo>
                      <a:pt x="7893" y="7316"/>
                    </a:lnTo>
                    <a:lnTo>
                      <a:pt x="8025" y="7191"/>
                    </a:lnTo>
                    <a:lnTo>
                      <a:pt x="8142" y="7067"/>
                    </a:lnTo>
                    <a:lnTo>
                      <a:pt x="8245" y="6942"/>
                    </a:lnTo>
                    <a:lnTo>
                      <a:pt x="8340" y="6825"/>
                    </a:lnTo>
                    <a:lnTo>
                      <a:pt x="8428" y="6708"/>
                    </a:lnTo>
                    <a:lnTo>
                      <a:pt x="8494" y="6598"/>
                    </a:lnTo>
                    <a:lnTo>
                      <a:pt x="8560" y="6496"/>
                    </a:lnTo>
                    <a:lnTo>
                      <a:pt x="8611" y="6400"/>
                    </a:lnTo>
                    <a:lnTo>
                      <a:pt x="8684" y="6247"/>
                    </a:lnTo>
                    <a:lnTo>
                      <a:pt x="8728" y="6151"/>
                    </a:lnTo>
                    <a:lnTo>
                      <a:pt x="8735" y="6115"/>
                    </a:lnTo>
                    <a:lnTo>
                      <a:pt x="8699" y="6064"/>
                    </a:lnTo>
                    <a:lnTo>
                      <a:pt x="8589" y="5917"/>
                    </a:lnTo>
                    <a:lnTo>
                      <a:pt x="8443" y="5690"/>
                    </a:lnTo>
                    <a:lnTo>
                      <a:pt x="8362" y="5558"/>
                    </a:lnTo>
                    <a:lnTo>
                      <a:pt x="8274" y="5405"/>
                    </a:lnTo>
                    <a:lnTo>
                      <a:pt x="8194" y="5243"/>
                    </a:lnTo>
                    <a:lnTo>
                      <a:pt x="8113" y="5075"/>
                    </a:lnTo>
                    <a:lnTo>
                      <a:pt x="8040" y="4892"/>
                    </a:lnTo>
                    <a:lnTo>
                      <a:pt x="7974" y="4709"/>
                    </a:lnTo>
                    <a:lnTo>
                      <a:pt x="7923" y="4526"/>
                    </a:lnTo>
                    <a:lnTo>
                      <a:pt x="7886" y="4335"/>
                    </a:lnTo>
                    <a:lnTo>
                      <a:pt x="7879" y="4240"/>
                    </a:lnTo>
                    <a:lnTo>
                      <a:pt x="7871" y="4145"/>
                    </a:lnTo>
                    <a:lnTo>
                      <a:pt x="7871" y="4050"/>
                    </a:lnTo>
                    <a:lnTo>
                      <a:pt x="7879" y="3955"/>
                    </a:lnTo>
                    <a:lnTo>
                      <a:pt x="7893" y="3750"/>
                    </a:lnTo>
                    <a:lnTo>
                      <a:pt x="7930" y="3501"/>
                    </a:lnTo>
                    <a:lnTo>
                      <a:pt x="8011" y="2915"/>
                    </a:lnTo>
                    <a:lnTo>
                      <a:pt x="8120" y="2271"/>
                    </a:lnTo>
                    <a:lnTo>
                      <a:pt x="8230" y="1604"/>
                    </a:lnTo>
                    <a:lnTo>
                      <a:pt x="8435" y="477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67"/>
              <p:cNvSpPr/>
              <p:nvPr/>
            </p:nvSpPr>
            <p:spPr>
              <a:xfrm>
                <a:off x="4996425" y="2524250"/>
                <a:ext cx="496450" cy="559425"/>
              </a:xfrm>
              <a:custGeom>
                <a:rect b="b" l="l" r="r" t="t"/>
                <a:pathLst>
                  <a:path extrusionOk="0" h="22377" w="19858">
                    <a:moveTo>
                      <a:pt x="8435" y="0"/>
                    </a:moveTo>
                    <a:lnTo>
                      <a:pt x="8062" y="15"/>
                    </a:lnTo>
                    <a:lnTo>
                      <a:pt x="7681" y="44"/>
                    </a:lnTo>
                    <a:lnTo>
                      <a:pt x="7498" y="66"/>
                    </a:lnTo>
                    <a:lnTo>
                      <a:pt x="7308" y="95"/>
                    </a:lnTo>
                    <a:lnTo>
                      <a:pt x="7117" y="125"/>
                    </a:lnTo>
                    <a:lnTo>
                      <a:pt x="6927" y="161"/>
                    </a:lnTo>
                    <a:lnTo>
                      <a:pt x="6737" y="205"/>
                    </a:lnTo>
                    <a:lnTo>
                      <a:pt x="6546" y="249"/>
                    </a:lnTo>
                    <a:lnTo>
                      <a:pt x="6356" y="300"/>
                    </a:lnTo>
                    <a:lnTo>
                      <a:pt x="6166" y="352"/>
                    </a:lnTo>
                    <a:lnTo>
                      <a:pt x="5975" y="418"/>
                    </a:lnTo>
                    <a:lnTo>
                      <a:pt x="5785" y="483"/>
                    </a:lnTo>
                    <a:lnTo>
                      <a:pt x="5594" y="549"/>
                    </a:lnTo>
                    <a:lnTo>
                      <a:pt x="5397" y="630"/>
                    </a:lnTo>
                    <a:lnTo>
                      <a:pt x="5206" y="710"/>
                    </a:lnTo>
                    <a:lnTo>
                      <a:pt x="5016" y="798"/>
                    </a:lnTo>
                    <a:lnTo>
                      <a:pt x="4826" y="893"/>
                    </a:lnTo>
                    <a:lnTo>
                      <a:pt x="4635" y="989"/>
                    </a:lnTo>
                    <a:lnTo>
                      <a:pt x="4445" y="1091"/>
                    </a:lnTo>
                    <a:lnTo>
                      <a:pt x="4254" y="1201"/>
                    </a:lnTo>
                    <a:lnTo>
                      <a:pt x="4064" y="1318"/>
                    </a:lnTo>
                    <a:lnTo>
                      <a:pt x="3874" y="1443"/>
                    </a:lnTo>
                    <a:lnTo>
                      <a:pt x="3683" y="1567"/>
                    </a:lnTo>
                    <a:lnTo>
                      <a:pt x="3493" y="1699"/>
                    </a:lnTo>
                    <a:lnTo>
                      <a:pt x="3303" y="1838"/>
                    </a:lnTo>
                    <a:lnTo>
                      <a:pt x="3112" y="1984"/>
                    </a:lnTo>
                    <a:lnTo>
                      <a:pt x="2922" y="2138"/>
                    </a:lnTo>
                    <a:lnTo>
                      <a:pt x="2731" y="2299"/>
                    </a:lnTo>
                    <a:lnTo>
                      <a:pt x="2673" y="2373"/>
                    </a:lnTo>
                    <a:lnTo>
                      <a:pt x="2526" y="2570"/>
                    </a:lnTo>
                    <a:lnTo>
                      <a:pt x="2424" y="2717"/>
                    </a:lnTo>
                    <a:lnTo>
                      <a:pt x="2314" y="2885"/>
                    </a:lnTo>
                    <a:lnTo>
                      <a:pt x="2197" y="3075"/>
                    </a:lnTo>
                    <a:lnTo>
                      <a:pt x="2080" y="3288"/>
                    </a:lnTo>
                    <a:lnTo>
                      <a:pt x="1963" y="3507"/>
                    </a:lnTo>
                    <a:lnTo>
                      <a:pt x="1846" y="3749"/>
                    </a:lnTo>
                    <a:lnTo>
                      <a:pt x="1743" y="4005"/>
                    </a:lnTo>
                    <a:lnTo>
                      <a:pt x="1699" y="4130"/>
                    </a:lnTo>
                    <a:lnTo>
                      <a:pt x="1655" y="4262"/>
                    </a:lnTo>
                    <a:lnTo>
                      <a:pt x="1619" y="4393"/>
                    </a:lnTo>
                    <a:lnTo>
                      <a:pt x="1589" y="4525"/>
                    </a:lnTo>
                    <a:lnTo>
                      <a:pt x="1560" y="4664"/>
                    </a:lnTo>
                    <a:lnTo>
                      <a:pt x="1538" y="4796"/>
                    </a:lnTo>
                    <a:lnTo>
                      <a:pt x="1523" y="4935"/>
                    </a:lnTo>
                    <a:lnTo>
                      <a:pt x="1516" y="5067"/>
                    </a:lnTo>
                    <a:lnTo>
                      <a:pt x="1516" y="5206"/>
                    </a:lnTo>
                    <a:lnTo>
                      <a:pt x="1523" y="5338"/>
                    </a:lnTo>
                    <a:lnTo>
                      <a:pt x="1531" y="5484"/>
                    </a:lnTo>
                    <a:lnTo>
                      <a:pt x="1531" y="5646"/>
                    </a:lnTo>
                    <a:lnTo>
                      <a:pt x="1516" y="5821"/>
                    </a:lnTo>
                    <a:lnTo>
                      <a:pt x="1501" y="6019"/>
                    </a:lnTo>
                    <a:lnTo>
                      <a:pt x="1472" y="6231"/>
                    </a:lnTo>
                    <a:lnTo>
                      <a:pt x="1443" y="6458"/>
                    </a:lnTo>
                    <a:lnTo>
                      <a:pt x="1362" y="6949"/>
                    </a:lnTo>
                    <a:lnTo>
                      <a:pt x="1260" y="7476"/>
                    </a:lnTo>
                    <a:lnTo>
                      <a:pt x="1135" y="8032"/>
                    </a:lnTo>
                    <a:lnTo>
                      <a:pt x="1003" y="8611"/>
                    </a:lnTo>
                    <a:lnTo>
                      <a:pt x="864" y="9204"/>
                    </a:lnTo>
                    <a:lnTo>
                      <a:pt x="579" y="10376"/>
                    </a:lnTo>
                    <a:lnTo>
                      <a:pt x="323" y="11474"/>
                    </a:lnTo>
                    <a:lnTo>
                      <a:pt x="213" y="11964"/>
                    </a:lnTo>
                    <a:lnTo>
                      <a:pt x="118" y="12404"/>
                    </a:lnTo>
                    <a:lnTo>
                      <a:pt x="52" y="12792"/>
                    </a:lnTo>
                    <a:lnTo>
                      <a:pt x="30" y="12953"/>
                    </a:lnTo>
                    <a:lnTo>
                      <a:pt x="15" y="13099"/>
                    </a:lnTo>
                    <a:lnTo>
                      <a:pt x="8" y="13260"/>
                    </a:lnTo>
                    <a:lnTo>
                      <a:pt x="0" y="13451"/>
                    </a:lnTo>
                    <a:lnTo>
                      <a:pt x="8" y="13670"/>
                    </a:lnTo>
                    <a:lnTo>
                      <a:pt x="22" y="13927"/>
                    </a:lnTo>
                    <a:lnTo>
                      <a:pt x="52" y="14205"/>
                    </a:lnTo>
                    <a:lnTo>
                      <a:pt x="81" y="14513"/>
                    </a:lnTo>
                    <a:lnTo>
                      <a:pt x="132" y="14842"/>
                    </a:lnTo>
                    <a:lnTo>
                      <a:pt x="191" y="15186"/>
                    </a:lnTo>
                    <a:lnTo>
                      <a:pt x="264" y="15552"/>
                    </a:lnTo>
                    <a:lnTo>
                      <a:pt x="352" y="15926"/>
                    </a:lnTo>
                    <a:lnTo>
                      <a:pt x="462" y="16321"/>
                    </a:lnTo>
                    <a:lnTo>
                      <a:pt x="579" y="16716"/>
                    </a:lnTo>
                    <a:lnTo>
                      <a:pt x="718" y="17119"/>
                    </a:lnTo>
                    <a:lnTo>
                      <a:pt x="872" y="17522"/>
                    </a:lnTo>
                    <a:lnTo>
                      <a:pt x="960" y="17727"/>
                    </a:lnTo>
                    <a:lnTo>
                      <a:pt x="1055" y="17932"/>
                    </a:lnTo>
                    <a:lnTo>
                      <a:pt x="1150" y="18137"/>
                    </a:lnTo>
                    <a:lnTo>
                      <a:pt x="1245" y="18335"/>
                    </a:lnTo>
                    <a:lnTo>
                      <a:pt x="1355" y="18540"/>
                    </a:lnTo>
                    <a:lnTo>
                      <a:pt x="1465" y="18737"/>
                    </a:lnTo>
                    <a:lnTo>
                      <a:pt x="1582" y="18935"/>
                    </a:lnTo>
                    <a:lnTo>
                      <a:pt x="1706" y="19133"/>
                    </a:lnTo>
                    <a:lnTo>
                      <a:pt x="1838" y="19323"/>
                    </a:lnTo>
                    <a:lnTo>
                      <a:pt x="1970" y="19513"/>
                    </a:lnTo>
                    <a:lnTo>
                      <a:pt x="2109" y="19704"/>
                    </a:lnTo>
                    <a:lnTo>
                      <a:pt x="2256" y="19887"/>
                    </a:lnTo>
                    <a:lnTo>
                      <a:pt x="2409" y="20063"/>
                    </a:lnTo>
                    <a:lnTo>
                      <a:pt x="2570" y="20238"/>
                    </a:lnTo>
                    <a:lnTo>
                      <a:pt x="2739" y="20414"/>
                    </a:lnTo>
                    <a:lnTo>
                      <a:pt x="2907" y="20575"/>
                    </a:lnTo>
                    <a:lnTo>
                      <a:pt x="3090" y="20736"/>
                    </a:lnTo>
                    <a:lnTo>
                      <a:pt x="3273" y="20897"/>
                    </a:lnTo>
                    <a:lnTo>
                      <a:pt x="3471" y="21044"/>
                    </a:lnTo>
                    <a:lnTo>
                      <a:pt x="3669" y="21190"/>
                    </a:lnTo>
                    <a:lnTo>
                      <a:pt x="3881" y="21322"/>
                    </a:lnTo>
                    <a:lnTo>
                      <a:pt x="4093" y="21454"/>
                    </a:lnTo>
                    <a:lnTo>
                      <a:pt x="4320" y="21578"/>
                    </a:lnTo>
                    <a:lnTo>
                      <a:pt x="4547" y="21695"/>
                    </a:lnTo>
                    <a:lnTo>
                      <a:pt x="4789" y="21798"/>
                    </a:lnTo>
                    <a:lnTo>
                      <a:pt x="5031" y="21900"/>
                    </a:lnTo>
                    <a:lnTo>
                      <a:pt x="5287" y="21996"/>
                    </a:lnTo>
                    <a:lnTo>
                      <a:pt x="5550" y="22076"/>
                    </a:lnTo>
                    <a:lnTo>
                      <a:pt x="5821" y="22149"/>
                    </a:lnTo>
                    <a:lnTo>
                      <a:pt x="6100" y="22208"/>
                    </a:lnTo>
                    <a:lnTo>
                      <a:pt x="6385" y="22267"/>
                    </a:lnTo>
                    <a:lnTo>
                      <a:pt x="6678" y="22311"/>
                    </a:lnTo>
                    <a:lnTo>
                      <a:pt x="6986" y="22340"/>
                    </a:lnTo>
                    <a:lnTo>
                      <a:pt x="7300" y="22362"/>
                    </a:lnTo>
                    <a:lnTo>
                      <a:pt x="7623" y="22376"/>
                    </a:lnTo>
                    <a:lnTo>
                      <a:pt x="7952" y="22376"/>
                    </a:lnTo>
                    <a:lnTo>
                      <a:pt x="8282" y="22369"/>
                    </a:lnTo>
                    <a:lnTo>
                      <a:pt x="8611" y="22347"/>
                    </a:lnTo>
                    <a:lnTo>
                      <a:pt x="8933" y="22318"/>
                    </a:lnTo>
                    <a:lnTo>
                      <a:pt x="9248" y="22289"/>
                    </a:lnTo>
                    <a:lnTo>
                      <a:pt x="9556" y="22245"/>
                    </a:lnTo>
                    <a:lnTo>
                      <a:pt x="9856" y="22193"/>
                    </a:lnTo>
                    <a:lnTo>
                      <a:pt x="10156" y="22142"/>
                    </a:lnTo>
                    <a:lnTo>
                      <a:pt x="10449" y="22076"/>
                    </a:lnTo>
                    <a:lnTo>
                      <a:pt x="10734" y="22010"/>
                    </a:lnTo>
                    <a:lnTo>
                      <a:pt x="11013" y="21937"/>
                    </a:lnTo>
                    <a:lnTo>
                      <a:pt x="11291" y="21857"/>
                    </a:lnTo>
                    <a:lnTo>
                      <a:pt x="11562" y="21769"/>
                    </a:lnTo>
                    <a:lnTo>
                      <a:pt x="11825" y="21673"/>
                    </a:lnTo>
                    <a:lnTo>
                      <a:pt x="12082" y="21578"/>
                    </a:lnTo>
                    <a:lnTo>
                      <a:pt x="12338" y="21476"/>
                    </a:lnTo>
                    <a:lnTo>
                      <a:pt x="12580" y="21373"/>
                    </a:lnTo>
                    <a:lnTo>
                      <a:pt x="12821" y="21263"/>
                    </a:lnTo>
                    <a:lnTo>
                      <a:pt x="13056" y="21146"/>
                    </a:lnTo>
                    <a:lnTo>
                      <a:pt x="13290" y="21029"/>
                    </a:lnTo>
                    <a:lnTo>
                      <a:pt x="13517" y="20912"/>
                    </a:lnTo>
                    <a:lnTo>
                      <a:pt x="13737" y="20788"/>
                    </a:lnTo>
                    <a:lnTo>
                      <a:pt x="13949" y="20656"/>
                    </a:lnTo>
                    <a:lnTo>
                      <a:pt x="14154" y="20531"/>
                    </a:lnTo>
                    <a:lnTo>
                      <a:pt x="14359" y="20399"/>
                    </a:lnTo>
                    <a:lnTo>
                      <a:pt x="14557" y="20260"/>
                    </a:lnTo>
                    <a:lnTo>
                      <a:pt x="14747" y="20129"/>
                    </a:lnTo>
                    <a:lnTo>
                      <a:pt x="15113" y="19850"/>
                    </a:lnTo>
                    <a:lnTo>
                      <a:pt x="15465" y="19572"/>
                    </a:lnTo>
                    <a:lnTo>
                      <a:pt x="15787" y="19294"/>
                    </a:lnTo>
                    <a:lnTo>
                      <a:pt x="16094" y="19008"/>
                    </a:lnTo>
                    <a:lnTo>
                      <a:pt x="16380" y="18730"/>
                    </a:lnTo>
                    <a:lnTo>
                      <a:pt x="16643" y="18459"/>
                    </a:lnTo>
                    <a:lnTo>
                      <a:pt x="16885" y="18188"/>
                    </a:lnTo>
                    <a:lnTo>
                      <a:pt x="17105" y="17932"/>
                    </a:lnTo>
                    <a:lnTo>
                      <a:pt x="17310" y="17683"/>
                    </a:lnTo>
                    <a:lnTo>
                      <a:pt x="17493" y="17456"/>
                    </a:lnTo>
                    <a:lnTo>
                      <a:pt x="17654" y="17236"/>
                    </a:lnTo>
                    <a:lnTo>
                      <a:pt x="17800" y="17031"/>
                    </a:lnTo>
                    <a:lnTo>
                      <a:pt x="17925" y="16856"/>
                    </a:lnTo>
                    <a:lnTo>
                      <a:pt x="18108" y="16563"/>
                    </a:lnTo>
                    <a:lnTo>
                      <a:pt x="18225" y="16372"/>
                    </a:lnTo>
                    <a:lnTo>
                      <a:pt x="18262" y="16306"/>
                    </a:lnTo>
                    <a:lnTo>
                      <a:pt x="19060" y="11423"/>
                    </a:lnTo>
                    <a:lnTo>
                      <a:pt x="19609" y="8032"/>
                    </a:lnTo>
                    <a:lnTo>
                      <a:pt x="19785" y="6890"/>
                    </a:lnTo>
                    <a:lnTo>
                      <a:pt x="19836" y="6553"/>
                    </a:lnTo>
                    <a:lnTo>
                      <a:pt x="19858" y="6414"/>
                    </a:lnTo>
                    <a:lnTo>
                      <a:pt x="19828" y="6370"/>
                    </a:lnTo>
                    <a:lnTo>
                      <a:pt x="19748" y="6268"/>
                    </a:lnTo>
                    <a:lnTo>
                      <a:pt x="19623" y="6107"/>
                    </a:lnTo>
                    <a:lnTo>
                      <a:pt x="19448" y="5909"/>
                    </a:lnTo>
                    <a:lnTo>
                      <a:pt x="19228" y="5660"/>
                    </a:lnTo>
                    <a:lnTo>
                      <a:pt x="18964" y="5382"/>
                    </a:lnTo>
                    <a:lnTo>
                      <a:pt x="18657" y="5067"/>
                    </a:lnTo>
                    <a:lnTo>
                      <a:pt x="18313" y="4730"/>
                    </a:lnTo>
                    <a:lnTo>
                      <a:pt x="17932" y="4364"/>
                    </a:lnTo>
                    <a:lnTo>
                      <a:pt x="17507" y="3991"/>
                    </a:lnTo>
                    <a:lnTo>
                      <a:pt x="17053" y="3603"/>
                    </a:lnTo>
                    <a:lnTo>
                      <a:pt x="16812" y="3412"/>
                    </a:lnTo>
                    <a:lnTo>
                      <a:pt x="16563" y="3215"/>
                    </a:lnTo>
                    <a:lnTo>
                      <a:pt x="16307" y="3017"/>
                    </a:lnTo>
                    <a:lnTo>
                      <a:pt x="16043" y="2819"/>
                    </a:lnTo>
                    <a:lnTo>
                      <a:pt x="15772" y="2629"/>
                    </a:lnTo>
                    <a:lnTo>
                      <a:pt x="15494" y="2431"/>
                    </a:lnTo>
                    <a:lnTo>
                      <a:pt x="15208" y="2248"/>
                    </a:lnTo>
                    <a:lnTo>
                      <a:pt x="14923" y="2058"/>
                    </a:lnTo>
                    <a:lnTo>
                      <a:pt x="14623" y="1875"/>
                    </a:lnTo>
                    <a:lnTo>
                      <a:pt x="14315" y="1699"/>
                    </a:lnTo>
                    <a:lnTo>
                      <a:pt x="14007" y="1523"/>
                    </a:lnTo>
                    <a:lnTo>
                      <a:pt x="13693" y="1355"/>
                    </a:lnTo>
                    <a:lnTo>
                      <a:pt x="13370" y="1194"/>
                    </a:lnTo>
                    <a:lnTo>
                      <a:pt x="13048" y="1040"/>
                    </a:lnTo>
                    <a:lnTo>
                      <a:pt x="12711" y="901"/>
                    </a:lnTo>
                    <a:lnTo>
                      <a:pt x="12382" y="762"/>
                    </a:lnTo>
                    <a:lnTo>
                      <a:pt x="12038" y="630"/>
                    </a:lnTo>
                    <a:lnTo>
                      <a:pt x="11694" y="513"/>
                    </a:lnTo>
                    <a:lnTo>
                      <a:pt x="11342" y="403"/>
                    </a:lnTo>
                    <a:lnTo>
                      <a:pt x="10991" y="308"/>
                    </a:lnTo>
                    <a:lnTo>
                      <a:pt x="10639" y="227"/>
                    </a:lnTo>
                    <a:lnTo>
                      <a:pt x="10273" y="154"/>
                    </a:lnTo>
                    <a:lnTo>
                      <a:pt x="9914" y="95"/>
                    </a:lnTo>
                    <a:lnTo>
                      <a:pt x="9548" y="44"/>
                    </a:lnTo>
                    <a:lnTo>
                      <a:pt x="9182" y="15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rgbClr val="E57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67"/>
              <p:cNvSpPr/>
              <p:nvPr/>
            </p:nvSpPr>
            <p:spPr>
              <a:xfrm>
                <a:off x="4996425" y="2524250"/>
                <a:ext cx="496450" cy="559425"/>
              </a:xfrm>
              <a:custGeom>
                <a:rect b="b" l="l" r="r" t="t"/>
                <a:pathLst>
                  <a:path extrusionOk="0" fill="none" h="22377" w="19858">
                    <a:moveTo>
                      <a:pt x="2731" y="2299"/>
                    </a:moveTo>
                    <a:lnTo>
                      <a:pt x="2731" y="2299"/>
                    </a:lnTo>
                    <a:lnTo>
                      <a:pt x="2673" y="2373"/>
                    </a:lnTo>
                    <a:lnTo>
                      <a:pt x="2526" y="2570"/>
                    </a:lnTo>
                    <a:lnTo>
                      <a:pt x="2424" y="2717"/>
                    </a:lnTo>
                    <a:lnTo>
                      <a:pt x="2314" y="2885"/>
                    </a:lnTo>
                    <a:lnTo>
                      <a:pt x="2197" y="3075"/>
                    </a:lnTo>
                    <a:lnTo>
                      <a:pt x="2080" y="3288"/>
                    </a:lnTo>
                    <a:lnTo>
                      <a:pt x="1963" y="3507"/>
                    </a:lnTo>
                    <a:lnTo>
                      <a:pt x="1846" y="3749"/>
                    </a:lnTo>
                    <a:lnTo>
                      <a:pt x="1743" y="4005"/>
                    </a:lnTo>
                    <a:lnTo>
                      <a:pt x="1699" y="4130"/>
                    </a:lnTo>
                    <a:lnTo>
                      <a:pt x="1655" y="4262"/>
                    </a:lnTo>
                    <a:lnTo>
                      <a:pt x="1619" y="4393"/>
                    </a:lnTo>
                    <a:lnTo>
                      <a:pt x="1589" y="4525"/>
                    </a:lnTo>
                    <a:lnTo>
                      <a:pt x="1560" y="4664"/>
                    </a:lnTo>
                    <a:lnTo>
                      <a:pt x="1538" y="4796"/>
                    </a:lnTo>
                    <a:lnTo>
                      <a:pt x="1523" y="4935"/>
                    </a:lnTo>
                    <a:lnTo>
                      <a:pt x="1516" y="5067"/>
                    </a:lnTo>
                    <a:lnTo>
                      <a:pt x="1516" y="5206"/>
                    </a:lnTo>
                    <a:lnTo>
                      <a:pt x="1523" y="5338"/>
                    </a:lnTo>
                    <a:lnTo>
                      <a:pt x="1523" y="5338"/>
                    </a:lnTo>
                    <a:lnTo>
                      <a:pt x="1531" y="5484"/>
                    </a:lnTo>
                    <a:lnTo>
                      <a:pt x="1531" y="5646"/>
                    </a:lnTo>
                    <a:lnTo>
                      <a:pt x="1516" y="5821"/>
                    </a:lnTo>
                    <a:lnTo>
                      <a:pt x="1501" y="6019"/>
                    </a:lnTo>
                    <a:lnTo>
                      <a:pt x="1472" y="6231"/>
                    </a:lnTo>
                    <a:lnTo>
                      <a:pt x="1443" y="6458"/>
                    </a:lnTo>
                    <a:lnTo>
                      <a:pt x="1362" y="6949"/>
                    </a:lnTo>
                    <a:lnTo>
                      <a:pt x="1260" y="7476"/>
                    </a:lnTo>
                    <a:lnTo>
                      <a:pt x="1135" y="8032"/>
                    </a:lnTo>
                    <a:lnTo>
                      <a:pt x="1003" y="8611"/>
                    </a:lnTo>
                    <a:lnTo>
                      <a:pt x="864" y="9204"/>
                    </a:lnTo>
                    <a:lnTo>
                      <a:pt x="579" y="10376"/>
                    </a:lnTo>
                    <a:lnTo>
                      <a:pt x="323" y="11474"/>
                    </a:lnTo>
                    <a:lnTo>
                      <a:pt x="213" y="11964"/>
                    </a:lnTo>
                    <a:lnTo>
                      <a:pt x="118" y="12404"/>
                    </a:lnTo>
                    <a:lnTo>
                      <a:pt x="52" y="12792"/>
                    </a:lnTo>
                    <a:lnTo>
                      <a:pt x="30" y="12953"/>
                    </a:lnTo>
                    <a:lnTo>
                      <a:pt x="15" y="13099"/>
                    </a:lnTo>
                    <a:lnTo>
                      <a:pt x="15" y="13099"/>
                    </a:lnTo>
                    <a:lnTo>
                      <a:pt x="8" y="13260"/>
                    </a:lnTo>
                    <a:lnTo>
                      <a:pt x="0" y="13451"/>
                    </a:lnTo>
                    <a:lnTo>
                      <a:pt x="8" y="13670"/>
                    </a:lnTo>
                    <a:lnTo>
                      <a:pt x="22" y="13927"/>
                    </a:lnTo>
                    <a:lnTo>
                      <a:pt x="52" y="14205"/>
                    </a:lnTo>
                    <a:lnTo>
                      <a:pt x="81" y="14513"/>
                    </a:lnTo>
                    <a:lnTo>
                      <a:pt x="132" y="14842"/>
                    </a:lnTo>
                    <a:lnTo>
                      <a:pt x="191" y="15186"/>
                    </a:lnTo>
                    <a:lnTo>
                      <a:pt x="264" y="15552"/>
                    </a:lnTo>
                    <a:lnTo>
                      <a:pt x="352" y="15926"/>
                    </a:lnTo>
                    <a:lnTo>
                      <a:pt x="462" y="16321"/>
                    </a:lnTo>
                    <a:lnTo>
                      <a:pt x="579" y="16716"/>
                    </a:lnTo>
                    <a:lnTo>
                      <a:pt x="718" y="17119"/>
                    </a:lnTo>
                    <a:lnTo>
                      <a:pt x="872" y="17522"/>
                    </a:lnTo>
                    <a:lnTo>
                      <a:pt x="960" y="17727"/>
                    </a:lnTo>
                    <a:lnTo>
                      <a:pt x="1055" y="17932"/>
                    </a:lnTo>
                    <a:lnTo>
                      <a:pt x="1150" y="18137"/>
                    </a:lnTo>
                    <a:lnTo>
                      <a:pt x="1245" y="18335"/>
                    </a:lnTo>
                    <a:lnTo>
                      <a:pt x="1355" y="18540"/>
                    </a:lnTo>
                    <a:lnTo>
                      <a:pt x="1465" y="18737"/>
                    </a:lnTo>
                    <a:lnTo>
                      <a:pt x="1582" y="18935"/>
                    </a:lnTo>
                    <a:lnTo>
                      <a:pt x="1706" y="19133"/>
                    </a:lnTo>
                    <a:lnTo>
                      <a:pt x="1838" y="19323"/>
                    </a:lnTo>
                    <a:lnTo>
                      <a:pt x="1970" y="19513"/>
                    </a:lnTo>
                    <a:lnTo>
                      <a:pt x="2109" y="19704"/>
                    </a:lnTo>
                    <a:lnTo>
                      <a:pt x="2256" y="19887"/>
                    </a:lnTo>
                    <a:lnTo>
                      <a:pt x="2409" y="20063"/>
                    </a:lnTo>
                    <a:lnTo>
                      <a:pt x="2570" y="20238"/>
                    </a:lnTo>
                    <a:lnTo>
                      <a:pt x="2739" y="20414"/>
                    </a:lnTo>
                    <a:lnTo>
                      <a:pt x="2907" y="20575"/>
                    </a:lnTo>
                    <a:lnTo>
                      <a:pt x="3090" y="20736"/>
                    </a:lnTo>
                    <a:lnTo>
                      <a:pt x="3273" y="20897"/>
                    </a:lnTo>
                    <a:lnTo>
                      <a:pt x="3471" y="21044"/>
                    </a:lnTo>
                    <a:lnTo>
                      <a:pt x="3669" y="21190"/>
                    </a:lnTo>
                    <a:lnTo>
                      <a:pt x="3881" y="21322"/>
                    </a:lnTo>
                    <a:lnTo>
                      <a:pt x="4093" y="21454"/>
                    </a:lnTo>
                    <a:lnTo>
                      <a:pt x="4320" y="21578"/>
                    </a:lnTo>
                    <a:lnTo>
                      <a:pt x="4547" y="21695"/>
                    </a:lnTo>
                    <a:lnTo>
                      <a:pt x="4789" y="21798"/>
                    </a:lnTo>
                    <a:lnTo>
                      <a:pt x="5031" y="21900"/>
                    </a:lnTo>
                    <a:lnTo>
                      <a:pt x="5287" y="21996"/>
                    </a:lnTo>
                    <a:lnTo>
                      <a:pt x="5550" y="22076"/>
                    </a:lnTo>
                    <a:lnTo>
                      <a:pt x="5821" y="22149"/>
                    </a:lnTo>
                    <a:lnTo>
                      <a:pt x="6100" y="22208"/>
                    </a:lnTo>
                    <a:lnTo>
                      <a:pt x="6385" y="22267"/>
                    </a:lnTo>
                    <a:lnTo>
                      <a:pt x="6678" y="22311"/>
                    </a:lnTo>
                    <a:lnTo>
                      <a:pt x="6986" y="22340"/>
                    </a:lnTo>
                    <a:lnTo>
                      <a:pt x="7300" y="22362"/>
                    </a:lnTo>
                    <a:lnTo>
                      <a:pt x="7623" y="22376"/>
                    </a:lnTo>
                    <a:lnTo>
                      <a:pt x="7952" y="22376"/>
                    </a:lnTo>
                    <a:lnTo>
                      <a:pt x="7952" y="22376"/>
                    </a:lnTo>
                    <a:lnTo>
                      <a:pt x="8282" y="22369"/>
                    </a:lnTo>
                    <a:lnTo>
                      <a:pt x="8611" y="22347"/>
                    </a:lnTo>
                    <a:lnTo>
                      <a:pt x="8933" y="22318"/>
                    </a:lnTo>
                    <a:lnTo>
                      <a:pt x="9248" y="22289"/>
                    </a:lnTo>
                    <a:lnTo>
                      <a:pt x="9556" y="22245"/>
                    </a:lnTo>
                    <a:lnTo>
                      <a:pt x="9856" y="22193"/>
                    </a:lnTo>
                    <a:lnTo>
                      <a:pt x="10156" y="22142"/>
                    </a:lnTo>
                    <a:lnTo>
                      <a:pt x="10449" y="22076"/>
                    </a:lnTo>
                    <a:lnTo>
                      <a:pt x="10734" y="22010"/>
                    </a:lnTo>
                    <a:lnTo>
                      <a:pt x="11013" y="21937"/>
                    </a:lnTo>
                    <a:lnTo>
                      <a:pt x="11291" y="21857"/>
                    </a:lnTo>
                    <a:lnTo>
                      <a:pt x="11562" y="21769"/>
                    </a:lnTo>
                    <a:lnTo>
                      <a:pt x="11825" y="21673"/>
                    </a:lnTo>
                    <a:lnTo>
                      <a:pt x="12082" y="21578"/>
                    </a:lnTo>
                    <a:lnTo>
                      <a:pt x="12338" y="21476"/>
                    </a:lnTo>
                    <a:lnTo>
                      <a:pt x="12580" y="21373"/>
                    </a:lnTo>
                    <a:lnTo>
                      <a:pt x="12821" y="21263"/>
                    </a:lnTo>
                    <a:lnTo>
                      <a:pt x="13056" y="21146"/>
                    </a:lnTo>
                    <a:lnTo>
                      <a:pt x="13290" y="21029"/>
                    </a:lnTo>
                    <a:lnTo>
                      <a:pt x="13517" y="20912"/>
                    </a:lnTo>
                    <a:lnTo>
                      <a:pt x="13737" y="20788"/>
                    </a:lnTo>
                    <a:lnTo>
                      <a:pt x="13949" y="20656"/>
                    </a:lnTo>
                    <a:lnTo>
                      <a:pt x="14154" y="20531"/>
                    </a:lnTo>
                    <a:lnTo>
                      <a:pt x="14359" y="20399"/>
                    </a:lnTo>
                    <a:lnTo>
                      <a:pt x="14557" y="20260"/>
                    </a:lnTo>
                    <a:lnTo>
                      <a:pt x="14747" y="20129"/>
                    </a:lnTo>
                    <a:lnTo>
                      <a:pt x="15113" y="19850"/>
                    </a:lnTo>
                    <a:lnTo>
                      <a:pt x="15465" y="19572"/>
                    </a:lnTo>
                    <a:lnTo>
                      <a:pt x="15787" y="19294"/>
                    </a:lnTo>
                    <a:lnTo>
                      <a:pt x="16094" y="19008"/>
                    </a:lnTo>
                    <a:lnTo>
                      <a:pt x="16380" y="18730"/>
                    </a:lnTo>
                    <a:lnTo>
                      <a:pt x="16643" y="18459"/>
                    </a:lnTo>
                    <a:lnTo>
                      <a:pt x="16885" y="18188"/>
                    </a:lnTo>
                    <a:lnTo>
                      <a:pt x="17105" y="17932"/>
                    </a:lnTo>
                    <a:lnTo>
                      <a:pt x="17310" y="17683"/>
                    </a:lnTo>
                    <a:lnTo>
                      <a:pt x="17493" y="17456"/>
                    </a:lnTo>
                    <a:lnTo>
                      <a:pt x="17654" y="17236"/>
                    </a:lnTo>
                    <a:lnTo>
                      <a:pt x="17800" y="17031"/>
                    </a:lnTo>
                    <a:lnTo>
                      <a:pt x="17925" y="16856"/>
                    </a:lnTo>
                    <a:lnTo>
                      <a:pt x="18108" y="16563"/>
                    </a:lnTo>
                    <a:lnTo>
                      <a:pt x="18225" y="16372"/>
                    </a:lnTo>
                    <a:lnTo>
                      <a:pt x="18262" y="16306"/>
                    </a:lnTo>
                    <a:lnTo>
                      <a:pt x="18262" y="16306"/>
                    </a:lnTo>
                    <a:lnTo>
                      <a:pt x="19060" y="11423"/>
                    </a:lnTo>
                    <a:lnTo>
                      <a:pt x="19609" y="8032"/>
                    </a:lnTo>
                    <a:lnTo>
                      <a:pt x="19785" y="6890"/>
                    </a:lnTo>
                    <a:lnTo>
                      <a:pt x="19836" y="6553"/>
                    </a:lnTo>
                    <a:lnTo>
                      <a:pt x="19858" y="6414"/>
                    </a:lnTo>
                    <a:lnTo>
                      <a:pt x="19858" y="6414"/>
                    </a:lnTo>
                    <a:lnTo>
                      <a:pt x="19828" y="6370"/>
                    </a:lnTo>
                    <a:lnTo>
                      <a:pt x="19748" y="6268"/>
                    </a:lnTo>
                    <a:lnTo>
                      <a:pt x="19623" y="6107"/>
                    </a:lnTo>
                    <a:lnTo>
                      <a:pt x="19448" y="5909"/>
                    </a:lnTo>
                    <a:lnTo>
                      <a:pt x="19228" y="5660"/>
                    </a:lnTo>
                    <a:lnTo>
                      <a:pt x="18964" y="5382"/>
                    </a:lnTo>
                    <a:lnTo>
                      <a:pt x="18657" y="5067"/>
                    </a:lnTo>
                    <a:lnTo>
                      <a:pt x="18313" y="4730"/>
                    </a:lnTo>
                    <a:lnTo>
                      <a:pt x="17932" y="4364"/>
                    </a:lnTo>
                    <a:lnTo>
                      <a:pt x="17507" y="3991"/>
                    </a:lnTo>
                    <a:lnTo>
                      <a:pt x="17053" y="3603"/>
                    </a:lnTo>
                    <a:lnTo>
                      <a:pt x="16812" y="3412"/>
                    </a:lnTo>
                    <a:lnTo>
                      <a:pt x="16563" y="3215"/>
                    </a:lnTo>
                    <a:lnTo>
                      <a:pt x="16307" y="3017"/>
                    </a:lnTo>
                    <a:lnTo>
                      <a:pt x="16043" y="2819"/>
                    </a:lnTo>
                    <a:lnTo>
                      <a:pt x="15772" y="2629"/>
                    </a:lnTo>
                    <a:lnTo>
                      <a:pt x="15494" y="2431"/>
                    </a:lnTo>
                    <a:lnTo>
                      <a:pt x="15208" y="2248"/>
                    </a:lnTo>
                    <a:lnTo>
                      <a:pt x="14923" y="2058"/>
                    </a:lnTo>
                    <a:lnTo>
                      <a:pt x="14623" y="1875"/>
                    </a:lnTo>
                    <a:lnTo>
                      <a:pt x="14315" y="1699"/>
                    </a:lnTo>
                    <a:lnTo>
                      <a:pt x="14007" y="1523"/>
                    </a:lnTo>
                    <a:lnTo>
                      <a:pt x="13693" y="1355"/>
                    </a:lnTo>
                    <a:lnTo>
                      <a:pt x="13370" y="1194"/>
                    </a:lnTo>
                    <a:lnTo>
                      <a:pt x="13048" y="1040"/>
                    </a:lnTo>
                    <a:lnTo>
                      <a:pt x="12711" y="901"/>
                    </a:lnTo>
                    <a:lnTo>
                      <a:pt x="12382" y="762"/>
                    </a:lnTo>
                    <a:lnTo>
                      <a:pt x="12038" y="630"/>
                    </a:lnTo>
                    <a:lnTo>
                      <a:pt x="11694" y="513"/>
                    </a:lnTo>
                    <a:lnTo>
                      <a:pt x="11342" y="403"/>
                    </a:lnTo>
                    <a:lnTo>
                      <a:pt x="10991" y="308"/>
                    </a:lnTo>
                    <a:lnTo>
                      <a:pt x="10639" y="227"/>
                    </a:lnTo>
                    <a:lnTo>
                      <a:pt x="10273" y="154"/>
                    </a:lnTo>
                    <a:lnTo>
                      <a:pt x="9914" y="95"/>
                    </a:lnTo>
                    <a:lnTo>
                      <a:pt x="9548" y="44"/>
                    </a:lnTo>
                    <a:lnTo>
                      <a:pt x="9182" y="15"/>
                    </a:lnTo>
                    <a:lnTo>
                      <a:pt x="8809" y="0"/>
                    </a:lnTo>
                    <a:lnTo>
                      <a:pt x="8435" y="0"/>
                    </a:lnTo>
                    <a:lnTo>
                      <a:pt x="8062" y="15"/>
                    </a:lnTo>
                    <a:lnTo>
                      <a:pt x="7681" y="44"/>
                    </a:lnTo>
                    <a:lnTo>
                      <a:pt x="7498" y="66"/>
                    </a:lnTo>
                    <a:lnTo>
                      <a:pt x="7308" y="95"/>
                    </a:lnTo>
                    <a:lnTo>
                      <a:pt x="7117" y="125"/>
                    </a:lnTo>
                    <a:lnTo>
                      <a:pt x="6927" y="161"/>
                    </a:lnTo>
                    <a:lnTo>
                      <a:pt x="6737" y="205"/>
                    </a:lnTo>
                    <a:lnTo>
                      <a:pt x="6546" y="249"/>
                    </a:lnTo>
                    <a:lnTo>
                      <a:pt x="6356" y="300"/>
                    </a:lnTo>
                    <a:lnTo>
                      <a:pt x="6166" y="352"/>
                    </a:lnTo>
                    <a:lnTo>
                      <a:pt x="5975" y="418"/>
                    </a:lnTo>
                    <a:lnTo>
                      <a:pt x="5785" y="483"/>
                    </a:lnTo>
                    <a:lnTo>
                      <a:pt x="5594" y="549"/>
                    </a:lnTo>
                    <a:lnTo>
                      <a:pt x="5397" y="630"/>
                    </a:lnTo>
                    <a:lnTo>
                      <a:pt x="5206" y="710"/>
                    </a:lnTo>
                    <a:lnTo>
                      <a:pt x="5016" y="798"/>
                    </a:lnTo>
                    <a:lnTo>
                      <a:pt x="4826" y="893"/>
                    </a:lnTo>
                    <a:lnTo>
                      <a:pt x="4635" y="989"/>
                    </a:lnTo>
                    <a:lnTo>
                      <a:pt x="4445" y="1091"/>
                    </a:lnTo>
                    <a:lnTo>
                      <a:pt x="4254" y="1201"/>
                    </a:lnTo>
                    <a:lnTo>
                      <a:pt x="4064" y="1318"/>
                    </a:lnTo>
                    <a:lnTo>
                      <a:pt x="3874" y="1443"/>
                    </a:lnTo>
                    <a:lnTo>
                      <a:pt x="3683" y="1567"/>
                    </a:lnTo>
                    <a:lnTo>
                      <a:pt x="3493" y="1699"/>
                    </a:lnTo>
                    <a:lnTo>
                      <a:pt x="3303" y="1838"/>
                    </a:lnTo>
                    <a:lnTo>
                      <a:pt x="3112" y="1984"/>
                    </a:lnTo>
                    <a:lnTo>
                      <a:pt x="2922" y="2138"/>
                    </a:lnTo>
                    <a:lnTo>
                      <a:pt x="2731" y="229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67"/>
              <p:cNvSpPr/>
              <p:nvPr/>
            </p:nvSpPr>
            <p:spPr>
              <a:xfrm>
                <a:off x="5051875" y="2465475"/>
                <a:ext cx="497750" cy="363750"/>
              </a:xfrm>
              <a:custGeom>
                <a:rect b="b" l="l" r="r" t="t"/>
                <a:pathLst>
                  <a:path extrusionOk="0" h="14550" w="19910">
                    <a:moveTo>
                      <a:pt x="11101" y="1"/>
                    </a:moveTo>
                    <a:lnTo>
                      <a:pt x="10911" y="8"/>
                    </a:lnTo>
                    <a:lnTo>
                      <a:pt x="10142" y="52"/>
                    </a:lnTo>
                    <a:lnTo>
                      <a:pt x="9359" y="111"/>
                    </a:lnTo>
                    <a:lnTo>
                      <a:pt x="8963" y="147"/>
                    </a:lnTo>
                    <a:lnTo>
                      <a:pt x="8568" y="184"/>
                    </a:lnTo>
                    <a:lnTo>
                      <a:pt x="8172" y="228"/>
                    </a:lnTo>
                    <a:lnTo>
                      <a:pt x="7777" y="279"/>
                    </a:lnTo>
                    <a:lnTo>
                      <a:pt x="7382" y="338"/>
                    </a:lnTo>
                    <a:lnTo>
                      <a:pt x="6986" y="411"/>
                    </a:lnTo>
                    <a:lnTo>
                      <a:pt x="6598" y="484"/>
                    </a:lnTo>
                    <a:lnTo>
                      <a:pt x="6210" y="572"/>
                    </a:lnTo>
                    <a:lnTo>
                      <a:pt x="5822" y="667"/>
                    </a:lnTo>
                    <a:lnTo>
                      <a:pt x="5441" y="770"/>
                    </a:lnTo>
                    <a:lnTo>
                      <a:pt x="5068" y="887"/>
                    </a:lnTo>
                    <a:lnTo>
                      <a:pt x="4694" y="1019"/>
                    </a:lnTo>
                    <a:lnTo>
                      <a:pt x="4328" y="1165"/>
                    </a:lnTo>
                    <a:lnTo>
                      <a:pt x="3970" y="1319"/>
                    </a:lnTo>
                    <a:lnTo>
                      <a:pt x="3618" y="1495"/>
                    </a:lnTo>
                    <a:lnTo>
                      <a:pt x="3442" y="1582"/>
                    </a:lnTo>
                    <a:lnTo>
                      <a:pt x="3274" y="1678"/>
                    </a:lnTo>
                    <a:lnTo>
                      <a:pt x="3106" y="1780"/>
                    </a:lnTo>
                    <a:lnTo>
                      <a:pt x="2937" y="1883"/>
                    </a:lnTo>
                    <a:lnTo>
                      <a:pt x="2776" y="1992"/>
                    </a:lnTo>
                    <a:lnTo>
                      <a:pt x="2608" y="2102"/>
                    </a:lnTo>
                    <a:lnTo>
                      <a:pt x="2454" y="2219"/>
                    </a:lnTo>
                    <a:lnTo>
                      <a:pt x="2293" y="2344"/>
                    </a:lnTo>
                    <a:lnTo>
                      <a:pt x="2139" y="2468"/>
                    </a:lnTo>
                    <a:lnTo>
                      <a:pt x="1985" y="2600"/>
                    </a:lnTo>
                    <a:lnTo>
                      <a:pt x="1839" y="2732"/>
                    </a:lnTo>
                    <a:lnTo>
                      <a:pt x="1692" y="2871"/>
                    </a:lnTo>
                    <a:lnTo>
                      <a:pt x="1553" y="3018"/>
                    </a:lnTo>
                    <a:lnTo>
                      <a:pt x="1414" y="3171"/>
                    </a:lnTo>
                    <a:lnTo>
                      <a:pt x="1275" y="3325"/>
                    </a:lnTo>
                    <a:lnTo>
                      <a:pt x="1143" y="3486"/>
                    </a:lnTo>
                    <a:lnTo>
                      <a:pt x="1011" y="3647"/>
                    </a:lnTo>
                    <a:lnTo>
                      <a:pt x="880" y="3823"/>
                    </a:lnTo>
                    <a:lnTo>
                      <a:pt x="762" y="3999"/>
                    </a:lnTo>
                    <a:lnTo>
                      <a:pt x="638" y="4182"/>
                    </a:lnTo>
                    <a:lnTo>
                      <a:pt x="521" y="4372"/>
                    </a:lnTo>
                    <a:lnTo>
                      <a:pt x="411" y="4562"/>
                    </a:lnTo>
                    <a:lnTo>
                      <a:pt x="301" y="4760"/>
                    </a:lnTo>
                    <a:lnTo>
                      <a:pt x="199" y="4965"/>
                    </a:lnTo>
                    <a:lnTo>
                      <a:pt x="96" y="5178"/>
                    </a:lnTo>
                    <a:lnTo>
                      <a:pt x="1" y="5397"/>
                    </a:lnTo>
                    <a:lnTo>
                      <a:pt x="74" y="5302"/>
                    </a:lnTo>
                    <a:lnTo>
                      <a:pt x="169" y="5199"/>
                    </a:lnTo>
                    <a:lnTo>
                      <a:pt x="308" y="5068"/>
                    </a:lnTo>
                    <a:lnTo>
                      <a:pt x="484" y="4914"/>
                    </a:lnTo>
                    <a:lnTo>
                      <a:pt x="689" y="4746"/>
                    </a:lnTo>
                    <a:lnTo>
                      <a:pt x="806" y="4658"/>
                    </a:lnTo>
                    <a:lnTo>
                      <a:pt x="938" y="4570"/>
                    </a:lnTo>
                    <a:lnTo>
                      <a:pt x="1077" y="4482"/>
                    </a:lnTo>
                    <a:lnTo>
                      <a:pt x="1224" y="4394"/>
                    </a:lnTo>
                    <a:lnTo>
                      <a:pt x="1377" y="4306"/>
                    </a:lnTo>
                    <a:lnTo>
                      <a:pt x="1539" y="4218"/>
                    </a:lnTo>
                    <a:lnTo>
                      <a:pt x="1714" y="4138"/>
                    </a:lnTo>
                    <a:lnTo>
                      <a:pt x="1890" y="4065"/>
                    </a:lnTo>
                    <a:lnTo>
                      <a:pt x="2080" y="3991"/>
                    </a:lnTo>
                    <a:lnTo>
                      <a:pt x="2285" y="3925"/>
                    </a:lnTo>
                    <a:lnTo>
                      <a:pt x="2490" y="3867"/>
                    </a:lnTo>
                    <a:lnTo>
                      <a:pt x="2710" y="3816"/>
                    </a:lnTo>
                    <a:lnTo>
                      <a:pt x="2930" y="3779"/>
                    </a:lnTo>
                    <a:lnTo>
                      <a:pt x="3164" y="3742"/>
                    </a:lnTo>
                    <a:lnTo>
                      <a:pt x="3406" y="3720"/>
                    </a:lnTo>
                    <a:lnTo>
                      <a:pt x="3655" y="3713"/>
                    </a:lnTo>
                    <a:lnTo>
                      <a:pt x="3918" y="3713"/>
                    </a:lnTo>
                    <a:lnTo>
                      <a:pt x="4182" y="3735"/>
                    </a:lnTo>
                    <a:lnTo>
                      <a:pt x="4460" y="3764"/>
                    </a:lnTo>
                    <a:lnTo>
                      <a:pt x="4738" y="3808"/>
                    </a:lnTo>
                    <a:lnTo>
                      <a:pt x="5039" y="3867"/>
                    </a:lnTo>
                    <a:lnTo>
                      <a:pt x="5353" y="3933"/>
                    </a:lnTo>
                    <a:lnTo>
                      <a:pt x="5683" y="4013"/>
                    </a:lnTo>
                    <a:lnTo>
                      <a:pt x="6034" y="4101"/>
                    </a:lnTo>
                    <a:lnTo>
                      <a:pt x="6759" y="4299"/>
                    </a:lnTo>
                    <a:lnTo>
                      <a:pt x="7528" y="4526"/>
                    </a:lnTo>
                    <a:lnTo>
                      <a:pt x="8319" y="4775"/>
                    </a:lnTo>
                    <a:lnTo>
                      <a:pt x="9117" y="5038"/>
                    </a:lnTo>
                    <a:lnTo>
                      <a:pt x="9908" y="5302"/>
                    </a:lnTo>
                    <a:lnTo>
                      <a:pt x="10677" y="5573"/>
                    </a:lnTo>
                    <a:lnTo>
                      <a:pt x="11409" y="5829"/>
                    </a:lnTo>
                    <a:lnTo>
                      <a:pt x="12097" y="6078"/>
                    </a:lnTo>
                    <a:lnTo>
                      <a:pt x="13247" y="6503"/>
                    </a:lnTo>
                    <a:lnTo>
                      <a:pt x="14030" y="6803"/>
                    </a:lnTo>
                    <a:lnTo>
                      <a:pt x="14316" y="6913"/>
                    </a:lnTo>
                    <a:lnTo>
                      <a:pt x="14272" y="7037"/>
                    </a:lnTo>
                    <a:lnTo>
                      <a:pt x="14162" y="7381"/>
                    </a:lnTo>
                    <a:lnTo>
                      <a:pt x="14015" y="7865"/>
                    </a:lnTo>
                    <a:lnTo>
                      <a:pt x="13935" y="8143"/>
                    </a:lnTo>
                    <a:lnTo>
                      <a:pt x="13854" y="8436"/>
                    </a:lnTo>
                    <a:lnTo>
                      <a:pt x="13788" y="8721"/>
                    </a:lnTo>
                    <a:lnTo>
                      <a:pt x="13722" y="9007"/>
                    </a:lnTo>
                    <a:lnTo>
                      <a:pt x="13671" y="9285"/>
                    </a:lnTo>
                    <a:lnTo>
                      <a:pt x="13642" y="9534"/>
                    </a:lnTo>
                    <a:lnTo>
                      <a:pt x="13635" y="9644"/>
                    </a:lnTo>
                    <a:lnTo>
                      <a:pt x="13627" y="9754"/>
                    </a:lnTo>
                    <a:lnTo>
                      <a:pt x="13635" y="9849"/>
                    </a:lnTo>
                    <a:lnTo>
                      <a:pt x="13642" y="9937"/>
                    </a:lnTo>
                    <a:lnTo>
                      <a:pt x="13657" y="10010"/>
                    </a:lnTo>
                    <a:lnTo>
                      <a:pt x="13686" y="10069"/>
                    </a:lnTo>
                    <a:lnTo>
                      <a:pt x="13715" y="10113"/>
                    </a:lnTo>
                    <a:lnTo>
                      <a:pt x="13737" y="10135"/>
                    </a:lnTo>
                    <a:lnTo>
                      <a:pt x="13752" y="10149"/>
                    </a:lnTo>
                    <a:lnTo>
                      <a:pt x="13964" y="10252"/>
                    </a:lnTo>
                    <a:lnTo>
                      <a:pt x="14206" y="10383"/>
                    </a:lnTo>
                    <a:lnTo>
                      <a:pt x="14330" y="10457"/>
                    </a:lnTo>
                    <a:lnTo>
                      <a:pt x="14462" y="10545"/>
                    </a:lnTo>
                    <a:lnTo>
                      <a:pt x="14586" y="10640"/>
                    </a:lnTo>
                    <a:lnTo>
                      <a:pt x="14704" y="10742"/>
                    </a:lnTo>
                    <a:lnTo>
                      <a:pt x="14813" y="10852"/>
                    </a:lnTo>
                    <a:lnTo>
                      <a:pt x="14857" y="10918"/>
                    </a:lnTo>
                    <a:lnTo>
                      <a:pt x="14909" y="10984"/>
                    </a:lnTo>
                    <a:lnTo>
                      <a:pt x="14945" y="11050"/>
                    </a:lnTo>
                    <a:lnTo>
                      <a:pt x="14982" y="11123"/>
                    </a:lnTo>
                    <a:lnTo>
                      <a:pt x="15011" y="11196"/>
                    </a:lnTo>
                    <a:lnTo>
                      <a:pt x="15040" y="11277"/>
                    </a:lnTo>
                    <a:lnTo>
                      <a:pt x="15062" y="11357"/>
                    </a:lnTo>
                    <a:lnTo>
                      <a:pt x="15077" y="11445"/>
                    </a:lnTo>
                    <a:lnTo>
                      <a:pt x="15084" y="11533"/>
                    </a:lnTo>
                    <a:lnTo>
                      <a:pt x="15084" y="11628"/>
                    </a:lnTo>
                    <a:lnTo>
                      <a:pt x="15077" y="11723"/>
                    </a:lnTo>
                    <a:lnTo>
                      <a:pt x="15062" y="11826"/>
                    </a:lnTo>
                    <a:lnTo>
                      <a:pt x="15040" y="11936"/>
                    </a:lnTo>
                    <a:lnTo>
                      <a:pt x="15004" y="12046"/>
                    </a:lnTo>
                    <a:lnTo>
                      <a:pt x="14857" y="12500"/>
                    </a:lnTo>
                    <a:lnTo>
                      <a:pt x="14704" y="12946"/>
                    </a:lnTo>
                    <a:lnTo>
                      <a:pt x="14550" y="13371"/>
                    </a:lnTo>
                    <a:lnTo>
                      <a:pt x="14411" y="13752"/>
                    </a:lnTo>
                    <a:lnTo>
                      <a:pt x="14184" y="14323"/>
                    </a:lnTo>
                    <a:lnTo>
                      <a:pt x="14103" y="14550"/>
                    </a:lnTo>
                    <a:lnTo>
                      <a:pt x="14103" y="14550"/>
                    </a:lnTo>
                    <a:lnTo>
                      <a:pt x="14220" y="14498"/>
                    </a:lnTo>
                    <a:lnTo>
                      <a:pt x="14557" y="14359"/>
                    </a:lnTo>
                    <a:lnTo>
                      <a:pt x="15040" y="14176"/>
                    </a:lnTo>
                    <a:lnTo>
                      <a:pt x="15326" y="14074"/>
                    </a:lnTo>
                    <a:lnTo>
                      <a:pt x="15634" y="13971"/>
                    </a:lnTo>
                    <a:lnTo>
                      <a:pt x="15948" y="13869"/>
                    </a:lnTo>
                    <a:lnTo>
                      <a:pt x="16271" y="13774"/>
                    </a:lnTo>
                    <a:lnTo>
                      <a:pt x="16593" y="13686"/>
                    </a:lnTo>
                    <a:lnTo>
                      <a:pt x="16900" y="13613"/>
                    </a:lnTo>
                    <a:lnTo>
                      <a:pt x="17200" y="13561"/>
                    </a:lnTo>
                    <a:lnTo>
                      <a:pt x="17340" y="13539"/>
                    </a:lnTo>
                    <a:lnTo>
                      <a:pt x="17479" y="13525"/>
                    </a:lnTo>
                    <a:lnTo>
                      <a:pt x="17603" y="13517"/>
                    </a:lnTo>
                    <a:lnTo>
                      <a:pt x="17728" y="13517"/>
                    </a:lnTo>
                    <a:lnTo>
                      <a:pt x="17837" y="13525"/>
                    </a:lnTo>
                    <a:lnTo>
                      <a:pt x="17940" y="13539"/>
                    </a:lnTo>
                    <a:lnTo>
                      <a:pt x="18035" y="13539"/>
                    </a:lnTo>
                    <a:lnTo>
                      <a:pt x="18086" y="13532"/>
                    </a:lnTo>
                    <a:lnTo>
                      <a:pt x="18138" y="13510"/>
                    </a:lnTo>
                    <a:lnTo>
                      <a:pt x="18189" y="13488"/>
                    </a:lnTo>
                    <a:lnTo>
                      <a:pt x="18240" y="13451"/>
                    </a:lnTo>
                    <a:lnTo>
                      <a:pt x="18291" y="13415"/>
                    </a:lnTo>
                    <a:lnTo>
                      <a:pt x="18350" y="13364"/>
                    </a:lnTo>
                    <a:lnTo>
                      <a:pt x="18453" y="13254"/>
                    </a:lnTo>
                    <a:lnTo>
                      <a:pt x="18562" y="13122"/>
                    </a:lnTo>
                    <a:lnTo>
                      <a:pt x="18665" y="12961"/>
                    </a:lnTo>
                    <a:lnTo>
                      <a:pt x="18775" y="12778"/>
                    </a:lnTo>
                    <a:lnTo>
                      <a:pt x="18877" y="12580"/>
                    </a:lnTo>
                    <a:lnTo>
                      <a:pt x="18980" y="12360"/>
                    </a:lnTo>
                    <a:lnTo>
                      <a:pt x="19082" y="12126"/>
                    </a:lnTo>
                    <a:lnTo>
                      <a:pt x="19177" y="11877"/>
                    </a:lnTo>
                    <a:lnTo>
                      <a:pt x="19273" y="11621"/>
                    </a:lnTo>
                    <a:lnTo>
                      <a:pt x="19360" y="11343"/>
                    </a:lnTo>
                    <a:lnTo>
                      <a:pt x="19441" y="11064"/>
                    </a:lnTo>
                    <a:lnTo>
                      <a:pt x="19522" y="10772"/>
                    </a:lnTo>
                    <a:lnTo>
                      <a:pt x="19595" y="10471"/>
                    </a:lnTo>
                    <a:lnTo>
                      <a:pt x="19668" y="10171"/>
                    </a:lnTo>
                    <a:lnTo>
                      <a:pt x="19727" y="9864"/>
                    </a:lnTo>
                    <a:lnTo>
                      <a:pt x="19778" y="9556"/>
                    </a:lnTo>
                    <a:lnTo>
                      <a:pt x="19822" y="9249"/>
                    </a:lnTo>
                    <a:lnTo>
                      <a:pt x="19858" y="8941"/>
                    </a:lnTo>
                    <a:lnTo>
                      <a:pt x="19888" y="8641"/>
                    </a:lnTo>
                    <a:lnTo>
                      <a:pt x="19902" y="8341"/>
                    </a:lnTo>
                    <a:lnTo>
                      <a:pt x="19910" y="8048"/>
                    </a:lnTo>
                    <a:lnTo>
                      <a:pt x="19910" y="7762"/>
                    </a:lnTo>
                    <a:lnTo>
                      <a:pt x="19895" y="7484"/>
                    </a:lnTo>
                    <a:lnTo>
                      <a:pt x="19866" y="7220"/>
                    </a:lnTo>
                    <a:lnTo>
                      <a:pt x="19822" y="6971"/>
                    </a:lnTo>
                    <a:lnTo>
                      <a:pt x="19770" y="6730"/>
                    </a:lnTo>
                    <a:lnTo>
                      <a:pt x="19741" y="6620"/>
                    </a:lnTo>
                    <a:lnTo>
                      <a:pt x="19705" y="6510"/>
                    </a:lnTo>
                    <a:lnTo>
                      <a:pt x="19661" y="6408"/>
                    </a:lnTo>
                    <a:lnTo>
                      <a:pt x="19624" y="6305"/>
                    </a:lnTo>
                    <a:lnTo>
                      <a:pt x="19522" y="6107"/>
                    </a:lnTo>
                    <a:lnTo>
                      <a:pt x="19412" y="5895"/>
                    </a:lnTo>
                    <a:lnTo>
                      <a:pt x="19280" y="5668"/>
                    </a:lnTo>
                    <a:lnTo>
                      <a:pt x="19141" y="5434"/>
                    </a:lnTo>
                    <a:lnTo>
                      <a:pt x="18980" y="5192"/>
                    </a:lnTo>
                    <a:lnTo>
                      <a:pt x="18811" y="4943"/>
                    </a:lnTo>
                    <a:lnTo>
                      <a:pt x="18628" y="4680"/>
                    </a:lnTo>
                    <a:lnTo>
                      <a:pt x="18431" y="4423"/>
                    </a:lnTo>
                    <a:lnTo>
                      <a:pt x="18218" y="4152"/>
                    </a:lnTo>
                    <a:lnTo>
                      <a:pt x="17999" y="3889"/>
                    </a:lnTo>
                    <a:lnTo>
                      <a:pt x="17764" y="3618"/>
                    </a:lnTo>
                    <a:lnTo>
                      <a:pt x="17515" y="3347"/>
                    </a:lnTo>
                    <a:lnTo>
                      <a:pt x="17259" y="3083"/>
                    </a:lnTo>
                    <a:lnTo>
                      <a:pt x="16995" y="2820"/>
                    </a:lnTo>
                    <a:lnTo>
                      <a:pt x="16717" y="2556"/>
                    </a:lnTo>
                    <a:lnTo>
                      <a:pt x="16432" y="2300"/>
                    </a:lnTo>
                    <a:lnTo>
                      <a:pt x="16131" y="2051"/>
                    </a:lnTo>
                    <a:lnTo>
                      <a:pt x="15831" y="1817"/>
                    </a:lnTo>
                    <a:lnTo>
                      <a:pt x="15516" y="1582"/>
                    </a:lnTo>
                    <a:lnTo>
                      <a:pt x="15194" y="1363"/>
                    </a:lnTo>
                    <a:lnTo>
                      <a:pt x="14872" y="1158"/>
                    </a:lnTo>
                    <a:lnTo>
                      <a:pt x="14535" y="960"/>
                    </a:lnTo>
                    <a:lnTo>
                      <a:pt x="14191" y="777"/>
                    </a:lnTo>
                    <a:lnTo>
                      <a:pt x="13847" y="616"/>
                    </a:lnTo>
                    <a:lnTo>
                      <a:pt x="13671" y="535"/>
                    </a:lnTo>
                    <a:lnTo>
                      <a:pt x="13495" y="462"/>
                    </a:lnTo>
                    <a:lnTo>
                      <a:pt x="13312" y="396"/>
                    </a:lnTo>
                    <a:lnTo>
                      <a:pt x="13137" y="338"/>
                    </a:lnTo>
                    <a:lnTo>
                      <a:pt x="12954" y="279"/>
                    </a:lnTo>
                    <a:lnTo>
                      <a:pt x="12771" y="228"/>
                    </a:lnTo>
                    <a:lnTo>
                      <a:pt x="12595" y="177"/>
                    </a:lnTo>
                    <a:lnTo>
                      <a:pt x="12405" y="133"/>
                    </a:lnTo>
                    <a:lnTo>
                      <a:pt x="12221" y="96"/>
                    </a:lnTo>
                    <a:lnTo>
                      <a:pt x="12038" y="67"/>
                    </a:lnTo>
                    <a:lnTo>
                      <a:pt x="11848" y="45"/>
                    </a:lnTo>
                    <a:lnTo>
                      <a:pt x="11665" y="23"/>
                    </a:lnTo>
                    <a:lnTo>
                      <a:pt x="11475" y="8"/>
                    </a:lnTo>
                    <a:lnTo>
                      <a:pt x="11284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67"/>
              <p:cNvSpPr/>
              <p:nvPr/>
            </p:nvSpPr>
            <p:spPr>
              <a:xfrm>
                <a:off x="5419275" y="2793875"/>
                <a:ext cx="120825" cy="157825"/>
              </a:xfrm>
              <a:custGeom>
                <a:rect b="b" l="l" r="r" t="t"/>
                <a:pathLst>
                  <a:path extrusionOk="0" h="6313" w="4833">
                    <a:moveTo>
                      <a:pt x="2585" y="1"/>
                    </a:moveTo>
                    <a:lnTo>
                      <a:pt x="2387" y="15"/>
                    </a:lnTo>
                    <a:lnTo>
                      <a:pt x="2204" y="45"/>
                    </a:lnTo>
                    <a:lnTo>
                      <a:pt x="2036" y="88"/>
                    </a:lnTo>
                    <a:lnTo>
                      <a:pt x="1867" y="140"/>
                    </a:lnTo>
                    <a:lnTo>
                      <a:pt x="1714" y="206"/>
                    </a:lnTo>
                    <a:lnTo>
                      <a:pt x="1567" y="286"/>
                    </a:lnTo>
                    <a:lnTo>
                      <a:pt x="1428" y="374"/>
                    </a:lnTo>
                    <a:lnTo>
                      <a:pt x="1304" y="462"/>
                    </a:lnTo>
                    <a:lnTo>
                      <a:pt x="1179" y="564"/>
                    </a:lnTo>
                    <a:lnTo>
                      <a:pt x="1069" y="667"/>
                    </a:lnTo>
                    <a:lnTo>
                      <a:pt x="967" y="777"/>
                    </a:lnTo>
                    <a:lnTo>
                      <a:pt x="864" y="887"/>
                    </a:lnTo>
                    <a:lnTo>
                      <a:pt x="776" y="996"/>
                    </a:lnTo>
                    <a:lnTo>
                      <a:pt x="696" y="1106"/>
                    </a:lnTo>
                    <a:lnTo>
                      <a:pt x="623" y="1223"/>
                    </a:lnTo>
                    <a:lnTo>
                      <a:pt x="557" y="1333"/>
                    </a:lnTo>
                    <a:lnTo>
                      <a:pt x="491" y="1436"/>
                    </a:lnTo>
                    <a:lnTo>
                      <a:pt x="396" y="1633"/>
                    </a:lnTo>
                    <a:lnTo>
                      <a:pt x="315" y="1809"/>
                    </a:lnTo>
                    <a:lnTo>
                      <a:pt x="264" y="1941"/>
                    </a:lnTo>
                    <a:lnTo>
                      <a:pt x="220" y="2058"/>
                    </a:lnTo>
                    <a:lnTo>
                      <a:pt x="169" y="2256"/>
                    </a:lnTo>
                    <a:lnTo>
                      <a:pt x="117" y="2446"/>
                    </a:lnTo>
                    <a:lnTo>
                      <a:pt x="81" y="2637"/>
                    </a:lnTo>
                    <a:lnTo>
                      <a:pt x="52" y="2834"/>
                    </a:lnTo>
                    <a:lnTo>
                      <a:pt x="30" y="3025"/>
                    </a:lnTo>
                    <a:lnTo>
                      <a:pt x="8" y="3208"/>
                    </a:lnTo>
                    <a:lnTo>
                      <a:pt x="0" y="3398"/>
                    </a:lnTo>
                    <a:lnTo>
                      <a:pt x="0" y="3581"/>
                    </a:lnTo>
                    <a:lnTo>
                      <a:pt x="0" y="3764"/>
                    </a:lnTo>
                    <a:lnTo>
                      <a:pt x="8" y="3940"/>
                    </a:lnTo>
                    <a:lnTo>
                      <a:pt x="22" y="4116"/>
                    </a:lnTo>
                    <a:lnTo>
                      <a:pt x="37" y="4284"/>
                    </a:lnTo>
                    <a:lnTo>
                      <a:pt x="81" y="4606"/>
                    </a:lnTo>
                    <a:lnTo>
                      <a:pt x="132" y="4914"/>
                    </a:lnTo>
                    <a:lnTo>
                      <a:pt x="191" y="5192"/>
                    </a:lnTo>
                    <a:lnTo>
                      <a:pt x="257" y="5448"/>
                    </a:lnTo>
                    <a:lnTo>
                      <a:pt x="322" y="5668"/>
                    </a:lnTo>
                    <a:lnTo>
                      <a:pt x="388" y="5858"/>
                    </a:lnTo>
                    <a:lnTo>
                      <a:pt x="484" y="6122"/>
                    </a:lnTo>
                    <a:lnTo>
                      <a:pt x="527" y="6217"/>
                    </a:lnTo>
                    <a:lnTo>
                      <a:pt x="689" y="6254"/>
                    </a:lnTo>
                    <a:lnTo>
                      <a:pt x="842" y="6283"/>
                    </a:lnTo>
                    <a:lnTo>
                      <a:pt x="1003" y="6305"/>
                    </a:lnTo>
                    <a:lnTo>
                      <a:pt x="1157" y="6312"/>
                    </a:lnTo>
                    <a:lnTo>
                      <a:pt x="1311" y="6312"/>
                    </a:lnTo>
                    <a:lnTo>
                      <a:pt x="1465" y="6305"/>
                    </a:lnTo>
                    <a:lnTo>
                      <a:pt x="1611" y="6283"/>
                    </a:lnTo>
                    <a:lnTo>
                      <a:pt x="1765" y="6261"/>
                    </a:lnTo>
                    <a:lnTo>
                      <a:pt x="1904" y="6224"/>
                    </a:lnTo>
                    <a:lnTo>
                      <a:pt x="2050" y="6188"/>
                    </a:lnTo>
                    <a:lnTo>
                      <a:pt x="2190" y="6136"/>
                    </a:lnTo>
                    <a:lnTo>
                      <a:pt x="2329" y="6085"/>
                    </a:lnTo>
                    <a:lnTo>
                      <a:pt x="2461" y="6019"/>
                    </a:lnTo>
                    <a:lnTo>
                      <a:pt x="2592" y="5953"/>
                    </a:lnTo>
                    <a:lnTo>
                      <a:pt x="2724" y="5873"/>
                    </a:lnTo>
                    <a:lnTo>
                      <a:pt x="2849" y="5792"/>
                    </a:lnTo>
                    <a:lnTo>
                      <a:pt x="2973" y="5704"/>
                    </a:lnTo>
                    <a:lnTo>
                      <a:pt x="3090" y="5617"/>
                    </a:lnTo>
                    <a:lnTo>
                      <a:pt x="3207" y="5514"/>
                    </a:lnTo>
                    <a:lnTo>
                      <a:pt x="3325" y="5412"/>
                    </a:lnTo>
                    <a:lnTo>
                      <a:pt x="3434" y="5309"/>
                    </a:lnTo>
                    <a:lnTo>
                      <a:pt x="3544" y="5192"/>
                    </a:lnTo>
                    <a:lnTo>
                      <a:pt x="3647" y="5075"/>
                    </a:lnTo>
                    <a:lnTo>
                      <a:pt x="3742" y="4958"/>
                    </a:lnTo>
                    <a:lnTo>
                      <a:pt x="3837" y="4833"/>
                    </a:lnTo>
                    <a:lnTo>
                      <a:pt x="3932" y="4709"/>
                    </a:lnTo>
                    <a:lnTo>
                      <a:pt x="4020" y="4577"/>
                    </a:lnTo>
                    <a:lnTo>
                      <a:pt x="4108" y="4445"/>
                    </a:lnTo>
                    <a:lnTo>
                      <a:pt x="4181" y="4313"/>
                    </a:lnTo>
                    <a:lnTo>
                      <a:pt x="4262" y="4174"/>
                    </a:lnTo>
                    <a:lnTo>
                      <a:pt x="4335" y="4035"/>
                    </a:lnTo>
                    <a:lnTo>
                      <a:pt x="4401" y="3896"/>
                    </a:lnTo>
                    <a:lnTo>
                      <a:pt x="4459" y="3749"/>
                    </a:lnTo>
                    <a:lnTo>
                      <a:pt x="4518" y="3610"/>
                    </a:lnTo>
                    <a:lnTo>
                      <a:pt x="4577" y="3464"/>
                    </a:lnTo>
                    <a:lnTo>
                      <a:pt x="4621" y="3317"/>
                    </a:lnTo>
                    <a:lnTo>
                      <a:pt x="4664" y="3178"/>
                    </a:lnTo>
                    <a:lnTo>
                      <a:pt x="4708" y="3032"/>
                    </a:lnTo>
                    <a:lnTo>
                      <a:pt x="4738" y="2885"/>
                    </a:lnTo>
                    <a:lnTo>
                      <a:pt x="4767" y="2746"/>
                    </a:lnTo>
                    <a:lnTo>
                      <a:pt x="4789" y="2600"/>
                    </a:lnTo>
                    <a:lnTo>
                      <a:pt x="4811" y="2461"/>
                    </a:lnTo>
                    <a:lnTo>
                      <a:pt x="4826" y="2322"/>
                    </a:lnTo>
                    <a:lnTo>
                      <a:pt x="4833" y="2183"/>
                    </a:lnTo>
                    <a:lnTo>
                      <a:pt x="4833" y="2043"/>
                    </a:lnTo>
                    <a:lnTo>
                      <a:pt x="4826" y="1912"/>
                    </a:lnTo>
                    <a:lnTo>
                      <a:pt x="4818" y="1780"/>
                    </a:lnTo>
                    <a:lnTo>
                      <a:pt x="4804" y="1648"/>
                    </a:lnTo>
                    <a:lnTo>
                      <a:pt x="4782" y="1524"/>
                    </a:lnTo>
                    <a:lnTo>
                      <a:pt x="4760" y="1399"/>
                    </a:lnTo>
                    <a:lnTo>
                      <a:pt x="4723" y="1282"/>
                    </a:lnTo>
                    <a:lnTo>
                      <a:pt x="4686" y="1165"/>
                    </a:lnTo>
                    <a:lnTo>
                      <a:pt x="4635" y="1055"/>
                    </a:lnTo>
                    <a:lnTo>
                      <a:pt x="4584" y="945"/>
                    </a:lnTo>
                    <a:lnTo>
                      <a:pt x="4525" y="843"/>
                    </a:lnTo>
                    <a:lnTo>
                      <a:pt x="4459" y="747"/>
                    </a:lnTo>
                    <a:lnTo>
                      <a:pt x="4394" y="652"/>
                    </a:lnTo>
                    <a:lnTo>
                      <a:pt x="4313" y="572"/>
                    </a:lnTo>
                    <a:lnTo>
                      <a:pt x="4225" y="491"/>
                    </a:lnTo>
                    <a:lnTo>
                      <a:pt x="4137" y="418"/>
                    </a:lnTo>
                    <a:lnTo>
                      <a:pt x="4035" y="345"/>
                    </a:lnTo>
                    <a:lnTo>
                      <a:pt x="3932" y="286"/>
                    </a:lnTo>
                    <a:lnTo>
                      <a:pt x="3815" y="235"/>
                    </a:lnTo>
                    <a:lnTo>
                      <a:pt x="3698" y="184"/>
                    </a:lnTo>
                    <a:lnTo>
                      <a:pt x="3449" y="110"/>
                    </a:lnTo>
                    <a:lnTo>
                      <a:pt x="3222" y="52"/>
                    </a:lnTo>
                    <a:lnTo>
                      <a:pt x="2995" y="15"/>
                    </a:lnTo>
                    <a:lnTo>
                      <a:pt x="2783" y="1"/>
                    </a:lnTo>
                    <a:close/>
                  </a:path>
                </a:pathLst>
              </a:custGeom>
              <a:solidFill>
                <a:srgbClr val="D66A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67"/>
              <p:cNvSpPr/>
              <p:nvPr/>
            </p:nvSpPr>
            <p:spPr>
              <a:xfrm>
                <a:off x="5419275" y="2793875"/>
                <a:ext cx="120825" cy="157825"/>
              </a:xfrm>
              <a:custGeom>
                <a:rect b="b" l="l" r="r" t="t"/>
                <a:pathLst>
                  <a:path extrusionOk="0" fill="none" h="6313" w="4833">
                    <a:moveTo>
                      <a:pt x="220" y="2058"/>
                    </a:moveTo>
                    <a:lnTo>
                      <a:pt x="220" y="2058"/>
                    </a:lnTo>
                    <a:lnTo>
                      <a:pt x="264" y="1941"/>
                    </a:lnTo>
                    <a:lnTo>
                      <a:pt x="315" y="1809"/>
                    </a:lnTo>
                    <a:lnTo>
                      <a:pt x="396" y="1633"/>
                    </a:lnTo>
                    <a:lnTo>
                      <a:pt x="491" y="1436"/>
                    </a:lnTo>
                    <a:lnTo>
                      <a:pt x="557" y="1333"/>
                    </a:lnTo>
                    <a:lnTo>
                      <a:pt x="623" y="1223"/>
                    </a:lnTo>
                    <a:lnTo>
                      <a:pt x="696" y="1106"/>
                    </a:lnTo>
                    <a:lnTo>
                      <a:pt x="776" y="996"/>
                    </a:lnTo>
                    <a:lnTo>
                      <a:pt x="864" y="887"/>
                    </a:lnTo>
                    <a:lnTo>
                      <a:pt x="967" y="777"/>
                    </a:lnTo>
                    <a:lnTo>
                      <a:pt x="1069" y="667"/>
                    </a:lnTo>
                    <a:lnTo>
                      <a:pt x="1179" y="564"/>
                    </a:lnTo>
                    <a:lnTo>
                      <a:pt x="1304" y="462"/>
                    </a:lnTo>
                    <a:lnTo>
                      <a:pt x="1428" y="374"/>
                    </a:lnTo>
                    <a:lnTo>
                      <a:pt x="1567" y="286"/>
                    </a:lnTo>
                    <a:lnTo>
                      <a:pt x="1714" y="206"/>
                    </a:lnTo>
                    <a:lnTo>
                      <a:pt x="1867" y="140"/>
                    </a:lnTo>
                    <a:lnTo>
                      <a:pt x="2036" y="88"/>
                    </a:lnTo>
                    <a:lnTo>
                      <a:pt x="2204" y="45"/>
                    </a:lnTo>
                    <a:lnTo>
                      <a:pt x="2387" y="15"/>
                    </a:lnTo>
                    <a:lnTo>
                      <a:pt x="2585" y="1"/>
                    </a:lnTo>
                    <a:lnTo>
                      <a:pt x="2783" y="1"/>
                    </a:lnTo>
                    <a:lnTo>
                      <a:pt x="2995" y="15"/>
                    </a:lnTo>
                    <a:lnTo>
                      <a:pt x="3222" y="52"/>
                    </a:lnTo>
                    <a:lnTo>
                      <a:pt x="3449" y="110"/>
                    </a:lnTo>
                    <a:lnTo>
                      <a:pt x="3698" y="184"/>
                    </a:lnTo>
                    <a:lnTo>
                      <a:pt x="3698" y="184"/>
                    </a:lnTo>
                    <a:lnTo>
                      <a:pt x="3815" y="235"/>
                    </a:lnTo>
                    <a:lnTo>
                      <a:pt x="3932" y="286"/>
                    </a:lnTo>
                    <a:lnTo>
                      <a:pt x="4035" y="345"/>
                    </a:lnTo>
                    <a:lnTo>
                      <a:pt x="4137" y="418"/>
                    </a:lnTo>
                    <a:lnTo>
                      <a:pt x="4225" y="491"/>
                    </a:lnTo>
                    <a:lnTo>
                      <a:pt x="4313" y="572"/>
                    </a:lnTo>
                    <a:lnTo>
                      <a:pt x="4394" y="652"/>
                    </a:lnTo>
                    <a:lnTo>
                      <a:pt x="4459" y="747"/>
                    </a:lnTo>
                    <a:lnTo>
                      <a:pt x="4525" y="843"/>
                    </a:lnTo>
                    <a:lnTo>
                      <a:pt x="4584" y="945"/>
                    </a:lnTo>
                    <a:lnTo>
                      <a:pt x="4635" y="1055"/>
                    </a:lnTo>
                    <a:lnTo>
                      <a:pt x="4686" y="1165"/>
                    </a:lnTo>
                    <a:lnTo>
                      <a:pt x="4723" y="1282"/>
                    </a:lnTo>
                    <a:lnTo>
                      <a:pt x="4760" y="1399"/>
                    </a:lnTo>
                    <a:lnTo>
                      <a:pt x="4782" y="1524"/>
                    </a:lnTo>
                    <a:lnTo>
                      <a:pt x="4804" y="1648"/>
                    </a:lnTo>
                    <a:lnTo>
                      <a:pt x="4818" y="1780"/>
                    </a:lnTo>
                    <a:lnTo>
                      <a:pt x="4826" y="1912"/>
                    </a:lnTo>
                    <a:lnTo>
                      <a:pt x="4833" y="2043"/>
                    </a:lnTo>
                    <a:lnTo>
                      <a:pt x="4833" y="2183"/>
                    </a:lnTo>
                    <a:lnTo>
                      <a:pt x="4826" y="2322"/>
                    </a:lnTo>
                    <a:lnTo>
                      <a:pt x="4811" y="2461"/>
                    </a:lnTo>
                    <a:lnTo>
                      <a:pt x="4789" y="2600"/>
                    </a:lnTo>
                    <a:lnTo>
                      <a:pt x="4767" y="2746"/>
                    </a:lnTo>
                    <a:lnTo>
                      <a:pt x="4738" y="2885"/>
                    </a:lnTo>
                    <a:lnTo>
                      <a:pt x="4708" y="3032"/>
                    </a:lnTo>
                    <a:lnTo>
                      <a:pt x="4664" y="3178"/>
                    </a:lnTo>
                    <a:lnTo>
                      <a:pt x="4621" y="3317"/>
                    </a:lnTo>
                    <a:lnTo>
                      <a:pt x="4577" y="3464"/>
                    </a:lnTo>
                    <a:lnTo>
                      <a:pt x="4518" y="3610"/>
                    </a:lnTo>
                    <a:lnTo>
                      <a:pt x="4459" y="3749"/>
                    </a:lnTo>
                    <a:lnTo>
                      <a:pt x="4401" y="3896"/>
                    </a:lnTo>
                    <a:lnTo>
                      <a:pt x="4335" y="4035"/>
                    </a:lnTo>
                    <a:lnTo>
                      <a:pt x="4262" y="4174"/>
                    </a:lnTo>
                    <a:lnTo>
                      <a:pt x="4181" y="4313"/>
                    </a:lnTo>
                    <a:lnTo>
                      <a:pt x="4108" y="4445"/>
                    </a:lnTo>
                    <a:lnTo>
                      <a:pt x="4020" y="4577"/>
                    </a:lnTo>
                    <a:lnTo>
                      <a:pt x="3932" y="4709"/>
                    </a:lnTo>
                    <a:lnTo>
                      <a:pt x="3837" y="4833"/>
                    </a:lnTo>
                    <a:lnTo>
                      <a:pt x="3742" y="4958"/>
                    </a:lnTo>
                    <a:lnTo>
                      <a:pt x="3647" y="5075"/>
                    </a:lnTo>
                    <a:lnTo>
                      <a:pt x="3544" y="5192"/>
                    </a:lnTo>
                    <a:lnTo>
                      <a:pt x="3434" y="5309"/>
                    </a:lnTo>
                    <a:lnTo>
                      <a:pt x="3325" y="5412"/>
                    </a:lnTo>
                    <a:lnTo>
                      <a:pt x="3207" y="5514"/>
                    </a:lnTo>
                    <a:lnTo>
                      <a:pt x="3090" y="5617"/>
                    </a:lnTo>
                    <a:lnTo>
                      <a:pt x="2973" y="5704"/>
                    </a:lnTo>
                    <a:lnTo>
                      <a:pt x="2849" y="5792"/>
                    </a:lnTo>
                    <a:lnTo>
                      <a:pt x="2724" y="5873"/>
                    </a:lnTo>
                    <a:lnTo>
                      <a:pt x="2592" y="5953"/>
                    </a:lnTo>
                    <a:lnTo>
                      <a:pt x="2461" y="6019"/>
                    </a:lnTo>
                    <a:lnTo>
                      <a:pt x="2329" y="6085"/>
                    </a:lnTo>
                    <a:lnTo>
                      <a:pt x="2190" y="6136"/>
                    </a:lnTo>
                    <a:lnTo>
                      <a:pt x="2050" y="6188"/>
                    </a:lnTo>
                    <a:lnTo>
                      <a:pt x="1904" y="6224"/>
                    </a:lnTo>
                    <a:lnTo>
                      <a:pt x="1765" y="6261"/>
                    </a:lnTo>
                    <a:lnTo>
                      <a:pt x="1611" y="6283"/>
                    </a:lnTo>
                    <a:lnTo>
                      <a:pt x="1465" y="6305"/>
                    </a:lnTo>
                    <a:lnTo>
                      <a:pt x="1311" y="6312"/>
                    </a:lnTo>
                    <a:lnTo>
                      <a:pt x="1157" y="6312"/>
                    </a:lnTo>
                    <a:lnTo>
                      <a:pt x="1003" y="6305"/>
                    </a:lnTo>
                    <a:lnTo>
                      <a:pt x="842" y="6283"/>
                    </a:lnTo>
                    <a:lnTo>
                      <a:pt x="689" y="6254"/>
                    </a:lnTo>
                    <a:lnTo>
                      <a:pt x="527" y="6217"/>
                    </a:lnTo>
                    <a:lnTo>
                      <a:pt x="527" y="6217"/>
                    </a:lnTo>
                    <a:lnTo>
                      <a:pt x="484" y="6122"/>
                    </a:lnTo>
                    <a:lnTo>
                      <a:pt x="388" y="5858"/>
                    </a:lnTo>
                    <a:lnTo>
                      <a:pt x="322" y="5668"/>
                    </a:lnTo>
                    <a:lnTo>
                      <a:pt x="257" y="5448"/>
                    </a:lnTo>
                    <a:lnTo>
                      <a:pt x="191" y="5192"/>
                    </a:lnTo>
                    <a:lnTo>
                      <a:pt x="132" y="4914"/>
                    </a:lnTo>
                    <a:lnTo>
                      <a:pt x="81" y="4606"/>
                    </a:lnTo>
                    <a:lnTo>
                      <a:pt x="37" y="4284"/>
                    </a:lnTo>
                    <a:lnTo>
                      <a:pt x="22" y="4116"/>
                    </a:lnTo>
                    <a:lnTo>
                      <a:pt x="8" y="3940"/>
                    </a:lnTo>
                    <a:lnTo>
                      <a:pt x="0" y="3764"/>
                    </a:lnTo>
                    <a:lnTo>
                      <a:pt x="0" y="3581"/>
                    </a:lnTo>
                    <a:lnTo>
                      <a:pt x="0" y="3398"/>
                    </a:lnTo>
                    <a:lnTo>
                      <a:pt x="8" y="3208"/>
                    </a:lnTo>
                    <a:lnTo>
                      <a:pt x="30" y="3025"/>
                    </a:lnTo>
                    <a:lnTo>
                      <a:pt x="52" y="2834"/>
                    </a:lnTo>
                    <a:lnTo>
                      <a:pt x="81" y="2637"/>
                    </a:lnTo>
                    <a:lnTo>
                      <a:pt x="117" y="2446"/>
                    </a:lnTo>
                    <a:lnTo>
                      <a:pt x="169" y="2256"/>
                    </a:lnTo>
                    <a:lnTo>
                      <a:pt x="220" y="20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67"/>
              <p:cNvSpPr/>
              <p:nvPr/>
            </p:nvSpPr>
            <p:spPr>
              <a:xfrm>
                <a:off x="4948275" y="4309550"/>
                <a:ext cx="480900" cy="457650"/>
              </a:xfrm>
              <a:custGeom>
                <a:rect b="b" l="l" r="r" t="t"/>
                <a:pathLst>
                  <a:path extrusionOk="0" h="18306" w="19236">
                    <a:moveTo>
                      <a:pt x="10347" y="0"/>
                    </a:moveTo>
                    <a:lnTo>
                      <a:pt x="9973" y="22"/>
                    </a:lnTo>
                    <a:lnTo>
                      <a:pt x="9622" y="51"/>
                    </a:lnTo>
                    <a:lnTo>
                      <a:pt x="9307" y="95"/>
                    </a:lnTo>
                    <a:lnTo>
                      <a:pt x="9168" y="117"/>
                    </a:lnTo>
                    <a:lnTo>
                      <a:pt x="9036" y="147"/>
                    </a:lnTo>
                    <a:lnTo>
                      <a:pt x="8912" y="176"/>
                    </a:lnTo>
                    <a:lnTo>
                      <a:pt x="8794" y="213"/>
                    </a:lnTo>
                    <a:lnTo>
                      <a:pt x="8692" y="249"/>
                    </a:lnTo>
                    <a:lnTo>
                      <a:pt x="8604" y="286"/>
                    </a:lnTo>
                    <a:lnTo>
                      <a:pt x="8516" y="337"/>
                    </a:lnTo>
                    <a:lnTo>
                      <a:pt x="8421" y="403"/>
                    </a:lnTo>
                    <a:lnTo>
                      <a:pt x="8319" y="476"/>
                    </a:lnTo>
                    <a:lnTo>
                      <a:pt x="8209" y="571"/>
                    </a:lnTo>
                    <a:lnTo>
                      <a:pt x="8092" y="674"/>
                    </a:lnTo>
                    <a:lnTo>
                      <a:pt x="7974" y="791"/>
                    </a:lnTo>
                    <a:lnTo>
                      <a:pt x="7711" y="1069"/>
                    </a:lnTo>
                    <a:lnTo>
                      <a:pt x="7433" y="1384"/>
                    </a:lnTo>
                    <a:lnTo>
                      <a:pt x="7140" y="1743"/>
                    </a:lnTo>
                    <a:lnTo>
                      <a:pt x="6825" y="2146"/>
                    </a:lnTo>
                    <a:lnTo>
                      <a:pt x="6495" y="2578"/>
                    </a:lnTo>
                    <a:lnTo>
                      <a:pt x="6151" y="3039"/>
                    </a:lnTo>
                    <a:lnTo>
                      <a:pt x="5807" y="3522"/>
                    </a:lnTo>
                    <a:lnTo>
                      <a:pt x="5448" y="4035"/>
                    </a:lnTo>
                    <a:lnTo>
                      <a:pt x="5082" y="4562"/>
                    </a:lnTo>
                    <a:lnTo>
                      <a:pt x="4716" y="5104"/>
                    </a:lnTo>
                    <a:lnTo>
                      <a:pt x="4350" y="5653"/>
                    </a:lnTo>
                    <a:lnTo>
                      <a:pt x="3625" y="6758"/>
                    </a:lnTo>
                    <a:lnTo>
                      <a:pt x="2915" y="7864"/>
                    </a:lnTo>
                    <a:lnTo>
                      <a:pt x="2241" y="8919"/>
                    </a:lnTo>
                    <a:lnTo>
                      <a:pt x="1626" y="9907"/>
                    </a:lnTo>
                    <a:lnTo>
                      <a:pt x="1092" y="10786"/>
                    </a:lnTo>
                    <a:lnTo>
                      <a:pt x="294" y="12089"/>
                    </a:lnTo>
                    <a:lnTo>
                      <a:pt x="1" y="12580"/>
                    </a:lnTo>
                    <a:lnTo>
                      <a:pt x="352" y="12667"/>
                    </a:lnTo>
                    <a:lnTo>
                      <a:pt x="769" y="12777"/>
                    </a:lnTo>
                    <a:lnTo>
                      <a:pt x="1311" y="12924"/>
                    </a:lnTo>
                    <a:lnTo>
                      <a:pt x="1956" y="13121"/>
                    </a:lnTo>
                    <a:lnTo>
                      <a:pt x="2314" y="13231"/>
                    </a:lnTo>
                    <a:lnTo>
                      <a:pt x="2695" y="13363"/>
                    </a:lnTo>
                    <a:lnTo>
                      <a:pt x="3091" y="13495"/>
                    </a:lnTo>
                    <a:lnTo>
                      <a:pt x="3501" y="13649"/>
                    </a:lnTo>
                    <a:lnTo>
                      <a:pt x="3918" y="13802"/>
                    </a:lnTo>
                    <a:lnTo>
                      <a:pt x="4343" y="13978"/>
                    </a:lnTo>
                    <a:lnTo>
                      <a:pt x="4782" y="14161"/>
                    </a:lnTo>
                    <a:lnTo>
                      <a:pt x="5214" y="14351"/>
                    </a:lnTo>
                    <a:lnTo>
                      <a:pt x="5653" y="14556"/>
                    </a:lnTo>
                    <a:lnTo>
                      <a:pt x="6093" y="14776"/>
                    </a:lnTo>
                    <a:lnTo>
                      <a:pt x="6525" y="15003"/>
                    </a:lnTo>
                    <a:lnTo>
                      <a:pt x="6949" y="15245"/>
                    </a:lnTo>
                    <a:lnTo>
                      <a:pt x="7359" y="15494"/>
                    </a:lnTo>
                    <a:lnTo>
                      <a:pt x="7564" y="15626"/>
                    </a:lnTo>
                    <a:lnTo>
                      <a:pt x="7762" y="15757"/>
                    </a:lnTo>
                    <a:lnTo>
                      <a:pt x="7960" y="15896"/>
                    </a:lnTo>
                    <a:lnTo>
                      <a:pt x="8150" y="16036"/>
                    </a:lnTo>
                    <a:lnTo>
                      <a:pt x="8340" y="16182"/>
                    </a:lnTo>
                    <a:lnTo>
                      <a:pt x="8524" y="16321"/>
                    </a:lnTo>
                    <a:lnTo>
                      <a:pt x="8699" y="16475"/>
                    </a:lnTo>
                    <a:lnTo>
                      <a:pt x="8868" y="16621"/>
                    </a:lnTo>
                    <a:lnTo>
                      <a:pt x="9036" y="16782"/>
                    </a:lnTo>
                    <a:lnTo>
                      <a:pt x="9197" y="16936"/>
                    </a:lnTo>
                    <a:lnTo>
                      <a:pt x="9351" y="17097"/>
                    </a:lnTo>
                    <a:lnTo>
                      <a:pt x="9497" y="17258"/>
                    </a:lnTo>
                    <a:lnTo>
                      <a:pt x="9636" y="17427"/>
                    </a:lnTo>
                    <a:lnTo>
                      <a:pt x="9768" y="17595"/>
                    </a:lnTo>
                    <a:lnTo>
                      <a:pt x="9893" y="17771"/>
                    </a:lnTo>
                    <a:lnTo>
                      <a:pt x="10010" y="17947"/>
                    </a:lnTo>
                    <a:lnTo>
                      <a:pt x="10120" y="18122"/>
                    </a:lnTo>
                    <a:lnTo>
                      <a:pt x="10222" y="18305"/>
                    </a:lnTo>
                    <a:lnTo>
                      <a:pt x="10559" y="17859"/>
                    </a:lnTo>
                    <a:lnTo>
                      <a:pt x="10947" y="17339"/>
                    </a:lnTo>
                    <a:lnTo>
                      <a:pt x="11460" y="16651"/>
                    </a:lnTo>
                    <a:lnTo>
                      <a:pt x="12067" y="15816"/>
                    </a:lnTo>
                    <a:lnTo>
                      <a:pt x="12748" y="14871"/>
                    </a:lnTo>
                    <a:lnTo>
                      <a:pt x="13488" y="13832"/>
                    </a:lnTo>
                    <a:lnTo>
                      <a:pt x="14264" y="12719"/>
                    </a:lnTo>
                    <a:lnTo>
                      <a:pt x="15047" y="11562"/>
                    </a:lnTo>
                    <a:lnTo>
                      <a:pt x="15443" y="10976"/>
                    </a:lnTo>
                    <a:lnTo>
                      <a:pt x="15824" y="10383"/>
                    </a:lnTo>
                    <a:lnTo>
                      <a:pt x="16204" y="9797"/>
                    </a:lnTo>
                    <a:lnTo>
                      <a:pt x="16578" y="9211"/>
                    </a:lnTo>
                    <a:lnTo>
                      <a:pt x="16937" y="8640"/>
                    </a:lnTo>
                    <a:lnTo>
                      <a:pt x="17273" y="8069"/>
                    </a:lnTo>
                    <a:lnTo>
                      <a:pt x="17603" y="7520"/>
                    </a:lnTo>
                    <a:lnTo>
                      <a:pt x="17903" y="6978"/>
                    </a:lnTo>
                    <a:lnTo>
                      <a:pt x="18189" y="6458"/>
                    </a:lnTo>
                    <a:lnTo>
                      <a:pt x="18438" y="5968"/>
                    </a:lnTo>
                    <a:lnTo>
                      <a:pt x="18665" y="5492"/>
                    </a:lnTo>
                    <a:lnTo>
                      <a:pt x="18767" y="5272"/>
                    </a:lnTo>
                    <a:lnTo>
                      <a:pt x="18862" y="5052"/>
                    </a:lnTo>
                    <a:lnTo>
                      <a:pt x="18950" y="4847"/>
                    </a:lnTo>
                    <a:lnTo>
                      <a:pt x="19023" y="4642"/>
                    </a:lnTo>
                    <a:lnTo>
                      <a:pt x="19089" y="4452"/>
                    </a:lnTo>
                    <a:lnTo>
                      <a:pt x="19148" y="4269"/>
                    </a:lnTo>
                    <a:lnTo>
                      <a:pt x="19192" y="4093"/>
                    </a:lnTo>
                    <a:lnTo>
                      <a:pt x="19221" y="3918"/>
                    </a:lnTo>
                    <a:lnTo>
                      <a:pt x="19236" y="3749"/>
                    </a:lnTo>
                    <a:lnTo>
                      <a:pt x="19236" y="3581"/>
                    </a:lnTo>
                    <a:lnTo>
                      <a:pt x="19221" y="3420"/>
                    </a:lnTo>
                    <a:lnTo>
                      <a:pt x="19192" y="3266"/>
                    </a:lnTo>
                    <a:lnTo>
                      <a:pt x="19155" y="3112"/>
                    </a:lnTo>
                    <a:lnTo>
                      <a:pt x="19097" y="2966"/>
                    </a:lnTo>
                    <a:lnTo>
                      <a:pt x="19031" y="2819"/>
                    </a:lnTo>
                    <a:lnTo>
                      <a:pt x="18950" y="2680"/>
                    </a:lnTo>
                    <a:lnTo>
                      <a:pt x="18855" y="2541"/>
                    </a:lnTo>
                    <a:lnTo>
                      <a:pt x="18752" y="2409"/>
                    </a:lnTo>
                    <a:lnTo>
                      <a:pt x="18635" y="2277"/>
                    </a:lnTo>
                    <a:lnTo>
                      <a:pt x="18511" y="2153"/>
                    </a:lnTo>
                    <a:lnTo>
                      <a:pt x="18379" y="2028"/>
                    </a:lnTo>
                    <a:lnTo>
                      <a:pt x="18233" y="1911"/>
                    </a:lnTo>
                    <a:lnTo>
                      <a:pt x="18079" y="1794"/>
                    </a:lnTo>
                    <a:lnTo>
                      <a:pt x="17918" y="1684"/>
                    </a:lnTo>
                    <a:lnTo>
                      <a:pt x="17749" y="1582"/>
                    </a:lnTo>
                    <a:lnTo>
                      <a:pt x="17574" y="1479"/>
                    </a:lnTo>
                    <a:lnTo>
                      <a:pt x="17383" y="1377"/>
                    </a:lnTo>
                    <a:lnTo>
                      <a:pt x="17193" y="1282"/>
                    </a:lnTo>
                    <a:lnTo>
                      <a:pt x="16995" y="1186"/>
                    </a:lnTo>
                    <a:lnTo>
                      <a:pt x="16790" y="1099"/>
                    </a:lnTo>
                    <a:lnTo>
                      <a:pt x="16578" y="1018"/>
                    </a:lnTo>
                    <a:lnTo>
                      <a:pt x="16358" y="930"/>
                    </a:lnTo>
                    <a:lnTo>
                      <a:pt x="16138" y="857"/>
                    </a:lnTo>
                    <a:lnTo>
                      <a:pt x="15919" y="784"/>
                    </a:lnTo>
                    <a:lnTo>
                      <a:pt x="15458" y="645"/>
                    </a:lnTo>
                    <a:lnTo>
                      <a:pt x="14982" y="520"/>
                    </a:lnTo>
                    <a:lnTo>
                      <a:pt x="14498" y="410"/>
                    </a:lnTo>
                    <a:lnTo>
                      <a:pt x="14008" y="308"/>
                    </a:lnTo>
                    <a:lnTo>
                      <a:pt x="13525" y="227"/>
                    </a:lnTo>
                    <a:lnTo>
                      <a:pt x="13034" y="154"/>
                    </a:lnTo>
                    <a:lnTo>
                      <a:pt x="12551" y="95"/>
                    </a:lnTo>
                    <a:lnTo>
                      <a:pt x="12082" y="51"/>
                    </a:lnTo>
                    <a:lnTo>
                      <a:pt x="11621" y="22"/>
                    </a:lnTo>
                    <a:lnTo>
                      <a:pt x="1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67"/>
              <p:cNvSpPr/>
              <p:nvPr/>
            </p:nvSpPr>
            <p:spPr>
              <a:xfrm>
                <a:off x="4511700" y="5331150"/>
                <a:ext cx="176125" cy="117000"/>
              </a:xfrm>
              <a:custGeom>
                <a:rect b="b" l="l" r="r" t="t"/>
                <a:pathLst>
                  <a:path extrusionOk="0" h="4680" w="7045">
                    <a:moveTo>
                      <a:pt x="3354" y="1"/>
                    </a:moveTo>
                    <a:lnTo>
                      <a:pt x="3178" y="8"/>
                    </a:lnTo>
                    <a:lnTo>
                      <a:pt x="3003" y="23"/>
                    </a:lnTo>
                    <a:lnTo>
                      <a:pt x="2820" y="45"/>
                    </a:lnTo>
                    <a:lnTo>
                      <a:pt x="2651" y="67"/>
                    </a:lnTo>
                    <a:lnTo>
                      <a:pt x="2483" y="89"/>
                    </a:lnTo>
                    <a:lnTo>
                      <a:pt x="2329" y="125"/>
                    </a:lnTo>
                    <a:lnTo>
                      <a:pt x="2175" y="154"/>
                    </a:lnTo>
                    <a:lnTo>
                      <a:pt x="2036" y="191"/>
                    </a:lnTo>
                    <a:lnTo>
                      <a:pt x="1897" y="235"/>
                    </a:lnTo>
                    <a:lnTo>
                      <a:pt x="1765" y="279"/>
                    </a:lnTo>
                    <a:lnTo>
                      <a:pt x="1633" y="323"/>
                    </a:lnTo>
                    <a:lnTo>
                      <a:pt x="1516" y="374"/>
                    </a:lnTo>
                    <a:lnTo>
                      <a:pt x="1399" y="425"/>
                    </a:lnTo>
                    <a:lnTo>
                      <a:pt x="1289" y="484"/>
                    </a:lnTo>
                    <a:lnTo>
                      <a:pt x="1187" y="542"/>
                    </a:lnTo>
                    <a:lnTo>
                      <a:pt x="1092" y="601"/>
                    </a:lnTo>
                    <a:lnTo>
                      <a:pt x="996" y="667"/>
                    </a:lnTo>
                    <a:lnTo>
                      <a:pt x="909" y="733"/>
                    </a:lnTo>
                    <a:lnTo>
                      <a:pt x="828" y="799"/>
                    </a:lnTo>
                    <a:lnTo>
                      <a:pt x="755" y="865"/>
                    </a:lnTo>
                    <a:lnTo>
                      <a:pt x="682" y="938"/>
                    </a:lnTo>
                    <a:lnTo>
                      <a:pt x="608" y="1011"/>
                    </a:lnTo>
                    <a:lnTo>
                      <a:pt x="484" y="1158"/>
                    </a:lnTo>
                    <a:lnTo>
                      <a:pt x="381" y="1311"/>
                    </a:lnTo>
                    <a:lnTo>
                      <a:pt x="293" y="1465"/>
                    </a:lnTo>
                    <a:lnTo>
                      <a:pt x="213" y="1626"/>
                    </a:lnTo>
                    <a:lnTo>
                      <a:pt x="154" y="1787"/>
                    </a:lnTo>
                    <a:lnTo>
                      <a:pt x="103" y="1948"/>
                    </a:lnTo>
                    <a:lnTo>
                      <a:pt x="59" y="2109"/>
                    </a:lnTo>
                    <a:lnTo>
                      <a:pt x="37" y="2270"/>
                    </a:lnTo>
                    <a:lnTo>
                      <a:pt x="15" y="2424"/>
                    </a:lnTo>
                    <a:lnTo>
                      <a:pt x="1" y="2571"/>
                    </a:lnTo>
                    <a:lnTo>
                      <a:pt x="1" y="2717"/>
                    </a:lnTo>
                    <a:lnTo>
                      <a:pt x="1" y="2856"/>
                    </a:lnTo>
                    <a:lnTo>
                      <a:pt x="8" y="2995"/>
                    </a:lnTo>
                    <a:lnTo>
                      <a:pt x="23" y="3120"/>
                    </a:lnTo>
                    <a:lnTo>
                      <a:pt x="52" y="3340"/>
                    </a:lnTo>
                    <a:lnTo>
                      <a:pt x="81" y="3508"/>
                    </a:lnTo>
                    <a:lnTo>
                      <a:pt x="125" y="3676"/>
                    </a:lnTo>
                    <a:lnTo>
                      <a:pt x="140" y="3764"/>
                    </a:lnTo>
                    <a:lnTo>
                      <a:pt x="162" y="3852"/>
                    </a:lnTo>
                    <a:lnTo>
                      <a:pt x="198" y="3933"/>
                    </a:lnTo>
                    <a:lnTo>
                      <a:pt x="235" y="4006"/>
                    </a:lnTo>
                    <a:lnTo>
                      <a:pt x="286" y="4072"/>
                    </a:lnTo>
                    <a:lnTo>
                      <a:pt x="345" y="4138"/>
                    </a:lnTo>
                    <a:lnTo>
                      <a:pt x="411" y="4196"/>
                    </a:lnTo>
                    <a:lnTo>
                      <a:pt x="484" y="4255"/>
                    </a:lnTo>
                    <a:lnTo>
                      <a:pt x="564" y="4306"/>
                    </a:lnTo>
                    <a:lnTo>
                      <a:pt x="652" y="4357"/>
                    </a:lnTo>
                    <a:lnTo>
                      <a:pt x="747" y="4401"/>
                    </a:lnTo>
                    <a:lnTo>
                      <a:pt x="843" y="4438"/>
                    </a:lnTo>
                    <a:lnTo>
                      <a:pt x="952" y="4482"/>
                    </a:lnTo>
                    <a:lnTo>
                      <a:pt x="1062" y="4511"/>
                    </a:lnTo>
                    <a:lnTo>
                      <a:pt x="1179" y="4540"/>
                    </a:lnTo>
                    <a:lnTo>
                      <a:pt x="1297" y="4570"/>
                    </a:lnTo>
                    <a:lnTo>
                      <a:pt x="1553" y="4614"/>
                    </a:lnTo>
                    <a:lnTo>
                      <a:pt x="1831" y="4643"/>
                    </a:lnTo>
                    <a:lnTo>
                      <a:pt x="2117" y="4665"/>
                    </a:lnTo>
                    <a:lnTo>
                      <a:pt x="2410" y="4672"/>
                    </a:lnTo>
                    <a:lnTo>
                      <a:pt x="2717" y="4679"/>
                    </a:lnTo>
                    <a:lnTo>
                      <a:pt x="3032" y="4672"/>
                    </a:lnTo>
                    <a:lnTo>
                      <a:pt x="3347" y="4657"/>
                    </a:lnTo>
                    <a:lnTo>
                      <a:pt x="3669" y="4636"/>
                    </a:lnTo>
                    <a:lnTo>
                      <a:pt x="3984" y="4606"/>
                    </a:lnTo>
                    <a:lnTo>
                      <a:pt x="4299" y="4577"/>
                    </a:lnTo>
                    <a:lnTo>
                      <a:pt x="4914" y="4504"/>
                    </a:lnTo>
                    <a:lnTo>
                      <a:pt x="5485" y="4416"/>
                    </a:lnTo>
                    <a:lnTo>
                      <a:pt x="5997" y="4335"/>
                    </a:lnTo>
                    <a:lnTo>
                      <a:pt x="6422" y="4255"/>
                    </a:lnTo>
                    <a:lnTo>
                      <a:pt x="6759" y="4189"/>
                    </a:lnTo>
                    <a:lnTo>
                      <a:pt x="7044" y="4130"/>
                    </a:lnTo>
                    <a:lnTo>
                      <a:pt x="7030" y="3940"/>
                    </a:lnTo>
                    <a:lnTo>
                      <a:pt x="7000" y="3720"/>
                    </a:lnTo>
                    <a:lnTo>
                      <a:pt x="6957" y="3442"/>
                    </a:lnTo>
                    <a:lnTo>
                      <a:pt x="6927" y="3281"/>
                    </a:lnTo>
                    <a:lnTo>
                      <a:pt x="6891" y="3105"/>
                    </a:lnTo>
                    <a:lnTo>
                      <a:pt x="6839" y="2929"/>
                    </a:lnTo>
                    <a:lnTo>
                      <a:pt x="6788" y="2739"/>
                    </a:lnTo>
                    <a:lnTo>
                      <a:pt x="6722" y="2541"/>
                    </a:lnTo>
                    <a:lnTo>
                      <a:pt x="6656" y="2344"/>
                    </a:lnTo>
                    <a:lnTo>
                      <a:pt x="6568" y="2146"/>
                    </a:lnTo>
                    <a:lnTo>
                      <a:pt x="6481" y="1941"/>
                    </a:lnTo>
                    <a:lnTo>
                      <a:pt x="6371" y="1743"/>
                    </a:lnTo>
                    <a:lnTo>
                      <a:pt x="6261" y="1546"/>
                    </a:lnTo>
                    <a:lnTo>
                      <a:pt x="6129" y="1355"/>
                    </a:lnTo>
                    <a:lnTo>
                      <a:pt x="5983" y="1165"/>
                    </a:lnTo>
                    <a:lnTo>
                      <a:pt x="5829" y="989"/>
                    </a:lnTo>
                    <a:lnTo>
                      <a:pt x="5748" y="901"/>
                    </a:lnTo>
                    <a:lnTo>
                      <a:pt x="5661" y="821"/>
                    </a:lnTo>
                    <a:lnTo>
                      <a:pt x="5565" y="740"/>
                    </a:lnTo>
                    <a:lnTo>
                      <a:pt x="5470" y="660"/>
                    </a:lnTo>
                    <a:lnTo>
                      <a:pt x="5375" y="586"/>
                    </a:lnTo>
                    <a:lnTo>
                      <a:pt x="5272" y="513"/>
                    </a:lnTo>
                    <a:lnTo>
                      <a:pt x="5163" y="447"/>
                    </a:lnTo>
                    <a:lnTo>
                      <a:pt x="5053" y="381"/>
                    </a:lnTo>
                    <a:lnTo>
                      <a:pt x="4936" y="323"/>
                    </a:lnTo>
                    <a:lnTo>
                      <a:pt x="4818" y="272"/>
                    </a:lnTo>
                    <a:lnTo>
                      <a:pt x="4694" y="220"/>
                    </a:lnTo>
                    <a:lnTo>
                      <a:pt x="4562" y="176"/>
                    </a:lnTo>
                    <a:lnTo>
                      <a:pt x="4430" y="132"/>
                    </a:lnTo>
                    <a:lnTo>
                      <a:pt x="4291" y="96"/>
                    </a:lnTo>
                    <a:lnTo>
                      <a:pt x="4145" y="67"/>
                    </a:lnTo>
                    <a:lnTo>
                      <a:pt x="3998" y="45"/>
                    </a:lnTo>
                    <a:lnTo>
                      <a:pt x="3845" y="23"/>
                    </a:lnTo>
                    <a:lnTo>
                      <a:pt x="3684" y="8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67"/>
              <p:cNvSpPr/>
              <p:nvPr/>
            </p:nvSpPr>
            <p:spPr>
              <a:xfrm>
                <a:off x="5391275" y="5323650"/>
                <a:ext cx="187650" cy="111125"/>
              </a:xfrm>
              <a:custGeom>
                <a:rect b="b" l="l" r="r" t="t"/>
                <a:pathLst>
                  <a:path extrusionOk="0" h="4445" w="7506">
                    <a:moveTo>
                      <a:pt x="2870" y="0"/>
                    </a:moveTo>
                    <a:lnTo>
                      <a:pt x="2599" y="8"/>
                    </a:lnTo>
                    <a:lnTo>
                      <a:pt x="2328" y="30"/>
                    </a:lnTo>
                    <a:lnTo>
                      <a:pt x="2189" y="44"/>
                    </a:lnTo>
                    <a:lnTo>
                      <a:pt x="2058" y="66"/>
                    </a:lnTo>
                    <a:lnTo>
                      <a:pt x="1933" y="88"/>
                    </a:lnTo>
                    <a:lnTo>
                      <a:pt x="1816" y="125"/>
                    </a:lnTo>
                    <a:lnTo>
                      <a:pt x="1699" y="154"/>
                    </a:lnTo>
                    <a:lnTo>
                      <a:pt x="1589" y="198"/>
                    </a:lnTo>
                    <a:lnTo>
                      <a:pt x="1479" y="242"/>
                    </a:lnTo>
                    <a:lnTo>
                      <a:pt x="1377" y="286"/>
                    </a:lnTo>
                    <a:lnTo>
                      <a:pt x="1281" y="337"/>
                    </a:lnTo>
                    <a:lnTo>
                      <a:pt x="1186" y="396"/>
                    </a:lnTo>
                    <a:lnTo>
                      <a:pt x="1098" y="454"/>
                    </a:lnTo>
                    <a:lnTo>
                      <a:pt x="1018" y="520"/>
                    </a:lnTo>
                    <a:lnTo>
                      <a:pt x="937" y="579"/>
                    </a:lnTo>
                    <a:lnTo>
                      <a:pt x="864" y="652"/>
                    </a:lnTo>
                    <a:lnTo>
                      <a:pt x="791" y="718"/>
                    </a:lnTo>
                    <a:lnTo>
                      <a:pt x="725" y="799"/>
                    </a:lnTo>
                    <a:lnTo>
                      <a:pt x="600" y="952"/>
                    </a:lnTo>
                    <a:lnTo>
                      <a:pt x="491" y="1113"/>
                    </a:lnTo>
                    <a:lnTo>
                      <a:pt x="395" y="1282"/>
                    </a:lnTo>
                    <a:lnTo>
                      <a:pt x="308" y="1458"/>
                    </a:lnTo>
                    <a:lnTo>
                      <a:pt x="234" y="1641"/>
                    </a:lnTo>
                    <a:lnTo>
                      <a:pt x="176" y="1824"/>
                    </a:lnTo>
                    <a:lnTo>
                      <a:pt x="125" y="2007"/>
                    </a:lnTo>
                    <a:lnTo>
                      <a:pt x="88" y="2197"/>
                    </a:lnTo>
                    <a:lnTo>
                      <a:pt x="51" y="2380"/>
                    </a:lnTo>
                    <a:lnTo>
                      <a:pt x="29" y="2563"/>
                    </a:lnTo>
                    <a:lnTo>
                      <a:pt x="15" y="2746"/>
                    </a:lnTo>
                    <a:lnTo>
                      <a:pt x="0" y="2915"/>
                    </a:lnTo>
                    <a:lnTo>
                      <a:pt x="0" y="3083"/>
                    </a:lnTo>
                    <a:lnTo>
                      <a:pt x="0" y="3244"/>
                    </a:lnTo>
                    <a:lnTo>
                      <a:pt x="7" y="3537"/>
                    </a:lnTo>
                    <a:lnTo>
                      <a:pt x="22" y="3786"/>
                    </a:lnTo>
                    <a:lnTo>
                      <a:pt x="44" y="3976"/>
                    </a:lnTo>
                    <a:lnTo>
                      <a:pt x="73" y="4137"/>
                    </a:lnTo>
                    <a:lnTo>
                      <a:pt x="308" y="4167"/>
                    </a:lnTo>
                    <a:lnTo>
                      <a:pt x="930" y="4233"/>
                    </a:lnTo>
                    <a:lnTo>
                      <a:pt x="1355" y="4277"/>
                    </a:lnTo>
                    <a:lnTo>
                      <a:pt x="1838" y="4320"/>
                    </a:lnTo>
                    <a:lnTo>
                      <a:pt x="2365" y="4357"/>
                    </a:lnTo>
                    <a:lnTo>
                      <a:pt x="2922" y="4394"/>
                    </a:lnTo>
                    <a:lnTo>
                      <a:pt x="3493" y="4423"/>
                    </a:lnTo>
                    <a:lnTo>
                      <a:pt x="4064" y="4438"/>
                    </a:lnTo>
                    <a:lnTo>
                      <a:pt x="4628" y="4445"/>
                    </a:lnTo>
                    <a:lnTo>
                      <a:pt x="4898" y="4438"/>
                    </a:lnTo>
                    <a:lnTo>
                      <a:pt x="5162" y="4430"/>
                    </a:lnTo>
                    <a:lnTo>
                      <a:pt x="5418" y="4416"/>
                    </a:lnTo>
                    <a:lnTo>
                      <a:pt x="5660" y="4394"/>
                    </a:lnTo>
                    <a:lnTo>
                      <a:pt x="5887" y="4364"/>
                    </a:lnTo>
                    <a:lnTo>
                      <a:pt x="6099" y="4335"/>
                    </a:lnTo>
                    <a:lnTo>
                      <a:pt x="6297" y="4298"/>
                    </a:lnTo>
                    <a:lnTo>
                      <a:pt x="6473" y="4255"/>
                    </a:lnTo>
                    <a:lnTo>
                      <a:pt x="6634" y="4203"/>
                    </a:lnTo>
                    <a:lnTo>
                      <a:pt x="6766" y="4137"/>
                    </a:lnTo>
                    <a:lnTo>
                      <a:pt x="6883" y="4072"/>
                    </a:lnTo>
                    <a:lnTo>
                      <a:pt x="6993" y="4006"/>
                    </a:lnTo>
                    <a:lnTo>
                      <a:pt x="7088" y="3932"/>
                    </a:lnTo>
                    <a:lnTo>
                      <a:pt x="7168" y="3859"/>
                    </a:lnTo>
                    <a:lnTo>
                      <a:pt x="7242" y="3786"/>
                    </a:lnTo>
                    <a:lnTo>
                      <a:pt x="7300" y="3705"/>
                    </a:lnTo>
                    <a:lnTo>
                      <a:pt x="7351" y="3625"/>
                    </a:lnTo>
                    <a:lnTo>
                      <a:pt x="7395" y="3544"/>
                    </a:lnTo>
                    <a:lnTo>
                      <a:pt x="7432" y="3464"/>
                    </a:lnTo>
                    <a:lnTo>
                      <a:pt x="7461" y="3383"/>
                    </a:lnTo>
                    <a:lnTo>
                      <a:pt x="7483" y="3303"/>
                    </a:lnTo>
                    <a:lnTo>
                      <a:pt x="7490" y="3215"/>
                    </a:lnTo>
                    <a:lnTo>
                      <a:pt x="7498" y="3134"/>
                    </a:lnTo>
                    <a:lnTo>
                      <a:pt x="7505" y="3054"/>
                    </a:lnTo>
                    <a:lnTo>
                      <a:pt x="7498" y="2973"/>
                    </a:lnTo>
                    <a:lnTo>
                      <a:pt x="7490" y="2900"/>
                    </a:lnTo>
                    <a:lnTo>
                      <a:pt x="7461" y="2754"/>
                    </a:lnTo>
                    <a:lnTo>
                      <a:pt x="7425" y="2614"/>
                    </a:lnTo>
                    <a:lnTo>
                      <a:pt x="7381" y="2490"/>
                    </a:lnTo>
                    <a:lnTo>
                      <a:pt x="7337" y="2380"/>
                    </a:lnTo>
                    <a:lnTo>
                      <a:pt x="7293" y="2292"/>
                    </a:lnTo>
                    <a:lnTo>
                      <a:pt x="7256" y="2226"/>
                    </a:lnTo>
                    <a:lnTo>
                      <a:pt x="7220" y="2168"/>
                    </a:lnTo>
                    <a:lnTo>
                      <a:pt x="7132" y="2065"/>
                    </a:lnTo>
                    <a:lnTo>
                      <a:pt x="7022" y="1941"/>
                    </a:lnTo>
                    <a:lnTo>
                      <a:pt x="6875" y="1794"/>
                    </a:lnTo>
                    <a:lnTo>
                      <a:pt x="6685" y="1611"/>
                    </a:lnTo>
                    <a:lnTo>
                      <a:pt x="6458" y="1414"/>
                    </a:lnTo>
                    <a:lnTo>
                      <a:pt x="6187" y="1201"/>
                    </a:lnTo>
                    <a:lnTo>
                      <a:pt x="6041" y="1091"/>
                    </a:lnTo>
                    <a:lnTo>
                      <a:pt x="5887" y="989"/>
                    </a:lnTo>
                    <a:lnTo>
                      <a:pt x="5726" y="879"/>
                    </a:lnTo>
                    <a:lnTo>
                      <a:pt x="5550" y="777"/>
                    </a:lnTo>
                    <a:lnTo>
                      <a:pt x="5367" y="674"/>
                    </a:lnTo>
                    <a:lnTo>
                      <a:pt x="5177" y="572"/>
                    </a:lnTo>
                    <a:lnTo>
                      <a:pt x="4979" y="484"/>
                    </a:lnTo>
                    <a:lnTo>
                      <a:pt x="4774" y="396"/>
                    </a:lnTo>
                    <a:lnTo>
                      <a:pt x="4562" y="308"/>
                    </a:lnTo>
                    <a:lnTo>
                      <a:pt x="4342" y="235"/>
                    </a:lnTo>
                    <a:lnTo>
                      <a:pt x="4115" y="169"/>
                    </a:lnTo>
                    <a:lnTo>
                      <a:pt x="3881" y="118"/>
                    </a:lnTo>
                    <a:lnTo>
                      <a:pt x="3639" y="66"/>
                    </a:lnTo>
                    <a:lnTo>
                      <a:pt x="3390" y="37"/>
                    </a:lnTo>
                    <a:lnTo>
                      <a:pt x="3134" y="15"/>
                    </a:lnTo>
                    <a:lnTo>
                      <a:pt x="2870" y="0"/>
                    </a:lnTo>
                    <a:close/>
                  </a:path>
                </a:pathLst>
              </a:custGeom>
              <a:solidFill>
                <a:srgbClr val="FFFA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67"/>
              <p:cNvSpPr/>
              <p:nvPr/>
            </p:nvSpPr>
            <p:spPr>
              <a:xfrm>
                <a:off x="4931250" y="4733850"/>
                <a:ext cx="116450" cy="35900"/>
              </a:xfrm>
              <a:custGeom>
                <a:rect b="b" l="l" r="r" t="t"/>
                <a:pathLst>
                  <a:path extrusionOk="0" h="1436" w="4658">
                    <a:moveTo>
                      <a:pt x="4328" y="1"/>
                    </a:moveTo>
                    <a:lnTo>
                      <a:pt x="4284" y="15"/>
                    </a:lnTo>
                    <a:lnTo>
                      <a:pt x="4248" y="37"/>
                    </a:lnTo>
                    <a:lnTo>
                      <a:pt x="4204" y="67"/>
                    </a:lnTo>
                    <a:lnTo>
                      <a:pt x="4072" y="169"/>
                    </a:lnTo>
                    <a:lnTo>
                      <a:pt x="3940" y="264"/>
                    </a:lnTo>
                    <a:lnTo>
                      <a:pt x="3808" y="352"/>
                    </a:lnTo>
                    <a:lnTo>
                      <a:pt x="3669" y="440"/>
                    </a:lnTo>
                    <a:lnTo>
                      <a:pt x="3530" y="513"/>
                    </a:lnTo>
                    <a:lnTo>
                      <a:pt x="3384" y="587"/>
                    </a:lnTo>
                    <a:lnTo>
                      <a:pt x="3237" y="652"/>
                    </a:lnTo>
                    <a:lnTo>
                      <a:pt x="3091" y="711"/>
                    </a:lnTo>
                    <a:lnTo>
                      <a:pt x="2937" y="762"/>
                    </a:lnTo>
                    <a:lnTo>
                      <a:pt x="2790" y="806"/>
                    </a:lnTo>
                    <a:lnTo>
                      <a:pt x="2637" y="843"/>
                    </a:lnTo>
                    <a:lnTo>
                      <a:pt x="2483" y="872"/>
                    </a:lnTo>
                    <a:lnTo>
                      <a:pt x="2322" y="901"/>
                    </a:lnTo>
                    <a:lnTo>
                      <a:pt x="2168" y="916"/>
                    </a:lnTo>
                    <a:lnTo>
                      <a:pt x="2007" y="923"/>
                    </a:lnTo>
                    <a:lnTo>
                      <a:pt x="1853" y="931"/>
                    </a:lnTo>
                    <a:lnTo>
                      <a:pt x="1670" y="923"/>
                    </a:lnTo>
                    <a:lnTo>
                      <a:pt x="1487" y="909"/>
                    </a:lnTo>
                    <a:lnTo>
                      <a:pt x="1304" y="887"/>
                    </a:lnTo>
                    <a:lnTo>
                      <a:pt x="1121" y="857"/>
                    </a:lnTo>
                    <a:lnTo>
                      <a:pt x="938" y="814"/>
                    </a:lnTo>
                    <a:lnTo>
                      <a:pt x="755" y="762"/>
                    </a:lnTo>
                    <a:lnTo>
                      <a:pt x="579" y="696"/>
                    </a:lnTo>
                    <a:lnTo>
                      <a:pt x="403" y="630"/>
                    </a:lnTo>
                    <a:lnTo>
                      <a:pt x="345" y="609"/>
                    </a:lnTo>
                    <a:lnTo>
                      <a:pt x="286" y="601"/>
                    </a:lnTo>
                    <a:lnTo>
                      <a:pt x="242" y="609"/>
                    </a:lnTo>
                    <a:lnTo>
                      <a:pt x="198" y="616"/>
                    </a:lnTo>
                    <a:lnTo>
                      <a:pt x="162" y="638"/>
                    </a:lnTo>
                    <a:lnTo>
                      <a:pt x="125" y="660"/>
                    </a:lnTo>
                    <a:lnTo>
                      <a:pt x="89" y="689"/>
                    </a:lnTo>
                    <a:lnTo>
                      <a:pt x="59" y="718"/>
                    </a:lnTo>
                    <a:lnTo>
                      <a:pt x="37" y="755"/>
                    </a:lnTo>
                    <a:lnTo>
                      <a:pt x="23" y="799"/>
                    </a:lnTo>
                    <a:lnTo>
                      <a:pt x="8" y="835"/>
                    </a:lnTo>
                    <a:lnTo>
                      <a:pt x="1" y="872"/>
                    </a:lnTo>
                    <a:lnTo>
                      <a:pt x="8" y="916"/>
                    </a:lnTo>
                    <a:lnTo>
                      <a:pt x="15" y="953"/>
                    </a:lnTo>
                    <a:lnTo>
                      <a:pt x="30" y="989"/>
                    </a:lnTo>
                    <a:lnTo>
                      <a:pt x="59" y="1019"/>
                    </a:lnTo>
                    <a:lnTo>
                      <a:pt x="96" y="1048"/>
                    </a:lnTo>
                    <a:lnTo>
                      <a:pt x="140" y="1077"/>
                    </a:lnTo>
                    <a:lnTo>
                      <a:pt x="352" y="1158"/>
                    </a:lnTo>
                    <a:lnTo>
                      <a:pt x="565" y="1231"/>
                    </a:lnTo>
                    <a:lnTo>
                      <a:pt x="777" y="1297"/>
                    </a:lnTo>
                    <a:lnTo>
                      <a:pt x="997" y="1348"/>
                    </a:lnTo>
                    <a:lnTo>
                      <a:pt x="1209" y="1385"/>
                    </a:lnTo>
                    <a:lnTo>
                      <a:pt x="1429" y="1414"/>
                    </a:lnTo>
                    <a:lnTo>
                      <a:pt x="1648" y="1436"/>
                    </a:lnTo>
                    <a:lnTo>
                      <a:pt x="2044" y="1436"/>
                    </a:lnTo>
                    <a:lnTo>
                      <a:pt x="2227" y="1421"/>
                    </a:lnTo>
                    <a:lnTo>
                      <a:pt x="2402" y="1407"/>
                    </a:lnTo>
                    <a:lnTo>
                      <a:pt x="2585" y="1377"/>
                    </a:lnTo>
                    <a:lnTo>
                      <a:pt x="2761" y="1341"/>
                    </a:lnTo>
                    <a:lnTo>
                      <a:pt x="2937" y="1297"/>
                    </a:lnTo>
                    <a:lnTo>
                      <a:pt x="3113" y="1246"/>
                    </a:lnTo>
                    <a:lnTo>
                      <a:pt x="3281" y="1187"/>
                    </a:lnTo>
                    <a:lnTo>
                      <a:pt x="3449" y="1121"/>
                    </a:lnTo>
                    <a:lnTo>
                      <a:pt x="3618" y="1041"/>
                    </a:lnTo>
                    <a:lnTo>
                      <a:pt x="3786" y="960"/>
                    </a:lnTo>
                    <a:lnTo>
                      <a:pt x="3947" y="872"/>
                    </a:lnTo>
                    <a:lnTo>
                      <a:pt x="4108" y="770"/>
                    </a:lnTo>
                    <a:lnTo>
                      <a:pt x="4262" y="667"/>
                    </a:lnTo>
                    <a:lnTo>
                      <a:pt x="4416" y="550"/>
                    </a:lnTo>
                    <a:lnTo>
                      <a:pt x="4570" y="433"/>
                    </a:lnTo>
                    <a:lnTo>
                      <a:pt x="4599" y="396"/>
                    </a:lnTo>
                    <a:lnTo>
                      <a:pt x="4628" y="360"/>
                    </a:lnTo>
                    <a:lnTo>
                      <a:pt x="4643" y="330"/>
                    </a:lnTo>
                    <a:lnTo>
                      <a:pt x="4650" y="294"/>
                    </a:lnTo>
                    <a:lnTo>
                      <a:pt x="4658" y="257"/>
                    </a:lnTo>
                    <a:lnTo>
                      <a:pt x="4650" y="220"/>
                    </a:lnTo>
                    <a:lnTo>
                      <a:pt x="4643" y="184"/>
                    </a:lnTo>
                    <a:lnTo>
                      <a:pt x="4628" y="147"/>
                    </a:lnTo>
                    <a:lnTo>
                      <a:pt x="4606" y="118"/>
                    </a:lnTo>
                    <a:lnTo>
                      <a:pt x="4584" y="89"/>
                    </a:lnTo>
                    <a:lnTo>
                      <a:pt x="4555" y="67"/>
                    </a:lnTo>
                    <a:lnTo>
                      <a:pt x="4518" y="45"/>
                    </a:lnTo>
                    <a:lnTo>
                      <a:pt x="4489" y="23"/>
                    </a:lnTo>
                    <a:lnTo>
                      <a:pt x="4453" y="8"/>
                    </a:lnTo>
                    <a:lnTo>
                      <a:pt x="4416" y="1"/>
                    </a:lnTo>
                    <a:close/>
                  </a:path>
                </a:pathLst>
              </a:custGeom>
              <a:solidFill>
                <a:srgbClr val="E566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67"/>
              <p:cNvSpPr/>
              <p:nvPr/>
            </p:nvSpPr>
            <p:spPr>
              <a:xfrm>
                <a:off x="4931250" y="4733850"/>
                <a:ext cx="116450" cy="35900"/>
              </a:xfrm>
              <a:custGeom>
                <a:rect b="b" l="l" r="r" t="t"/>
                <a:pathLst>
                  <a:path extrusionOk="0" fill="none" h="1436" w="4658">
                    <a:moveTo>
                      <a:pt x="4372" y="1"/>
                    </a:moveTo>
                    <a:lnTo>
                      <a:pt x="4372" y="1"/>
                    </a:lnTo>
                    <a:lnTo>
                      <a:pt x="4328" y="1"/>
                    </a:lnTo>
                    <a:lnTo>
                      <a:pt x="4284" y="15"/>
                    </a:lnTo>
                    <a:lnTo>
                      <a:pt x="4248" y="37"/>
                    </a:lnTo>
                    <a:lnTo>
                      <a:pt x="4204" y="67"/>
                    </a:lnTo>
                    <a:lnTo>
                      <a:pt x="4204" y="67"/>
                    </a:lnTo>
                    <a:lnTo>
                      <a:pt x="4072" y="169"/>
                    </a:lnTo>
                    <a:lnTo>
                      <a:pt x="3940" y="264"/>
                    </a:lnTo>
                    <a:lnTo>
                      <a:pt x="3808" y="352"/>
                    </a:lnTo>
                    <a:lnTo>
                      <a:pt x="3669" y="440"/>
                    </a:lnTo>
                    <a:lnTo>
                      <a:pt x="3530" y="513"/>
                    </a:lnTo>
                    <a:lnTo>
                      <a:pt x="3384" y="587"/>
                    </a:lnTo>
                    <a:lnTo>
                      <a:pt x="3237" y="652"/>
                    </a:lnTo>
                    <a:lnTo>
                      <a:pt x="3091" y="711"/>
                    </a:lnTo>
                    <a:lnTo>
                      <a:pt x="2937" y="762"/>
                    </a:lnTo>
                    <a:lnTo>
                      <a:pt x="2790" y="806"/>
                    </a:lnTo>
                    <a:lnTo>
                      <a:pt x="2637" y="843"/>
                    </a:lnTo>
                    <a:lnTo>
                      <a:pt x="2483" y="872"/>
                    </a:lnTo>
                    <a:lnTo>
                      <a:pt x="2322" y="901"/>
                    </a:lnTo>
                    <a:lnTo>
                      <a:pt x="2168" y="916"/>
                    </a:lnTo>
                    <a:lnTo>
                      <a:pt x="2007" y="923"/>
                    </a:lnTo>
                    <a:lnTo>
                      <a:pt x="1853" y="931"/>
                    </a:lnTo>
                    <a:lnTo>
                      <a:pt x="1853" y="931"/>
                    </a:lnTo>
                    <a:lnTo>
                      <a:pt x="1670" y="923"/>
                    </a:lnTo>
                    <a:lnTo>
                      <a:pt x="1487" y="909"/>
                    </a:lnTo>
                    <a:lnTo>
                      <a:pt x="1304" y="887"/>
                    </a:lnTo>
                    <a:lnTo>
                      <a:pt x="1121" y="857"/>
                    </a:lnTo>
                    <a:lnTo>
                      <a:pt x="938" y="814"/>
                    </a:lnTo>
                    <a:lnTo>
                      <a:pt x="755" y="762"/>
                    </a:lnTo>
                    <a:lnTo>
                      <a:pt x="579" y="696"/>
                    </a:lnTo>
                    <a:lnTo>
                      <a:pt x="403" y="630"/>
                    </a:lnTo>
                    <a:lnTo>
                      <a:pt x="403" y="630"/>
                    </a:lnTo>
                    <a:lnTo>
                      <a:pt x="345" y="609"/>
                    </a:lnTo>
                    <a:lnTo>
                      <a:pt x="286" y="601"/>
                    </a:lnTo>
                    <a:lnTo>
                      <a:pt x="286" y="601"/>
                    </a:lnTo>
                    <a:lnTo>
                      <a:pt x="242" y="609"/>
                    </a:lnTo>
                    <a:lnTo>
                      <a:pt x="198" y="616"/>
                    </a:lnTo>
                    <a:lnTo>
                      <a:pt x="162" y="638"/>
                    </a:lnTo>
                    <a:lnTo>
                      <a:pt x="125" y="660"/>
                    </a:lnTo>
                    <a:lnTo>
                      <a:pt x="89" y="689"/>
                    </a:lnTo>
                    <a:lnTo>
                      <a:pt x="59" y="718"/>
                    </a:lnTo>
                    <a:lnTo>
                      <a:pt x="37" y="755"/>
                    </a:lnTo>
                    <a:lnTo>
                      <a:pt x="23" y="799"/>
                    </a:lnTo>
                    <a:lnTo>
                      <a:pt x="8" y="835"/>
                    </a:lnTo>
                    <a:lnTo>
                      <a:pt x="1" y="872"/>
                    </a:lnTo>
                    <a:lnTo>
                      <a:pt x="8" y="916"/>
                    </a:lnTo>
                    <a:lnTo>
                      <a:pt x="15" y="953"/>
                    </a:lnTo>
                    <a:lnTo>
                      <a:pt x="30" y="989"/>
                    </a:lnTo>
                    <a:lnTo>
                      <a:pt x="59" y="1019"/>
                    </a:lnTo>
                    <a:lnTo>
                      <a:pt x="96" y="1048"/>
                    </a:lnTo>
                    <a:lnTo>
                      <a:pt x="140" y="1077"/>
                    </a:lnTo>
                    <a:lnTo>
                      <a:pt x="140" y="1077"/>
                    </a:lnTo>
                    <a:lnTo>
                      <a:pt x="352" y="1158"/>
                    </a:lnTo>
                    <a:lnTo>
                      <a:pt x="565" y="1231"/>
                    </a:lnTo>
                    <a:lnTo>
                      <a:pt x="777" y="1297"/>
                    </a:lnTo>
                    <a:lnTo>
                      <a:pt x="997" y="1348"/>
                    </a:lnTo>
                    <a:lnTo>
                      <a:pt x="1209" y="1385"/>
                    </a:lnTo>
                    <a:lnTo>
                      <a:pt x="1429" y="1414"/>
                    </a:lnTo>
                    <a:lnTo>
                      <a:pt x="1648" y="1436"/>
                    </a:lnTo>
                    <a:lnTo>
                      <a:pt x="1861" y="1436"/>
                    </a:lnTo>
                    <a:lnTo>
                      <a:pt x="1861" y="1436"/>
                    </a:lnTo>
                    <a:lnTo>
                      <a:pt x="2044" y="1436"/>
                    </a:lnTo>
                    <a:lnTo>
                      <a:pt x="2227" y="1421"/>
                    </a:lnTo>
                    <a:lnTo>
                      <a:pt x="2402" y="1407"/>
                    </a:lnTo>
                    <a:lnTo>
                      <a:pt x="2585" y="1377"/>
                    </a:lnTo>
                    <a:lnTo>
                      <a:pt x="2761" y="1341"/>
                    </a:lnTo>
                    <a:lnTo>
                      <a:pt x="2937" y="1297"/>
                    </a:lnTo>
                    <a:lnTo>
                      <a:pt x="3113" y="1246"/>
                    </a:lnTo>
                    <a:lnTo>
                      <a:pt x="3281" y="1187"/>
                    </a:lnTo>
                    <a:lnTo>
                      <a:pt x="3449" y="1121"/>
                    </a:lnTo>
                    <a:lnTo>
                      <a:pt x="3618" y="1041"/>
                    </a:lnTo>
                    <a:lnTo>
                      <a:pt x="3786" y="960"/>
                    </a:lnTo>
                    <a:lnTo>
                      <a:pt x="3947" y="872"/>
                    </a:lnTo>
                    <a:lnTo>
                      <a:pt x="4108" y="770"/>
                    </a:lnTo>
                    <a:lnTo>
                      <a:pt x="4262" y="667"/>
                    </a:lnTo>
                    <a:lnTo>
                      <a:pt x="4416" y="550"/>
                    </a:lnTo>
                    <a:lnTo>
                      <a:pt x="4570" y="433"/>
                    </a:lnTo>
                    <a:lnTo>
                      <a:pt x="4570" y="433"/>
                    </a:lnTo>
                    <a:lnTo>
                      <a:pt x="4599" y="396"/>
                    </a:lnTo>
                    <a:lnTo>
                      <a:pt x="4628" y="360"/>
                    </a:lnTo>
                    <a:lnTo>
                      <a:pt x="4643" y="330"/>
                    </a:lnTo>
                    <a:lnTo>
                      <a:pt x="4650" y="294"/>
                    </a:lnTo>
                    <a:lnTo>
                      <a:pt x="4658" y="257"/>
                    </a:lnTo>
                    <a:lnTo>
                      <a:pt x="4650" y="220"/>
                    </a:lnTo>
                    <a:lnTo>
                      <a:pt x="4643" y="184"/>
                    </a:lnTo>
                    <a:lnTo>
                      <a:pt x="4628" y="147"/>
                    </a:lnTo>
                    <a:lnTo>
                      <a:pt x="4606" y="118"/>
                    </a:lnTo>
                    <a:lnTo>
                      <a:pt x="4584" y="89"/>
                    </a:lnTo>
                    <a:lnTo>
                      <a:pt x="4555" y="67"/>
                    </a:lnTo>
                    <a:lnTo>
                      <a:pt x="4518" y="45"/>
                    </a:lnTo>
                    <a:lnTo>
                      <a:pt x="4489" y="23"/>
                    </a:lnTo>
                    <a:lnTo>
                      <a:pt x="4453" y="8"/>
                    </a:lnTo>
                    <a:lnTo>
                      <a:pt x="4416" y="1"/>
                    </a:lnTo>
                    <a:lnTo>
                      <a:pt x="437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67"/>
              <p:cNvSpPr/>
              <p:nvPr/>
            </p:nvSpPr>
            <p:spPr>
              <a:xfrm>
                <a:off x="4680300" y="1660250"/>
                <a:ext cx="56950" cy="65375"/>
              </a:xfrm>
              <a:custGeom>
                <a:rect b="b" l="l" r="r" t="t"/>
                <a:pathLst>
                  <a:path extrusionOk="0" h="2615" w="2278">
                    <a:moveTo>
                      <a:pt x="1552" y="0"/>
                    </a:moveTo>
                    <a:lnTo>
                      <a:pt x="1457" y="7"/>
                    </a:lnTo>
                    <a:lnTo>
                      <a:pt x="1362" y="15"/>
                    </a:lnTo>
                    <a:lnTo>
                      <a:pt x="1260" y="37"/>
                    </a:lnTo>
                    <a:lnTo>
                      <a:pt x="1164" y="59"/>
                    </a:lnTo>
                    <a:lnTo>
                      <a:pt x="1062" y="88"/>
                    </a:lnTo>
                    <a:lnTo>
                      <a:pt x="967" y="125"/>
                    </a:lnTo>
                    <a:lnTo>
                      <a:pt x="769" y="205"/>
                    </a:lnTo>
                    <a:lnTo>
                      <a:pt x="579" y="300"/>
                    </a:lnTo>
                    <a:lnTo>
                      <a:pt x="403" y="403"/>
                    </a:lnTo>
                    <a:lnTo>
                      <a:pt x="242" y="505"/>
                    </a:lnTo>
                    <a:lnTo>
                      <a:pt x="110" y="600"/>
                    </a:lnTo>
                    <a:lnTo>
                      <a:pt x="73" y="630"/>
                    </a:lnTo>
                    <a:lnTo>
                      <a:pt x="44" y="666"/>
                    </a:lnTo>
                    <a:lnTo>
                      <a:pt x="22" y="703"/>
                    </a:lnTo>
                    <a:lnTo>
                      <a:pt x="8" y="747"/>
                    </a:lnTo>
                    <a:lnTo>
                      <a:pt x="0" y="784"/>
                    </a:lnTo>
                    <a:lnTo>
                      <a:pt x="0" y="827"/>
                    </a:lnTo>
                    <a:lnTo>
                      <a:pt x="0" y="871"/>
                    </a:lnTo>
                    <a:lnTo>
                      <a:pt x="15" y="908"/>
                    </a:lnTo>
                    <a:lnTo>
                      <a:pt x="29" y="945"/>
                    </a:lnTo>
                    <a:lnTo>
                      <a:pt x="44" y="981"/>
                    </a:lnTo>
                    <a:lnTo>
                      <a:pt x="66" y="1011"/>
                    </a:lnTo>
                    <a:lnTo>
                      <a:pt x="95" y="1040"/>
                    </a:lnTo>
                    <a:lnTo>
                      <a:pt x="125" y="1062"/>
                    </a:lnTo>
                    <a:lnTo>
                      <a:pt x="161" y="1084"/>
                    </a:lnTo>
                    <a:lnTo>
                      <a:pt x="198" y="1091"/>
                    </a:lnTo>
                    <a:lnTo>
                      <a:pt x="234" y="1098"/>
                    </a:lnTo>
                    <a:lnTo>
                      <a:pt x="264" y="1091"/>
                    </a:lnTo>
                    <a:lnTo>
                      <a:pt x="300" y="1084"/>
                    </a:lnTo>
                    <a:lnTo>
                      <a:pt x="337" y="1069"/>
                    </a:lnTo>
                    <a:lnTo>
                      <a:pt x="366" y="1047"/>
                    </a:lnTo>
                    <a:lnTo>
                      <a:pt x="535" y="923"/>
                    </a:lnTo>
                    <a:lnTo>
                      <a:pt x="710" y="813"/>
                    </a:lnTo>
                    <a:lnTo>
                      <a:pt x="886" y="710"/>
                    </a:lnTo>
                    <a:lnTo>
                      <a:pt x="1077" y="622"/>
                    </a:lnTo>
                    <a:lnTo>
                      <a:pt x="1157" y="586"/>
                    </a:lnTo>
                    <a:lnTo>
                      <a:pt x="1267" y="542"/>
                    </a:lnTo>
                    <a:lnTo>
                      <a:pt x="1384" y="513"/>
                    </a:lnTo>
                    <a:lnTo>
                      <a:pt x="1443" y="505"/>
                    </a:lnTo>
                    <a:lnTo>
                      <a:pt x="1494" y="498"/>
                    </a:lnTo>
                    <a:lnTo>
                      <a:pt x="1538" y="498"/>
                    </a:lnTo>
                    <a:lnTo>
                      <a:pt x="1582" y="513"/>
                    </a:lnTo>
                    <a:lnTo>
                      <a:pt x="1626" y="527"/>
                    </a:lnTo>
                    <a:lnTo>
                      <a:pt x="1655" y="549"/>
                    </a:lnTo>
                    <a:lnTo>
                      <a:pt x="1684" y="579"/>
                    </a:lnTo>
                    <a:lnTo>
                      <a:pt x="1706" y="600"/>
                    </a:lnTo>
                    <a:lnTo>
                      <a:pt x="1728" y="630"/>
                    </a:lnTo>
                    <a:lnTo>
                      <a:pt x="1743" y="666"/>
                    </a:lnTo>
                    <a:lnTo>
                      <a:pt x="1757" y="732"/>
                    </a:lnTo>
                    <a:lnTo>
                      <a:pt x="1765" y="798"/>
                    </a:lnTo>
                    <a:lnTo>
                      <a:pt x="1750" y="871"/>
                    </a:lnTo>
                    <a:lnTo>
                      <a:pt x="1736" y="945"/>
                    </a:lnTo>
                    <a:lnTo>
                      <a:pt x="1714" y="1011"/>
                    </a:lnTo>
                    <a:lnTo>
                      <a:pt x="1662" y="1106"/>
                    </a:lnTo>
                    <a:lnTo>
                      <a:pt x="1604" y="1194"/>
                    </a:lnTo>
                    <a:lnTo>
                      <a:pt x="1531" y="1281"/>
                    </a:lnTo>
                    <a:lnTo>
                      <a:pt x="1450" y="1369"/>
                    </a:lnTo>
                    <a:lnTo>
                      <a:pt x="1355" y="1450"/>
                    </a:lnTo>
                    <a:lnTo>
                      <a:pt x="1252" y="1523"/>
                    </a:lnTo>
                    <a:lnTo>
                      <a:pt x="1150" y="1604"/>
                    </a:lnTo>
                    <a:lnTo>
                      <a:pt x="1040" y="1670"/>
                    </a:lnTo>
                    <a:lnTo>
                      <a:pt x="813" y="1809"/>
                    </a:lnTo>
                    <a:lnTo>
                      <a:pt x="586" y="1926"/>
                    </a:lnTo>
                    <a:lnTo>
                      <a:pt x="183" y="2138"/>
                    </a:lnTo>
                    <a:lnTo>
                      <a:pt x="147" y="2160"/>
                    </a:lnTo>
                    <a:lnTo>
                      <a:pt x="110" y="2197"/>
                    </a:lnTo>
                    <a:lnTo>
                      <a:pt x="88" y="2233"/>
                    </a:lnTo>
                    <a:lnTo>
                      <a:pt x="66" y="2270"/>
                    </a:lnTo>
                    <a:lnTo>
                      <a:pt x="59" y="2307"/>
                    </a:lnTo>
                    <a:lnTo>
                      <a:pt x="59" y="2350"/>
                    </a:lnTo>
                    <a:lnTo>
                      <a:pt x="59" y="2387"/>
                    </a:lnTo>
                    <a:lnTo>
                      <a:pt x="73" y="2424"/>
                    </a:lnTo>
                    <a:lnTo>
                      <a:pt x="88" y="2468"/>
                    </a:lnTo>
                    <a:lnTo>
                      <a:pt x="110" y="2497"/>
                    </a:lnTo>
                    <a:lnTo>
                      <a:pt x="139" y="2534"/>
                    </a:lnTo>
                    <a:lnTo>
                      <a:pt x="169" y="2563"/>
                    </a:lnTo>
                    <a:lnTo>
                      <a:pt x="198" y="2585"/>
                    </a:lnTo>
                    <a:lnTo>
                      <a:pt x="242" y="2599"/>
                    </a:lnTo>
                    <a:lnTo>
                      <a:pt x="278" y="2614"/>
                    </a:lnTo>
                    <a:lnTo>
                      <a:pt x="322" y="2614"/>
                    </a:lnTo>
                    <a:lnTo>
                      <a:pt x="381" y="2607"/>
                    </a:lnTo>
                    <a:lnTo>
                      <a:pt x="447" y="2585"/>
                    </a:lnTo>
                    <a:lnTo>
                      <a:pt x="732" y="2431"/>
                    </a:lnTo>
                    <a:lnTo>
                      <a:pt x="1055" y="2255"/>
                    </a:lnTo>
                    <a:lnTo>
                      <a:pt x="1223" y="2153"/>
                    </a:lnTo>
                    <a:lnTo>
                      <a:pt x="1384" y="2050"/>
                    </a:lnTo>
                    <a:lnTo>
                      <a:pt x="1545" y="1940"/>
                    </a:lnTo>
                    <a:lnTo>
                      <a:pt x="1699" y="1816"/>
                    </a:lnTo>
                    <a:lnTo>
                      <a:pt x="1845" y="1691"/>
                    </a:lnTo>
                    <a:lnTo>
                      <a:pt x="1970" y="1560"/>
                    </a:lnTo>
                    <a:lnTo>
                      <a:pt x="2028" y="1486"/>
                    </a:lnTo>
                    <a:lnTo>
                      <a:pt x="2080" y="1421"/>
                    </a:lnTo>
                    <a:lnTo>
                      <a:pt x="2131" y="1340"/>
                    </a:lnTo>
                    <a:lnTo>
                      <a:pt x="2168" y="1267"/>
                    </a:lnTo>
                    <a:lnTo>
                      <a:pt x="2204" y="1186"/>
                    </a:lnTo>
                    <a:lnTo>
                      <a:pt x="2233" y="1113"/>
                    </a:lnTo>
                    <a:lnTo>
                      <a:pt x="2255" y="1025"/>
                    </a:lnTo>
                    <a:lnTo>
                      <a:pt x="2270" y="945"/>
                    </a:lnTo>
                    <a:lnTo>
                      <a:pt x="2277" y="857"/>
                    </a:lnTo>
                    <a:lnTo>
                      <a:pt x="2277" y="769"/>
                    </a:lnTo>
                    <a:lnTo>
                      <a:pt x="2270" y="681"/>
                    </a:lnTo>
                    <a:lnTo>
                      <a:pt x="2255" y="586"/>
                    </a:lnTo>
                    <a:lnTo>
                      <a:pt x="2233" y="505"/>
                    </a:lnTo>
                    <a:lnTo>
                      <a:pt x="2204" y="439"/>
                    </a:lnTo>
                    <a:lnTo>
                      <a:pt x="2175" y="374"/>
                    </a:lnTo>
                    <a:lnTo>
                      <a:pt x="2146" y="315"/>
                    </a:lnTo>
                    <a:lnTo>
                      <a:pt x="2109" y="256"/>
                    </a:lnTo>
                    <a:lnTo>
                      <a:pt x="2072" y="212"/>
                    </a:lnTo>
                    <a:lnTo>
                      <a:pt x="2028" y="168"/>
                    </a:lnTo>
                    <a:lnTo>
                      <a:pt x="1984" y="132"/>
                    </a:lnTo>
                    <a:lnTo>
                      <a:pt x="1941" y="95"/>
                    </a:lnTo>
                    <a:lnTo>
                      <a:pt x="1889" y="73"/>
                    </a:lnTo>
                    <a:lnTo>
                      <a:pt x="1838" y="51"/>
                    </a:lnTo>
                    <a:lnTo>
                      <a:pt x="1787" y="29"/>
                    </a:lnTo>
                    <a:lnTo>
                      <a:pt x="1728" y="15"/>
                    </a:lnTo>
                    <a:lnTo>
                      <a:pt x="1670" y="7"/>
                    </a:lnTo>
                    <a:lnTo>
                      <a:pt x="1552" y="0"/>
                    </a:lnTo>
                    <a:close/>
                  </a:path>
                </a:pathLst>
              </a:custGeom>
              <a:solidFill>
                <a:srgbClr val="D65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67"/>
              <p:cNvSpPr/>
              <p:nvPr/>
            </p:nvSpPr>
            <p:spPr>
              <a:xfrm>
                <a:off x="4680300" y="1660250"/>
                <a:ext cx="56950" cy="65375"/>
              </a:xfrm>
              <a:custGeom>
                <a:rect b="b" l="l" r="r" t="t"/>
                <a:pathLst>
                  <a:path extrusionOk="0" fill="none" h="2615" w="2278">
                    <a:moveTo>
                      <a:pt x="1552" y="0"/>
                    </a:moveTo>
                    <a:lnTo>
                      <a:pt x="1552" y="0"/>
                    </a:lnTo>
                    <a:lnTo>
                      <a:pt x="1457" y="7"/>
                    </a:lnTo>
                    <a:lnTo>
                      <a:pt x="1362" y="15"/>
                    </a:lnTo>
                    <a:lnTo>
                      <a:pt x="1260" y="37"/>
                    </a:lnTo>
                    <a:lnTo>
                      <a:pt x="1164" y="59"/>
                    </a:lnTo>
                    <a:lnTo>
                      <a:pt x="1062" y="88"/>
                    </a:lnTo>
                    <a:lnTo>
                      <a:pt x="967" y="125"/>
                    </a:lnTo>
                    <a:lnTo>
                      <a:pt x="769" y="205"/>
                    </a:lnTo>
                    <a:lnTo>
                      <a:pt x="579" y="300"/>
                    </a:lnTo>
                    <a:lnTo>
                      <a:pt x="403" y="403"/>
                    </a:lnTo>
                    <a:lnTo>
                      <a:pt x="242" y="505"/>
                    </a:lnTo>
                    <a:lnTo>
                      <a:pt x="110" y="600"/>
                    </a:lnTo>
                    <a:lnTo>
                      <a:pt x="110" y="600"/>
                    </a:lnTo>
                    <a:lnTo>
                      <a:pt x="73" y="630"/>
                    </a:lnTo>
                    <a:lnTo>
                      <a:pt x="44" y="666"/>
                    </a:lnTo>
                    <a:lnTo>
                      <a:pt x="22" y="703"/>
                    </a:lnTo>
                    <a:lnTo>
                      <a:pt x="8" y="747"/>
                    </a:lnTo>
                    <a:lnTo>
                      <a:pt x="0" y="784"/>
                    </a:lnTo>
                    <a:lnTo>
                      <a:pt x="0" y="827"/>
                    </a:lnTo>
                    <a:lnTo>
                      <a:pt x="0" y="871"/>
                    </a:lnTo>
                    <a:lnTo>
                      <a:pt x="15" y="908"/>
                    </a:lnTo>
                    <a:lnTo>
                      <a:pt x="29" y="945"/>
                    </a:lnTo>
                    <a:lnTo>
                      <a:pt x="44" y="981"/>
                    </a:lnTo>
                    <a:lnTo>
                      <a:pt x="66" y="1011"/>
                    </a:lnTo>
                    <a:lnTo>
                      <a:pt x="95" y="1040"/>
                    </a:lnTo>
                    <a:lnTo>
                      <a:pt x="125" y="1062"/>
                    </a:lnTo>
                    <a:lnTo>
                      <a:pt x="161" y="1084"/>
                    </a:lnTo>
                    <a:lnTo>
                      <a:pt x="198" y="1091"/>
                    </a:lnTo>
                    <a:lnTo>
                      <a:pt x="234" y="1098"/>
                    </a:lnTo>
                    <a:lnTo>
                      <a:pt x="234" y="1098"/>
                    </a:lnTo>
                    <a:lnTo>
                      <a:pt x="264" y="1091"/>
                    </a:lnTo>
                    <a:lnTo>
                      <a:pt x="300" y="1084"/>
                    </a:lnTo>
                    <a:lnTo>
                      <a:pt x="337" y="1069"/>
                    </a:lnTo>
                    <a:lnTo>
                      <a:pt x="366" y="1047"/>
                    </a:lnTo>
                    <a:lnTo>
                      <a:pt x="366" y="1047"/>
                    </a:lnTo>
                    <a:lnTo>
                      <a:pt x="535" y="923"/>
                    </a:lnTo>
                    <a:lnTo>
                      <a:pt x="710" y="813"/>
                    </a:lnTo>
                    <a:lnTo>
                      <a:pt x="886" y="710"/>
                    </a:lnTo>
                    <a:lnTo>
                      <a:pt x="1077" y="622"/>
                    </a:lnTo>
                    <a:lnTo>
                      <a:pt x="1077" y="622"/>
                    </a:lnTo>
                    <a:lnTo>
                      <a:pt x="1157" y="586"/>
                    </a:lnTo>
                    <a:lnTo>
                      <a:pt x="1267" y="542"/>
                    </a:lnTo>
                    <a:lnTo>
                      <a:pt x="1384" y="513"/>
                    </a:lnTo>
                    <a:lnTo>
                      <a:pt x="1443" y="505"/>
                    </a:lnTo>
                    <a:lnTo>
                      <a:pt x="1494" y="498"/>
                    </a:lnTo>
                    <a:lnTo>
                      <a:pt x="1494" y="498"/>
                    </a:lnTo>
                    <a:lnTo>
                      <a:pt x="1538" y="498"/>
                    </a:lnTo>
                    <a:lnTo>
                      <a:pt x="1582" y="513"/>
                    </a:lnTo>
                    <a:lnTo>
                      <a:pt x="1582" y="513"/>
                    </a:lnTo>
                    <a:lnTo>
                      <a:pt x="1626" y="527"/>
                    </a:lnTo>
                    <a:lnTo>
                      <a:pt x="1655" y="549"/>
                    </a:lnTo>
                    <a:lnTo>
                      <a:pt x="1684" y="579"/>
                    </a:lnTo>
                    <a:lnTo>
                      <a:pt x="1706" y="600"/>
                    </a:lnTo>
                    <a:lnTo>
                      <a:pt x="1728" y="630"/>
                    </a:lnTo>
                    <a:lnTo>
                      <a:pt x="1743" y="666"/>
                    </a:lnTo>
                    <a:lnTo>
                      <a:pt x="1757" y="732"/>
                    </a:lnTo>
                    <a:lnTo>
                      <a:pt x="1765" y="798"/>
                    </a:lnTo>
                    <a:lnTo>
                      <a:pt x="1750" y="871"/>
                    </a:lnTo>
                    <a:lnTo>
                      <a:pt x="1736" y="945"/>
                    </a:lnTo>
                    <a:lnTo>
                      <a:pt x="1714" y="1011"/>
                    </a:lnTo>
                    <a:lnTo>
                      <a:pt x="1714" y="1011"/>
                    </a:lnTo>
                    <a:lnTo>
                      <a:pt x="1662" y="1106"/>
                    </a:lnTo>
                    <a:lnTo>
                      <a:pt x="1604" y="1194"/>
                    </a:lnTo>
                    <a:lnTo>
                      <a:pt x="1531" y="1281"/>
                    </a:lnTo>
                    <a:lnTo>
                      <a:pt x="1450" y="1369"/>
                    </a:lnTo>
                    <a:lnTo>
                      <a:pt x="1355" y="1450"/>
                    </a:lnTo>
                    <a:lnTo>
                      <a:pt x="1252" y="1523"/>
                    </a:lnTo>
                    <a:lnTo>
                      <a:pt x="1150" y="1604"/>
                    </a:lnTo>
                    <a:lnTo>
                      <a:pt x="1040" y="1670"/>
                    </a:lnTo>
                    <a:lnTo>
                      <a:pt x="813" y="1809"/>
                    </a:lnTo>
                    <a:lnTo>
                      <a:pt x="586" y="1926"/>
                    </a:lnTo>
                    <a:lnTo>
                      <a:pt x="183" y="2138"/>
                    </a:lnTo>
                    <a:lnTo>
                      <a:pt x="183" y="2138"/>
                    </a:lnTo>
                    <a:lnTo>
                      <a:pt x="147" y="2160"/>
                    </a:lnTo>
                    <a:lnTo>
                      <a:pt x="110" y="2197"/>
                    </a:lnTo>
                    <a:lnTo>
                      <a:pt x="88" y="2233"/>
                    </a:lnTo>
                    <a:lnTo>
                      <a:pt x="66" y="2270"/>
                    </a:lnTo>
                    <a:lnTo>
                      <a:pt x="59" y="2307"/>
                    </a:lnTo>
                    <a:lnTo>
                      <a:pt x="59" y="2350"/>
                    </a:lnTo>
                    <a:lnTo>
                      <a:pt x="59" y="2387"/>
                    </a:lnTo>
                    <a:lnTo>
                      <a:pt x="73" y="2424"/>
                    </a:lnTo>
                    <a:lnTo>
                      <a:pt x="88" y="2468"/>
                    </a:lnTo>
                    <a:lnTo>
                      <a:pt x="110" y="2497"/>
                    </a:lnTo>
                    <a:lnTo>
                      <a:pt x="139" y="2534"/>
                    </a:lnTo>
                    <a:lnTo>
                      <a:pt x="169" y="2563"/>
                    </a:lnTo>
                    <a:lnTo>
                      <a:pt x="198" y="2585"/>
                    </a:lnTo>
                    <a:lnTo>
                      <a:pt x="242" y="2599"/>
                    </a:lnTo>
                    <a:lnTo>
                      <a:pt x="278" y="2614"/>
                    </a:lnTo>
                    <a:lnTo>
                      <a:pt x="322" y="2614"/>
                    </a:lnTo>
                    <a:lnTo>
                      <a:pt x="322" y="2614"/>
                    </a:lnTo>
                    <a:lnTo>
                      <a:pt x="381" y="2607"/>
                    </a:lnTo>
                    <a:lnTo>
                      <a:pt x="447" y="2585"/>
                    </a:lnTo>
                    <a:lnTo>
                      <a:pt x="447" y="2585"/>
                    </a:lnTo>
                    <a:lnTo>
                      <a:pt x="732" y="2431"/>
                    </a:lnTo>
                    <a:lnTo>
                      <a:pt x="1055" y="2255"/>
                    </a:lnTo>
                    <a:lnTo>
                      <a:pt x="1223" y="2153"/>
                    </a:lnTo>
                    <a:lnTo>
                      <a:pt x="1384" y="2050"/>
                    </a:lnTo>
                    <a:lnTo>
                      <a:pt x="1545" y="1940"/>
                    </a:lnTo>
                    <a:lnTo>
                      <a:pt x="1699" y="1816"/>
                    </a:lnTo>
                    <a:lnTo>
                      <a:pt x="1845" y="1691"/>
                    </a:lnTo>
                    <a:lnTo>
                      <a:pt x="1970" y="1560"/>
                    </a:lnTo>
                    <a:lnTo>
                      <a:pt x="2028" y="1486"/>
                    </a:lnTo>
                    <a:lnTo>
                      <a:pt x="2080" y="1421"/>
                    </a:lnTo>
                    <a:lnTo>
                      <a:pt x="2131" y="1340"/>
                    </a:lnTo>
                    <a:lnTo>
                      <a:pt x="2168" y="1267"/>
                    </a:lnTo>
                    <a:lnTo>
                      <a:pt x="2204" y="1186"/>
                    </a:lnTo>
                    <a:lnTo>
                      <a:pt x="2233" y="1113"/>
                    </a:lnTo>
                    <a:lnTo>
                      <a:pt x="2255" y="1025"/>
                    </a:lnTo>
                    <a:lnTo>
                      <a:pt x="2270" y="945"/>
                    </a:lnTo>
                    <a:lnTo>
                      <a:pt x="2277" y="857"/>
                    </a:lnTo>
                    <a:lnTo>
                      <a:pt x="2277" y="769"/>
                    </a:lnTo>
                    <a:lnTo>
                      <a:pt x="2270" y="681"/>
                    </a:lnTo>
                    <a:lnTo>
                      <a:pt x="2255" y="586"/>
                    </a:lnTo>
                    <a:lnTo>
                      <a:pt x="2255" y="586"/>
                    </a:lnTo>
                    <a:lnTo>
                      <a:pt x="2233" y="505"/>
                    </a:lnTo>
                    <a:lnTo>
                      <a:pt x="2204" y="439"/>
                    </a:lnTo>
                    <a:lnTo>
                      <a:pt x="2175" y="374"/>
                    </a:lnTo>
                    <a:lnTo>
                      <a:pt x="2146" y="315"/>
                    </a:lnTo>
                    <a:lnTo>
                      <a:pt x="2109" y="256"/>
                    </a:lnTo>
                    <a:lnTo>
                      <a:pt x="2072" y="212"/>
                    </a:lnTo>
                    <a:lnTo>
                      <a:pt x="2028" y="168"/>
                    </a:lnTo>
                    <a:lnTo>
                      <a:pt x="1984" y="132"/>
                    </a:lnTo>
                    <a:lnTo>
                      <a:pt x="1941" y="95"/>
                    </a:lnTo>
                    <a:lnTo>
                      <a:pt x="1889" y="73"/>
                    </a:lnTo>
                    <a:lnTo>
                      <a:pt x="1838" y="51"/>
                    </a:lnTo>
                    <a:lnTo>
                      <a:pt x="1787" y="29"/>
                    </a:lnTo>
                    <a:lnTo>
                      <a:pt x="1728" y="15"/>
                    </a:lnTo>
                    <a:lnTo>
                      <a:pt x="1670" y="7"/>
                    </a:lnTo>
                    <a:lnTo>
                      <a:pt x="1552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67"/>
              <p:cNvSpPr/>
              <p:nvPr/>
            </p:nvSpPr>
            <p:spPr>
              <a:xfrm>
                <a:off x="5444725" y="2823350"/>
                <a:ext cx="56400" cy="81475"/>
              </a:xfrm>
              <a:custGeom>
                <a:rect b="b" l="l" r="r" t="t"/>
                <a:pathLst>
                  <a:path extrusionOk="0" h="3259" w="2256">
                    <a:moveTo>
                      <a:pt x="989" y="0"/>
                    </a:moveTo>
                    <a:lnTo>
                      <a:pt x="901" y="8"/>
                    </a:lnTo>
                    <a:lnTo>
                      <a:pt x="805" y="22"/>
                    </a:lnTo>
                    <a:lnTo>
                      <a:pt x="710" y="44"/>
                    </a:lnTo>
                    <a:lnTo>
                      <a:pt x="608" y="81"/>
                    </a:lnTo>
                    <a:lnTo>
                      <a:pt x="564" y="103"/>
                    </a:lnTo>
                    <a:lnTo>
                      <a:pt x="527" y="140"/>
                    </a:lnTo>
                    <a:lnTo>
                      <a:pt x="491" y="169"/>
                    </a:lnTo>
                    <a:lnTo>
                      <a:pt x="469" y="213"/>
                    </a:lnTo>
                    <a:lnTo>
                      <a:pt x="454" y="249"/>
                    </a:lnTo>
                    <a:lnTo>
                      <a:pt x="439" y="293"/>
                    </a:lnTo>
                    <a:lnTo>
                      <a:pt x="439" y="337"/>
                    </a:lnTo>
                    <a:lnTo>
                      <a:pt x="439" y="381"/>
                    </a:lnTo>
                    <a:lnTo>
                      <a:pt x="447" y="425"/>
                    </a:lnTo>
                    <a:lnTo>
                      <a:pt x="461" y="469"/>
                    </a:lnTo>
                    <a:lnTo>
                      <a:pt x="483" y="506"/>
                    </a:lnTo>
                    <a:lnTo>
                      <a:pt x="505" y="535"/>
                    </a:lnTo>
                    <a:lnTo>
                      <a:pt x="535" y="564"/>
                    </a:lnTo>
                    <a:lnTo>
                      <a:pt x="571" y="586"/>
                    </a:lnTo>
                    <a:lnTo>
                      <a:pt x="608" y="594"/>
                    </a:lnTo>
                    <a:lnTo>
                      <a:pt x="652" y="601"/>
                    </a:lnTo>
                    <a:lnTo>
                      <a:pt x="696" y="594"/>
                    </a:lnTo>
                    <a:lnTo>
                      <a:pt x="747" y="579"/>
                    </a:lnTo>
                    <a:lnTo>
                      <a:pt x="805" y="557"/>
                    </a:lnTo>
                    <a:lnTo>
                      <a:pt x="857" y="550"/>
                    </a:lnTo>
                    <a:lnTo>
                      <a:pt x="908" y="535"/>
                    </a:lnTo>
                    <a:lnTo>
                      <a:pt x="967" y="535"/>
                    </a:lnTo>
                    <a:lnTo>
                      <a:pt x="1047" y="542"/>
                    </a:lnTo>
                    <a:lnTo>
                      <a:pt x="1128" y="564"/>
                    </a:lnTo>
                    <a:lnTo>
                      <a:pt x="1208" y="594"/>
                    </a:lnTo>
                    <a:lnTo>
                      <a:pt x="1281" y="637"/>
                    </a:lnTo>
                    <a:lnTo>
                      <a:pt x="1347" y="689"/>
                    </a:lnTo>
                    <a:lnTo>
                      <a:pt x="1413" y="755"/>
                    </a:lnTo>
                    <a:lnTo>
                      <a:pt x="1464" y="821"/>
                    </a:lnTo>
                    <a:lnTo>
                      <a:pt x="1516" y="901"/>
                    </a:lnTo>
                    <a:lnTo>
                      <a:pt x="1589" y="1033"/>
                    </a:lnTo>
                    <a:lnTo>
                      <a:pt x="1640" y="1165"/>
                    </a:lnTo>
                    <a:lnTo>
                      <a:pt x="1662" y="1231"/>
                    </a:lnTo>
                    <a:lnTo>
                      <a:pt x="1677" y="1296"/>
                    </a:lnTo>
                    <a:lnTo>
                      <a:pt x="1691" y="1362"/>
                    </a:lnTo>
                    <a:lnTo>
                      <a:pt x="1699" y="1428"/>
                    </a:lnTo>
                    <a:lnTo>
                      <a:pt x="1699" y="1494"/>
                    </a:lnTo>
                    <a:lnTo>
                      <a:pt x="1691" y="1567"/>
                    </a:lnTo>
                    <a:lnTo>
                      <a:pt x="1677" y="1633"/>
                    </a:lnTo>
                    <a:lnTo>
                      <a:pt x="1655" y="1699"/>
                    </a:lnTo>
                    <a:lnTo>
                      <a:pt x="1633" y="1765"/>
                    </a:lnTo>
                    <a:lnTo>
                      <a:pt x="1596" y="1831"/>
                    </a:lnTo>
                    <a:lnTo>
                      <a:pt x="1552" y="1897"/>
                    </a:lnTo>
                    <a:lnTo>
                      <a:pt x="1501" y="1963"/>
                    </a:lnTo>
                    <a:lnTo>
                      <a:pt x="1435" y="2029"/>
                    </a:lnTo>
                    <a:lnTo>
                      <a:pt x="1369" y="2095"/>
                    </a:lnTo>
                    <a:lnTo>
                      <a:pt x="1296" y="2160"/>
                    </a:lnTo>
                    <a:lnTo>
                      <a:pt x="1223" y="2219"/>
                    </a:lnTo>
                    <a:lnTo>
                      <a:pt x="1062" y="2329"/>
                    </a:lnTo>
                    <a:lnTo>
                      <a:pt x="886" y="2431"/>
                    </a:lnTo>
                    <a:lnTo>
                      <a:pt x="703" y="2519"/>
                    </a:lnTo>
                    <a:lnTo>
                      <a:pt x="527" y="2600"/>
                    </a:lnTo>
                    <a:lnTo>
                      <a:pt x="168" y="2739"/>
                    </a:lnTo>
                    <a:lnTo>
                      <a:pt x="125" y="2761"/>
                    </a:lnTo>
                    <a:lnTo>
                      <a:pt x="81" y="2790"/>
                    </a:lnTo>
                    <a:lnTo>
                      <a:pt x="51" y="2827"/>
                    </a:lnTo>
                    <a:lnTo>
                      <a:pt x="29" y="2863"/>
                    </a:lnTo>
                    <a:lnTo>
                      <a:pt x="7" y="2907"/>
                    </a:lnTo>
                    <a:lnTo>
                      <a:pt x="0" y="2951"/>
                    </a:lnTo>
                    <a:lnTo>
                      <a:pt x="0" y="2995"/>
                    </a:lnTo>
                    <a:lnTo>
                      <a:pt x="0" y="3039"/>
                    </a:lnTo>
                    <a:lnTo>
                      <a:pt x="7" y="3083"/>
                    </a:lnTo>
                    <a:lnTo>
                      <a:pt x="22" y="3120"/>
                    </a:lnTo>
                    <a:lnTo>
                      <a:pt x="44" y="3156"/>
                    </a:lnTo>
                    <a:lnTo>
                      <a:pt x="66" y="3193"/>
                    </a:lnTo>
                    <a:lnTo>
                      <a:pt x="95" y="3215"/>
                    </a:lnTo>
                    <a:lnTo>
                      <a:pt x="132" y="3237"/>
                    </a:lnTo>
                    <a:lnTo>
                      <a:pt x="176" y="3251"/>
                    </a:lnTo>
                    <a:lnTo>
                      <a:pt x="220" y="3259"/>
                    </a:lnTo>
                    <a:lnTo>
                      <a:pt x="264" y="3251"/>
                    </a:lnTo>
                    <a:lnTo>
                      <a:pt x="308" y="3237"/>
                    </a:lnTo>
                    <a:lnTo>
                      <a:pt x="593" y="3127"/>
                    </a:lnTo>
                    <a:lnTo>
                      <a:pt x="754" y="3061"/>
                    </a:lnTo>
                    <a:lnTo>
                      <a:pt x="915" y="2981"/>
                    </a:lnTo>
                    <a:lnTo>
                      <a:pt x="1084" y="2900"/>
                    </a:lnTo>
                    <a:lnTo>
                      <a:pt x="1252" y="2812"/>
                    </a:lnTo>
                    <a:lnTo>
                      <a:pt x="1421" y="2717"/>
                    </a:lnTo>
                    <a:lnTo>
                      <a:pt x="1574" y="2607"/>
                    </a:lnTo>
                    <a:lnTo>
                      <a:pt x="1728" y="2497"/>
                    </a:lnTo>
                    <a:lnTo>
                      <a:pt x="1860" y="2373"/>
                    </a:lnTo>
                    <a:lnTo>
                      <a:pt x="1926" y="2314"/>
                    </a:lnTo>
                    <a:lnTo>
                      <a:pt x="1984" y="2248"/>
                    </a:lnTo>
                    <a:lnTo>
                      <a:pt x="2036" y="2175"/>
                    </a:lnTo>
                    <a:lnTo>
                      <a:pt x="2087" y="2109"/>
                    </a:lnTo>
                    <a:lnTo>
                      <a:pt x="2131" y="2036"/>
                    </a:lnTo>
                    <a:lnTo>
                      <a:pt x="2167" y="1963"/>
                    </a:lnTo>
                    <a:lnTo>
                      <a:pt x="2204" y="1890"/>
                    </a:lnTo>
                    <a:lnTo>
                      <a:pt x="2226" y="1809"/>
                    </a:lnTo>
                    <a:lnTo>
                      <a:pt x="2241" y="1728"/>
                    </a:lnTo>
                    <a:lnTo>
                      <a:pt x="2255" y="1648"/>
                    </a:lnTo>
                    <a:lnTo>
                      <a:pt x="2255" y="1560"/>
                    </a:lnTo>
                    <a:lnTo>
                      <a:pt x="2255" y="1479"/>
                    </a:lnTo>
                    <a:lnTo>
                      <a:pt x="2233" y="1355"/>
                    </a:lnTo>
                    <a:lnTo>
                      <a:pt x="2204" y="1223"/>
                    </a:lnTo>
                    <a:lnTo>
                      <a:pt x="2167" y="1099"/>
                    </a:lnTo>
                    <a:lnTo>
                      <a:pt x="2123" y="967"/>
                    </a:lnTo>
                    <a:lnTo>
                      <a:pt x="2072" y="842"/>
                    </a:lnTo>
                    <a:lnTo>
                      <a:pt x="2006" y="718"/>
                    </a:lnTo>
                    <a:lnTo>
                      <a:pt x="1933" y="601"/>
                    </a:lnTo>
                    <a:lnTo>
                      <a:pt x="1853" y="491"/>
                    </a:lnTo>
                    <a:lnTo>
                      <a:pt x="1772" y="389"/>
                    </a:lnTo>
                    <a:lnTo>
                      <a:pt x="1677" y="293"/>
                    </a:lnTo>
                    <a:lnTo>
                      <a:pt x="1574" y="213"/>
                    </a:lnTo>
                    <a:lnTo>
                      <a:pt x="1472" y="140"/>
                    </a:lnTo>
                    <a:lnTo>
                      <a:pt x="1362" y="81"/>
                    </a:lnTo>
                    <a:lnTo>
                      <a:pt x="1237" y="37"/>
                    </a:lnTo>
                    <a:lnTo>
                      <a:pt x="1179" y="22"/>
                    </a:lnTo>
                    <a:lnTo>
                      <a:pt x="1120" y="8"/>
                    </a:lnTo>
                    <a:lnTo>
                      <a:pt x="1054" y="0"/>
                    </a:lnTo>
                    <a:close/>
                  </a:path>
                </a:pathLst>
              </a:custGeom>
              <a:solidFill>
                <a:srgbClr val="D65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67"/>
              <p:cNvSpPr/>
              <p:nvPr/>
            </p:nvSpPr>
            <p:spPr>
              <a:xfrm>
                <a:off x="5444725" y="2823350"/>
                <a:ext cx="56400" cy="81475"/>
              </a:xfrm>
              <a:custGeom>
                <a:rect b="b" l="l" r="r" t="t"/>
                <a:pathLst>
                  <a:path extrusionOk="0" fill="none" h="3259" w="2256">
                    <a:moveTo>
                      <a:pt x="989" y="0"/>
                    </a:moveTo>
                    <a:lnTo>
                      <a:pt x="989" y="0"/>
                    </a:lnTo>
                    <a:lnTo>
                      <a:pt x="901" y="8"/>
                    </a:lnTo>
                    <a:lnTo>
                      <a:pt x="805" y="22"/>
                    </a:lnTo>
                    <a:lnTo>
                      <a:pt x="710" y="44"/>
                    </a:lnTo>
                    <a:lnTo>
                      <a:pt x="608" y="81"/>
                    </a:lnTo>
                    <a:lnTo>
                      <a:pt x="608" y="81"/>
                    </a:lnTo>
                    <a:lnTo>
                      <a:pt x="564" y="103"/>
                    </a:lnTo>
                    <a:lnTo>
                      <a:pt x="527" y="140"/>
                    </a:lnTo>
                    <a:lnTo>
                      <a:pt x="491" y="169"/>
                    </a:lnTo>
                    <a:lnTo>
                      <a:pt x="469" y="213"/>
                    </a:lnTo>
                    <a:lnTo>
                      <a:pt x="454" y="249"/>
                    </a:lnTo>
                    <a:lnTo>
                      <a:pt x="439" y="293"/>
                    </a:lnTo>
                    <a:lnTo>
                      <a:pt x="439" y="337"/>
                    </a:lnTo>
                    <a:lnTo>
                      <a:pt x="439" y="381"/>
                    </a:lnTo>
                    <a:lnTo>
                      <a:pt x="447" y="425"/>
                    </a:lnTo>
                    <a:lnTo>
                      <a:pt x="461" y="469"/>
                    </a:lnTo>
                    <a:lnTo>
                      <a:pt x="483" y="506"/>
                    </a:lnTo>
                    <a:lnTo>
                      <a:pt x="505" y="535"/>
                    </a:lnTo>
                    <a:lnTo>
                      <a:pt x="535" y="564"/>
                    </a:lnTo>
                    <a:lnTo>
                      <a:pt x="571" y="586"/>
                    </a:lnTo>
                    <a:lnTo>
                      <a:pt x="608" y="594"/>
                    </a:lnTo>
                    <a:lnTo>
                      <a:pt x="652" y="601"/>
                    </a:lnTo>
                    <a:lnTo>
                      <a:pt x="652" y="601"/>
                    </a:lnTo>
                    <a:lnTo>
                      <a:pt x="696" y="594"/>
                    </a:lnTo>
                    <a:lnTo>
                      <a:pt x="747" y="579"/>
                    </a:lnTo>
                    <a:lnTo>
                      <a:pt x="747" y="579"/>
                    </a:lnTo>
                    <a:lnTo>
                      <a:pt x="805" y="557"/>
                    </a:lnTo>
                    <a:lnTo>
                      <a:pt x="857" y="550"/>
                    </a:lnTo>
                    <a:lnTo>
                      <a:pt x="908" y="535"/>
                    </a:lnTo>
                    <a:lnTo>
                      <a:pt x="967" y="535"/>
                    </a:lnTo>
                    <a:lnTo>
                      <a:pt x="967" y="535"/>
                    </a:lnTo>
                    <a:lnTo>
                      <a:pt x="1047" y="542"/>
                    </a:lnTo>
                    <a:lnTo>
                      <a:pt x="1128" y="564"/>
                    </a:lnTo>
                    <a:lnTo>
                      <a:pt x="1208" y="594"/>
                    </a:lnTo>
                    <a:lnTo>
                      <a:pt x="1281" y="637"/>
                    </a:lnTo>
                    <a:lnTo>
                      <a:pt x="1347" y="689"/>
                    </a:lnTo>
                    <a:lnTo>
                      <a:pt x="1413" y="755"/>
                    </a:lnTo>
                    <a:lnTo>
                      <a:pt x="1464" y="821"/>
                    </a:lnTo>
                    <a:lnTo>
                      <a:pt x="1516" y="901"/>
                    </a:lnTo>
                    <a:lnTo>
                      <a:pt x="1516" y="901"/>
                    </a:lnTo>
                    <a:lnTo>
                      <a:pt x="1589" y="1033"/>
                    </a:lnTo>
                    <a:lnTo>
                      <a:pt x="1640" y="1165"/>
                    </a:lnTo>
                    <a:lnTo>
                      <a:pt x="1662" y="1231"/>
                    </a:lnTo>
                    <a:lnTo>
                      <a:pt x="1677" y="1296"/>
                    </a:lnTo>
                    <a:lnTo>
                      <a:pt x="1691" y="1362"/>
                    </a:lnTo>
                    <a:lnTo>
                      <a:pt x="1699" y="1428"/>
                    </a:lnTo>
                    <a:lnTo>
                      <a:pt x="1699" y="1494"/>
                    </a:lnTo>
                    <a:lnTo>
                      <a:pt x="1691" y="1567"/>
                    </a:lnTo>
                    <a:lnTo>
                      <a:pt x="1677" y="1633"/>
                    </a:lnTo>
                    <a:lnTo>
                      <a:pt x="1655" y="1699"/>
                    </a:lnTo>
                    <a:lnTo>
                      <a:pt x="1633" y="1765"/>
                    </a:lnTo>
                    <a:lnTo>
                      <a:pt x="1596" y="1831"/>
                    </a:lnTo>
                    <a:lnTo>
                      <a:pt x="1552" y="1897"/>
                    </a:lnTo>
                    <a:lnTo>
                      <a:pt x="1501" y="1963"/>
                    </a:lnTo>
                    <a:lnTo>
                      <a:pt x="1501" y="1963"/>
                    </a:lnTo>
                    <a:lnTo>
                      <a:pt x="1435" y="2029"/>
                    </a:lnTo>
                    <a:lnTo>
                      <a:pt x="1369" y="2095"/>
                    </a:lnTo>
                    <a:lnTo>
                      <a:pt x="1296" y="2160"/>
                    </a:lnTo>
                    <a:lnTo>
                      <a:pt x="1223" y="2219"/>
                    </a:lnTo>
                    <a:lnTo>
                      <a:pt x="1062" y="2329"/>
                    </a:lnTo>
                    <a:lnTo>
                      <a:pt x="886" y="2431"/>
                    </a:lnTo>
                    <a:lnTo>
                      <a:pt x="703" y="2519"/>
                    </a:lnTo>
                    <a:lnTo>
                      <a:pt x="527" y="2600"/>
                    </a:lnTo>
                    <a:lnTo>
                      <a:pt x="168" y="2739"/>
                    </a:lnTo>
                    <a:lnTo>
                      <a:pt x="168" y="2739"/>
                    </a:lnTo>
                    <a:lnTo>
                      <a:pt x="125" y="2761"/>
                    </a:lnTo>
                    <a:lnTo>
                      <a:pt x="81" y="2790"/>
                    </a:lnTo>
                    <a:lnTo>
                      <a:pt x="51" y="2827"/>
                    </a:lnTo>
                    <a:lnTo>
                      <a:pt x="29" y="2863"/>
                    </a:lnTo>
                    <a:lnTo>
                      <a:pt x="7" y="2907"/>
                    </a:lnTo>
                    <a:lnTo>
                      <a:pt x="0" y="2951"/>
                    </a:lnTo>
                    <a:lnTo>
                      <a:pt x="0" y="2995"/>
                    </a:lnTo>
                    <a:lnTo>
                      <a:pt x="0" y="3039"/>
                    </a:lnTo>
                    <a:lnTo>
                      <a:pt x="7" y="3083"/>
                    </a:lnTo>
                    <a:lnTo>
                      <a:pt x="22" y="3120"/>
                    </a:lnTo>
                    <a:lnTo>
                      <a:pt x="44" y="3156"/>
                    </a:lnTo>
                    <a:lnTo>
                      <a:pt x="66" y="3193"/>
                    </a:lnTo>
                    <a:lnTo>
                      <a:pt x="95" y="3215"/>
                    </a:lnTo>
                    <a:lnTo>
                      <a:pt x="132" y="3237"/>
                    </a:lnTo>
                    <a:lnTo>
                      <a:pt x="176" y="3251"/>
                    </a:lnTo>
                    <a:lnTo>
                      <a:pt x="220" y="3259"/>
                    </a:lnTo>
                    <a:lnTo>
                      <a:pt x="220" y="3259"/>
                    </a:lnTo>
                    <a:lnTo>
                      <a:pt x="264" y="3251"/>
                    </a:lnTo>
                    <a:lnTo>
                      <a:pt x="308" y="3237"/>
                    </a:lnTo>
                    <a:lnTo>
                      <a:pt x="308" y="3237"/>
                    </a:lnTo>
                    <a:lnTo>
                      <a:pt x="593" y="3127"/>
                    </a:lnTo>
                    <a:lnTo>
                      <a:pt x="754" y="3061"/>
                    </a:lnTo>
                    <a:lnTo>
                      <a:pt x="915" y="2981"/>
                    </a:lnTo>
                    <a:lnTo>
                      <a:pt x="1084" y="2900"/>
                    </a:lnTo>
                    <a:lnTo>
                      <a:pt x="1252" y="2812"/>
                    </a:lnTo>
                    <a:lnTo>
                      <a:pt x="1421" y="2717"/>
                    </a:lnTo>
                    <a:lnTo>
                      <a:pt x="1574" y="2607"/>
                    </a:lnTo>
                    <a:lnTo>
                      <a:pt x="1728" y="2497"/>
                    </a:lnTo>
                    <a:lnTo>
                      <a:pt x="1860" y="2373"/>
                    </a:lnTo>
                    <a:lnTo>
                      <a:pt x="1926" y="2314"/>
                    </a:lnTo>
                    <a:lnTo>
                      <a:pt x="1984" y="2248"/>
                    </a:lnTo>
                    <a:lnTo>
                      <a:pt x="2036" y="2175"/>
                    </a:lnTo>
                    <a:lnTo>
                      <a:pt x="2087" y="2109"/>
                    </a:lnTo>
                    <a:lnTo>
                      <a:pt x="2131" y="2036"/>
                    </a:lnTo>
                    <a:lnTo>
                      <a:pt x="2167" y="1963"/>
                    </a:lnTo>
                    <a:lnTo>
                      <a:pt x="2204" y="1890"/>
                    </a:lnTo>
                    <a:lnTo>
                      <a:pt x="2226" y="1809"/>
                    </a:lnTo>
                    <a:lnTo>
                      <a:pt x="2241" y="1728"/>
                    </a:lnTo>
                    <a:lnTo>
                      <a:pt x="2255" y="1648"/>
                    </a:lnTo>
                    <a:lnTo>
                      <a:pt x="2255" y="1560"/>
                    </a:lnTo>
                    <a:lnTo>
                      <a:pt x="2255" y="1479"/>
                    </a:lnTo>
                    <a:lnTo>
                      <a:pt x="2255" y="1479"/>
                    </a:lnTo>
                    <a:lnTo>
                      <a:pt x="2233" y="1355"/>
                    </a:lnTo>
                    <a:lnTo>
                      <a:pt x="2204" y="1223"/>
                    </a:lnTo>
                    <a:lnTo>
                      <a:pt x="2167" y="1099"/>
                    </a:lnTo>
                    <a:lnTo>
                      <a:pt x="2123" y="967"/>
                    </a:lnTo>
                    <a:lnTo>
                      <a:pt x="2072" y="842"/>
                    </a:lnTo>
                    <a:lnTo>
                      <a:pt x="2006" y="718"/>
                    </a:lnTo>
                    <a:lnTo>
                      <a:pt x="1933" y="601"/>
                    </a:lnTo>
                    <a:lnTo>
                      <a:pt x="1853" y="491"/>
                    </a:lnTo>
                    <a:lnTo>
                      <a:pt x="1772" y="389"/>
                    </a:lnTo>
                    <a:lnTo>
                      <a:pt x="1677" y="293"/>
                    </a:lnTo>
                    <a:lnTo>
                      <a:pt x="1574" y="213"/>
                    </a:lnTo>
                    <a:lnTo>
                      <a:pt x="1472" y="140"/>
                    </a:lnTo>
                    <a:lnTo>
                      <a:pt x="1362" y="81"/>
                    </a:lnTo>
                    <a:lnTo>
                      <a:pt x="1237" y="37"/>
                    </a:lnTo>
                    <a:lnTo>
                      <a:pt x="1179" y="22"/>
                    </a:lnTo>
                    <a:lnTo>
                      <a:pt x="1120" y="8"/>
                    </a:lnTo>
                    <a:lnTo>
                      <a:pt x="1054" y="0"/>
                    </a:lnTo>
                    <a:lnTo>
                      <a:pt x="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67"/>
              <p:cNvSpPr/>
              <p:nvPr/>
            </p:nvSpPr>
            <p:spPr>
              <a:xfrm>
                <a:off x="5117975" y="2915800"/>
                <a:ext cx="89175" cy="35350"/>
              </a:xfrm>
              <a:custGeom>
                <a:rect b="b" l="l" r="r" t="t"/>
                <a:pathLst>
                  <a:path extrusionOk="0" h="1414" w="3567">
                    <a:moveTo>
                      <a:pt x="3266" y="0"/>
                    </a:moveTo>
                    <a:lnTo>
                      <a:pt x="3222" y="15"/>
                    </a:lnTo>
                    <a:lnTo>
                      <a:pt x="3171" y="44"/>
                    </a:lnTo>
                    <a:lnTo>
                      <a:pt x="3127" y="81"/>
                    </a:lnTo>
                    <a:lnTo>
                      <a:pt x="2988" y="220"/>
                    </a:lnTo>
                    <a:lnTo>
                      <a:pt x="2841" y="344"/>
                    </a:lnTo>
                    <a:lnTo>
                      <a:pt x="2680" y="461"/>
                    </a:lnTo>
                    <a:lnTo>
                      <a:pt x="2519" y="571"/>
                    </a:lnTo>
                    <a:lnTo>
                      <a:pt x="2351" y="659"/>
                    </a:lnTo>
                    <a:lnTo>
                      <a:pt x="2182" y="740"/>
                    </a:lnTo>
                    <a:lnTo>
                      <a:pt x="2006" y="806"/>
                    </a:lnTo>
                    <a:lnTo>
                      <a:pt x="1831" y="849"/>
                    </a:lnTo>
                    <a:lnTo>
                      <a:pt x="1648" y="886"/>
                    </a:lnTo>
                    <a:lnTo>
                      <a:pt x="1560" y="893"/>
                    </a:lnTo>
                    <a:lnTo>
                      <a:pt x="1472" y="901"/>
                    </a:lnTo>
                    <a:lnTo>
                      <a:pt x="1377" y="901"/>
                    </a:lnTo>
                    <a:lnTo>
                      <a:pt x="1289" y="893"/>
                    </a:lnTo>
                    <a:lnTo>
                      <a:pt x="1194" y="886"/>
                    </a:lnTo>
                    <a:lnTo>
                      <a:pt x="1099" y="871"/>
                    </a:lnTo>
                    <a:lnTo>
                      <a:pt x="1011" y="849"/>
                    </a:lnTo>
                    <a:lnTo>
                      <a:pt x="915" y="827"/>
                    </a:lnTo>
                    <a:lnTo>
                      <a:pt x="828" y="798"/>
                    </a:lnTo>
                    <a:lnTo>
                      <a:pt x="740" y="762"/>
                    </a:lnTo>
                    <a:lnTo>
                      <a:pt x="645" y="725"/>
                    </a:lnTo>
                    <a:lnTo>
                      <a:pt x="557" y="681"/>
                    </a:lnTo>
                    <a:lnTo>
                      <a:pt x="469" y="630"/>
                    </a:lnTo>
                    <a:lnTo>
                      <a:pt x="374" y="571"/>
                    </a:lnTo>
                    <a:lnTo>
                      <a:pt x="322" y="542"/>
                    </a:lnTo>
                    <a:lnTo>
                      <a:pt x="271" y="527"/>
                    </a:lnTo>
                    <a:lnTo>
                      <a:pt x="227" y="527"/>
                    </a:lnTo>
                    <a:lnTo>
                      <a:pt x="183" y="535"/>
                    </a:lnTo>
                    <a:lnTo>
                      <a:pt x="139" y="557"/>
                    </a:lnTo>
                    <a:lnTo>
                      <a:pt x="103" y="579"/>
                    </a:lnTo>
                    <a:lnTo>
                      <a:pt x="66" y="615"/>
                    </a:lnTo>
                    <a:lnTo>
                      <a:pt x="37" y="652"/>
                    </a:lnTo>
                    <a:lnTo>
                      <a:pt x="15" y="696"/>
                    </a:lnTo>
                    <a:lnTo>
                      <a:pt x="8" y="747"/>
                    </a:lnTo>
                    <a:lnTo>
                      <a:pt x="0" y="791"/>
                    </a:lnTo>
                    <a:lnTo>
                      <a:pt x="0" y="842"/>
                    </a:lnTo>
                    <a:lnTo>
                      <a:pt x="15" y="893"/>
                    </a:lnTo>
                    <a:lnTo>
                      <a:pt x="37" y="937"/>
                    </a:lnTo>
                    <a:lnTo>
                      <a:pt x="73" y="981"/>
                    </a:lnTo>
                    <a:lnTo>
                      <a:pt x="117" y="1018"/>
                    </a:lnTo>
                    <a:lnTo>
                      <a:pt x="220" y="1084"/>
                    </a:lnTo>
                    <a:lnTo>
                      <a:pt x="330" y="1150"/>
                    </a:lnTo>
                    <a:lnTo>
                      <a:pt x="440" y="1201"/>
                    </a:lnTo>
                    <a:lnTo>
                      <a:pt x="549" y="1252"/>
                    </a:lnTo>
                    <a:lnTo>
                      <a:pt x="659" y="1289"/>
                    </a:lnTo>
                    <a:lnTo>
                      <a:pt x="769" y="1325"/>
                    </a:lnTo>
                    <a:lnTo>
                      <a:pt x="886" y="1355"/>
                    </a:lnTo>
                    <a:lnTo>
                      <a:pt x="996" y="1377"/>
                    </a:lnTo>
                    <a:lnTo>
                      <a:pt x="1106" y="1399"/>
                    </a:lnTo>
                    <a:lnTo>
                      <a:pt x="1223" y="1413"/>
                    </a:lnTo>
                    <a:lnTo>
                      <a:pt x="1560" y="1413"/>
                    </a:lnTo>
                    <a:lnTo>
                      <a:pt x="1670" y="1399"/>
                    </a:lnTo>
                    <a:lnTo>
                      <a:pt x="1787" y="1384"/>
                    </a:lnTo>
                    <a:lnTo>
                      <a:pt x="1897" y="1369"/>
                    </a:lnTo>
                    <a:lnTo>
                      <a:pt x="2006" y="1340"/>
                    </a:lnTo>
                    <a:lnTo>
                      <a:pt x="2116" y="1311"/>
                    </a:lnTo>
                    <a:lnTo>
                      <a:pt x="2226" y="1274"/>
                    </a:lnTo>
                    <a:lnTo>
                      <a:pt x="2336" y="1238"/>
                    </a:lnTo>
                    <a:lnTo>
                      <a:pt x="2438" y="1194"/>
                    </a:lnTo>
                    <a:lnTo>
                      <a:pt x="2541" y="1142"/>
                    </a:lnTo>
                    <a:lnTo>
                      <a:pt x="2651" y="1091"/>
                    </a:lnTo>
                    <a:lnTo>
                      <a:pt x="2753" y="1032"/>
                    </a:lnTo>
                    <a:lnTo>
                      <a:pt x="2951" y="908"/>
                    </a:lnTo>
                    <a:lnTo>
                      <a:pt x="3141" y="769"/>
                    </a:lnTo>
                    <a:lnTo>
                      <a:pt x="3324" y="615"/>
                    </a:lnTo>
                    <a:lnTo>
                      <a:pt x="3493" y="447"/>
                    </a:lnTo>
                    <a:lnTo>
                      <a:pt x="3529" y="395"/>
                    </a:lnTo>
                    <a:lnTo>
                      <a:pt x="3559" y="352"/>
                    </a:lnTo>
                    <a:lnTo>
                      <a:pt x="3566" y="300"/>
                    </a:lnTo>
                    <a:lnTo>
                      <a:pt x="3566" y="249"/>
                    </a:lnTo>
                    <a:lnTo>
                      <a:pt x="3559" y="205"/>
                    </a:lnTo>
                    <a:lnTo>
                      <a:pt x="3544" y="161"/>
                    </a:lnTo>
                    <a:lnTo>
                      <a:pt x="3515" y="117"/>
                    </a:lnTo>
                    <a:lnTo>
                      <a:pt x="3486" y="81"/>
                    </a:lnTo>
                    <a:lnTo>
                      <a:pt x="3449" y="51"/>
                    </a:lnTo>
                    <a:lnTo>
                      <a:pt x="3405" y="29"/>
                    </a:lnTo>
                    <a:lnTo>
                      <a:pt x="3361" y="7"/>
                    </a:lnTo>
                    <a:lnTo>
                      <a:pt x="3317" y="0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67"/>
              <p:cNvSpPr/>
              <p:nvPr/>
            </p:nvSpPr>
            <p:spPr>
              <a:xfrm>
                <a:off x="4350425" y="1687525"/>
                <a:ext cx="103825" cy="38450"/>
              </a:xfrm>
              <a:custGeom>
                <a:rect b="b" l="l" r="r" t="t"/>
                <a:pathLst>
                  <a:path extrusionOk="0" h="1538" w="4153">
                    <a:moveTo>
                      <a:pt x="3896" y="0"/>
                    </a:moveTo>
                    <a:lnTo>
                      <a:pt x="3852" y="7"/>
                    </a:lnTo>
                    <a:lnTo>
                      <a:pt x="3808" y="22"/>
                    </a:lnTo>
                    <a:lnTo>
                      <a:pt x="3764" y="44"/>
                    </a:lnTo>
                    <a:lnTo>
                      <a:pt x="3720" y="88"/>
                    </a:lnTo>
                    <a:lnTo>
                      <a:pt x="3640" y="183"/>
                    </a:lnTo>
                    <a:lnTo>
                      <a:pt x="3552" y="278"/>
                    </a:lnTo>
                    <a:lnTo>
                      <a:pt x="3464" y="366"/>
                    </a:lnTo>
                    <a:lnTo>
                      <a:pt x="3376" y="447"/>
                    </a:lnTo>
                    <a:lnTo>
                      <a:pt x="3281" y="527"/>
                    </a:lnTo>
                    <a:lnTo>
                      <a:pt x="3186" y="593"/>
                    </a:lnTo>
                    <a:lnTo>
                      <a:pt x="3091" y="659"/>
                    </a:lnTo>
                    <a:lnTo>
                      <a:pt x="2988" y="718"/>
                    </a:lnTo>
                    <a:lnTo>
                      <a:pt x="2886" y="776"/>
                    </a:lnTo>
                    <a:lnTo>
                      <a:pt x="2783" y="827"/>
                    </a:lnTo>
                    <a:lnTo>
                      <a:pt x="2681" y="871"/>
                    </a:lnTo>
                    <a:lnTo>
                      <a:pt x="2571" y="908"/>
                    </a:lnTo>
                    <a:lnTo>
                      <a:pt x="2468" y="937"/>
                    </a:lnTo>
                    <a:lnTo>
                      <a:pt x="2359" y="967"/>
                    </a:lnTo>
                    <a:lnTo>
                      <a:pt x="2249" y="989"/>
                    </a:lnTo>
                    <a:lnTo>
                      <a:pt x="2139" y="1003"/>
                    </a:lnTo>
                    <a:lnTo>
                      <a:pt x="2022" y="1018"/>
                    </a:lnTo>
                    <a:lnTo>
                      <a:pt x="1912" y="1025"/>
                    </a:lnTo>
                    <a:lnTo>
                      <a:pt x="1802" y="1018"/>
                    </a:lnTo>
                    <a:lnTo>
                      <a:pt x="1685" y="1018"/>
                    </a:lnTo>
                    <a:lnTo>
                      <a:pt x="1575" y="1003"/>
                    </a:lnTo>
                    <a:lnTo>
                      <a:pt x="1465" y="989"/>
                    </a:lnTo>
                    <a:lnTo>
                      <a:pt x="1348" y="967"/>
                    </a:lnTo>
                    <a:lnTo>
                      <a:pt x="1238" y="937"/>
                    </a:lnTo>
                    <a:lnTo>
                      <a:pt x="1128" y="901"/>
                    </a:lnTo>
                    <a:lnTo>
                      <a:pt x="1011" y="857"/>
                    </a:lnTo>
                    <a:lnTo>
                      <a:pt x="901" y="813"/>
                    </a:lnTo>
                    <a:lnTo>
                      <a:pt x="792" y="762"/>
                    </a:lnTo>
                    <a:lnTo>
                      <a:pt x="689" y="703"/>
                    </a:lnTo>
                    <a:lnTo>
                      <a:pt x="579" y="644"/>
                    </a:lnTo>
                    <a:lnTo>
                      <a:pt x="469" y="571"/>
                    </a:lnTo>
                    <a:lnTo>
                      <a:pt x="367" y="498"/>
                    </a:lnTo>
                    <a:lnTo>
                      <a:pt x="316" y="469"/>
                    </a:lnTo>
                    <a:lnTo>
                      <a:pt x="272" y="454"/>
                    </a:lnTo>
                    <a:lnTo>
                      <a:pt x="221" y="447"/>
                    </a:lnTo>
                    <a:lnTo>
                      <a:pt x="177" y="454"/>
                    </a:lnTo>
                    <a:lnTo>
                      <a:pt x="140" y="476"/>
                    </a:lnTo>
                    <a:lnTo>
                      <a:pt x="96" y="498"/>
                    </a:lnTo>
                    <a:lnTo>
                      <a:pt x="67" y="535"/>
                    </a:lnTo>
                    <a:lnTo>
                      <a:pt x="37" y="571"/>
                    </a:lnTo>
                    <a:lnTo>
                      <a:pt x="16" y="615"/>
                    </a:lnTo>
                    <a:lnTo>
                      <a:pt x="1" y="666"/>
                    </a:lnTo>
                    <a:lnTo>
                      <a:pt x="1" y="718"/>
                    </a:lnTo>
                    <a:lnTo>
                      <a:pt x="1" y="762"/>
                    </a:lnTo>
                    <a:lnTo>
                      <a:pt x="8" y="813"/>
                    </a:lnTo>
                    <a:lnTo>
                      <a:pt x="30" y="864"/>
                    </a:lnTo>
                    <a:lnTo>
                      <a:pt x="67" y="908"/>
                    </a:lnTo>
                    <a:lnTo>
                      <a:pt x="111" y="945"/>
                    </a:lnTo>
                    <a:lnTo>
                      <a:pt x="228" y="1032"/>
                    </a:lnTo>
                    <a:lnTo>
                      <a:pt x="352" y="1113"/>
                    </a:lnTo>
                    <a:lnTo>
                      <a:pt x="477" y="1186"/>
                    </a:lnTo>
                    <a:lnTo>
                      <a:pt x="601" y="1245"/>
                    </a:lnTo>
                    <a:lnTo>
                      <a:pt x="733" y="1311"/>
                    </a:lnTo>
                    <a:lnTo>
                      <a:pt x="858" y="1362"/>
                    </a:lnTo>
                    <a:lnTo>
                      <a:pt x="989" y="1406"/>
                    </a:lnTo>
                    <a:lnTo>
                      <a:pt x="1128" y="1443"/>
                    </a:lnTo>
                    <a:lnTo>
                      <a:pt x="1260" y="1479"/>
                    </a:lnTo>
                    <a:lnTo>
                      <a:pt x="1392" y="1501"/>
                    </a:lnTo>
                    <a:lnTo>
                      <a:pt x="1524" y="1523"/>
                    </a:lnTo>
                    <a:lnTo>
                      <a:pt x="1663" y="1538"/>
                    </a:lnTo>
                    <a:lnTo>
                      <a:pt x="1934" y="1538"/>
                    </a:lnTo>
                    <a:lnTo>
                      <a:pt x="2066" y="1530"/>
                    </a:lnTo>
                    <a:lnTo>
                      <a:pt x="2197" y="1523"/>
                    </a:lnTo>
                    <a:lnTo>
                      <a:pt x="2337" y="1501"/>
                    </a:lnTo>
                    <a:lnTo>
                      <a:pt x="2468" y="1472"/>
                    </a:lnTo>
                    <a:lnTo>
                      <a:pt x="2593" y="1443"/>
                    </a:lnTo>
                    <a:lnTo>
                      <a:pt x="2725" y="1406"/>
                    </a:lnTo>
                    <a:lnTo>
                      <a:pt x="2856" y="1362"/>
                    </a:lnTo>
                    <a:lnTo>
                      <a:pt x="2981" y="1311"/>
                    </a:lnTo>
                    <a:lnTo>
                      <a:pt x="3105" y="1252"/>
                    </a:lnTo>
                    <a:lnTo>
                      <a:pt x="3223" y="1186"/>
                    </a:lnTo>
                    <a:lnTo>
                      <a:pt x="3340" y="1120"/>
                    </a:lnTo>
                    <a:lnTo>
                      <a:pt x="3457" y="1040"/>
                    </a:lnTo>
                    <a:lnTo>
                      <a:pt x="3574" y="959"/>
                    </a:lnTo>
                    <a:lnTo>
                      <a:pt x="3684" y="871"/>
                    </a:lnTo>
                    <a:lnTo>
                      <a:pt x="3786" y="776"/>
                    </a:lnTo>
                    <a:lnTo>
                      <a:pt x="3896" y="674"/>
                    </a:lnTo>
                    <a:lnTo>
                      <a:pt x="3991" y="564"/>
                    </a:lnTo>
                    <a:lnTo>
                      <a:pt x="4087" y="454"/>
                    </a:lnTo>
                    <a:lnTo>
                      <a:pt x="4123" y="403"/>
                    </a:lnTo>
                    <a:lnTo>
                      <a:pt x="4138" y="352"/>
                    </a:lnTo>
                    <a:lnTo>
                      <a:pt x="4152" y="300"/>
                    </a:lnTo>
                    <a:lnTo>
                      <a:pt x="4145" y="249"/>
                    </a:lnTo>
                    <a:lnTo>
                      <a:pt x="4138" y="205"/>
                    </a:lnTo>
                    <a:lnTo>
                      <a:pt x="4116" y="154"/>
                    </a:lnTo>
                    <a:lnTo>
                      <a:pt x="4094" y="117"/>
                    </a:lnTo>
                    <a:lnTo>
                      <a:pt x="4065" y="81"/>
                    </a:lnTo>
                    <a:lnTo>
                      <a:pt x="4028" y="44"/>
                    </a:lnTo>
                    <a:lnTo>
                      <a:pt x="3984" y="22"/>
                    </a:lnTo>
                    <a:lnTo>
                      <a:pt x="3940" y="7"/>
                    </a:lnTo>
                    <a:lnTo>
                      <a:pt x="3896" y="0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67"/>
              <p:cNvSpPr/>
              <p:nvPr/>
            </p:nvSpPr>
            <p:spPr>
              <a:xfrm>
                <a:off x="3519575" y="1340625"/>
                <a:ext cx="83125" cy="44700"/>
              </a:xfrm>
              <a:custGeom>
                <a:rect b="b" l="l" r="r" t="t"/>
                <a:pathLst>
                  <a:path extrusionOk="0" h="1788" w="3325">
                    <a:moveTo>
                      <a:pt x="278" y="1"/>
                    </a:moveTo>
                    <a:lnTo>
                      <a:pt x="234" y="8"/>
                    </a:lnTo>
                    <a:lnTo>
                      <a:pt x="190" y="15"/>
                    </a:lnTo>
                    <a:lnTo>
                      <a:pt x="147" y="37"/>
                    </a:lnTo>
                    <a:lnTo>
                      <a:pt x="103" y="67"/>
                    </a:lnTo>
                    <a:lnTo>
                      <a:pt x="66" y="103"/>
                    </a:lnTo>
                    <a:lnTo>
                      <a:pt x="37" y="140"/>
                    </a:lnTo>
                    <a:lnTo>
                      <a:pt x="15" y="184"/>
                    </a:lnTo>
                    <a:lnTo>
                      <a:pt x="7" y="235"/>
                    </a:lnTo>
                    <a:lnTo>
                      <a:pt x="0" y="286"/>
                    </a:lnTo>
                    <a:lnTo>
                      <a:pt x="7" y="338"/>
                    </a:lnTo>
                    <a:lnTo>
                      <a:pt x="29" y="396"/>
                    </a:lnTo>
                    <a:lnTo>
                      <a:pt x="81" y="506"/>
                    </a:lnTo>
                    <a:lnTo>
                      <a:pt x="147" y="608"/>
                    </a:lnTo>
                    <a:lnTo>
                      <a:pt x="205" y="711"/>
                    </a:lnTo>
                    <a:lnTo>
                      <a:pt x="278" y="806"/>
                    </a:lnTo>
                    <a:lnTo>
                      <a:pt x="344" y="901"/>
                    </a:lnTo>
                    <a:lnTo>
                      <a:pt x="425" y="989"/>
                    </a:lnTo>
                    <a:lnTo>
                      <a:pt x="505" y="1070"/>
                    </a:lnTo>
                    <a:lnTo>
                      <a:pt x="586" y="1150"/>
                    </a:lnTo>
                    <a:lnTo>
                      <a:pt x="674" y="1231"/>
                    </a:lnTo>
                    <a:lnTo>
                      <a:pt x="762" y="1297"/>
                    </a:lnTo>
                    <a:lnTo>
                      <a:pt x="849" y="1363"/>
                    </a:lnTo>
                    <a:lnTo>
                      <a:pt x="945" y="1429"/>
                    </a:lnTo>
                    <a:lnTo>
                      <a:pt x="1040" y="1487"/>
                    </a:lnTo>
                    <a:lnTo>
                      <a:pt x="1142" y="1538"/>
                    </a:lnTo>
                    <a:lnTo>
                      <a:pt x="1245" y="1582"/>
                    </a:lnTo>
                    <a:lnTo>
                      <a:pt x="1347" y="1626"/>
                    </a:lnTo>
                    <a:lnTo>
                      <a:pt x="1450" y="1663"/>
                    </a:lnTo>
                    <a:lnTo>
                      <a:pt x="1560" y="1699"/>
                    </a:lnTo>
                    <a:lnTo>
                      <a:pt x="1670" y="1729"/>
                    </a:lnTo>
                    <a:lnTo>
                      <a:pt x="1779" y="1751"/>
                    </a:lnTo>
                    <a:lnTo>
                      <a:pt x="1889" y="1765"/>
                    </a:lnTo>
                    <a:lnTo>
                      <a:pt x="2006" y="1780"/>
                    </a:lnTo>
                    <a:lnTo>
                      <a:pt x="2116" y="1780"/>
                    </a:lnTo>
                    <a:lnTo>
                      <a:pt x="2233" y="1787"/>
                    </a:lnTo>
                    <a:lnTo>
                      <a:pt x="2343" y="1780"/>
                    </a:lnTo>
                    <a:lnTo>
                      <a:pt x="2460" y="1773"/>
                    </a:lnTo>
                    <a:lnTo>
                      <a:pt x="2577" y="1758"/>
                    </a:lnTo>
                    <a:lnTo>
                      <a:pt x="2695" y="1736"/>
                    </a:lnTo>
                    <a:lnTo>
                      <a:pt x="2804" y="1707"/>
                    </a:lnTo>
                    <a:lnTo>
                      <a:pt x="2922" y="1678"/>
                    </a:lnTo>
                    <a:lnTo>
                      <a:pt x="3039" y="1634"/>
                    </a:lnTo>
                    <a:lnTo>
                      <a:pt x="3156" y="1590"/>
                    </a:lnTo>
                    <a:lnTo>
                      <a:pt x="3207" y="1568"/>
                    </a:lnTo>
                    <a:lnTo>
                      <a:pt x="3244" y="1531"/>
                    </a:lnTo>
                    <a:lnTo>
                      <a:pt x="3280" y="1487"/>
                    </a:lnTo>
                    <a:lnTo>
                      <a:pt x="3302" y="1443"/>
                    </a:lnTo>
                    <a:lnTo>
                      <a:pt x="3317" y="1399"/>
                    </a:lnTo>
                    <a:lnTo>
                      <a:pt x="3324" y="1348"/>
                    </a:lnTo>
                    <a:lnTo>
                      <a:pt x="3324" y="1297"/>
                    </a:lnTo>
                    <a:lnTo>
                      <a:pt x="3317" y="1246"/>
                    </a:lnTo>
                    <a:lnTo>
                      <a:pt x="3295" y="1202"/>
                    </a:lnTo>
                    <a:lnTo>
                      <a:pt x="3273" y="1165"/>
                    </a:lnTo>
                    <a:lnTo>
                      <a:pt x="3244" y="1128"/>
                    </a:lnTo>
                    <a:lnTo>
                      <a:pt x="3207" y="1099"/>
                    </a:lnTo>
                    <a:lnTo>
                      <a:pt x="3171" y="1084"/>
                    </a:lnTo>
                    <a:lnTo>
                      <a:pt x="3119" y="1070"/>
                    </a:lnTo>
                    <a:lnTo>
                      <a:pt x="3068" y="1077"/>
                    </a:lnTo>
                    <a:lnTo>
                      <a:pt x="3017" y="1092"/>
                    </a:lnTo>
                    <a:lnTo>
                      <a:pt x="2922" y="1128"/>
                    </a:lnTo>
                    <a:lnTo>
                      <a:pt x="2826" y="1165"/>
                    </a:lnTo>
                    <a:lnTo>
                      <a:pt x="2731" y="1194"/>
                    </a:lnTo>
                    <a:lnTo>
                      <a:pt x="2636" y="1216"/>
                    </a:lnTo>
                    <a:lnTo>
                      <a:pt x="2534" y="1231"/>
                    </a:lnTo>
                    <a:lnTo>
                      <a:pt x="2446" y="1246"/>
                    </a:lnTo>
                    <a:lnTo>
                      <a:pt x="2350" y="1260"/>
                    </a:lnTo>
                    <a:lnTo>
                      <a:pt x="2072" y="1260"/>
                    </a:lnTo>
                    <a:lnTo>
                      <a:pt x="1977" y="1253"/>
                    </a:lnTo>
                    <a:lnTo>
                      <a:pt x="1889" y="1238"/>
                    </a:lnTo>
                    <a:lnTo>
                      <a:pt x="1801" y="1224"/>
                    </a:lnTo>
                    <a:lnTo>
                      <a:pt x="1713" y="1202"/>
                    </a:lnTo>
                    <a:lnTo>
                      <a:pt x="1626" y="1180"/>
                    </a:lnTo>
                    <a:lnTo>
                      <a:pt x="1538" y="1150"/>
                    </a:lnTo>
                    <a:lnTo>
                      <a:pt x="1457" y="1114"/>
                    </a:lnTo>
                    <a:lnTo>
                      <a:pt x="1377" y="1077"/>
                    </a:lnTo>
                    <a:lnTo>
                      <a:pt x="1296" y="1033"/>
                    </a:lnTo>
                    <a:lnTo>
                      <a:pt x="1223" y="989"/>
                    </a:lnTo>
                    <a:lnTo>
                      <a:pt x="1142" y="938"/>
                    </a:lnTo>
                    <a:lnTo>
                      <a:pt x="1069" y="887"/>
                    </a:lnTo>
                    <a:lnTo>
                      <a:pt x="996" y="828"/>
                    </a:lnTo>
                    <a:lnTo>
                      <a:pt x="930" y="762"/>
                    </a:lnTo>
                    <a:lnTo>
                      <a:pt x="864" y="696"/>
                    </a:lnTo>
                    <a:lnTo>
                      <a:pt x="798" y="630"/>
                    </a:lnTo>
                    <a:lnTo>
                      <a:pt x="740" y="557"/>
                    </a:lnTo>
                    <a:lnTo>
                      <a:pt x="681" y="477"/>
                    </a:lnTo>
                    <a:lnTo>
                      <a:pt x="622" y="396"/>
                    </a:lnTo>
                    <a:lnTo>
                      <a:pt x="571" y="316"/>
                    </a:lnTo>
                    <a:lnTo>
                      <a:pt x="520" y="228"/>
                    </a:lnTo>
                    <a:lnTo>
                      <a:pt x="476" y="133"/>
                    </a:lnTo>
                    <a:lnTo>
                      <a:pt x="447" y="81"/>
                    </a:lnTo>
                    <a:lnTo>
                      <a:pt x="410" y="45"/>
                    </a:lnTo>
                    <a:lnTo>
                      <a:pt x="366" y="23"/>
                    </a:lnTo>
                    <a:lnTo>
                      <a:pt x="322" y="8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67"/>
              <p:cNvSpPr/>
              <p:nvPr/>
            </p:nvSpPr>
            <p:spPr>
              <a:xfrm>
                <a:off x="3358475" y="693900"/>
                <a:ext cx="89000" cy="59525"/>
              </a:xfrm>
              <a:custGeom>
                <a:rect b="b" l="l" r="r" t="t"/>
                <a:pathLst>
                  <a:path extrusionOk="0" h="2381" w="3560">
                    <a:moveTo>
                      <a:pt x="3281" y="1"/>
                    </a:moveTo>
                    <a:lnTo>
                      <a:pt x="3230" y="8"/>
                    </a:lnTo>
                    <a:lnTo>
                      <a:pt x="3186" y="23"/>
                    </a:lnTo>
                    <a:lnTo>
                      <a:pt x="3149" y="52"/>
                    </a:lnTo>
                    <a:lnTo>
                      <a:pt x="3113" y="89"/>
                    </a:lnTo>
                    <a:lnTo>
                      <a:pt x="3083" y="140"/>
                    </a:lnTo>
                    <a:lnTo>
                      <a:pt x="2973" y="345"/>
                    </a:lnTo>
                    <a:lnTo>
                      <a:pt x="2856" y="543"/>
                    </a:lnTo>
                    <a:lnTo>
                      <a:pt x="2732" y="718"/>
                    </a:lnTo>
                    <a:lnTo>
                      <a:pt x="2593" y="894"/>
                    </a:lnTo>
                    <a:lnTo>
                      <a:pt x="2439" y="1048"/>
                    </a:lnTo>
                    <a:lnTo>
                      <a:pt x="2285" y="1194"/>
                    </a:lnTo>
                    <a:lnTo>
                      <a:pt x="2117" y="1326"/>
                    </a:lnTo>
                    <a:lnTo>
                      <a:pt x="1934" y="1443"/>
                    </a:lnTo>
                    <a:lnTo>
                      <a:pt x="1751" y="1546"/>
                    </a:lnTo>
                    <a:lnTo>
                      <a:pt x="1560" y="1634"/>
                    </a:lnTo>
                    <a:lnTo>
                      <a:pt x="1355" y="1707"/>
                    </a:lnTo>
                    <a:lnTo>
                      <a:pt x="1150" y="1773"/>
                    </a:lnTo>
                    <a:lnTo>
                      <a:pt x="931" y="1817"/>
                    </a:lnTo>
                    <a:lnTo>
                      <a:pt x="711" y="1846"/>
                    </a:lnTo>
                    <a:lnTo>
                      <a:pt x="484" y="1861"/>
                    </a:lnTo>
                    <a:lnTo>
                      <a:pt x="191" y="1861"/>
                    </a:lnTo>
                    <a:lnTo>
                      <a:pt x="140" y="1875"/>
                    </a:lnTo>
                    <a:lnTo>
                      <a:pt x="96" y="1897"/>
                    </a:lnTo>
                    <a:lnTo>
                      <a:pt x="59" y="1934"/>
                    </a:lnTo>
                    <a:lnTo>
                      <a:pt x="37" y="1971"/>
                    </a:lnTo>
                    <a:lnTo>
                      <a:pt x="15" y="2014"/>
                    </a:lnTo>
                    <a:lnTo>
                      <a:pt x="1" y="2058"/>
                    </a:lnTo>
                    <a:lnTo>
                      <a:pt x="1" y="2110"/>
                    </a:lnTo>
                    <a:lnTo>
                      <a:pt x="1" y="2154"/>
                    </a:lnTo>
                    <a:lnTo>
                      <a:pt x="15" y="2205"/>
                    </a:lnTo>
                    <a:lnTo>
                      <a:pt x="37" y="2249"/>
                    </a:lnTo>
                    <a:lnTo>
                      <a:pt x="59" y="2285"/>
                    </a:lnTo>
                    <a:lnTo>
                      <a:pt x="96" y="2322"/>
                    </a:lnTo>
                    <a:lnTo>
                      <a:pt x="140" y="2351"/>
                    </a:lnTo>
                    <a:lnTo>
                      <a:pt x="191" y="2366"/>
                    </a:lnTo>
                    <a:lnTo>
                      <a:pt x="250" y="2373"/>
                    </a:lnTo>
                    <a:lnTo>
                      <a:pt x="381" y="2381"/>
                    </a:lnTo>
                    <a:lnTo>
                      <a:pt x="513" y="2381"/>
                    </a:lnTo>
                    <a:lnTo>
                      <a:pt x="645" y="2373"/>
                    </a:lnTo>
                    <a:lnTo>
                      <a:pt x="769" y="2359"/>
                    </a:lnTo>
                    <a:lnTo>
                      <a:pt x="901" y="2344"/>
                    </a:lnTo>
                    <a:lnTo>
                      <a:pt x="1026" y="2322"/>
                    </a:lnTo>
                    <a:lnTo>
                      <a:pt x="1150" y="2300"/>
                    </a:lnTo>
                    <a:lnTo>
                      <a:pt x="1275" y="2271"/>
                    </a:lnTo>
                    <a:lnTo>
                      <a:pt x="1399" y="2241"/>
                    </a:lnTo>
                    <a:lnTo>
                      <a:pt x="1516" y="2205"/>
                    </a:lnTo>
                    <a:lnTo>
                      <a:pt x="1633" y="2161"/>
                    </a:lnTo>
                    <a:lnTo>
                      <a:pt x="1751" y="2117"/>
                    </a:lnTo>
                    <a:lnTo>
                      <a:pt x="1868" y="2066"/>
                    </a:lnTo>
                    <a:lnTo>
                      <a:pt x="1978" y="2007"/>
                    </a:lnTo>
                    <a:lnTo>
                      <a:pt x="2087" y="1956"/>
                    </a:lnTo>
                    <a:lnTo>
                      <a:pt x="2197" y="1890"/>
                    </a:lnTo>
                    <a:lnTo>
                      <a:pt x="2300" y="1824"/>
                    </a:lnTo>
                    <a:lnTo>
                      <a:pt x="2402" y="1758"/>
                    </a:lnTo>
                    <a:lnTo>
                      <a:pt x="2505" y="1685"/>
                    </a:lnTo>
                    <a:lnTo>
                      <a:pt x="2600" y="1604"/>
                    </a:lnTo>
                    <a:lnTo>
                      <a:pt x="2695" y="1524"/>
                    </a:lnTo>
                    <a:lnTo>
                      <a:pt x="2783" y="1436"/>
                    </a:lnTo>
                    <a:lnTo>
                      <a:pt x="2878" y="1348"/>
                    </a:lnTo>
                    <a:lnTo>
                      <a:pt x="2959" y="1260"/>
                    </a:lnTo>
                    <a:lnTo>
                      <a:pt x="3047" y="1165"/>
                    </a:lnTo>
                    <a:lnTo>
                      <a:pt x="3120" y="1063"/>
                    </a:lnTo>
                    <a:lnTo>
                      <a:pt x="3200" y="960"/>
                    </a:lnTo>
                    <a:lnTo>
                      <a:pt x="3274" y="858"/>
                    </a:lnTo>
                    <a:lnTo>
                      <a:pt x="3340" y="748"/>
                    </a:lnTo>
                    <a:lnTo>
                      <a:pt x="3405" y="631"/>
                    </a:lnTo>
                    <a:lnTo>
                      <a:pt x="3471" y="521"/>
                    </a:lnTo>
                    <a:lnTo>
                      <a:pt x="3530" y="396"/>
                    </a:lnTo>
                    <a:lnTo>
                      <a:pt x="3552" y="345"/>
                    </a:lnTo>
                    <a:lnTo>
                      <a:pt x="3559" y="286"/>
                    </a:lnTo>
                    <a:lnTo>
                      <a:pt x="3552" y="235"/>
                    </a:lnTo>
                    <a:lnTo>
                      <a:pt x="3537" y="191"/>
                    </a:lnTo>
                    <a:lnTo>
                      <a:pt x="3515" y="147"/>
                    </a:lnTo>
                    <a:lnTo>
                      <a:pt x="3486" y="103"/>
                    </a:lnTo>
                    <a:lnTo>
                      <a:pt x="3449" y="74"/>
                    </a:lnTo>
                    <a:lnTo>
                      <a:pt x="3413" y="45"/>
                    </a:lnTo>
                    <a:lnTo>
                      <a:pt x="3369" y="23"/>
                    </a:lnTo>
                    <a:lnTo>
                      <a:pt x="3325" y="8"/>
                    </a:lnTo>
                    <a:lnTo>
                      <a:pt x="3281" y="1"/>
                    </a:lnTo>
                    <a:close/>
                  </a:path>
                </a:pathLst>
              </a:custGeom>
              <a:solidFill>
                <a:srgbClr val="CE5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67"/>
              <p:cNvSpPr/>
              <p:nvPr/>
            </p:nvSpPr>
            <p:spPr>
              <a:xfrm>
                <a:off x="3452025" y="632775"/>
                <a:ext cx="71225" cy="46525"/>
              </a:xfrm>
              <a:custGeom>
                <a:rect b="b" l="l" r="r" t="t"/>
                <a:pathLst>
                  <a:path extrusionOk="0" h="1861" w="2849">
                    <a:moveTo>
                      <a:pt x="1714" y="0"/>
                    </a:moveTo>
                    <a:lnTo>
                      <a:pt x="1596" y="8"/>
                    </a:lnTo>
                    <a:lnTo>
                      <a:pt x="1479" y="15"/>
                    </a:lnTo>
                    <a:lnTo>
                      <a:pt x="1355" y="30"/>
                    </a:lnTo>
                    <a:lnTo>
                      <a:pt x="1238" y="52"/>
                    </a:lnTo>
                    <a:lnTo>
                      <a:pt x="1091" y="88"/>
                    </a:lnTo>
                    <a:lnTo>
                      <a:pt x="952" y="132"/>
                    </a:lnTo>
                    <a:lnTo>
                      <a:pt x="820" y="183"/>
                    </a:lnTo>
                    <a:lnTo>
                      <a:pt x="696" y="242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47"/>
                    </a:lnTo>
                    <a:lnTo>
                      <a:pt x="293" y="528"/>
                    </a:lnTo>
                    <a:lnTo>
                      <a:pt x="213" y="608"/>
                    </a:lnTo>
                    <a:lnTo>
                      <a:pt x="147" y="696"/>
                    </a:lnTo>
                    <a:lnTo>
                      <a:pt x="88" y="784"/>
                    </a:lnTo>
                    <a:lnTo>
                      <a:pt x="44" y="872"/>
                    </a:lnTo>
                    <a:lnTo>
                      <a:pt x="15" y="960"/>
                    </a:lnTo>
                    <a:lnTo>
                      <a:pt x="0" y="1055"/>
                    </a:lnTo>
                    <a:lnTo>
                      <a:pt x="0" y="1143"/>
                    </a:lnTo>
                    <a:lnTo>
                      <a:pt x="8" y="1238"/>
                    </a:lnTo>
                    <a:lnTo>
                      <a:pt x="30" y="1304"/>
                    </a:lnTo>
                    <a:lnTo>
                      <a:pt x="59" y="1370"/>
                    </a:lnTo>
                    <a:lnTo>
                      <a:pt x="95" y="1435"/>
                    </a:lnTo>
                    <a:lnTo>
                      <a:pt x="139" y="1494"/>
                    </a:lnTo>
                    <a:lnTo>
                      <a:pt x="191" y="1553"/>
                    </a:lnTo>
                    <a:lnTo>
                      <a:pt x="249" y="1604"/>
                    </a:lnTo>
                    <a:lnTo>
                      <a:pt x="315" y="1648"/>
                    </a:lnTo>
                    <a:lnTo>
                      <a:pt x="388" y="1692"/>
                    </a:lnTo>
                    <a:lnTo>
                      <a:pt x="469" y="1728"/>
                    </a:lnTo>
                    <a:lnTo>
                      <a:pt x="549" y="1765"/>
                    </a:lnTo>
                    <a:lnTo>
                      <a:pt x="637" y="1787"/>
                    </a:lnTo>
                    <a:lnTo>
                      <a:pt x="725" y="1816"/>
                    </a:lnTo>
                    <a:lnTo>
                      <a:pt x="828" y="1831"/>
                    </a:lnTo>
                    <a:lnTo>
                      <a:pt x="923" y="1846"/>
                    </a:lnTo>
                    <a:lnTo>
                      <a:pt x="1025" y="1853"/>
                    </a:lnTo>
                    <a:lnTo>
                      <a:pt x="1135" y="1860"/>
                    </a:lnTo>
                    <a:lnTo>
                      <a:pt x="1252" y="1853"/>
                    </a:lnTo>
                    <a:lnTo>
                      <a:pt x="1369" y="1846"/>
                    </a:lnTo>
                    <a:lnTo>
                      <a:pt x="1494" y="1831"/>
                    </a:lnTo>
                    <a:lnTo>
                      <a:pt x="1611" y="1802"/>
                    </a:lnTo>
                    <a:lnTo>
                      <a:pt x="1758" y="1772"/>
                    </a:lnTo>
                    <a:lnTo>
                      <a:pt x="1897" y="1728"/>
                    </a:lnTo>
                    <a:lnTo>
                      <a:pt x="2028" y="1677"/>
                    </a:lnTo>
                    <a:lnTo>
                      <a:pt x="2153" y="1619"/>
                    </a:lnTo>
                    <a:lnTo>
                      <a:pt x="2263" y="1553"/>
                    </a:lnTo>
                    <a:lnTo>
                      <a:pt x="2373" y="1487"/>
                    </a:lnTo>
                    <a:lnTo>
                      <a:pt x="2468" y="1406"/>
                    </a:lnTo>
                    <a:lnTo>
                      <a:pt x="2556" y="1333"/>
                    </a:lnTo>
                    <a:lnTo>
                      <a:pt x="2636" y="1252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894"/>
                    </a:lnTo>
                    <a:lnTo>
                      <a:pt x="2849" y="806"/>
                    </a:lnTo>
                    <a:lnTo>
                      <a:pt x="2849" y="711"/>
                    </a:lnTo>
                    <a:lnTo>
                      <a:pt x="2841" y="623"/>
                    </a:lnTo>
                    <a:lnTo>
                      <a:pt x="2819" y="550"/>
                    </a:lnTo>
                    <a:lnTo>
                      <a:pt x="2790" y="484"/>
                    </a:lnTo>
                    <a:lnTo>
                      <a:pt x="2753" y="425"/>
                    </a:lnTo>
                    <a:lnTo>
                      <a:pt x="2709" y="366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2"/>
                    </a:lnTo>
                    <a:lnTo>
                      <a:pt x="2299" y="96"/>
                    </a:lnTo>
                    <a:lnTo>
                      <a:pt x="2211" y="66"/>
                    </a:lnTo>
                    <a:lnTo>
                      <a:pt x="2124" y="44"/>
                    </a:lnTo>
                    <a:lnTo>
                      <a:pt x="2021" y="30"/>
                    </a:lnTo>
                    <a:lnTo>
                      <a:pt x="1926" y="15"/>
                    </a:lnTo>
                    <a:lnTo>
                      <a:pt x="1823" y="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rgbClr val="F278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67"/>
              <p:cNvSpPr/>
              <p:nvPr/>
            </p:nvSpPr>
            <p:spPr>
              <a:xfrm>
                <a:off x="3452025" y="632775"/>
                <a:ext cx="71225" cy="46525"/>
              </a:xfrm>
              <a:custGeom>
                <a:rect b="b" l="l" r="r" t="t"/>
                <a:pathLst>
                  <a:path extrusionOk="0" fill="none" h="1861" w="2849">
                    <a:moveTo>
                      <a:pt x="1714" y="0"/>
                    </a:moveTo>
                    <a:lnTo>
                      <a:pt x="1714" y="0"/>
                    </a:lnTo>
                    <a:lnTo>
                      <a:pt x="1596" y="8"/>
                    </a:lnTo>
                    <a:lnTo>
                      <a:pt x="1479" y="15"/>
                    </a:lnTo>
                    <a:lnTo>
                      <a:pt x="1355" y="30"/>
                    </a:lnTo>
                    <a:lnTo>
                      <a:pt x="1238" y="52"/>
                    </a:lnTo>
                    <a:lnTo>
                      <a:pt x="1238" y="52"/>
                    </a:lnTo>
                    <a:lnTo>
                      <a:pt x="1091" y="88"/>
                    </a:lnTo>
                    <a:lnTo>
                      <a:pt x="952" y="132"/>
                    </a:lnTo>
                    <a:lnTo>
                      <a:pt x="820" y="183"/>
                    </a:lnTo>
                    <a:lnTo>
                      <a:pt x="696" y="242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47"/>
                    </a:lnTo>
                    <a:lnTo>
                      <a:pt x="293" y="528"/>
                    </a:lnTo>
                    <a:lnTo>
                      <a:pt x="213" y="608"/>
                    </a:lnTo>
                    <a:lnTo>
                      <a:pt x="147" y="696"/>
                    </a:lnTo>
                    <a:lnTo>
                      <a:pt x="88" y="784"/>
                    </a:lnTo>
                    <a:lnTo>
                      <a:pt x="44" y="872"/>
                    </a:lnTo>
                    <a:lnTo>
                      <a:pt x="15" y="960"/>
                    </a:lnTo>
                    <a:lnTo>
                      <a:pt x="0" y="1055"/>
                    </a:lnTo>
                    <a:lnTo>
                      <a:pt x="0" y="1143"/>
                    </a:lnTo>
                    <a:lnTo>
                      <a:pt x="8" y="1238"/>
                    </a:lnTo>
                    <a:lnTo>
                      <a:pt x="8" y="1238"/>
                    </a:lnTo>
                    <a:lnTo>
                      <a:pt x="30" y="1304"/>
                    </a:lnTo>
                    <a:lnTo>
                      <a:pt x="59" y="1370"/>
                    </a:lnTo>
                    <a:lnTo>
                      <a:pt x="95" y="1435"/>
                    </a:lnTo>
                    <a:lnTo>
                      <a:pt x="139" y="1494"/>
                    </a:lnTo>
                    <a:lnTo>
                      <a:pt x="191" y="1553"/>
                    </a:lnTo>
                    <a:lnTo>
                      <a:pt x="249" y="1604"/>
                    </a:lnTo>
                    <a:lnTo>
                      <a:pt x="315" y="1648"/>
                    </a:lnTo>
                    <a:lnTo>
                      <a:pt x="388" y="1692"/>
                    </a:lnTo>
                    <a:lnTo>
                      <a:pt x="469" y="1728"/>
                    </a:lnTo>
                    <a:lnTo>
                      <a:pt x="549" y="1765"/>
                    </a:lnTo>
                    <a:lnTo>
                      <a:pt x="637" y="1787"/>
                    </a:lnTo>
                    <a:lnTo>
                      <a:pt x="725" y="1816"/>
                    </a:lnTo>
                    <a:lnTo>
                      <a:pt x="828" y="1831"/>
                    </a:lnTo>
                    <a:lnTo>
                      <a:pt x="923" y="1846"/>
                    </a:lnTo>
                    <a:lnTo>
                      <a:pt x="1025" y="1853"/>
                    </a:lnTo>
                    <a:lnTo>
                      <a:pt x="1135" y="1860"/>
                    </a:lnTo>
                    <a:lnTo>
                      <a:pt x="1135" y="1860"/>
                    </a:lnTo>
                    <a:lnTo>
                      <a:pt x="1252" y="1853"/>
                    </a:lnTo>
                    <a:lnTo>
                      <a:pt x="1369" y="1846"/>
                    </a:lnTo>
                    <a:lnTo>
                      <a:pt x="1494" y="1831"/>
                    </a:lnTo>
                    <a:lnTo>
                      <a:pt x="1611" y="1802"/>
                    </a:lnTo>
                    <a:lnTo>
                      <a:pt x="1611" y="1802"/>
                    </a:lnTo>
                    <a:lnTo>
                      <a:pt x="1758" y="1772"/>
                    </a:lnTo>
                    <a:lnTo>
                      <a:pt x="1897" y="1728"/>
                    </a:lnTo>
                    <a:lnTo>
                      <a:pt x="2028" y="1677"/>
                    </a:lnTo>
                    <a:lnTo>
                      <a:pt x="2153" y="1619"/>
                    </a:lnTo>
                    <a:lnTo>
                      <a:pt x="2263" y="1553"/>
                    </a:lnTo>
                    <a:lnTo>
                      <a:pt x="2373" y="1487"/>
                    </a:lnTo>
                    <a:lnTo>
                      <a:pt x="2468" y="1406"/>
                    </a:lnTo>
                    <a:lnTo>
                      <a:pt x="2556" y="1333"/>
                    </a:lnTo>
                    <a:lnTo>
                      <a:pt x="2636" y="1252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894"/>
                    </a:lnTo>
                    <a:lnTo>
                      <a:pt x="2849" y="806"/>
                    </a:lnTo>
                    <a:lnTo>
                      <a:pt x="2849" y="711"/>
                    </a:lnTo>
                    <a:lnTo>
                      <a:pt x="2841" y="623"/>
                    </a:lnTo>
                    <a:lnTo>
                      <a:pt x="2841" y="623"/>
                    </a:lnTo>
                    <a:lnTo>
                      <a:pt x="2819" y="550"/>
                    </a:lnTo>
                    <a:lnTo>
                      <a:pt x="2790" y="484"/>
                    </a:lnTo>
                    <a:lnTo>
                      <a:pt x="2753" y="425"/>
                    </a:lnTo>
                    <a:lnTo>
                      <a:pt x="2709" y="366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2"/>
                    </a:lnTo>
                    <a:lnTo>
                      <a:pt x="2299" y="96"/>
                    </a:lnTo>
                    <a:lnTo>
                      <a:pt x="2211" y="66"/>
                    </a:lnTo>
                    <a:lnTo>
                      <a:pt x="2124" y="44"/>
                    </a:lnTo>
                    <a:lnTo>
                      <a:pt x="2021" y="30"/>
                    </a:lnTo>
                    <a:lnTo>
                      <a:pt x="1926" y="15"/>
                    </a:lnTo>
                    <a:lnTo>
                      <a:pt x="1823" y="8"/>
                    </a:lnTo>
                    <a:lnTo>
                      <a:pt x="17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67"/>
              <p:cNvSpPr/>
              <p:nvPr/>
            </p:nvSpPr>
            <p:spPr>
              <a:xfrm>
                <a:off x="3230900" y="693900"/>
                <a:ext cx="71400" cy="46525"/>
              </a:xfrm>
              <a:custGeom>
                <a:rect b="b" l="l" r="r" t="t"/>
                <a:pathLst>
                  <a:path extrusionOk="0" h="1861" w="2856">
                    <a:moveTo>
                      <a:pt x="1714" y="1"/>
                    </a:moveTo>
                    <a:lnTo>
                      <a:pt x="1596" y="8"/>
                    </a:lnTo>
                    <a:lnTo>
                      <a:pt x="1479" y="16"/>
                    </a:lnTo>
                    <a:lnTo>
                      <a:pt x="1362" y="30"/>
                    </a:lnTo>
                    <a:lnTo>
                      <a:pt x="1238" y="60"/>
                    </a:lnTo>
                    <a:lnTo>
                      <a:pt x="1091" y="96"/>
                    </a:lnTo>
                    <a:lnTo>
                      <a:pt x="959" y="133"/>
                    </a:lnTo>
                    <a:lnTo>
                      <a:pt x="828" y="184"/>
                    </a:lnTo>
                    <a:lnTo>
                      <a:pt x="703" y="243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55"/>
                    </a:lnTo>
                    <a:lnTo>
                      <a:pt x="293" y="528"/>
                    </a:lnTo>
                    <a:lnTo>
                      <a:pt x="213" y="609"/>
                    </a:lnTo>
                    <a:lnTo>
                      <a:pt x="147" y="697"/>
                    </a:lnTo>
                    <a:lnTo>
                      <a:pt x="95" y="784"/>
                    </a:lnTo>
                    <a:lnTo>
                      <a:pt x="51" y="872"/>
                    </a:lnTo>
                    <a:lnTo>
                      <a:pt x="22" y="967"/>
                    </a:lnTo>
                    <a:lnTo>
                      <a:pt x="0" y="1055"/>
                    </a:lnTo>
                    <a:lnTo>
                      <a:pt x="0" y="1150"/>
                    </a:lnTo>
                    <a:lnTo>
                      <a:pt x="15" y="1238"/>
                    </a:lnTo>
                    <a:lnTo>
                      <a:pt x="29" y="1312"/>
                    </a:lnTo>
                    <a:lnTo>
                      <a:pt x="59" y="1377"/>
                    </a:lnTo>
                    <a:lnTo>
                      <a:pt x="95" y="1436"/>
                    </a:lnTo>
                    <a:lnTo>
                      <a:pt x="139" y="1495"/>
                    </a:lnTo>
                    <a:lnTo>
                      <a:pt x="198" y="1553"/>
                    </a:lnTo>
                    <a:lnTo>
                      <a:pt x="256" y="1604"/>
                    </a:lnTo>
                    <a:lnTo>
                      <a:pt x="322" y="1648"/>
                    </a:lnTo>
                    <a:lnTo>
                      <a:pt x="388" y="1692"/>
                    </a:lnTo>
                    <a:lnTo>
                      <a:pt x="469" y="1729"/>
                    </a:lnTo>
                    <a:lnTo>
                      <a:pt x="549" y="1766"/>
                    </a:lnTo>
                    <a:lnTo>
                      <a:pt x="637" y="1795"/>
                    </a:lnTo>
                    <a:lnTo>
                      <a:pt x="732" y="1817"/>
                    </a:lnTo>
                    <a:lnTo>
                      <a:pt x="828" y="1831"/>
                    </a:lnTo>
                    <a:lnTo>
                      <a:pt x="930" y="1846"/>
                    </a:lnTo>
                    <a:lnTo>
                      <a:pt x="1033" y="1853"/>
                    </a:lnTo>
                    <a:lnTo>
                      <a:pt x="1135" y="1861"/>
                    </a:lnTo>
                    <a:lnTo>
                      <a:pt x="1252" y="1853"/>
                    </a:lnTo>
                    <a:lnTo>
                      <a:pt x="1377" y="1846"/>
                    </a:lnTo>
                    <a:lnTo>
                      <a:pt x="1494" y="1831"/>
                    </a:lnTo>
                    <a:lnTo>
                      <a:pt x="1618" y="1809"/>
                    </a:lnTo>
                    <a:lnTo>
                      <a:pt x="1757" y="1773"/>
                    </a:lnTo>
                    <a:lnTo>
                      <a:pt x="1897" y="1729"/>
                    </a:lnTo>
                    <a:lnTo>
                      <a:pt x="2028" y="1678"/>
                    </a:lnTo>
                    <a:lnTo>
                      <a:pt x="2153" y="1619"/>
                    </a:lnTo>
                    <a:lnTo>
                      <a:pt x="2270" y="1553"/>
                    </a:lnTo>
                    <a:lnTo>
                      <a:pt x="2373" y="1487"/>
                    </a:lnTo>
                    <a:lnTo>
                      <a:pt x="2475" y="1414"/>
                    </a:lnTo>
                    <a:lnTo>
                      <a:pt x="2563" y="1334"/>
                    </a:lnTo>
                    <a:lnTo>
                      <a:pt x="2636" y="1253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902"/>
                    </a:lnTo>
                    <a:lnTo>
                      <a:pt x="2848" y="806"/>
                    </a:lnTo>
                    <a:lnTo>
                      <a:pt x="2856" y="718"/>
                    </a:lnTo>
                    <a:lnTo>
                      <a:pt x="2841" y="623"/>
                    </a:lnTo>
                    <a:lnTo>
                      <a:pt x="2819" y="557"/>
                    </a:lnTo>
                    <a:lnTo>
                      <a:pt x="2790" y="492"/>
                    </a:lnTo>
                    <a:lnTo>
                      <a:pt x="2753" y="426"/>
                    </a:lnTo>
                    <a:lnTo>
                      <a:pt x="2709" y="367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3"/>
                    </a:lnTo>
                    <a:lnTo>
                      <a:pt x="2307" y="103"/>
                    </a:lnTo>
                    <a:lnTo>
                      <a:pt x="2219" y="74"/>
                    </a:lnTo>
                    <a:lnTo>
                      <a:pt x="2124" y="45"/>
                    </a:lnTo>
                    <a:lnTo>
                      <a:pt x="2028" y="30"/>
                    </a:lnTo>
                    <a:lnTo>
                      <a:pt x="1926" y="16"/>
                    </a:lnTo>
                    <a:lnTo>
                      <a:pt x="1823" y="8"/>
                    </a:ln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F278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67"/>
              <p:cNvSpPr/>
              <p:nvPr/>
            </p:nvSpPr>
            <p:spPr>
              <a:xfrm>
                <a:off x="3230900" y="693900"/>
                <a:ext cx="71400" cy="46525"/>
              </a:xfrm>
              <a:custGeom>
                <a:rect b="b" l="l" r="r" t="t"/>
                <a:pathLst>
                  <a:path extrusionOk="0" fill="none" h="1861" w="2856">
                    <a:moveTo>
                      <a:pt x="1714" y="1"/>
                    </a:moveTo>
                    <a:lnTo>
                      <a:pt x="1714" y="1"/>
                    </a:lnTo>
                    <a:lnTo>
                      <a:pt x="1596" y="8"/>
                    </a:lnTo>
                    <a:lnTo>
                      <a:pt x="1479" y="16"/>
                    </a:lnTo>
                    <a:lnTo>
                      <a:pt x="1362" y="30"/>
                    </a:lnTo>
                    <a:lnTo>
                      <a:pt x="1238" y="60"/>
                    </a:lnTo>
                    <a:lnTo>
                      <a:pt x="1238" y="60"/>
                    </a:lnTo>
                    <a:lnTo>
                      <a:pt x="1091" y="96"/>
                    </a:lnTo>
                    <a:lnTo>
                      <a:pt x="959" y="133"/>
                    </a:lnTo>
                    <a:lnTo>
                      <a:pt x="828" y="184"/>
                    </a:lnTo>
                    <a:lnTo>
                      <a:pt x="703" y="243"/>
                    </a:lnTo>
                    <a:lnTo>
                      <a:pt x="586" y="308"/>
                    </a:lnTo>
                    <a:lnTo>
                      <a:pt x="476" y="374"/>
                    </a:lnTo>
                    <a:lnTo>
                      <a:pt x="381" y="455"/>
                    </a:lnTo>
                    <a:lnTo>
                      <a:pt x="293" y="528"/>
                    </a:lnTo>
                    <a:lnTo>
                      <a:pt x="213" y="609"/>
                    </a:lnTo>
                    <a:lnTo>
                      <a:pt x="147" y="697"/>
                    </a:lnTo>
                    <a:lnTo>
                      <a:pt x="95" y="784"/>
                    </a:lnTo>
                    <a:lnTo>
                      <a:pt x="51" y="872"/>
                    </a:lnTo>
                    <a:lnTo>
                      <a:pt x="22" y="967"/>
                    </a:lnTo>
                    <a:lnTo>
                      <a:pt x="0" y="1055"/>
                    </a:lnTo>
                    <a:lnTo>
                      <a:pt x="0" y="1150"/>
                    </a:lnTo>
                    <a:lnTo>
                      <a:pt x="15" y="1238"/>
                    </a:lnTo>
                    <a:lnTo>
                      <a:pt x="15" y="1238"/>
                    </a:lnTo>
                    <a:lnTo>
                      <a:pt x="29" y="1312"/>
                    </a:lnTo>
                    <a:lnTo>
                      <a:pt x="59" y="1377"/>
                    </a:lnTo>
                    <a:lnTo>
                      <a:pt x="95" y="1436"/>
                    </a:lnTo>
                    <a:lnTo>
                      <a:pt x="139" y="1495"/>
                    </a:lnTo>
                    <a:lnTo>
                      <a:pt x="198" y="1553"/>
                    </a:lnTo>
                    <a:lnTo>
                      <a:pt x="256" y="1604"/>
                    </a:lnTo>
                    <a:lnTo>
                      <a:pt x="322" y="1648"/>
                    </a:lnTo>
                    <a:lnTo>
                      <a:pt x="388" y="1692"/>
                    </a:lnTo>
                    <a:lnTo>
                      <a:pt x="469" y="1729"/>
                    </a:lnTo>
                    <a:lnTo>
                      <a:pt x="549" y="1766"/>
                    </a:lnTo>
                    <a:lnTo>
                      <a:pt x="637" y="1795"/>
                    </a:lnTo>
                    <a:lnTo>
                      <a:pt x="732" y="1817"/>
                    </a:lnTo>
                    <a:lnTo>
                      <a:pt x="828" y="1831"/>
                    </a:lnTo>
                    <a:lnTo>
                      <a:pt x="930" y="1846"/>
                    </a:lnTo>
                    <a:lnTo>
                      <a:pt x="1033" y="1853"/>
                    </a:lnTo>
                    <a:lnTo>
                      <a:pt x="1135" y="1861"/>
                    </a:lnTo>
                    <a:lnTo>
                      <a:pt x="1135" y="1861"/>
                    </a:lnTo>
                    <a:lnTo>
                      <a:pt x="1252" y="1853"/>
                    </a:lnTo>
                    <a:lnTo>
                      <a:pt x="1377" y="1846"/>
                    </a:lnTo>
                    <a:lnTo>
                      <a:pt x="1494" y="1831"/>
                    </a:lnTo>
                    <a:lnTo>
                      <a:pt x="1618" y="1809"/>
                    </a:lnTo>
                    <a:lnTo>
                      <a:pt x="1618" y="1809"/>
                    </a:lnTo>
                    <a:lnTo>
                      <a:pt x="1757" y="1773"/>
                    </a:lnTo>
                    <a:lnTo>
                      <a:pt x="1897" y="1729"/>
                    </a:lnTo>
                    <a:lnTo>
                      <a:pt x="2028" y="1678"/>
                    </a:lnTo>
                    <a:lnTo>
                      <a:pt x="2153" y="1619"/>
                    </a:lnTo>
                    <a:lnTo>
                      <a:pt x="2270" y="1553"/>
                    </a:lnTo>
                    <a:lnTo>
                      <a:pt x="2373" y="1487"/>
                    </a:lnTo>
                    <a:lnTo>
                      <a:pt x="2475" y="1414"/>
                    </a:lnTo>
                    <a:lnTo>
                      <a:pt x="2563" y="1334"/>
                    </a:lnTo>
                    <a:lnTo>
                      <a:pt x="2636" y="1253"/>
                    </a:lnTo>
                    <a:lnTo>
                      <a:pt x="2702" y="1165"/>
                    </a:lnTo>
                    <a:lnTo>
                      <a:pt x="2761" y="1077"/>
                    </a:lnTo>
                    <a:lnTo>
                      <a:pt x="2805" y="989"/>
                    </a:lnTo>
                    <a:lnTo>
                      <a:pt x="2834" y="902"/>
                    </a:lnTo>
                    <a:lnTo>
                      <a:pt x="2848" y="806"/>
                    </a:lnTo>
                    <a:lnTo>
                      <a:pt x="2856" y="718"/>
                    </a:lnTo>
                    <a:lnTo>
                      <a:pt x="2841" y="623"/>
                    </a:lnTo>
                    <a:lnTo>
                      <a:pt x="2841" y="623"/>
                    </a:lnTo>
                    <a:lnTo>
                      <a:pt x="2819" y="557"/>
                    </a:lnTo>
                    <a:lnTo>
                      <a:pt x="2790" y="492"/>
                    </a:lnTo>
                    <a:lnTo>
                      <a:pt x="2753" y="426"/>
                    </a:lnTo>
                    <a:lnTo>
                      <a:pt x="2709" y="367"/>
                    </a:lnTo>
                    <a:lnTo>
                      <a:pt x="2658" y="308"/>
                    </a:lnTo>
                    <a:lnTo>
                      <a:pt x="2600" y="257"/>
                    </a:lnTo>
                    <a:lnTo>
                      <a:pt x="2534" y="213"/>
                    </a:lnTo>
                    <a:lnTo>
                      <a:pt x="2460" y="169"/>
                    </a:lnTo>
                    <a:lnTo>
                      <a:pt x="2387" y="133"/>
                    </a:lnTo>
                    <a:lnTo>
                      <a:pt x="2307" y="103"/>
                    </a:lnTo>
                    <a:lnTo>
                      <a:pt x="2219" y="74"/>
                    </a:lnTo>
                    <a:lnTo>
                      <a:pt x="2124" y="45"/>
                    </a:lnTo>
                    <a:lnTo>
                      <a:pt x="2028" y="30"/>
                    </a:lnTo>
                    <a:lnTo>
                      <a:pt x="1926" y="16"/>
                    </a:lnTo>
                    <a:lnTo>
                      <a:pt x="1823" y="8"/>
                    </a:lnTo>
                    <a:lnTo>
                      <a:pt x="171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67"/>
              <p:cNvSpPr/>
              <p:nvPr/>
            </p:nvSpPr>
            <p:spPr>
              <a:xfrm>
                <a:off x="3236200" y="654375"/>
                <a:ext cx="24925" cy="25825"/>
              </a:xfrm>
              <a:custGeom>
                <a:rect b="b" l="l" r="r" t="t"/>
                <a:pathLst>
                  <a:path extrusionOk="0" h="1033" w="997">
                    <a:moveTo>
                      <a:pt x="440" y="0"/>
                    </a:moveTo>
                    <a:lnTo>
                      <a:pt x="381" y="15"/>
                    </a:lnTo>
                    <a:lnTo>
                      <a:pt x="330" y="22"/>
                    </a:lnTo>
                    <a:lnTo>
                      <a:pt x="279" y="44"/>
                    </a:lnTo>
                    <a:lnTo>
                      <a:pt x="235" y="66"/>
                    </a:lnTo>
                    <a:lnTo>
                      <a:pt x="198" y="96"/>
                    </a:lnTo>
                    <a:lnTo>
                      <a:pt x="154" y="125"/>
                    </a:lnTo>
                    <a:lnTo>
                      <a:pt x="125" y="161"/>
                    </a:lnTo>
                    <a:lnTo>
                      <a:pt x="96" y="198"/>
                    </a:lnTo>
                    <a:lnTo>
                      <a:pt x="66" y="242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1" y="520"/>
                    </a:lnTo>
                    <a:lnTo>
                      <a:pt x="8" y="615"/>
                    </a:lnTo>
                    <a:lnTo>
                      <a:pt x="30" y="711"/>
                    </a:lnTo>
                    <a:lnTo>
                      <a:pt x="44" y="755"/>
                    </a:lnTo>
                    <a:lnTo>
                      <a:pt x="66" y="798"/>
                    </a:lnTo>
                    <a:lnTo>
                      <a:pt x="96" y="835"/>
                    </a:lnTo>
                    <a:lnTo>
                      <a:pt x="125" y="872"/>
                    </a:lnTo>
                    <a:lnTo>
                      <a:pt x="154" y="908"/>
                    </a:lnTo>
                    <a:lnTo>
                      <a:pt x="191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1" y="1025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5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3" y="908"/>
                    </a:lnTo>
                    <a:lnTo>
                      <a:pt x="872" y="872"/>
                    </a:lnTo>
                    <a:lnTo>
                      <a:pt x="901" y="835"/>
                    </a:lnTo>
                    <a:lnTo>
                      <a:pt x="930" y="798"/>
                    </a:lnTo>
                    <a:lnTo>
                      <a:pt x="967" y="711"/>
                    </a:lnTo>
                    <a:lnTo>
                      <a:pt x="989" y="615"/>
                    </a:lnTo>
                    <a:lnTo>
                      <a:pt x="996" y="520"/>
                    </a:lnTo>
                    <a:lnTo>
                      <a:pt x="989" y="418"/>
                    </a:lnTo>
                    <a:lnTo>
                      <a:pt x="967" y="330"/>
                    </a:lnTo>
                    <a:lnTo>
                      <a:pt x="952" y="286"/>
                    </a:lnTo>
                    <a:lnTo>
                      <a:pt x="930" y="242"/>
                    </a:lnTo>
                    <a:lnTo>
                      <a:pt x="901" y="198"/>
                    </a:lnTo>
                    <a:lnTo>
                      <a:pt x="872" y="161"/>
                    </a:lnTo>
                    <a:lnTo>
                      <a:pt x="843" y="125"/>
                    </a:lnTo>
                    <a:lnTo>
                      <a:pt x="806" y="96"/>
                    </a:lnTo>
                    <a:lnTo>
                      <a:pt x="762" y="66"/>
                    </a:lnTo>
                    <a:lnTo>
                      <a:pt x="718" y="44"/>
                    </a:lnTo>
                    <a:lnTo>
                      <a:pt x="667" y="22"/>
                    </a:lnTo>
                    <a:lnTo>
                      <a:pt x="616" y="15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67"/>
              <p:cNvSpPr/>
              <p:nvPr/>
            </p:nvSpPr>
            <p:spPr>
              <a:xfrm>
                <a:off x="3462625" y="596150"/>
                <a:ext cx="25125" cy="25850"/>
              </a:xfrm>
              <a:custGeom>
                <a:rect b="b" l="l" r="r" t="t"/>
                <a:pathLst>
                  <a:path extrusionOk="0" h="1034" w="1005">
                    <a:moveTo>
                      <a:pt x="440" y="1"/>
                    </a:moveTo>
                    <a:lnTo>
                      <a:pt x="382" y="8"/>
                    </a:lnTo>
                    <a:lnTo>
                      <a:pt x="330" y="23"/>
                    </a:lnTo>
                    <a:lnTo>
                      <a:pt x="279" y="45"/>
                    </a:lnTo>
                    <a:lnTo>
                      <a:pt x="235" y="67"/>
                    </a:lnTo>
                    <a:lnTo>
                      <a:pt x="199" y="96"/>
                    </a:lnTo>
                    <a:lnTo>
                      <a:pt x="162" y="125"/>
                    </a:lnTo>
                    <a:lnTo>
                      <a:pt x="125" y="162"/>
                    </a:lnTo>
                    <a:lnTo>
                      <a:pt x="96" y="199"/>
                    </a:lnTo>
                    <a:lnTo>
                      <a:pt x="74" y="243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1" y="521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52" y="755"/>
                    </a:lnTo>
                    <a:lnTo>
                      <a:pt x="74" y="792"/>
                    </a:lnTo>
                    <a:lnTo>
                      <a:pt x="96" y="836"/>
                    </a:lnTo>
                    <a:lnTo>
                      <a:pt x="125" y="872"/>
                    </a:lnTo>
                    <a:lnTo>
                      <a:pt x="162" y="909"/>
                    </a:lnTo>
                    <a:lnTo>
                      <a:pt x="199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2" y="1026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6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3" y="909"/>
                    </a:lnTo>
                    <a:lnTo>
                      <a:pt x="872" y="872"/>
                    </a:lnTo>
                    <a:lnTo>
                      <a:pt x="902" y="836"/>
                    </a:lnTo>
                    <a:lnTo>
                      <a:pt x="931" y="792"/>
                    </a:lnTo>
                    <a:lnTo>
                      <a:pt x="967" y="711"/>
                    </a:lnTo>
                    <a:lnTo>
                      <a:pt x="989" y="616"/>
                    </a:lnTo>
                    <a:lnTo>
                      <a:pt x="1004" y="521"/>
                    </a:lnTo>
                    <a:lnTo>
                      <a:pt x="989" y="418"/>
                    </a:lnTo>
                    <a:lnTo>
                      <a:pt x="967" y="330"/>
                    </a:lnTo>
                    <a:lnTo>
                      <a:pt x="953" y="287"/>
                    </a:lnTo>
                    <a:lnTo>
                      <a:pt x="931" y="243"/>
                    </a:lnTo>
                    <a:lnTo>
                      <a:pt x="902" y="199"/>
                    </a:lnTo>
                    <a:lnTo>
                      <a:pt x="872" y="162"/>
                    </a:lnTo>
                    <a:lnTo>
                      <a:pt x="843" y="125"/>
                    </a:lnTo>
                    <a:lnTo>
                      <a:pt x="806" y="96"/>
                    </a:lnTo>
                    <a:lnTo>
                      <a:pt x="762" y="67"/>
                    </a:lnTo>
                    <a:lnTo>
                      <a:pt x="718" y="45"/>
                    </a:lnTo>
                    <a:lnTo>
                      <a:pt x="667" y="23"/>
                    </a:lnTo>
                    <a:lnTo>
                      <a:pt x="616" y="8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67"/>
              <p:cNvSpPr/>
              <p:nvPr/>
            </p:nvSpPr>
            <p:spPr>
              <a:xfrm>
                <a:off x="3500350" y="1110525"/>
                <a:ext cx="25100" cy="25850"/>
              </a:xfrm>
              <a:custGeom>
                <a:rect b="b" l="l" r="r" t="t"/>
                <a:pathLst>
                  <a:path extrusionOk="0" h="1034" w="1004">
                    <a:moveTo>
                      <a:pt x="440" y="1"/>
                    </a:moveTo>
                    <a:lnTo>
                      <a:pt x="381" y="8"/>
                    </a:lnTo>
                    <a:lnTo>
                      <a:pt x="330" y="23"/>
                    </a:lnTo>
                    <a:lnTo>
                      <a:pt x="286" y="45"/>
                    </a:lnTo>
                    <a:lnTo>
                      <a:pt x="235" y="67"/>
                    </a:lnTo>
                    <a:lnTo>
                      <a:pt x="198" y="96"/>
                    </a:lnTo>
                    <a:lnTo>
                      <a:pt x="161" y="125"/>
                    </a:lnTo>
                    <a:lnTo>
                      <a:pt x="125" y="162"/>
                    </a:lnTo>
                    <a:lnTo>
                      <a:pt x="95" y="199"/>
                    </a:lnTo>
                    <a:lnTo>
                      <a:pt x="73" y="243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0" y="521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52" y="755"/>
                    </a:lnTo>
                    <a:lnTo>
                      <a:pt x="73" y="792"/>
                    </a:lnTo>
                    <a:lnTo>
                      <a:pt x="95" y="836"/>
                    </a:lnTo>
                    <a:lnTo>
                      <a:pt x="125" y="872"/>
                    </a:lnTo>
                    <a:lnTo>
                      <a:pt x="161" y="909"/>
                    </a:lnTo>
                    <a:lnTo>
                      <a:pt x="198" y="938"/>
                    </a:lnTo>
                    <a:lnTo>
                      <a:pt x="235" y="967"/>
                    </a:lnTo>
                    <a:lnTo>
                      <a:pt x="286" y="989"/>
                    </a:lnTo>
                    <a:lnTo>
                      <a:pt x="330" y="1011"/>
                    </a:lnTo>
                    <a:lnTo>
                      <a:pt x="381" y="1026"/>
                    </a:lnTo>
                    <a:lnTo>
                      <a:pt x="440" y="1033"/>
                    </a:lnTo>
                    <a:lnTo>
                      <a:pt x="564" y="1033"/>
                    </a:lnTo>
                    <a:lnTo>
                      <a:pt x="615" y="1026"/>
                    </a:lnTo>
                    <a:lnTo>
                      <a:pt x="674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2" y="909"/>
                    </a:lnTo>
                    <a:lnTo>
                      <a:pt x="879" y="872"/>
                    </a:lnTo>
                    <a:lnTo>
                      <a:pt x="908" y="836"/>
                    </a:lnTo>
                    <a:lnTo>
                      <a:pt x="930" y="792"/>
                    </a:lnTo>
                    <a:lnTo>
                      <a:pt x="967" y="711"/>
                    </a:lnTo>
                    <a:lnTo>
                      <a:pt x="996" y="616"/>
                    </a:lnTo>
                    <a:lnTo>
                      <a:pt x="1003" y="521"/>
                    </a:lnTo>
                    <a:lnTo>
                      <a:pt x="996" y="418"/>
                    </a:lnTo>
                    <a:lnTo>
                      <a:pt x="967" y="330"/>
                    </a:lnTo>
                    <a:lnTo>
                      <a:pt x="930" y="243"/>
                    </a:lnTo>
                    <a:lnTo>
                      <a:pt x="908" y="199"/>
                    </a:lnTo>
                    <a:lnTo>
                      <a:pt x="879" y="162"/>
                    </a:lnTo>
                    <a:lnTo>
                      <a:pt x="842" y="125"/>
                    </a:lnTo>
                    <a:lnTo>
                      <a:pt x="806" y="96"/>
                    </a:lnTo>
                    <a:lnTo>
                      <a:pt x="762" y="67"/>
                    </a:lnTo>
                    <a:lnTo>
                      <a:pt x="718" y="45"/>
                    </a:lnTo>
                    <a:lnTo>
                      <a:pt x="674" y="23"/>
                    </a:lnTo>
                    <a:lnTo>
                      <a:pt x="615" y="8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67"/>
              <p:cNvSpPr/>
              <p:nvPr/>
            </p:nvSpPr>
            <p:spPr>
              <a:xfrm>
                <a:off x="3722575" y="1162350"/>
                <a:ext cx="24925" cy="25825"/>
              </a:xfrm>
              <a:custGeom>
                <a:rect b="b" l="l" r="r" t="t"/>
                <a:pathLst>
                  <a:path extrusionOk="0" h="1033" w="997">
                    <a:moveTo>
                      <a:pt x="440" y="0"/>
                    </a:moveTo>
                    <a:lnTo>
                      <a:pt x="381" y="7"/>
                    </a:lnTo>
                    <a:lnTo>
                      <a:pt x="330" y="22"/>
                    </a:lnTo>
                    <a:lnTo>
                      <a:pt x="278" y="44"/>
                    </a:lnTo>
                    <a:lnTo>
                      <a:pt x="235" y="66"/>
                    </a:lnTo>
                    <a:lnTo>
                      <a:pt x="191" y="95"/>
                    </a:lnTo>
                    <a:lnTo>
                      <a:pt x="154" y="125"/>
                    </a:lnTo>
                    <a:lnTo>
                      <a:pt x="125" y="161"/>
                    </a:lnTo>
                    <a:lnTo>
                      <a:pt x="95" y="198"/>
                    </a:lnTo>
                    <a:lnTo>
                      <a:pt x="66" y="234"/>
                    </a:lnTo>
                    <a:lnTo>
                      <a:pt x="30" y="322"/>
                    </a:lnTo>
                    <a:lnTo>
                      <a:pt x="8" y="417"/>
                    </a:lnTo>
                    <a:lnTo>
                      <a:pt x="0" y="513"/>
                    </a:lnTo>
                    <a:lnTo>
                      <a:pt x="8" y="608"/>
                    </a:lnTo>
                    <a:lnTo>
                      <a:pt x="30" y="703"/>
                    </a:lnTo>
                    <a:lnTo>
                      <a:pt x="66" y="791"/>
                    </a:lnTo>
                    <a:lnTo>
                      <a:pt x="95" y="835"/>
                    </a:lnTo>
                    <a:lnTo>
                      <a:pt x="125" y="871"/>
                    </a:lnTo>
                    <a:lnTo>
                      <a:pt x="154" y="908"/>
                    </a:lnTo>
                    <a:lnTo>
                      <a:pt x="191" y="937"/>
                    </a:lnTo>
                    <a:lnTo>
                      <a:pt x="235" y="967"/>
                    </a:lnTo>
                    <a:lnTo>
                      <a:pt x="278" y="989"/>
                    </a:lnTo>
                    <a:lnTo>
                      <a:pt x="330" y="1011"/>
                    </a:lnTo>
                    <a:lnTo>
                      <a:pt x="381" y="1018"/>
                    </a:lnTo>
                    <a:lnTo>
                      <a:pt x="440" y="1032"/>
                    </a:lnTo>
                    <a:lnTo>
                      <a:pt x="557" y="1032"/>
                    </a:lnTo>
                    <a:lnTo>
                      <a:pt x="615" y="1018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7"/>
                    </a:lnTo>
                    <a:lnTo>
                      <a:pt x="842" y="908"/>
                    </a:lnTo>
                    <a:lnTo>
                      <a:pt x="872" y="871"/>
                    </a:lnTo>
                    <a:lnTo>
                      <a:pt x="901" y="835"/>
                    </a:lnTo>
                    <a:lnTo>
                      <a:pt x="930" y="791"/>
                    </a:lnTo>
                    <a:lnTo>
                      <a:pt x="967" y="703"/>
                    </a:lnTo>
                    <a:lnTo>
                      <a:pt x="989" y="608"/>
                    </a:lnTo>
                    <a:lnTo>
                      <a:pt x="996" y="513"/>
                    </a:lnTo>
                    <a:lnTo>
                      <a:pt x="989" y="417"/>
                    </a:lnTo>
                    <a:lnTo>
                      <a:pt x="967" y="322"/>
                    </a:lnTo>
                    <a:lnTo>
                      <a:pt x="930" y="234"/>
                    </a:lnTo>
                    <a:lnTo>
                      <a:pt x="901" y="198"/>
                    </a:lnTo>
                    <a:lnTo>
                      <a:pt x="872" y="161"/>
                    </a:lnTo>
                    <a:lnTo>
                      <a:pt x="842" y="125"/>
                    </a:lnTo>
                    <a:lnTo>
                      <a:pt x="806" y="95"/>
                    </a:lnTo>
                    <a:lnTo>
                      <a:pt x="762" y="66"/>
                    </a:lnTo>
                    <a:lnTo>
                      <a:pt x="718" y="44"/>
                    </a:lnTo>
                    <a:lnTo>
                      <a:pt x="667" y="22"/>
                    </a:lnTo>
                    <a:lnTo>
                      <a:pt x="615" y="7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67"/>
              <p:cNvSpPr/>
              <p:nvPr/>
            </p:nvSpPr>
            <p:spPr>
              <a:xfrm>
                <a:off x="4294050" y="1533200"/>
                <a:ext cx="24925" cy="25825"/>
              </a:xfrm>
              <a:custGeom>
                <a:rect b="b" l="l" r="r" t="t"/>
                <a:pathLst>
                  <a:path extrusionOk="0" h="1033" w="997">
                    <a:moveTo>
                      <a:pt x="499" y="1"/>
                    </a:moveTo>
                    <a:lnTo>
                      <a:pt x="440" y="8"/>
                    </a:lnTo>
                    <a:lnTo>
                      <a:pt x="381" y="15"/>
                    </a:lnTo>
                    <a:lnTo>
                      <a:pt x="330" y="30"/>
                    </a:lnTo>
                    <a:lnTo>
                      <a:pt x="279" y="45"/>
                    </a:lnTo>
                    <a:lnTo>
                      <a:pt x="235" y="66"/>
                    </a:lnTo>
                    <a:lnTo>
                      <a:pt x="198" y="96"/>
                    </a:lnTo>
                    <a:lnTo>
                      <a:pt x="154" y="125"/>
                    </a:lnTo>
                    <a:lnTo>
                      <a:pt x="125" y="162"/>
                    </a:lnTo>
                    <a:lnTo>
                      <a:pt x="96" y="198"/>
                    </a:lnTo>
                    <a:lnTo>
                      <a:pt x="67" y="242"/>
                    </a:lnTo>
                    <a:lnTo>
                      <a:pt x="30" y="330"/>
                    </a:lnTo>
                    <a:lnTo>
                      <a:pt x="8" y="425"/>
                    </a:lnTo>
                    <a:lnTo>
                      <a:pt x="1" y="520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52" y="755"/>
                    </a:lnTo>
                    <a:lnTo>
                      <a:pt x="67" y="799"/>
                    </a:lnTo>
                    <a:lnTo>
                      <a:pt x="96" y="835"/>
                    </a:lnTo>
                    <a:lnTo>
                      <a:pt x="125" y="872"/>
                    </a:lnTo>
                    <a:lnTo>
                      <a:pt x="154" y="909"/>
                    </a:lnTo>
                    <a:lnTo>
                      <a:pt x="198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1" y="1026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6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806" y="938"/>
                    </a:lnTo>
                    <a:lnTo>
                      <a:pt x="843" y="909"/>
                    </a:lnTo>
                    <a:lnTo>
                      <a:pt x="872" y="872"/>
                    </a:lnTo>
                    <a:lnTo>
                      <a:pt x="901" y="835"/>
                    </a:lnTo>
                    <a:lnTo>
                      <a:pt x="931" y="799"/>
                    </a:lnTo>
                    <a:lnTo>
                      <a:pt x="967" y="711"/>
                    </a:lnTo>
                    <a:lnTo>
                      <a:pt x="989" y="616"/>
                    </a:lnTo>
                    <a:lnTo>
                      <a:pt x="996" y="520"/>
                    </a:lnTo>
                    <a:lnTo>
                      <a:pt x="989" y="425"/>
                    </a:lnTo>
                    <a:lnTo>
                      <a:pt x="967" y="330"/>
                    </a:lnTo>
                    <a:lnTo>
                      <a:pt x="953" y="286"/>
                    </a:lnTo>
                    <a:lnTo>
                      <a:pt x="931" y="242"/>
                    </a:lnTo>
                    <a:lnTo>
                      <a:pt x="901" y="198"/>
                    </a:lnTo>
                    <a:lnTo>
                      <a:pt x="872" y="162"/>
                    </a:lnTo>
                    <a:lnTo>
                      <a:pt x="843" y="125"/>
                    </a:lnTo>
                    <a:lnTo>
                      <a:pt x="806" y="96"/>
                    </a:lnTo>
                    <a:lnTo>
                      <a:pt x="762" y="66"/>
                    </a:lnTo>
                    <a:lnTo>
                      <a:pt x="718" y="45"/>
                    </a:lnTo>
                    <a:lnTo>
                      <a:pt x="667" y="30"/>
                    </a:lnTo>
                    <a:lnTo>
                      <a:pt x="616" y="15"/>
                    </a:lnTo>
                    <a:lnTo>
                      <a:pt x="557" y="8"/>
                    </a:lnTo>
                    <a:lnTo>
                      <a:pt x="499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67"/>
              <p:cNvSpPr/>
              <p:nvPr/>
            </p:nvSpPr>
            <p:spPr>
              <a:xfrm>
                <a:off x="4479475" y="1561200"/>
                <a:ext cx="25125" cy="26025"/>
              </a:xfrm>
              <a:custGeom>
                <a:rect b="b" l="l" r="r" t="t"/>
                <a:pathLst>
                  <a:path extrusionOk="0" h="1041" w="1005">
                    <a:moveTo>
                      <a:pt x="499" y="1"/>
                    </a:moveTo>
                    <a:lnTo>
                      <a:pt x="440" y="8"/>
                    </a:lnTo>
                    <a:lnTo>
                      <a:pt x="382" y="15"/>
                    </a:lnTo>
                    <a:lnTo>
                      <a:pt x="330" y="30"/>
                    </a:lnTo>
                    <a:lnTo>
                      <a:pt x="286" y="45"/>
                    </a:lnTo>
                    <a:lnTo>
                      <a:pt x="235" y="74"/>
                    </a:lnTo>
                    <a:lnTo>
                      <a:pt x="199" y="96"/>
                    </a:lnTo>
                    <a:lnTo>
                      <a:pt x="162" y="133"/>
                    </a:lnTo>
                    <a:lnTo>
                      <a:pt x="125" y="162"/>
                    </a:lnTo>
                    <a:lnTo>
                      <a:pt x="96" y="206"/>
                    </a:lnTo>
                    <a:lnTo>
                      <a:pt x="74" y="242"/>
                    </a:lnTo>
                    <a:lnTo>
                      <a:pt x="30" y="330"/>
                    </a:lnTo>
                    <a:lnTo>
                      <a:pt x="8" y="426"/>
                    </a:lnTo>
                    <a:lnTo>
                      <a:pt x="1" y="521"/>
                    </a:lnTo>
                    <a:lnTo>
                      <a:pt x="8" y="616"/>
                    </a:lnTo>
                    <a:lnTo>
                      <a:pt x="30" y="711"/>
                    </a:lnTo>
                    <a:lnTo>
                      <a:pt x="74" y="799"/>
                    </a:lnTo>
                    <a:lnTo>
                      <a:pt x="96" y="836"/>
                    </a:lnTo>
                    <a:lnTo>
                      <a:pt x="125" y="879"/>
                    </a:lnTo>
                    <a:lnTo>
                      <a:pt x="162" y="909"/>
                    </a:lnTo>
                    <a:lnTo>
                      <a:pt x="199" y="945"/>
                    </a:lnTo>
                    <a:lnTo>
                      <a:pt x="235" y="967"/>
                    </a:lnTo>
                    <a:lnTo>
                      <a:pt x="279" y="997"/>
                    </a:lnTo>
                    <a:lnTo>
                      <a:pt x="330" y="1011"/>
                    </a:lnTo>
                    <a:lnTo>
                      <a:pt x="382" y="1026"/>
                    </a:lnTo>
                    <a:lnTo>
                      <a:pt x="440" y="1033"/>
                    </a:lnTo>
                    <a:lnTo>
                      <a:pt x="499" y="1041"/>
                    </a:lnTo>
                    <a:lnTo>
                      <a:pt x="565" y="1033"/>
                    </a:lnTo>
                    <a:lnTo>
                      <a:pt x="616" y="1026"/>
                    </a:lnTo>
                    <a:lnTo>
                      <a:pt x="675" y="1011"/>
                    </a:lnTo>
                    <a:lnTo>
                      <a:pt x="718" y="997"/>
                    </a:lnTo>
                    <a:lnTo>
                      <a:pt x="762" y="967"/>
                    </a:lnTo>
                    <a:lnTo>
                      <a:pt x="806" y="945"/>
                    </a:lnTo>
                    <a:lnTo>
                      <a:pt x="843" y="909"/>
                    </a:lnTo>
                    <a:lnTo>
                      <a:pt x="880" y="879"/>
                    </a:lnTo>
                    <a:lnTo>
                      <a:pt x="909" y="836"/>
                    </a:lnTo>
                    <a:lnTo>
                      <a:pt x="931" y="799"/>
                    </a:lnTo>
                    <a:lnTo>
                      <a:pt x="967" y="711"/>
                    </a:lnTo>
                    <a:lnTo>
                      <a:pt x="997" y="616"/>
                    </a:lnTo>
                    <a:lnTo>
                      <a:pt x="1004" y="521"/>
                    </a:lnTo>
                    <a:lnTo>
                      <a:pt x="997" y="426"/>
                    </a:lnTo>
                    <a:lnTo>
                      <a:pt x="967" y="330"/>
                    </a:lnTo>
                    <a:lnTo>
                      <a:pt x="953" y="286"/>
                    </a:lnTo>
                    <a:lnTo>
                      <a:pt x="931" y="242"/>
                    </a:lnTo>
                    <a:lnTo>
                      <a:pt x="909" y="206"/>
                    </a:lnTo>
                    <a:lnTo>
                      <a:pt x="880" y="162"/>
                    </a:lnTo>
                    <a:lnTo>
                      <a:pt x="843" y="133"/>
                    </a:lnTo>
                    <a:lnTo>
                      <a:pt x="806" y="96"/>
                    </a:lnTo>
                    <a:lnTo>
                      <a:pt x="762" y="74"/>
                    </a:lnTo>
                    <a:lnTo>
                      <a:pt x="718" y="45"/>
                    </a:lnTo>
                    <a:lnTo>
                      <a:pt x="675" y="30"/>
                    </a:lnTo>
                    <a:lnTo>
                      <a:pt x="616" y="15"/>
                    </a:lnTo>
                    <a:lnTo>
                      <a:pt x="565" y="8"/>
                    </a:lnTo>
                    <a:lnTo>
                      <a:pt x="499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67"/>
              <p:cNvSpPr/>
              <p:nvPr/>
            </p:nvSpPr>
            <p:spPr>
              <a:xfrm>
                <a:off x="5048950" y="2721575"/>
                <a:ext cx="24925" cy="25825"/>
              </a:xfrm>
              <a:custGeom>
                <a:rect b="b" l="l" r="r" t="t"/>
                <a:pathLst>
                  <a:path extrusionOk="0" h="1033" w="997">
                    <a:moveTo>
                      <a:pt x="440" y="0"/>
                    </a:moveTo>
                    <a:lnTo>
                      <a:pt x="382" y="15"/>
                    </a:lnTo>
                    <a:lnTo>
                      <a:pt x="330" y="22"/>
                    </a:lnTo>
                    <a:lnTo>
                      <a:pt x="279" y="44"/>
                    </a:lnTo>
                    <a:lnTo>
                      <a:pt x="235" y="66"/>
                    </a:lnTo>
                    <a:lnTo>
                      <a:pt x="191" y="96"/>
                    </a:lnTo>
                    <a:lnTo>
                      <a:pt x="155" y="125"/>
                    </a:lnTo>
                    <a:lnTo>
                      <a:pt x="125" y="161"/>
                    </a:lnTo>
                    <a:lnTo>
                      <a:pt x="96" y="198"/>
                    </a:lnTo>
                    <a:lnTo>
                      <a:pt x="67" y="242"/>
                    </a:lnTo>
                    <a:lnTo>
                      <a:pt x="30" y="330"/>
                    </a:lnTo>
                    <a:lnTo>
                      <a:pt x="8" y="418"/>
                    </a:lnTo>
                    <a:lnTo>
                      <a:pt x="1" y="520"/>
                    </a:lnTo>
                    <a:lnTo>
                      <a:pt x="8" y="615"/>
                    </a:lnTo>
                    <a:lnTo>
                      <a:pt x="30" y="711"/>
                    </a:lnTo>
                    <a:lnTo>
                      <a:pt x="45" y="755"/>
                    </a:lnTo>
                    <a:lnTo>
                      <a:pt x="67" y="798"/>
                    </a:lnTo>
                    <a:lnTo>
                      <a:pt x="96" y="835"/>
                    </a:lnTo>
                    <a:lnTo>
                      <a:pt x="125" y="872"/>
                    </a:lnTo>
                    <a:lnTo>
                      <a:pt x="155" y="908"/>
                    </a:lnTo>
                    <a:lnTo>
                      <a:pt x="191" y="938"/>
                    </a:lnTo>
                    <a:lnTo>
                      <a:pt x="235" y="967"/>
                    </a:lnTo>
                    <a:lnTo>
                      <a:pt x="279" y="989"/>
                    </a:lnTo>
                    <a:lnTo>
                      <a:pt x="330" y="1011"/>
                    </a:lnTo>
                    <a:lnTo>
                      <a:pt x="382" y="1025"/>
                    </a:lnTo>
                    <a:lnTo>
                      <a:pt x="440" y="1033"/>
                    </a:lnTo>
                    <a:lnTo>
                      <a:pt x="557" y="1033"/>
                    </a:lnTo>
                    <a:lnTo>
                      <a:pt x="616" y="1025"/>
                    </a:lnTo>
                    <a:lnTo>
                      <a:pt x="667" y="1011"/>
                    </a:lnTo>
                    <a:lnTo>
                      <a:pt x="718" y="989"/>
                    </a:lnTo>
                    <a:lnTo>
                      <a:pt x="762" y="967"/>
                    </a:lnTo>
                    <a:lnTo>
                      <a:pt x="799" y="938"/>
                    </a:lnTo>
                    <a:lnTo>
                      <a:pt x="836" y="908"/>
                    </a:lnTo>
                    <a:lnTo>
                      <a:pt x="872" y="872"/>
                    </a:lnTo>
                    <a:lnTo>
                      <a:pt x="901" y="835"/>
                    </a:lnTo>
                    <a:lnTo>
                      <a:pt x="923" y="798"/>
                    </a:lnTo>
                    <a:lnTo>
                      <a:pt x="967" y="711"/>
                    </a:lnTo>
                    <a:lnTo>
                      <a:pt x="989" y="615"/>
                    </a:lnTo>
                    <a:lnTo>
                      <a:pt x="997" y="520"/>
                    </a:lnTo>
                    <a:lnTo>
                      <a:pt x="989" y="418"/>
                    </a:lnTo>
                    <a:lnTo>
                      <a:pt x="967" y="330"/>
                    </a:lnTo>
                    <a:lnTo>
                      <a:pt x="945" y="286"/>
                    </a:lnTo>
                    <a:lnTo>
                      <a:pt x="931" y="242"/>
                    </a:lnTo>
                    <a:lnTo>
                      <a:pt x="901" y="198"/>
                    </a:lnTo>
                    <a:lnTo>
                      <a:pt x="872" y="161"/>
                    </a:lnTo>
                    <a:lnTo>
                      <a:pt x="843" y="125"/>
                    </a:lnTo>
                    <a:lnTo>
                      <a:pt x="799" y="96"/>
                    </a:lnTo>
                    <a:lnTo>
                      <a:pt x="762" y="66"/>
                    </a:lnTo>
                    <a:lnTo>
                      <a:pt x="718" y="44"/>
                    </a:lnTo>
                    <a:lnTo>
                      <a:pt x="667" y="22"/>
                    </a:lnTo>
                    <a:lnTo>
                      <a:pt x="616" y="15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67"/>
              <p:cNvSpPr/>
              <p:nvPr/>
            </p:nvSpPr>
            <p:spPr>
              <a:xfrm>
                <a:off x="5253800" y="2758175"/>
                <a:ext cx="24900" cy="26025"/>
              </a:xfrm>
              <a:custGeom>
                <a:rect b="b" l="l" r="r" t="t"/>
                <a:pathLst>
                  <a:path extrusionOk="0" h="1041" w="996">
                    <a:moveTo>
                      <a:pt x="498" y="1"/>
                    </a:moveTo>
                    <a:lnTo>
                      <a:pt x="439" y="8"/>
                    </a:lnTo>
                    <a:lnTo>
                      <a:pt x="381" y="15"/>
                    </a:lnTo>
                    <a:lnTo>
                      <a:pt x="330" y="30"/>
                    </a:lnTo>
                    <a:lnTo>
                      <a:pt x="278" y="45"/>
                    </a:lnTo>
                    <a:lnTo>
                      <a:pt x="234" y="74"/>
                    </a:lnTo>
                    <a:lnTo>
                      <a:pt x="198" y="96"/>
                    </a:lnTo>
                    <a:lnTo>
                      <a:pt x="154" y="133"/>
                    </a:lnTo>
                    <a:lnTo>
                      <a:pt x="125" y="162"/>
                    </a:lnTo>
                    <a:lnTo>
                      <a:pt x="95" y="198"/>
                    </a:lnTo>
                    <a:lnTo>
                      <a:pt x="66" y="242"/>
                    </a:lnTo>
                    <a:lnTo>
                      <a:pt x="29" y="330"/>
                    </a:lnTo>
                    <a:lnTo>
                      <a:pt x="7" y="425"/>
                    </a:lnTo>
                    <a:lnTo>
                      <a:pt x="0" y="521"/>
                    </a:lnTo>
                    <a:lnTo>
                      <a:pt x="7" y="616"/>
                    </a:lnTo>
                    <a:lnTo>
                      <a:pt x="29" y="711"/>
                    </a:lnTo>
                    <a:lnTo>
                      <a:pt x="44" y="755"/>
                    </a:lnTo>
                    <a:lnTo>
                      <a:pt x="66" y="799"/>
                    </a:lnTo>
                    <a:lnTo>
                      <a:pt x="95" y="836"/>
                    </a:lnTo>
                    <a:lnTo>
                      <a:pt x="125" y="879"/>
                    </a:lnTo>
                    <a:lnTo>
                      <a:pt x="154" y="909"/>
                    </a:lnTo>
                    <a:lnTo>
                      <a:pt x="191" y="945"/>
                    </a:lnTo>
                    <a:lnTo>
                      <a:pt x="234" y="967"/>
                    </a:lnTo>
                    <a:lnTo>
                      <a:pt x="278" y="997"/>
                    </a:lnTo>
                    <a:lnTo>
                      <a:pt x="330" y="1011"/>
                    </a:lnTo>
                    <a:lnTo>
                      <a:pt x="381" y="1026"/>
                    </a:lnTo>
                    <a:lnTo>
                      <a:pt x="439" y="1033"/>
                    </a:lnTo>
                    <a:lnTo>
                      <a:pt x="498" y="1041"/>
                    </a:lnTo>
                    <a:lnTo>
                      <a:pt x="557" y="1033"/>
                    </a:lnTo>
                    <a:lnTo>
                      <a:pt x="615" y="1026"/>
                    </a:lnTo>
                    <a:lnTo>
                      <a:pt x="666" y="1011"/>
                    </a:lnTo>
                    <a:lnTo>
                      <a:pt x="718" y="997"/>
                    </a:lnTo>
                    <a:lnTo>
                      <a:pt x="762" y="967"/>
                    </a:lnTo>
                    <a:lnTo>
                      <a:pt x="806" y="945"/>
                    </a:lnTo>
                    <a:lnTo>
                      <a:pt x="842" y="909"/>
                    </a:lnTo>
                    <a:lnTo>
                      <a:pt x="871" y="879"/>
                    </a:lnTo>
                    <a:lnTo>
                      <a:pt x="901" y="836"/>
                    </a:lnTo>
                    <a:lnTo>
                      <a:pt x="930" y="799"/>
                    </a:lnTo>
                    <a:lnTo>
                      <a:pt x="967" y="711"/>
                    </a:lnTo>
                    <a:lnTo>
                      <a:pt x="989" y="616"/>
                    </a:lnTo>
                    <a:lnTo>
                      <a:pt x="996" y="521"/>
                    </a:lnTo>
                    <a:lnTo>
                      <a:pt x="989" y="425"/>
                    </a:lnTo>
                    <a:lnTo>
                      <a:pt x="967" y="330"/>
                    </a:lnTo>
                    <a:lnTo>
                      <a:pt x="952" y="286"/>
                    </a:lnTo>
                    <a:lnTo>
                      <a:pt x="930" y="242"/>
                    </a:lnTo>
                    <a:lnTo>
                      <a:pt x="901" y="198"/>
                    </a:lnTo>
                    <a:lnTo>
                      <a:pt x="871" y="162"/>
                    </a:lnTo>
                    <a:lnTo>
                      <a:pt x="842" y="133"/>
                    </a:lnTo>
                    <a:lnTo>
                      <a:pt x="806" y="96"/>
                    </a:lnTo>
                    <a:lnTo>
                      <a:pt x="762" y="74"/>
                    </a:lnTo>
                    <a:lnTo>
                      <a:pt x="718" y="45"/>
                    </a:lnTo>
                    <a:lnTo>
                      <a:pt x="666" y="30"/>
                    </a:lnTo>
                    <a:lnTo>
                      <a:pt x="615" y="15"/>
                    </a:lnTo>
                    <a:lnTo>
                      <a:pt x="557" y="8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67"/>
              <p:cNvSpPr/>
              <p:nvPr/>
            </p:nvSpPr>
            <p:spPr>
              <a:xfrm>
                <a:off x="3461175" y="1154825"/>
                <a:ext cx="78550" cy="50925"/>
              </a:xfrm>
              <a:custGeom>
                <a:rect b="b" l="l" r="r" t="t"/>
                <a:pathLst>
                  <a:path extrusionOk="0" h="2037" w="3142">
                    <a:moveTo>
                      <a:pt x="1267" y="1"/>
                    </a:moveTo>
                    <a:lnTo>
                      <a:pt x="1143" y="8"/>
                    </a:lnTo>
                    <a:lnTo>
                      <a:pt x="1025" y="16"/>
                    </a:lnTo>
                    <a:lnTo>
                      <a:pt x="916" y="30"/>
                    </a:lnTo>
                    <a:lnTo>
                      <a:pt x="806" y="52"/>
                    </a:lnTo>
                    <a:lnTo>
                      <a:pt x="703" y="81"/>
                    </a:lnTo>
                    <a:lnTo>
                      <a:pt x="608" y="111"/>
                    </a:lnTo>
                    <a:lnTo>
                      <a:pt x="513" y="147"/>
                    </a:lnTo>
                    <a:lnTo>
                      <a:pt x="425" y="191"/>
                    </a:lnTo>
                    <a:lnTo>
                      <a:pt x="352" y="243"/>
                    </a:lnTo>
                    <a:lnTo>
                      <a:pt x="279" y="294"/>
                    </a:lnTo>
                    <a:lnTo>
                      <a:pt x="213" y="352"/>
                    </a:lnTo>
                    <a:lnTo>
                      <a:pt x="154" y="411"/>
                    </a:lnTo>
                    <a:lnTo>
                      <a:pt x="103" y="477"/>
                    </a:lnTo>
                    <a:lnTo>
                      <a:pt x="66" y="550"/>
                    </a:lnTo>
                    <a:lnTo>
                      <a:pt x="30" y="623"/>
                    </a:lnTo>
                    <a:lnTo>
                      <a:pt x="8" y="696"/>
                    </a:lnTo>
                    <a:lnTo>
                      <a:pt x="0" y="799"/>
                    </a:lnTo>
                    <a:lnTo>
                      <a:pt x="0" y="901"/>
                    </a:lnTo>
                    <a:lnTo>
                      <a:pt x="22" y="997"/>
                    </a:lnTo>
                    <a:lnTo>
                      <a:pt x="52" y="1099"/>
                    </a:lnTo>
                    <a:lnTo>
                      <a:pt x="103" y="1194"/>
                    </a:lnTo>
                    <a:lnTo>
                      <a:pt x="161" y="1290"/>
                    </a:lnTo>
                    <a:lnTo>
                      <a:pt x="242" y="1385"/>
                    </a:lnTo>
                    <a:lnTo>
                      <a:pt x="323" y="1473"/>
                    </a:lnTo>
                    <a:lnTo>
                      <a:pt x="425" y="1560"/>
                    </a:lnTo>
                    <a:lnTo>
                      <a:pt x="535" y="1641"/>
                    </a:lnTo>
                    <a:lnTo>
                      <a:pt x="652" y="1714"/>
                    </a:lnTo>
                    <a:lnTo>
                      <a:pt x="776" y="1787"/>
                    </a:lnTo>
                    <a:lnTo>
                      <a:pt x="916" y="1846"/>
                    </a:lnTo>
                    <a:lnTo>
                      <a:pt x="1062" y="1897"/>
                    </a:lnTo>
                    <a:lnTo>
                      <a:pt x="1208" y="1949"/>
                    </a:lnTo>
                    <a:lnTo>
                      <a:pt x="1370" y="1985"/>
                    </a:lnTo>
                    <a:lnTo>
                      <a:pt x="1494" y="2007"/>
                    </a:lnTo>
                    <a:lnTo>
                      <a:pt x="1626" y="2022"/>
                    </a:lnTo>
                    <a:lnTo>
                      <a:pt x="1750" y="2036"/>
                    </a:lnTo>
                    <a:lnTo>
                      <a:pt x="1992" y="2036"/>
                    </a:lnTo>
                    <a:lnTo>
                      <a:pt x="2109" y="2022"/>
                    </a:lnTo>
                    <a:lnTo>
                      <a:pt x="2219" y="2007"/>
                    </a:lnTo>
                    <a:lnTo>
                      <a:pt x="2329" y="1992"/>
                    </a:lnTo>
                    <a:lnTo>
                      <a:pt x="2431" y="1963"/>
                    </a:lnTo>
                    <a:lnTo>
                      <a:pt x="2526" y="1927"/>
                    </a:lnTo>
                    <a:lnTo>
                      <a:pt x="2622" y="1890"/>
                    </a:lnTo>
                    <a:lnTo>
                      <a:pt x="2710" y="1853"/>
                    </a:lnTo>
                    <a:lnTo>
                      <a:pt x="2790" y="1802"/>
                    </a:lnTo>
                    <a:lnTo>
                      <a:pt x="2863" y="1751"/>
                    </a:lnTo>
                    <a:lnTo>
                      <a:pt x="2929" y="1692"/>
                    </a:lnTo>
                    <a:lnTo>
                      <a:pt x="2980" y="1634"/>
                    </a:lnTo>
                    <a:lnTo>
                      <a:pt x="3032" y="1568"/>
                    </a:lnTo>
                    <a:lnTo>
                      <a:pt x="3076" y="1495"/>
                    </a:lnTo>
                    <a:lnTo>
                      <a:pt x="3105" y="1421"/>
                    </a:lnTo>
                    <a:lnTo>
                      <a:pt x="3127" y="1341"/>
                    </a:lnTo>
                    <a:lnTo>
                      <a:pt x="3142" y="1246"/>
                    </a:lnTo>
                    <a:lnTo>
                      <a:pt x="3134" y="1143"/>
                    </a:lnTo>
                    <a:lnTo>
                      <a:pt x="3112" y="1041"/>
                    </a:lnTo>
                    <a:lnTo>
                      <a:pt x="3083" y="945"/>
                    </a:lnTo>
                    <a:lnTo>
                      <a:pt x="3032" y="843"/>
                    </a:lnTo>
                    <a:lnTo>
                      <a:pt x="2973" y="748"/>
                    </a:lnTo>
                    <a:lnTo>
                      <a:pt x="2900" y="653"/>
                    </a:lnTo>
                    <a:lnTo>
                      <a:pt x="2812" y="565"/>
                    </a:lnTo>
                    <a:lnTo>
                      <a:pt x="2710" y="484"/>
                    </a:lnTo>
                    <a:lnTo>
                      <a:pt x="2607" y="404"/>
                    </a:lnTo>
                    <a:lnTo>
                      <a:pt x="2483" y="323"/>
                    </a:lnTo>
                    <a:lnTo>
                      <a:pt x="2358" y="257"/>
                    </a:lnTo>
                    <a:lnTo>
                      <a:pt x="2219" y="199"/>
                    </a:lnTo>
                    <a:lnTo>
                      <a:pt x="2080" y="140"/>
                    </a:lnTo>
                    <a:lnTo>
                      <a:pt x="1926" y="96"/>
                    </a:lnTo>
                    <a:lnTo>
                      <a:pt x="1765" y="59"/>
                    </a:lnTo>
                    <a:lnTo>
                      <a:pt x="1640" y="30"/>
                    </a:lnTo>
                    <a:lnTo>
                      <a:pt x="1509" y="16"/>
                    </a:lnTo>
                    <a:lnTo>
                      <a:pt x="1384" y="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67"/>
              <p:cNvSpPr/>
              <p:nvPr/>
            </p:nvSpPr>
            <p:spPr>
              <a:xfrm>
                <a:off x="3461175" y="1154825"/>
                <a:ext cx="78550" cy="50925"/>
              </a:xfrm>
              <a:custGeom>
                <a:rect b="b" l="l" r="r" t="t"/>
                <a:pathLst>
                  <a:path extrusionOk="0" fill="none" h="2037" w="3142">
                    <a:moveTo>
                      <a:pt x="1267" y="1"/>
                    </a:moveTo>
                    <a:lnTo>
                      <a:pt x="1267" y="1"/>
                    </a:lnTo>
                    <a:lnTo>
                      <a:pt x="1143" y="8"/>
                    </a:lnTo>
                    <a:lnTo>
                      <a:pt x="1025" y="16"/>
                    </a:lnTo>
                    <a:lnTo>
                      <a:pt x="916" y="30"/>
                    </a:lnTo>
                    <a:lnTo>
                      <a:pt x="806" y="52"/>
                    </a:lnTo>
                    <a:lnTo>
                      <a:pt x="703" y="81"/>
                    </a:lnTo>
                    <a:lnTo>
                      <a:pt x="608" y="111"/>
                    </a:lnTo>
                    <a:lnTo>
                      <a:pt x="513" y="147"/>
                    </a:lnTo>
                    <a:lnTo>
                      <a:pt x="425" y="191"/>
                    </a:lnTo>
                    <a:lnTo>
                      <a:pt x="352" y="243"/>
                    </a:lnTo>
                    <a:lnTo>
                      <a:pt x="279" y="294"/>
                    </a:lnTo>
                    <a:lnTo>
                      <a:pt x="213" y="352"/>
                    </a:lnTo>
                    <a:lnTo>
                      <a:pt x="154" y="411"/>
                    </a:lnTo>
                    <a:lnTo>
                      <a:pt x="103" y="477"/>
                    </a:lnTo>
                    <a:lnTo>
                      <a:pt x="66" y="550"/>
                    </a:lnTo>
                    <a:lnTo>
                      <a:pt x="30" y="623"/>
                    </a:lnTo>
                    <a:lnTo>
                      <a:pt x="8" y="696"/>
                    </a:lnTo>
                    <a:lnTo>
                      <a:pt x="8" y="696"/>
                    </a:lnTo>
                    <a:lnTo>
                      <a:pt x="0" y="799"/>
                    </a:lnTo>
                    <a:lnTo>
                      <a:pt x="0" y="901"/>
                    </a:lnTo>
                    <a:lnTo>
                      <a:pt x="22" y="997"/>
                    </a:lnTo>
                    <a:lnTo>
                      <a:pt x="52" y="1099"/>
                    </a:lnTo>
                    <a:lnTo>
                      <a:pt x="103" y="1194"/>
                    </a:lnTo>
                    <a:lnTo>
                      <a:pt x="161" y="1290"/>
                    </a:lnTo>
                    <a:lnTo>
                      <a:pt x="242" y="1385"/>
                    </a:lnTo>
                    <a:lnTo>
                      <a:pt x="323" y="1473"/>
                    </a:lnTo>
                    <a:lnTo>
                      <a:pt x="425" y="1560"/>
                    </a:lnTo>
                    <a:lnTo>
                      <a:pt x="535" y="1641"/>
                    </a:lnTo>
                    <a:lnTo>
                      <a:pt x="652" y="1714"/>
                    </a:lnTo>
                    <a:lnTo>
                      <a:pt x="776" y="1787"/>
                    </a:lnTo>
                    <a:lnTo>
                      <a:pt x="916" y="1846"/>
                    </a:lnTo>
                    <a:lnTo>
                      <a:pt x="1062" y="1897"/>
                    </a:lnTo>
                    <a:lnTo>
                      <a:pt x="1208" y="1949"/>
                    </a:lnTo>
                    <a:lnTo>
                      <a:pt x="1370" y="1985"/>
                    </a:lnTo>
                    <a:lnTo>
                      <a:pt x="1370" y="1985"/>
                    </a:lnTo>
                    <a:lnTo>
                      <a:pt x="1494" y="2007"/>
                    </a:lnTo>
                    <a:lnTo>
                      <a:pt x="1626" y="2022"/>
                    </a:lnTo>
                    <a:lnTo>
                      <a:pt x="1750" y="2036"/>
                    </a:lnTo>
                    <a:lnTo>
                      <a:pt x="1875" y="2036"/>
                    </a:lnTo>
                    <a:lnTo>
                      <a:pt x="1875" y="2036"/>
                    </a:lnTo>
                    <a:lnTo>
                      <a:pt x="1992" y="2036"/>
                    </a:lnTo>
                    <a:lnTo>
                      <a:pt x="2109" y="2022"/>
                    </a:lnTo>
                    <a:lnTo>
                      <a:pt x="2219" y="2007"/>
                    </a:lnTo>
                    <a:lnTo>
                      <a:pt x="2329" y="1992"/>
                    </a:lnTo>
                    <a:lnTo>
                      <a:pt x="2431" y="1963"/>
                    </a:lnTo>
                    <a:lnTo>
                      <a:pt x="2526" y="1927"/>
                    </a:lnTo>
                    <a:lnTo>
                      <a:pt x="2622" y="1890"/>
                    </a:lnTo>
                    <a:lnTo>
                      <a:pt x="2710" y="1853"/>
                    </a:lnTo>
                    <a:lnTo>
                      <a:pt x="2790" y="1802"/>
                    </a:lnTo>
                    <a:lnTo>
                      <a:pt x="2863" y="1751"/>
                    </a:lnTo>
                    <a:lnTo>
                      <a:pt x="2929" y="1692"/>
                    </a:lnTo>
                    <a:lnTo>
                      <a:pt x="2980" y="1634"/>
                    </a:lnTo>
                    <a:lnTo>
                      <a:pt x="3032" y="1568"/>
                    </a:lnTo>
                    <a:lnTo>
                      <a:pt x="3076" y="1495"/>
                    </a:lnTo>
                    <a:lnTo>
                      <a:pt x="3105" y="1421"/>
                    </a:lnTo>
                    <a:lnTo>
                      <a:pt x="3127" y="1341"/>
                    </a:lnTo>
                    <a:lnTo>
                      <a:pt x="3127" y="1341"/>
                    </a:lnTo>
                    <a:lnTo>
                      <a:pt x="3142" y="1246"/>
                    </a:lnTo>
                    <a:lnTo>
                      <a:pt x="3134" y="1143"/>
                    </a:lnTo>
                    <a:lnTo>
                      <a:pt x="3112" y="1041"/>
                    </a:lnTo>
                    <a:lnTo>
                      <a:pt x="3083" y="945"/>
                    </a:lnTo>
                    <a:lnTo>
                      <a:pt x="3032" y="843"/>
                    </a:lnTo>
                    <a:lnTo>
                      <a:pt x="2973" y="748"/>
                    </a:lnTo>
                    <a:lnTo>
                      <a:pt x="2900" y="653"/>
                    </a:lnTo>
                    <a:lnTo>
                      <a:pt x="2812" y="565"/>
                    </a:lnTo>
                    <a:lnTo>
                      <a:pt x="2710" y="484"/>
                    </a:lnTo>
                    <a:lnTo>
                      <a:pt x="2607" y="404"/>
                    </a:lnTo>
                    <a:lnTo>
                      <a:pt x="2483" y="323"/>
                    </a:lnTo>
                    <a:lnTo>
                      <a:pt x="2358" y="257"/>
                    </a:lnTo>
                    <a:lnTo>
                      <a:pt x="2219" y="199"/>
                    </a:lnTo>
                    <a:lnTo>
                      <a:pt x="2080" y="140"/>
                    </a:lnTo>
                    <a:lnTo>
                      <a:pt x="1926" y="96"/>
                    </a:lnTo>
                    <a:lnTo>
                      <a:pt x="1765" y="59"/>
                    </a:lnTo>
                    <a:lnTo>
                      <a:pt x="1765" y="59"/>
                    </a:lnTo>
                    <a:lnTo>
                      <a:pt x="1640" y="30"/>
                    </a:lnTo>
                    <a:lnTo>
                      <a:pt x="1509" y="16"/>
                    </a:lnTo>
                    <a:lnTo>
                      <a:pt x="1384" y="8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67"/>
              <p:cNvSpPr/>
              <p:nvPr/>
            </p:nvSpPr>
            <p:spPr>
              <a:xfrm>
                <a:off x="3687600" y="1211025"/>
                <a:ext cx="78550" cy="50725"/>
              </a:xfrm>
              <a:custGeom>
                <a:rect b="b" l="l" r="r" t="t"/>
                <a:pathLst>
                  <a:path extrusionOk="0" h="2029" w="3142">
                    <a:moveTo>
                      <a:pt x="1150" y="1"/>
                    </a:moveTo>
                    <a:lnTo>
                      <a:pt x="1033" y="8"/>
                    </a:lnTo>
                    <a:lnTo>
                      <a:pt x="923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1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62" y="403"/>
                    </a:lnTo>
                    <a:lnTo>
                      <a:pt x="111" y="469"/>
                    </a:lnTo>
                    <a:lnTo>
                      <a:pt x="67" y="543"/>
                    </a:lnTo>
                    <a:lnTo>
                      <a:pt x="37" y="616"/>
                    </a:lnTo>
                    <a:lnTo>
                      <a:pt x="15" y="689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1" y="1194"/>
                    </a:lnTo>
                    <a:lnTo>
                      <a:pt x="169" y="1289"/>
                    </a:lnTo>
                    <a:lnTo>
                      <a:pt x="242" y="1377"/>
                    </a:lnTo>
                    <a:lnTo>
                      <a:pt x="330" y="1465"/>
                    </a:lnTo>
                    <a:lnTo>
                      <a:pt x="433" y="1553"/>
                    </a:lnTo>
                    <a:lnTo>
                      <a:pt x="535" y="1634"/>
                    </a:lnTo>
                    <a:lnTo>
                      <a:pt x="660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502" y="2000"/>
                    </a:lnTo>
                    <a:lnTo>
                      <a:pt x="1634" y="2022"/>
                    </a:lnTo>
                    <a:lnTo>
                      <a:pt x="1758" y="2029"/>
                    </a:lnTo>
                    <a:lnTo>
                      <a:pt x="2000" y="2029"/>
                    </a:lnTo>
                    <a:lnTo>
                      <a:pt x="2117" y="2022"/>
                    </a:lnTo>
                    <a:lnTo>
                      <a:pt x="2227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6"/>
                    </a:lnTo>
                    <a:lnTo>
                      <a:pt x="2629" y="1883"/>
                    </a:lnTo>
                    <a:lnTo>
                      <a:pt x="2717" y="1846"/>
                    </a:lnTo>
                    <a:lnTo>
                      <a:pt x="2798" y="1795"/>
                    </a:lnTo>
                    <a:lnTo>
                      <a:pt x="2864" y="1743"/>
                    </a:lnTo>
                    <a:lnTo>
                      <a:pt x="2930" y="1685"/>
                    </a:lnTo>
                    <a:lnTo>
                      <a:pt x="2988" y="1626"/>
                    </a:lnTo>
                    <a:lnTo>
                      <a:pt x="3039" y="1560"/>
                    </a:lnTo>
                    <a:lnTo>
                      <a:pt x="3083" y="1487"/>
                    </a:lnTo>
                    <a:lnTo>
                      <a:pt x="3113" y="1414"/>
                    </a:lnTo>
                    <a:lnTo>
                      <a:pt x="3135" y="1333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1" y="938"/>
                    </a:lnTo>
                    <a:lnTo>
                      <a:pt x="3039" y="835"/>
                    </a:lnTo>
                    <a:lnTo>
                      <a:pt x="2981" y="740"/>
                    </a:lnTo>
                    <a:lnTo>
                      <a:pt x="2900" y="652"/>
                    </a:lnTo>
                    <a:lnTo>
                      <a:pt x="2820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6" y="250"/>
                    </a:lnTo>
                    <a:lnTo>
                      <a:pt x="2227" y="191"/>
                    </a:lnTo>
                    <a:lnTo>
                      <a:pt x="2080" y="133"/>
                    </a:lnTo>
                    <a:lnTo>
                      <a:pt x="1934" y="89"/>
                    </a:lnTo>
                    <a:lnTo>
                      <a:pt x="1773" y="52"/>
                    </a:lnTo>
                    <a:lnTo>
                      <a:pt x="1648" y="30"/>
                    </a:lnTo>
                    <a:lnTo>
                      <a:pt x="1516" y="8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67"/>
              <p:cNvSpPr/>
              <p:nvPr/>
            </p:nvSpPr>
            <p:spPr>
              <a:xfrm>
                <a:off x="3687600" y="1211025"/>
                <a:ext cx="78550" cy="50725"/>
              </a:xfrm>
              <a:custGeom>
                <a:rect b="b" l="l" r="r" t="t"/>
                <a:pathLst>
                  <a:path extrusionOk="0" fill="none" h="2029" w="3142">
                    <a:moveTo>
                      <a:pt x="1267" y="1"/>
                    </a:moveTo>
                    <a:lnTo>
                      <a:pt x="1267" y="1"/>
                    </a:lnTo>
                    <a:lnTo>
                      <a:pt x="1150" y="1"/>
                    </a:lnTo>
                    <a:lnTo>
                      <a:pt x="1033" y="8"/>
                    </a:lnTo>
                    <a:lnTo>
                      <a:pt x="923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1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62" y="403"/>
                    </a:lnTo>
                    <a:lnTo>
                      <a:pt x="111" y="469"/>
                    </a:lnTo>
                    <a:lnTo>
                      <a:pt x="67" y="543"/>
                    </a:lnTo>
                    <a:lnTo>
                      <a:pt x="37" y="616"/>
                    </a:lnTo>
                    <a:lnTo>
                      <a:pt x="15" y="689"/>
                    </a:lnTo>
                    <a:lnTo>
                      <a:pt x="15" y="689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1" y="1194"/>
                    </a:lnTo>
                    <a:lnTo>
                      <a:pt x="169" y="1289"/>
                    </a:lnTo>
                    <a:lnTo>
                      <a:pt x="242" y="1377"/>
                    </a:lnTo>
                    <a:lnTo>
                      <a:pt x="330" y="1465"/>
                    </a:lnTo>
                    <a:lnTo>
                      <a:pt x="433" y="1553"/>
                    </a:lnTo>
                    <a:lnTo>
                      <a:pt x="535" y="1634"/>
                    </a:lnTo>
                    <a:lnTo>
                      <a:pt x="660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377" y="1978"/>
                    </a:lnTo>
                    <a:lnTo>
                      <a:pt x="1502" y="2000"/>
                    </a:lnTo>
                    <a:lnTo>
                      <a:pt x="1634" y="2022"/>
                    </a:lnTo>
                    <a:lnTo>
                      <a:pt x="1758" y="2029"/>
                    </a:lnTo>
                    <a:lnTo>
                      <a:pt x="1882" y="2029"/>
                    </a:lnTo>
                    <a:lnTo>
                      <a:pt x="1882" y="2029"/>
                    </a:lnTo>
                    <a:lnTo>
                      <a:pt x="2000" y="2029"/>
                    </a:lnTo>
                    <a:lnTo>
                      <a:pt x="2117" y="2022"/>
                    </a:lnTo>
                    <a:lnTo>
                      <a:pt x="2227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6"/>
                    </a:lnTo>
                    <a:lnTo>
                      <a:pt x="2629" y="1883"/>
                    </a:lnTo>
                    <a:lnTo>
                      <a:pt x="2717" y="1846"/>
                    </a:lnTo>
                    <a:lnTo>
                      <a:pt x="2798" y="1795"/>
                    </a:lnTo>
                    <a:lnTo>
                      <a:pt x="2864" y="1743"/>
                    </a:lnTo>
                    <a:lnTo>
                      <a:pt x="2930" y="1685"/>
                    </a:lnTo>
                    <a:lnTo>
                      <a:pt x="2988" y="1626"/>
                    </a:lnTo>
                    <a:lnTo>
                      <a:pt x="3039" y="1560"/>
                    </a:lnTo>
                    <a:lnTo>
                      <a:pt x="3083" y="1487"/>
                    </a:lnTo>
                    <a:lnTo>
                      <a:pt x="3113" y="1414"/>
                    </a:lnTo>
                    <a:lnTo>
                      <a:pt x="3135" y="1333"/>
                    </a:lnTo>
                    <a:lnTo>
                      <a:pt x="3135" y="1333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1" y="938"/>
                    </a:lnTo>
                    <a:lnTo>
                      <a:pt x="3039" y="835"/>
                    </a:lnTo>
                    <a:lnTo>
                      <a:pt x="2981" y="740"/>
                    </a:lnTo>
                    <a:lnTo>
                      <a:pt x="2900" y="652"/>
                    </a:lnTo>
                    <a:lnTo>
                      <a:pt x="2820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6" y="250"/>
                    </a:lnTo>
                    <a:lnTo>
                      <a:pt x="2227" y="191"/>
                    </a:lnTo>
                    <a:lnTo>
                      <a:pt x="2080" y="133"/>
                    </a:lnTo>
                    <a:lnTo>
                      <a:pt x="1934" y="89"/>
                    </a:lnTo>
                    <a:lnTo>
                      <a:pt x="1773" y="52"/>
                    </a:lnTo>
                    <a:lnTo>
                      <a:pt x="1773" y="52"/>
                    </a:lnTo>
                    <a:lnTo>
                      <a:pt x="1648" y="30"/>
                    </a:lnTo>
                    <a:lnTo>
                      <a:pt x="1516" y="8"/>
                    </a:lnTo>
                    <a:lnTo>
                      <a:pt x="1392" y="1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67"/>
              <p:cNvSpPr/>
              <p:nvPr/>
            </p:nvSpPr>
            <p:spPr>
              <a:xfrm>
                <a:off x="4452750" y="1603500"/>
                <a:ext cx="78575" cy="50900"/>
              </a:xfrm>
              <a:custGeom>
                <a:rect b="b" l="l" r="r" t="t"/>
                <a:pathLst>
                  <a:path extrusionOk="0" h="2036" w="3143">
                    <a:moveTo>
                      <a:pt x="1143" y="0"/>
                    </a:moveTo>
                    <a:lnTo>
                      <a:pt x="1033" y="15"/>
                    </a:lnTo>
                    <a:lnTo>
                      <a:pt x="916" y="30"/>
                    </a:lnTo>
                    <a:lnTo>
                      <a:pt x="814" y="44"/>
                    </a:lnTo>
                    <a:lnTo>
                      <a:pt x="704" y="73"/>
                    </a:lnTo>
                    <a:lnTo>
                      <a:pt x="609" y="110"/>
                    </a:lnTo>
                    <a:lnTo>
                      <a:pt x="513" y="147"/>
                    </a:lnTo>
                    <a:lnTo>
                      <a:pt x="433" y="183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4"/>
                    </a:lnTo>
                    <a:lnTo>
                      <a:pt x="155" y="403"/>
                    </a:lnTo>
                    <a:lnTo>
                      <a:pt x="103" y="469"/>
                    </a:lnTo>
                    <a:lnTo>
                      <a:pt x="67" y="542"/>
                    </a:lnTo>
                    <a:lnTo>
                      <a:pt x="37" y="615"/>
                    </a:lnTo>
                    <a:lnTo>
                      <a:pt x="16" y="696"/>
                    </a:lnTo>
                    <a:lnTo>
                      <a:pt x="1" y="791"/>
                    </a:lnTo>
                    <a:lnTo>
                      <a:pt x="1" y="894"/>
                    </a:lnTo>
                    <a:lnTo>
                      <a:pt x="23" y="996"/>
                    </a:lnTo>
                    <a:lnTo>
                      <a:pt x="59" y="1091"/>
                    </a:lnTo>
                    <a:lnTo>
                      <a:pt x="103" y="1194"/>
                    </a:lnTo>
                    <a:lnTo>
                      <a:pt x="169" y="1289"/>
                    </a:lnTo>
                    <a:lnTo>
                      <a:pt x="243" y="1384"/>
                    </a:lnTo>
                    <a:lnTo>
                      <a:pt x="330" y="1472"/>
                    </a:lnTo>
                    <a:lnTo>
                      <a:pt x="426" y="1553"/>
                    </a:lnTo>
                    <a:lnTo>
                      <a:pt x="535" y="1633"/>
                    </a:lnTo>
                    <a:lnTo>
                      <a:pt x="653" y="1714"/>
                    </a:lnTo>
                    <a:lnTo>
                      <a:pt x="777" y="1780"/>
                    </a:lnTo>
                    <a:lnTo>
                      <a:pt x="916" y="1838"/>
                    </a:lnTo>
                    <a:lnTo>
                      <a:pt x="1063" y="1897"/>
                    </a:lnTo>
                    <a:lnTo>
                      <a:pt x="1216" y="1941"/>
                    </a:lnTo>
                    <a:lnTo>
                      <a:pt x="1370" y="1977"/>
                    </a:lnTo>
                    <a:lnTo>
                      <a:pt x="1502" y="2006"/>
                    </a:lnTo>
                    <a:lnTo>
                      <a:pt x="1626" y="2021"/>
                    </a:lnTo>
                    <a:lnTo>
                      <a:pt x="1751" y="2028"/>
                    </a:lnTo>
                    <a:lnTo>
                      <a:pt x="1875" y="2036"/>
                    </a:lnTo>
                    <a:lnTo>
                      <a:pt x="1992" y="2028"/>
                    </a:lnTo>
                    <a:lnTo>
                      <a:pt x="2110" y="2021"/>
                    </a:lnTo>
                    <a:lnTo>
                      <a:pt x="2219" y="2006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34" y="1926"/>
                    </a:lnTo>
                    <a:lnTo>
                      <a:pt x="2622" y="1889"/>
                    </a:lnTo>
                    <a:lnTo>
                      <a:pt x="2710" y="1845"/>
                    </a:lnTo>
                    <a:lnTo>
                      <a:pt x="2791" y="1794"/>
                    </a:lnTo>
                    <a:lnTo>
                      <a:pt x="2864" y="1743"/>
                    </a:lnTo>
                    <a:lnTo>
                      <a:pt x="2930" y="1684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3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5" y="1135"/>
                    </a:lnTo>
                    <a:lnTo>
                      <a:pt x="3120" y="1040"/>
                    </a:lnTo>
                    <a:lnTo>
                      <a:pt x="3083" y="937"/>
                    </a:lnTo>
                    <a:lnTo>
                      <a:pt x="3032" y="842"/>
                    </a:lnTo>
                    <a:lnTo>
                      <a:pt x="2974" y="747"/>
                    </a:lnTo>
                    <a:lnTo>
                      <a:pt x="2900" y="652"/>
                    </a:lnTo>
                    <a:lnTo>
                      <a:pt x="2813" y="564"/>
                    </a:lnTo>
                    <a:lnTo>
                      <a:pt x="2717" y="476"/>
                    </a:lnTo>
                    <a:lnTo>
                      <a:pt x="2608" y="396"/>
                    </a:lnTo>
                    <a:lnTo>
                      <a:pt x="2490" y="322"/>
                    </a:lnTo>
                    <a:lnTo>
                      <a:pt x="2359" y="249"/>
                    </a:lnTo>
                    <a:lnTo>
                      <a:pt x="2227" y="191"/>
                    </a:lnTo>
                    <a:lnTo>
                      <a:pt x="2080" y="139"/>
                    </a:lnTo>
                    <a:lnTo>
                      <a:pt x="1927" y="88"/>
                    </a:lnTo>
                    <a:lnTo>
                      <a:pt x="1773" y="51"/>
                    </a:lnTo>
                    <a:lnTo>
                      <a:pt x="1641" y="30"/>
                    </a:lnTo>
                    <a:lnTo>
                      <a:pt x="1517" y="15"/>
                    </a:lnTo>
                    <a:lnTo>
                      <a:pt x="1392" y="0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67"/>
              <p:cNvSpPr/>
              <p:nvPr/>
            </p:nvSpPr>
            <p:spPr>
              <a:xfrm>
                <a:off x="4452750" y="1603500"/>
                <a:ext cx="78575" cy="50900"/>
              </a:xfrm>
              <a:custGeom>
                <a:rect b="b" l="l" r="r" t="t"/>
                <a:pathLst>
                  <a:path extrusionOk="0" fill="none" h="2036" w="3143">
                    <a:moveTo>
                      <a:pt x="1268" y="0"/>
                    </a:moveTo>
                    <a:lnTo>
                      <a:pt x="1268" y="0"/>
                    </a:lnTo>
                    <a:lnTo>
                      <a:pt x="1143" y="0"/>
                    </a:lnTo>
                    <a:lnTo>
                      <a:pt x="1033" y="15"/>
                    </a:lnTo>
                    <a:lnTo>
                      <a:pt x="916" y="30"/>
                    </a:lnTo>
                    <a:lnTo>
                      <a:pt x="814" y="44"/>
                    </a:lnTo>
                    <a:lnTo>
                      <a:pt x="704" y="73"/>
                    </a:lnTo>
                    <a:lnTo>
                      <a:pt x="609" y="110"/>
                    </a:lnTo>
                    <a:lnTo>
                      <a:pt x="513" y="147"/>
                    </a:lnTo>
                    <a:lnTo>
                      <a:pt x="433" y="183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4"/>
                    </a:lnTo>
                    <a:lnTo>
                      <a:pt x="155" y="403"/>
                    </a:lnTo>
                    <a:lnTo>
                      <a:pt x="103" y="469"/>
                    </a:lnTo>
                    <a:lnTo>
                      <a:pt x="67" y="542"/>
                    </a:lnTo>
                    <a:lnTo>
                      <a:pt x="37" y="615"/>
                    </a:lnTo>
                    <a:lnTo>
                      <a:pt x="16" y="696"/>
                    </a:lnTo>
                    <a:lnTo>
                      <a:pt x="16" y="696"/>
                    </a:lnTo>
                    <a:lnTo>
                      <a:pt x="1" y="791"/>
                    </a:lnTo>
                    <a:lnTo>
                      <a:pt x="1" y="894"/>
                    </a:lnTo>
                    <a:lnTo>
                      <a:pt x="23" y="996"/>
                    </a:lnTo>
                    <a:lnTo>
                      <a:pt x="59" y="1091"/>
                    </a:lnTo>
                    <a:lnTo>
                      <a:pt x="103" y="1194"/>
                    </a:lnTo>
                    <a:lnTo>
                      <a:pt x="169" y="1289"/>
                    </a:lnTo>
                    <a:lnTo>
                      <a:pt x="243" y="1384"/>
                    </a:lnTo>
                    <a:lnTo>
                      <a:pt x="330" y="1472"/>
                    </a:lnTo>
                    <a:lnTo>
                      <a:pt x="426" y="1553"/>
                    </a:lnTo>
                    <a:lnTo>
                      <a:pt x="535" y="1633"/>
                    </a:lnTo>
                    <a:lnTo>
                      <a:pt x="653" y="1714"/>
                    </a:lnTo>
                    <a:lnTo>
                      <a:pt x="777" y="1780"/>
                    </a:lnTo>
                    <a:lnTo>
                      <a:pt x="916" y="1838"/>
                    </a:lnTo>
                    <a:lnTo>
                      <a:pt x="1063" y="1897"/>
                    </a:lnTo>
                    <a:lnTo>
                      <a:pt x="1216" y="1941"/>
                    </a:lnTo>
                    <a:lnTo>
                      <a:pt x="1370" y="1977"/>
                    </a:lnTo>
                    <a:lnTo>
                      <a:pt x="1370" y="1977"/>
                    </a:lnTo>
                    <a:lnTo>
                      <a:pt x="1502" y="2006"/>
                    </a:lnTo>
                    <a:lnTo>
                      <a:pt x="1626" y="2021"/>
                    </a:lnTo>
                    <a:lnTo>
                      <a:pt x="1751" y="2028"/>
                    </a:lnTo>
                    <a:lnTo>
                      <a:pt x="1875" y="2036"/>
                    </a:lnTo>
                    <a:lnTo>
                      <a:pt x="1875" y="2036"/>
                    </a:lnTo>
                    <a:lnTo>
                      <a:pt x="1992" y="2028"/>
                    </a:lnTo>
                    <a:lnTo>
                      <a:pt x="2110" y="2021"/>
                    </a:lnTo>
                    <a:lnTo>
                      <a:pt x="2219" y="2006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34" y="1926"/>
                    </a:lnTo>
                    <a:lnTo>
                      <a:pt x="2622" y="1889"/>
                    </a:lnTo>
                    <a:lnTo>
                      <a:pt x="2710" y="1845"/>
                    </a:lnTo>
                    <a:lnTo>
                      <a:pt x="2791" y="1794"/>
                    </a:lnTo>
                    <a:lnTo>
                      <a:pt x="2864" y="1743"/>
                    </a:lnTo>
                    <a:lnTo>
                      <a:pt x="2930" y="1684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3"/>
                    </a:lnTo>
                    <a:lnTo>
                      <a:pt x="3127" y="1340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5" y="1135"/>
                    </a:lnTo>
                    <a:lnTo>
                      <a:pt x="3120" y="1040"/>
                    </a:lnTo>
                    <a:lnTo>
                      <a:pt x="3083" y="937"/>
                    </a:lnTo>
                    <a:lnTo>
                      <a:pt x="3032" y="842"/>
                    </a:lnTo>
                    <a:lnTo>
                      <a:pt x="2974" y="747"/>
                    </a:lnTo>
                    <a:lnTo>
                      <a:pt x="2900" y="652"/>
                    </a:lnTo>
                    <a:lnTo>
                      <a:pt x="2813" y="564"/>
                    </a:lnTo>
                    <a:lnTo>
                      <a:pt x="2717" y="476"/>
                    </a:lnTo>
                    <a:lnTo>
                      <a:pt x="2608" y="396"/>
                    </a:lnTo>
                    <a:lnTo>
                      <a:pt x="2490" y="322"/>
                    </a:lnTo>
                    <a:lnTo>
                      <a:pt x="2359" y="249"/>
                    </a:lnTo>
                    <a:lnTo>
                      <a:pt x="2227" y="191"/>
                    </a:lnTo>
                    <a:lnTo>
                      <a:pt x="2080" y="139"/>
                    </a:lnTo>
                    <a:lnTo>
                      <a:pt x="1927" y="88"/>
                    </a:lnTo>
                    <a:lnTo>
                      <a:pt x="1773" y="51"/>
                    </a:lnTo>
                    <a:lnTo>
                      <a:pt x="1773" y="51"/>
                    </a:lnTo>
                    <a:lnTo>
                      <a:pt x="1641" y="30"/>
                    </a:lnTo>
                    <a:lnTo>
                      <a:pt x="1517" y="15"/>
                    </a:lnTo>
                    <a:lnTo>
                      <a:pt x="1392" y="0"/>
                    </a:lnTo>
                    <a:lnTo>
                      <a:pt x="126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67"/>
              <p:cNvSpPr/>
              <p:nvPr/>
            </p:nvSpPr>
            <p:spPr>
              <a:xfrm>
                <a:off x="4267325" y="1587750"/>
                <a:ext cx="4250" cy="12100"/>
              </a:xfrm>
              <a:custGeom>
                <a:rect b="b" l="l" r="r" t="t"/>
                <a:pathLst>
                  <a:path extrusionOk="0" h="484" w="170">
                    <a:moveTo>
                      <a:pt x="169" y="1"/>
                    </a:moveTo>
                    <a:lnTo>
                      <a:pt x="118" y="66"/>
                    </a:lnTo>
                    <a:lnTo>
                      <a:pt x="67" y="140"/>
                    </a:lnTo>
                    <a:lnTo>
                      <a:pt x="37" y="220"/>
                    </a:lnTo>
                    <a:lnTo>
                      <a:pt x="8" y="308"/>
                    </a:lnTo>
                    <a:lnTo>
                      <a:pt x="1" y="396"/>
                    </a:lnTo>
                    <a:lnTo>
                      <a:pt x="1" y="484"/>
                    </a:lnTo>
                    <a:lnTo>
                      <a:pt x="67" y="257"/>
                    </a:lnTo>
                    <a:lnTo>
                      <a:pt x="147" y="52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4F30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67"/>
              <p:cNvSpPr/>
              <p:nvPr/>
            </p:nvSpPr>
            <p:spPr>
              <a:xfrm>
                <a:off x="4267325" y="1587750"/>
                <a:ext cx="4250" cy="12100"/>
              </a:xfrm>
              <a:custGeom>
                <a:rect b="b" l="l" r="r" t="t"/>
                <a:pathLst>
                  <a:path extrusionOk="0" fill="none" h="484" w="170">
                    <a:moveTo>
                      <a:pt x="169" y="1"/>
                    </a:moveTo>
                    <a:lnTo>
                      <a:pt x="169" y="1"/>
                    </a:lnTo>
                    <a:lnTo>
                      <a:pt x="118" y="66"/>
                    </a:lnTo>
                    <a:lnTo>
                      <a:pt x="67" y="140"/>
                    </a:lnTo>
                    <a:lnTo>
                      <a:pt x="37" y="220"/>
                    </a:lnTo>
                    <a:lnTo>
                      <a:pt x="8" y="308"/>
                    </a:lnTo>
                    <a:lnTo>
                      <a:pt x="8" y="308"/>
                    </a:lnTo>
                    <a:lnTo>
                      <a:pt x="1" y="396"/>
                    </a:lnTo>
                    <a:lnTo>
                      <a:pt x="1" y="484"/>
                    </a:lnTo>
                    <a:lnTo>
                      <a:pt x="1" y="484"/>
                    </a:lnTo>
                    <a:lnTo>
                      <a:pt x="67" y="257"/>
                    </a:lnTo>
                    <a:lnTo>
                      <a:pt x="147" y="52"/>
                    </a:lnTo>
                    <a:lnTo>
                      <a:pt x="147" y="52"/>
                    </a:lnTo>
                    <a:lnTo>
                      <a:pt x="1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67"/>
              <p:cNvSpPr/>
              <p:nvPr/>
            </p:nvSpPr>
            <p:spPr>
              <a:xfrm>
                <a:off x="4267325" y="1578050"/>
                <a:ext cx="78550" cy="50925"/>
              </a:xfrm>
              <a:custGeom>
                <a:rect b="b" l="l" r="r" t="t"/>
                <a:pathLst>
                  <a:path extrusionOk="0" h="2037" w="3142">
                    <a:moveTo>
                      <a:pt x="1267" y="0"/>
                    </a:moveTo>
                    <a:lnTo>
                      <a:pt x="1092" y="8"/>
                    </a:lnTo>
                    <a:lnTo>
                      <a:pt x="923" y="30"/>
                    </a:lnTo>
                    <a:lnTo>
                      <a:pt x="769" y="59"/>
                    </a:lnTo>
                    <a:lnTo>
                      <a:pt x="623" y="103"/>
                    </a:lnTo>
                    <a:lnTo>
                      <a:pt x="491" y="154"/>
                    </a:lnTo>
                    <a:lnTo>
                      <a:pt x="367" y="220"/>
                    </a:lnTo>
                    <a:lnTo>
                      <a:pt x="264" y="301"/>
                    </a:lnTo>
                    <a:lnTo>
                      <a:pt x="213" y="345"/>
                    </a:lnTo>
                    <a:lnTo>
                      <a:pt x="169" y="389"/>
                    </a:lnTo>
                    <a:lnTo>
                      <a:pt x="147" y="440"/>
                    </a:lnTo>
                    <a:lnTo>
                      <a:pt x="67" y="645"/>
                    </a:lnTo>
                    <a:lnTo>
                      <a:pt x="1" y="872"/>
                    </a:lnTo>
                    <a:lnTo>
                      <a:pt x="15" y="960"/>
                    </a:lnTo>
                    <a:lnTo>
                      <a:pt x="37" y="1048"/>
                    </a:lnTo>
                    <a:lnTo>
                      <a:pt x="74" y="1135"/>
                    </a:lnTo>
                    <a:lnTo>
                      <a:pt x="118" y="1223"/>
                    </a:lnTo>
                    <a:lnTo>
                      <a:pt x="176" y="1304"/>
                    </a:lnTo>
                    <a:lnTo>
                      <a:pt x="250" y="1392"/>
                    </a:lnTo>
                    <a:lnTo>
                      <a:pt x="323" y="1472"/>
                    </a:lnTo>
                    <a:lnTo>
                      <a:pt x="411" y="1545"/>
                    </a:lnTo>
                    <a:lnTo>
                      <a:pt x="506" y="1619"/>
                    </a:lnTo>
                    <a:lnTo>
                      <a:pt x="608" y="1685"/>
                    </a:lnTo>
                    <a:lnTo>
                      <a:pt x="718" y="1750"/>
                    </a:lnTo>
                    <a:lnTo>
                      <a:pt x="835" y="1809"/>
                    </a:lnTo>
                    <a:lnTo>
                      <a:pt x="960" y="1860"/>
                    </a:lnTo>
                    <a:lnTo>
                      <a:pt x="1092" y="1904"/>
                    </a:lnTo>
                    <a:lnTo>
                      <a:pt x="1231" y="1948"/>
                    </a:lnTo>
                    <a:lnTo>
                      <a:pt x="1370" y="1985"/>
                    </a:lnTo>
                    <a:lnTo>
                      <a:pt x="1502" y="2007"/>
                    </a:lnTo>
                    <a:lnTo>
                      <a:pt x="1626" y="2021"/>
                    </a:lnTo>
                    <a:lnTo>
                      <a:pt x="1751" y="2029"/>
                    </a:lnTo>
                    <a:lnTo>
                      <a:pt x="1875" y="2036"/>
                    </a:lnTo>
                    <a:lnTo>
                      <a:pt x="1992" y="2029"/>
                    </a:lnTo>
                    <a:lnTo>
                      <a:pt x="2109" y="2021"/>
                    </a:lnTo>
                    <a:lnTo>
                      <a:pt x="2219" y="2007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27" y="1926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802"/>
                    </a:lnTo>
                    <a:lnTo>
                      <a:pt x="2864" y="1743"/>
                    </a:lnTo>
                    <a:lnTo>
                      <a:pt x="2929" y="1692"/>
                    </a:lnTo>
                    <a:lnTo>
                      <a:pt x="2981" y="1626"/>
                    </a:lnTo>
                    <a:lnTo>
                      <a:pt x="3032" y="1560"/>
                    </a:lnTo>
                    <a:lnTo>
                      <a:pt x="3076" y="1494"/>
                    </a:lnTo>
                    <a:lnTo>
                      <a:pt x="3105" y="1414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4" y="1135"/>
                    </a:lnTo>
                    <a:lnTo>
                      <a:pt x="3113" y="1040"/>
                    </a:lnTo>
                    <a:lnTo>
                      <a:pt x="3083" y="938"/>
                    </a:lnTo>
                    <a:lnTo>
                      <a:pt x="3032" y="843"/>
                    </a:lnTo>
                    <a:lnTo>
                      <a:pt x="2973" y="747"/>
                    </a:lnTo>
                    <a:lnTo>
                      <a:pt x="2900" y="652"/>
                    </a:lnTo>
                    <a:lnTo>
                      <a:pt x="2812" y="564"/>
                    </a:lnTo>
                    <a:lnTo>
                      <a:pt x="2710" y="476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7"/>
                    </a:lnTo>
                    <a:lnTo>
                      <a:pt x="2219" y="191"/>
                    </a:lnTo>
                    <a:lnTo>
                      <a:pt x="2080" y="140"/>
                    </a:lnTo>
                    <a:lnTo>
                      <a:pt x="1926" y="88"/>
                    </a:lnTo>
                    <a:lnTo>
                      <a:pt x="1765" y="52"/>
                    </a:lnTo>
                    <a:lnTo>
                      <a:pt x="1641" y="30"/>
                    </a:lnTo>
                    <a:lnTo>
                      <a:pt x="1509" y="15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67"/>
              <p:cNvSpPr/>
              <p:nvPr/>
            </p:nvSpPr>
            <p:spPr>
              <a:xfrm>
                <a:off x="4267325" y="1578050"/>
                <a:ext cx="78550" cy="50925"/>
              </a:xfrm>
              <a:custGeom>
                <a:rect b="b" l="l" r="r" t="t"/>
                <a:pathLst>
                  <a:path extrusionOk="0" fill="none" h="2037" w="3142">
                    <a:moveTo>
                      <a:pt x="1267" y="0"/>
                    </a:moveTo>
                    <a:lnTo>
                      <a:pt x="1267" y="0"/>
                    </a:lnTo>
                    <a:lnTo>
                      <a:pt x="1092" y="8"/>
                    </a:lnTo>
                    <a:lnTo>
                      <a:pt x="923" y="30"/>
                    </a:lnTo>
                    <a:lnTo>
                      <a:pt x="769" y="59"/>
                    </a:lnTo>
                    <a:lnTo>
                      <a:pt x="623" y="103"/>
                    </a:lnTo>
                    <a:lnTo>
                      <a:pt x="491" y="154"/>
                    </a:lnTo>
                    <a:lnTo>
                      <a:pt x="367" y="220"/>
                    </a:lnTo>
                    <a:lnTo>
                      <a:pt x="264" y="301"/>
                    </a:lnTo>
                    <a:lnTo>
                      <a:pt x="213" y="345"/>
                    </a:lnTo>
                    <a:lnTo>
                      <a:pt x="169" y="389"/>
                    </a:lnTo>
                    <a:lnTo>
                      <a:pt x="169" y="389"/>
                    </a:lnTo>
                    <a:lnTo>
                      <a:pt x="147" y="440"/>
                    </a:lnTo>
                    <a:lnTo>
                      <a:pt x="147" y="440"/>
                    </a:lnTo>
                    <a:lnTo>
                      <a:pt x="67" y="645"/>
                    </a:lnTo>
                    <a:lnTo>
                      <a:pt x="1" y="872"/>
                    </a:lnTo>
                    <a:lnTo>
                      <a:pt x="1" y="872"/>
                    </a:lnTo>
                    <a:lnTo>
                      <a:pt x="15" y="960"/>
                    </a:lnTo>
                    <a:lnTo>
                      <a:pt x="37" y="1048"/>
                    </a:lnTo>
                    <a:lnTo>
                      <a:pt x="74" y="1135"/>
                    </a:lnTo>
                    <a:lnTo>
                      <a:pt x="118" y="1223"/>
                    </a:lnTo>
                    <a:lnTo>
                      <a:pt x="176" y="1304"/>
                    </a:lnTo>
                    <a:lnTo>
                      <a:pt x="250" y="1392"/>
                    </a:lnTo>
                    <a:lnTo>
                      <a:pt x="323" y="1472"/>
                    </a:lnTo>
                    <a:lnTo>
                      <a:pt x="411" y="1545"/>
                    </a:lnTo>
                    <a:lnTo>
                      <a:pt x="506" y="1619"/>
                    </a:lnTo>
                    <a:lnTo>
                      <a:pt x="608" y="1685"/>
                    </a:lnTo>
                    <a:lnTo>
                      <a:pt x="718" y="1750"/>
                    </a:lnTo>
                    <a:lnTo>
                      <a:pt x="835" y="1809"/>
                    </a:lnTo>
                    <a:lnTo>
                      <a:pt x="960" y="1860"/>
                    </a:lnTo>
                    <a:lnTo>
                      <a:pt x="1092" y="1904"/>
                    </a:lnTo>
                    <a:lnTo>
                      <a:pt x="1231" y="1948"/>
                    </a:lnTo>
                    <a:lnTo>
                      <a:pt x="1370" y="1985"/>
                    </a:lnTo>
                    <a:lnTo>
                      <a:pt x="1370" y="1985"/>
                    </a:lnTo>
                    <a:lnTo>
                      <a:pt x="1502" y="2007"/>
                    </a:lnTo>
                    <a:lnTo>
                      <a:pt x="1626" y="2021"/>
                    </a:lnTo>
                    <a:lnTo>
                      <a:pt x="1751" y="2029"/>
                    </a:lnTo>
                    <a:lnTo>
                      <a:pt x="1875" y="2036"/>
                    </a:lnTo>
                    <a:lnTo>
                      <a:pt x="1875" y="2036"/>
                    </a:lnTo>
                    <a:lnTo>
                      <a:pt x="1992" y="2029"/>
                    </a:lnTo>
                    <a:lnTo>
                      <a:pt x="2109" y="2021"/>
                    </a:lnTo>
                    <a:lnTo>
                      <a:pt x="2219" y="2007"/>
                    </a:lnTo>
                    <a:lnTo>
                      <a:pt x="2329" y="1985"/>
                    </a:lnTo>
                    <a:lnTo>
                      <a:pt x="2432" y="1955"/>
                    </a:lnTo>
                    <a:lnTo>
                      <a:pt x="2527" y="1926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802"/>
                    </a:lnTo>
                    <a:lnTo>
                      <a:pt x="2864" y="1743"/>
                    </a:lnTo>
                    <a:lnTo>
                      <a:pt x="2929" y="1692"/>
                    </a:lnTo>
                    <a:lnTo>
                      <a:pt x="2981" y="1626"/>
                    </a:lnTo>
                    <a:lnTo>
                      <a:pt x="3032" y="1560"/>
                    </a:lnTo>
                    <a:lnTo>
                      <a:pt x="3076" y="1494"/>
                    </a:lnTo>
                    <a:lnTo>
                      <a:pt x="3105" y="1414"/>
                    </a:lnTo>
                    <a:lnTo>
                      <a:pt x="3127" y="1340"/>
                    </a:lnTo>
                    <a:lnTo>
                      <a:pt x="3127" y="1340"/>
                    </a:lnTo>
                    <a:lnTo>
                      <a:pt x="3142" y="1238"/>
                    </a:lnTo>
                    <a:lnTo>
                      <a:pt x="3134" y="1135"/>
                    </a:lnTo>
                    <a:lnTo>
                      <a:pt x="3113" y="1040"/>
                    </a:lnTo>
                    <a:lnTo>
                      <a:pt x="3083" y="938"/>
                    </a:lnTo>
                    <a:lnTo>
                      <a:pt x="3032" y="843"/>
                    </a:lnTo>
                    <a:lnTo>
                      <a:pt x="2973" y="747"/>
                    </a:lnTo>
                    <a:lnTo>
                      <a:pt x="2900" y="652"/>
                    </a:lnTo>
                    <a:lnTo>
                      <a:pt x="2812" y="564"/>
                    </a:lnTo>
                    <a:lnTo>
                      <a:pt x="2710" y="476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7"/>
                    </a:lnTo>
                    <a:lnTo>
                      <a:pt x="2219" y="191"/>
                    </a:lnTo>
                    <a:lnTo>
                      <a:pt x="2080" y="140"/>
                    </a:lnTo>
                    <a:lnTo>
                      <a:pt x="1926" y="88"/>
                    </a:lnTo>
                    <a:lnTo>
                      <a:pt x="1765" y="52"/>
                    </a:lnTo>
                    <a:lnTo>
                      <a:pt x="1765" y="52"/>
                    </a:lnTo>
                    <a:lnTo>
                      <a:pt x="1641" y="30"/>
                    </a:lnTo>
                    <a:lnTo>
                      <a:pt x="1509" y="15"/>
                    </a:lnTo>
                    <a:lnTo>
                      <a:pt x="1385" y="0"/>
                    </a:lnTo>
                    <a:lnTo>
                      <a:pt x="1267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67"/>
              <p:cNvSpPr/>
              <p:nvPr/>
            </p:nvSpPr>
            <p:spPr>
              <a:xfrm>
                <a:off x="5015275" y="2768425"/>
                <a:ext cx="78550" cy="50750"/>
              </a:xfrm>
              <a:custGeom>
                <a:rect b="b" l="l" r="r" t="t"/>
                <a:pathLst>
                  <a:path extrusionOk="0" h="2030" w="3142">
                    <a:moveTo>
                      <a:pt x="1150" y="1"/>
                    </a:moveTo>
                    <a:lnTo>
                      <a:pt x="1033" y="8"/>
                    </a:lnTo>
                    <a:lnTo>
                      <a:pt x="916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08" y="103"/>
                    </a:lnTo>
                    <a:lnTo>
                      <a:pt x="520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54" y="404"/>
                    </a:lnTo>
                    <a:lnTo>
                      <a:pt x="103" y="469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6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23" y="997"/>
                    </a:lnTo>
                    <a:lnTo>
                      <a:pt x="59" y="1092"/>
                    </a:lnTo>
                    <a:lnTo>
                      <a:pt x="103" y="1194"/>
                    </a:lnTo>
                    <a:lnTo>
                      <a:pt x="169" y="1290"/>
                    </a:lnTo>
                    <a:lnTo>
                      <a:pt x="242" y="1377"/>
                    </a:lnTo>
                    <a:lnTo>
                      <a:pt x="330" y="1473"/>
                    </a:lnTo>
                    <a:lnTo>
                      <a:pt x="425" y="1553"/>
                    </a:lnTo>
                    <a:lnTo>
                      <a:pt x="535" y="1634"/>
                    </a:lnTo>
                    <a:lnTo>
                      <a:pt x="652" y="1707"/>
                    </a:lnTo>
                    <a:lnTo>
                      <a:pt x="784" y="1780"/>
                    </a:lnTo>
                    <a:lnTo>
                      <a:pt x="916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0" y="1978"/>
                    </a:lnTo>
                    <a:lnTo>
                      <a:pt x="1502" y="2000"/>
                    </a:lnTo>
                    <a:lnTo>
                      <a:pt x="1626" y="2022"/>
                    </a:lnTo>
                    <a:lnTo>
                      <a:pt x="1751" y="2029"/>
                    </a:lnTo>
                    <a:lnTo>
                      <a:pt x="1992" y="2029"/>
                    </a:lnTo>
                    <a:lnTo>
                      <a:pt x="2109" y="2022"/>
                    </a:lnTo>
                    <a:lnTo>
                      <a:pt x="2226" y="2007"/>
                    </a:lnTo>
                    <a:lnTo>
                      <a:pt x="2329" y="1985"/>
                    </a:lnTo>
                    <a:lnTo>
                      <a:pt x="2431" y="1956"/>
                    </a:lnTo>
                    <a:lnTo>
                      <a:pt x="2534" y="1927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795"/>
                    </a:lnTo>
                    <a:lnTo>
                      <a:pt x="2863" y="1743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4"/>
                    </a:lnTo>
                    <a:lnTo>
                      <a:pt x="3127" y="1333"/>
                    </a:lnTo>
                    <a:lnTo>
                      <a:pt x="3142" y="1238"/>
                    </a:lnTo>
                    <a:lnTo>
                      <a:pt x="3134" y="1136"/>
                    </a:lnTo>
                    <a:lnTo>
                      <a:pt x="3120" y="1033"/>
                    </a:lnTo>
                    <a:lnTo>
                      <a:pt x="3083" y="938"/>
                    </a:lnTo>
                    <a:lnTo>
                      <a:pt x="3039" y="836"/>
                    </a:lnTo>
                    <a:lnTo>
                      <a:pt x="2973" y="740"/>
                    </a:lnTo>
                    <a:lnTo>
                      <a:pt x="2900" y="652"/>
                    </a:lnTo>
                    <a:lnTo>
                      <a:pt x="2812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26" y="89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8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67"/>
              <p:cNvSpPr/>
              <p:nvPr/>
            </p:nvSpPr>
            <p:spPr>
              <a:xfrm>
                <a:off x="5015275" y="2768425"/>
                <a:ext cx="78550" cy="50750"/>
              </a:xfrm>
              <a:custGeom>
                <a:rect b="b" l="l" r="r" t="t"/>
                <a:pathLst>
                  <a:path extrusionOk="0" fill="none" h="2030" w="3142">
                    <a:moveTo>
                      <a:pt x="1267" y="1"/>
                    </a:moveTo>
                    <a:lnTo>
                      <a:pt x="1267" y="1"/>
                    </a:lnTo>
                    <a:lnTo>
                      <a:pt x="1150" y="1"/>
                    </a:lnTo>
                    <a:lnTo>
                      <a:pt x="1033" y="8"/>
                    </a:lnTo>
                    <a:lnTo>
                      <a:pt x="916" y="23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08" y="103"/>
                    </a:lnTo>
                    <a:lnTo>
                      <a:pt x="520" y="140"/>
                    </a:lnTo>
                    <a:lnTo>
                      <a:pt x="433" y="184"/>
                    </a:lnTo>
                    <a:lnTo>
                      <a:pt x="352" y="235"/>
                    </a:lnTo>
                    <a:lnTo>
                      <a:pt x="279" y="286"/>
                    </a:lnTo>
                    <a:lnTo>
                      <a:pt x="213" y="345"/>
                    </a:lnTo>
                    <a:lnTo>
                      <a:pt x="154" y="404"/>
                    </a:lnTo>
                    <a:lnTo>
                      <a:pt x="103" y="469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6"/>
                    </a:lnTo>
                    <a:lnTo>
                      <a:pt x="15" y="696"/>
                    </a:lnTo>
                    <a:lnTo>
                      <a:pt x="1" y="792"/>
                    </a:lnTo>
                    <a:lnTo>
                      <a:pt x="8" y="894"/>
                    </a:lnTo>
                    <a:lnTo>
                      <a:pt x="23" y="997"/>
                    </a:lnTo>
                    <a:lnTo>
                      <a:pt x="59" y="1092"/>
                    </a:lnTo>
                    <a:lnTo>
                      <a:pt x="103" y="1194"/>
                    </a:lnTo>
                    <a:lnTo>
                      <a:pt x="169" y="1290"/>
                    </a:lnTo>
                    <a:lnTo>
                      <a:pt x="242" y="1377"/>
                    </a:lnTo>
                    <a:lnTo>
                      <a:pt x="330" y="1473"/>
                    </a:lnTo>
                    <a:lnTo>
                      <a:pt x="425" y="1553"/>
                    </a:lnTo>
                    <a:lnTo>
                      <a:pt x="535" y="1634"/>
                    </a:lnTo>
                    <a:lnTo>
                      <a:pt x="652" y="1707"/>
                    </a:lnTo>
                    <a:lnTo>
                      <a:pt x="784" y="1780"/>
                    </a:lnTo>
                    <a:lnTo>
                      <a:pt x="916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0" y="1978"/>
                    </a:lnTo>
                    <a:lnTo>
                      <a:pt x="1370" y="1978"/>
                    </a:lnTo>
                    <a:lnTo>
                      <a:pt x="1502" y="2000"/>
                    </a:lnTo>
                    <a:lnTo>
                      <a:pt x="1626" y="2022"/>
                    </a:lnTo>
                    <a:lnTo>
                      <a:pt x="1751" y="2029"/>
                    </a:lnTo>
                    <a:lnTo>
                      <a:pt x="1875" y="2029"/>
                    </a:lnTo>
                    <a:lnTo>
                      <a:pt x="1875" y="2029"/>
                    </a:lnTo>
                    <a:lnTo>
                      <a:pt x="1992" y="2029"/>
                    </a:lnTo>
                    <a:lnTo>
                      <a:pt x="2109" y="2022"/>
                    </a:lnTo>
                    <a:lnTo>
                      <a:pt x="2226" y="2007"/>
                    </a:lnTo>
                    <a:lnTo>
                      <a:pt x="2329" y="1985"/>
                    </a:lnTo>
                    <a:lnTo>
                      <a:pt x="2431" y="1956"/>
                    </a:lnTo>
                    <a:lnTo>
                      <a:pt x="2534" y="1927"/>
                    </a:lnTo>
                    <a:lnTo>
                      <a:pt x="2622" y="1890"/>
                    </a:lnTo>
                    <a:lnTo>
                      <a:pt x="2710" y="1846"/>
                    </a:lnTo>
                    <a:lnTo>
                      <a:pt x="2790" y="1795"/>
                    </a:lnTo>
                    <a:lnTo>
                      <a:pt x="2863" y="1743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2" y="1560"/>
                    </a:lnTo>
                    <a:lnTo>
                      <a:pt x="3076" y="1487"/>
                    </a:lnTo>
                    <a:lnTo>
                      <a:pt x="3105" y="1414"/>
                    </a:lnTo>
                    <a:lnTo>
                      <a:pt x="3127" y="1333"/>
                    </a:lnTo>
                    <a:lnTo>
                      <a:pt x="3127" y="1333"/>
                    </a:lnTo>
                    <a:lnTo>
                      <a:pt x="3142" y="1238"/>
                    </a:lnTo>
                    <a:lnTo>
                      <a:pt x="3134" y="1136"/>
                    </a:lnTo>
                    <a:lnTo>
                      <a:pt x="3120" y="1033"/>
                    </a:lnTo>
                    <a:lnTo>
                      <a:pt x="3083" y="938"/>
                    </a:lnTo>
                    <a:lnTo>
                      <a:pt x="3039" y="836"/>
                    </a:lnTo>
                    <a:lnTo>
                      <a:pt x="2973" y="740"/>
                    </a:lnTo>
                    <a:lnTo>
                      <a:pt x="2900" y="652"/>
                    </a:lnTo>
                    <a:lnTo>
                      <a:pt x="2812" y="557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58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26" y="89"/>
                    </a:lnTo>
                    <a:lnTo>
                      <a:pt x="1772" y="52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8"/>
                    </a:lnTo>
                    <a:lnTo>
                      <a:pt x="1392" y="1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67"/>
              <p:cNvSpPr/>
              <p:nvPr/>
            </p:nvSpPr>
            <p:spPr>
              <a:xfrm>
                <a:off x="5222125" y="2803750"/>
                <a:ext cx="78550" cy="50925"/>
              </a:xfrm>
              <a:custGeom>
                <a:rect b="b" l="l" r="r" t="t"/>
                <a:pathLst>
                  <a:path extrusionOk="0" h="2037" w="3142">
                    <a:moveTo>
                      <a:pt x="1150" y="1"/>
                    </a:moveTo>
                    <a:lnTo>
                      <a:pt x="1033" y="8"/>
                    </a:lnTo>
                    <a:lnTo>
                      <a:pt x="923" y="30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0" y="147"/>
                    </a:lnTo>
                    <a:lnTo>
                      <a:pt x="432" y="184"/>
                    </a:lnTo>
                    <a:lnTo>
                      <a:pt x="352" y="235"/>
                    </a:lnTo>
                    <a:lnTo>
                      <a:pt x="279" y="287"/>
                    </a:lnTo>
                    <a:lnTo>
                      <a:pt x="213" y="345"/>
                    </a:lnTo>
                    <a:lnTo>
                      <a:pt x="162" y="404"/>
                    </a:lnTo>
                    <a:lnTo>
                      <a:pt x="110" y="470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7"/>
                    </a:lnTo>
                    <a:lnTo>
                      <a:pt x="0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0" y="1194"/>
                    </a:lnTo>
                    <a:lnTo>
                      <a:pt x="169" y="1290"/>
                    </a:lnTo>
                    <a:lnTo>
                      <a:pt x="242" y="1378"/>
                    </a:lnTo>
                    <a:lnTo>
                      <a:pt x="330" y="1473"/>
                    </a:lnTo>
                    <a:lnTo>
                      <a:pt x="432" y="1553"/>
                    </a:lnTo>
                    <a:lnTo>
                      <a:pt x="535" y="1634"/>
                    </a:lnTo>
                    <a:lnTo>
                      <a:pt x="659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501" y="2007"/>
                    </a:lnTo>
                    <a:lnTo>
                      <a:pt x="1633" y="2022"/>
                    </a:lnTo>
                    <a:lnTo>
                      <a:pt x="1758" y="2029"/>
                    </a:lnTo>
                    <a:lnTo>
                      <a:pt x="1875" y="2037"/>
                    </a:lnTo>
                    <a:lnTo>
                      <a:pt x="1999" y="2029"/>
                    </a:lnTo>
                    <a:lnTo>
                      <a:pt x="2117" y="2022"/>
                    </a:lnTo>
                    <a:lnTo>
                      <a:pt x="2226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7"/>
                    </a:lnTo>
                    <a:lnTo>
                      <a:pt x="2629" y="1890"/>
                    </a:lnTo>
                    <a:lnTo>
                      <a:pt x="2717" y="1846"/>
                    </a:lnTo>
                    <a:lnTo>
                      <a:pt x="2790" y="1795"/>
                    </a:lnTo>
                    <a:lnTo>
                      <a:pt x="2863" y="1744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9" y="1561"/>
                    </a:lnTo>
                    <a:lnTo>
                      <a:pt x="3076" y="1487"/>
                    </a:lnTo>
                    <a:lnTo>
                      <a:pt x="3112" y="1414"/>
                    </a:lnTo>
                    <a:lnTo>
                      <a:pt x="3134" y="1341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0" y="938"/>
                    </a:lnTo>
                    <a:lnTo>
                      <a:pt x="3039" y="843"/>
                    </a:lnTo>
                    <a:lnTo>
                      <a:pt x="2981" y="741"/>
                    </a:lnTo>
                    <a:lnTo>
                      <a:pt x="2900" y="653"/>
                    </a:lnTo>
                    <a:lnTo>
                      <a:pt x="2819" y="565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5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33" y="89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16"/>
                    </a:lnTo>
                    <a:lnTo>
                      <a:pt x="1392" y="1"/>
                    </a:lnTo>
                    <a:close/>
                  </a:path>
                </a:pathLst>
              </a:custGeom>
              <a:solidFill>
                <a:srgbClr val="E56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67"/>
              <p:cNvSpPr/>
              <p:nvPr/>
            </p:nvSpPr>
            <p:spPr>
              <a:xfrm>
                <a:off x="5222125" y="2803750"/>
                <a:ext cx="78550" cy="50925"/>
              </a:xfrm>
              <a:custGeom>
                <a:rect b="b" l="l" r="r" t="t"/>
                <a:pathLst>
                  <a:path extrusionOk="0" fill="none" h="2037" w="3142">
                    <a:moveTo>
                      <a:pt x="1267" y="1"/>
                    </a:moveTo>
                    <a:lnTo>
                      <a:pt x="1267" y="1"/>
                    </a:lnTo>
                    <a:lnTo>
                      <a:pt x="1150" y="1"/>
                    </a:lnTo>
                    <a:lnTo>
                      <a:pt x="1033" y="8"/>
                    </a:lnTo>
                    <a:lnTo>
                      <a:pt x="923" y="30"/>
                    </a:lnTo>
                    <a:lnTo>
                      <a:pt x="813" y="45"/>
                    </a:lnTo>
                    <a:lnTo>
                      <a:pt x="711" y="74"/>
                    </a:lnTo>
                    <a:lnTo>
                      <a:pt x="616" y="103"/>
                    </a:lnTo>
                    <a:lnTo>
                      <a:pt x="520" y="147"/>
                    </a:lnTo>
                    <a:lnTo>
                      <a:pt x="432" y="184"/>
                    </a:lnTo>
                    <a:lnTo>
                      <a:pt x="352" y="235"/>
                    </a:lnTo>
                    <a:lnTo>
                      <a:pt x="279" y="287"/>
                    </a:lnTo>
                    <a:lnTo>
                      <a:pt x="213" y="345"/>
                    </a:lnTo>
                    <a:lnTo>
                      <a:pt x="162" y="404"/>
                    </a:lnTo>
                    <a:lnTo>
                      <a:pt x="110" y="470"/>
                    </a:lnTo>
                    <a:lnTo>
                      <a:pt x="66" y="543"/>
                    </a:lnTo>
                    <a:lnTo>
                      <a:pt x="37" y="616"/>
                    </a:lnTo>
                    <a:lnTo>
                      <a:pt x="15" y="697"/>
                    </a:lnTo>
                    <a:lnTo>
                      <a:pt x="15" y="697"/>
                    </a:lnTo>
                    <a:lnTo>
                      <a:pt x="0" y="792"/>
                    </a:lnTo>
                    <a:lnTo>
                      <a:pt x="8" y="894"/>
                    </a:lnTo>
                    <a:lnTo>
                      <a:pt x="30" y="997"/>
                    </a:lnTo>
                    <a:lnTo>
                      <a:pt x="59" y="1092"/>
                    </a:lnTo>
                    <a:lnTo>
                      <a:pt x="110" y="1194"/>
                    </a:lnTo>
                    <a:lnTo>
                      <a:pt x="169" y="1290"/>
                    </a:lnTo>
                    <a:lnTo>
                      <a:pt x="242" y="1378"/>
                    </a:lnTo>
                    <a:lnTo>
                      <a:pt x="330" y="1473"/>
                    </a:lnTo>
                    <a:lnTo>
                      <a:pt x="432" y="1553"/>
                    </a:lnTo>
                    <a:lnTo>
                      <a:pt x="535" y="1634"/>
                    </a:lnTo>
                    <a:lnTo>
                      <a:pt x="659" y="1707"/>
                    </a:lnTo>
                    <a:lnTo>
                      <a:pt x="784" y="1780"/>
                    </a:lnTo>
                    <a:lnTo>
                      <a:pt x="923" y="1839"/>
                    </a:lnTo>
                    <a:lnTo>
                      <a:pt x="1062" y="1897"/>
                    </a:lnTo>
                    <a:lnTo>
                      <a:pt x="1216" y="1941"/>
                    </a:lnTo>
                    <a:lnTo>
                      <a:pt x="1377" y="1978"/>
                    </a:lnTo>
                    <a:lnTo>
                      <a:pt x="1377" y="1978"/>
                    </a:lnTo>
                    <a:lnTo>
                      <a:pt x="1501" y="2007"/>
                    </a:lnTo>
                    <a:lnTo>
                      <a:pt x="1633" y="2022"/>
                    </a:lnTo>
                    <a:lnTo>
                      <a:pt x="1758" y="2029"/>
                    </a:lnTo>
                    <a:lnTo>
                      <a:pt x="1875" y="2037"/>
                    </a:lnTo>
                    <a:lnTo>
                      <a:pt x="1875" y="2037"/>
                    </a:lnTo>
                    <a:lnTo>
                      <a:pt x="1999" y="2029"/>
                    </a:lnTo>
                    <a:lnTo>
                      <a:pt x="2117" y="2022"/>
                    </a:lnTo>
                    <a:lnTo>
                      <a:pt x="2226" y="2007"/>
                    </a:lnTo>
                    <a:lnTo>
                      <a:pt x="2336" y="1985"/>
                    </a:lnTo>
                    <a:lnTo>
                      <a:pt x="2439" y="1956"/>
                    </a:lnTo>
                    <a:lnTo>
                      <a:pt x="2534" y="1927"/>
                    </a:lnTo>
                    <a:lnTo>
                      <a:pt x="2629" y="1890"/>
                    </a:lnTo>
                    <a:lnTo>
                      <a:pt x="2717" y="1846"/>
                    </a:lnTo>
                    <a:lnTo>
                      <a:pt x="2790" y="1795"/>
                    </a:lnTo>
                    <a:lnTo>
                      <a:pt x="2863" y="1744"/>
                    </a:lnTo>
                    <a:lnTo>
                      <a:pt x="2929" y="1685"/>
                    </a:lnTo>
                    <a:lnTo>
                      <a:pt x="2988" y="1626"/>
                    </a:lnTo>
                    <a:lnTo>
                      <a:pt x="3039" y="1561"/>
                    </a:lnTo>
                    <a:lnTo>
                      <a:pt x="3076" y="1487"/>
                    </a:lnTo>
                    <a:lnTo>
                      <a:pt x="3112" y="1414"/>
                    </a:lnTo>
                    <a:lnTo>
                      <a:pt x="3134" y="1341"/>
                    </a:lnTo>
                    <a:lnTo>
                      <a:pt x="3134" y="1341"/>
                    </a:lnTo>
                    <a:lnTo>
                      <a:pt x="3142" y="1238"/>
                    </a:lnTo>
                    <a:lnTo>
                      <a:pt x="3142" y="1136"/>
                    </a:lnTo>
                    <a:lnTo>
                      <a:pt x="3120" y="1033"/>
                    </a:lnTo>
                    <a:lnTo>
                      <a:pt x="3090" y="938"/>
                    </a:lnTo>
                    <a:lnTo>
                      <a:pt x="3039" y="843"/>
                    </a:lnTo>
                    <a:lnTo>
                      <a:pt x="2981" y="741"/>
                    </a:lnTo>
                    <a:lnTo>
                      <a:pt x="2900" y="653"/>
                    </a:lnTo>
                    <a:lnTo>
                      <a:pt x="2819" y="565"/>
                    </a:lnTo>
                    <a:lnTo>
                      <a:pt x="2717" y="477"/>
                    </a:lnTo>
                    <a:lnTo>
                      <a:pt x="2607" y="396"/>
                    </a:lnTo>
                    <a:lnTo>
                      <a:pt x="2490" y="323"/>
                    </a:lnTo>
                    <a:lnTo>
                      <a:pt x="2365" y="250"/>
                    </a:lnTo>
                    <a:lnTo>
                      <a:pt x="2226" y="191"/>
                    </a:lnTo>
                    <a:lnTo>
                      <a:pt x="2080" y="133"/>
                    </a:lnTo>
                    <a:lnTo>
                      <a:pt x="1933" y="89"/>
                    </a:lnTo>
                    <a:lnTo>
                      <a:pt x="1772" y="52"/>
                    </a:lnTo>
                    <a:lnTo>
                      <a:pt x="1772" y="52"/>
                    </a:lnTo>
                    <a:lnTo>
                      <a:pt x="1641" y="30"/>
                    </a:lnTo>
                    <a:lnTo>
                      <a:pt x="1516" y="16"/>
                    </a:lnTo>
                    <a:lnTo>
                      <a:pt x="1392" y="1"/>
                    </a:lnTo>
                    <a:lnTo>
                      <a:pt x="126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67"/>
              <p:cNvSpPr/>
              <p:nvPr/>
            </p:nvSpPr>
            <p:spPr>
              <a:xfrm>
                <a:off x="3216075" y="592500"/>
                <a:ext cx="42300" cy="31150"/>
              </a:xfrm>
              <a:custGeom>
                <a:rect b="b" l="l" r="r" t="t"/>
                <a:pathLst>
                  <a:path extrusionOk="0" h="1246" w="1692">
                    <a:moveTo>
                      <a:pt x="1142" y="1"/>
                    </a:moveTo>
                    <a:lnTo>
                      <a:pt x="1040" y="8"/>
                    </a:lnTo>
                    <a:lnTo>
                      <a:pt x="937" y="30"/>
                    </a:lnTo>
                    <a:lnTo>
                      <a:pt x="835" y="52"/>
                    </a:lnTo>
                    <a:lnTo>
                      <a:pt x="637" y="118"/>
                    </a:lnTo>
                    <a:lnTo>
                      <a:pt x="447" y="198"/>
                    </a:lnTo>
                    <a:lnTo>
                      <a:pt x="256" y="286"/>
                    </a:lnTo>
                    <a:lnTo>
                      <a:pt x="205" y="315"/>
                    </a:lnTo>
                    <a:lnTo>
                      <a:pt x="161" y="352"/>
                    </a:lnTo>
                    <a:lnTo>
                      <a:pt x="117" y="389"/>
                    </a:lnTo>
                    <a:lnTo>
                      <a:pt x="88" y="425"/>
                    </a:lnTo>
                    <a:lnTo>
                      <a:pt x="59" y="469"/>
                    </a:lnTo>
                    <a:lnTo>
                      <a:pt x="37" y="513"/>
                    </a:lnTo>
                    <a:lnTo>
                      <a:pt x="22" y="557"/>
                    </a:lnTo>
                    <a:lnTo>
                      <a:pt x="7" y="601"/>
                    </a:lnTo>
                    <a:lnTo>
                      <a:pt x="0" y="652"/>
                    </a:lnTo>
                    <a:lnTo>
                      <a:pt x="0" y="696"/>
                    </a:lnTo>
                    <a:lnTo>
                      <a:pt x="0" y="740"/>
                    </a:lnTo>
                    <a:lnTo>
                      <a:pt x="7" y="791"/>
                    </a:lnTo>
                    <a:lnTo>
                      <a:pt x="37" y="879"/>
                    </a:lnTo>
                    <a:lnTo>
                      <a:pt x="81" y="967"/>
                    </a:lnTo>
                    <a:lnTo>
                      <a:pt x="132" y="1048"/>
                    </a:lnTo>
                    <a:lnTo>
                      <a:pt x="198" y="1121"/>
                    </a:lnTo>
                    <a:lnTo>
                      <a:pt x="278" y="1172"/>
                    </a:lnTo>
                    <a:lnTo>
                      <a:pt x="322" y="1201"/>
                    </a:lnTo>
                    <a:lnTo>
                      <a:pt x="366" y="1216"/>
                    </a:lnTo>
                    <a:lnTo>
                      <a:pt x="417" y="1231"/>
                    </a:lnTo>
                    <a:lnTo>
                      <a:pt x="461" y="1238"/>
                    </a:lnTo>
                    <a:lnTo>
                      <a:pt x="513" y="1245"/>
                    </a:lnTo>
                    <a:lnTo>
                      <a:pt x="564" y="1245"/>
                    </a:lnTo>
                    <a:lnTo>
                      <a:pt x="615" y="1238"/>
                    </a:lnTo>
                    <a:lnTo>
                      <a:pt x="674" y="1223"/>
                    </a:lnTo>
                    <a:lnTo>
                      <a:pt x="725" y="1209"/>
                    </a:lnTo>
                    <a:lnTo>
                      <a:pt x="784" y="1179"/>
                    </a:lnTo>
                    <a:lnTo>
                      <a:pt x="908" y="1121"/>
                    </a:lnTo>
                    <a:lnTo>
                      <a:pt x="1040" y="1070"/>
                    </a:lnTo>
                    <a:lnTo>
                      <a:pt x="1172" y="1033"/>
                    </a:lnTo>
                    <a:lnTo>
                      <a:pt x="1318" y="1004"/>
                    </a:lnTo>
                    <a:lnTo>
                      <a:pt x="1362" y="996"/>
                    </a:lnTo>
                    <a:lnTo>
                      <a:pt x="1413" y="974"/>
                    </a:lnTo>
                    <a:lnTo>
                      <a:pt x="1457" y="952"/>
                    </a:lnTo>
                    <a:lnTo>
                      <a:pt x="1501" y="923"/>
                    </a:lnTo>
                    <a:lnTo>
                      <a:pt x="1538" y="886"/>
                    </a:lnTo>
                    <a:lnTo>
                      <a:pt x="1567" y="850"/>
                    </a:lnTo>
                    <a:lnTo>
                      <a:pt x="1596" y="806"/>
                    </a:lnTo>
                    <a:lnTo>
                      <a:pt x="1626" y="762"/>
                    </a:lnTo>
                    <a:lnTo>
                      <a:pt x="1648" y="718"/>
                    </a:lnTo>
                    <a:lnTo>
                      <a:pt x="1662" y="667"/>
                    </a:lnTo>
                    <a:lnTo>
                      <a:pt x="1677" y="616"/>
                    </a:lnTo>
                    <a:lnTo>
                      <a:pt x="1692" y="572"/>
                    </a:lnTo>
                    <a:lnTo>
                      <a:pt x="1692" y="520"/>
                    </a:lnTo>
                    <a:lnTo>
                      <a:pt x="1692" y="469"/>
                    </a:lnTo>
                    <a:lnTo>
                      <a:pt x="1684" y="418"/>
                    </a:lnTo>
                    <a:lnTo>
                      <a:pt x="1677" y="367"/>
                    </a:lnTo>
                    <a:lnTo>
                      <a:pt x="1662" y="315"/>
                    </a:lnTo>
                    <a:lnTo>
                      <a:pt x="1640" y="271"/>
                    </a:lnTo>
                    <a:lnTo>
                      <a:pt x="1611" y="227"/>
                    </a:lnTo>
                    <a:lnTo>
                      <a:pt x="1582" y="184"/>
                    </a:lnTo>
                    <a:lnTo>
                      <a:pt x="1552" y="147"/>
                    </a:lnTo>
                    <a:lnTo>
                      <a:pt x="1516" y="118"/>
                    </a:lnTo>
                    <a:lnTo>
                      <a:pt x="1472" y="88"/>
                    </a:lnTo>
                    <a:lnTo>
                      <a:pt x="1435" y="59"/>
                    </a:lnTo>
                    <a:lnTo>
                      <a:pt x="1391" y="44"/>
                    </a:lnTo>
                    <a:lnTo>
                      <a:pt x="1340" y="22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67"/>
              <p:cNvSpPr/>
              <p:nvPr/>
            </p:nvSpPr>
            <p:spPr>
              <a:xfrm>
                <a:off x="3445975" y="537950"/>
                <a:ext cx="44875" cy="29875"/>
              </a:xfrm>
              <a:custGeom>
                <a:rect b="b" l="l" r="r" t="t"/>
                <a:pathLst>
                  <a:path extrusionOk="0" h="1195" w="1795">
                    <a:moveTo>
                      <a:pt x="1157" y="1"/>
                    </a:moveTo>
                    <a:lnTo>
                      <a:pt x="1026" y="8"/>
                    </a:lnTo>
                    <a:lnTo>
                      <a:pt x="894" y="22"/>
                    </a:lnTo>
                    <a:lnTo>
                      <a:pt x="762" y="52"/>
                    </a:lnTo>
                    <a:lnTo>
                      <a:pt x="630" y="88"/>
                    </a:lnTo>
                    <a:lnTo>
                      <a:pt x="506" y="125"/>
                    </a:lnTo>
                    <a:lnTo>
                      <a:pt x="381" y="176"/>
                    </a:lnTo>
                    <a:lnTo>
                      <a:pt x="257" y="235"/>
                    </a:lnTo>
                    <a:lnTo>
                      <a:pt x="206" y="257"/>
                    </a:lnTo>
                    <a:lnTo>
                      <a:pt x="169" y="293"/>
                    </a:lnTo>
                    <a:lnTo>
                      <a:pt x="132" y="323"/>
                    </a:lnTo>
                    <a:lnTo>
                      <a:pt x="103" y="367"/>
                    </a:lnTo>
                    <a:lnTo>
                      <a:pt x="74" y="403"/>
                    </a:lnTo>
                    <a:lnTo>
                      <a:pt x="52" y="455"/>
                    </a:lnTo>
                    <a:lnTo>
                      <a:pt x="30" y="498"/>
                    </a:lnTo>
                    <a:lnTo>
                      <a:pt x="15" y="550"/>
                    </a:lnTo>
                    <a:lnTo>
                      <a:pt x="8" y="601"/>
                    </a:lnTo>
                    <a:lnTo>
                      <a:pt x="1" y="652"/>
                    </a:lnTo>
                    <a:lnTo>
                      <a:pt x="1" y="703"/>
                    </a:lnTo>
                    <a:lnTo>
                      <a:pt x="8" y="755"/>
                    </a:lnTo>
                    <a:lnTo>
                      <a:pt x="15" y="806"/>
                    </a:lnTo>
                    <a:lnTo>
                      <a:pt x="30" y="850"/>
                    </a:lnTo>
                    <a:lnTo>
                      <a:pt x="45" y="901"/>
                    </a:lnTo>
                    <a:lnTo>
                      <a:pt x="67" y="945"/>
                    </a:lnTo>
                    <a:lnTo>
                      <a:pt x="96" y="989"/>
                    </a:lnTo>
                    <a:lnTo>
                      <a:pt x="132" y="1026"/>
                    </a:lnTo>
                    <a:lnTo>
                      <a:pt x="169" y="1062"/>
                    </a:lnTo>
                    <a:lnTo>
                      <a:pt x="206" y="1099"/>
                    </a:lnTo>
                    <a:lnTo>
                      <a:pt x="250" y="1121"/>
                    </a:lnTo>
                    <a:lnTo>
                      <a:pt x="293" y="1143"/>
                    </a:lnTo>
                    <a:lnTo>
                      <a:pt x="337" y="1165"/>
                    </a:lnTo>
                    <a:lnTo>
                      <a:pt x="381" y="1179"/>
                    </a:lnTo>
                    <a:lnTo>
                      <a:pt x="433" y="1187"/>
                    </a:lnTo>
                    <a:lnTo>
                      <a:pt x="484" y="1194"/>
                    </a:lnTo>
                    <a:lnTo>
                      <a:pt x="579" y="1187"/>
                    </a:lnTo>
                    <a:lnTo>
                      <a:pt x="682" y="1165"/>
                    </a:lnTo>
                    <a:lnTo>
                      <a:pt x="777" y="1128"/>
                    </a:lnTo>
                    <a:lnTo>
                      <a:pt x="843" y="1099"/>
                    </a:lnTo>
                    <a:lnTo>
                      <a:pt x="901" y="1077"/>
                    </a:lnTo>
                    <a:lnTo>
                      <a:pt x="967" y="1062"/>
                    </a:lnTo>
                    <a:lnTo>
                      <a:pt x="1033" y="1048"/>
                    </a:lnTo>
                    <a:lnTo>
                      <a:pt x="1157" y="1033"/>
                    </a:lnTo>
                    <a:lnTo>
                      <a:pt x="1355" y="1033"/>
                    </a:lnTo>
                    <a:lnTo>
                      <a:pt x="1414" y="1026"/>
                    </a:lnTo>
                    <a:lnTo>
                      <a:pt x="1465" y="1018"/>
                    </a:lnTo>
                    <a:lnTo>
                      <a:pt x="1516" y="996"/>
                    </a:lnTo>
                    <a:lnTo>
                      <a:pt x="1560" y="974"/>
                    </a:lnTo>
                    <a:lnTo>
                      <a:pt x="1597" y="952"/>
                    </a:lnTo>
                    <a:lnTo>
                      <a:pt x="1641" y="923"/>
                    </a:lnTo>
                    <a:lnTo>
                      <a:pt x="1670" y="887"/>
                    </a:lnTo>
                    <a:lnTo>
                      <a:pt x="1699" y="850"/>
                    </a:lnTo>
                    <a:lnTo>
                      <a:pt x="1721" y="813"/>
                    </a:lnTo>
                    <a:lnTo>
                      <a:pt x="1743" y="769"/>
                    </a:lnTo>
                    <a:lnTo>
                      <a:pt x="1765" y="725"/>
                    </a:lnTo>
                    <a:lnTo>
                      <a:pt x="1787" y="638"/>
                    </a:lnTo>
                    <a:lnTo>
                      <a:pt x="1795" y="535"/>
                    </a:lnTo>
                    <a:lnTo>
                      <a:pt x="1787" y="440"/>
                    </a:lnTo>
                    <a:lnTo>
                      <a:pt x="1765" y="345"/>
                    </a:lnTo>
                    <a:lnTo>
                      <a:pt x="1721" y="257"/>
                    </a:lnTo>
                    <a:lnTo>
                      <a:pt x="1699" y="213"/>
                    </a:lnTo>
                    <a:lnTo>
                      <a:pt x="1670" y="176"/>
                    </a:lnTo>
                    <a:lnTo>
                      <a:pt x="1633" y="140"/>
                    </a:lnTo>
                    <a:lnTo>
                      <a:pt x="1597" y="110"/>
                    </a:lnTo>
                    <a:lnTo>
                      <a:pt x="1560" y="81"/>
                    </a:lnTo>
                    <a:lnTo>
                      <a:pt x="1516" y="52"/>
                    </a:lnTo>
                    <a:lnTo>
                      <a:pt x="1465" y="30"/>
                    </a:lnTo>
                    <a:lnTo>
                      <a:pt x="1414" y="15"/>
                    </a:lnTo>
                    <a:lnTo>
                      <a:pt x="1355" y="8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67"/>
              <p:cNvSpPr/>
              <p:nvPr/>
            </p:nvSpPr>
            <p:spPr>
              <a:xfrm>
                <a:off x="3467750" y="1010950"/>
                <a:ext cx="71800" cy="48900"/>
              </a:xfrm>
              <a:custGeom>
                <a:rect b="b" l="l" r="r" t="t"/>
                <a:pathLst>
                  <a:path extrusionOk="0" h="1956" w="2872">
                    <a:moveTo>
                      <a:pt x="1949" y="1"/>
                    </a:moveTo>
                    <a:lnTo>
                      <a:pt x="1773" y="23"/>
                    </a:lnTo>
                    <a:lnTo>
                      <a:pt x="1597" y="52"/>
                    </a:lnTo>
                    <a:lnTo>
                      <a:pt x="1429" y="96"/>
                    </a:lnTo>
                    <a:lnTo>
                      <a:pt x="1260" y="147"/>
                    </a:lnTo>
                    <a:lnTo>
                      <a:pt x="1099" y="213"/>
                    </a:lnTo>
                    <a:lnTo>
                      <a:pt x="938" y="294"/>
                    </a:lnTo>
                    <a:lnTo>
                      <a:pt x="792" y="389"/>
                    </a:lnTo>
                    <a:lnTo>
                      <a:pt x="653" y="491"/>
                    </a:lnTo>
                    <a:lnTo>
                      <a:pt x="513" y="601"/>
                    </a:lnTo>
                    <a:lnTo>
                      <a:pt x="389" y="733"/>
                    </a:lnTo>
                    <a:lnTo>
                      <a:pt x="272" y="872"/>
                    </a:lnTo>
                    <a:lnTo>
                      <a:pt x="162" y="1019"/>
                    </a:lnTo>
                    <a:lnTo>
                      <a:pt x="67" y="1180"/>
                    </a:lnTo>
                    <a:lnTo>
                      <a:pt x="38" y="1231"/>
                    </a:lnTo>
                    <a:lnTo>
                      <a:pt x="23" y="1289"/>
                    </a:lnTo>
                    <a:lnTo>
                      <a:pt x="8" y="1341"/>
                    </a:lnTo>
                    <a:lnTo>
                      <a:pt x="1" y="1392"/>
                    </a:lnTo>
                    <a:lnTo>
                      <a:pt x="1" y="1443"/>
                    </a:lnTo>
                    <a:lnTo>
                      <a:pt x="1" y="1494"/>
                    </a:lnTo>
                    <a:lnTo>
                      <a:pt x="8" y="1538"/>
                    </a:lnTo>
                    <a:lnTo>
                      <a:pt x="23" y="1590"/>
                    </a:lnTo>
                    <a:lnTo>
                      <a:pt x="45" y="1634"/>
                    </a:lnTo>
                    <a:lnTo>
                      <a:pt x="67" y="1677"/>
                    </a:lnTo>
                    <a:lnTo>
                      <a:pt x="125" y="1751"/>
                    </a:lnTo>
                    <a:lnTo>
                      <a:pt x="191" y="1824"/>
                    </a:lnTo>
                    <a:lnTo>
                      <a:pt x="272" y="1875"/>
                    </a:lnTo>
                    <a:lnTo>
                      <a:pt x="360" y="1919"/>
                    </a:lnTo>
                    <a:lnTo>
                      <a:pt x="448" y="1948"/>
                    </a:lnTo>
                    <a:lnTo>
                      <a:pt x="499" y="1956"/>
                    </a:lnTo>
                    <a:lnTo>
                      <a:pt x="594" y="1956"/>
                    </a:lnTo>
                    <a:lnTo>
                      <a:pt x="638" y="1948"/>
                    </a:lnTo>
                    <a:lnTo>
                      <a:pt x="682" y="1934"/>
                    </a:lnTo>
                    <a:lnTo>
                      <a:pt x="733" y="1919"/>
                    </a:lnTo>
                    <a:lnTo>
                      <a:pt x="777" y="1897"/>
                    </a:lnTo>
                    <a:lnTo>
                      <a:pt x="814" y="1868"/>
                    </a:lnTo>
                    <a:lnTo>
                      <a:pt x="858" y="1839"/>
                    </a:lnTo>
                    <a:lnTo>
                      <a:pt x="894" y="1795"/>
                    </a:lnTo>
                    <a:lnTo>
                      <a:pt x="931" y="1751"/>
                    </a:lnTo>
                    <a:lnTo>
                      <a:pt x="960" y="1699"/>
                    </a:lnTo>
                    <a:lnTo>
                      <a:pt x="1011" y="1619"/>
                    </a:lnTo>
                    <a:lnTo>
                      <a:pt x="1063" y="1538"/>
                    </a:lnTo>
                    <a:lnTo>
                      <a:pt x="1121" y="1465"/>
                    </a:lnTo>
                    <a:lnTo>
                      <a:pt x="1187" y="1399"/>
                    </a:lnTo>
                    <a:lnTo>
                      <a:pt x="1253" y="1333"/>
                    </a:lnTo>
                    <a:lnTo>
                      <a:pt x="1326" y="1275"/>
                    </a:lnTo>
                    <a:lnTo>
                      <a:pt x="1407" y="1216"/>
                    </a:lnTo>
                    <a:lnTo>
                      <a:pt x="1487" y="1165"/>
                    </a:lnTo>
                    <a:lnTo>
                      <a:pt x="1568" y="1128"/>
                    </a:lnTo>
                    <a:lnTo>
                      <a:pt x="1656" y="1092"/>
                    </a:lnTo>
                    <a:lnTo>
                      <a:pt x="1751" y="1062"/>
                    </a:lnTo>
                    <a:lnTo>
                      <a:pt x="1839" y="1033"/>
                    </a:lnTo>
                    <a:lnTo>
                      <a:pt x="1934" y="1019"/>
                    </a:lnTo>
                    <a:lnTo>
                      <a:pt x="2029" y="1011"/>
                    </a:lnTo>
                    <a:lnTo>
                      <a:pt x="2124" y="1019"/>
                    </a:lnTo>
                    <a:lnTo>
                      <a:pt x="2220" y="1026"/>
                    </a:lnTo>
                    <a:lnTo>
                      <a:pt x="2322" y="1033"/>
                    </a:lnTo>
                    <a:lnTo>
                      <a:pt x="2425" y="1026"/>
                    </a:lnTo>
                    <a:lnTo>
                      <a:pt x="2520" y="1004"/>
                    </a:lnTo>
                    <a:lnTo>
                      <a:pt x="2615" y="967"/>
                    </a:lnTo>
                    <a:lnTo>
                      <a:pt x="2652" y="945"/>
                    </a:lnTo>
                    <a:lnTo>
                      <a:pt x="2695" y="916"/>
                    </a:lnTo>
                    <a:lnTo>
                      <a:pt x="2732" y="887"/>
                    </a:lnTo>
                    <a:lnTo>
                      <a:pt x="2761" y="850"/>
                    </a:lnTo>
                    <a:lnTo>
                      <a:pt x="2791" y="813"/>
                    </a:lnTo>
                    <a:lnTo>
                      <a:pt x="2820" y="762"/>
                    </a:lnTo>
                    <a:lnTo>
                      <a:pt x="2842" y="718"/>
                    </a:lnTo>
                    <a:lnTo>
                      <a:pt x="2857" y="667"/>
                    </a:lnTo>
                    <a:lnTo>
                      <a:pt x="2871" y="616"/>
                    </a:lnTo>
                    <a:lnTo>
                      <a:pt x="2871" y="572"/>
                    </a:lnTo>
                    <a:lnTo>
                      <a:pt x="2871" y="521"/>
                    </a:lnTo>
                    <a:lnTo>
                      <a:pt x="2871" y="469"/>
                    </a:lnTo>
                    <a:lnTo>
                      <a:pt x="2864" y="418"/>
                    </a:lnTo>
                    <a:lnTo>
                      <a:pt x="2849" y="367"/>
                    </a:lnTo>
                    <a:lnTo>
                      <a:pt x="2827" y="316"/>
                    </a:lnTo>
                    <a:lnTo>
                      <a:pt x="2805" y="272"/>
                    </a:lnTo>
                    <a:lnTo>
                      <a:pt x="2783" y="228"/>
                    </a:lnTo>
                    <a:lnTo>
                      <a:pt x="2754" y="184"/>
                    </a:lnTo>
                    <a:lnTo>
                      <a:pt x="2717" y="147"/>
                    </a:lnTo>
                    <a:lnTo>
                      <a:pt x="2681" y="111"/>
                    </a:lnTo>
                    <a:lnTo>
                      <a:pt x="2637" y="81"/>
                    </a:lnTo>
                    <a:lnTo>
                      <a:pt x="2593" y="59"/>
                    </a:lnTo>
                    <a:lnTo>
                      <a:pt x="2549" y="37"/>
                    </a:lnTo>
                    <a:lnTo>
                      <a:pt x="2498" y="30"/>
                    </a:lnTo>
                    <a:lnTo>
                      <a:pt x="2315" y="8"/>
                    </a:lnTo>
                    <a:lnTo>
                      <a:pt x="2132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67"/>
              <p:cNvSpPr/>
              <p:nvPr/>
            </p:nvSpPr>
            <p:spPr>
              <a:xfrm>
                <a:off x="3741975" y="1062400"/>
                <a:ext cx="58050" cy="52550"/>
              </a:xfrm>
              <a:custGeom>
                <a:rect b="b" l="l" r="r" t="t"/>
                <a:pathLst>
                  <a:path extrusionOk="0" h="2102" w="2322">
                    <a:moveTo>
                      <a:pt x="550" y="0"/>
                    </a:moveTo>
                    <a:lnTo>
                      <a:pt x="454" y="8"/>
                    </a:lnTo>
                    <a:lnTo>
                      <a:pt x="352" y="30"/>
                    </a:lnTo>
                    <a:lnTo>
                      <a:pt x="308" y="44"/>
                    </a:lnTo>
                    <a:lnTo>
                      <a:pt x="264" y="66"/>
                    </a:lnTo>
                    <a:lnTo>
                      <a:pt x="220" y="88"/>
                    </a:lnTo>
                    <a:lnTo>
                      <a:pt x="183" y="117"/>
                    </a:lnTo>
                    <a:lnTo>
                      <a:pt x="147" y="154"/>
                    </a:lnTo>
                    <a:lnTo>
                      <a:pt x="110" y="191"/>
                    </a:lnTo>
                    <a:lnTo>
                      <a:pt x="81" y="227"/>
                    </a:lnTo>
                    <a:lnTo>
                      <a:pt x="59" y="271"/>
                    </a:lnTo>
                    <a:lnTo>
                      <a:pt x="37" y="322"/>
                    </a:lnTo>
                    <a:lnTo>
                      <a:pt x="22" y="374"/>
                    </a:lnTo>
                    <a:lnTo>
                      <a:pt x="8" y="418"/>
                    </a:lnTo>
                    <a:lnTo>
                      <a:pt x="0" y="469"/>
                    </a:lnTo>
                    <a:lnTo>
                      <a:pt x="0" y="520"/>
                    </a:lnTo>
                    <a:lnTo>
                      <a:pt x="8" y="571"/>
                    </a:lnTo>
                    <a:lnTo>
                      <a:pt x="15" y="623"/>
                    </a:lnTo>
                    <a:lnTo>
                      <a:pt x="30" y="674"/>
                    </a:lnTo>
                    <a:lnTo>
                      <a:pt x="52" y="718"/>
                    </a:lnTo>
                    <a:lnTo>
                      <a:pt x="74" y="769"/>
                    </a:lnTo>
                    <a:lnTo>
                      <a:pt x="96" y="813"/>
                    </a:lnTo>
                    <a:lnTo>
                      <a:pt x="125" y="850"/>
                    </a:lnTo>
                    <a:lnTo>
                      <a:pt x="161" y="894"/>
                    </a:lnTo>
                    <a:lnTo>
                      <a:pt x="198" y="923"/>
                    </a:lnTo>
                    <a:lnTo>
                      <a:pt x="242" y="952"/>
                    </a:lnTo>
                    <a:lnTo>
                      <a:pt x="286" y="981"/>
                    </a:lnTo>
                    <a:lnTo>
                      <a:pt x="330" y="996"/>
                    </a:lnTo>
                    <a:lnTo>
                      <a:pt x="381" y="1011"/>
                    </a:lnTo>
                    <a:lnTo>
                      <a:pt x="535" y="1040"/>
                    </a:lnTo>
                    <a:lnTo>
                      <a:pt x="674" y="1091"/>
                    </a:lnTo>
                    <a:lnTo>
                      <a:pt x="747" y="1128"/>
                    </a:lnTo>
                    <a:lnTo>
                      <a:pt x="813" y="1157"/>
                    </a:lnTo>
                    <a:lnTo>
                      <a:pt x="879" y="1201"/>
                    </a:lnTo>
                    <a:lnTo>
                      <a:pt x="938" y="1238"/>
                    </a:lnTo>
                    <a:lnTo>
                      <a:pt x="996" y="1289"/>
                    </a:lnTo>
                    <a:lnTo>
                      <a:pt x="1055" y="1340"/>
                    </a:lnTo>
                    <a:lnTo>
                      <a:pt x="1106" y="1391"/>
                    </a:lnTo>
                    <a:lnTo>
                      <a:pt x="1150" y="1450"/>
                    </a:lnTo>
                    <a:lnTo>
                      <a:pt x="1194" y="1516"/>
                    </a:lnTo>
                    <a:lnTo>
                      <a:pt x="1230" y="1582"/>
                    </a:lnTo>
                    <a:lnTo>
                      <a:pt x="1267" y="1648"/>
                    </a:lnTo>
                    <a:lnTo>
                      <a:pt x="1296" y="1721"/>
                    </a:lnTo>
                    <a:lnTo>
                      <a:pt x="1340" y="1816"/>
                    </a:lnTo>
                    <a:lnTo>
                      <a:pt x="1399" y="1904"/>
                    </a:lnTo>
                    <a:lnTo>
                      <a:pt x="1465" y="1977"/>
                    </a:lnTo>
                    <a:lnTo>
                      <a:pt x="1501" y="2006"/>
                    </a:lnTo>
                    <a:lnTo>
                      <a:pt x="1545" y="2028"/>
                    </a:lnTo>
                    <a:lnTo>
                      <a:pt x="1589" y="2058"/>
                    </a:lnTo>
                    <a:lnTo>
                      <a:pt x="1633" y="2072"/>
                    </a:lnTo>
                    <a:lnTo>
                      <a:pt x="1677" y="2087"/>
                    </a:lnTo>
                    <a:lnTo>
                      <a:pt x="1728" y="2102"/>
                    </a:lnTo>
                    <a:lnTo>
                      <a:pt x="1831" y="2102"/>
                    </a:lnTo>
                    <a:lnTo>
                      <a:pt x="1882" y="2094"/>
                    </a:lnTo>
                    <a:lnTo>
                      <a:pt x="1933" y="2087"/>
                    </a:lnTo>
                    <a:lnTo>
                      <a:pt x="1985" y="2072"/>
                    </a:lnTo>
                    <a:lnTo>
                      <a:pt x="2029" y="2050"/>
                    </a:lnTo>
                    <a:lnTo>
                      <a:pt x="2073" y="2021"/>
                    </a:lnTo>
                    <a:lnTo>
                      <a:pt x="2109" y="1992"/>
                    </a:lnTo>
                    <a:lnTo>
                      <a:pt x="2153" y="1963"/>
                    </a:lnTo>
                    <a:lnTo>
                      <a:pt x="2182" y="1926"/>
                    </a:lnTo>
                    <a:lnTo>
                      <a:pt x="2219" y="1882"/>
                    </a:lnTo>
                    <a:lnTo>
                      <a:pt x="2248" y="1838"/>
                    </a:lnTo>
                    <a:lnTo>
                      <a:pt x="2270" y="1794"/>
                    </a:lnTo>
                    <a:lnTo>
                      <a:pt x="2292" y="1750"/>
                    </a:lnTo>
                    <a:lnTo>
                      <a:pt x="2307" y="1699"/>
                    </a:lnTo>
                    <a:lnTo>
                      <a:pt x="2314" y="1648"/>
                    </a:lnTo>
                    <a:lnTo>
                      <a:pt x="2321" y="1596"/>
                    </a:lnTo>
                    <a:lnTo>
                      <a:pt x="2314" y="1545"/>
                    </a:lnTo>
                    <a:lnTo>
                      <a:pt x="2307" y="1501"/>
                    </a:lnTo>
                    <a:lnTo>
                      <a:pt x="2292" y="1450"/>
                    </a:lnTo>
                    <a:lnTo>
                      <a:pt x="2241" y="1311"/>
                    </a:lnTo>
                    <a:lnTo>
                      <a:pt x="2182" y="1186"/>
                    </a:lnTo>
                    <a:lnTo>
                      <a:pt x="2116" y="1055"/>
                    </a:lnTo>
                    <a:lnTo>
                      <a:pt x="2036" y="937"/>
                    </a:lnTo>
                    <a:lnTo>
                      <a:pt x="1955" y="820"/>
                    </a:lnTo>
                    <a:lnTo>
                      <a:pt x="1867" y="710"/>
                    </a:lnTo>
                    <a:lnTo>
                      <a:pt x="1772" y="608"/>
                    </a:lnTo>
                    <a:lnTo>
                      <a:pt x="1670" y="505"/>
                    </a:lnTo>
                    <a:lnTo>
                      <a:pt x="1560" y="418"/>
                    </a:lnTo>
                    <a:lnTo>
                      <a:pt x="1450" y="330"/>
                    </a:lnTo>
                    <a:lnTo>
                      <a:pt x="1326" y="257"/>
                    </a:lnTo>
                    <a:lnTo>
                      <a:pt x="1201" y="191"/>
                    </a:lnTo>
                    <a:lnTo>
                      <a:pt x="1069" y="132"/>
                    </a:lnTo>
                    <a:lnTo>
                      <a:pt x="938" y="81"/>
                    </a:lnTo>
                    <a:lnTo>
                      <a:pt x="798" y="44"/>
                    </a:lnTo>
                    <a:lnTo>
                      <a:pt x="659" y="1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67"/>
              <p:cNvSpPr/>
              <p:nvPr/>
            </p:nvSpPr>
            <p:spPr>
              <a:xfrm>
                <a:off x="4271725" y="1467850"/>
                <a:ext cx="82025" cy="39200"/>
              </a:xfrm>
              <a:custGeom>
                <a:rect b="b" l="l" r="r" t="t"/>
                <a:pathLst>
                  <a:path extrusionOk="0" h="1568" w="3281">
                    <a:moveTo>
                      <a:pt x="2007" y="1"/>
                    </a:moveTo>
                    <a:lnTo>
                      <a:pt x="1824" y="15"/>
                    </a:lnTo>
                    <a:lnTo>
                      <a:pt x="1648" y="37"/>
                    </a:lnTo>
                    <a:lnTo>
                      <a:pt x="1472" y="74"/>
                    </a:lnTo>
                    <a:lnTo>
                      <a:pt x="1296" y="118"/>
                    </a:lnTo>
                    <a:lnTo>
                      <a:pt x="1128" y="169"/>
                    </a:lnTo>
                    <a:lnTo>
                      <a:pt x="960" y="235"/>
                    </a:lnTo>
                    <a:lnTo>
                      <a:pt x="798" y="308"/>
                    </a:lnTo>
                    <a:lnTo>
                      <a:pt x="637" y="396"/>
                    </a:lnTo>
                    <a:lnTo>
                      <a:pt x="476" y="491"/>
                    </a:lnTo>
                    <a:lnTo>
                      <a:pt x="323" y="594"/>
                    </a:lnTo>
                    <a:lnTo>
                      <a:pt x="176" y="711"/>
                    </a:lnTo>
                    <a:lnTo>
                      <a:pt x="132" y="747"/>
                    </a:lnTo>
                    <a:lnTo>
                      <a:pt x="96" y="791"/>
                    </a:lnTo>
                    <a:lnTo>
                      <a:pt x="59" y="835"/>
                    </a:lnTo>
                    <a:lnTo>
                      <a:pt x="37" y="879"/>
                    </a:lnTo>
                    <a:lnTo>
                      <a:pt x="15" y="923"/>
                    </a:lnTo>
                    <a:lnTo>
                      <a:pt x="8" y="967"/>
                    </a:lnTo>
                    <a:lnTo>
                      <a:pt x="0" y="1011"/>
                    </a:lnTo>
                    <a:lnTo>
                      <a:pt x="0" y="1062"/>
                    </a:lnTo>
                    <a:lnTo>
                      <a:pt x="0" y="1106"/>
                    </a:lnTo>
                    <a:lnTo>
                      <a:pt x="15" y="1150"/>
                    </a:lnTo>
                    <a:lnTo>
                      <a:pt x="22" y="1194"/>
                    </a:lnTo>
                    <a:lnTo>
                      <a:pt x="44" y="1231"/>
                    </a:lnTo>
                    <a:lnTo>
                      <a:pt x="88" y="1319"/>
                    </a:lnTo>
                    <a:lnTo>
                      <a:pt x="154" y="1384"/>
                    </a:lnTo>
                    <a:lnTo>
                      <a:pt x="227" y="1450"/>
                    </a:lnTo>
                    <a:lnTo>
                      <a:pt x="315" y="1502"/>
                    </a:lnTo>
                    <a:lnTo>
                      <a:pt x="403" y="1538"/>
                    </a:lnTo>
                    <a:lnTo>
                      <a:pt x="454" y="1553"/>
                    </a:lnTo>
                    <a:lnTo>
                      <a:pt x="506" y="1560"/>
                    </a:lnTo>
                    <a:lnTo>
                      <a:pt x="557" y="1568"/>
                    </a:lnTo>
                    <a:lnTo>
                      <a:pt x="601" y="1560"/>
                    </a:lnTo>
                    <a:lnTo>
                      <a:pt x="652" y="1560"/>
                    </a:lnTo>
                    <a:lnTo>
                      <a:pt x="703" y="1546"/>
                    </a:lnTo>
                    <a:lnTo>
                      <a:pt x="755" y="1531"/>
                    </a:lnTo>
                    <a:lnTo>
                      <a:pt x="806" y="1509"/>
                    </a:lnTo>
                    <a:lnTo>
                      <a:pt x="857" y="1480"/>
                    </a:lnTo>
                    <a:lnTo>
                      <a:pt x="908" y="1443"/>
                    </a:lnTo>
                    <a:lnTo>
                      <a:pt x="1003" y="1370"/>
                    </a:lnTo>
                    <a:lnTo>
                      <a:pt x="1099" y="1304"/>
                    </a:lnTo>
                    <a:lnTo>
                      <a:pt x="1201" y="1253"/>
                    </a:lnTo>
                    <a:lnTo>
                      <a:pt x="1304" y="1201"/>
                    </a:lnTo>
                    <a:lnTo>
                      <a:pt x="1406" y="1157"/>
                    </a:lnTo>
                    <a:lnTo>
                      <a:pt x="1516" y="1121"/>
                    </a:lnTo>
                    <a:lnTo>
                      <a:pt x="1626" y="1092"/>
                    </a:lnTo>
                    <a:lnTo>
                      <a:pt x="1736" y="1062"/>
                    </a:lnTo>
                    <a:lnTo>
                      <a:pt x="1846" y="1048"/>
                    </a:lnTo>
                    <a:lnTo>
                      <a:pt x="1955" y="1040"/>
                    </a:lnTo>
                    <a:lnTo>
                      <a:pt x="2073" y="1033"/>
                    </a:lnTo>
                    <a:lnTo>
                      <a:pt x="2190" y="1033"/>
                    </a:lnTo>
                    <a:lnTo>
                      <a:pt x="2300" y="1048"/>
                    </a:lnTo>
                    <a:lnTo>
                      <a:pt x="2417" y="1062"/>
                    </a:lnTo>
                    <a:lnTo>
                      <a:pt x="2526" y="1084"/>
                    </a:lnTo>
                    <a:lnTo>
                      <a:pt x="2644" y="1106"/>
                    </a:lnTo>
                    <a:lnTo>
                      <a:pt x="2702" y="1121"/>
                    </a:lnTo>
                    <a:lnTo>
                      <a:pt x="2761" y="1128"/>
                    </a:lnTo>
                    <a:lnTo>
                      <a:pt x="2863" y="1128"/>
                    </a:lnTo>
                    <a:lnTo>
                      <a:pt x="2915" y="1114"/>
                    </a:lnTo>
                    <a:lnTo>
                      <a:pt x="2958" y="1099"/>
                    </a:lnTo>
                    <a:lnTo>
                      <a:pt x="3002" y="1077"/>
                    </a:lnTo>
                    <a:lnTo>
                      <a:pt x="3046" y="1055"/>
                    </a:lnTo>
                    <a:lnTo>
                      <a:pt x="3083" y="1026"/>
                    </a:lnTo>
                    <a:lnTo>
                      <a:pt x="3120" y="989"/>
                    </a:lnTo>
                    <a:lnTo>
                      <a:pt x="3149" y="960"/>
                    </a:lnTo>
                    <a:lnTo>
                      <a:pt x="3178" y="916"/>
                    </a:lnTo>
                    <a:lnTo>
                      <a:pt x="3229" y="835"/>
                    </a:lnTo>
                    <a:lnTo>
                      <a:pt x="3259" y="740"/>
                    </a:lnTo>
                    <a:lnTo>
                      <a:pt x="3281" y="645"/>
                    </a:lnTo>
                    <a:lnTo>
                      <a:pt x="3281" y="550"/>
                    </a:lnTo>
                    <a:lnTo>
                      <a:pt x="3266" y="455"/>
                    </a:lnTo>
                    <a:lnTo>
                      <a:pt x="3251" y="411"/>
                    </a:lnTo>
                    <a:lnTo>
                      <a:pt x="3237" y="367"/>
                    </a:lnTo>
                    <a:lnTo>
                      <a:pt x="3215" y="323"/>
                    </a:lnTo>
                    <a:lnTo>
                      <a:pt x="3185" y="286"/>
                    </a:lnTo>
                    <a:lnTo>
                      <a:pt x="3156" y="250"/>
                    </a:lnTo>
                    <a:lnTo>
                      <a:pt x="3112" y="213"/>
                    </a:lnTo>
                    <a:lnTo>
                      <a:pt x="3076" y="184"/>
                    </a:lnTo>
                    <a:lnTo>
                      <a:pt x="3024" y="154"/>
                    </a:lnTo>
                    <a:lnTo>
                      <a:pt x="2973" y="132"/>
                    </a:lnTo>
                    <a:lnTo>
                      <a:pt x="2915" y="110"/>
                    </a:lnTo>
                    <a:lnTo>
                      <a:pt x="2732" y="66"/>
                    </a:lnTo>
                    <a:lnTo>
                      <a:pt x="2548" y="30"/>
                    </a:lnTo>
                    <a:lnTo>
                      <a:pt x="2365" y="15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67"/>
              <p:cNvSpPr/>
              <p:nvPr/>
            </p:nvSpPr>
            <p:spPr>
              <a:xfrm>
                <a:off x="4464300" y="1490175"/>
                <a:ext cx="73600" cy="35175"/>
              </a:xfrm>
              <a:custGeom>
                <a:rect b="b" l="l" r="r" t="t"/>
                <a:pathLst>
                  <a:path extrusionOk="0" h="1407" w="2944">
                    <a:moveTo>
                      <a:pt x="1494" y="1"/>
                    </a:moveTo>
                    <a:lnTo>
                      <a:pt x="1296" y="16"/>
                    </a:lnTo>
                    <a:lnTo>
                      <a:pt x="1106" y="45"/>
                    </a:lnTo>
                    <a:lnTo>
                      <a:pt x="908" y="89"/>
                    </a:lnTo>
                    <a:lnTo>
                      <a:pt x="725" y="140"/>
                    </a:lnTo>
                    <a:lnTo>
                      <a:pt x="549" y="206"/>
                    </a:lnTo>
                    <a:lnTo>
                      <a:pt x="388" y="279"/>
                    </a:lnTo>
                    <a:lnTo>
                      <a:pt x="234" y="360"/>
                    </a:lnTo>
                    <a:lnTo>
                      <a:pt x="183" y="396"/>
                    </a:lnTo>
                    <a:lnTo>
                      <a:pt x="139" y="433"/>
                    </a:lnTo>
                    <a:lnTo>
                      <a:pt x="103" y="469"/>
                    </a:lnTo>
                    <a:lnTo>
                      <a:pt x="73" y="506"/>
                    </a:lnTo>
                    <a:lnTo>
                      <a:pt x="44" y="550"/>
                    </a:lnTo>
                    <a:lnTo>
                      <a:pt x="29" y="594"/>
                    </a:lnTo>
                    <a:lnTo>
                      <a:pt x="15" y="638"/>
                    </a:lnTo>
                    <a:lnTo>
                      <a:pt x="7" y="682"/>
                    </a:lnTo>
                    <a:lnTo>
                      <a:pt x="0" y="726"/>
                    </a:lnTo>
                    <a:lnTo>
                      <a:pt x="7" y="777"/>
                    </a:lnTo>
                    <a:lnTo>
                      <a:pt x="15" y="821"/>
                    </a:lnTo>
                    <a:lnTo>
                      <a:pt x="22" y="865"/>
                    </a:lnTo>
                    <a:lnTo>
                      <a:pt x="59" y="953"/>
                    </a:lnTo>
                    <a:lnTo>
                      <a:pt x="110" y="1033"/>
                    </a:lnTo>
                    <a:lnTo>
                      <a:pt x="169" y="1114"/>
                    </a:lnTo>
                    <a:lnTo>
                      <a:pt x="242" y="1172"/>
                    </a:lnTo>
                    <a:lnTo>
                      <a:pt x="330" y="1224"/>
                    </a:lnTo>
                    <a:lnTo>
                      <a:pt x="374" y="1246"/>
                    </a:lnTo>
                    <a:lnTo>
                      <a:pt x="418" y="1260"/>
                    </a:lnTo>
                    <a:lnTo>
                      <a:pt x="469" y="1275"/>
                    </a:lnTo>
                    <a:lnTo>
                      <a:pt x="520" y="1282"/>
                    </a:lnTo>
                    <a:lnTo>
                      <a:pt x="571" y="1282"/>
                    </a:lnTo>
                    <a:lnTo>
                      <a:pt x="623" y="1275"/>
                    </a:lnTo>
                    <a:lnTo>
                      <a:pt x="674" y="1268"/>
                    </a:lnTo>
                    <a:lnTo>
                      <a:pt x="732" y="1253"/>
                    </a:lnTo>
                    <a:lnTo>
                      <a:pt x="784" y="1231"/>
                    </a:lnTo>
                    <a:lnTo>
                      <a:pt x="835" y="1202"/>
                    </a:lnTo>
                    <a:lnTo>
                      <a:pt x="901" y="1165"/>
                    </a:lnTo>
                    <a:lnTo>
                      <a:pt x="974" y="1136"/>
                    </a:lnTo>
                    <a:lnTo>
                      <a:pt x="1047" y="1107"/>
                    </a:lnTo>
                    <a:lnTo>
                      <a:pt x="1120" y="1085"/>
                    </a:lnTo>
                    <a:lnTo>
                      <a:pt x="1194" y="1063"/>
                    </a:lnTo>
                    <a:lnTo>
                      <a:pt x="1267" y="1048"/>
                    </a:lnTo>
                    <a:lnTo>
                      <a:pt x="1347" y="1041"/>
                    </a:lnTo>
                    <a:lnTo>
                      <a:pt x="1421" y="1033"/>
                    </a:lnTo>
                    <a:lnTo>
                      <a:pt x="1530" y="1041"/>
                    </a:lnTo>
                    <a:lnTo>
                      <a:pt x="1699" y="1048"/>
                    </a:lnTo>
                    <a:lnTo>
                      <a:pt x="1853" y="1070"/>
                    </a:lnTo>
                    <a:lnTo>
                      <a:pt x="1904" y="1085"/>
                    </a:lnTo>
                    <a:lnTo>
                      <a:pt x="1926" y="1085"/>
                    </a:lnTo>
                    <a:lnTo>
                      <a:pt x="1933" y="1092"/>
                    </a:lnTo>
                    <a:lnTo>
                      <a:pt x="1955" y="1150"/>
                    </a:lnTo>
                    <a:lnTo>
                      <a:pt x="1992" y="1194"/>
                    </a:lnTo>
                    <a:lnTo>
                      <a:pt x="2021" y="1238"/>
                    </a:lnTo>
                    <a:lnTo>
                      <a:pt x="2058" y="1282"/>
                    </a:lnTo>
                    <a:lnTo>
                      <a:pt x="2102" y="1312"/>
                    </a:lnTo>
                    <a:lnTo>
                      <a:pt x="2146" y="1341"/>
                    </a:lnTo>
                    <a:lnTo>
                      <a:pt x="2189" y="1363"/>
                    </a:lnTo>
                    <a:lnTo>
                      <a:pt x="2233" y="1377"/>
                    </a:lnTo>
                    <a:lnTo>
                      <a:pt x="2277" y="1392"/>
                    </a:lnTo>
                    <a:lnTo>
                      <a:pt x="2329" y="1399"/>
                    </a:lnTo>
                    <a:lnTo>
                      <a:pt x="2424" y="1407"/>
                    </a:lnTo>
                    <a:lnTo>
                      <a:pt x="2519" y="1392"/>
                    </a:lnTo>
                    <a:lnTo>
                      <a:pt x="2614" y="1370"/>
                    </a:lnTo>
                    <a:lnTo>
                      <a:pt x="2702" y="1326"/>
                    </a:lnTo>
                    <a:lnTo>
                      <a:pt x="2783" y="1275"/>
                    </a:lnTo>
                    <a:lnTo>
                      <a:pt x="2819" y="1238"/>
                    </a:lnTo>
                    <a:lnTo>
                      <a:pt x="2848" y="1209"/>
                    </a:lnTo>
                    <a:lnTo>
                      <a:pt x="2878" y="1165"/>
                    </a:lnTo>
                    <a:lnTo>
                      <a:pt x="2900" y="1128"/>
                    </a:lnTo>
                    <a:lnTo>
                      <a:pt x="2914" y="1085"/>
                    </a:lnTo>
                    <a:lnTo>
                      <a:pt x="2929" y="1041"/>
                    </a:lnTo>
                    <a:lnTo>
                      <a:pt x="2944" y="997"/>
                    </a:lnTo>
                    <a:lnTo>
                      <a:pt x="2944" y="945"/>
                    </a:lnTo>
                    <a:lnTo>
                      <a:pt x="2944" y="894"/>
                    </a:lnTo>
                    <a:lnTo>
                      <a:pt x="2936" y="836"/>
                    </a:lnTo>
                    <a:lnTo>
                      <a:pt x="2922" y="784"/>
                    </a:lnTo>
                    <a:lnTo>
                      <a:pt x="2900" y="726"/>
                    </a:lnTo>
                    <a:lnTo>
                      <a:pt x="2856" y="638"/>
                    </a:lnTo>
                    <a:lnTo>
                      <a:pt x="2805" y="557"/>
                    </a:lnTo>
                    <a:lnTo>
                      <a:pt x="2746" y="477"/>
                    </a:lnTo>
                    <a:lnTo>
                      <a:pt x="2687" y="411"/>
                    </a:lnTo>
                    <a:lnTo>
                      <a:pt x="2621" y="345"/>
                    </a:lnTo>
                    <a:lnTo>
                      <a:pt x="2556" y="286"/>
                    </a:lnTo>
                    <a:lnTo>
                      <a:pt x="2482" y="235"/>
                    </a:lnTo>
                    <a:lnTo>
                      <a:pt x="2402" y="191"/>
                    </a:lnTo>
                    <a:lnTo>
                      <a:pt x="2321" y="147"/>
                    </a:lnTo>
                    <a:lnTo>
                      <a:pt x="2241" y="111"/>
                    </a:lnTo>
                    <a:lnTo>
                      <a:pt x="2153" y="81"/>
                    </a:lnTo>
                    <a:lnTo>
                      <a:pt x="2065" y="59"/>
                    </a:lnTo>
                    <a:lnTo>
                      <a:pt x="1970" y="37"/>
                    </a:lnTo>
                    <a:lnTo>
                      <a:pt x="1882" y="23"/>
                    </a:lnTo>
                    <a:lnTo>
                      <a:pt x="1787" y="8"/>
                    </a:lnTo>
                    <a:lnTo>
                      <a:pt x="1692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67"/>
              <p:cNvSpPr/>
              <p:nvPr/>
            </p:nvSpPr>
            <p:spPr>
              <a:xfrm>
                <a:off x="5038150" y="2651650"/>
                <a:ext cx="69050" cy="33525"/>
              </a:xfrm>
              <a:custGeom>
                <a:rect b="b" l="l" r="r" t="t"/>
                <a:pathLst>
                  <a:path extrusionOk="0" h="1341" w="2762">
                    <a:moveTo>
                      <a:pt x="1700" y="0"/>
                    </a:moveTo>
                    <a:lnTo>
                      <a:pt x="1568" y="8"/>
                    </a:lnTo>
                    <a:lnTo>
                      <a:pt x="1429" y="22"/>
                    </a:lnTo>
                    <a:lnTo>
                      <a:pt x="1297" y="37"/>
                    </a:lnTo>
                    <a:lnTo>
                      <a:pt x="1165" y="59"/>
                    </a:lnTo>
                    <a:lnTo>
                      <a:pt x="1033" y="88"/>
                    </a:lnTo>
                    <a:lnTo>
                      <a:pt x="901" y="125"/>
                    </a:lnTo>
                    <a:lnTo>
                      <a:pt x="770" y="161"/>
                    </a:lnTo>
                    <a:lnTo>
                      <a:pt x="638" y="205"/>
                    </a:lnTo>
                    <a:lnTo>
                      <a:pt x="513" y="257"/>
                    </a:lnTo>
                    <a:lnTo>
                      <a:pt x="382" y="315"/>
                    </a:lnTo>
                    <a:lnTo>
                      <a:pt x="257" y="381"/>
                    </a:lnTo>
                    <a:lnTo>
                      <a:pt x="206" y="410"/>
                    </a:lnTo>
                    <a:lnTo>
                      <a:pt x="162" y="447"/>
                    </a:lnTo>
                    <a:lnTo>
                      <a:pt x="118" y="484"/>
                    </a:lnTo>
                    <a:lnTo>
                      <a:pt x="89" y="520"/>
                    </a:lnTo>
                    <a:lnTo>
                      <a:pt x="59" y="564"/>
                    </a:lnTo>
                    <a:lnTo>
                      <a:pt x="37" y="601"/>
                    </a:lnTo>
                    <a:lnTo>
                      <a:pt x="15" y="652"/>
                    </a:lnTo>
                    <a:lnTo>
                      <a:pt x="8" y="696"/>
                    </a:lnTo>
                    <a:lnTo>
                      <a:pt x="1" y="740"/>
                    </a:lnTo>
                    <a:lnTo>
                      <a:pt x="1" y="784"/>
                    </a:lnTo>
                    <a:lnTo>
                      <a:pt x="1" y="835"/>
                    </a:lnTo>
                    <a:lnTo>
                      <a:pt x="8" y="879"/>
                    </a:lnTo>
                    <a:lnTo>
                      <a:pt x="30" y="974"/>
                    </a:lnTo>
                    <a:lnTo>
                      <a:pt x="74" y="1062"/>
                    </a:lnTo>
                    <a:lnTo>
                      <a:pt x="133" y="1135"/>
                    </a:lnTo>
                    <a:lnTo>
                      <a:pt x="198" y="1208"/>
                    </a:lnTo>
                    <a:lnTo>
                      <a:pt x="279" y="1267"/>
                    </a:lnTo>
                    <a:lnTo>
                      <a:pt x="323" y="1289"/>
                    </a:lnTo>
                    <a:lnTo>
                      <a:pt x="367" y="1311"/>
                    </a:lnTo>
                    <a:lnTo>
                      <a:pt x="411" y="1326"/>
                    </a:lnTo>
                    <a:lnTo>
                      <a:pt x="462" y="1333"/>
                    </a:lnTo>
                    <a:lnTo>
                      <a:pt x="513" y="1340"/>
                    </a:lnTo>
                    <a:lnTo>
                      <a:pt x="565" y="1340"/>
                    </a:lnTo>
                    <a:lnTo>
                      <a:pt x="616" y="1333"/>
                    </a:lnTo>
                    <a:lnTo>
                      <a:pt x="667" y="1318"/>
                    </a:lnTo>
                    <a:lnTo>
                      <a:pt x="726" y="1296"/>
                    </a:lnTo>
                    <a:lnTo>
                      <a:pt x="777" y="1274"/>
                    </a:lnTo>
                    <a:lnTo>
                      <a:pt x="938" y="1201"/>
                    </a:lnTo>
                    <a:lnTo>
                      <a:pt x="1099" y="1135"/>
                    </a:lnTo>
                    <a:lnTo>
                      <a:pt x="1260" y="1091"/>
                    </a:lnTo>
                    <a:lnTo>
                      <a:pt x="1429" y="1055"/>
                    </a:lnTo>
                    <a:lnTo>
                      <a:pt x="1597" y="1033"/>
                    </a:lnTo>
                    <a:lnTo>
                      <a:pt x="1773" y="1025"/>
                    </a:lnTo>
                    <a:lnTo>
                      <a:pt x="1941" y="1025"/>
                    </a:lnTo>
                    <a:lnTo>
                      <a:pt x="2117" y="1047"/>
                    </a:lnTo>
                    <a:lnTo>
                      <a:pt x="2175" y="1055"/>
                    </a:lnTo>
                    <a:lnTo>
                      <a:pt x="2293" y="1055"/>
                    </a:lnTo>
                    <a:lnTo>
                      <a:pt x="2344" y="1040"/>
                    </a:lnTo>
                    <a:lnTo>
                      <a:pt x="2395" y="1025"/>
                    </a:lnTo>
                    <a:lnTo>
                      <a:pt x="2439" y="1011"/>
                    </a:lnTo>
                    <a:lnTo>
                      <a:pt x="2483" y="982"/>
                    </a:lnTo>
                    <a:lnTo>
                      <a:pt x="2527" y="952"/>
                    </a:lnTo>
                    <a:lnTo>
                      <a:pt x="2564" y="923"/>
                    </a:lnTo>
                    <a:lnTo>
                      <a:pt x="2600" y="886"/>
                    </a:lnTo>
                    <a:lnTo>
                      <a:pt x="2666" y="813"/>
                    </a:lnTo>
                    <a:lnTo>
                      <a:pt x="2710" y="725"/>
                    </a:lnTo>
                    <a:lnTo>
                      <a:pt x="2747" y="630"/>
                    </a:lnTo>
                    <a:lnTo>
                      <a:pt x="2761" y="542"/>
                    </a:lnTo>
                    <a:lnTo>
                      <a:pt x="2761" y="447"/>
                    </a:lnTo>
                    <a:lnTo>
                      <a:pt x="2761" y="396"/>
                    </a:lnTo>
                    <a:lnTo>
                      <a:pt x="2747" y="352"/>
                    </a:lnTo>
                    <a:lnTo>
                      <a:pt x="2739" y="308"/>
                    </a:lnTo>
                    <a:lnTo>
                      <a:pt x="2717" y="271"/>
                    </a:lnTo>
                    <a:lnTo>
                      <a:pt x="2695" y="227"/>
                    </a:lnTo>
                    <a:lnTo>
                      <a:pt x="2666" y="191"/>
                    </a:lnTo>
                    <a:lnTo>
                      <a:pt x="2629" y="161"/>
                    </a:lnTo>
                    <a:lnTo>
                      <a:pt x="2593" y="132"/>
                    </a:lnTo>
                    <a:lnTo>
                      <a:pt x="2549" y="103"/>
                    </a:lnTo>
                    <a:lnTo>
                      <a:pt x="2505" y="81"/>
                    </a:lnTo>
                    <a:lnTo>
                      <a:pt x="2454" y="66"/>
                    </a:lnTo>
                    <a:lnTo>
                      <a:pt x="2395" y="52"/>
                    </a:lnTo>
                    <a:lnTo>
                      <a:pt x="2249" y="30"/>
                    </a:lnTo>
                    <a:lnTo>
                      <a:pt x="2110" y="15"/>
                    </a:lnTo>
                    <a:lnTo>
                      <a:pt x="1970" y="8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67"/>
              <p:cNvSpPr/>
              <p:nvPr/>
            </p:nvSpPr>
            <p:spPr>
              <a:xfrm>
                <a:off x="5260750" y="2695025"/>
                <a:ext cx="71600" cy="45600"/>
              </a:xfrm>
              <a:custGeom>
                <a:rect b="b" l="l" r="r" t="t"/>
                <a:pathLst>
                  <a:path extrusionOk="0" h="1824" w="2864">
                    <a:moveTo>
                      <a:pt x="418" y="1"/>
                    </a:moveTo>
                    <a:lnTo>
                      <a:pt x="367" y="15"/>
                    </a:lnTo>
                    <a:lnTo>
                      <a:pt x="323" y="30"/>
                    </a:lnTo>
                    <a:lnTo>
                      <a:pt x="271" y="52"/>
                    </a:lnTo>
                    <a:lnTo>
                      <a:pt x="235" y="81"/>
                    </a:lnTo>
                    <a:lnTo>
                      <a:pt x="191" y="118"/>
                    </a:lnTo>
                    <a:lnTo>
                      <a:pt x="154" y="154"/>
                    </a:lnTo>
                    <a:lnTo>
                      <a:pt x="125" y="191"/>
                    </a:lnTo>
                    <a:lnTo>
                      <a:pt x="88" y="235"/>
                    </a:lnTo>
                    <a:lnTo>
                      <a:pt x="66" y="279"/>
                    </a:lnTo>
                    <a:lnTo>
                      <a:pt x="44" y="330"/>
                    </a:lnTo>
                    <a:lnTo>
                      <a:pt x="22" y="374"/>
                    </a:lnTo>
                    <a:lnTo>
                      <a:pt x="15" y="425"/>
                    </a:lnTo>
                    <a:lnTo>
                      <a:pt x="0" y="469"/>
                    </a:lnTo>
                    <a:lnTo>
                      <a:pt x="0" y="521"/>
                    </a:lnTo>
                    <a:lnTo>
                      <a:pt x="0" y="579"/>
                    </a:lnTo>
                    <a:lnTo>
                      <a:pt x="8" y="630"/>
                    </a:lnTo>
                    <a:lnTo>
                      <a:pt x="22" y="682"/>
                    </a:lnTo>
                    <a:lnTo>
                      <a:pt x="44" y="726"/>
                    </a:lnTo>
                    <a:lnTo>
                      <a:pt x="66" y="769"/>
                    </a:lnTo>
                    <a:lnTo>
                      <a:pt x="88" y="813"/>
                    </a:lnTo>
                    <a:lnTo>
                      <a:pt x="118" y="850"/>
                    </a:lnTo>
                    <a:lnTo>
                      <a:pt x="154" y="879"/>
                    </a:lnTo>
                    <a:lnTo>
                      <a:pt x="191" y="916"/>
                    </a:lnTo>
                    <a:lnTo>
                      <a:pt x="235" y="938"/>
                    </a:lnTo>
                    <a:lnTo>
                      <a:pt x="323" y="982"/>
                    </a:lnTo>
                    <a:lnTo>
                      <a:pt x="418" y="1018"/>
                    </a:lnTo>
                    <a:lnTo>
                      <a:pt x="520" y="1040"/>
                    </a:lnTo>
                    <a:lnTo>
                      <a:pt x="718" y="1070"/>
                    </a:lnTo>
                    <a:lnTo>
                      <a:pt x="908" y="1121"/>
                    </a:lnTo>
                    <a:lnTo>
                      <a:pt x="1099" y="1187"/>
                    </a:lnTo>
                    <a:lnTo>
                      <a:pt x="1289" y="1260"/>
                    </a:lnTo>
                    <a:lnTo>
                      <a:pt x="1465" y="1355"/>
                    </a:lnTo>
                    <a:lnTo>
                      <a:pt x="1641" y="1458"/>
                    </a:lnTo>
                    <a:lnTo>
                      <a:pt x="1802" y="1568"/>
                    </a:lnTo>
                    <a:lnTo>
                      <a:pt x="1963" y="1692"/>
                    </a:lnTo>
                    <a:lnTo>
                      <a:pt x="2007" y="1729"/>
                    </a:lnTo>
                    <a:lnTo>
                      <a:pt x="2058" y="1765"/>
                    </a:lnTo>
                    <a:lnTo>
                      <a:pt x="2109" y="1787"/>
                    </a:lnTo>
                    <a:lnTo>
                      <a:pt x="2160" y="1802"/>
                    </a:lnTo>
                    <a:lnTo>
                      <a:pt x="2212" y="1817"/>
                    </a:lnTo>
                    <a:lnTo>
                      <a:pt x="2256" y="1824"/>
                    </a:lnTo>
                    <a:lnTo>
                      <a:pt x="2358" y="1824"/>
                    </a:lnTo>
                    <a:lnTo>
                      <a:pt x="2409" y="1817"/>
                    </a:lnTo>
                    <a:lnTo>
                      <a:pt x="2453" y="1802"/>
                    </a:lnTo>
                    <a:lnTo>
                      <a:pt x="2548" y="1765"/>
                    </a:lnTo>
                    <a:lnTo>
                      <a:pt x="2629" y="1714"/>
                    </a:lnTo>
                    <a:lnTo>
                      <a:pt x="2710" y="1655"/>
                    </a:lnTo>
                    <a:lnTo>
                      <a:pt x="2768" y="1582"/>
                    </a:lnTo>
                    <a:lnTo>
                      <a:pt x="2819" y="1502"/>
                    </a:lnTo>
                    <a:lnTo>
                      <a:pt x="2834" y="1458"/>
                    </a:lnTo>
                    <a:lnTo>
                      <a:pt x="2849" y="1414"/>
                    </a:lnTo>
                    <a:lnTo>
                      <a:pt x="2856" y="1370"/>
                    </a:lnTo>
                    <a:lnTo>
                      <a:pt x="2863" y="1319"/>
                    </a:lnTo>
                    <a:lnTo>
                      <a:pt x="2863" y="1275"/>
                    </a:lnTo>
                    <a:lnTo>
                      <a:pt x="2856" y="1231"/>
                    </a:lnTo>
                    <a:lnTo>
                      <a:pt x="2849" y="1180"/>
                    </a:lnTo>
                    <a:lnTo>
                      <a:pt x="2827" y="1136"/>
                    </a:lnTo>
                    <a:lnTo>
                      <a:pt x="2805" y="1092"/>
                    </a:lnTo>
                    <a:lnTo>
                      <a:pt x="2775" y="1048"/>
                    </a:lnTo>
                    <a:lnTo>
                      <a:pt x="2739" y="1004"/>
                    </a:lnTo>
                    <a:lnTo>
                      <a:pt x="2695" y="960"/>
                    </a:lnTo>
                    <a:lnTo>
                      <a:pt x="2570" y="865"/>
                    </a:lnTo>
                    <a:lnTo>
                      <a:pt x="2453" y="769"/>
                    </a:lnTo>
                    <a:lnTo>
                      <a:pt x="2329" y="682"/>
                    </a:lnTo>
                    <a:lnTo>
                      <a:pt x="2204" y="601"/>
                    </a:lnTo>
                    <a:lnTo>
                      <a:pt x="2073" y="521"/>
                    </a:lnTo>
                    <a:lnTo>
                      <a:pt x="1941" y="447"/>
                    </a:lnTo>
                    <a:lnTo>
                      <a:pt x="1809" y="381"/>
                    </a:lnTo>
                    <a:lnTo>
                      <a:pt x="1677" y="323"/>
                    </a:lnTo>
                    <a:lnTo>
                      <a:pt x="1538" y="264"/>
                    </a:lnTo>
                    <a:lnTo>
                      <a:pt x="1399" y="213"/>
                    </a:lnTo>
                    <a:lnTo>
                      <a:pt x="1260" y="162"/>
                    </a:lnTo>
                    <a:lnTo>
                      <a:pt x="1113" y="125"/>
                    </a:lnTo>
                    <a:lnTo>
                      <a:pt x="974" y="89"/>
                    </a:lnTo>
                    <a:lnTo>
                      <a:pt x="820" y="52"/>
                    </a:lnTo>
                    <a:lnTo>
                      <a:pt x="674" y="23"/>
                    </a:lnTo>
                    <a:lnTo>
                      <a:pt x="520" y="1"/>
                    </a:lnTo>
                    <a:close/>
                  </a:path>
                </a:pathLst>
              </a:custGeom>
              <a:solidFill>
                <a:srgbClr val="4F36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8" name="Google Shape;1358;p67"/>
            <p:cNvSpPr/>
            <p:nvPr/>
          </p:nvSpPr>
          <p:spPr>
            <a:xfrm>
              <a:off x="3981450" y="163830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7"/>
            <p:cNvSpPr/>
            <p:nvPr/>
          </p:nvSpPr>
          <p:spPr>
            <a:xfrm>
              <a:off x="3981450" y="2952750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7"/>
            <p:cNvSpPr/>
            <p:nvPr/>
          </p:nvSpPr>
          <p:spPr>
            <a:xfrm>
              <a:off x="5257800" y="212407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7"/>
            <p:cNvSpPr/>
            <p:nvPr/>
          </p:nvSpPr>
          <p:spPr>
            <a:xfrm>
              <a:off x="5743575" y="2886125"/>
              <a:ext cx="133500" cy="1335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2" name="Google Shape;1362;p67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363" name="Google Shape;1363;p67"/>
          <p:cNvGrpSpPr/>
          <p:nvPr/>
        </p:nvGrpSpPr>
        <p:grpSpPr>
          <a:xfrm>
            <a:off x="838194" y="1240563"/>
            <a:ext cx="1505100" cy="1466000"/>
            <a:chOff x="3819538" y="1419675"/>
            <a:chExt cx="1505100" cy="1466000"/>
          </a:xfrm>
        </p:grpSpPr>
        <p:grpSp>
          <p:nvGrpSpPr>
            <p:cNvPr id="1364" name="Google Shape;1364;p67"/>
            <p:cNvGrpSpPr/>
            <p:nvPr/>
          </p:nvGrpSpPr>
          <p:grpSpPr>
            <a:xfrm>
              <a:off x="3819538" y="1914975"/>
              <a:ext cx="1505100" cy="970700"/>
              <a:chOff x="3819550" y="3525000"/>
              <a:chExt cx="1505100" cy="970700"/>
            </a:xfrm>
          </p:grpSpPr>
          <p:sp>
            <p:nvSpPr>
              <p:cNvPr id="1365" name="Google Shape;1365;p67"/>
              <p:cNvSpPr txBox="1"/>
              <p:nvPr/>
            </p:nvSpPr>
            <p:spPr>
              <a:xfrm>
                <a:off x="4010200" y="3525000"/>
                <a:ext cx="1123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66" name="Google Shape;1366;p67"/>
              <p:cNvSpPr txBox="1"/>
              <p:nvPr/>
            </p:nvSpPr>
            <p:spPr>
              <a:xfrm>
                <a:off x="3819550" y="3866600"/>
                <a:ext cx="1505100" cy="6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67" name="Google Shape;1367;p67"/>
            <p:cNvSpPr/>
            <p:nvPr/>
          </p:nvSpPr>
          <p:spPr>
            <a:xfrm>
              <a:off x="3995700" y="1419675"/>
              <a:ext cx="1152600" cy="419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15 %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67"/>
          <p:cNvGrpSpPr/>
          <p:nvPr/>
        </p:nvGrpSpPr>
        <p:grpSpPr>
          <a:xfrm>
            <a:off x="6800731" y="1164363"/>
            <a:ext cx="1505100" cy="1466000"/>
            <a:chOff x="5500694" y="1419675"/>
            <a:chExt cx="1505100" cy="1466000"/>
          </a:xfrm>
        </p:grpSpPr>
        <p:grpSp>
          <p:nvGrpSpPr>
            <p:cNvPr id="1369" name="Google Shape;1369;p67"/>
            <p:cNvGrpSpPr/>
            <p:nvPr/>
          </p:nvGrpSpPr>
          <p:grpSpPr>
            <a:xfrm>
              <a:off x="5500694" y="1914975"/>
              <a:ext cx="1505100" cy="970700"/>
              <a:chOff x="5500688" y="3525000"/>
              <a:chExt cx="1505100" cy="970700"/>
            </a:xfrm>
          </p:grpSpPr>
          <p:sp>
            <p:nvSpPr>
              <p:cNvPr id="1370" name="Google Shape;1370;p67"/>
              <p:cNvSpPr txBox="1"/>
              <p:nvPr/>
            </p:nvSpPr>
            <p:spPr>
              <a:xfrm>
                <a:off x="5691338" y="3525000"/>
                <a:ext cx="1123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71" name="Google Shape;1371;p67"/>
              <p:cNvSpPr txBox="1"/>
              <p:nvPr/>
            </p:nvSpPr>
            <p:spPr>
              <a:xfrm>
                <a:off x="5500688" y="3866600"/>
                <a:ext cx="1505100" cy="6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72" name="Google Shape;1372;p67"/>
            <p:cNvSpPr/>
            <p:nvPr/>
          </p:nvSpPr>
          <p:spPr>
            <a:xfrm>
              <a:off x="5676950" y="1419675"/>
              <a:ext cx="1152600" cy="4191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67"/>
          <p:cNvGrpSpPr/>
          <p:nvPr/>
        </p:nvGrpSpPr>
        <p:grpSpPr>
          <a:xfrm>
            <a:off x="838194" y="3303275"/>
            <a:ext cx="1505100" cy="1466000"/>
            <a:chOff x="4660125" y="3303275"/>
            <a:chExt cx="1505100" cy="1466000"/>
          </a:xfrm>
        </p:grpSpPr>
        <p:grpSp>
          <p:nvGrpSpPr>
            <p:cNvPr id="1374" name="Google Shape;1374;p67"/>
            <p:cNvGrpSpPr/>
            <p:nvPr/>
          </p:nvGrpSpPr>
          <p:grpSpPr>
            <a:xfrm>
              <a:off x="4660125" y="3798575"/>
              <a:ext cx="1505100" cy="970700"/>
              <a:chOff x="457225" y="3525000"/>
              <a:chExt cx="1505100" cy="970700"/>
            </a:xfrm>
          </p:grpSpPr>
          <p:sp>
            <p:nvSpPr>
              <p:cNvPr id="1375" name="Google Shape;1375;p67"/>
              <p:cNvSpPr txBox="1"/>
              <p:nvPr/>
            </p:nvSpPr>
            <p:spPr>
              <a:xfrm>
                <a:off x="647875" y="3525000"/>
                <a:ext cx="1123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76" name="Google Shape;1376;p67"/>
              <p:cNvSpPr txBox="1"/>
              <p:nvPr/>
            </p:nvSpPr>
            <p:spPr>
              <a:xfrm>
                <a:off x="457225" y="3866600"/>
                <a:ext cx="1505100" cy="6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77" name="Google Shape;1377;p67"/>
            <p:cNvSpPr/>
            <p:nvPr/>
          </p:nvSpPr>
          <p:spPr>
            <a:xfrm>
              <a:off x="4836375" y="3303275"/>
              <a:ext cx="1152600" cy="4191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8" name="Google Shape;1378;p67"/>
          <p:cNvGrpSpPr/>
          <p:nvPr/>
        </p:nvGrpSpPr>
        <p:grpSpPr>
          <a:xfrm>
            <a:off x="6800744" y="3303275"/>
            <a:ext cx="1505100" cy="1466000"/>
            <a:chOff x="6341281" y="3303275"/>
            <a:chExt cx="1505100" cy="1466000"/>
          </a:xfrm>
        </p:grpSpPr>
        <p:grpSp>
          <p:nvGrpSpPr>
            <p:cNvPr id="1379" name="Google Shape;1379;p67"/>
            <p:cNvGrpSpPr/>
            <p:nvPr/>
          </p:nvGrpSpPr>
          <p:grpSpPr>
            <a:xfrm>
              <a:off x="6341281" y="3798575"/>
              <a:ext cx="1505100" cy="970700"/>
              <a:chOff x="2138388" y="3525000"/>
              <a:chExt cx="1505100" cy="970700"/>
            </a:xfrm>
          </p:grpSpPr>
          <p:sp>
            <p:nvSpPr>
              <p:cNvPr id="1380" name="Google Shape;1380;p67"/>
              <p:cNvSpPr txBox="1"/>
              <p:nvPr/>
            </p:nvSpPr>
            <p:spPr>
              <a:xfrm>
                <a:off x="2329038" y="3525000"/>
                <a:ext cx="11238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81" name="Google Shape;1381;p67"/>
              <p:cNvSpPr txBox="1"/>
              <p:nvPr/>
            </p:nvSpPr>
            <p:spPr>
              <a:xfrm>
                <a:off x="2138388" y="3866600"/>
                <a:ext cx="1505100" cy="62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82" name="Google Shape;1382;p67"/>
            <p:cNvSpPr/>
            <p:nvPr/>
          </p:nvSpPr>
          <p:spPr>
            <a:xfrm>
              <a:off x="6517525" y="3303275"/>
              <a:ext cx="1152600" cy="4191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25 %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83" name="Google Shape;1383;p67"/>
          <p:cNvCxnSpPr>
            <a:stCxn id="1367" idx="3"/>
            <a:endCxn id="1358" idx="2"/>
          </p:cNvCxnSpPr>
          <p:nvPr/>
        </p:nvCxnSpPr>
        <p:spPr>
          <a:xfrm>
            <a:off x="2166956" y="1450113"/>
            <a:ext cx="1814400" cy="255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84" name="Google Shape;1384;p67"/>
          <p:cNvCxnSpPr>
            <a:stCxn id="1377" idx="3"/>
            <a:endCxn id="1359" idx="2"/>
          </p:cNvCxnSpPr>
          <p:nvPr/>
        </p:nvCxnSpPr>
        <p:spPr>
          <a:xfrm flipH="1" rot="10800000">
            <a:off x="2167044" y="3019625"/>
            <a:ext cx="1814400" cy="49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85" name="Google Shape;1385;p67"/>
          <p:cNvCxnSpPr>
            <a:stCxn id="1372" idx="1"/>
            <a:endCxn id="1360" idx="6"/>
          </p:cNvCxnSpPr>
          <p:nvPr/>
        </p:nvCxnSpPr>
        <p:spPr>
          <a:xfrm flipH="1">
            <a:off x="5391187" y="1373913"/>
            <a:ext cx="1585800" cy="816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386" name="Google Shape;1386;p67"/>
          <p:cNvCxnSpPr>
            <a:stCxn id="1382" idx="1"/>
            <a:endCxn id="1361" idx="6"/>
          </p:cNvCxnSpPr>
          <p:nvPr/>
        </p:nvCxnSpPr>
        <p:spPr>
          <a:xfrm rot="10800000">
            <a:off x="5877188" y="2953025"/>
            <a:ext cx="1099800" cy="5598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1158200" y="0"/>
            <a:ext cx="2958600" cy="794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b="1" lang="fr" sz="2800"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76" name="Google Shape;376;p50"/>
          <p:cNvGrpSpPr/>
          <p:nvPr/>
        </p:nvGrpSpPr>
        <p:grpSpPr>
          <a:xfrm>
            <a:off x="1434369" y="981422"/>
            <a:ext cx="2784906" cy="778564"/>
            <a:chOff x="3533650" y="1019627"/>
            <a:chExt cx="1986948" cy="753400"/>
          </a:xfrm>
        </p:grpSpPr>
        <p:sp>
          <p:nvSpPr>
            <p:cNvPr id="377" name="Google Shape;377;p50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FFD161"/>
            </a:solidFill>
            <a:ln cap="flat" cmpd="sng" w="952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50"/>
            <p:cNvSpPr/>
            <p:nvPr/>
          </p:nvSpPr>
          <p:spPr>
            <a:xfrm>
              <a:off x="3680095" y="1019627"/>
              <a:ext cx="1840503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1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lang="fr" sz="13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b="1" i="0" sz="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79" name="Google Shape;379;p50"/>
          <p:cNvSpPr/>
          <p:nvPr/>
        </p:nvSpPr>
        <p:spPr>
          <a:xfrm>
            <a:off x="4013225" y="665675"/>
            <a:ext cx="4790556" cy="1410063"/>
          </a:xfrm>
          <a:custGeom>
            <a:rect b="b" l="l" r="r" t="t"/>
            <a:pathLst>
              <a:path extrusionOk="0" h="30136" w="114122">
                <a:moveTo>
                  <a:pt x="0" y="0"/>
                </a:moveTo>
                <a:lnTo>
                  <a:pt x="12871" y="12859"/>
                </a:lnTo>
                <a:cubicBezTo>
                  <a:pt x="13478" y="13466"/>
                  <a:pt x="13788" y="14276"/>
                  <a:pt x="13788" y="15074"/>
                </a:cubicBezTo>
                <a:cubicBezTo>
                  <a:pt x="13788" y="15871"/>
                  <a:pt x="13478" y="16669"/>
                  <a:pt x="12871" y="17276"/>
                </a:cubicBezTo>
                <a:lnTo>
                  <a:pt x="12" y="30135"/>
                </a:lnTo>
                <a:lnTo>
                  <a:pt x="99286" y="30135"/>
                </a:lnTo>
                <a:lnTo>
                  <a:pt x="114122" y="15074"/>
                </a:lnTo>
                <a:lnTo>
                  <a:pt x="9928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to solve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the project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audience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717588" y="1130109"/>
            <a:ext cx="788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fr" sz="3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35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1" name="Google Shape;381;p50"/>
          <p:cNvSpPr/>
          <p:nvPr/>
        </p:nvSpPr>
        <p:spPr>
          <a:xfrm flipH="1">
            <a:off x="1378588" y="909030"/>
            <a:ext cx="565850" cy="923350"/>
          </a:xfrm>
          <a:custGeom>
            <a:rect b="b" l="l" r="r" t="t"/>
            <a:pathLst>
              <a:path extrusionOk="0" h="36934" w="22634">
                <a:moveTo>
                  <a:pt x="18766" y="1"/>
                </a:moveTo>
                <a:cubicBezTo>
                  <a:pt x="17967" y="1"/>
                  <a:pt x="17169" y="304"/>
                  <a:pt x="16562" y="912"/>
                </a:cubicBezTo>
                <a:lnTo>
                  <a:pt x="1215" y="16259"/>
                </a:lnTo>
                <a:cubicBezTo>
                  <a:pt x="0" y="17473"/>
                  <a:pt x="0" y="19462"/>
                  <a:pt x="1215" y="20676"/>
                </a:cubicBezTo>
                <a:lnTo>
                  <a:pt x="16562" y="36023"/>
                </a:lnTo>
                <a:cubicBezTo>
                  <a:pt x="17169" y="36630"/>
                  <a:pt x="17967" y="36934"/>
                  <a:pt x="18766" y="36934"/>
                </a:cubicBezTo>
                <a:cubicBezTo>
                  <a:pt x="19565" y="36934"/>
                  <a:pt x="20366" y="36630"/>
                  <a:pt x="20979" y="36023"/>
                </a:cubicBezTo>
                <a:lnTo>
                  <a:pt x="22634" y="34368"/>
                </a:lnTo>
                <a:lnTo>
                  <a:pt x="8942" y="20676"/>
                </a:lnTo>
                <a:cubicBezTo>
                  <a:pt x="7716" y="19462"/>
                  <a:pt x="7716" y="17473"/>
                  <a:pt x="8942" y="16259"/>
                </a:cubicBezTo>
                <a:lnTo>
                  <a:pt x="22634" y="2567"/>
                </a:lnTo>
                <a:lnTo>
                  <a:pt x="20979" y="912"/>
                </a:lnTo>
                <a:cubicBezTo>
                  <a:pt x="20366" y="304"/>
                  <a:pt x="19565" y="1"/>
                  <a:pt x="18766" y="1"/>
                </a:cubicBezTo>
                <a:close/>
              </a:path>
            </a:pathLst>
          </a:custGeom>
          <a:solidFill>
            <a:srgbClr val="FFD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0"/>
          <p:cNvSpPr/>
          <p:nvPr/>
        </p:nvSpPr>
        <p:spPr>
          <a:xfrm>
            <a:off x="2004099" y="2533000"/>
            <a:ext cx="2715533" cy="778488"/>
          </a:xfrm>
          <a:custGeom>
            <a:rect b="b" l="l" r="r" t="t"/>
            <a:pathLst>
              <a:path extrusionOk="0" h="30136" w="114122">
                <a:moveTo>
                  <a:pt x="0" y="0"/>
                </a:moveTo>
                <a:lnTo>
                  <a:pt x="12871" y="12859"/>
                </a:lnTo>
                <a:cubicBezTo>
                  <a:pt x="13478" y="13466"/>
                  <a:pt x="13788" y="14276"/>
                  <a:pt x="13788" y="15074"/>
                </a:cubicBezTo>
                <a:cubicBezTo>
                  <a:pt x="13788" y="15871"/>
                  <a:pt x="13478" y="16669"/>
                  <a:pt x="12871" y="17276"/>
                </a:cubicBezTo>
                <a:lnTo>
                  <a:pt x="12" y="30135"/>
                </a:lnTo>
                <a:lnTo>
                  <a:pt x="99286" y="30135"/>
                </a:lnTo>
                <a:lnTo>
                  <a:pt x="114122" y="15074"/>
                </a:lnTo>
                <a:lnTo>
                  <a:pt x="9928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AND ANALYSIS</a:t>
            </a:r>
            <a:endParaRPr b="1" i="0" sz="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1650850" y="2460571"/>
            <a:ext cx="566175" cy="923350"/>
          </a:xfrm>
          <a:custGeom>
            <a:rect b="b" l="l" r="r" t="t"/>
            <a:pathLst>
              <a:path extrusionOk="0" h="36934" w="22647">
                <a:moveTo>
                  <a:pt x="3869" y="1"/>
                </a:moveTo>
                <a:cubicBezTo>
                  <a:pt x="3069" y="1"/>
                  <a:pt x="2269" y="304"/>
                  <a:pt x="1655" y="911"/>
                </a:cubicBezTo>
                <a:lnTo>
                  <a:pt x="1" y="2566"/>
                </a:lnTo>
                <a:lnTo>
                  <a:pt x="13693" y="16259"/>
                </a:lnTo>
                <a:cubicBezTo>
                  <a:pt x="14919" y="17485"/>
                  <a:pt x="14919" y="19461"/>
                  <a:pt x="13693" y="20676"/>
                </a:cubicBezTo>
                <a:lnTo>
                  <a:pt x="1" y="34368"/>
                </a:lnTo>
                <a:lnTo>
                  <a:pt x="1655" y="36023"/>
                </a:lnTo>
                <a:cubicBezTo>
                  <a:pt x="2269" y="36630"/>
                  <a:pt x="3069" y="36934"/>
                  <a:pt x="3869" y="36934"/>
                </a:cubicBezTo>
                <a:cubicBezTo>
                  <a:pt x="4668" y="36934"/>
                  <a:pt x="5465" y="36630"/>
                  <a:pt x="6073" y="36023"/>
                </a:cubicBezTo>
                <a:lnTo>
                  <a:pt x="21420" y="20676"/>
                </a:lnTo>
                <a:cubicBezTo>
                  <a:pt x="22646" y="19461"/>
                  <a:pt x="22646" y="17485"/>
                  <a:pt x="21420" y="16259"/>
                </a:cubicBezTo>
                <a:lnTo>
                  <a:pt x="6073" y="911"/>
                </a:lnTo>
                <a:cubicBezTo>
                  <a:pt x="5465" y="304"/>
                  <a:pt x="4668" y="1"/>
                  <a:pt x="386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/>
          <p:nvPr/>
        </p:nvSpPr>
        <p:spPr>
          <a:xfrm>
            <a:off x="1710501" y="2772950"/>
            <a:ext cx="233958" cy="298575"/>
          </a:xfrm>
          <a:custGeom>
            <a:rect b="b" l="l" r="r" t="t"/>
            <a:pathLst>
              <a:path extrusionOk="0" h="11943" w="6871">
                <a:moveTo>
                  <a:pt x="1499" y="0"/>
                </a:moveTo>
                <a:cubicBezTo>
                  <a:pt x="736" y="0"/>
                  <a:pt x="0" y="595"/>
                  <a:pt x="0" y="1488"/>
                </a:cubicBezTo>
                <a:lnTo>
                  <a:pt x="0" y="10454"/>
                </a:lnTo>
                <a:cubicBezTo>
                  <a:pt x="0" y="11348"/>
                  <a:pt x="736" y="11942"/>
                  <a:pt x="1499" y="11942"/>
                </a:cubicBezTo>
                <a:cubicBezTo>
                  <a:pt x="1864" y="11942"/>
                  <a:pt x="2236" y="11806"/>
                  <a:pt x="2536" y="11502"/>
                </a:cubicBezTo>
                <a:lnTo>
                  <a:pt x="5382" y="8656"/>
                </a:lnTo>
                <a:cubicBezTo>
                  <a:pt x="6870" y="7180"/>
                  <a:pt x="6870" y="4775"/>
                  <a:pt x="5382" y="3286"/>
                </a:cubicBezTo>
                <a:lnTo>
                  <a:pt x="2536" y="441"/>
                </a:lnTo>
                <a:cubicBezTo>
                  <a:pt x="2236" y="136"/>
                  <a:pt x="1864" y="0"/>
                  <a:pt x="149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0"/>
          <p:cNvSpPr/>
          <p:nvPr/>
        </p:nvSpPr>
        <p:spPr>
          <a:xfrm>
            <a:off x="4442950" y="2167325"/>
            <a:ext cx="4360887" cy="1410063"/>
          </a:xfrm>
          <a:custGeom>
            <a:rect b="b" l="l" r="r" t="t"/>
            <a:pathLst>
              <a:path extrusionOk="0" h="30136" w="114122">
                <a:moveTo>
                  <a:pt x="0" y="0"/>
                </a:moveTo>
                <a:lnTo>
                  <a:pt x="12871" y="12859"/>
                </a:lnTo>
                <a:cubicBezTo>
                  <a:pt x="13478" y="13466"/>
                  <a:pt x="13788" y="14276"/>
                  <a:pt x="13788" y="15074"/>
                </a:cubicBezTo>
                <a:cubicBezTo>
                  <a:pt x="13788" y="15871"/>
                  <a:pt x="13478" y="16669"/>
                  <a:pt x="12871" y="17276"/>
                </a:cubicBezTo>
                <a:lnTo>
                  <a:pt x="12" y="30135"/>
                </a:lnTo>
                <a:lnTo>
                  <a:pt x="99286" y="30135"/>
                </a:lnTo>
                <a:lnTo>
                  <a:pt x="114122" y="15074"/>
                </a:lnTo>
                <a:lnTo>
                  <a:pt x="9928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faced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50"/>
          <p:cNvSpPr txBox="1"/>
          <p:nvPr/>
        </p:nvSpPr>
        <p:spPr>
          <a:xfrm>
            <a:off x="862138" y="2681646"/>
            <a:ext cx="788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fr" sz="3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35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87" name="Google Shape;387;p50"/>
          <p:cNvSpPr/>
          <p:nvPr/>
        </p:nvSpPr>
        <p:spPr>
          <a:xfrm>
            <a:off x="1944450" y="4012125"/>
            <a:ext cx="2871024" cy="778488"/>
          </a:xfrm>
          <a:custGeom>
            <a:rect b="b" l="l" r="r" t="t"/>
            <a:pathLst>
              <a:path extrusionOk="0" h="30136" w="114122">
                <a:moveTo>
                  <a:pt x="0" y="0"/>
                </a:moveTo>
                <a:lnTo>
                  <a:pt x="12871" y="12859"/>
                </a:lnTo>
                <a:cubicBezTo>
                  <a:pt x="13478" y="13466"/>
                  <a:pt x="13788" y="14276"/>
                  <a:pt x="13788" y="15074"/>
                </a:cubicBezTo>
                <a:cubicBezTo>
                  <a:pt x="13788" y="15871"/>
                  <a:pt x="13478" y="16669"/>
                  <a:pt x="12871" y="17276"/>
                </a:cubicBezTo>
                <a:lnTo>
                  <a:pt x="12" y="30135"/>
                </a:lnTo>
                <a:lnTo>
                  <a:pt x="99286" y="30135"/>
                </a:lnTo>
                <a:lnTo>
                  <a:pt x="114122" y="15074"/>
                </a:lnTo>
                <a:lnTo>
                  <a:pt x="9928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 AND SOLUTION</a:t>
            </a:r>
            <a:endParaRPr b="1" i="0" sz="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50"/>
          <p:cNvSpPr/>
          <p:nvPr/>
        </p:nvSpPr>
        <p:spPr>
          <a:xfrm>
            <a:off x="4572000" y="3668975"/>
            <a:ext cx="4231644" cy="1410063"/>
          </a:xfrm>
          <a:custGeom>
            <a:rect b="b" l="l" r="r" t="t"/>
            <a:pathLst>
              <a:path extrusionOk="0" h="30136" w="114122">
                <a:moveTo>
                  <a:pt x="0" y="0"/>
                </a:moveTo>
                <a:lnTo>
                  <a:pt x="12871" y="12859"/>
                </a:lnTo>
                <a:cubicBezTo>
                  <a:pt x="13478" y="13466"/>
                  <a:pt x="13788" y="14276"/>
                  <a:pt x="13788" y="15074"/>
                </a:cubicBezTo>
                <a:cubicBezTo>
                  <a:pt x="13788" y="15871"/>
                  <a:pt x="13478" y="16669"/>
                  <a:pt x="12871" y="17276"/>
                </a:cubicBezTo>
                <a:lnTo>
                  <a:pt x="12" y="30135"/>
                </a:lnTo>
                <a:lnTo>
                  <a:pt x="99286" y="30135"/>
                </a:lnTo>
                <a:lnTo>
                  <a:pt x="114122" y="15074"/>
                </a:lnTo>
                <a:lnTo>
                  <a:pt x="99286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548625" spcFirstLastPara="1" rIns="5486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to the problem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93441"/>
              </a:buClr>
              <a:buSzPts val="1600"/>
              <a:buFont typeface="Times New Roman"/>
              <a:buAutoNum type="arabicPeriod"/>
            </a:pPr>
            <a:r>
              <a:rPr b="1" lang="fr" sz="1600">
                <a:solidFill>
                  <a:srgbClr val="1934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directions</a:t>
            </a:r>
            <a:endParaRPr b="1" sz="1600">
              <a:solidFill>
                <a:srgbClr val="1934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50"/>
          <p:cNvSpPr/>
          <p:nvPr/>
        </p:nvSpPr>
        <p:spPr>
          <a:xfrm>
            <a:off x="1650850" y="3939696"/>
            <a:ext cx="566175" cy="923350"/>
          </a:xfrm>
          <a:custGeom>
            <a:rect b="b" l="l" r="r" t="t"/>
            <a:pathLst>
              <a:path extrusionOk="0" h="36934" w="22647">
                <a:moveTo>
                  <a:pt x="3869" y="1"/>
                </a:moveTo>
                <a:cubicBezTo>
                  <a:pt x="3069" y="1"/>
                  <a:pt x="2269" y="304"/>
                  <a:pt x="1655" y="911"/>
                </a:cubicBezTo>
                <a:lnTo>
                  <a:pt x="1" y="2566"/>
                </a:lnTo>
                <a:lnTo>
                  <a:pt x="13693" y="16259"/>
                </a:lnTo>
                <a:cubicBezTo>
                  <a:pt x="14919" y="17485"/>
                  <a:pt x="14919" y="19461"/>
                  <a:pt x="13693" y="20676"/>
                </a:cubicBezTo>
                <a:lnTo>
                  <a:pt x="1" y="34368"/>
                </a:lnTo>
                <a:lnTo>
                  <a:pt x="1655" y="36023"/>
                </a:lnTo>
                <a:cubicBezTo>
                  <a:pt x="2269" y="36630"/>
                  <a:pt x="3069" y="36934"/>
                  <a:pt x="3869" y="36934"/>
                </a:cubicBezTo>
                <a:cubicBezTo>
                  <a:pt x="4668" y="36934"/>
                  <a:pt x="5465" y="36630"/>
                  <a:pt x="6073" y="36023"/>
                </a:cubicBezTo>
                <a:lnTo>
                  <a:pt x="21420" y="20676"/>
                </a:lnTo>
                <a:cubicBezTo>
                  <a:pt x="22646" y="19461"/>
                  <a:pt x="22646" y="17485"/>
                  <a:pt x="21420" y="16259"/>
                </a:cubicBezTo>
                <a:lnTo>
                  <a:pt x="6073" y="911"/>
                </a:lnTo>
                <a:cubicBezTo>
                  <a:pt x="5465" y="304"/>
                  <a:pt x="4668" y="1"/>
                  <a:pt x="3869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/>
          <p:nvPr/>
        </p:nvSpPr>
        <p:spPr>
          <a:xfrm>
            <a:off x="1710501" y="4252088"/>
            <a:ext cx="233958" cy="298575"/>
          </a:xfrm>
          <a:custGeom>
            <a:rect b="b" l="l" r="r" t="t"/>
            <a:pathLst>
              <a:path extrusionOk="0" h="11943" w="6871">
                <a:moveTo>
                  <a:pt x="1499" y="0"/>
                </a:moveTo>
                <a:cubicBezTo>
                  <a:pt x="736" y="0"/>
                  <a:pt x="0" y="595"/>
                  <a:pt x="0" y="1488"/>
                </a:cubicBezTo>
                <a:lnTo>
                  <a:pt x="0" y="10454"/>
                </a:lnTo>
                <a:cubicBezTo>
                  <a:pt x="0" y="11348"/>
                  <a:pt x="736" y="11942"/>
                  <a:pt x="1499" y="11942"/>
                </a:cubicBezTo>
                <a:cubicBezTo>
                  <a:pt x="1864" y="11942"/>
                  <a:pt x="2236" y="11806"/>
                  <a:pt x="2536" y="11502"/>
                </a:cubicBezTo>
                <a:lnTo>
                  <a:pt x="5382" y="8656"/>
                </a:lnTo>
                <a:cubicBezTo>
                  <a:pt x="6870" y="7180"/>
                  <a:pt x="6870" y="4775"/>
                  <a:pt x="5382" y="3286"/>
                </a:cubicBezTo>
                <a:lnTo>
                  <a:pt x="2536" y="441"/>
                </a:lnTo>
                <a:cubicBezTo>
                  <a:pt x="2236" y="136"/>
                  <a:pt x="1864" y="0"/>
                  <a:pt x="1499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0"/>
          <p:cNvSpPr txBox="1"/>
          <p:nvPr/>
        </p:nvSpPr>
        <p:spPr>
          <a:xfrm>
            <a:off x="862138" y="4233209"/>
            <a:ext cx="788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fr" sz="3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3500" u="none" cap="none" strike="noStrike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sp>
        <p:nvSpPr>
          <p:cNvPr id="1392" name="Google Shape;1392;p68"/>
          <p:cNvSpPr/>
          <p:nvPr/>
        </p:nvSpPr>
        <p:spPr>
          <a:xfrm>
            <a:off x="1878938" y="3246600"/>
            <a:ext cx="2010000" cy="1188300"/>
          </a:xfrm>
          <a:prstGeom prst="roundRect">
            <a:avLst>
              <a:gd fmla="val 16667" name="adj"/>
            </a:avLst>
          </a:prstGeom>
          <a:solidFill>
            <a:srgbClr val="F2B319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3" name="Google Shape;1393;p68"/>
          <p:cNvGrpSpPr/>
          <p:nvPr/>
        </p:nvGrpSpPr>
        <p:grpSpPr>
          <a:xfrm>
            <a:off x="1776513" y="1182475"/>
            <a:ext cx="2061000" cy="3062100"/>
            <a:chOff x="2147800" y="1182475"/>
            <a:chExt cx="2061000" cy="3062100"/>
          </a:xfrm>
        </p:grpSpPr>
        <p:grpSp>
          <p:nvGrpSpPr>
            <p:cNvPr id="1394" name="Google Shape;1394;p68"/>
            <p:cNvGrpSpPr/>
            <p:nvPr/>
          </p:nvGrpSpPr>
          <p:grpSpPr>
            <a:xfrm>
              <a:off x="2147800" y="1182475"/>
              <a:ext cx="2061000" cy="1571388"/>
              <a:chOff x="2147800" y="1182475"/>
              <a:chExt cx="2061000" cy="1571388"/>
            </a:xfrm>
          </p:grpSpPr>
          <p:sp>
            <p:nvSpPr>
              <p:cNvPr id="1395" name="Google Shape;1395;p68"/>
              <p:cNvSpPr txBox="1"/>
              <p:nvPr/>
            </p:nvSpPr>
            <p:spPr>
              <a:xfrm>
                <a:off x="2147800" y="11824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Silent Generation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96" name="Google Shape;1396;p68"/>
              <p:cNvSpPr txBox="1"/>
              <p:nvPr/>
            </p:nvSpPr>
            <p:spPr>
              <a:xfrm>
                <a:off x="2147800" y="1846063"/>
                <a:ext cx="2061000" cy="9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entire Solar System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97" name="Google Shape;1397;p68"/>
              <p:cNvSpPr txBox="1"/>
              <p:nvPr/>
            </p:nvSpPr>
            <p:spPr>
              <a:xfrm>
                <a:off x="2147800" y="1514250"/>
                <a:ext cx="1311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accent4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1928-1945</a:t>
                </a:r>
                <a:endParaRPr b="1" i="0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398" name="Google Shape;1398;p68"/>
            <p:cNvSpPr txBox="1"/>
            <p:nvPr/>
          </p:nvSpPr>
          <p:spPr>
            <a:xfrm>
              <a:off x="2440162" y="3336775"/>
              <a:ext cx="17685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Productive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Team players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Less adaptable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Mentors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9" name="Google Shape;1399;p68"/>
          <p:cNvSpPr/>
          <p:nvPr/>
        </p:nvSpPr>
        <p:spPr>
          <a:xfrm>
            <a:off x="5310225" y="3246600"/>
            <a:ext cx="2010000" cy="1188300"/>
          </a:xfrm>
          <a:prstGeom prst="roundRect">
            <a:avLst>
              <a:gd fmla="val 16667" name="adj"/>
            </a:avLst>
          </a:prstGeom>
          <a:solidFill>
            <a:srgbClr val="6765B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p68"/>
          <p:cNvGrpSpPr/>
          <p:nvPr/>
        </p:nvGrpSpPr>
        <p:grpSpPr>
          <a:xfrm>
            <a:off x="5207800" y="1182475"/>
            <a:ext cx="2061000" cy="3062100"/>
            <a:chOff x="2147800" y="1182475"/>
            <a:chExt cx="2061000" cy="3062100"/>
          </a:xfrm>
        </p:grpSpPr>
        <p:grpSp>
          <p:nvGrpSpPr>
            <p:cNvPr id="1401" name="Google Shape;1401;p68"/>
            <p:cNvGrpSpPr/>
            <p:nvPr/>
          </p:nvGrpSpPr>
          <p:grpSpPr>
            <a:xfrm>
              <a:off x="2147800" y="1182475"/>
              <a:ext cx="2061000" cy="1571388"/>
              <a:chOff x="2147800" y="1182475"/>
              <a:chExt cx="2061000" cy="1571388"/>
            </a:xfrm>
          </p:grpSpPr>
          <p:sp>
            <p:nvSpPr>
              <p:cNvPr id="1402" name="Google Shape;1402;p68"/>
              <p:cNvSpPr txBox="1"/>
              <p:nvPr/>
            </p:nvSpPr>
            <p:spPr>
              <a:xfrm>
                <a:off x="2147800" y="11824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Generation Z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3" name="Google Shape;1403;p68"/>
              <p:cNvSpPr txBox="1"/>
              <p:nvPr/>
            </p:nvSpPr>
            <p:spPr>
              <a:xfrm>
                <a:off x="2147800" y="1846063"/>
                <a:ext cx="2061000" cy="9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rings. It's composed mostly of hydrogen and helium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04" name="Google Shape;1404;p68"/>
              <p:cNvSpPr txBox="1"/>
              <p:nvPr/>
            </p:nvSpPr>
            <p:spPr>
              <a:xfrm>
                <a:off x="2147800" y="1514250"/>
                <a:ext cx="1311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accent6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1997-2012</a:t>
                </a:r>
                <a:endParaRPr b="1" i="0" sz="18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405" name="Google Shape;1405;p68"/>
            <p:cNvSpPr txBox="1"/>
            <p:nvPr/>
          </p:nvSpPr>
          <p:spPr>
            <a:xfrm>
              <a:off x="2440162" y="3336775"/>
              <a:ext cx="17685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Independent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Individual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Digital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Innovative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6" name="Google Shape;1406;p68"/>
          <p:cNvGrpSpPr/>
          <p:nvPr/>
        </p:nvGrpSpPr>
        <p:grpSpPr>
          <a:xfrm>
            <a:off x="461125" y="1402693"/>
            <a:ext cx="8227500" cy="3329085"/>
            <a:chOff x="461125" y="1402693"/>
            <a:chExt cx="8227500" cy="3329085"/>
          </a:xfrm>
        </p:grpSpPr>
        <p:grpSp>
          <p:nvGrpSpPr>
            <p:cNvPr id="1407" name="Google Shape;1407;p68"/>
            <p:cNvGrpSpPr/>
            <p:nvPr/>
          </p:nvGrpSpPr>
          <p:grpSpPr>
            <a:xfrm>
              <a:off x="4184747" y="2126297"/>
              <a:ext cx="774498" cy="2605481"/>
              <a:chOff x="2195850" y="1931375"/>
              <a:chExt cx="727775" cy="2448300"/>
            </a:xfrm>
          </p:grpSpPr>
          <p:sp>
            <p:nvSpPr>
              <p:cNvPr id="1408" name="Google Shape;1408;p68"/>
              <p:cNvSpPr/>
              <p:nvPr/>
            </p:nvSpPr>
            <p:spPr>
              <a:xfrm>
                <a:off x="2716300" y="2583150"/>
                <a:ext cx="207325" cy="678625"/>
              </a:xfrm>
              <a:custGeom>
                <a:rect b="b" l="l" r="r" t="t"/>
                <a:pathLst>
                  <a:path extrusionOk="0" h="27145" w="8293">
                    <a:moveTo>
                      <a:pt x="2682" y="1"/>
                    </a:moveTo>
                    <a:lnTo>
                      <a:pt x="2393" y="14"/>
                    </a:lnTo>
                    <a:lnTo>
                      <a:pt x="2104" y="56"/>
                    </a:lnTo>
                    <a:lnTo>
                      <a:pt x="1816" y="124"/>
                    </a:lnTo>
                    <a:lnTo>
                      <a:pt x="1541" y="234"/>
                    </a:lnTo>
                    <a:lnTo>
                      <a:pt x="1403" y="303"/>
                    </a:lnTo>
                    <a:lnTo>
                      <a:pt x="1275" y="367"/>
                    </a:lnTo>
                    <a:lnTo>
                      <a:pt x="1275" y="367"/>
                    </a:lnTo>
                    <a:lnTo>
                      <a:pt x="1912" y="1"/>
                    </a:lnTo>
                    <a:lnTo>
                      <a:pt x="1912" y="1"/>
                    </a:lnTo>
                    <a:lnTo>
                      <a:pt x="1" y="1087"/>
                    </a:lnTo>
                    <a:lnTo>
                      <a:pt x="7" y="1097"/>
                    </a:lnTo>
                    <a:lnTo>
                      <a:pt x="7" y="1097"/>
                    </a:lnTo>
                    <a:lnTo>
                      <a:pt x="1" y="1101"/>
                    </a:lnTo>
                    <a:lnTo>
                      <a:pt x="1" y="1101"/>
                    </a:lnTo>
                    <a:lnTo>
                      <a:pt x="7" y="1097"/>
                    </a:lnTo>
                    <a:lnTo>
                      <a:pt x="7" y="1097"/>
                    </a:lnTo>
                    <a:lnTo>
                      <a:pt x="111" y="1279"/>
                    </a:lnTo>
                    <a:lnTo>
                      <a:pt x="372" y="1788"/>
                    </a:lnTo>
                    <a:lnTo>
                      <a:pt x="743" y="2572"/>
                    </a:lnTo>
                    <a:lnTo>
                      <a:pt x="977" y="3067"/>
                    </a:lnTo>
                    <a:lnTo>
                      <a:pt x="1211" y="3617"/>
                    </a:lnTo>
                    <a:lnTo>
                      <a:pt x="1472" y="4208"/>
                    </a:lnTo>
                    <a:lnTo>
                      <a:pt x="1733" y="4868"/>
                    </a:lnTo>
                    <a:lnTo>
                      <a:pt x="1994" y="5556"/>
                    </a:lnTo>
                    <a:lnTo>
                      <a:pt x="2256" y="6298"/>
                    </a:lnTo>
                    <a:lnTo>
                      <a:pt x="2517" y="7082"/>
                    </a:lnTo>
                    <a:lnTo>
                      <a:pt x="2765" y="7893"/>
                    </a:lnTo>
                    <a:lnTo>
                      <a:pt x="2998" y="8746"/>
                    </a:lnTo>
                    <a:lnTo>
                      <a:pt x="3205" y="9612"/>
                    </a:lnTo>
                    <a:lnTo>
                      <a:pt x="3397" y="10506"/>
                    </a:lnTo>
                    <a:lnTo>
                      <a:pt x="3480" y="10960"/>
                    </a:lnTo>
                    <a:lnTo>
                      <a:pt x="3562" y="11414"/>
                    </a:lnTo>
                    <a:lnTo>
                      <a:pt x="3631" y="11881"/>
                    </a:lnTo>
                    <a:lnTo>
                      <a:pt x="3686" y="12349"/>
                    </a:lnTo>
                    <a:lnTo>
                      <a:pt x="3741" y="12816"/>
                    </a:lnTo>
                    <a:lnTo>
                      <a:pt x="3782" y="13284"/>
                    </a:lnTo>
                    <a:lnTo>
                      <a:pt x="3810" y="13765"/>
                    </a:lnTo>
                    <a:lnTo>
                      <a:pt x="3837" y="14232"/>
                    </a:lnTo>
                    <a:lnTo>
                      <a:pt x="3837" y="14714"/>
                    </a:lnTo>
                    <a:lnTo>
                      <a:pt x="3837" y="15181"/>
                    </a:lnTo>
                    <a:lnTo>
                      <a:pt x="3823" y="15662"/>
                    </a:lnTo>
                    <a:lnTo>
                      <a:pt x="3782" y="16130"/>
                    </a:lnTo>
                    <a:lnTo>
                      <a:pt x="3741" y="16611"/>
                    </a:lnTo>
                    <a:lnTo>
                      <a:pt x="3686" y="17079"/>
                    </a:lnTo>
                    <a:lnTo>
                      <a:pt x="3617" y="17546"/>
                    </a:lnTo>
                    <a:lnTo>
                      <a:pt x="3521" y="18014"/>
                    </a:lnTo>
                    <a:lnTo>
                      <a:pt x="3425" y="18481"/>
                    </a:lnTo>
                    <a:lnTo>
                      <a:pt x="3301" y="18949"/>
                    </a:lnTo>
                    <a:lnTo>
                      <a:pt x="3163" y="19403"/>
                    </a:lnTo>
                    <a:lnTo>
                      <a:pt x="3012" y="19856"/>
                    </a:lnTo>
                    <a:lnTo>
                      <a:pt x="2833" y="20296"/>
                    </a:lnTo>
                    <a:lnTo>
                      <a:pt x="2641" y="20736"/>
                    </a:lnTo>
                    <a:lnTo>
                      <a:pt x="2435" y="21176"/>
                    </a:lnTo>
                    <a:lnTo>
                      <a:pt x="2201" y="21603"/>
                    </a:lnTo>
                    <a:lnTo>
                      <a:pt x="1939" y="22029"/>
                    </a:lnTo>
                    <a:lnTo>
                      <a:pt x="1664" y="22441"/>
                    </a:lnTo>
                    <a:lnTo>
                      <a:pt x="1376" y="22854"/>
                    </a:lnTo>
                    <a:lnTo>
                      <a:pt x="1059" y="23253"/>
                    </a:lnTo>
                    <a:lnTo>
                      <a:pt x="716" y="23638"/>
                    </a:lnTo>
                    <a:lnTo>
                      <a:pt x="358" y="24009"/>
                    </a:lnTo>
                    <a:lnTo>
                      <a:pt x="3480" y="27144"/>
                    </a:lnTo>
                    <a:lnTo>
                      <a:pt x="3851" y="26759"/>
                    </a:lnTo>
                    <a:lnTo>
                      <a:pt x="4195" y="26374"/>
                    </a:lnTo>
                    <a:lnTo>
                      <a:pt x="4538" y="25989"/>
                    </a:lnTo>
                    <a:lnTo>
                      <a:pt x="4855" y="25590"/>
                    </a:lnTo>
                    <a:lnTo>
                      <a:pt x="5143" y="25192"/>
                    </a:lnTo>
                    <a:lnTo>
                      <a:pt x="5432" y="24793"/>
                    </a:lnTo>
                    <a:lnTo>
                      <a:pt x="5707" y="24380"/>
                    </a:lnTo>
                    <a:lnTo>
                      <a:pt x="5955" y="23968"/>
                    </a:lnTo>
                    <a:lnTo>
                      <a:pt x="6202" y="23541"/>
                    </a:lnTo>
                    <a:lnTo>
                      <a:pt x="6422" y="23129"/>
                    </a:lnTo>
                    <a:lnTo>
                      <a:pt x="6628" y="22703"/>
                    </a:lnTo>
                    <a:lnTo>
                      <a:pt x="6821" y="22276"/>
                    </a:lnTo>
                    <a:lnTo>
                      <a:pt x="7000" y="21836"/>
                    </a:lnTo>
                    <a:lnTo>
                      <a:pt x="7178" y="21410"/>
                    </a:lnTo>
                    <a:lnTo>
                      <a:pt x="7330" y="20970"/>
                    </a:lnTo>
                    <a:lnTo>
                      <a:pt x="7467" y="20530"/>
                    </a:lnTo>
                    <a:lnTo>
                      <a:pt x="7605" y="20090"/>
                    </a:lnTo>
                    <a:lnTo>
                      <a:pt x="7715" y="19650"/>
                    </a:lnTo>
                    <a:lnTo>
                      <a:pt x="7825" y="19210"/>
                    </a:lnTo>
                    <a:lnTo>
                      <a:pt x="7921" y="18770"/>
                    </a:lnTo>
                    <a:lnTo>
                      <a:pt x="8003" y="18316"/>
                    </a:lnTo>
                    <a:lnTo>
                      <a:pt x="8072" y="17876"/>
                    </a:lnTo>
                    <a:lnTo>
                      <a:pt x="8127" y="17423"/>
                    </a:lnTo>
                    <a:lnTo>
                      <a:pt x="8182" y="16982"/>
                    </a:lnTo>
                    <a:lnTo>
                      <a:pt x="8223" y="16529"/>
                    </a:lnTo>
                    <a:lnTo>
                      <a:pt x="8251" y="16089"/>
                    </a:lnTo>
                    <a:lnTo>
                      <a:pt x="8278" y="15635"/>
                    </a:lnTo>
                    <a:lnTo>
                      <a:pt x="8292" y="15195"/>
                    </a:lnTo>
                    <a:lnTo>
                      <a:pt x="8292" y="14741"/>
                    </a:lnTo>
                    <a:lnTo>
                      <a:pt x="8278" y="14301"/>
                    </a:lnTo>
                    <a:lnTo>
                      <a:pt x="8251" y="13421"/>
                    </a:lnTo>
                    <a:lnTo>
                      <a:pt x="8182" y="12541"/>
                    </a:lnTo>
                    <a:lnTo>
                      <a:pt x="8086" y="11675"/>
                    </a:lnTo>
                    <a:lnTo>
                      <a:pt x="7962" y="10822"/>
                    </a:lnTo>
                    <a:lnTo>
                      <a:pt x="7825" y="9983"/>
                    </a:lnTo>
                    <a:lnTo>
                      <a:pt x="7660" y="9158"/>
                    </a:lnTo>
                    <a:lnTo>
                      <a:pt x="7481" y="8347"/>
                    </a:lnTo>
                    <a:lnTo>
                      <a:pt x="7275" y="7563"/>
                    </a:lnTo>
                    <a:lnTo>
                      <a:pt x="7068" y="6793"/>
                    </a:lnTo>
                    <a:lnTo>
                      <a:pt x="6848" y="6051"/>
                    </a:lnTo>
                    <a:lnTo>
                      <a:pt x="6615" y="5336"/>
                    </a:lnTo>
                    <a:lnTo>
                      <a:pt x="6381" y="4648"/>
                    </a:lnTo>
                    <a:lnTo>
                      <a:pt x="6147" y="3988"/>
                    </a:lnTo>
                    <a:lnTo>
                      <a:pt x="5900" y="3356"/>
                    </a:lnTo>
                    <a:lnTo>
                      <a:pt x="5666" y="2751"/>
                    </a:lnTo>
                    <a:lnTo>
                      <a:pt x="5432" y="2187"/>
                    </a:lnTo>
                    <a:lnTo>
                      <a:pt x="5198" y="1664"/>
                    </a:lnTo>
                    <a:lnTo>
                      <a:pt x="5143" y="1527"/>
                    </a:lnTo>
                    <a:lnTo>
                      <a:pt x="5061" y="1389"/>
                    </a:lnTo>
                    <a:lnTo>
                      <a:pt x="4896" y="1142"/>
                    </a:lnTo>
                    <a:lnTo>
                      <a:pt x="4717" y="908"/>
                    </a:lnTo>
                    <a:lnTo>
                      <a:pt x="4511" y="716"/>
                    </a:lnTo>
                    <a:lnTo>
                      <a:pt x="4277" y="523"/>
                    </a:lnTo>
                    <a:lnTo>
                      <a:pt x="4043" y="372"/>
                    </a:lnTo>
                    <a:lnTo>
                      <a:pt x="3782" y="248"/>
                    </a:lnTo>
                    <a:lnTo>
                      <a:pt x="3521" y="138"/>
                    </a:lnTo>
                    <a:lnTo>
                      <a:pt x="3246" y="69"/>
                    </a:lnTo>
                    <a:lnTo>
                      <a:pt x="2971" y="14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68"/>
              <p:cNvSpPr/>
              <p:nvPr/>
            </p:nvSpPr>
            <p:spPr>
              <a:xfrm>
                <a:off x="2668875" y="3183375"/>
                <a:ext cx="134425" cy="126525"/>
              </a:xfrm>
              <a:custGeom>
                <a:rect b="b" l="l" r="r" t="t"/>
                <a:pathLst>
                  <a:path extrusionOk="0" h="5061" w="5377">
                    <a:moveTo>
                      <a:pt x="2255" y="0"/>
                    </a:moveTo>
                    <a:lnTo>
                      <a:pt x="0" y="2131"/>
                    </a:lnTo>
                    <a:lnTo>
                      <a:pt x="3135" y="5060"/>
                    </a:lnTo>
                    <a:lnTo>
                      <a:pt x="5377" y="3135"/>
                    </a:lnTo>
                    <a:lnTo>
                      <a:pt x="2255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68"/>
              <p:cNvSpPr/>
              <p:nvPr/>
            </p:nvSpPr>
            <p:spPr>
              <a:xfrm>
                <a:off x="2195850" y="2583150"/>
                <a:ext cx="207300" cy="678625"/>
              </a:xfrm>
              <a:custGeom>
                <a:rect b="b" l="l" r="r" t="t"/>
                <a:pathLst>
                  <a:path extrusionOk="0" h="27145" w="8292">
                    <a:moveTo>
                      <a:pt x="5611" y="1"/>
                    </a:moveTo>
                    <a:lnTo>
                      <a:pt x="5322" y="14"/>
                    </a:lnTo>
                    <a:lnTo>
                      <a:pt x="5047" y="69"/>
                    </a:lnTo>
                    <a:lnTo>
                      <a:pt x="4772" y="138"/>
                    </a:lnTo>
                    <a:lnTo>
                      <a:pt x="4497" y="248"/>
                    </a:lnTo>
                    <a:lnTo>
                      <a:pt x="4249" y="372"/>
                    </a:lnTo>
                    <a:lnTo>
                      <a:pt x="4002" y="523"/>
                    </a:lnTo>
                    <a:lnTo>
                      <a:pt x="3782" y="716"/>
                    </a:lnTo>
                    <a:lnTo>
                      <a:pt x="3575" y="908"/>
                    </a:lnTo>
                    <a:lnTo>
                      <a:pt x="3383" y="1142"/>
                    </a:lnTo>
                    <a:lnTo>
                      <a:pt x="3218" y="1389"/>
                    </a:lnTo>
                    <a:lnTo>
                      <a:pt x="3149" y="1527"/>
                    </a:lnTo>
                    <a:lnTo>
                      <a:pt x="3080" y="1664"/>
                    </a:lnTo>
                    <a:lnTo>
                      <a:pt x="2860" y="2187"/>
                    </a:lnTo>
                    <a:lnTo>
                      <a:pt x="2627" y="2751"/>
                    </a:lnTo>
                    <a:lnTo>
                      <a:pt x="2379" y="3356"/>
                    </a:lnTo>
                    <a:lnTo>
                      <a:pt x="2145" y="3988"/>
                    </a:lnTo>
                    <a:lnTo>
                      <a:pt x="1912" y="4648"/>
                    </a:lnTo>
                    <a:lnTo>
                      <a:pt x="1664" y="5336"/>
                    </a:lnTo>
                    <a:lnTo>
                      <a:pt x="1444" y="6051"/>
                    </a:lnTo>
                    <a:lnTo>
                      <a:pt x="1224" y="6793"/>
                    </a:lnTo>
                    <a:lnTo>
                      <a:pt x="1004" y="7563"/>
                    </a:lnTo>
                    <a:lnTo>
                      <a:pt x="812" y="8347"/>
                    </a:lnTo>
                    <a:lnTo>
                      <a:pt x="633" y="9158"/>
                    </a:lnTo>
                    <a:lnTo>
                      <a:pt x="468" y="9983"/>
                    </a:lnTo>
                    <a:lnTo>
                      <a:pt x="317" y="10822"/>
                    </a:lnTo>
                    <a:lnTo>
                      <a:pt x="207" y="11675"/>
                    </a:lnTo>
                    <a:lnTo>
                      <a:pt x="110" y="12541"/>
                    </a:lnTo>
                    <a:lnTo>
                      <a:pt x="42" y="13421"/>
                    </a:lnTo>
                    <a:lnTo>
                      <a:pt x="0" y="14301"/>
                    </a:lnTo>
                    <a:lnTo>
                      <a:pt x="0" y="14741"/>
                    </a:lnTo>
                    <a:lnTo>
                      <a:pt x="0" y="15195"/>
                    </a:lnTo>
                    <a:lnTo>
                      <a:pt x="14" y="15635"/>
                    </a:lnTo>
                    <a:lnTo>
                      <a:pt x="42" y="16089"/>
                    </a:lnTo>
                    <a:lnTo>
                      <a:pt x="69" y="16529"/>
                    </a:lnTo>
                    <a:lnTo>
                      <a:pt x="110" y="16982"/>
                    </a:lnTo>
                    <a:lnTo>
                      <a:pt x="152" y="17423"/>
                    </a:lnTo>
                    <a:lnTo>
                      <a:pt x="220" y="17876"/>
                    </a:lnTo>
                    <a:lnTo>
                      <a:pt x="289" y="18316"/>
                    </a:lnTo>
                    <a:lnTo>
                      <a:pt x="372" y="18770"/>
                    </a:lnTo>
                    <a:lnTo>
                      <a:pt x="468" y="19210"/>
                    </a:lnTo>
                    <a:lnTo>
                      <a:pt x="564" y="19650"/>
                    </a:lnTo>
                    <a:lnTo>
                      <a:pt x="688" y="20090"/>
                    </a:lnTo>
                    <a:lnTo>
                      <a:pt x="812" y="20530"/>
                    </a:lnTo>
                    <a:lnTo>
                      <a:pt x="963" y="20970"/>
                    </a:lnTo>
                    <a:lnTo>
                      <a:pt x="1114" y="21410"/>
                    </a:lnTo>
                    <a:lnTo>
                      <a:pt x="1279" y="21836"/>
                    </a:lnTo>
                    <a:lnTo>
                      <a:pt x="1458" y="22276"/>
                    </a:lnTo>
                    <a:lnTo>
                      <a:pt x="1664" y="22703"/>
                    </a:lnTo>
                    <a:lnTo>
                      <a:pt x="1870" y="23129"/>
                    </a:lnTo>
                    <a:lnTo>
                      <a:pt x="2090" y="23541"/>
                    </a:lnTo>
                    <a:lnTo>
                      <a:pt x="2338" y="23968"/>
                    </a:lnTo>
                    <a:lnTo>
                      <a:pt x="2585" y="24380"/>
                    </a:lnTo>
                    <a:lnTo>
                      <a:pt x="2860" y="24793"/>
                    </a:lnTo>
                    <a:lnTo>
                      <a:pt x="3135" y="25192"/>
                    </a:lnTo>
                    <a:lnTo>
                      <a:pt x="3438" y="25590"/>
                    </a:lnTo>
                    <a:lnTo>
                      <a:pt x="3754" y="25989"/>
                    </a:lnTo>
                    <a:lnTo>
                      <a:pt x="4084" y="26374"/>
                    </a:lnTo>
                    <a:lnTo>
                      <a:pt x="4442" y="26759"/>
                    </a:lnTo>
                    <a:lnTo>
                      <a:pt x="4813" y="27144"/>
                    </a:lnTo>
                    <a:lnTo>
                      <a:pt x="7934" y="24009"/>
                    </a:lnTo>
                    <a:lnTo>
                      <a:pt x="7563" y="23638"/>
                    </a:lnTo>
                    <a:lnTo>
                      <a:pt x="7233" y="23253"/>
                    </a:lnTo>
                    <a:lnTo>
                      <a:pt x="6917" y="22854"/>
                    </a:lnTo>
                    <a:lnTo>
                      <a:pt x="6614" y="22441"/>
                    </a:lnTo>
                    <a:lnTo>
                      <a:pt x="6339" y="22029"/>
                    </a:lnTo>
                    <a:lnTo>
                      <a:pt x="6092" y="21603"/>
                    </a:lnTo>
                    <a:lnTo>
                      <a:pt x="5858" y="21176"/>
                    </a:lnTo>
                    <a:lnTo>
                      <a:pt x="5652" y="20736"/>
                    </a:lnTo>
                    <a:lnTo>
                      <a:pt x="5459" y="20296"/>
                    </a:lnTo>
                    <a:lnTo>
                      <a:pt x="5281" y="19856"/>
                    </a:lnTo>
                    <a:lnTo>
                      <a:pt x="5129" y="19403"/>
                    </a:lnTo>
                    <a:lnTo>
                      <a:pt x="4992" y="18949"/>
                    </a:lnTo>
                    <a:lnTo>
                      <a:pt x="4868" y="18481"/>
                    </a:lnTo>
                    <a:lnTo>
                      <a:pt x="4758" y="18014"/>
                    </a:lnTo>
                    <a:lnTo>
                      <a:pt x="4676" y="17546"/>
                    </a:lnTo>
                    <a:lnTo>
                      <a:pt x="4607" y="17079"/>
                    </a:lnTo>
                    <a:lnTo>
                      <a:pt x="4538" y="16611"/>
                    </a:lnTo>
                    <a:lnTo>
                      <a:pt x="4497" y="16130"/>
                    </a:lnTo>
                    <a:lnTo>
                      <a:pt x="4469" y="15662"/>
                    </a:lnTo>
                    <a:lnTo>
                      <a:pt x="4456" y="15181"/>
                    </a:lnTo>
                    <a:lnTo>
                      <a:pt x="4456" y="14714"/>
                    </a:lnTo>
                    <a:lnTo>
                      <a:pt x="4456" y="14232"/>
                    </a:lnTo>
                    <a:lnTo>
                      <a:pt x="4483" y="13765"/>
                    </a:lnTo>
                    <a:lnTo>
                      <a:pt x="4511" y="13284"/>
                    </a:lnTo>
                    <a:lnTo>
                      <a:pt x="4552" y="12816"/>
                    </a:lnTo>
                    <a:lnTo>
                      <a:pt x="4593" y="12349"/>
                    </a:lnTo>
                    <a:lnTo>
                      <a:pt x="4662" y="11881"/>
                    </a:lnTo>
                    <a:lnTo>
                      <a:pt x="4731" y="11414"/>
                    </a:lnTo>
                    <a:lnTo>
                      <a:pt x="4799" y="10960"/>
                    </a:lnTo>
                    <a:lnTo>
                      <a:pt x="4896" y="10506"/>
                    </a:lnTo>
                    <a:lnTo>
                      <a:pt x="5074" y="9612"/>
                    </a:lnTo>
                    <a:lnTo>
                      <a:pt x="5294" y="8746"/>
                    </a:lnTo>
                    <a:lnTo>
                      <a:pt x="5528" y="7893"/>
                    </a:lnTo>
                    <a:lnTo>
                      <a:pt x="5776" y="7082"/>
                    </a:lnTo>
                    <a:lnTo>
                      <a:pt x="6037" y="6298"/>
                    </a:lnTo>
                    <a:lnTo>
                      <a:pt x="6298" y="5556"/>
                    </a:lnTo>
                    <a:lnTo>
                      <a:pt x="6559" y="4868"/>
                    </a:lnTo>
                    <a:lnTo>
                      <a:pt x="6821" y="4208"/>
                    </a:lnTo>
                    <a:lnTo>
                      <a:pt x="7068" y="3617"/>
                    </a:lnTo>
                    <a:lnTo>
                      <a:pt x="7316" y="3067"/>
                    </a:lnTo>
                    <a:lnTo>
                      <a:pt x="7536" y="2572"/>
                    </a:lnTo>
                    <a:lnTo>
                      <a:pt x="7921" y="1788"/>
                    </a:lnTo>
                    <a:lnTo>
                      <a:pt x="8182" y="1279"/>
                    </a:lnTo>
                    <a:lnTo>
                      <a:pt x="8286" y="1097"/>
                    </a:lnTo>
                    <a:lnTo>
                      <a:pt x="8286" y="1097"/>
                    </a:lnTo>
                    <a:lnTo>
                      <a:pt x="8292" y="1101"/>
                    </a:lnTo>
                    <a:lnTo>
                      <a:pt x="8286" y="1097"/>
                    </a:lnTo>
                    <a:lnTo>
                      <a:pt x="8286" y="1097"/>
                    </a:lnTo>
                    <a:lnTo>
                      <a:pt x="8292" y="1087"/>
                    </a:lnTo>
                    <a:lnTo>
                      <a:pt x="7127" y="429"/>
                    </a:lnTo>
                    <a:lnTo>
                      <a:pt x="7127" y="429"/>
                    </a:lnTo>
                    <a:lnTo>
                      <a:pt x="7027" y="372"/>
                    </a:lnTo>
                    <a:lnTo>
                      <a:pt x="7009" y="363"/>
                    </a:lnTo>
                    <a:lnTo>
                      <a:pt x="6367" y="1"/>
                    </a:lnTo>
                    <a:lnTo>
                      <a:pt x="6944" y="331"/>
                    </a:lnTo>
                    <a:lnTo>
                      <a:pt x="6944" y="331"/>
                    </a:lnTo>
                    <a:lnTo>
                      <a:pt x="6889" y="303"/>
                    </a:lnTo>
                    <a:lnTo>
                      <a:pt x="6752" y="234"/>
                    </a:lnTo>
                    <a:lnTo>
                      <a:pt x="6477" y="124"/>
                    </a:lnTo>
                    <a:lnTo>
                      <a:pt x="6188" y="56"/>
                    </a:lnTo>
                    <a:lnTo>
                      <a:pt x="5899" y="14"/>
                    </a:lnTo>
                    <a:lnTo>
                      <a:pt x="5611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68"/>
              <p:cNvSpPr/>
              <p:nvPr/>
            </p:nvSpPr>
            <p:spPr>
              <a:xfrm>
                <a:off x="2716300" y="2583150"/>
                <a:ext cx="199750" cy="274350"/>
              </a:xfrm>
              <a:custGeom>
                <a:rect b="b" l="l" r="r" t="t"/>
                <a:pathLst>
                  <a:path extrusionOk="0" h="10974" w="7990">
                    <a:moveTo>
                      <a:pt x="1912" y="1"/>
                    </a:moveTo>
                    <a:lnTo>
                      <a:pt x="1" y="1087"/>
                    </a:lnTo>
                    <a:lnTo>
                      <a:pt x="124" y="1321"/>
                    </a:lnTo>
                    <a:lnTo>
                      <a:pt x="427" y="1926"/>
                    </a:lnTo>
                    <a:lnTo>
                      <a:pt x="633" y="2352"/>
                    </a:lnTo>
                    <a:lnTo>
                      <a:pt x="867" y="2847"/>
                    </a:lnTo>
                    <a:lnTo>
                      <a:pt x="1128" y="3424"/>
                    </a:lnTo>
                    <a:lnTo>
                      <a:pt x="1403" y="4071"/>
                    </a:lnTo>
                    <a:lnTo>
                      <a:pt x="1692" y="4772"/>
                    </a:lnTo>
                    <a:lnTo>
                      <a:pt x="1981" y="5528"/>
                    </a:lnTo>
                    <a:lnTo>
                      <a:pt x="2269" y="6340"/>
                    </a:lnTo>
                    <a:lnTo>
                      <a:pt x="2545" y="7192"/>
                    </a:lnTo>
                    <a:lnTo>
                      <a:pt x="2820" y="8086"/>
                    </a:lnTo>
                    <a:lnTo>
                      <a:pt x="3067" y="9021"/>
                    </a:lnTo>
                    <a:lnTo>
                      <a:pt x="3177" y="9502"/>
                    </a:lnTo>
                    <a:lnTo>
                      <a:pt x="3287" y="9983"/>
                    </a:lnTo>
                    <a:lnTo>
                      <a:pt x="3383" y="10478"/>
                    </a:lnTo>
                    <a:lnTo>
                      <a:pt x="3480" y="10974"/>
                    </a:lnTo>
                    <a:lnTo>
                      <a:pt x="7990" y="10974"/>
                    </a:lnTo>
                    <a:lnTo>
                      <a:pt x="7880" y="10286"/>
                    </a:lnTo>
                    <a:lnTo>
                      <a:pt x="7742" y="9598"/>
                    </a:lnTo>
                    <a:lnTo>
                      <a:pt x="7605" y="8925"/>
                    </a:lnTo>
                    <a:lnTo>
                      <a:pt x="7453" y="8265"/>
                    </a:lnTo>
                    <a:lnTo>
                      <a:pt x="7288" y="7618"/>
                    </a:lnTo>
                    <a:lnTo>
                      <a:pt x="7123" y="6972"/>
                    </a:lnTo>
                    <a:lnTo>
                      <a:pt x="6945" y="6353"/>
                    </a:lnTo>
                    <a:lnTo>
                      <a:pt x="6752" y="5762"/>
                    </a:lnTo>
                    <a:lnTo>
                      <a:pt x="6560" y="5171"/>
                    </a:lnTo>
                    <a:lnTo>
                      <a:pt x="6367" y="4607"/>
                    </a:lnTo>
                    <a:lnTo>
                      <a:pt x="6175" y="4057"/>
                    </a:lnTo>
                    <a:lnTo>
                      <a:pt x="5968" y="3534"/>
                    </a:lnTo>
                    <a:lnTo>
                      <a:pt x="5583" y="2558"/>
                    </a:lnTo>
                    <a:lnTo>
                      <a:pt x="5198" y="1664"/>
                    </a:lnTo>
                    <a:lnTo>
                      <a:pt x="5143" y="1527"/>
                    </a:lnTo>
                    <a:lnTo>
                      <a:pt x="5061" y="1389"/>
                    </a:lnTo>
                    <a:lnTo>
                      <a:pt x="4896" y="1142"/>
                    </a:lnTo>
                    <a:lnTo>
                      <a:pt x="4717" y="908"/>
                    </a:lnTo>
                    <a:lnTo>
                      <a:pt x="4511" y="716"/>
                    </a:lnTo>
                    <a:lnTo>
                      <a:pt x="4277" y="523"/>
                    </a:lnTo>
                    <a:lnTo>
                      <a:pt x="4043" y="372"/>
                    </a:lnTo>
                    <a:lnTo>
                      <a:pt x="3782" y="248"/>
                    </a:lnTo>
                    <a:lnTo>
                      <a:pt x="3521" y="138"/>
                    </a:lnTo>
                    <a:lnTo>
                      <a:pt x="3246" y="69"/>
                    </a:lnTo>
                    <a:lnTo>
                      <a:pt x="2971" y="14"/>
                    </a:lnTo>
                    <a:lnTo>
                      <a:pt x="2682" y="1"/>
                    </a:lnTo>
                    <a:lnTo>
                      <a:pt x="2393" y="14"/>
                    </a:lnTo>
                    <a:lnTo>
                      <a:pt x="2104" y="56"/>
                    </a:lnTo>
                    <a:lnTo>
                      <a:pt x="1816" y="124"/>
                    </a:lnTo>
                    <a:lnTo>
                      <a:pt x="1541" y="234"/>
                    </a:lnTo>
                    <a:lnTo>
                      <a:pt x="1403" y="303"/>
                    </a:lnTo>
                    <a:lnTo>
                      <a:pt x="1266" y="372"/>
                    </a:lnTo>
                    <a:lnTo>
                      <a:pt x="19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68"/>
              <p:cNvSpPr/>
              <p:nvPr/>
            </p:nvSpPr>
            <p:spPr>
              <a:xfrm>
                <a:off x="2203400" y="2583150"/>
                <a:ext cx="199750" cy="274350"/>
              </a:xfrm>
              <a:custGeom>
                <a:rect b="b" l="l" r="r" t="t"/>
                <a:pathLst>
                  <a:path extrusionOk="0" h="10974" w="7990">
                    <a:moveTo>
                      <a:pt x="5309" y="1"/>
                    </a:moveTo>
                    <a:lnTo>
                      <a:pt x="5020" y="14"/>
                    </a:lnTo>
                    <a:lnTo>
                      <a:pt x="4745" y="69"/>
                    </a:lnTo>
                    <a:lnTo>
                      <a:pt x="4470" y="138"/>
                    </a:lnTo>
                    <a:lnTo>
                      <a:pt x="4195" y="248"/>
                    </a:lnTo>
                    <a:lnTo>
                      <a:pt x="3947" y="372"/>
                    </a:lnTo>
                    <a:lnTo>
                      <a:pt x="3700" y="523"/>
                    </a:lnTo>
                    <a:lnTo>
                      <a:pt x="3480" y="716"/>
                    </a:lnTo>
                    <a:lnTo>
                      <a:pt x="3273" y="908"/>
                    </a:lnTo>
                    <a:lnTo>
                      <a:pt x="3081" y="1142"/>
                    </a:lnTo>
                    <a:lnTo>
                      <a:pt x="2916" y="1389"/>
                    </a:lnTo>
                    <a:lnTo>
                      <a:pt x="2847" y="1527"/>
                    </a:lnTo>
                    <a:lnTo>
                      <a:pt x="2778" y="1664"/>
                    </a:lnTo>
                    <a:lnTo>
                      <a:pt x="2407" y="2558"/>
                    </a:lnTo>
                    <a:lnTo>
                      <a:pt x="2008" y="3534"/>
                    </a:lnTo>
                    <a:lnTo>
                      <a:pt x="1816" y="4057"/>
                    </a:lnTo>
                    <a:lnTo>
                      <a:pt x="1623" y="4607"/>
                    </a:lnTo>
                    <a:lnTo>
                      <a:pt x="1417" y="5171"/>
                    </a:lnTo>
                    <a:lnTo>
                      <a:pt x="1238" y="5762"/>
                    </a:lnTo>
                    <a:lnTo>
                      <a:pt x="1046" y="6353"/>
                    </a:lnTo>
                    <a:lnTo>
                      <a:pt x="867" y="6972"/>
                    </a:lnTo>
                    <a:lnTo>
                      <a:pt x="688" y="7618"/>
                    </a:lnTo>
                    <a:lnTo>
                      <a:pt x="537" y="8265"/>
                    </a:lnTo>
                    <a:lnTo>
                      <a:pt x="386" y="8925"/>
                    </a:lnTo>
                    <a:lnTo>
                      <a:pt x="235" y="9598"/>
                    </a:lnTo>
                    <a:lnTo>
                      <a:pt x="111" y="10286"/>
                    </a:lnTo>
                    <a:lnTo>
                      <a:pt x="1" y="10974"/>
                    </a:lnTo>
                    <a:lnTo>
                      <a:pt x="4511" y="10974"/>
                    </a:lnTo>
                    <a:lnTo>
                      <a:pt x="4594" y="10478"/>
                    </a:lnTo>
                    <a:lnTo>
                      <a:pt x="4704" y="9983"/>
                    </a:lnTo>
                    <a:lnTo>
                      <a:pt x="4814" y="9502"/>
                    </a:lnTo>
                    <a:lnTo>
                      <a:pt x="4924" y="9021"/>
                    </a:lnTo>
                    <a:lnTo>
                      <a:pt x="5171" y="8086"/>
                    </a:lnTo>
                    <a:lnTo>
                      <a:pt x="5432" y="7192"/>
                    </a:lnTo>
                    <a:lnTo>
                      <a:pt x="5721" y="6340"/>
                    </a:lnTo>
                    <a:lnTo>
                      <a:pt x="6010" y="5528"/>
                    </a:lnTo>
                    <a:lnTo>
                      <a:pt x="6299" y="4772"/>
                    </a:lnTo>
                    <a:lnTo>
                      <a:pt x="6587" y="4071"/>
                    </a:lnTo>
                    <a:lnTo>
                      <a:pt x="6849" y="3424"/>
                    </a:lnTo>
                    <a:lnTo>
                      <a:pt x="7110" y="2847"/>
                    </a:lnTo>
                    <a:lnTo>
                      <a:pt x="7344" y="2352"/>
                    </a:lnTo>
                    <a:lnTo>
                      <a:pt x="7550" y="1926"/>
                    </a:lnTo>
                    <a:lnTo>
                      <a:pt x="7866" y="1321"/>
                    </a:lnTo>
                    <a:lnTo>
                      <a:pt x="7984" y="1097"/>
                    </a:lnTo>
                    <a:lnTo>
                      <a:pt x="7990" y="1101"/>
                    </a:lnTo>
                    <a:lnTo>
                      <a:pt x="7984" y="1097"/>
                    </a:lnTo>
                    <a:lnTo>
                      <a:pt x="7990" y="1087"/>
                    </a:lnTo>
                    <a:lnTo>
                      <a:pt x="6825" y="429"/>
                    </a:lnTo>
                    <a:lnTo>
                      <a:pt x="6825" y="429"/>
                    </a:lnTo>
                    <a:lnTo>
                      <a:pt x="6725" y="372"/>
                    </a:lnTo>
                    <a:lnTo>
                      <a:pt x="6707" y="363"/>
                    </a:lnTo>
                    <a:lnTo>
                      <a:pt x="6065" y="1"/>
                    </a:lnTo>
                    <a:lnTo>
                      <a:pt x="6642" y="331"/>
                    </a:lnTo>
                    <a:lnTo>
                      <a:pt x="6642" y="331"/>
                    </a:lnTo>
                    <a:lnTo>
                      <a:pt x="6587" y="303"/>
                    </a:lnTo>
                    <a:lnTo>
                      <a:pt x="6450" y="234"/>
                    </a:lnTo>
                    <a:lnTo>
                      <a:pt x="6175" y="124"/>
                    </a:lnTo>
                    <a:lnTo>
                      <a:pt x="5886" y="56"/>
                    </a:lnTo>
                    <a:lnTo>
                      <a:pt x="5597" y="14"/>
                    </a:lnTo>
                    <a:lnTo>
                      <a:pt x="53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68"/>
              <p:cNvSpPr/>
              <p:nvPr/>
            </p:nvSpPr>
            <p:spPr>
              <a:xfrm>
                <a:off x="2316175" y="3183375"/>
                <a:ext cx="134425" cy="126525"/>
              </a:xfrm>
              <a:custGeom>
                <a:rect b="b" l="l" r="r" t="t"/>
                <a:pathLst>
                  <a:path extrusionOk="0" h="5061" w="5377">
                    <a:moveTo>
                      <a:pt x="3121" y="0"/>
                    </a:moveTo>
                    <a:lnTo>
                      <a:pt x="0" y="3135"/>
                    </a:lnTo>
                    <a:lnTo>
                      <a:pt x="2241" y="5060"/>
                    </a:lnTo>
                    <a:lnTo>
                      <a:pt x="5376" y="2131"/>
                    </a:lnTo>
                    <a:lnTo>
                      <a:pt x="3121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68"/>
              <p:cNvSpPr/>
              <p:nvPr/>
            </p:nvSpPr>
            <p:spPr>
              <a:xfrm>
                <a:off x="2355350" y="2583150"/>
                <a:ext cx="411850" cy="738075"/>
              </a:xfrm>
              <a:custGeom>
                <a:rect b="b" l="l" r="r" t="t"/>
                <a:pathLst>
                  <a:path extrusionOk="0" h="29523" w="16474">
                    <a:moveTo>
                      <a:pt x="1" y="1"/>
                    </a:moveTo>
                    <a:lnTo>
                      <a:pt x="1" y="29523"/>
                    </a:lnTo>
                    <a:lnTo>
                      <a:pt x="16212" y="29523"/>
                    </a:lnTo>
                    <a:lnTo>
                      <a:pt x="16281" y="29495"/>
                    </a:lnTo>
                    <a:lnTo>
                      <a:pt x="16336" y="29468"/>
                    </a:lnTo>
                    <a:lnTo>
                      <a:pt x="16377" y="29427"/>
                    </a:lnTo>
                    <a:lnTo>
                      <a:pt x="16419" y="29385"/>
                    </a:lnTo>
                    <a:lnTo>
                      <a:pt x="16446" y="29330"/>
                    </a:lnTo>
                    <a:lnTo>
                      <a:pt x="16460" y="29262"/>
                    </a:lnTo>
                    <a:lnTo>
                      <a:pt x="16474" y="29207"/>
                    </a:lnTo>
                    <a:lnTo>
                      <a:pt x="164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68"/>
              <p:cNvSpPr/>
              <p:nvPr/>
            </p:nvSpPr>
            <p:spPr>
              <a:xfrm>
                <a:off x="2622125" y="3853350"/>
                <a:ext cx="97650" cy="469950"/>
              </a:xfrm>
              <a:custGeom>
                <a:rect b="b" l="l" r="r" t="t"/>
                <a:pathLst>
                  <a:path extrusionOk="0" h="18798" w="3906">
                    <a:moveTo>
                      <a:pt x="0" y="1"/>
                    </a:moveTo>
                    <a:lnTo>
                      <a:pt x="0" y="18798"/>
                    </a:lnTo>
                    <a:lnTo>
                      <a:pt x="3905" y="18798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68"/>
              <p:cNvSpPr/>
              <p:nvPr/>
            </p:nvSpPr>
            <p:spPr>
              <a:xfrm>
                <a:off x="2417575" y="3853350"/>
                <a:ext cx="97650" cy="469950"/>
              </a:xfrm>
              <a:custGeom>
                <a:rect b="b" l="l" r="r" t="t"/>
                <a:pathLst>
                  <a:path extrusionOk="0" h="18798" w="3906">
                    <a:moveTo>
                      <a:pt x="0" y="1"/>
                    </a:moveTo>
                    <a:lnTo>
                      <a:pt x="0" y="18798"/>
                    </a:lnTo>
                    <a:lnTo>
                      <a:pt x="3906" y="18798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68"/>
              <p:cNvSpPr/>
              <p:nvPr/>
            </p:nvSpPr>
            <p:spPr>
              <a:xfrm>
                <a:off x="2622125" y="4192300"/>
                <a:ext cx="97650" cy="131000"/>
              </a:xfrm>
              <a:custGeom>
                <a:rect b="b" l="l" r="r" t="t"/>
                <a:pathLst>
                  <a:path extrusionOk="0" h="5240" w="3906">
                    <a:moveTo>
                      <a:pt x="0" y="1"/>
                    </a:moveTo>
                    <a:lnTo>
                      <a:pt x="0" y="5240"/>
                    </a:lnTo>
                    <a:lnTo>
                      <a:pt x="3905" y="5240"/>
                    </a:lnTo>
                    <a:lnTo>
                      <a:pt x="3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68"/>
              <p:cNvSpPr/>
              <p:nvPr/>
            </p:nvSpPr>
            <p:spPr>
              <a:xfrm>
                <a:off x="2417575" y="4192300"/>
                <a:ext cx="97650" cy="131000"/>
              </a:xfrm>
              <a:custGeom>
                <a:rect b="b" l="l" r="r" t="t"/>
                <a:pathLst>
                  <a:path extrusionOk="0" h="5240" w="3906">
                    <a:moveTo>
                      <a:pt x="0" y="1"/>
                    </a:moveTo>
                    <a:lnTo>
                      <a:pt x="0" y="5240"/>
                    </a:lnTo>
                    <a:lnTo>
                      <a:pt x="3906" y="5240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68"/>
              <p:cNvSpPr/>
              <p:nvPr/>
            </p:nvSpPr>
            <p:spPr>
              <a:xfrm>
                <a:off x="2448175" y="2582800"/>
                <a:ext cx="230675" cy="115525"/>
              </a:xfrm>
              <a:custGeom>
                <a:rect b="b" l="l" r="r" t="t"/>
                <a:pathLst>
                  <a:path extrusionOk="0" h="4621" w="9227">
                    <a:moveTo>
                      <a:pt x="0" y="1"/>
                    </a:moveTo>
                    <a:lnTo>
                      <a:pt x="0" y="15"/>
                    </a:lnTo>
                    <a:lnTo>
                      <a:pt x="0" y="248"/>
                    </a:lnTo>
                    <a:lnTo>
                      <a:pt x="14" y="482"/>
                    </a:lnTo>
                    <a:lnTo>
                      <a:pt x="55" y="716"/>
                    </a:lnTo>
                    <a:lnTo>
                      <a:pt x="96" y="936"/>
                    </a:lnTo>
                    <a:lnTo>
                      <a:pt x="138" y="1170"/>
                    </a:lnTo>
                    <a:lnTo>
                      <a:pt x="206" y="1390"/>
                    </a:lnTo>
                    <a:lnTo>
                      <a:pt x="275" y="1596"/>
                    </a:lnTo>
                    <a:lnTo>
                      <a:pt x="358" y="1802"/>
                    </a:lnTo>
                    <a:lnTo>
                      <a:pt x="454" y="2008"/>
                    </a:lnTo>
                    <a:lnTo>
                      <a:pt x="550" y="2215"/>
                    </a:lnTo>
                    <a:lnTo>
                      <a:pt x="660" y="2407"/>
                    </a:lnTo>
                    <a:lnTo>
                      <a:pt x="784" y="2586"/>
                    </a:lnTo>
                    <a:lnTo>
                      <a:pt x="908" y="2778"/>
                    </a:lnTo>
                    <a:lnTo>
                      <a:pt x="1045" y="2943"/>
                    </a:lnTo>
                    <a:lnTo>
                      <a:pt x="1197" y="3108"/>
                    </a:lnTo>
                    <a:lnTo>
                      <a:pt x="1348" y="3273"/>
                    </a:lnTo>
                    <a:lnTo>
                      <a:pt x="1513" y="3425"/>
                    </a:lnTo>
                    <a:lnTo>
                      <a:pt x="1678" y="3576"/>
                    </a:lnTo>
                    <a:lnTo>
                      <a:pt x="1857" y="3713"/>
                    </a:lnTo>
                    <a:lnTo>
                      <a:pt x="2035" y="3837"/>
                    </a:lnTo>
                    <a:lnTo>
                      <a:pt x="2214" y="3961"/>
                    </a:lnTo>
                    <a:lnTo>
                      <a:pt x="2407" y="4071"/>
                    </a:lnTo>
                    <a:lnTo>
                      <a:pt x="2613" y="4167"/>
                    </a:lnTo>
                    <a:lnTo>
                      <a:pt x="2819" y="4263"/>
                    </a:lnTo>
                    <a:lnTo>
                      <a:pt x="3025" y="4346"/>
                    </a:lnTo>
                    <a:lnTo>
                      <a:pt x="3245" y="4415"/>
                    </a:lnTo>
                    <a:lnTo>
                      <a:pt x="3452" y="4483"/>
                    </a:lnTo>
                    <a:lnTo>
                      <a:pt x="3685" y="4539"/>
                    </a:lnTo>
                    <a:lnTo>
                      <a:pt x="3905" y="4566"/>
                    </a:lnTo>
                    <a:lnTo>
                      <a:pt x="4139" y="4607"/>
                    </a:lnTo>
                    <a:lnTo>
                      <a:pt x="4373" y="4621"/>
                    </a:lnTo>
                    <a:lnTo>
                      <a:pt x="4854" y="4621"/>
                    </a:lnTo>
                    <a:lnTo>
                      <a:pt x="5088" y="4607"/>
                    </a:lnTo>
                    <a:lnTo>
                      <a:pt x="5308" y="4566"/>
                    </a:lnTo>
                    <a:lnTo>
                      <a:pt x="5542" y="4539"/>
                    </a:lnTo>
                    <a:lnTo>
                      <a:pt x="5762" y="4483"/>
                    </a:lnTo>
                    <a:lnTo>
                      <a:pt x="5982" y="4415"/>
                    </a:lnTo>
                    <a:lnTo>
                      <a:pt x="6202" y="4346"/>
                    </a:lnTo>
                    <a:lnTo>
                      <a:pt x="6408" y="4263"/>
                    </a:lnTo>
                    <a:lnTo>
                      <a:pt x="6614" y="4167"/>
                    </a:lnTo>
                    <a:lnTo>
                      <a:pt x="6807" y="4071"/>
                    </a:lnTo>
                    <a:lnTo>
                      <a:pt x="6999" y="3961"/>
                    </a:lnTo>
                    <a:lnTo>
                      <a:pt x="7192" y="3837"/>
                    </a:lnTo>
                    <a:lnTo>
                      <a:pt x="7371" y="3713"/>
                    </a:lnTo>
                    <a:lnTo>
                      <a:pt x="7549" y="3576"/>
                    </a:lnTo>
                    <a:lnTo>
                      <a:pt x="7714" y="3425"/>
                    </a:lnTo>
                    <a:lnTo>
                      <a:pt x="7879" y="3273"/>
                    </a:lnTo>
                    <a:lnTo>
                      <a:pt x="8031" y="3108"/>
                    </a:lnTo>
                    <a:lnTo>
                      <a:pt x="8168" y="2943"/>
                    </a:lnTo>
                    <a:lnTo>
                      <a:pt x="8306" y="2778"/>
                    </a:lnTo>
                    <a:lnTo>
                      <a:pt x="8443" y="2586"/>
                    </a:lnTo>
                    <a:lnTo>
                      <a:pt x="8553" y="2407"/>
                    </a:lnTo>
                    <a:lnTo>
                      <a:pt x="8663" y="2215"/>
                    </a:lnTo>
                    <a:lnTo>
                      <a:pt x="8773" y="2008"/>
                    </a:lnTo>
                    <a:lnTo>
                      <a:pt x="8869" y="1802"/>
                    </a:lnTo>
                    <a:lnTo>
                      <a:pt x="8952" y="1596"/>
                    </a:lnTo>
                    <a:lnTo>
                      <a:pt x="9021" y="1390"/>
                    </a:lnTo>
                    <a:lnTo>
                      <a:pt x="9076" y="1170"/>
                    </a:lnTo>
                    <a:lnTo>
                      <a:pt x="9131" y="936"/>
                    </a:lnTo>
                    <a:lnTo>
                      <a:pt x="9172" y="716"/>
                    </a:lnTo>
                    <a:lnTo>
                      <a:pt x="9199" y="482"/>
                    </a:lnTo>
                    <a:lnTo>
                      <a:pt x="9227" y="248"/>
                    </a:lnTo>
                    <a:lnTo>
                      <a:pt x="9227" y="15"/>
                    </a:lnTo>
                    <a:lnTo>
                      <a:pt x="92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68"/>
              <p:cNvSpPr/>
              <p:nvPr/>
            </p:nvSpPr>
            <p:spPr>
              <a:xfrm>
                <a:off x="2595975" y="3446000"/>
                <a:ext cx="159200" cy="411175"/>
              </a:xfrm>
              <a:custGeom>
                <a:rect b="b" l="l" r="r" t="t"/>
                <a:pathLst>
                  <a:path extrusionOk="0" h="16447" w="6368">
                    <a:moveTo>
                      <a:pt x="1" y="0"/>
                    </a:moveTo>
                    <a:lnTo>
                      <a:pt x="1" y="16446"/>
                    </a:lnTo>
                    <a:lnTo>
                      <a:pt x="6367" y="16446"/>
                    </a:lnTo>
                    <a:lnTo>
                      <a:pt x="6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68"/>
              <p:cNvSpPr/>
              <p:nvPr/>
            </p:nvSpPr>
            <p:spPr>
              <a:xfrm>
                <a:off x="2372875" y="3446000"/>
                <a:ext cx="159550" cy="411175"/>
              </a:xfrm>
              <a:custGeom>
                <a:rect b="b" l="l" r="r" t="t"/>
                <a:pathLst>
                  <a:path extrusionOk="0" h="16447" w="6382">
                    <a:moveTo>
                      <a:pt x="1" y="0"/>
                    </a:moveTo>
                    <a:lnTo>
                      <a:pt x="1" y="16446"/>
                    </a:lnTo>
                    <a:lnTo>
                      <a:pt x="6381" y="16446"/>
                    </a:lnTo>
                    <a:lnTo>
                      <a:pt x="63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68"/>
              <p:cNvSpPr/>
              <p:nvPr/>
            </p:nvSpPr>
            <p:spPr>
              <a:xfrm>
                <a:off x="2372875" y="3321200"/>
                <a:ext cx="382300" cy="312850"/>
              </a:xfrm>
              <a:custGeom>
                <a:rect b="b" l="l" r="r" t="t"/>
                <a:pathLst>
                  <a:path extrusionOk="0" h="12514" w="15292">
                    <a:moveTo>
                      <a:pt x="1" y="1"/>
                    </a:moveTo>
                    <a:lnTo>
                      <a:pt x="1" y="12514"/>
                    </a:lnTo>
                    <a:lnTo>
                      <a:pt x="15291" y="12514"/>
                    </a:lnTo>
                    <a:lnTo>
                      <a:pt x="152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68"/>
              <p:cNvSpPr/>
              <p:nvPr/>
            </p:nvSpPr>
            <p:spPr>
              <a:xfrm>
                <a:off x="2610425" y="4313650"/>
                <a:ext cx="277450" cy="66025"/>
              </a:xfrm>
              <a:custGeom>
                <a:rect b="b" l="l" r="r" t="t"/>
                <a:pathLst>
                  <a:path extrusionOk="0" h="2641" w="11098">
                    <a:moveTo>
                      <a:pt x="0" y="1"/>
                    </a:moveTo>
                    <a:lnTo>
                      <a:pt x="0" y="2641"/>
                    </a:lnTo>
                    <a:lnTo>
                      <a:pt x="11097" y="2641"/>
                    </a:lnTo>
                    <a:lnTo>
                      <a:pt x="11097" y="2146"/>
                    </a:lnTo>
                    <a:lnTo>
                      <a:pt x="11083" y="1926"/>
                    </a:lnTo>
                    <a:lnTo>
                      <a:pt x="11056" y="1720"/>
                    </a:lnTo>
                    <a:lnTo>
                      <a:pt x="11001" y="1513"/>
                    </a:lnTo>
                    <a:lnTo>
                      <a:pt x="10932" y="1321"/>
                    </a:lnTo>
                    <a:lnTo>
                      <a:pt x="10836" y="1128"/>
                    </a:lnTo>
                    <a:lnTo>
                      <a:pt x="10740" y="950"/>
                    </a:lnTo>
                    <a:lnTo>
                      <a:pt x="10616" y="785"/>
                    </a:lnTo>
                    <a:lnTo>
                      <a:pt x="10465" y="633"/>
                    </a:lnTo>
                    <a:lnTo>
                      <a:pt x="10313" y="496"/>
                    </a:lnTo>
                    <a:lnTo>
                      <a:pt x="10148" y="372"/>
                    </a:lnTo>
                    <a:lnTo>
                      <a:pt x="9970" y="262"/>
                    </a:lnTo>
                    <a:lnTo>
                      <a:pt x="9791" y="166"/>
                    </a:lnTo>
                    <a:lnTo>
                      <a:pt x="9598" y="97"/>
                    </a:lnTo>
                    <a:lnTo>
                      <a:pt x="9392" y="42"/>
                    </a:lnTo>
                    <a:lnTo>
                      <a:pt x="9172" y="15"/>
                    </a:lnTo>
                    <a:lnTo>
                      <a:pt x="89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68"/>
              <p:cNvSpPr/>
              <p:nvPr/>
            </p:nvSpPr>
            <p:spPr>
              <a:xfrm>
                <a:off x="2248450" y="4313650"/>
                <a:ext cx="277775" cy="66025"/>
              </a:xfrm>
              <a:custGeom>
                <a:rect b="b" l="l" r="r" t="t"/>
                <a:pathLst>
                  <a:path extrusionOk="0" h="2641" w="11111">
                    <a:moveTo>
                      <a:pt x="2159" y="1"/>
                    </a:moveTo>
                    <a:lnTo>
                      <a:pt x="1939" y="15"/>
                    </a:lnTo>
                    <a:lnTo>
                      <a:pt x="1719" y="42"/>
                    </a:lnTo>
                    <a:lnTo>
                      <a:pt x="1513" y="97"/>
                    </a:lnTo>
                    <a:lnTo>
                      <a:pt x="1320" y="166"/>
                    </a:lnTo>
                    <a:lnTo>
                      <a:pt x="1128" y="262"/>
                    </a:lnTo>
                    <a:lnTo>
                      <a:pt x="949" y="372"/>
                    </a:lnTo>
                    <a:lnTo>
                      <a:pt x="784" y="496"/>
                    </a:lnTo>
                    <a:lnTo>
                      <a:pt x="633" y="633"/>
                    </a:lnTo>
                    <a:lnTo>
                      <a:pt x="495" y="785"/>
                    </a:lnTo>
                    <a:lnTo>
                      <a:pt x="371" y="950"/>
                    </a:lnTo>
                    <a:lnTo>
                      <a:pt x="261" y="1128"/>
                    </a:lnTo>
                    <a:lnTo>
                      <a:pt x="179" y="1321"/>
                    </a:lnTo>
                    <a:lnTo>
                      <a:pt x="96" y="1513"/>
                    </a:lnTo>
                    <a:lnTo>
                      <a:pt x="55" y="1720"/>
                    </a:lnTo>
                    <a:lnTo>
                      <a:pt x="14" y="1926"/>
                    </a:lnTo>
                    <a:lnTo>
                      <a:pt x="0" y="2146"/>
                    </a:lnTo>
                    <a:lnTo>
                      <a:pt x="0" y="2641"/>
                    </a:lnTo>
                    <a:lnTo>
                      <a:pt x="11111" y="2641"/>
                    </a:lnTo>
                    <a:lnTo>
                      <a:pt x="11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68"/>
              <p:cNvSpPr/>
              <p:nvPr/>
            </p:nvSpPr>
            <p:spPr>
              <a:xfrm>
                <a:off x="2486325" y="2488275"/>
                <a:ext cx="151975" cy="172600"/>
              </a:xfrm>
              <a:custGeom>
                <a:rect b="b" l="l" r="r" t="t"/>
                <a:pathLst>
                  <a:path extrusionOk="0" h="6904" w="6079">
                    <a:moveTo>
                      <a:pt x="1" y="0"/>
                    </a:moveTo>
                    <a:lnTo>
                      <a:pt x="1" y="3864"/>
                    </a:lnTo>
                    <a:lnTo>
                      <a:pt x="14" y="4181"/>
                    </a:lnTo>
                    <a:lnTo>
                      <a:pt x="56" y="4483"/>
                    </a:lnTo>
                    <a:lnTo>
                      <a:pt x="138" y="4772"/>
                    </a:lnTo>
                    <a:lnTo>
                      <a:pt x="234" y="5047"/>
                    </a:lnTo>
                    <a:lnTo>
                      <a:pt x="358" y="5322"/>
                    </a:lnTo>
                    <a:lnTo>
                      <a:pt x="509" y="5569"/>
                    </a:lnTo>
                    <a:lnTo>
                      <a:pt x="688" y="5803"/>
                    </a:lnTo>
                    <a:lnTo>
                      <a:pt x="881" y="6023"/>
                    </a:lnTo>
                    <a:lnTo>
                      <a:pt x="1101" y="6216"/>
                    </a:lnTo>
                    <a:lnTo>
                      <a:pt x="1334" y="6394"/>
                    </a:lnTo>
                    <a:lnTo>
                      <a:pt x="1582" y="6546"/>
                    </a:lnTo>
                    <a:lnTo>
                      <a:pt x="1857" y="6669"/>
                    </a:lnTo>
                    <a:lnTo>
                      <a:pt x="2132" y="6766"/>
                    </a:lnTo>
                    <a:lnTo>
                      <a:pt x="2421" y="6848"/>
                    </a:lnTo>
                    <a:lnTo>
                      <a:pt x="2723" y="6889"/>
                    </a:lnTo>
                    <a:lnTo>
                      <a:pt x="3039" y="6903"/>
                    </a:lnTo>
                    <a:lnTo>
                      <a:pt x="3342" y="6889"/>
                    </a:lnTo>
                    <a:lnTo>
                      <a:pt x="3644" y="6848"/>
                    </a:lnTo>
                    <a:lnTo>
                      <a:pt x="3933" y="6766"/>
                    </a:lnTo>
                    <a:lnTo>
                      <a:pt x="4222" y="6669"/>
                    </a:lnTo>
                    <a:lnTo>
                      <a:pt x="4483" y="6546"/>
                    </a:lnTo>
                    <a:lnTo>
                      <a:pt x="4731" y="6394"/>
                    </a:lnTo>
                    <a:lnTo>
                      <a:pt x="4964" y="6216"/>
                    </a:lnTo>
                    <a:lnTo>
                      <a:pt x="5184" y="6023"/>
                    </a:lnTo>
                    <a:lnTo>
                      <a:pt x="5377" y="5803"/>
                    </a:lnTo>
                    <a:lnTo>
                      <a:pt x="5556" y="5569"/>
                    </a:lnTo>
                    <a:lnTo>
                      <a:pt x="5707" y="5322"/>
                    </a:lnTo>
                    <a:lnTo>
                      <a:pt x="5831" y="5047"/>
                    </a:lnTo>
                    <a:lnTo>
                      <a:pt x="5941" y="4772"/>
                    </a:lnTo>
                    <a:lnTo>
                      <a:pt x="6010" y="4483"/>
                    </a:lnTo>
                    <a:lnTo>
                      <a:pt x="6051" y="4181"/>
                    </a:lnTo>
                    <a:lnTo>
                      <a:pt x="6078" y="3864"/>
                    </a:lnTo>
                    <a:lnTo>
                      <a:pt x="6078" y="0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68"/>
              <p:cNvSpPr/>
              <p:nvPr/>
            </p:nvSpPr>
            <p:spPr>
              <a:xfrm>
                <a:off x="2332675" y="1931375"/>
                <a:ext cx="453775" cy="291875"/>
              </a:xfrm>
              <a:custGeom>
                <a:rect b="b" l="l" r="r" t="t"/>
                <a:pathLst>
                  <a:path extrusionOk="0" h="11675" w="18151">
                    <a:moveTo>
                      <a:pt x="8608" y="1"/>
                    </a:moveTo>
                    <a:lnTo>
                      <a:pt x="8140" y="14"/>
                    </a:lnTo>
                    <a:lnTo>
                      <a:pt x="7687" y="42"/>
                    </a:lnTo>
                    <a:lnTo>
                      <a:pt x="7247" y="69"/>
                    </a:lnTo>
                    <a:lnTo>
                      <a:pt x="6807" y="111"/>
                    </a:lnTo>
                    <a:lnTo>
                      <a:pt x="6380" y="166"/>
                    </a:lnTo>
                    <a:lnTo>
                      <a:pt x="5954" y="221"/>
                    </a:lnTo>
                    <a:lnTo>
                      <a:pt x="5542" y="303"/>
                    </a:lnTo>
                    <a:lnTo>
                      <a:pt x="5143" y="372"/>
                    </a:lnTo>
                    <a:lnTo>
                      <a:pt x="4744" y="468"/>
                    </a:lnTo>
                    <a:lnTo>
                      <a:pt x="4373" y="564"/>
                    </a:lnTo>
                    <a:lnTo>
                      <a:pt x="4001" y="674"/>
                    </a:lnTo>
                    <a:lnTo>
                      <a:pt x="3644" y="798"/>
                    </a:lnTo>
                    <a:lnTo>
                      <a:pt x="3300" y="936"/>
                    </a:lnTo>
                    <a:lnTo>
                      <a:pt x="2970" y="1073"/>
                    </a:lnTo>
                    <a:lnTo>
                      <a:pt x="2654" y="1224"/>
                    </a:lnTo>
                    <a:lnTo>
                      <a:pt x="2351" y="1389"/>
                    </a:lnTo>
                    <a:lnTo>
                      <a:pt x="2076" y="1568"/>
                    </a:lnTo>
                    <a:lnTo>
                      <a:pt x="1801" y="1747"/>
                    </a:lnTo>
                    <a:lnTo>
                      <a:pt x="1554" y="1939"/>
                    </a:lnTo>
                    <a:lnTo>
                      <a:pt x="1320" y="2146"/>
                    </a:lnTo>
                    <a:lnTo>
                      <a:pt x="1100" y="2366"/>
                    </a:lnTo>
                    <a:lnTo>
                      <a:pt x="894" y="2599"/>
                    </a:lnTo>
                    <a:lnTo>
                      <a:pt x="715" y="2833"/>
                    </a:lnTo>
                    <a:lnTo>
                      <a:pt x="550" y="3081"/>
                    </a:lnTo>
                    <a:lnTo>
                      <a:pt x="413" y="3342"/>
                    </a:lnTo>
                    <a:lnTo>
                      <a:pt x="289" y="3617"/>
                    </a:lnTo>
                    <a:lnTo>
                      <a:pt x="179" y="3906"/>
                    </a:lnTo>
                    <a:lnTo>
                      <a:pt x="110" y="4194"/>
                    </a:lnTo>
                    <a:lnTo>
                      <a:pt x="41" y="4511"/>
                    </a:lnTo>
                    <a:lnTo>
                      <a:pt x="14" y="4827"/>
                    </a:lnTo>
                    <a:lnTo>
                      <a:pt x="0" y="5157"/>
                    </a:lnTo>
                    <a:lnTo>
                      <a:pt x="14" y="5487"/>
                    </a:lnTo>
                    <a:lnTo>
                      <a:pt x="41" y="5817"/>
                    </a:lnTo>
                    <a:lnTo>
                      <a:pt x="110" y="6147"/>
                    </a:lnTo>
                    <a:lnTo>
                      <a:pt x="179" y="6477"/>
                    </a:lnTo>
                    <a:lnTo>
                      <a:pt x="289" y="6780"/>
                    </a:lnTo>
                    <a:lnTo>
                      <a:pt x="413" y="7096"/>
                    </a:lnTo>
                    <a:lnTo>
                      <a:pt x="550" y="7398"/>
                    </a:lnTo>
                    <a:lnTo>
                      <a:pt x="715" y="7687"/>
                    </a:lnTo>
                    <a:lnTo>
                      <a:pt x="894" y="7976"/>
                    </a:lnTo>
                    <a:lnTo>
                      <a:pt x="1100" y="8265"/>
                    </a:lnTo>
                    <a:lnTo>
                      <a:pt x="1320" y="8540"/>
                    </a:lnTo>
                    <a:lnTo>
                      <a:pt x="1554" y="8801"/>
                    </a:lnTo>
                    <a:lnTo>
                      <a:pt x="1801" y="9062"/>
                    </a:lnTo>
                    <a:lnTo>
                      <a:pt x="2076" y="9296"/>
                    </a:lnTo>
                    <a:lnTo>
                      <a:pt x="2351" y="9543"/>
                    </a:lnTo>
                    <a:lnTo>
                      <a:pt x="2654" y="9763"/>
                    </a:lnTo>
                    <a:lnTo>
                      <a:pt x="2970" y="9983"/>
                    </a:lnTo>
                    <a:lnTo>
                      <a:pt x="3300" y="10190"/>
                    </a:lnTo>
                    <a:lnTo>
                      <a:pt x="3644" y="10382"/>
                    </a:lnTo>
                    <a:lnTo>
                      <a:pt x="4001" y="10561"/>
                    </a:lnTo>
                    <a:lnTo>
                      <a:pt x="4373" y="10726"/>
                    </a:lnTo>
                    <a:lnTo>
                      <a:pt x="4744" y="10891"/>
                    </a:lnTo>
                    <a:lnTo>
                      <a:pt x="5143" y="11028"/>
                    </a:lnTo>
                    <a:lnTo>
                      <a:pt x="5542" y="11166"/>
                    </a:lnTo>
                    <a:lnTo>
                      <a:pt x="5954" y="11276"/>
                    </a:lnTo>
                    <a:lnTo>
                      <a:pt x="6380" y="11386"/>
                    </a:lnTo>
                    <a:lnTo>
                      <a:pt x="6807" y="11468"/>
                    </a:lnTo>
                    <a:lnTo>
                      <a:pt x="7247" y="11537"/>
                    </a:lnTo>
                    <a:lnTo>
                      <a:pt x="7687" y="11592"/>
                    </a:lnTo>
                    <a:lnTo>
                      <a:pt x="8140" y="11634"/>
                    </a:lnTo>
                    <a:lnTo>
                      <a:pt x="8608" y="11661"/>
                    </a:lnTo>
                    <a:lnTo>
                      <a:pt x="9075" y="11675"/>
                    </a:lnTo>
                    <a:lnTo>
                      <a:pt x="9543" y="11661"/>
                    </a:lnTo>
                    <a:lnTo>
                      <a:pt x="9997" y="11634"/>
                    </a:lnTo>
                    <a:lnTo>
                      <a:pt x="10450" y="11592"/>
                    </a:lnTo>
                    <a:lnTo>
                      <a:pt x="10904" y="11537"/>
                    </a:lnTo>
                    <a:lnTo>
                      <a:pt x="11344" y="11468"/>
                    </a:lnTo>
                    <a:lnTo>
                      <a:pt x="11771" y="11386"/>
                    </a:lnTo>
                    <a:lnTo>
                      <a:pt x="12197" y="11276"/>
                    </a:lnTo>
                    <a:lnTo>
                      <a:pt x="12609" y="11166"/>
                    </a:lnTo>
                    <a:lnTo>
                      <a:pt x="13008" y="11028"/>
                    </a:lnTo>
                    <a:lnTo>
                      <a:pt x="13393" y="10891"/>
                    </a:lnTo>
                    <a:lnTo>
                      <a:pt x="13778" y="10726"/>
                    </a:lnTo>
                    <a:lnTo>
                      <a:pt x="14149" y="10561"/>
                    </a:lnTo>
                    <a:lnTo>
                      <a:pt x="14507" y="10382"/>
                    </a:lnTo>
                    <a:lnTo>
                      <a:pt x="14851" y="10190"/>
                    </a:lnTo>
                    <a:lnTo>
                      <a:pt x="15181" y="9983"/>
                    </a:lnTo>
                    <a:lnTo>
                      <a:pt x="15497" y="9763"/>
                    </a:lnTo>
                    <a:lnTo>
                      <a:pt x="15786" y="9543"/>
                    </a:lnTo>
                    <a:lnTo>
                      <a:pt x="16074" y="9296"/>
                    </a:lnTo>
                    <a:lnTo>
                      <a:pt x="16349" y="9062"/>
                    </a:lnTo>
                    <a:lnTo>
                      <a:pt x="16597" y="8801"/>
                    </a:lnTo>
                    <a:lnTo>
                      <a:pt x="16831" y="8540"/>
                    </a:lnTo>
                    <a:lnTo>
                      <a:pt x="17051" y="8265"/>
                    </a:lnTo>
                    <a:lnTo>
                      <a:pt x="17257" y="7976"/>
                    </a:lnTo>
                    <a:lnTo>
                      <a:pt x="17436" y="7687"/>
                    </a:lnTo>
                    <a:lnTo>
                      <a:pt x="17601" y="7398"/>
                    </a:lnTo>
                    <a:lnTo>
                      <a:pt x="17738" y="7096"/>
                    </a:lnTo>
                    <a:lnTo>
                      <a:pt x="17862" y="6780"/>
                    </a:lnTo>
                    <a:lnTo>
                      <a:pt x="17958" y="6477"/>
                    </a:lnTo>
                    <a:lnTo>
                      <a:pt x="18041" y="6147"/>
                    </a:lnTo>
                    <a:lnTo>
                      <a:pt x="18096" y="5817"/>
                    </a:lnTo>
                    <a:lnTo>
                      <a:pt x="18137" y="5487"/>
                    </a:lnTo>
                    <a:lnTo>
                      <a:pt x="18151" y="5157"/>
                    </a:lnTo>
                    <a:lnTo>
                      <a:pt x="18137" y="4827"/>
                    </a:lnTo>
                    <a:lnTo>
                      <a:pt x="18096" y="4511"/>
                    </a:lnTo>
                    <a:lnTo>
                      <a:pt x="18041" y="4194"/>
                    </a:lnTo>
                    <a:lnTo>
                      <a:pt x="17958" y="3906"/>
                    </a:lnTo>
                    <a:lnTo>
                      <a:pt x="17862" y="3617"/>
                    </a:lnTo>
                    <a:lnTo>
                      <a:pt x="17738" y="3342"/>
                    </a:lnTo>
                    <a:lnTo>
                      <a:pt x="17601" y="3081"/>
                    </a:lnTo>
                    <a:lnTo>
                      <a:pt x="17436" y="2833"/>
                    </a:lnTo>
                    <a:lnTo>
                      <a:pt x="17257" y="2599"/>
                    </a:lnTo>
                    <a:lnTo>
                      <a:pt x="17051" y="2366"/>
                    </a:lnTo>
                    <a:lnTo>
                      <a:pt x="16831" y="2146"/>
                    </a:lnTo>
                    <a:lnTo>
                      <a:pt x="16597" y="1939"/>
                    </a:lnTo>
                    <a:lnTo>
                      <a:pt x="16349" y="1747"/>
                    </a:lnTo>
                    <a:lnTo>
                      <a:pt x="16074" y="1568"/>
                    </a:lnTo>
                    <a:lnTo>
                      <a:pt x="15786" y="1389"/>
                    </a:lnTo>
                    <a:lnTo>
                      <a:pt x="15497" y="1224"/>
                    </a:lnTo>
                    <a:lnTo>
                      <a:pt x="15181" y="1073"/>
                    </a:lnTo>
                    <a:lnTo>
                      <a:pt x="14851" y="936"/>
                    </a:lnTo>
                    <a:lnTo>
                      <a:pt x="14507" y="798"/>
                    </a:lnTo>
                    <a:lnTo>
                      <a:pt x="14149" y="674"/>
                    </a:lnTo>
                    <a:lnTo>
                      <a:pt x="13778" y="564"/>
                    </a:lnTo>
                    <a:lnTo>
                      <a:pt x="13393" y="468"/>
                    </a:lnTo>
                    <a:lnTo>
                      <a:pt x="13008" y="372"/>
                    </a:lnTo>
                    <a:lnTo>
                      <a:pt x="12609" y="303"/>
                    </a:lnTo>
                    <a:lnTo>
                      <a:pt x="12197" y="221"/>
                    </a:lnTo>
                    <a:lnTo>
                      <a:pt x="11771" y="166"/>
                    </a:lnTo>
                    <a:lnTo>
                      <a:pt x="11344" y="111"/>
                    </a:lnTo>
                    <a:lnTo>
                      <a:pt x="10904" y="69"/>
                    </a:lnTo>
                    <a:lnTo>
                      <a:pt x="10450" y="42"/>
                    </a:lnTo>
                    <a:lnTo>
                      <a:pt x="9997" y="14"/>
                    </a:lnTo>
                    <a:lnTo>
                      <a:pt x="95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68"/>
              <p:cNvSpPr/>
              <p:nvPr/>
            </p:nvSpPr>
            <p:spPr>
              <a:xfrm>
                <a:off x="2700500" y="2229775"/>
                <a:ext cx="128250" cy="128225"/>
              </a:xfrm>
              <a:custGeom>
                <a:rect b="b" l="l" r="r" t="t"/>
                <a:pathLst>
                  <a:path extrusionOk="0" h="5129" w="5130">
                    <a:moveTo>
                      <a:pt x="2571" y="0"/>
                    </a:moveTo>
                    <a:lnTo>
                      <a:pt x="2296" y="14"/>
                    </a:lnTo>
                    <a:lnTo>
                      <a:pt x="2049" y="55"/>
                    </a:lnTo>
                    <a:lnTo>
                      <a:pt x="1801" y="124"/>
                    </a:lnTo>
                    <a:lnTo>
                      <a:pt x="1568" y="206"/>
                    </a:lnTo>
                    <a:lnTo>
                      <a:pt x="1348" y="316"/>
                    </a:lnTo>
                    <a:lnTo>
                      <a:pt x="1128" y="440"/>
                    </a:lnTo>
                    <a:lnTo>
                      <a:pt x="935" y="591"/>
                    </a:lnTo>
                    <a:lnTo>
                      <a:pt x="756" y="756"/>
                    </a:lnTo>
                    <a:lnTo>
                      <a:pt x="591" y="935"/>
                    </a:lnTo>
                    <a:lnTo>
                      <a:pt x="440" y="1141"/>
                    </a:lnTo>
                    <a:lnTo>
                      <a:pt x="316" y="1348"/>
                    </a:lnTo>
                    <a:lnTo>
                      <a:pt x="206" y="1568"/>
                    </a:lnTo>
                    <a:lnTo>
                      <a:pt x="124" y="1801"/>
                    </a:lnTo>
                    <a:lnTo>
                      <a:pt x="55" y="2049"/>
                    </a:lnTo>
                    <a:lnTo>
                      <a:pt x="14" y="2310"/>
                    </a:lnTo>
                    <a:lnTo>
                      <a:pt x="0" y="2571"/>
                    </a:lnTo>
                    <a:lnTo>
                      <a:pt x="14" y="2833"/>
                    </a:lnTo>
                    <a:lnTo>
                      <a:pt x="55" y="3080"/>
                    </a:lnTo>
                    <a:lnTo>
                      <a:pt x="124" y="3328"/>
                    </a:lnTo>
                    <a:lnTo>
                      <a:pt x="206" y="3561"/>
                    </a:lnTo>
                    <a:lnTo>
                      <a:pt x="316" y="3795"/>
                    </a:lnTo>
                    <a:lnTo>
                      <a:pt x="440" y="4001"/>
                    </a:lnTo>
                    <a:lnTo>
                      <a:pt x="591" y="4194"/>
                    </a:lnTo>
                    <a:lnTo>
                      <a:pt x="756" y="4386"/>
                    </a:lnTo>
                    <a:lnTo>
                      <a:pt x="935" y="4551"/>
                    </a:lnTo>
                    <a:lnTo>
                      <a:pt x="1128" y="4689"/>
                    </a:lnTo>
                    <a:lnTo>
                      <a:pt x="1348" y="4826"/>
                    </a:lnTo>
                    <a:lnTo>
                      <a:pt x="1568" y="4936"/>
                    </a:lnTo>
                    <a:lnTo>
                      <a:pt x="1801" y="5019"/>
                    </a:lnTo>
                    <a:lnTo>
                      <a:pt x="2049" y="5074"/>
                    </a:lnTo>
                    <a:lnTo>
                      <a:pt x="2296" y="5115"/>
                    </a:lnTo>
                    <a:lnTo>
                      <a:pt x="2571" y="5129"/>
                    </a:lnTo>
                    <a:lnTo>
                      <a:pt x="2833" y="5115"/>
                    </a:lnTo>
                    <a:lnTo>
                      <a:pt x="3080" y="5074"/>
                    </a:lnTo>
                    <a:lnTo>
                      <a:pt x="3328" y="5019"/>
                    </a:lnTo>
                    <a:lnTo>
                      <a:pt x="3562" y="4936"/>
                    </a:lnTo>
                    <a:lnTo>
                      <a:pt x="3782" y="4826"/>
                    </a:lnTo>
                    <a:lnTo>
                      <a:pt x="4002" y="4689"/>
                    </a:lnTo>
                    <a:lnTo>
                      <a:pt x="4194" y="4551"/>
                    </a:lnTo>
                    <a:lnTo>
                      <a:pt x="4373" y="4386"/>
                    </a:lnTo>
                    <a:lnTo>
                      <a:pt x="4538" y="4194"/>
                    </a:lnTo>
                    <a:lnTo>
                      <a:pt x="4689" y="4001"/>
                    </a:lnTo>
                    <a:lnTo>
                      <a:pt x="4813" y="3795"/>
                    </a:lnTo>
                    <a:lnTo>
                      <a:pt x="4923" y="3561"/>
                    </a:lnTo>
                    <a:lnTo>
                      <a:pt x="5019" y="3328"/>
                    </a:lnTo>
                    <a:lnTo>
                      <a:pt x="5074" y="3080"/>
                    </a:lnTo>
                    <a:lnTo>
                      <a:pt x="5115" y="2833"/>
                    </a:lnTo>
                    <a:lnTo>
                      <a:pt x="5129" y="2571"/>
                    </a:lnTo>
                    <a:lnTo>
                      <a:pt x="5115" y="2310"/>
                    </a:lnTo>
                    <a:lnTo>
                      <a:pt x="5074" y="2049"/>
                    </a:lnTo>
                    <a:lnTo>
                      <a:pt x="5019" y="1801"/>
                    </a:lnTo>
                    <a:lnTo>
                      <a:pt x="4923" y="1568"/>
                    </a:lnTo>
                    <a:lnTo>
                      <a:pt x="4813" y="1348"/>
                    </a:lnTo>
                    <a:lnTo>
                      <a:pt x="4689" y="1141"/>
                    </a:lnTo>
                    <a:lnTo>
                      <a:pt x="4538" y="935"/>
                    </a:lnTo>
                    <a:lnTo>
                      <a:pt x="4373" y="756"/>
                    </a:lnTo>
                    <a:lnTo>
                      <a:pt x="4194" y="591"/>
                    </a:lnTo>
                    <a:lnTo>
                      <a:pt x="4002" y="440"/>
                    </a:lnTo>
                    <a:lnTo>
                      <a:pt x="3782" y="316"/>
                    </a:lnTo>
                    <a:lnTo>
                      <a:pt x="3562" y="206"/>
                    </a:lnTo>
                    <a:lnTo>
                      <a:pt x="3328" y="124"/>
                    </a:lnTo>
                    <a:lnTo>
                      <a:pt x="3080" y="55"/>
                    </a:lnTo>
                    <a:lnTo>
                      <a:pt x="2833" y="14"/>
                    </a:lnTo>
                    <a:lnTo>
                      <a:pt x="2571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68"/>
              <p:cNvSpPr/>
              <p:nvPr/>
            </p:nvSpPr>
            <p:spPr>
              <a:xfrm>
                <a:off x="2298275" y="2229775"/>
                <a:ext cx="128250" cy="128225"/>
              </a:xfrm>
              <a:custGeom>
                <a:rect b="b" l="l" r="r" t="t"/>
                <a:pathLst>
                  <a:path extrusionOk="0" h="5129" w="5130">
                    <a:moveTo>
                      <a:pt x="2559" y="0"/>
                    </a:moveTo>
                    <a:lnTo>
                      <a:pt x="2297" y="14"/>
                    </a:lnTo>
                    <a:lnTo>
                      <a:pt x="2050" y="55"/>
                    </a:lnTo>
                    <a:lnTo>
                      <a:pt x="1802" y="124"/>
                    </a:lnTo>
                    <a:lnTo>
                      <a:pt x="1569" y="206"/>
                    </a:lnTo>
                    <a:lnTo>
                      <a:pt x="1335" y="316"/>
                    </a:lnTo>
                    <a:lnTo>
                      <a:pt x="1129" y="440"/>
                    </a:lnTo>
                    <a:lnTo>
                      <a:pt x="936" y="591"/>
                    </a:lnTo>
                    <a:lnTo>
                      <a:pt x="744" y="756"/>
                    </a:lnTo>
                    <a:lnTo>
                      <a:pt x="579" y="935"/>
                    </a:lnTo>
                    <a:lnTo>
                      <a:pt x="441" y="1141"/>
                    </a:lnTo>
                    <a:lnTo>
                      <a:pt x="304" y="1348"/>
                    </a:lnTo>
                    <a:lnTo>
                      <a:pt x="194" y="1568"/>
                    </a:lnTo>
                    <a:lnTo>
                      <a:pt x="111" y="1801"/>
                    </a:lnTo>
                    <a:lnTo>
                      <a:pt x="56" y="2049"/>
                    </a:lnTo>
                    <a:lnTo>
                      <a:pt x="15" y="2310"/>
                    </a:lnTo>
                    <a:lnTo>
                      <a:pt x="1" y="2571"/>
                    </a:lnTo>
                    <a:lnTo>
                      <a:pt x="15" y="2833"/>
                    </a:lnTo>
                    <a:lnTo>
                      <a:pt x="56" y="3080"/>
                    </a:lnTo>
                    <a:lnTo>
                      <a:pt x="111" y="3328"/>
                    </a:lnTo>
                    <a:lnTo>
                      <a:pt x="194" y="3561"/>
                    </a:lnTo>
                    <a:lnTo>
                      <a:pt x="304" y="3795"/>
                    </a:lnTo>
                    <a:lnTo>
                      <a:pt x="441" y="4001"/>
                    </a:lnTo>
                    <a:lnTo>
                      <a:pt x="579" y="4194"/>
                    </a:lnTo>
                    <a:lnTo>
                      <a:pt x="744" y="4386"/>
                    </a:lnTo>
                    <a:lnTo>
                      <a:pt x="936" y="4551"/>
                    </a:lnTo>
                    <a:lnTo>
                      <a:pt x="1129" y="4689"/>
                    </a:lnTo>
                    <a:lnTo>
                      <a:pt x="1335" y="4826"/>
                    </a:lnTo>
                    <a:lnTo>
                      <a:pt x="1569" y="4936"/>
                    </a:lnTo>
                    <a:lnTo>
                      <a:pt x="1802" y="5019"/>
                    </a:lnTo>
                    <a:lnTo>
                      <a:pt x="2050" y="5074"/>
                    </a:lnTo>
                    <a:lnTo>
                      <a:pt x="2297" y="5115"/>
                    </a:lnTo>
                    <a:lnTo>
                      <a:pt x="2559" y="5129"/>
                    </a:lnTo>
                    <a:lnTo>
                      <a:pt x="2820" y="5115"/>
                    </a:lnTo>
                    <a:lnTo>
                      <a:pt x="3081" y="5074"/>
                    </a:lnTo>
                    <a:lnTo>
                      <a:pt x="3329" y="5019"/>
                    </a:lnTo>
                    <a:lnTo>
                      <a:pt x="3562" y="4936"/>
                    </a:lnTo>
                    <a:lnTo>
                      <a:pt x="3782" y="4826"/>
                    </a:lnTo>
                    <a:lnTo>
                      <a:pt x="3989" y="4689"/>
                    </a:lnTo>
                    <a:lnTo>
                      <a:pt x="4195" y="4551"/>
                    </a:lnTo>
                    <a:lnTo>
                      <a:pt x="4374" y="4386"/>
                    </a:lnTo>
                    <a:lnTo>
                      <a:pt x="4539" y="4194"/>
                    </a:lnTo>
                    <a:lnTo>
                      <a:pt x="4690" y="4001"/>
                    </a:lnTo>
                    <a:lnTo>
                      <a:pt x="4814" y="3795"/>
                    </a:lnTo>
                    <a:lnTo>
                      <a:pt x="4924" y="3561"/>
                    </a:lnTo>
                    <a:lnTo>
                      <a:pt x="5006" y="3328"/>
                    </a:lnTo>
                    <a:lnTo>
                      <a:pt x="5075" y="3080"/>
                    </a:lnTo>
                    <a:lnTo>
                      <a:pt x="5116" y="2833"/>
                    </a:lnTo>
                    <a:lnTo>
                      <a:pt x="5130" y="2571"/>
                    </a:lnTo>
                    <a:lnTo>
                      <a:pt x="5116" y="2310"/>
                    </a:lnTo>
                    <a:lnTo>
                      <a:pt x="5075" y="2049"/>
                    </a:lnTo>
                    <a:lnTo>
                      <a:pt x="5006" y="1801"/>
                    </a:lnTo>
                    <a:lnTo>
                      <a:pt x="4924" y="1568"/>
                    </a:lnTo>
                    <a:lnTo>
                      <a:pt x="4814" y="1348"/>
                    </a:lnTo>
                    <a:lnTo>
                      <a:pt x="4690" y="1141"/>
                    </a:lnTo>
                    <a:lnTo>
                      <a:pt x="4539" y="935"/>
                    </a:lnTo>
                    <a:lnTo>
                      <a:pt x="4374" y="756"/>
                    </a:lnTo>
                    <a:lnTo>
                      <a:pt x="4195" y="591"/>
                    </a:lnTo>
                    <a:lnTo>
                      <a:pt x="3989" y="440"/>
                    </a:lnTo>
                    <a:lnTo>
                      <a:pt x="3782" y="316"/>
                    </a:lnTo>
                    <a:lnTo>
                      <a:pt x="3562" y="206"/>
                    </a:lnTo>
                    <a:lnTo>
                      <a:pt x="3329" y="124"/>
                    </a:lnTo>
                    <a:lnTo>
                      <a:pt x="3081" y="55"/>
                    </a:lnTo>
                    <a:lnTo>
                      <a:pt x="2820" y="14"/>
                    </a:lnTo>
                    <a:lnTo>
                      <a:pt x="2559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68"/>
              <p:cNvSpPr/>
              <p:nvPr/>
            </p:nvSpPr>
            <p:spPr>
              <a:xfrm>
                <a:off x="2346075" y="2081600"/>
                <a:ext cx="431775" cy="465475"/>
              </a:xfrm>
              <a:custGeom>
                <a:rect b="b" l="l" r="r" t="t"/>
                <a:pathLst>
                  <a:path extrusionOk="0" h="18619" w="17271">
                    <a:moveTo>
                      <a:pt x="0" y="1"/>
                    </a:moveTo>
                    <a:lnTo>
                      <a:pt x="0" y="9983"/>
                    </a:lnTo>
                    <a:lnTo>
                      <a:pt x="14" y="10423"/>
                    </a:lnTo>
                    <a:lnTo>
                      <a:pt x="42" y="10863"/>
                    </a:lnTo>
                    <a:lnTo>
                      <a:pt x="97" y="11290"/>
                    </a:lnTo>
                    <a:lnTo>
                      <a:pt x="179" y="11716"/>
                    </a:lnTo>
                    <a:lnTo>
                      <a:pt x="275" y="12142"/>
                    </a:lnTo>
                    <a:lnTo>
                      <a:pt x="385" y="12541"/>
                    </a:lnTo>
                    <a:lnTo>
                      <a:pt x="523" y="12954"/>
                    </a:lnTo>
                    <a:lnTo>
                      <a:pt x="674" y="13339"/>
                    </a:lnTo>
                    <a:lnTo>
                      <a:pt x="853" y="13724"/>
                    </a:lnTo>
                    <a:lnTo>
                      <a:pt x="1045" y="14095"/>
                    </a:lnTo>
                    <a:lnTo>
                      <a:pt x="1252" y="14452"/>
                    </a:lnTo>
                    <a:lnTo>
                      <a:pt x="1472" y="14810"/>
                    </a:lnTo>
                    <a:lnTo>
                      <a:pt x="1719" y="15154"/>
                    </a:lnTo>
                    <a:lnTo>
                      <a:pt x="1967" y="15470"/>
                    </a:lnTo>
                    <a:lnTo>
                      <a:pt x="2242" y="15786"/>
                    </a:lnTo>
                    <a:lnTo>
                      <a:pt x="2530" y="16089"/>
                    </a:lnTo>
                    <a:lnTo>
                      <a:pt x="2833" y="16377"/>
                    </a:lnTo>
                    <a:lnTo>
                      <a:pt x="3149" y="16639"/>
                    </a:lnTo>
                    <a:lnTo>
                      <a:pt x="3465" y="16900"/>
                    </a:lnTo>
                    <a:lnTo>
                      <a:pt x="3809" y="17147"/>
                    </a:lnTo>
                    <a:lnTo>
                      <a:pt x="4153" y="17367"/>
                    </a:lnTo>
                    <a:lnTo>
                      <a:pt x="4524" y="17574"/>
                    </a:lnTo>
                    <a:lnTo>
                      <a:pt x="4896" y="17766"/>
                    </a:lnTo>
                    <a:lnTo>
                      <a:pt x="5281" y="17945"/>
                    </a:lnTo>
                    <a:lnTo>
                      <a:pt x="5666" y="18096"/>
                    </a:lnTo>
                    <a:lnTo>
                      <a:pt x="6064" y="18234"/>
                    </a:lnTo>
                    <a:lnTo>
                      <a:pt x="6477" y="18344"/>
                    </a:lnTo>
                    <a:lnTo>
                      <a:pt x="6903" y="18440"/>
                    </a:lnTo>
                    <a:lnTo>
                      <a:pt x="7329" y="18523"/>
                    </a:lnTo>
                    <a:lnTo>
                      <a:pt x="7756" y="18578"/>
                    </a:lnTo>
                    <a:lnTo>
                      <a:pt x="8196" y="18605"/>
                    </a:lnTo>
                    <a:lnTo>
                      <a:pt x="8636" y="18619"/>
                    </a:lnTo>
                    <a:lnTo>
                      <a:pt x="9089" y="18605"/>
                    </a:lnTo>
                    <a:lnTo>
                      <a:pt x="9516" y="18578"/>
                    </a:lnTo>
                    <a:lnTo>
                      <a:pt x="9956" y="18523"/>
                    </a:lnTo>
                    <a:lnTo>
                      <a:pt x="10382" y="18440"/>
                    </a:lnTo>
                    <a:lnTo>
                      <a:pt x="10794" y="18344"/>
                    </a:lnTo>
                    <a:lnTo>
                      <a:pt x="11207" y="18234"/>
                    </a:lnTo>
                    <a:lnTo>
                      <a:pt x="11606" y="18096"/>
                    </a:lnTo>
                    <a:lnTo>
                      <a:pt x="12005" y="17945"/>
                    </a:lnTo>
                    <a:lnTo>
                      <a:pt x="12390" y="17766"/>
                    </a:lnTo>
                    <a:lnTo>
                      <a:pt x="12761" y="17574"/>
                    </a:lnTo>
                    <a:lnTo>
                      <a:pt x="13118" y="17367"/>
                    </a:lnTo>
                    <a:lnTo>
                      <a:pt x="13462" y="17147"/>
                    </a:lnTo>
                    <a:lnTo>
                      <a:pt x="13806" y="16900"/>
                    </a:lnTo>
                    <a:lnTo>
                      <a:pt x="14136" y="16639"/>
                    </a:lnTo>
                    <a:lnTo>
                      <a:pt x="14452" y="16377"/>
                    </a:lnTo>
                    <a:lnTo>
                      <a:pt x="14741" y="16089"/>
                    </a:lnTo>
                    <a:lnTo>
                      <a:pt x="15030" y="15786"/>
                    </a:lnTo>
                    <a:lnTo>
                      <a:pt x="15305" y="15470"/>
                    </a:lnTo>
                    <a:lnTo>
                      <a:pt x="15566" y="15154"/>
                    </a:lnTo>
                    <a:lnTo>
                      <a:pt x="15800" y="14810"/>
                    </a:lnTo>
                    <a:lnTo>
                      <a:pt x="16033" y="14452"/>
                    </a:lnTo>
                    <a:lnTo>
                      <a:pt x="16240" y="14095"/>
                    </a:lnTo>
                    <a:lnTo>
                      <a:pt x="16432" y="13724"/>
                    </a:lnTo>
                    <a:lnTo>
                      <a:pt x="16597" y="13339"/>
                    </a:lnTo>
                    <a:lnTo>
                      <a:pt x="16748" y="12954"/>
                    </a:lnTo>
                    <a:lnTo>
                      <a:pt x="16886" y="12541"/>
                    </a:lnTo>
                    <a:lnTo>
                      <a:pt x="17010" y="12142"/>
                    </a:lnTo>
                    <a:lnTo>
                      <a:pt x="17106" y="11716"/>
                    </a:lnTo>
                    <a:lnTo>
                      <a:pt x="17175" y="11290"/>
                    </a:lnTo>
                    <a:lnTo>
                      <a:pt x="17230" y="10863"/>
                    </a:lnTo>
                    <a:lnTo>
                      <a:pt x="17271" y="10423"/>
                    </a:lnTo>
                    <a:lnTo>
                      <a:pt x="17271" y="9983"/>
                    </a:lnTo>
                    <a:lnTo>
                      <a:pt x="17271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68"/>
              <p:cNvSpPr/>
              <p:nvPr/>
            </p:nvSpPr>
            <p:spPr>
              <a:xfrm>
                <a:off x="2482200" y="2370350"/>
                <a:ext cx="159525" cy="59500"/>
              </a:xfrm>
              <a:custGeom>
                <a:rect b="b" l="l" r="r" t="t"/>
                <a:pathLst>
                  <a:path extrusionOk="0" h="2380" w="6381">
                    <a:moveTo>
                      <a:pt x="386" y="1"/>
                    </a:moveTo>
                    <a:lnTo>
                      <a:pt x="276" y="15"/>
                    </a:lnTo>
                    <a:lnTo>
                      <a:pt x="193" y="56"/>
                    </a:lnTo>
                    <a:lnTo>
                      <a:pt x="111" y="111"/>
                    </a:lnTo>
                    <a:lnTo>
                      <a:pt x="56" y="193"/>
                    </a:lnTo>
                    <a:lnTo>
                      <a:pt x="14" y="290"/>
                    </a:lnTo>
                    <a:lnTo>
                      <a:pt x="1" y="386"/>
                    </a:lnTo>
                    <a:lnTo>
                      <a:pt x="14" y="482"/>
                    </a:lnTo>
                    <a:lnTo>
                      <a:pt x="56" y="579"/>
                    </a:lnTo>
                    <a:lnTo>
                      <a:pt x="179" y="771"/>
                    </a:lnTo>
                    <a:lnTo>
                      <a:pt x="317" y="964"/>
                    </a:lnTo>
                    <a:lnTo>
                      <a:pt x="468" y="1142"/>
                    </a:lnTo>
                    <a:lnTo>
                      <a:pt x="619" y="1307"/>
                    </a:lnTo>
                    <a:lnTo>
                      <a:pt x="798" y="1472"/>
                    </a:lnTo>
                    <a:lnTo>
                      <a:pt x="977" y="1610"/>
                    </a:lnTo>
                    <a:lnTo>
                      <a:pt x="1156" y="1747"/>
                    </a:lnTo>
                    <a:lnTo>
                      <a:pt x="1362" y="1871"/>
                    </a:lnTo>
                    <a:lnTo>
                      <a:pt x="1568" y="1995"/>
                    </a:lnTo>
                    <a:lnTo>
                      <a:pt x="1774" y="2091"/>
                    </a:lnTo>
                    <a:lnTo>
                      <a:pt x="1994" y="2174"/>
                    </a:lnTo>
                    <a:lnTo>
                      <a:pt x="2228" y="2242"/>
                    </a:lnTo>
                    <a:lnTo>
                      <a:pt x="2448" y="2297"/>
                    </a:lnTo>
                    <a:lnTo>
                      <a:pt x="2696" y="2339"/>
                    </a:lnTo>
                    <a:lnTo>
                      <a:pt x="2929" y="2366"/>
                    </a:lnTo>
                    <a:lnTo>
                      <a:pt x="3177" y="2380"/>
                    </a:lnTo>
                    <a:lnTo>
                      <a:pt x="3438" y="2366"/>
                    </a:lnTo>
                    <a:lnTo>
                      <a:pt x="3672" y="2352"/>
                    </a:lnTo>
                    <a:lnTo>
                      <a:pt x="3919" y="2311"/>
                    </a:lnTo>
                    <a:lnTo>
                      <a:pt x="4153" y="2256"/>
                    </a:lnTo>
                    <a:lnTo>
                      <a:pt x="4373" y="2187"/>
                    </a:lnTo>
                    <a:lnTo>
                      <a:pt x="4593" y="2105"/>
                    </a:lnTo>
                    <a:lnTo>
                      <a:pt x="4813" y="2009"/>
                    </a:lnTo>
                    <a:lnTo>
                      <a:pt x="5019" y="1899"/>
                    </a:lnTo>
                    <a:lnTo>
                      <a:pt x="5212" y="1775"/>
                    </a:lnTo>
                    <a:lnTo>
                      <a:pt x="5405" y="1637"/>
                    </a:lnTo>
                    <a:lnTo>
                      <a:pt x="5583" y="1486"/>
                    </a:lnTo>
                    <a:lnTo>
                      <a:pt x="5748" y="1335"/>
                    </a:lnTo>
                    <a:lnTo>
                      <a:pt x="5913" y="1170"/>
                    </a:lnTo>
                    <a:lnTo>
                      <a:pt x="6065" y="991"/>
                    </a:lnTo>
                    <a:lnTo>
                      <a:pt x="6202" y="799"/>
                    </a:lnTo>
                    <a:lnTo>
                      <a:pt x="6326" y="606"/>
                    </a:lnTo>
                    <a:lnTo>
                      <a:pt x="6367" y="510"/>
                    </a:lnTo>
                    <a:lnTo>
                      <a:pt x="6381" y="414"/>
                    </a:lnTo>
                    <a:lnTo>
                      <a:pt x="6367" y="317"/>
                    </a:lnTo>
                    <a:lnTo>
                      <a:pt x="6340" y="221"/>
                    </a:lnTo>
                    <a:lnTo>
                      <a:pt x="6271" y="152"/>
                    </a:lnTo>
                    <a:lnTo>
                      <a:pt x="6202" y="83"/>
                    </a:lnTo>
                    <a:lnTo>
                      <a:pt x="6106" y="42"/>
                    </a:lnTo>
                    <a:lnTo>
                      <a:pt x="6010" y="28"/>
                    </a:ln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68"/>
              <p:cNvSpPr/>
              <p:nvPr/>
            </p:nvSpPr>
            <p:spPr>
              <a:xfrm>
                <a:off x="2646525" y="2251075"/>
                <a:ext cx="32325" cy="32675"/>
              </a:xfrm>
              <a:custGeom>
                <a:rect b="b" l="l" r="r" t="t"/>
                <a:pathLst>
                  <a:path extrusionOk="0" h="1307" w="1293">
                    <a:moveTo>
                      <a:pt x="647" y="1"/>
                    </a:moveTo>
                    <a:lnTo>
                      <a:pt x="509" y="14"/>
                    </a:lnTo>
                    <a:lnTo>
                      <a:pt x="385" y="56"/>
                    </a:lnTo>
                    <a:lnTo>
                      <a:pt x="275" y="111"/>
                    </a:lnTo>
                    <a:lnTo>
                      <a:pt x="179" y="193"/>
                    </a:lnTo>
                    <a:lnTo>
                      <a:pt x="110" y="289"/>
                    </a:lnTo>
                    <a:lnTo>
                      <a:pt x="42" y="399"/>
                    </a:lnTo>
                    <a:lnTo>
                      <a:pt x="0" y="523"/>
                    </a:lnTo>
                    <a:lnTo>
                      <a:pt x="0" y="661"/>
                    </a:lnTo>
                    <a:lnTo>
                      <a:pt x="0" y="784"/>
                    </a:lnTo>
                    <a:lnTo>
                      <a:pt x="42" y="908"/>
                    </a:lnTo>
                    <a:lnTo>
                      <a:pt x="110" y="1018"/>
                    </a:lnTo>
                    <a:lnTo>
                      <a:pt x="179" y="1114"/>
                    </a:lnTo>
                    <a:lnTo>
                      <a:pt x="275" y="1197"/>
                    </a:lnTo>
                    <a:lnTo>
                      <a:pt x="385" y="1252"/>
                    </a:lnTo>
                    <a:lnTo>
                      <a:pt x="509" y="1293"/>
                    </a:lnTo>
                    <a:lnTo>
                      <a:pt x="647" y="1307"/>
                    </a:lnTo>
                    <a:lnTo>
                      <a:pt x="770" y="1293"/>
                    </a:lnTo>
                    <a:lnTo>
                      <a:pt x="894" y="1252"/>
                    </a:lnTo>
                    <a:lnTo>
                      <a:pt x="1004" y="1197"/>
                    </a:lnTo>
                    <a:lnTo>
                      <a:pt x="1100" y="1114"/>
                    </a:lnTo>
                    <a:lnTo>
                      <a:pt x="1183" y="1018"/>
                    </a:lnTo>
                    <a:lnTo>
                      <a:pt x="1238" y="908"/>
                    </a:lnTo>
                    <a:lnTo>
                      <a:pt x="1279" y="784"/>
                    </a:lnTo>
                    <a:lnTo>
                      <a:pt x="1293" y="661"/>
                    </a:lnTo>
                    <a:lnTo>
                      <a:pt x="1279" y="523"/>
                    </a:lnTo>
                    <a:lnTo>
                      <a:pt x="1238" y="399"/>
                    </a:lnTo>
                    <a:lnTo>
                      <a:pt x="1183" y="289"/>
                    </a:lnTo>
                    <a:lnTo>
                      <a:pt x="1100" y="193"/>
                    </a:lnTo>
                    <a:lnTo>
                      <a:pt x="1004" y="111"/>
                    </a:lnTo>
                    <a:lnTo>
                      <a:pt x="894" y="56"/>
                    </a:lnTo>
                    <a:lnTo>
                      <a:pt x="770" y="14"/>
                    </a:lnTo>
                    <a:lnTo>
                      <a:pt x="6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68"/>
              <p:cNvSpPr/>
              <p:nvPr/>
            </p:nvSpPr>
            <p:spPr>
              <a:xfrm>
                <a:off x="2445075" y="2251075"/>
                <a:ext cx="32675" cy="32675"/>
              </a:xfrm>
              <a:custGeom>
                <a:rect b="b" l="l" r="r" t="t"/>
                <a:pathLst>
                  <a:path extrusionOk="0" h="1307" w="1307">
                    <a:moveTo>
                      <a:pt x="661" y="1"/>
                    </a:moveTo>
                    <a:lnTo>
                      <a:pt x="523" y="14"/>
                    </a:lnTo>
                    <a:lnTo>
                      <a:pt x="399" y="56"/>
                    </a:lnTo>
                    <a:lnTo>
                      <a:pt x="289" y="111"/>
                    </a:lnTo>
                    <a:lnTo>
                      <a:pt x="193" y="193"/>
                    </a:lnTo>
                    <a:lnTo>
                      <a:pt x="110" y="289"/>
                    </a:lnTo>
                    <a:lnTo>
                      <a:pt x="55" y="399"/>
                    </a:lnTo>
                    <a:lnTo>
                      <a:pt x="14" y="523"/>
                    </a:lnTo>
                    <a:lnTo>
                      <a:pt x="0" y="661"/>
                    </a:lnTo>
                    <a:lnTo>
                      <a:pt x="14" y="784"/>
                    </a:lnTo>
                    <a:lnTo>
                      <a:pt x="55" y="908"/>
                    </a:lnTo>
                    <a:lnTo>
                      <a:pt x="110" y="1018"/>
                    </a:lnTo>
                    <a:lnTo>
                      <a:pt x="193" y="1114"/>
                    </a:lnTo>
                    <a:lnTo>
                      <a:pt x="289" y="1197"/>
                    </a:lnTo>
                    <a:lnTo>
                      <a:pt x="399" y="1252"/>
                    </a:lnTo>
                    <a:lnTo>
                      <a:pt x="523" y="1293"/>
                    </a:lnTo>
                    <a:lnTo>
                      <a:pt x="661" y="1307"/>
                    </a:lnTo>
                    <a:lnTo>
                      <a:pt x="784" y="1293"/>
                    </a:lnTo>
                    <a:lnTo>
                      <a:pt x="908" y="1252"/>
                    </a:lnTo>
                    <a:lnTo>
                      <a:pt x="1018" y="1197"/>
                    </a:lnTo>
                    <a:lnTo>
                      <a:pt x="1114" y="1114"/>
                    </a:lnTo>
                    <a:lnTo>
                      <a:pt x="1197" y="1018"/>
                    </a:lnTo>
                    <a:lnTo>
                      <a:pt x="1252" y="908"/>
                    </a:lnTo>
                    <a:lnTo>
                      <a:pt x="1293" y="784"/>
                    </a:lnTo>
                    <a:lnTo>
                      <a:pt x="1307" y="661"/>
                    </a:lnTo>
                    <a:lnTo>
                      <a:pt x="1293" y="523"/>
                    </a:lnTo>
                    <a:lnTo>
                      <a:pt x="1252" y="399"/>
                    </a:lnTo>
                    <a:lnTo>
                      <a:pt x="1197" y="289"/>
                    </a:lnTo>
                    <a:lnTo>
                      <a:pt x="1114" y="193"/>
                    </a:lnTo>
                    <a:lnTo>
                      <a:pt x="1018" y="111"/>
                    </a:lnTo>
                    <a:lnTo>
                      <a:pt x="908" y="56"/>
                    </a:lnTo>
                    <a:lnTo>
                      <a:pt x="784" y="14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68"/>
              <p:cNvSpPr/>
              <p:nvPr/>
            </p:nvSpPr>
            <p:spPr>
              <a:xfrm>
                <a:off x="2332675" y="2060300"/>
                <a:ext cx="45400" cy="172575"/>
              </a:xfrm>
              <a:custGeom>
                <a:rect b="b" l="l" r="r" t="t"/>
                <a:pathLst>
                  <a:path extrusionOk="0" h="6903" w="1816">
                    <a:moveTo>
                      <a:pt x="0" y="0"/>
                    </a:moveTo>
                    <a:lnTo>
                      <a:pt x="0" y="5995"/>
                    </a:lnTo>
                    <a:lnTo>
                      <a:pt x="0" y="6091"/>
                    </a:lnTo>
                    <a:lnTo>
                      <a:pt x="14" y="6174"/>
                    </a:lnTo>
                    <a:lnTo>
                      <a:pt x="41" y="6256"/>
                    </a:lnTo>
                    <a:lnTo>
                      <a:pt x="69" y="6339"/>
                    </a:lnTo>
                    <a:lnTo>
                      <a:pt x="110" y="6422"/>
                    </a:lnTo>
                    <a:lnTo>
                      <a:pt x="151" y="6504"/>
                    </a:lnTo>
                    <a:lnTo>
                      <a:pt x="206" y="6573"/>
                    </a:lnTo>
                    <a:lnTo>
                      <a:pt x="261" y="6628"/>
                    </a:lnTo>
                    <a:lnTo>
                      <a:pt x="330" y="6697"/>
                    </a:lnTo>
                    <a:lnTo>
                      <a:pt x="399" y="6752"/>
                    </a:lnTo>
                    <a:lnTo>
                      <a:pt x="481" y="6793"/>
                    </a:lnTo>
                    <a:lnTo>
                      <a:pt x="550" y="6834"/>
                    </a:lnTo>
                    <a:lnTo>
                      <a:pt x="633" y="6862"/>
                    </a:lnTo>
                    <a:lnTo>
                      <a:pt x="729" y="6875"/>
                    </a:lnTo>
                    <a:lnTo>
                      <a:pt x="811" y="6889"/>
                    </a:lnTo>
                    <a:lnTo>
                      <a:pt x="908" y="6903"/>
                    </a:lnTo>
                    <a:lnTo>
                      <a:pt x="1004" y="6889"/>
                    </a:lnTo>
                    <a:lnTo>
                      <a:pt x="1086" y="6875"/>
                    </a:lnTo>
                    <a:lnTo>
                      <a:pt x="1183" y="6862"/>
                    </a:lnTo>
                    <a:lnTo>
                      <a:pt x="1265" y="6834"/>
                    </a:lnTo>
                    <a:lnTo>
                      <a:pt x="1334" y="6793"/>
                    </a:lnTo>
                    <a:lnTo>
                      <a:pt x="1416" y="6752"/>
                    </a:lnTo>
                    <a:lnTo>
                      <a:pt x="1485" y="6697"/>
                    </a:lnTo>
                    <a:lnTo>
                      <a:pt x="1554" y="6628"/>
                    </a:lnTo>
                    <a:lnTo>
                      <a:pt x="1609" y="6573"/>
                    </a:lnTo>
                    <a:lnTo>
                      <a:pt x="1664" y="6504"/>
                    </a:lnTo>
                    <a:lnTo>
                      <a:pt x="1705" y="6422"/>
                    </a:lnTo>
                    <a:lnTo>
                      <a:pt x="1746" y="6339"/>
                    </a:lnTo>
                    <a:lnTo>
                      <a:pt x="1774" y="6256"/>
                    </a:lnTo>
                    <a:lnTo>
                      <a:pt x="1801" y="6174"/>
                    </a:lnTo>
                    <a:lnTo>
                      <a:pt x="1815" y="6091"/>
                    </a:lnTo>
                    <a:lnTo>
                      <a:pt x="1815" y="5995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68"/>
              <p:cNvSpPr/>
              <p:nvPr/>
            </p:nvSpPr>
            <p:spPr>
              <a:xfrm>
                <a:off x="2742075" y="2074050"/>
                <a:ext cx="45425" cy="172575"/>
              </a:xfrm>
              <a:custGeom>
                <a:rect b="b" l="l" r="r" t="t"/>
                <a:pathLst>
                  <a:path extrusionOk="0" h="6903" w="1817">
                    <a:moveTo>
                      <a:pt x="1" y="0"/>
                    </a:moveTo>
                    <a:lnTo>
                      <a:pt x="1" y="5995"/>
                    </a:lnTo>
                    <a:lnTo>
                      <a:pt x="1" y="6092"/>
                    </a:lnTo>
                    <a:lnTo>
                      <a:pt x="15" y="6174"/>
                    </a:lnTo>
                    <a:lnTo>
                      <a:pt x="28" y="6270"/>
                    </a:lnTo>
                    <a:lnTo>
                      <a:pt x="70" y="6353"/>
                    </a:lnTo>
                    <a:lnTo>
                      <a:pt x="97" y="6435"/>
                    </a:lnTo>
                    <a:lnTo>
                      <a:pt x="152" y="6504"/>
                    </a:lnTo>
                    <a:lnTo>
                      <a:pt x="207" y="6573"/>
                    </a:lnTo>
                    <a:lnTo>
                      <a:pt x="262" y="6642"/>
                    </a:lnTo>
                    <a:lnTo>
                      <a:pt x="331" y="6697"/>
                    </a:lnTo>
                    <a:lnTo>
                      <a:pt x="400" y="6752"/>
                    </a:lnTo>
                    <a:lnTo>
                      <a:pt x="468" y="6793"/>
                    </a:lnTo>
                    <a:lnTo>
                      <a:pt x="551" y="6834"/>
                    </a:lnTo>
                    <a:lnTo>
                      <a:pt x="633" y="6862"/>
                    </a:lnTo>
                    <a:lnTo>
                      <a:pt x="716" y="6889"/>
                    </a:lnTo>
                    <a:lnTo>
                      <a:pt x="812" y="6903"/>
                    </a:lnTo>
                    <a:lnTo>
                      <a:pt x="991" y="6903"/>
                    </a:lnTo>
                    <a:lnTo>
                      <a:pt x="1087" y="6889"/>
                    </a:lnTo>
                    <a:lnTo>
                      <a:pt x="1170" y="6862"/>
                    </a:lnTo>
                    <a:lnTo>
                      <a:pt x="1252" y="6834"/>
                    </a:lnTo>
                    <a:lnTo>
                      <a:pt x="1335" y="6793"/>
                    </a:lnTo>
                    <a:lnTo>
                      <a:pt x="1404" y="6752"/>
                    </a:lnTo>
                    <a:lnTo>
                      <a:pt x="1486" y="6697"/>
                    </a:lnTo>
                    <a:lnTo>
                      <a:pt x="1541" y="6642"/>
                    </a:lnTo>
                    <a:lnTo>
                      <a:pt x="1596" y="6573"/>
                    </a:lnTo>
                    <a:lnTo>
                      <a:pt x="1651" y="6504"/>
                    </a:lnTo>
                    <a:lnTo>
                      <a:pt x="1706" y="6435"/>
                    </a:lnTo>
                    <a:lnTo>
                      <a:pt x="1734" y="6353"/>
                    </a:lnTo>
                    <a:lnTo>
                      <a:pt x="1775" y="6270"/>
                    </a:lnTo>
                    <a:lnTo>
                      <a:pt x="1789" y="6174"/>
                    </a:lnTo>
                    <a:lnTo>
                      <a:pt x="1802" y="6092"/>
                    </a:lnTo>
                    <a:lnTo>
                      <a:pt x="1816" y="5995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68"/>
              <p:cNvSpPr/>
              <p:nvPr/>
            </p:nvSpPr>
            <p:spPr>
              <a:xfrm>
                <a:off x="2476700" y="1993950"/>
                <a:ext cx="285700" cy="202825"/>
              </a:xfrm>
              <a:custGeom>
                <a:rect b="b" l="l" r="r" t="t"/>
                <a:pathLst>
                  <a:path extrusionOk="0" h="8113" w="11428">
                    <a:moveTo>
                      <a:pt x="3039" y="0"/>
                    </a:moveTo>
                    <a:lnTo>
                      <a:pt x="2696" y="14"/>
                    </a:lnTo>
                    <a:lnTo>
                      <a:pt x="2379" y="28"/>
                    </a:lnTo>
                    <a:lnTo>
                      <a:pt x="2091" y="69"/>
                    </a:lnTo>
                    <a:lnTo>
                      <a:pt x="1829" y="96"/>
                    </a:lnTo>
                    <a:lnTo>
                      <a:pt x="1582" y="151"/>
                    </a:lnTo>
                    <a:lnTo>
                      <a:pt x="1362" y="193"/>
                    </a:lnTo>
                    <a:lnTo>
                      <a:pt x="1156" y="261"/>
                    </a:lnTo>
                    <a:lnTo>
                      <a:pt x="977" y="330"/>
                    </a:lnTo>
                    <a:lnTo>
                      <a:pt x="826" y="399"/>
                    </a:lnTo>
                    <a:lnTo>
                      <a:pt x="674" y="481"/>
                    </a:lnTo>
                    <a:lnTo>
                      <a:pt x="551" y="564"/>
                    </a:lnTo>
                    <a:lnTo>
                      <a:pt x="441" y="660"/>
                    </a:lnTo>
                    <a:lnTo>
                      <a:pt x="344" y="756"/>
                    </a:lnTo>
                    <a:lnTo>
                      <a:pt x="262" y="866"/>
                    </a:lnTo>
                    <a:lnTo>
                      <a:pt x="193" y="976"/>
                    </a:lnTo>
                    <a:lnTo>
                      <a:pt x="138" y="1086"/>
                    </a:lnTo>
                    <a:lnTo>
                      <a:pt x="97" y="1210"/>
                    </a:lnTo>
                    <a:lnTo>
                      <a:pt x="69" y="1334"/>
                    </a:lnTo>
                    <a:lnTo>
                      <a:pt x="42" y="1471"/>
                    </a:lnTo>
                    <a:lnTo>
                      <a:pt x="14" y="1746"/>
                    </a:lnTo>
                    <a:lnTo>
                      <a:pt x="1" y="2035"/>
                    </a:lnTo>
                    <a:lnTo>
                      <a:pt x="14" y="2338"/>
                    </a:lnTo>
                    <a:lnTo>
                      <a:pt x="28" y="2654"/>
                    </a:lnTo>
                    <a:lnTo>
                      <a:pt x="56" y="2984"/>
                    </a:lnTo>
                    <a:lnTo>
                      <a:pt x="56" y="3328"/>
                    </a:lnTo>
                    <a:lnTo>
                      <a:pt x="69" y="3507"/>
                    </a:lnTo>
                    <a:lnTo>
                      <a:pt x="111" y="3685"/>
                    </a:lnTo>
                    <a:lnTo>
                      <a:pt x="179" y="3878"/>
                    </a:lnTo>
                    <a:lnTo>
                      <a:pt x="276" y="4070"/>
                    </a:lnTo>
                    <a:lnTo>
                      <a:pt x="386" y="4263"/>
                    </a:lnTo>
                    <a:lnTo>
                      <a:pt x="523" y="4455"/>
                    </a:lnTo>
                    <a:lnTo>
                      <a:pt x="688" y="4662"/>
                    </a:lnTo>
                    <a:lnTo>
                      <a:pt x="867" y="4854"/>
                    </a:lnTo>
                    <a:lnTo>
                      <a:pt x="1073" y="5060"/>
                    </a:lnTo>
                    <a:lnTo>
                      <a:pt x="1293" y="5253"/>
                    </a:lnTo>
                    <a:lnTo>
                      <a:pt x="1541" y="5459"/>
                    </a:lnTo>
                    <a:lnTo>
                      <a:pt x="1788" y="5652"/>
                    </a:lnTo>
                    <a:lnTo>
                      <a:pt x="2063" y="5844"/>
                    </a:lnTo>
                    <a:lnTo>
                      <a:pt x="2352" y="6037"/>
                    </a:lnTo>
                    <a:lnTo>
                      <a:pt x="2654" y="6229"/>
                    </a:lnTo>
                    <a:lnTo>
                      <a:pt x="2971" y="6408"/>
                    </a:lnTo>
                    <a:lnTo>
                      <a:pt x="3301" y="6587"/>
                    </a:lnTo>
                    <a:lnTo>
                      <a:pt x="3631" y="6765"/>
                    </a:lnTo>
                    <a:lnTo>
                      <a:pt x="3988" y="6930"/>
                    </a:lnTo>
                    <a:lnTo>
                      <a:pt x="4332" y="7082"/>
                    </a:lnTo>
                    <a:lnTo>
                      <a:pt x="4703" y="7233"/>
                    </a:lnTo>
                    <a:lnTo>
                      <a:pt x="5074" y="7370"/>
                    </a:lnTo>
                    <a:lnTo>
                      <a:pt x="5446" y="7494"/>
                    </a:lnTo>
                    <a:lnTo>
                      <a:pt x="5831" y="7618"/>
                    </a:lnTo>
                    <a:lnTo>
                      <a:pt x="6216" y="7728"/>
                    </a:lnTo>
                    <a:lnTo>
                      <a:pt x="6615" y="7824"/>
                    </a:lnTo>
                    <a:lnTo>
                      <a:pt x="7000" y="7907"/>
                    </a:lnTo>
                    <a:lnTo>
                      <a:pt x="7398" y="7975"/>
                    </a:lnTo>
                    <a:lnTo>
                      <a:pt x="7783" y="8030"/>
                    </a:lnTo>
                    <a:lnTo>
                      <a:pt x="8182" y="8072"/>
                    </a:lnTo>
                    <a:lnTo>
                      <a:pt x="8567" y="8099"/>
                    </a:lnTo>
                    <a:lnTo>
                      <a:pt x="8952" y="8113"/>
                    </a:lnTo>
                    <a:lnTo>
                      <a:pt x="9323" y="8099"/>
                    </a:lnTo>
                    <a:lnTo>
                      <a:pt x="9653" y="8072"/>
                    </a:lnTo>
                    <a:lnTo>
                      <a:pt x="9942" y="8030"/>
                    </a:lnTo>
                    <a:lnTo>
                      <a:pt x="10217" y="7975"/>
                    </a:lnTo>
                    <a:lnTo>
                      <a:pt x="10451" y="7907"/>
                    </a:lnTo>
                    <a:lnTo>
                      <a:pt x="10643" y="7824"/>
                    </a:lnTo>
                    <a:lnTo>
                      <a:pt x="10822" y="7728"/>
                    </a:lnTo>
                    <a:lnTo>
                      <a:pt x="10973" y="7618"/>
                    </a:lnTo>
                    <a:lnTo>
                      <a:pt x="11097" y="7494"/>
                    </a:lnTo>
                    <a:lnTo>
                      <a:pt x="11207" y="7370"/>
                    </a:lnTo>
                    <a:lnTo>
                      <a:pt x="11290" y="7233"/>
                    </a:lnTo>
                    <a:lnTo>
                      <a:pt x="11345" y="7082"/>
                    </a:lnTo>
                    <a:lnTo>
                      <a:pt x="11400" y="6930"/>
                    </a:lnTo>
                    <a:lnTo>
                      <a:pt x="11427" y="6765"/>
                    </a:lnTo>
                    <a:lnTo>
                      <a:pt x="11427" y="6587"/>
                    </a:lnTo>
                    <a:lnTo>
                      <a:pt x="11427" y="6408"/>
                    </a:lnTo>
                    <a:lnTo>
                      <a:pt x="11413" y="6229"/>
                    </a:lnTo>
                    <a:lnTo>
                      <a:pt x="11400" y="6037"/>
                    </a:lnTo>
                    <a:lnTo>
                      <a:pt x="11317" y="5652"/>
                    </a:lnTo>
                    <a:lnTo>
                      <a:pt x="11221" y="5253"/>
                    </a:lnTo>
                    <a:lnTo>
                      <a:pt x="11111" y="4854"/>
                    </a:lnTo>
                    <a:lnTo>
                      <a:pt x="11015" y="4455"/>
                    </a:lnTo>
                    <a:lnTo>
                      <a:pt x="10918" y="4070"/>
                    </a:lnTo>
                    <a:lnTo>
                      <a:pt x="10863" y="3685"/>
                    </a:lnTo>
                    <a:lnTo>
                      <a:pt x="10836" y="3507"/>
                    </a:lnTo>
                    <a:lnTo>
                      <a:pt x="10836" y="3328"/>
                    </a:lnTo>
                    <a:lnTo>
                      <a:pt x="10822" y="3163"/>
                    </a:lnTo>
                    <a:lnTo>
                      <a:pt x="10795" y="2984"/>
                    </a:lnTo>
                    <a:lnTo>
                      <a:pt x="10753" y="2819"/>
                    </a:lnTo>
                    <a:lnTo>
                      <a:pt x="10685" y="2654"/>
                    </a:lnTo>
                    <a:lnTo>
                      <a:pt x="10602" y="2503"/>
                    </a:lnTo>
                    <a:lnTo>
                      <a:pt x="10506" y="2338"/>
                    </a:lnTo>
                    <a:lnTo>
                      <a:pt x="10382" y="2186"/>
                    </a:lnTo>
                    <a:lnTo>
                      <a:pt x="10258" y="2035"/>
                    </a:lnTo>
                    <a:lnTo>
                      <a:pt x="10107" y="1884"/>
                    </a:lnTo>
                    <a:lnTo>
                      <a:pt x="9942" y="1746"/>
                    </a:lnTo>
                    <a:lnTo>
                      <a:pt x="9763" y="1595"/>
                    </a:lnTo>
                    <a:lnTo>
                      <a:pt x="9571" y="1471"/>
                    </a:lnTo>
                    <a:lnTo>
                      <a:pt x="9365" y="1334"/>
                    </a:lnTo>
                    <a:lnTo>
                      <a:pt x="9145" y="1210"/>
                    </a:lnTo>
                    <a:lnTo>
                      <a:pt x="8911" y="1086"/>
                    </a:lnTo>
                    <a:lnTo>
                      <a:pt x="8663" y="976"/>
                    </a:lnTo>
                    <a:lnTo>
                      <a:pt x="8402" y="866"/>
                    </a:lnTo>
                    <a:lnTo>
                      <a:pt x="8141" y="756"/>
                    </a:lnTo>
                    <a:lnTo>
                      <a:pt x="7852" y="660"/>
                    </a:lnTo>
                    <a:lnTo>
                      <a:pt x="7563" y="564"/>
                    </a:lnTo>
                    <a:lnTo>
                      <a:pt x="7261" y="481"/>
                    </a:lnTo>
                    <a:lnTo>
                      <a:pt x="6945" y="399"/>
                    </a:lnTo>
                    <a:lnTo>
                      <a:pt x="6628" y="330"/>
                    </a:lnTo>
                    <a:lnTo>
                      <a:pt x="6298" y="261"/>
                    </a:lnTo>
                    <a:lnTo>
                      <a:pt x="5968" y="193"/>
                    </a:lnTo>
                    <a:lnTo>
                      <a:pt x="5625" y="151"/>
                    </a:lnTo>
                    <a:lnTo>
                      <a:pt x="5267" y="96"/>
                    </a:lnTo>
                    <a:lnTo>
                      <a:pt x="4909" y="69"/>
                    </a:lnTo>
                    <a:lnTo>
                      <a:pt x="4538" y="28"/>
                    </a:lnTo>
                    <a:lnTo>
                      <a:pt x="4167" y="14"/>
                    </a:lnTo>
                    <a:lnTo>
                      <a:pt x="379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6" name="Google Shape;1436;p68"/>
            <p:cNvGrpSpPr/>
            <p:nvPr/>
          </p:nvGrpSpPr>
          <p:grpSpPr>
            <a:xfrm>
              <a:off x="461125" y="1402693"/>
              <a:ext cx="1019583" cy="3329084"/>
              <a:chOff x="238125" y="1267925"/>
              <a:chExt cx="958075" cy="3128250"/>
            </a:xfrm>
          </p:grpSpPr>
          <p:sp>
            <p:nvSpPr>
              <p:cNvPr id="1437" name="Google Shape;1437;p68"/>
              <p:cNvSpPr/>
              <p:nvPr/>
            </p:nvSpPr>
            <p:spPr>
              <a:xfrm>
                <a:off x="528600" y="3562875"/>
                <a:ext cx="120325" cy="763875"/>
              </a:xfrm>
              <a:custGeom>
                <a:rect b="b" l="l" r="r" t="t"/>
                <a:pathLst>
                  <a:path extrusionOk="0" h="30555" w="4813">
                    <a:moveTo>
                      <a:pt x="0" y="1"/>
                    </a:moveTo>
                    <a:lnTo>
                      <a:pt x="0" y="30554"/>
                    </a:lnTo>
                    <a:lnTo>
                      <a:pt x="4813" y="30554"/>
                    </a:lnTo>
                    <a:lnTo>
                      <a:pt x="4813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68"/>
              <p:cNvSpPr/>
              <p:nvPr/>
            </p:nvSpPr>
            <p:spPr>
              <a:xfrm>
                <a:off x="780925" y="3562875"/>
                <a:ext cx="120675" cy="763875"/>
              </a:xfrm>
              <a:custGeom>
                <a:rect b="b" l="l" r="r" t="t"/>
                <a:pathLst>
                  <a:path extrusionOk="0" h="30555" w="4827">
                    <a:moveTo>
                      <a:pt x="0" y="1"/>
                    </a:moveTo>
                    <a:lnTo>
                      <a:pt x="0" y="30554"/>
                    </a:lnTo>
                    <a:lnTo>
                      <a:pt x="4827" y="30554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68"/>
              <p:cNvSpPr/>
              <p:nvPr/>
            </p:nvSpPr>
            <p:spPr>
              <a:xfrm>
                <a:off x="238125" y="2171325"/>
                <a:ext cx="255775" cy="837425"/>
              </a:xfrm>
              <a:custGeom>
                <a:rect b="b" l="l" r="r" t="t"/>
                <a:pathLst>
                  <a:path extrusionOk="0" h="33497" w="10231">
                    <a:moveTo>
                      <a:pt x="6752" y="0"/>
                    </a:moveTo>
                    <a:lnTo>
                      <a:pt x="6573" y="28"/>
                    </a:lnTo>
                    <a:lnTo>
                      <a:pt x="6394" y="42"/>
                    </a:lnTo>
                    <a:lnTo>
                      <a:pt x="6229" y="83"/>
                    </a:lnTo>
                    <a:lnTo>
                      <a:pt x="6050" y="124"/>
                    </a:lnTo>
                    <a:lnTo>
                      <a:pt x="5885" y="179"/>
                    </a:lnTo>
                    <a:lnTo>
                      <a:pt x="5720" y="234"/>
                    </a:lnTo>
                    <a:lnTo>
                      <a:pt x="5555" y="303"/>
                    </a:lnTo>
                    <a:lnTo>
                      <a:pt x="5404" y="372"/>
                    </a:lnTo>
                    <a:lnTo>
                      <a:pt x="5239" y="454"/>
                    </a:lnTo>
                    <a:lnTo>
                      <a:pt x="5088" y="550"/>
                    </a:lnTo>
                    <a:lnTo>
                      <a:pt x="4950" y="647"/>
                    </a:lnTo>
                    <a:lnTo>
                      <a:pt x="4813" y="757"/>
                    </a:lnTo>
                    <a:lnTo>
                      <a:pt x="4675" y="867"/>
                    </a:lnTo>
                    <a:lnTo>
                      <a:pt x="4538" y="990"/>
                    </a:lnTo>
                    <a:lnTo>
                      <a:pt x="4414" y="1128"/>
                    </a:lnTo>
                    <a:lnTo>
                      <a:pt x="4290" y="1265"/>
                    </a:lnTo>
                    <a:lnTo>
                      <a:pt x="4180" y="1403"/>
                    </a:lnTo>
                    <a:lnTo>
                      <a:pt x="4084" y="1554"/>
                    </a:lnTo>
                    <a:lnTo>
                      <a:pt x="3988" y="1719"/>
                    </a:lnTo>
                    <a:lnTo>
                      <a:pt x="3891" y="1884"/>
                    </a:lnTo>
                    <a:lnTo>
                      <a:pt x="3809" y="2049"/>
                    </a:lnTo>
                    <a:lnTo>
                      <a:pt x="3534" y="2709"/>
                    </a:lnTo>
                    <a:lnTo>
                      <a:pt x="3245" y="3397"/>
                    </a:lnTo>
                    <a:lnTo>
                      <a:pt x="2943" y="4139"/>
                    </a:lnTo>
                    <a:lnTo>
                      <a:pt x="2654" y="4909"/>
                    </a:lnTo>
                    <a:lnTo>
                      <a:pt x="2351" y="5734"/>
                    </a:lnTo>
                    <a:lnTo>
                      <a:pt x="2063" y="6587"/>
                    </a:lnTo>
                    <a:lnTo>
                      <a:pt x="1774" y="7467"/>
                    </a:lnTo>
                    <a:lnTo>
                      <a:pt x="1513" y="8388"/>
                    </a:lnTo>
                    <a:lnTo>
                      <a:pt x="1251" y="9337"/>
                    </a:lnTo>
                    <a:lnTo>
                      <a:pt x="1004" y="10300"/>
                    </a:lnTo>
                    <a:lnTo>
                      <a:pt x="784" y="11303"/>
                    </a:lnTo>
                    <a:lnTo>
                      <a:pt x="578" y="12321"/>
                    </a:lnTo>
                    <a:lnTo>
                      <a:pt x="399" y="13352"/>
                    </a:lnTo>
                    <a:lnTo>
                      <a:pt x="248" y="14411"/>
                    </a:lnTo>
                    <a:lnTo>
                      <a:pt x="193" y="14947"/>
                    </a:lnTo>
                    <a:lnTo>
                      <a:pt x="138" y="15484"/>
                    </a:lnTo>
                    <a:lnTo>
                      <a:pt x="96" y="16020"/>
                    </a:lnTo>
                    <a:lnTo>
                      <a:pt x="55" y="16556"/>
                    </a:lnTo>
                    <a:lnTo>
                      <a:pt x="28" y="17106"/>
                    </a:lnTo>
                    <a:lnTo>
                      <a:pt x="14" y="17656"/>
                    </a:lnTo>
                    <a:lnTo>
                      <a:pt x="0" y="18192"/>
                    </a:lnTo>
                    <a:lnTo>
                      <a:pt x="0" y="18742"/>
                    </a:lnTo>
                    <a:lnTo>
                      <a:pt x="28" y="19292"/>
                    </a:lnTo>
                    <a:lnTo>
                      <a:pt x="41" y="19842"/>
                    </a:lnTo>
                    <a:lnTo>
                      <a:pt x="83" y="20406"/>
                    </a:lnTo>
                    <a:lnTo>
                      <a:pt x="138" y="20956"/>
                    </a:lnTo>
                    <a:lnTo>
                      <a:pt x="193" y="21506"/>
                    </a:lnTo>
                    <a:lnTo>
                      <a:pt x="275" y="22056"/>
                    </a:lnTo>
                    <a:lnTo>
                      <a:pt x="358" y="22606"/>
                    </a:lnTo>
                    <a:lnTo>
                      <a:pt x="468" y="23156"/>
                    </a:lnTo>
                    <a:lnTo>
                      <a:pt x="578" y="23706"/>
                    </a:lnTo>
                    <a:lnTo>
                      <a:pt x="701" y="24256"/>
                    </a:lnTo>
                    <a:lnTo>
                      <a:pt x="853" y="24793"/>
                    </a:lnTo>
                    <a:lnTo>
                      <a:pt x="1018" y="25343"/>
                    </a:lnTo>
                    <a:lnTo>
                      <a:pt x="1183" y="25879"/>
                    </a:lnTo>
                    <a:lnTo>
                      <a:pt x="1375" y="26415"/>
                    </a:lnTo>
                    <a:lnTo>
                      <a:pt x="1581" y="26951"/>
                    </a:lnTo>
                    <a:lnTo>
                      <a:pt x="1815" y="27488"/>
                    </a:lnTo>
                    <a:lnTo>
                      <a:pt x="2049" y="28010"/>
                    </a:lnTo>
                    <a:lnTo>
                      <a:pt x="2310" y="28533"/>
                    </a:lnTo>
                    <a:lnTo>
                      <a:pt x="2585" y="29055"/>
                    </a:lnTo>
                    <a:lnTo>
                      <a:pt x="2888" y="29578"/>
                    </a:lnTo>
                    <a:lnTo>
                      <a:pt x="3190" y="30087"/>
                    </a:lnTo>
                    <a:lnTo>
                      <a:pt x="3520" y="30582"/>
                    </a:lnTo>
                    <a:lnTo>
                      <a:pt x="3878" y="31090"/>
                    </a:lnTo>
                    <a:lnTo>
                      <a:pt x="4249" y="31585"/>
                    </a:lnTo>
                    <a:lnTo>
                      <a:pt x="4634" y="32067"/>
                    </a:lnTo>
                    <a:lnTo>
                      <a:pt x="5046" y="32548"/>
                    </a:lnTo>
                    <a:lnTo>
                      <a:pt x="5486" y="33029"/>
                    </a:lnTo>
                    <a:lnTo>
                      <a:pt x="5940" y="33497"/>
                    </a:lnTo>
                    <a:lnTo>
                      <a:pt x="9790" y="29633"/>
                    </a:lnTo>
                    <a:lnTo>
                      <a:pt x="9350" y="29165"/>
                    </a:lnTo>
                    <a:lnTo>
                      <a:pt x="8924" y="28684"/>
                    </a:lnTo>
                    <a:lnTo>
                      <a:pt x="8539" y="28203"/>
                    </a:lnTo>
                    <a:lnTo>
                      <a:pt x="8168" y="27694"/>
                    </a:lnTo>
                    <a:lnTo>
                      <a:pt x="7838" y="27185"/>
                    </a:lnTo>
                    <a:lnTo>
                      <a:pt x="7522" y="26663"/>
                    </a:lnTo>
                    <a:lnTo>
                      <a:pt x="7233" y="26126"/>
                    </a:lnTo>
                    <a:lnTo>
                      <a:pt x="6972" y="25590"/>
                    </a:lnTo>
                    <a:lnTo>
                      <a:pt x="6738" y="25054"/>
                    </a:lnTo>
                    <a:lnTo>
                      <a:pt x="6518" y="24504"/>
                    </a:lnTo>
                    <a:lnTo>
                      <a:pt x="6325" y="23940"/>
                    </a:lnTo>
                    <a:lnTo>
                      <a:pt x="6160" y="23376"/>
                    </a:lnTo>
                    <a:lnTo>
                      <a:pt x="6009" y="22813"/>
                    </a:lnTo>
                    <a:lnTo>
                      <a:pt x="5885" y="22235"/>
                    </a:lnTo>
                    <a:lnTo>
                      <a:pt x="5775" y="21658"/>
                    </a:lnTo>
                    <a:lnTo>
                      <a:pt x="5679" y="21080"/>
                    </a:lnTo>
                    <a:lnTo>
                      <a:pt x="5610" y="20502"/>
                    </a:lnTo>
                    <a:lnTo>
                      <a:pt x="5555" y="19911"/>
                    </a:lnTo>
                    <a:lnTo>
                      <a:pt x="5514" y="19320"/>
                    </a:lnTo>
                    <a:lnTo>
                      <a:pt x="5500" y="18742"/>
                    </a:lnTo>
                    <a:lnTo>
                      <a:pt x="5500" y="18151"/>
                    </a:lnTo>
                    <a:lnTo>
                      <a:pt x="5500" y="17560"/>
                    </a:lnTo>
                    <a:lnTo>
                      <a:pt x="5528" y="16982"/>
                    </a:lnTo>
                    <a:lnTo>
                      <a:pt x="5569" y="16391"/>
                    </a:lnTo>
                    <a:lnTo>
                      <a:pt x="5624" y="15814"/>
                    </a:lnTo>
                    <a:lnTo>
                      <a:pt x="5679" y="15236"/>
                    </a:lnTo>
                    <a:lnTo>
                      <a:pt x="5748" y="14659"/>
                    </a:lnTo>
                    <a:lnTo>
                      <a:pt x="5844" y="14095"/>
                    </a:lnTo>
                    <a:lnTo>
                      <a:pt x="5940" y="13531"/>
                    </a:lnTo>
                    <a:lnTo>
                      <a:pt x="6036" y="12967"/>
                    </a:lnTo>
                    <a:lnTo>
                      <a:pt x="6146" y="12403"/>
                    </a:lnTo>
                    <a:lnTo>
                      <a:pt x="6270" y="11853"/>
                    </a:lnTo>
                    <a:lnTo>
                      <a:pt x="6394" y="11317"/>
                    </a:lnTo>
                    <a:lnTo>
                      <a:pt x="6532" y="10781"/>
                    </a:lnTo>
                    <a:lnTo>
                      <a:pt x="6820" y="9736"/>
                    </a:lnTo>
                    <a:lnTo>
                      <a:pt x="7123" y="8732"/>
                    </a:lnTo>
                    <a:lnTo>
                      <a:pt x="7439" y="7769"/>
                    </a:lnTo>
                    <a:lnTo>
                      <a:pt x="7769" y="6862"/>
                    </a:lnTo>
                    <a:lnTo>
                      <a:pt x="8099" y="5996"/>
                    </a:lnTo>
                    <a:lnTo>
                      <a:pt x="8415" y="5198"/>
                    </a:lnTo>
                    <a:lnTo>
                      <a:pt x="8732" y="4456"/>
                    </a:lnTo>
                    <a:lnTo>
                      <a:pt x="9034" y="3782"/>
                    </a:lnTo>
                    <a:lnTo>
                      <a:pt x="9309" y="3177"/>
                    </a:lnTo>
                    <a:lnTo>
                      <a:pt x="9777" y="2214"/>
                    </a:lnTo>
                    <a:lnTo>
                      <a:pt x="10107" y="1582"/>
                    </a:lnTo>
                    <a:lnTo>
                      <a:pt x="10230" y="1348"/>
                    </a:lnTo>
                    <a:lnTo>
                      <a:pt x="8677" y="454"/>
                    </a:lnTo>
                    <a:lnTo>
                      <a:pt x="8512" y="372"/>
                    </a:lnTo>
                    <a:lnTo>
                      <a:pt x="8333" y="289"/>
                    </a:lnTo>
                    <a:lnTo>
                      <a:pt x="8168" y="220"/>
                    </a:lnTo>
                    <a:lnTo>
                      <a:pt x="7989" y="152"/>
                    </a:lnTo>
                    <a:lnTo>
                      <a:pt x="7810" y="110"/>
                    </a:lnTo>
                    <a:lnTo>
                      <a:pt x="7632" y="69"/>
                    </a:lnTo>
                    <a:lnTo>
                      <a:pt x="7467" y="42"/>
                    </a:lnTo>
                    <a:lnTo>
                      <a:pt x="7288" y="14"/>
                    </a:lnTo>
                    <a:lnTo>
                      <a:pt x="71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68"/>
              <p:cNvSpPr/>
              <p:nvPr/>
            </p:nvSpPr>
            <p:spPr>
              <a:xfrm>
                <a:off x="372525" y="2170300"/>
                <a:ext cx="682750" cy="1397425"/>
              </a:xfrm>
              <a:custGeom>
                <a:rect b="b" l="l" r="r" t="t"/>
                <a:pathLst>
                  <a:path extrusionOk="0" h="55897" w="27310">
                    <a:moveTo>
                      <a:pt x="1802" y="0"/>
                    </a:moveTo>
                    <a:lnTo>
                      <a:pt x="4043" y="21616"/>
                    </a:lnTo>
                    <a:lnTo>
                      <a:pt x="0" y="55896"/>
                    </a:lnTo>
                    <a:lnTo>
                      <a:pt x="27309" y="55896"/>
                    </a:lnTo>
                    <a:lnTo>
                      <a:pt x="23280" y="21616"/>
                    </a:lnTo>
                    <a:lnTo>
                      <a:pt x="25508" y="0"/>
                    </a:lnTo>
                    <a:close/>
                  </a:path>
                </a:pathLst>
              </a:custGeom>
              <a:solidFill>
                <a:srgbClr val="FFD1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68"/>
              <p:cNvSpPr/>
              <p:nvPr/>
            </p:nvSpPr>
            <p:spPr>
              <a:xfrm>
                <a:off x="710100" y="2171325"/>
                <a:ext cx="201125" cy="215575"/>
              </a:xfrm>
              <a:custGeom>
                <a:rect b="b" l="l" r="r" t="t"/>
                <a:pathLst>
                  <a:path extrusionOk="0" h="8623" w="8045">
                    <a:moveTo>
                      <a:pt x="0" y="0"/>
                    </a:moveTo>
                    <a:lnTo>
                      <a:pt x="0" y="4153"/>
                    </a:lnTo>
                    <a:lnTo>
                      <a:pt x="3094" y="8622"/>
                    </a:lnTo>
                    <a:lnTo>
                      <a:pt x="3287" y="8498"/>
                    </a:lnTo>
                    <a:lnTo>
                      <a:pt x="3493" y="8333"/>
                    </a:lnTo>
                    <a:lnTo>
                      <a:pt x="3782" y="8099"/>
                    </a:lnTo>
                    <a:lnTo>
                      <a:pt x="4126" y="7811"/>
                    </a:lnTo>
                    <a:lnTo>
                      <a:pt x="4511" y="7439"/>
                    </a:lnTo>
                    <a:lnTo>
                      <a:pt x="4923" y="7013"/>
                    </a:lnTo>
                    <a:lnTo>
                      <a:pt x="5129" y="6766"/>
                    </a:lnTo>
                    <a:lnTo>
                      <a:pt x="5349" y="6518"/>
                    </a:lnTo>
                    <a:lnTo>
                      <a:pt x="5569" y="6243"/>
                    </a:lnTo>
                    <a:lnTo>
                      <a:pt x="5789" y="5941"/>
                    </a:lnTo>
                    <a:lnTo>
                      <a:pt x="6009" y="5638"/>
                    </a:lnTo>
                    <a:lnTo>
                      <a:pt x="6229" y="5308"/>
                    </a:lnTo>
                    <a:lnTo>
                      <a:pt x="6436" y="4964"/>
                    </a:lnTo>
                    <a:lnTo>
                      <a:pt x="6642" y="4607"/>
                    </a:lnTo>
                    <a:lnTo>
                      <a:pt x="6835" y="4222"/>
                    </a:lnTo>
                    <a:lnTo>
                      <a:pt x="7027" y="3823"/>
                    </a:lnTo>
                    <a:lnTo>
                      <a:pt x="7206" y="3411"/>
                    </a:lnTo>
                    <a:lnTo>
                      <a:pt x="7371" y="2984"/>
                    </a:lnTo>
                    <a:lnTo>
                      <a:pt x="7536" y="2531"/>
                    </a:lnTo>
                    <a:lnTo>
                      <a:pt x="7673" y="2063"/>
                    </a:lnTo>
                    <a:lnTo>
                      <a:pt x="7797" y="1568"/>
                    </a:lnTo>
                    <a:lnTo>
                      <a:pt x="7893" y="1073"/>
                    </a:lnTo>
                    <a:lnTo>
                      <a:pt x="7990" y="550"/>
                    </a:lnTo>
                    <a:lnTo>
                      <a:pt x="80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68"/>
              <p:cNvSpPr/>
              <p:nvPr/>
            </p:nvSpPr>
            <p:spPr>
              <a:xfrm>
                <a:off x="508650" y="2171325"/>
                <a:ext cx="201475" cy="215575"/>
              </a:xfrm>
              <a:custGeom>
                <a:rect b="b" l="l" r="r" t="t"/>
                <a:pathLst>
                  <a:path extrusionOk="0" h="8623" w="8059">
                    <a:moveTo>
                      <a:pt x="1" y="0"/>
                    </a:moveTo>
                    <a:lnTo>
                      <a:pt x="69" y="550"/>
                    </a:lnTo>
                    <a:lnTo>
                      <a:pt x="152" y="1073"/>
                    </a:lnTo>
                    <a:lnTo>
                      <a:pt x="262" y="1568"/>
                    </a:lnTo>
                    <a:lnTo>
                      <a:pt x="386" y="2063"/>
                    </a:lnTo>
                    <a:lnTo>
                      <a:pt x="523" y="2531"/>
                    </a:lnTo>
                    <a:lnTo>
                      <a:pt x="674" y="2984"/>
                    </a:lnTo>
                    <a:lnTo>
                      <a:pt x="839" y="3411"/>
                    </a:lnTo>
                    <a:lnTo>
                      <a:pt x="1018" y="3823"/>
                    </a:lnTo>
                    <a:lnTo>
                      <a:pt x="1211" y="4222"/>
                    </a:lnTo>
                    <a:lnTo>
                      <a:pt x="1403" y="4607"/>
                    </a:lnTo>
                    <a:lnTo>
                      <a:pt x="1609" y="4964"/>
                    </a:lnTo>
                    <a:lnTo>
                      <a:pt x="1829" y="5308"/>
                    </a:lnTo>
                    <a:lnTo>
                      <a:pt x="2036" y="5638"/>
                    </a:lnTo>
                    <a:lnTo>
                      <a:pt x="2256" y="5941"/>
                    </a:lnTo>
                    <a:lnTo>
                      <a:pt x="2476" y="6243"/>
                    </a:lnTo>
                    <a:lnTo>
                      <a:pt x="2696" y="6518"/>
                    </a:lnTo>
                    <a:lnTo>
                      <a:pt x="2916" y="6766"/>
                    </a:lnTo>
                    <a:lnTo>
                      <a:pt x="3136" y="7013"/>
                    </a:lnTo>
                    <a:lnTo>
                      <a:pt x="3548" y="7439"/>
                    </a:lnTo>
                    <a:lnTo>
                      <a:pt x="3920" y="7811"/>
                    </a:lnTo>
                    <a:lnTo>
                      <a:pt x="4263" y="8099"/>
                    </a:lnTo>
                    <a:lnTo>
                      <a:pt x="4552" y="8333"/>
                    </a:lnTo>
                    <a:lnTo>
                      <a:pt x="4772" y="8498"/>
                    </a:lnTo>
                    <a:lnTo>
                      <a:pt x="4965" y="8622"/>
                    </a:lnTo>
                    <a:lnTo>
                      <a:pt x="8058" y="4153"/>
                    </a:lnTo>
                    <a:lnTo>
                      <a:pt x="805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68"/>
              <p:cNvSpPr/>
              <p:nvPr/>
            </p:nvSpPr>
            <p:spPr>
              <a:xfrm>
                <a:off x="320950" y="4315025"/>
                <a:ext cx="342425" cy="81150"/>
              </a:xfrm>
              <a:custGeom>
                <a:rect b="b" l="l" r="r" t="t"/>
                <a:pathLst>
                  <a:path extrusionOk="0" h="3246" w="13697">
                    <a:moveTo>
                      <a:pt x="3081" y="1"/>
                    </a:moveTo>
                    <a:lnTo>
                      <a:pt x="2916" y="15"/>
                    </a:lnTo>
                    <a:lnTo>
                      <a:pt x="2751" y="42"/>
                    </a:lnTo>
                    <a:lnTo>
                      <a:pt x="2586" y="70"/>
                    </a:lnTo>
                    <a:lnTo>
                      <a:pt x="2283" y="152"/>
                    </a:lnTo>
                    <a:lnTo>
                      <a:pt x="1981" y="262"/>
                    </a:lnTo>
                    <a:lnTo>
                      <a:pt x="1692" y="400"/>
                    </a:lnTo>
                    <a:lnTo>
                      <a:pt x="1431" y="565"/>
                    </a:lnTo>
                    <a:lnTo>
                      <a:pt x="1183" y="743"/>
                    </a:lnTo>
                    <a:lnTo>
                      <a:pt x="950" y="950"/>
                    </a:lnTo>
                    <a:lnTo>
                      <a:pt x="743" y="1183"/>
                    </a:lnTo>
                    <a:lnTo>
                      <a:pt x="551" y="1431"/>
                    </a:lnTo>
                    <a:lnTo>
                      <a:pt x="386" y="1706"/>
                    </a:lnTo>
                    <a:lnTo>
                      <a:pt x="248" y="1981"/>
                    </a:lnTo>
                    <a:lnTo>
                      <a:pt x="138" y="2283"/>
                    </a:lnTo>
                    <a:lnTo>
                      <a:pt x="70" y="2600"/>
                    </a:lnTo>
                    <a:lnTo>
                      <a:pt x="42" y="2751"/>
                    </a:lnTo>
                    <a:lnTo>
                      <a:pt x="15" y="2916"/>
                    </a:lnTo>
                    <a:lnTo>
                      <a:pt x="1" y="3081"/>
                    </a:lnTo>
                    <a:lnTo>
                      <a:pt x="1" y="3246"/>
                    </a:lnTo>
                    <a:lnTo>
                      <a:pt x="13696" y="3246"/>
                    </a:lnTo>
                    <a:lnTo>
                      <a:pt x="136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68"/>
              <p:cNvSpPr/>
              <p:nvPr/>
            </p:nvSpPr>
            <p:spPr>
              <a:xfrm>
                <a:off x="767500" y="4315025"/>
                <a:ext cx="342425" cy="81150"/>
              </a:xfrm>
              <a:custGeom>
                <a:rect b="b" l="l" r="r" t="t"/>
                <a:pathLst>
                  <a:path extrusionOk="0" h="3246" w="13697">
                    <a:moveTo>
                      <a:pt x="1" y="1"/>
                    </a:moveTo>
                    <a:lnTo>
                      <a:pt x="1" y="3246"/>
                    </a:lnTo>
                    <a:lnTo>
                      <a:pt x="13696" y="3246"/>
                    </a:lnTo>
                    <a:lnTo>
                      <a:pt x="13696" y="3081"/>
                    </a:lnTo>
                    <a:lnTo>
                      <a:pt x="13683" y="2916"/>
                    </a:lnTo>
                    <a:lnTo>
                      <a:pt x="13655" y="2751"/>
                    </a:lnTo>
                    <a:lnTo>
                      <a:pt x="13628" y="2600"/>
                    </a:lnTo>
                    <a:lnTo>
                      <a:pt x="13545" y="2283"/>
                    </a:lnTo>
                    <a:lnTo>
                      <a:pt x="13449" y="1981"/>
                    </a:lnTo>
                    <a:lnTo>
                      <a:pt x="13311" y="1706"/>
                    </a:lnTo>
                    <a:lnTo>
                      <a:pt x="13146" y="1431"/>
                    </a:lnTo>
                    <a:lnTo>
                      <a:pt x="12954" y="1183"/>
                    </a:lnTo>
                    <a:lnTo>
                      <a:pt x="12748" y="950"/>
                    </a:lnTo>
                    <a:lnTo>
                      <a:pt x="12514" y="743"/>
                    </a:lnTo>
                    <a:lnTo>
                      <a:pt x="12266" y="565"/>
                    </a:lnTo>
                    <a:lnTo>
                      <a:pt x="11991" y="400"/>
                    </a:lnTo>
                    <a:lnTo>
                      <a:pt x="11716" y="262"/>
                    </a:lnTo>
                    <a:lnTo>
                      <a:pt x="11414" y="152"/>
                    </a:lnTo>
                    <a:lnTo>
                      <a:pt x="11098" y="70"/>
                    </a:lnTo>
                    <a:lnTo>
                      <a:pt x="10946" y="42"/>
                    </a:lnTo>
                    <a:lnTo>
                      <a:pt x="10781" y="15"/>
                    </a:lnTo>
                    <a:lnTo>
                      <a:pt x="1061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68"/>
              <p:cNvSpPr/>
              <p:nvPr/>
            </p:nvSpPr>
            <p:spPr>
              <a:xfrm>
                <a:off x="616250" y="2064750"/>
                <a:ext cx="187375" cy="213175"/>
              </a:xfrm>
              <a:custGeom>
                <a:rect b="b" l="l" r="r" t="t"/>
                <a:pathLst>
                  <a:path extrusionOk="0" h="8527" w="7495">
                    <a:moveTo>
                      <a:pt x="1" y="1"/>
                    </a:moveTo>
                    <a:lnTo>
                      <a:pt x="1" y="4772"/>
                    </a:lnTo>
                    <a:lnTo>
                      <a:pt x="1" y="4965"/>
                    </a:lnTo>
                    <a:lnTo>
                      <a:pt x="14" y="5157"/>
                    </a:lnTo>
                    <a:lnTo>
                      <a:pt x="42" y="5350"/>
                    </a:lnTo>
                    <a:lnTo>
                      <a:pt x="83" y="5528"/>
                    </a:lnTo>
                    <a:lnTo>
                      <a:pt x="124" y="5707"/>
                    </a:lnTo>
                    <a:lnTo>
                      <a:pt x="166" y="5886"/>
                    </a:lnTo>
                    <a:lnTo>
                      <a:pt x="234" y="6065"/>
                    </a:lnTo>
                    <a:lnTo>
                      <a:pt x="289" y="6230"/>
                    </a:lnTo>
                    <a:lnTo>
                      <a:pt x="372" y="6409"/>
                    </a:lnTo>
                    <a:lnTo>
                      <a:pt x="454" y="6560"/>
                    </a:lnTo>
                    <a:lnTo>
                      <a:pt x="537" y="6725"/>
                    </a:lnTo>
                    <a:lnTo>
                      <a:pt x="647" y="6876"/>
                    </a:lnTo>
                    <a:lnTo>
                      <a:pt x="743" y="7014"/>
                    </a:lnTo>
                    <a:lnTo>
                      <a:pt x="853" y="7165"/>
                    </a:lnTo>
                    <a:lnTo>
                      <a:pt x="977" y="7302"/>
                    </a:lnTo>
                    <a:lnTo>
                      <a:pt x="1101" y="7426"/>
                    </a:lnTo>
                    <a:lnTo>
                      <a:pt x="1224" y="7550"/>
                    </a:lnTo>
                    <a:lnTo>
                      <a:pt x="1362" y="7674"/>
                    </a:lnTo>
                    <a:lnTo>
                      <a:pt x="1513" y="7784"/>
                    </a:lnTo>
                    <a:lnTo>
                      <a:pt x="1651" y="7880"/>
                    </a:lnTo>
                    <a:lnTo>
                      <a:pt x="1802" y="7976"/>
                    </a:lnTo>
                    <a:lnTo>
                      <a:pt x="1967" y="8072"/>
                    </a:lnTo>
                    <a:lnTo>
                      <a:pt x="2118" y="8155"/>
                    </a:lnTo>
                    <a:lnTo>
                      <a:pt x="2297" y="8237"/>
                    </a:lnTo>
                    <a:lnTo>
                      <a:pt x="2462" y="8292"/>
                    </a:lnTo>
                    <a:lnTo>
                      <a:pt x="2641" y="8361"/>
                    </a:lnTo>
                    <a:lnTo>
                      <a:pt x="2819" y="8402"/>
                    </a:lnTo>
                    <a:lnTo>
                      <a:pt x="2998" y="8444"/>
                    </a:lnTo>
                    <a:lnTo>
                      <a:pt x="3177" y="8485"/>
                    </a:lnTo>
                    <a:lnTo>
                      <a:pt x="3369" y="8512"/>
                    </a:lnTo>
                    <a:lnTo>
                      <a:pt x="3562" y="8526"/>
                    </a:lnTo>
                    <a:lnTo>
                      <a:pt x="3947" y="8526"/>
                    </a:lnTo>
                    <a:lnTo>
                      <a:pt x="4140" y="8512"/>
                    </a:lnTo>
                    <a:lnTo>
                      <a:pt x="4318" y="8485"/>
                    </a:lnTo>
                    <a:lnTo>
                      <a:pt x="4511" y="8444"/>
                    </a:lnTo>
                    <a:lnTo>
                      <a:pt x="4690" y="8402"/>
                    </a:lnTo>
                    <a:lnTo>
                      <a:pt x="4868" y="8361"/>
                    </a:lnTo>
                    <a:lnTo>
                      <a:pt x="5033" y="8292"/>
                    </a:lnTo>
                    <a:lnTo>
                      <a:pt x="5212" y="8237"/>
                    </a:lnTo>
                    <a:lnTo>
                      <a:pt x="5377" y="8155"/>
                    </a:lnTo>
                    <a:lnTo>
                      <a:pt x="5542" y="8072"/>
                    </a:lnTo>
                    <a:lnTo>
                      <a:pt x="5693" y="7976"/>
                    </a:lnTo>
                    <a:lnTo>
                      <a:pt x="5845" y="7880"/>
                    </a:lnTo>
                    <a:lnTo>
                      <a:pt x="5996" y="7784"/>
                    </a:lnTo>
                    <a:lnTo>
                      <a:pt x="6133" y="7674"/>
                    </a:lnTo>
                    <a:lnTo>
                      <a:pt x="6271" y="7550"/>
                    </a:lnTo>
                    <a:lnTo>
                      <a:pt x="6395" y="7426"/>
                    </a:lnTo>
                    <a:lnTo>
                      <a:pt x="6518" y="7302"/>
                    </a:lnTo>
                    <a:lnTo>
                      <a:pt x="6642" y="7165"/>
                    </a:lnTo>
                    <a:lnTo>
                      <a:pt x="6752" y="7014"/>
                    </a:lnTo>
                    <a:lnTo>
                      <a:pt x="6862" y="6876"/>
                    </a:lnTo>
                    <a:lnTo>
                      <a:pt x="6958" y="6725"/>
                    </a:lnTo>
                    <a:lnTo>
                      <a:pt x="7041" y="6560"/>
                    </a:lnTo>
                    <a:lnTo>
                      <a:pt x="7123" y="6409"/>
                    </a:lnTo>
                    <a:lnTo>
                      <a:pt x="7206" y="6230"/>
                    </a:lnTo>
                    <a:lnTo>
                      <a:pt x="7275" y="6065"/>
                    </a:lnTo>
                    <a:lnTo>
                      <a:pt x="7330" y="5886"/>
                    </a:lnTo>
                    <a:lnTo>
                      <a:pt x="7385" y="5707"/>
                    </a:lnTo>
                    <a:lnTo>
                      <a:pt x="7426" y="5528"/>
                    </a:lnTo>
                    <a:lnTo>
                      <a:pt x="7453" y="5350"/>
                    </a:lnTo>
                    <a:lnTo>
                      <a:pt x="7481" y="5157"/>
                    </a:lnTo>
                    <a:lnTo>
                      <a:pt x="7495" y="4965"/>
                    </a:lnTo>
                    <a:lnTo>
                      <a:pt x="7495" y="4772"/>
                    </a:lnTo>
                    <a:lnTo>
                      <a:pt x="7495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6" name="Google Shape;1446;p68"/>
              <p:cNvSpPr/>
              <p:nvPr/>
            </p:nvSpPr>
            <p:spPr>
              <a:xfrm>
                <a:off x="536500" y="1267925"/>
                <a:ext cx="355825" cy="280525"/>
              </a:xfrm>
              <a:custGeom>
                <a:rect b="b" l="l" r="r" t="t"/>
                <a:pathLst>
                  <a:path extrusionOk="0" h="11221" w="14233">
                    <a:moveTo>
                      <a:pt x="7110" y="0"/>
                    </a:moveTo>
                    <a:lnTo>
                      <a:pt x="6752" y="14"/>
                    </a:lnTo>
                    <a:lnTo>
                      <a:pt x="6381" y="41"/>
                    </a:lnTo>
                    <a:lnTo>
                      <a:pt x="6023" y="69"/>
                    </a:lnTo>
                    <a:lnTo>
                      <a:pt x="5679" y="124"/>
                    </a:lnTo>
                    <a:lnTo>
                      <a:pt x="5336" y="179"/>
                    </a:lnTo>
                    <a:lnTo>
                      <a:pt x="4992" y="261"/>
                    </a:lnTo>
                    <a:lnTo>
                      <a:pt x="4662" y="344"/>
                    </a:lnTo>
                    <a:lnTo>
                      <a:pt x="4346" y="454"/>
                    </a:lnTo>
                    <a:lnTo>
                      <a:pt x="4029" y="564"/>
                    </a:lnTo>
                    <a:lnTo>
                      <a:pt x="3727" y="688"/>
                    </a:lnTo>
                    <a:lnTo>
                      <a:pt x="3424" y="825"/>
                    </a:lnTo>
                    <a:lnTo>
                      <a:pt x="3136" y="963"/>
                    </a:lnTo>
                    <a:lnTo>
                      <a:pt x="2861" y="1114"/>
                    </a:lnTo>
                    <a:lnTo>
                      <a:pt x="2586" y="1293"/>
                    </a:lnTo>
                    <a:lnTo>
                      <a:pt x="2324" y="1458"/>
                    </a:lnTo>
                    <a:lnTo>
                      <a:pt x="2077" y="1650"/>
                    </a:lnTo>
                    <a:lnTo>
                      <a:pt x="1843" y="1843"/>
                    </a:lnTo>
                    <a:lnTo>
                      <a:pt x="1623" y="2049"/>
                    </a:lnTo>
                    <a:lnTo>
                      <a:pt x="1417" y="2255"/>
                    </a:lnTo>
                    <a:lnTo>
                      <a:pt x="1211" y="2475"/>
                    </a:lnTo>
                    <a:lnTo>
                      <a:pt x="1032" y="2709"/>
                    </a:lnTo>
                    <a:lnTo>
                      <a:pt x="853" y="2943"/>
                    </a:lnTo>
                    <a:lnTo>
                      <a:pt x="702" y="3190"/>
                    </a:lnTo>
                    <a:lnTo>
                      <a:pt x="550" y="3438"/>
                    </a:lnTo>
                    <a:lnTo>
                      <a:pt x="427" y="3685"/>
                    </a:lnTo>
                    <a:lnTo>
                      <a:pt x="317" y="3946"/>
                    </a:lnTo>
                    <a:lnTo>
                      <a:pt x="220" y="4208"/>
                    </a:lnTo>
                    <a:lnTo>
                      <a:pt x="138" y="4483"/>
                    </a:lnTo>
                    <a:lnTo>
                      <a:pt x="83" y="4758"/>
                    </a:lnTo>
                    <a:lnTo>
                      <a:pt x="28" y="5046"/>
                    </a:lnTo>
                    <a:lnTo>
                      <a:pt x="0" y="5321"/>
                    </a:lnTo>
                    <a:lnTo>
                      <a:pt x="0" y="5610"/>
                    </a:lnTo>
                    <a:lnTo>
                      <a:pt x="0" y="5899"/>
                    </a:lnTo>
                    <a:lnTo>
                      <a:pt x="28" y="6188"/>
                    </a:lnTo>
                    <a:lnTo>
                      <a:pt x="83" y="6477"/>
                    </a:lnTo>
                    <a:lnTo>
                      <a:pt x="138" y="6752"/>
                    </a:lnTo>
                    <a:lnTo>
                      <a:pt x="220" y="7013"/>
                    </a:lnTo>
                    <a:lnTo>
                      <a:pt x="317" y="7288"/>
                    </a:lnTo>
                    <a:lnTo>
                      <a:pt x="427" y="7549"/>
                    </a:lnTo>
                    <a:lnTo>
                      <a:pt x="550" y="7797"/>
                    </a:lnTo>
                    <a:lnTo>
                      <a:pt x="702" y="8044"/>
                    </a:lnTo>
                    <a:lnTo>
                      <a:pt x="853" y="8292"/>
                    </a:lnTo>
                    <a:lnTo>
                      <a:pt x="1032" y="8525"/>
                    </a:lnTo>
                    <a:lnTo>
                      <a:pt x="1211" y="8759"/>
                    </a:lnTo>
                    <a:lnTo>
                      <a:pt x="1417" y="8979"/>
                    </a:lnTo>
                    <a:lnTo>
                      <a:pt x="1623" y="9185"/>
                    </a:lnTo>
                    <a:lnTo>
                      <a:pt x="1843" y="9392"/>
                    </a:lnTo>
                    <a:lnTo>
                      <a:pt x="2077" y="9584"/>
                    </a:lnTo>
                    <a:lnTo>
                      <a:pt x="2324" y="9763"/>
                    </a:lnTo>
                    <a:lnTo>
                      <a:pt x="2586" y="9942"/>
                    </a:lnTo>
                    <a:lnTo>
                      <a:pt x="2861" y="10107"/>
                    </a:lnTo>
                    <a:lnTo>
                      <a:pt x="3136" y="10272"/>
                    </a:lnTo>
                    <a:lnTo>
                      <a:pt x="3424" y="10409"/>
                    </a:lnTo>
                    <a:lnTo>
                      <a:pt x="3727" y="10547"/>
                    </a:lnTo>
                    <a:lnTo>
                      <a:pt x="4029" y="10670"/>
                    </a:lnTo>
                    <a:lnTo>
                      <a:pt x="4346" y="10780"/>
                    </a:lnTo>
                    <a:lnTo>
                      <a:pt x="4662" y="10890"/>
                    </a:lnTo>
                    <a:lnTo>
                      <a:pt x="4992" y="10973"/>
                    </a:lnTo>
                    <a:lnTo>
                      <a:pt x="5336" y="11055"/>
                    </a:lnTo>
                    <a:lnTo>
                      <a:pt x="5679" y="11110"/>
                    </a:lnTo>
                    <a:lnTo>
                      <a:pt x="6023" y="11165"/>
                    </a:lnTo>
                    <a:lnTo>
                      <a:pt x="6381" y="11193"/>
                    </a:lnTo>
                    <a:lnTo>
                      <a:pt x="6752" y="11220"/>
                    </a:lnTo>
                    <a:lnTo>
                      <a:pt x="7481" y="11220"/>
                    </a:lnTo>
                    <a:lnTo>
                      <a:pt x="7838" y="11193"/>
                    </a:lnTo>
                    <a:lnTo>
                      <a:pt x="8196" y="11165"/>
                    </a:lnTo>
                    <a:lnTo>
                      <a:pt x="8540" y="11110"/>
                    </a:lnTo>
                    <a:lnTo>
                      <a:pt x="8883" y="11055"/>
                    </a:lnTo>
                    <a:lnTo>
                      <a:pt x="9227" y="10973"/>
                    </a:lnTo>
                    <a:lnTo>
                      <a:pt x="9557" y="10890"/>
                    </a:lnTo>
                    <a:lnTo>
                      <a:pt x="9887" y="10780"/>
                    </a:lnTo>
                    <a:lnTo>
                      <a:pt x="10190" y="10670"/>
                    </a:lnTo>
                    <a:lnTo>
                      <a:pt x="10506" y="10547"/>
                    </a:lnTo>
                    <a:lnTo>
                      <a:pt x="10795" y="10409"/>
                    </a:lnTo>
                    <a:lnTo>
                      <a:pt x="11083" y="10272"/>
                    </a:lnTo>
                    <a:lnTo>
                      <a:pt x="11372" y="10107"/>
                    </a:lnTo>
                    <a:lnTo>
                      <a:pt x="11633" y="9942"/>
                    </a:lnTo>
                    <a:lnTo>
                      <a:pt x="11895" y="9763"/>
                    </a:lnTo>
                    <a:lnTo>
                      <a:pt x="12142" y="9584"/>
                    </a:lnTo>
                    <a:lnTo>
                      <a:pt x="12376" y="9392"/>
                    </a:lnTo>
                    <a:lnTo>
                      <a:pt x="12596" y="9185"/>
                    </a:lnTo>
                    <a:lnTo>
                      <a:pt x="12816" y="8979"/>
                    </a:lnTo>
                    <a:lnTo>
                      <a:pt x="13008" y="8759"/>
                    </a:lnTo>
                    <a:lnTo>
                      <a:pt x="13201" y="8525"/>
                    </a:lnTo>
                    <a:lnTo>
                      <a:pt x="13366" y="8292"/>
                    </a:lnTo>
                    <a:lnTo>
                      <a:pt x="13531" y="8044"/>
                    </a:lnTo>
                    <a:lnTo>
                      <a:pt x="13669" y="7797"/>
                    </a:lnTo>
                    <a:lnTo>
                      <a:pt x="13792" y="7549"/>
                    </a:lnTo>
                    <a:lnTo>
                      <a:pt x="13902" y="7288"/>
                    </a:lnTo>
                    <a:lnTo>
                      <a:pt x="13999" y="7013"/>
                    </a:lnTo>
                    <a:lnTo>
                      <a:pt x="14081" y="6752"/>
                    </a:lnTo>
                    <a:lnTo>
                      <a:pt x="14150" y="6477"/>
                    </a:lnTo>
                    <a:lnTo>
                      <a:pt x="14191" y="6188"/>
                    </a:lnTo>
                    <a:lnTo>
                      <a:pt x="14219" y="5899"/>
                    </a:lnTo>
                    <a:lnTo>
                      <a:pt x="14232" y="5610"/>
                    </a:lnTo>
                    <a:lnTo>
                      <a:pt x="14219" y="5321"/>
                    </a:lnTo>
                    <a:lnTo>
                      <a:pt x="14191" y="5046"/>
                    </a:lnTo>
                    <a:lnTo>
                      <a:pt x="14150" y="4758"/>
                    </a:lnTo>
                    <a:lnTo>
                      <a:pt x="14081" y="4483"/>
                    </a:lnTo>
                    <a:lnTo>
                      <a:pt x="13999" y="4208"/>
                    </a:lnTo>
                    <a:lnTo>
                      <a:pt x="13902" y="3946"/>
                    </a:lnTo>
                    <a:lnTo>
                      <a:pt x="13792" y="3685"/>
                    </a:lnTo>
                    <a:lnTo>
                      <a:pt x="13669" y="3438"/>
                    </a:lnTo>
                    <a:lnTo>
                      <a:pt x="13531" y="3190"/>
                    </a:lnTo>
                    <a:lnTo>
                      <a:pt x="13366" y="2943"/>
                    </a:lnTo>
                    <a:lnTo>
                      <a:pt x="13201" y="2709"/>
                    </a:lnTo>
                    <a:lnTo>
                      <a:pt x="13008" y="2475"/>
                    </a:lnTo>
                    <a:lnTo>
                      <a:pt x="12816" y="2255"/>
                    </a:lnTo>
                    <a:lnTo>
                      <a:pt x="12596" y="2049"/>
                    </a:lnTo>
                    <a:lnTo>
                      <a:pt x="12376" y="1843"/>
                    </a:lnTo>
                    <a:lnTo>
                      <a:pt x="12142" y="1650"/>
                    </a:lnTo>
                    <a:lnTo>
                      <a:pt x="11895" y="1458"/>
                    </a:lnTo>
                    <a:lnTo>
                      <a:pt x="11633" y="1293"/>
                    </a:lnTo>
                    <a:lnTo>
                      <a:pt x="11372" y="1114"/>
                    </a:lnTo>
                    <a:lnTo>
                      <a:pt x="11083" y="963"/>
                    </a:lnTo>
                    <a:lnTo>
                      <a:pt x="10795" y="825"/>
                    </a:lnTo>
                    <a:lnTo>
                      <a:pt x="10506" y="688"/>
                    </a:lnTo>
                    <a:lnTo>
                      <a:pt x="10190" y="564"/>
                    </a:lnTo>
                    <a:lnTo>
                      <a:pt x="9887" y="454"/>
                    </a:lnTo>
                    <a:lnTo>
                      <a:pt x="9557" y="344"/>
                    </a:lnTo>
                    <a:lnTo>
                      <a:pt x="9227" y="261"/>
                    </a:lnTo>
                    <a:lnTo>
                      <a:pt x="8883" y="179"/>
                    </a:lnTo>
                    <a:lnTo>
                      <a:pt x="8540" y="124"/>
                    </a:lnTo>
                    <a:lnTo>
                      <a:pt x="8196" y="69"/>
                    </a:lnTo>
                    <a:lnTo>
                      <a:pt x="7838" y="41"/>
                    </a:lnTo>
                    <a:lnTo>
                      <a:pt x="7481" y="14"/>
                    </a:lnTo>
                    <a:lnTo>
                      <a:pt x="7110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7" name="Google Shape;1447;p68"/>
              <p:cNvSpPr/>
              <p:nvPr/>
            </p:nvSpPr>
            <p:spPr>
              <a:xfrm>
                <a:off x="452275" y="1373100"/>
                <a:ext cx="523925" cy="337250"/>
              </a:xfrm>
              <a:custGeom>
                <a:rect b="b" l="l" r="r" t="t"/>
                <a:pathLst>
                  <a:path extrusionOk="0" h="13490" w="20957">
                    <a:moveTo>
                      <a:pt x="9942" y="1"/>
                    </a:moveTo>
                    <a:lnTo>
                      <a:pt x="9406" y="28"/>
                    </a:lnTo>
                    <a:lnTo>
                      <a:pt x="8883" y="56"/>
                    </a:lnTo>
                    <a:lnTo>
                      <a:pt x="8375" y="83"/>
                    </a:lnTo>
                    <a:lnTo>
                      <a:pt x="7866" y="138"/>
                    </a:lnTo>
                    <a:lnTo>
                      <a:pt x="7371" y="193"/>
                    </a:lnTo>
                    <a:lnTo>
                      <a:pt x="6876" y="262"/>
                    </a:lnTo>
                    <a:lnTo>
                      <a:pt x="6408" y="344"/>
                    </a:lnTo>
                    <a:lnTo>
                      <a:pt x="5941" y="441"/>
                    </a:lnTo>
                    <a:lnTo>
                      <a:pt x="5487" y="551"/>
                    </a:lnTo>
                    <a:lnTo>
                      <a:pt x="5047" y="661"/>
                    </a:lnTo>
                    <a:lnTo>
                      <a:pt x="4621" y="784"/>
                    </a:lnTo>
                    <a:lnTo>
                      <a:pt x="4208" y="936"/>
                    </a:lnTo>
                    <a:lnTo>
                      <a:pt x="3809" y="1087"/>
                    </a:lnTo>
                    <a:lnTo>
                      <a:pt x="3438" y="1252"/>
                    </a:lnTo>
                    <a:lnTo>
                      <a:pt x="3067" y="1417"/>
                    </a:lnTo>
                    <a:lnTo>
                      <a:pt x="2723" y="1609"/>
                    </a:lnTo>
                    <a:lnTo>
                      <a:pt x="2393" y="1816"/>
                    </a:lnTo>
                    <a:lnTo>
                      <a:pt x="2091" y="2022"/>
                    </a:lnTo>
                    <a:lnTo>
                      <a:pt x="1788" y="2242"/>
                    </a:lnTo>
                    <a:lnTo>
                      <a:pt x="1527" y="2490"/>
                    </a:lnTo>
                    <a:lnTo>
                      <a:pt x="1266" y="2737"/>
                    </a:lnTo>
                    <a:lnTo>
                      <a:pt x="1032" y="2998"/>
                    </a:lnTo>
                    <a:lnTo>
                      <a:pt x="826" y="3273"/>
                    </a:lnTo>
                    <a:lnTo>
                      <a:pt x="633" y="3562"/>
                    </a:lnTo>
                    <a:lnTo>
                      <a:pt x="468" y="3865"/>
                    </a:lnTo>
                    <a:lnTo>
                      <a:pt x="331" y="4181"/>
                    </a:lnTo>
                    <a:lnTo>
                      <a:pt x="221" y="4511"/>
                    </a:lnTo>
                    <a:lnTo>
                      <a:pt x="124" y="4855"/>
                    </a:lnTo>
                    <a:lnTo>
                      <a:pt x="56" y="5212"/>
                    </a:lnTo>
                    <a:lnTo>
                      <a:pt x="14" y="5583"/>
                    </a:lnTo>
                    <a:lnTo>
                      <a:pt x="1" y="5955"/>
                    </a:lnTo>
                    <a:lnTo>
                      <a:pt x="14" y="6353"/>
                    </a:lnTo>
                    <a:lnTo>
                      <a:pt x="56" y="6725"/>
                    </a:lnTo>
                    <a:lnTo>
                      <a:pt x="124" y="7110"/>
                    </a:lnTo>
                    <a:lnTo>
                      <a:pt x="221" y="7481"/>
                    </a:lnTo>
                    <a:lnTo>
                      <a:pt x="331" y="7838"/>
                    </a:lnTo>
                    <a:lnTo>
                      <a:pt x="468" y="8196"/>
                    </a:lnTo>
                    <a:lnTo>
                      <a:pt x="633" y="8554"/>
                    </a:lnTo>
                    <a:lnTo>
                      <a:pt x="826" y="8884"/>
                    </a:lnTo>
                    <a:lnTo>
                      <a:pt x="1032" y="9227"/>
                    </a:lnTo>
                    <a:lnTo>
                      <a:pt x="1266" y="9544"/>
                    </a:lnTo>
                    <a:lnTo>
                      <a:pt x="1527" y="9860"/>
                    </a:lnTo>
                    <a:lnTo>
                      <a:pt x="1788" y="10162"/>
                    </a:lnTo>
                    <a:lnTo>
                      <a:pt x="2091" y="10465"/>
                    </a:lnTo>
                    <a:lnTo>
                      <a:pt x="2393" y="10740"/>
                    </a:lnTo>
                    <a:lnTo>
                      <a:pt x="2723" y="11015"/>
                    </a:lnTo>
                    <a:lnTo>
                      <a:pt x="3067" y="11276"/>
                    </a:lnTo>
                    <a:lnTo>
                      <a:pt x="3438" y="11524"/>
                    </a:lnTo>
                    <a:lnTo>
                      <a:pt x="3809" y="11771"/>
                    </a:lnTo>
                    <a:lnTo>
                      <a:pt x="4208" y="11991"/>
                    </a:lnTo>
                    <a:lnTo>
                      <a:pt x="4621" y="12197"/>
                    </a:lnTo>
                    <a:lnTo>
                      <a:pt x="5047" y="12390"/>
                    </a:lnTo>
                    <a:lnTo>
                      <a:pt x="5487" y="12582"/>
                    </a:lnTo>
                    <a:lnTo>
                      <a:pt x="5941" y="12747"/>
                    </a:lnTo>
                    <a:lnTo>
                      <a:pt x="6408" y="12899"/>
                    </a:lnTo>
                    <a:lnTo>
                      <a:pt x="6876" y="13022"/>
                    </a:lnTo>
                    <a:lnTo>
                      <a:pt x="7371" y="13146"/>
                    </a:lnTo>
                    <a:lnTo>
                      <a:pt x="7866" y="13242"/>
                    </a:lnTo>
                    <a:lnTo>
                      <a:pt x="8375" y="13325"/>
                    </a:lnTo>
                    <a:lnTo>
                      <a:pt x="8883" y="13394"/>
                    </a:lnTo>
                    <a:lnTo>
                      <a:pt x="9406" y="13449"/>
                    </a:lnTo>
                    <a:lnTo>
                      <a:pt x="9942" y="13476"/>
                    </a:lnTo>
                    <a:lnTo>
                      <a:pt x="10479" y="13490"/>
                    </a:lnTo>
                    <a:lnTo>
                      <a:pt x="11015" y="13476"/>
                    </a:lnTo>
                    <a:lnTo>
                      <a:pt x="11551" y="13449"/>
                    </a:lnTo>
                    <a:lnTo>
                      <a:pt x="12074" y="13394"/>
                    </a:lnTo>
                    <a:lnTo>
                      <a:pt x="12596" y="13325"/>
                    </a:lnTo>
                    <a:lnTo>
                      <a:pt x="13105" y="13242"/>
                    </a:lnTo>
                    <a:lnTo>
                      <a:pt x="13600" y="13146"/>
                    </a:lnTo>
                    <a:lnTo>
                      <a:pt x="14081" y="13022"/>
                    </a:lnTo>
                    <a:lnTo>
                      <a:pt x="14562" y="12899"/>
                    </a:lnTo>
                    <a:lnTo>
                      <a:pt x="15030" y="12747"/>
                    </a:lnTo>
                    <a:lnTo>
                      <a:pt x="15470" y="12582"/>
                    </a:lnTo>
                    <a:lnTo>
                      <a:pt x="15910" y="12390"/>
                    </a:lnTo>
                    <a:lnTo>
                      <a:pt x="16336" y="12197"/>
                    </a:lnTo>
                    <a:lnTo>
                      <a:pt x="16749" y="11991"/>
                    </a:lnTo>
                    <a:lnTo>
                      <a:pt x="17148" y="11771"/>
                    </a:lnTo>
                    <a:lnTo>
                      <a:pt x="17533" y="11524"/>
                    </a:lnTo>
                    <a:lnTo>
                      <a:pt x="17890" y="11276"/>
                    </a:lnTo>
                    <a:lnTo>
                      <a:pt x="18234" y="11015"/>
                    </a:lnTo>
                    <a:lnTo>
                      <a:pt x="18564" y="10740"/>
                    </a:lnTo>
                    <a:lnTo>
                      <a:pt x="18880" y="10465"/>
                    </a:lnTo>
                    <a:lnTo>
                      <a:pt x="19169" y="10162"/>
                    </a:lnTo>
                    <a:lnTo>
                      <a:pt x="19444" y="9860"/>
                    </a:lnTo>
                    <a:lnTo>
                      <a:pt x="19691" y="9544"/>
                    </a:lnTo>
                    <a:lnTo>
                      <a:pt x="19925" y="9227"/>
                    </a:lnTo>
                    <a:lnTo>
                      <a:pt x="20131" y="8884"/>
                    </a:lnTo>
                    <a:lnTo>
                      <a:pt x="20324" y="8554"/>
                    </a:lnTo>
                    <a:lnTo>
                      <a:pt x="20489" y="8196"/>
                    </a:lnTo>
                    <a:lnTo>
                      <a:pt x="20626" y="7838"/>
                    </a:lnTo>
                    <a:lnTo>
                      <a:pt x="20750" y="7481"/>
                    </a:lnTo>
                    <a:lnTo>
                      <a:pt x="20833" y="7110"/>
                    </a:lnTo>
                    <a:lnTo>
                      <a:pt x="20901" y="6725"/>
                    </a:lnTo>
                    <a:lnTo>
                      <a:pt x="20943" y="6353"/>
                    </a:lnTo>
                    <a:lnTo>
                      <a:pt x="20956" y="5955"/>
                    </a:lnTo>
                    <a:lnTo>
                      <a:pt x="20943" y="5583"/>
                    </a:lnTo>
                    <a:lnTo>
                      <a:pt x="20901" y="5212"/>
                    </a:lnTo>
                    <a:lnTo>
                      <a:pt x="20833" y="4855"/>
                    </a:lnTo>
                    <a:lnTo>
                      <a:pt x="20750" y="4511"/>
                    </a:lnTo>
                    <a:lnTo>
                      <a:pt x="20626" y="4181"/>
                    </a:lnTo>
                    <a:lnTo>
                      <a:pt x="20489" y="3865"/>
                    </a:lnTo>
                    <a:lnTo>
                      <a:pt x="20324" y="3562"/>
                    </a:lnTo>
                    <a:lnTo>
                      <a:pt x="20131" y="3273"/>
                    </a:lnTo>
                    <a:lnTo>
                      <a:pt x="19925" y="2998"/>
                    </a:lnTo>
                    <a:lnTo>
                      <a:pt x="19691" y="2737"/>
                    </a:lnTo>
                    <a:lnTo>
                      <a:pt x="19444" y="2490"/>
                    </a:lnTo>
                    <a:lnTo>
                      <a:pt x="19169" y="2242"/>
                    </a:lnTo>
                    <a:lnTo>
                      <a:pt x="18880" y="2022"/>
                    </a:lnTo>
                    <a:lnTo>
                      <a:pt x="18564" y="1816"/>
                    </a:lnTo>
                    <a:lnTo>
                      <a:pt x="18234" y="1609"/>
                    </a:lnTo>
                    <a:lnTo>
                      <a:pt x="17890" y="1417"/>
                    </a:lnTo>
                    <a:lnTo>
                      <a:pt x="17533" y="1252"/>
                    </a:lnTo>
                    <a:lnTo>
                      <a:pt x="17148" y="1087"/>
                    </a:lnTo>
                    <a:lnTo>
                      <a:pt x="16749" y="936"/>
                    </a:lnTo>
                    <a:lnTo>
                      <a:pt x="16336" y="784"/>
                    </a:lnTo>
                    <a:lnTo>
                      <a:pt x="15910" y="661"/>
                    </a:lnTo>
                    <a:lnTo>
                      <a:pt x="15470" y="551"/>
                    </a:lnTo>
                    <a:lnTo>
                      <a:pt x="15030" y="441"/>
                    </a:lnTo>
                    <a:lnTo>
                      <a:pt x="14562" y="344"/>
                    </a:lnTo>
                    <a:lnTo>
                      <a:pt x="14081" y="262"/>
                    </a:lnTo>
                    <a:lnTo>
                      <a:pt x="13600" y="193"/>
                    </a:lnTo>
                    <a:lnTo>
                      <a:pt x="13105" y="138"/>
                    </a:lnTo>
                    <a:lnTo>
                      <a:pt x="12596" y="83"/>
                    </a:lnTo>
                    <a:lnTo>
                      <a:pt x="12074" y="56"/>
                    </a:lnTo>
                    <a:lnTo>
                      <a:pt x="11551" y="28"/>
                    </a:lnTo>
                    <a:lnTo>
                      <a:pt x="11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8" name="Google Shape;1448;p68"/>
              <p:cNvSpPr/>
              <p:nvPr/>
            </p:nvSpPr>
            <p:spPr>
              <a:xfrm>
                <a:off x="403475" y="1765000"/>
                <a:ext cx="148175" cy="148175"/>
              </a:xfrm>
              <a:custGeom>
                <a:rect b="b" l="l" r="r" t="t"/>
                <a:pathLst>
                  <a:path extrusionOk="0" h="5927" w="5927">
                    <a:moveTo>
                      <a:pt x="2956" y="0"/>
                    </a:moveTo>
                    <a:lnTo>
                      <a:pt x="2654" y="14"/>
                    </a:lnTo>
                    <a:lnTo>
                      <a:pt x="2365" y="55"/>
                    </a:lnTo>
                    <a:lnTo>
                      <a:pt x="2076" y="138"/>
                    </a:lnTo>
                    <a:lnTo>
                      <a:pt x="1815" y="234"/>
                    </a:lnTo>
                    <a:lnTo>
                      <a:pt x="1554" y="358"/>
                    </a:lnTo>
                    <a:lnTo>
                      <a:pt x="1306" y="509"/>
                    </a:lnTo>
                    <a:lnTo>
                      <a:pt x="1073" y="674"/>
                    </a:lnTo>
                    <a:lnTo>
                      <a:pt x="866" y="867"/>
                    </a:lnTo>
                    <a:lnTo>
                      <a:pt x="674" y="1073"/>
                    </a:lnTo>
                    <a:lnTo>
                      <a:pt x="509" y="1307"/>
                    </a:lnTo>
                    <a:lnTo>
                      <a:pt x="358" y="1554"/>
                    </a:lnTo>
                    <a:lnTo>
                      <a:pt x="234" y="1815"/>
                    </a:lnTo>
                    <a:lnTo>
                      <a:pt x="138" y="2077"/>
                    </a:lnTo>
                    <a:lnTo>
                      <a:pt x="69" y="2365"/>
                    </a:lnTo>
                    <a:lnTo>
                      <a:pt x="14" y="2654"/>
                    </a:lnTo>
                    <a:lnTo>
                      <a:pt x="0" y="2957"/>
                    </a:lnTo>
                    <a:lnTo>
                      <a:pt x="14" y="3259"/>
                    </a:lnTo>
                    <a:lnTo>
                      <a:pt x="69" y="3562"/>
                    </a:lnTo>
                    <a:lnTo>
                      <a:pt x="138" y="3837"/>
                    </a:lnTo>
                    <a:lnTo>
                      <a:pt x="234" y="4112"/>
                    </a:lnTo>
                    <a:lnTo>
                      <a:pt x="358" y="4373"/>
                    </a:lnTo>
                    <a:lnTo>
                      <a:pt x="509" y="4620"/>
                    </a:lnTo>
                    <a:lnTo>
                      <a:pt x="674" y="4840"/>
                    </a:lnTo>
                    <a:lnTo>
                      <a:pt x="866" y="5047"/>
                    </a:lnTo>
                    <a:lnTo>
                      <a:pt x="1073" y="5239"/>
                    </a:lnTo>
                    <a:lnTo>
                      <a:pt x="1306" y="5418"/>
                    </a:lnTo>
                    <a:lnTo>
                      <a:pt x="1554" y="5569"/>
                    </a:lnTo>
                    <a:lnTo>
                      <a:pt x="1815" y="5693"/>
                    </a:lnTo>
                    <a:lnTo>
                      <a:pt x="2076" y="5789"/>
                    </a:lnTo>
                    <a:lnTo>
                      <a:pt x="2365" y="5858"/>
                    </a:lnTo>
                    <a:lnTo>
                      <a:pt x="2654" y="5899"/>
                    </a:lnTo>
                    <a:lnTo>
                      <a:pt x="2956" y="5927"/>
                    </a:lnTo>
                    <a:lnTo>
                      <a:pt x="3259" y="5899"/>
                    </a:lnTo>
                    <a:lnTo>
                      <a:pt x="3561" y="5858"/>
                    </a:lnTo>
                    <a:lnTo>
                      <a:pt x="3836" y="5789"/>
                    </a:lnTo>
                    <a:lnTo>
                      <a:pt x="4111" y="5693"/>
                    </a:lnTo>
                    <a:lnTo>
                      <a:pt x="4373" y="5569"/>
                    </a:lnTo>
                    <a:lnTo>
                      <a:pt x="4620" y="5418"/>
                    </a:lnTo>
                    <a:lnTo>
                      <a:pt x="4840" y="5239"/>
                    </a:lnTo>
                    <a:lnTo>
                      <a:pt x="5046" y="5047"/>
                    </a:lnTo>
                    <a:lnTo>
                      <a:pt x="5239" y="4840"/>
                    </a:lnTo>
                    <a:lnTo>
                      <a:pt x="5418" y="4620"/>
                    </a:lnTo>
                    <a:lnTo>
                      <a:pt x="5569" y="4373"/>
                    </a:lnTo>
                    <a:lnTo>
                      <a:pt x="5693" y="4112"/>
                    </a:lnTo>
                    <a:lnTo>
                      <a:pt x="5789" y="3837"/>
                    </a:lnTo>
                    <a:lnTo>
                      <a:pt x="5858" y="3562"/>
                    </a:lnTo>
                    <a:lnTo>
                      <a:pt x="5899" y="3259"/>
                    </a:lnTo>
                    <a:lnTo>
                      <a:pt x="5926" y="2957"/>
                    </a:lnTo>
                    <a:lnTo>
                      <a:pt x="5899" y="2654"/>
                    </a:lnTo>
                    <a:lnTo>
                      <a:pt x="5858" y="2365"/>
                    </a:lnTo>
                    <a:lnTo>
                      <a:pt x="5789" y="2077"/>
                    </a:lnTo>
                    <a:lnTo>
                      <a:pt x="5693" y="1815"/>
                    </a:lnTo>
                    <a:lnTo>
                      <a:pt x="5569" y="1554"/>
                    </a:lnTo>
                    <a:lnTo>
                      <a:pt x="5418" y="1307"/>
                    </a:lnTo>
                    <a:lnTo>
                      <a:pt x="5239" y="1073"/>
                    </a:lnTo>
                    <a:lnTo>
                      <a:pt x="5046" y="867"/>
                    </a:lnTo>
                    <a:lnTo>
                      <a:pt x="4840" y="674"/>
                    </a:lnTo>
                    <a:lnTo>
                      <a:pt x="4620" y="509"/>
                    </a:lnTo>
                    <a:lnTo>
                      <a:pt x="4373" y="358"/>
                    </a:lnTo>
                    <a:lnTo>
                      <a:pt x="4111" y="234"/>
                    </a:lnTo>
                    <a:lnTo>
                      <a:pt x="3836" y="138"/>
                    </a:lnTo>
                    <a:lnTo>
                      <a:pt x="3561" y="55"/>
                    </a:lnTo>
                    <a:lnTo>
                      <a:pt x="3259" y="14"/>
                    </a:lnTo>
                    <a:lnTo>
                      <a:pt x="2956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9" name="Google Shape;1449;p68"/>
              <p:cNvSpPr/>
              <p:nvPr/>
            </p:nvSpPr>
            <p:spPr>
              <a:xfrm>
                <a:off x="867875" y="1765000"/>
                <a:ext cx="148200" cy="148175"/>
              </a:xfrm>
              <a:custGeom>
                <a:rect b="b" l="l" r="r" t="t"/>
                <a:pathLst>
                  <a:path extrusionOk="0" h="5927" w="5928">
                    <a:moveTo>
                      <a:pt x="2971" y="0"/>
                    </a:moveTo>
                    <a:lnTo>
                      <a:pt x="2669" y="14"/>
                    </a:lnTo>
                    <a:lnTo>
                      <a:pt x="2366" y="55"/>
                    </a:lnTo>
                    <a:lnTo>
                      <a:pt x="2091" y="138"/>
                    </a:lnTo>
                    <a:lnTo>
                      <a:pt x="1816" y="234"/>
                    </a:lnTo>
                    <a:lnTo>
                      <a:pt x="1555" y="358"/>
                    </a:lnTo>
                    <a:lnTo>
                      <a:pt x="1307" y="509"/>
                    </a:lnTo>
                    <a:lnTo>
                      <a:pt x="1087" y="674"/>
                    </a:lnTo>
                    <a:lnTo>
                      <a:pt x="881" y="867"/>
                    </a:lnTo>
                    <a:lnTo>
                      <a:pt x="689" y="1073"/>
                    </a:lnTo>
                    <a:lnTo>
                      <a:pt x="510" y="1307"/>
                    </a:lnTo>
                    <a:lnTo>
                      <a:pt x="359" y="1554"/>
                    </a:lnTo>
                    <a:lnTo>
                      <a:pt x="235" y="1815"/>
                    </a:lnTo>
                    <a:lnTo>
                      <a:pt x="138" y="2077"/>
                    </a:lnTo>
                    <a:lnTo>
                      <a:pt x="70" y="2365"/>
                    </a:lnTo>
                    <a:lnTo>
                      <a:pt x="28" y="2654"/>
                    </a:lnTo>
                    <a:lnTo>
                      <a:pt x="1" y="2957"/>
                    </a:lnTo>
                    <a:lnTo>
                      <a:pt x="28" y="3259"/>
                    </a:lnTo>
                    <a:lnTo>
                      <a:pt x="70" y="3562"/>
                    </a:lnTo>
                    <a:lnTo>
                      <a:pt x="138" y="3837"/>
                    </a:lnTo>
                    <a:lnTo>
                      <a:pt x="235" y="4112"/>
                    </a:lnTo>
                    <a:lnTo>
                      <a:pt x="359" y="4373"/>
                    </a:lnTo>
                    <a:lnTo>
                      <a:pt x="510" y="4620"/>
                    </a:lnTo>
                    <a:lnTo>
                      <a:pt x="689" y="4840"/>
                    </a:lnTo>
                    <a:lnTo>
                      <a:pt x="881" y="5047"/>
                    </a:lnTo>
                    <a:lnTo>
                      <a:pt x="1087" y="5239"/>
                    </a:lnTo>
                    <a:lnTo>
                      <a:pt x="1307" y="5418"/>
                    </a:lnTo>
                    <a:lnTo>
                      <a:pt x="1555" y="5569"/>
                    </a:lnTo>
                    <a:lnTo>
                      <a:pt x="1816" y="5693"/>
                    </a:lnTo>
                    <a:lnTo>
                      <a:pt x="2091" y="5789"/>
                    </a:lnTo>
                    <a:lnTo>
                      <a:pt x="2366" y="5858"/>
                    </a:lnTo>
                    <a:lnTo>
                      <a:pt x="2669" y="5899"/>
                    </a:lnTo>
                    <a:lnTo>
                      <a:pt x="2971" y="5927"/>
                    </a:lnTo>
                    <a:lnTo>
                      <a:pt x="3274" y="5899"/>
                    </a:lnTo>
                    <a:lnTo>
                      <a:pt x="3562" y="5858"/>
                    </a:lnTo>
                    <a:lnTo>
                      <a:pt x="3851" y="5789"/>
                    </a:lnTo>
                    <a:lnTo>
                      <a:pt x="4112" y="5693"/>
                    </a:lnTo>
                    <a:lnTo>
                      <a:pt x="4374" y="5569"/>
                    </a:lnTo>
                    <a:lnTo>
                      <a:pt x="4621" y="5418"/>
                    </a:lnTo>
                    <a:lnTo>
                      <a:pt x="4855" y="5239"/>
                    </a:lnTo>
                    <a:lnTo>
                      <a:pt x="5061" y="5047"/>
                    </a:lnTo>
                    <a:lnTo>
                      <a:pt x="5254" y="4840"/>
                    </a:lnTo>
                    <a:lnTo>
                      <a:pt x="5419" y="4620"/>
                    </a:lnTo>
                    <a:lnTo>
                      <a:pt x="5570" y="4373"/>
                    </a:lnTo>
                    <a:lnTo>
                      <a:pt x="5694" y="4112"/>
                    </a:lnTo>
                    <a:lnTo>
                      <a:pt x="5790" y="3837"/>
                    </a:lnTo>
                    <a:lnTo>
                      <a:pt x="5872" y="3562"/>
                    </a:lnTo>
                    <a:lnTo>
                      <a:pt x="5914" y="3259"/>
                    </a:lnTo>
                    <a:lnTo>
                      <a:pt x="5927" y="2957"/>
                    </a:lnTo>
                    <a:lnTo>
                      <a:pt x="5914" y="2654"/>
                    </a:lnTo>
                    <a:lnTo>
                      <a:pt x="5872" y="2365"/>
                    </a:lnTo>
                    <a:lnTo>
                      <a:pt x="5790" y="2077"/>
                    </a:lnTo>
                    <a:lnTo>
                      <a:pt x="5694" y="1815"/>
                    </a:lnTo>
                    <a:lnTo>
                      <a:pt x="5570" y="1554"/>
                    </a:lnTo>
                    <a:lnTo>
                      <a:pt x="5419" y="1307"/>
                    </a:lnTo>
                    <a:lnTo>
                      <a:pt x="5254" y="1073"/>
                    </a:lnTo>
                    <a:lnTo>
                      <a:pt x="5061" y="867"/>
                    </a:lnTo>
                    <a:lnTo>
                      <a:pt x="4855" y="674"/>
                    </a:lnTo>
                    <a:lnTo>
                      <a:pt x="4621" y="509"/>
                    </a:lnTo>
                    <a:lnTo>
                      <a:pt x="4374" y="358"/>
                    </a:lnTo>
                    <a:lnTo>
                      <a:pt x="4112" y="234"/>
                    </a:lnTo>
                    <a:lnTo>
                      <a:pt x="3851" y="138"/>
                    </a:lnTo>
                    <a:lnTo>
                      <a:pt x="3562" y="55"/>
                    </a:lnTo>
                    <a:lnTo>
                      <a:pt x="3274" y="14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0" name="Google Shape;1450;p68"/>
              <p:cNvSpPr/>
              <p:nvPr/>
            </p:nvSpPr>
            <p:spPr>
              <a:xfrm>
                <a:off x="461900" y="1546700"/>
                <a:ext cx="498825" cy="584425"/>
              </a:xfrm>
              <a:custGeom>
                <a:rect b="b" l="l" r="r" t="t"/>
                <a:pathLst>
                  <a:path extrusionOk="0" h="23377" w="19953">
                    <a:moveTo>
                      <a:pt x="1" y="1"/>
                    </a:moveTo>
                    <a:lnTo>
                      <a:pt x="1" y="13407"/>
                    </a:lnTo>
                    <a:lnTo>
                      <a:pt x="14" y="13916"/>
                    </a:lnTo>
                    <a:lnTo>
                      <a:pt x="56" y="14425"/>
                    </a:lnTo>
                    <a:lnTo>
                      <a:pt x="124" y="14920"/>
                    </a:lnTo>
                    <a:lnTo>
                      <a:pt x="207" y="15415"/>
                    </a:lnTo>
                    <a:lnTo>
                      <a:pt x="317" y="15896"/>
                    </a:lnTo>
                    <a:lnTo>
                      <a:pt x="454" y="16378"/>
                    </a:lnTo>
                    <a:lnTo>
                      <a:pt x="606" y="16831"/>
                    </a:lnTo>
                    <a:lnTo>
                      <a:pt x="784" y="17285"/>
                    </a:lnTo>
                    <a:lnTo>
                      <a:pt x="991" y="17725"/>
                    </a:lnTo>
                    <a:lnTo>
                      <a:pt x="1211" y="18165"/>
                    </a:lnTo>
                    <a:lnTo>
                      <a:pt x="1444" y="18578"/>
                    </a:lnTo>
                    <a:lnTo>
                      <a:pt x="1706" y="18976"/>
                    </a:lnTo>
                    <a:lnTo>
                      <a:pt x="1994" y="19375"/>
                    </a:lnTo>
                    <a:lnTo>
                      <a:pt x="2283" y="19746"/>
                    </a:lnTo>
                    <a:lnTo>
                      <a:pt x="2599" y="20118"/>
                    </a:lnTo>
                    <a:lnTo>
                      <a:pt x="2929" y="20461"/>
                    </a:lnTo>
                    <a:lnTo>
                      <a:pt x="3273" y="20792"/>
                    </a:lnTo>
                    <a:lnTo>
                      <a:pt x="3631" y="21108"/>
                    </a:lnTo>
                    <a:lnTo>
                      <a:pt x="4016" y="21397"/>
                    </a:lnTo>
                    <a:lnTo>
                      <a:pt x="4401" y="21672"/>
                    </a:lnTo>
                    <a:lnTo>
                      <a:pt x="4813" y="21933"/>
                    </a:lnTo>
                    <a:lnTo>
                      <a:pt x="5226" y="22180"/>
                    </a:lnTo>
                    <a:lnTo>
                      <a:pt x="5652" y="22400"/>
                    </a:lnTo>
                    <a:lnTo>
                      <a:pt x="6092" y="22593"/>
                    </a:lnTo>
                    <a:lnTo>
                      <a:pt x="6546" y="22772"/>
                    </a:lnTo>
                    <a:lnTo>
                      <a:pt x="7013" y="22937"/>
                    </a:lnTo>
                    <a:lnTo>
                      <a:pt x="7495" y="23060"/>
                    </a:lnTo>
                    <a:lnTo>
                      <a:pt x="7976" y="23184"/>
                    </a:lnTo>
                    <a:lnTo>
                      <a:pt x="8457" y="23267"/>
                    </a:lnTo>
                    <a:lnTo>
                      <a:pt x="8966" y="23335"/>
                    </a:lnTo>
                    <a:lnTo>
                      <a:pt x="9461" y="23363"/>
                    </a:lnTo>
                    <a:lnTo>
                      <a:pt x="9983" y="23377"/>
                    </a:lnTo>
                    <a:lnTo>
                      <a:pt x="10492" y="23363"/>
                    </a:lnTo>
                    <a:lnTo>
                      <a:pt x="11001" y="23335"/>
                    </a:lnTo>
                    <a:lnTo>
                      <a:pt x="11496" y="23267"/>
                    </a:lnTo>
                    <a:lnTo>
                      <a:pt x="11991" y="23184"/>
                    </a:lnTo>
                    <a:lnTo>
                      <a:pt x="12472" y="23060"/>
                    </a:lnTo>
                    <a:lnTo>
                      <a:pt x="12954" y="22937"/>
                    </a:lnTo>
                    <a:lnTo>
                      <a:pt x="13407" y="22772"/>
                    </a:lnTo>
                    <a:lnTo>
                      <a:pt x="13861" y="22593"/>
                    </a:lnTo>
                    <a:lnTo>
                      <a:pt x="14301" y="22400"/>
                    </a:lnTo>
                    <a:lnTo>
                      <a:pt x="14741" y="22180"/>
                    </a:lnTo>
                    <a:lnTo>
                      <a:pt x="15154" y="21933"/>
                    </a:lnTo>
                    <a:lnTo>
                      <a:pt x="15552" y="21672"/>
                    </a:lnTo>
                    <a:lnTo>
                      <a:pt x="15951" y="21397"/>
                    </a:lnTo>
                    <a:lnTo>
                      <a:pt x="16322" y="21108"/>
                    </a:lnTo>
                    <a:lnTo>
                      <a:pt x="16694" y="20792"/>
                    </a:lnTo>
                    <a:lnTo>
                      <a:pt x="17038" y="20461"/>
                    </a:lnTo>
                    <a:lnTo>
                      <a:pt x="17368" y="20118"/>
                    </a:lnTo>
                    <a:lnTo>
                      <a:pt x="17684" y="19746"/>
                    </a:lnTo>
                    <a:lnTo>
                      <a:pt x="17973" y="19375"/>
                    </a:lnTo>
                    <a:lnTo>
                      <a:pt x="18248" y="18976"/>
                    </a:lnTo>
                    <a:lnTo>
                      <a:pt x="18509" y="18578"/>
                    </a:lnTo>
                    <a:lnTo>
                      <a:pt x="18756" y="18165"/>
                    </a:lnTo>
                    <a:lnTo>
                      <a:pt x="18976" y="17725"/>
                    </a:lnTo>
                    <a:lnTo>
                      <a:pt x="19169" y="17285"/>
                    </a:lnTo>
                    <a:lnTo>
                      <a:pt x="19348" y="16831"/>
                    </a:lnTo>
                    <a:lnTo>
                      <a:pt x="19513" y="16378"/>
                    </a:lnTo>
                    <a:lnTo>
                      <a:pt x="19636" y="15896"/>
                    </a:lnTo>
                    <a:lnTo>
                      <a:pt x="19746" y="15415"/>
                    </a:lnTo>
                    <a:lnTo>
                      <a:pt x="19843" y="14920"/>
                    </a:lnTo>
                    <a:lnTo>
                      <a:pt x="19898" y="14425"/>
                    </a:lnTo>
                    <a:lnTo>
                      <a:pt x="19939" y="13916"/>
                    </a:lnTo>
                    <a:lnTo>
                      <a:pt x="19953" y="13407"/>
                    </a:lnTo>
                    <a:lnTo>
                      <a:pt x="19953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Google Shape;1451;p68"/>
              <p:cNvSpPr/>
              <p:nvPr/>
            </p:nvSpPr>
            <p:spPr>
              <a:xfrm>
                <a:off x="619350" y="1927250"/>
                <a:ext cx="184275" cy="68425"/>
              </a:xfrm>
              <a:custGeom>
                <a:rect b="b" l="l" r="r" t="t"/>
                <a:pathLst>
                  <a:path extrusionOk="0" h="2737" w="7371">
                    <a:moveTo>
                      <a:pt x="6931" y="1"/>
                    </a:moveTo>
                    <a:lnTo>
                      <a:pt x="440" y="28"/>
                    </a:lnTo>
                    <a:lnTo>
                      <a:pt x="372" y="42"/>
                    </a:lnTo>
                    <a:lnTo>
                      <a:pt x="317" y="56"/>
                    </a:lnTo>
                    <a:lnTo>
                      <a:pt x="207" y="97"/>
                    </a:lnTo>
                    <a:lnTo>
                      <a:pt x="124" y="166"/>
                    </a:lnTo>
                    <a:lnTo>
                      <a:pt x="55" y="262"/>
                    </a:lnTo>
                    <a:lnTo>
                      <a:pt x="14" y="358"/>
                    </a:lnTo>
                    <a:lnTo>
                      <a:pt x="0" y="468"/>
                    </a:lnTo>
                    <a:lnTo>
                      <a:pt x="14" y="592"/>
                    </a:lnTo>
                    <a:lnTo>
                      <a:pt x="42" y="647"/>
                    </a:lnTo>
                    <a:lnTo>
                      <a:pt x="69" y="702"/>
                    </a:lnTo>
                    <a:lnTo>
                      <a:pt x="207" y="922"/>
                    </a:lnTo>
                    <a:lnTo>
                      <a:pt x="372" y="1142"/>
                    </a:lnTo>
                    <a:lnTo>
                      <a:pt x="537" y="1348"/>
                    </a:lnTo>
                    <a:lnTo>
                      <a:pt x="729" y="1541"/>
                    </a:lnTo>
                    <a:lnTo>
                      <a:pt x="922" y="1719"/>
                    </a:lnTo>
                    <a:lnTo>
                      <a:pt x="1128" y="1884"/>
                    </a:lnTo>
                    <a:lnTo>
                      <a:pt x="1348" y="2049"/>
                    </a:lnTo>
                    <a:lnTo>
                      <a:pt x="1582" y="2187"/>
                    </a:lnTo>
                    <a:lnTo>
                      <a:pt x="1815" y="2311"/>
                    </a:lnTo>
                    <a:lnTo>
                      <a:pt x="2063" y="2421"/>
                    </a:lnTo>
                    <a:lnTo>
                      <a:pt x="2324" y="2517"/>
                    </a:lnTo>
                    <a:lnTo>
                      <a:pt x="2585" y="2599"/>
                    </a:lnTo>
                    <a:lnTo>
                      <a:pt x="2847" y="2668"/>
                    </a:lnTo>
                    <a:lnTo>
                      <a:pt x="3122" y="2709"/>
                    </a:lnTo>
                    <a:lnTo>
                      <a:pt x="3410" y="2737"/>
                    </a:lnTo>
                    <a:lnTo>
                      <a:pt x="3974" y="2737"/>
                    </a:lnTo>
                    <a:lnTo>
                      <a:pt x="4263" y="2696"/>
                    </a:lnTo>
                    <a:lnTo>
                      <a:pt x="4538" y="2654"/>
                    </a:lnTo>
                    <a:lnTo>
                      <a:pt x="4799" y="2586"/>
                    </a:lnTo>
                    <a:lnTo>
                      <a:pt x="5061" y="2503"/>
                    </a:lnTo>
                    <a:lnTo>
                      <a:pt x="5322" y="2407"/>
                    </a:lnTo>
                    <a:lnTo>
                      <a:pt x="5569" y="2297"/>
                    </a:lnTo>
                    <a:lnTo>
                      <a:pt x="5803" y="2159"/>
                    </a:lnTo>
                    <a:lnTo>
                      <a:pt x="6023" y="2022"/>
                    </a:lnTo>
                    <a:lnTo>
                      <a:pt x="6243" y="1871"/>
                    </a:lnTo>
                    <a:lnTo>
                      <a:pt x="6449" y="1692"/>
                    </a:lnTo>
                    <a:lnTo>
                      <a:pt x="6642" y="1513"/>
                    </a:lnTo>
                    <a:lnTo>
                      <a:pt x="6834" y="1321"/>
                    </a:lnTo>
                    <a:lnTo>
                      <a:pt x="6999" y="1114"/>
                    </a:lnTo>
                    <a:lnTo>
                      <a:pt x="7164" y="894"/>
                    </a:lnTo>
                    <a:lnTo>
                      <a:pt x="7302" y="661"/>
                    </a:lnTo>
                    <a:lnTo>
                      <a:pt x="7329" y="606"/>
                    </a:lnTo>
                    <a:lnTo>
                      <a:pt x="7343" y="551"/>
                    </a:lnTo>
                    <a:lnTo>
                      <a:pt x="7371" y="441"/>
                    </a:lnTo>
                    <a:lnTo>
                      <a:pt x="7343" y="331"/>
                    </a:lnTo>
                    <a:lnTo>
                      <a:pt x="7302" y="221"/>
                    </a:lnTo>
                    <a:lnTo>
                      <a:pt x="7233" y="138"/>
                    </a:lnTo>
                    <a:lnTo>
                      <a:pt x="7151" y="69"/>
                    </a:lnTo>
                    <a:lnTo>
                      <a:pt x="7041" y="14"/>
                    </a:lnTo>
                    <a:lnTo>
                      <a:pt x="69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2" name="Google Shape;1452;p68"/>
              <p:cNvSpPr/>
              <p:nvPr/>
            </p:nvSpPr>
            <p:spPr>
              <a:xfrm>
                <a:off x="576375" y="1789750"/>
                <a:ext cx="37850" cy="37500"/>
              </a:xfrm>
              <a:custGeom>
                <a:rect b="b" l="l" r="r" t="t"/>
                <a:pathLst>
                  <a:path extrusionOk="0" h="1500" w="1514">
                    <a:moveTo>
                      <a:pt x="757" y="0"/>
                    </a:moveTo>
                    <a:lnTo>
                      <a:pt x="606" y="14"/>
                    </a:lnTo>
                    <a:lnTo>
                      <a:pt x="468" y="55"/>
                    </a:lnTo>
                    <a:lnTo>
                      <a:pt x="331" y="124"/>
                    </a:lnTo>
                    <a:lnTo>
                      <a:pt x="221" y="220"/>
                    </a:lnTo>
                    <a:lnTo>
                      <a:pt x="138" y="330"/>
                    </a:lnTo>
                    <a:lnTo>
                      <a:pt x="69" y="454"/>
                    </a:lnTo>
                    <a:lnTo>
                      <a:pt x="28" y="592"/>
                    </a:lnTo>
                    <a:lnTo>
                      <a:pt x="1" y="743"/>
                    </a:lnTo>
                    <a:lnTo>
                      <a:pt x="28" y="894"/>
                    </a:lnTo>
                    <a:lnTo>
                      <a:pt x="69" y="1032"/>
                    </a:lnTo>
                    <a:lnTo>
                      <a:pt x="138" y="1169"/>
                    </a:lnTo>
                    <a:lnTo>
                      <a:pt x="221" y="1279"/>
                    </a:lnTo>
                    <a:lnTo>
                      <a:pt x="331" y="1362"/>
                    </a:lnTo>
                    <a:lnTo>
                      <a:pt x="468" y="1444"/>
                    </a:lnTo>
                    <a:lnTo>
                      <a:pt x="606" y="1485"/>
                    </a:lnTo>
                    <a:lnTo>
                      <a:pt x="757" y="1499"/>
                    </a:lnTo>
                    <a:lnTo>
                      <a:pt x="908" y="1485"/>
                    </a:lnTo>
                    <a:lnTo>
                      <a:pt x="1046" y="1444"/>
                    </a:lnTo>
                    <a:lnTo>
                      <a:pt x="1183" y="1362"/>
                    </a:lnTo>
                    <a:lnTo>
                      <a:pt x="1293" y="1279"/>
                    </a:lnTo>
                    <a:lnTo>
                      <a:pt x="1376" y="1169"/>
                    </a:lnTo>
                    <a:lnTo>
                      <a:pt x="1444" y="1032"/>
                    </a:lnTo>
                    <a:lnTo>
                      <a:pt x="1486" y="894"/>
                    </a:lnTo>
                    <a:lnTo>
                      <a:pt x="1513" y="743"/>
                    </a:lnTo>
                    <a:lnTo>
                      <a:pt x="1486" y="592"/>
                    </a:lnTo>
                    <a:lnTo>
                      <a:pt x="1444" y="454"/>
                    </a:lnTo>
                    <a:lnTo>
                      <a:pt x="1376" y="330"/>
                    </a:lnTo>
                    <a:lnTo>
                      <a:pt x="1293" y="220"/>
                    </a:lnTo>
                    <a:lnTo>
                      <a:pt x="1183" y="124"/>
                    </a:lnTo>
                    <a:lnTo>
                      <a:pt x="1046" y="55"/>
                    </a:lnTo>
                    <a:lnTo>
                      <a:pt x="908" y="14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68"/>
              <p:cNvSpPr/>
              <p:nvPr/>
            </p:nvSpPr>
            <p:spPr>
              <a:xfrm>
                <a:off x="808750" y="1789750"/>
                <a:ext cx="37500" cy="37500"/>
              </a:xfrm>
              <a:custGeom>
                <a:rect b="b" l="l" r="r" t="t"/>
                <a:pathLst>
                  <a:path extrusionOk="0" h="1500" w="1500">
                    <a:moveTo>
                      <a:pt x="757" y="0"/>
                    </a:moveTo>
                    <a:lnTo>
                      <a:pt x="606" y="14"/>
                    </a:lnTo>
                    <a:lnTo>
                      <a:pt x="455" y="55"/>
                    </a:lnTo>
                    <a:lnTo>
                      <a:pt x="331" y="124"/>
                    </a:lnTo>
                    <a:lnTo>
                      <a:pt x="221" y="220"/>
                    </a:lnTo>
                    <a:lnTo>
                      <a:pt x="125" y="330"/>
                    </a:lnTo>
                    <a:lnTo>
                      <a:pt x="56" y="454"/>
                    </a:lnTo>
                    <a:lnTo>
                      <a:pt x="15" y="592"/>
                    </a:lnTo>
                    <a:lnTo>
                      <a:pt x="1" y="743"/>
                    </a:lnTo>
                    <a:lnTo>
                      <a:pt x="15" y="894"/>
                    </a:lnTo>
                    <a:lnTo>
                      <a:pt x="56" y="1032"/>
                    </a:lnTo>
                    <a:lnTo>
                      <a:pt x="125" y="1169"/>
                    </a:lnTo>
                    <a:lnTo>
                      <a:pt x="221" y="1279"/>
                    </a:lnTo>
                    <a:lnTo>
                      <a:pt x="331" y="1362"/>
                    </a:lnTo>
                    <a:lnTo>
                      <a:pt x="455" y="1444"/>
                    </a:lnTo>
                    <a:lnTo>
                      <a:pt x="606" y="1485"/>
                    </a:lnTo>
                    <a:lnTo>
                      <a:pt x="757" y="1499"/>
                    </a:lnTo>
                    <a:lnTo>
                      <a:pt x="908" y="1485"/>
                    </a:lnTo>
                    <a:lnTo>
                      <a:pt x="1046" y="1444"/>
                    </a:lnTo>
                    <a:lnTo>
                      <a:pt x="1170" y="1362"/>
                    </a:lnTo>
                    <a:lnTo>
                      <a:pt x="1280" y="1279"/>
                    </a:lnTo>
                    <a:lnTo>
                      <a:pt x="1376" y="1169"/>
                    </a:lnTo>
                    <a:lnTo>
                      <a:pt x="1445" y="1032"/>
                    </a:lnTo>
                    <a:lnTo>
                      <a:pt x="1486" y="894"/>
                    </a:lnTo>
                    <a:lnTo>
                      <a:pt x="1500" y="743"/>
                    </a:lnTo>
                    <a:lnTo>
                      <a:pt x="1486" y="592"/>
                    </a:lnTo>
                    <a:lnTo>
                      <a:pt x="1445" y="454"/>
                    </a:lnTo>
                    <a:lnTo>
                      <a:pt x="1376" y="330"/>
                    </a:lnTo>
                    <a:lnTo>
                      <a:pt x="1280" y="220"/>
                    </a:lnTo>
                    <a:lnTo>
                      <a:pt x="1170" y="124"/>
                    </a:lnTo>
                    <a:lnTo>
                      <a:pt x="1046" y="55"/>
                    </a:lnTo>
                    <a:lnTo>
                      <a:pt x="908" y="14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4" name="Google Shape;1454;p68"/>
              <p:cNvSpPr/>
              <p:nvPr/>
            </p:nvSpPr>
            <p:spPr>
              <a:xfrm>
                <a:off x="434750" y="1502350"/>
                <a:ext cx="59150" cy="262675"/>
              </a:xfrm>
              <a:custGeom>
                <a:rect b="b" l="l" r="r" t="t"/>
                <a:pathLst>
                  <a:path extrusionOk="0" h="10507" w="2366">
                    <a:moveTo>
                      <a:pt x="2365" y="1"/>
                    </a:moveTo>
                    <a:lnTo>
                      <a:pt x="2132" y="15"/>
                    </a:lnTo>
                    <a:lnTo>
                      <a:pt x="1898" y="42"/>
                    </a:lnTo>
                    <a:lnTo>
                      <a:pt x="1664" y="97"/>
                    </a:lnTo>
                    <a:lnTo>
                      <a:pt x="1444" y="180"/>
                    </a:lnTo>
                    <a:lnTo>
                      <a:pt x="1238" y="276"/>
                    </a:lnTo>
                    <a:lnTo>
                      <a:pt x="1045" y="400"/>
                    </a:lnTo>
                    <a:lnTo>
                      <a:pt x="867" y="537"/>
                    </a:lnTo>
                    <a:lnTo>
                      <a:pt x="702" y="688"/>
                    </a:lnTo>
                    <a:lnTo>
                      <a:pt x="550" y="853"/>
                    </a:lnTo>
                    <a:lnTo>
                      <a:pt x="413" y="1032"/>
                    </a:lnTo>
                    <a:lnTo>
                      <a:pt x="289" y="1238"/>
                    </a:lnTo>
                    <a:lnTo>
                      <a:pt x="193" y="1445"/>
                    </a:lnTo>
                    <a:lnTo>
                      <a:pt x="110" y="1651"/>
                    </a:lnTo>
                    <a:lnTo>
                      <a:pt x="55" y="1885"/>
                    </a:lnTo>
                    <a:lnTo>
                      <a:pt x="14" y="2118"/>
                    </a:lnTo>
                    <a:lnTo>
                      <a:pt x="0" y="2366"/>
                    </a:lnTo>
                    <a:lnTo>
                      <a:pt x="0" y="9324"/>
                    </a:lnTo>
                    <a:lnTo>
                      <a:pt x="14" y="9447"/>
                    </a:lnTo>
                    <a:lnTo>
                      <a:pt x="28" y="9557"/>
                    </a:lnTo>
                    <a:lnTo>
                      <a:pt x="55" y="9681"/>
                    </a:lnTo>
                    <a:lnTo>
                      <a:pt x="97" y="9791"/>
                    </a:lnTo>
                    <a:lnTo>
                      <a:pt x="152" y="9888"/>
                    </a:lnTo>
                    <a:lnTo>
                      <a:pt x="207" y="9984"/>
                    </a:lnTo>
                    <a:lnTo>
                      <a:pt x="275" y="10080"/>
                    </a:lnTo>
                    <a:lnTo>
                      <a:pt x="358" y="10163"/>
                    </a:lnTo>
                    <a:lnTo>
                      <a:pt x="440" y="10231"/>
                    </a:lnTo>
                    <a:lnTo>
                      <a:pt x="523" y="10300"/>
                    </a:lnTo>
                    <a:lnTo>
                      <a:pt x="619" y="10369"/>
                    </a:lnTo>
                    <a:lnTo>
                      <a:pt x="729" y="10410"/>
                    </a:lnTo>
                    <a:lnTo>
                      <a:pt x="839" y="10451"/>
                    </a:lnTo>
                    <a:lnTo>
                      <a:pt x="949" y="10479"/>
                    </a:lnTo>
                    <a:lnTo>
                      <a:pt x="1073" y="10506"/>
                    </a:lnTo>
                    <a:lnTo>
                      <a:pt x="1307" y="10506"/>
                    </a:lnTo>
                    <a:lnTo>
                      <a:pt x="1430" y="10479"/>
                    </a:lnTo>
                    <a:lnTo>
                      <a:pt x="1540" y="10451"/>
                    </a:lnTo>
                    <a:lnTo>
                      <a:pt x="1650" y="10410"/>
                    </a:lnTo>
                    <a:lnTo>
                      <a:pt x="1747" y="10369"/>
                    </a:lnTo>
                    <a:lnTo>
                      <a:pt x="1843" y="10300"/>
                    </a:lnTo>
                    <a:lnTo>
                      <a:pt x="1939" y="10231"/>
                    </a:lnTo>
                    <a:lnTo>
                      <a:pt x="2022" y="10163"/>
                    </a:lnTo>
                    <a:lnTo>
                      <a:pt x="2104" y="10080"/>
                    </a:lnTo>
                    <a:lnTo>
                      <a:pt x="2173" y="9984"/>
                    </a:lnTo>
                    <a:lnTo>
                      <a:pt x="2228" y="9888"/>
                    </a:lnTo>
                    <a:lnTo>
                      <a:pt x="2283" y="9791"/>
                    </a:lnTo>
                    <a:lnTo>
                      <a:pt x="2310" y="9681"/>
                    </a:lnTo>
                    <a:lnTo>
                      <a:pt x="2352" y="9557"/>
                    </a:lnTo>
                    <a:lnTo>
                      <a:pt x="2365" y="9447"/>
                    </a:lnTo>
                    <a:lnTo>
                      <a:pt x="2365" y="9324"/>
                    </a:lnTo>
                    <a:lnTo>
                      <a:pt x="23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5" name="Google Shape;1455;p68"/>
              <p:cNvSpPr/>
              <p:nvPr/>
            </p:nvSpPr>
            <p:spPr>
              <a:xfrm>
                <a:off x="931150" y="1514050"/>
                <a:ext cx="59150" cy="250975"/>
              </a:xfrm>
              <a:custGeom>
                <a:rect b="b" l="l" r="r" t="t"/>
                <a:pathLst>
                  <a:path extrusionOk="0" h="10039" w="2366">
                    <a:moveTo>
                      <a:pt x="0" y="0"/>
                    </a:moveTo>
                    <a:lnTo>
                      <a:pt x="0" y="8856"/>
                    </a:lnTo>
                    <a:lnTo>
                      <a:pt x="14" y="8979"/>
                    </a:lnTo>
                    <a:lnTo>
                      <a:pt x="28" y="9089"/>
                    </a:lnTo>
                    <a:lnTo>
                      <a:pt x="55" y="9213"/>
                    </a:lnTo>
                    <a:lnTo>
                      <a:pt x="96" y="9323"/>
                    </a:lnTo>
                    <a:lnTo>
                      <a:pt x="151" y="9420"/>
                    </a:lnTo>
                    <a:lnTo>
                      <a:pt x="206" y="9516"/>
                    </a:lnTo>
                    <a:lnTo>
                      <a:pt x="275" y="9612"/>
                    </a:lnTo>
                    <a:lnTo>
                      <a:pt x="344" y="9695"/>
                    </a:lnTo>
                    <a:lnTo>
                      <a:pt x="440" y="9763"/>
                    </a:lnTo>
                    <a:lnTo>
                      <a:pt x="523" y="9832"/>
                    </a:lnTo>
                    <a:lnTo>
                      <a:pt x="619" y="9901"/>
                    </a:lnTo>
                    <a:lnTo>
                      <a:pt x="729" y="9942"/>
                    </a:lnTo>
                    <a:lnTo>
                      <a:pt x="839" y="9983"/>
                    </a:lnTo>
                    <a:lnTo>
                      <a:pt x="949" y="10011"/>
                    </a:lnTo>
                    <a:lnTo>
                      <a:pt x="1059" y="10038"/>
                    </a:lnTo>
                    <a:lnTo>
                      <a:pt x="1306" y="10038"/>
                    </a:lnTo>
                    <a:lnTo>
                      <a:pt x="1430" y="10011"/>
                    </a:lnTo>
                    <a:lnTo>
                      <a:pt x="1540" y="9983"/>
                    </a:lnTo>
                    <a:lnTo>
                      <a:pt x="1650" y="9942"/>
                    </a:lnTo>
                    <a:lnTo>
                      <a:pt x="1746" y="9901"/>
                    </a:lnTo>
                    <a:lnTo>
                      <a:pt x="1843" y="9832"/>
                    </a:lnTo>
                    <a:lnTo>
                      <a:pt x="1939" y="9763"/>
                    </a:lnTo>
                    <a:lnTo>
                      <a:pt x="2021" y="9695"/>
                    </a:lnTo>
                    <a:lnTo>
                      <a:pt x="2104" y="9612"/>
                    </a:lnTo>
                    <a:lnTo>
                      <a:pt x="2159" y="9516"/>
                    </a:lnTo>
                    <a:lnTo>
                      <a:pt x="2228" y="9420"/>
                    </a:lnTo>
                    <a:lnTo>
                      <a:pt x="2269" y="9323"/>
                    </a:lnTo>
                    <a:lnTo>
                      <a:pt x="2310" y="9213"/>
                    </a:lnTo>
                    <a:lnTo>
                      <a:pt x="2338" y="9089"/>
                    </a:lnTo>
                    <a:lnTo>
                      <a:pt x="2365" y="8979"/>
                    </a:lnTo>
                    <a:lnTo>
                      <a:pt x="2365" y="8856"/>
                    </a:lnTo>
                    <a:lnTo>
                      <a:pt x="2365" y="2365"/>
                    </a:lnTo>
                    <a:lnTo>
                      <a:pt x="2351" y="2132"/>
                    </a:lnTo>
                    <a:lnTo>
                      <a:pt x="2324" y="1884"/>
                    </a:lnTo>
                    <a:lnTo>
                      <a:pt x="2255" y="1664"/>
                    </a:lnTo>
                    <a:lnTo>
                      <a:pt x="2186" y="1444"/>
                    </a:lnTo>
                    <a:lnTo>
                      <a:pt x="2076" y="1238"/>
                    </a:lnTo>
                    <a:lnTo>
                      <a:pt x="1966" y="1045"/>
                    </a:lnTo>
                    <a:lnTo>
                      <a:pt x="1829" y="867"/>
                    </a:lnTo>
                    <a:lnTo>
                      <a:pt x="1678" y="702"/>
                    </a:lnTo>
                    <a:lnTo>
                      <a:pt x="1513" y="537"/>
                    </a:lnTo>
                    <a:lnTo>
                      <a:pt x="1320" y="413"/>
                    </a:lnTo>
                    <a:lnTo>
                      <a:pt x="1128" y="289"/>
                    </a:lnTo>
                    <a:lnTo>
                      <a:pt x="921" y="193"/>
                    </a:lnTo>
                    <a:lnTo>
                      <a:pt x="701" y="110"/>
                    </a:lnTo>
                    <a:lnTo>
                      <a:pt x="481" y="55"/>
                    </a:lnTo>
                    <a:lnTo>
                      <a:pt x="248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68"/>
              <p:cNvSpPr/>
              <p:nvPr/>
            </p:nvSpPr>
            <p:spPr>
              <a:xfrm>
                <a:off x="491125" y="1516100"/>
                <a:ext cx="442800" cy="167100"/>
              </a:xfrm>
              <a:custGeom>
                <a:rect b="b" l="l" r="r" t="t"/>
                <a:pathLst>
                  <a:path extrusionOk="0" h="6684" w="17712">
                    <a:moveTo>
                      <a:pt x="0" y="1"/>
                    </a:moveTo>
                    <a:lnTo>
                      <a:pt x="0" y="3384"/>
                    </a:lnTo>
                    <a:lnTo>
                      <a:pt x="14" y="3562"/>
                    </a:lnTo>
                    <a:lnTo>
                      <a:pt x="28" y="3727"/>
                    </a:lnTo>
                    <a:lnTo>
                      <a:pt x="42" y="3892"/>
                    </a:lnTo>
                    <a:lnTo>
                      <a:pt x="69" y="4057"/>
                    </a:lnTo>
                    <a:lnTo>
                      <a:pt x="152" y="4374"/>
                    </a:lnTo>
                    <a:lnTo>
                      <a:pt x="262" y="4676"/>
                    </a:lnTo>
                    <a:lnTo>
                      <a:pt x="399" y="4951"/>
                    </a:lnTo>
                    <a:lnTo>
                      <a:pt x="564" y="5226"/>
                    </a:lnTo>
                    <a:lnTo>
                      <a:pt x="757" y="5487"/>
                    </a:lnTo>
                    <a:lnTo>
                      <a:pt x="977" y="5721"/>
                    </a:lnTo>
                    <a:lnTo>
                      <a:pt x="1210" y="5927"/>
                    </a:lnTo>
                    <a:lnTo>
                      <a:pt x="1458" y="6120"/>
                    </a:lnTo>
                    <a:lnTo>
                      <a:pt x="1733" y="6285"/>
                    </a:lnTo>
                    <a:lnTo>
                      <a:pt x="2022" y="6422"/>
                    </a:lnTo>
                    <a:lnTo>
                      <a:pt x="2324" y="6532"/>
                    </a:lnTo>
                    <a:lnTo>
                      <a:pt x="2641" y="6615"/>
                    </a:lnTo>
                    <a:lnTo>
                      <a:pt x="2792" y="6642"/>
                    </a:lnTo>
                    <a:lnTo>
                      <a:pt x="2957" y="6670"/>
                    </a:lnTo>
                    <a:lnTo>
                      <a:pt x="3136" y="6684"/>
                    </a:lnTo>
                    <a:lnTo>
                      <a:pt x="14590" y="6684"/>
                    </a:lnTo>
                    <a:lnTo>
                      <a:pt x="14755" y="6670"/>
                    </a:lnTo>
                    <a:lnTo>
                      <a:pt x="14920" y="6642"/>
                    </a:lnTo>
                    <a:lnTo>
                      <a:pt x="15085" y="6615"/>
                    </a:lnTo>
                    <a:lnTo>
                      <a:pt x="15401" y="6532"/>
                    </a:lnTo>
                    <a:lnTo>
                      <a:pt x="15704" y="6422"/>
                    </a:lnTo>
                    <a:lnTo>
                      <a:pt x="15992" y="6285"/>
                    </a:lnTo>
                    <a:lnTo>
                      <a:pt x="16267" y="6120"/>
                    </a:lnTo>
                    <a:lnTo>
                      <a:pt x="16515" y="5927"/>
                    </a:lnTo>
                    <a:lnTo>
                      <a:pt x="16749" y="5721"/>
                    </a:lnTo>
                    <a:lnTo>
                      <a:pt x="16955" y="5487"/>
                    </a:lnTo>
                    <a:lnTo>
                      <a:pt x="17147" y="5226"/>
                    </a:lnTo>
                    <a:lnTo>
                      <a:pt x="17312" y="4951"/>
                    </a:lnTo>
                    <a:lnTo>
                      <a:pt x="17450" y="4676"/>
                    </a:lnTo>
                    <a:lnTo>
                      <a:pt x="17560" y="4374"/>
                    </a:lnTo>
                    <a:lnTo>
                      <a:pt x="17642" y="4057"/>
                    </a:lnTo>
                    <a:lnTo>
                      <a:pt x="17670" y="3892"/>
                    </a:lnTo>
                    <a:lnTo>
                      <a:pt x="17697" y="3727"/>
                    </a:lnTo>
                    <a:lnTo>
                      <a:pt x="17711" y="3562"/>
                    </a:lnTo>
                    <a:lnTo>
                      <a:pt x="17711" y="3384"/>
                    </a:lnTo>
                    <a:lnTo>
                      <a:pt x="177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68"/>
              <p:cNvSpPr/>
              <p:nvPr/>
            </p:nvSpPr>
            <p:spPr>
              <a:xfrm>
                <a:off x="461900" y="2667725"/>
                <a:ext cx="502600" cy="92150"/>
              </a:xfrm>
              <a:custGeom>
                <a:rect b="b" l="l" r="r" t="t"/>
                <a:pathLst>
                  <a:path extrusionOk="0" h="3686" w="20104">
                    <a:moveTo>
                      <a:pt x="1" y="0"/>
                    </a:moveTo>
                    <a:lnTo>
                      <a:pt x="1" y="3685"/>
                    </a:lnTo>
                    <a:lnTo>
                      <a:pt x="20104" y="3685"/>
                    </a:lnTo>
                    <a:lnTo>
                      <a:pt x="201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68"/>
              <p:cNvSpPr/>
              <p:nvPr/>
            </p:nvSpPr>
            <p:spPr>
              <a:xfrm>
                <a:off x="423050" y="1881175"/>
                <a:ext cx="58475" cy="58475"/>
              </a:xfrm>
              <a:custGeom>
                <a:rect b="b" l="l" r="r" t="t"/>
                <a:pathLst>
                  <a:path extrusionOk="0" h="2339" w="2339">
                    <a:moveTo>
                      <a:pt x="1170" y="1"/>
                    </a:moveTo>
                    <a:lnTo>
                      <a:pt x="1060" y="15"/>
                    </a:lnTo>
                    <a:lnTo>
                      <a:pt x="936" y="28"/>
                    </a:lnTo>
                    <a:lnTo>
                      <a:pt x="826" y="56"/>
                    </a:lnTo>
                    <a:lnTo>
                      <a:pt x="716" y="97"/>
                    </a:lnTo>
                    <a:lnTo>
                      <a:pt x="620" y="138"/>
                    </a:lnTo>
                    <a:lnTo>
                      <a:pt x="523" y="207"/>
                    </a:lnTo>
                    <a:lnTo>
                      <a:pt x="427" y="276"/>
                    </a:lnTo>
                    <a:lnTo>
                      <a:pt x="345" y="345"/>
                    </a:lnTo>
                    <a:lnTo>
                      <a:pt x="276" y="427"/>
                    </a:lnTo>
                    <a:lnTo>
                      <a:pt x="207" y="523"/>
                    </a:lnTo>
                    <a:lnTo>
                      <a:pt x="152" y="620"/>
                    </a:lnTo>
                    <a:lnTo>
                      <a:pt x="97" y="716"/>
                    </a:lnTo>
                    <a:lnTo>
                      <a:pt x="56" y="826"/>
                    </a:lnTo>
                    <a:lnTo>
                      <a:pt x="28" y="936"/>
                    </a:lnTo>
                    <a:lnTo>
                      <a:pt x="15" y="1046"/>
                    </a:lnTo>
                    <a:lnTo>
                      <a:pt x="1" y="1170"/>
                    </a:lnTo>
                    <a:lnTo>
                      <a:pt x="15" y="1294"/>
                    </a:lnTo>
                    <a:lnTo>
                      <a:pt x="28" y="1404"/>
                    </a:lnTo>
                    <a:lnTo>
                      <a:pt x="56" y="1514"/>
                    </a:lnTo>
                    <a:lnTo>
                      <a:pt x="97" y="1624"/>
                    </a:lnTo>
                    <a:lnTo>
                      <a:pt x="152" y="1720"/>
                    </a:lnTo>
                    <a:lnTo>
                      <a:pt x="207" y="1816"/>
                    </a:lnTo>
                    <a:lnTo>
                      <a:pt x="276" y="1912"/>
                    </a:lnTo>
                    <a:lnTo>
                      <a:pt x="345" y="1995"/>
                    </a:lnTo>
                    <a:lnTo>
                      <a:pt x="427" y="2064"/>
                    </a:lnTo>
                    <a:lnTo>
                      <a:pt x="523" y="2132"/>
                    </a:lnTo>
                    <a:lnTo>
                      <a:pt x="620" y="2187"/>
                    </a:lnTo>
                    <a:lnTo>
                      <a:pt x="716" y="2242"/>
                    </a:lnTo>
                    <a:lnTo>
                      <a:pt x="826" y="2284"/>
                    </a:lnTo>
                    <a:lnTo>
                      <a:pt x="936" y="2311"/>
                    </a:lnTo>
                    <a:lnTo>
                      <a:pt x="1060" y="2325"/>
                    </a:lnTo>
                    <a:lnTo>
                      <a:pt x="1170" y="2339"/>
                    </a:lnTo>
                    <a:lnTo>
                      <a:pt x="1293" y="2325"/>
                    </a:lnTo>
                    <a:lnTo>
                      <a:pt x="1403" y="2311"/>
                    </a:lnTo>
                    <a:lnTo>
                      <a:pt x="1513" y="2284"/>
                    </a:lnTo>
                    <a:lnTo>
                      <a:pt x="1623" y="2242"/>
                    </a:lnTo>
                    <a:lnTo>
                      <a:pt x="1733" y="2187"/>
                    </a:lnTo>
                    <a:lnTo>
                      <a:pt x="1830" y="2132"/>
                    </a:lnTo>
                    <a:lnTo>
                      <a:pt x="1912" y="2064"/>
                    </a:lnTo>
                    <a:lnTo>
                      <a:pt x="1995" y="1995"/>
                    </a:lnTo>
                    <a:lnTo>
                      <a:pt x="2077" y="1912"/>
                    </a:lnTo>
                    <a:lnTo>
                      <a:pt x="2146" y="1816"/>
                    </a:lnTo>
                    <a:lnTo>
                      <a:pt x="2201" y="1720"/>
                    </a:lnTo>
                    <a:lnTo>
                      <a:pt x="2242" y="1624"/>
                    </a:lnTo>
                    <a:lnTo>
                      <a:pt x="2283" y="1514"/>
                    </a:lnTo>
                    <a:lnTo>
                      <a:pt x="2311" y="1404"/>
                    </a:lnTo>
                    <a:lnTo>
                      <a:pt x="2338" y="1294"/>
                    </a:lnTo>
                    <a:lnTo>
                      <a:pt x="2338" y="1170"/>
                    </a:lnTo>
                    <a:lnTo>
                      <a:pt x="2338" y="1046"/>
                    </a:lnTo>
                    <a:lnTo>
                      <a:pt x="2311" y="936"/>
                    </a:lnTo>
                    <a:lnTo>
                      <a:pt x="2283" y="826"/>
                    </a:lnTo>
                    <a:lnTo>
                      <a:pt x="2242" y="716"/>
                    </a:lnTo>
                    <a:lnTo>
                      <a:pt x="2201" y="620"/>
                    </a:lnTo>
                    <a:lnTo>
                      <a:pt x="2146" y="523"/>
                    </a:lnTo>
                    <a:lnTo>
                      <a:pt x="2077" y="427"/>
                    </a:lnTo>
                    <a:lnTo>
                      <a:pt x="1995" y="345"/>
                    </a:lnTo>
                    <a:lnTo>
                      <a:pt x="1912" y="276"/>
                    </a:lnTo>
                    <a:lnTo>
                      <a:pt x="1830" y="207"/>
                    </a:lnTo>
                    <a:lnTo>
                      <a:pt x="1733" y="138"/>
                    </a:lnTo>
                    <a:lnTo>
                      <a:pt x="1623" y="97"/>
                    </a:lnTo>
                    <a:lnTo>
                      <a:pt x="1513" y="56"/>
                    </a:lnTo>
                    <a:lnTo>
                      <a:pt x="1403" y="28"/>
                    </a:lnTo>
                    <a:lnTo>
                      <a:pt x="1293" y="15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68"/>
              <p:cNvSpPr/>
              <p:nvPr/>
            </p:nvSpPr>
            <p:spPr>
              <a:xfrm>
                <a:off x="942150" y="1881175"/>
                <a:ext cx="58100" cy="58475"/>
              </a:xfrm>
              <a:custGeom>
                <a:rect b="b" l="l" r="r" t="t"/>
                <a:pathLst>
                  <a:path extrusionOk="0" h="2339" w="2324">
                    <a:moveTo>
                      <a:pt x="1155" y="1"/>
                    </a:moveTo>
                    <a:lnTo>
                      <a:pt x="1045" y="15"/>
                    </a:lnTo>
                    <a:lnTo>
                      <a:pt x="921" y="28"/>
                    </a:lnTo>
                    <a:lnTo>
                      <a:pt x="811" y="56"/>
                    </a:lnTo>
                    <a:lnTo>
                      <a:pt x="701" y="97"/>
                    </a:lnTo>
                    <a:lnTo>
                      <a:pt x="605" y="138"/>
                    </a:lnTo>
                    <a:lnTo>
                      <a:pt x="509" y="207"/>
                    </a:lnTo>
                    <a:lnTo>
                      <a:pt x="426" y="276"/>
                    </a:lnTo>
                    <a:lnTo>
                      <a:pt x="344" y="345"/>
                    </a:lnTo>
                    <a:lnTo>
                      <a:pt x="261" y="427"/>
                    </a:lnTo>
                    <a:lnTo>
                      <a:pt x="193" y="523"/>
                    </a:lnTo>
                    <a:lnTo>
                      <a:pt x="138" y="620"/>
                    </a:lnTo>
                    <a:lnTo>
                      <a:pt x="83" y="716"/>
                    </a:lnTo>
                    <a:lnTo>
                      <a:pt x="55" y="826"/>
                    </a:lnTo>
                    <a:lnTo>
                      <a:pt x="14" y="936"/>
                    </a:lnTo>
                    <a:lnTo>
                      <a:pt x="0" y="1046"/>
                    </a:lnTo>
                    <a:lnTo>
                      <a:pt x="0" y="1170"/>
                    </a:lnTo>
                    <a:lnTo>
                      <a:pt x="0" y="1294"/>
                    </a:lnTo>
                    <a:lnTo>
                      <a:pt x="14" y="1404"/>
                    </a:lnTo>
                    <a:lnTo>
                      <a:pt x="55" y="1514"/>
                    </a:lnTo>
                    <a:lnTo>
                      <a:pt x="83" y="1624"/>
                    </a:lnTo>
                    <a:lnTo>
                      <a:pt x="138" y="1720"/>
                    </a:lnTo>
                    <a:lnTo>
                      <a:pt x="193" y="1816"/>
                    </a:lnTo>
                    <a:lnTo>
                      <a:pt x="261" y="1912"/>
                    </a:lnTo>
                    <a:lnTo>
                      <a:pt x="344" y="1995"/>
                    </a:lnTo>
                    <a:lnTo>
                      <a:pt x="426" y="2064"/>
                    </a:lnTo>
                    <a:lnTo>
                      <a:pt x="509" y="2132"/>
                    </a:lnTo>
                    <a:lnTo>
                      <a:pt x="605" y="2187"/>
                    </a:lnTo>
                    <a:lnTo>
                      <a:pt x="701" y="2242"/>
                    </a:lnTo>
                    <a:lnTo>
                      <a:pt x="811" y="2284"/>
                    </a:lnTo>
                    <a:lnTo>
                      <a:pt x="921" y="2311"/>
                    </a:lnTo>
                    <a:lnTo>
                      <a:pt x="1045" y="2325"/>
                    </a:lnTo>
                    <a:lnTo>
                      <a:pt x="1155" y="2339"/>
                    </a:lnTo>
                    <a:lnTo>
                      <a:pt x="1279" y="2325"/>
                    </a:lnTo>
                    <a:lnTo>
                      <a:pt x="1403" y="2311"/>
                    </a:lnTo>
                    <a:lnTo>
                      <a:pt x="1513" y="2284"/>
                    </a:lnTo>
                    <a:lnTo>
                      <a:pt x="1609" y="2242"/>
                    </a:lnTo>
                    <a:lnTo>
                      <a:pt x="1719" y="2187"/>
                    </a:lnTo>
                    <a:lnTo>
                      <a:pt x="1815" y="2132"/>
                    </a:lnTo>
                    <a:lnTo>
                      <a:pt x="1898" y="2064"/>
                    </a:lnTo>
                    <a:lnTo>
                      <a:pt x="1980" y="1995"/>
                    </a:lnTo>
                    <a:lnTo>
                      <a:pt x="2063" y="1912"/>
                    </a:lnTo>
                    <a:lnTo>
                      <a:pt x="2131" y="1816"/>
                    </a:lnTo>
                    <a:lnTo>
                      <a:pt x="2186" y="1720"/>
                    </a:lnTo>
                    <a:lnTo>
                      <a:pt x="2241" y="1624"/>
                    </a:lnTo>
                    <a:lnTo>
                      <a:pt x="2269" y="1514"/>
                    </a:lnTo>
                    <a:lnTo>
                      <a:pt x="2310" y="1404"/>
                    </a:lnTo>
                    <a:lnTo>
                      <a:pt x="2324" y="1294"/>
                    </a:lnTo>
                    <a:lnTo>
                      <a:pt x="2324" y="1170"/>
                    </a:lnTo>
                    <a:lnTo>
                      <a:pt x="2324" y="1046"/>
                    </a:lnTo>
                    <a:lnTo>
                      <a:pt x="2310" y="936"/>
                    </a:lnTo>
                    <a:lnTo>
                      <a:pt x="2269" y="826"/>
                    </a:lnTo>
                    <a:lnTo>
                      <a:pt x="2241" y="716"/>
                    </a:lnTo>
                    <a:lnTo>
                      <a:pt x="2186" y="620"/>
                    </a:lnTo>
                    <a:lnTo>
                      <a:pt x="2131" y="523"/>
                    </a:lnTo>
                    <a:lnTo>
                      <a:pt x="2063" y="427"/>
                    </a:lnTo>
                    <a:lnTo>
                      <a:pt x="1980" y="345"/>
                    </a:lnTo>
                    <a:lnTo>
                      <a:pt x="1898" y="276"/>
                    </a:lnTo>
                    <a:lnTo>
                      <a:pt x="1815" y="207"/>
                    </a:lnTo>
                    <a:lnTo>
                      <a:pt x="1719" y="138"/>
                    </a:lnTo>
                    <a:lnTo>
                      <a:pt x="1609" y="97"/>
                    </a:lnTo>
                    <a:lnTo>
                      <a:pt x="1513" y="56"/>
                    </a:lnTo>
                    <a:lnTo>
                      <a:pt x="1403" y="28"/>
                    </a:lnTo>
                    <a:lnTo>
                      <a:pt x="1279" y="15"/>
                    </a:lnTo>
                    <a:lnTo>
                      <a:pt x="11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68"/>
              <p:cNvSpPr/>
              <p:nvPr/>
            </p:nvSpPr>
            <p:spPr>
              <a:xfrm>
                <a:off x="249800" y="2749875"/>
                <a:ext cx="233100" cy="258875"/>
              </a:xfrm>
              <a:custGeom>
                <a:rect b="b" l="l" r="r" t="t"/>
                <a:pathLst>
                  <a:path extrusionOk="0" h="10355" w="9324">
                    <a:moveTo>
                      <a:pt x="1" y="1"/>
                    </a:moveTo>
                    <a:lnTo>
                      <a:pt x="138" y="688"/>
                    </a:lnTo>
                    <a:lnTo>
                      <a:pt x="317" y="1376"/>
                    </a:lnTo>
                    <a:lnTo>
                      <a:pt x="509" y="2049"/>
                    </a:lnTo>
                    <a:lnTo>
                      <a:pt x="716" y="2737"/>
                    </a:lnTo>
                    <a:lnTo>
                      <a:pt x="963" y="3397"/>
                    </a:lnTo>
                    <a:lnTo>
                      <a:pt x="1224" y="4071"/>
                    </a:lnTo>
                    <a:lnTo>
                      <a:pt x="1527" y="4731"/>
                    </a:lnTo>
                    <a:lnTo>
                      <a:pt x="1843" y="5391"/>
                    </a:lnTo>
                    <a:lnTo>
                      <a:pt x="2187" y="6037"/>
                    </a:lnTo>
                    <a:lnTo>
                      <a:pt x="2572" y="6683"/>
                    </a:lnTo>
                    <a:lnTo>
                      <a:pt x="2971" y="7316"/>
                    </a:lnTo>
                    <a:lnTo>
                      <a:pt x="3411" y="7948"/>
                    </a:lnTo>
                    <a:lnTo>
                      <a:pt x="3878" y="8567"/>
                    </a:lnTo>
                    <a:lnTo>
                      <a:pt x="4373" y="9172"/>
                    </a:lnTo>
                    <a:lnTo>
                      <a:pt x="4909" y="9763"/>
                    </a:lnTo>
                    <a:lnTo>
                      <a:pt x="5473" y="10355"/>
                    </a:lnTo>
                    <a:lnTo>
                      <a:pt x="9323" y="6491"/>
                    </a:lnTo>
                    <a:lnTo>
                      <a:pt x="8980" y="6133"/>
                    </a:lnTo>
                    <a:lnTo>
                      <a:pt x="8650" y="5762"/>
                    </a:lnTo>
                    <a:lnTo>
                      <a:pt x="8333" y="5391"/>
                    </a:lnTo>
                    <a:lnTo>
                      <a:pt x="8031" y="5006"/>
                    </a:lnTo>
                    <a:lnTo>
                      <a:pt x="7742" y="4621"/>
                    </a:lnTo>
                    <a:lnTo>
                      <a:pt x="7481" y="4222"/>
                    </a:lnTo>
                    <a:lnTo>
                      <a:pt x="7233" y="3823"/>
                    </a:lnTo>
                    <a:lnTo>
                      <a:pt x="7000" y="3411"/>
                    </a:lnTo>
                    <a:lnTo>
                      <a:pt x="6780" y="2998"/>
                    </a:lnTo>
                    <a:lnTo>
                      <a:pt x="6573" y="2586"/>
                    </a:lnTo>
                    <a:lnTo>
                      <a:pt x="6381" y="2159"/>
                    </a:lnTo>
                    <a:lnTo>
                      <a:pt x="6202" y="1733"/>
                    </a:lnTo>
                    <a:lnTo>
                      <a:pt x="6037" y="1307"/>
                    </a:lnTo>
                    <a:lnTo>
                      <a:pt x="5900" y="881"/>
                    </a:lnTo>
                    <a:lnTo>
                      <a:pt x="5762" y="441"/>
                    </a:lnTo>
                    <a:lnTo>
                      <a:pt x="56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68"/>
              <p:cNvSpPr/>
              <p:nvPr/>
            </p:nvSpPr>
            <p:spPr>
              <a:xfrm>
                <a:off x="381800" y="2171325"/>
                <a:ext cx="234475" cy="1227950"/>
              </a:xfrm>
              <a:custGeom>
                <a:rect b="b" l="l" r="r" t="t"/>
                <a:pathLst>
                  <a:path extrusionOk="0" h="49118" w="9379">
                    <a:moveTo>
                      <a:pt x="1348" y="0"/>
                    </a:moveTo>
                    <a:lnTo>
                      <a:pt x="1" y="49117"/>
                    </a:lnTo>
                    <a:lnTo>
                      <a:pt x="9379" y="49117"/>
                    </a:lnTo>
                    <a:lnTo>
                      <a:pt x="8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68"/>
              <p:cNvSpPr/>
              <p:nvPr/>
            </p:nvSpPr>
            <p:spPr>
              <a:xfrm>
                <a:off x="810125" y="2171325"/>
                <a:ext cx="234475" cy="1227950"/>
              </a:xfrm>
              <a:custGeom>
                <a:rect b="b" l="l" r="r" t="t"/>
                <a:pathLst>
                  <a:path extrusionOk="0" h="49118" w="9379">
                    <a:moveTo>
                      <a:pt x="1348" y="0"/>
                    </a:moveTo>
                    <a:lnTo>
                      <a:pt x="1" y="49117"/>
                    </a:lnTo>
                    <a:lnTo>
                      <a:pt x="9379" y="49117"/>
                    </a:lnTo>
                    <a:lnTo>
                      <a:pt x="8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68"/>
              <p:cNvSpPr/>
              <p:nvPr/>
            </p:nvSpPr>
            <p:spPr>
              <a:xfrm>
                <a:off x="386625" y="2912125"/>
                <a:ext cx="155050" cy="154375"/>
              </a:xfrm>
              <a:custGeom>
                <a:rect b="b" l="l" r="r" t="t"/>
                <a:pathLst>
                  <a:path extrusionOk="0" h="6175" w="6202">
                    <a:moveTo>
                      <a:pt x="3850" y="1"/>
                    </a:moveTo>
                    <a:lnTo>
                      <a:pt x="0" y="3865"/>
                    </a:lnTo>
                    <a:lnTo>
                      <a:pt x="1444" y="5336"/>
                    </a:lnTo>
                    <a:lnTo>
                      <a:pt x="1637" y="5529"/>
                    </a:lnTo>
                    <a:lnTo>
                      <a:pt x="1857" y="5694"/>
                    </a:lnTo>
                    <a:lnTo>
                      <a:pt x="2090" y="5831"/>
                    </a:lnTo>
                    <a:lnTo>
                      <a:pt x="2338" y="5955"/>
                    </a:lnTo>
                    <a:lnTo>
                      <a:pt x="2599" y="6037"/>
                    </a:lnTo>
                    <a:lnTo>
                      <a:pt x="2860" y="6106"/>
                    </a:lnTo>
                    <a:lnTo>
                      <a:pt x="3135" y="6147"/>
                    </a:lnTo>
                    <a:lnTo>
                      <a:pt x="3410" y="6175"/>
                    </a:lnTo>
                    <a:lnTo>
                      <a:pt x="3685" y="6161"/>
                    </a:lnTo>
                    <a:lnTo>
                      <a:pt x="3960" y="6120"/>
                    </a:lnTo>
                    <a:lnTo>
                      <a:pt x="4222" y="6051"/>
                    </a:lnTo>
                    <a:lnTo>
                      <a:pt x="4483" y="5955"/>
                    </a:lnTo>
                    <a:lnTo>
                      <a:pt x="4730" y="5845"/>
                    </a:lnTo>
                    <a:lnTo>
                      <a:pt x="4964" y="5707"/>
                    </a:lnTo>
                    <a:lnTo>
                      <a:pt x="5184" y="5542"/>
                    </a:lnTo>
                    <a:lnTo>
                      <a:pt x="5390" y="5350"/>
                    </a:lnTo>
                    <a:lnTo>
                      <a:pt x="5583" y="5144"/>
                    </a:lnTo>
                    <a:lnTo>
                      <a:pt x="5748" y="4924"/>
                    </a:lnTo>
                    <a:lnTo>
                      <a:pt x="5885" y="4676"/>
                    </a:lnTo>
                    <a:lnTo>
                      <a:pt x="5995" y="4429"/>
                    </a:lnTo>
                    <a:lnTo>
                      <a:pt x="6092" y="4167"/>
                    </a:lnTo>
                    <a:lnTo>
                      <a:pt x="6160" y="3892"/>
                    </a:lnTo>
                    <a:lnTo>
                      <a:pt x="6188" y="3617"/>
                    </a:lnTo>
                    <a:lnTo>
                      <a:pt x="6202" y="3328"/>
                    </a:lnTo>
                    <a:lnTo>
                      <a:pt x="6174" y="3053"/>
                    </a:lnTo>
                    <a:lnTo>
                      <a:pt x="6133" y="2778"/>
                    </a:lnTo>
                    <a:lnTo>
                      <a:pt x="6064" y="2517"/>
                    </a:lnTo>
                    <a:lnTo>
                      <a:pt x="5954" y="2256"/>
                    </a:lnTo>
                    <a:lnTo>
                      <a:pt x="5830" y="2008"/>
                    </a:lnTo>
                    <a:lnTo>
                      <a:pt x="5679" y="1775"/>
                    </a:lnTo>
                    <a:lnTo>
                      <a:pt x="5500" y="1555"/>
                    </a:lnTo>
                    <a:lnTo>
                      <a:pt x="5308" y="1348"/>
                    </a:lnTo>
                    <a:lnTo>
                      <a:pt x="3850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68"/>
              <p:cNvSpPr/>
              <p:nvPr/>
            </p:nvSpPr>
            <p:spPr>
              <a:xfrm>
                <a:off x="940425" y="2171325"/>
                <a:ext cx="255775" cy="837425"/>
              </a:xfrm>
              <a:custGeom>
                <a:rect b="b" l="l" r="r" t="t"/>
                <a:pathLst>
                  <a:path extrusionOk="0" h="33497" w="10231">
                    <a:moveTo>
                      <a:pt x="3135" y="0"/>
                    </a:moveTo>
                    <a:lnTo>
                      <a:pt x="2957" y="14"/>
                    </a:lnTo>
                    <a:lnTo>
                      <a:pt x="2778" y="42"/>
                    </a:lnTo>
                    <a:lnTo>
                      <a:pt x="2599" y="69"/>
                    </a:lnTo>
                    <a:lnTo>
                      <a:pt x="2420" y="110"/>
                    </a:lnTo>
                    <a:lnTo>
                      <a:pt x="2242" y="152"/>
                    </a:lnTo>
                    <a:lnTo>
                      <a:pt x="2077" y="220"/>
                    </a:lnTo>
                    <a:lnTo>
                      <a:pt x="1898" y="289"/>
                    </a:lnTo>
                    <a:lnTo>
                      <a:pt x="1733" y="372"/>
                    </a:lnTo>
                    <a:lnTo>
                      <a:pt x="1568" y="454"/>
                    </a:lnTo>
                    <a:lnTo>
                      <a:pt x="0" y="1348"/>
                    </a:lnTo>
                    <a:lnTo>
                      <a:pt x="138" y="1582"/>
                    </a:lnTo>
                    <a:lnTo>
                      <a:pt x="454" y="2214"/>
                    </a:lnTo>
                    <a:lnTo>
                      <a:pt x="935" y="3177"/>
                    </a:lnTo>
                    <a:lnTo>
                      <a:pt x="1210" y="3782"/>
                    </a:lnTo>
                    <a:lnTo>
                      <a:pt x="1513" y="4456"/>
                    </a:lnTo>
                    <a:lnTo>
                      <a:pt x="1815" y="5198"/>
                    </a:lnTo>
                    <a:lnTo>
                      <a:pt x="2145" y="5996"/>
                    </a:lnTo>
                    <a:lnTo>
                      <a:pt x="2462" y="6862"/>
                    </a:lnTo>
                    <a:lnTo>
                      <a:pt x="2792" y="7769"/>
                    </a:lnTo>
                    <a:lnTo>
                      <a:pt x="3108" y="8732"/>
                    </a:lnTo>
                    <a:lnTo>
                      <a:pt x="3410" y="9736"/>
                    </a:lnTo>
                    <a:lnTo>
                      <a:pt x="3699" y="10781"/>
                    </a:lnTo>
                    <a:lnTo>
                      <a:pt x="3837" y="11317"/>
                    </a:lnTo>
                    <a:lnTo>
                      <a:pt x="3961" y="11853"/>
                    </a:lnTo>
                    <a:lnTo>
                      <a:pt x="4084" y="12403"/>
                    </a:lnTo>
                    <a:lnTo>
                      <a:pt x="4194" y="12967"/>
                    </a:lnTo>
                    <a:lnTo>
                      <a:pt x="4304" y="13531"/>
                    </a:lnTo>
                    <a:lnTo>
                      <a:pt x="4401" y="14095"/>
                    </a:lnTo>
                    <a:lnTo>
                      <a:pt x="4483" y="14659"/>
                    </a:lnTo>
                    <a:lnTo>
                      <a:pt x="4552" y="15236"/>
                    </a:lnTo>
                    <a:lnTo>
                      <a:pt x="4621" y="15814"/>
                    </a:lnTo>
                    <a:lnTo>
                      <a:pt x="4676" y="16391"/>
                    </a:lnTo>
                    <a:lnTo>
                      <a:pt x="4703" y="16982"/>
                    </a:lnTo>
                    <a:lnTo>
                      <a:pt x="4731" y="17560"/>
                    </a:lnTo>
                    <a:lnTo>
                      <a:pt x="4744" y="18151"/>
                    </a:lnTo>
                    <a:lnTo>
                      <a:pt x="4744" y="18742"/>
                    </a:lnTo>
                    <a:lnTo>
                      <a:pt x="4717" y="19320"/>
                    </a:lnTo>
                    <a:lnTo>
                      <a:pt x="4676" y="19911"/>
                    </a:lnTo>
                    <a:lnTo>
                      <a:pt x="4634" y="20502"/>
                    </a:lnTo>
                    <a:lnTo>
                      <a:pt x="4552" y="21080"/>
                    </a:lnTo>
                    <a:lnTo>
                      <a:pt x="4469" y="21658"/>
                    </a:lnTo>
                    <a:lnTo>
                      <a:pt x="4359" y="22235"/>
                    </a:lnTo>
                    <a:lnTo>
                      <a:pt x="4222" y="22813"/>
                    </a:lnTo>
                    <a:lnTo>
                      <a:pt x="4084" y="23376"/>
                    </a:lnTo>
                    <a:lnTo>
                      <a:pt x="3906" y="23940"/>
                    </a:lnTo>
                    <a:lnTo>
                      <a:pt x="3713" y="24504"/>
                    </a:lnTo>
                    <a:lnTo>
                      <a:pt x="3507" y="25054"/>
                    </a:lnTo>
                    <a:lnTo>
                      <a:pt x="3259" y="25590"/>
                    </a:lnTo>
                    <a:lnTo>
                      <a:pt x="2998" y="26126"/>
                    </a:lnTo>
                    <a:lnTo>
                      <a:pt x="2723" y="26663"/>
                    </a:lnTo>
                    <a:lnTo>
                      <a:pt x="2407" y="27185"/>
                    </a:lnTo>
                    <a:lnTo>
                      <a:pt x="2063" y="27694"/>
                    </a:lnTo>
                    <a:lnTo>
                      <a:pt x="1705" y="28203"/>
                    </a:lnTo>
                    <a:lnTo>
                      <a:pt x="1307" y="28684"/>
                    </a:lnTo>
                    <a:lnTo>
                      <a:pt x="894" y="29165"/>
                    </a:lnTo>
                    <a:lnTo>
                      <a:pt x="440" y="29633"/>
                    </a:lnTo>
                    <a:lnTo>
                      <a:pt x="4304" y="33497"/>
                    </a:lnTo>
                    <a:lnTo>
                      <a:pt x="4758" y="33029"/>
                    </a:lnTo>
                    <a:lnTo>
                      <a:pt x="5184" y="32548"/>
                    </a:lnTo>
                    <a:lnTo>
                      <a:pt x="5597" y="32067"/>
                    </a:lnTo>
                    <a:lnTo>
                      <a:pt x="5996" y="31585"/>
                    </a:lnTo>
                    <a:lnTo>
                      <a:pt x="6367" y="31090"/>
                    </a:lnTo>
                    <a:lnTo>
                      <a:pt x="6711" y="30582"/>
                    </a:lnTo>
                    <a:lnTo>
                      <a:pt x="7041" y="30087"/>
                    </a:lnTo>
                    <a:lnTo>
                      <a:pt x="7357" y="29578"/>
                    </a:lnTo>
                    <a:lnTo>
                      <a:pt x="7646" y="29055"/>
                    </a:lnTo>
                    <a:lnTo>
                      <a:pt x="7934" y="28533"/>
                    </a:lnTo>
                    <a:lnTo>
                      <a:pt x="8182" y="28010"/>
                    </a:lnTo>
                    <a:lnTo>
                      <a:pt x="8429" y="27488"/>
                    </a:lnTo>
                    <a:lnTo>
                      <a:pt x="8649" y="26951"/>
                    </a:lnTo>
                    <a:lnTo>
                      <a:pt x="8856" y="26415"/>
                    </a:lnTo>
                    <a:lnTo>
                      <a:pt x="9048" y="25879"/>
                    </a:lnTo>
                    <a:lnTo>
                      <a:pt x="9227" y="25343"/>
                    </a:lnTo>
                    <a:lnTo>
                      <a:pt x="9392" y="24793"/>
                    </a:lnTo>
                    <a:lnTo>
                      <a:pt x="9529" y="24256"/>
                    </a:lnTo>
                    <a:lnTo>
                      <a:pt x="9667" y="23706"/>
                    </a:lnTo>
                    <a:lnTo>
                      <a:pt x="9777" y="23156"/>
                    </a:lnTo>
                    <a:lnTo>
                      <a:pt x="9873" y="22606"/>
                    </a:lnTo>
                    <a:lnTo>
                      <a:pt x="9970" y="22056"/>
                    </a:lnTo>
                    <a:lnTo>
                      <a:pt x="10038" y="21506"/>
                    </a:lnTo>
                    <a:lnTo>
                      <a:pt x="10107" y="20956"/>
                    </a:lnTo>
                    <a:lnTo>
                      <a:pt x="10148" y="20406"/>
                    </a:lnTo>
                    <a:lnTo>
                      <a:pt x="10190" y="19842"/>
                    </a:lnTo>
                    <a:lnTo>
                      <a:pt x="10217" y="19292"/>
                    </a:lnTo>
                    <a:lnTo>
                      <a:pt x="10231" y="18742"/>
                    </a:lnTo>
                    <a:lnTo>
                      <a:pt x="10231" y="18192"/>
                    </a:lnTo>
                    <a:lnTo>
                      <a:pt x="10231" y="17656"/>
                    </a:lnTo>
                    <a:lnTo>
                      <a:pt x="10217" y="17106"/>
                    </a:lnTo>
                    <a:lnTo>
                      <a:pt x="10190" y="16556"/>
                    </a:lnTo>
                    <a:lnTo>
                      <a:pt x="10148" y="16020"/>
                    </a:lnTo>
                    <a:lnTo>
                      <a:pt x="10107" y="15484"/>
                    </a:lnTo>
                    <a:lnTo>
                      <a:pt x="10052" y="14947"/>
                    </a:lnTo>
                    <a:lnTo>
                      <a:pt x="9983" y="14411"/>
                    </a:lnTo>
                    <a:lnTo>
                      <a:pt x="9832" y="13352"/>
                    </a:lnTo>
                    <a:lnTo>
                      <a:pt x="9667" y="12321"/>
                    </a:lnTo>
                    <a:lnTo>
                      <a:pt x="9461" y="11303"/>
                    </a:lnTo>
                    <a:lnTo>
                      <a:pt x="9241" y="10300"/>
                    </a:lnTo>
                    <a:lnTo>
                      <a:pt x="8993" y="9337"/>
                    </a:lnTo>
                    <a:lnTo>
                      <a:pt x="8732" y="8388"/>
                    </a:lnTo>
                    <a:lnTo>
                      <a:pt x="8457" y="7467"/>
                    </a:lnTo>
                    <a:lnTo>
                      <a:pt x="8182" y="6587"/>
                    </a:lnTo>
                    <a:lnTo>
                      <a:pt x="7879" y="5734"/>
                    </a:lnTo>
                    <a:lnTo>
                      <a:pt x="7591" y="4909"/>
                    </a:lnTo>
                    <a:lnTo>
                      <a:pt x="7288" y="4139"/>
                    </a:lnTo>
                    <a:lnTo>
                      <a:pt x="6999" y="3397"/>
                    </a:lnTo>
                    <a:lnTo>
                      <a:pt x="6711" y="2709"/>
                    </a:lnTo>
                    <a:lnTo>
                      <a:pt x="6422" y="2049"/>
                    </a:lnTo>
                    <a:lnTo>
                      <a:pt x="6353" y="1884"/>
                    </a:lnTo>
                    <a:lnTo>
                      <a:pt x="6257" y="1719"/>
                    </a:lnTo>
                    <a:lnTo>
                      <a:pt x="6161" y="1554"/>
                    </a:lnTo>
                    <a:lnTo>
                      <a:pt x="6051" y="1403"/>
                    </a:lnTo>
                    <a:lnTo>
                      <a:pt x="5941" y="1265"/>
                    </a:lnTo>
                    <a:lnTo>
                      <a:pt x="5831" y="1128"/>
                    </a:lnTo>
                    <a:lnTo>
                      <a:pt x="5693" y="990"/>
                    </a:lnTo>
                    <a:lnTo>
                      <a:pt x="5569" y="867"/>
                    </a:lnTo>
                    <a:lnTo>
                      <a:pt x="5432" y="757"/>
                    </a:lnTo>
                    <a:lnTo>
                      <a:pt x="5294" y="647"/>
                    </a:lnTo>
                    <a:lnTo>
                      <a:pt x="5143" y="550"/>
                    </a:lnTo>
                    <a:lnTo>
                      <a:pt x="4992" y="454"/>
                    </a:lnTo>
                    <a:lnTo>
                      <a:pt x="4841" y="372"/>
                    </a:lnTo>
                    <a:lnTo>
                      <a:pt x="4676" y="303"/>
                    </a:lnTo>
                    <a:lnTo>
                      <a:pt x="4511" y="234"/>
                    </a:lnTo>
                    <a:lnTo>
                      <a:pt x="4346" y="179"/>
                    </a:lnTo>
                    <a:lnTo>
                      <a:pt x="4181" y="124"/>
                    </a:lnTo>
                    <a:lnTo>
                      <a:pt x="4016" y="83"/>
                    </a:lnTo>
                    <a:lnTo>
                      <a:pt x="3837" y="42"/>
                    </a:lnTo>
                    <a:lnTo>
                      <a:pt x="3672" y="28"/>
                    </a:lnTo>
                    <a:lnTo>
                      <a:pt x="34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68"/>
              <p:cNvSpPr/>
              <p:nvPr/>
            </p:nvSpPr>
            <p:spPr>
              <a:xfrm>
                <a:off x="951425" y="2749875"/>
                <a:ext cx="233425" cy="258875"/>
              </a:xfrm>
              <a:custGeom>
                <a:rect b="b" l="l" r="r" t="t"/>
                <a:pathLst>
                  <a:path extrusionOk="0" h="10355" w="9337">
                    <a:moveTo>
                      <a:pt x="3699" y="1"/>
                    </a:moveTo>
                    <a:lnTo>
                      <a:pt x="3576" y="441"/>
                    </a:lnTo>
                    <a:lnTo>
                      <a:pt x="3438" y="881"/>
                    </a:lnTo>
                    <a:lnTo>
                      <a:pt x="3287" y="1307"/>
                    </a:lnTo>
                    <a:lnTo>
                      <a:pt x="3122" y="1733"/>
                    </a:lnTo>
                    <a:lnTo>
                      <a:pt x="2957" y="2159"/>
                    </a:lnTo>
                    <a:lnTo>
                      <a:pt x="2764" y="2586"/>
                    </a:lnTo>
                    <a:lnTo>
                      <a:pt x="2558" y="2998"/>
                    </a:lnTo>
                    <a:lnTo>
                      <a:pt x="2338" y="3411"/>
                    </a:lnTo>
                    <a:lnTo>
                      <a:pt x="2104" y="3823"/>
                    </a:lnTo>
                    <a:lnTo>
                      <a:pt x="1857" y="4222"/>
                    </a:lnTo>
                    <a:lnTo>
                      <a:pt x="1582" y="4621"/>
                    </a:lnTo>
                    <a:lnTo>
                      <a:pt x="1307" y="5006"/>
                    </a:lnTo>
                    <a:lnTo>
                      <a:pt x="1004" y="5391"/>
                    </a:lnTo>
                    <a:lnTo>
                      <a:pt x="688" y="5762"/>
                    </a:lnTo>
                    <a:lnTo>
                      <a:pt x="358" y="6133"/>
                    </a:lnTo>
                    <a:lnTo>
                      <a:pt x="0" y="6491"/>
                    </a:lnTo>
                    <a:lnTo>
                      <a:pt x="3864" y="10355"/>
                    </a:lnTo>
                    <a:lnTo>
                      <a:pt x="4428" y="9763"/>
                    </a:lnTo>
                    <a:lnTo>
                      <a:pt x="4951" y="9172"/>
                    </a:lnTo>
                    <a:lnTo>
                      <a:pt x="5459" y="8567"/>
                    </a:lnTo>
                    <a:lnTo>
                      <a:pt x="5927" y="7948"/>
                    </a:lnTo>
                    <a:lnTo>
                      <a:pt x="6353" y="7316"/>
                    </a:lnTo>
                    <a:lnTo>
                      <a:pt x="6766" y="6683"/>
                    </a:lnTo>
                    <a:lnTo>
                      <a:pt x="7137" y="6037"/>
                    </a:lnTo>
                    <a:lnTo>
                      <a:pt x="7494" y="5391"/>
                    </a:lnTo>
                    <a:lnTo>
                      <a:pt x="7811" y="4731"/>
                    </a:lnTo>
                    <a:lnTo>
                      <a:pt x="8099" y="4071"/>
                    </a:lnTo>
                    <a:lnTo>
                      <a:pt x="8374" y="3397"/>
                    </a:lnTo>
                    <a:lnTo>
                      <a:pt x="8608" y="2737"/>
                    </a:lnTo>
                    <a:lnTo>
                      <a:pt x="8828" y="2049"/>
                    </a:lnTo>
                    <a:lnTo>
                      <a:pt x="9021" y="1376"/>
                    </a:lnTo>
                    <a:lnTo>
                      <a:pt x="9186" y="688"/>
                    </a:lnTo>
                    <a:lnTo>
                      <a:pt x="93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68"/>
              <p:cNvSpPr/>
              <p:nvPr/>
            </p:nvSpPr>
            <p:spPr>
              <a:xfrm>
                <a:off x="892975" y="2912125"/>
                <a:ext cx="155075" cy="154375"/>
              </a:xfrm>
              <a:custGeom>
                <a:rect b="b" l="l" r="r" t="t"/>
                <a:pathLst>
                  <a:path extrusionOk="0" h="6175" w="6203">
                    <a:moveTo>
                      <a:pt x="2338" y="1"/>
                    </a:moveTo>
                    <a:lnTo>
                      <a:pt x="881" y="1348"/>
                    </a:lnTo>
                    <a:lnTo>
                      <a:pt x="688" y="1555"/>
                    </a:lnTo>
                    <a:lnTo>
                      <a:pt x="510" y="1775"/>
                    </a:lnTo>
                    <a:lnTo>
                      <a:pt x="372" y="2008"/>
                    </a:lnTo>
                    <a:lnTo>
                      <a:pt x="235" y="2256"/>
                    </a:lnTo>
                    <a:lnTo>
                      <a:pt x="138" y="2517"/>
                    </a:lnTo>
                    <a:lnTo>
                      <a:pt x="70" y="2778"/>
                    </a:lnTo>
                    <a:lnTo>
                      <a:pt x="15" y="3053"/>
                    </a:lnTo>
                    <a:lnTo>
                      <a:pt x="1" y="3328"/>
                    </a:lnTo>
                    <a:lnTo>
                      <a:pt x="1" y="3617"/>
                    </a:lnTo>
                    <a:lnTo>
                      <a:pt x="42" y="3892"/>
                    </a:lnTo>
                    <a:lnTo>
                      <a:pt x="111" y="4167"/>
                    </a:lnTo>
                    <a:lnTo>
                      <a:pt x="193" y="4429"/>
                    </a:lnTo>
                    <a:lnTo>
                      <a:pt x="317" y="4676"/>
                    </a:lnTo>
                    <a:lnTo>
                      <a:pt x="455" y="4924"/>
                    </a:lnTo>
                    <a:lnTo>
                      <a:pt x="620" y="5144"/>
                    </a:lnTo>
                    <a:lnTo>
                      <a:pt x="812" y="5350"/>
                    </a:lnTo>
                    <a:lnTo>
                      <a:pt x="1005" y="5542"/>
                    </a:lnTo>
                    <a:lnTo>
                      <a:pt x="1225" y="5707"/>
                    </a:lnTo>
                    <a:lnTo>
                      <a:pt x="1472" y="5845"/>
                    </a:lnTo>
                    <a:lnTo>
                      <a:pt x="1720" y="5955"/>
                    </a:lnTo>
                    <a:lnTo>
                      <a:pt x="1967" y="6051"/>
                    </a:lnTo>
                    <a:lnTo>
                      <a:pt x="2242" y="6120"/>
                    </a:lnTo>
                    <a:lnTo>
                      <a:pt x="2503" y="6161"/>
                    </a:lnTo>
                    <a:lnTo>
                      <a:pt x="2792" y="6175"/>
                    </a:lnTo>
                    <a:lnTo>
                      <a:pt x="3067" y="6147"/>
                    </a:lnTo>
                    <a:lnTo>
                      <a:pt x="3328" y="6106"/>
                    </a:lnTo>
                    <a:lnTo>
                      <a:pt x="3603" y="6037"/>
                    </a:lnTo>
                    <a:lnTo>
                      <a:pt x="3851" y="5955"/>
                    </a:lnTo>
                    <a:lnTo>
                      <a:pt x="4098" y="5831"/>
                    </a:lnTo>
                    <a:lnTo>
                      <a:pt x="4332" y="5694"/>
                    </a:lnTo>
                    <a:lnTo>
                      <a:pt x="4552" y="5529"/>
                    </a:lnTo>
                    <a:lnTo>
                      <a:pt x="4758" y="5336"/>
                    </a:lnTo>
                    <a:lnTo>
                      <a:pt x="6202" y="3865"/>
                    </a:lnTo>
                    <a:lnTo>
                      <a:pt x="2338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7" name="Google Shape;1467;p68"/>
            <p:cNvCxnSpPr/>
            <p:nvPr/>
          </p:nvCxnSpPr>
          <p:spPr>
            <a:xfrm rot="10800000">
              <a:off x="461125" y="4723425"/>
              <a:ext cx="8227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68" name="Google Shape;1468;p68"/>
            <p:cNvGrpSpPr/>
            <p:nvPr/>
          </p:nvGrpSpPr>
          <p:grpSpPr>
            <a:xfrm>
              <a:off x="7842811" y="2571753"/>
              <a:ext cx="843990" cy="2157320"/>
              <a:chOff x="5260675" y="2432925"/>
              <a:chExt cx="793075" cy="2027175"/>
            </a:xfrm>
          </p:grpSpPr>
          <p:sp>
            <p:nvSpPr>
              <p:cNvPr id="1469" name="Google Shape;1469;p68"/>
              <p:cNvSpPr/>
              <p:nvPr/>
            </p:nvSpPr>
            <p:spPr>
              <a:xfrm>
                <a:off x="5505425" y="3871575"/>
                <a:ext cx="115875" cy="547625"/>
              </a:xfrm>
              <a:custGeom>
                <a:rect b="b" l="l" r="r" t="t"/>
                <a:pathLst>
                  <a:path extrusionOk="0" h="21905" w="4635">
                    <a:moveTo>
                      <a:pt x="42" y="0"/>
                    </a:moveTo>
                    <a:lnTo>
                      <a:pt x="1" y="21217"/>
                    </a:lnTo>
                    <a:lnTo>
                      <a:pt x="4594" y="21905"/>
                    </a:lnTo>
                    <a:lnTo>
                      <a:pt x="4635" y="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0" name="Google Shape;1470;p68"/>
              <p:cNvSpPr/>
              <p:nvPr/>
            </p:nvSpPr>
            <p:spPr>
              <a:xfrm>
                <a:off x="5359325" y="4376900"/>
                <a:ext cx="274700" cy="83200"/>
              </a:xfrm>
              <a:custGeom>
                <a:rect b="b" l="l" r="r" t="t"/>
                <a:pathLst>
                  <a:path extrusionOk="0" h="3328" w="10988">
                    <a:moveTo>
                      <a:pt x="3054" y="0"/>
                    </a:moveTo>
                    <a:lnTo>
                      <a:pt x="2737" y="28"/>
                    </a:lnTo>
                    <a:lnTo>
                      <a:pt x="2435" y="69"/>
                    </a:lnTo>
                    <a:lnTo>
                      <a:pt x="2146" y="138"/>
                    </a:lnTo>
                    <a:lnTo>
                      <a:pt x="1871" y="248"/>
                    </a:lnTo>
                    <a:lnTo>
                      <a:pt x="1596" y="372"/>
                    </a:lnTo>
                    <a:lnTo>
                      <a:pt x="1348" y="523"/>
                    </a:lnTo>
                    <a:lnTo>
                      <a:pt x="1115" y="702"/>
                    </a:lnTo>
                    <a:lnTo>
                      <a:pt x="895" y="894"/>
                    </a:lnTo>
                    <a:lnTo>
                      <a:pt x="702" y="1114"/>
                    </a:lnTo>
                    <a:lnTo>
                      <a:pt x="523" y="1348"/>
                    </a:lnTo>
                    <a:lnTo>
                      <a:pt x="372" y="1595"/>
                    </a:lnTo>
                    <a:lnTo>
                      <a:pt x="248" y="1870"/>
                    </a:lnTo>
                    <a:lnTo>
                      <a:pt x="138" y="2145"/>
                    </a:lnTo>
                    <a:lnTo>
                      <a:pt x="70" y="2434"/>
                    </a:lnTo>
                    <a:lnTo>
                      <a:pt x="15" y="2737"/>
                    </a:lnTo>
                    <a:lnTo>
                      <a:pt x="1" y="3053"/>
                    </a:lnTo>
                    <a:lnTo>
                      <a:pt x="1" y="3328"/>
                    </a:lnTo>
                    <a:lnTo>
                      <a:pt x="10988" y="3328"/>
                    </a:lnTo>
                    <a:lnTo>
                      <a:pt x="10988" y="14"/>
                    </a:lnTo>
                    <a:lnTo>
                      <a:pt x="305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1" name="Google Shape;1471;p68"/>
              <p:cNvSpPr/>
              <p:nvPr/>
            </p:nvSpPr>
            <p:spPr>
              <a:xfrm>
                <a:off x="5683850" y="3871575"/>
                <a:ext cx="115875" cy="547625"/>
              </a:xfrm>
              <a:custGeom>
                <a:rect b="b" l="l" r="r" t="t"/>
                <a:pathLst>
                  <a:path extrusionOk="0" h="21905" w="4635">
                    <a:moveTo>
                      <a:pt x="42" y="0"/>
                    </a:moveTo>
                    <a:lnTo>
                      <a:pt x="0" y="21217"/>
                    </a:lnTo>
                    <a:lnTo>
                      <a:pt x="4593" y="21905"/>
                    </a:lnTo>
                    <a:lnTo>
                      <a:pt x="4634" y="701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2" name="Google Shape;1472;p68"/>
              <p:cNvSpPr/>
              <p:nvPr/>
            </p:nvSpPr>
            <p:spPr>
              <a:xfrm>
                <a:off x="5537750" y="4376900"/>
                <a:ext cx="274700" cy="83200"/>
              </a:xfrm>
              <a:custGeom>
                <a:rect b="b" l="l" r="r" t="t"/>
                <a:pathLst>
                  <a:path extrusionOk="0" h="3328" w="10988">
                    <a:moveTo>
                      <a:pt x="3053" y="0"/>
                    </a:moveTo>
                    <a:lnTo>
                      <a:pt x="2737" y="28"/>
                    </a:lnTo>
                    <a:lnTo>
                      <a:pt x="2434" y="69"/>
                    </a:lnTo>
                    <a:lnTo>
                      <a:pt x="2146" y="138"/>
                    </a:lnTo>
                    <a:lnTo>
                      <a:pt x="1871" y="248"/>
                    </a:lnTo>
                    <a:lnTo>
                      <a:pt x="1596" y="372"/>
                    </a:lnTo>
                    <a:lnTo>
                      <a:pt x="1348" y="523"/>
                    </a:lnTo>
                    <a:lnTo>
                      <a:pt x="1114" y="702"/>
                    </a:lnTo>
                    <a:lnTo>
                      <a:pt x="894" y="894"/>
                    </a:lnTo>
                    <a:lnTo>
                      <a:pt x="702" y="1114"/>
                    </a:lnTo>
                    <a:lnTo>
                      <a:pt x="523" y="1348"/>
                    </a:lnTo>
                    <a:lnTo>
                      <a:pt x="372" y="1595"/>
                    </a:lnTo>
                    <a:lnTo>
                      <a:pt x="248" y="1870"/>
                    </a:lnTo>
                    <a:lnTo>
                      <a:pt x="138" y="2145"/>
                    </a:lnTo>
                    <a:lnTo>
                      <a:pt x="69" y="2434"/>
                    </a:lnTo>
                    <a:lnTo>
                      <a:pt x="14" y="2737"/>
                    </a:lnTo>
                    <a:lnTo>
                      <a:pt x="0" y="3053"/>
                    </a:lnTo>
                    <a:lnTo>
                      <a:pt x="0" y="3328"/>
                    </a:lnTo>
                    <a:lnTo>
                      <a:pt x="10987" y="3328"/>
                    </a:lnTo>
                    <a:lnTo>
                      <a:pt x="10987" y="14"/>
                    </a:lnTo>
                    <a:lnTo>
                      <a:pt x="3053" y="0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68"/>
              <p:cNvSpPr/>
              <p:nvPr/>
            </p:nvSpPr>
            <p:spPr>
              <a:xfrm>
                <a:off x="5260675" y="3065450"/>
                <a:ext cx="288450" cy="654200"/>
              </a:xfrm>
              <a:custGeom>
                <a:rect b="b" l="l" r="r" t="t"/>
                <a:pathLst>
                  <a:path extrusionOk="0" h="26168" w="11538">
                    <a:moveTo>
                      <a:pt x="8842" y="0"/>
                    </a:moveTo>
                    <a:lnTo>
                      <a:pt x="8595" y="41"/>
                    </a:lnTo>
                    <a:lnTo>
                      <a:pt x="8361" y="96"/>
                    </a:lnTo>
                    <a:lnTo>
                      <a:pt x="8127" y="165"/>
                    </a:lnTo>
                    <a:lnTo>
                      <a:pt x="7921" y="261"/>
                    </a:lnTo>
                    <a:lnTo>
                      <a:pt x="7715" y="385"/>
                    </a:lnTo>
                    <a:lnTo>
                      <a:pt x="7522" y="523"/>
                    </a:lnTo>
                    <a:lnTo>
                      <a:pt x="7343" y="674"/>
                    </a:lnTo>
                    <a:lnTo>
                      <a:pt x="7192" y="839"/>
                    </a:lnTo>
                    <a:lnTo>
                      <a:pt x="7041" y="1031"/>
                    </a:lnTo>
                    <a:lnTo>
                      <a:pt x="6917" y="1224"/>
                    </a:lnTo>
                    <a:lnTo>
                      <a:pt x="6821" y="1430"/>
                    </a:lnTo>
                    <a:lnTo>
                      <a:pt x="6738" y="1650"/>
                    </a:lnTo>
                    <a:lnTo>
                      <a:pt x="6670" y="1884"/>
                    </a:lnTo>
                    <a:lnTo>
                      <a:pt x="6628" y="2118"/>
                    </a:lnTo>
                    <a:lnTo>
                      <a:pt x="6615" y="2365"/>
                    </a:lnTo>
                    <a:lnTo>
                      <a:pt x="6615" y="2613"/>
                    </a:lnTo>
                    <a:lnTo>
                      <a:pt x="6670" y="3465"/>
                    </a:lnTo>
                    <a:lnTo>
                      <a:pt x="6697" y="4483"/>
                    </a:lnTo>
                    <a:lnTo>
                      <a:pt x="6697" y="5047"/>
                    </a:lnTo>
                    <a:lnTo>
                      <a:pt x="6697" y="5624"/>
                    </a:lnTo>
                    <a:lnTo>
                      <a:pt x="6683" y="6243"/>
                    </a:lnTo>
                    <a:lnTo>
                      <a:pt x="6670" y="6875"/>
                    </a:lnTo>
                    <a:lnTo>
                      <a:pt x="6628" y="7522"/>
                    </a:lnTo>
                    <a:lnTo>
                      <a:pt x="6587" y="8195"/>
                    </a:lnTo>
                    <a:lnTo>
                      <a:pt x="6532" y="8883"/>
                    </a:lnTo>
                    <a:lnTo>
                      <a:pt x="6463" y="9584"/>
                    </a:lnTo>
                    <a:lnTo>
                      <a:pt x="6381" y="10299"/>
                    </a:lnTo>
                    <a:lnTo>
                      <a:pt x="6285" y="11014"/>
                    </a:lnTo>
                    <a:lnTo>
                      <a:pt x="6175" y="11729"/>
                    </a:lnTo>
                    <a:lnTo>
                      <a:pt x="6037" y="12444"/>
                    </a:lnTo>
                    <a:lnTo>
                      <a:pt x="5899" y="13159"/>
                    </a:lnTo>
                    <a:lnTo>
                      <a:pt x="5734" y="13874"/>
                    </a:lnTo>
                    <a:lnTo>
                      <a:pt x="5556" y="14576"/>
                    </a:lnTo>
                    <a:lnTo>
                      <a:pt x="5349" y="15263"/>
                    </a:lnTo>
                    <a:lnTo>
                      <a:pt x="5129" y="15951"/>
                    </a:lnTo>
                    <a:lnTo>
                      <a:pt x="4896" y="16611"/>
                    </a:lnTo>
                    <a:lnTo>
                      <a:pt x="4634" y="17243"/>
                    </a:lnTo>
                    <a:lnTo>
                      <a:pt x="4346" y="17876"/>
                    </a:lnTo>
                    <a:lnTo>
                      <a:pt x="4194" y="18165"/>
                    </a:lnTo>
                    <a:lnTo>
                      <a:pt x="4029" y="18467"/>
                    </a:lnTo>
                    <a:lnTo>
                      <a:pt x="3864" y="18756"/>
                    </a:lnTo>
                    <a:lnTo>
                      <a:pt x="3699" y="19031"/>
                    </a:lnTo>
                    <a:lnTo>
                      <a:pt x="3521" y="19306"/>
                    </a:lnTo>
                    <a:lnTo>
                      <a:pt x="3342" y="19567"/>
                    </a:lnTo>
                    <a:lnTo>
                      <a:pt x="3149" y="19828"/>
                    </a:lnTo>
                    <a:lnTo>
                      <a:pt x="2957" y="20076"/>
                    </a:lnTo>
                    <a:lnTo>
                      <a:pt x="2751" y="20310"/>
                    </a:lnTo>
                    <a:lnTo>
                      <a:pt x="2544" y="20530"/>
                    </a:lnTo>
                    <a:lnTo>
                      <a:pt x="2324" y="20750"/>
                    </a:lnTo>
                    <a:lnTo>
                      <a:pt x="2104" y="20970"/>
                    </a:lnTo>
                    <a:lnTo>
                      <a:pt x="1871" y="21162"/>
                    </a:lnTo>
                    <a:lnTo>
                      <a:pt x="1637" y="21341"/>
                    </a:lnTo>
                    <a:lnTo>
                      <a:pt x="1403" y="21520"/>
                    </a:lnTo>
                    <a:lnTo>
                      <a:pt x="1142" y="21685"/>
                    </a:lnTo>
                    <a:lnTo>
                      <a:pt x="936" y="21822"/>
                    </a:lnTo>
                    <a:lnTo>
                      <a:pt x="757" y="21987"/>
                    </a:lnTo>
                    <a:lnTo>
                      <a:pt x="592" y="22152"/>
                    </a:lnTo>
                    <a:lnTo>
                      <a:pt x="441" y="22345"/>
                    </a:lnTo>
                    <a:lnTo>
                      <a:pt x="317" y="22537"/>
                    </a:lnTo>
                    <a:lnTo>
                      <a:pt x="207" y="22757"/>
                    </a:lnTo>
                    <a:lnTo>
                      <a:pt x="124" y="22963"/>
                    </a:lnTo>
                    <a:lnTo>
                      <a:pt x="56" y="23197"/>
                    </a:lnTo>
                    <a:lnTo>
                      <a:pt x="14" y="23417"/>
                    </a:lnTo>
                    <a:lnTo>
                      <a:pt x="1" y="23651"/>
                    </a:lnTo>
                    <a:lnTo>
                      <a:pt x="1" y="23885"/>
                    </a:lnTo>
                    <a:lnTo>
                      <a:pt x="28" y="24119"/>
                    </a:lnTo>
                    <a:lnTo>
                      <a:pt x="69" y="24352"/>
                    </a:lnTo>
                    <a:lnTo>
                      <a:pt x="152" y="24586"/>
                    </a:lnTo>
                    <a:lnTo>
                      <a:pt x="234" y="24806"/>
                    </a:lnTo>
                    <a:lnTo>
                      <a:pt x="358" y="25026"/>
                    </a:lnTo>
                    <a:lnTo>
                      <a:pt x="454" y="25150"/>
                    </a:lnTo>
                    <a:lnTo>
                      <a:pt x="551" y="25287"/>
                    </a:lnTo>
                    <a:lnTo>
                      <a:pt x="647" y="25397"/>
                    </a:lnTo>
                    <a:lnTo>
                      <a:pt x="757" y="25507"/>
                    </a:lnTo>
                    <a:lnTo>
                      <a:pt x="881" y="25617"/>
                    </a:lnTo>
                    <a:lnTo>
                      <a:pt x="1004" y="25714"/>
                    </a:lnTo>
                    <a:lnTo>
                      <a:pt x="1128" y="25796"/>
                    </a:lnTo>
                    <a:lnTo>
                      <a:pt x="1266" y="25879"/>
                    </a:lnTo>
                    <a:lnTo>
                      <a:pt x="1389" y="25947"/>
                    </a:lnTo>
                    <a:lnTo>
                      <a:pt x="1541" y="26002"/>
                    </a:lnTo>
                    <a:lnTo>
                      <a:pt x="1678" y="26057"/>
                    </a:lnTo>
                    <a:lnTo>
                      <a:pt x="1829" y="26099"/>
                    </a:lnTo>
                    <a:lnTo>
                      <a:pt x="1967" y="26126"/>
                    </a:lnTo>
                    <a:lnTo>
                      <a:pt x="2118" y="26154"/>
                    </a:lnTo>
                    <a:lnTo>
                      <a:pt x="2269" y="26167"/>
                    </a:lnTo>
                    <a:lnTo>
                      <a:pt x="2586" y="26167"/>
                    </a:lnTo>
                    <a:lnTo>
                      <a:pt x="2751" y="26154"/>
                    </a:lnTo>
                    <a:lnTo>
                      <a:pt x="2916" y="26112"/>
                    </a:lnTo>
                    <a:lnTo>
                      <a:pt x="3067" y="26085"/>
                    </a:lnTo>
                    <a:lnTo>
                      <a:pt x="3232" y="26030"/>
                    </a:lnTo>
                    <a:lnTo>
                      <a:pt x="3397" y="25961"/>
                    </a:lnTo>
                    <a:lnTo>
                      <a:pt x="3548" y="25892"/>
                    </a:lnTo>
                    <a:lnTo>
                      <a:pt x="3699" y="25810"/>
                    </a:lnTo>
                    <a:lnTo>
                      <a:pt x="4112" y="25535"/>
                    </a:lnTo>
                    <a:lnTo>
                      <a:pt x="4511" y="25246"/>
                    </a:lnTo>
                    <a:lnTo>
                      <a:pt x="4909" y="24944"/>
                    </a:lnTo>
                    <a:lnTo>
                      <a:pt x="5281" y="24627"/>
                    </a:lnTo>
                    <a:lnTo>
                      <a:pt x="5638" y="24284"/>
                    </a:lnTo>
                    <a:lnTo>
                      <a:pt x="5982" y="23940"/>
                    </a:lnTo>
                    <a:lnTo>
                      <a:pt x="6312" y="23582"/>
                    </a:lnTo>
                    <a:lnTo>
                      <a:pt x="6628" y="23211"/>
                    </a:lnTo>
                    <a:lnTo>
                      <a:pt x="6945" y="22826"/>
                    </a:lnTo>
                    <a:lnTo>
                      <a:pt x="7233" y="22427"/>
                    </a:lnTo>
                    <a:lnTo>
                      <a:pt x="7508" y="22028"/>
                    </a:lnTo>
                    <a:lnTo>
                      <a:pt x="7783" y="21602"/>
                    </a:lnTo>
                    <a:lnTo>
                      <a:pt x="8045" y="21176"/>
                    </a:lnTo>
                    <a:lnTo>
                      <a:pt x="8278" y="20750"/>
                    </a:lnTo>
                    <a:lnTo>
                      <a:pt x="8512" y="20310"/>
                    </a:lnTo>
                    <a:lnTo>
                      <a:pt x="8746" y="19856"/>
                    </a:lnTo>
                    <a:lnTo>
                      <a:pt x="8952" y="19402"/>
                    </a:lnTo>
                    <a:lnTo>
                      <a:pt x="9158" y="18935"/>
                    </a:lnTo>
                    <a:lnTo>
                      <a:pt x="9337" y="18467"/>
                    </a:lnTo>
                    <a:lnTo>
                      <a:pt x="9516" y="18000"/>
                    </a:lnTo>
                    <a:lnTo>
                      <a:pt x="9695" y="17518"/>
                    </a:lnTo>
                    <a:lnTo>
                      <a:pt x="9860" y="17037"/>
                    </a:lnTo>
                    <a:lnTo>
                      <a:pt x="10011" y="16556"/>
                    </a:lnTo>
                    <a:lnTo>
                      <a:pt x="10148" y="16074"/>
                    </a:lnTo>
                    <a:lnTo>
                      <a:pt x="10286" y="15579"/>
                    </a:lnTo>
                    <a:lnTo>
                      <a:pt x="10410" y="15098"/>
                    </a:lnTo>
                    <a:lnTo>
                      <a:pt x="10630" y="14122"/>
                    </a:lnTo>
                    <a:lnTo>
                      <a:pt x="10822" y="13146"/>
                    </a:lnTo>
                    <a:lnTo>
                      <a:pt x="10987" y="12183"/>
                    </a:lnTo>
                    <a:lnTo>
                      <a:pt x="11125" y="11234"/>
                    </a:lnTo>
                    <a:lnTo>
                      <a:pt x="11248" y="10313"/>
                    </a:lnTo>
                    <a:lnTo>
                      <a:pt x="11331" y="9405"/>
                    </a:lnTo>
                    <a:lnTo>
                      <a:pt x="11413" y="8525"/>
                    </a:lnTo>
                    <a:lnTo>
                      <a:pt x="11468" y="7687"/>
                    </a:lnTo>
                    <a:lnTo>
                      <a:pt x="11496" y="6889"/>
                    </a:lnTo>
                    <a:lnTo>
                      <a:pt x="11523" y="6133"/>
                    </a:lnTo>
                    <a:lnTo>
                      <a:pt x="11537" y="5432"/>
                    </a:lnTo>
                    <a:lnTo>
                      <a:pt x="11537" y="4785"/>
                    </a:lnTo>
                    <a:lnTo>
                      <a:pt x="11523" y="4194"/>
                    </a:lnTo>
                    <a:lnTo>
                      <a:pt x="11496" y="3218"/>
                    </a:lnTo>
                    <a:lnTo>
                      <a:pt x="11468" y="2544"/>
                    </a:lnTo>
                    <a:lnTo>
                      <a:pt x="11441" y="2228"/>
                    </a:lnTo>
                    <a:lnTo>
                      <a:pt x="11413" y="1980"/>
                    </a:lnTo>
                    <a:lnTo>
                      <a:pt x="11358" y="1746"/>
                    </a:lnTo>
                    <a:lnTo>
                      <a:pt x="11276" y="1513"/>
                    </a:lnTo>
                    <a:lnTo>
                      <a:pt x="11180" y="1306"/>
                    </a:lnTo>
                    <a:lnTo>
                      <a:pt x="11056" y="1100"/>
                    </a:lnTo>
                    <a:lnTo>
                      <a:pt x="10918" y="908"/>
                    </a:lnTo>
                    <a:lnTo>
                      <a:pt x="10767" y="743"/>
                    </a:lnTo>
                    <a:lnTo>
                      <a:pt x="10602" y="578"/>
                    </a:lnTo>
                    <a:lnTo>
                      <a:pt x="10423" y="440"/>
                    </a:lnTo>
                    <a:lnTo>
                      <a:pt x="10217" y="316"/>
                    </a:lnTo>
                    <a:lnTo>
                      <a:pt x="10011" y="206"/>
                    </a:lnTo>
                    <a:lnTo>
                      <a:pt x="9791" y="124"/>
                    </a:lnTo>
                    <a:lnTo>
                      <a:pt x="9571" y="55"/>
                    </a:lnTo>
                    <a:lnTo>
                      <a:pt x="9323" y="14"/>
                    </a:lnTo>
                    <a:lnTo>
                      <a:pt x="9090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68"/>
              <p:cNvSpPr/>
              <p:nvPr/>
            </p:nvSpPr>
            <p:spPr>
              <a:xfrm>
                <a:off x="5443550" y="3065450"/>
                <a:ext cx="412900" cy="495375"/>
              </a:xfrm>
              <a:custGeom>
                <a:rect b="b" l="l" r="r" t="t"/>
                <a:pathLst>
                  <a:path extrusionOk="0" h="19815" w="16516">
                    <a:moveTo>
                      <a:pt x="1665" y="0"/>
                    </a:moveTo>
                    <a:lnTo>
                      <a:pt x="1651" y="248"/>
                    </a:lnTo>
                    <a:lnTo>
                      <a:pt x="1623" y="509"/>
                    </a:lnTo>
                    <a:lnTo>
                      <a:pt x="1596" y="1004"/>
                    </a:lnTo>
                    <a:lnTo>
                      <a:pt x="1582" y="1499"/>
                    </a:lnTo>
                    <a:lnTo>
                      <a:pt x="1541" y="1980"/>
                    </a:lnTo>
                    <a:lnTo>
                      <a:pt x="1500" y="2475"/>
                    </a:lnTo>
                    <a:lnTo>
                      <a:pt x="1445" y="2956"/>
                    </a:lnTo>
                    <a:lnTo>
                      <a:pt x="1376" y="3438"/>
                    </a:lnTo>
                    <a:lnTo>
                      <a:pt x="1307" y="3919"/>
                    </a:lnTo>
                    <a:lnTo>
                      <a:pt x="1211" y="4400"/>
                    </a:lnTo>
                    <a:lnTo>
                      <a:pt x="1115" y="4868"/>
                    </a:lnTo>
                    <a:lnTo>
                      <a:pt x="991" y="5335"/>
                    </a:lnTo>
                    <a:lnTo>
                      <a:pt x="867" y="5789"/>
                    </a:lnTo>
                    <a:lnTo>
                      <a:pt x="730" y="6257"/>
                    </a:lnTo>
                    <a:lnTo>
                      <a:pt x="565" y="6710"/>
                    </a:lnTo>
                    <a:lnTo>
                      <a:pt x="400" y="7150"/>
                    </a:lnTo>
                    <a:lnTo>
                      <a:pt x="207" y="7590"/>
                    </a:lnTo>
                    <a:lnTo>
                      <a:pt x="1" y="8030"/>
                    </a:lnTo>
                    <a:lnTo>
                      <a:pt x="331" y="19815"/>
                    </a:lnTo>
                    <a:lnTo>
                      <a:pt x="16515" y="19815"/>
                    </a:lnTo>
                    <a:lnTo>
                      <a:pt x="16474" y="2214"/>
                    </a:lnTo>
                    <a:lnTo>
                      <a:pt x="16460" y="1980"/>
                    </a:lnTo>
                    <a:lnTo>
                      <a:pt x="16419" y="1760"/>
                    </a:lnTo>
                    <a:lnTo>
                      <a:pt x="16378" y="1554"/>
                    </a:lnTo>
                    <a:lnTo>
                      <a:pt x="16295" y="1348"/>
                    </a:lnTo>
                    <a:lnTo>
                      <a:pt x="16199" y="1155"/>
                    </a:lnTo>
                    <a:lnTo>
                      <a:pt x="16089" y="976"/>
                    </a:lnTo>
                    <a:lnTo>
                      <a:pt x="15965" y="811"/>
                    </a:lnTo>
                    <a:lnTo>
                      <a:pt x="15828" y="646"/>
                    </a:lnTo>
                    <a:lnTo>
                      <a:pt x="15663" y="509"/>
                    </a:lnTo>
                    <a:lnTo>
                      <a:pt x="15498" y="385"/>
                    </a:lnTo>
                    <a:lnTo>
                      <a:pt x="15319" y="275"/>
                    </a:lnTo>
                    <a:lnTo>
                      <a:pt x="15126" y="179"/>
                    </a:lnTo>
                    <a:lnTo>
                      <a:pt x="14920" y="110"/>
                    </a:lnTo>
                    <a:lnTo>
                      <a:pt x="14714" y="55"/>
                    </a:lnTo>
                    <a:lnTo>
                      <a:pt x="14494" y="14"/>
                    </a:lnTo>
                    <a:lnTo>
                      <a:pt x="142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68"/>
              <p:cNvSpPr/>
              <p:nvPr/>
            </p:nvSpPr>
            <p:spPr>
              <a:xfrm>
                <a:off x="5533975" y="3065450"/>
                <a:ext cx="210750" cy="118275"/>
              </a:xfrm>
              <a:custGeom>
                <a:rect b="b" l="l" r="r" t="t"/>
                <a:pathLst>
                  <a:path extrusionOk="0" h="4731" w="8430">
                    <a:moveTo>
                      <a:pt x="0" y="0"/>
                    </a:moveTo>
                    <a:lnTo>
                      <a:pt x="0" y="523"/>
                    </a:lnTo>
                    <a:lnTo>
                      <a:pt x="14" y="743"/>
                    </a:lnTo>
                    <a:lnTo>
                      <a:pt x="28" y="963"/>
                    </a:lnTo>
                    <a:lnTo>
                      <a:pt x="55" y="1169"/>
                    </a:lnTo>
                    <a:lnTo>
                      <a:pt x="96" y="1375"/>
                    </a:lnTo>
                    <a:lnTo>
                      <a:pt x="138" y="1581"/>
                    </a:lnTo>
                    <a:lnTo>
                      <a:pt x="193" y="1774"/>
                    </a:lnTo>
                    <a:lnTo>
                      <a:pt x="261" y="1980"/>
                    </a:lnTo>
                    <a:lnTo>
                      <a:pt x="330" y="2159"/>
                    </a:lnTo>
                    <a:lnTo>
                      <a:pt x="426" y="2351"/>
                    </a:lnTo>
                    <a:lnTo>
                      <a:pt x="509" y="2530"/>
                    </a:lnTo>
                    <a:lnTo>
                      <a:pt x="619" y="2709"/>
                    </a:lnTo>
                    <a:lnTo>
                      <a:pt x="729" y="2874"/>
                    </a:lnTo>
                    <a:lnTo>
                      <a:pt x="839" y="3053"/>
                    </a:lnTo>
                    <a:lnTo>
                      <a:pt x="963" y="3204"/>
                    </a:lnTo>
                    <a:lnTo>
                      <a:pt x="1100" y="3355"/>
                    </a:lnTo>
                    <a:lnTo>
                      <a:pt x="1238" y="3506"/>
                    </a:lnTo>
                    <a:lnTo>
                      <a:pt x="1389" y="3644"/>
                    </a:lnTo>
                    <a:lnTo>
                      <a:pt x="1540" y="3781"/>
                    </a:lnTo>
                    <a:lnTo>
                      <a:pt x="1692" y="3905"/>
                    </a:lnTo>
                    <a:lnTo>
                      <a:pt x="1857" y="4015"/>
                    </a:lnTo>
                    <a:lnTo>
                      <a:pt x="2035" y="4125"/>
                    </a:lnTo>
                    <a:lnTo>
                      <a:pt x="2214" y="4235"/>
                    </a:lnTo>
                    <a:lnTo>
                      <a:pt x="2393" y="4318"/>
                    </a:lnTo>
                    <a:lnTo>
                      <a:pt x="2572" y="4400"/>
                    </a:lnTo>
                    <a:lnTo>
                      <a:pt x="2764" y="4483"/>
                    </a:lnTo>
                    <a:lnTo>
                      <a:pt x="2957" y="4551"/>
                    </a:lnTo>
                    <a:lnTo>
                      <a:pt x="3163" y="4606"/>
                    </a:lnTo>
                    <a:lnTo>
                      <a:pt x="3369" y="4648"/>
                    </a:lnTo>
                    <a:lnTo>
                      <a:pt x="3575" y="4689"/>
                    </a:lnTo>
                    <a:lnTo>
                      <a:pt x="3782" y="4716"/>
                    </a:lnTo>
                    <a:lnTo>
                      <a:pt x="4002" y="4730"/>
                    </a:lnTo>
                    <a:lnTo>
                      <a:pt x="4428" y="4730"/>
                    </a:lnTo>
                    <a:lnTo>
                      <a:pt x="4648" y="4716"/>
                    </a:lnTo>
                    <a:lnTo>
                      <a:pt x="4854" y="4689"/>
                    </a:lnTo>
                    <a:lnTo>
                      <a:pt x="5060" y="4648"/>
                    </a:lnTo>
                    <a:lnTo>
                      <a:pt x="5267" y="4606"/>
                    </a:lnTo>
                    <a:lnTo>
                      <a:pt x="5473" y="4551"/>
                    </a:lnTo>
                    <a:lnTo>
                      <a:pt x="5665" y="4483"/>
                    </a:lnTo>
                    <a:lnTo>
                      <a:pt x="5858" y="4400"/>
                    </a:lnTo>
                    <a:lnTo>
                      <a:pt x="6037" y="4318"/>
                    </a:lnTo>
                    <a:lnTo>
                      <a:pt x="6215" y="4235"/>
                    </a:lnTo>
                    <a:lnTo>
                      <a:pt x="6394" y="4125"/>
                    </a:lnTo>
                    <a:lnTo>
                      <a:pt x="6573" y="4015"/>
                    </a:lnTo>
                    <a:lnTo>
                      <a:pt x="6738" y="3905"/>
                    </a:lnTo>
                    <a:lnTo>
                      <a:pt x="6889" y="3781"/>
                    </a:lnTo>
                    <a:lnTo>
                      <a:pt x="7040" y="3644"/>
                    </a:lnTo>
                    <a:lnTo>
                      <a:pt x="7192" y="3506"/>
                    </a:lnTo>
                    <a:lnTo>
                      <a:pt x="7329" y="3355"/>
                    </a:lnTo>
                    <a:lnTo>
                      <a:pt x="7467" y="3204"/>
                    </a:lnTo>
                    <a:lnTo>
                      <a:pt x="7590" y="3053"/>
                    </a:lnTo>
                    <a:lnTo>
                      <a:pt x="7701" y="2874"/>
                    </a:lnTo>
                    <a:lnTo>
                      <a:pt x="7811" y="2709"/>
                    </a:lnTo>
                    <a:lnTo>
                      <a:pt x="7921" y="2530"/>
                    </a:lnTo>
                    <a:lnTo>
                      <a:pt x="8003" y="2351"/>
                    </a:lnTo>
                    <a:lnTo>
                      <a:pt x="8099" y="2159"/>
                    </a:lnTo>
                    <a:lnTo>
                      <a:pt x="8168" y="1980"/>
                    </a:lnTo>
                    <a:lnTo>
                      <a:pt x="8237" y="1774"/>
                    </a:lnTo>
                    <a:lnTo>
                      <a:pt x="8292" y="1581"/>
                    </a:lnTo>
                    <a:lnTo>
                      <a:pt x="8333" y="1375"/>
                    </a:lnTo>
                    <a:lnTo>
                      <a:pt x="8374" y="1169"/>
                    </a:lnTo>
                    <a:lnTo>
                      <a:pt x="8402" y="963"/>
                    </a:lnTo>
                    <a:lnTo>
                      <a:pt x="8416" y="743"/>
                    </a:lnTo>
                    <a:lnTo>
                      <a:pt x="8429" y="523"/>
                    </a:lnTo>
                    <a:lnTo>
                      <a:pt x="8429" y="0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68"/>
              <p:cNvSpPr/>
              <p:nvPr/>
            </p:nvSpPr>
            <p:spPr>
              <a:xfrm>
                <a:off x="5568000" y="2915900"/>
                <a:ext cx="142675" cy="216950"/>
              </a:xfrm>
              <a:custGeom>
                <a:rect b="b" l="l" r="r" t="t"/>
                <a:pathLst>
                  <a:path extrusionOk="0" h="8678" w="5707">
                    <a:moveTo>
                      <a:pt x="1" y="1"/>
                    </a:moveTo>
                    <a:lnTo>
                      <a:pt x="1" y="5817"/>
                    </a:lnTo>
                    <a:lnTo>
                      <a:pt x="14" y="6106"/>
                    </a:lnTo>
                    <a:lnTo>
                      <a:pt x="56" y="6381"/>
                    </a:lnTo>
                    <a:lnTo>
                      <a:pt x="124" y="6656"/>
                    </a:lnTo>
                    <a:lnTo>
                      <a:pt x="221" y="6931"/>
                    </a:lnTo>
                    <a:lnTo>
                      <a:pt x="344" y="7178"/>
                    </a:lnTo>
                    <a:lnTo>
                      <a:pt x="482" y="7412"/>
                    </a:lnTo>
                    <a:lnTo>
                      <a:pt x="647" y="7632"/>
                    </a:lnTo>
                    <a:lnTo>
                      <a:pt x="826" y="7838"/>
                    </a:lnTo>
                    <a:lnTo>
                      <a:pt x="1032" y="8017"/>
                    </a:lnTo>
                    <a:lnTo>
                      <a:pt x="1252" y="8182"/>
                    </a:lnTo>
                    <a:lnTo>
                      <a:pt x="1486" y="8320"/>
                    </a:lnTo>
                    <a:lnTo>
                      <a:pt x="1747" y="8443"/>
                    </a:lnTo>
                    <a:lnTo>
                      <a:pt x="2008" y="8540"/>
                    </a:lnTo>
                    <a:lnTo>
                      <a:pt x="2283" y="8608"/>
                    </a:lnTo>
                    <a:lnTo>
                      <a:pt x="2558" y="8650"/>
                    </a:lnTo>
                    <a:lnTo>
                      <a:pt x="2847" y="8677"/>
                    </a:lnTo>
                    <a:lnTo>
                      <a:pt x="3149" y="8650"/>
                    </a:lnTo>
                    <a:lnTo>
                      <a:pt x="3424" y="8608"/>
                    </a:lnTo>
                    <a:lnTo>
                      <a:pt x="3699" y="8540"/>
                    </a:lnTo>
                    <a:lnTo>
                      <a:pt x="3961" y="8443"/>
                    </a:lnTo>
                    <a:lnTo>
                      <a:pt x="4222" y="8320"/>
                    </a:lnTo>
                    <a:lnTo>
                      <a:pt x="4456" y="8182"/>
                    </a:lnTo>
                    <a:lnTo>
                      <a:pt x="4676" y="8017"/>
                    </a:lnTo>
                    <a:lnTo>
                      <a:pt x="4882" y="7838"/>
                    </a:lnTo>
                    <a:lnTo>
                      <a:pt x="5061" y="7632"/>
                    </a:lnTo>
                    <a:lnTo>
                      <a:pt x="5226" y="7412"/>
                    </a:lnTo>
                    <a:lnTo>
                      <a:pt x="5363" y="7178"/>
                    </a:lnTo>
                    <a:lnTo>
                      <a:pt x="5487" y="6931"/>
                    </a:lnTo>
                    <a:lnTo>
                      <a:pt x="5583" y="6656"/>
                    </a:lnTo>
                    <a:lnTo>
                      <a:pt x="5652" y="6381"/>
                    </a:lnTo>
                    <a:lnTo>
                      <a:pt x="5693" y="6106"/>
                    </a:lnTo>
                    <a:lnTo>
                      <a:pt x="5707" y="5817"/>
                    </a:lnTo>
                    <a:lnTo>
                      <a:pt x="5707" y="1"/>
                    </a:lnTo>
                    <a:close/>
                  </a:path>
                </a:pathLst>
              </a:custGeom>
              <a:solidFill>
                <a:srgbClr val="F2B4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68"/>
              <p:cNvSpPr/>
              <p:nvPr/>
            </p:nvSpPr>
            <p:spPr>
              <a:xfrm>
                <a:off x="5791800" y="2787675"/>
                <a:ext cx="211775" cy="270575"/>
              </a:xfrm>
              <a:custGeom>
                <a:rect b="b" l="l" r="r" t="t"/>
                <a:pathLst>
                  <a:path extrusionOk="0" h="10823" w="8471">
                    <a:moveTo>
                      <a:pt x="1114" y="1"/>
                    </a:moveTo>
                    <a:lnTo>
                      <a:pt x="921" y="344"/>
                    </a:lnTo>
                    <a:lnTo>
                      <a:pt x="729" y="702"/>
                    </a:lnTo>
                    <a:lnTo>
                      <a:pt x="564" y="1059"/>
                    </a:lnTo>
                    <a:lnTo>
                      <a:pt x="413" y="1431"/>
                    </a:lnTo>
                    <a:lnTo>
                      <a:pt x="289" y="1816"/>
                    </a:lnTo>
                    <a:lnTo>
                      <a:pt x="193" y="2201"/>
                    </a:lnTo>
                    <a:lnTo>
                      <a:pt x="110" y="2599"/>
                    </a:lnTo>
                    <a:lnTo>
                      <a:pt x="55" y="2998"/>
                    </a:lnTo>
                    <a:lnTo>
                      <a:pt x="14" y="3397"/>
                    </a:lnTo>
                    <a:lnTo>
                      <a:pt x="0" y="3810"/>
                    </a:lnTo>
                    <a:lnTo>
                      <a:pt x="14" y="4208"/>
                    </a:lnTo>
                    <a:lnTo>
                      <a:pt x="55" y="4621"/>
                    </a:lnTo>
                    <a:lnTo>
                      <a:pt x="110" y="5033"/>
                    </a:lnTo>
                    <a:lnTo>
                      <a:pt x="206" y="5446"/>
                    </a:lnTo>
                    <a:lnTo>
                      <a:pt x="316" y="5845"/>
                    </a:lnTo>
                    <a:lnTo>
                      <a:pt x="454" y="6257"/>
                    </a:lnTo>
                    <a:lnTo>
                      <a:pt x="536" y="6491"/>
                    </a:lnTo>
                    <a:lnTo>
                      <a:pt x="646" y="6738"/>
                    </a:lnTo>
                    <a:lnTo>
                      <a:pt x="756" y="6972"/>
                    </a:lnTo>
                    <a:lnTo>
                      <a:pt x="880" y="7192"/>
                    </a:lnTo>
                    <a:lnTo>
                      <a:pt x="1004" y="7412"/>
                    </a:lnTo>
                    <a:lnTo>
                      <a:pt x="1128" y="7632"/>
                    </a:lnTo>
                    <a:lnTo>
                      <a:pt x="1279" y="7838"/>
                    </a:lnTo>
                    <a:lnTo>
                      <a:pt x="1416" y="8031"/>
                    </a:lnTo>
                    <a:lnTo>
                      <a:pt x="1568" y="8237"/>
                    </a:lnTo>
                    <a:lnTo>
                      <a:pt x="1733" y="8430"/>
                    </a:lnTo>
                    <a:lnTo>
                      <a:pt x="1898" y="8608"/>
                    </a:lnTo>
                    <a:lnTo>
                      <a:pt x="2063" y="8787"/>
                    </a:lnTo>
                    <a:lnTo>
                      <a:pt x="2241" y="8952"/>
                    </a:lnTo>
                    <a:lnTo>
                      <a:pt x="2434" y="9117"/>
                    </a:lnTo>
                    <a:lnTo>
                      <a:pt x="2613" y="9282"/>
                    </a:lnTo>
                    <a:lnTo>
                      <a:pt x="2805" y="9420"/>
                    </a:lnTo>
                    <a:lnTo>
                      <a:pt x="2998" y="9571"/>
                    </a:lnTo>
                    <a:lnTo>
                      <a:pt x="3204" y="9709"/>
                    </a:lnTo>
                    <a:lnTo>
                      <a:pt x="3410" y="9832"/>
                    </a:lnTo>
                    <a:lnTo>
                      <a:pt x="3616" y="9956"/>
                    </a:lnTo>
                    <a:lnTo>
                      <a:pt x="3837" y="10066"/>
                    </a:lnTo>
                    <a:lnTo>
                      <a:pt x="4057" y="10176"/>
                    </a:lnTo>
                    <a:lnTo>
                      <a:pt x="4277" y="10272"/>
                    </a:lnTo>
                    <a:lnTo>
                      <a:pt x="4497" y="10369"/>
                    </a:lnTo>
                    <a:lnTo>
                      <a:pt x="4730" y="10451"/>
                    </a:lnTo>
                    <a:lnTo>
                      <a:pt x="4964" y="10534"/>
                    </a:lnTo>
                    <a:lnTo>
                      <a:pt x="5198" y="10602"/>
                    </a:lnTo>
                    <a:lnTo>
                      <a:pt x="5432" y="10657"/>
                    </a:lnTo>
                    <a:lnTo>
                      <a:pt x="5665" y="10712"/>
                    </a:lnTo>
                    <a:lnTo>
                      <a:pt x="5913" y="10754"/>
                    </a:lnTo>
                    <a:lnTo>
                      <a:pt x="6147" y="10795"/>
                    </a:lnTo>
                    <a:lnTo>
                      <a:pt x="6394" y="10822"/>
                    </a:lnTo>
                    <a:lnTo>
                      <a:pt x="6573" y="10822"/>
                    </a:lnTo>
                    <a:lnTo>
                      <a:pt x="6738" y="10795"/>
                    </a:lnTo>
                    <a:lnTo>
                      <a:pt x="6889" y="10740"/>
                    </a:lnTo>
                    <a:lnTo>
                      <a:pt x="7040" y="10657"/>
                    </a:lnTo>
                    <a:lnTo>
                      <a:pt x="7178" y="10561"/>
                    </a:lnTo>
                    <a:lnTo>
                      <a:pt x="7288" y="10424"/>
                    </a:lnTo>
                    <a:lnTo>
                      <a:pt x="7370" y="10286"/>
                    </a:lnTo>
                    <a:lnTo>
                      <a:pt x="7439" y="10121"/>
                    </a:lnTo>
                    <a:lnTo>
                      <a:pt x="7824" y="8746"/>
                    </a:lnTo>
                    <a:lnTo>
                      <a:pt x="7852" y="8581"/>
                    </a:lnTo>
                    <a:lnTo>
                      <a:pt x="7852" y="8416"/>
                    </a:lnTo>
                    <a:lnTo>
                      <a:pt x="7824" y="8251"/>
                    </a:lnTo>
                    <a:lnTo>
                      <a:pt x="7755" y="8100"/>
                    </a:lnTo>
                    <a:lnTo>
                      <a:pt x="7673" y="7976"/>
                    </a:lnTo>
                    <a:lnTo>
                      <a:pt x="7563" y="7852"/>
                    </a:lnTo>
                    <a:lnTo>
                      <a:pt x="7439" y="7756"/>
                    </a:lnTo>
                    <a:lnTo>
                      <a:pt x="7288" y="7673"/>
                    </a:lnTo>
                    <a:lnTo>
                      <a:pt x="6325" y="7316"/>
                    </a:lnTo>
                    <a:lnTo>
                      <a:pt x="7398" y="7385"/>
                    </a:lnTo>
                    <a:lnTo>
                      <a:pt x="7563" y="7371"/>
                    </a:lnTo>
                    <a:lnTo>
                      <a:pt x="7714" y="7343"/>
                    </a:lnTo>
                    <a:lnTo>
                      <a:pt x="7852" y="7288"/>
                    </a:lnTo>
                    <a:lnTo>
                      <a:pt x="7989" y="7206"/>
                    </a:lnTo>
                    <a:lnTo>
                      <a:pt x="8099" y="7096"/>
                    </a:lnTo>
                    <a:lnTo>
                      <a:pt x="8195" y="6972"/>
                    </a:lnTo>
                    <a:lnTo>
                      <a:pt x="8264" y="6835"/>
                    </a:lnTo>
                    <a:lnTo>
                      <a:pt x="8319" y="6683"/>
                    </a:lnTo>
                    <a:lnTo>
                      <a:pt x="8457" y="6051"/>
                    </a:lnTo>
                    <a:lnTo>
                      <a:pt x="8470" y="5941"/>
                    </a:lnTo>
                    <a:lnTo>
                      <a:pt x="8470" y="5831"/>
                    </a:lnTo>
                    <a:lnTo>
                      <a:pt x="8470" y="5721"/>
                    </a:lnTo>
                    <a:lnTo>
                      <a:pt x="8443" y="5625"/>
                    </a:lnTo>
                    <a:lnTo>
                      <a:pt x="8415" y="5515"/>
                    </a:lnTo>
                    <a:lnTo>
                      <a:pt x="8374" y="5418"/>
                    </a:lnTo>
                    <a:lnTo>
                      <a:pt x="8319" y="5336"/>
                    </a:lnTo>
                    <a:lnTo>
                      <a:pt x="8264" y="5240"/>
                    </a:lnTo>
                    <a:lnTo>
                      <a:pt x="8195" y="5171"/>
                    </a:lnTo>
                    <a:lnTo>
                      <a:pt x="8113" y="5102"/>
                    </a:lnTo>
                    <a:lnTo>
                      <a:pt x="8030" y="5033"/>
                    </a:lnTo>
                    <a:lnTo>
                      <a:pt x="7948" y="4978"/>
                    </a:lnTo>
                    <a:lnTo>
                      <a:pt x="7852" y="4937"/>
                    </a:lnTo>
                    <a:lnTo>
                      <a:pt x="7742" y="4896"/>
                    </a:lnTo>
                    <a:lnTo>
                      <a:pt x="7632" y="4882"/>
                    </a:lnTo>
                    <a:lnTo>
                      <a:pt x="7522" y="4868"/>
                    </a:lnTo>
                    <a:lnTo>
                      <a:pt x="7274" y="4855"/>
                    </a:lnTo>
                    <a:lnTo>
                      <a:pt x="7013" y="4827"/>
                    </a:lnTo>
                    <a:lnTo>
                      <a:pt x="6765" y="4800"/>
                    </a:lnTo>
                    <a:lnTo>
                      <a:pt x="6504" y="4745"/>
                    </a:lnTo>
                    <a:lnTo>
                      <a:pt x="6257" y="4703"/>
                    </a:lnTo>
                    <a:lnTo>
                      <a:pt x="6009" y="4635"/>
                    </a:lnTo>
                    <a:lnTo>
                      <a:pt x="5762" y="4566"/>
                    </a:lnTo>
                    <a:lnTo>
                      <a:pt x="5528" y="4483"/>
                    </a:lnTo>
                    <a:lnTo>
                      <a:pt x="5280" y="4401"/>
                    </a:lnTo>
                    <a:lnTo>
                      <a:pt x="5047" y="4305"/>
                    </a:lnTo>
                    <a:lnTo>
                      <a:pt x="4813" y="4195"/>
                    </a:lnTo>
                    <a:lnTo>
                      <a:pt x="4593" y="4085"/>
                    </a:lnTo>
                    <a:lnTo>
                      <a:pt x="4359" y="3975"/>
                    </a:lnTo>
                    <a:lnTo>
                      <a:pt x="4153" y="3837"/>
                    </a:lnTo>
                    <a:lnTo>
                      <a:pt x="3933" y="3700"/>
                    </a:lnTo>
                    <a:lnTo>
                      <a:pt x="3726" y="3562"/>
                    </a:lnTo>
                    <a:lnTo>
                      <a:pt x="3520" y="3411"/>
                    </a:lnTo>
                    <a:lnTo>
                      <a:pt x="3314" y="3246"/>
                    </a:lnTo>
                    <a:lnTo>
                      <a:pt x="3121" y="3081"/>
                    </a:lnTo>
                    <a:lnTo>
                      <a:pt x="2929" y="2902"/>
                    </a:lnTo>
                    <a:lnTo>
                      <a:pt x="2750" y="2723"/>
                    </a:lnTo>
                    <a:lnTo>
                      <a:pt x="2571" y="2531"/>
                    </a:lnTo>
                    <a:lnTo>
                      <a:pt x="2406" y="2338"/>
                    </a:lnTo>
                    <a:lnTo>
                      <a:pt x="2241" y="2132"/>
                    </a:lnTo>
                    <a:lnTo>
                      <a:pt x="2090" y="1926"/>
                    </a:lnTo>
                    <a:lnTo>
                      <a:pt x="1939" y="1706"/>
                    </a:lnTo>
                    <a:lnTo>
                      <a:pt x="1801" y="1486"/>
                    </a:lnTo>
                    <a:lnTo>
                      <a:pt x="1664" y="1266"/>
                    </a:lnTo>
                    <a:lnTo>
                      <a:pt x="1540" y="1018"/>
                    </a:lnTo>
                    <a:lnTo>
                      <a:pt x="1430" y="784"/>
                    </a:lnTo>
                    <a:lnTo>
                      <a:pt x="1320" y="537"/>
                    </a:lnTo>
                    <a:lnTo>
                      <a:pt x="1210" y="276"/>
                    </a:lnTo>
                    <a:lnTo>
                      <a:pt x="11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68"/>
              <p:cNvSpPr/>
              <p:nvPr/>
            </p:nvSpPr>
            <p:spPr>
              <a:xfrm>
                <a:off x="5304325" y="2785625"/>
                <a:ext cx="205250" cy="285000"/>
              </a:xfrm>
              <a:custGeom>
                <a:rect b="b" l="l" r="r" t="t"/>
                <a:pathLst>
                  <a:path extrusionOk="0" h="11400" w="8210">
                    <a:moveTo>
                      <a:pt x="6574" y="0"/>
                    </a:moveTo>
                    <a:lnTo>
                      <a:pt x="6519" y="275"/>
                    </a:lnTo>
                    <a:lnTo>
                      <a:pt x="6450" y="550"/>
                    </a:lnTo>
                    <a:lnTo>
                      <a:pt x="6367" y="811"/>
                    </a:lnTo>
                    <a:lnTo>
                      <a:pt x="6285" y="1059"/>
                    </a:lnTo>
                    <a:lnTo>
                      <a:pt x="6189" y="1306"/>
                    </a:lnTo>
                    <a:lnTo>
                      <a:pt x="6092" y="1554"/>
                    </a:lnTo>
                    <a:lnTo>
                      <a:pt x="5982" y="1788"/>
                    </a:lnTo>
                    <a:lnTo>
                      <a:pt x="5859" y="2021"/>
                    </a:lnTo>
                    <a:lnTo>
                      <a:pt x="5721" y="2255"/>
                    </a:lnTo>
                    <a:lnTo>
                      <a:pt x="5597" y="2475"/>
                    </a:lnTo>
                    <a:lnTo>
                      <a:pt x="5446" y="2695"/>
                    </a:lnTo>
                    <a:lnTo>
                      <a:pt x="5295" y="2901"/>
                    </a:lnTo>
                    <a:lnTo>
                      <a:pt x="5144" y="3108"/>
                    </a:lnTo>
                    <a:lnTo>
                      <a:pt x="4979" y="3300"/>
                    </a:lnTo>
                    <a:lnTo>
                      <a:pt x="4800" y="3493"/>
                    </a:lnTo>
                    <a:lnTo>
                      <a:pt x="4621" y="3672"/>
                    </a:lnTo>
                    <a:lnTo>
                      <a:pt x="4442" y="3850"/>
                    </a:lnTo>
                    <a:lnTo>
                      <a:pt x="4250" y="4015"/>
                    </a:lnTo>
                    <a:lnTo>
                      <a:pt x="4057" y="4180"/>
                    </a:lnTo>
                    <a:lnTo>
                      <a:pt x="3851" y="4332"/>
                    </a:lnTo>
                    <a:lnTo>
                      <a:pt x="3645" y="4483"/>
                    </a:lnTo>
                    <a:lnTo>
                      <a:pt x="3425" y="4620"/>
                    </a:lnTo>
                    <a:lnTo>
                      <a:pt x="3218" y="4758"/>
                    </a:lnTo>
                    <a:lnTo>
                      <a:pt x="2998" y="4882"/>
                    </a:lnTo>
                    <a:lnTo>
                      <a:pt x="2765" y="4992"/>
                    </a:lnTo>
                    <a:lnTo>
                      <a:pt x="2531" y="5102"/>
                    </a:lnTo>
                    <a:lnTo>
                      <a:pt x="2297" y="5198"/>
                    </a:lnTo>
                    <a:lnTo>
                      <a:pt x="2063" y="5294"/>
                    </a:lnTo>
                    <a:lnTo>
                      <a:pt x="1830" y="5377"/>
                    </a:lnTo>
                    <a:lnTo>
                      <a:pt x="1582" y="5445"/>
                    </a:lnTo>
                    <a:lnTo>
                      <a:pt x="1335" y="5514"/>
                    </a:lnTo>
                    <a:lnTo>
                      <a:pt x="1073" y="5569"/>
                    </a:lnTo>
                    <a:lnTo>
                      <a:pt x="826" y="5624"/>
                    </a:lnTo>
                    <a:lnTo>
                      <a:pt x="716" y="5638"/>
                    </a:lnTo>
                    <a:lnTo>
                      <a:pt x="620" y="5679"/>
                    </a:lnTo>
                    <a:lnTo>
                      <a:pt x="510" y="5720"/>
                    </a:lnTo>
                    <a:lnTo>
                      <a:pt x="427" y="5775"/>
                    </a:lnTo>
                    <a:lnTo>
                      <a:pt x="345" y="5844"/>
                    </a:lnTo>
                    <a:lnTo>
                      <a:pt x="262" y="5913"/>
                    </a:lnTo>
                    <a:lnTo>
                      <a:pt x="193" y="5995"/>
                    </a:lnTo>
                    <a:lnTo>
                      <a:pt x="138" y="6092"/>
                    </a:lnTo>
                    <a:lnTo>
                      <a:pt x="97" y="6174"/>
                    </a:lnTo>
                    <a:lnTo>
                      <a:pt x="56" y="6270"/>
                    </a:lnTo>
                    <a:lnTo>
                      <a:pt x="28" y="6380"/>
                    </a:lnTo>
                    <a:lnTo>
                      <a:pt x="1" y="6477"/>
                    </a:lnTo>
                    <a:lnTo>
                      <a:pt x="1" y="6587"/>
                    </a:lnTo>
                    <a:lnTo>
                      <a:pt x="1" y="6697"/>
                    </a:lnTo>
                    <a:lnTo>
                      <a:pt x="28" y="6807"/>
                    </a:lnTo>
                    <a:lnTo>
                      <a:pt x="56" y="6903"/>
                    </a:lnTo>
                    <a:lnTo>
                      <a:pt x="262" y="7522"/>
                    </a:lnTo>
                    <a:lnTo>
                      <a:pt x="331" y="7659"/>
                    </a:lnTo>
                    <a:lnTo>
                      <a:pt x="427" y="7797"/>
                    </a:lnTo>
                    <a:lnTo>
                      <a:pt x="537" y="7907"/>
                    </a:lnTo>
                    <a:lnTo>
                      <a:pt x="661" y="7989"/>
                    </a:lnTo>
                    <a:lnTo>
                      <a:pt x="798" y="8058"/>
                    </a:lnTo>
                    <a:lnTo>
                      <a:pt x="950" y="8099"/>
                    </a:lnTo>
                    <a:lnTo>
                      <a:pt x="1101" y="8113"/>
                    </a:lnTo>
                    <a:lnTo>
                      <a:pt x="1266" y="8099"/>
                    </a:lnTo>
                    <a:lnTo>
                      <a:pt x="2311" y="7907"/>
                    </a:lnTo>
                    <a:lnTo>
                      <a:pt x="1417" y="8374"/>
                    </a:lnTo>
                    <a:lnTo>
                      <a:pt x="1280" y="8470"/>
                    </a:lnTo>
                    <a:lnTo>
                      <a:pt x="1156" y="8580"/>
                    </a:lnTo>
                    <a:lnTo>
                      <a:pt x="1060" y="8718"/>
                    </a:lnTo>
                    <a:lnTo>
                      <a:pt x="991" y="8855"/>
                    </a:lnTo>
                    <a:lnTo>
                      <a:pt x="950" y="9020"/>
                    </a:lnTo>
                    <a:lnTo>
                      <a:pt x="950" y="9172"/>
                    </a:lnTo>
                    <a:lnTo>
                      <a:pt x="963" y="9337"/>
                    </a:lnTo>
                    <a:lnTo>
                      <a:pt x="1005" y="9502"/>
                    </a:lnTo>
                    <a:lnTo>
                      <a:pt x="1568" y="10822"/>
                    </a:lnTo>
                    <a:lnTo>
                      <a:pt x="1651" y="10973"/>
                    </a:lnTo>
                    <a:lnTo>
                      <a:pt x="1761" y="11111"/>
                    </a:lnTo>
                    <a:lnTo>
                      <a:pt x="1885" y="11221"/>
                    </a:lnTo>
                    <a:lnTo>
                      <a:pt x="2022" y="11303"/>
                    </a:lnTo>
                    <a:lnTo>
                      <a:pt x="2187" y="11358"/>
                    </a:lnTo>
                    <a:lnTo>
                      <a:pt x="2352" y="11399"/>
                    </a:lnTo>
                    <a:lnTo>
                      <a:pt x="2517" y="11399"/>
                    </a:lnTo>
                    <a:lnTo>
                      <a:pt x="2696" y="11386"/>
                    </a:lnTo>
                    <a:lnTo>
                      <a:pt x="2930" y="11317"/>
                    </a:lnTo>
                    <a:lnTo>
                      <a:pt x="3163" y="11262"/>
                    </a:lnTo>
                    <a:lnTo>
                      <a:pt x="3397" y="11179"/>
                    </a:lnTo>
                    <a:lnTo>
                      <a:pt x="3631" y="11097"/>
                    </a:lnTo>
                    <a:lnTo>
                      <a:pt x="3851" y="11014"/>
                    </a:lnTo>
                    <a:lnTo>
                      <a:pt x="4071" y="10918"/>
                    </a:lnTo>
                    <a:lnTo>
                      <a:pt x="4291" y="10808"/>
                    </a:lnTo>
                    <a:lnTo>
                      <a:pt x="4511" y="10698"/>
                    </a:lnTo>
                    <a:lnTo>
                      <a:pt x="4731" y="10588"/>
                    </a:lnTo>
                    <a:lnTo>
                      <a:pt x="4937" y="10451"/>
                    </a:lnTo>
                    <a:lnTo>
                      <a:pt x="5130" y="10327"/>
                    </a:lnTo>
                    <a:lnTo>
                      <a:pt x="5336" y="10176"/>
                    </a:lnTo>
                    <a:lnTo>
                      <a:pt x="5529" y="10038"/>
                    </a:lnTo>
                    <a:lnTo>
                      <a:pt x="5721" y="9887"/>
                    </a:lnTo>
                    <a:lnTo>
                      <a:pt x="5900" y="9722"/>
                    </a:lnTo>
                    <a:lnTo>
                      <a:pt x="6079" y="9557"/>
                    </a:lnTo>
                    <a:lnTo>
                      <a:pt x="6244" y="9378"/>
                    </a:lnTo>
                    <a:lnTo>
                      <a:pt x="6409" y="9199"/>
                    </a:lnTo>
                    <a:lnTo>
                      <a:pt x="6574" y="9020"/>
                    </a:lnTo>
                    <a:lnTo>
                      <a:pt x="6725" y="8828"/>
                    </a:lnTo>
                    <a:lnTo>
                      <a:pt x="6876" y="8635"/>
                    </a:lnTo>
                    <a:lnTo>
                      <a:pt x="7014" y="8429"/>
                    </a:lnTo>
                    <a:lnTo>
                      <a:pt x="7151" y="8223"/>
                    </a:lnTo>
                    <a:lnTo>
                      <a:pt x="7275" y="8003"/>
                    </a:lnTo>
                    <a:lnTo>
                      <a:pt x="7399" y="7783"/>
                    </a:lnTo>
                    <a:lnTo>
                      <a:pt x="7509" y="7563"/>
                    </a:lnTo>
                    <a:lnTo>
                      <a:pt x="7619" y="7329"/>
                    </a:lnTo>
                    <a:lnTo>
                      <a:pt x="7715" y="7095"/>
                    </a:lnTo>
                    <a:lnTo>
                      <a:pt x="7797" y="6862"/>
                    </a:lnTo>
                    <a:lnTo>
                      <a:pt x="7880" y="6614"/>
                    </a:lnTo>
                    <a:lnTo>
                      <a:pt x="7962" y="6367"/>
                    </a:lnTo>
                    <a:lnTo>
                      <a:pt x="8017" y="6119"/>
                    </a:lnTo>
                    <a:lnTo>
                      <a:pt x="8114" y="5693"/>
                    </a:lnTo>
                    <a:lnTo>
                      <a:pt x="8169" y="5280"/>
                    </a:lnTo>
                    <a:lnTo>
                      <a:pt x="8196" y="4854"/>
                    </a:lnTo>
                    <a:lnTo>
                      <a:pt x="8210" y="4442"/>
                    </a:lnTo>
                    <a:lnTo>
                      <a:pt x="8196" y="4029"/>
                    </a:lnTo>
                    <a:lnTo>
                      <a:pt x="8155" y="3630"/>
                    </a:lnTo>
                    <a:lnTo>
                      <a:pt x="8100" y="3231"/>
                    </a:lnTo>
                    <a:lnTo>
                      <a:pt x="8004" y="2833"/>
                    </a:lnTo>
                    <a:lnTo>
                      <a:pt x="7907" y="2448"/>
                    </a:lnTo>
                    <a:lnTo>
                      <a:pt x="7770" y="2063"/>
                    </a:lnTo>
                    <a:lnTo>
                      <a:pt x="7619" y="1691"/>
                    </a:lnTo>
                    <a:lnTo>
                      <a:pt x="7454" y="1334"/>
                    </a:lnTo>
                    <a:lnTo>
                      <a:pt x="7261" y="976"/>
                    </a:lnTo>
                    <a:lnTo>
                      <a:pt x="7055" y="633"/>
                    </a:lnTo>
                    <a:lnTo>
                      <a:pt x="6821" y="316"/>
                    </a:lnTo>
                    <a:lnTo>
                      <a:pt x="6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68"/>
              <p:cNvSpPr/>
              <p:nvPr/>
            </p:nvSpPr>
            <p:spPr>
              <a:xfrm>
                <a:off x="5466250" y="2675275"/>
                <a:ext cx="77700" cy="112775"/>
              </a:xfrm>
              <a:custGeom>
                <a:rect b="b" l="l" r="r" t="t"/>
                <a:pathLst>
                  <a:path extrusionOk="0" h="4511" w="3108">
                    <a:moveTo>
                      <a:pt x="1513" y="0"/>
                    </a:moveTo>
                    <a:lnTo>
                      <a:pt x="1362" y="14"/>
                    </a:lnTo>
                    <a:lnTo>
                      <a:pt x="1210" y="41"/>
                    </a:lnTo>
                    <a:lnTo>
                      <a:pt x="1059" y="83"/>
                    </a:lnTo>
                    <a:lnTo>
                      <a:pt x="922" y="138"/>
                    </a:lnTo>
                    <a:lnTo>
                      <a:pt x="784" y="206"/>
                    </a:lnTo>
                    <a:lnTo>
                      <a:pt x="660" y="275"/>
                    </a:lnTo>
                    <a:lnTo>
                      <a:pt x="537" y="371"/>
                    </a:lnTo>
                    <a:lnTo>
                      <a:pt x="440" y="468"/>
                    </a:lnTo>
                    <a:lnTo>
                      <a:pt x="330" y="591"/>
                    </a:lnTo>
                    <a:lnTo>
                      <a:pt x="248" y="701"/>
                    </a:lnTo>
                    <a:lnTo>
                      <a:pt x="179" y="839"/>
                    </a:lnTo>
                    <a:lnTo>
                      <a:pt x="110" y="963"/>
                    </a:lnTo>
                    <a:lnTo>
                      <a:pt x="55" y="1114"/>
                    </a:lnTo>
                    <a:lnTo>
                      <a:pt x="28" y="1265"/>
                    </a:lnTo>
                    <a:lnTo>
                      <a:pt x="0" y="1417"/>
                    </a:lnTo>
                    <a:lnTo>
                      <a:pt x="0" y="1568"/>
                    </a:lnTo>
                    <a:lnTo>
                      <a:pt x="28" y="2998"/>
                    </a:lnTo>
                    <a:lnTo>
                      <a:pt x="28" y="3149"/>
                    </a:lnTo>
                    <a:lnTo>
                      <a:pt x="55" y="3300"/>
                    </a:lnTo>
                    <a:lnTo>
                      <a:pt x="97" y="3452"/>
                    </a:lnTo>
                    <a:lnTo>
                      <a:pt x="152" y="3589"/>
                    </a:lnTo>
                    <a:lnTo>
                      <a:pt x="220" y="3727"/>
                    </a:lnTo>
                    <a:lnTo>
                      <a:pt x="303" y="3850"/>
                    </a:lnTo>
                    <a:lnTo>
                      <a:pt x="385" y="3974"/>
                    </a:lnTo>
                    <a:lnTo>
                      <a:pt x="495" y="4084"/>
                    </a:lnTo>
                    <a:lnTo>
                      <a:pt x="605" y="4180"/>
                    </a:lnTo>
                    <a:lnTo>
                      <a:pt x="729" y="4263"/>
                    </a:lnTo>
                    <a:lnTo>
                      <a:pt x="853" y="4345"/>
                    </a:lnTo>
                    <a:lnTo>
                      <a:pt x="990" y="4400"/>
                    </a:lnTo>
                    <a:lnTo>
                      <a:pt x="1128" y="4455"/>
                    </a:lnTo>
                    <a:lnTo>
                      <a:pt x="1279" y="4483"/>
                    </a:lnTo>
                    <a:lnTo>
                      <a:pt x="1430" y="4510"/>
                    </a:lnTo>
                    <a:lnTo>
                      <a:pt x="1595" y="4510"/>
                    </a:lnTo>
                    <a:lnTo>
                      <a:pt x="1747" y="4497"/>
                    </a:lnTo>
                    <a:lnTo>
                      <a:pt x="1898" y="4483"/>
                    </a:lnTo>
                    <a:lnTo>
                      <a:pt x="2049" y="4442"/>
                    </a:lnTo>
                    <a:lnTo>
                      <a:pt x="2187" y="4387"/>
                    </a:lnTo>
                    <a:lnTo>
                      <a:pt x="2324" y="4318"/>
                    </a:lnTo>
                    <a:lnTo>
                      <a:pt x="2448" y="4235"/>
                    </a:lnTo>
                    <a:lnTo>
                      <a:pt x="2572" y="4139"/>
                    </a:lnTo>
                    <a:lnTo>
                      <a:pt x="2668" y="4043"/>
                    </a:lnTo>
                    <a:lnTo>
                      <a:pt x="2778" y="3933"/>
                    </a:lnTo>
                    <a:lnTo>
                      <a:pt x="2860" y="3809"/>
                    </a:lnTo>
                    <a:lnTo>
                      <a:pt x="2929" y="3685"/>
                    </a:lnTo>
                    <a:lnTo>
                      <a:pt x="2998" y="3548"/>
                    </a:lnTo>
                    <a:lnTo>
                      <a:pt x="3039" y="3410"/>
                    </a:lnTo>
                    <a:lnTo>
                      <a:pt x="3080" y="3259"/>
                    </a:lnTo>
                    <a:lnTo>
                      <a:pt x="3108" y="3108"/>
                    </a:lnTo>
                    <a:lnTo>
                      <a:pt x="3108" y="2943"/>
                    </a:lnTo>
                    <a:lnTo>
                      <a:pt x="3080" y="1527"/>
                    </a:lnTo>
                    <a:lnTo>
                      <a:pt x="3080" y="1362"/>
                    </a:lnTo>
                    <a:lnTo>
                      <a:pt x="3053" y="1210"/>
                    </a:lnTo>
                    <a:lnTo>
                      <a:pt x="3012" y="1059"/>
                    </a:lnTo>
                    <a:lnTo>
                      <a:pt x="2957" y="921"/>
                    </a:lnTo>
                    <a:lnTo>
                      <a:pt x="2888" y="784"/>
                    </a:lnTo>
                    <a:lnTo>
                      <a:pt x="2805" y="660"/>
                    </a:lnTo>
                    <a:lnTo>
                      <a:pt x="2723" y="550"/>
                    </a:lnTo>
                    <a:lnTo>
                      <a:pt x="2613" y="440"/>
                    </a:lnTo>
                    <a:lnTo>
                      <a:pt x="2503" y="344"/>
                    </a:lnTo>
                    <a:lnTo>
                      <a:pt x="2379" y="248"/>
                    </a:lnTo>
                    <a:lnTo>
                      <a:pt x="2255" y="179"/>
                    </a:lnTo>
                    <a:lnTo>
                      <a:pt x="2118" y="110"/>
                    </a:lnTo>
                    <a:lnTo>
                      <a:pt x="1980" y="69"/>
                    </a:lnTo>
                    <a:lnTo>
                      <a:pt x="1829" y="28"/>
                    </a:lnTo>
                    <a:lnTo>
                      <a:pt x="1678" y="1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F43B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68"/>
              <p:cNvSpPr/>
              <p:nvPr/>
            </p:nvSpPr>
            <p:spPr>
              <a:xfrm>
                <a:off x="5422925" y="2432925"/>
                <a:ext cx="430775" cy="277425"/>
              </a:xfrm>
              <a:custGeom>
                <a:rect b="b" l="l" r="r" t="t"/>
                <a:pathLst>
                  <a:path extrusionOk="0" h="11097" w="17231">
                    <a:moveTo>
                      <a:pt x="8609" y="0"/>
                    </a:moveTo>
                    <a:lnTo>
                      <a:pt x="8169" y="14"/>
                    </a:lnTo>
                    <a:lnTo>
                      <a:pt x="7729" y="14"/>
                    </a:lnTo>
                    <a:lnTo>
                      <a:pt x="7302" y="41"/>
                    </a:lnTo>
                    <a:lnTo>
                      <a:pt x="6876" y="69"/>
                    </a:lnTo>
                    <a:lnTo>
                      <a:pt x="6464" y="110"/>
                    </a:lnTo>
                    <a:lnTo>
                      <a:pt x="6051" y="165"/>
                    </a:lnTo>
                    <a:lnTo>
                      <a:pt x="5652" y="220"/>
                    </a:lnTo>
                    <a:lnTo>
                      <a:pt x="5253" y="289"/>
                    </a:lnTo>
                    <a:lnTo>
                      <a:pt x="4882" y="371"/>
                    </a:lnTo>
                    <a:lnTo>
                      <a:pt x="4511" y="454"/>
                    </a:lnTo>
                    <a:lnTo>
                      <a:pt x="4140" y="550"/>
                    </a:lnTo>
                    <a:lnTo>
                      <a:pt x="3796" y="646"/>
                    </a:lnTo>
                    <a:lnTo>
                      <a:pt x="3452" y="770"/>
                    </a:lnTo>
                    <a:lnTo>
                      <a:pt x="3136" y="894"/>
                    </a:lnTo>
                    <a:lnTo>
                      <a:pt x="2820" y="1031"/>
                    </a:lnTo>
                    <a:lnTo>
                      <a:pt x="2517" y="1169"/>
                    </a:lnTo>
                    <a:lnTo>
                      <a:pt x="2228" y="1320"/>
                    </a:lnTo>
                    <a:lnTo>
                      <a:pt x="1967" y="1485"/>
                    </a:lnTo>
                    <a:lnTo>
                      <a:pt x="1706" y="1664"/>
                    </a:lnTo>
                    <a:lnTo>
                      <a:pt x="1472" y="1856"/>
                    </a:lnTo>
                    <a:lnTo>
                      <a:pt x="1238" y="2049"/>
                    </a:lnTo>
                    <a:lnTo>
                      <a:pt x="1032" y="2255"/>
                    </a:lnTo>
                    <a:lnTo>
                      <a:pt x="840" y="2475"/>
                    </a:lnTo>
                    <a:lnTo>
                      <a:pt x="675" y="2695"/>
                    </a:lnTo>
                    <a:lnTo>
                      <a:pt x="523" y="2929"/>
                    </a:lnTo>
                    <a:lnTo>
                      <a:pt x="386" y="3176"/>
                    </a:lnTo>
                    <a:lnTo>
                      <a:pt x="262" y="3438"/>
                    </a:lnTo>
                    <a:lnTo>
                      <a:pt x="166" y="3713"/>
                    </a:lnTo>
                    <a:lnTo>
                      <a:pt x="97" y="3988"/>
                    </a:lnTo>
                    <a:lnTo>
                      <a:pt x="42" y="4290"/>
                    </a:lnTo>
                    <a:lnTo>
                      <a:pt x="1" y="4593"/>
                    </a:lnTo>
                    <a:lnTo>
                      <a:pt x="1" y="4909"/>
                    </a:lnTo>
                    <a:lnTo>
                      <a:pt x="1" y="5225"/>
                    </a:lnTo>
                    <a:lnTo>
                      <a:pt x="42" y="5542"/>
                    </a:lnTo>
                    <a:lnTo>
                      <a:pt x="97" y="5844"/>
                    </a:lnTo>
                    <a:lnTo>
                      <a:pt x="166" y="6147"/>
                    </a:lnTo>
                    <a:lnTo>
                      <a:pt x="262" y="6449"/>
                    </a:lnTo>
                    <a:lnTo>
                      <a:pt x="386" y="6738"/>
                    </a:lnTo>
                    <a:lnTo>
                      <a:pt x="523" y="7027"/>
                    </a:lnTo>
                    <a:lnTo>
                      <a:pt x="675" y="7315"/>
                    </a:lnTo>
                    <a:lnTo>
                      <a:pt x="840" y="7590"/>
                    </a:lnTo>
                    <a:lnTo>
                      <a:pt x="1032" y="7852"/>
                    </a:lnTo>
                    <a:lnTo>
                      <a:pt x="1238" y="8113"/>
                    </a:lnTo>
                    <a:lnTo>
                      <a:pt x="1472" y="8360"/>
                    </a:lnTo>
                    <a:lnTo>
                      <a:pt x="1706" y="8608"/>
                    </a:lnTo>
                    <a:lnTo>
                      <a:pt x="1967" y="8842"/>
                    </a:lnTo>
                    <a:lnTo>
                      <a:pt x="2228" y="9062"/>
                    </a:lnTo>
                    <a:lnTo>
                      <a:pt x="2517" y="9282"/>
                    </a:lnTo>
                    <a:lnTo>
                      <a:pt x="2820" y="9488"/>
                    </a:lnTo>
                    <a:lnTo>
                      <a:pt x="3136" y="9680"/>
                    </a:lnTo>
                    <a:lnTo>
                      <a:pt x="3452" y="9859"/>
                    </a:lnTo>
                    <a:lnTo>
                      <a:pt x="3796" y="10038"/>
                    </a:lnTo>
                    <a:lnTo>
                      <a:pt x="4140" y="10189"/>
                    </a:lnTo>
                    <a:lnTo>
                      <a:pt x="4511" y="10340"/>
                    </a:lnTo>
                    <a:lnTo>
                      <a:pt x="4882" y="10478"/>
                    </a:lnTo>
                    <a:lnTo>
                      <a:pt x="5253" y="10602"/>
                    </a:lnTo>
                    <a:lnTo>
                      <a:pt x="5652" y="10712"/>
                    </a:lnTo>
                    <a:lnTo>
                      <a:pt x="6051" y="10808"/>
                    </a:lnTo>
                    <a:lnTo>
                      <a:pt x="6464" y="10890"/>
                    </a:lnTo>
                    <a:lnTo>
                      <a:pt x="6876" y="10959"/>
                    </a:lnTo>
                    <a:lnTo>
                      <a:pt x="7302" y="11014"/>
                    </a:lnTo>
                    <a:lnTo>
                      <a:pt x="7729" y="11056"/>
                    </a:lnTo>
                    <a:lnTo>
                      <a:pt x="8169" y="11083"/>
                    </a:lnTo>
                    <a:lnTo>
                      <a:pt x="8609" y="11097"/>
                    </a:lnTo>
                    <a:lnTo>
                      <a:pt x="9049" y="11083"/>
                    </a:lnTo>
                    <a:lnTo>
                      <a:pt x="9489" y="11056"/>
                    </a:lnTo>
                    <a:lnTo>
                      <a:pt x="9929" y="11014"/>
                    </a:lnTo>
                    <a:lnTo>
                      <a:pt x="10355" y="10959"/>
                    </a:lnTo>
                    <a:lnTo>
                      <a:pt x="10767" y="10890"/>
                    </a:lnTo>
                    <a:lnTo>
                      <a:pt x="11180" y="10808"/>
                    </a:lnTo>
                    <a:lnTo>
                      <a:pt x="11579" y="10712"/>
                    </a:lnTo>
                    <a:lnTo>
                      <a:pt x="11964" y="10602"/>
                    </a:lnTo>
                    <a:lnTo>
                      <a:pt x="12349" y="10478"/>
                    </a:lnTo>
                    <a:lnTo>
                      <a:pt x="12720" y="10340"/>
                    </a:lnTo>
                    <a:lnTo>
                      <a:pt x="13078" y="10189"/>
                    </a:lnTo>
                    <a:lnTo>
                      <a:pt x="13435" y="10038"/>
                    </a:lnTo>
                    <a:lnTo>
                      <a:pt x="13765" y="9859"/>
                    </a:lnTo>
                    <a:lnTo>
                      <a:pt x="14095" y="9680"/>
                    </a:lnTo>
                    <a:lnTo>
                      <a:pt x="14411" y="9488"/>
                    </a:lnTo>
                    <a:lnTo>
                      <a:pt x="14700" y="9282"/>
                    </a:lnTo>
                    <a:lnTo>
                      <a:pt x="14989" y="9062"/>
                    </a:lnTo>
                    <a:lnTo>
                      <a:pt x="15264" y="8842"/>
                    </a:lnTo>
                    <a:lnTo>
                      <a:pt x="15511" y="8608"/>
                    </a:lnTo>
                    <a:lnTo>
                      <a:pt x="15759" y="8360"/>
                    </a:lnTo>
                    <a:lnTo>
                      <a:pt x="15979" y="8113"/>
                    </a:lnTo>
                    <a:lnTo>
                      <a:pt x="16185" y="7852"/>
                    </a:lnTo>
                    <a:lnTo>
                      <a:pt x="16378" y="7590"/>
                    </a:lnTo>
                    <a:lnTo>
                      <a:pt x="16556" y="7315"/>
                    </a:lnTo>
                    <a:lnTo>
                      <a:pt x="16708" y="7027"/>
                    </a:lnTo>
                    <a:lnTo>
                      <a:pt x="16845" y="6738"/>
                    </a:lnTo>
                    <a:lnTo>
                      <a:pt x="16955" y="6449"/>
                    </a:lnTo>
                    <a:lnTo>
                      <a:pt x="17051" y="6147"/>
                    </a:lnTo>
                    <a:lnTo>
                      <a:pt x="17134" y="5844"/>
                    </a:lnTo>
                    <a:lnTo>
                      <a:pt x="17189" y="5542"/>
                    </a:lnTo>
                    <a:lnTo>
                      <a:pt x="17216" y="5225"/>
                    </a:lnTo>
                    <a:lnTo>
                      <a:pt x="17230" y="4909"/>
                    </a:lnTo>
                    <a:lnTo>
                      <a:pt x="17216" y="4593"/>
                    </a:lnTo>
                    <a:lnTo>
                      <a:pt x="17189" y="4290"/>
                    </a:lnTo>
                    <a:lnTo>
                      <a:pt x="17134" y="3988"/>
                    </a:lnTo>
                    <a:lnTo>
                      <a:pt x="17051" y="3713"/>
                    </a:lnTo>
                    <a:lnTo>
                      <a:pt x="16955" y="3438"/>
                    </a:lnTo>
                    <a:lnTo>
                      <a:pt x="16845" y="3176"/>
                    </a:lnTo>
                    <a:lnTo>
                      <a:pt x="16708" y="2929"/>
                    </a:lnTo>
                    <a:lnTo>
                      <a:pt x="16556" y="2695"/>
                    </a:lnTo>
                    <a:lnTo>
                      <a:pt x="16378" y="2475"/>
                    </a:lnTo>
                    <a:lnTo>
                      <a:pt x="16185" y="2255"/>
                    </a:lnTo>
                    <a:lnTo>
                      <a:pt x="15979" y="2049"/>
                    </a:lnTo>
                    <a:lnTo>
                      <a:pt x="15759" y="1856"/>
                    </a:lnTo>
                    <a:lnTo>
                      <a:pt x="15511" y="1664"/>
                    </a:lnTo>
                    <a:lnTo>
                      <a:pt x="15264" y="1485"/>
                    </a:lnTo>
                    <a:lnTo>
                      <a:pt x="14989" y="1320"/>
                    </a:lnTo>
                    <a:lnTo>
                      <a:pt x="14700" y="1169"/>
                    </a:lnTo>
                    <a:lnTo>
                      <a:pt x="14411" y="1031"/>
                    </a:lnTo>
                    <a:lnTo>
                      <a:pt x="14095" y="894"/>
                    </a:lnTo>
                    <a:lnTo>
                      <a:pt x="13765" y="770"/>
                    </a:lnTo>
                    <a:lnTo>
                      <a:pt x="13435" y="646"/>
                    </a:lnTo>
                    <a:lnTo>
                      <a:pt x="13078" y="550"/>
                    </a:lnTo>
                    <a:lnTo>
                      <a:pt x="12720" y="454"/>
                    </a:lnTo>
                    <a:lnTo>
                      <a:pt x="12349" y="371"/>
                    </a:lnTo>
                    <a:lnTo>
                      <a:pt x="11964" y="289"/>
                    </a:lnTo>
                    <a:lnTo>
                      <a:pt x="11579" y="220"/>
                    </a:lnTo>
                    <a:lnTo>
                      <a:pt x="11180" y="165"/>
                    </a:lnTo>
                    <a:lnTo>
                      <a:pt x="10767" y="110"/>
                    </a:lnTo>
                    <a:lnTo>
                      <a:pt x="10355" y="69"/>
                    </a:lnTo>
                    <a:lnTo>
                      <a:pt x="9929" y="41"/>
                    </a:lnTo>
                    <a:lnTo>
                      <a:pt x="9489" y="14"/>
                    </a:lnTo>
                    <a:lnTo>
                      <a:pt x="9049" y="14"/>
                    </a:lnTo>
                    <a:lnTo>
                      <a:pt x="8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68"/>
              <p:cNvSpPr/>
              <p:nvPr/>
            </p:nvSpPr>
            <p:spPr>
              <a:xfrm>
                <a:off x="5405400" y="2738175"/>
                <a:ext cx="121725" cy="121725"/>
              </a:xfrm>
              <a:custGeom>
                <a:rect b="b" l="l" r="r" t="t"/>
                <a:pathLst>
                  <a:path extrusionOk="0" h="4869" w="4869">
                    <a:moveTo>
                      <a:pt x="2434" y="1"/>
                    </a:moveTo>
                    <a:lnTo>
                      <a:pt x="2187" y="14"/>
                    </a:lnTo>
                    <a:lnTo>
                      <a:pt x="1939" y="56"/>
                    </a:lnTo>
                    <a:lnTo>
                      <a:pt x="1706" y="111"/>
                    </a:lnTo>
                    <a:lnTo>
                      <a:pt x="1486" y="193"/>
                    </a:lnTo>
                    <a:lnTo>
                      <a:pt x="1279" y="303"/>
                    </a:lnTo>
                    <a:lnTo>
                      <a:pt x="1073" y="427"/>
                    </a:lnTo>
                    <a:lnTo>
                      <a:pt x="881" y="564"/>
                    </a:lnTo>
                    <a:lnTo>
                      <a:pt x="716" y="716"/>
                    </a:lnTo>
                    <a:lnTo>
                      <a:pt x="551" y="894"/>
                    </a:lnTo>
                    <a:lnTo>
                      <a:pt x="413" y="1087"/>
                    </a:lnTo>
                    <a:lnTo>
                      <a:pt x="289" y="1279"/>
                    </a:lnTo>
                    <a:lnTo>
                      <a:pt x="193" y="1499"/>
                    </a:lnTo>
                    <a:lnTo>
                      <a:pt x="110" y="1719"/>
                    </a:lnTo>
                    <a:lnTo>
                      <a:pt x="55" y="1953"/>
                    </a:lnTo>
                    <a:lnTo>
                      <a:pt x="14" y="2187"/>
                    </a:lnTo>
                    <a:lnTo>
                      <a:pt x="0" y="2434"/>
                    </a:lnTo>
                    <a:lnTo>
                      <a:pt x="14" y="2696"/>
                    </a:lnTo>
                    <a:lnTo>
                      <a:pt x="55" y="2929"/>
                    </a:lnTo>
                    <a:lnTo>
                      <a:pt x="110" y="3163"/>
                    </a:lnTo>
                    <a:lnTo>
                      <a:pt x="193" y="3383"/>
                    </a:lnTo>
                    <a:lnTo>
                      <a:pt x="289" y="3603"/>
                    </a:lnTo>
                    <a:lnTo>
                      <a:pt x="413" y="3796"/>
                    </a:lnTo>
                    <a:lnTo>
                      <a:pt x="551" y="3988"/>
                    </a:lnTo>
                    <a:lnTo>
                      <a:pt x="716" y="4167"/>
                    </a:lnTo>
                    <a:lnTo>
                      <a:pt x="881" y="4318"/>
                    </a:lnTo>
                    <a:lnTo>
                      <a:pt x="1073" y="4456"/>
                    </a:lnTo>
                    <a:lnTo>
                      <a:pt x="1279" y="4579"/>
                    </a:lnTo>
                    <a:lnTo>
                      <a:pt x="1486" y="4676"/>
                    </a:lnTo>
                    <a:lnTo>
                      <a:pt x="1706" y="4758"/>
                    </a:lnTo>
                    <a:lnTo>
                      <a:pt x="1939" y="4827"/>
                    </a:lnTo>
                    <a:lnTo>
                      <a:pt x="2187" y="4854"/>
                    </a:lnTo>
                    <a:lnTo>
                      <a:pt x="2434" y="4868"/>
                    </a:lnTo>
                    <a:lnTo>
                      <a:pt x="2682" y="4854"/>
                    </a:lnTo>
                    <a:lnTo>
                      <a:pt x="2929" y="4827"/>
                    </a:lnTo>
                    <a:lnTo>
                      <a:pt x="3163" y="4758"/>
                    </a:lnTo>
                    <a:lnTo>
                      <a:pt x="3383" y="4676"/>
                    </a:lnTo>
                    <a:lnTo>
                      <a:pt x="3589" y="4579"/>
                    </a:lnTo>
                    <a:lnTo>
                      <a:pt x="3796" y="4456"/>
                    </a:lnTo>
                    <a:lnTo>
                      <a:pt x="3988" y="4318"/>
                    </a:lnTo>
                    <a:lnTo>
                      <a:pt x="4153" y="4167"/>
                    </a:lnTo>
                    <a:lnTo>
                      <a:pt x="4318" y="3988"/>
                    </a:lnTo>
                    <a:lnTo>
                      <a:pt x="4456" y="3796"/>
                    </a:lnTo>
                    <a:lnTo>
                      <a:pt x="4579" y="3603"/>
                    </a:lnTo>
                    <a:lnTo>
                      <a:pt x="4676" y="3383"/>
                    </a:lnTo>
                    <a:lnTo>
                      <a:pt x="4758" y="3163"/>
                    </a:lnTo>
                    <a:lnTo>
                      <a:pt x="4813" y="2929"/>
                    </a:lnTo>
                    <a:lnTo>
                      <a:pt x="4854" y="2696"/>
                    </a:lnTo>
                    <a:lnTo>
                      <a:pt x="4868" y="2434"/>
                    </a:lnTo>
                    <a:lnTo>
                      <a:pt x="4854" y="2187"/>
                    </a:lnTo>
                    <a:lnTo>
                      <a:pt x="4813" y="1953"/>
                    </a:lnTo>
                    <a:lnTo>
                      <a:pt x="4758" y="1719"/>
                    </a:lnTo>
                    <a:lnTo>
                      <a:pt x="4676" y="1499"/>
                    </a:lnTo>
                    <a:lnTo>
                      <a:pt x="4579" y="1279"/>
                    </a:lnTo>
                    <a:lnTo>
                      <a:pt x="4456" y="1087"/>
                    </a:lnTo>
                    <a:lnTo>
                      <a:pt x="4318" y="894"/>
                    </a:lnTo>
                    <a:lnTo>
                      <a:pt x="4153" y="716"/>
                    </a:lnTo>
                    <a:lnTo>
                      <a:pt x="3988" y="564"/>
                    </a:lnTo>
                    <a:lnTo>
                      <a:pt x="3796" y="427"/>
                    </a:lnTo>
                    <a:lnTo>
                      <a:pt x="3589" y="303"/>
                    </a:lnTo>
                    <a:lnTo>
                      <a:pt x="3383" y="193"/>
                    </a:lnTo>
                    <a:lnTo>
                      <a:pt x="3163" y="111"/>
                    </a:lnTo>
                    <a:lnTo>
                      <a:pt x="2929" y="56"/>
                    </a:lnTo>
                    <a:lnTo>
                      <a:pt x="2682" y="14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DD96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68"/>
              <p:cNvSpPr/>
              <p:nvPr/>
            </p:nvSpPr>
            <p:spPr>
              <a:xfrm>
                <a:off x="5430850" y="2558725"/>
                <a:ext cx="410125" cy="480625"/>
              </a:xfrm>
              <a:custGeom>
                <a:rect b="b" l="l" r="r" t="t"/>
                <a:pathLst>
                  <a:path extrusionOk="0" h="19225" w="16405">
                    <a:moveTo>
                      <a:pt x="0" y="1"/>
                    </a:moveTo>
                    <a:lnTo>
                      <a:pt x="0" y="12803"/>
                    </a:lnTo>
                    <a:lnTo>
                      <a:pt x="0" y="13133"/>
                    </a:lnTo>
                    <a:lnTo>
                      <a:pt x="28" y="13449"/>
                    </a:lnTo>
                    <a:lnTo>
                      <a:pt x="69" y="13779"/>
                    </a:lnTo>
                    <a:lnTo>
                      <a:pt x="124" y="14095"/>
                    </a:lnTo>
                    <a:lnTo>
                      <a:pt x="206" y="14398"/>
                    </a:lnTo>
                    <a:lnTo>
                      <a:pt x="289" y="14714"/>
                    </a:lnTo>
                    <a:lnTo>
                      <a:pt x="385" y="15003"/>
                    </a:lnTo>
                    <a:lnTo>
                      <a:pt x="509" y="15305"/>
                    </a:lnTo>
                    <a:lnTo>
                      <a:pt x="633" y="15580"/>
                    </a:lnTo>
                    <a:lnTo>
                      <a:pt x="770" y="15869"/>
                    </a:lnTo>
                    <a:lnTo>
                      <a:pt x="935" y="16130"/>
                    </a:lnTo>
                    <a:lnTo>
                      <a:pt x="1100" y="16391"/>
                    </a:lnTo>
                    <a:lnTo>
                      <a:pt x="1279" y="16639"/>
                    </a:lnTo>
                    <a:lnTo>
                      <a:pt x="1471" y="16886"/>
                    </a:lnTo>
                    <a:lnTo>
                      <a:pt x="1664" y="17120"/>
                    </a:lnTo>
                    <a:lnTo>
                      <a:pt x="1884" y="17340"/>
                    </a:lnTo>
                    <a:lnTo>
                      <a:pt x="2104" y="17560"/>
                    </a:lnTo>
                    <a:lnTo>
                      <a:pt x="2338" y="17766"/>
                    </a:lnTo>
                    <a:lnTo>
                      <a:pt x="2585" y="17945"/>
                    </a:lnTo>
                    <a:lnTo>
                      <a:pt x="2833" y="18138"/>
                    </a:lnTo>
                    <a:lnTo>
                      <a:pt x="3094" y="18303"/>
                    </a:lnTo>
                    <a:lnTo>
                      <a:pt x="3369" y="18454"/>
                    </a:lnTo>
                    <a:lnTo>
                      <a:pt x="3644" y="18591"/>
                    </a:lnTo>
                    <a:lnTo>
                      <a:pt x="3933" y="18729"/>
                    </a:lnTo>
                    <a:lnTo>
                      <a:pt x="4221" y="18839"/>
                    </a:lnTo>
                    <a:lnTo>
                      <a:pt x="4524" y="18935"/>
                    </a:lnTo>
                    <a:lnTo>
                      <a:pt x="4826" y="19032"/>
                    </a:lnTo>
                    <a:lnTo>
                      <a:pt x="5129" y="19100"/>
                    </a:lnTo>
                    <a:lnTo>
                      <a:pt x="5445" y="19155"/>
                    </a:lnTo>
                    <a:lnTo>
                      <a:pt x="5775" y="19197"/>
                    </a:lnTo>
                    <a:lnTo>
                      <a:pt x="6105" y="19224"/>
                    </a:lnTo>
                    <a:lnTo>
                      <a:pt x="6435" y="19224"/>
                    </a:lnTo>
                    <a:lnTo>
                      <a:pt x="6944" y="19210"/>
                    </a:lnTo>
                    <a:lnTo>
                      <a:pt x="7453" y="19183"/>
                    </a:lnTo>
                    <a:lnTo>
                      <a:pt x="7948" y="19114"/>
                    </a:lnTo>
                    <a:lnTo>
                      <a:pt x="8443" y="19032"/>
                    </a:lnTo>
                    <a:lnTo>
                      <a:pt x="8924" y="18922"/>
                    </a:lnTo>
                    <a:lnTo>
                      <a:pt x="9392" y="18784"/>
                    </a:lnTo>
                    <a:lnTo>
                      <a:pt x="9859" y="18619"/>
                    </a:lnTo>
                    <a:lnTo>
                      <a:pt x="10313" y="18440"/>
                    </a:lnTo>
                    <a:lnTo>
                      <a:pt x="10753" y="18248"/>
                    </a:lnTo>
                    <a:lnTo>
                      <a:pt x="11179" y="18028"/>
                    </a:lnTo>
                    <a:lnTo>
                      <a:pt x="11605" y="17780"/>
                    </a:lnTo>
                    <a:lnTo>
                      <a:pt x="12004" y="17533"/>
                    </a:lnTo>
                    <a:lnTo>
                      <a:pt x="12403" y="17244"/>
                    </a:lnTo>
                    <a:lnTo>
                      <a:pt x="12774" y="16955"/>
                    </a:lnTo>
                    <a:lnTo>
                      <a:pt x="13132" y="16639"/>
                    </a:lnTo>
                    <a:lnTo>
                      <a:pt x="13489" y="16309"/>
                    </a:lnTo>
                    <a:lnTo>
                      <a:pt x="13819" y="15965"/>
                    </a:lnTo>
                    <a:lnTo>
                      <a:pt x="14122" y="15608"/>
                    </a:lnTo>
                    <a:lnTo>
                      <a:pt x="14424" y="15223"/>
                    </a:lnTo>
                    <a:lnTo>
                      <a:pt x="14699" y="14838"/>
                    </a:lnTo>
                    <a:lnTo>
                      <a:pt x="14961" y="14425"/>
                    </a:lnTo>
                    <a:lnTo>
                      <a:pt x="15194" y="14013"/>
                    </a:lnTo>
                    <a:lnTo>
                      <a:pt x="15414" y="13586"/>
                    </a:lnTo>
                    <a:lnTo>
                      <a:pt x="15621" y="13146"/>
                    </a:lnTo>
                    <a:lnTo>
                      <a:pt x="15799" y="12693"/>
                    </a:lnTo>
                    <a:lnTo>
                      <a:pt x="15951" y="12225"/>
                    </a:lnTo>
                    <a:lnTo>
                      <a:pt x="16088" y="11744"/>
                    </a:lnTo>
                    <a:lnTo>
                      <a:pt x="16198" y="11262"/>
                    </a:lnTo>
                    <a:lnTo>
                      <a:pt x="16294" y="10781"/>
                    </a:lnTo>
                    <a:lnTo>
                      <a:pt x="16349" y="10272"/>
                    </a:lnTo>
                    <a:lnTo>
                      <a:pt x="16391" y="9777"/>
                    </a:lnTo>
                    <a:lnTo>
                      <a:pt x="16404" y="9255"/>
                    </a:lnTo>
                    <a:lnTo>
                      <a:pt x="16404" y="1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68"/>
              <p:cNvSpPr/>
              <p:nvPr/>
            </p:nvSpPr>
            <p:spPr>
              <a:xfrm>
                <a:off x="5491675" y="2871900"/>
                <a:ext cx="132375" cy="56400"/>
              </a:xfrm>
              <a:custGeom>
                <a:rect b="b" l="l" r="r" t="t"/>
                <a:pathLst>
                  <a:path extrusionOk="0" h="2256" w="5295">
                    <a:moveTo>
                      <a:pt x="4979" y="1"/>
                    </a:moveTo>
                    <a:lnTo>
                      <a:pt x="317" y="28"/>
                    </a:lnTo>
                    <a:lnTo>
                      <a:pt x="221" y="42"/>
                    </a:lnTo>
                    <a:lnTo>
                      <a:pt x="152" y="69"/>
                    </a:lnTo>
                    <a:lnTo>
                      <a:pt x="83" y="138"/>
                    </a:lnTo>
                    <a:lnTo>
                      <a:pt x="42" y="207"/>
                    </a:lnTo>
                    <a:lnTo>
                      <a:pt x="15" y="289"/>
                    </a:lnTo>
                    <a:lnTo>
                      <a:pt x="1" y="386"/>
                    </a:lnTo>
                    <a:lnTo>
                      <a:pt x="15" y="482"/>
                    </a:lnTo>
                    <a:lnTo>
                      <a:pt x="42" y="564"/>
                    </a:lnTo>
                    <a:lnTo>
                      <a:pt x="152" y="757"/>
                    </a:lnTo>
                    <a:lnTo>
                      <a:pt x="262" y="936"/>
                    </a:lnTo>
                    <a:lnTo>
                      <a:pt x="386" y="1101"/>
                    </a:lnTo>
                    <a:lnTo>
                      <a:pt x="523" y="1266"/>
                    </a:lnTo>
                    <a:lnTo>
                      <a:pt x="661" y="1403"/>
                    </a:lnTo>
                    <a:lnTo>
                      <a:pt x="812" y="1541"/>
                    </a:lnTo>
                    <a:lnTo>
                      <a:pt x="977" y="1678"/>
                    </a:lnTo>
                    <a:lnTo>
                      <a:pt x="1128" y="1788"/>
                    </a:lnTo>
                    <a:lnTo>
                      <a:pt x="1307" y="1898"/>
                    </a:lnTo>
                    <a:lnTo>
                      <a:pt x="1486" y="1981"/>
                    </a:lnTo>
                    <a:lnTo>
                      <a:pt x="1665" y="2063"/>
                    </a:lnTo>
                    <a:lnTo>
                      <a:pt x="1857" y="2132"/>
                    </a:lnTo>
                    <a:lnTo>
                      <a:pt x="2050" y="2187"/>
                    </a:lnTo>
                    <a:lnTo>
                      <a:pt x="2242" y="2214"/>
                    </a:lnTo>
                    <a:lnTo>
                      <a:pt x="2448" y="2242"/>
                    </a:lnTo>
                    <a:lnTo>
                      <a:pt x="2655" y="2256"/>
                    </a:lnTo>
                    <a:lnTo>
                      <a:pt x="2861" y="2242"/>
                    </a:lnTo>
                    <a:lnTo>
                      <a:pt x="3067" y="2214"/>
                    </a:lnTo>
                    <a:lnTo>
                      <a:pt x="3260" y="2173"/>
                    </a:lnTo>
                    <a:lnTo>
                      <a:pt x="3452" y="2118"/>
                    </a:lnTo>
                    <a:lnTo>
                      <a:pt x="3645" y="2049"/>
                    </a:lnTo>
                    <a:lnTo>
                      <a:pt x="3824" y="1981"/>
                    </a:lnTo>
                    <a:lnTo>
                      <a:pt x="4002" y="1884"/>
                    </a:lnTo>
                    <a:lnTo>
                      <a:pt x="4167" y="1774"/>
                    </a:lnTo>
                    <a:lnTo>
                      <a:pt x="4332" y="1651"/>
                    </a:lnTo>
                    <a:lnTo>
                      <a:pt x="4484" y="1527"/>
                    </a:lnTo>
                    <a:lnTo>
                      <a:pt x="4635" y="1389"/>
                    </a:lnTo>
                    <a:lnTo>
                      <a:pt x="4772" y="1238"/>
                    </a:lnTo>
                    <a:lnTo>
                      <a:pt x="4910" y="1073"/>
                    </a:lnTo>
                    <a:lnTo>
                      <a:pt x="5034" y="908"/>
                    </a:lnTo>
                    <a:lnTo>
                      <a:pt x="5144" y="729"/>
                    </a:lnTo>
                    <a:lnTo>
                      <a:pt x="5240" y="537"/>
                    </a:lnTo>
                    <a:lnTo>
                      <a:pt x="5281" y="454"/>
                    </a:lnTo>
                    <a:lnTo>
                      <a:pt x="5295" y="358"/>
                    </a:lnTo>
                    <a:lnTo>
                      <a:pt x="5281" y="262"/>
                    </a:lnTo>
                    <a:lnTo>
                      <a:pt x="5254" y="179"/>
                    </a:lnTo>
                    <a:lnTo>
                      <a:pt x="5199" y="97"/>
                    </a:lnTo>
                    <a:lnTo>
                      <a:pt x="5130" y="42"/>
                    </a:lnTo>
                    <a:lnTo>
                      <a:pt x="5061" y="14"/>
                    </a:lnTo>
                    <a:lnTo>
                      <a:pt x="4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68"/>
              <p:cNvSpPr/>
              <p:nvPr/>
            </p:nvSpPr>
            <p:spPr>
              <a:xfrm>
                <a:off x="5504750" y="2890475"/>
                <a:ext cx="106250" cy="121700"/>
              </a:xfrm>
              <a:custGeom>
                <a:rect b="b" l="l" r="r" t="t"/>
                <a:pathLst>
                  <a:path extrusionOk="0" h="4868" w="4250">
                    <a:moveTo>
                      <a:pt x="2118" y="0"/>
                    </a:moveTo>
                    <a:lnTo>
                      <a:pt x="1898" y="14"/>
                    </a:lnTo>
                    <a:lnTo>
                      <a:pt x="1692" y="55"/>
                    </a:lnTo>
                    <a:lnTo>
                      <a:pt x="1485" y="110"/>
                    </a:lnTo>
                    <a:lnTo>
                      <a:pt x="1293" y="193"/>
                    </a:lnTo>
                    <a:lnTo>
                      <a:pt x="1114" y="289"/>
                    </a:lnTo>
                    <a:lnTo>
                      <a:pt x="935" y="413"/>
                    </a:lnTo>
                    <a:lnTo>
                      <a:pt x="770" y="550"/>
                    </a:lnTo>
                    <a:lnTo>
                      <a:pt x="619" y="715"/>
                    </a:lnTo>
                    <a:lnTo>
                      <a:pt x="482" y="880"/>
                    </a:lnTo>
                    <a:lnTo>
                      <a:pt x="358" y="1073"/>
                    </a:lnTo>
                    <a:lnTo>
                      <a:pt x="248" y="1279"/>
                    </a:lnTo>
                    <a:lnTo>
                      <a:pt x="165" y="1485"/>
                    </a:lnTo>
                    <a:lnTo>
                      <a:pt x="97" y="1719"/>
                    </a:lnTo>
                    <a:lnTo>
                      <a:pt x="42" y="1939"/>
                    </a:lnTo>
                    <a:lnTo>
                      <a:pt x="0" y="2186"/>
                    </a:lnTo>
                    <a:lnTo>
                      <a:pt x="0" y="2434"/>
                    </a:lnTo>
                    <a:lnTo>
                      <a:pt x="0" y="2681"/>
                    </a:lnTo>
                    <a:lnTo>
                      <a:pt x="42" y="2929"/>
                    </a:lnTo>
                    <a:lnTo>
                      <a:pt x="97" y="3163"/>
                    </a:lnTo>
                    <a:lnTo>
                      <a:pt x="165" y="3383"/>
                    </a:lnTo>
                    <a:lnTo>
                      <a:pt x="248" y="3603"/>
                    </a:lnTo>
                    <a:lnTo>
                      <a:pt x="358" y="3795"/>
                    </a:lnTo>
                    <a:lnTo>
                      <a:pt x="482" y="3988"/>
                    </a:lnTo>
                    <a:lnTo>
                      <a:pt x="619" y="4166"/>
                    </a:lnTo>
                    <a:lnTo>
                      <a:pt x="770" y="4318"/>
                    </a:lnTo>
                    <a:lnTo>
                      <a:pt x="935" y="4455"/>
                    </a:lnTo>
                    <a:lnTo>
                      <a:pt x="1114" y="4579"/>
                    </a:lnTo>
                    <a:lnTo>
                      <a:pt x="1293" y="4675"/>
                    </a:lnTo>
                    <a:lnTo>
                      <a:pt x="1485" y="4758"/>
                    </a:lnTo>
                    <a:lnTo>
                      <a:pt x="1692" y="4826"/>
                    </a:lnTo>
                    <a:lnTo>
                      <a:pt x="1898" y="4868"/>
                    </a:lnTo>
                    <a:lnTo>
                      <a:pt x="2338" y="4868"/>
                    </a:lnTo>
                    <a:lnTo>
                      <a:pt x="2558" y="4826"/>
                    </a:lnTo>
                    <a:lnTo>
                      <a:pt x="2751" y="4758"/>
                    </a:lnTo>
                    <a:lnTo>
                      <a:pt x="2957" y="4675"/>
                    </a:lnTo>
                    <a:lnTo>
                      <a:pt x="3136" y="4579"/>
                    </a:lnTo>
                    <a:lnTo>
                      <a:pt x="3314" y="4455"/>
                    </a:lnTo>
                    <a:lnTo>
                      <a:pt x="3479" y="4318"/>
                    </a:lnTo>
                    <a:lnTo>
                      <a:pt x="3631" y="4166"/>
                    </a:lnTo>
                    <a:lnTo>
                      <a:pt x="3768" y="3988"/>
                    </a:lnTo>
                    <a:lnTo>
                      <a:pt x="3892" y="3795"/>
                    </a:lnTo>
                    <a:lnTo>
                      <a:pt x="3988" y="3603"/>
                    </a:lnTo>
                    <a:lnTo>
                      <a:pt x="4084" y="3383"/>
                    </a:lnTo>
                    <a:lnTo>
                      <a:pt x="4153" y="3163"/>
                    </a:lnTo>
                    <a:lnTo>
                      <a:pt x="4208" y="2929"/>
                    </a:lnTo>
                    <a:lnTo>
                      <a:pt x="4236" y="2681"/>
                    </a:lnTo>
                    <a:lnTo>
                      <a:pt x="4249" y="2434"/>
                    </a:lnTo>
                    <a:lnTo>
                      <a:pt x="4236" y="2186"/>
                    </a:lnTo>
                    <a:lnTo>
                      <a:pt x="4208" y="1939"/>
                    </a:lnTo>
                    <a:lnTo>
                      <a:pt x="4153" y="1719"/>
                    </a:lnTo>
                    <a:lnTo>
                      <a:pt x="4084" y="1485"/>
                    </a:lnTo>
                    <a:lnTo>
                      <a:pt x="3988" y="1279"/>
                    </a:lnTo>
                    <a:lnTo>
                      <a:pt x="3892" y="1073"/>
                    </a:lnTo>
                    <a:lnTo>
                      <a:pt x="3768" y="880"/>
                    </a:lnTo>
                    <a:lnTo>
                      <a:pt x="3631" y="715"/>
                    </a:lnTo>
                    <a:lnTo>
                      <a:pt x="3479" y="550"/>
                    </a:lnTo>
                    <a:lnTo>
                      <a:pt x="3314" y="413"/>
                    </a:lnTo>
                    <a:lnTo>
                      <a:pt x="3136" y="289"/>
                    </a:lnTo>
                    <a:lnTo>
                      <a:pt x="2957" y="193"/>
                    </a:lnTo>
                    <a:lnTo>
                      <a:pt x="2751" y="110"/>
                    </a:lnTo>
                    <a:lnTo>
                      <a:pt x="2558" y="55"/>
                    </a:lnTo>
                    <a:lnTo>
                      <a:pt x="2338" y="14"/>
                    </a:lnTo>
                    <a:lnTo>
                      <a:pt x="21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68"/>
              <p:cNvSpPr/>
              <p:nvPr/>
            </p:nvSpPr>
            <p:spPr>
              <a:xfrm>
                <a:off x="5623700" y="2489300"/>
                <a:ext cx="242375" cy="271600"/>
              </a:xfrm>
              <a:custGeom>
                <a:rect b="b" l="l" r="r" t="t"/>
                <a:pathLst>
                  <a:path extrusionOk="0" h="10864" w="9695">
                    <a:moveTo>
                      <a:pt x="4538" y="0"/>
                    </a:moveTo>
                    <a:lnTo>
                      <a:pt x="4153" y="14"/>
                    </a:lnTo>
                    <a:lnTo>
                      <a:pt x="3754" y="55"/>
                    </a:lnTo>
                    <a:lnTo>
                      <a:pt x="3355" y="124"/>
                    </a:lnTo>
                    <a:lnTo>
                      <a:pt x="2956" y="234"/>
                    </a:lnTo>
                    <a:lnTo>
                      <a:pt x="2558" y="358"/>
                    </a:lnTo>
                    <a:lnTo>
                      <a:pt x="2186" y="509"/>
                    </a:lnTo>
                    <a:lnTo>
                      <a:pt x="1815" y="688"/>
                    </a:lnTo>
                    <a:lnTo>
                      <a:pt x="1471" y="880"/>
                    </a:lnTo>
                    <a:lnTo>
                      <a:pt x="1306" y="990"/>
                    </a:lnTo>
                    <a:lnTo>
                      <a:pt x="1155" y="1114"/>
                    </a:lnTo>
                    <a:lnTo>
                      <a:pt x="1004" y="1224"/>
                    </a:lnTo>
                    <a:lnTo>
                      <a:pt x="866" y="1361"/>
                    </a:lnTo>
                    <a:lnTo>
                      <a:pt x="729" y="1485"/>
                    </a:lnTo>
                    <a:lnTo>
                      <a:pt x="605" y="1623"/>
                    </a:lnTo>
                    <a:lnTo>
                      <a:pt x="495" y="1774"/>
                    </a:lnTo>
                    <a:lnTo>
                      <a:pt x="385" y="1925"/>
                    </a:lnTo>
                    <a:lnTo>
                      <a:pt x="303" y="2076"/>
                    </a:lnTo>
                    <a:lnTo>
                      <a:pt x="220" y="2228"/>
                    </a:lnTo>
                    <a:lnTo>
                      <a:pt x="151" y="2393"/>
                    </a:lnTo>
                    <a:lnTo>
                      <a:pt x="96" y="2572"/>
                    </a:lnTo>
                    <a:lnTo>
                      <a:pt x="55" y="2737"/>
                    </a:lnTo>
                    <a:lnTo>
                      <a:pt x="28" y="2915"/>
                    </a:lnTo>
                    <a:lnTo>
                      <a:pt x="0" y="3108"/>
                    </a:lnTo>
                    <a:lnTo>
                      <a:pt x="14" y="3287"/>
                    </a:lnTo>
                    <a:lnTo>
                      <a:pt x="41" y="3548"/>
                    </a:lnTo>
                    <a:lnTo>
                      <a:pt x="96" y="3823"/>
                    </a:lnTo>
                    <a:lnTo>
                      <a:pt x="179" y="4112"/>
                    </a:lnTo>
                    <a:lnTo>
                      <a:pt x="289" y="4400"/>
                    </a:lnTo>
                    <a:lnTo>
                      <a:pt x="426" y="4689"/>
                    </a:lnTo>
                    <a:lnTo>
                      <a:pt x="591" y="4992"/>
                    </a:lnTo>
                    <a:lnTo>
                      <a:pt x="770" y="5308"/>
                    </a:lnTo>
                    <a:lnTo>
                      <a:pt x="976" y="5624"/>
                    </a:lnTo>
                    <a:lnTo>
                      <a:pt x="1196" y="5927"/>
                    </a:lnTo>
                    <a:lnTo>
                      <a:pt x="1430" y="6243"/>
                    </a:lnTo>
                    <a:lnTo>
                      <a:pt x="1691" y="6559"/>
                    </a:lnTo>
                    <a:lnTo>
                      <a:pt x="1953" y="6875"/>
                    </a:lnTo>
                    <a:lnTo>
                      <a:pt x="2228" y="7192"/>
                    </a:lnTo>
                    <a:lnTo>
                      <a:pt x="2516" y="7494"/>
                    </a:lnTo>
                    <a:lnTo>
                      <a:pt x="2819" y="7797"/>
                    </a:lnTo>
                    <a:lnTo>
                      <a:pt x="3121" y="8099"/>
                    </a:lnTo>
                    <a:lnTo>
                      <a:pt x="3438" y="8388"/>
                    </a:lnTo>
                    <a:lnTo>
                      <a:pt x="3754" y="8663"/>
                    </a:lnTo>
                    <a:lnTo>
                      <a:pt x="4070" y="8924"/>
                    </a:lnTo>
                    <a:lnTo>
                      <a:pt x="4387" y="9186"/>
                    </a:lnTo>
                    <a:lnTo>
                      <a:pt x="4703" y="9433"/>
                    </a:lnTo>
                    <a:lnTo>
                      <a:pt x="5019" y="9653"/>
                    </a:lnTo>
                    <a:lnTo>
                      <a:pt x="5335" y="9873"/>
                    </a:lnTo>
                    <a:lnTo>
                      <a:pt x="5638" y="10066"/>
                    </a:lnTo>
                    <a:lnTo>
                      <a:pt x="5940" y="10244"/>
                    </a:lnTo>
                    <a:lnTo>
                      <a:pt x="6229" y="10396"/>
                    </a:lnTo>
                    <a:lnTo>
                      <a:pt x="6504" y="10533"/>
                    </a:lnTo>
                    <a:lnTo>
                      <a:pt x="6765" y="10657"/>
                    </a:lnTo>
                    <a:lnTo>
                      <a:pt x="7027" y="10739"/>
                    </a:lnTo>
                    <a:lnTo>
                      <a:pt x="7260" y="10808"/>
                    </a:lnTo>
                    <a:lnTo>
                      <a:pt x="7480" y="10849"/>
                    </a:lnTo>
                    <a:lnTo>
                      <a:pt x="7673" y="10863"/>
                    </a:lnTo>
                    <a:lnTo>
                      <a:pt x="7865" y="10849"/>
                    </a:lnTo>
                    <a:lnTo>
                      <a:pt x="8030" y="10808"/>
                    </a:lnTo>
                    <a:lnTo>
                      <a:pt x="8195" y="10726"/>
                    </a:lnTo>
                    <a:lnTo>
                      <a:pt x="8347" y="10629"/>
                    </a:lnTo>
                    <a:lnTo>
                      <a:pt x="8484" y="10506"/>
                    </a:lnTo>
                    <a:lnTo>
                      <a:pt x="8622" y="10354"/>
                    </a:lnTo>
                    <a:lnTo>
                      <a:pt x="8745" y="10189"/>
                    </a:lnTo>
                    <a:lnTo>
                      <a:pt x="8855" y="9997"/>
                    </a:lnTo>
                    <a:lnTo>
                      <a:pt x="8952" y="9791"/>
                    </a:lnTo>
                    <a:lnTo>
                      <a:pt x="9048" y="9557"/>
                    </a:lnTo>
                    <a:lnTo>
                      <a:pt x="9130" y="9323"/>
                    </a:lnTo>
                    <a:lnTo>
                      <a:pt x="9213" y="9062"/>
                    </a:lnTo>
                    <a:lnTo>
                      <a:pt x="9282" y="8787"/>
                    </a:lnTo>
                    <a:lnTo>
                      <a:pt x="9337" y="8512"/>
                    </a:lnTo>
                    <a:lnTo>
                      <a:pt x="9447" y="7934"/>
                    </a:lnTo>
                    <a:lnTo>
                      <a:pt x="9529" y="7315"/>
                    </a:lnTo>
                    <a:lnTo>
                      <a:pt x="9584" y="6697"/>
                    </a:lnTo>
                    <a:lnTo>
                      <a:pt x="9625" y="6078"/>
                    </a:lnTo>
                    <a:lnTo>
                      <a:pt x="9667" y="5473"/>
                    </a:lnTo>
                    <a:lnTo>
                      <a:pt x="9680" y="4895"/>
                    </a:lnTo>
                    <a:lnTo>
                      <a:pt x="9680" y="4359"/>
                    </a:lnTo>
                    <a:lnTo>
                      <a:pt x="9694" y="3465"/>
                    </a:lnTo>
                    <a:lnTo>
                      <a:pt x="9680" y="3273"/>
                    </a:lnTo>
                    <a:lnTo>
                      <a:pt x="9653" y="3094"/>
                    </a:lnTo>
                    <a:lnTo>
                      <a:pt x="9612" y="2902"/>
                    </a:lnTo>
                    <a:lnTo>
                      <a:pt x="9543" y="2723"/>
                    </a:lnTo>
                    <a:lnTo>
                      <a:pt x="9474" y="2558"/>
                    </a:lnTo>
                    <a:lnTo>
                      <a:pt x="9392" y="2393"/>
                    </a:lnTo>
                    <a:lnTo>
                      <a:pt x="9282" y="2228"/>
                    </a:lnTo>
                    <a:lnTo>
                      <a:pt x="9172" y="2063"/>
                    </a:lnTo>
                    <a:lnTo>
                      <a:pt x="9048" y="1911"/>
                    </a:lnTo>
                    <a:lnTo>
                      <a:pt x="8897" y="1760"/>
                    </a:lnTo>
                    <a:lnTo>
                      <a:pt x="8759" y="1609"/>
                    </a:lnTo>
                    <a:lnTo>
                      <a:pt x="8594" y="1471"/>
                    </a:lnTo>
                    <a:lnTo>
                      <a:pt x="8429" y="1334"/>
                    </a:lnTo>
                    <a:lnTo>
                      <a:pt x="8250" y="1210"/>
                    </a:lnTo>
                    <a:lnTo>
                      <a:pt x="8072" y="1086"/>
                    </a:lnTo>
                    <a:lnTo>
                      <a:pt x="7879" y="963"/>
                    </a:lnTo>
                    <a:lnTo>
                      <a:pt x="7480" y="743"/>
                    </a:lnTo>
                    <a:lnTo>
                      <a:pt x="7054" y="564"/>
                    </a:lnTo>
                    <a:lnTo>
                      <a:pt x="6628" y="385"/>
                    </a:lnTo>
                    <a:lnTo>
                      <a:pt x="6202" y="248"/>
                    </a:lnTo>
                    <a:lnTo>
                      <a:pt x="5762" y="138"/>
                    </a:lnTo>
                    <a:lnTo>
                      <a:pt x="5335" y="69"/>
                    </a:lnTo>
                    <a:lnTo>
                      <a:pt x="4923" y="14"/>
                    </a:lnTo>
                    <a:lnTo>
                      <a:pt x="4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68"/>
              <p:cNvSpPr/>
              <p:nvPr/>
            </p:nvSpPr>
            <p:spPr>
              <a:xfrm>
                <a:off x="5782850" y="2606525"/>
                <a:ext cx="83225" cy="248200"/>
              </a:xfrm>
              <a:custGeom>
                <a:rect b="b" l="l" r="r" t="t"/>
                <a:pathLst>
                  <a:path extrusionOk="0" h="9928" w="3329">
                    <a:moveTo>
                      <a:pt x="1" y="0"/>
                    </a:moveTo>
                    <a:lnTo>
                      <a:pt x="1" y="9928"/>
                    </a:lnTo>
                    <a:lnTo>
                      <a:pt x="166" y="9928"/>
                    </a:lnTo>
                    <a:lnTo>
                      <a:pt x="344" y="9914"/>
                    </a:lnTo>
                    <a:lnTo>
                      <a:pt x="509" y="9900"/>
                    </a:lnTo>
                    <a:lnTo>
                      <a:pt x="674" y="9859"/>
                    </a:lnTo>
                    <a:lnTo>
                      <a:pt x="991" y="9777"/>
                    </a:lnTo>
                    <a:lnTo>
                      <a:pt x="1293" y="9667"/>
                    </a:lnTo>
                    <a:lnTo>
                      <a:pt x="1582" y="9529"/>
                    </a:lnTo>
                    <a:lnTo>
                      <a:pt x="1857" y="9364"/>
                    </a:lnTo>
                    <a:lnTo>
                      <a:pt x="2118" y="9172"/>
                    </a:lnTo>
                    <a:lnTo>
                      <a:pt x="2352" y="8965"/>
                    </a:lnTo>
                    <a:lnTo>
                      <a:pt x="2558" y="8718"/>
                    </a:lnTo>
                    <a:lnTo>
                      <a:pt x="2751" y="8470"/>
                    </a:lnTo>
                    <a:lnTo>
                      <a:pt x="2916" y="8195"/>
                    </a:lnTo>
                    <a:lnTo>
                      <a:pt x="3067" y="7907"/>
                    </a:lnTo>
                    <a:lnTo>
                      <a:pt x="3177" y="7590"/>
                    </a:lnTo>
                    <a:lnTo>
                      <a:pt x="3259" y="7274"/>
                    </a:lnTo>
                    <a:lnTo>
                      <a:pt x="3287" y="7109"/>
                    </a:lnTo>
                    <a:lnTo>
                      <a:pt x="3301" y="6944"/>
                    </a:lnTo>
                    <a:lnTo>
                      <a:pt x="3314" y="6779"/>
                    </a:lnTo>
                    <a:lnTo>
                      <a:pt x="3328" y="6614"/>
                    </a:lnTo>
                    <a:lnTo>
                      <a:pt x="33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68"/>
              <p:cNvSpPr/>
              <p:nvPr/>
            </p:nvSpPr>
            <p:spPr>
              <a:xfrm>
                <a:off x="5789050" y="2758125"/>
                <a:ext cx="51925" cy="121700"/>
              </a:xfrm>
              <a:custGeom>
                <a:rect b="b" l="l" r="r" t="t"/>
                <a:pathLst>
                  <a:path extrusionOk="0" h="4868" w="2077">
                    <a:moveTo>
                      <a:pt x="151" y="0"/>
                    </a:moveTo>
                    <a:lnTo>
                      <a:pt x="0" y="28"/>
                    </a:lnTo>
                    <a:lnTo>
                      <a:pt x="0" y="4840"/>
                    </a:lnTo>
                    <a:lnTo>
                      <a:pt x="151" y="4854"/>
                    </a:lnTo>
                    <a:lnTo>
                      <a:pt x="303" y="4868"/>
                    </a:lnTo>
                    <a:lnTo>
                      <a:pt x="481" y="4854"/>
                    </a:lnTo>
                    <a:lnTo>
                      <a:pt x="674" y="4827"/>
                    </a:lnTo>
                    <a:lnTo>
                      <a:pt x="866" y="4785"/>
                    </a:lnTo>
                    <a:lnTo>
                      <a:pt x="1059" y="4730"/>
                    </a:lnTo>
                    <a:lnTo>
                      <a:pt x="1251" y="4648"/>
                    </a:lnTo>
                    <a:lnTo>
                      <a:pt x="1430" y="4579"/>
                    </a:lnTo>
                    <a:lnTo>
                      <a:pt x="1595" y="4497"/>
                    </a:lnTo>
                    <a:lnTo>
                      <a:pt x="1733" y="4400"/>
                    </a:lnTo>
                    <a:lnTo>
                      <a:pt x="1760" y="4373"/>
                    </a:lnTo>
                    <a:lnTo>
                      <a:pt x="1801" y="4331"/>
                    </a:lnTo>
                    <a:lnTo>
                      <a:pt x="1856" y="4208"/>
                    </a:lnTo>
                    <a:lnTo>
                      <a:pt x="1911" y="4043"/>
                    </a:lnTo>
                    <a:lnTo>
                      <a:pt x="1966" y="3836"/>
                    </a:lnTo>
                    <a:lnTo>
                      <a:pt x="2008" y="3630"/>
                    </a:lnTo>
                    <a:lnTo>
                      <a:pt x="2049" y="3410"/>
                    </a:lnTo>
                    <a:lnTo>
                      <a:pt x="2063" y="3218"/>
                    </a:lnTo>
                    <a:lnTo>
                      <a:pt x="2076" y="3053"/>
                    </a:lnTo>
                    <a:lnTo>
                      <a:pt x="2076" y="770"/>
                    </a:lnTo>
                    <a:lnTo>
                      <a:pt x="1898" y="605"/>
                    </a:lnTo>
                    <a:lnTo>
                      <a:pt x="1705" y="454"/>
                    </a:lnTo>
                    <a:lnTo>
                      <a:pt x="1499" y="316"/>
                    </a:lnTo>
                    <a:lnTo>
                      <a:pt x="1279" y="206"/>
                    </a:lnTo>
                    <a:lnTo>
                      <a:pt x="1059" y="124"/>
                    </a:lnTo>
                    <a:lnTo>
                      <a:pt x="811" y="55"/>
                    </a:lnTo>
                    <a:lnTo>
                      <a:pt x="564" y="14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DD96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68"/>
              <p:cNvSpPr/>
              <p:nvPr/>
            </p:nvSpPr>
            <p:spPr>
              <a:xfrm>
                <a:off x="5775300" y="2755375"/>
                <a:ext cx="75650" cy="121700"/>
              </a:xfrm>
              <a:custGeom>
                <a:rect b="b" l="l" r="r" t="t"/>
                <a:pathLst>
                  <a:path extrusionOk="0" h="4868" w="3026">
                    <a:moveTo>
                      <a:pt x="289" y="0"/>
                    </a:moveTo>
                    <a:lnTo>
                      <a:pt x="0" y="14"/>
                    </a:lnTo>
                    <a:lnTo>
                      <a:pt x="0" y="4840"/>
                    </a:lnTo>
                    <a:lnTo>
                      <a:pt x="289" y="4854"/>
                    </a:lnTo>
                    <a:lnTo>
                      <a:pt x="591" y="4868"/>
                    </a:lnTo>
                    <a:lnTo>
                      <a:pt x="839" y="4854"/>
                    </a:lnTo>
                    <a:lnTo>
                      <a:pt x="1086" y="4813"/>
                    </a:lnTo>
                    <a:lnTo>
                      <a:pt x="1320" y="4758"/>
                    </a:lnTo>
                    <a:lnTo>
                      <a:pt x="1540" y="4675"/>
                    </a:lnTo>
                    <a:lnTo>
                      <a:pt x="1746" y="4565"/>
                    </a:lnTo>
                    <a:lnTo>
                      <a:pt x="1953" y="4441"/>
                    </a:lnTo>
                    <a:lnTo>
                      <a:pt x="2145" y="4304"/>
                    </a:lnTo>
                    <a:lnTo>
                      <a:pt x="2310" y="4153"/>
                    </a:lnTo>
                    <a:lnTo>
                      <a:pt x="2475" y="3974"/>
                    </a:lnTo>
                    <a:lnTo>
                      <a:pt x="2613" y="3795"/>
                    </a:lnTo>
                    <a:lnTo>
                      <a:pt x="2736" y="3589"/>
                    </a:lnTo>
                    <a:lnTo>
                      <a:pt x="2833" y="3383"/>
                    </a:lnTo>
                    <a:lnTo>
                      <a:pt x="2915" y="3149"/>
                    </a:lnTo>
                    <a:lnTo>
                      <a:pt x="2970" y="2915"/>
                    </a:lnTo>
                    <a:lnTo>
                      <a:pt x="3011" y="2681"/>
                    </a:lnTo>
                    <a:lnTo>
                      <a:pt x="3025" y="2434"/>
                    </a:lnTo>
                    <a:lnTo>
                      <a:pt x="3011" y="2186"/>
                    </a:lnTo>
                    <a:lnTo>
                      <a:pt x="2970" y="1939"/>
                    </a:lnTo>
                    <a:lnTo>
                      <a:pt x="2915" y="1705"/>
                    </a:lnTo>
                    <a:lnTo>
                      <a:pt x="2833" y="1485"/>
                    </a:lnTo>
                    <a:lnTo>
                      <a:pt x="2736" y="1265"/>
                    </a:lnTo>
                    <a:lnTo>
                      <a:pt x="2613" y="1073"/>
                    </a:lnTo>
                    <a:lnTo>
                      <a:pt x="2475" y="880"/>
                    </a:lnTo>
                    <a:lnTo>
                      <a:pt x="2310" y="715"/>
                    </a:lnTo>
                    <a:lnTo>
                      <a:pt x="2145" y="550"/>
                    </a:lnTo>
                    <a:lnTo>
                      <a:pt x="1953" y="413"/>
                    </a:lnTo>
                    <a:lnTo>
                      <a:pt x="1746" y="289"/>
                    </a:lnTo>
                    <a:lnTo>
                      <a:pt x="1540" y="193"/>
                    </a:lnTo>
                    <a:lnTo>
                      <a:pt x="1320" y="110"/>
                    </a:lnTo>
                    <a:lnTo>
                      <a:pt x="1086" y="41"/>
                    </a:lnTo>
                    <a:lnTo>
                      <a:pt x="839" y="1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68"/>
              <p:cNvSpPr/>
              <p:nvPr/>
            </p:nvSpPr>
            <p:spPr>
              <a:xfrm>
                <a:off x="5440800" y="2768075"/>
                <a:ext cx="59850" cy="30975"/>
              </a:xfrm>
              <a:custGeom>
                <a:rect b="b" l="l" r="r" t="t"/>
                <a:pathLst>
                  <a:path extrusionOk="0" h="1239" w="2394">
                    <a:moveTo>
                      <a:pt x="1197" y="1"/>
                    </a:moveTo>
                    <a:lnTo>
                      <a:pt x="1032" y="15"/>
                    </a:lnTo>
                    <a:lnTo>
                      <a:pt x="853" y="56"/>
                    </a:lnTo>
                    <a:lnTo>
                      <a:pt x="702" y="125"/>
                    </a:lnTo>
                    <a:lnTo>
                      <a:pt x="551" y="221"/>
                    </a:lnTo>
                    <a:lnTo>
                      <a:pt x="400" y="345"/>
                    </a:lnTo>
                    <a:lnTo>
                      <a:pt x="262" y="482"/>
                    </a:lnTo>
                    <a:lnTo>
                      <a:pt x="152" y="647"/>
                    </a:lnTo>
                    <a:lnTo>
                      <a:pt x="42" y="826"/>
                    </a:lnTo>
                    <a:lnTo>
                      <a:pt x="15" y="922"/>
                    </a:lnTo>
                    <a:lnTo>
                      <a:pt x="1" y="1018"/>
                    </a:lnTo>
                    <a:lnTo>
                      <a:pt x="28" y="1115"/>
                    </a:lnTo>
                    <a:lnTo>
                      <a:pt x="56" y="1156"/>
                    </a:lnTo>
                    <a:lnTo>
                      <a:pt x="83" y="1197"/>
                    </a:lnTo>
                    <a:lnTo>
                      <a:pt x="111" y="1225"/>
                    </a:lnTo>
                    <a:lnTo>
                      <a:pt x="152" y="1238"/>
                    </a:lnTo>
                    <a:lnTo>
                      <a:pt x="221" y="1238"/>
                    </a:lnTo>
                    <a:lnTo>
                      <a:pt x="262" y="1225"/>
                    </a:lnTo>
                    <a:lnTo>
                      <a:pt x="290" y="1211"/>
                    </a:lnTo>
                    <a:lnTo>
                      <a:pt x="317" y="1170"/>
                    </a:lnTo>
                    <a:lnTo>
                      <a:pt x="345" y="1128"/>
                    </a:lnTo>
                    <a:lnTo>
                      <a:pt x="427" y="991"/>
                    </a:lnTo>
                    <a:lnTo>
                      <a:pt x="510" y="881"/>
                    </a:lnTo>
                    <a:lnTo>
                      <a:pt x="606" y="771"/>
                    </a:lnTo>
                    <a:lnTo>
                      <a:pt x="716" y="688"/>
                    </a:lnTo>
                    <a:lnTo>
                      <a:pt x="826" y="620"/>
                    </a:lnTo>
                    <a:lnTo>
                      <a:pt x="950" y="565"/>
                    </a:lnTo>
                    <a:lnTo>
                      <a:pt x="1073" y="537"/>
                    </a:lnTo>
                    <a:lnTo>
                      <a:pt x="1197" y="523"/>
                    </a:lnTo>
                    <a:lnTo>
                      <a:pt x="1321" y="537"/>
                    </a:lnTo>
                    <a:lnTo>
                      <a:pt x="1445" y="565"/>
                    </a:lnTo>
                    <a:lnTo>
                      <a:pt x="1568" y="620"/>
                    </a:lnTo>
                    <a:lnTo>
                      <a:pt x="1678" y="688"/>
                    </a:lnTo>
                    <a:lnTo>
                      <a:pt x="1788" y="771"/>
                    </a:lnTo>
                    <a:lnTo>
                      <a:pt x="1885" y="881"/>
                    </a:lnTo>
                    <a:lnTo>
                      <a:pt x="1981" y="991"/>
                    </a:lnTo>
                    <a:lnTo>
                      <a:pt x="2050" y="1128"/>
                    </a:lnTo>
                    <a:lnTo>
                      <a:pt x="2091" y="1183"/>
                    </a:lnTo>
                    <a:lnTo>
                      <a:pt x="2118" y="1211"/>
                    </a:lnTo>
                    <a:lnTo>
                      <a:pt x="2160" y="1238"/>
                    </a:lnTo>
                    <a:lnTo>
                      <a:pt x="2256" y="1238"/>
                    </a:lnTo>
                    <a:lnTo>
                      <a:pt x="2311" y="1197"/>
                    </a:lnTo>
                    <a:lnTo>
                      <a:pt x="2338" y="1156"/>
                    </a:lnTo>
                    <a:lnTo>
                      <a:pt x="2366" y="1115"/>
                    </a:lnTo>
                    <a:lnTo>
                      <a:pt x="2393" y="1018"/>
                    </a:lnTo>
                    <a:lnTo>
                      <a:pt x="2393" y="922"/>
                    </a:lnTo>
                    <a:lnTo>
                      <a:pt x="2352" y="826"/>
                    </a:lnTo>
                    <a:lnTo>
                      <a:pt x="2256" y="647"/>
                    </a:lnTo>
                    <a:lnTo>
                      <a:pt x="2132" y="482"/>
                    </a:lnTo>
                    <a:lnTo>
                      <a:pt x="1995" y="345"/>
                    </a:lnTo>
                    <a:lnTo>
                      <a:pt x="1857" y="221"/>
                    </a:lnTo>
                    <a:lnTo>
                      <a:pt x="1706" y="125"/>
                    </a:lnTo>
                    <a:lnTo>
                      <a:pt x="1541" y="56"/>
                    </a:lnTo>
                    <a:lnTo>
                      <a:pt x="1376" y="15"/>
                    </a:lnTo>
                    <a:lnTo>
                      <a:pt x="1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68"/>
              <p:cNvSpPr/>
              <p:nvPr/>
            </p:nvSpPr>
            <p:spPr>
              <a:xfrm>
                <a:off x="5602725" y="2768075"/>
                <a:ext cx="83900" cy="30975"/>
              </a:xfrm>
              <a:custGeom>
                <a:rect b="b" l="l" r="r" t="t"/>
                <a:pathLst>
                  <a:path extrusionOk="0" h="1239" w="3356">
                    <a:moveTo>
                      <a:pt x="1678" y="1"/>
                    </a:moveTo>
                    <a:lnTo>
                      <a:pt x="1444" y="15"/>
                    </a:lnTo>
                    <a:lnTo>
                      <a:pt x="1210" y="56"/>
                    </a:lnTo>
                    <a:lnTo>
                      <a:pt x="977" y="125"/>
                    </a:lnTo>
                    <a:lnTo>
                      <a:pt x="770" y="221"/>
                    </a:lnTo>
                    <a:lnTo>
                      <a:pt x="564" y="345"/>
                    </a:lnTo>
                    <a:lnTo>
                      <a:pt x="372" y="482"/>
                    </a:lnTo>
                    <a:lnTo>
                      <a:pt x="207" y="647"/>
                    </a:lnTo>
                    <a:lnTo>
                      <a:pt x="55" y="826"/>
                    </a:lnTo>
                    <a:lnTo>
                      <a:pt x="28" y="867"/>
                    </a:lnTo>
                    <a:lnTo>
                      <a:pt x="14" y="922"/>
                    </a:lnTo>
                    <a:lnTo>
                      <a:pt x="0" y="977"/>
                    </a:lnTo>
                    <a:lnTo>
                      <a:pt x="14" y="1018"/>
                    </a:lnTo>
                    <a:lnTo>
                      <a:pt x="28" y="1073"/>
                    </a:lnTo>
                    <a:lnTo>
                      <a:pt x="42" y="1115"/>
                    </a:lnTo>
                    <a:lnTo>
                      <a:pt x="83" y="1156"/>
                    </a:lnTo>
                    <a:lnTo>
                      <a:pt x="110" y="1197"/>
                    </a:lnTo>
                    <a:lnTo>
                      <a:pt x="165" y="1225"/>
                    </a:lnTo>
                    <a:lnTo>
                      <a:pt x="207" y="1238"/>
                    </a:lnTo>
                    <a:lnTo>
                      <a:pt x="317" y="1238"/>
                    </a:lnTo>
                    <a:lnTo>
                      <a:pt x="358" y="1225"/>
                    </a:lnTo>
                    <a:lnTo>
                      <a:pt x="413" y="1211"/>
                    </a:lnTo>
                    <a:lnTo>
                      <a:pt x="454" y="1170"/>
                    </a:lnTo>
                    <a:lnTo>
                      <a:pt x="482" y="1128"/>
                    </a:lnTo>
                    <a:lnTo>
                      <a:pt x="592" y="991"/>
                    </a:lnTo>
                    <a:lnTo>
                      <a:pt x="715" y="881"/>
                    </a:lnTo>
                    <a:lnTo>
                      <a:pt x="853" y="771"/>
                    </a:lnTo>
                    <a:lnTo>
                      <a:pt x="1004" y="688"/>
                    </a:lnTo>
                    <a:lnTo>
                      <a:pt x="1169" y="620"/>
                    </a:lnTo>
                    <a:lnTo>
                      <a:pt x="1334" y="565"/>
                    </a:lnTo>
                    <a:lnTo>
                      <a:pt x="1499" y="537"/>
                    </a:lnTo>
                    <a:lnTo>
                      <a:pt x="1678" y="523"/>
                    </a:lnTo>
                    <a:lnTo>
                      <a:pt x="1870" y="537"/>
                    </a:lnTo>
                    <a:lnTo>
                      <a:pt x="2035" y="565"/>
                    </a:lnTo>
                    <a:lnTo>
                      <a:pt x="2200" y="620"/>
                    </a:lnTo>
                    <a:lnTo>
                      <a:pt x="2365" y="688"/>
                    </a:lnTo>
                    <a:lnTo>
                      <a:pt x="2517" y="771"/>
                    </a:lnTo>
                    <a:lnTo>
                      <a:pt x="2654" y="881"/>
                    </a:lnTo>
                    <a:lnTo>
                      <a:pt x="2778" y="991"/>
                    </a:lnTo>
                    <a:lnTo>
                      <a:pt x="2888" y="1128"/>
                    </a:lnTo>
                    <a:lnTo>
                      <a:pt x="2929" y="1183"/>
                    </a:lnTo>
                    <a:lnTo>
                      <a:pt x="2984" y="1211"/>
                    </a:lnTo>
                    <a:lnTo>
                      <a:pt x="3039" y="1238"/>
                    </a:lnTo>
                    <a:lnTo>
                      <a:pt x="3177" y="1238"/>
                    </a:lnTo>
                    <a:lnTo>
                      <a:pt x="3245" y="1197"/>
                    </a:lnTo>
                    <a:lnTo>
                      <a:pt x="3287" y="1156"/>
                    </a:lnTo>
                    <a:lnTo>
                      <a:pt x="3328" y="1115"/>
                    </a:lnTo>
                    <a:lnTo>
                      <a:pt x="3342" y="1073"/>
                    </a:lnTo>
                    <a:lnTo>
                      <a:pt x="3355" y="1018"/>
                    </a:lnTo>
                    <a:lnTo>
                      <a:pt x="3355" y="977"/>
                    </a:lnTo>
                    <a:lnTo>
                      <a:pt x="3355" y="922"/>
                    </a:lnTo>
                    <a:lnTo>
                      <a:pt x="3342" y="867"/>
                    </a:lnTo>
                    <a:lnTo>
                      <a:pt x="3314" y="826"/>
                    </a:lnTo>
                    <a:lnTo>
                      <a:pt x="3163" y="647"/>
                    </a:lnTo>
                    <a:lnTo>
                      <a:pt x="2998" y="482"/>
                    </a:lnTo>
                    <a:lnTo>
                      <a:pt x="2805" y="345"/>
                    </a:lnTo>
                    <a:lnTo>
                      <a:pt x="2599" y="221"/>
                    </a:lnTo>
                    <a:lnTo>
                      <a:pt x="2393" y="125"/>
                    </a:lnTo>
                    <a:lnTo>
                      <a:pt x="2159" y="56"/>
                    </a:lnTo>
                    <a:lnTo>
                      <a:pt x="1925" y="15"/>
                    </a:lnTo>
                    <a:lnTo>
                      <a:pt x="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68"/>
              <p:cNvSpPr/>
              <p:nvPr/>
            </p:nvSpPr>
            <p:spPr>
              <a:xfrm>
                <a:off x="5415025" y="2545325"/>
                <a:ext cx="360300" cy="142000"/>
              </a:xfrm>
              <a:custGeom>
                <a:rect b="b" l="l" r="r" t="t"/>
                <a:pathLst>
                  <a:path extrusionOk="0" h="5680" w="14412">
                    <a:moveTo>
                      <a:pt x="317" y="0"/>
                    </a:moveTo>
                    <a:lnTo>
                      <a:pt x="248" y="193"/>
                    </a:lnTo>
                    <a:lnTo>
                      <a:pt x="193" y="386"/>
                    </a:lnTo>
                    <a:lnTo>
                      <a:pt x="97" y="771"/>
                    </a:lnTo>
                    <a:lnTo>
                      <a:pt x="42" y="1156"/>
                    </a:lnTo>
                    <a:lnTo>
                      <a:pt x="14" y="1527"/>
                    </a:lnTo>
                    <a:lnTo>
                      <a:pt x="1" y="1898"/>
                    </a:lnTo>
                    <a:lnTo>
                      <a:pt x="14" y="2283"/>
                    </a:lnTo>
                    <a:lnTo>
                      <a:pt x="42" y="2641"/>
                    </a:lnTo>
                    <a:lnTo>
                      <a:pt x="83" y="3012"/>
                    </a:lnTo>
                    <a:lnTo>
                      <a:pt x="179" y="3727"/>
                    </a:lnTo>
                    <a:lnTo>
                      <a:pt x="262" y="4401"/>
                    </a:lnTo>
                    <a:lnTo>
                      <a:pt x="303" y="4731"/>
                    </a:lnTo>
                    <a:lnTo>
                      <a:pt x="317" y="5061"/>
                    </a:lnTo>
                    <a:lnTo>
                      <a:pt x="331" y="5377"/>
                    </a:lnTo>
                    <a:lnTo>
                      <a:pt x="317" y="5679"/>
                    </a:lnTo>
                    <a:lnTo>
                      <a:pt x="14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68"/>
              <p:cNvSpPr/>
              <p:nvPr/>
            </p:nvSpPr>
            <p:spPr>
              <a:xfrm>
                <a:off x="5304325" y="3291975"/>
                <a:ext cx="682400" cy="1007950"/>
              </a:xfrm>
              <a:custGeom>
                <a:rect b="b" l="l" r="r" t="t"/>
                <a:pathLst>
                  <a:path extrusionOk="0" h="40318" w="27296">
                    <a:moveTo>
                      <a:pt x="13655" y="1"/>
                    </a:moveTo>
                    <a:lnTo>
                      <a:pt x="13298" y="14"/>
                    </a:lnTo>
                    <a:lnTo>
                      <a:pt x="12954" y="56"/>
                    </a:lnTo>
                    <a:lnTo>
                      <a:pt x="12596" y="124"/>
                    </a:lnTo>
                    <a:lnTo>
                      <a:pt x="12253" y="207"/>
                    </a:lnTo>
                    <a:lnTo>
                      <a:pt x="11909" y="331"/>
                    </a:lnTo>
                    <a:lnTo>
                      <a:pt x="11579" y="468"/>
                    </a:lnTo>
                    <a:lnTo>
                      <a:pt x="11235" y="633"/>
                    </a:lnTo>
                    <a:lnTo>
                      <a:pt x="10905" y="826"/>
                    </a:lnTo>
                    <a:lnTo>
                      <a:pt x="10575" y="1032"/>
                    </a:lnTo>
                    <a:lnTo>
                      <a:pt x="10245" y="1266"/>
                    </a:lnTo>
                    <a:lnTo>
                      <a:pt x="9915" y="1527"/>
                    </a:lnTo>
                    <a:lnTo>
                      <a:pt x="9599" y="1816"/>
                    </a:lnTo>
                    <a:lnTo>
                      <a:pt x="9282" y="2118"/>
                    </a:lnTo>
                    <a:lnTo>
                      <a:pt x="8966" y="2448"/>
                    </a:lnTo>
                    <a:lnTo>
                      <a:pt x="8650" y="2792"/>
                    </a:lnTo>
                    <a:lnTo>
                      <a:pt x="8347" y="3163"/>
                    </a:lnTo>
                    <a:lnTo>
                      <a:pt x="8045" y="3562"/>
                    </a:lnTo>
                    <a:lnTo>
                      <a:pt x="7742" y="3975"/>
                    </a:lnTo>
                    <a:lnTo>
                      <a:pt x="7440" y="4415"/>
                    </a:lnTo>
                    <a:lnTo>
                      <a:pt x="7151" y="4868"/>
                    </a:lnTo>
                    <a:lnTo>
                      <a:pt x="6862" y="5336"/>
                    </a:lnTo>
                    <a:lnTo>
                      <a:pt x="6587" y="5831"/>
                    </a:lnTo>
                    <a:lnTo>
                      <a:pt x="6299" y="6353"/>
                    </a:lnTo>
                    <a:lnTo>
                      <a:pt x="6024" y="6890"/>
                    </a:lnTo>
                    <a:lnTo>
                      <a:pt x="5762" y="7440"/>
                    </a:lnTo>
                    <a:lnTo>
                      <a:pt x="5501" y="8003"/>
                    </a:lnTo>
                    <a:lnTo>
                      <a:pt x="5240" y="8595"/>
                    </a:lnTo>
                    <a:lnTo>
                      <a:pt x="4979" y="9200"/>
                    </a:lnTo>
                    <a:lnTo>
                      <a:pt x="4731" y="9832"/>
                    </a:lnTo>
                    <a:lnTo>
                      <a:pt x="4484" y="10465"/>
                    </a:lnTo>
                    <a:lnTo>
                      <a:pt x="4250" y="11125"/>
                    </a:lnTo>
                    <a:lnTo>
                      <a:pt x="4016" y="11812"/>
                    </a:lnTo>
                    <a:lnTo>
                      <a:pt x="3782" y="12500"/>
                    </a:lnTo>
                    <a:lnTo>
                      <a:pt x="3562" y="13201"/>
                    </a:lnTo>
                    <a:lnTo>
                      <a:pt x="3342" y="13930"/>
                    </a:lnTo>
                    <a:lnTo>
                      <a:pt x="3136" y="14672"/>
                    </a:lnTo>
                    <a:lnTo>
                      <a:pt x="2930" y="15415"/>
                    </a:lnTo>
                    <a:lnTo>
                      <a:pt x="2723" y="16185"/>
                    </a:lnTo>
                    <a:lnTo>
                      <a:pt x="2531" y="16969"/>
                    </a:lnTo>
                    <a:lnTo>
                      <a:pt x="2338" y="17766"/>
                    </a:lnTo>
                    <a:lnTo>
                      <a:pt x="2160" y="18578"/>
                    </a:lnTo>
                    <a:lnTo>
                      <a:pt x="1995" y="19403"/>
                    </a:lnTo>
                    <a:lnTo>
                      <a:pt x="1816" y="20241"/>
                    </a:lnTo>
                    <a:lnTo>
                      <a:pt x="1665" y="21094"/>
                    </a:lnTo>
                    <a:lnTo>
                      <a:pt x="1500" y="21960"/>
                    </a:lnTo>
                    <a:lnTo>
                      <a:pt x="1362" y="22827"/>
                    </a:lnTo>
                    <a:lnTo>
                      <a:pt x="1211" y="23720"/>
                    </a:lnTo>
                    <a:lnTo>
                      <a:pt x="1087" y="24614"/>
                    </a:lnTo>
                    <a:lnTo>
                      <a:pt x="963" y="25522"/>
                    </a:lnTo>
                    <a:lnTo>
                      <a:pt x="840" y="26443"/>
                    </a:lnTo>
                    <a:lnTo>
                      <a:pt x="730" y="27378"/>
                    </a:lnTo>
                    <a:lnTo>
                      <a:pt x="620" y="28327"/>
                    </a:lnTo>
                    <a:lnTo>
                      <a:pt x="523" y="29276"/>
                    </a:lnTo>
                    <a:lnTo>
                      <a:pt x="441" y="30238"/>
                    </a:lnTo>
                    <a:lnTo>
                      <a:pt x="358" y="31201"/>
                    </a:lnTo>
                    <a:lnTo>
                      <a:pt x="290" y="32191"/>
                    </a:lnTo>
                    <a:lnTo>
                      <a:pt x="221" y="33181"/>
                    </a:lnTo>
                    <a:lnTo>
                      <a:pt x="166" y="34171"/>
                    </a:lnTo>
                    <a:lnTo>
                      <a:pt x="111" y="35175"/>
                    </a:lnTo>
                    <a:lnTo>
                      <a:pt x="70" y="36192"/>
                    </a:lnTo>
                    <a:lnTo>
                      <a:pt x="42" y="37210"/>
                    </a:lnTo>
                    <a:lnTo>
                      <a:pt x="15" y="38241"/>
                    </a:lnTo>
                    <a:lnTo>
                      <a:pt x="1" y="39272"/>
                    </a:lnTo>
                    <a:lnTo>
                      <a:pt x="1" y="40317"/>
                    </a:lnTo>
                    <a:lnTo>
                      <a:pt x="27296" y="40317"/>
                    </a:lnTo>
                    <a:lnTo>
                      <a:pt x="27296" y="39272"/>
                    </a:lnTo>
                    <a:lnTo>
                      <a:pt x="27282" y="38241"/>
                    </a:lnTo>
                    <a:lnTo>
                      <a:pt x="27254" y="37210"/>
                    </a:lnTo>
                    <a:lnTo>
                      <a:pt x="27227" y="36192"/>
                    </a:lnTo>
                    <a:lnTo>
                      <a:pt x="27186" y="35175"/>
                    </a:lnTo>
                    <a:lnTo>
                      <a:pt x="27144" y="34171"/>
                    </a:lnTo>
                    <a:lnTo>
                      <a:pt x="27089" y="33181"/>
                    </a:lnTo>
                    <a:lnTo>
                      <a:pt x="27021" y="32191"/>
                    </a:lnTo>
                    <a:lnTo>
                      <a:pt x="26952" y="31201"/>
                    </a:lnTo>
                    <a:lnTo>
                      <a:pt x="26869" y="30238"/>
                    </a:lnTo>
                    <a:lnTo>
                      <a:pt x="26773" y="29276"/>
                    </a:lnTo>
                    <a:lnTo>
                      <a:pt x="26677" y="28327"/>
                    </a:lnTo>
                    <a:lnTo>
                      <a:pt x="26581" y="27378"/>
                    </a:lnTo>
                    <a:lnTo>
                      <a:pt x="26471" y="26443"/>
                    </a:lnTo>
                    <a:lnTo>
                      <a:pt x="26347" y="25522"/>
                    </a:lnTo>
                    <a:lnTo>
                      <a:pt x="26223" y="24614"/>
                    </a:lnTo>
                    <a:lnTo>
                      <a:pt x="26086" y="23720"/>
                    </a:lnTo>
                    <a:lnTo>
                      <a:pt x="25948" y="22827"/>
                    </a:lnTo>
                    <a:lnTo>
                      <a:pt x="25797" y="21960"/>
                    </a:lnTo>
                    <a:lnTo>
                      <a:pt x="25646" y="21094"/>
                    </a:lnTo>
                    <a:lnTo>
                      <a:pt x="25481" y="20241"/>
                    </a:lnTo>
                    <a:lnTo>
                      <a:pt x="25316" y="19403"/>
                    </a:lnTo>
                    <a:lnTo>
                      <a:pt x="25137" y="18578"/>
                    </a:lnTo>
                    <a:lnTo>
                      <a:pt x="24958" y="17766"/>
                    </a:lnTo>
                    <a:lnTo>
                      <a:pt x="24766" y="16969"/>
                    </a:lnTo>
                    <a:lnTo>
                      <a:pt x="24573" y="16185"/>
                    </a:lnTo>
                    <a:lnTo>
                      <a:pt x="24381" y="15415"/>
                    </a:lnTo>
                    <a:lnTo>
                      <a:pt x="24174" y="14672"/>
                    </a:lnTo>
                    <a:lnTo>
                      <a:pt x="23968" y="13930"/>
                    </a:lnTo>
                    <a:lnTo>
                      <a:pt x="23748" y="13201"/>
                    </a:lnTo>
                    <a:lnTo>
                      <a:pt x="23514" y="12500"/>
                    </a:lnTo>
                    <a:lnTo>
                      <a:pt x="23294" y="11812"/>
                    </a:lnTo>
                    <a:lnTo>
                      <a:pt x="23060" y="11125"/>
                    </a:lnTo>
                    <a:lnTo>
                      <a:pt x="22813" y="10465"/>
                    </a:lnTo>
                    <a:lnTo>
                      <a:pt x="22579" y="9832"/>
                    </a:lnTo>
                    <a:lnTo>
                      <a:pt x="22318" y="9200"/>
                    </a:lnTo>
                    <a:lnTo>
                      <a:pt x="22070" y="8595"/>
                    </a:lnTo>
                    <a:lnTo>
                      <a:pt x="21809" y="8003"/>
                    </a:lnTo>
                    <a:lnTo>
                      <a:pt x="21548" y="7440"/>
                    </a:lnTo>
                    <a:lnTo>
                      <a:pt x="21273" y="6890"/>
                    </a:lnTo>
                    <a:lnTo>
                      <a:pt x="20998" y="6353"/>
                    </a:lnTo>
                    <a:lnTo>
                      <a:pt x="20723" y="5831"/>
                    </a:lnTo>
                    <a:lnTo>
                      <a:pt x="20434" y="5336"/>
                    </a:lnTo>
                    <a:lnTo>
                      <a:pt x="20145" y="4868"/>
                    </a:lnTo>
                    <a:lnTo>
                      <a:pt x="19857" y="4415"/>
                    </a:lnTo>
                    <a:lnTo>
                      <a:pt x="19568" y="3975"/>
                    </a:lnTo>
                    <a:lnTo>
                      <a:pt x="19265" y="3562"/>
                    </a:lnTo>
                    <a:lnTo>
                      <a:pt x="18963" y="3163"/>
                    </a:lnTo>
                    <a:lnTo>
                      <a:pt x="18647" y="2792"/>
                    </a:lnTo>
                    <a:lnTo>
                      <a:pt x="18344" y="2448"/>
                    </a:lnTo>
                    <a:lnTo>
                      <a:pt x="18028" y="2118"/>
                    </a:lnTo>
                    <a:lnTo>
                      <a:pt x="17698" y="1816"/>
                    </a:lnTo>
                    <a:lnTo>
                      <a:pt x="17382" y="1527"/>
                    </a:lnTo>
                    <a:lnTo>
                      <a:pt x="17052" y="1266"/>
                    </a:lnTo>
                    <a:lnTo>
                      <a:pt x="16735" y="1032"/>
                    </a:lnTo>
                    <a:lnTo>
                      <a:pt x="16391" y="826"/>
                    </a:lnTo>
                    <a:lnTo>
                      <a:pt x="16061" y="633"/>
                    </a:lnTo>
                    <a:lnTo>
                      <a:pt x="15731" y="468"/>
                    </a:lnTo>
                    <a:lnTo>
                      <a:pt x="15388" y="331"/>
                    </a:lnTo>
                    <a:lnTo>
                      <a:pt x="15044" y="207"/>
                    </a:lnTo>
                    <a:lnTo>
                      <a:pt x="14700" y="124"/>
                    </a:lnTo>
                    <a:lnTo>
                      <a:pt x="14356" y="56"/>
                    </a:lnTo>
                    <a:lnTo>
                      <a:pt x="13999" y="14"/>
                    </a:lnTo>
                    <a:lnTo>
                      <a:pt x="136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68"/>
              <p:cNvSpPr/>
              <p:nvPr/>
            </p:nvSpPr>
            <p:spPr>
              <a:xfrm>
                <a:off x="5382375" y="3480025"/>
                <a:ext cx="515325" cy="95250"/>
              </a:xfrm>
              <a:custGeom>
                <a:rect b="b" l="l" r="r" t="t"/>
                <a:pathLst>
                  <a:path extrusionOk="0" h="3810" w="20613">
                    <a:moveTo>
                      <a:pt x="2077" y="0"/>
                    </a:moveTo>
                    <a:lnTo>
                      <a:pt x="0" y="3328"/>
                    </a:lnTo>
                    <a:lnTo>
                      <a:pt x="96" y="3438"/>
                    </a:lnTo>
                    <a:lnTo>
                      <a:pt x="206" y="3534"/>
                    </a:lnTo>
                    <a:lnTo>
                      <a:pt x="316" y="3617"/>
                    </a:lnTo>
                    <a:lnTo>
                      <a:pt x="440" y="3685"/>
                    </a:lnTo>
                    <a:lnTo>
                      <a:pt x="564" y="3740"/>
                    </a:lnTo>
                    <a:lnTo>
                      <a:pt x="688" y="3782"/>
                    </a:lnTo>
                    <a:lnTo>
                      <a:pt x="811" y="3809"/>
                    </a:lnTo>
                    <a:lnTo>
                      <a:pt x="1059" y="3809"/>
                    </a:lnTo>
                    <a:lnTo>
                      <a:pt x="1197" y="3782"/>
                    </a:lnTo>
                    <a:lnTo>
                      <a:pt x="1320" y="3740"/>
                    </a:lnTo>
                    <a:lnTo>
                      <a:pt x="1430" y="3685"/>
                    </a:lnTo>
                    <a:lnTo>
                      <a:pt x="1554" y="3617"/>
                    </a:lnTo>
                    <a:lnTo>
                      <a:pt x="1664" y="3534"/>
                    </a:lnTo>
                    <a:lnTo>
                      <a:pt x="1774" y="3438"/>
                    </a:lnTo>
                    <a:lnTo>
                      <a:pt x="1870" y="3328"/>
                    </a:lnTo>
                    <a:lnTo>
                      <a:pt x="1980" y="3218"/>
                    </a:lnTo>
                    <a:lnTo>
                      <a:pt x="2077" y="3122"/>
                    </a:lnTo>
                    <a:lnTo>
                      <a:pt x="2200" y="3025"/>
                    </a:lnTo>
                    <a:lnTo>
                      <a:pt x="2310" y="2970"/>
                    </a:lnTo>
                    <a:lnTo>
                      <a:pt x="2434" y="2915"/>
                    </a:lnTo>
                    <a:lnTo>
                      <a:pt x="2558" y="2874"/>
                    </a:lnTo>
                    <a:lnTo>
                      <a:pt x="2682" y="2847"/>
                    </a:lnTo>
                    <a:lnTo>
                      <a:pt x="2943" y="2847"/>
                    </a:lnTo>
                    <a:lnTo>
                      <a:pt x="3067" y="2874"/>
                    </a:lnTo>
                    <a:lnTo>
                      <a:pt x="3190" y="2915"/>
                    </a:lnTo>
                    <a:lnTo>
                      <a:pt x="3314" y="2970"/>
                    </a:lnTo>
                    <a:lnTo>
                      <a:pt x="3424" y="3025"/>
                    </a:lnTo>
                    <a:lnTo>
                      <a:pt x="3548" y="3122"/>
                    </a:lnTo>
                    <a:lnTo>
                      <a:pt x="3644" y="3218"/>
                    </a:lnTo>
                    <a:lnTo>
                      <a:pt x="3754" y="3328"/>
                    </a:lnTo>
                    <a:lnTo>
                      <a:pt x="3850" y="3438"/>
                    </a:lnTo>
                    <a:lnTo>
                      <a:pt x="3960" y="3534"/>
                    </a:lnTo>
                    <a:lnTo>
                      <a:pt x="4070" y="3617"/>
                    </a:lnTo>
                    <a:lnTo>
                      <a:pt x="4194" y="3685"/>
                    </a:lnTo>
                    <a:lnTo>
                      <a:pt x="4304" y="3740"/>
                    </a:lnTo>
                    <a:lnTo>
                      <a:pt x="4428" y="3782"/>
                    </a:lnTo>
                    <a:lnTo>
                      <a:pt x="4565" y="3809"/>
                    </a:lnTo>
                    <a:lnTo>
                      <a:pt x="4813" y="3809"/>
                    </a:lnTo>
                    <a:lnTo>
                      <a:pt x="4937" y="3782"/>
                    </a:lnTo>
                    <a:lnTo>
                      <a:pt x="5060" y="3740"/>
                    </a:lnTo>
                    <a:lnTo>
                      <a:pt x="5184" y="3685"/>
                    </a:lnTo>
                    <a:lnTo>
                      <a:pt x="5308" y="3617"/>
                    </a:lnTo>
                    <a:lnTo>
                      <a:pt x="5418" y="3534"/>
                    </a:lnTo>
                    <a:lnTo>
                      <a:pt x="5528" y="3438"/>
                    </a:lnTo>
                    <a:lnTo>
                      <a:pt x="5624" y="3328"/>
                    </a:lnTo>
                    <a:lnTo>
                      <a:pt x="5720" y="3218"/>
                    </a:lnTo>
                    <a:lnTo>
                      <a:pt x="5830" y="3122"/>
                    </a:lnTo>
                    <a:lnTo>
                      <a:pt x="5940" y="3025"/>
                    </a:lnTo>
                    <a:lnTo>
                      <a:pt x="6064" y="2970"/>
                    </a:lnTo>
                    <a:lnTo>
                      <a:pt x="6188" y="2915"/>
                    </a:lnTo>
                    <a:lnTo>
                      <a:pt x="6312" y="2874"/>
                    </a:lnTo>
                    <a:lnTo>
                      <a:pt x="6435" y="2847"/>
                    </a:lnTo>
                    <a:lnTo>
                      <a:pt x="6683" y="2847"/>
                    </a:lnTo>
                    <a:lnTo>
                      <a:pt x="6807" y="2874"/>
                    </a:lnTo>
                    <a:lnTo>
                      <a:pt x="6944" y="2915"/>
                    </a:lnTo>
                    <a:lnTo>
                      <a:pt x="7054" y="2970"/>
                    </a:lnTo>
                    <a:lnTo>
                      <a:pt x="7178" y="3025"/>
                    </a:lnTo>
                    <a:lnTo>
                      <a:pt x="7288" y="3122"/>
                    </a:lnTo>
                    <a:lnTo>
                      <a:pt x="7398" y="3218"/>
                    </a:lnTo>
                    <a:lnTo>
                      <a:pt x="7494" y="3328"/>
                    </a:lnTo>
                    <a:lnTo>
                      <a:pt x="7604" y="3438"/>
                    </a:lnTo>
                    <a:lnTo>
                      <a:pt x="7701" y="3534"/>
                    </a:lnTo>
                    <a:lnTo>
                      <a:pt x="7824" y="3617"/>
                    </a:lnTo>
                    <a:lnTo>
                      <a:pt x="7934" y="3685"/>
                    </a:lnTo>
                    <a:lnTo>
                      <a:pt x="8058" y="3740"/>
                    </a:lnTo>
                    <a:lnTo>
                      <a:pt x="8182" y="3782"/>
                    </a:lnTo>
                    <a:lnTo>
                      <a:pt x="8306" y="3809"/>
                    </a:lnTo>
                    <a:lnTo>
                      <a:pt x="8567" y="3809"/>
                    </a:lnTo>
                    <a:lnTo>
                      <a:pt x="8691" y="3782"/>
                    </a:lnTo>
                    <a:lnTo>
                      <a:pt x="8814" y="3740"/>
                    </a:lnTo>
                    <a:lnTo>
                      <a:pt x="8938" y="3685"/>
                    </a:lnTo>
                    <a:lnTo>
                      <a:pt x="9048" y="3617"/>
                    </a:lnTo>
                    <a:lnTo>
                      <a:pt x="9158" y="3534"/>
                    </a:lnTo>
                    <a:lnTo>
                      <a:pt x="9268" y="3438"/>
                    </a:lnTo>
                    <a:lnTo>
                      <a:pt x="9378" y="3328"/>
                    </a:lnTo>
                    <a:lnTo>
                      <a:pt x="9474" y="3218"/>
                    </a:lnTo>
                    <a:lnTo>
                      <a:pt x="9584" y="3122"/>
                    </a:lnTo>
                    <a:lnTo>
                      <a:pt x="9694" y="3025"/>
                    </a:lnTo>
                    <a:lnTo>
                      <a:pt x="9804" y="2970"/>
                    </a:lnTo>
                    <a:lnTo>
                      <a:pt x="9928" y="2915"/>
                    </a:lnTo>
                    <a:lnTo>
                      <a:pt x="10052" y="2874"/>
                    </a:lnTo>
                    <a:lnTo>
                      <a:pt x="10176" y="2847"/>
                    </a:lnTo>
                    <a:lnTo>
                      <a:pt x="10437" y="2847"/>
                    </a:lnTo>
                    <a:lnTo>
                      <a:pt x="10561" y="2874"/>
                    </a:lnTo>
                    <a:lnTo>
                      <a:pt x="10684" y="2915"/>
                    </a:lnTo>
                    <a:lnTo>
                      <a:pt x="10808" y="2970"/>
                    </a:lnTo>
                    <a:lnTo>
                      <a:pt x="10932" y="3025"/>
                    </a:lnTo>
                    <a:lnTo>
                      <a:pt x="11042" y="3122"/>
                    </a:lnTo>
                    <a:lnTo>
                      <a:pt x="11152" y="3218"/>
                    </a:lnTo>
                    <a:lnTo>
                      <a:pt x="11248" y="3328"/>
                    </a:lnTo>
                    <a:lnTo>
                      <a:pt x="11344" y="3438"/>
                    </a:lnTo>
                    <a:lnTo>
                      <a:pt x="11454" y="3534"/>
                    </a:lnTo>
                    <a:lnTo>
                      <a:pt x="11564" y="3617"/>
                    </a:lnTo>
                    <a:lnTo>
                      <a:pt x="11688" y="3685"/>
                    </a:lnTo>
                    <a:lnTo>
                      <a:pt x="11812" y="3740"/>
                    </a:lnTo>
                    <a:lnTo>
                      <a:pt x="11936" y="3782"/>
                    </a:lnTo>
                    <a:lnTo>
                      <a:pt x="12059" y="3809"/>
                    </a:lnTo>
                    <a:lnTo>
                      <a:pt x="12307" y="3809"/>
                    </a:lnTo>
                    <a:lnTo>
                      <a:pt x="12431" y="3782"/>
                    </a:lnTo>
                    <a:lnTo>
                      <a:pt x="12554" y="3740"/>
                    </a:lnTo>
                    <a:lnTo>
                      <a:pt x="12678" y="3685"/>
                    </a:lnTo>
                    <a:lnTo>
                      <a:pt x="12802" y="3617"/>
                    </a:lnTo>
                    <a:lnTo>
                      <a:pt x="12912" y="3534"/>
                    </a:lnTo>
                    <a:lnTo>
                      <a:pt x="13022" y="3438"/>
                    </a:lnTo>
                    <a:lnTo>
                      <a:pt x="13118" y="3328"/>
                    </a:lnTo>
                    <a:lnTo>
                      <a:pt x="13214" y="3218"/>
                    </a:lnTo>
                    <a:lnTo>
                      <a:pt x="13324" y="3122"/>
                    </a:lnTo>
                    <a:lnTo>
                      <a:pt x="13434" y="3025"/>
                    </a:lnTo>
                    <a:lnTo>
                      <a:pt x="13558" y="2970"/>
                    </a:lnTo>
                    <a:lnTo>
                      <a:pt x="13682" y="2915"/>
                    </a:lnTo>
                    <a:lnTo>
                      <a:pt x="13806" y="2874"/>
                    </a:lnTo>
                    <a:lnTo>
                      <a:pt x="13930" y="2847"/>
                    </a:lnTo>
                    <a:lnTo>
                      <a:pt x="14191" y="2847"/>
                    </a:lnTo>
                    <a:lnTo>
                      <a:pt x="14315" y="2874"/>
                    </a:lnTo>
                    <a:lnTo>
                      <a:pt x="14438" y="2915"/>
                    </a:lnTo>
                    <a:lnTo>
                      <a:pt x="14562" y="2970"/>
                    </a:lnTo>
                    <a:lnTo>
                      <a:pt x="14672" y="3025"/>
                    </a:lnTo>
                    <a:lnTo>
                      <a:pt x="14782" y="3122"/>
                    </a:lnTo>
                    <a:lnTo>
                      <a:pt x="14892" y="3218"/>
                    </a:lnTo>
                    <a:lnTo>
                      <a:pt x="14988" y="3328"/>
                    </a:lnTo>
                    <a:lnTo>
                      <a:pt x="15098" y="3438"/>
                    </a:lnTo>
                    <a:lnTo>
                      <a:pt x="15208" y="3534"/>
                    </a:lnTo>
                    <a:lnTo>
                      <a:pt x="15318" y="3617"/>
                    </a:lnTo>
                    <a:lnTo>
                      <a:pt x="15428" y="3685"/>
                    </a:lnTo>
                    <a:lnTo>
                      <a:pt x="15552" y="3740"/>
                    </a:lnTo>
                    <a:lnTo>
                      <a:pt x="15676" y="3782"/>
                    </a:lnTo>
                    <a:lnTo>
                      <a:pt x="15800" y="3809"/>
                    </a:lnTo>
                    <a:lnTo>
                      <a:pt x="16061" y="3809"/>
                    </a:lnTo>
                    <a:lnTo>
                      <a:pt x="16185" y="3782"/>
                    </a:lnTo>
                    <a:lnTo>
                      <a:pt x="16308" y="3740"/>
                    </a:lnTo>
                    <a:lnTo>
                      <a:pt x="16432" y="3685"/>
                    </a:lnTo>
                    <a:lnTo>
                      <a:pt x="16542" y="3617"/>
                    </a:lnTo>
                    <a:lnTo>
                      <a:pt x="16666" y="3534"/>
                    </a:lnTo>
                    <a:lnTo>
                      <a:pt x="16762" y="3438"/>
                    </a:lnTo>
                    <a:lnTo>
                      <a:pt x="16872" y="3328"/>
                    </a:lnTo>
                    <a:lnTo>
                      <a:pt x="16968" y="3218"/>
                    </a:lnTo>
                    <a:lnTo>
                      <a:pt x="17078" y="3122"/>
                    </a:lnTo>
                    <a:lnTo>
                      <a:pt x="17188" y="3025"/>
                    </a:lnTo>
                    <a:lnTo>
                      <a:pt x="17312" y="2970"/>
                    </a:lnTo>
                    <a:lnTo>
                      <a:pt x="17422" y="2915"/>
                    </a:lnTo>
                    <a:lnTo>
                      <a:pt x="17560" y="2874"/>
                    </a:lnTo>
                    <a:lnTo>
                      <a:pt x="17683" y="2847"/>
                    </a:lnTo>
                    <a:lnTo>
                      <a:pt x="17931" y="2847"/>
                    </a:lnTo>
                    <a:lnTo>
                      <a:pt x="18055" y="2874"/>
                    </a:lnTo>
                    <a:lnTo>
                      <a:pt x="18178" y="2915"/>
                    </a:lnTo>
                    <a:lnTo>
                      <a:pt x="18302" y="2970"/>
                    </a:lnTo>
                    <a:lnTo>
                      <a:pt x="18426" y="3025"/>
                    </a:lnTo>
                    <a:lnTo>
                      <a:pt x="18536" y="3122"/>
                    </a:lnTo>
                    <a:lnTo>
                      <a:pt x="18646" y="3218"/>
                    </a:lnTo>
                    <a:lnTo>
                      <a:pt x="18742" y="3328"/>
                    </a:lnTo>
                    <a:lnTo>
                      <a:pt x="18838" y="3438"/>
                    </a:lnTo>
                    <a:lnTo>
                      <a:pt x="18948" y="3534"/>
                    </a:lnTo>
                    <a:lnTo>
                      <a:pt x="19058" y="3617"/>
                    </a:lnTo>
                    <a:lnTo>
                      <a:pt x="19182" y="3685"/>
                    </a:lnTo>
                    <a:lnTo>
                      <a:pt x="19306" y="3740"/>
                    </a:lnTo>
                    <a:lnTo>
                      <a:pt x="19430" y="3782"/>
                    </a:lnTo>
                    <a:lnTo>
                      <a:pt x="19553" y="3809"/>
                    </a:lnTo>
                    <a:lnTo>
                      <a:pt x="19801" y="3809"/>
                    </a:lnTo>
                    <a:lnTo>
                      <a:pt x="19938" y="3782"/>
                    </a:lnTo>
                    <a:lnTo>
                      <a:pt x="20062" y="3740"/>
                    </a:lnTo>
                    <a:lnTo>
                      <a:pt x="20172" y="3685"/>
                    </a:lnTo>
                    <a:lnTo>
                      <a:pt x="20296" y="3617"/>
                    </a:lnTo>
                    <a:lnTo>
                      <a:pt x="20406" y="3534"/>
                    </a:lnTo>
                    <a:lnTo>
                      <a:pt x="20516" y="3438"/>
                    </a:lnTo>
                    <a:lnTo>
                      <a:pt x="20612" y="3328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68"/>
              <p:cNvSpPr/>
              <p:nvPr/>
            </p:nvSpPr>
            <p:spPr>
              <a:xfrm>
                <a:off x="5738850" y="3064075"/>
                <a:ext cx="314900" cy="476475"/>
              </a:xfrm>
              <a:custGeom>
                <a:rect b="b" l="l" r="r" t="t"/>
                <a:pathLst>
                  <a:path extrusionOk="0" h="19059" w="12596">
                    <a:moveTo>
                      <a:pt x="3136" y="0"/>
                    </a:moveTo>
                    <a:lnTo>
                      <a:pt x="2902" y="14"/>
                    </a:lnTo>
                    <a:lnTo>
                      <a:pt x="2682" y="55"/>
                    </a:lnTo>
                    <a:lnTo>
                      <a:pt x="2448" y="110"/>
                    </a:lnTo>
                    <a:lnTo>
                      <a:pt x="2228" y="193"/>
                    </a:lnTo>
                    <a:lnTo>
                      <a:pt x="2022" y="289"/>
                    </a:lnTo>
                    <a:lnTo>
                      <a:pt x="1816" y="413"/>
                    </a:lnTo>
                    <a:lnTo>
                      <a:pt x="1623" y="550"/>
                    </a:lnTo>
                    <a:lnTo>
                      <a:pt x="1458" y="715"/>
                    </a:lnTo>
                    <a:lnTo>
                      <a:pt x="1293" y="894"/>
                    </a:lnTo>
                    <a:lnTo>
                      <a:pt x="1142" y="1086"/>
                    </a:lnTo>
                    <a:lnTo>
                      <a:pt x="1018" y="1306"/>
                    </a:lnTo>
                    <a:lnTo>
                      <a:pt x="908" y="1526"/>
                    </a:lnTo>
                    <a:lnTo>
                      <a:pt x="839" y="1760"/>
                    </a:lnTo>
                    <a:lnTo>
                      <a:pt x="784" y="1980"/>
                    </a:lnTo>
                    <a:lnTo>
                      <a:pt x="757" y="2214"/>
                    </a:lnTo>
                    <a:lnTo>
                      <a:pt x="743" y="2448"/>
                    </a:lnTo>
                    <a:lnTo>
                      <a:pt x="757" y="2681"/>
                    </a:lnTo>
                    <a:lnTo>
                      <a:pt x="798" y="2915"/>
                    </a:lnTo>
                    <a:lnTo>
                      <a:pt x="853" y="3135"/>
                    </a:lnTo>
                    <a:lnTo>
                      <a:pt x="922" y="3355"/>
                    </a:lnTo>
                    <a:lnTo>
                      <a:pt x="1032" y="3561"/>
                    </a:lnTo>
                    <a:lnTo>
                      <a:pt x="1142" y="3768"/>
                    </a:lnTo>
                    <a:lnTo>
                      <a:pt x="1293" y="3960"/>
                    </a:lnTo>
                    <a:lnTo>
                      <a:pt x="1444" y="4139"/>
                    </a:lnTo>
                    <a:lnTo>
                      <a:pt x="1637" y="4304"/>
                    </a:lnTo>
                    <a:lnTo>
                      <a:pt x="1829" y="4441"/>
                    </a:lnTo>
                    <a:lnTo>
                      <a:pt x="2338" y="4785"/>
                    </a:lnTo>
                    <a:lnTo>
                      <a:pt x="2847" y="5170"/>
                    </a:lnTo>
                    <a:lnTo>
                      <a:pt x="3383" y="5583"/>
                    </a:lnTo>
                    <a:lnTo>
                      <a:pt x="3906" y="6023"/>
                    </a:lnTo>
                    <a:lnTo>
                      <a:pt x="4428" y="6477"/>
                    </a:lnTo>
                    <a:lnTo>
                      <a:pt x="4937" y="6944"/>
                    </a:lnTo>
                    <a:lnTo>
                      <a:pt x="5432" y="7425"/>
                    </a:lnTo>
                    <a:lnTo>
                      <a:pt x="5886" y="7920"/>
                    </a:lnTo>
                    <a:lnTo>
                      <a:pt x="6326" y="8415"/>
                    </a:lnTo>
                    <a:lnTo>
                      <a:pt x="6711" y="8897"/>
                    </a:lnTo>
                    <a:lnTo>
                      <a:pt x="6876" y="9130"/>
                    </a:lnTo>
                    <a:lnTo>
                      <a:pt x="7041" y="9364"/>
                    </a:lnTo>
                    <a:lnTo>
                      <a:pt x="7192" y="9598"/>
                    </a:lnTo>
                    <a:lnTo>
                      <a:pt x="7316" y="9832"/>
                    </a:lnTo>
                    <a:lnTo>
                      <a:pt x="7440" y="10052"/>
                    </a:lnTo>
                    <a:lnTo>
                      <a:pt x="7536" y="10272"/>
                    </a:lnTo>
                    <a:lnTo>
                      <a:pt x="7618" y="10478"/>
                    </a:lnTo>
                    <a:lnTo>
                      <a:pt x="7687" y="10684"/>
                    </a:lnTo>
                    <a:lnTo>
                      <a:pt x="7728" y="10877"/>
                    </a:lnTo>
                    <a:lnTo>
                      <a:pt x="7756" y="11069"/>
                    </a:lnTo>
                    <a:lnTo>
                      <a:pt x="7756" y="11248"/>
                    </a:lnTo>
                    <a:lnTo>
                      <a:pt x="7728" y="11413"/>
                    </a:lnTo>
                    <a:lnTo>
                      <a:pt x="7687" y="11578"/>
                    </a:lnTo>
                    <a:lnTo>
                      <a:pt x="7605" y="11743"/>
                    </a:lnTo>
                    <a:lnTo>
                      <a:pt x="7481" y="11908"/>
                    </a:lnTo>
                    <a:lnTo>
                      <a:pt x="7330" y="12087"/>
                    </a:lnTo>
                    <a:lnTo>
                      <a:pt x="7123" y="12279"/>
                    </a:lnTo>
                    <a:lnTo>
                      <a:pt x="6890" y="12458"/>
                    </a:lnTo>
                    <a:lnTo>
                      <a:pt x="6615" y="12651"/>
                    </a:lnTo>
                    <a:lnTo>
                      <a:pt x="6285" y="12843"/>
                    </a:lnTo>
                    <a:lnTo>
                      <a:pt x="5913" y="13022"/>
                    </a:lnTo>
                    <a:lnTo>
                      <a:pt x="5501" y="13214"/>
                    </a:lnTo>
                    <a:lnTo>
                      <a:pt x="5033" y="13407"/>
                    </a:lnTo>
                    <a:lnTo>
                      <a:pt x="4524" y="13586"/>
                    </a:lnTo>
                    <a:lnTo>
                      <a:pt x="3961" y="13764"/>
                    </a:lnTo>
                    <a:lnTo>
                      <a:pt x="3342" y="13929"/>
                    </a:lnTo>
                    <a:lnTo>
                      <a:pt x="2668" y="14108"/>
                    </a:lnTo>
                    <a:lnTo>
                      <a:pt x="1939" y="14259"/>
                    </a:lnTo>
                    <a:lnTo>
                      <a:pt x="1706" y="14328"/>
                    </a:lnTo>
                    <a:lnTo>
                      <a:pt x="1472" y="14411"/>
                    </a:lnTo>
                    <a:lnTo>
                      <a:pt x="1252" y="14507"/>
                    </a:lnTo>
                    <a:lnTo>
                      <a:pt x="1059" y="14644"/>
                    </a:lnTo>
                    <a:lnTo>
                      <a:pt x="867" y="14782"/>
                    </a:lnTo>
                    <a:lnTo>
                      <a:pt x="702" y="14933"/>
                    </a:lnTo>
                    <a:lnTo>
                      <a:pt x="537" y="15112"/>
                    </a:lnTo>
                    <a:lnTo>
                      <a:pt x="399" y="15304"/>
                    </a:lnTo>
                    <a:lnTo>
                      <a:pt x="289" y="15497"/>
                    </a:lnTo>
                    <a:lnTo>
                      <a:pt x="193" y="15717"/>
                    </a:lnTo>
                    <a:lnTo>
                      <a:pt x="111" y="15937"/>
                    </a:lnTo>
                    <a:lnTo>
                      <a:pt x="56" y="16157"/>
                    </a:lnTo>
                    <a:lnTo>
                      <a:pt x="14" y="16391"/>
                    </a:lnTo>
                    <a:lnTo>
                      <a:pt x="1" y="16638"/>
                    </a:lnTo>
                    <a:lnTo>
                      <a:pt x="14" y="16872"/>
                    </a:lnTo>
                    <a:lnTo>
                      <a:pt x="56" y="17119"/>
                    </a:lnTo>
                    <a:lnTo>
                      <a:pt x="111" y="17339"/>
                    </a:lnTo>
                    <a:lnTo>
                      <a:pt x="179" y="17532"/>
                    </a:lnTo>
                    <a:lnTo>
                      <a:pt x="262" y="17725"/>
                    </a:lnTo>
                    <a:lnTo>
                      <a:pt x="372" y="17903"/>
                    </a:lnTo>
                    <a:lnTo>
                      <a:pt x="482" y="18082"/>
                    </a:lnTo>
                    <a:lnTo>
                      <a:pt x="606" y="18233"/>
                    </a:lnTo>
                    <a:lnTo>
                      <a:pt x="757" y="18385"/>
                    </a:lnTo>
                    <a:lnTo>
                      <a:pt x="908" y="18522"/>
                    </a:lnTo>
                    <a:lnTo>
                      <a:pt x="1073" y="18646"/>
                    </a:lnTo>
                    <a:lnTo>
                      <a:pt x="1238" y="18742"/>
                    </a:lnTo>
                    <a:lnTo>
                      <a:pt x="1431" y="18838"/>
                    </a:lnTo>
                    <a:lnTo>
                      <a:pt x="1609" y="18921"/>
                    </a:lnTo>
                    <a:lnTo>
                      <a:pt x="1802" y="18976"/>
                    </a:lnTo>
                    <a:lnTo>
                      <a:pt x="2008" y="19017"/>
                    </a:lnTo>
                    <a:lnTo>
                      <a:pt x="2214" y="19045"/>
                    </a:lnTo>
                    <a:lnTo>
                      <a:pt x="2421" y="19058"/>
                    </a:lnTo>
                    <a:lnTo>
                      <a:pt x="2668" y="19045"/>
                    </a:lnTo>
                    <a:lnTo>
                      <a:pt x="2916" y="19003"/>
                    </a:lnTo>
                    <a:lnTo>
                      <a:pt x="3906" y="18797"/>
                    </a:lnTo>
                    <a:lnTo>
                      <a:pt x="4511" y="18646"/>
                    </a:lnTo>
                    <a:lnTo>
                      <a:pt x="5184" y="18467"/>
                    </a:lnTo>
                    <a:lnTo>
                      <a:pt x="5886" y="18247"/>
                    </a:lnTo>
                    <a:lnTo>
                      <a:pt x="6257" y="18123"/>
                    </a:lnTo>
                    <a:lnTo>
                      <a:pt x="6628" y="17986"/>
                    </a:lnTo>
                    <a:lnTo>
                      <a:pt x="7013" y="17848"/>
                    </a:lnTo>
                    <a:lnTo>
                      <a:pt x="7385" y="17697"/>
                    </a:lnTo>
                    <a:lnTo>
                      <a:pt x="7770" y="17518"/>
                    </a:lnTo>
                    <a:lnTo>
                      <a:pt x="8155" y="17339"/>
                    </a:lnTo>
                    <a:lnTo>
                      <a:pt x="8526" y="17147"/>
                    </a:lnTo>
                    <a:lnTo>
                      <a:pt x="8897" y="16941"/>
                    </a:lnTo>
                    <a:lnTo>
                      <a:pt x="9255" y="16721"/>
                    </a:lnTo>
                    <a:lnTo>
                      <a:pt x="9612" y="16473"/>
                    </a:lnTo>
                    <a:lnTo>
                      <a:pt x="9956" y="16226"/>
                    </a:lnTo>
                    <a:lnTo>
                      <a:pt x="10286" y="15964"/>
                    </a:lnTo>
                    <a:lnTo>
                      <a:pt x="10602" y="15676"/>
                    </a:lnTo>
                    <a:lnTo>
                      <a:pt x="10891" y="15373"/>
                    </a:lnTo>
                    <a:lnTo>
                      <a:pt x="11180" y="15057"/>
                    </a:lnTo>
                    <a:lnTo>
                      <a:pt x="11441" y="14727"/>
                    </a:lnTo>
                    <a:lnTo>
                      <a:pt x="11675" y="14369"/>
                    </a:lnTo>
                    <a:lnTo>
                      <a:pt x="11895" y="13998"/>
                    </a:lnTo>
                    <a:lnTo>
                      <a:pt x="12087" y="13613"/>
                    </a:lnTo>
                    <a:lnTo>
                      <a:pt x="12170" y="13407"/>
                    </a:lnTo>
                    <a:lnTo>
                      <a:pt x="12252" y="13201"/>
                    </a:lnTo>
                    <a:lnTo>
                      <a:pt x="12321" y="12994"/>
                    </a:lnTo>
                    <a:lnTo>
                      <a:pt x="12390" y="12774"/>
                    </a:lnTo>
                    <a:lnTo>
                      <a:pt x="12445" y="12554"/>
                    </a:lnTo>
                    <a:lnTo>
                      <a:pt x="12486" y="12321"/>
                    </a:lnTo>
                    <a:lnTo>
                      <a:pt x="12527" y="12059"/>
                    </a:lnTo>
                    <a:lnTo>
                      <a:pt x="12569" y="11798"/>
                    </a:lnTo>
                    <a:lnTo>
                      <a:pt x="12582" y="11537"/>
                    </a:lnTo>
                    <a:lnTo>
                      <a:pt x="12596" y="11276"/>
                    </a:lnTo>
                    <a:lnTo>
                      <a:pt x="12596" y="11014"/>
                    </a:lnTo>
                    <a:lnTo>
                      <a:pt x="12582" y="10753"/>
                    </a:lnTo>
                    <a:lnTo>
                      <a:pt x="12555" y="10505"/>
                    </a:lnTo>
                    <a:lnTo>
                      <a:pt x="12514" y="10244"/>
                    </a:lnTo>
                    <a:lnTo>
                      <a:pt x="12472" y="9983"/>
                    </a:lnTo>
                    <a:lnTo>
                      <a:pt x="12417" y="9735"/>
                    </a:lnTo>
                    <a:lnTo>
                      <a:pt x="12349" y="9474"/>
                    </a:lnTo>
                    <a:lnTo>
                      <a:pt x="12280" y="9227"/>
                    </a:lnTo>
                    <a:lnTo>
                      <a:pt x="12197" y="8979"/>
                    </a:lnTo>
                    <a:lnTo>
                      <a:pt x="12115" y="8732"/>
                    </a:lnTo>
                    <a:lnTo>
                      <a:pt x="11908" y="8237"/>
                    </a:lnTo>
                    <a:lnTo>
                      <a:pt x="11675" y="7755"/>
                    </a:lnTo>
                    <a:lnTo>
                      <a:pt x="11427" y="7274"/>
                    </a:lnTo>
                    <a:lnTo>
                      <a:pt x="11138" y="6807"/>
                    </a:lnTo>
                    <a:lnTo>
                      <a:pt x="10836" y="6353"/>
                    </a:lnTo>
                    <a:lnTo>
                      <a:pt x="10520" y="5899"/>
                    </a:lnTo>
                    <a:lnTo>
                      <a:pt x="10176" y="5473"/>
                    </a:lnTo>
                    <a:lnTo>
                      <a:pt x="9832" y="5047"/>
                    </a:lnTo>
                    <a:lnTo>
                      <a:pt x="9475" y="4634"/>
                    </a:lnTo>
                    <a:lnTo>
                      <a:pt x="9103" y="4235"/>
                    </a:lnTo>
                    <a:lnTo>
                      <a:pt x="8732" y="3850"/>
                    </a:lnTo>
                    <a:lnTo>
                      <a:pt x="8361" y="3493"/>
                    </a:lnTo>
                    <a:lnTo>
                      <a:pt x="7976" y="3135"/>
                    </a:lnTo>
                    <a:lnTo>
                      <a:pt x="7605" y="2805"/>
                    </a:lnTo>
                    <a:lnTo>
                      <a:pt x="7247" y="2475"/>
                    </a:lnTo>
                    <a:lnTo>
                      <a:pt x="6546" y="1898"/>
                    </a:lnTo>
                    <a:lnTo>
                      <a:pt x="5900" y="1389"/>
                    </a:lnTo>
                    <a:lnTo>
                      <a:pt x="5322" y="976"/>
                    </a:lnTo>
                    <a:lnTo>
                      <a:pt x="4854" y="646"/>
                    </a:lnTo>
                    <a:lnTo>
                      <a:pt x="4497" y="399"/>
                    </a:lnTo>
                    <a:lnTo>
                      <a:pt x="4291" y="275"/>
                    </a:lnTo>
                    <a:lnTo>
                      <a:pt x="4057" y="179"/>
                    </a:lnTo>
                    <a:lnTo>
                      <a:pt x="3837" y="96"/>
                    </a:lnTo>
                    <a:lnTo>
                      <a:pt x="3603" y="41"/>
                    </a:lnTo>
                    <a:lnTo>
                      <a:pt x="3369" y="14"/>
                    </a:lnTo>
                    <a:lnTo>
                      <a:pt x="3136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9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500" name="Google Shape;1500;p69"/>
          <p:cNvGrpSpPr/>
          <p:nvPr/>
        </p:nvGrpSpPr>
        <p:grpSpPr>
          <a:xfrm>
            <a:off x="5829600" y="1001125"/>
            <a:ext cx="2857200" cy="3730950"/>
            <a:chOff x="5829600" y="1001125"/>
            <a:chExt cx="2857200" cy="3730950"/>
          </a:xfrm>
        </p:grpSpPr>
        <p:sp>
          <p:nvSpPr>
            <p:cNvPr id="1501" name="Google Shape;1501;p69"/>
            <p:cNvSpPr/>
            <p:nvPr/>
          </p:nvSpPr>
          <p:spPr>
            <a:xfrm>
              <a:off x="6291950" y="1001125"/>
              <a:ext cx="1626600" cy="1626600"/>
            </a:xfrm>
            <a:prstGeom prst="ellipse">
              <a:avLst/>
            </a:prstGeom>
            <a:solidFill>
              <a:srgbClr val="DA392F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Flexible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69"/>
            <p:cNvSpPr/>
            <p:nvPr/>
          </p:nvSpPr>
          <p:spPr>
            <a:xfrm>
              <a:off x="7182000" y="1819350"/>
              <a:ext cx="1504800" cy="1504800"/>
            </a:xfrm>
            <a:prstGeom prst="ellipse">
              <a:avLst/>
            </a:prstGeom>
            <a:solidFill>
              <a:srgbClr val="66AF4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Skeptical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3" name="Google Shape;1503;p69"/>
            <p:cNvSpPr/>
            <p:nvPr/>
          </p:nvSpPr>
          <p:spPr>
            <a:xfrm>
              <a:off x="6162200" y="2845975"/>
              <a:ext cx="1886100" cy="1886100"/>
            </a:xfrm>
            <a:prstGeom prst="ellipse">
              <a:avLst/>
            </a:prstGeom>
            <a:solidFill>
              <a:srgbClr val="F2B319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Independent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4" name="Google Shape;1504;p69"/>
            <p:cNvSpPr/>
            <p:nvPr/>
          </p:nvSpPr>
          <p:spPr>
            <a:xfrm>
              <a:off x="5829600" y="2096500"/>
              <a:ext cx="1504800" cy="1504800"/>
            </a:xfrm>
            <a:prstGeom prst="ellipse">
              <a:avLst/>
            </a:prstGeom>
            <a:solidFill>
              <a:srgbClr val="F2650B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Informal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05" name="Google Shape;1505;p69"/>
          <p:cNvGrpSpPr/>
          <p:nvPr/>
        </p:nvGrpSpPr>
        <p:grpSpPr>
          <a:xfrm>
            <a:off x="500602" y="839749"/>
            <a:ext cx="2618700" cy="1445400"/>
            <a:chOff x="457200" y="965925"/>
            <a:chExt cx="2618700" cy="1445400"/>
          </a:xfrm>
        </p:grpSpPr>
        <p:sp>
          <p:nvSpPr>
            <p:cNvPr id="1506" name="Google Shape;1506;p69"/>
            <p:cNvSpPr txBox="1"/>
            <p:nvPr/>
          </p:nvSpPr>
          <p:spPr>
            <a:xfrm>
              <a:off x="457200" y="96592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X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7" name="Google Shape;1507;p69"/>
            <p:cNvSpPr txBox="1"/>
            <p:nvPr/>
          </p:nvSpPr>
          <p:spPr>
            <a:xfrm>
              <a:off x="457200" y="1629525"/>
              <a:ext cx="2618700" cy="78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8" name="Google Shape;1508;p69"/>
            <p:cNvSpPr txBox="1"/>
            <p:nvPr/>
          </p:nvSpPr>
          <p:spPr>
            <a:xfrm>
              <a:off x="457200" y="129770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1965-1980</a:t>
              </a:r>
              <a:endParaRPr b="1" i="0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09" name="Google Shape;1509;p69"/>
          <p:cNvGrpSpPr/>
          <p:nvPr/>
        </p:nvGrpSpPr>
        <p:grpSpPr>
          <a:xfrm>
            <a:off x="457200" y="2443725"/>
            <a:ext cx="3571200" cy="865200"/>
            <a:chOff x="457200" y="2443725"/>
            <a:chExt cx="3571200" cy="865200"/>
          </a:xfrm>
        </p:grpSpPr>
        <p:sp>
          <p:nvSpPr>
            <p:cNvPr id="1510" name="Google Shape;1510;p69"/>
            <p:cNvSpPr txBox="1"/>
            <p:nvPr/>
          </p:nvSpPr>
          <p:spPr>
            <a:xfrm>
              <a:off x="457200" y="2443725"/>
              <a:ext cx="17805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By</a:t>
              </a:r>
              <a:r>
                <a:rPr b="1" i="0" lang="fr" sz="30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r>
                <a:rPr b="1" i="0" lang="fr" sz="3000" u="none" cap="none" strike="noStrik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2028</a:t>
              </a:r>
              <a:endParaRPr b="1" i="0" sz="30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1" name="Google Shape;1511;p69"/>
            <p:cNvSpPr txBox="1"/>
            <p:nvPr/>
          </p:nvSpPr>
          <p:spPr>
            <a:xfrm>
              <a:off x="457200" y="2937525"/>
              <a:ext cx="3571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 X will outnumber Baby Boomers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2" name="Google Shape;1512;p69"/>
          <p:cNvGrpSpPr/>
          <p:nvPr/>
        </p:nvGrpSpPr>
        <p:grpSpPr>
          <a:xfrm>
            <a:off x="457200" y="3596975"/>
            <a:ext cx="1125900" cy="1125300"/>
            <a:chOff x="561175" y="2434875"/>
            <a:chExt cx="1125900" cy="1125300"/>
          </a:xfrm>
        </p:grpSpPr>
        <p:sp>
          <p:nvSpPr>
            <p:cNvPr id="1513" name="Google Shape;1513;p69"/>
            <p:cNvSpPr/>
            <p:nvPr/>
          </p:nvSpPr>
          <p:spPr>
            <a:xfrm>
              <a:off x="5611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9"/>
            <p:cNvSpPr/>
            <p:nvPr/>
          </p:nvSpPr>
          <p:spPr>
            <a:xfrm>
              <a:off x="561175" y="2434875"/>
              <a:ext cx="1125900" cy="1125300"/>
            </a:xfrm>
            <a:prstGeom prst="blockArc">
              <a:avLst>
                <a:gd fmla="val 10091998" name="adj1"/>
                <a:gd fmla="val 0" name="adj2"/>
                <a:gd fmla="val 2500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5" name="Google Shape;1515;p69"/>
          <p:cNvGrpSpPr/>
          <p:nvPr/>
        </p:nvGrpSpPr>
        <p:grpSpPr>
          <a:xfrm>
            <a:off x="1735500" y="3768725"/>
            <a:ext cx="2061000" cy="781901"/>
            <a:chOff x="1735500" y="3768725"/>
            <a:chExt cx="2061000" cy="781901"/>
          </a:xfrm>
        </p:grpSpPr>
        <p:sp>
          <p:nvSpPr>
            <p:cNvPr id="1516" name="Google Shape;1516;p69"/>
            <p:cNvSpPr txBox="1"/>
            <p:nvPr/>
          </p:nvSpPr>
          <p:spPr>
            <a:xfrm>
              <a:off x="1735500" y="3768725"/>
              <a:ext cx="17805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fr" sz="30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55 %</a:t>
              </a:r>
              <a:endParaRPr b="1" i="0" sz="30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17" name="Google Shape;1517;p69"/>
            <p:cNvSpPr txBox="1"/>
            <p:nvPr/>
          </p:nvSpPr>
          <p:spPr>
            <a:xfrm>
              <a:off x="1735500" y="4214926"/>
              <a:ext cx="20610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Startup Founders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18" name="Google Shape;1518;p69"/>
          <p:cNvGrpSpPr/>
          <p:nvPr/>
        </p:nvGrpSpPr>
        <p:grpSpPr>
          <a:xfrm>
            <a:off x="3945550" y="965936"/>
            <a:ext cx="1376400" cy="3766139"/>
            <a:chOff x="3869350" y="965936"/>
            <a:chExt cx="1376400" cy="3766139"/>
          </a:xfrm>
        </p:grpSpPr>
        <p:grpSp>
          <p:nvGrpSpPr>
            <p:cNvPr id="1519" name="Google Shape;1519;p69"/>
            <p:cNvGrpSpPr/>
            <p:nvPr/>
          </p:nvGrpSpPr>
          <p:grpSpPr>
            <a:xfrm>
              <a:off x="3919858" y="965936"/>
              <a:ext cx="1304289" cy="3765935"/>
              <a:chOff x="4188125" y="1383425"/>
              <a:chExt cx="1050575" cy="3033375"/>
            </a:xfrm>
          </p:grpSpPr>
          <p:sp>
            <p:nvSpPr>
              <p:cNvPr id="1520" name="Google Shape;1520;p69"/>
              <p:cNvSpPr/>
              <p:nvPr/>
            </p:nvSpPr>
            <p:spPr>
              <a:xfrm>
                <a:off x="4523650" y="2904925"/>
                <a:ext cx="340350" cy="173625"/>
              </a:xfrm>
              <a:custGeom>
                <a:rect b="b" l="l" r="r" t="t"/>
                <a:pathLst>
                  <a:path extrusionOk="0" h="6945" w="13614">
                    <a:moveTo>
                      <a:pt x="0" y="0"/>
                    </a:moveTo>
                    <a:lnTo>
                      <a:pt x="0" y="6944"/>
                    </a:lnTo>
                    <a:lnTo>
                      <a:pt x="13613" y="6944"/>
                    </a:lnTo>
                    <a:lnTo>
                      <a:pt x="136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69"/>
              <p:cNvSpPr/>
              <p:nvPr/>
            </p:nvSpPr>
            <p:spPr>
              <a:xfrm>
                <a:off x="4464850" y="3078525"/>
                <a:ext cx="190475" cy="1227250"/>
              </a:xfrm>
              <a:custGeom>
                <a:rect b="b" l="l" r="r" t="t"/>
                <a:pathLst>
                  <a:path extrusionOk="0" h="49090" w="7619">
                    <a:moveTo>
                      <a:pt x="1" y="0"/>
                    </a:moveTo>
                    <a:lnTo>
                      <a:pt x="1" y="49090"/>
                    </a:lnTo>
                    <a:lnTo>
                      <a:pt x="7619" y="49090"/>
                    </a:lnTo>
                    <a:lnTo>
                      <a:pt x="76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69"/>
              <p:cNvSpPr/>
              <p:nvPr/>
            </p:nvSpPr>
            <p:spPr>
              <a:xfrm>
                <a:off x="4731625" y="3078525"/>
                <a:ext cx="190800" cy="1227250"/>
              </a:xfrm>
              <a:custGeom>
                <a:rect b="b" l="l" r="r" t="t"/>
                <a:pathLst>
                  <a:path extrusionOk="0" h="49090" w="7632">
                    <a:moveTo>
                      <a:pt x="0" y="0"/>
                    </a:moveTo>
                    <a:lnTo>
                      <a:pt x="0" y="49090"/>
                    </a:lnTo>
                    <a:lnTo>
                      <a:pt x="7632" y="49090"/>
                    </a:lnTo>
                    <a:lnTo>
                      <a:pt x="7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69"/>
              <p:cNvSpPr/>
              <p:nvPr/>
            </p:nvSpPr>
            <p:spPr>
              <a:xfrm>
                <a:off x="4507150" y="4278600"/>
                <a:ext cx="117250" cy="70500"/>
              </a:xfrm>
              <a:custGeom>
                <a:rect b="b" l="l" r="r" t="t"/>
                <a:pathLst>
                  <a:path extrusionOk="0" h="2820" w="4690">
                    <a:moveTo>
                      <a:pt x="0" y="0"/>
                    </a:moveTo>
                    <a:lnTo>
                      <a:pt x="0" y="2819"/>
                    </a:lnTo>
                    <a:lnTo>
                      <a:pt x="4689" y="2819"/>
                    </a:lnTo>
                    <a:lnTo>
                      <a:pt x="4689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69"/>
              <p:cNvSpPr/>
              <p:nvPr/>
            </p:nvSpPr>
            <p:spPr>
              <a:xfrm>
                <a:off x="4752250" y="4278600"/>
                <a:ext cx="116900" cy="70500"/>
              </a:xfrm>
              <a:custGeom>
                <a:rect b="b" l="l" r="r" t="t"/>
                <a:pathLst>
                  <a:path extrusionOk="0" h="2820" w="4676">
                    <a:moveTo>
                      <a:pt x="0" y="0"/>
                    </a:moveTo>
                    <a:lnTo>
                      <a:pt x="0" y="2819"/>
                    </a:lnTo>
                    <a:lnTo>
                      <a:pt x="4676" y="2819"/>
                    </a:lnTo>
                    <a:lnTo>
                      <a:pt x="4676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69"/>
              <p:cNvSpPr/>
              <p:nvPr/>
            </p:nvSpPr>
            <p:spPr>
              <a:xfrm>
                <a:off x="4441475" y="4278600"/>
                <a:ext cx="213850" cy="60525"/>
              </a:xfrm>
              <a:custGeom>
                <a:rect b="b" l="l" r="r" t="t"/>
                <a:pathLst>
                  <a:path extrusionOk="0" h="2421" w="8554">
                    <a:moveTo>
                      <a:pt x="1" y="0"/>
                    </a:moveTo>
                    <a:lnTo>
                      <a:pt x="1" y="2420"/>
                    </a:lnTo>
                    <a:lnTo>
                      <a:pt x="8554" y="2420"/>
                    </a:lnTo>
                    <a:lnTo>
                      <a:pt x="8554" y="0"/>
                    </a:lnTo>
                    <a:close/>
                  </a:path>
                </a:pathLst>
              </a:custGeom>
              <a:solidFill>
                <a:srgbClr val="BE2A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69"/>
              <p:cNvSpPr/>
              <p:nvPr/>
            </p:nvSpPr>
            <p:spPr>
              <a:xfrm>
                <a:off x="4731625" y="4278600"/>
                <a:ext cx="214175" cy="60525"/>
              </a:xfrm>
              <a:custGeom>
                <a:rect b="b" l="l" r="r" t="t"/>
                <a:pathLst>
                  <a:path extrusionOk="0" h="2421" w="8567">
                    <a:moveTo>
                      <a:pt x="0" y="0"/>
                    </a:moveTo>
                    <a:lnTo>
                      <a:pt x="0" y="2420"/>
                    </a:lnTo>
                    <a:lnTo>
                      <a:pt x="8567" y="2420"/>
                    </a:lnTo>
                    <a:lnTo>
                      <a:pt x="8567" y="0"/>
                    </a:lnTo>
                    <a:close/>
                  </a:path>
                </a:pathLst>
              </a:custGeom>
              <a:solidFill>
                <a:srgbClr val="BE2A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69"/>
              <p:cNvSpPr/>
              <p:nvPr/>
            </p:nvSpPr>
            <p:spPr>
              <a:xfrm>
                <a:off x="4306050" y="4337725"/>
                <a:ext cx="332100" cy="79075"/>
              </a:xfrm>
              <a:custGeom>
                <a:rect b="b" l="l" r="r" t="t"/>
                <a:pathLst>
                  <a:path extrusionOk="0" h="3163" w="13284">
                    <a:moveTo>
                      <a:pt x="3149" y="0"/>
                    </a:moveTo>
                    <a:lnTo>
                      <a:pt x="2819" y="28"/>
                    </a:lnTo>
                    <a:lnTo>
                      <a:pt x="2517" y="69"/>
                    </a:lnTo>
                    <a:lnTo>
                      <a:pt x="2214" y="152"/>
                    </a:lnTo>
                    <a:lnTo>
                      <a:pt x="1925" y="248"/>
                    </a:lnTo>
                    <a:lnTo>
                      <a:pt x="1650" y="385"/>
                    </a:lnTo>
                    <a:lnTo>
                      <a:pt x="1389" y="550"/>
                    </a:lnTo>
                    <a:lnTo>
                      <a:pt x="1142" y="729"/>
                    </a:lnTo>
                    <a:lnTo>
                      <a:pt x="922" y="922"/>
                    </a:lnTo>
                    <a:lnTo>
                      <a:pt x="715" y="1155"/>
                    </a:lnTo>
                    <a:lnTo>
                      <a:pt x="536" y="1389"/>
                    </a:lnTo>
                    <a:lnTo>
                      <a:pt x="371" y="1650"/>
                    </a:lnTo>
                    <a:lnTo>
                      <a:pt x="248" y="1925"/>
                    </a:lnTo>
                    <a:lnTo>
                      <a:pt x="138" y="2214"/>
                    </a:lnTo>
                    <a:lnTo>
                      <a:pt x="55" y="2517"/>
                    </a:lnTo>
                    <a:lnTo>
                      <a:pt x="14" y="2833"/>
                    </a:lnTo>
                    <a:lnTo>
                      <a:pt x="0" y="3163"/>
                    </a:lnTo>
                    <a:lnTo>
                      <a:pt x="13283" y="3163"/>
                    </a:lnTo>
                    <a:lnTo>
                      <a:pt x="1328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69"/>
              <p:cNvSpPr/>
              <p:nvPr/>
            </p:nvSpPr>
            <p:spPr>
              <a:xfrm>
                <a:off x="4739175" y="4337725"/>
                <a:ext cx="332100" cy="79075"/>
              </a:xfrm>
              <a:custGeom>
                <a:rect b="b" l="l" r="r" t="t"/>
                <a:pathLst>
                  <a:path extrusionOk="0" h="3163" w="13284">
                    <a:moveTo>
                      <a:pt x="1" y="0"/>
                    </a:moveTo>
                    <a:lnTo>
                      <a:pt x="1" y="3163"/>
                    </a:lnTo>
                    <a:lnTo>
                      <a:pt x="13284" y="3163"/>
                    </a:lnTo>
                    <a:lnTo>
                      <a:pt x="13270" y="2833"/>
                    </a:lnTo>
                    <a:lnTo>
                      <a:pt x="13229" y="2517"/>
                    </a:lnTo>
                    <a:lnTo>
                      <a:pt x="13146" y="2214"/>
                    </a:lnTo>
                    <a:lnTo>
                      <a:pt x="13036" y="1925"/>
                    </a:lnTo>
                    <a:lnTo>
                      <a:pt x="12913" y="1650"/>
                    </a:lnTo>
                    <a:lnTo>
                      <a:pt x="12748" y="1389"/>
                    </a:lnTo>
                    <a:lnTo>
                      <a:pt x="12569" y="1155"/>
                    </a:lnTo>
                    <a:lnTo>
                      <a:pt x="12363" y="922"/>
                    </a:lnTo>
                    <a:lnTo>
                      <a:pt x="12143" y="729"/>
                    </a:lnTo>
                    <a:lnTo>
                      <a:pt x="11895" y="550"/>
                    </a:lnTo>
                    <a:lnTo>
                      <a:pt x="11634" y="385"/>
                    </a:lnTo>
                    <a:lnTo>
                      <a:pt x="11359" y="248"/>
                    </a:lnTo>
                    <a:lnTo>
                      <a:pt x="11070" y="152"/>
                    </a:lnTo>
                    <a:lnTo>
                      <a:pt x="10768" y="69"/>
                    </a:lnTo>
                    <a:lnTo>
                      <a:pt x="10451" y="28"/>
                    </a:lnTo>
                    <a:lnTo>
                      <a:pt x="1013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69"/>
              <p:cNvSpPr/>
              <p:nvPr/>
            </p:nvSpPr>
            <p:spPr>
              <a:xfrm>
                <a:off x="4419150" y="2136600"/>
                <a:ext cx="540075" cy="941950"/>
              </a:xfrm>
              <a:custGeom>
                <a:rect b="b" l="l" r="r" t="t"/>
                <a:pathLst>
                  <a:path extrusionOk="0" h="37678" w="21603">
                    <a:moveTo>
                      <a:pt x="2035" y="1"/>
                    </a:moveTo>
                    <a:lnTo>
                      <a:pt x="1829" y="14"/>
                    </a:lnTo>
                    <a:lnTo>
                      <a:pt x="1636" y="42"/>
                    </a:lnTo>
                    <a:lnTo>
                      <a:pt x="1430" y="97"/>
                    </a:lnTo>
                    <a:lnTo>
                      <a:pt x="1251" y="179"/>
                    </a:lnTo>
                    <a:lnTo>
                      <a:pt x="1073" y="276"/>
                    </a:lnTo>
                    <a:lnTo>
                      <a:pt x="908" y="386"/>
                    </a:lnTo>
                    <a:lnTo>
                      <a:pt x="743" y="523"/>
                    </a:lnTo>
                    <a:lnTo>
                      <a:pt x="605" y="661"/>
                    </a:lnTo>
                    <a:lnTo>
                      <a:pt x="468" y="826"/>
                    </a:lnTo>
                    <a:lnTo>
                      <a:pt x="358" y="1004"/>
                    </a:lnTo>
                    <a:lnTo>
                      <a:pt x="248" y="1183"/>
                    </a:lnTo>
                    <a:lnTo>
                      <a:pt x="165" y="1389"/>
                    </a:lnTo>
                    <a:lnTo>
                      <a:pt x="96" y="1596"/>
                    </a:lnTo>
                    <a:lnTo>
                      <a:pt x="41" y="1816"/>
                    </a:lnTo>
                    <a:lnTo>
                      <a:pt x="14" y="2036"/>
                    </a:lnTo>
                    <a:lnTo>
                      <a:pt x="0" y="2269"/>
                    </a:lnTo>
                    <a:lnTo>
                      <a:pt x="0" y="35766"/>
                    </a:lnTo>
                    <a:lnTo>
                      <a:pt x="14" y="35945"/>
                    </a:lnTo>
                    <a:lnTo>
                      <a:pt x="41" y="36123"/>
                    </a:lnTo>
                    <a:lnTo>
                      <a:pt x="83" y="36288"/>
                    </a:lnTo>
                    <a:lnTo>
                      <a:pt x="138" y="36453"/>
                    </a:lnTo>
                    <a:lnTo>
                      <a:pt x="220" y="36605"/>
                    </a:lnTo>
                    <a:lnTo>
                      <a:pt x="303" y="36756"/>
                    </a:lnTo>
                    <a:lnTo>
                      <a:pt x="413" y="36893"/>
                    </a:lnTo>
                    <a:lnTo>
                      <a:pt x="523" y="37017"/>
                    </a:lnTo>
                    <a:lnTo>
                      <a:pt x="646" y="37127"/>
                    </a:lnTo>
                    <a:lnTo>
                      <a:pt x="784" y="37237"/>
                    </a:lnTo>
                    <a:lnTo>
                      <a:pt x="935" y="37320"/>
                    </a:lnTo>
                    <a:lnTo>
                      <a:pt x="1086" y="37402"/>
                    </a:lnTo>
                    <a:lnTo>
                      <a:pt x="1251" y="37457"/>
                    </a:lnTo>
                    <a:lnTo>
                      <a:pt x="1430" y="37498"/>
                    </a:lnTo>
                    <a:lnTo>
                      <a:pt x="1595" y="37526"/>
                    </a:lnTo>
                    <a:lnTo>
                      <a:pt x="1788" y="37540"/>
                    </a:lnTo>
                    <a:lnTo>
                      <a:pt x="4208" y="37540"/>
                    </a:lnTo>
                    <a:lnTo>
                      <a:pt x="4249" y="37595"/>
                    </a:lnTo>
                    <a:lnTo>
                      <a:pt x="4304" y="37650"/>
                    </a:lnTo>
                    <a:lnTo>
                      <a:pt x="4359" y="37677"/>
                    </a:lnTo>
                    <a:lnTo>
                      <a:pt x="19265" y="37677"/>
                    </a:lnTo>
                    <a:lnTo>
                      <a:pt x="19265" y="37540"/>
                    </a:lnTo>
                    <a:lnTo>
                      <a:pt x="20282" y="37540"/>
                    </a:lnTo>
                    <a:lnTo>
                      <a:pt x="20420" y="37526"/>
                    </a:lnTo>
                    <a:lnTo>
                      <a:pt x="20557" y="37512"/>
                    </a:lnTo>
                    <a:lnTo>
                      <a:pt x="20681" y="37485"/>
                    </a:lnTo>
                    <a:lnTo>
                      <a:pt x="20805" y="37430"/>
                    </a:lnTo>
                    <a:lnTo>
                      <a:pt x="20915" y="37375"/>
                    </a:lnTo>
                    <a:lnTo>
                      <a:pt x="21025" y="37320"/>
                    </a:lnTo>
                    <a:lnTo>
                      <a:pt x="21121" y="37237"/>
                    </a:lnTo>
                    <a:lnTo>
                      <a:pt x="21217" y="37155"/>
                    </a:lnTo>
                    <a:lnTo>
                      <a:pt x="21300" y="37058"/>
                    </a:lnTo>
                    <a:lnTo>
                      <a:pt x="21382" y="36962"/>
                    </a:lnTo>
                    <a:lnTo>
                      <a:pt x="21451" y="36852"/>
                    </a:lnTo>
                    <a:lnTo>
                      <a:pt x="21506" y="36742"/>
                    </a:lnTo>
                    <a:lnTo>
                      <a:pt x="21547" y="36618"/>
                    </a:lnTo>
                    <a:lnTo>
                      <a:pt x="21575" y="36495"/>
                    </a:lnTo>
                    <a:lnTo>
                      <a:pt x="21602" y="36357"/>
                    </a:lnTo>
                    <a:lnTo>
                      <a:pt x="21602" y="36220"/>
                    </a:lnTo>
                    <a:lnTo>
                      <a:pt x="21602" y="2269"/>
                    </a:lnTo>
                    <a:lnTo>
                      <a:pt x="21589" y="2036"/>
                    </a:lnTo>
                    <a:lnTo>
                      <a:pt x="21561" y="1816"/>
                    </a:lnTo>
                    <a:lnTo>
                      <a:pt x="21506" y="1596"/>
                    </a:lnTo>
                    <a:lnTo>
                      <a:pt x="21437" y="1389"/>
                    </a:lnTo>
                    <a:lnTo>
                      <a:pt x="21355" y="1183"/>
                    </a:lnTo>
                    <a:lnTo>
                      <a:pt x="21258" y="1004"/>
                    </a:lnTo>
                    <a:lnTo>
                      <a:pt x="21135" y="826"/>
                    </a:lnTo>
                    <a:lnTo>
                      <a:pt x="21011" y="661"/>
                    </a:lnTo>
                    <a:lnTo>
                      <a:pt x="20860" y="523"/>
                    </a:lnTo>
                    <a:lnTo>
                      <a:pt x="20708" y="386"/>
                    </a:lnTo>
                    <a:lnTo>
                      <a:pt x="20530" y="276"/>
                    </a:lnTo>
                    <a:lnTo>
                      <a:pt x="20351" y="179"/>
                    </a:lnTo>
                    <a:lnTo>
                      <a:pt x="20172" y="97"/>
                    </a:lnTo>
                    <a:lnTo>
                      <a:pt x="19980" y="42"/>
                    </a:lnTo>
                    <a:lnTo>
                      <a:pt x="19773" y="14"/>
                    </a:lnTo>
                    <a:lnTo>
                      <a:pt x="195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69"/>
              <p:cNvSpPr/>
              <p:nvPr/>
            </p:nvSpPr>
            <p:spPr>
              <a:xfrm>
                <a:off x="4632275" y="2065100"/>
                <a:ext cx="121725" cy="129625"/>
              </a:xfrm>
              <a:custGeom>
                <a:rect b="b" l="l" r="r" t="t"/>
                <a:pathLst>
                  <a:path extrusionOk="0" h="5185" w="4869">
                    <a:moveTo>
                      <a:pt x="0" y="1"/>
                    </a:moveTo>
                    <a:lnTo>
                      <a:pt x="0" y="2751"/>
                    </a:lnTo>
                    <a:lnTo>
                      <a:pt x="14" y="2998"/>
                    </a:lnTo>
                    <a:lnTo>
                      <a:pt x="42" y="3232"/>
                    </a:lnTo>
                    <a:lnTo>
                      <a:pt x="110" y="3466"/>
                    </a:lnTo>
                    <a:lnTo>
                      <a:pt x="193" y="3699"/>
                    </a:lnTo>
                    <a:lnTo>
                      <a:pt x="289" y="3906"/>
                    </a:lnTo>
                    <a:lnTo>
                      <a:pt x="413" y="4112"/>
                    </a:lnTo>
                    <a:lnTo>
                      <a:pt x="551" y="4304"/>
                    </a:lnTo>
                    <a:lnTo>
                      <a:pt x="716" y="4469"/>
                    </a:lnTo>
                    <a:lnTo>
                      <a:pt x="881" y="4634"/>
                    </a:lnTo>
                    <a:lnTo>
                      <a:pt x="1073" y="4772"/>
                    </a:lnTo>
                    <a:lnTo>
                      <a:pt x="1266" y="4896"/>
                    </a:lnTo>
                    <a:lnTo>
                      <a:pt x="1486" y="4992"/>
                    </a:lnTo>
                    <a:lnTo>
                      <a:pt x="1706" y="5074"/>
                    </a:lnTo>
                    <a:lnTo>
                      <a:pt x="1939" y="5143"/>
                    </a:lnTo>
                    <a:lnTo>
                      <a:pt x="2187" y="5171"/>
                    </a:lnTo>
                    <a:lnTo>
                      <a:pt x="2434" y="5184"/>
                    </a:lnTo>
                    <a:lnTo>
                      <a:pt x="2682" y="5171"/>
                    </a:lnTo>
                    <a:lnTo>
                      <a:pt x="2929" y="5143"/>
                    </a:lnTo>
                    <a:lnTo>
                      <a:pt x="3163" y="5074"/>
                    </a:lnTo>
                    <a:lnTo>
                      <a:pt x="3383" y="4992"/>
                    </a:lnTo>
                    <a:lnTo>
                      <a:pt x="3603" y="4896"/>
                    </a:lnTo>
                    <a:lnTo>
                      <a:pt x="3796" y="4772"/>
                    </a:lnTo>
                    <a:lnTo>
                      <a:pt x="3988" y="4634"/>
                    </a:lnTo>
                    <a:lnTo>
                      <a:pt x="4153" y="4469"/>
                    </a:lnTo>
                    <a:lnTo>
                      <a:pt x="4318" y="4304"/>
                    </a:lnTo>
                    <a:lnTo>
                      <a:pt x="4456" y="4112"/>
                    </a:lnTo>
                    <a:lnTo>
                      <a:pt x="4579" y="3906"/>
                    </a:lnTo>
                    <a:lnTo>
                      <a:pt x="4676" y="3699"/>
                    </a:lnTo>
                    <a:lnTo>
                      <a:pt x="4758" y="3466"/>
                    </a:lnTo>
                    <a:lnTo>
                      <a:pt x="4827" y="3232"/>
                    </a:lnTo>
                    <a:lnTo>
                      <a:pt x="4868" y="2998"/>
                    </a:lnTo>
                    <a:lnTo>
                      <a:pt x="4868" y="2751"/>
                    </a:lnTo>
                    <a:lnTo>
                      <a:pt x="4868" y="1"/>
                    </a:lnTo>
                    <a:close/>
                  </a:path>
                </a:pathLst>
              </a:custGeom>
              <a:solidFill>
                <a:srgbClr val="DD9F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69"/>
              <p:cNvSpPr/>
              <p:nvPr/>
            </p:nvSpPr>
            <p:spPr>
              <a:xfrm>
                <a:off x="4892850" y="2141075"/>
                <a:ext cx="338975" cy="1114500"/>
              </a:xfrm>
              <a:custGeom>
                <a:rect b="b" l="l" r="r" t="t"/>
                <a:pathLst>
                  <a:path extrusionOk="0" h="44580" w="13559">
                    <a:moveTo>
                      <a:pt x="2764" y="0"/>
                    </a:moveTo>
                    <a:lnTo>
                      <a:pt x="2503" y="14"/>
                    </a:lnTo>
                    <a:lnTo>
                      <a:pt x="2255" y="42"/>
                    </a:lnTo>
                    <a:lnTo>
                      <a:pt x="1994" y="97"/>
                    </a:lnTo>
                    <a:lnTo>
                      <a:pt x="1747" y="179"/>
                    </a:lnTo>
                    <a:lnTo>
                      <a:pt x="1499" y="275"/>
                    </a:lnTo>
                    <a:lnTo>
                      <a:pt x="1265" y="413"/>
                    </a:lnTo>
                    <a:lnTo>
                      <a:pt x="1045" y="564"/>
                    </a:lnTo>
                    <a:lnTo>
                      <a:pt x="825" y="743"/>
                    </a:lnTo>
                    <a:lnTo>
                      <a:pt x="647" y="949"/>
                    </a:lnTo>
                    <a:lnTo>
                      <a:pt x="482" y="1155"/>
                    </a:lnTo>
                    <a:lnTo>
                      <a:pt x="344" y="1375"/>
                    </a:lnTo>
                    <a:lnTo>
                      <a:pt x="234" y="1609"/>
                    </a:lnTo>
                    <a:lnTo>
                      <a:pt x="138" y="1857"/>
                    </a:lnTo>
                    <a:lnTo>
                      <a:pt x="69" y="2104"/>
                    </a:lnTo>
                    <a:lnTo>
                      <a:pt x="28" y="2352"/>
                    </a:lnTo>
                    <a:lnTo>
                      <a:pt x="0" y="2613"/>
                    </a:lnTo>
                    <a:lnTo>
                      <a:pt x="0" y="2874"/>
                    </a:lnTo>
                    <a:lnTo>
                      <a:pt x="42" y="3122"/>
                    </a:lnTo>
                    <a:lnTo>
                      <a:pt x="97" y="3383"/>
                    </a:lnTo>
                    <a:lnTo>
                      <a:pt x="165" y="3631"/>
                    </a:lnTo>
                    <a:lnTo>
                      <a:pt x="275" y="3878"/>
                    </a:lnTo>
                    <a:lnTo>
                      <a:pt x="399" y="4112"/>
                    </a:lnTo>
                    <a:lnTo>
                      <a:pt x="564" y="4332"/>
                    </a:lnTo>
                    <a:lnTo>
                      <a:pt x="839" y="4703"/>
                    </a:lnTo>
                    <a:lnTo>
                      <a:pt x="1142" y="5143"/>
                    </a:lnTo>
                    <a:lnTo>
                      <a:pt x="1540" y="5721"/>
                    </a:lnTo>
                    <a:lnTo>
                      <a:pt x="2008" y="6436"/>
                    </a:lnTo>
                    <a:lnTo>
                      <a:pt x="2544" y="7288"/>
                    </a:lnTo>
                    <a:lnTo>
                      <a:pt x="3122" y="8264"/>
                    </a:lnTo>
                    <a:lnTo>
                      <a:pt x="3424" y="8787"/>
                    </a:lnTo>
                    <a:lnTo>
                      <a:pt x="3727" y="9337"/>
                    </a:lnTo>
                    <a:lnTo>
                      <a:pt x="4043" y="9928"/>
                    </a:lnTo>
                    <a:lnTo>
                      <a:pt x="4359" y="10520"/>
                    </a:lnTo>
                    <a:lnTo>
                      <a:pt x="4676" y="11152"/>
                    </a:lnTo>
                    <a:lnTo>
                      <a:pt x="4978" y="11798"/>
                    </a:lnTo>
                    <a:lnTo>
                      <a:pt x="5281" y="12458"/>
                    </a:lnTo>
                    <a:lnTo>
                      <a:pt x="5583" y="13146"/>
                    </a:lnTo>
                    <a:lnTo>
                      <a:pt x="5886" y="13861"/>
                    </a:lnTo>
                    <a:lnTo>
                      <a:pt x="6161" y="14576"/>
                    </a:lnTo>
                    <a:lnTo>
                      <a:pt x="6436" y="15305"/>
                    </a:lnTo>
                    <a:lnTo>
                      <a:pt x="6697" y="16061"/>
                    </a:lnTo>
                    <a:lnTo>
                      <a:pt x="6931" y="16817"/>
                    </a:lnTo>
                    <a:lnTo>
                      <a:pt x="7164" y="17601"/>
                    </a:lnTo>
                    <a:lnTo>
                      <a:pt x="7371" y="18385"/>
                    </a:lnTo>
                    <a:lnTo>
                      <a:pt x="7549" y="19182"/>
                    </a:lnTo>
                    <a:lnTo>
                      <a:pt x="7714" y="19980"/>
                    </a:lnTo>
                    <a:lnTo>
                      <a:pt x="7852" y="20791"/>
                    </a:lnTo>
                    <a:lnTo>
                      <a:pt x="7921" y="21300"/>
                    </a:lnTo>
                    <a:lnTo>
                      <a:pt x="7989" y="21809"/>
                    </a:lnTo>
                    <a:lnTo>
                      <a:pt x="8044" y="22304"/>
                    </a:lnTo>
                    <a:lnTo>
                      <a:pt x="8086" y="22813"/>
                    </a:lnTo>
                    <a:lnTo>
                      <a:pt x="8127" y="23308"/>
                    </a:lnTo>
                    <a:lnTo>
                      <a:pt x="8154" y="23789"/>
                    </a:lnTo>
                    <a:lnTo>
                      <a:pt x="8182" y="24765"/>
                    </a:lnTo>
                    <a:lnTo>
                      <a:pt x="8182" y="25714"/>
                    </a:lnTo>
                    <a:lnTo>
                      <a:pt x="8141" y="26649"/>
                    </a:lnTo>
                    <a:lnTo>
                      <a:pt x="8086" y="27556"/>
                    </a:lnTo>
                    <a:lnTo>
                      <a:pt x="8003" y="28450"/>
                    </a:lnTo>
                    <a:lnTo>
                      <a:pt x="7893" y="29330"/>
                    </a:lnTo>
                    <a:lnTo>
                      <a:pt x="7769" y="30169"/>
                    </a:lnTo>
                    <a:lnTo>
                      <a:pt x="7632" y="30994"/>
                    </a:lnTo>
                    <a:lnTo>
                      <a:pt x="7467" y="31792"/>
                    </a:lnTo>
                    <a:lnTo>
                      <a:pt x="7288" y="32562"/>
                    </a:lnTo>
                    <a:lnTo>
                      <a:pt x="7109" y="33304"/>
                    </a:lnTo>
                    <a:lnTo>
                      <a:pt x="6917" y="34019"/>
                    </a:lnTo>
                    <a:lnTo>
                      <a:pt x="6711" y="34693"/>
                    </a:lnTo>
                    <a:lnTo>
                      <a:pt x="6504" y="35353"/>
                    </a:lnTo>
                    <a:lnTo>
                      <a:pt x="6284" y="35958"/>
                    </a:lnTo>
                    <a:lnTo>
                      <a:pt x="6078" y="36549"/>
                    </a:lnTo>
                    <a:lnTo>
                      <a:pt x="5872" y="37099"/>
                    </a:lnTo>
                    <a:lnTo>
                      <a:pt x="5666" y="37608"/>
                    </a:lnTo>
                    <a:lnTo>
                      <a:pt x="5459" y="38076"/>
                    </a:lnTo>
                    <a:lnTo>
                      <a:pt x="5088" y="38914"/>
                    </a:lnTo>
                    <a:lnTo>
                      <a:pt x="4772" y="39574"/>
                    </a:lnTo>
                    <a:lnTo>
                      <a:pt x="4511" y="40069"/>
                    </a:lnTo>
                    <a:lnTo>
                      <a:pt x="4277" y="40482"/>
                    </a:lnTo>
                    <a:lnTo>
                      <a:pt x="4139" y="40729"/>
                    </a:lnTo>
                    <a:lnTo>
                      <a:pt x="4043" y="40977"/>
                    </a:lnTo>
                    <a:lnTo>
                      <a:pt x="3961" y="41238"/>
                    </a:lnTo>
                    <a:lnTo>
                      <a:pt x="3906" y="41486"/>
                    </a:lnTo>
                    <a:lnTo>
                      <a:pt x="3878" y="41747"/>
                    </a:lnTo>
                    <a:lnTo>
                      <a:pt x="3878" y="42008"/>
                    </a:lnTo>
                    <a:lnTo>
                      <a:pt x="3906" y="42270"/>
                    </a:lnTo>
                    <a:lnTo>
                      <a:pt x="3947" y="42517"/>
                    </a:lnTo>
                    <a:lnTo>
                      <a:pt x="4029" y="42765"/>
                    </a:lnTo>
                    <a:lnTo>
                      <a:pt x="4126" y="43012"/>
                    </a:lnTo>
                    <a:lnTo>
                      <a:pt x="4236" y="43232"/>
                    </a:lnTo>
                    <a:lnTo>
                      <a:pt x="4373" y="43452"/>
                    </a:lnTo>
                    <a:lnTo>
                      <a:pt x="4538" y="43658"/>
                    </a:lnTo>
                    <a:lnTo>
                      <a:pt x="4731" y="43851"/>
                    </a:lnTo>
                    <a:lnTo>
                      <a:pt x="4937" y="44030"/>
                    </a:lnTo>
                    <a:lnTo>
                      <a:pt x="5157" y="44181"/>
                    </a:lnTo>
                    <a:lnTo>
                      <a:pt x="5322" y="44277"/>
                    </a:lnTo>
                    <a:lnTo>
                      <a:pt x="5501" y="44360"/>
                    </a:lnTo>
                    <a:lnTo>
                      <a:pt x="5666" y="44428"/>
                    </a:lnTo>
                    <a:lnTo>
                      <a:pt x="5844" y="44483"/>
                    </a:lnTo>
                    <a:lnTo>
                      <a:pt x="6023" y="44525"/>
                    </a:lnTo>
                    <a:lnTo>
                      <a:pt x="6202" y="44552"/>
                    </a:lnTo>
                    <a:lnTo>
                      <a:pt x="6381" y="44580"/>
                    </a:lnTo>
                    <a:lnTo>
                      <a:pt x="6738" y="44580"/>
                    </a:lnTo>
                    <a:lnTo>
                      <a:pt x="6903" y="44566"/>
                    </a:lnTo>
                    <a:lnTo>
                      <a:pt x="7068" y="44538"/>
                    </a:lnTo>
                    <a:lnTo>
                      <a:pt x="7233" y="44497"/>
                    </a:lnTo>
                    <a:lnTo>
                      <a:pt x="7398" y="44456"/>
                    </a:lnTo>
                    <a:lnTo>
                      <a:pt x="7549" y="44387"/>
                    </a:lnTo>
                    <a:lnTo>
                      <a:pt x="7701" y="44332"/>
                    </a:lnTo>
                    <a:lnTo>
                      <a:pt x="7852" y="44250"/>
                    </a:lnTo>
                    <a:lnTo>
                      <a:pt x="8003" y="44167"/>
                    </a:lnTo>
                    <a:lnTo>
                      <a:pt x="8141" y="44071"/>
                    </a:lnTo>
                    <a:lnTo>
                      <a:pt x="8278" y="43961"/>
                    </a:lnTo>
                    <a:lnTo>
                      <a:pt x="8416" y="43851"/>
                    </a:lnTo>
                    <a:lnTo>
                      <a:pt x="8526" y="43727"/>
                    </a:lnTo>
                    <a:lnTo>
                      <a:pt x="8649" y="43590"/>
                    </a:lnTo>
                    <a:lnTo>
                      <a:pt x="8759" y="43452"/>
                    </a:lnTo>
                    <a:lnTo>
                      <a:pt x="8856" y="43301"/>
                    </a:lnTo>
                    <a:lnTo>
                      <a:pt x="8966" y="43108"/>
                    </a:lnTo>
                    <a:lnTo>
                      <a:pt x="9200" y="42710"/>
                    </a:lnTo>
                    <a:lnTo>
                      <a:pt x="9516" y="42105"/>
                    </a:lnTo>
                    <a:lnTo>
                      <a:pt x="9915" y="41293"/>
                    </a:lnTo>
                    <a:lnTo>
                      <a:pt x="10135" y="40826"/>
                    </a:lnTo>
                    <a:lnTo>
                      <a:pt x="10368" y="40303"/>
                    </a:lnTo>
                    <a:lnTo>
                      <a:pt x="10602" y="39739"/>
                    </a:lnTo>
                    <a:lnTo>
                      <a:pt x="10850" y="39134"/>
                    </a:lnTo>
                    <a:lnTo>
                      <a:pt x="11097" y="38502"/>
                    </a:lnTo>
                    <a:lnTo>
                      <a:pt x="11345" y="37814"/>
                    </a:lnTo>
                    <a:lnTo>
                      <a:pt x="11606" y="37086"/>
                    </a:lnTo>
                    <a:lnTo>
                      <a:pt x="11840" y="36329"/>
                    </a:lnTo>
                    <a:lnTo>
                      <a:pt x="12087" y="35518"/>
                    </a:lnTo>
                    <a:lnTo>
                      <a:pt x="12307" y="34693"/>
                    </a:lnTo>
                    <a:lnTo>
                      <a:pt x="12527" y="33827"/>
                    </a:lnTo>
                    <a:lnTo>
                      <a:pt x="12733" y="32919"/>
                    </a:lnTo>
                    <a:lnTo>
                      <a:pt x="12926" y="31984"/>
                    </a:lnTo>
                    <a:lnTo>
                      <a:pt x="13091" y="31022"/>
                    </a:lnTo>
                    <a:lnTo>
                      <a:pt x="13242" y="30032"/>
                    </a:lnTo>
                    <a:lnTo>
                      <a:pt x="13352" y="29014"/>
                    </a:lnTo>
                    <a:lnTo>
                      <a:pt x="13448" y="27955"/>
                    </a:lnTo>
                    <a:lnTo>
                      <a:pt x="13517" y="26883"/>
                    </a:lnTo>
                    <a:lnTo>
                      <a:pt x="13545" y="26346"/>
                    </a:lnTo>
                    <a:lnTo>
                      <a:pt x="13558" y="25796"/>
                    </a:lnTo>
                    <a:lnTo>
                      <a:pt x="13558" y="25233"/>
                    </a:lnTo>
                    <a:lnTo>
                      <a:pt x="13558" y="24669"/>
                    </a:lnTo>
                    <a:lnTo>
                      <a:pt x="13545" y="24105"/>
                    </a:lnTo>
                    <a:lnTo>
                      <a:pt x="13517" y="23528"/>
                    </a:lnTo>
                    <a:lnTo>
                      <a:pt x="13490" y="22950"/>
                    </a:lnTo>
                    <a:lnTo>
                      <a:pt x="13448" y="22359"/>
                    </a:lnTo>
                    <a:lnTo>
                      <a:pt x="13393" y="21767"/>
                    </a:lnTo>
                    <a:lnTo>
                      <a:pt x="13325" y="21176"/>
                    </a:lnTo>
                    <a:lnTo>
                      <a:pt x="13242" y="20585"/>
                    </a:lnTo>
                    <a:lnTo>
                      <a:pt x="13160" y="19980"/>
                    </a:lnTo>
                    <a:lnTo>
                      <a:pt x="13008" y="19031"/>
                    </a:lnTo>
                    <a:lnTo>
                      <a:pt x="12816" y="18110"/>
                    </a:lnTo>
                    <a:lnTo>
                      <a:pt x="12610" y="17189"/>
                    </a:lnTo>
                    <a:lnTo>
                      <a:pt x="12376" y="16281"/>
                    </a:lnTo>
                    <a:lnTo>
                      <a:pt x="12115" y="15401"/>
                    </a:lnTo>
                    <a:lnTo>
                      <a:pt x="11840" y="14521"/>
                    </a:lnTo>
                    <a:lnTo>
                      <a:pt x="11551" y="13668"/>
                    </a:lnTo>
                    <a:lnTo>
                      <a:pt x="11248" y="12816"/>
                    </a:lnTo>
                    <a:lnTo>
                      <a:pt x="10932" y="11991"/>
                    </a:lnTo>
                    <a:lnTo>
                      <a:pt x="10602" y="11193"/>
                    </a:lnTo>
                    <a:lnTo>
                      <a:pt x="10258" y="10410"/>
                    </a:lnTo>
                    <a:lnTo>
                      <a:pt x="9915" y="9653"/>
                    </a:lnTo>
                    <a:lnTo>
                      <a:pt x="9571" y="8924"/>
                    </a:lnTo>
                    <a:lnTo>
                      <a:pt x="9213" y="8209"/>
                    </a:lnTo>
                    <a:lnTo>
                      <a:pt x="8856" y="7522"/>
                    </a:lnTo>
                    <a:lnTo>
                      <a:pt x="8512" y="6862"/>
                    </a:lnTo>
                    <a:lnTo>
                      <a:pt x="8168" y="6243"/>
                    </a:lnTo>
                    <a:lnTo>
                      <a:pt x="7824" y="5638"/>
                    </a:lnTo>
                    <a:lnTo>
                      <a:pt x="7494" y="5074"/>
                    </a:lnTo>
                    <a:lnTo>
                      <a:pt x="7164" y="4538"/>
                    </a:lnTo>
                    <a:lnTo>
                      <a:pt x="6559" y="3562"/>
                    </a:lnTo>
                    <a:lnTo>
                      <a:pt x="6009" y="2737"/>
                    </a:lnTo>
                    <a:lnTo>
                      <a:pt x="5542" y="2063"/>
                    </a:lnTo>
                    <a:lnTo>
                      <a:pt x="5184" y="1540"/>
                    </a:lnTo>
                    <a:lnTo>
                      <a:pt x="4799" y="1045"/>
                    </a:lnTo>
                    <a:lnTo>
                      <a:pt x="4621" y="839"/>
                    </a:lnTo>
                    <a:lnTo>
                      <a:pt x="4428" y="647"/>
                    </a:lnTo>
                    <a:lnTo>
                      <a:pt x="4222" y="482"/>
                    </a:lnTo>
                    <a:lnTo>
                      <a:pt x="4002" y="344"/>
                    </a:lnTo>
                    <a:lnTo>
                      <a:pt x="3768" y="234"/>
                    </a:lnTo>
                    <a:lnTo>
                      <a:pt x="3521" y="138"/>
                    </a:lnTo>
                    <a:lnTo>
                      <a:pt x="3273" y="69"/>
                    </a:lnTo>
                    <a:lnTo>
                      <a:pt x="3026" y="28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69"/>
              <p:cNvSpPr/>
              <p:nvPr/>
            </p:nvSpPr>
            <p:spPr>
              <a:xfrm>
                <a:off x="4885975" y="2134550"/>
                <a:ext cx="352725" cy="1002075"/>
              </a:xfrm>
              <a:custGeom>
                <a:rect b="b" l="l" r="r" t="t"/>
                <a:pathLst>
                  <a:path extrusionOk="0" h="40083" w="14109">
                    <a:moveTo>
                      <a:pt x="2764" y="0"/>
                    </a:moveTo>
                    <a:lnTo>
                      <a:pt x="2475" y="28"/>
                    </a:lnTo>
                    <a:lnTo>
                      <a:pt x="2200" y="96"/>
                    </a:lnTo>
                    <a:lnTo>
                      <a:pt x="1925" y="179"/>
                    </a:lnTo>
                    <a:lnTo>
                      <a:pt x="1650" y="303"/>
                    </a:lnTo>
                    <a:lnTo>
                      <a:pt x="1389" y="440"/>
                    </a:lnTo>
                    <a:lnTo>
                      <a:pt x="1142" y="619"/>
                    </a:lnTo>
                    <a:lnTo>
                      <a:pt x="922" y="811"/>
                    </a:lnTo>
                    <a:lnTo>
                      <a:pt x="715" y="1031"/>
                    </a:lnTo>
                    <a:lnTo>
                      <a:pt x="537" y="1265"/>
                    </a:lnTo>
                    <a:lnTo>
                      <a:pt x="385" y="1513"/>
                    </a:lnTo>
                    <a:lnTo>
                      <a:pt x="248" y="1760"/>
                    </a:lnTo>
                    <a:lnTo>
                      <a:pt x="152" y="2035"/>
                    </a:lnTo>
                    <a:lnTo>
                      <a:pt x="69" y="2296"/>
                    </a:lnTo>
                    <a:lnTo>
                      <a:pt x="28" y="2585"/>
                    </a:lnTo>
                    <a:lnTo>
                      <a:pt x="0" y="2860"/>
                    </a:lnTo>
                    <a:lnTo>
                      <a:pt x="14" y="3149"/>
                    </a:lnTo>
                    <a:lnTo>
                      <a:pt x="42" y="3438"/>
                    </a:lnTo>
                    <a:lnTo>
                      <a:pt x="97" y="3713"/>
                    </a:lnTo>
                    <a:lnTo>
                      <a:pt x="193" y="3988"/>
                    </a:lnTo>
                    <a:lnTo>
                      <a:pt x="303" y="4263"/>
                    </a:lnTo>
                    <a:lnTo>
                      <a:pt x="454" y="4510"/>
                    </a:lnTo>
                    <a:lnTo>
                      <a:pt x="619" y="4758"/>
                    </a:lnTo>
                    <a:lnTo>
                      <a:pt x="922" y="5157"/>
                    </a:lnTo>
                    <a:lnTo>
                      <a:pt x="1224" y="5597"/>
                    </a:lnTo>
                    <a:lnTo>
                      <a:pt x="1623" y="6174"/>
                    </a:lnTo>
                    <a:lnTo>
                      <a:pt x="2090" y="6889"/>
                    </a:lnTo>
                    <a:lnTo>
                      <a:pt x="2627" y="7742"/>
                    </a:lnTo>
                    <a:lnTo>
                      <a:pt x="3191" y="8704"/>
                    </a:lnTo>
                    <a:lnTo>
                      <a:pt x="3493" y="9227"/>
                    </a:lnTo>
                    <a:lnTo>
                      <a:pt x="3796" y="9777"/>
                    </a:lnTo>
                    <a:lnTo>
                      <a:pt x="4098" y="10354"/>
                    </a:lnTo>
                    <a:lnTo>
                      <a:pt x="4414" y="10946"/>
                    </a:lnTo>
                    <a:lnTo>
                      <a:pt x="4717" y="11564"/>
                    </a:lnTo>
                    <a:lnTo>
                      <a:pt x="5033" y="12211"/>
                    </a:lnTo>
                    <a:lnTo>
                      <a:pt x="5336" y="12871"/>
                    </a:lnTo>
                    <a:lnTo>
                      <a:pt x="5624" y="13544"/>
                    </a:lnTo>
                    <a:lnTo>
                      <a:pt x="5913" y="14246"/>
                    </a:lnTo>
                    <a:lnTo>
                      <a:pt x="6188" y="14961"/>
                    </a:lnTo>
                    <a:lnTo>
                      <a:pt x="6463" y="15676"/>
                    </a:lnTo>
                    <a:lnTo>
                      <a:pt x="6711" y="16418"/>
                    </a:lnTo>
                    <a:lnTo>
                      <a:pt x="6958" y="17175"/>
                    </a:lnTo>
                    <a:lnTo>
                      <a:pt x="7178" y="17945"/>
                    </a:lnTo>
                    <a:lnTo>
                      <a:pt x="7384" y="18715"/>
                    </a:lnTo>
                    <a:lnTo>
                      <a:pt x="7563" y="19498"/>
                    </a:lnTo>
                    <a:lnTo>
                      <a:pt x="7728" y="20296"/>
                    </a:lnTo>
                    <a:lnTo>
                      <a:pt x="7866" y="21093"/>
                    </a:lnTo>
                    <a:lnTo>
                      <a:pt x="7948" y="21740"/>
                    </a:lnTo>
                    <a:lnTo>
                      <a:pt x="8031" y="22386"/>
                    </a:lnTo>
                    <a:lnTo>
                      <a:pt x="8086" y="23019"/>
                    </a:lnTo>
                    <a:lnTo>
                      <a:pt x="8141" y="23651"/>
                    </a:lnTo>
                    <a:lnTo>
                      <a:pt x="8168" y="24284"/>
                    </a:lnTo>
                    <a:lnTo>
                      <a:pt x="8182" y="24902"/>
                    </a:lnTo>
                    <a:lnTo>
                      <a:pt x="8196" y="25507"/>
                    </a:lnTo>
                    <a:lnTo>
                      <a:pt x="8182" y="26112"/>
                    </a:lnTo>
                    <a:lnTo>
                      <a:pt x="8168" y="26704"/>
                    </a:lnTo>
                    <a:lnTo>
                      <a:pt x="8141" y="27295"/>
                    </a:lnTo>
                    <a:lnTo>
                      <a:pt x="8099" y="27872"/>
                    </a:lnTo>
                    <a:lnTo>
                      <a:pt x="8044" y="28436"/>
                    </a:lnTo>
                    <a:lnTo>
                      <a:pt x="7989" y="29000"/>
                    </a:lnTo>
                    <a:lnTo>
                      <a:pt x="7921" y="29550"/>
                    </a:lnTo>
                    <a:lnTo>
                      <a:pt x="7838" y="30086"/>
                    </a:lnTo>
                    <a:lnTo>
                      <a:pt x="7756" y="30623"/>
                    </a:lnTo>
                    <a:lnTo>
                      <a:pt x="7659" y="31145"/>
                    </a:lnTo>
                    <a:lnTo>
                      <a:pt x="7563" y="31654"/>
                    </a:lnTo>
                    <a:lnTo>
                      <a:pt x="7343" y="32630"/>
                    </a:lnTo>
                    <a:lnTo>
                      <a:pt x="7109" y="33579"/>
                    </a:lnTo>
                    <a:lnTo>
                      <a:pt x="6862" y="34473"/>
                    </a:lnTo>
                    <a:lnTo>
                      <a:pt x="6601" y="35312"/>
                    </a:lnTo>
                    <a:lnTo>
                      <a:pt x="6339" y="36095"/>
                    </a:lnTo>
                    <a:lnTo>
                      <a:pt x="6064" y="36838"/>
                    </a:lnTo>
                    <a:lnTo>
                      <a:pt x="5803" y="37512"/>
                    </a:lnTo>
                    <a:lnTo>
                      <a:pt x="11138" y="40083"/>
                    </a:lnTo>
                    <a:lnTo>
                      <a:pt x="11468" y="39285"/>
                    </a:lnTo>
                    <a:lnTo>
                      <a:pt x="11798" y="38405"/>
                    </a:lnTo>
                    <a:lnTo>
                      <a:pt x="12128" y="37457"/>
                    </a:lnTo>
                    <a:lnTo>
                      <a:pt x="12445" y="36439"/>
                    </a:lnTo>
                    <a:lnTo>
                      <a:pt x="12761" y="35367"/>
                    </a:lnTo>
                    <a:lnTo>
                      <a:pt x="12898" y="34803"/>
                    </a:lnTo>
                    <a:lnTo>
                      <a:pt x="13050" y="34225"/>
                    </a:lnTo>
                    <a:lnTo>
                      <a:pt x="13187" y="33648"/>
                    </a:lnTo>
                    <a:lnTo>
                      <a:pt x="13311" y="33043"/>
                    </a:lnTo>
                    <a:lnTo>
                      <a:pt x="13435" y="32424"/>
                    </a:lnTo>
                    <a:lnTo>
                      <a:pt x="13558" y="31791"/>
                    </a:lnTo>
                    <a:lnTo>
                      <a:pt x="13655" y="31145"/>
                    </a:lnTo>
                    <a:lnTo>
                      <a:pt x="13751" y="30499"/>
                    </a:lnTo>
                    <a:lnTo>
                      <a:pt x="13847" y="29825"/>
                    </a:lnTo>
                    <a:lnTo>
                      <a:pt x="13916" y="29151"/>
                    </a:lnTo>
                    <a:lnTo>
                      <a:pt x="13985" y="28450"/>
                    </a:lnTo>
                    <a:lnTo>
                      <a:pt x="14026" y="27749"/>
                    </a:lnTo>
                    <a:lnTo>
                      <a:pt x="14067" y="27047"/>
                    </a:lnTo>
                    <a:lnTo>
                      <a:pt x="14095" y="26319"/>
                    </a:lnTo>
                    <a:lnTo>
                      <a:pt x="14108" y="25590"/>
                    </a:lnTo>
                    <a:lnTo>
                      <a:pt x="14095" y="24847"/>
                    </a:lnTo>
                    <a:lnTo>
                      <a:pt x="14081" y="24091"/>
                    </a:lnTo>
                    <a:lnTo>
                      <a:pt x="14040" y="23321"/>
                    </a:lnTo>
                    <a:lnTo>
                      <a:pt x="13985" y="22551"/>
                    </a:lnTo>
                    <a:lnTo>
                      <a:pt x="13916" y="21781"/>
                    </a:lnTo>
                    <a:lnTo>
                      <a:pt x="13820" y="20997"/>
                    </a:lnTo>
                    <a:lnTo>
                      <a:pt x="13710" y="20200"/>
                    </a:lnTo>
                    <a:lnTo>
                      <a:pt x="13545" y="19251"/>
                    </a:lnTo>
                    <a:lnTo>
                      <a:pt x="13352" y="18316"/>
                    </a:lnTo>
                    <a:lnTo>
                      <a:pt x="13146" y="17395"/>
                    </a:lnTo>
                    <a:lnTo>
                      <a:pt x="12912" y="16487"/>
                    </a:lnTo>
                    <a:lnTo>
                      <a:pt x="12651" y="15579"/>
                    </a:lnTo>
                    <a:lnTo>
                      <a:pt x="12376" y="14699"/>
                    </a:lnTo>
                    <a:lnTo>
                      <a:pt x="12087" y="13833"/>
                    </a:lnTo>
                    <a:lnTo>
                      <a:pt x="11771" y="12994"/>
                    </a:lnTo>
                    <a:lnTo>
                      <a:pt x="11455" y="12169"/>
                    </a:lnTo>
                    <a:lnTo>
                      <a:pt x="11125" y="11358"/>
                    </a:lnTo>
                    <a:lnTo>
                      <a:pt x="10781" y="10574"/>
                    </a:lnTo>
                    <a:lnTo>
                      <a:pt x="10437" y="9804"/>
                    </a:lnTo>
                    <a:lnTo>
                      <a:pt x="10080" y="9062"/>
                    </a:lnTo>
                    <a:lnTo>
                      <a:pt x="9736" y="8347"/>
                    </a:lnTo>
                    <a:lnTo>
                      <a:pt x="9378" y="7659"/>
                    </a:lnTo>
                    <a:lnTo>
                      <a:pt x="9021" y="6999"/>
                    </a:lnTo>
                    <a:lnTo>
                      <a:pt x="8677" y="6367"/>
                    </a:lnTo>
                    <a:lnTo>
                      <a:pt x="8333" y="5762"/>
                    </a:lnTo>
                    <a:lnTo>
                      <a:pt x="7989" y="5198"/>
                    </a:lnTo>
                    <a:lnTo>
                      <a:pt x="7673" y="4648"/>
                    </a:lnTo>
                    <a:lnTo>
                      <a:pt x="7054" y="3672"/>
                    </a:lnTo>
                    <a:lnTo>
                      <a:pt x="6504" y="2846"/>
                    </a:lnTo>
                    <a:lnTo>
                      <a:pt x="6037" y="2159"/>
                    </a:lnTo>
                    <a:lnTo>
                      <a:pt x="5679" y="1650"/>
                    </a:lnTo>
                    <a:lnTo>
                      <a:pt x="5294" y="1141"/>
                    </a:lnTo>
                    <a:lnTo>
                      <a:pt x="5102" y="908"/>
                    </a:lnTo>
                    <a:lnTo>
                      <a:pt x="4882" y="701"/>
                    </a:lnTo>
                    <a:lnTo>
                      <a:pt x="4648" y="523"/>
                    </a:lnTo>
                    <a:lnTo>
                      <a:pt x="4401" y="371"/>
                    </a:lnTo>
                    <a:lnTo>
                      <a:pt x="4153" y="248"/>
                    </a:lnTo>
                    <a:lnTo>
                      <a:pt x="3878" y="138"/>
                    </a:lnTo>
                    <a:lnTo>
                      <a:pt x="3603" y="69"/>
                    </a:lnTo>
                    <a:lnTo>
                      <a:pt x="3328" y="14"/>
                    </a:lnTo>
                    <a:lnTo>
                      <a:pt x="30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69"/>
              <p:cNvSpPr/>
              <p:nvPr/>
            </p:nvSpPr>
            <p:spPr>
              <a:xfrm>
                <a:off x="4402300" y="1762600"/>
                <a:ext cx="137875" cy="137850"/>
              </a:xfrm>
              <a:custGeom>
                <a:rect b="b" l="l" r="r" t="t"/>
                <a:pathLst>
                  <a:path extrusionOk="0" h="5514" w="5515">
                    <a:moveTo>
                      <a:pt x="2764" y="0"/>
                    </a:moveTo>
                    <a:lnTo>
                      <a:pt x="2475" y="14"/>
                    </a:lnTo>
                    <a:lnTo>
                      <a:pt x="2200" y="55"/>
                    </a:lnTo>
                    <a:lnTo>
                      <a:pt x="1939" y="124"/>
                    </a:lnTo>
                    <a:lnTo>
                      <a:pt x="1692" y="220"/>
                    </a:lnTo>
                    <a:lnTo>
                      <a:pt x="1444" y="344"/>
                    </a:lnTo>
                    <a:lnTo>
                      <a:pt x="1224" y="481"/>
                    </a:lnTo>
                    <a:lnTo>
                      <a:pt x="1004" y="633"/>
                    </a:lnTo>
                    <a:lnTo>
                      <a:pt x="812" y="811"/>
                    </a:lnTo>
                    <a:lnTo>
                      <a:pt x="633" y="1004"/>
                    </a:lnTo>
                    <a:lnTo>
                      <a:pt x="468" y="1224"/>
                    </a:lnTo>
                    <a:lnTo>
                      <a:pt x="330" y="1444"/>
                    </a:lnTo>
                    <a:lnTo>
                      <a:pt x="220" y="1691"/>
                    </a:lnTo>
                    <a:lnTo>
                      <a:pt x="124" y="1939"/>
                    </a:lnTo>
                    <a:lnTo>
                      <a:pt x="55" y="2200"/>
                    </a:lnTo>
                    <a:lnTo>
                      <a:pt x="14" y="2475"/>
                    </a:lnTo>
                    <a:lnTo>
                      <a:pt x="0" y="2764"/>
                    </a:lnTo>
                    <a:lnTo>
                      <a:pt x="14" y="3039"/>
                    </a:lnTo>
                    <a:lnTo>
                      <a:pt x="55" y="3314"/>
                    </a:lnTo>
                    <a:lnTo>
                      <a:pt x="124" y="3575"/>
                    </a:lnTo>
                    <a:lnTo>
                      <a:pt x="220" y="3836"/>
                    </a:lnTo>
                    <a:lnTo>
                      <a:pt x="330" y="4070"/>
                    </a:lnTo>
                    <a:lnTo>
                      <a:pt x="468" y="4304"/>
                    </a:lnTo>
                    <a:lnTo>
                      <a:pt x="633" y="4510"/>
                    </a:lnTo>
                    <a:lnTo>
                      <a:pt x="812" y="4703"/>
                    </a:lnTo>
                    <a:lnTo>
                      <a:pt x="1004" y="4881"/>
                    </a:lnTo>
                    <a:lnTo>
                      <a:pt x="1224" y="5046"/>
                    </a:lnTo>
                    <a:lnTo>
                      <a:pt x="1444" y="5184"/>
                    </a:lnTo>
                    <a:lnTo>
                      <a:pt x="1692" y="5294"/>
                    </a:lnTo>
                    <a:lnTo>
                      <a:pt x="1939" y="5390"/>
                    </a:lnTo>
                    <a:lnTo>
                      <a:pt x="2200" y="5459"/>
                    </a:lnTo>
                    <a:lnTo>
                      <a:pt x="2475" y="5500"/>
                    </a:lnTo>
                    <a:lnTo>
                      <a:pt x="2764" y="5514"/>
                    </a:lnTo>
                    <a:lnTo>
                      <a:pt x="3039" y="5500"/>
                    </a:lnTo>
                    <a:lnTo>
                      <a:pt x="3314" y="5459"/>
                    </a:lnTo>
                    <a:lnTo>
                      <a:pt x="3576" y="5390"/>
                    </a:lnTo>
                    <a:lnTo>
                      <a:pt x="3837" y="5294"/>
                    </a:lnTo>
                    <a:lnTo>
                      <a:pt x="4071" y="5184"/>
                    </a:lnTo>
                    <a:lnTo>
                      <a:pt x="4304" y="5046"/>
                    </a:lnTo>
                    <a:lnTo>
                      <a:pt x="4511" y="4881"/>
                    </a:lnTo>
                    <a:lnTo>
                      <a:pt x="4703" y="4703"/>
                    </a:lnTo>
                    <a:lnTo>
                      <a:pt x="4882" y="4510"/>
                    </a:lnTo>
                    <a:lnTo>
                      <a:pt x="5047" y="4304"/>
                    </a:lnTo>
                    <a:lnTo>
                      <a:pt x="5184" y="4070"/>
                    </a:lnTo>
                    <a:lnTo>
                      <a:pt x="5294" y="3836"/>
                    </a:lnTo>
                    <a:lnTo>
                      <a:pt x="5391" y="3575"/>
                    </a:lnTo>
                    <a:lnTo>
                      <a:pt x="5459" y="3314"/>
                    </a:lnTo>
                    <a:lnTo>
                      <a:pt x="5501" y="3039"/>
                    </a:lnTo>
                    <a:lnTo>
                      <a:pt x="5514" y="2764"/>
                    </a:lnTo>
                    <a:lnTo>
                      <a:pt x="5501" y="2475"/>
                    </a:lnTo>
                    <a:lnTo>
                      <a:pt x="5459" y="2200"/>
                    </a:lnTo>
                    <a:lnTo>
                      <a:pt x="5391" y="1939"/>
                    </a:lnTo>
                    <a:lnTo>
                      <a:pt x="5294" y="1691"/>
                    </a:lnTo>
                    <a:lnTo>
                      <a:pt x="5184" y="1444"/>
                    </a:lnTo>
                    <a:lnTo>
                      <a:pt x="5047" y="1224"/>
                    </a:lnTo>
                    <a:lnTo>
                      <a:pt x="4882" y="1004"/>
                    </a:lnTo>
                    <a:lnTo>
                      <a:pt x="4703" y="811"/>
                    </a:lnTo>
                    <a:lnTo>
                      <a:pt x="4511" y="633"/>
                    </a:lnTo>
                    <a:lnTo>
                      <a:pt x="4304" y="481"/>
                    </a:lnTo>
                    <a:lnTo>
                      <a:pt x="4071" y="344"/>
                    </a:lnTo>
                    <a:lnTo>
                      <a:pt x="3837" y="220"/>
                    </a:lnTo>
                    <a:lnTo>
                      <a:pt x="3576" y="124"/>
                    </a:lnTo>
                    <a:lnTo>
                      <a:pt x="3314" y="55"/>
                    </a:lnTo>
                    <a:lnTo>
                      <a:pt x="3039" y="14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69"/>
              <p:cNvSpPr/>
              <p:nvPr/>
            </p:nvSpPr>
            <p:spPr>
              <a:xfrm>
                <a:off x="4834750" y="1762600"/>
                <a:ext cx="137875" cy="137850"/>
              </a:xfrm>
              <a:custGeom>
                <a:rect b="b" l="l" r="r" t="t"/>
                <a:pathLst>
                  <a:path extrusionOk="0" h="5514" w="5515">
                    <a:moveTo>
                      <a:pt x="2764" y="0"/>
                    </a:moveTo>
                    <a:lnTo>
                      <a:pt x="2476" y="14"/>
                    </a:lnTo>
                    <a:lnTo>
                      <a:pt x="2201" y="55"/>
                    </a:lnTo>
                    <a:lnTo>
                      <a:pt x="1939" y="124"/>
                    </a:lnTo>
                    <a:lnTo>
                      <a:pt x="1692" y="220"/>
                    </a:lnTo>
                    <a:lnTo>
                      <a:pt x="1444" y="344"/>
                    </a:lnTo>
                    <a:lnTo>
                      <a:pt x="1224" y="481"/>
                    </a:lnTo>
                    <a:lnTo>
                      <a:pt x="1004" y="633"/>
                    </a:lnTo>
                    <a:lnTo>
                      <a:pt x="812" y="811"/>
                    </a:lnTo>
                    <a:lnTo>
                      <a:pt x="633" y="1004"/>
                    </a:lnTo>
                    <a:lnTo>
                      <a:pt x="482" y="1224"/>
                    </a:lnTo>
                    <a:lnTo>
                      <a:pt x="344" y="1444"/>
                    </a:lnTo>
                    <a:lnTo>
                      <a:pt x="221" y="1691"/>
                    </a:lnTo>
                    <a:lnTo>
                      <a:pt x="124" y="1939"/>
                    </a:lnTo>
                    <a:lnTo>
                      <a:pt x="56" y="2200"/>
                    </a:lnTo>
                    <a:lnTo>
                      <a:pt x="14" y="2475"/>
                    </a:lnTo>
                    <a:lnTo>
                      <a:pt x="1" y="2764"/>
                    </a:lnTo>
                    <a:lnTo>
                      <a:pt x="14" y="3039"/>
                    </a:lnTo>
                    <a:lnTo>
                      <a:pt x="56" y="3314"/>
                    </a:lnTo>
                    <a:lnTo>
                      <a:pt x="124" y="3575"/>
                    </a:lnTo>
                    <a:lnTo>
                      <a:pt x="221" y="3836"/>
                    </a:lnTo>
                    <a:lnTo>
                      <a:pt x="344" y="4070"/>
                    </a:lnTo>
                    <a:lnTo>
                      <a:pt x="482" y="4304"/>
                    </a:lnTo>
                    <a:lnTo>
                      <a:pt x="633" y="4510"/>
                    </a:lnTo>
                    <a:lnTo>
                      <a:pt x="812" y="4703"/>
                    </a:lnTo>
                    <a:lnTo>
                      <a:pt x="1004" y="4881"/>
                    </a:lnTo>
                    <a:lnTo>
                      <a:pt x="1224" y="5046"/>
                    </a:lnTo>
                    <a:lnTo>
                      <a:pt x="1444" y="5184"/>
                    </a:lnTo>
                    <a:lnTo>
                      <a:pt x="1692" y="5294"/>
                    </a:lnTo>
                    <a:lnTo>
                      <a:pt x="1939" y="5390"/>
                    </a:lnTo>
                    <a:lnTo>
                      <a:pt x="2201" y="5459"/>
                    </a:lnTo>
                    <a:lnTo>
                      <a:pt x="2476" y="5500"/>
                    </a:lnTo>
                    <a:lnTo>
                      <a:pt x="2764" y="5514"/>
                    </a:lnTo>
                    <a:lnTo>
                      <a:pt x="3039" y="5500"/>
                    </a:lnTo>
                    <a:lnTo>
                      <a:pt x="3314" y="5459"/>
                    </a:lnTo>
                    <a:lnTo>
                      <a:pt x="3576" y="5390"/>
                    </a:lnTo>
                    <a:lnTo>
                      <a:pt x="3837" y="5294"/>
                    </a:lnTo>
                    <a:lnTo>
                      <a:pt x="4071" y="5184"/>
                    </a:lnTo>
                    <a:lnTo>
                      <a:pt x="4304" y="5046"/>
                    </a:lnTo>
                    <a:lnTo>
                      <a:pt x="4511" y="4881"/>
                    </a:lnTo>
                    <a:lnTo>
                      <a:pt x="4703" y="4703"/>
                    </a:lnTo>
                    <a:lnTo>
                      <a:pt x="4882" y="4510"/>
                    </a:lnTo>
                    <a:lnTo>
                      <a:pt x="5047" y="4304"/>
                    </a:lnTo>
                    <a:lnTo>
                      <a:pt x="5185" y="4070"/>
                    </a:lnTo>
                    <a:lnTo>
                      <a:pt x="5295" y="3836"/>
                    </a:lnTo>
                    <a:lnTo>
                      <a:pt x="5391" y="3575"/>
                    </a:lnTo>
                    <a:lnTo>
                      <a:pt x="5460" y="3314"/>
                    </a:lnTo>
                    <a:lnTo>
                      <a:pt x="5501" y="3039"/>
                    </a:lnTo>
                    <a:lnTo>
                      <a:pt x="5515" y="2764"/>
                    </a:lnTo>
                    <a:lnTo>
                      <a:pt x="5501" y="2475"/>
                    </a:lnTo>
                    <a:lnTo>
                      <a:pt x="5460" y="2200"/>
                    </a:lnTo>
                    <a:lnTo>
                      <a:pt x="5391" y="1939"/>
                    </a:lnTo>
                    <a:lnTo>
                      <a:pt x="5295" y="1691"/>
                    </a:lnTo>
                    <a:lnTo>
                      <a:pt x="5185" y="1444"/>
                    </a:lnTo>
                    <a:lnTo>
                      <a:pt x="5047" y="1224"/>
                    </a:lnTo>
                    <a:lnTo>
                      <a:pt x="4882" y="1004"/>
                    </a:lnTo>
                    <a:lnTo>
                      <a:pt x="4703" y="811"/>
                    </a:lnTo>
                    <a:lnTo>
                      <a:pt x="4511" y="633"/>
                    </a:lnTo>
                    <a:lnTo>
                      <a:pt x="4304" y="481"/>
                    </a:lnTo>
                    <a:lnTo>
                      <a:pt x="4071" y="344"/>
                    </a:lnTo>
                    <a:lnTo>
                      <a:pt x="3837" y="220"/>
                    </a:lnTo>
                    <a:lnTo>
                      <a:pt x="3576" y="124"/>
                    </a:lnTo>
                    <a:lnTo>
                      <a:pt x="3314" y="55"/>
                    </a:lnTo>
                    <a:lnTo>
                      <a:pt x="3039" y="14"/>
                    </a:lnTo>
                    <a:lnTo>
                      <a:pt x="2764" y="0"/>
                    </a:lnTo>
                    <a:close/>
                  </a:path>
                </a:pathLst>
              </a:custGeom>
              <a:solidFill>
                <a:srgbClr val="FFAF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69"/>
              <p:cNvSpPr/>
              <p:nvPr/>
            </p:nvSpPr>
            <p:spPr>
              <a:xfrm>
                <a:off x="4456950" y="1559425"/>
                <a:ext cx="464100" cy="544200"/>
              </a:xfrm>
              <a:custGeom>
                <a:rect b="b" l="l" r="r" t="t"/>
                <a:pathLst>
                  <a:path extrusionOk="0" h="21768" w="18564">
                    <a:moveTo>
                      <a:pt x="1" y="0"/>
                    </a:moveTo>
                    <a:lnTo>
                      <a:pt x="1" y="12486"/>
                    </a:lnTo>
                    <a:lnTo>
                      <a:pt x="14" y="12953"/>
                    </a:lnTo>
                    <a:lnTo>
                      <a:pt x="42" y="13435"/>
                    </a:lnTo>
                    <a:lnTo>
                      <a:pt x="111" y="13902"/>
                    </a:lnTo>
                    <a:lnTo>
                      <a:pt x="179" y="14356"/>
                    </a:lnTo>
                    <a:lnTo>
                      <a:pt x="289" y="14796"/>
                    </a:lnTo>
                    <a:lnTo>
                      <a:pt x="413" y="15236"/>
                    </a:lnTo>
                    <a:lnTo>
                      <a:pt x="564" y="15676"/>
                    </a:lnTo>
                    <a:lnTo>
                      <a:pt x="729" y="16102"/>
                    </a:lnTo>
                    <a:lnTo>
                      <a:pt x="908" y="16501"/>
                    </a:lnTo>
                    <a:lnTo>
                      <a:pt x="1115" y="16914"/>
                    </a:lnTo>
                    <a:lnTo>
                      <a:pt x="1335" y="17299"/>
                    </a:lnTo>
                    <a:lnTo>
                      <a:pt x="1582" y="17670"/>
                    </a:lnTo>
                    <a:lnTo>
                      <a:pt x="1843" y="18041"/>
                    </a:lnTo>
                    <a:lnTo>
                      <a:pt x="2118" y="18385"/>
                    </a:lnTo>
                    <a:lnTo>
                      <a:pt x="2407" y="18729"/>
                    </a:lnTo>
                    <a:lnTo>
                      <a:pt x="2723" y="19045"/>
                    </a:lnTo>
                    <a:lnTo>
                      <a:pt x="3040" y="19361"/>
                    </a:lnTo>
                    <a:lnTo>
                      <a:pt x="3370" y="19650"/>
                    </a:lnTo>
                    <a:lnTo>
                      <a:pt x="3727" y="19925"/>
                    </a:lnTo>
                    <a:lnTo>
                      <a:pt x="4085" y="20186"/>
                    </a:lnTo>
                    <a:lnTo>
                      <a:pt x="4470" y="20420"/>
                    </a:lnTo>
                    <a:lnTo>
                      <a:pt x="4855" y="20654"/>
                    </a:lnTo>
                    <a:lnTo>
                      <a:pt x="5253" y="20846"/>
                    </a:lnTo>
                    <a:lnTo>
                      <a:pt x="5666" y="21039"/>
                    </a:lnTo>
                    <a:lnTo>
                      <a:pt x="6092" y="21204"/>
                    </a:lnTo>
                    <a:lnTo>
                      <a:pt x="6518" y="21355"/>
                    </a:lnTo>
                    <a:lnTo>
                      <a:pt x="6958" y="21479"/>
                    </a:lnTo>
                    <a:lnTo>
                      <a:pt x="7412" y="21575"/>
                    </a:lnTo>
                    <a:lnTo>
                      <a:pt x="7866" y="21658"/>
                    </a:lnTo>
                    <a:lnTo>
                      <a:pt x="8334" y="21726"/>
                    </a:lnTo>
                    <a:lnTo>
                      <a:pt x="8801" y="21754"/>
                    </a:lnTo>
                    <a:lnTo>
                      <a:pt x="9282" y="21768"/>
                    </a:lnTo>
                    <a:lnTo>
                      <a:pt x="9764" y="21754"/>
                    </a:lnTo>
                    <a:lnTo>
                      <a:pt x="10231" y="21726"/>
                    </a:lnTo>
                    <a:lnTo>
                      <a:pt x="10699" y="21658"/>
                    </a:lnTo>
                    <a:lnTo>
                      <a:pt x="11152" y="21575"/>
                    </a:lnTo>
                    <a:lnTo>
                      <a:pt x="11606" y="21479"/>
                    </a:lnTo>
                    <a:lnTo>
                      <a:pt x="12046" y="21355"/>
                    </a:lnTo>
                    <a:lnTo>
                      <a:pt x="12472" y="21204"/>
                    </a:lnTo>
                    <a:lnTo>
                      <a:pt x="12899" y="21039"/>
                    </a:lnTo>
                    <a:lnTo>
                      <a:pt x="13311" y="20846"/>
                    </a:lnTo>
                    <a:lnTo>
                      <a:pt x="13710" y="20654"/>
                    </a:lnTo>
                    <a:lnTo>
                      <a:pt x="14095" y="20420"/>
                    </a:lnTo>
                    <a:lnTo>
                      <a:pt x="14480" y="20186"/>
                    </a:lnTo>
                    <a:lnTo>
                      <a:pt x="14838" y="19925"/>
                    </a:lnTo>
                    <a:lnTo>
                      <a:pt x="15195" y="19650"/>
                    </a:lnTo>
                    <a:lnTo>
                      <a:pt x="15525" y="19361"/>
                    </a:lnTo>
                    <a:lnTo>
                      <a:pt x="15855" y="19045"/>
                    </a:lnTo>
                    <a:lnTo>
                      <a:pt x="16158" y="18729"/>
                    </a:lnTo>
                    <a:lnTo>
                      <a:pt x="16446" y="18385"/>
                    </a:lnTo>
                    <a:lnTo>
                      <a:pt x="16721" y="18041"/>
                    </a:lnTo>
                    <a:lnTo>
                      <a:pt x="16983" y="17670"/>
                    </a:lnTo>
                    <a:lnTo>
                      <a:pt x="17230" y="17299"/>
                    </a:lnTo>
                    <a:lnTo>
                      <a:pt x="17450" y="16914"/>
                    </a:lnTo>
                    <a:lnTo>
                      <a:pt x="17656" y="16501"/>
                    </a:lnTo>
                    <a:lnTo>
                      <a:pt x="17835" y="16102"/>
                    </a:lnTo>
                    <a:lnTo>
                      <a:pt x="18000" y="15676"/>
                    </a:lnTo>
                    <a:lnTo>
                      <a:pt x="18151" y="15236"/>
                    </a:lnTo>
                    <a:lnTo>
                      <a:pt x="18275" y="14796"/>
                    </a:lnTo>
                    <a:lnTo>
                      <a:pt x="18385" y="14356"/>
                    </a:lnTo>
                    <a:lnTo>
                      <a:pt x="18468" y="13902"/>
                    </a:lnTo>
                    <a:lnTo>
                      <a:pt x="18523" y="13435"/>
                    </a:lnTo>
                    <a:lnTo>
                      <a:pt x="18564" y="12953"/>
                    </a:lnTo>
                    <a:lnTo>
                      <a:pt x="18564" y="12486"/>
                    </a:lnTo>
                    <a:lnTo>
                      <a:pt x="18564" y="0"/>
                    </a:lnTo>
                    <a:close/>
                  </a:path>
                </a:pathLst>
              </a:custGeom>
              <a:solidFill>
                <a:srgbClr val="FFBE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69"/>
              <p:cNvSpPr/>
              <p:nvPr/>
            </p:nvSpPr>
            <p:spPr>
              <a:xfrm>
                <a:off x="4603400" y="1913850"/>
                <a:ext cx="171225" cy="63625"/>
              </a:xfrm>
              <a:custGeom>
                <a:rect b="b" l="l" r="r" t="t"/>
                <a:pathLst>
                  <a:path extrusionOk="0" h="2545" w="6849">
                    <a:moveTo>
                      <a:pt x="6449" y="0"/>
                    </a:moveTo>
                    <a:lnTo>
                      <a:pt x="399" y="28"/>
                    </a:lnTo>
                    <a:lnTo>
                      <a:pt x="289" y="42"/>
                    </a:lnTo>
                    <a:lnTo>
                      <a:pt x="193" y="83"/>
                    </a:lnTo>
                    <a:lnTo>
                      <a:pt x="110" y="152"/>
                    </a:lnTo>
                    <a:lnTo>
                      <a:pt x="55" y="234"/>
                    </a:lnTo>
                    <a:lnTo>
                      <a:pt x="14" y="330"/>
                    </a:lnTo>
                    <a:lnTo>
                      <a:pt x="0" y="440"/>
                    </a:lnTo>
                    <a:lnTo>
                      <a:pt x="14" y="537"/>
                    </a:lnTo>
                    <a:lnTo>
                      <a:pt x="55" y="647"/>
                    </a:lnTo>
                    <a:lnTo>
                      <a:pt x="193" y="853"/>
                    </a:lnTo>
                    <a:lnTo>
                      <a:pt x="344" y="1059"/>
                    </a:lnTo>
                    <a:lnTo>
                      <a:pt x="509" y="1252"/>
                    </a:lnTo>
                    <a:lnTo>
                      <a:pt x="674" y="1430"/>
                    </a:lnTo>
                    <a:lnTo>
                      <a:pt x="853" y="1595"/>
                    </a:lnTo>
                    <a:lnTo>
                      <a:pt x="1045" y="1760"/>
                    </a:lnTo>
                    <a:lnTo>
                      <a:pt x="1252" y="1898"/>
                    </a:lnTo>
                    <a:lnTo>
                      <a:pt x="1472" y="2035"/>
                    </a:lnTo>
                    <a:lnTo>
                      <a:pt x="1692" y="2145"/>
                    </a:lnTo>
                    <a:lnTo>
                      <a:pt x="1926" y="2255"/>
                    </a:lnTo>
                    <a:lnTo>
                      <a:pt x="2159" y="2338"/>
                    </a:lnTo>
                    <a:lnTo>
                      <a:pt x="2407" y="2420"/>
                    </a:lnTo>
                    <a:lnTo>
                      <a:pt x="2654" y="2475"/>
                    </a:lnTo>
                    <a:lnTo>
                      <a:pt x="2902" y="2517"/>
                    </a:lnTo>
                    <a:lnTo>
                      <a:pt x="3163" y="2544"/>
                    </a:lnTo>
                    <a:lnTo>
                      <a:pt x="3699" y="2544"/>
                    </a:lnTo>
                    <a:lnTo>
                      <a:pt x="3961" y="2517"/>
                    </a:lnTo>
                    <a:lnTo>
                      <a:pt x="4222" y="2462"/>
                    </a:lnTo>
                    <a:lnTo>
                      <a:pt x="4469" y="2407"/>
                    </a:lnTo>
                    <a:lnTo>
                      <a:pt x="4717" y="2324"/>
                    </a:lnTo>
                    <a:lnTo>
                      <a:pt x="4951" y="2242"/>
                    </a:lnTo>
                    <a:lnTo>
                      <a:pt x="5184" y="2132"/>
                    </a:lnTo>
                    <a:lnTo>
                      <a:pt x="5404" y="2008"/>
                    </a:lnTo>
                    <a:lnTo>
                      <a:pt x="5611" y="1870"/>
                    </a:lnTo>
                    <a:lnTo>
                      <a:pt x="5817" y="1733"/>
                    </a:lnTo>
                    <a:lnTo>
                      <a:pt x="6009" y="1568"/>
                    </a:lnTo>
                    <a:lnTo>
                      <a:pt x="6188" y="1403"/>
                    </a:lnTo>
                    <a:lnTo>
                      <a:pt x="6353" y="1224"/>
                    </a:lnTo>
                    <a:lnTo>
                      <a:pt x="6518" y="1032"/>
                    </a:lnTo>
                    <a:lnTo>
                      <a:pt x="6656" y="825"/>
                    </a:lnTo>
                    <a:lnTo>
                      <a:pt x="6793" y="619"/>
                    </a:lnTo>
                    <a:lnTo>
                      <a:pt x="6834" y="509"/>
                    </a:lnTo>
                    <a:lnTo>
                      <a:pt x="6848" y="399"/>
                    </a:lnTo>
                    <a:lnTo>
                      <a:pt x="6834" y="303"/>
                    </a:lnTo>
                    <a:lnTo>
                      <a:pt x="6793" y="207"/>
                    </a:lnTo>
                    <a:lnTo>
                      <a:pt x="6738" y="124"/>
                    </a:lnTo>
                    <a:lnTo>
                      <a:pt x="6656" y="55"/>
                    </a:lnTo>
                    <a:lnTo>
                      <a:pt x="6559" y="14"/>
                    </a:lnTo>
                    <a:lnTo>
                      <a:pt x="64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69"/>
              <p:cNvSpPr/>
              <p:nvPr/>
            </p:nvSpPr>
            <p:spPr>
              <a:xfrm>
                <a:off x="4554575" y="1783550"/>
                <a:ext cx="94925" cy="35450"/>
              </a:xfrm>
              <a:custGeom>
                <a:rect b="b" l="l" r="r" t="t"/>
                <a:pathLst>
                  <a:path extrusionOk="0" h="1418" w="3797">
                    <a:moveTo>
                      <a:pt x="1898" y="1"/>
                    </a:moveTo>
                    <a:lnTo>
                      <a:pt x="1623" y="28"/>
                    </a:lnTo>
                    <a:lnTo>
                      <a:pt x="1348" y="70"/>
                    </a:lnTo>
                    <a:lnTo>
                      <a:pt x="1101" y="152"/>
                    </a:lnTo>
                    <a:lnTo>
                      <a:pt x="853" y="248"/>
                    </a:lnTo>
                    <a:lnTo>
                      <a:pt x="620" y="386"/>
                    </a:lnTo>
                    <a:lnTo>
                      <a:pt x="413" y="551"/>
                    </a:lnTo>
                    <a:lnTo>
                      <a:pt x="221" y="730"/>
                    </a:lnTo>
                    <a:lnTo>
                      <a:pt x="125" y="840"/>
                    </a:lnTo>
                    <a:lnTo>
                      <a:pt x="56" y="936"/>
                    </a:lnTo>
                    <a:lnTo>
                      <a:pt x="15" y="991"/>
                    </a:lnTo>
                    <a:lnTo>
                      <a:pt x="1" y="1046"/>
                    </a:lnTo>
                    <a:lnTo>
                      <a:pt x="1" y="1101"/>
                    </a:lnTo>
                    <a:lnTo>
                      <a:pt x="1" y="1170"/>
                    </a:lnTo>
                    <a:lnTo>
                      <a:pt x="15" y="1225"/>
                    </a:lnTo>
                    <a:lnTo>
                      <a:pt x="42" y="1266"/>
                    </a:lnTo>
                    <a:lnTo>
                      <a:pt x="70" y="1321"/>
                    </a:lnTo>
                    <a:lnTo>
                      <a:pt x="125" y="1362"/>
                    </a:lnTo>
                    <a:lnTo>
                      <a:pt x="166" y="1390"/>
                    </a:lnTo>
                    <a:lnTo>
                      <a:pt x="221" y="1403"/>
                    </a:lnTo>
                    <a:lnTo>
                      <a:pt x="290" y="1417"/>
                    </a:lnTo>
                    <a:lnTo>
                      <a:pt x="345" y="1403"/>
                    </a:lnTo>
                    <a:lnTo>
                      <a:pt x="400" y="1390"/>
                    </a:lnTo>
                    <a:lnTo>
                      <a:pt x="455" y="1376"/>
                    </a:lnTo>
                    <a:lnTo>
                      <a:pt x="496" y="1335"/>
                    </a:lnTo>
                    <a:lnTo>
                      <a:pt x="537" y="1293"/>
                    </a:lnTo>
                    <a:lnTo>
                      <a:pt x="661" y="1128"/>
                    </a:lnTo>
                    <a:lnTo>
                      <a:pt x="798" y="1005"/>
                    </a:lnTo>
                    <a:lnTo>
                      <a:pt x="963" y="881"/>
                    </a:lnTo>
                    <a:lnTo>
                      <a:pt x="1128" y="785"/>
                    </a:lnTo>
                    <a:lnTo>
                      <a:pt x="1307" y="702"/>
                    </a:lnTo>
                    <a:lnTo>
                      <a:pt x="1486" y="647"/>
                    </a:lnTo>
                    <a:lnTo>
                      <a:pt x="1692" y="620"/>
                    </a:lnTo>
                    <a:lnTo>
                      <a:pt x="1898" y="606"/>
                    </a:lnTo>
                    <a:lnTo>
                      <a:pt x="2091" y="620"/>
                    </a:lnTo>
                    <a:lnTo>
                      <a:pt x="2297" y="647"/>
                    </a:lnTo>
                    <a:lnTo>
                      <a:pt x="2490" y="702"/>
                    </a:lnTo>
                    <a:lnTo>
                      <a:pt x="2668" y="785"/>
                    </a:lnTo>
                    <a:lnTo>
                      <a:pt x="2833" y="881"/>
                    </a:lnTo>
                    <a:lnTo>
                      <a:pt x="2985" y="1005"/>
                    </a:lnTo>
                    <a:lnTo>
                      <a:pt x="3122" y="1128"/>
                    </a:lnTo>
                    <a:lnTo>
                      <a:pt x="3246" y="1293"/>
                    </a:lnTo>
                    <a:lnTo>
                      <a:pt x="3301" y="1348"/>
                    </a:lnTo>
                    <a:lnTo>
                      <a:pt x="3356" y="1376"/>
                    </a:lnTo>
                    <a:lnTo>
                      <a:pt x="3425" y="1403"/>
                    </a:lnTo>
                    <a:lnTo>
                      <a:pt x="3494" y="1417"/>
                    </a:lnTo>
                    <a:lnTo>
                      <a:pt x="3590" y="1403"/>
                    </a:lnTo>
                    <a:lnTo>
                      <a:pt x="3672" y="1362"/>
                    </a:lnTo>
                    <a:lnTo>
                      <a:pt x="3714" y="1321"/>
                    </a:lnTo>
                    <a:lnTo>
                      <a:pt x="3755" y="1266"/>
                    </a:lnTo>
                    <a:lnTo>
                      <a:pt x="3769" y="1225"/>
                    </a:lnTo>
                    <a:lnTo>
                      <a:pt x="3782" y="1170"/>
                    </a:lnTo>
                    <a:lnTo>
                      <a:pt x="3796" y="1101"/>
                    </a:lnTo>
                    <a:lnTo>
                      <a:pt x="3782" y="1046"/>
                    </a:lnTo>
                    <a:lnTo>
                      <a:pt x="3769" y="991"/>
                    </a:lnTo>
                    <a:lnTo>
                      <a:pt x="3741" y="936"/>
                    </a:lnTo>
                    <a:lnTo>
                      <a:pt x="3659" y="840"/>
                    </a:lnTo>
                    <a:lnTo>
                      <a:pt x="3562" y="730"/>
                    </a:lnTo>
                    <a:lnTo>
                      <a:pt x="3370" y="551"/>
                    </a:lnTo>
                    <a:lnTo>
                      <a:pt x="3163" y="386"/>
                    </a:lnTo>
                    <a:lnTo>
                      <a:pt x="2930" y="248"/>
                    </a:lnTo>
                    <a:lnTo>
                      <a:pt x="2696" y="152"/>
                    </a:lnTo>
                    <a:lnTo>
                      <a:pt x="2435" y="70"/>
                    </a:lnTo>
                    <a:lnTo>
                      <a:pt x="2160" y="28"/>
                    </a:lnTo>
                    <a:lnTo>
                      <a:pt x="1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69"/>
              <p:cNvSpPr/>
              <p:nvPr/>
            </p:nvSpPr>
            <p:spPr>
              <a:xfrm>
                <a:off x="4723725" y="1783550"/>
                <a:ext cx="95250" cy="35450"/>
              </a:xfrm>
              <a:custGeom>
                <a:rect b="b" l="l" r="r" t="t"/>
                <a:pathLst>
                  <a:path extrusionOk="0" h="1418" w="3810">
                    <a:moveTo>
                      <a:pt x="1911" y="1"/>
                    </a:moveTo>
                    <a:lnTo>
                      <a:pt x="1636" y="28"/>
                    </a:lnTo>
                    <a:lnTo>
                      <a:pt x="1361" y="70"/>
                    </a:lnTo>
                    <a:lnTo>
                      <a:pt x="1114" y="152"/>
                    </a:lnTo>
                    <a:lnTo>
                      <a:pt x="866" y="248"/>
                    </a:lnTo>
                    <a:lnTo>
                      <a:pt x="633" y="386"/>
                    </a:lnTo>
                    <a:lnTo>
                      <a:pt x="426" y="551"/>
                    </a:lnTo>
                    <a:lnTo>
                      <a:pt x="234" y="730"/>
                    </a:lnTo>
                    <a:lnTo>
                      <a:pt x="138" y="840"/>
                    </a:lnTo>
                    <a:lnTo>
                      <a:pt x="55" y="936"/>
                    </a:lnTo>
                    <a:lnTo>
                      <a:pt x="28" y="991"/>
                    </a:lnTo>
                    <a:lnTo>
                      <a:pt x="14" y="1046"/>
                    </a:lnTo>
                    <a:lnTo>
                      <a:pt x="0" y="1101"/>
                    </a:lnTo>
                    <a:lnTo>
                      <a:pt x="14" y="1170"/>
                    </a:lnTo>
                    <a:lnTo>
                      <a:pt x="28" y="1225"/>
                    </a:lnTo>
                    <a:lnTo>
                      <a:pt x="55" y="1266"/>
                    </a:lnTo>
                    <a:lnTo>
                      <a:pt x="83" y="1321"/>
                    </a:lnTo>
                    <a:lnTo>
                      <a:pt x="138" y="1362"/>
                    </a:lnTo>
                    <a:lnTo>
                      <a:pt x="179" y="1390"/>
                    </a:lnTo>
                    <a:lnTo>
                      <a:pt x="234" y="1403"/>
                    </a:lnTo>
                    <a:lnTo>
                      <a:pt x="303" y="1417"/>
                    </a:lnTo>
                    <a:lnTo>
                      <a:pt x="358" y="1403"/>
                    </a:lnTo>
                    <a:lnTo>
                      <a:pt x="413" y="1390"/>
                    </a:lnTo>
                    <a:lnTo>
                      <a:pt x="454" y="1376"/>
                    </a:lnTo>
                    <a:lnTo>
                      <a:pt x="509" y="1335"/>
                    </a:lnTo>
                    <a:lnTo>
                      <a:pt x="550" y="1293"/>
                    </a:lnTo>
                    <a:lnTo>
                      <a:pt x="674" y="1128"/>
                    </a:lnTo>
                    <a:lnTo>
                      <a:pt x="811" y="1005"/>
                    </a:lnTo>
                    <a:lnTo>
                      <a:pt x="963" y="881"/>
                    </a:lnTo>
                    <a:lnTo>
                      <a:pt x="1141" y="785"/>
                    </a:lnTo>
                    <a:lnTo>
                      <a:pt x="1320" y="702"/>
                    </a:lnTo>
                    <a:lnTo>
                      <a:pt x="1499" y="647"/>
                    </a:lnTo>
                    <a:lnTo>
                      <a:pt x="1705" y="620"/>
                    </a:lnTo>
                    <a:lnTo>
                      <a:pt x="1911" y="606"/>
                    </a:lnTo>
                    <a:lnTo>
                      <a:pt x="2104" y="620"/>
                    </a:lnTo>
                    <a:lnTo>
                      <a:pt x="2310" y="647"/>
                    </a:lnTo>
                    <a:lnTo>
                      <a:pt x="2489" y="702"/>
                    </a:lnTo>
                    <a:lnTo>
                      <a:pt x="2668" y="785"/>
                    </a:lnTo>
                    <a:lnTo>
                      <a:pt x="2846" y="881"/>
                    </a:lnTo>
                    <a:lnTo>
                      <a:pt x="2998" y="1005"/>
                    </a:lnTo>
                    <a:lnTo>
                      <a:pt x="3135" y="1128"/>
                    </a:lnTo>
                    <a:lnTo>
                      <a:pt x="3259" y="1293"/>
                    </a:lnTo>
                    <a:lnTo>
                      <a:pt x="3314" y="1348"/>
                    </a:lnTo>
                    <a:lnTo>
                      <a:pt x="3369" y="1376"/>
                    </a:lnTo>
                    <a:lnTo>
                      <a:pt x="3438" y="1403"/>
                    </a:lnTo>
                    <a:lnTo>
                      <a:pt x="3507" y="1417"/>
                    </a:lnTo>
                    <a:lnTo>
                      <a:pt x="3603" y="1403"/>
                    </a:lnTo>
                    <a:lnTo>
                      <a:pt x="3685" y="1362"/>
                    </a:lnTo>
                    <a:lnTo>
                      <a:pt x="3727" y="1321"/>
                    </a:lnTo>
                    <a:lnTo>
                      <a:pt x="3768" y="1266"/>
                    </a:lnTo>
                    <a:lnTo>
                      <a:pt x="3782" y="1225"/>
                    </a:lnTo>
                    <a:lnTo>
                      <a:pt x="3795" y="1170"/>
                    </a:lnTo>
                    <a:lnTo>
                      <a:pt x="3809" y="1101"/>
                    </a:lnTo>
                    <a:lnTo>
                      <a:pt x="3795" y="1046"/>
                    </a:lnTo>
                    <a:lnTo>
                      <a:pt x="3782" y="991"/>
                    </a:lnTo>
                    <a:lnTo>
                      <a:pt x="3754" y="936"/>
                    </a:lnTo>
                    <a:lnTo>
                      <a:pt x="3672" y="840"/>
                    </a:lnTo>
                    <a:lnTo>
                      <a:pt x="3575" y="730"/>
                    </a:lnTo>
                    <a:lnTo>
                      <a:pt x="3383" y="551"/>
                    </a:lnTo>
                    <a:lnTo>
                      <a:pt x="3177" y="386"/>
                    </a:lnTo>
                    <a:lnTo>
                      <a:pt x="2943" y="248"/>
                    </a:lnTo>
                    <a:lnTo>
                      <a:pt x="2695" y="152"/>
                    </a:lnTo>
                    <a:lnTo>
                      <a:pt x="2448" y="70"/>
                    </a:lnTo>
                    <a:lnTo>
                      <a:pt x="2173" y="28"/>
                    </a:lnTo>
                    <a:lnTo>
                      <a:pt x="19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69"/>
              <p:cNvSpPr/>
              <p:nvPr/>
            </p:nvSpPr>
            <p:spPr>
              <a:xfrm>
                <a:off x="4188475" y="2133850"/>
                <a:ext cx="486100" cy="802375"/>
              </a:xfrm>
              <a:custGeom>
                <a:rect b="b" l="l" r="r" t="t"/>
                <a:pathLst>
                  <a:path extrusionOk="0" h="32095" w="19444">
                    <a:moveTo>
                      <a:pt x="9640" y="1"/>
                    </a:moveTo>
                    <a:lnTo>
                      <a:pt x="9392" y="28"/>
                    </a:lnTo>
                    <a:lnTo>
                      <a:pt x="9131" y="69"/>
                    </a:lnTo>
                    <a:lnTo>
                      <a:pt x="8883" y="152"/>
                    </a:lnTo>
                    <a:lnTo>
                      <a:pt x="8650" y="248"/>
                    </a:lnTo>
                    <a:lnTo>
                      <a:pt x="8416" y="372"/>
                    </a:lnTo>
                    <a:lnTo>
                      <a:pt x="8196" y="509"/>
                    </a:lnTo>
                    <a:lnTo>
                      <a:pt x="7990" y="674"/>
                    </a:lnTo>
                    <a:lnTo>
                      <a:pt x="7797" y="867"/>
                    </a:lnTo>
                    <a:lnTo>
                      <a:pt x="7618" y="1087"/>
                    </a:lnTo>
                    <a:lnTo>
                      <a:pt x="7316" y="1499"/>
                    </a:lnTo>
                    <a:lnTo>
                      <a:pt x="6835" y="2187"/>
                    </a:lnTo>
                    <a:lnTo>
                      <a:pt x="6216" y="3108"/>
                    </a:lnTo>
                    <a:lnTo>
                      <a:pt x="5872" y="3645"/>
                    </a:lnTo>
                    <a:lnTo>
                      <a:pt x="5501" y="4236"/>
                    </a:lnTo>
                    <a:lnTo>
                      <a:pt x="5116" y="4868"/>
                    </a:lnTo>
                    <a:lnTo>
                      <a:pt x="4717" y="5542"/>
                    </a:lnTo>
                    <a:lnTo>
                      <a:pt x="4304" y="6271"/>
                    </a:lnTo>
                    <a:lnTo>
                      <a:pt x="3892" y="7027"/>
                    </a:lnTo>
                    <a:lnTo>
                      <a:pt x="3479" y="7811"/>
                    </a:lnTo>
                    <a:lnTo>
                      <a:pt x="3067" y="8636"/>
                    </a:lnTo>
                    <a:lnTo>
                      <a:pt x="2668" y="9488"/>
                    </a:lnTo>
                    <a:lnTo>
                      <a:pt x="2283" y="10355"/>
                    </a:lnTo>
                    <a:lnTo>
                      <a:pt x="1912" y="11262"/>
                    </a:lnTo>
                    <a:lnTo>
                      <a:pt x="1554" y="12170"/>
                    </a:lnTo>
                    <a:lnTo>
                      <a:pt x="1238" y="13105"/>
                    </a:lnTo>
                    <a:lnTo>
                      <a:pt x="1087" y="13572"/>
                    </a:lnTo>
                    <a:lnTo>
                      <a:pt x="936" y="14040"/>
                    </a:lnTo>
                    <a:lnTo>
                      <a:pt x="798" y="14521"/>
                    </a:lnTo>
                    <a:lnTo>
                      <a:pt x="674" y="15002"/>
                    </a:lnTo>
                    <a:lnTo>
                      <a:pt x="551" y="15484"/>
                    </a:lnTo>
                    <a:lnTo>
                      <a:pt x="454" y="15965"/>
                    </a:lnTo>
                    <a:lnTo>
                      <a:pt x="344" y="16446"/>
                    </a:lnTo>
                    <a:lnTo>
                      <a:pt x="262" y="16928"/>
                    </a:lnTo>
                    <a:lnTo>
                      <a:pt x="193" y="17409"/>
                    </a:lnTo>
                    <a:lnTo>
                      <a:pt x="124" y="17890"/>
                    </a:lnTo>
                    <a:lnTo>
                      <a:pt x="83" y="18371"/>
                    </a:lnTo>
                    <a:lnTo>
                      <a:pt x="42" y="18853"/>
                    </a:lnTo>
                    <a:lnTo>
                      <a:pt x="14" y="19334"/>
                    </a:lnTo>
                    <a:lnTo>
                      <a:pt x="1" y="19801"/>
                    </a:lnTo>
                    <a:lnTo>
                      <a:pt x="14" y="20283"/>
                    </a:lnTo>
                    <a:lnTo>
                      <a:pt x="28" y="20750"/>
                    </a:lnTo>
                    <a:lnTo>
                      <a:pt x="69" y="21231"/>
                    </a:lnTo>
                    <a:lnTo>
                      <a:pt x="124" y="21685"/>
                    </a:lnTo>
                    <a:lnTo>
                      <a:pt x="193" y="22153"/>
                    </a:lnTo>
                    <a:lnTo>
                      <a:pt x="276" y="22607"/>
                    </a:lnTo>
                    <a:lnTo>
                      <a:pt x="386" y="23074"/>
                    </a:lnTo>
                    <a:lnTo>
                      <a:pt x="509" y="23514"/>
                    </a:lnTo>
                    <a:lnTo>
                      <a:pt x="647" y="23954"/>
                    </a:lnTo>
                    <a:lnTo>
                      <a:pt x="812" y="24394"/>
                    </a:lnTo>
                    <a:lnTo>
                      <a:pt x="991" y="24834"/>
                    </a:lnTo>
                    <a:lnTo>
                      <a:pt x="1197" y="25260"/>
                    </a:lnTo>
                    <a:lnTo>
                      <a:pt x="1417" y="25673"/>
                    </a:lnTo>
                    <a:lnTo>
                      <a:pt x="1651" y="26085"/>
                    </a:lnTo>
                    <a:lnTo>
                      <a:pt x="1912" y="26470"/>
                    </a:lnTo>
                    <a:lnTo>
                      <a:pt x="2187" y="26855"/>
                    </a:lnTo>
                    <a:lnTo>
                      <a:pt x="2476" y="27213"/>
                    </a:lnTo>
                    <a:lnTo>
                      <a:pt x="2792" y="27570"/>
                    </a:lnTo>
                    <a:lnTo>
                      <a:pt x="3108" y="27914"/>
                    </a:lnTo>
                    <a:lnTo>
                      <a:pt x="3452" y="28244"/>
                    </a:lnTo>
                    <a:lnTo>
                      <a:pt x="3809" y="28547"/>
                    </a:lnTo>
                    <a:lnTo>
                      <a:pt x="4194" y="28849"/>
                    </a:lnTo>
                    <a:lnTo>
                      <a:pt x="4579" y="29138"/>
                    </a:lnTo>
                    <a:lnTo>
                      <a:pt x="4992" y="29413"/>
                    </a:lnTo>
                    <a:lnTo>
                      <a:pt x="5418" y="29674"/>
                    </a:lnTo>
                    <a:lnTo>
                      <a:pt x="5872" y="29922"/>
                    </a:lnTo>
                    <a:lnTo>
                      <a:pt x="6326" y="30156"/>
                    </a:lnTo>
                    <a:lnTo>
                      <a:pt x="6807" y="30376"/>
                    </a:lnTo>
                    <a:lnTo>
                      <a:pt x="7302" y="30582"/>
                    </a:lnTo>
                    <a:lnTo>
                      <a:pt x="7825" y="30774"/>
                    </a:lnTo>
                    <a:lnTo>
                      <a:pt x="8347" y="30953"/>
                    </a:lnTo>
                    <a:lnTo>
                      <a:pt x="8897" y="31118"/>
                    </a:lnTo>
                    <a:lnTo>
                      <a:pt x="9461" y="31283"/>
                    </a:lnTo>
                    <a:lnTo>
                      <a:pt x="10038" y="31421"/>
                    </a:lnTo>
                    <a:lnTo>
                      <a:pt x="10630" y="31544"/>
                    </a:lnTo>
                    <a:lnTo>
                      <a:pt x="11248" y="31654"/>
                    </a:lnTo>
                    <a:lnTo>
                      <a:pt x="11881" y="31764"/>
                    </a:lnTo>
                    <a:lnTo>
                      <a:pt x="12527" y="31847"/>
                    </a:lnTo>
                    <a:lnTo>
                      <a:pt x="13187" y="31916"/>
                    </a:lnTo>
                    <a:lnTo>
                      <a:pt x="13861" y="31984"/>
                    </a:lnTo>
                    <a:lnTo>
                      <a:pt x="14562" y="32026"/>
                    </a:lnTo>
                    <a:lnTo>
                      <a:pt x="15277" y="32067"/>
                    </a:lnTo>
                    <a:lnTo>
                      <a:pt x="16006" y="32081"/>
                    </a:lnTo>
                    <a:lnTo>
                      <a:pt x="16749" y="32094"/>
                    </a:lnTo>
                    <a:lnTo>
                      <a:pt x="17024" y="32081"/>
                    </a:lnTo>
                    <a:lnTo>
                      <a:pt x="17299" y="32039"/>
                    </a:lnTo>
                    <a:lnTo>
                      <a:pt x="17546" y="31971"/>
                    </a:lnTo>
                    <a:lnTo>
                      <a:pt x="17794" y="31874"/>
                    </a:lnTo>
                    <a:lnTo>
                      <a:pt x="18028" y="31764"/>
                    </a:lnTo>
                    <a:lnTo>
                      <a:pt x="18261" y="31627"/>
                    </a:lnTo>
                    <a:lnTo>
                      <a:pt x="18468" y="31476"/>
                    </a:lnTo>
                    <a:lnTo>
                      <a:pt x="18646" y="31297"/>
                    </a:lnTo>
                    <a:lnTo>
                      <a:pt x="18825" y="31118"/>
                    </a:lnTo>
                    <a:lnTo>
                      <a:pt x="18976" y="30912"/>
                    </a:lnTo>
                    <a:lnTo>
                      <a:pt x="19114" y="30678"/>
                    </a:lnTo>
                    <a:lnTo>
                      <a:pt x="19224" y="30444"/>
                    </a:lnTo>
                    <a:lnTo>
                      <a:pt x="19320" y="30197"/>
                    </a:lnTo>
                    <a:lnTo>
                      <a:pt x="19389" y="29949"/>
                    </a:lnTo>
                    <a:lnTo>
                      <a:pt x="19430" y="29674"/>
                    </a:lnTo>
                    <a:lnTo>
                      <a:pt x="19444" y="29399"/>
                    </a:lnTo>
                    <a:lnTo>
                      <a:pt x="19430" y="29124"/>
                    </a:lnTo>
                    <a:lnTo>
                      <a:pt x="19389" y="28863"/>
                    </a:lnTo>
                    <a:lnTo>
                      <a:pt x="19320" y="28602"/>
                    </a:lnTo>
                    <a:lnTo>
                      <a:pt x="19224" y="28354"/>
                    </a:lnTo>
                    <a:lnTo>
                      <a:pt x="19114" y="28120"/>
                    </a:lnTo>
                    <a:lnTo>
                      <a:pt x="18976" y="27900"/>
                    </a:lnTo>
                    <a:lnTo>
                      <a:pt x="18825" y="27694"/>
                    </a:lnTo>
                    <a:lnTo>
                      <a:pt x="18646" y="27502"/>
                    </a:lnTo>
                    <a:lnTo>
                      <a:pt x="18468" y="27337"/>
                    </a:lnTo>
                    <a:lnTo>
                      <a:pt x="18261" y="27172"/>
                    </a:lnTo>
                    <a:lnTo>
                      <a:pt x="18028" y="27048"/>
                    </a:lnTo>
                    <a:lnTo>
                      <a:pt x="17794" y="26924"/>
                    </a:lnTo>
                    <a:lnTo>
                      <a:pt x="17546" y="26842"/>
                    </a:lnTo>
                    <a:lnTo>
                      <a:pt x="17299" y="26773"/>
                    </a:lnTo>
                    <a:lnTo>
                      <a:pt x="17024" y="26732"/>
                    </a:lnTo>
                    <a:lnTo>
                      <a:pt x="16749" y="26718"/>
                    </a:lnTo>
                    <a:lnTo>
                      <a:pt x="15992" y="26704"/>
                    </a:lnTo>
                    <a:lnTo>
                      <a:pt x="15209" y="26677"/>
                    </a:lnTo>
                    <a:lnTo>
                      <a:pt x="14411" y="26635"/>
                    </a:lnTo>
                    <a:lnTo>
                      <a:pt x="13600" y="26567"/>
                    </a:lnTo>
                    <a:lnTo>
                      <a:pt x="12802" y="26470"/>
                    </a:lnTo>
                    <a:lnTo>
                      <a:pt x="12005" y="26333"/>
                    </a:lnTo>
                    <a:lnTo>
                      <a:pt x="11620" y="26264"/>
                    </a:lnTo>
                    <a:lnTo>
                      <a:pt x="11221" y="26182"/>
                    </a:lnTo>
                    <a:lnTo>
                      <a:pt x="10850" y="26085"/>
                    </a:lnTo>
                    <a:lnTo>
                      <a:pt x="10465" y="25989"/>
                    </a:lnTo>
                    <a:lnTo>
                      <a:pt x="10107" y="25865"/>
                    </a:lnTo>
                    <a:lnTo>
                      <a:pt x="9736" y="25755"/>
                    </a:lnTo>
                    <a:lnTo>
                      <a:pt x="9392" y="25618"/>
                    </a:lnTo>
                    <a:lnTo>
                      <a:pt x="9048" y="25480"/>
                    </a:lnTo>
                    <a:lnTo>
                      <a:pt x="8718" y="25329"/>
                    </a:lnTo>
                    <a:lnTo>
                      <a:pt x="8388" y="25164"/>
                    </a:lnTo>
                    <a:lnTo>
                      <a:pt x="8086" y="24985"/>
                    </a:lnTo>
                    <a:lnTo>
                      <a:pt x="7783" y="24807"/>
                    </a:lnTo>
                    <a:lnTo>
                      <a:pt x="7508" y="24600"/>
                    </a:lnTo>
                    <a:lnTo>
                      <a:pt x="7247" y="24394"/>
                    </a:lnTo>
                    <a:lnTo>
                      <a:pt x="6986" y="24174"/>
                    </a:lnTo>
                    <a:lnTo>
                      <a:pt x="6752" y="23940"/>
                    </a:lnTo>
                    <a:lnTo>
                      <a:pt x="6532" y="23679"/>
                    </a:lnTo>
                    <a:lnTo>
                      <a:pt x="6340" y="23418"/>
                    </a:lnTo>
                    <a:lnTo>
                      <a:pt x="6161" y="23143"/>
                    </a:lnTo>
                    <a:lnTo>
                      <a:pt x="5996" y="22854"/>
                    </a:lnTo>
                    <a:lnTo>
                      <a:pt x="5886" y="22607"/>
                    </a:lnTo>
                    <a:lnTo>
                      <a:pt x="5776" y="22359"/>
                    </a:lnTo>
                    <a:lnTo>
                      <a:pt x="5693" y="22098"/>
                    </a:lnTo>
                    <a:lnTo>
                      <a:pt x="5611" y="21823"/>
                    </a:lnTo>
                    <a:lnTo>
                      <a:pt x="5542" y="21561"/>
                    </a:lnTo>
                    <a:lnTo>
                      <a:pt x="5487" y="21286"/>
                    </a:lnTo>
                    <a:lnTo>
                      <a:pt x="5446" y="20998"/>
                    </a:lnTo>
                    <a:lnTo>
                      <a:pt x="5405" y="20709"/>
                    </a:lnTo>
                    <a:lnTo>
                      <a:pt x="5391" y="20420"/>
                    </a:lnTo>
                    <a:lnTo>
                      <a:pt x="5377" y="20118"/>
                    </a:lnTo>
                    <a:lnTo>
                      <a:pt x="5377" y="19815"/>
                    </a:lnTo>
                    <a:lnTo>
                      <a:pt x="5377" y="19499"/>
                    </a:lnTo>
                    <a:lnTo>
                      <a:pt x="5391" y="19183"/>
                    </a:lnTo>
                    <a:lnTo>
                      <a:pt x="5418" y="18866"/>
                    </a:lnTo>
                    <a:lnTo>
                      <a:pt x="5501" y="18234"/>
                    </a:lnTo>
                    <a:lnTo>
                      <a:pt x="5611" y="17574"/>
                    </a:lnTo>
                    <a:lnTo>
                      <a:pt x="5748" y="16914"/>
                    </a:lnTo>
                    <a:lnTo>
                      <a:pt x="5913" y="16240"/>
                    </a:lnTo>
                    <a:lnTo>
                      <a:pt x="6120" y="15552"/>
                    </a:lnTo>
                    <a:lnTo>
                      <a:pt x="6326" y="14879"/>
                    </a:lnTo>
                    <a:lnTo>
                      <a:pt x="6573" y="14191"/>
                    </a:lnTo>
                    <a:lnTo>
                      <a:pt x="6835" y="13517"/>
                    </a:lnTo>
                    <a:lnTo>
                      <a:pt x="7110" y="12830"/>
                    </a:lnTo>
                    <a:lnTo>
                      <a:pt x="7398" y="12170"/>
                    </a:lnTo>
                    <a:lnTo>
                      <a:pt x="7701" y="11496"/>
                    </a:lnTo>
                    <a:lnTo>
                      <a:pt x="8017" y="10850"/>
                    </a:lnTo>
                    <a:lnTo>
                      <a:pt x="8333" y="10204"/>
                    </a:lnTo>
                    <a:lnTo>
                      <a:pt x="8663" y="9585"/>
                    </a:lnTo>
                    <a:lnTo>
                      <a:pt x="8980" y="8966"/>
                    </a:lnTo>
                    <a:lnTo>
                      <a:pt x="9310" y="8375"/>
                    </a:lnTo>
                    <a:lnTo>
                      <a:pt x="9640" y="7811"/>
                    </a:lnTo>
                    <a:lnTo>
                      <a:pt x="9970" y="7261"/>
                    </a:lnTo>
                    <a:lnTo>
                      <a:pt x="10286" y="6738"/>
                    </a:lnTo>
                    <a:lnTo>
                      <a:pt x="10891" y="5790"/>
                    </a:lnTo>
                    <a:lnTo>
                      <a:pt x="11441" y="4965"/>
                    </a:lnTo>
                    <a:lnTo>
                      <a:pt x="11936" y="4291"/>
                    </a:lnTo>
                    <a:lnTo>
                      <a:pt x="12087" y="4057"/>
                    </a:lnTo>
                    <a:lnTo>
                      <a:pt x="12211" y="3823"/>
                    </a:lnTo>
                    <a:lnTo>
                      <a:pt x="12307" y="3576"/>
                    </a:lnTo>
                    <a:lnTo>
                      <a:pt x="12390" y="3328"/>
                    </a:lnTo>
                    <a:lnTo>
                      <a:pt x="12431" y="3067"/>
                    </a:lnTo>
                    <a:lnTo>
                      <a:pt x="12459" y="2806"/>
                    </a:lnTo>
                    <a:lnTo>
                      <a:pt x="12459" y="2544"/>
                    </a:lnTo>
                    <a:lnTo>
                      <a:pt x="12431" y="2297"/>
                    </a:lnTo>
                    <a:lnTo>
                      <a:pt x="12390" y="2036"/>
                    </a:lnTo>
                    <a:lnTo>
                      <a:pt x="12307" y="1788"/>
                    </a:lnTo>
                    <a:lnTo>
                      <a:pt x="12211" y="1554"/>
                    </a:lnTo>
                    <a:lnTo>
                      <a:pt x="12087" y="1321"/>
                    </a:lnTo>
                    <a:lnTo>
                      <a:pt x="11950" y="1101"/>
                    </a:lnTo>
                    <a:lnTo>
                      <a:pt x="11785" y="894"/>
                    </a:lnTo>
                    <a:lnTo>
                      <a:pt x="11592" y="702"/>
                    </a:lnTo>
                    <a:lnTo>
                      <a:pt x="11372" y="523"/>
                    </a:lnTo>
                    <a:lnTo>
                      <a:pt x="11152" y="372"/>
                    </a:lnTo>
                    <a:lnTo>
                      <a:pt x="10918" y="248"/>
                    </a:lnTo>
                    <a:lnTo>
                      <a:pt x="10671" y="152"/>
                    </a:lnTo>
                    <a:lnTo>
                      <a:pt x="10410" y="69"/>
                    </a:lnTo>
                    <a:lnTo>
                      <a:pt x="10162" y="28"/>
                    </a:lnTo>
                    <a:lnTo>
                      <a:pt x="9901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69"/>
              <p:cNvSpPr/>
              <p:nvPr/>
            </p:nvSpPr>
            <p:spPr>
              <a:xfrm>
                <a:off x="4188125" y="2133175"/>
                <a:ext cx="486800" cy="803725"/>
              </a:xfrm>
              <a:custGeom>
                <a:rect b="b" l="l" r="r" t="t"/>
                <a:pathLst>
                  <a:path extrusionOk="0" h="32149" w="19472">
                    <a:moveTo>
                      <a:pt x="9654" y="0"/>
                    </a:moveTo>
                    <a:lnTo>
                      <a:pt x="9392" y="28"/>
                    </a:lnTo>
                    <a:lnTo>
                      <a:pt x="9145" y="83"/>
                    </a:lnTo>
                    <a:lnTo>
                      <a:pt x="8897" y="151"/>
                    </a:lnTo>
                    <a:lnTo>
                      <a:pt x="8650" y="248"/>
                    </a:lnTo>
                    <a:lnTo>
                      <a:pt x="8416" y="371"/>
                    </a:lnTo>
                    <a:lnTo>
                      <a:pt x="8196" y="523"/>
                    </a:lnTo>
                    <a:lnTo>
                      <a:pt x="7990" y="688"/>
                    </a:lnTo>
                    <a:lnTo>
                      <a:pt x="7797" y="880"/>
                    </a:lnTo>
                    <a:lnTo>
                      <a:pt x="7619" y="1086"/>
                    </a:lnTo>
                    <a:lnTo>
                      <a:pt x="7302" y="1513"/>
                    </a:lnTo>
                    <a:lnTo>
                      <a:pt x="6821" y="2200"/>
                    </a:lnTo>
                    <a:lnTo>
                      <a:pt x="6216" y="3121"/>
                    </a:lnTo>
                    <a:lnTo>
                      <a:pt x="5859" y="3658"/>
                    </a:lnTo>
                    <a:lnTo>
                      <a:pt x="5487" y="4249"/>
                    </a:lnTo>
                    <a:lnTo>
                      <a:pt x="5102" y="4882"/>
                    </a:lnTo>
                    <a:lnTo>
                      <a:pt x="4703" y="5569"/>
                    </a:lnTo>
                    <a:lnTo>
                      <a:pt x="4291" y="6284"/>
                    </a:lnTo>
                    <a:lnTo>
                      <a:pt x="3878" y="7040"/>
                    </a:lnTo>
                    <a:lnTo>
                      <a:pt x="3466" y="7824"/>
                    </a:lnTo>
                    <a:lnTo>
                      <a:pt x="3067" y="8649"/>
                    </a:lnTo>
                    <a:lnTo>
                      <a:pt x="2655" y="9502"/>
                    </a:lnTo>
                    <a:lnTo>
                      <a:pt x="2270" y="10382"/>
                    </a:lnTo>
                    <a:lnTo>
                      <a:pt x="1898" y="11276"/>
                    </a:lnTo>
                    <a:lnTo>
                      <a:pt x="1555" y="12197"/>
                    </a:lnTo>
                    <a:lnTo>
                      <a:pt x="1225" y="13132"/>
                    </a:lnTo>
                    <a:lnTo>
                      <a:pt x="1073" y="13599"/>
                    </a:lnTo>
                    <a:lnTo>
                      <a:pt x="922" y="14067"/>
                    </a:lnTo>
                    <a:lnTo>
                      <a:pt x="785" y="14548"/>
                    </a:lnTo>
                    <a:lnTo>
                      <a:pt x="661" y="15029"/>
                    </a:lnTo>
                    <a:lnTo>
                      <a:pt x="551" y="15511"/>
                    </a:lnTo>
                    <a:lnTo>
                      <a:pt x="441" y="15992"/>
                    </a:lnTo>
                    <a:lnTo>
                      <a:pt x="345" y="16473"/>
                    </a:lnTo>
                    <a:lnTo>
                      <a:pt x="248" y="16955"/>
                    </a:lnTo>
                    <a:lnTo>
                      <a:pt x="180" y="17436"/>
                    </a:lnTo>
                    <a:lnTo>
                      <a:pt x="111" y="17917"/>
                    </a:lnTo>
                    <a:lnTo>
                      <a:pt x="70" y="18398"/>
                    </a:lnTo>
                    <a:lnTo>
                      <a:pt x="28" y="18880"/>
                    </a:lnTo>
                    <a:lnTo>
                      <a:pt x="1" y="19361"/>
                    </a:lnTo>
                    <a:lnTo>
                      <a:pt x="1" y="19842"/>
                    </a:lnTo>
                    <a:lnTo>
                      <a:pt x="1" y="20310"/>
                    </a:lnTo>
                    <a:lnTo>
                      <a:pt x="28" y="20791"/>
                    </a:lnTo>
                    <a:lnTo>
                      <a:pt x="56" y="21258"/>
                    </a:lnTo>
                    <a:lnTo>
                      <a:pt x="111" y="21726"/>
                    </a:lnTo>
                    <a:lnTo>
                      <a:pt x="180" y="22193"/>
                    </a:lnTo>
                    <a:lnTo>
                      <a:pt x="262" y="22647"/>
                    </a:lnTo>
                    <a:lnTo>
                      <a:pt x="372" y="23101"/>
                    </a:lnTo>
                    <a:lnTo>
                      <a:pt x="496" y="23555"/>
                    </a:lnTo>
                    <a:lnTo>
                      <a:pt x="633" y="23995"/>
                    </a:lnTo>
                    <a:lnTo>
                      <a:pt x="798" y="24435"/>
                    </a:lnTo>
                    <a:lnTo>
                      <a:pt x="977" y="24875"/>
                    </a:lnTo>
                    <a:lnTo>
                      <a:pt x="1183" y="25301"/>
                    </a:lnTo>
                    <a:lnTo>
                      <a:pt x="1403" y="25714"/>
                    </a:lnTo>
                    <a:lnTo>
                      <a:pt x="1651" y="26126"/>
                    </a:lnTo>
                    <a:lnTo>
                      <a:pt x="1898" y="26511"/>
                    </a:lnTo>
                    <a:lnTo>
                      <a:pt x="2173" y="26896"/>
                    </a:lnTo>
                    <a:lnTo>
                      <a:pt x="2476" y="27267"/>
                    </a:lnTo>
                    <a:lnTo>
                      <a:pt x="2778" y="27611"/>
                    </a:lnTo>
                    <a:lnTo>
                      <a:pt x="3108" y="27955"/>
                    </a:lnTo>
                    <a:lnTo>
                      <a:pt x="3452" y="28285"/>
                    </a:lnTo>
                    <a:lnTo>
                      <a:pt x="3810" y="28601"/>
                    </a:lnTo>
                    <a:lnTo>
                      <a:pt x="4181" y="28904"/>
                    </a:lnTo>
                    <a:lnTo>
                      <a:pt x="4580" y="29179"/>
                    </a:lnTo>
                    <a:lnTo>
                      <a:pt x="4992" y="29454"/>
                    </a:lnTo>
                    <a:lnTo>
                      <a:pt x="5419" y="29715"/>
                    </a:lnTo>
                    <a:lnTo>
                      <a:pt x="5872" y="29963"/>
                    </a:lnTo>
                    <a:lnTo>
                      <a:pt x="6326" y="30196"/>
                    </a:lnTo>
                    <a:lnTo>
                      <a:pt x="6807" y="30416"/>
                    </a:lnTo>
                    <a:lnTo>
                      <a:pt x="7302" y="30636"/>
                    </a:lnTo>
                    <a:lnTo>
                      <a:pt x="7825" y="30829"/>
                    </a:lnTo>
                    <a:lnTo>
                      <a:pt x="8347" y="31008"/>
                    </a:lnTo>
                    <a:lnTo>
                      <a:pt x="8897" y="31173"/>
                    </a:lnTo>
                    <a:lnTo>
                      <a:pt x="9461" y="31324"/>
                    </a:lnTo>
                    <a:lnTo>
                      <a:pt x="10039" y="31475"/>
                    </a:lnTo>
                    <a:lnTo>
                      <a:pt x="10644" y="31599"/>
                    </a:lnTo>
                    <a:lnTo>
                      <a:pt x="11249" y="31709"/>
                    </a:lnTo>
                    <a:lnTo>
                      <a:pt x="11881" y="31819"/>
                    </a:lnTo>
                    <a:lnTo>
                      <a:pt x="12528" y="31901"/>
                    </a:lnTo>
                    <a:lnTo>
                      <a:pt x="13201" y="31970"/>
                    </a:lnTo>
                    <a:lnTo>
                      <a:pt x="13875" y="32039"/>
                    </a:lnTo>
                    <a:lnTo>
                      <a:pt x="14576" y="32080"/>
                    </a:lnTo>
                    <a:lnTo>
                      <a:pt x="15291" y="32121"/>
                    </a:lnTo>
                    <a:lnTo>
                      <a:pt x="16020" y="32135"/>
                    </a:lnTo>
                    <a:lnTo>
                      <a:pt x="16763" y="32149"/>
                    </a:lnTo>
                    <a:lnTo>
                      <a:pt x="17038" y="32135"/>
                    </a:lnTo>
                    <a:lnTo>
                      <a:pt x="17313" y="32094"/>
                    </a:lnTo>
                    <a:lnTo>
                      <a:pt x="17574" y="32025"/>
                    </a:lnTo>
                    <a:lnTo>
                      <a:pt x="17821" y="31929"/>
                    </a:lnTo>
                    <a:lnTo>
                      <a:pt x="18055" y="31819"/>
                    </a:lnTo>
                    <a:lnTo>
                      <a:pt x="18289" y="31681"/>
                    </a:lnTo>
                    <a:lnTo>
                      <a:pt x="18495" y="31530"/>
                    </a:lnTo>
                    <a:lnTo>
                      <a:pt x="18688" y="31351"/>
                    </a:lnTo>
                    <a:lnTo>
                      <a:pt x="18853" y="31159"/>
                    </a:lnTo>
                    <a:lnTo>
                      <a:pt x="19018" y="30953"/>
                    </a:lnTo>
                    <a:lnTo>
                      <a:pt x="19155" y="30719"/>
                    </a:lnTo>
                    <a:lnTo>
                      <a:pt x="19265" y="30485"/>
                    </a:lnTo>
                    <a:lnTo>
                      <a:pt x="19362" y="30238"/>
                    </a:lnTo>
                    <a:lnTo>
                      <a:pt x="19417" y="29976"/>
                    </a:lnTo>
                    <a:lnTo>
                      <a:pt x="19458" y="29715"/>
                    </a:lnTo>
                    <a:lnTo>
                      <a:pt x="19472" y="29426"/>
                    </a:lnTo>
                    <a:lnTo>
                      <a:pt x="19458" y="29151"/>
                    </a:lnTo>
                    <a:lnTo>
                      <a:pt x="19417" y="28890"/>
                    </a:lnTo>
                    <a:lnTo>
                      <a:pt x="19362" y="28629"/>
                    </a:lnTo>
                    <a:lnTo>
                      <a:pt x="19265" y="28381"/>
                    </a:lnTo>
                    <a:lnTo>
                      <a:pt x="19155" y="28134"/>
                    </a:lnTo>
                    <a:lnTo>
                      <a:pt x="19018" y="27914"/>
                    </a:lnTo>
                    <a:lnTo>
                      <a:pt x="18853" y="27707"/>
                    </a:lnTo>
                    <a:lnTo>
                      <a:pt x="18688" y="27515"/>
                    </a:lnTo>
                    <a:lnTo>
                      <a:pt x="18495" y="27336"/>
                    </a:lnTo>
                    <a:lnTo>
                      <a:pt x="18289" y="27185"/>
                    </a:lnTo>
                    <a:lnTo>
                      <a:pt x="18055" y="27047"/>
                    </a:lnTo>
                    <a:lnTo>
                      <a:pt x="17821" y="26937"/>
                    </a:lnTo>
                    <a:lnTo>
                      <a:pt x="17574" y="26841"/>
                    </a:lnTo>
                    <a:lnTo>
                      <a:pt x="17313" y="26772"/>
                    </a:lnTo>
                    <a:lnTo>
                      <a:pt x="17038" y="26731"/>
                    </a:lnTo>
                    <a:lnTo>
                      <a:pt x="16763" y="26717"/>
                    </a:lnTo>
                    <a:lnTo>
                      <a:pt x="16006" y="26717"/>
                    </a:lnTo>
                    <a:lnTo>
                      <a:pt x="15223" y="26690"/>
                    </a:lnTo>
                    <a:lnTo>
                      <a:pt x="14425" y="26635"/>
                    </a:lnTo>
                    <a:lnTo>
                      <a:pt x="13628" y="26566"/>
                    </a:lnTo>
                    <a:lnTo>
                      <a:pt x="12816" y="26470"/>
                    </a:lnTo>
                    <a:lnTo>
                      <a:pt x="12033" y="26346"/>
                    </a:lnTo>
                    <a:lnTo>
                      <a:pt x="11634" y="26264"/>
                    </a:lnTo>
                    <a:lnTo>
                      <a:pt x="11249" y="26181"/>
                    </a:lnTo>
                    <a:lnTo>
                      <a:pt x="10877" y="26085"/>
                    </a:lnTo>
                    <a:lnTo>
                      <a:pt x="10492" y="25989"/>
                    </a:lnTo>
                    <a:lnTo>
                      <a:pt x="10121" y="25879"/>
                    </a:lnTo>
                    <a:lnTo>
                      <a:pt x="9764" y="25755"/>
                    </a:lnTo>
                    <a:lnTo>
                      <a:pt x="9420" y="25631"/>
                    </a:lnTo>
                    <a:lnTo>
                      <a:pt x="9076" y="25480"/>
                    </a:lnTo>
                    <a:lnTo>
                      <a:pt x="8746" y="25329"/>
                    </a:lnTo>
                    <a:lnTo>
                      <a:pt x="8430" y="25177"/>
                    </a:lnTo>
                    <a:lnTo>
                      <a:pt x="8114" y="24999"/>
                    </a:lnTo>
                    <a:lnTo>
                      <a:pt x="7825" y="24806"/>
                    </a:lnTo>
                    <a:lnTo>
                      <a:pt x="7536" y="24614"/>
                    </a:lnTo>
                    <a:lnTo>
                      <a:pt x="7275" y="24407"/>
                    </a:lnTo>
                    <a:lnTo>
                      <a:pt x="7027" y="24187"/>
                    </a:lnTo>
                    <a:lnTo>
                      <a:pt x="6794" y="23940"/>
                    </a:lnTo>
                    <a:lnTo>
                      <a:pt x="6574" y="23692"/>
                    </a:lnTo>
                    <a:lnTo>
                      <a:pt x="6367" y="23431"/>
                    </a:lnTo>
                    <a:lnTo>
                      <a:pt x="6189" y="23156"/>
                    </a:lnTo>
                    <a:lnTo>
                      <a:pt x="6037" y="22867"/>
                    </a:lnTo>
                    <a:lnTo>
                      <a:pt x="5914" y="22620"/>
                    </a:lnTo>
                    <a:lnTo>
                      <a:pt x="5817" y="22372"/>
                    </a:lnTo>
                    <a:lnTo>
                      <a:pt x="5721" y="22111"/>
                    </a:lnTo>
                    <a:lnTo>
                      <a:pt x="5652" y="21850"/>
                    </a:lnTo>
                    <a:lnTo>
                      <a:pt x="5584" y="21575"/>
                    </a:lnTo>
                    <a:lnTo>
                      <a:pt x="5529" y="21300"/>
                    </a:lnTo>
                    <a:lnTo>
                      <a:pt x="5487" y="21011"/>
                    </a:lnTo>
                    <a:lnTo>
                      <a:pt x="5446" y="20722"/>
                    </a:lnTo>
                    <a:lnTo>
                      <a:pt x="5432" y="20433"/>
                    </a:lnTo>
                    <a:lnTo>
                      <a:pt x="5419" y="20131"/>
                    </a:lnTo>
                    <a:lnTo>
                      <a:pt x="5419" y="19828"/>
                    </a:lnTo>
                    <a:lnTo>
                      <a:pt x="5419" y="19526"/>
                    </a:lnTo>
                    <a:lnTo>
                      <a:pt x="5432" y="19210"/>
                    </a:lnTo>
                    <a:lnTo>
                      <a:pt x="5460" y="18893"/>
                    </a:lnTo>
                    <a:lnTo>
                      <a:pt x="5542" y="18261"/>
                    </a:lnTo>
                    <a:lnTo>
                      <a:pt x="5652" y="17601"/>
                    </a:lnTo>
                    <a:lnTo>
                      <a:pt x="5790" y="16941"/>
                    </a:lnTo>
                    <a:lnTo>
                      <a:pt x="5955" y="16267"/>
                    </a:lnTo>
                    <a:lnTo>
                      <a:pt x="6147" y="15593"/>
                    </a:lnTo>
                    <a:lnTo>
                      <a:pt x="6367" y="14906"/>
                    </a:lnTo>
                    <a:lnTo>
                      <a:pt x="6615" y="14232"/>
                    </a:lnTo>
                    <a:lnTo>
                      <a:pt x="6876" y="13544"/>
                    </a:lnTo>
                    <a:lnTo>
                      <a:pt x="7151" y="12871"/>
                    </a:lnTo>
                    <a:lnTo>
                      <a:pt x="7440" y="12197"/>
                    </a:lnTo>
                    <a:lnTo>
                      <a:pt x="7742" y="11537"/>
                    </a:lnTo>
                    <a:lnTo>
                      <a:pt x="8045" y="10877"/>
                    </a:lnTo>
                    <a:lnTo>
                      <a:pt x="8375" y="10244"/>
                    </a:lnTo>
                    <a:lnTo>
                      <a:pt x="8691" y="9612"/>
                    </a:lnTo>
                    <a:lnTo>
                      <a:pt x="9021" y="9007"/>
                    </a:lnTo>
                    <a:lnTo>
                      <a:pt x="9351" y="8415"/>
                    </a:lnTo>
                    <a:lnTo>
                      <a:pt x="9681" y="7852"/>
                    </a:lnTo>
                    <a:lnTo>
                      <a:pt x="10314" y="6779"/>
                    </a:lnTo>
                    <a:lnTo>
                      <a:pt x="10932" y="5830"/>
                    </a:lnTo>
                    <a:lnTo>
                      <a:pt x="11482" y="5005"/>
                    </a:lnTo>
                    <a:lnTo>
                      <a:pt x="11964" y="4332"/>
                    </a:lnTo>
                    <a:lnTo>
                      <a:pt x="12115" y="4098"/>
                    </a:lnTo>
                    <a:lnTo>
                      <a:pt x="12253" y="3864"/>
                    </a:lnTo>
                    <a:lnTo>
                      <a:pt x="12349" y="3617"/>
                    </a:lnTo>
                    <a:lnTo>
                      <a:pt x="12418" y="3355"/>
                    </a:lnTo>
                    <a:lnTo>
                      <a:pt x="12473" y="3094"/>
                    </a:lnTo>
                    <a:lnTo>
                      <a:pt x="12500" y="2833"/>
                    </a:lnTo>
                    <a:lnTo>
                      <a:pt x="12500" y="2571"/>
                    </a:lnTo>
                    <a:lnTo>
                      <a:pt x="12473" y="2324"/>
                    </a:lnTo>
                    <a:lnTo>
                      <a:pt x="12418" y="2063"/>
                    </a:lnTo>
                    <a:lnTo>
                      <a:pt x="12349" y="1815"/>
                    </a:lnTo>
                    <a:lnTo>
                      <a:pt x="12253" y="1568"/>
                    </a:lnTo>
                    <a:lnTo>
                      <a:pt x="12129" y="1334"/>
                    </a:lnTo>
                    <a:lnTo>
                      <a:pt x="11978" y="1114"/>
                    </a:lnTo>
                    <a:lnTo>
                      <a:pt x="11813" y="908"/>
                    </a:lnTo>
                    <a:lnTo>
                      <a:pt x="11620" y="715"/>
                    </a:lnTo>
                    <a:lnTo>
                      <a:pt x="11414" y="536"/>
                    </a:lnTo>
                    <a:lnTo>
                      <a:pt x="11180" y="385"/>
                    </a:lnTo>
                    <a:lnTo>
                      <a:pt x="10932" y="248"/>
                    </a:lnTo>
                    <a:lnTo>
                      <a:pt x="10685" y="151"/>
                    </a:lnTo>
                    <a:lnTo>
                      <a:pt x="10437" y="83"/>
                    </a:lnTo>
                    <a:lnTo>
                      <a:pt x="10176" y="28"/>
                    </a:lnTo>
                    <a:lnTo>
                      <a:pt x="9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69"/>
              <p:cNvSpPr/>
              <p:nvPr/>
            </p:nvSpPr>
            <p:spPr>
              <a:xfrm>
                <a:off x="4423600" y="1383425"/>
                <a:ext cx="504675" cy="417350"/>
              </a:xfrm>
              <a:custGeom>
                <a:rect b="b" l="l" r="r" t="t"/>
                <a:pathLst>
                  <a:path extrusionOk="0" h="16694" w="20187">
                    <a:moveTo>
                      <a:pt x="4195" y="0"/>
                    </a:moveTo>
                    <a:lnTo>
                      <a:pt x="3824" y="28"/>
                    </a:lnTo>
                    <a:lnTo>
                      <a:pt x="3631" y="55"/>
                    </a:lnTo>
                    <a:lnTo>
                      <a:pt x="3452" y="96"/>
                    </a:lnTo>
                    <a:lnTo>
                      <a:pt x="3260" y="138"/>
                    </a:lnTo>
                    <a:lnTo>
                      <a:pt x="3081" y="193"/>
                    </a:lnTo>
                    <a:lnTo>
                      <a:pt x="2889" y="248"/>
                    </a:lnTo>
                    <a:lnTo>
                      <a:pt x="2710" y="330"/>
                    </a:lnTo>
                    <a:lnTo>
                      <a:pt x="2517" y="413"/>
                    </a:lnTo>
                    <a:lnTo>
                      <a:pt x="2339" y="509"/>
                    </a:lnTo>
                    <a:lnTo>
                      <a:pt x="2160" y="605"/>
                    </a:lnTo>
                    <a:lnTo>
                      <a:pt x="1981" y="715"/>
                    </a:lnTo>
                    <a:lnTo>
                      <a:pt x="1802" y="853"/>
                    </a:lnTo>
                    <a:lnTo>
                      <a:pt x="1637" y="976"/>
                    </a:lnTo>
                    <a:lnTo>
                      <a:pt x="1458" y="1128"/>
                    </a:lnTo>
                    <a:lnTo>
                      <a:pt x="1293" y="1293"/>
                    </a:lnTo>
                    <a:lnTo>
                      <a:pt x="1142" y="1444"/>
                    </a:lnTo>
                    <a:lnTo>
                      <a:pt x="1018" y="1595"/>
                    </a:lnTo>
                    <a:lnTo>
                      <a:pt x="881" y="1747"/>
                    </a:lnTo>
                    <a:lnTo>
                      <a:pt x="771" y="1898"/>
                    </a:lnTo>
                    <a:lnTo>
                      <a:pt x="661" y="2063"/>
                    </a:lnTo>
                    <a:lnTo>
                      <a:pt x="565" y="2228"/>
                    </a:lnTo>
                    <a:lnTo>
                      <a:pt x="400" y="2544"/>
                    </a:lnTo>
                    <a:lnTo>
                      <a:pt x="262" y="2874"/>
                    </a:lnTo>
                    <a:lnTo>
                      <a:pt x="152" y="3218"/>
                    </a:lnTo>
                    <a:lnTo>
                      <a:pt x="70" y="3548"/>
                    </a:lnTo>
                    <a:lnTo>
                      <a:pt x="28" y="3878"/>
                    </a:lnTo>
                    <a:lnTo>
                      <a:pt x="1" y="4222"/>
                    </a:lnTo>
                    <a:lnTo>
                      <a:pt x="1" y="4552"/>
                    </a:lnTo>
                    <a:lnTo>
                      <a:pt x="15" y="4868"/>
                    </a:lnTo>
                    <a:lnTo>
                      <a:pt x="70" y="5198"/>
                    </a:lnTo>
                    <a:lnTo>
                      <a:pt x="125" y="5500"/>
                    </a:lnTo>
                    <a:lnTo>
                      <a:pt x="207" y="5803"/>
                    </a:lnTo>
                    <a:lnTo>
                      <a:pt x="303" y="6105"/>
                    </a:lnTo>
                    <a:lnTo>
                      <a:pt x="400" y="6380"/>
                    </a:lnTo>
                    <a:lnTo>
                      <a:pt x="592" y="6848"/>
                    </a:lnTo>
                    <a:lnTo>
                      <a:pt x="757" y="7329"/>
                    </a:lnTo>
                    <a:lnTo>
                      <a:pt x="895" y="7797"/>
                    </a:lnTo>
                    <a:lnTo>
                      <a:pt x="1018" y="8292"/>
                    </a:lnTo>
                    <a:lnTo>
                      <a:pt x="1101" y="8773"/>
                    </a:lnTo>
                    <a:lnTo>
                      <a:pt x="1183" y="9268"/>
                    </a:lnTo>
                    <a:lnTo>
                      <a:pt x="1225" y="9763"/>
                    </a:lnTo>
                    <a:lnTo>
                      <a:pt x="1238" y="10272"/>
                    </a:lnTo>
                    <a:lnTo>
                      <a:pt x="1238" y="16226"/>
                    </a:lnTo>
                    <a:lnTo>
                      <a:pt x="1390" y="16377"/>
                    </a:lnTo>
                    <a:lnTo>
                      <a:pt x="1541" y="16501"/>
                    </a:lnTo>
                    <a:lnTo>
                      <a:pt x="1692" y="16597"/>
                    </a:lnTo>
                    <a:lnTo>
                      <a:pt x="1857" y="16652"/>
                    </a:lnTo>
                    <a:lnTo>
                      <a:pt x="2008" y="16693"/>
                    </a:lnTo>
                    <a:lnTo>
                      <a:pt x="2160" y="16693"/>
                    </a:lnTo>
                    <a:lnTo>
                      <a:pt x="2297" y="16680"/>
                    </a:lnTo>
                    <a:lnTo>
                      <a:pt x="2435" y="16652"/>
                    </a:lnTo>
                    <a:lnTo>
                      <a:pt x="2559" y="16597"/>
                    </a:lnTo>
                    <a:lnTo>
                      <a:pt x="2669" y="16515"/>
                    </a:lnTo>
                    <a:lnTo>
                      <a:pt x="2779" y="16432"/>
                    </a:lnTo>
                    <a:lnTo>
                      <a:pt x="2861" y="16322"/>
                    </a:lnTo>
                    <a:lnTo>
                      <a:pt x="2944" y="16212"/>
                    </a:lnTo>
                    <a:lnTo>
                      <a:pt x="2985" y="16075"/>
                    </a:lnTo>
                    <a:lnTo>
                      <a:pt x="3026" y="15937"/>
                    </a:lnTo>
                    <a:lnTo>
                      <a:pt x="3040" y="15800"/>
                    </a:lnTo>
                    <a:lnTo>
                      <a:pt x="3040" y="11344"/>
                    </a:lnTo>
                    <a:lnTo>
                      <a:pt x="3040" y="11207"/>
                    </a:lnTo>
                    <a:lnTo>
                      <a:pt x="3054" y="11069"/>
                    </a:lnTo>
                    <a:lnTo>
                      <a:pt x="3081" y="10932"/>
                    </a:lnTo>
                    <a:lnTo>
                      <a:pt x="3122" y="10808"/>
                    </a:lnTo>
                    <a:lnTo>
                      <a:pt x="3177" y="10684"/>
                    </a:lnTo>
                    <a:lnTo>
                      <a:pt x="3232" y="10561"/>
                    </a:lnTo>
                    <a:lnTo>
                      <a:pt x="3301" y="10451"/>
                    </a:lnTo>
                    <a:lnTo>
                      <a:pt x="3370" y="10341"/>
                    </a:lnTo>
                    <a:lnTo>
                      <a:pt x="3452" y="10244"/>
                    </a:lnTo>
                    <a:lnTo>
                      <a:pt x="3549" y="10148"/>
                    </a:lnTo>
                    <a:lnTo>
                      <a:pt x="3645" y="10052"/>
                    </a:lnTo>
                    <a:lnTo>
                      <a:pt x="3755" y="9983"/>
                    </a:lnTo>
                    <a:lnTo>
                      <a:pt x="3865" y="9901"/>
                    </a:lnTo>
                    <a:lnTo>
                      <a:pt x="3989" y="9846"/>
                    </a:lnTo>
                    <a:lnTo>
                      <a:pt x="4099" y="9791"/>
                    </a:lnTo>
                    <a:lnTo>
                      <a:pt x="4236" y="9749"/>
                    </a:lnTo>
                    <a:lnTo>
                      <a:pt x="4470" y="10011"/>
                    </a:lnTo>
                    <a:lnTo>
                      <a:pt x="4635" y="10162"/>
                    </a:lnTo>
                    <a:lnTo>
                      <a:pt x="4814" y="10327"/>
                    </a:lnTo>
                    <a:lnTo>
                      <a:pt x="5020" y="10492"/>
                    </a:lnTo>
                    <a:lnTo>
                      <a:pt x="5240" y="10657"/>
                    </a:lnTo>
                    <a:lnTo>
                      <a:pt x="5487" y="10822"/>
                    </a:lnTo>
                    <a:lnTo>
                      <a:pt x="5762" y="10987"/>
                    </a:lnTo>
                    <a:lnTo>
                      <a:pt x="6065" y="11152"/>
                    </a:lnTo>
                    <a:lnTo>
                      <a:pt x="6395" y="11289"/>
                    </a:lnTo>
                    <a:lnTo>
                      <a:pt x="6739" y="11427"/>
                    </a:lnTo>
                    <a:lnTo>
                      <a:pt x="7110" y="11537"/>
                    </a:lnTo>
                    <a:lnTo>
                      <a:pt x="7509" y="11633"/>
                    </a:lnTo>
                    <a:lnTo>
                      <a:pt x="7921" y="11716"/>
                    </a:lnTo>
                    <a:lnTo>
                      <a:pt x="8375" y="11757"/>
                    </a:lnTo>
                    <a:lnTo>
                      <a:pt x="8843" y="11771"/>
                    </a:lnTo>
                    <a:lnTo>
                      <a:pt x="9090" y="11771"/>
                    </a:lnTo>
                    <a:lnTo>
                      <a:pt x="9324" y="11757"/>
                    </a:lnTo>
                    <a:lnTo>
                      <a:pt x="9544" y="11729"/>
                    </a:lnTo>
                    <a:lnTo>
                      <a:pt x="9750" y="11702"/>
                    </a:lnTo>
                    <a:lnTo>
                      <a:pt x="10149" y="11633"/>
                    </a:lnTo>
                    <a:lnTo>
                      <a:pt x="10506" y="11537"/>
                    </a:lnTo>
                    <a:lnTo>
                      <a:pt x="10836" y="11413"/>
                    </a:lnTo>
                    <a:lnTo>
                      <a:pt x="11139" y="11276"/>
                    </a:lnTo>
                    <a:lnTo>
                      <a:pt x="11428" y="11124"/>
                    </a:lnTo>
                    <a:lnTo>
                      <a:pt x="11716" y="10973"/>
                    </a:lnTo>
                    <a:lnTo>
                      <a:pt x="12280" y="10629"/>
                    </a:lnTo>
                    <a:lnTo>
                      <a:pt x="12569" y="10451"/>
                    </a:lnTo>
                    <a:lnTo>
                      <a:pt x="12885" y="10272"/>
                    </a:lnTo>
                    <a:lnTo>
                      <a:pt x="13229" y="10107"/>
                    </a:lnTo>
                    <a:lnTo>
                      <a:pt x="13586" y="9956"/>
                    </a:lnTo>
                    <a:lnTo>
                      <a:pt x="13999" y="9804"/>
                    </a:lnTo>
                    <a:lnTo>
                      <a:pt x="14439" y="9681"/>
                    </a:lnTo>
                    <a:lnTo>
                      <a:pt x="16859" y="9681"/>
                    </a:lnTo>
                    <a:lnTo>
                      <a:pt x="17024" y="9708"/>
                    </a:lnTo>
                    <a:lnTo>
                      <a:pt x="17189" y="9749"/>
                    </a:lnTo>
                    <a:lnTo>
                      <a:pt x="17340" y="9804"/>
                    </a:lnTo>
                    <a:lnTo>
                      <a:pt x="17492" y="9873"/>
                    </a:lnTo>
                    <a:lnTo>
                      <a:pt x="17629" y="9969"/>
                    </a:lnTo>
                    <a:lnTo>
                      <a:pt x="17753" y="10066"/>
                    </a:lnTo>
                    <a:lnTo>
                      <a:pt x="17877" y="10162"/>
                    </a:lnTo>
                    <a:lnTo>
                      <a:pt x="17987" y="10286"/>
                    </a:lnTo>
                    <a:lnTo>
                      <a:pt x="18083" y="10409"/>
                    </a:lnTo>
                    <a:lnTo>
                      <a:pt x="18165" y="10547"/>
                    </a:lnTo>
                    <a:lnTo>
                      <a:pt x="18234" y="10698"/>
                    </a:lnTo>
                    <a:lnTo>
                      <a:pt x="18289" y="10849"/>
                    </a:lnTo>
                    <a:lnTo>
                      <a:pt x="18330" y="11014"/>
                    </a:lnTo>
                    <a:lnTo>
                      <a:pt x="18358" y="11179"/>
                    </a:lnTo>
                    <a:lnTo>
                      <a:pt x="18372" y="11344"/>
                    </a:lnTo>
                    <a:lnTo>
                      <a:pt x="18372" y="16226"/>
                    </a:lnTo>
                    <a:lnTo>
                      <a:pt x="18523" y="16377"/>
                    </a:lnTo>
                    <a:lnTo>
                      <a:pt x="18674" y="16501"/>
                    </a:lnTo>
                    <a:lnTo>
                      <a:pt x="18825" y="16597"/>
                    </a:lnTo>
                    <a:lnTo>
                      <a:pt x="18977" y="16652"/>
                    </a:lnTo>
                    <a:lnTo>
                      <a:pt x="19142" y="16693"/>
                    </a:lnTo>
                    <a:lnTo>
                      <a:pt x="19279" y="16693"/>
                    </a:lnTo>
                    <a:lnTo>
                      <a:pt x="19430" y="16680"/>
                    </a:lnTo>
                    <a:lnTo>
                      <a:pt x="19568" y="16652"/>
                    </a:lnTo>
                    <a:lnTo>
                      <a:pt x="19692" y="16597"/>
                    </a:lnTo>
                    <a:lnTo>
                      <a:pt x="19802" y="16515"/>
                    </a:lnTo>
                    <a:lnTo>
                      <a:pt x="19912" y="16432"/>
                    </a:lnTo>
                    <a:lnTo>
                      <a:pt x="19994" y="16322"/>
                    </a:lnTo>
                    <a:lnTo>
                      <a:pt x="20063" y="16212"/>
                    </a:lnTo>
                    <a:lnTo>
                      <a:pt x="20118" y="16075"/>
                    </a:lnTo>
                    <a:lnTo>
                      <a:pt x="20159" y="15937"/>
                    </a:lnTo>
                    <a:lnTo>
                      <a:pt x="20173" y="15800"/>
                    </a:lnTo>
                    <a:lnTo>
                      <a:pt x="20173" y="7783"/>
                    </a:lnTo>
                    <a:lnTo>
                      <a:pt x="20187" y="7783"/>
                    </a:lnTo>
                    <a:lnTo>
                      <a:pt x="20173" y="7494"/>
                    </a:lnTo>
                    <a:lnTo>
                      <a:pt x="20159" y="7219"/>
                    </a:lnTo>
                    <a:lnTo>
                      <a:pt x="20118" y="6944"/>
                    </a:lnTo>
                    <a:lnTo>
                      <a:pt x="20077" y="6683"/>
                    </a:lnTo>
                    <a:lnTo>
                      <a:pt x="20008" y="6422"/>
                    </a:lnTo>
                    <a:lnTo>
                      <a:pt x="19939" y="6160"/>
                    </a:lnTo>
                    <a:lnTo>
                      <a:pt x="19857" y="5913"/>
                    </a:lnTo>
                    <a:lnTo>
                      <a:pt x="19760" y="5665"/>
                    </a:lnTo>
                    <a:lnTo>
                      <a:pt x="19650" y="5418"/>
                    </a:lnTo>
                    <a:lnTo>
                      <a:pt x="19527" y="5184"/>
                    </a:lnTo>
                    <a:lnTo>
                      <a:pt x="19389" y="4950"/>
                    </a:lnTo>
                    <a:lnTo>
                      <a:pt x="19252" y="4730"/>
                    </a:lnTo>
                    <a:lnTo>
                      <a:pt x="19100" y="4524"/>
                    </a:lnTo>
                    <a:lnTo>
                      <a:pt x="18935" y="4318"/>
                    </a:lnTo>
                    <a:lnTo>
                      <a:pt x="18770" y="4125"/>
                    </a:lnTo>
                    <a:lnTo>
                      <a:pt x="18592" y="3933"/>
                    </a:lnTo>
                    <a:lnTo>
                      <a:pt x="18399" y="3754"/>
                    </a:lnTo>
                    <a:lnTo>
                      <a:pt x="18207" y="3575"/>
                    </a:lnTo>
                    <a:lnTo>
                      <a:pt x="18000" y="3410"/>
                    </a:lnTo>
                    <a:lnTo>
                      <a:pt x="17780" y="3259"/>
                    </a:lnTo>
                    <a:lnTo>
                      <a:pt x="17560" y="3122"/>
                    </a:lnTo>
                    <a:lnTo>
                      <a:pt x="17340" y="2998"/>
                    </a:lnTo>
                    <a:lnTo>
                      <a:pt x="17093" y="2874"/>
                    </a:lnTo>
                    <a:lnTo>
                      <a:pt x="16859" y="2764"/>
                    </a:lnTo>
                    <a:lnTo>
                      <a:pt x="16612" y="2668"/>
                    </a:lnTo>
                    <a:lnTo>
                      <a:pt x="16364" y="2585"/>
                    </a:lnTo>
                    <a:lnTo>
                      <a:pt x="16103" y="2503"/>
                    </a:lnTo>
                    <a:lnTo>
                      <a:pt x="15842" y="2448"/>
                    </a:lnTo>
                    <a:lnTo>
                      <a:pt x="15567" y="2393"/>
                    </a:lnTo>
                    <a:lnTo>
                      <a:pt x="15292" y="2365"/>
                    </a:lnTo>
                    <a:lnTo>
                      <a:pt x="15017" y="2338"/>
                    </a:lnTo>
                    <a:lnTo>
                      <a:pt x="12885" y="2338"/>
                    </a:lnTo>
                    <a:lnTo>
                      <a:pt x="12500" y="2324"/>
                    </a:lnTo>
                    <a:lnTo>
                      <a:pt x="12101" y="2310"/>
                    </a:lnTo>
                    <a:lnTo>
                      <a:pt x="11716" y="2269"/>
                    </a:lnTo>
                    <a:lnTo>
                      <a:pt x="11331" y="2228"/>
                    </a:lnTo>
                    <a:lnTo>
                      <a:pt x="10933" y="2173"/>
                    </a:lnTo>
                    <a:lnTo>
                      <a:pt x="10548" y="2090"/>
                    </a:lnTo>
                    <a:lnTo>
                      <a:pt x="10176" y="2008"/>
                    </a:lnTo>
                    <a:lnTo>
                      <a:pt x="9791" y="1912"/>
                    </a:lnTo>
                    <a:lnTo>
                      <a:pt x="9420" y="1802"/>
                    </a:lnTo>
                    <a:lnTo>
                      <a:pt x="9049" y="1678"/>
                    </a:lnTo>
                    <a:lnTo>
                      <a:pt x="8678" y="1540"/>
                    </a:lnTo>
                    <a:lnTo>
                      <a:pt x="8320" y="1403"/>
                    </a:lnTo>
                    <a:lnTo>
                      <a:pt x="7962" y="1238"/>
                    </a:lnTo>
                    <a:lnTo>
                      <a:pt x="7605" y="1073"/>
                    </a:lnTo>
                    <a:lnTo>
                      <a:pt x="7261" y="894"/>
                    </a:lnTo>
                    <a:lnTo>
                      <a:pt x="6917" y="701"/>
                    </a:lnTo>
                    <a:lnTo>
                      <a:pt x="6615" y="536"/>
                    </a:lnTo>
                    <a:lnTo>
                      <a:pt x="6299" y="399"/>
                    </a:lnTo>
                    <a:lnTo>
                      <a:pt x="5982" y="275"/>
                    </a:lnTo>
                    <a:lnTo>
                      <a:pt x="5639" y="165"/>
                    </a:lnTo>
                    <a:lnTo>
                      <a:pt x="5295" y="83"/>
                    </a:lnTo>
                    <a:lnTo>
                      <a:pt x="4937" y="28"/>
                    </a:lnTo>
                    <a:lnTo>
                      <a:pt x="45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69"/>
              <p:cNvSpPr/>
              <p:nvPr/>
            </p:nvSpPr>
            <p:spPr>
              <a:xfrm>
                <a:off x="4464850" y="3074725"/>
                <a:ext cx="457575" cy="228975"/>
              </a:xfrm>
              <a:custGeom>
                <a:rect b="b" l="l" r="r" t="t"/>
                <a:pathLst>
                  <a:path extrusionOk="0" h="9159" w="18303">
                    <a:moveTo>
                      <a:pt x="1" y="1"/>
                    </a:moveTo>
                    <a:lnTo>
                      <a:pt x="1" y="9159"/>
                    </a:lnTo>
                    <a:lnTo>
                      <a:pt x="18303" y="9159"/>
                    </a:lnTo>
                    <a:lnTo>
                      <a:pt x="183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69"/>
              <p:cNvSpPr/>
              <p:nvPr/>
            </p:nvSpPr>
            <p:spPr>
              <a:xfrm>
                <a:off x="4419475" y="2133850"/>
                <a:ext cx="212825" cy="1055375"/>
              </a:xfrm>
              <a:custGeom>
                <a:rect b="b" l="l" r="r" t="t"/>
                <a:pathLst>
                  <a:path extrusionOk="0" h="42215" w="8513">
                    <a:moveTo>
                      <a:pt x="1" y="1"/>
                    </a:moveTo>
                    <a:lnTo>
                      <a:pt x="1" y="42215"/>
                    </a:lnTo>
                    <a:lnTo>
                      <a:pt x="8512" y="42215"/>
                    </a:lnTo>
                    <a:lnTo>
                      <a:pt x="8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69"/>
              <p:cNvSpPr/>
              <p:nvPr/>
            </p:nvSpPr>
            <p:spPr>
              <a:xfrm>
                <a:off x="4188475" y="2529175"/>
                <a:ext cx="486100" cy="407050"/>
              </a:xfrm>
              <a:custGeom>
                <a:rect b="b" l="l" r="r" t="t"/>
                <a:pathLst>
                  <a:path extrusionOk="0" h="16282" w="19444">
                    <a:moveTo>
                      <a:pt x="2764" y="1"/>
                    </a:moveTo>
                    <a:lnTo>
                      <a:pt x="2489" y="14"/>
                    </a:lnTo>
                    <a:lnTo>
                      <a:pt x="2228" y="56"/>
                    </a:lnTo>
                    <a:lnTo>
                      <a:pt x="1967" y="111"/>
                    </a:lnTo>
                    <a:lnTo>
                      <a:pt x="1733" y="207"/>
                    </a:lnTo>
                    <a:lnTo>
                      <a:pt x="1499" y="317"/>
                    </a:lnTo>
                    <a:lnTo>
                      <a:pt x="1266" y="455"/>
                    </a:lnTo>
                    <a:lnTo>
                      <a:pt x="1059" y="606"/>
                    </a:lnTo>
                    <a:lnTo>
                      <a:pt x="867" y="771"/>
                    </a:lnTo>
                    <a:lnTo>
                      <a:pt x="702" y="963"/>
                    </a:lnTo>
                    <a:lnTo>
                      <a:pt x="537" y="1170"/>
                    </a:lnTo>
                    <a:lnTo>
                      <a:pt x="399" y="1390"/>
                    </a:lnTo>
                    <a:lnTo>
                      <a:pt x="289" y="1623"/>
                    </a:lnTo>
                    <a:lnTo>
                      <a:pt x="193" y="1885"/>
                    </a:lnTo>
                    <a:lnTo>
                      <a:pt x="138" y="2146"/>
                    </a:lnTo>
                    <a:lnTo>
                      <a:pt x="97" y="2407"/>
                    </a:lnTo>
                    <a:lnTo>
                      <a:pt x="28" y="3122"/>
                    </a:lnTo>
                    <a:lnTo>
                      <a:pt x="1" y="3810"/>
                    </a:lnTo>
                    <a:lnTo>
                      <a:pt x="14" y="4470"/>
                    </a:lnTo>
                    <a:lnTo>
                      <a:pt x="42" y="5130"/>
                    </a:lnTo>
                    <a:lnTo>
                      <a:pt x="97" y="5776"/>
                    </a:lnTo>
                    <a:lnTo>
                      <a:pt x="193" y="6395"/>
                    </a:lnTo>
                    <a:lnTo>
                      <a:pt x="317" y="7000"/>
                    </a:lnTo>
                    <a:lnTo>
                      <a:pt x="468" y="7591"/>
                    </a:lnTo>
                    <a:lnTo>
                      <a:pt x="551" y="7880"/>
                    </a:lnTo>
                    <a:lnTo>
                      <a:pt x="647" y="8169"/>
                    </a:lnTo>
                    <a:lnTo>
                      <a:pt x="743" y="8444"/>
                    </a:lnTo>
                    <a:lnTo>
                      <a:pt x="853" y="8719"/>
                    </a:lnTo>
                    <a:lnTo>
                      <a:pt x="977" y="8994"/>
                    </a:lnTo>
                    <a:lnTo>
                      <a:pt x="1101" y="9255"/>
                    </a:lnTo>
                    <a:lnTo>
                      <a:pt x="1224" y="9530"/>
                    </a:lnTo>
                    <a:lnTo>
                      <a:pt x="1362" y="9777"/>
                    </a:lnTo>
                    <a:lnTo>
                      <a:pt x="1513" y="10039"/>
                    </a:lnTo>
                    <a:lnTo>
                      <a:pt x="1664" y="10286"/>
                    </a:lnTo>
                    <a:lnTo>
                      <a:pt x="1829" y="10534"/>
                    </a:lnTo>
                    <a:lnTo>
                      <a:pt x="1994" y="10781"/>
                    </a:lnTo>
                    <a:lnTo>
                      <a:pt x="2173" y="11015"/>
                    </a:lnTo>
                    <a:lnTo>
                      <a:pt x="2352" y="11249"/>
                    </a:lnTo>
                    <a:lnTo>
                      <a:pt x="2544" y="11469"/>
                    </a:lnTo>
                    <a:lnTo>
                      <a:pt x="2737" y="11702"/>
                    </a:lnTo>
                    <a:lnTo>
                      <a:pt x="2998" y="11977"/>
                    </a:lnTo>
                    <a:lnTo>
                      <a:pt x="3273" y="12252"/>
                    </a:lnTo>
                    <a:lnTo>
                      <a:pt x="3562" y="12514"/>
                    </a:lnTo>
                    <a:lnTo>
                      <a:pt x="3864" y="12761"/>
                    </a:lnTo>
                    <a:lnTo>
                      <a:pt x="4167" y="13009"/>
                    </a:lnTo>
                    <a:lnTo>
                      <a:pt x="4483" y="13243"/>
                    </a:lnTo>
                    <a:lnTo>
                      <a:pt x="4827" y="13476"/>
                    </a:lnTo>
                    <a:lnTo>
                      <a:pt x="5157" y="13696"/>
                    </a:lnTo>
                    <a:lnTo>
                      <a:pt x="5515" y="13903"/>
                    </a:lnTo>
                    <a:lnTo>
                      <a:pt x="5886" y="14109"/>
                    </a:lnTo>
                    <a:lnTo>
                      <a:pt x="6257" y="14301"/>
                    </a:lnTo>
                    <a:lnTo>
                      <a:pt x="6656" y="14480"/>
                    </a:lnTo>
                    <a:lnTo>
                      <a:pt x="7055" y="14659"/>
                    </a:lnTo>
                    <a:lnTo>
                      <a:pt x="7467" y="14824"/>
                    </a:lnTo>
                    <a:lnTo>
                      <a:pt x="7880" y="14975"/>
                    </a:lnTo>
                    <a:lnTo>
                      <a:pt x="8320" y="15126"/>
                    </a:lnTo>
                    <a:lnTo>
                      <a:pt x="8760" y="15264"/>
                    </a:lnTo>
                    <a:lnTo>
                      <a:pt x="9213" y="15401"/>
                    </a:lnTo>
                    <a:lnTo>
                      <a:pt x="9681" y="15511"/>
                    </a:lnTo>
                    <a:lnTo>
                      <a:pt x="10162" y="15635"/>
                    </a:lnTo>
                    <a:lnTo>
                      <a:pt x="10657" y="15731"/>
                    </a:lnTo>
                    <a:lnTo>
                      <a:pt x="11152" y="15828"/>
                    </a:lnTo>
                    <a:lnTo>
                      <a:pt x="11661" y="15910"/>
                    </a:lnTo>
                    <a:lnTo>
                      <a:pt x="12184" y="15993"/>
                    </a:lnTo>
                    <a:lnTo>
                      <a:pt x="12720" y="16061"/>
                    </a:lnTo>
                    <a:lnTo>
                      <a:pt x="13256" y="16116"/>
                    </a:lnTo>
                    <a:lnTo>
                      <a:pt x="13820" y="16171"/>
                    </a:lnTo>
                    <a:lnTo>
                      <a:pt x="14384" y="16199"/>
                    </a:lnTo>
                    <a:lnTo>
                      <a:pt x="14961" y="16240"/>
                    </a:lnTo>
                    <a:lnTo>
                      <a:pt x="15552" y="16254"/>
                    </a:lnTo>
                    <a:lnTo>
                      <a:pt x="16144" y="16268"/>
                    </a:lnTo>
                    <a:lnTo>
                      <a:pt x="16749" y="16281"/>
                    </a:lnTo>
                    <a:lnTo>
                      <a:pt x="17024" y="16268"/>
                    </a:lnTo>
                    <a:lnTo>
                      <a:pt x="17299" y="16226"/>
                    </a:lnTo>
                    <a:lnTo>
                      <a:pt x="17546" y="16158"/>
                    </a:lnTo>
                    <a:lnTo>
                      <a:pt x="17794" y="16061"/>
                    </a:lnTo>
                    <a:lnTo>
                      <a:pt x="18028" y="15951"/>
                    </a:lnTo>
                    <a:lnTo>
                      <a:pt x="18261" y="15814"/>
                    </a:lnTo>
                    <a:lnTo>
                      <a:pt x="18468" y="15663"/>
                    </a:lnTo>
                    <a:lnTo>
                      <a:pt x="18646" y="15484"/>
                    </a:lnTo>
                    <a:lnTo>
                      <a:pt x="18825" y="15305"/>
                    </a:lnTo>
                    <a:lnTo>
                      <a:pt x="18976" y="15099"/>
                    </a:lnTo>
                    <a:lnTo>
                      <a:pt x="19114" y="14865"/>
                    </a:lnTo>
                    <a:lnTo>
                      <a:pt x="19224" y="14631"/>
                    </a:lnTo>
                    <a:lnTo>
                      <a:pt x="19320" y="14384"/>
                    </a:lnTo>
                    <a:lnTo>
                      <a:pt x="19389" y="14136"/>
                    </a:lnTo>
                    <a:lnTo>
                      <a:pt x="19430" y="13861"/>
                    </a:lnTo>
                    <a:lnTo>
                      <a:pt x="19444" y="13586"/>
                    </a:lnTo>
                    <a:lnTo>
                      <a:pt x="19430" y="13311"/>
                    </a:lnTo>
                    <a:lnTo>
                      <a:pt x="19389" y="13050"/>
                    </a:lnTo>
                    <a:lnTo>
                      <a:pt x="19320" y="12789"/>
                    </a:lnTo>
                    <a:lnTo>
                      <a:pt x="19224" y="12541"/>
                    </a:lnTo>
                    <a:lnTo>
                      <a:pt x="19114" y="12307"/>
                    </a:lnTo>
                    <a:lnTo>
                      <a:pt x="18976" y="12087"/>
                    </a:lnTo>
                    <a:lnTo>
                      <a:pt x="18825" y="11881"/>
                    </a:lnTo>
                    <a:lnTo>
                      <a:pt x="18646" y="11689"/>
                    </a:lnTo>
                    <a:lnTo>
                      <a:pt x="18468" y="11524"/>
                    </a:lnTo>
                    <a:lnTo>
                      <a:pt x="18261" y="11359"/>
                    </a:lnTo>
                    <a:lnTo>
                      <a:pt x="18028" y="11235"/>
                    </a:lnTo>
                    <a:lnTo>
                      <a:pt x="17794" y="11111"/>
                    </a:lnTo>
                    <a:lnTo>
                      <a:pt x="17546" y="11029"/>
                    </a:lnTo>
                    <a:lnTo>
                      <a:pt x="17299" y="10960"/>
                    </a:lnTo>
                    <a:lnTo>
                      <a:pt x="17024" y="10919"/>
                    </a:lnTo>
                    <a:lnTo>
                      <a:pt x="16749" y="10905"/>
                    </a:lnTo>
                    <a:lnTo>
                      <a:pt x="15855" y="10891"/>
                    </a:lnTo>
                    <a:lnTo>
                      <a:pt x="14989" y="10864"/>
                    </a:lnTo>
                    <a:lnTo>
                      <a:pt x="14150" y="10809"/>
                    </a:lnTo>
                    <a:lnTo>
                      <a:pt x="13352" y="10726"/>
                    </a:lnTo>
                    <a:lnTo>
                      <a:pt x="12596" y="10630"/>
                    </a:lnTo>
                    <a:lnTo>
                      <a:pt x="11867" y="10506"/>
                    </a:lnTo>
                    <a:lnTo>
                      <a:pt x="11180" y="10355"/>
                    </a:lnTo>
                    <a:lnTo>
                      <a:pt x="10520" y="10190"/>
                    </a:lnTo>
                    <a:lnTo>
                      <a:pt x="9915" y="9997"/>
                    </a:lnTo>
                    <a:lnTo>
                      <a:pt x="9612" y="9901"/>
                    </a:lnTo>
                    <a:lnTo>
                      <a:pt x="9337" y="9791"/>
                    </a:lnTo>
                    <a:lnTo>
                      <a:pt x="9062" y="9681"/>
                    </a:lnTo>
                    <a:lnTo>
                      <a:pt x="8801" y="9557"/>
                    </a:lnTo>
                    <a:lnTo>
                      <a:pt x="8540" y="9434"/>
                    </a:lnTo>
                    <a:lnTo>
                      <a:pt x="8306" y="9310"/>
                    </a:lnTo>
                    <a:lnTo>
                      <a:pt x="8072" y="9172"/>
                    </a:lnTo>
                    <a:lnTo>
                      <a:pt x="7838" y="9035"/>
                    </a:lnTo>
                    <a:lnTo>
                      <a:pt x="7632" y="8897"/>
                    </a:lnTo>
                    <a:lnTo>
                      <a:pt x="7426" y="8746"/>
                    </a:lnTo>
                    <a:lnTo>
                      <a:pt x="7233" y="8595"/>
                    </a:lnTo>
                    <a:lnTo>
                      <a:pt x="7055" y="8430"/>
                    </a:lnTo>
                    <a:lnTo>
                      <a:pt x="6876" y="8265"/>
                    </a:lnTo>
                    <a:lnTo>
                      <a:pt x="6725" y="8100"/>
                    </a:lnTo>
                    <a:lnTo>
                      <a:pt x="6518" y="7866"/>
                    </a:lnTo>
                    <a:lnTo>
                      <a:pt x="6340" y="7619"/>
                    </a:lnTo>
                    <a:lnTo>
                      <a:pt x="6175" y="7371"/>
                    </a:lnTo>
                    <a:lnTo>
                      <a:pt x="6023" y="7096"/>
                    </a:lnTo>
                    <a:lnTo>
                      <a:pt x="5900" y="6821"/>
                    </a:lnTo>
                    <a:lnTo>
                      <a:pt x="5776" y="6532"/>
                    </a:lnTo>
                    <a:lnTo>
                      <a:pt x="5666" y="6230"/>
                    </a:lnTo>
                    <a:lnTo>
                      <a:pt x="5583" y="5913"/>
                    </a:lnTo>
                    <a:lnTo>
                      <a:pt x="5515" y="5583"/>
                    </a:lnTo>
                    <a:lnTo>
                      <a:pt x="5460" y="5253"/>
                    </a:lnTo>
                    <a:lnTo>
                      <a:pt x="5418" y="4896"/>
                    </a:lnTo>
                    <a:lnTo>
                      <a:pt x="5391" y="4538"/>
                    </a:lnTo>
                    <a:lnTo>
                      <a:pt x="5377" y="4153"/>
                    </a:lnTo>
                    <a:lnTo>
                      <a:pt x="5377" y="3768"/>
                    </a:lnTo>
                    <a:lnTo>
                      <a:pt x="5405" y="3370"/>
                    </a:lnTo>
                    <a:lnTo>
                      <a:pt x="5432" y="2957"/>
                    </a:lnTo>
                    <a:lnTo>
                      <a:pt x="5446" y="2682"/>
                    </a:lnTo>
                    <a:lnTo>
                      <a:pt x="5432" y="2407"/>
                    </a:lnTo>
                    <a:lnTo>
                      <a:pt x="5391" y="2146"/>
                    </a:lnTo>
                    <a:lnTo>
                      <a:pt x="5336" y="1885"/>
                    </a:lnTo>
                    <a:lnTo>
                      <a:pt x="5239" y="1651"/>
                    </a:lnTo>
                    <a:lnTo>
                      <a:pt x="5129" y="1403"/>
                    </a:lnTo>
                    <a:lnTo>
                      <a:pt x="4992" y="1183"/>
                    </a:lnTo>
                    <a:lnTo>
                      <a:pt x="4841" y="977"/>
                    </a:lnTo>
                    <a:lnTo>
                      <a:pt x="4676" y="785"/>
                    </a:lnTo>
                    <a:lnTo>
                      <a:pt x="4483" y="620"/>
                    </a:lnTo>
                    <a:lnTo>
                      <a:pt x="4277" y="455"/>
                    </a:lnTo>
                    <a:lnTo>
                      <a:pt x="4057" y="317"/>
                    </a:lnTo>
                    <a:lnTo>
                      <a:pt x="3809" y="207"/>
                    </a:lnTo>
                    <a:lnTo>
                      <a:pt x="3562" y="111"/>
                    </a:lnTo>
                    <a:lnTo>
                      <a:pt x="3301" y="56"/>
                    </a:lnTo>
                    <a:lnTo>
                      <a:pt x="3026" y="14"/>
                    </a:lnTo>
                    <a:lnTo>
                      <a:pt x="2764" y="1"/>
                    </a:lnTo>
                    <a:close/>
                  </a:path>
                </a:pathLst>
              </a:custGeom>
              <a:solidFill>
                <a:srgbClr val="F9C38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69"/>
              <p:cNvSpPr/>
              <p:nvPr/>
            </p:nvSpPr>
            <p:spPr>
              <a:xfrm>
                <a:off x="4188125" y="2528500"/>
                <a:ext cx="358225" cy="406350"/>
              </a:xfrm>
              <a:custGeom>
                <a:rect b="b" l="l" r="r" t="t"/>
                <a:pathLst>
                  <a:path extrusionOk="0" h="16254" w="14329">
                    <a:moveTo>
                      <a:pt x="2778" y="0"/>
                    </a:moveTo>
                    <a:lnTo>
                      <a:pt x="2503" y="14"/>
                    </a:lnTo>
                    <a:lnTo>
                      <a:pt x="2242" y="55"/>
                    </a:lnTo>
                    <a:lnTo>
                      <a:pt x="1981" y="110"/>
                    </a:lnTo>
                    <a:lnTo>
                      <a:pt x="1733" y="206"/>
                    </a:lnTo>
                    <a:lnTo>
                      <a:pt x="1500" y="316"/>
                    </a:lnTo>
                    <a:lnTo>
                      <a:pt x="1266" y="454"/>
                    </a:lnTo>
                    <a:lnTo>
                      <a:pt x="1060" y="605"/>
                    </a:lnTo>
                    <a:lnTo>
                      <a:pt x="867" y="784"/>
                    </a:lnTo>
                    <a:lnTo>
                      <a:pt x="688" y="977"/>
                    </a:lnTo>
                    <a:lnTo>
                      <a:pt x="537" y="1183"/>
                    </a:lnTo>
                    <a:lnTo>
                      <a:pt x="400" y="1403"/>
                    </a:lnTo>
                    <a:lnTo>
                      <a:pt x="276" y="1650"/>
                    </a:lnTo>
                    <a:lnTo>
                      <a:pt x="193" y="1898"/>
                    </a:lnTo>
                    <a:lnTo>
                      <a:pt x="125" y="2159"/>
                    </a:lnTo>
                    <a:lnTo>
                      <a:pt x="83" y="2434"/>
                    </a:lnTo>
                    <a:lnTo>
                      <a:pt x="28" y="3135"/>
                    </a:lnTo>
                    <a:lnTo>
                      <a:pt x="1" y="3837"/>
                    </a:lnTo>
                    <a:lnTo>
                      <a:pt x="1" y="4510"/>
                    </a:lnTo>
                    <a:lnTo>
                      <a:pt x="28" y="5157"/>
                    </a:lnTo>
                    <a:lnTo>
                      <a:pt x="97" y="5803"/>
                    </a:lnTo>
                    <a:lnTo>
                      <a:pt x="180" y="6422"/>
                    </a:lnTo>
                    <a:lnTo>
                      <a:pt x="303" y="7041"/>
                    </a:lnTo>
                    <a:lnTo>
                      <a:pt x="455" y="7632"/>
                    </a:lnTo>
                    <a:lnTo>
                      <a:pt x="551" y="7921"/>
                    </a:lnTo>
                    <a:lnTo>
                      <a:pt x="633" y="8196"/>
                    </a:lnTo>
                    <a:lnTo>
                      <a:pt x="743" y="8484"/>
                    </a:lnTo>
                    <a:lnTo>
                      <a:pt x="853" y="8759"/>
                    </a:lnTo>
                    <a:lnTo>
                      <a:pt x="963" y="9034"/>
                    </a:lnTo>
                    <a:lnTo>
                      <a:pt x="1087" y="9296"/>
                    </a:lnTo>
                    <a:lnTo>
                      <a:pt x="1225" y="9557"/>
                    </a:lnTo>
                    <a:lnTo>
                      <a:pt x="1362" y="9818"/>
                    </a:lnTo>
                    <a:lnTo>
                      <a:pt x="1500" y="10079"/>
                    </a:lnTo>
                    <a:lnTo>
                      <a:pt x="1651" y="10327"/>
                    </a:lnTo>
                    <a:lnTo>
                      <a:pt x="1816" y="10574"/>
                    </a:lnTo>
                    <a:lnTo>
                      <a:pt x="1981" y="10822"/>
                    </a:lnTo>
                    <a:lnTo>
                      <a:pt x="2160" y="11056"/>
                    </a:lnTo>
                    <a:lnTo>
                      <a:pt x="2338" y="11289"/>
                    </a:lnTo>
                    <a:lnTo>
                      <a:pt x="2531" y="11523"/>
                    </a:lnTo>
                    <a:lnTo>
                      <a:pt x="2737" y="11743"/>
                    </a:lnTo>
                    <a:lnTo>
                      <a:pt x="2957" y="11991"/>
                    </a:lnTo>
                    <a:lnTo>
                      <a:pt x="3205" y="12224"/>
                    </a:lnTo>
                    <a:lnTo>
                      <a:pt x="3438" y="12458"/>
                    </a:lnTo>
                    <a:lnTo>
                      <a:pt x="3700" y="12678"/>
                    </a:lnTo>
                    <a:lnTo>
                      <a:pt x="3961" y="12898"/>
                    </a:lnTo>
                    <a:lnTo>
                      <a:pt x="4236" y="13118"/>
                    </a:lnTo>
                    <a:lnTo>
                      <a:pt x="4525" y="13325"/>
                    </a:lnTo>
                    <a:lnTo>
                      <a:pt x="4813" y="13517"/>
                    </a:lnTo>
                    <a:lnTo>
                      <a:pt x="5102" y="13710"/>
                    </a:lnTo>
                    <a:lnTo>
                      <a:pt x="5419" y="13888"/>
                    </a:lnTo>
                    <a:lnTo>
                      <a:pt x="5735" y="14067"/>
                    </a:lnTo>
                    <a:lnTo>
                      <a:pt x="6051" y="14246"/>
                    </a:lnTo>
                    <a:lnTo>
                      <a:pt x="6395" y="14411"/>
                    </a:lnTo>
                    <a:lnTo>
                      <a:pt x="6725" y="14562"/>
                    </a:lnTo>
                    <a:lnTo>
                      <a:pt x="7082" y="14713"/>
                    </a:lnTo>
                    <a:lnTo>
                      <a:pt x="7440" y="14865"/>
                    </a:lnTo>
                    <a:lnTo>
                      <a:pt x="7811" y="15002"/>
                    </a:lnTo>
                    <a:lnTo>
                      <a:pt x="8182" y="15126"/>
                    </a:lnTo>
                    <a:lnTo>
                      <a:pt x="8567" y="15250"/>
                    </a:lnTo>
                    <a:lnTo>
                      <a:pt x="8966" y="15373"/>
                    </a:lnTo>
                    <a:lnTo>
                      <a:pt x="9365" y="15483"/>
                    </a:lnTo>
                    <a:lnTo>
                      <a:pt x="9764" y="15593"/>
                    </a:lnTo>
                    <a:lnTo>
                      <a:pt x="10190" y="15690"/>
                    </a:lnTo>
                    <a:lnTo>
                      <a:pt x="10616" y="15772"/>
                    </a:lnTo>
                    <a:lnTo>
                      <a:pt x="11496" y="15937"/>
                    </a:lnTo>
                    <a:lnTo>
                      <a:pt x="12404" y="16061"/>
                    </a:lnTo>
                    <a:lnTo>
                      <a:pt x="13353" y="16171"/>
                    </a:lnTo>
                    <a:lnTo>
                      <a:pt x="14329" y="16253"/>
                    </a:lnTo>
                    <a:lnTo>
                      <a:pt x="14329" y="10822"/>
                    </a:lnTo>
                    <a:lnTo>
                      <a:pt x="13655" y="10753"/>
                    </a:lnTo>
                    <a:lnTo>
                      <a:pt x="13023" y="10684"/>
                    </a:lnTo>
                    <a:lnTo>
                      <a:pt x="12404" y="10588"/>
                    </a:lnTo>
                    <a:lnTo>
                      <a:pt x="11813" y="10492"/>
                    </a:lnTo>
                    <a:lnTo>
                      <a:pt x="11249" y="10368"/>
                    </a:lnTo>
                    <a:lnTo>
                      <a:pt x="10699" y="10231"/>
                    </a:lnTo>
                    <a:lnTo>
                      <a:pt x="10190" y="10079"/>
                    </a:lnTo>
                    <a:lnTo>
                      <a:pt x="9695" y="9928"/>
                    </a:lnTo>
                    <a:lnTo>
                      <a:pt x="9241" y="9749"/>
                    </a:lnTo>
                    <a:lnTo>
                      <a:pt x="8801" y="9557"/>
                    </a:lnTo>
                    <a:lnTo>
                      <a:pt x="8389" y="9351"/>
                    </a:lnTo>
                    <a:lnTo>
                      <a:pt x="8004" y="9131"/>
                    </a:lnTo>
                    <a:lnTo>
                      <a:pt x="7646" y="8897"/>
                    </a:lnTo>
                    <a:lnTo>
                      <a:pt x="7316" y="8649"/>
                    </a:lnTo>
                    <a:lnTo>
                      <a:pt x="7027" y="8374"/>
                    </a:lnTo>
                    <a:lnTo>
                      <a:pt x="6752" y="8099"/>
                    </a:lnTo>
                    <a:lnTo>
                      <a:pt x="6560" y="7879"/>
                    </a:lnTo>
                    <a:lnTo>
                      <a:pt x="6381" y="7632"/>
                    </a:lnTo>
                    <a:lnTo>
                      <a:pt x="6216" y="7384"/>
                    </a:lnTo>
                    <a:lnTo>
                      <a:pt x="6065" y="7109"/>
                    </a:lnTo>
                    <a:lnTo>
                      <a:pt x="5927" y="6834"/>
                    </a:lnTo>
                    <a:lnTo>
                      <a:pt x="5817" y="6545"/>
                    </a:lnTo>
                    <a:lnTo>
                      <a:pt x="5707" y="6243"/>
                    </a:lnTo>
                    <a:lnTo>
                      <a:pt x="5625" y="5927"/>
                    </a:lnTo>
                    <a:lnTo>
                      <a:pt x="5556" y="5610"/>
                    </a:lnTo>
                    <a:lnTo>
                      <a:pt x="5487" y="5267"/>
                    </a:lnTo>
                    <a:lnTo>
                      <a:pt x="5446" y="4923"/>
                    </a:lnTo>
                    <a:lnTo>
                      <a:pt x="5432" y="4565"/>
                    </a:lnTo>
                    <a:lnTo>
                      <a:pt x="5419" y="4180"/>
                    </a:lnTo>
                    <a:lnTo>
                      <a:pt x="5419" y="3795"/>
                    </a:lnTo>
                    <a:lnTo>
                      <a:pt x="5446" y="3397"/>
                    </a:lnTo>
                    <a:lnTo>
                      <a:pt x="5474" y="2984"/>
                    </a:lnTo>
                    <a:lnTo>
                      <a:pt x="5487" y="2709"/>
                    </a:lnTo>
                    <a:lnTo>
                      <a:pt x="5474" y="2434"/>
                    </a:lnTo>
                    <a:lnTo>
                      <a:pt x="5432" y="2159"/>
                    </a:lnTo>
                    <a:lnTo>
                      <a:pt x="5363" y="1912"/>
                    </a:lnTo>
                    <a:lnTo>
                      <a:pt x="5281" y="1664"/>
                    </a:lnTo>
                    <a:lnTo>
                      <a:pt x="5171" y="1430"/>
                    </a:lnTo>
                    <a:lnTo>
                      <a:pt x="5033" y="1197"/>
                    </a:lnTo>
                    <a:lnTo>
                      <a:pt x="4882" y="990"/>
                    </a:lnTo>
                    <a:lnTo>
                      <a:pt x="4703" y="798"/>
                    </a:lnTo>
                    <a:lnTo>
                      <a:pt x="4511" y="619"/>
                    </a:lnTo>
                    <a:lnTo>
                      <a:pt x="4305" y="468"/>
                    </a:lnTo>
                    <a:lnTo>
                      <a:pt x="4071" y="330"/>
                    </a:lnTo>
                    <a:lnTo>
                      <a:pt x="3837" y="206"/>
                    </a:lnTo>
                    <a:lnTo>
                      <a:pt x="3590" y="124"/>
                    </a:lnTo>
                    <a:lnTo>
                      <a:pt x="3328" y="55"/>
                    </a:lnTo>
                    <a:lnTo>
                      <a:pt x="3053" y="14"/>
                    </a:lnTo>
                    <a:lnTo>
                      <a:pt x="2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69"/>
              <p:cNvSpPr/>
              <p:nvPr/>
            </p:nvSpPr>
            <p:spPr>
              <a:xfrm>
                <a:off x="4753975" y="2133850"/>
                <a:ext cx="205250" cy="1055375"/>
              </a:xfrm>
              <a:custGeom>
                <a:rect b="b" l="l" r="r" t="t"/>
                <a:pathLst>
                  <a:path extrusionOk="0" h="42215" w="8210">
                    <a:moveTo>
                      <a:pt x="0" y="1"/>
                    </a:moveTo>
                    <a:lnTo>
                      <a:pt x="0" y="42215"/>
                    </a:lnTo>
                    <a:lnTo>
                      <a:pt x="8209" y="42215"/>
                    </a:lnTo>
                    <a:lnTo>
                      <a:pt x="82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69"/>
              <p:cNvSpPr/>
              <p:nvPr/>
            </p:nvSpPr>
            <p:spPr>
              <a:xfrm>
                <a:off x="4540150" y="2133175"/>
                <a:ext cx="92150" cy="584075"/>
              </a:xfrm>
              <a:custGeom>
                <a:rect b="b" l="l" r="r" t="t"/>
                <a:pathLst>
                  <a:path extrusionOk="0" h="23363" w="3686">
                    <a:moveTo>
                      <a:pt x="0" y="0"/>
                    </a:moveTo>
                    <a:lnTo>
                      <a:pt x="0" y="7604"/>
                    </a:lnTo>
                    <a:lnTo>
                      <a:pt x="1403" y="7604"/>
                    </a:lnTo>
                    <a:lnTo>
                      <a:pt x="248" y="10327"/>
                    </a:lnTo>
                    <a:lnTo>
                      <a:pt x="3685" y="23362"/>
                    </a:lnTo>
                    <a:lnTo>
                      <a:pt x="3685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69"/>
              <p:cNvSpPr/>
              <p:nvPr/>
            </p:nvSpPr>
            <p:spPr>
              <a:xfrm>
                <a:off x="4753975" y="2133175"/>
                <a:ext cx="92150" cy="584075"/>
              </a:xfrm>
              <a:custGeom>
                <a:rect b="b" l="l" r="r" t="t"/>
                <a:pathLst>
                  <a:path extrusionOk="0" h="23363" w="3686">
                    <a:moveTo>
                      <a:pt x="3685" y="0"/>
                    </a:moveTo>
                    <a:lnTo>
                      <a:pt x="0" y="28"/>
                    </a:lnTo>
                    <a:lnTo>
                      <a:pt x="0" y="23362"/>
                    </a:lnTo>
                    <a:lnTo>
                      <a:pt x="3438" y="10327"/>
                    </a:lnTo>
                    <a:lnTo>
                      <a:pt x="2283" y="7604"/>
                    </a:lnTo>
                    <a:lnTo>
                      <a:pt x="3685" y="7604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69"/>
              <p:cNvSpPr/>
              <p:nvPr/>
            </p:nvSpPr>
            <p:spPr>
              <a:xfrm>
                <a:off x="4663225" y="2194700"/>
                <a:ext cx="59825" cy="93875"/>
              </a:xfrm>
              <a:custGeom>
                <a:rect b="b" l="l" r="r" t="t"/>
                <a:pathLst>
                  <a:path extrusionOk="0" h="3755" w="2393">
                    <a:moveTo>
                      <a:pt x="1196" y="0"/>
                    </a:moveTo>
                    <a:lnTo>
                      <a:pt x="0" y="1197"/>
                    </a:lnTo>
                    <a:lnTo>
                      <a:pt x="1196" y="3754"/>
                    </a:lnTo>
                    <a:lnTo>
                      <a:pt x="2393" y="1197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69"/>
              <p:cNvSpPr/>
              <p:nvPr/>
            </p:nvSpPr>
            <p:spPr>
              <a:xfrm>
                <a:off x="4663225" y="2262425"/>
                <a:ext cx="59825" cy="424900"/>
              </a:xfrm>
              <a:custGeom>
                <a:rect b="b" l="l" r="r" t="t"/>
                <a:pathLst>
                  <a:path extrusionOk="0" h="16996" w="2393">
                    <a:moveTo>
                      <a:pt x="1196" y="0"/>
                    </a:moveTo>
                    <a:lnTo>
                      <a:pt x="0" y="1884"/>
                    </a:lnTo>
                    <a:lnTo>
                      <a:pt x="248" y="15772"/>
                    </a:lnTo>
                    <a:lnTo>
                      <a:pt x="1196" y="16996"/>
                    </a:lnTo>
                    <a:lnTo>
                      <a:pt x="2145" y="15772"/>
                    </a:lnTo>
                    <a:lnTo>
                      <a:pt x="2393" y="1884"/>
                    </a:lnTo>
                    <a:lnTo>
                      <a:pt x="11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69"/>
              <p:cNvSpPr/>
              <p:nvPr/>
            </p:nvSpPr>
            <p:spPr>
              <a:xfrm>
                <a:off x="4693125" y="2133850"/>
                <a:ext cx="60875" cy="132725"/>
              </a:xfrm>
              <a:custGeom>
                <a:rect b="b" l="l" r="r" t="t"/>
                <a:pathLst>
                  <a:path extrusionOk="0" h="5309" w="2435">
                    <a:moveTo>
                      <a:pt x="2434" y="1"/>
                    </a:moveTo>
                    <a:lnTo>
                      <a:pt x="0" y="2434"/>
                    </a:lnTo>
                    <a:lnTo>
                      <a:pt x="1224" y="5308"/>
                    </a:lnTo>
                    <a:lnTo>
                      <a:pt x="2434" y="3122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69"/>
              <p:cNvSpPr/>
              <p:nvPr/>
            </p:nvSpPr>
            <p:spPr>
              <a:xfrm>
                <a:off x="4632275" y="2133850"/>
                <a:ext cx="60875" cy="132725"/>
              </a:xfrm>
              <a:custGeom>
                <a:rect b="b" l="l" r="r" t="t"/>
                <a:pathLst>
                  <a:path extrusionOk="0" h="5309" w="2435">
                    <a:moveTo>
                      <a:pt x="0" y="1"/>
                    </a:moveTo>
                    <a:lnTo>
                      <a:pt x="0" y="2984"/>
                    </a:lnTo>
                    <a:lnTo>
                      <a:pt x="1211" y="5308"/>
                    </a:lnTo>
                    <a:lnTo>
                      <a:pt x="2434" y="243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280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3" name="Google Shape;1553;p69"/>
            <p:cNvCxnSpPr/>
            <p:nvPr/>
          </p:nvCxnSpPr>
          <p:spPr>
            <a:xfrm>
              <a:off x="3869350" y="4732075"/>
              <a:ext cx="13764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70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pic>
        <p:nvPicPr>
          <p:cNvPr id="1559" name="Google Shape;1559;p70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478" l="2275" r="2531" t="3662"/>
          <a:stretch/>
        </p:blipFill>
        <p:spPr>
          <a:xfrm>
            <a:off x="457200" y="900075"/>
            <a:ext cx="6378971" cy="344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0" name="Google Shape;1560;p70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i="0" lang="fr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61" name="Google Shape;1561;p70"/>
          <p:cNvGrpSpPr/>
          <p:nvPr/>
        </p:nvGrpSpPr>
        <p:grpSpPr>
          <a:xfrm>
            <a:off x="6803021" y="2169394"/>
            <a:ext cx="358099" cy="356326"/>
            <a:chOff x="-55202750" y="3198925"/>
            <a:chExt cx="318225" cy="316650"/>
          </a:xfrm>
        </p:grpSpPr>
        <p:sp>
          <p:nvSpPr>
            <p:cNvPr id="1562" name="Google Shape;1562;p70"/>
            <p:cNvSpPr/>
            <p:nvPr/>
          </p:nvSpPr>
          <p:spPr>
            <a:xfrm>
              <a:off x="-55130275" y="3293425"/>
              <a:ext cx="167775" cy="168575"/>
            </a:xfrm>
            <a:custGeom>
              <a:rect b="b" l="l" r="r" t="t"/>
              <a:pathLst>
                <a:path extrusionOk="0" h="6743" w="6711">
                  <a:moveTo>
                    <a:pt x="1891" y="2238"/>
                  </a:moveTo>
                  <a:cubicBezTo>
                    <a:pt x="2111" y="2238"/>
                    <a:pt x="2269" y="2395"/>
                    <a:pt x="2269" y="2584"/>
                  </a:cubicBezTo>
                  <a:cubicBezTo>
                    <a:pt x="2269" y="2805"/>
                    <a:pt x="2111" y="2962"/>
                    <a:pt x="1891" y="2962"/>
                  </a:cubicBezTo>
                  <a:cubicBezTo>
                    <a:pt x="1702" y="2962"/>
                    <a:pt x="1544" y="2836"/>
                    <a:pt x="1544" y="2584"/>
                  </a:cubicBezTo>
                  <a:cubicBezTo>
                    <a:pt x="1544" y="2395"/>
                    <a:pt x="1702" y="2238"/>
                    <a:pt x="1891" y="2238"/>
                  </a:cubicBezTo>
                  <a:close/>
                  <a:moveTo>
                    <a:pt x="4884" y="2269"/>
                  </a:moveTo>
                  <a:cubicBezTo>
                    <a:pt x="5104" y="2269"/>
                    <a:pt x="5262" y="2427"/>
                    <a:pt x="5262" y="2647"/>
                  </a:cubicBezTo>
                  <a:cubicBezTo>
                    <a:pt x="5262" y="2836"/>
                    <a:pt x="5104" y="2994"/>
                    <a:pt x="4884" y="2994"/>
                  </a:cubicBezTo>
                  <a:cubicBezTo>
                    <a:pt x="4695" y="2994"/>
                    <a:pt x="4537" y="2836"/>
                    <a:pt x="4537" y="2647"/>
                  </a:cubicBezTo>
                  <a:cubicBezTo>
                    <a:pt x="4537" y="2427"/>
                    <a:pt x="4695" y="2269"/>
                    <a:pt x="4884" y="2269"/>
                  </a:cubicBezTo>
                  <a:close/>
                  <a:moveTo>
                    <a:pt x="4454" y="4798"/>
                  </a:moveTo>
                  <a:cubicBezTo>
                    <a:pt x="4545" y="4798"/>
                    <a:pt x="4632" y="4837"/>
                    <a:pt x="4695" y="4916"/>
                  </a:cubicBezTo>
                  <a:cubicBezTo>
                    <a:pt x="4852" y="5042"/>
                    <a:pt x="4852" y="5262"/>
                    <a:pt x="4726" y="5420"/>
                  </a:cubicBezTo>
                  <a:cubicBezTo>
                    <a:pt x="4380" y="5798"/>
                    <a:pt x="3907" y="5987"/>
                    <a:pt x="3403" y="5987"/>
                  </a:cubicBezTo>
                  <a:cubicBezTo>
                    <a:pt x="2899" y="5987"/>
                    <a:pt x="2426" y="5798"/>
                    <a:pt x="2111" y="5420"/>
                  </a:cubicBezTo>
                  <a:cubicBezTo>
                    <a:pt x="1954" y="5262"/>
                    <a:pt x="1954" y="5042"/>
                    <a:pt x="2111" y="4916"/>
                  </a:cubicBezTo>
                  <a:cubicBezTo>
                    <a:pt x="2190" y="4837"/>
                    <a:pt x="2284" y="4798"/>
                    <a:pt x="2375" y="4798"/>
                  </a:cubicBezTo>
                  <a:cubicBezTo>
                    <a:pt x="2466" y="4798"/>
                    <a:pt x="2552" y="4837"/>
                    <a:pt x="2615" y="4916"/>
                  </a:cubicBezTo>
                  <a:cubicBezTo>
                    <a:pt x="2836" y="5136"/>
                    <a:pt x="3119" y="5246"/>
                    <a:pt x="3403" y="5246"/>
                  </a:cubicBezTo>
                  <a:cubicBezTo>
                    <a:pt x="3686" y="5246"/>
                    <a:pt x="3970" y="5136"/>
                    <a:pt x="4191" y="4916"/>
                  </a:cubicBezTo>
                  <a:cubicBezTo>
                    <a:pt x="4269" y="4837"/>
                    <a:pt x="4364" y="4798"/>
                    <a:pt x="4454" y="4798"/>
                  </a:cubicBezTo>
                  <a:close/>
                  <a:moveTo>
                    <a:pt x="3403" y="1"/>
                  </a:moveTo>
                  <a:cubicBezTo>
                    <a:pt x="2773" y="1261"/>
                    <a:pt x="1513" y="2112"/>
                    <a:pt x="63" y="2238"/>
                  </a:cubicBezTo>
                  <a:cubicBezTo>
                    <a:pt x="63" y="2364"/>
                    <a:pt x="0" y="2521"/>
                    <a:pt x="0" y="2647"/>
                  </a:cubicBezTo>
                  <a:lnTo>
                    <a:pt x="0" y="4128"/>
                  </a:lnTo>
                  <a:cubicBezTo>
                    <a:pt x="0" y="5577"/>
                    <a:pt x="1198" y="6743"/>
                    <a:pt x="2615" y="6743"/>
                  </a:cubicBezTo>
                  <a:lnTo>
                    <a:pt x="4096" y="6743"/>
                  </a:lnTo>
                  <a:cubicBezTo>
                    <a:pt x="5577" y="6743"/>
                    <a:pt x="6711" y="5546"/>
                    <a:pt x="6711" y="4128"/>
                  </a:cubicBezTo>
                  <a:lnTo>
                    <a:pt x="6711" y="2647"/>
                  </a:lnTo>
                  <a:cubicBezTo>
                    <a:pt x="6711" y="2521"/>
                    <a:pt x="6711" y="2364"/>
                    <a:pt x="6679" y="2238"/>
                  </a:cubicBezTo>
                  <a:cubicBezTo>
                    <a:pt x="5293" y="2112"/>
                    <a:pt x="4033" y="1261"/>
                    <a:pt x="3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70"/>
            <p:cNvSpPr/>
            <p:nvPr/>
          </p:nvSpPr>
          <p:spPr>
            <a:xfrm>
              <a:off x="-55202750" y="3198925"/>
              <a:ext cx="318225" cy="316650"/>
            </a:xfrm>
            <a:custGeom>
              <a:rect b="b" l="l" r="r" t="t"/>
              <a:pathLst>
                <a:path extrusionOk="0" h="12666" w="12729">
                  <a:moveTo>
                    <a:pt x="6302" y="2221"/>
                  </a:moveTo>
                  <a:cubicBezTo>
                    <a:pt x="6459" y="2221"/>
                    <a:pt x="6617" y="2300"/>
                    <a:pt x="6648" y="2458"/>
                  </a:cubicBezTo>
                  <a:lnTo>
                    <a:pt x="6680" y="2615"/>
                  </a:lnTo>
                  <a:cubicBezTo>
                    <a:pt x="7058" y="4127"/>
                    <a:pt x="8381" y="5230"/>
                    <a:pt x="9956" y="5230"/>
                  </a:cubicBezTo>
                  <a:cubicBezTo>
                    <a:pt x="10145" y="5230"/>
                    <a:pt x="10272" y="5356"/>
                    <a:pt x="10303" y="5545"/>
                  </a:cubicBezTo>
                  <a:cubicBezTo>
                    <a:pt x="10366" y="5829"/>
                    <a:pt x="10398" y="6112"/>
                    <a:pt x="10398" y="6364"/>
                  </a:cubicBezTo>
                  <a:lnTo>
                    <a:pt x="10398" y="7877"/>
                  </a:lnTo>
                  <a:cubicBezTo>
                    <a:pt x="10398" y="9704"/>
                    <a:pt x="8885" y="11216"/>
                    <a:pt x="7058" y="11216"/>
                  </a:cubicBezTo>
                  <a:lnTo>
                    <a:pt x="5546" y="11216"/>
                  </a:lnTo>
                  <a:cubicBezTo>
                    <a:pt x="3687" y="11216"/>
                    <a:pt x="2206" y="9704"/>
                    <a:pt x="2206" y="7877"/>
                  </a:cubicBezTo>
                  <a:lnTo>
                    <a:pt x="2206" y="6364"/>
                  </a:lnTo>
                  <a:cubicBezTo>
                    <a:pt x="2206" y="6112"/>
                    <a:pt x="2238" y="5829"/>
                    <a:pt x="2269" y="5545"/>
                  </a:cubicBezTo>
                  <a:cubicBezTo>
                    <a:pt x="2332" y="5388"/>
                    <a:pt x="2490" y="5230"/>
                    <a:pt x="2647" y="5230"/>
                  </a:cubicBezTo>
                  <a:cubicBezTo>
                    <a:pt x="4160" y="5230"/>
                    <a:pt x="5514" y="4127"/>
                    <a:pt x="5892" y="2615"/>
                  </a:cubicBezTo>
                  <a:lnTo>
                    <a:pt x="5955" y="2458"/>
                  </a:lnTo>
                  <a:cubicBezTo>
                    <a:pt x="5987" y="2300"/>
                    <a:pt x="6144" y="2221"/>
                    <a:pt x="6302" y="2221"/>
                  </a:cubicBezTo>
                  <a:close/>
                  <a:moveTo>
                    <a:pt x="6333" y="0"/>
                  </a:moveTo>
                  <a:cubicBezTo>
                    <a:pt x="3529" y="0"/>
                    <a:pt x="1135" y="2111"/>
                    <a:pt x="789" y="4884"/>
                  </a:cubicBezTo>
                  <a:cubicBezTo>
                    <a:pt x="284" y="5230"/>
                    <a:pt x="1" y="5797"/>
                    <a:pt x="1" y="6427"/>
                  </a:cubicBezTo>
                  <a:cubicBezTo>
                    <a:pt x="1" y="6805"/>
                    <a:pt x="127" y="7215"/>
                    <a:pt x="379" y="7530"/>
                  </a:cubicBezTo>
                  <a:cubicBezTo>
                    <a:pt x="158" y="7845"/>
                    <a:pt x="1" y="8223"/>
                    <a:pt x="1" y="8633"/>
                  </a:cubicBezTo>
                  <a:cubicBezTo>
                    <a:pt x="1" y="9011"/>
                    <a:pt x="127" y="9420"/>
                    <a:pt x="379" y="9735"/>
                  </a:cubicBezTo>
                  <a:cubicBezTo>
                    <a:pt x="158" y="10050"/>
                    <a:pt x="1" y="10428"/>
                    <a:pt x="1" y="10838"/>
                  </a:cubicBezTo>
                  <a:cubicBezTo>
                    <a:pt x="1" y="11846"/>
                    <a:pt x="852" y="12665"/>
                    <a:pt x="1891" y="12665"/>
                  </a:cubicBezTo>
                  <a:lnTo>
                    <a:pt x="10839" y="12665"/>
                  </a:lnTo>
                  <a:cubicBezTo>
                    <a:pt x="11847" y="12665"/>
                    <a:pt x="12729" y="11846"/>
                    <a:pt x="12729" y="10838"/>
                  </a:cubicBezTo>
                  <a:cubicBezTo>
                    <a:pt x="12729" y="10428"/>
                    <a:pt x="12603" y="10050"/>
                    <a:pt x="12319" y="9735"/>
                  </a:cubicBezTo>
                  <a:cubicBezTo>
                    <a:pt x="12571" y="9420"/>
                    <a:pt x="12729" y="9011"/>
                    <a:pt x="12729" y="8633"/>
                  </a:cubicBezTo>
                  <a:cubicBezTo>
                    <a:pt x="12666" y="8223"/>
                    <a:pt x="12508" y="7845"/>
                    <a:pt x="12288" y="7530"/>
                  </a:cubicBezTo>
                  <a:cubicBezTo>
                    <a:pt x="12508" y="7215"/>
                    <a:pt x="12666" y="6805"/>
                    <a:pt x="12666" y="6427"/>
                  </a:cubicBezTo>
                  <a:cubicBezTo>
                    <a:pt x="12666" y="5829"/>
                    <a:pt x="12351" y="5230"/>
                    <a:pt x="11878" y="4884"/>
                  </a:cubicBezTo>
                  <a:cubicBezTo>
                    <a:pt x="11500" y="2111"/>
                    <a:pt x="9137" y="0"/>
                    <a:pt x="6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4" name="Google Shape;1564;p70"/>
          <p:cNvGrpSpPr/>
          <p:nvPr/>
        </p:nvGrpSpPr>
        <p:grpSpPr>
          <a:xfrm>
            <a:off x="6824738" y="998039"/>
            <a:ext cx="314662" cy="358971"/>
            <a:chOff x="-54793175" y="3198925"/>
            <a:chExt cx="279625" cy="319000"/>
          </a:xfrm>
        </p:grpSpPr>
        <p:sp>
          <p:nvSpPr>
            <p:cNvPr id="1565" name="Google Shape;1565;p70"/>
            <p:cNvSpPr/>
            <p:nvPr/>
          </p:nvSpPr>
          <p:spPr>
            <a:xfrm>
              <a:off x="-54532475" y="3354075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1" y="1"/>
                  </a:moveTo>
                  <a:lnTo>
                    <a:pt x="1" y="788"/>
                  </a:lnTo>
                  <a:cubicBezTo>
                    <a:pt x="158" y="1355"/>
                    <a:pt x="190" y="1891"/>
                    <a:pt x="190" y="2427"/>
                  </a:cubicBezTo>
                  <a:cubicBezTo>
                    <a:pt x="505" y="2143"/>
                    <a:pt x="757" y="1734"/>
                    <a:pt x="757" y="1261"/>
                  </a:cubicBezTo>
                  <a:cubicBezTo>
                    <a:pt x="757" y="725"/>
                    <a:pt x="473" y="253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70"/>
            <p:cNvSpPr/>
            <p:nvPr/>
          </p:nvSpPr>
          <p:spPr>
            <a:xfrm>
              <a:off x="-54793175" y="3198925"/>
              <a:ext cx="97675" cy="126050"/>
            </a:xfrm>
            <a:custGeom>
              <a:rect b="b" l="l" r="r" t="t"/>
              <a:pathLst>
                <a:path extrusionOk="0" h="5042" w="3907">
                  <a:moveTo>
                    <a:pt x="2993" y="0"/>
                  </a:moveTo>
                  <a:cubicBezTo>
                    <a:pt x="2426" y="0"/>
                    <a:pt x="1954" y="315"/>
                    <a:pt x="1702" y="756"/>
                  </a:cubicBezTo>
                  <a:cubicBezTo>
                    <a:pt x="1632" y="746"/>
                    <a:pt x="1562" y="742"/>
                    <a:pt x="1494" y="742"/>
                  </a:cubicBezTo>
                  <a:cubicBezTo>
                    <a:pt x="695" y="742"/>
                    <a:pt x="0" y="1396"/>
                    <a:pt x="0" y="2237"/>
                  </a:cubicBezTo>
                  <a:cubicBezTo>
                    <a:pt x="0" y="2521"/>
                    <a:pt x="63" y="2741"/>
                    <a:pt x="190" y="2993"/>
                  </a:cubicBezTo>
                  <a:cubicBezTo>
                    <a:pt x="63" y="3214"/>
                    <a:pt x="0" y="3466"/>
                    <a:pt x="0" y="3749"/>
                  </a:cubicBezTo>
                  <a:cubicBezTo>
                    <a:pt x="0" y="4285"/>
                    <a:pt x="316" y="4758"/>
                    <a:pt x="757" y="5041"/>
                  </a:cubicBezTo>
                  <a:lnTo>
                    <a:pt x="757" y="4852"/>
                  </a:lnTo>
                  <a:cubicBezTo>
                    <a:pt x="757" y="2804"/>
                    <a:pt x="2048" y="1008"/>
                    <a:pt x="3907" y="315"/>
                  </a:cubicBezTo>
                  <a:cubicBezTo>
                    <a:pt x="3655" y="126"/>
                    <a:pt x="3340" y="0"/>
                    <a:pt x="2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70"/>
            <p:cNvSpPr/>
            <p:nvPr/>
          </p:nvSpPr>
          <p:spPr>
            <a:xfrm>
              <a:off x="-54624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70"/>
            <p:cNvSpPr/>
            <p:nvPr/>
          </p:nvSpPr>
          <p:spPr>
            <a:xfrm>
              <a:off x="-54737250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4" y="1"/>
                    <a:pt x="0" y="505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5"/>
                    <a:pt x="1733" y="1"/>
                    <a:pt x="1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70"/>
            <p:cNvSpPr/>
            <p:nvPr/>
          </p:nvSpPr>
          <p:spPr>
            <a:xfrm>
              <a:off x="-54770325" y="3218600"/>
              <a:ext cx="233925" cy="299325"/>
            </a:xfrm>
            <a:custGeom>
              <a:rect b="b" l="l" r="r" t="t"/>
              <a:pathLst>
                <a:path extrusionOk="0" h="11973" w="9357">
                  <a:moveTo>
                    <a:pt x="6175" y="2962"/>
                  </a:moveTo>
                  <a:cubicBezTo>
                    <a:pt x="6364" y="2962"/>
                    <a:pt x="6522" y="3120"/>
                    <a:pt x="6522" y="3309"/>
                  </a:cubicBezTo>
                  <a:cubicBezTo>
                    <a:pt x="6522" y="3498"/>
                    <a:pt x="6364" y="3656"/>
                    <a:pt x="6175" y="3656"/>
                  </a:cubicBezTo>
                  <a:lnTo>
                    <a:pt x="3182" y="3656"/>
                  </a:lnTo>
                  <a:cubicBezTo>
                    <a:pt x="2993" y="3656"/>
                    <a:pt x="2836" y="3498"/>
                    <a:pt x="2836" y="3309"/>
                  </a:cubicBezTo>
                  <a:cubicBezTo>
                    <a:pt x="2836" y="3120"/>
                    <a:pt x="2993" y="2962"/>
                    <a:pt x="3182" y="2962"/>
                  </a:cubicBezTo>
                  <a:close/>
                  <a:moveTo>
                    <a:pt x="6931" y="4443"/>
                  </a:moveTo>
                  <a:cubicBezTo>
                    <a:pt x="9357" y="4443"/>
                    <a:pt x="9357" y="8192"/>
                    <a:pt x="6931" y="8192"/>
                  </a:cubicBezTo>
                  <a:cubicBezTo>
                    <a:pt x="6018" y="8192"/>
                    <a:pt x="5261" y="7562"/>
                    <a:pt x="5104" y="6680"/>
                  </a:cubicBezTo>
                  <a:lnTo>
                    <a:pt x="4285" y="6680"/>
                  </a:lnTo>
                  <a:cubicBezTo>
                    <a:pt x="4127" y="7562"/>
                    <a:pt x="3340" y="8192"/>
                    <a:pt x="2458" y="8192"/>
                  </a:cubicBezTo>
                  <a:cubicBezTo>
                    <a:pt x="0" y="8192"/>
                    <a:pt x="0" y="4443"/>
                    <a:pt x="2458" y="4443"/>
                  </a:cubicBezTo>
                  <a:cubicBezTo>
                    <a:pt x="3371" y="4443"/>
                    <a:pt x="4127" y="5073"/>
                    <a:pt x="4285" y="5955"/>
                  </a:cubicBezTo>
                  <a:lnTo>
                    <a:pt x="5104" y="5955"/>
                  </a:lnTo>
                  <a:cubicBezTo>
                    <a:pt x="5261" y="5073"/>
                    <a:pt x="6049" y="4443"/>
                    <a:pt x="6931" y="4443"/>
                  </a:cubicBezTo>
                  <a:close/>
                  <a:moveTo>
                    <a:pt x="5695" y="8547"/>
                  </a:moveTo>
                  <a:cubicBezTo>
                    <a:pt x="5789" y="8547"/>
                    <a:pt x="5876" y="8586"/>
                    <a:pt x="5923" y="8665"/>
                  </a:cubicBezTo>
                  <a:cubicBezTo>
                    <a:pt x="6144" y="8791"/>
                    <a:pt x="6144" y="9011"/>
                    <a:pt x="5986" y="9169"/>
                  </a:cubicBezTo>
                  <a:cubicBezTo>
                    <a:pt x="5608" y="9515"/>
                    <a:pt x="5135" y="9704"/>
                    <a:pt x="4631" y="9704"/>
                  </a:cubicBezTo>
                  <a:cubicBezTo>
                    <a:pt x="4127" y="9704"/>
                    <a:pt x="3655" y="9515"/>
                    <a:pt x="3340" y="9169"/>
                  </a:cubicBezTo>
                  <a:cubicBezTo>
                    <a:pt x="3182" y="9011"/>
                    <a:pt x="3182" y="8791"/>
                    <a:pt x="3340" y="8665"/>
                  </a:cubicBezTo>
                  <a:cubicBezTo>
                    <a:pt x="3418" y="8586"/>
                    <a:pt x="3513" y="8547"/>
                    <a:pt x="3603" y="8547"/>
                  </a:cubicBezTo>
                  <a:cubicBezTo>
                    <a:pt x="3694" y="8547"/>
                    <a:pt x="3781" y="8586"/>
                    <a:pt x="3844" y="8665"/>
                  </a:cubicBezTo>
                  <a:cubicBezTo>
                    <a:pt x="4064" y="8885"/>
                    <a:pt x="4348" y="8996"/>
                    <a:pt x="4631" y="8996"/>
                  </a:cubicBezTo>
                  <a:cubicBezTo>
                    <a:pt x="4915" y="8996"/>
                    <a:pt x="5198" y="8885"/>
                    <a:pt x="5419" y="8665"/>
                  </a:cubicBezTo>
                  <a:cubicBezTo>
                    <a:pt x="5498" y="8586"/>
                    <a:pt x="5600" y="8547"/>
                    <a:pt x="5695" y="8547"/>
                  </a:cubicBezTo>
                  <a:close/>
                  <a:moveTo>
                    <a:pt x="4663" y="1"/>
                  </a:moveTo>
                  <a:cubicBezTo>
                    <a:pt x="2426" y="1"/>
                    <a:pt x="599" y="1828"/>
                    <a:pt x="599" y="4097"/>
                  </a:cubicBezTo>
                  <a:lnTo>
                    <a:pt x="599" y="6270"/>
                  </a:lnTo>
                  <a:cubicBezTo>
                    <a:pt x="158" y="7751"/>
                    <a:pt x="441" y="9137"/>
                    <a:pt x="1260" y="10240"/>
                  </a:cubicBezTo>
                  <a:cubicBezTo>
                    <a:pt x="2079" y="11343"/>
                    <a:pt x="3340" y="11973"/>
                    <a:pt x="4663" y="11973"/>
                  </a:cubicBezTo>
                  <a:cubicBezTo>
                    <a:pt x="6018" y="11973"/>
                    <a:pt x="7309" y="11343"/>
                    <a:pt x="8097" y="10240"/>
                  </a:cubicBezTo>
                  <a:cubicBezTo>
                    <a:pt x="8916" y="9169"/>
                    <a:pt x="9200" y="7783"/>
                    <a:pt x="8758" y="6270"/>
                  </a:cubicBezTo>
                  <a:lnTo>
                    <a:pt x="8758" y="4097"/>
                  </a:lnTo>
                  <a:cubicBezTo>
                    <a:pt x="8758" y="2994"/>
                    <a:pt x="8349" y="1954"/>
                    <a:pt x="7593" y="1167"/>
                  </a:cubicBezTo>
                  <a:cubicBezTo>
                    <a:pt x="6805" y="379"/>
                    <a:pt x="5766" y="1"/>
                    <a:pt x="4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70"/>
            <p:cNvSpPr/>
            <p:nvPr/>
          </p:nvSpPr>
          <p:spPr>
            <a:xfrm>
              <a:off x="-54612025" y="3198925"/>
              <a:ext cx="96100" cy="123675"/>
            </a:xfrm>
            <a:custGeom>
              <a:rect b="b" l="l" r="r" t="t"/>
              <a:pathLst>
                <a:path extrusionOk="0" h="4947" w="3844">
                  <a:moveTo>
                    <a:pt x="851" y="0"/>
                  </a:moveTo>
                  <a:cubicBezTo>
                    <a:pt x="536" y="0"/>
                    <a:pt x="221" y="95"/>
                    <a:pt x="1" y="252"/>
                  </a:cubicBezTo>
                  <a:cubicBezTo>
                    <a:pt x="662" y="504"/>
                    <a:pt x="1261" y="882"/>
                    <a:pt x="1765" y="1418"/>
                  </a:cubicBezTo>
                  <a:cubicBezTo>
                    <a:pt x="2679" y="2363"/>
                    <a:pt x="3183" y="3560"/>
                    <a:pt x="3183" y="4821"/>
                  </a:cubicBezTo>
                  <a:lnTo>
                    <a:pt x="3183" y="4947"/>
                  </a:lnTo>
                  <a:cubicBezTo>
                    <a:pt x="3592" y="4695"/>
                    <a:pt x="3844" y="4253"/>
                    <a:pt x="3844" y="3749"/>
                  </a:cubicBezTo>
                  <a:cubicBezTo>
                    <a:pt x="3844" y="3466"/>
                    <a:pt x="3781" y="3214"/>
                    <a:pt x="3655" y="2993"/>
                  </a:cubicBezTo>
                  <a:cubicBezTo>
                    <a:pt x="3781" y="2741"/>
                    <a:pt x="3844" y="2521"/>
                    <a:pt x="3844" y="2237"/>
                  </a:cubicBezTo>
                  <a:cubicBezTo>
                    <a:pt x="3844" y="1380"/>
                    <a:pt x="3123" y="716"/>
                    <a:pt x="2330" y="716"/>
                  </a:cubicBezTo>
                  <a:cubicBezTo>
                    <a:pt x="2279" y="716"/>
                    <a:pt x="2227" y="719"/>
                    <a:pt x="2174" y="725"/>
                  </a:cubicBezTo>
                  <a:cubicBezTo>
                    <a:pt x="1891" y="252"/>
                    <a:pt x="1418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70"/>
            <p:cNvSpPr/>
            <p:nvPr/>
          </p:nvSpPr>
          <p:spPr>
            <a:xfrm>
              <a:off x="-54793175" y="3353300"/>
              <a:ext cx="18925" cy="60675"/>
            </a:xfrm>
            <a:custGeom>
              <a:rect b="b" l="l" r="r" t="t"/>
              <a:pathLst>
                <a:path extrusionOk="0" h="2427" w="757">
                  <a:moveTo>
                    <a:pt x="757" y="0"/>
                  </a:moveTo>
                  <a:cubicBezTo>
                    <a:pt x="316" y="284"/>
                    <a:pt x="0" y="756"/>
                    <a:pt x="0" y="1292"/>
                  </a:cubicBezTo>
                  <a:cubicBezTo>
                    <a:pt x="0" y="1765"/>
                    <a:pt x="190" y="2174"/>
                    <a:pt x="536" y="2426"/>
                  </a:cubicBezTo>
                  <a:cubicBezTo>
                    <a:pt x="505" y="1859"/>
                    <a:pt x="599" y="1292"/>
                    <a:pt x="757" y="756"/>
                  </a:cubicBezTo>
                  <a:lnTo>
                    <a:pt x="7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70"/>
          <p:cNvGrpSpPr/>
          <p:nvPr/>
        </p:nvGrpSpPr>
        <p:grpSpPr>
          <a:xfrm>
            <a:off x="7139400" y="998049"/>
            <a:ext cx="1547400" cy="997489"/>
            <a:chOff x="7139400" y="998049"/>
            <a:chExt cx="1547400" cy="997489"/>
          </a:xfrm>
        </p:grpSpPr>
        <p:sp>
          <p:nvSpPr>
            <p:cNvPr id="1573" name="Google Shape;1573;p70"/>
            <p:cNvSpPr txBox="1"/>
            <p:nvPr/>
          </p:nvSpPr>
          <p:spPr>
            <a:xfrm>
              <a:off x="7139400" y="1175638"/>
              <a:ext cx="154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Silent Generation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74" name="Google Shape;1574;p70"/>
            <p:cNvSpPr txBox="1"/>
            <p:nvPr/>
          </p:nvSpPr>
          <p:spPr>
            <a:xfrm>
              <a:off x="7139400" y="1507438"/>
              <a:ext cx="15474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very small planet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5" name="Google Shape;1575;p70"/>
            <p:cNvSpPr txBox="1"/>
            <p:nvPr/>
          </p:nvSpPr>
          <p:spPr>
            <a:xfrm>
              <a:off x="7139400" y="998049"/>
              <a:ext cx="15474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100 %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76" name="Google Shape;1576;p70"/>
          <p:cNvGrpSpPr/>
          <p:nvPr/>
        </p:nvGrpSpPr>
        <p:grpSpPr>
          <a:xfrm>
            <a:off x="6803460" y="3350340"/>
            <a:ext cx="357226" cy="357367"/>
            <a:chOff x="-55987225" y="3591025"/>
            <a:chExt cx="317450" cy="317575"/>
          </a:xfrm>
        </p:grpSpPr>
        <p:sp>
          <p:nvSpPr>
            <p:cNvPr id="1577" name="Google Shape;1577;p70"/>
            <p:cNvSpPr/>
            <p:nvPr/>
          </p:nvSpPr>
          <p:spPr>
            <a:xfrm>
              <a:off x="-55950200" y="3740025"/>
              <a:ext cx="204800" cy="168575"/>
            </a:xfrm>
            <a:custGeom>
              <a:rect b="b" l="l" r="r" t="t"/>
              <a:pathLst>
                <a:path extrusionOk="0" h="6743" w="8192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70"/>
            <p:cNvSpPr/>
            <p:nvPr/>
          </p:nvSpPr>
          <p:spPr>
            <a:xfrm>
              <a:off x="-55967525" y="3591025"/>
              <a:ext cx="297750" cy="131700"/>
            </a:xfrm>
            <a:custGeom>
              <a:rect b="b" l="l" r="r" t="t"/>
              <a:pathLst>
                <a:path extrusionOk="0" h="5268" w="1191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70"/>
            <p:cNvSpPr/>
            <p:nvPr/>
          </p:nvSpPr>
          <p:spPr>
            <a:xfrm>
              <a:off x="-55875375" y="3703000"/>
              <a:ext cx="55950" cy="17350"/>
            </a:xfrm>
            <a:custGeom>
              <a:rect b="b" l="l" r="r" t="t"/>
              <a:pathLst>
                <a:path extrusionOk="0" h="694" w="2238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70"/>
            <p:cNvSpPr/>
            <p:nvPr/>
          </p:nvSpPr>
          <p:spPr>
            <a:xfrm>
              <a:off x="-55987225" y="3746325"/>
              <a:ext cx="18150" cy="63825"/>
            </a:xfrm>
            <a:custGeom>
              <a:rect b="b" l="l" r="r" t="t"/>
              <a:pathLst>
                <a:path extrusionOk="0" h="2553" w="726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70"/>
            <p:cNvSpPr/>
            <p:nvPr/>
          </p:nvSpPr>
          <p:spPr>
            <a:xfrm>
              <a:off x="-55725725" y="37455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70"/>
          <p:cNvGrpSpPr/>
          <p:nvPr/>
        </p:nvGrpSpPr>
        <p:grpSpPr>
          <a:xfrm>
            <a:off x="7139400" y="2173799"/>
            <a:ext cx="1547400" cy="997489"/>
            <a:chOff x="7139400" y="2210724"/>
            <a:chExt cx="1547400" cy="997489"/>
          </a:xfrm>
        </p:grpSpPr>
        <p:sp>
          <p:nvSpPr>
            <p:cNvPr id="1583" name="Google Shape;1583;p70"/>
            <p:cNvSpPr txBox="1"/>
            <p:nvPr/>
          </p:nvSpPr>
          <p:spPr>
            <a:xfrm>
              <a:off x="7139400" y="2388313"/>
              <a:ext cx="154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X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4" name="Google Shape;1584;p70"/>
            <p:cNvSpPr txBox="1"/>
            <p:nvPr/>
          </p:nvSpPr>
          <p:spPr>
            <a:xfrm>
              <a:off x="7139400" y="2720113"/>
              <a:ext cx="15474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planet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5" name="Google Shape;1585;p70"/>
            <p:cNvSpPr txBox="1"/>
            <p:nvPr/>
          </p:nvSpPr>
          <p:spPr>
            <a:xfrm>
              <a:off x="7139400" y="2210724"/>
              <a:ext cx="15474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86" name="Google Shape;1586;p70"/>
          <p:cNvGrpSpPr/>
          <p:nvPr/>
        </p:nvGrpSpPr>
        <p:grpSpPr>
          <a:xfrm>
            <a:off x="7139400" y="3349549"/>
            <a:ext cx="1547400" cy="997489"/>
            <a:chOff x="7139400" y="3349549"/>
            <a:chExt cx="1547400" cy="997489"/>
          </a:xfrm>
        </p:grpSpPr>
        <p:sp>
          <p:nvSpPr>
            <p:cNvPr id="1587" name="Google Shape;1587;p70"/>
            <p:cNvSpPr txBox="1"/>
            <p:nvPr/>
          </p:nvSpPr>
          <p:spPr>
            <a:xfrm>
              <a:off x="7139400" y="3527138"/>
              <a:ext cx="154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6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Millennials</a:t>
              </a:r>
              <a:endParaRPr b="1" i="0" sz="16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8" name="Google Shape;1588;p70"/>
            <p:cNvSpPr txBox="1"/>
            <p:nvPr/>
          </p:nvSpPr>
          <p:spPr>
            <a:xfrm>
              <a:off x="7139400" y="3858938"/>
              <a:ext cx="1547400" cy="4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name, but it’s hot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9" name="Google Shape;1589;p70"/>
            <p:cNvSpPr txBox="1"/>
            <p:nvPr/>
          </p:nvSpPr>
          <p:spPr>
            <a:xfrm>
              <a:off x="7139400" y="3349549"/>
              <a:ext cx="1547400" cy="17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b="1" i="0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4" name="Google Shape;1594;p71"/>
          <p:cNvGrpSpPr/>
          <p:nvPr/>
        </p:nvGrpSpPr>
        <p:grpSpPr>
          <a:xfrm>
            <a:off x="5761800" y="3146150"/>
            <a:ext cx="2925000" cy="1585925"/>
            <a:chOff x="5761800" y="3146150"/>
            <a:chExt cx="2925000" cy="1585925"/>
          </a:xfrm>
        </p:grpSpPr>
        <p:sp>
          <p:nvSpPr>
            <p:cNvPr id="1595" name="Google Shape;1595;p71"/>
            <p:cNvSpPr/>
            <p:nvPr/>
          </p:nvSpPr>
          <p:spPr>
            <a:xfrm>
              <a:off x="5761800" y="3416275"/>
              <a:ext cx="2925000" cy="1315800"/>
            </a:xfrm>
            <a:prstGeom prst="roundRect">
              <a:avLst>
                <a:gd fmla="val 16667" name="adj"/>
              </a:avLst>
            </a:prstGeom>
            <a:solidFill>
              <a:srgbClr val="F2650B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71"/>
            <p:cNvSpPr/>
            <p:nvPr/>
          </p:nvSpPr>
          <p:spPr>
            <a:xfrm>
              <a:off x="6018975" y="3146150"/>
              <a:ext cx="1866000" cy="447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7" name="Google Shape;1597;p71"/>
          <p:cNvGrpSpPr/>
          <p:nvPr/>
        </p:nvGrpSpPr>
        <p:grpSpPr>
          <a:xfrm>
            <a:off x="5761800" y="1181725"/>
            <a:ext cx="2925000" cy="1589750"/>
            <a:chOff x="5761800" y="1181725"/>
            <a:chExt cx="2925000" cy="1589750"/>
          </a:xfrm>
        </p:grpSpPr>
        <p:sp>
          <p:nvSpPr>
            <p:cNvPr id="1598" name="Google Shape;1598;p71"/>
            <p:cNvSpPr/>
            <p:nvPr/>
          </p:nvSpPr>
          <p:spPr>
            <a:xfrm>
              <a:off x="5761800" y="1455675"/>
              <a:ext cx="2925000" cy="1315800"/>
            </a:xfrm>
            <a:prstGeom prst="roundRect">
              <a:avLst>
                <a:gd fmla="val 16667" name="adj"/>
              </a:avLst>
            </a:prstGeom>
            <a:solidFill>
              <a:srgbClr val="F2B319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71"/>
            <p:cNvSpPr/>
            <p:nvPr/>
          </p:nvSpPr>
          <p:spPr>
            <a:xfrm>
              <a:off x="6018975" y="1181725"/>
              <a:ext cx="1866000" cy="447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0" name="Google Shape;1600;p71"/>
          <p:cNvSpPr/>
          <p:nvPr/>
        </p:nvSpPr>
        <p:spPr>
          <a:xfrm>
            <a:off x="913575" y="1182475"/>
            <a:ext cx="3658500" cy="1862100"/>
          </a:xfrm>
          <a:prstGeom prst="roundRect">
            <a:avLst>
              <a:gd fmla="val 16667" name="adj"/>
            </a:avLst>
          </a:prstGeom>
          <a:solidFill>
            <a:srgbClr val="DA392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71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602" name="Google Shape;1602;p71"/>
          <p:cNvGrpSpPr/>
          <p:nvPr/>
        </p:nvGrpSpPr>
        <p:grpSpPr>
          <a:xfrm>
            <a:off x="457200" y="960625"/>
            <a:ext cx="1866000" cy="3771900"/>
            <a:chOff x="457200" y="960625"/>
            <a:chExt cx="1866000" cy="3771900"/>
          </a:xfrm>
        </p:grpSpPr>
        <p:sp>
          <p:nvSpPr>
            <p:cNvPr id="1603" name="Google Shape;1603;p71"/>
            <p:cNvSpPr/>
            <p:nvPr/>
          </p:nvSpPr>
          <p:spPr>
            <a:xfrm>
              <a:off x="713928" y="4378279"/>
              <a:ext cx="234078" cy="349691"/>
            </a:xfrm>
            <a:custGeom>
              <a:rect b="b" l="l" r="r" t="t"/>
              <a:pathLst>
                <a:path extrusionOk="0" h="17029" w="11399">
                  <a:moveTo>
                    <a:pt x="4663" y="0"/>
                  </a:moveTo>
                  <a:lnTo>
                    <a:pt x="1053" y="3505"/>
                  </a:lnTo>
                  <a:lnTo>
                    <a:pt x="927" y="3631"/>
                  </a:lnTo>
                  <a:lnTo>
                    <a:pt x="811" y="3757"/>
                  </a:lnTo>
                  <a:lnTo>
                    <a:pt x="695" y="3894"/>
                  </a:lnTo>
                  <a:lnTo>
                    <a:pt x="601" y="4042"/>
                  </a:lnTo>
                  <a:lnTo>
                    <a:pt x="506" y="4178"/>
                  </a:lnTo>
                  <a:lnTo>
                    <a:pt x="422" y="4326"/>
                  </a:lnTo>
                  <a:lnTo>
                    <a:pt x="348" y="4484"/>
                  </a:lnTo>
                  <a:lnTo>
                    <a:pt x="275" y="4631"/>
                  </a:lnTo>
                  <a:lnTo>
                    <a:pt x="211" y="4789"/>
                  </a:lnTo>
                  <a:lnTo>
                    <a:pt x="159" y="4947"/>
                  </a:lnTo>
                  <a:lnTo>
                    <a:pt x="117" y="5105"/>
                  </a:lnTo>
                  <a:lnTo>
                    <a:pt x="75" y="5273"/>
                  </a:lnTo>
                  <a:lnTo>
                    <a:pt x="43" y="5431"/>
                  </a:lnTo>
                  <a:lnTo>
                    <a:pt x="22" y="5599"/>
                  </a:lnTo>
                  <a:lnTo>
                    <a:pt x="11" y="5757"/>
                  </a:lnTo>
                  <a:lnTo>
                    <a:pt x="1" y="5925"/>
                  </a:lnTo>
                  <a:lnTo>
                    <a:pt x="1" y="6094"/>
                  </a:lnTo>
                  <a:lnTo>
                    <a:pt x="11" y="6262"/>
                  </a:lnTo>
                  <a:lnTo>
                    <a:pt x="32" y="6420"/>
                  </a:lnTo>
                  <a:lnTo>
                    <a:pt x="54" y="6588"/>
                  </a:lnTo>
                  <a:lnTo>
                    <a:pt x="85" y="6746"/>
                  </a:lnTo>
                  <a:lnTo>
                    <a:pt x="127" y="6915"/>
                  </a:lnTo>
                  <a:lnTo>
                    <a:pt x="180" y="7073"/>
                  </a:lnTo>
                  <a:lnTo>
                    <a:pt x="232" y="7230"/>
                  </a:lnTo>
                  <a:lnTo>
                    <a:pt x="296" y="7388"/>
                  </a:lnTo>
                  <a:lnTo>
                    <a:pt x="369" y="7536"/>
                  </a:lnTo>
                  <a:lnTo>
                    <a:pt x="453" y="7694"/>
                  </a:lnTo>
                  <a:lnTo>
                    <a:pt x="538" y="7830"/>
                  </a:lnTo>
                  <a:lnTo>
                    <a:pt x="632" y="7978"/>
                  </a:lnTo>
                  <a:lnTo>
                    <a:pt x="738" y="8114"/>
                  </a:lnTo>
                  <a:lnTo>
                    <a:pt x="853" y="8251"/>
                  </a:lnTo>
                  <a:lnTo>
                    <a:pt x="969" y="8388"/>
                  </a:lnTo>
                  <a:lnTo>
                    <a:pt x="8936" y="16597"/>
                  </a:lnTo>
                  <a:lnTo>
                    <a:pt x="9073" y="16723"/>
                  </a:lnTo>
                  <a:lnTo>
                    <a:pt x="9220" y="16829"/>
                  </a:lnTo>
                  <a:lnTo>
                    <a:pt x="9378" y="16902"/>
                  </a:lnTo>
                  <a:lnTo>
                    <a:pt x="9536" y="16965"/>
                  </a:lnTo>
                  <a:lnTo>
                    <a:pt x="9694" y="17008"/>
                  </a:lnTo>
                  <a:lnTo>
                    <a:pt x="9862" y="17029"/>
                  </a:lnTo>
                  <a:lnTo>
                    <a:pt x="10031" y="17029"/>
                  </a:lnTo>
                  <a:lnTo>
                    <a:pt x="10199" y="17018"/>
                  </a:lnTo>
                  <a:lnTo>
                    <a:pt x="10367" y="16976"/>
                  </a:lnTo>
                  <a:lnTo>
                    <a:pt x="10525" y="16923"/>
                  </a:lnTo>
                  <a:lnTo>
                    <a:pt x="10673" y="16850"/>
                  </a:lnTo>
                  <a:lnTo>
                    <a:pt x="10820" y="16755"/>
                  </a:lnTo>
                  <a:lnTo>
                    <a:pt x="10946" y="16650"/>
                  </a:lnTo>
                  <a:lnTo>
                    <a:pt x="11062" y="16523"/>
                  </a:lnTo>
                  <a:lnTo>
                    <a:pt x="11167" y="16376"/>
                  </a:lnTo>
                  <a:lnTo>
                    <a:pt x="11262" y="16208"/>
                  </a:lnTo>
                  <a:lnTo>
                    <a:pt x="11304" y="16113"/>
                  </a:lnTo>
                  <a:lnTo>
                    <a:pt x="11336" y="16018"/>
                  </a:lnTo>
                  <a:lnTo>
                    <a:pt x="11367" y="15913"/>
                  </a:lnTo>
                  <a:lnTo>
                    <a:pt x="11388" y="15808"/>
                  </a:lnTo>
                  <a:lnTo>
                    <a:pt x="11399" y="15703"/>
                  </a:lnTo>
                  <a:lnTo>
                    <a:pt x="11399" y="15597"/>
                  </a:lnTo>
                  <a:lnTo>
                    <a:pt x="11399" y="15503"/>
                  </a:lnTo>
                  <a:lnTo>
                    <a:pt x="11388" y="15397"/>
                  </a:lnTo>
                  <a:lnTo>
                    <a:pt x="11367" y="15292"/>
                  </a:lnTo>
                  <a:lnTo>
                    <a:pt x="11336" y="15187"/>
                  </a:lnTo>
                  <a:lnTo>
                    <a:pt x="11304" y="15092"/>
                  </a:lnTo>
                  <a:lnTo>
                    <a:pt x="11262" y="14997"/>
                  </a:lnTo>
                  <a:lnTo>
                    <a:pt x="11220" y="14903"/>
                  </a:lnTo>
                  <a:lnTo>
                    <a:pt x="11167" y="14818"/>
                  </a:lnTo>
                  <a:lnTo>
                    <a:pt x="11104" y="14724"/>
                  </a:lnTo>
                  <a:lnTo>
                    <a:pt x="11030" y="14640"/>
                  </a:lnTo>
                  <a:lnTo>
                    <a:pt x="10325" y="13882"/>
                  </a:lnTo>
                  <a:lnTo>
                    <a:pt x="10104" y="13629"/>
                  </a:lnTo>
                  <a:lnTo>
                    <a:pt x="9894" y="13366"/>
                  </a:lnTo>
                  <a:lnTo>
                    <a:pt x="9694" y="13092"/>
                  </a:lnTo>
                  <a:lnTo>
                    <a:pt x="9515" y="12798"/>
                  </a:lnTo>
                  <a:lnTo>
                    <a:pt x="9346" y="12503"/>
                  </a:lnTo>
                  <a:lnTo>
                    <a:pt x="9189" y="12187"/>
                  </a:lnTo>
                  <a:lnTo>
                    <a:pt x="9052" y="11872"/>
                  </a:lnTo>
                  <a:lnTo>
                    <a:pt x="8915" y="11545"/>
                  </a:lnTo>
                  <a:lnTo>
                    <a:pt x="8799" y="11209"/>
                  </a:lnTo>
                  <a:lnTo>
                    <a:pt x="8705" y="10872"/>
                  </a:lnTo>
                  <a:lnTo>
                    <a:pt x="8610" y="10525"/>
                  </a:lnTo>
                  <a:lnTo>
                    <a:pt x="8536" y="10167"/>
                  </a:lnTo>
                  <a:lnTo>
                    <a:pt x="8473" y="9809"/>
                  </a:lnTo>
                  <a:lnTo>
                    <a:pt x="8420" y="9451"/>
                  </a:lnTo>
                  <a:lnTo>
                    <a:pt x="8389" y="9093"/>
                  </a:lnTo>
                  <a:lnTo>
                    <a:pt x="8368" y="8725"/>
                  </a:lnTo>
                  <a:lnTo>
                    <a:pt x="8347" y="8367"/>
                  </a:lnTo>
                  <a:lnTo>
                    <a:pt x="8357" y="7999"/>
                  </a:lnTo>
                  <a:lnTo>
                    <a:pt x="8368" y="7630"/>
                  </a:lnTo>
                  <a:lnTo>
                    <a:pt x="8399" y="7273"/>
                  </a:lnTo>
                  <a:lnTo>
                    <a:pt x="8441" y="6915"/>
                  </a:lnTo>
                  <a:lnTo>
                    <a:pt x="8494" y="6557"/>
                  </a:lnTo>
                  <a:lnTo>
                    <a:pt x="8557" y="6199"/>
                  </a:lnTo>
                  <a:lnTo>
                    <a:pt x="8641" y="5852"/>
                  </a:lnTo>
                  <a:lnTo>
                    <a:pt x="8736" y="5504"/>
                  </a:lnTo>
                  <a:lnTo>
                    <a:pt x="8841" y="5168"/>
                  </a:lnTo>
                  <a:lnTo>
                    <a:pt x="8968" y="4841"/>
                  </a:lnTo>
                  <a:lnTo>
                    <a:pt x="9094" y="4515"/>
                  </a:lnTo>
                  <a:lnTo>
                    <a:pt x="9241" y="4210"/>
                  </a:lnTo>
                  <a:lnTo>
                    <a:pt x="9399" y="3905"/>
                  </a:lnTo>
                  <a:lnTo>
                    <a:pt x="9567" y="3610"/>
                  </a:lnTo>
                  <a:lnTo>
                    <a:pt x="9757" y="3326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71"/>
            <p:cNvSpPr/>
            <p:nvPr/>
          </p:nvSpPr>
          <p:spPr>
            <a:xfrm>
              <a:off x="713928" y="4427111"/>
              <a:ext cx="234078" cy="300858"/>
            </a:xfrm>
            <a:custGeom>
              <a:rect b="b" l="l" r="r" t="t"/>
              <a:pathLst>
                <a:path extrusionOk="0" h="14651" w="11399">
                  <a:moveTo>
                    <a:pt x="2200" y="1"/>
                  </a:moveTo>
                  <a:lnTo>
                    <a:pt x="1053" y="1127"/>
                  </a:lnTo>
                  <a:lnTo>
                    <a:pt x="927" y="1253"/>
                  </a:lnTo>
                  <a:lnTo>
                    <a:pt x="811" y="1379"/>
                  </a:lnTo>
                  <a:lnTo>
                    <a:pt x="695" y="1516"/>
                  </a:lnTo>
                  <a:lnTo>
                    <a:pt x="601" y="1664"/>
                  </a:lnTo>
                  <a:lnTo>
                    <a:pt x="506" y="1800"/>
                  </a:lnTo>
                  <a:lnTo>
                    <a:pt x="422" y="1948"/>
                  </a:lnTo>
                  <a:lnTo>
                    <a:pt x="348" y="2106"/>
                  </a:lnTo>
                  <a:lnTo>
                    <a:pt x="275" y="2253"/>
                  </a:lnTo>
                  <a:lnTo>
                    <a:pt x="211" y="2411"/>
                  </a:lnTo>
                  <a:lnTo>
                    <a:pt x="159" y="2569"/>
                  </a:lnTo>
                  <a:lnTo>
                    <a:pt x="117" y="2727"/>
                  </a:lnTo>
                  <a:lnTo>
                    <a:pt x="75" y="2895"/>
                  </a:lnTo>
                  <a:lnTo>
                    <a:pt x="43" y="3053"/>
                  </a:lnTo>
                  <a:lnTo>
                    <a:pt x="22" y="3221"/>
                  </a:lnTo>
                  <a:lnTo>
                    <a:pt x="11" y="3379"/>
                  </a:lnTo>
                  <a:lnTo>
                    <a:pt x="1" y="3547"/>
                  </a:lnTo>
                  <a:lnTo>
                    <a:pt x="1" y="3716"/>
                  </a:lnTo>
                  <a:lnTo>
                    <a:pt x="11" y="3884"/>
                  </a:lnTo>
                  <a:lnTo>
                    <a:pt x="32" y="4042"/>
                  </a:lnTo>
                  <a:lnTo>
                    <a:pt x="54" y="4210"/>
                  </a:lnTo>
                  <a:lnTo>
                    <a:pt x="85" y="4368"/>
                  </a:lnTo>
                  <a:lnTo>
                    <a:pt x="127" y="4537"/>
                  </a:lnTo>
                  <a:lnTo>
                    <a:pt x="180" y="4695"/>
                  </a:lnTo>
                  <a:lnTo>
                    <a:pt x="232" y="4852"/>
                  </a:lnTo>
                  <a:lnTo>
                    <a:pt x="296" y="5010"/>
                  </a:lnTo>
                  <a:lnTo>
                    <a:pt x="369" y="5158"/>
                  </a:lnTo>
                  <a:lnTo>
                    <a:pt x="453" y="5316"/>
                  </a:lnTo>
                  <a:lnTo>
                    <a:pt x="538" y="5452"/>
                  </a:lnTo>
                  <a:lnTo>
                    <a:pt x="632" y="5600"/>
                  </a:lnTo>
                  <a:lnTo>
                    <a:pt x="738" y="5736"/>
                  </a:lnTo>
                  <a:lnTo>
                    <a:pt x="853" y="5873"/>
                  </a:lnTo>
                  <a:lnTo>
                    <a:pt x="969" y="6010"/>
                  </a:lnTo>
                  <a:lnTo>
                    <a:pt x="8936" y="14219"/>
                  </a:lnTo>
                  <a:lnTo>
                    <a:pt x="9073" y="14345"/>
                  </a:lnTo>
                  <a:lnTo>
                    <a:pt x="9220" y="14451"/>
                  </a:lnTo>
                  <a:lnTo>
                    <a:pt x="9378" y="14524"/>
                  </a:lnTo>
                  <a:lnTo>
                    <a:pt x="9536" y="14587"/>
                  </a:lnTo>
                  <a:lnTo>
                    <a:pt x="9694" y="14630"/>
                  </a:lnTo>
                  <a:lnTo>
                    <a:pt x="9862" y="14651"/>
                  </a:lnTo>
                  <a:lnTo>
                    <a:pt x="10031" y="14651"/>
                  </a:lnTo>
                  <a:lnTo>
                    <a:pt x="10199" y="14640"/>
                  </a:lnTo>
                  <a:lnTo>
                    <a:pt x="10367" y="14598"/>
                  </a:lnTo>
                  <a:lnTo>
                    <a:pt x="10525" y="14545"/>
                  </a:lnTo>
                  <a:lnTo>
                    <a:pt x="10673" y="14472"/>
                  </a:lnTo>
                  <a:lnTo>
                    <a:pt x="10820" y="14377"/>
                  </a:lnTo>
                  <a:lnTo>
                    <a:pt x="10946" y="14272"/>
                  </a:lnTo>
                  <a:lnTo>
                    <a:pt x="11062" y="14145"/>
                  </a:lnTo>
                  <a:lnTo>
                    <a:pt x="11167" y="13998"/>
                  </a:lnTo>
                  <a:lnTo>
                    <a:pt x="11262" y="13830"/>
                  </a:lnTo>
                  <a:lnTo>
                    <a:pt x="11304" y="13735"/>
                  </a:lnTo>
                  <a:lnTo>
                    <a:pt x="11336" y="13640"/>
                  </a:lnTo>
                  <a:lnTo>
                    <a:pt x="11367" y="13535"/>
                  </a:lnTo>
                  <a:lnTo>
                    <a:pt x="11388" y="13430"/>
                  </a:lnTo>
                  <a:lnTo>
                    <a:pt x="11399" y="13325"/>
                  </a:lnTo>
                  <a:lnTo>
                    <a:pt x="11399" y="13219"/>
                  </a:lnTo>
                  <a:lnTo>
                    <a:pt x="11399" y="13125"/>
                  </a:lnTo>
                  <a:lnTo>
                    <a:pt x="11388" y="13019"/>
                  </a:lnTo>
                  <a:lnTo>
                    <a:pt x="11367" y="12914"/>
                  </a:lnTo>
                  <a:lnTo>
                    <a:pt x="11336" y="12809"/>
                  </a:lnTo>
                  <a:lnTo>
                    <a:pt x="11304" y="12714"/>
                  </a:lnTo>
                  <a:lnTo>
                    <a:pt x="11262" y="12619"/>
                  </a:lnTo>
                  <a:lnTo>
                    <a:pt x="11220" y="12525"/>
                  </a:lnTo>
                  <a:lnTo>
                    <a:pt x="11167" y="12440"/>
                  </a:lnTo>
                  <a:lnTo>
                    <a:pt x="11104" y="12346"/>
                  </a:lnTo>
                  <a:lnTo>
                    <a:pt x="11030" y="12262"/>
                  </a:lnTo>
                  <a:lnTo>
                    <a:pt x="10325" y="11504"/>
                  </a:lnTo>
                  <a:lnTo>
                    <a:pt x="10146" y="11304"/>
                  </a:lnTo>
                  <a:lnTo>
                    <a:pt x="9978" y="11104"/>
                  </a:lnTo>
                  <a:lnTo>
                    <a:pt x="9810" y="10893"/>
                  </a:lnTo>
                  <a:lnTo>
                    <a:pt x="9662" y="10683"/>
                  </a:lnTo>
                  <a:lnTo>
                    <a:pt x="9515" y="10472"/>
                  </a:lnTo>
                  <a:lnTo>
                    <a:pt x="9378" y="10251"/>
                  </a:lnTo>
                  <a:lnTo>
                    <a:pt x="9241" y="10020"/>
                  </a:lnTo>
                  <a:lnTo>
                    <a:pt x="9125" y="9799"/>
                  </a:lnTo>
                  <a:lnTo>
                    <a:pt x="9010" y="9567"/>
                  </a:lnTo>
                  <a:lnTo>
                    <a:pt x="8904" y="9336"/>
                  </a:lnTo>
                  <a:lnTo>
                    <a:pt x="8810" y="9094"/>
                  </a:lnTo>
                  <a:lnTo>
                    <a:pt x="8715" y="8862"/>
                  </a:lnTo>
                  <a:lnTo>
                    <a:pt x="8631" y="8620"/>
                  </a:lnTo>
                  <a:lnTo>
                    <a:pt x="8568" y="8378"/>
                  </a:lnTo>
                  <a:lnTo>
                    <a:pt x="8494" y="8126"/>
                  </a:lnTo>
                  <a:lnTo>
                    <a:pt x="8441" y="7883"/>
                  </a:lnTo>
                  <a:lnTo>
                    <a:pt x="8399" y="7631"/>
                  </a:lnTo>
                  <a:lnTo>
                    <a:pt x="8357" y="7378"/>
                  </a:lnTo>
                  <a:lnTo>
                    <a:pt x="8326" y="7136"/>
                  </a:lnTo>
                  <a:lnTo>
                    <a:pt x="8305" y="6884"/>
                  </a:lnTo>
                  <a:lnTo>
                    <a:pt x="8284" y="6631"/>
                  </a:lnTo>
                  <a:lnTo>
                    <a:pt x="8284" y="6378"/>
                  </a:lnTo>
                  <a:lnTo>
                    <a:pt x="8284" y="6126"/>
                  </a:lnTo>
                  <a:lnTo>
                    <a:pt x="8294" y="5873"/>
                  </a:lnTo>
                  <a:lnTo>
                    <a:pt x="8315" y="5621"/>
                  </a:lnTo>
                  <a:lnTo>
                    <a:pt x="8336" y="5368"/>
                  </a:lnTo>
                  <a:lnTo>
                    <a:pt x="8378" y="5116"/>
                  </a:lnTo>
                  <a:lnTo>
                    <a:pt x="8420" y="4863"/>
                  </a:lnTo>
                  <a:lnTo>
                    <a:pt x="8473" y="4610"/>
                  </a:lnTo>
                  <a:lnTo>
                    <a:pt x="8536" y="4368"/>
                  </a:lnTo>
                  <a:lnTo>
                    <a:pt x="8599" y="4116"/>
                  </a:lnTo>
                  <a:lnTo>
                    <a:pt x="8683" y="3874"/>
                  </a:lnTo>
                  <a:lnTo>
                    <a:pt x="8683" y="3874"/>
                  </a:lnTo>
                  <a:lnTo>
                    <a:pt x="8378" y="3989"/>
                  </a:lnTo>
                  <a:lnTo>
                    <a:pt x="8063" y="4074"/>
                  </a:lnTo>
                  <a:lnTo>
                    <a:pt x="7747" y="4147"/>
                  </a:lnTo>
                  <a:lnTo>
                    <a:pt x="7421" y="4200"/>
                  </a:lnTo>
                  <a:lnTo>
                    <a:pt x="7105" y="4231"/>
                  </a:lnTo>
                  <a:lnTo>
                    <a:pt x="6768" y="4242"/>
                  </a:lnTo>
                  <a:lnTo>
                    <a:pt x="6442" y="4221"/>
                  </a:lnTo>
                  <a:lnTo>
                    <a:pt x="6116" y="4179"/>
                  </a:lnTo>
                  <a:lnTo>
                    <a:pt x="5947" y="4158"/>
                  </a:lnTo>
                  <a:lnTo>
                    <a:pt x="5779" y="4116"/>
                  </a:lnTo>
                  <a:lnTo>
                    <a:pt x="5621" y="4074"/>
                  </a:lnTo>
                  <a:lnTo>
                    <a:pt x="5452" y="4021"/>
                  </a:lnTo>
                  <a:lnTo>
                    <a:pt x="5295" y="3968"/>
                  </a:lnTo>
                  <a:lnTo>
                    <a:pt x="5126" y="3905"/>
                  </a:lnTo>
                  <a:lnTo>
                    <a:pt x="4968" y="3832"/>
                  </a:lnTo>
                  <a:lnTo>
                    <a:pt x="4811" y="3758"/>
                  </a:lnTo>
                  <a:lnTo>
                    <a:pt x="4642" y="3674"/>
                  </a:lnTo>
                  <a:lnTo>
                    <a:pt x="4484" y="3579"/>
                  </a:lnTo>
                  <a:lnTo>
                    <a:pt x="4326" y="3484"/>
                  </a:lnTo>
                  <a:lnTo>
                    <a:pt x="4179" y="3369"/>
                  </a:lnTo>
                  <a:lnTo>
                    <a:pt x="4021" y="3253"/>
                  </a:lnTo>
                  <a:lnTo>
                    <a:pt x="3863" y="3137"/>
                  </a:lnTo>
                  <a:lnTo>
                    <a:pt x="3716" y="3000"/>
                  </a:lnTo>
                  <a:lnTo>
                    <a:pt x="3569" y="2863"/>
                  </a:lnTo>
                  <a:lnTo>
                    <a:pt x="3400" y="2695"/>
                  </a:lnTo>
                  <a:lnTo>
                    <a:pt x="3242" y="2527"/>
                  </a:lnTo>
                  <a:lnTo>
                    <a:pt x="3095" y="2348"/>
                  </a:lnTo>
                  <a:lnTo>
                    <a:pt x="2969" y="2179"/>
                  </a:lnTo>
                  <a:lnTo>
                    <a:pt x="2842" y="2000"/>
                  </a:lnTo>
                  <a:lnTo>
                    <a:pt x="2737" y="1821"/>
                  </a:lnTo>
                  <a:lnTo>
                    <a:pt x="2632" y="1643"/>
                  </a:lnTo>
                  <a:lnTo>
                    <a:pt x="2548" y="1464"/>
                  </a:lnTo>
                  <a:lnTo>
                    <a:pt x="2464" y="1274"/>
                  </a:lnTo>
                  <a:lnTo>
                    <a:pt x="2400" y="1095"/>
                  </a:lnTo>
                  <a:lnTo>
                    <a:pt x="2348" y="916"/>
                  </a:lnTo>
                  <a:lnTo>
                    <a:pt x="2295" y="737"/>
                  </a:lnTo>
                  <a:lnTo>
                    <a:pt x="2264" y="548"/>
                  </a:lnTo>
                  <a:lnTo>
                    <a:pt x="2232" y="369"/>
                  </a:lnTo>
                  <a:lnTo>
                    <a:pt x="2211" y="190"/>
                  </a:lnTo>
                  <a:lnTo>
                    <a:pt x="2200" y="1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71"/>
            <p:cNvSpPr/>
            <p:nvPr/>
          </p:nvSpPr>
          <p:spPr>
            <a:xfrm>
              <a:off x="759105" y="2940882"/>
              <a:ext cx="733079" cy="1528831"/>
            </a:xfrm>
            <a:custGeom>
              <a:rect b="b" l="l" r="r" t="t"/>
              <a:pathLst>
                <a:path extrusionOk="0" h="74450" w="35699">
                  <a:moveTo>
                    <a:pt x="12987" y="1"/>
                  </a:moveTo>
                  <a:lnTo>
                    <a:pt x="14093" y="22312"/>
                  </a:lnTo>
                  <a:lnTo>
                    <a:pt x="19955" y="30206"/>
                  </a:lnTo>
                  <a:lnTo>
                    <a:pt x="19734" y="30448"/>
                  </a:lnTo>
                  <a:lnTo>
                    <a:pt x="19502" y="30732"/>
                  </a:lnTo>
                  <a:lnTo>
                    <a:pt x="19249" y="31058"/>
                  </a:lnTo>
                  <a:lnTo>
                    <a:pt x="18986" y="31427"/>
                  </a:lnTo>
                  <a:lnTo>
                    <a:pt x="18713" y="31826"/>
                  </a:lnTo>
                  <a:lnTo>
                    <a:pt x="18418" y="32268"/>
                  </a:lnTo>
                  <a:lnTo>
                    <a:pt x="18123" y="32732"/>
                  </a:lnTo>
                  <a:lnTo>
                    <a:pt x="17808" y="33237"/>
                  </a:lnTo>
                  <a:lnTo>
                    <a:pt x="17481" y="33773"/>
                  </a:lnTo>
                  <a:lnTo>
                    <a:pt x="17145" y="34342"/>
                  </a:lnTo>
                  <a:lnTo>
                    <a:pt x="16439" y="35563"/>
                  </a:lnTo>
                  <a:lnTo>
                    <a:pt x="15703" y="36878"/>
                  </a:lnTo>
                  <a:lnTo>
                    <a:pt x="14945" y="38288"/>
                  </a:lnTo>
                  <a:lnTo>
                    <a:pt x="14145" y="39772"/>
                  </a:lnTo>
                  <a:lnTo>
                    <a:pt x="13335" y="41330"/>
                  </a:lnTo>
                  <a:lnTo>
                    <a:pt x="12503" y="42951"/>
                  </a:lnTo>
                  <a:lnTo>
                    <a:pt x="11661" y="44603"/>
                  </a:lnTo>
                  <a:lnTo>
                    <a:pt x="10819" y="46297"/>
                  </a:lnTo>
                  <a:lnTo>
                    <a:pt x="9967" y="48002"/>
                  </a:lnTo>
                  <a:lnTo>
                    <a:pt x="9125" y="49728"/>
                  </a:lnTo>
                  <a:lnTo>
                    <a:pt x="8294" y="51444"/>
                  </a:lnTo>
                  <a:lnTo>
                    <a:pt x="6662" y="54822"/>
                  </a:lnTo>
                  <a:lnTo>
                    <a:pt x="5126" y="58064"/>
                  </a:lnTo>
                  <a:lnTo>
                    <a:pt x="3726" y="61053"/>
                  </a:lnTo>
                  <a:lnTo>
                    <a:pt x="2484" y="63705"/>
                  </a:lnTo>
                  <a:lnTo>
                    <a:pt x="1453" y="65936"/>
                  </a:lnTo>
                  <a:lnTo>
                    <a:pt x="674" y="67641"/>
                  </a:lnTo>
                  <a:lnTo>
                    <a:pt x="0" y="69125"/>
                  </a:lnTo>
                  <a:lnTo>
                    <a:pt x="8188" y="74450"/>
                  </a:lnTo>
                  <a:lnTo>
                    <a:pt x="34468" y="29195"/>
                  </a:lnTo>
                  <a:lnTo>
                    <a:pt x="34604" y="28974"/>
                  </a:lnTo>
                  <a:lnTo>
                    <a:pt x="34731" y="28743"/>
                  </a:lnTo>
                  <a:lnTo>
                    <a:pt x="34846" y="28511"/>
                  </a:lnTo>
                  <a:lnTo>
                    <a:pt x="34962" y="28280"/>
                  </a:lnTo>
                  <a:lnTo>
                    <a:pt x="35068" y="28038"/>
                  </a:lnTo>
                  <a:lnTo>
                    <a:pt x="35162" y="27796"/>
                  </a:lnTo>
                  <a:lnTo>
                    <a:pt x="35257" y="27554"/>
                  </a:lnTo>
                  <a:lnTo>
                    <a:pt x="35331" y="27312"/>
                  </a:lnTo>
                  <a:lnTo>
                    <a:pt x="35404" y="27069"/>
                  </a:lnTo>
                  <a:lnTo>
                    <a:pt x="35478" y="26817"/>
                  </a:lnTo>
                  <a:lnTo>
                    <a:pt x="35531" y="26575"/>
                  </a:lnTo>
                  <a:lnTo>
                    <a:pt x="35583" y="26322"/>
                  </a:lnTo>
                  <a:lnTo>
                    <a:pt x="35615" y="26070"/>
                  </a:lnTo>
                  <a:lnTo>
                    <a:pt x="35646" y="25817"/>
                  </a:lnTo>
                  <a:lnTo>
                    <a:pt x="35678" y="25564"/>
                  </a:lnTo>
                  <a:lnTo>
                    <a:pt x="35688" y="25312"/>
                  </a:lnTo>
                  <a:lnTo>
                    <a:pt x="35699" y="25049"/>
                  </a:lnTo>
                  <a:lnTo>
                    <a:pt x="35699" y="24796"/>
                  </a:lnTo>
                  <a:lnTo>
                    <a:pt x="35688" y="24544"/>
                  </a:lnTo>
                  <a:lnTo>
                    <a:pt x="35678" y="24291"/>
                  </a:lnTo>
                  <a:lnTo>
                    <a:pt x="35646" y="24038"/>
                  </a:lnTo>
                  <a:lnTo>
                    <a:pt x="35615" y="23786"/>
                  </a:lnTo>
                  <a:lnTo>
                    <a:pt x="35583" y="23533"/>
                  </a:lnTo>
                  <a:lnTo>
                    <a:pt x="35531" y="23281"/>
                  </a:lnTo>
                  <a:lnTo>
                    <a:pt x="35467" y="23028"/>
                  </a:lnTo>
                  <a:lnTo>
                    <a:pt x="35404" y="22776"/>
                  </a:lnTo>
                  <a:lnTo>
                    <a:pt x="35331" y="22533"/>
                  </a:lnTo>
                  <a:lnTo>
                    <a:pt x="35246" y="22281"/>
                  </a:lnTo>
                  <a:lnTo>
                    <a:pt x="35162" y="22039"/>
                  </a:lnTo>
                  <a:lnTo>
                    <a:pt x="35068" y="21797"/>
                  </a:lnTo>
                  <a:lnTo>
                    <a:pt x="34952" y="21555"/>
                  </a:lnTo>
                  <a:lnTo>
                    <a:pt x="34846" y="21323"/>
                  </a:lnTo>
                  <a:lnTo>
                    <a:pt x="24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71"/>
            <p:cNvSpPr/>
            <p:nvPr/>
          </p:nvSpPr>
          <p:spPr>
            <a:xfrm>
              <a:off x="1392752" y="4524364"/>
              <a:ext cx="333714" cy="207712"/>
            </a:xfrm>
            <a:custGeom>
              <a:rect b="b" l="l" r="r" t="t"/>
              <a:pathLst>
                <a:path extrusionOk="0" h="10115" w="16251">
                  <a:moveTo>
                    <a:pt x="6136" y="1"/>
                  </a:moveTo>
                  <a:lnTo>
                    <a:pt x="159" y="1158"/>
                  </a:lnTo>
                  <a:lnTo>
                    <a:pt x="1" y="6178"/>
                  </a:lnTo>
                  <a:lnTo>
                    <a:pt x="1" y="6357"/>
                  </a:lnTo>
                  <a:lnTo>
                    <a:pt x="1" y="6536"/>
                  </a:lnTo>
                  <a:lnTo>
                    <a:pt x="22" y="6705"/>
                  </a:lnTo>
                  <a:lnTo>
                    <a:pt x="43" y="6873"/>
                  </a:lnTo>
                  <a:lnTo>
                    <a:pt x="74" y="7041"/>
                  </a:lnTo>
                  <a:lnTo>
                    <a:pt x="117" y="7210"/>
                  </a:lnTo>
                  <a:lnTo>
                    <a:pt x="169" y="7368"/>
                  </a:lnTo>
                  <a:lnTo>
                    <a:pt x="222" y="7526"/>
                  </a:lnTo>
                  <a:lnTo>
                    <a:pt x="295" y="7683"/>
                  </a:lnTo>
                  <a:lnTo>
                    <a:pt x="359" y="7841"/>
                  </a:lnTo>
                  <a:lnTo>
                    <a:pt x="443" y="7989"/>
                  </a:lnTo>
                  <a:lnTo>
                    <a:pt x="527" y="8125"/>
                  </a:lnTo>
                  <a:lnTo>
                    <a:pt x="622" y="8262"/>
                  </a:lnTo>
                  <a:lnTo>
                    <a:pt x="716" y="8399"/>
                  </a:lnTo>
                  <a:lnTo>
                    <a:pt x="822" y="8525"/>
                  </a:lnTo>
                  <a:lnTo>
                    <a:pt x="927" y="8652"/>
                  </a:lnTo>
                  <a:lnTo>
                    <a:pt x="1043" y="8767"/>
                  </a:lnTo>
                  <a:lnTo>
                    <a:pt x="1169" y="8883"/>
                  </a:lnTo>
                  <a:lnTo>
                    <a:pt x="1295" y="8988"/>
                  </a:lnTo>
                  <a:lnTo>
                    <a:pt x="1432" y="9094"/>
                  </a:lnTo>
                  <a:lnTo>
                    <a:pt x="1569" y="9188"/>
                  </a:lnTo>
                  <a:lnTo>
                    <a:pt x="1706" y="9273"/>
                  </a:lnTo>
                  <a:lnTo>
                    <a:pt x="1853" y="9357"/>
                  </a:lnTo>
                  <a:lnTo>
                    <a:pt x="2000" y="9430"/>
                  </a:lnTo>
                  <a:lnTo>
                    <a:pt x="2158" y="9494"/>
                  </a:lnTo>
                  <a:lnTo>
                    <a:pt x="2316" y="9557"/>
                  </a:lnTo>
                  <a:lnTo>
                    <a:pt x="2474" y="9609"/>
                  </a:lnTo>
                  <a:lnTo>
                    <a:pt x="2642" y="9651"/>
                  </a:lnTo>
                  <a:lnTo>
                    <a:pt x="2811" y="9683"/>
                  </a:lnTo>
                  <a:lnTo>
                    <a:pt x="2990" y="9715"/>
                  </a:lnTo>
                  <a:lnTo>
                    <a:pt x="3158" y="9736"/>
                  </a:lnTo>
                  <a:lnTo>
                    <a:pt x="3337" y="9746"/>
                  </a:lnTo>
                  <a:lnTo>
                    <a:pt x="14766" y="10115"/>
                  </a:lnTo>
                  <a:lnTo>
                    <a:pt x="14956" y="10104"/>
                  </a:lnTo>
                  <a:lnTo>
                    <a:pt x="15135" y="10083"/>
                  </a:lnTo>
                  <a:lnTo>
                    <a:pt x="15303" y="10030"/>
                  </a:lnTo>
                  <a:lnTo>
                    <a:pt x="15461" y="9967"/>
                  </a:lnTo>
                  <a:lnTo>
                    <a:pt x="15608" y="9883"/>
                  </a:lnTo>
                  <a:lnTo>
                    <a:pt x="15735" y="9778"/>
                  </a:lnTo>
                  <a:lnTo>
                    <a:pt x="15861" y="9662"/>
                  </a:lnTo>
                  <a:lnTo>
                    <a:pt x="15966" y="9536"/>
                  </a:lnTo>
                  <a:lnTo>
                    <a:pt x="16061" y="9399"/>
                  </a:lnTo>
                  <a:lnTo>
                    <a:pt x="16135" y="9252"/>
                  </a:lnTo>
                  <a:lnTo>
                    <a:pt x="16198" y="9083"/>
                  </a:lnTo>
                  <a:lnTo>
                    <a:pt x="16229" y="8925"/>
                  </a:lnTo>
                  <a:lnTo>
                    <a:pt x="16250" y="8757"/>
                  </a:lnTo>
                  <a:lnTo>
                    <a:pt x="16250" y="8578"/>
                  </a:lnTo>
                  <a:lnTo>
                    <a:pt x="16219" y="8399"/>
                  </a:lnTo>
                  <a:lnTo>
                    <a:pt x="16177" y="8220"/>
                  </a:lnTo>
                  <a:lnTo>
                    <a:pt x="16135" y="8125"/>
                  </a:lnTo>
                  <a:lnTo>
                    <a:pt x="16092" y="8031"/>
                  </a:lnTo>
                  <a:lnTo>
                    <a:pt x="16040" y="7936"/>
                  </a:lnTo>
                  <a:lnTo>
                    <a:pt x="15987" y="7852"/>
                  </a:lnTo>
                  <a:lnTo>
                    <a:pt x="15914" y="7768"/>
                  </a:lnTo>
                  <a:lnTo>
                    <a:pt x="15850" y="7683"/>
                  </a:lnTo>
                  <a:lnTo>
                    <a:pt x="15777" y="7620"/>
                  </a:lnTo>
                  <a:lnTo>
                    <a:pt x="15693" y="7547"/>
                  </a:lnTo>
                  <a:lnTo>
                    <a:pt x="15608" y="7483"/>
                  </a:lnTo>
                  <a:lnTo>
                    <a:pt x="15524" y="7431"/>
                  </a:lnTo>
                  <a:lnTo>
                    <a:pt x="15429" y="7389"/>
                  </a:lnTo>
                  <a:lnTo>
                    <a:pt x="15335" y="7347"/>
                  </a:lnTo>
                  <a:lnTo>
                    <a:pt x="15240" y="7315"/>
                  </a:lnTo>
                  <a:lnTo>
                    <a:pt x="15135" y="7284"/>
                  </a:lnTo>
                  <a:lnTo>
                    <a:pt x="15030" y="7262"/>
                  </a:lnTo>
                  <a:lnTo>
                    <a:pt x="14924" y="7252"/>
                  </a:lnTo>
                  <a:lnTo>
                    <a:pt x="13882" y="7199"/>
                  </a:lnTo>
                  <a:lnTo>
                    <a:pt x="13546" y="7168"/>
                  </a:lnTo>
                  <a:lnTo>
                    <a:pt x="13209" y="7126"/>
                  </a:lnTo>
                  <a:lnTo>
                    <a:pt x="12883" y="7062"/>
                  </a:lnTo>
                  <a:lnTo>
                    <a:pt x="12546" y="6978"/>
                  </a:lnTo>
                  <a:lnTo>
                    <a:pt x="12220" y="6884"/>
                  </a:lnTo>
                  <a:lnTo>
                    <a:pt x="11893" y="6768"/>
                  </a:lnTo>
                  <a:lnTo>
                    <a:pt x="11567" y="6642"/>
                  </a:lnTo>
                  <a:lnTo>
                    <a:pt x="11251" y="6494"/>
                  </a:lnTo>
                  <a:lnTo>
                    <a:pt x="10936" y="6336"/>
                  </a:lnTo>
                  <a:lnTo>
                    <a:pt x="10620" y="6157"/>
                  </a:lnTo>
                  <a:lnTo>
                    <a:pt x="10315" y="5968"/>
                  </a:lnTo>
                  <a:lnTo>
                    <a:pt x="10020" y="5768"/>
                  </a:lnTo>
                  <a:lnTo>
                    <a:pt x="9725" y="5558"/>
                  </a:lnTo>
                  <a:lnTo>
                    <a:pt x="9441" y="5337"/>
                  </a:lnTo>
                  <a:lnTo>
                    <a:pt x="9157" y="5105"/>
                  </a:lnTo>
                  <a:lnTo>
                    <a:pt x="8894" y="4852"/>
                  </a:lnTo>
                  <a:lnTo>
                    <a:pt x="8631" y="4600"/>
                  </a:lnTo>
                  <a:lnTo>
                    <a:pt x="8378" y="4337"/>
                  </a:lnTo>
                  <a:lnTo>
                    <a:pt x="8136" y="4063"/>
                  </a:lnTo>
                  <a:lnTo>
                    <a:pt x="7905" y="3779"/>
                  </a:lnTo>
                  <a:lnTo>
                    <a:pt x="7684" y="3495"/>
                  </a:lnTo>
                  <a:lnTo>
                    <a:pt x="7473" y="3200"/>
                  </a:lnTo>
                  <a:lnTo>
                    <a:pt x="7273" y="2895"/>
                  </a:lnTo>
                  <a:lnTo>
                    <a:pt x="7094" y="2590"/>
                  </a:lnTo>
                  <a:lnTo>
                    <a:pt x="6915" y="2274"/>
                  </a:lnTo>
                  <a:lnTo>
                    <a:pt x="6757" y="1958"/>
                  </a:lnTo>
                  <a:lnTo>
                    <a:pt x="6621" y="1642"/>
                  </a:lnTo>
                  <a:lnTo>
                    <a:pt x="6494" y="1316"/>
                  </a:lnTo>
                  <a:lnTo>
                    <a:pt x="6379" y="990"/>
                  </a:lnTo>
                  <a:lnTo>
                    <a:pt x="6284" y="664"/>
                  </a:lnTo>
                  <a:lnTo>
                    <a:pt x="6200" y="337"/>
                  </a:lnTo>
                  <a:lnTo>
                    <a:pt x="6136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71"/>
            <p:cNvSpPr/>
            <p:nvPr/>
          </p:nvSpPr>
          <p:spPr>
            <a:xfrm>
              <a:off x="1392752" y="4582929"/>
              <a:ext cx="333714" cy="149146"/>
            </a:xfrm>
            <a:custGeom>
              <a:rect b="b" l="l" r="r" t="t"/>
              <a:pathLst>
                <a:path extrusionOk="0" h="7263" w="16251">
                  <a:moveTo>
                    <a:pt x="7399" y="1"/>
                  </a:moveTo>
                  <a:lnTo>
                    <a:pt x="7252" y="295"/>
                  </a:lnTo>
                  <a:lnTo>
                    <a:pt x="7094" y="580"/>
                  </a:lnTo>
                  <a:lnTo>
                    <a:pt x="6915" y="853"/>
                  </a:lnTo>
                  <a:lnTo>
                    <a:pt x="6726" y="1106"/>
                  </a:lnTo>
                  <a:lnTo>
                    <a:pt x="6515" y="1358"/>
                  </a:lnTo>
                  <a:lnTo>
                    <a:pt x="6284" y="1590"/>
                  </a:lnTo>
                  <a:lnTo>
                    <a:pt x="6031" y="1811"/>
                  </a:lnTo>
                  <a:lnTo>
                    <a:pt x="5768" y="2011"/>
                  </a:lnTo>
                  <a:lnTo>
                    <a:pt x="5631" y="2095"/>
                  </a:lnTo>
                  <a:lnTo>
                    <a:pt x="5484" y="2190"/>
                  </a:lnTo>
                  <a:lnTo>
                    <a:pt x="5337" y="2274"/>
                  </a:lnTo>
                  <a:lnTo>
                    <a:pt x="5179" y="2348"/>
                  </a:lnTo>
                  <a:lnTo>
                    <a:pt x="5021" y="2421"/>
                  </a:lnTo>
                  <a:lnTo>
                    <a:pt x="4863" y="2495"/>
                  </a:lnTo>
                  <a:lnTo>
                    <a:pt x="4695" y="2548"/>
                  </a:lnTo>
                  <a:lnTo>
                    <a:pt x="4526" y="2611"/>
                  </a:lnTo>
                  <a:lnTo>
                    <a:pt x="4358" y="2663"/>
                  </a:lnTo>
                  <a:lnTo>
                    <a:pt x="4179" y="2706"/>
                  </a:lnTo>
                  <a:lnTo>
                    <a:pt x="4000" y="2737"/>
                  </a:lnTo>
                  <a:lnTo>
                    <a:pt x="3811" y="2769"/>
                  </a:lnTo>
                  <a:lnTo>
                    <a:pt x="3621" y="2800"/>
                  </a:lnTo>
                  <a:lnTo>
                    <a:pt x="3421" y="2811"/>
                  </a:lnTo>
                  <a:lnTo>
                    <a:pt x="3221" y="2821"/>
                  </a:lnTo>
                  <a:lnTo>
                    <a:pt x="3021" y="2832"/>
                  </a:lnTo>
                  <a:lnTo>
                    <a:pt x="2779" y="2821"/>
                  </a:lnTo>
                  <a:lnTo>
                    <a:pt x="2548" y="2811"/>
                  </a:lnTo>
                  <a:lnTo>
                    <a:pt x="2327" y="2779"/>
                  </a:lnTo>
                  <a:lnTo>
                    <a:pt x="2106" y="2748"/>
                  </a:lnTo>
                  <a:lnTo>
                    <a:pt x="1895" y="2706"/>
                  </a:lnTo>
                  <a:lnTo>
                    <a:pt x="1695" y="2653"/>
                  </a:lnTo>
                  <a:lnTo>
                    <a:pt x="1495" y="2600"/>
                  </a:lnTo>
                  <a:lnTo>
                    <a:pt x="1306" y="2527"/>
                  </a:lnTo>
                  <a:lnTo>
                    <a:pt x="1127" y="2453"/>
                  </a:lnTo>
                  <a:lnTo>
                    <a:pt x="948" y="2369"/>
                  </a:lnTo>
                  <a:lnTo>
                    <a:pt x="790" y="2274"/>
                  </a:lnTo>
                  <a:lnTo>
                    <a:pt x="622" y="2179"/>
                  </a:lnTo>
                  <a:lnTo>
                    <a:pt x="474" y="2074"/>
                  </a:lnTo>
                  <a:lnTo>
                    <a:pt x="327" y="1958"/>
                  </a:lnTo>
                  <a:lnTo>
                    <a:pt x="180" y="1843"/>
                  </a:lnTo>
                  <a:lnTo>
                    <a:pt x="53" y="1716"/>
                  </a:lnTo>
                  <a:lnTo>
                    <a:pt x="1" y="3326"/>
                  </a:lnTo>
                  <a:lnTo>
                    <a:pt x="1" y="3505"/>
                  </a:lnTo>
                  <a:lnTo>
                    <a:pt x="1" y="3684"/>
                  </a:lnTo>
                  <a:lnTo>
                    <a:pt x="22" y="3853"/>
                  </a:lnTo>
                  <a:lnTo>
                    <a:pt x="43" y="4021"/>
                  </a:lnTo>
                  <a:lnTo>
                    <a:pt x="74" y="4189"/>
                  </a:lnTo>
                  <a:lnTo>
                    <a:pt x="117" y="4358"/>
                  </a:lnTo>
                  <a:lnTo>
                    <a:pt x="169" y="4516"/>
                  </a:lnTo>
                  <a:lnTo>
                    <a:pt x="222" y="4674"/>
                  </a:lnTo>
                  <a:lnTo>
                    <a:pt x="295" y="4831"/>
                  </a:lnTo>
                  <a:lnTo>
                    <a:pt x="359" y="4989"/>
                  </a:lnTo>
                  <a:lnTo>
                    <a:pt x="443" y="5137"/>
                  </a:lnTo>
                  <a:lnTo>
                    <a:pt x="527" y="5273"/>
                  </a:lnTo>
                  <a:lnTo>
                    <a:pt x="622" y="5410"/>
                  </a:lnTo>
                  <a:lnTo>
                    <a:pt x="716" y="5547"/>
                  </a:lnTo>
                  <a:lnTo>
                    <a:pt x="822" y="5673"/>
                  </a:lnTo>
                  <a:lnTo>
                    <a:pt x="927" y="5800"/>
                  </a:lnTo>
                  <a:lnTo>
                    <a:pt x="1043" y="5915"/>
                  </a:lnTo>
                  <a:lnTo>
                    <a:pt x="1169" y="6031"/>
                  </a:lnTo>
                  <a:lnTo>
                    <a:pt x="1295" y="6136"/>
                  </a:lnTo>
                  <a:lnTo>
                    <a:pt x="1432" y="6242"/>
                  </a:lnTo>
                  <a:lnTo>
                    <a:pt x="1569" y="6336"/>
                  </a:lnTo>
                  <a:lnTo>
                    <a:pt x="1706" y="6421"/>
                  </a:lnTo>
                  <a:lnTo>
                    <a:pt x="1853" y="6505"/>
                  </a:lnTo>
                  <a:lnTo>
                    <a:pt x="2000" y="6578"/>
                  </a:lnTo>
                  <a:lnTo>
                    <a:pt x="2158" y="6642"/>
                  </a:lnTo>
                  <a:lnTo>
                    <a:pt x="2316" y="6705"/>
                  </a:lnTo>
                  <a:lnTo>
                    <a:pt x="2474" y="6757"/>
                  </a:lnTo>
                  <a:lnTo>
                    <a:pt x="2642" y="6799"/>
                  </a:lnTo>
                  <a:lnTo>
                    <a:pt x="2811" y="6831"/>
                  </a:lnTo>
                  <a:lnTo>
                    <a:pt x="2990" y="6863"/>
                  </a:lnTo>
                  <a:lnTo>
                    <a:pt x="3158" y="6884"/>
                  </a:lnTo>
                  <a:lnTo>
                    <a:pt x="3337" y="6894"/>
                  </a:lnTo>
                  <a:lnTo>
                    <a:pt x="14766" y="7263"/>
                  </a:lnTo>
                  <a:lnTo>
                    <a:pt x="14956" y="7252"/>
                  </a:lnTo>
                  <a:lnTo>
                    <a:pt x="15135" y="7231"/>
                  </a:lnTo>
                  <a:lnTo>
                    <a:pt x="15303" y="7178"/>
                  </a:lnTo>
                  <a:lnTo>
                    <a:pt x="15461" y="7115"/>
                  </a:lnTo>
                  <a:lnTo>
                    <a:pt x="15608" y="7031"/>
                  </a:lnTo>
                  <a:lnTo>
                    <a:pt x="15735" y="6926"/>
                  </a:lnTo>
                  <a:lnTo>
                    <a:pt x="15861" y="6810"/>
                  </a:lnTo>
                  <a:lnTo>
                    <a:pt x="15966" y="6684"/>
                  </a:lnTo>
                  <a:lnTo>
                    <a:pt x="16061" y="6547"/>
                  </a:lnTo>
                  <a:lnTo>
                    <a:pt x="16135" y="6400"/>
                  </a:lnTo>
                  <a:lnTo>
                    <a:pt x="16198" y="6231"/>
                  </a:lnTo>
                  <a:lnTo>
                    <a:pt x="16229" y="6073"/>
                  </a:lnTo>
                  <a:lnTo>
                    <a:pt x="16250" y="5905"/>
                  </a:lnTo>
                  <a:lnTo>
                    <a:pt x="16250" y="5726"/>
                  </a:lnTo>
                  <a:lnTo>
                    <a:pt x="16219" y="5547"/>
                  </a:lnTo>
                  <a:lnTo>
                    <a:pt x="16177" y="5368"/>
                  </a:lnTo>
                  <a:lnTo>
                    <a:pt x="16135" y="5273"/>
                  </a:lnTo>
                  <a:lnTo>
                    <a:pt x="16092" y="5179"/>
                  </a:lnTo>
                  <a:lnTo>
                    <a:pt x="16040" y="5084"/>
                  </a:lnTo>
                  <a:lnTo>
                    <a:pt x="15987" y="5000"/>
                  </a:lnTo>
                  <a:lnTo>
                    <a:pt x="15914" y="4916"/>
                  </a:lnTo>
                  <a:lnTo>
                    <a:pt x="15850" y="4831"/>
                  </a:lnTo>
                  <a:lnTo>
                    <a:pt x="15777" y="4768"/>
                  </a:lnTo>
                  <a:lnTo>
                    <a:pt x="15693" y="4695"/>
                  </a:lnTo>
                  <a:lnTo>
                    <a:pt x="15608" y="4631"/>
                  </a:lnTo>
                  <a:lnTo>
                    <a:pt x="15524" y="4579"/>
                  </a:lnTo>
                  <a:lnTo>
                    <a:pt x="15429" y="4537"/>
                  </a:lnTo>
                  <a:lnTo>
                    <a:pt x="15335" y="4495"/>
                  </a:lnTo>
                  <a:lnTo>
                    <a:pt x="15240" y="4463"/>
                  </a:lnTo>
                  <a:lnTo>
                    <a:pt x="15135" y="4432"/>
                  </a:lnTo>
                  <a:lnTo>
                    <a:pt x="15030" y="4410"/>
                  </a:lnTo>
                  <a:lnTo>
                    <a:pt x="14924" y="4400"/>
                  </a:lnTo>
                  <a:lnTo>
                    <a:pt x="13882" y="4347"/>
                  </a:lnTo>
                  <a:lnTo>
                    <a:pt x="13619" y="4326"/>
                  </a:lnTo>
                  <a:lnTo>
                    <a:pt x="13356" y="4305"/>
                  </a:lnTo>
                  <a:lnTo>
                    <a:pt x="13093" y="4263"/>
                  </a:lnTo>
                  <a:lnTo>
                    <a:pt x="12830" y="4221"/>
                  </a:lnTo>
                  <a:lnTo>
                    <a:pt x="12577" y="4168"/>
                  </a:lnTo>
                  <a:lnTo>
                    <a:pt x="12325" y="4105"/>
                  </a:lnTo>
                  <a:lnTo>
                    <a:pt x="12072" y="4032"/>
                  </a:lnTo>
                  <a:lnTo>
                    <a:pt x="11830" y="3958"/>
                  </a:lnTo>
                  <a:lnTo>
                    <a:pt x="11588" y="3863"/>
                  </a:lnTo>
                  <a:lnTo>
                    <a:pt x="11357" y="3768"/>
                  </a:lnTo>
                  <a:lnTo>
                    <a:pt x="11114" y="3674"/>
                  </a:lnTo>
                  <a:lnTo>
                    <a:pt x="10883" y="3558"/>
                  </a:lnTo>
                  <a:lnTo>
                    <a:pt x="10662" y="3442"/>
                  </a:lnTo>
                  <a:lnTo>
                    <a:pt x="10441" y="3316"/>
                  </a:lnTo>
                  <a:lnTo>
                    <a:pt x="10220" y="3190"/>
                  </a:lnTo>
                  <a:lnTo>
                    <a:pt x="10009" y="3053"/>
                  </a:lnTo>
                  <a:lnTo>
                    <a:pt x="9809" y="2905"/>
                  </a:lnTo>
                  <a:lnTo>
                    <a:pt x="9599" y="2748"/>
                  </a:lnTo>
                  <a:lnTo>
                    <a:pt x="9410" y="2590"/>
                  </a:lnTo>
                  <a:lnTo>
                    <a:pt x="9210" y="2432"/>
                  </a:lnTo>
                  <a:lnTo>
                    <a:pt x="9031" y="2253"/>
                  </a:lnTo>
                  <a:lnTo>
                    <a:pt x="8852" y="2074"/>
                  </a:lnTo>
                  <a:lnTo>
                    <a:pt x="8673" y="1895"/>
                  </a:lnTo>
                  <a:lnTo>
                    <a:pt x="8504" y="1706"/>
                  </a:lnTo>
                  <a:lnTo>
                    <a:pt x="8347" y="1506"/>
                  </a:lnTo>
                  <a:lnTo>
                    <a:pt x="8189" y="1306"/>
                  </a:lnTo>
                  <a:lnTo>
                    <a:pt x="8041" y="1106"/>
                  </a:lnTo>
                  <a:lnTo>
                    <a:pt x="7894" y="895"/>
                  </a:lnTo>
                  <a:lnTo>
                    <a:pt x="7757" y="674"/>
                  </a:lnTo>
                  <a:lnTo>
                    <a:pt x="7631" y="453"/>
                  </a:lnTo>
                  <a:lnTo>
                    <a:pt x="7515" y="232"/>
                  </a:lnTo>
                  <a:lnTo>
                    <a:pt x="7399" y="1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71"/>
            <p:cNvSpPr/>
            <p:nvPr/>
          </p:nvSpPr>
          <p:spPr>
            <a:xfrm>
              <a:off x="1166703" y="1954963"/>
              <a:ext cx="677326" cy="579867"/>
            </a:xfrm>
            <a:custGeom>
              <a:rect b="b" l="l" r="r" t="t"/>
              <a:pathLst>
                <a:path extrusionOk="0" h="28238" w="32984">
                  <a:moveTo>
                    <a:pt x="30763" y="1"/>
                  </a:moveTo>
                  <a:lnTo>
                    <a:pt x="30542" y="22"/>
                  </a:lnTo>
                  <a:lnTo>
                    <a:pt x="30321" y="53"/>
                  </a:lnTo>
                  <a:lnTo>
                    <a:pt x="30110" y="117"/>
                  </a:lnTo>
                  <a:lnTo>
                    <a:pt x="29910" y="190"/>
                  </a:lnTo>
                  <a:lnTo>
                    <a:pt x="29805" y="243"/>
                  </a:lnTo>
                  <a:lnTo>
                    <a:pt x="29753" y="264"/>
                  </a:lnTo>
                  <a:lnTo>
                    <a:pt x="29637" y="338"/>
                  </a:lnTo>
                  <a:lnTo>
                    <a:pt x="29447" y="464"/>
                  </a:lnTo>
                  <a:lnTo>
                    <a:pt x="29332" y="548"/>
                  </a:lnTo>
                  <a:lnTo>
                    <a:pt x="29205" y="653"/>
                  </a:lnTo>
                  <a:lnTo>
                    <a:pt x="29058" y="769"/>
                  </a:lnTo>
                  <a:lnTo>
                    <a:pt x="28921" y="906"/>
                  </a:lnTo>
                  <a:lnTo>
                    <a:pt x="28763" y="1064"/>
                  </a:lnTo>
                  <a:lnTo>
                    <a:pt x="28605" y="1232"/>
                  </a:lnTo>
                  <a:lnTo>
                    <a:pt x="28448" y="1422"/>
                  </a:lnTo>
                  <a:lnTo>
                    <a:pt x="28279" y="1632"/>
                  </a:lnTo>
                  <a:lnTo>
                    <a:pt x="28121" y="1864"/>
                  </a:lnTo>
                  <a:lnTo>
                    <a:pt x="27953" y="2116"/>
                  </a:lnTo>
                  <a:lnTo>
                    <a:pt x="27795" y="2379"/>
                  </a:lnTo>
                  <a:lnTo>
                    <a:pt x="27627" y="2674"/>
                  </a:lnTo>
                  <a:lnTo>
                    <a:pt x="27479" y="2990"/>
                  </a:lnTo>
                  <a:lnTo>
                    <a:pt x="27321" y="3327"/>
                  </a:lnTo>
                  <a:lnTo>
                    <a:pt x="27006" y="4032"/>
                  </a:lnTo>
                  <a:lnTo>
                    <a:pt x="26827" y="4411"/>
                  </a:lnTo>
                  <a:lnTo>
                    <a:pt x="26648" y="4789"/>
                  </a:lnTo>
                  <a:lnTo>
                    <a:pt x="26543" y="4979"/>
                  </a:lnTo>
                  <a:lnTo>
                    <a:pt x="26427" y="5168"/>
                  </a:lnTo>
                  <a:lnTo>
                    <a:pt x="26311" y="5358"/>
                  </a:lnTo>
                  <a:lnTo>
                    <a:pt x="26185" y="5547"/>
                  </a:lnTo>
                  <a:lnTo>
                    <a:pt x="25911" y="5916"/>
                  </a:lnTo>
                  <a:lnTo>
                    <a:pt x="25617" y="6294"/>
                  </a:lnTo>
                  <a:lnTo>
                    <a:pt x="24385" y="7894"/>
                  </a:lnTo>
                  <a:lnTo>
                    <a:pt x="23701" y="8736"/>
                  </a:lnTo>
                  <a:lnTo>
                    <a:pt x="22996" y="9599"/>
                  </a:lnTo>
                  <a:lnTo>
                    <a:pt x="22249" y="10483"/>
                  </a:lnTo>
                  <a:lnTo>
                    <a:pt x="21470" y="11367"/>
                  </a:lnTo>
                  <a:lnTo>
                    <a:pt x="20649" y="12283"/>
                  </a:lnTo>
                  <a:lnTo>
                    <a:pt x="19807" y="13188"/>
                  </a:lnTo>
                  <a:lnTo>
                    <a:pt x="18934" y="14114"/>
                  </a:lnTo>
                  <a:lnTo>
                    <a:pt x="18050" y="15030"/>
                  </a:lnTo>
                  <a:lnTo>
                    <a:pt x="17807" y="15272"/>
                  </a:lnTo>
                  <a:lnTo>
                    <a:pt x="17555" y="15514"/>
                  </a:lnTo>
                  <a:lnTo>
                    <a:pt x="16997" y="16029"/>
                  </a:lnTo>
                  <a:lnTo>
                    <a:pt x="16408" y="16545"/>
                  </a:lnTo>
                  <a:lnTo>
                    <a:pt x="15850" y="17029"/>
                  </a:lnTo>
                  <a:lnTo>
                    <a:pt x="14924" y="17798"/>
                  </a:lnTo>
                  <a:lnTo>
                    <a:pt x="14555" y="18103"/>
                  </a:lnTo>
                  <a:lnTo>
                    <a:pt x="9420" y="1969"/>
                  </a:lnTo>
                  <a:lnTo>
                    <a:pt x="0" y="7884"/>
                  </a:lnTo>
                  <a:lnTo>
                    <a:pt x="211" y="8494"/>
                  </a:lnTo>
                  <a:lnTo>
                    <a:pt x="779" y="10115"/>
                  </a:lnTo>
                  <a:lnTo>
                    <a:pt x="1179" y="11209"/>
                  </a:lnTo>
                  <a:lnTo>
                    <a:pt x="1632" y="12451"/>
                  </a:lnTo>
                  <a:lnTo>
                    <a:pt x="2137" y="13798"/>
                  </a:lnTo>
                  <a:lnTo>
                    <a:pt x="2674" y="15219"/>
                  </a:lnTo>
                  <a:lnTo>
                    <a:pt x="3242" y="16661"/>
                  </a:lnTo>
                  <a:lnTo>
                    <a:pt x="3831" y="18103"/>
                  </a:lnTo>
                  <a:lnTo>
                    <a:pt x="4126" y="18808"/>
                  </a:lnTo>
                  <a:lnTo>
                    <a:pt x="4421" y="19502"/>
                  </a:lnTo>
                  <a:lnTo>
                    <a:pt x="4715" y="20176"/>
                  </a:lnTo>
                  <a:lnTo>
                    <a:pt x="5010" y="20829"/>
                  </a:lnTo>
                  <a:lnTo>
                    <a:pt x="5294" y="21439"/>
                  </a:lnTo>
                  <a:lnTo>
                    <a:pt x="5589" y="22028"/>
                  </a:lnTo>
                  <a:lnTo>
                    <a:pt x="5862" y="22576"/>
                  </a:lnTo>
                  <a:lnTo>
                    <a:pt x="6136" y="23081"/>
                  </a:lnTo>
                  <a:lnTo>
                    <a:pt x="6399" y="23533"/>
                  </a:lnTo>
                  <a:lnTo>
                    <a:pt x="6652" y="23933"/>
                  </a:lnTo>
                  <a:lnTo>
                    <a:pt x="6894" y="24281"/>
                  </a:lnTo>
                  <a:lnTo>
                    <a:pt x="7010" y="24438"/>
                  </a:lnTo>
                  <a:lnTo>
                    <a:pt x="7125" y="24565"/>
                  </a:lnTo>
                  <a:lnTo>
                    <a:pt x="7557" y="25059"/>
                  </a:lnTo>
                  <a:lnTo>
                    <a:pt x="7978" y="25512"/>
                  </a:lnTo>
                  <a:lnTo>
                    <a:pt x="8388" y="25922"/>
                  </a:lnTo>
                  <a:lnTo>
                    <a:pt x="8788" y="26301"/>
                  </a:lnTo>
                  <a:lnTo>
                    <a:pt x="9178" y="26648"/>
                  </a:lnTo>
                  <a:lnTo>
                    <a:pt x="9556" y="26954"/>
                  </a:lnTo>
                  <a:lnTo>
                    <a:pt x="9925" y="27238"/>
                  </a:lnTo>
                  <a:lnTo>
                    <a:pt x="10114" y="27364"/>
                  </a:lnTo>
                  <a:lnTo>
                    <a:pt x="10304" y="27480"/>
                  </a:lnTo>
                  <a:lnTo>
                    <a:pt x="10483" y="27585"/>
                  </a:lnTo>
                  <a:lnTo>
                    <a:pt x="10672" y="27690"/>
                  </a:lnTo>
                  <a:lnTo>
                    <a:pt x="10851" y="27775"/>
                  </a:lnTo>
                  <a:lnTo>
                    <a:pt x="11040" y="27859"/>
                  </a:lnTo>
                  <a:lnTo>
                    <a:pt x="11230" y="27932"/>
                  </a:lnTo>
                  <a:lnTo>
                    <a:pt x="11409" y="28006"/>
                  </a:lnTo>
                  <a:lnTo>
                    <a:pt x="11598" y="28059"/>
                  </a:lnTo>
                  <a:lnTo>
                    <a:pt x="11788" y="28111"/>
                  </a:lnTo>
                  <a:lnTo>
                    <a:pt x="11977" y="28153"/>
                  </a:lnTo>
                  <a:lnTo>
                    <a:pt x="12166" y="28185"/>
                  </a:lnTo>
                  <a:lnTo>
                    <a:pt x="12356" y="28206"/>
                  </a:lnTo>
                  <a:lnTo>
                    <a:pt x="12556" y="28227"/>
                  </a:lnTo>
                  <a:lnTo>
                    <a:pt x="12756" y="28238"/>
                  </a:lnTo>
                  <a:lnTo>
                    <a:pt x="13156" y="28238"/>
                  </a:lnTo>
                  <a:lnTo>
                    <a:pt x="13366" y="28217"/>
                  </a:lnTo>
                  <a:lnTo>
                    <a:pt x="13566" y="28196"/>
                  </a:lnTo>
                  <a:lnTo>
                    <a:pt x="13766" y="28164"/>
                  </a:lnTo>
                  <a:lnTo>
                    <a:pt x="13956" y="28132"/>
                  </a:lnTo>
                  <a:lnTo>
                    <a:pt x="14145" y="28090"/>
                  </a:lnTo>
                  <a:lnTo>
                    <a:pt x="14324" y="28038"/>
                  </a:lnTo>
                  <a:lnTo>
                    <a:pt x="14503" y="27985"/>
                  </a:lnTo>
                  <a:lnTo>
                    <a:pt x="14671" y="27922"/>
                  </a:lnTo>
                  <a:lnTo>
                    <a:pt x="14840" y="27848"/>
                  </a:lnTo>
                  <a:lnTo>
                    <a:pt x="15145" y="27711"/>
                  </a:lnTo>
                  <a:lnTo>
                    <a:pt x="15440" y="27554"/>
                  </a:lnTo>
                  <a:lnTo>
                    <a:pt x="15713" y="27385"/>
                  </a:lnTo>
                  <a:lnTo>
                    <a:pt x="15955" y="27206"/>
                  </a:lnTo>
                  <a:lnTo>
                    <a:pt x="16187" y="27027"/>
                  </a:lnTo>
                  <a:lnTo>
                    <a:pt x="16387" y="26859"/>
                  </a:lnTo>
                  <a:lnTo>
                    <a:pt x="16576" y="26680"/>
                  </a:lnTo>
                  <a:lnTo>
                    <a:pt x="16745" y="26522"/>
                  </a:lnTo>
                  <a:lnTo>
                    <a:pt x="17018" y="26249"/>
                  </a:lnTo>
                  <a:lnTo>
                    <a:pt x="17218" y="26049"/>
                  </a:lnTo>
                  <a:lnTo>
                    <a:pt x="17544" y="25754"/>
                  </a:lnTo>
                  <a:lnTo>
                    <a:pt x="17850" y="25459"/>
                  </a:lnTo>
                  <a:lnTo>
                    <a:pt x="18144" y="25165"/>
                  </a:lnTo>
                  <a:lnTo>
                    <a:pt x="18418" y="24870"/>
                  </a:lnTo>
                  <a:lnTo>
                    <a:pt x="18965" y="24281"/>
                  </a:lnTo>
                  <a:lnTo>
                    <a:pt x="19481" y="23691"/>
                  </a:lnTo>
                  <a:lnTo>
                    <a:pt x="19965" y="23102"/>
                  </a:lnTo>
                  <a:lnTo>
                    <a:pt x="20439" y="22502"/>
                  </a:lnTo>
                  <a:lnTo>
                    <a:pt x="20891" y="21913"/>
                  </a:lnTo>
                  <a:lnTo>
                    <a:pt x="21323" y="21313"/>
                  </a:lnTo>
                  <a:lnTo>
                    <a:pt x="21744" y="20723"/>
                  </a:lnTo>
                  <a:lnTo>
                    <a:pt x="22154" y="20134"/>
                  </a:lnTo>
                  <a:lnTo>
                    <a:pt x="22943" y="18966"/>
                  </a:lnTo>
                  <a:lnTo>
                    <a:pt x="23691" y="17819"/>
                  </a:lnTo>
                  <a:lnTo>
                    <a:pt x="24406" y="16682"/>
                  </a:lnTo>
                  <a:lnTo>
                    <a:pt x="25080" y="15566"/>
                  </a:lnTo>
                  <a:lnTo>
                    <a:pt x="25732" y="14472"/>
                  </a:lnTo>
                  <a:lnTo>
                    <a:pt x="28111" y="10441"/>
                  </a:lnTo>
                  <a:lnTo>
                    <a:pt x="29153" y="8652"/>
                  </a:lnTo>
                  <a:lnTo>
                    <a:pt x="29395" y="8220"/>
                  </a:lnTo>
                  <a:lnTo>
                    <a:pt x="29637" y="7820"/>
                  </a:lnTo>
                  <a:lnTo>
                    <a:pt x="29889" y="7442"/>
                  </a:lnTo>
                  <a:lnTo>
                    <a:pt x="30016" y="7252"/>
                  </a:lnTo>
                  <a:lnTo>
                    <a:pt x="30153" y="7084"/>
                  </a:lnTo>
                  <a:lnTo>
                    <a:pt x="30437" y="6747"/>
                  </a:lnTo>
                  <a:lnTo>
                    <a:pt x="30710" y="6431"/>
                  </a:lnTo>
                  <a:lnTo>
                    <a:pt x="31237" y="5831"/>
                  </a:lnTo>
                  <a:lnTo>
                    <a:pt x="31479" y="5547"/>
                  </a:lnTo>
                  <a:lnTo>
                    <a:pt x="31700" y="5263"/>
                  </a:lnTo>
                  <a:lnTo>
                    <a:pt x="31900" y="4989"/>
                  </a:lnTo>
                  <a:lnTo>
                    <a:pt x="32078" y="4716"/>
                  </a:lnTo>
                  <a:lnTo>
                    <a:pt x="32236" y="4453"/>
                  </a:lnTo>
                  <a:lnTo>
                    <a:pt x="32373" y="4200"/>
                  </a:lnTo>
                  <a:lnTo>
                    <a:pt x="32499" y="3958"/>
                  </a:lnTo>
                  <a:lnTo>
                    <a:pt x="32605" y="3716"/>
                  </a:lnTo>
                  <a:lnTo>
                    <a:pt x="32689" y="3495"/>
                  </a:lnTo>
                  <a:lnTo>
                    <a:pt x="32763" y="3284"/>
                  </a:lnTo>
                  <a:lnTo>
                    <a:pt x="32826" y="3095"/>
                  </a:lnTo>
                  <a:lnTo>
                    <a:pt x="32868" y="2906"/>
                  </a:lnTo>
                  <a:lnTo>
                    <a:pt x="32910" y="2748"/>
                  </a:lnTo>
                  <a:lnTo>
                    <a:pt x="32931" y="2600"/>
                  </a:lnTo>
                  <a:lnTo>
                    <a:pt x="32973" y="2358"/>
                  </a:lnTo>
                  <a:lnTo>
                    <a:pt x="32984" y="2211"/>
                  </a:lnTo>
                  <a:lnTo>
                    <a:pt x="32984" y="2158"/>
                  </a:lnTo>
                  <a:lnTo>
                    <a:pt x="32963" y="1927"/>
                  </a:lnTo>
                  <a:lnTo>
                    <a:pt x="32931" y="1716"/>
                  </a:lnTo>
                  <a:lnTo>
                    <a:pt x="32868" y="1506"/>
                  </a:lnTo>
                  <a:lnTo>
                    <a:pt x="32794" y="1306"/>
                  </a:lnTo>
                  <a:lnTo>
                    <a:pt x="32699" y="1116"/>
                  </a:lnTo>
                  <a:lnTo>
                    <a:pt x="32594" y="938"/>
                  </a:lnTo>
                  <a:lnTo>
                    <a:pt x="32457" y="769"/>
                  </a:lnTo>
                  <a:lnTo>
                    <a:pt x="32321" y="622"/>
                  </a:lnTo>
                  <a:lnTo>
                    <a:pt x="32163" y="485"/>
                  </a:lnTo>
                  <a:lnTo>
                    <a:pt x="31994" y="359"/>
                  </a:lnTo>
                  <a:lnTo>
                    <a:pt x="31805" y="253"/>
                  </a:lnTo>
                  <a:lnTo>
                    <a:pt x="31615" y="159"/>
                  </a:lnTo>
                  <a:lnTo>
                    <a:pt x="31415" y="96"/>
                  </a:lnTo>
                  <a:lnTo>
                    <a:pt x="31205" y="43"/>
                  </a:lnTo>
                  <a:lnTo>
                    <a:pt x="30984" y="11"/>
                  </a:lnTo>
                  <a:lnTo>
                    <a:pt x="30763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71"/>
            <p:cNvSpPr/>
            <p:nvPr/>
          </p:nvSpPr>
          <p:spPr>
            <a:xfrm>
              <a:off x="612136" y="2855950"/>
              <a:ext cx="933644" cy="1730690"/>
            </a:xfrm>
            <a:custGeom>
              <a:rect b="b" l="l" r="r" t="t"/>
              <a:pathLst>
                <a:path extrusionOk="0" h="84280" w="45466">
                  <a:moveTo>
                    <a:pt x="21102" y="1"/>
                  </a:moveTo>
                  <a:lnTo>
                    <a:pt x="20829" y="96"/>
                  </a:lnTo>
                  <a:lnTo>
                    <a:pt x="20544" y="180"/>
                  </a:lnTo>
                  <a:lnTo>
                    <a:pt x="19923" y="338"/>
                  </a:lnTo>
                  <a:lnTo>
                    <a:pt x="19271" y="485"/>
                  </a:lnTo>
                  <a:lnTo>
                    <a:pt x="18566" y="632"/>
                  </a:lnTo>
                  <a:lnTo>
                    <a:pt x="17819" y="759"/>
                  </a:lnTo>
                  <a:lnTo>
                    <a:pt x="17050" y="885"/>
                  </a:lnTo>
                  <a:lnTo>
                    <a:pt x="16240" y="1001"/>
                  </a:lnTo>
                  <a:lnTo>
                    <a:pt x="15419" y="1106"/>
                  </a:lnTo>
                  <a:lnTo>
                    <a:pt x="14567" y="1201"/>
                  </a:lnTo>
                  <a:lnTo>
                    <a:pt x="13704" y="1295"/>
                  </a:lnTo>
                  <a:lnTo>
                    <a:pt x="12820" y="1379"/>
                  </a:lnTo>
                  <a:lnTo>
                    <a:pt x="11946" y="1453"/>
                  </a:lnTo>
                  <a:lnTo>
                    <a:pt x="11062" y="1516"/>
                  </a:lnTo>
                  <a:lnTo>
                    <a:pt x="10178" y="1579"/>
                  </a:lnTo>
                  <a:lnTo>
                    <a:pt x="8441" y="1685"/>
                  </a:lnTo>
                  <a:lnTo>
                    <a:pt x="6768" y="1769"/>
                  </a:lnTo>
                  <a:lnTo>
                    <a:pt x="5210" y="1832"/>
                  </a:lnTo>
                  <a:lnTo>
                    <a:pt x="3779" y="1885"/>
                  </a:lnTo>
                  <a:lnTo>
                    <a:pt x="2537" y="1916"/>
                  </a:lnTo>
                  <a:lnTo>
                    <a:pt x="717" y="1948"/>
                  </a:lnTo>
                  <a:lnTo>
                    <a:pt x="43" y="1958"/>
                  </a:lnTo>
                  <a:lnTo>
                    <a:pt x="22" y="2379"/>
                  </a:lnTo>
                  <a:lnTo>
                    <a:pt x="11" y="2874"/>
                  </a:lnTo>
                  <a:lnTo>
                    <a:pt x="1" y="3526"/>
                  </a:lnTo>
                  <a:lnTo>
                    <a:pt x="11" y="4326"/>
                  </a:lnTo>
                  <a:lnTo>
                    <a:pt x="22" y="5231"/>
                  </a:lnTo>
                  <a:lnTo>
                    <a:pt x="64" y="6231"/>
                  </a:lnTo>
                  <a:lnTo>
                    <a:pt x="96" y="6757"/>
                  </a:lnTo>
                  <a:lnTo>
                    <a:pt x="138" y="7294"/>
                  </a:lnTo>
                  <a:lnTo>
                    <a:pt x="180" y="7852"/>
                  </a:lnTo>
                  <a:lnTo>
                    <a:pt x="243" y="8410"/>
                  </a:lnTo>
                  <a:lnTo>
                    <a:pt x="306" y="8978"/>
                  </a:lnTo>
                  <a:lnTo>
                    <a:pt x="380" y="9546"/>
                  </a:lnTo>
                  <a:lnTo>
                    <a:pt x="464" y="10115"/>
                  </a:lnTo>
                  <a:lnTo>
                    <a:pt x="569" y="10683"/>
                  </a:lnTo>
                  <a:lnTo>
                    <a:pt x="685" y="11241"/>
                  </a:lnTo>
                  <a:lnTo>
                    <a:pt x="811" y="11799"/>
                  </a:lnTo>
                  <a:lnTo>
                    <a:pt x="948" y="12335"/>
                  </a:lnTo>
                  <a:lnTo>
                    <a:pt x="1106" y="12872"/>
                  </a:lnTo>
                  <a:lnTo>
                    <a:pt x="1274" y="13377"/>
                  </a:lnTo>
                  <a:lnTo>
                    <a:pt x="1453" y="13872"/>
                  </a:lnTo>
                  <a:lnTo>
                    <a:pt x="1559" y="14114"/>
                  </a:lnTo>
                  <a:lnTo>
                    <a:pt x="1664" y="14345"/>
                  </a:lnTo>
                  <a:lnTo>
                    <a:pt x="1769" y="14566"/>
                  </a:lnTo>
                  <a:lnTo>
                    <a:pt x="1885" y="14788"/>
                  </a:lnTo>
                  <a:lnTo>
                    <a:pt x="2001" y="14998"/>
                  </a:lnTo>
                  <a:lnTo>
                    <a:pt x="2116" y="15198"/>
                  </a:lnTo>
                  <a:lnTo>
                    <a:pt x="2243" y="15398"/>
                  </a:lnTo>
                  <a:lnTo>
                    <a:pt x="2379" y="15587"/>
                  </a:lnTo>
                  <a:lnTo>
                    <a:pt x="4158" y="18029"/>
                  </a:lnTo>
                  <a:lnTo>
                    <a:pt x="5916" y="20481"/>
                  </a:lnTo>
                  <a:lnTo>
                    <a:pt x="7652" y="22912"/>
                  </a:lnTo>
                  <a:lnTo>
                    <a:pt x="9357" y="25322"/>
                  </a:lnTo>
                  <a:lnTo>
                    <a:pt x="10188" y="26522"/>
                  </a:lnTo>
                  <a:lnTo>
                    <a:pt x="11009" y="27722"/>
                  </a:lnTo>
                  <a:lnTo>
                    <a:pt x="11809" y="28901"/>
                  </a:lnTo>
                  <a:lnTo>
                    <a:pt x="12599" y="30069"/>
                  </a:lnTo>
                  <a:lnTo>
                    <a:pt x="13367" y="31237"/>
                  </a:lnTo>
                  <a:lnTo>
                    <a:pt x="14125" y="32384"/>
                  </a:lnTo>
                  <a:lnTo>
                    <a:pt x="14851" y="33521"/>
                  </a:lnTo>
                  <a:lnTo>
                    <a:pt x="15566" y="34647"/>
                  </a:lnTo>
                  <a:lnTo>
                    <a:pt x="16250" y="35762"/>
                  </a:lnTo>
                  <a:lnTo>
                    <a:pt x="16914" y="36857"/>
                  </a:lnTo>
                  <a:lnTo>
                    <a:pt x="17545" y="37931"/>
                  </a:lnTo>
                  <a:lnTo>
                    <a:pt x="18155" y="38993"/>
                  </a:lnTo>
                  <a:lnTo>
                    <a:pt x="18734" y="40035"/>
                  </a:lnTo>
                  <a:lnTo>
                    <a:pt x="19281" y="41056"/>
                  </a:lnTo>
                  <a:lnTo>
                    <a:pt x="19787" y="42056"/>
                  </a:lnTo>
                  <a:lnTo>
                    <a:pt x="20271" y="43024"/>
                  </a:lnTo>
                  <a:lnTo>
                    <a:pt x="20723" y="43982"/>
                  </a:lnTo>
                  <a:lnTo>
                    <a:pt x="21123" y="44919"/>
                  </a:lnTo>
                  <a:lnTo>
                    <a:pt x="21313" y="45371"/>
                  </a:lnTo>
                  <a:lnTo>
                    <a:pt x="21502" y="45824"/>
                  </a:lnTo>
                  <a:lnTo>
                    <a:pt x="21671" y="46266"/>
                  </a:lnTo>
                  <a:lnTo>
                    <a:pt x="21828" y="46697"/>
                  </a:lnTo>
                  <a:lnTo>
                    <a:pt x="21986" y="47129"/>
                  </a:lnTo>
                  <a:lnTo>
                    <a:pt x="22123" y="47550"/>
                  </a:lnTo>
                  <a:lnTo>
                    <a:pt x="22249" y="47971"/>
                  </a:lnTo>
                  <a:lnTo>
                    <a:pt x="22365" y="48381"/>
                  </a:lnTo>
                  <a:lnTo>
                    <a:pt x="22481" y="48781"/>
                  </a:lnTo>
                  <a:lnTo>
                    <a:pt x="22576" y="49170"/>
                  </a:lnTo>
                  <a:lnTo>
                    <a:pt x="22660" y="49560"/>
                  </a:lnTo>
                  <a:lnTo>
                    <a:pt x="22733" y="49939"/>
                  </a:lnTo>
                  <a:lnTo>
                    <a:pt x="22860" y="50581"/>
                  </a:lnTo>
                  <a:lnTo>
                    <a:pt x="22986" y="51233"/>
                  </a:lnTo>
                  <a:lnTo>
                    <a:pt x="23133" y="51896"/>
                  </a:lnTo>
                  <a:lnTo>
                    <a:pt x="23291" y="52570"/>
                  </a:lnTo>
                  <a:lnTo>
                    <a:pt x="23460" y="53254"/>
                  </a:lnTo>
                  <a:lnTo>
                    <a:pt x="23639" y="53938"/>
                  </a:lnTo>
                  <a:lnTo>
                    <a:pt x="23828" y="54633"/>
                  </a:lnTo>
                  <a:lnTo>
                    <a:pt x="24028" y="55327"/>
                  </a:lnTo>
                  <a:lnTo>
                    <a:pt x="24228" y="56032"/>
                  </a:lnTo>
                  <a:lnTo>
                    <a:pt x="24438" y="56737"/>
                  </a:lnTo>
                  <a:lnTo>
                    <a:pt x="24891" y="58169"/>
                  </a:lnTo>
                  <a:lnTo>
                    <a:pt x="25375" y="59611"/>
                  </a:lnTo>
                  <a:lnTo>
                    <a:pt x="25880" y="61052"/>
                  </a:lnTo>
                  <a:lnTo>
                    <a:pt x="26406" y="62505"/>
                  </a:lnTo>
                  <a:lnTo>
                    <a:pt x="26943" y="63947"/>
                  </a:lnTo>
                  <a:lnTo>
                    <a:pt x="27501" y="65378"/>
                  </a:lnTo>
                  <a:lnTo>
                    <a:pt x="28069" y="66799"/>
                  </a:lnTo>
                  <a:lnTo>
                    <a:pt x="28648" y="68188"/>
                  </a:lnTo>
                  <a:lnTo>
                    <a:pt x="29227" y="69567"/>
                  </a:lnTo>
                  <a:lnTo>
                    <a:pt x="29806" y="70914"/>
                  </a:lnTo>
                  <a:lnTo>
                    <a:pt x="30385" y="72219"/>
                  </a:lnTo>
                  <a:lnTo>
                    <a:pt x="30953" y="73492"/>
                  </a:lnTo>
                  <a:lnTo>
                    <a:pt x="31500" y="74713"/>
                  </a:lnTo>
                  <a:lnTo>
                    <a:pt x="32047" y="75892"/>
                  </a:lnTo>
                  <a:lnTo>
                    <a:pt x="32574" y="77007"/>
                  </a:lnTo>
                  <a:lnTo>
                    <a:pt x="33552" y="79060"/>
                  </a:lnTo>
                  <a:lnTo>
                    <a:pt x="34415" y="80838"/>
                  </a:lnTo>
                  <a:lnTo>
                    <a:pt x="35142" y="82280"/>
                  </a:lnTo>
                  <a:lnTo>
                    <a:pt x="35689" y="83364"/>
                  </a:lnTo>
                  <a:lnTo>
                    <a:pt x="36173" y="84280"/>
                  </a:lnTo>
                  <a:lnTo>
                    <a:pt x="36520" y="84238"/>
                  </a:lnTo>
                  <a:lnTo>
                    <a:pt x="36889" y="84185"/>
                  </a:lnTo>
                  <a:lnTo>
                    <a:pt x="37268" y="84111"/>
                  </a:lnTo>
                  <a:lnTo>
                    <a:pt x="37646" y="84027"/>
                  </a:lnTo>
                  <a:lnTo>
                    <a:pt x="38025" y="83932"/>
                  </a:lnTo>
                  <a:lnTo>
                    <a:pt x="38415" y="83838"/>
                  </a:lnTo>
                  <a:lnTo>
                    <a:pt x="38815" y="83722"/>
                  </a:lnTo>
                  <a:lnTo>
                    <a:pt x="39204" y="83606"/>
                  </a:lnTo>
                  <a:lnTo>
                    <a:pt x="39983" y="83354"/>
                  </a:lnTo>
                  <a:lnTo>
                    <a:pt x="40762" y="83080"/>
                  </a:lnTo>
                  <a:lnTo>
                    <a:pt x="41509" y="82796"/>
                  </a:lnTo>
                  <a:lnTo>
                    <a:pt x="42225" y="82512"/>
                  </a:lnTo>
                  <a:lnTo>
                    <a:pt x="42898" y="82227"/>
                  </a:lnTo>
                  <a:lnTo>
                    <a:pt x="43508" y="81964"/>
                  </a:lnTo>
                  <a:lnTo>
                    <a:pt x="44066" y="81712"/>
                  </a:lnTo>
                  <a:lnTo>
                    <a:pt x="44540" y="81491"/>
                  </a:lnTo>
                  <a:lnTo>
                    <a:pt x="45224" y="81164"/>
                  </a:lnTo>
                  <a:lnTo>
                    <a:pt x="45466" y="81038"/>
                  </a:lnTo>
                  <a:lnTo>
                    <a:pt x="43593" y="75387"/>
                  </a:lnTo>
                  <a:lnTo>
                    <a:pt x="41614" y="69367"/>
                  </a:lnTo>
                  <a:lnTo>
                    <a:pt x="39267" y="62158"/>
                  </a:lnTo>
                  <a:lnTo>
                    <a:pt x="38025" y="58327"/>
                  </a:lnTo>
                  <a:lnTo>
                    <a:pt x="36783" y="54464"/>
                  </a:lnTo>
                  <a:lnTo>
                    <a:pt x="35573" y="50644"/>
                  </a:lnTo>
                  <a:lnTo>
                    <a:pt x="34405" y="46971"/>
                  </a:lnTo>
                  <a:lnTo>
                    <a:pt x="33342" y="43519"/>
                  </a:lnTo>
                  <a:lnTo>
                    <a:pt x="32384" y="40383"/>
                  </a:lnTo>
                  <a:lnTo>
                    <a:pt x="31963" y="38962"/>
                  </a:lnTo>
                  <a:lnTo>
                    <a:pt x="31574" y="37646"/>
                  </a:lnTo>
                  <a:lnTo>
                    <a:pt x="31237" y="36468"/>
                  </a:lnTo>
                  <a:lnTo>
                    <a:pt x="30942" y="35405"/>
                  </a:lnTo>
                  <a:lnTo>
                    <a:pt x="29795" y="31195"/>
                  </a:lnTo>
                  <a:lnTo>
                    <a:pt x="28511" y="26585"/>
                  </a:lnTo>
                  <a:lnTo>
                    <a:pt x="27164" y="21776"/>
                  </a:lnTo>
                  <a:lnTo>
                    <a:pt x="25807" y="16966"/>
                  </a:lnTo>
                  <a:lnTo>
                    <a:pt x="23333" y="8199"/>
                  </a:lnTo>
                  <a:lnTo>
                    <a:pt x="22344" y="4642"/>
                  </a:lnTo>
                  <a:lnTo>
                    <a:pt x="21586" y="1927"/>
                  </a:lnTo>
                  <a:lnTo>
                    <a:pt x="21334" y="937"/>
                  </a:lnTo>
                  <a:lnTo>
                    <a:pt x="21102" y="1"/>
                  </a:lnTo>
                  <a:close/>
                </a:path>
              </a:pathLst>
            </a:custGeom>
            <a:solidFill>
              <a:srgbClr val="FB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71"/>
            <p:cNvSpPr/>
            <p:nvPr/>
          </p:nvSpPr>
          <p:spPr>
            <a:xfrm>
              <a:off x="636778" y="1551269"/>
              <a:ext cx="655950" cy="347534"/>
            </a:xfrm>
            <a:custGeom>
              <a:rect b="b" l="l" r="r" t="t"/>
              <a:pathLst>
                <a:path extrusionOk="0" h="16924" w="31943">
                  <a:moveTo>
                    <a:pt x="9452" y="0"/>
                  </a:moveTo>
                  <a:lnTo>
                    <a:pt x="9473" y="106"/>
                  </a:lnTo>
                  <a:lnTo>
                    <a:pt x="9494" y="390"/>
                  </a:lnTo>
                  <a:lnTo>
                    <a:pt x="9536" y="832"/>
                  </a:lnTo>
                  <a:lnTo>
                    <a:pt x="9557" y="1400"/>
                  </a:lnTo>
                  <a:lnTo>
                    <a:pt x="9557" y="1726"/>
                  </a:lnTo>
                  <a:lnTo>
                    <a:pt x="9557" y="2084"/>
                  </a:lnTo>
                  <a:lnTo>
                    <a:pt x="9536" y="2453"/>
                  </a:lnTo>
                  <a:lnTo>
                    <a:pt x="9515" y="2853"/>
                  </a:lnTo>
                  <a:lnTo>
                    <a:pt x="9473" y="3252"/>
                  </a:lnTo>
                  <a:lnTo>
                    <a:pt x="9430" y="3673"/>
                  </a:lnTo>
                  <a:lnTo>
                    <a:pt x="9357" y="4094"/>
                  </a:lnTo>
                  <a:lnTo>
                    <a:pt x="9273" y="4526"/>
                  </a:lnTo>
                  <a:lnTo>
                    <a:pt x="9167" y="4957"/>
                  </a:lnTo>
                  <a:lnTo>
                    <a:pt x="9052" y="5389"/>
                  </a:lnTo>
                  <a:lnTo>
                    <a:pt x="8904" y="5810"/>
                  </a:lnTo>
                  <a:lnTo>
                    <a:pt x="8820" y="6020"/>
                  </a:lnTo>
                  <a:lnTo>
                    <a:pt x="8725" y="6231"/>
                  </a:lnTo>
                  <a:lnTo>
                    <a:pt x="8631" y="6441"/>
                  </a:lnTo>
                  <a:lnTo>
                    <a:pt x="8536" y="6641"/>
                  </a:lnTo>
                  <a:lnTo>
                    <a:pt x="8420" y="6841"/>
                  </a:lnTo>
                  <a:lnTo>
                    <a:pt x="8304" y="7041"/>
                  </a:lnTo>
                  <a:lnTo>
                    <a:pt x="8189" y="7231"/>
                  </a:lnTo>
                  <a:lnTo>
                    <a:pt x="8052" y="7410"/>
                  </a:lnTo>
                  <a:lnTo>
                    <a:pt x="7915" y="7599"/>
                  </a:lnTo>
                  <a:lnTo>
                    <a:pt x="7768" y="7767"/>
                  </a:lnTo>
                  <a:lnTo>
                    <a:pt x="7620" y="7946"/>
                  </a:lnTo>
                  <a:lnTo>
                    <a:pt x="7452" y="8104"/>
                  </a:lnTo>
                  <a:lnTo>
                    <a:pt x="7284" y="8262"/>
                  </a:lnTo>
                  <a:lnTo>
                    <a:pt x="7105" y="8409"/>
                  </a:lnTo>
                  <a:lnTo>
                    <a:pt x="6915" y="8557"/>
                  </a:lnTo>
                  <a:lnTo>
                    <a:pt x="6715" y="8694"/>
                  </a:lnTo>
                  <a:lnTo>
                    <a:pt x="6505" y="8820"/>
                  </a:lnTo>
                  <a:lnTo>
                    <a:pt x="6294" y="8936"/>
                  </a:lnTo>
                  <a:lnTo>
                    <a:pt x="6063" y="9051"/>
                  </a:lnTo>
                  <a:lnTo>
                    <a:pt x="5831" y="9146"/>
                  </a:lnTo>
                  <a:lnTo>
                    <a:pt x="5579" y="9241"/>
                  </a:lnTo>
                  <a:lnTo>
                    <a:pt x="5326" y="9314"/>
                  </a:lnTo>
                  <a:lnTo>
                    <a:pt x="5052" y="9388"/>
                  </a:lnTo>
                  <a:lnTo>
                    <a:pt x="4779" y="9451"/>
                  </a:lnTo>
                  <a:lnTo>
                    <a:pt x="4484" y="9493"/>
                  </a:lnTo>
                  <a:lnTo>
                    <a:pt x="4189" y="9535"/>
                  </a:lnTo>
                  <a:lnTo>
                    <a:pt x="4021" y="9725"/>
                  </a:lnTo>
                  <a:lnTo>
                    <a:pt x="3842" y="9935"/>
                  </a:lnTo>
                  <a:lnTo>
                    <a:pt x="3663" y="10156"/>
                  </a:lnTo>
                  <a:lnTo>
                    <a:pt x="3484" y="10398"/>
                  </a:lnTo>
                  <a:lnTo>
                    <a:pt x="3305" y="10662"/>
                  </a:lnTo>
                  <a:lnTo>
                    <a:pt x="3126" y="10925"/>
                  </a:lnTo>
                  <a:lnTo>
                    <a:pt x="2769" y="11493"/>
                  </a:lnTo>
                  <a:lnTo>
                    <a:pt x="2411" y="12093"/>
                  </a:lnTo>
                  <a:lnTo>
                    <a:pt x="2063" y="12714"/>
                  </a:lnTo>
                  <a:lnTo>
                    <a:pt x="1727" y="13335"/>
                  </a:lnTo>
                  <a:lnTo>
                    <a:pt x="1411" y="13945"/>
                  </a:lnTo>
                  <a:lnTo>
                    <a:pt x="1116" y="14535"/>
                  </a:lnTo>
                  <a:lnTo>
                    <a:pt x="853" y="15092"/>
                  </a:lnTo>
                  <a:lnTo>
                    <a:pt x="401" y="16039"/>
                  </a:lnTo>
                  <a:lnTo>
                    <a:pt x="106" y="16681"/>
                  </a:lnTo>
                  <a:lnTo>
                    <a:pt x="1" y="16924"/>
                  </a:lnTo>
                  <a:lnTo>
                    <a:pt x="31942" y="16924"/>
                  </a:lnTo>
                  <a:lnTo>
                    <a:pt x="31742" y="16608"/>
                  </a:lnTo>
                  <a:lnTo>
                    <a:pt x="31195" y="15776"/>
                  </a:lnTo>
                  <a:lnTo>
                    <a:pt x="30816" y="15219"/>
                  </a:lnTo>
                  <a:lnTo>
                    <a:pt x="30384" y="14598"/>
                  </a:lnTo>
                  <a:lnTo>
                    <a:pt x="29900" y="13924"/>
                  </a:lnTo>
                  <a:lnTo>
                    <a:pt x="29385" y="13240"/>
                  </a:lnTo>
                  <a:lnTo>
                    <a:pt x="28848" y="12556"/>
                  </a:lnTo>
                  <a:lnTo>
                    <a:pt x="28564" y="12209"/>
                  </a:lnTo>
                  <a:lnTo>
                    <a:pt x="28280" y="11882"/>
                  </a:lnTo>
                  <a:lnTo>
                    <a:pt x="27995" y="11567"/>
                  </a:lnTo>
                  <a:lnTo>
                    <a:pt x="27722" y="11251"/>
                  </a:lnTo>
                  <a:lnTo>
                    <a:pt x="27438" y="10967"/>
                  </a:lnTo>
                  <a:lnTo>
                    <a:pt x="27153" y="10693"/>
                  </a:lnTo>
                  <a:lnTo>
                    <a:pt x="26880" y="10441"/>
                  </a:lnTo>
                  <a:lnTo>
                    <a:pt x="26606" y="10220"/>
                  </a:lnTo>
                  <a:lnTo>
                    <a:pt x="26333" y="10020"/>
                  </a:lnTo>
                  <a:lnTo>
                    <a:pt x="26080" y="9841"/>
                  </a:lnTo>
                  <a:lnTo>
                    <a:pt x="25827" y="9704"/>
                  </a:lnTo>
                  <a:lnTo>
                    <a:pt x="25701" y="9651"/>
                  </a:lnTo>
                  <a:lnTo>
                    <a:pt x="25585" y="9599"/>
                  </a:lnTo>
                  <a:lnTo>
                    <a:pt x="25470" y="9557"/>
                  </a:lnTo>
                  <a:lnTo>
                    <a:pt x="25354" y="9535"/>
                  </a:lnTo>
                  <a:lnTo>
                    <a:pt x="25249" y="9514"/>
                  </a:lnTo>
                  <a:lnTo>
                    <a:pt x="25133" y="9504"/>
                  </a:lnTo>
                  <a:lnTo>
                    <a:pt x="24817" y="9493"/>
                  </a:lnTo>
                  <a:lnTo>
                    <a:pt x="24501" y="9472"/>
                  </a:lnTo>
                  <a:lnTo>
                    <a:pt x="24207" y="9441"/>
                  </a:lnTo>
                  <a:lnTo>
                    <a:pt x="23912" y="9399"/>
                  </a:lnTo>
                  <a:lnTo>
                    <a:pt x="23638" y="9357"/>
                  </a:lnTo>
                  <a:lnTo>
                    <a:pt x="23375" y="9304"/>
                  </a:lnTo>
                  <a:lnTo>
                    <a:pt x="23112" y="9251"/>
                  </a:lnTo>
                  <a:lnTo>
                    <a:pt x="22860" y="9178"/>
                  </a:lnTo>
                  <a:lnTo>
                    <a:pt x="22628" y="9114"/>
                  </a:lnTo>
                  <a:lnTo>
                    <a:pt x="22396" y="9030"/>
                  </a:lnTo>
                  <a:lnTo>
                    <a:pt x="22175" y="8946"/>
                  </a:lnTo>
                  <a:lnTo>
                    <a:pt x="21965" y="8862"/>
                  </a:lnTo>
                  <a:lnTo>
                    <a:pt x="21765" y="8767"/>
                  </a:lnTo>
                  <a:lnTo>
                    <a:pt x="21565" y="8672"/>
                  </a:lnTo>
                  <a:lnTo>
                    <a:pt x="21386" y="8567"/>
                  </a:lnTo>
                  <a:lnTo>
                    <a:pt x="21207" y="8462"/>
                  </a:lnTo>
                  <a:lnTo>
                    <a:pt x="21039" y="8346"/>
                  </a:lnTo>
                  <a:lnTo>
                    <a:pt x="20881" y="8230"/>
                  </a:lnTo>
                  <a:lnTo>
                    <a:pt x="20723" y="8115"/>
                  </a:lnTo>
                  <a:lnTo>
                    <a:pt x="20576" y="7988"/>
                  </a:lnTo>
                  <a:lnTo>
                    <a:pt x="20439" y="7862"/>
                  </a:lnTo>
                  <a:lnTo>
                    <a:pt x="20313" y="7736"/>
                  </a:lnTo>
                  <a:lnTo>
                    <a:pt x="20186" y="7610"/>
                  </a:lnTo>
                  <a:lnTo>
                    <a:pt x="20071" y="7473"/>
                  </a:lnTo>
                  <a:lnTo>
                    <a:pt x="19860" y="7199"/>
                  </a:lnTo>
                  <a:lnTo>
                    <a:pt x="19671" y="6925"/>
                  </a:lnTo>
                  <a:lnTo>
                    <a:pt x="19502" y="6641"/>
                  </a:lnTo>
                  <a:lnTo>
                    <a:pt x="19355" y="6357"/>
                  </a:lnTo>
                  <a:lnTo>
                    <a:pt x="19229" y="6083"/>
                  </a:lnTo>
                  <a:lnTo>
                    <a:pt x="19123" y="5799"/>
                  </a:lnTo>
                  <a:lnTo>
                    <a:pt x="19039" y="5526"/>
                  </a:lnTo>
                  <a:lnTo>
                    <a:pt x="18966" y="5263"/>
                  </a:lnTo>
                  <a:lnTo>
                    <a:pt x="18913" y="4999"/>
                  </a:lnTo>
                  <a:lnTo>
                    <a:pt x="18871" y="4757"/>
                  </a:lnTo>
                  <a:lnTo>
                    <a:pt x="18829" y="4526"/>
                  </a:lnTo>
                  <a:lnTo>
                    <a:pt x="18808" y="4305"/>
                  </a:lnTo>
                  <a:lnTo>
                    <a:pt x="18787" y="3926"/>
                  </a:lnTo>
                  <a:lnTo>
                    <a:pt x="18787" y="3631"/>
                  </a:lnTo>
                  <a:lnTo>
                    <a:pt x="18797" y="3442"/>
                  </a:lnTo>
                  <a:lnTo>
                    <a:pt x="18797" y="3379"/>
                  </a:lnTo>
                  <a:lnTo>
                    <a:pt x="14145" y="3231"/>
                  </a:lnTo>
                  <a:lnTo>
                    <a:pt x="9452" y="0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71"/>
            <p:cNvSpPr/>
            <p:nvPr/>
          </p:nvSpPr>
          <p:spPr>
            <a:xfrm>
              <a:off x="457200" y="1740805"/>
              <a:ext cx="918284" cy="1266455"/>
            </a:xfrm>
            <a:custGeom>
              <a:rect b="b" l="l" r="r" t="t"/>
              <a:pathLst>
                <a:path extrusionOk="0" h="61673" w="44718">
                  <a:moveTo>
                    <a:pt x="31804" y="0"/>
                  </a:moveTo>
                  <a:lnTo>
                    <a:pt x="31783" y="63"/>
                  </a:lnTo>
                  <a:lnTo>
                    <a:pt x="31731" y="242"/>
                  </a:lnTo>
                  <a:lnTo>
                    <a:pt x="31615" y="516"/>
                  </a:lnTo>
                  <a:lnTo>
                    <a:pt x="31447" y="874"/>
                  </a:lnTo>
                  <a:lnTo>
                    <a:pt x="31341" y="1084"/>
                  </a:lnTo>
                  <a:lnTo>
                    <a:pt x="31215" y="1295"/>
                  </a:lnTo>
                  <a:lnTo>
                    <a:pt x="31078" y="1526"/>
                  </a:lnTo>
                  <a:lnTo>
                    <a:pt x="30920" y="1768"/>
                  </a:lnTo>
                  <a:lnTo>
                    <a:pt x="30752" y="2021"/>
                  </a:lnTo>
                  <a:lnTo>
                    <a:pt x="30552" y="2274"/>
                  </a:lnTo>
                  <a:lnTo>
                    <a:pt x="30342" y="2537"/>
                  </a:lnTo>
                  <a:lnTo>
                    <a:pt x="30110" y="2789"/>
                  </a:lnTo>
                  <a:lnTo>
                    <a:pt x="29847" y="3052"/>
                  </a:lnTo>
                  <a:lnTo>
                    <a:pt x="29573" y="3315"/>
                  </a:lnTo>
                  <a:lnTo>
                    <a:pt x="29268" y="3568"/>
                  </a:lnTo>
                  <a:lnTo>
                    <a:pt x="28952" y="3821"/>
                  </a:lnTo>
                  <a:lnTo>
                    <a:pt x="28595" y="4063"/>
                  </a:lnTo>
                  <a:lnTo>
                    <a:pt x="28226" y="4294"/>
                  </a:lnTo>
                  <a:lnTo>
                    <a:pt x="27826" y="4505"/>
                  </a:lnTo>
                  <a:lnTo>
                    <a:pt x="27616" y="4610"/>
                  </a:lnTo>
                  <a:lnTo>
                    <a:pt x="27395" y="4715"/>
                  </a:lnTo>
                  <a:lnTo>
                    <a:pt x="27174" y="4810"/>
                  </a:lnTo>
                  <a:lnTo>
                    <a:pt x="26942" y="4905"/>
                  </a:lnTo>
                  <a:lnTo>
                    <a:pt x="26711" y="4989"/>
                  </a:lnTo>
                  <a:lnTo>
                    <a:pt x="26458" y="5073"/>
                  </a:lnTo>
                  <a:lnTo>
                    <a:pt x="26206" y="5147"/>
                  </a:lnTo>
                  <a:lnTo>
                    <a:pt x="25953" y="5220"/>
                  </a:lnTo>
                  <a:lnTo>
                    <a:pt x="25679" y="5283"/>
                  </a:lnTo>
                  <a:lnTo>
                    <a:pt x="25406" y="5347"/>
                  </a:lnTo>
                  <a:lnTo>
                    <a:pt x="25132" y="5399"/>
                  </a:lnTo>
                  <a:lnTo>
                    <a:pt x="24837" y="5441"/>
                  </a:lnTo>
                  <a:lnTo>
                    <a:pt x="24543" y="5483"/>
                  </a:lnTo>
                  <a:lnTo>
                    <a:pt x="24238" y="5526"/>
                  </a:lnTo>
                  <a:lnTo>
                    <a:pt x="23922" y="5547"/>
                  </a:lnTo>
                  <a:lnTo>
                    <a:pt x="23606" y="5568"/>
                  </a:lnTo>
                  <a:lnTo>
                    <a:pt x="23269" y="5578"/>
                  </a:lnTo>
                  <a:lnTo>
                    <a:pt x="22932" y="5589"/>
                  </a:lnTo>
                  <a:lnTo>
                    <a:pt x="22596" y="5578"/>
                  </a:lnTo>
                  <a:lnTo>
                    <a:pt x="22269" y="5568"/>
                  </a:lnTo>
                  <a:lnTo>
                    <a:pt x="21943" y="5547"/>
                  </a:lnTo>
                  <a:lnTo>
                    <a:pt x="21627" y="5526"/>
                  </a:lnTo>
                  <a:lnTo>
                    <a:pt x="21322" y="5483"/>
                  </a:lnTo>
                  <a:lnTo>
                    <a:pt x="21028" y="5441"/>
                  </a:lnTo>
                  <a:lnTo>
                    <a:pt x="20733" y="5399"/>
                  </a:lnTo>
                  <a:lnTo>
                    <a:pt x="20449" y="5347"/>
                  </a:lnTo>
                  <a:lnTo>
                    <a:pt x="20175" y="5283"/>
                  </a:lnTo>
                  <a:lnTo>
                    <a:pt x="19901" y="5220"/>
                  </a:lnTo>
                  <a:lnTo>
                    <a:pt x="19649" y="5147"/>
                  </a:lnTo>
                  <a:lnTo>
                    <a:pt x="19386" y="5073"/>
                  </a:lnTo>
                  <a:lnTo>
                    <a:pt x="19144" y="4989"/>
                  </a:lnTo>
                  <a:lnTo>
                    <a:pt x="18902" y="4905"/>
                  </a:lnTo>
                  <a:lnTo>
                    <a:pt x="18670" y="4810"/>
                  </a:lnTo>
                  <a:lnTo>
                    <a:pt x="18439" y="4715"/>
                  </a:lnTo>
                  <a:lnTo>
                    <a:pt x="18218" y="4620"/>
                  </a:lnTo>
                  <a:lnTo>
                    <a:pt x="18007" y="4515"/>
                  </a:lnTo>
                  <a:lnTo>
                    <a:pt x="17597" y="4294"/>
                  </a:lnTo>
                  <a:lnTo>
                    <a:pt x="17218" y="4063"/>
                  </a:lnTo>
                  <a:lnTo>
                    <a:pt x="16860" y="3821"/>
                  </a:lnTo>
                  <a:lnTo>
                    <a:pt x="16534" y="3579"/>
                  </a:lnTo>
                  <a:lnTo>
                    <a:pt x="16218" y="3326"/>
                  </a:lnTo>
                  <a:lnTo>
                    <a:pt x="15934" y="3063"/>
                  </a:lnTo>
                  <a:lnTo>
                    <a:pt x="15671" y="2800"/>
                  </a:lnTo>
                  <a:lnTo>
                    <a:pt x="15429" y="2547"/>
                  </a:lnTo>
                  <a:lnTo>
                    <a:pt x="15208" y="2284"/>
                  </a:lnTo>
                  <a:lnTo>
                    <a:pt x="14997" y="2031"/>
                  </a:lnTo>
                  <a:lnTo>
                    <a:pt x="14818" y="1789"/>
                  </a:lnTo>
                  <a:lnTo>
                    <a:pt x="14650" y="1547"/>
                  </a:lnTo>
                  <a:lnTo>
                    <a:pt x="14503" y="1316"/>
                  </a:lnTo>
                  <a:lnTo>
                    <a:pt x="14376" y="1095"/>
                  </a:lnTo>
                  <a:lnTo>
                    <a:pt x="14260" y="895"/>
                  </a:lnTo>
                  <a:lnTo>
                    <a:pt x="14082" y="537"/>
                  </a:lnTo>
                  <a:lnTo>
                    <a:pt x="13966" y="263"/>
                  </a:lnTo>
                  <a:lnTo>
                    <a:pt x="13892" y="84"/>
                  </a:lnTo>
                  <a:lnTo>
                    <a:pt x="13871" y="21"/>
                  </a:lnTo>
                  <a:lnTo>
                    <a:pt x="13692" y="53"/>
                  </a:lnTo>
                  <a:lnTo>
                    <a:pt x="13187" y="148"/>
                  </a:lnTo>
                  <a:lnTo>
                    <a:pt x="12819" y="232"/>
                  </a:lnTo>
                  <a:lnTo>
                    <a:pt x="12408" y="337"/>
                  </a:lnTo>
                  <a:lnTo>
                    <a:pt x="11935" y="463"/>
                  </a:lnTo>
                  <a:lnTo>
                    <a:pt x="11408" y="611"/>
                  </a:lnTo>
                  <a:lnTo>
                    <a:pt x="10861" y="800"/>
                  </a:lnTo>
                  <a:lnTo>
                    <a:pt x="10272" y="1011"/>
                  </a:lnTo>
                  <a:lnTo>
                    <a:pt x="9661" y="1263"/>
                  </a:lnTo>
                  <a:lnTo>
                    <a:pt x="9346" y="1400"/>
                  </a:lnTo>
                  <a:lnTo>
                    <a:pt x="9030" y="1537"/>
                  </a:lnTo>
                  <a:lnTo>
                    <a:pt x="8704" y="1695"/>
                  </a:lnTo>
                  <a:lnTo>
                    <a:pt x="8388" y="1863"/>
                  </a:lnTo>
                  <a:lnTo>
                    <a:pt x="8072" y="2031"/>
                  </a:lnTo>
                  <a:lnTo>
                    <a:pt x="7746" y="2221"/>
                  </a:lnTo>
                  <a:lnTo>
                    <a:pt x="7430" y="2410"/>
                  </a:lnTo>
                  <a:lnTo>
                    <a:pt x="7114" y="2621"/>
                  </a:lnTo>
                  <a:lnTo>
                    <a:pt x="6799" y="2831"/>
                  </a:lnTo>
                  <a:lnTo>
                    <a:pt x="6483" y="3063"/>
                  </a:lnTo>
                  <a:lnTo>
                    <a:pt x="6188" y="3294"/>
                  </a:lnTo>
                  <a:lnTo>
                    <a:pt x="5894" y="3536"/>
                  </a:lnTo>
                  <a:lnTo>
                    <a:pt x="5620" y="3789"/>
                  </a:lnTo>
                  <a:lnTo>
                    <a:pt x="5346" y="4063"/>
                  </a:lnTo>
                  <a:lnTo>
                    <a:pt x="5094" y="4336"/>
                  </a:lnTo>
                  <a:lnTo>
                    <a:pt x="4841" y="4620"/>
                  </a:lnTo>
                  <a:lnTo>
                    <a:pt x="4599" y="4915"/>
                  </a:lnTo>
                  <a:lnTo>
                    <a:pt x="4368" y="5231"/>
                  </a:lnTo>
                  <a:lnTo>
                    <a:pt x="4136" y="5547"/>
                  </a:lnTo>
                  <a:lnTo>
                    <a:pt x="3926" y="5894"/>
                  </a:lnTo>
                  <a:lnTo>
                    <a:pt x="3705" y="6241"/>
                  </a:lnTo>
                  <a:lnTo>
                    <a:pt x="3505" y="6610"/>
                  </a:lnTo>
                  <a:lnTo>
                    <a:pt x="3305" y="6988"/>
                  </a:lnTo>
                  <a:lnTo>
                    <a:pt x="3105" y="7388"/>
                  </a:lnTo>
                  <a:lnTo>
                    <a:pt x="2915" y="7799"/>
                  </a:lnTo>
                  <a:lnTo>
                    <a:pt x="2736" y="8230"/>
                  </a:lnTo>
                  <a:lnTo>
                    <a:pt x="2557" y="8683"/>
                  </a:lnTo>
                  <a:lnTo>
                    <a:pt x="2378" y="9146"/>
                  </a:lnTo>
                  <a:lnTo>
                    <a:pt x="2200" y="9641"/>
                  </a:lnTo>
                  <a:lnTo>
                    <a:pt x="2031" y="10146"/>
                  </a:lnTo>
                  <a:lnTo>
                    <a:pt x="1863" y="10661"/>
                  </a:lnTo>
                  <a:lnTo>
                    <a:pt x="1694" y="11209"/>
                  </a:lnTo>
                  <a:lnTo>
                    <a:pt x="1526" y="11777"/>
                  </a:lnTo>
                  <a:lnTo>
                    <a:pt x="1358" y="12366"/>
                  </a:lnTo>
                  <a:lnTo>
                    <a:pt x="1021" y="13608"/>
                  </a:lnTo>
                  <a:lnTo>
                    <a:pt x="695" y="14945"/>
                  </a:lnTo>
                  <a:lnTo>
                    <a:pt x="358" y="16376"/>
                  </a:lnTo>
                  <a:lnTo>
                    <a:pt x="0" y="17902"/>
                  </a:lnTo>
                  <a:lnTo>
                    <a:pt x="5978" y="19649"/>
                  </a:lnTo>
                  <a:lnTo>
                    <a:pt x="5936" y="59526"/>
                  </a:lnTo>
                  <a:lnTo>
                    <a:pt x="6199" y="59621"/>
                  </a:lnTo>
                  <a:lnTo>
                    <a:pt x="6525" y="59726"/>
                  </a:lnTo>
                  <a:lnTo>
                    <a:pt x="6988" y="59863"/>
                  </a:lnTo>
                  <a:lnTo>
                    <a:pt x="7588" y="60031"/>
                  </a:lnTo>
                  <a:lnTo>
                    <a:pt x="8346" y="60210"/>
                  </a:lnTo>
                  <a:lnTo>
                    <a:pt x="9240" y="60399"/>
                  </a:lnTo>
                  <a:lnTo>
                    <a:pt x="9746" y="60505"/>
                  </a:lnTo>
                  <a:lnTo>
                    <a:pt x="10293" y="60599"/>
                  </a:lnTo>
                  <a:lnTo>
                    <a:pt x="10872" y="60705"/>
                  </a:lnTo>
                  <a:lnTo>
                    <a:pt x="11493" y="60799"/>
                  </a:lnTo>
                  <a:lnTo>
                    <a:pt x="12156" y="60905"/>
                  </a:lnTo>
                  <a:lnTo>
                    <a:pt x="12861" y="60999"/>
                  </a:lnTo>
                  <a:lnTo>
                    <a:pt x="13608" y="61094"/>
                  </a:lnTo>
                  <a:lnTo>
                    <a:pt x="14397" y="61178"/>
                  </a:lnTo>
                  <a:lnTo>
                    <a:pt x="15229" y="61262"/>
                  </a:lnTo>
                  <a:lnTo>
                    <a:pt x="16092" y="61336"/>
                  </a:lnTo>
                  <a:lnTo>
                    <a:pt x="17007" y="61410"/>
                  </a:lnTo>
                  <a:lnTo>
                    <a:pt x="17965" y="61473"/>
                  </a:lnTo>
                  <a:lnTo>
                    <a:pt x="18965" y="61536"/>
                  </a:lnTo>
                  <a:lnTo>
                    <a:pt x="20017" y="61578"/>
                  </a:lnTo>
                  <a:lnTo>
                    <a:pt x="21101" y="61620"/>
                  </a:lnTo>
                  <a:lnTo>
                    <a:pt x="22238" y="61652"/>
                  </a:lnTo>
                  <a:lnTo>
                    <a:pt x="23427" y="61673"/>
                  </a:lnTo>
                  <a:lnTo>
                    <a:pt x="24648" y="61673"/>
                  </a:lnTo>
                  <a:lnTo>
                    <a:pt x="25616" y="61662"/>
                  </a:lnTo>
                  <a:lnTo>
                    <a:pt x="26542" y="61641"/>
                  </a:lnTo>
                  <a:lnTo>
                    <a:pt x="27447" y="61610"/>
                  </a:lnTo>
                  <a:lnTo>
                    <a:pt x="28321" y="61568"/>
                  </a:lnTo>
                  <a:lnTo>
                    <a:pt x="29152" y="61504"/>
                  </a:lnTo>
                  <a:lnTo>
                    <a:pt x="29963" y="61431"/>
                  </a:lnTo>
                  <a:lnTo>
                    <a:pt x="30742" y="61357"/>
                  </a:lnTo>
                  <a:lnTo>
                    <a:pt x="31489" y="61273"/>
                  </a:lnTo>
                  <a:lnTo>
                    <a:pt x="32204" y="61178"/>
                  </a:lnTo>
                  <a:lnTo>
                    <a:pt x="32888" y="61073"/>
                  </a:lnTo>
                  <a:lnTo>
                    <a:pt x="33530" y="60968"/>
                  </a:lnTo>
                  <a:lnTo>
                    <a:pt x="34162" y="60852"/>
                  </a:lnTo>
                  <a:lnTo>
                    <a:pt x="34751" y="60736"/>
                  </a:lnTo>
                  <a:lnTo>
                    <a:pt x="35309" y="60620"/>
                  </a:lnTo>
                  <a:lnTo>
                    <a:pt x="35835" y="60494"/>
                  </a:lnTo>
                  <a:lnTo>
                    <a:pt x="36330" y="60378"/>
                  </a:lnTo>
                  <a:lnTo>
                    <a:pt x="36804" y="60252"/>
                  </a:lnTo>
                  <a:lnTo>
                    <a:pt x="37235" y="60136"/>
                  </a:lnTo>
                  <a:lnTo>
                    <a:pt x="37645" y="60021"/>
                  </a:lnTo>
                  <a:lnTo>
                    <a:pt x="38024" y="59905"/>
                  </a:lnTo>
                  <a:lnTo>
                    <a:pt x="38687" y="59684"/>
                  </a:lnTo>
                  <a:lnTo>
                    <a:pt x="39224" y="59484"/>
                  </a:lnTo>
                  <a:lnTo>
                    <a:pt x="39645" y="59315"/>
                  </a:lnTo>
                  <a:lnTo>
                    <a:pt x="39940" y="59189"/>
                  </a:lnTo>
                  <a:lnTo>
                    <a:pt x="40182" y="59073"/>
                  </a:lnTo>
                  <a:lnTo>
                    <a:pt x="40140" y="58705"/>
                  </a:lnTo>
                  <a:lnTo>
                    <a:pt x="40035" y="57621"/>
                  </a:lnTo>
                  <a:lnTo>
                    <a:pt x="39866" y="55906"/>
                  </a:lnTo>
                  <a:lnTo>
                    <a:pt x="39666" y="53601"/>
                  </a:lnTo>
                  <a:lnTo>
                    <a:pt x="39561" y="52243"/>
                  </a:lnTo>
                  <a:lnTo>
                    <a:pt x="39456" y="50770"/>
                  </a:lnTo>
                  <a:lnTo>
                    <a:pt x="39340" y="49180"/>
                  </a:lnTo>
                  <a:lnTo>
                    <a:pt x="39235" y="47497"/>
                  </a:lnTo>
                  <a:lnTo>
                    <a:pt x="39129" y="45697"/>
                  </a:lnTo>
                  <a:lnTo>
                    <a:pt x="39035" y="43813"/>
                  </a:lnTo>
                  <a:lnTo>
                    <a:pt x="38940" y="41845"/>
                  </a:lnTo>
                  <a:lnTo>
                    <a:pt x="38856" y="39803"/>
                  </a:lnTo>
                  <a:lnTo>
                    <a:pt x="38824" y="38772"/>
                  </a:lnTo>
                  <a:lnTo>
                    <a:pt x="38803" y="37730"/>
                  </a:lnTo>
                  <a:lnTo>
                    <a:pt x="38793" y="36688"/>
                  </a:lnTo>
                  <a:lnTo>
                    <a:pt x="38793" y="35657"/>
                  </a:lnTo>
                  <a:lnTo>
                    <a:pt x="38793" y="34636"/>
                  </a:lnTo>
                  <a:lnTo>
                    <a:pt x="38803" y="33615"/>
                  </a:lnTo>
                  <a:lnTo>
                    <a:pt x="38824" y="32605"/>
                  </a:lnTo>
                  <a:lnTo>
                    <a:pt x="38856" y="31615"/>
                  </a:lnTo>
                  <a:lnTo>
                    <a:pt x="38919" y="29668"/>
                  </a:lnTo>
                  <a:lnTo>
                    <a:pt x="39014" y="27806"/>
                  </a:lnTo>
                  <a:lnTo>
                    <a:pt x="39108" y="26037"/>
                  </a:lnTo>
                  <a:lnTo>
                    <a:pt x="39224" y="24385"/>
                  </a:lnTo>
                  <a:lnTo>
                    <a:pt x="39340" y="22859"/>
                  </a:lnTo>
                  <a:lnTo>
                    <a:pt x="39456" y="21480"/>
                  </a:lnTo>
                  <a:lnTo>
                    <a:pt x="39571" y="20270"/>
                  </a:lnTo>
                  <a:lnTo>
                    <a:pt x="39677" y="19239"/>
                  </a:lnTo>
                  <a:lnTo>
                    <a:pt x="39824" y="17786"/>
                  </a:lnTo>
                  <a:lnTo>
                    <a:pt x="39887" y="17271"/>
                  </a:lnTo>
                  <a:lnTo>
                    <a:pt x="44718" y="12777"/>
                  </a:lnTo>
                  <a:lnTo>
                    <a:pt x="44392" y="11619"/>
                  </a:lnTo>
                  <a:lnTo>
                    <a:pt x="44097" y="10588"/>
                  </a:lnTo>
                  <a:lnTo>
                    <a:pt x="43823" y="9672"/>
                  </a:lnTo>
                  <a:lnTo>
                    <a:pt x="43550" y="8851"/>
                  </a:lnTo>
                  <a:lnTo>
                    <a:pt x="43297" y="8115"/>
                  </a:lnTo>
                  <a:lnTo>
                    <a:pt x="43171" y="7778"/>
                  </a:lnTo>
                  <a:lnTo>
                    <a:pt x="43044" y="7462"/>
                  </a:lnTo>
                  <a:lnTo>
                    <a:pt x="42918" y="7157"/>
                  </a:lnTo>
                  <a:lnTo>
                    <a:pt x="42781" y="6873"/>
                  </a:lnTo>
                  <a:lnTo>
                    <a:pt x="42655" y="6599"/>
                  </a:lnTo>
                  <a:lnTo>
                    <a:pt x="42518" y="6336"/>
                  </a:lnTo>
                  <a:lnTo>
                    <a:pt x="42381" y="6083"/>
                  </a:lnTo>
                  <a:lnTo>
                    <a:pt x="42245" y="5841"/>
                  </a:lnTo>
                  <a:lnTo>
                    <a:pt x="42097" y="5599"/>
                  </a:lnTo>
                  <a:lnTo>
                    <a:pt x="41950" y="5378"/>
                  </a:lnTo>
                  <a:lnTo>
                    <a:pt x="41792" y="5147"/>
                  </a:lnTo>
                  <a:lnTo>
                    <a:pt x="41624" y="4936"/>
                  </a:lnTo>
                  <a:lnTo>
                    <a:pt x="41455" y="4715"/>
                  </a:lnTo>
                  <a:lnTo>
                    <a:pt x="41276" y="4494"/>
                  </a:lnTo>
                  <a:lnTo>
                    <a:pt x="40887" y="4052"/>
                  </a:lnTo>
                  <a:lnTo>
                    <a:pt x="40466" y="3600"/>
                  </a:lnTo>
                  <a:lnTo>
                    <a:pt x="39992" y="3115"/>
                  </a:lnTo>
                  <a:lnTo>
                    <a:pt x="39466" y="2600"/>
                  </a:lnTo>
                  <a:lnTo>
                    <a:pt x="39182" y="2337"/>
                  </a:lnTo>
                  <a:lnTo>
                    <a:pt x="38898" y="2095"/>
                  </a:lnTo>
                  <a:lnTo>
                    <a:pt x="38593" y="1874"/>
                  </a:lnTo>
                  <a:lnTo>
                    <a:pt x="38298" y="1663"/>
                  </a:lnTo>
                  <a:lnTo>
                    <a:pt x="37982" y="1463"/>
                  </a:lnTo>
                  <a:lnTo>
                    <a:pt x="37667" y="1284"/>
                  </a:lnTo>
                  <a:lnTo>
                    <a:pt x="37351" y="1126"/>
                  </a:lnTo>
                  <a:lnTo>
                    <a:pt x="37025" y="979"/>
                  </a:lnTo>
                  <a:lnTo>
                    <a:pt x="36709" y="842"/>
                  </a:lnTo>
                  <a:lnTo>
                    <a:pt x="36383" y="716"/>
                  </a:lnTo>
                  <a:lnTo>
                    <a:pt x="36067" y="611"/>
                  </a:lnTo>
                  <a:lnTo>
                    <a:pt x="35751" y="505"/>
                  </a:lnTo>
                  <a:lnTo>
                    <a:pt x="35435" y="421"/>
                  </a:lnTo>
                  <a:lnTo>
                    <a:pt x="35130" y="348"/>
                  </a:lnTo>
                  <a:lnTo>
                    <a:pt x="34825" y="274"/>
                  </a:lnTo>
                  <a:lnTo>
                    <a:pt x="34530" y="221"/>
                  </a:lnTo>
                  <a:lnTo>
                    <a:pt x="34246" y="169"/>
                  </a:lnTo>
                  <a:lnTo>
                    <a:pt x="33973" y="127"/>
                  </a:lnTo>
                  <a:lnTo>
                    <a:pt x="33457" y="63"/>
                  </a:lnTo>
                  <a:lnTo>
                    <a:pt x="32994" y="21"/>
                  </a:lnTo>
                  <a:lnTo>
                    <a:pt x="32594" y="0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71"/>
            <p:cNvSpPr/>
            <p:nvPr/>
          </p:nvSpPr>
          <p:spPr>
            <a:xfrm>
              <a:off x="752842" y="1149730"/>
              <a:ext cx="471360" cy="663917"/>
            </a:xfrm>
            <a:custGeom>
              <a:rect b="b" l="l" r="r" t="t"/>
              <a:pathLst>
                <a:path extrusionOk="0" h="32331" w="22954">
                  <a:moveTo>
                    <a:pt x="11577" y="0"/>
                  </a:moveTo>
                  <a:lnTo>
                    <a:pt x="11219" y="11"/>
                  </a:lnTo>
                  <a:lnTo>
                    <a:pt x="10851" y="42"/>
                  </a:lnTo>
                  <a:lnTo>
                    <a:pt x="10493" y="74"/>
                  </a:lnTo>
                  <a:lnTo>
                    <a:pt x="10135" y="126"/>
                  </a:lnTo>
                  <a:lnTo>
                    <a:pt x="9777" y="190"/>
                  </a:lnTo>
                  <a:lnTo>
                    <a:pt x="9430" y="263"/>
                  </a:lnTo>
                  <a:lnTo>
                    <a:pt x="9083" y="347"/>
                  </a:lnTo>
                  <a:lnTo>
                    <a:pt x="8735" y="442"/>
                  </a:lnTo>
                  <a:lnTo>
                    <a:pt x="8388" y="547"/>
                  </a:lnTo>
                  <a:lnTo>
                    <a:pt x="8051" y="663"/>
                  </a:lnTo>
                  <a:lnTo>
                    <a:pt x="7725" y="790"/>
                  </a:lnTo>
                  <a:lnTo>
                    <a:pt x="7388" y="937"/>
                  </a:lnTo>
                  <a:lnTo>
                    <a:pt x="7062" y="1084"/>
                  </a:lnTo>
                  <a:lnTo>
                    <a:pt x="6746" y="1242"/>
                  </a:lnTo>
                  <a:lnTo>
                    <a:pt x="6431" y="1410"/>
                  </a:lnTo>
                  <a:lnTo>
                    <a:pt x="6115" y="1589"/>
                  </a:lnTo>
                  <a:lnTo>
                    <a:pt x="5810" y="1779"/>
                  </a:lnTo>
                  <a:lnTo>
                    <a:pt x="5515" y="1968"/>
                  </a:lnTo>
                  <a:lnTo>
                    <a:pt x="5220" y="2179"/>
                  </a:lnTo>
                  <a:lnTo>
                    <a:pt x="4926" y="2389"/>
                  </a:lnTo>
                  <a:lnTo>
                    <a:pt x="4641" y="2621"/>
                  </a:lnTo>
                  <a:lnTo>
                    <a:pt x="4368" y="2852"/>
                  </a:lnTo>
                  <a:lnTo>
                    <a:pt x="4105" y="3094"/>
                  </a:lnTo>
                  <a:lnTo>
                    <a:pt x="3842" y="3347"/>
                  </a:lnTo>
                  <a:lnTo>
                    <a:pt x="3589" y="3600"/>
                  </a:lnTo>
                  <a:lnTo>
                    <a:pt x="3336" y="3873"/>
                  </a:lnTo>
                  <a:lnTo>
                    <a:pt x="3094" y="4147"/>
                  </a:lnTo>
                  <a:lnTo>
                    <a:pt x="2863" y="4431"/>
                  </a:lnTo>
                  <a:lnTo>
                    <a:pt x="2642" y="4715"/>
                  </a:lnTo>
                  <a:lnTo>
                    <a:pt x="2421" y="5020"/>
                  </a:lnTo>
                  <a:lnTo>
                    <a:pt x="2105" y="5483"/>
                  </a:lnTo>
                  <a:lnTo>
                    <a:pt x="1926" y="5736"/>
                  </a:lnTo>
                  <a:lnTo>
                    <a:pt x="1768" y="5999"/>
                  </a:lnTo>
                  <a:lnTo>
                    <a:pt x="1610" y="6273"/>
                  </a:lnTo>
                  <a:lnTo>
                    <a:pt x="1453" y="6546"/>
                  </a:lnTo>
                  <a:lnTo>
                    <a:pt x="1316" y="6841"/>
                  </a:lnTo>
                  <a:lnTo>
                    <a:pt x="1179" y="7136"/>
                  </a:lnTo>
                  <a:lnTo>
                    <a:pt x="1053" y="7441"/>
                  </a:lnTo>
                  <a:lnTo>
                    <a:pt x="926" y="7746"/>
                  </a:lnTo>
                  <a:lnTo>
                    <a:pt x="811" y="8062"/>
                  </a:lnTo>
                  <a:lnTo>
                    <a:pt x="705" y="8378"/>
                  </a:lnTo>
                  <a:lnTo>
                    <a:pt x="611" y="8704"/>
                  </a:lnTo>
                  <a:lnTo>
                    <a:pt x="516" y="9041"/>
                  </a:lnTo>
                  <a:lnTo>
                    <a:pt x="432" y="9367"/>
                  </a:lnTo>
                  <a:lnTo>
                    <a:pt x="348" y="9704"/>
                  </a:lnTo>
                  <a:lnTo>
                    <a:pt x="284" y="10040"/>
                  </a:lnTo>
                  <a:lnTo>
                    <a:pt x="221" y="10377"/>
                  </a:lnTo>
                  <a:lnTo>
                    <a:pt x="169" y="10724"/>
                  </a:lnTo>
                  <a:lnTo>
                    <a:pt x="116" y="11061"/>
                  </a:lnTo>
                  <a:lnTo>
                    <a:pt x="84" y="11409"/>
                  </a:lnTo>
                  <a:lnTo>
                    <a:pt x="53" y="11745"/>
                  </a:lnTo>
                  <a:lnTo>
                    <a:pt x="21" y="12093"/>
                  </a:lnTo>
                  <a:lnTo>
                    <a:pt x="11" y="12429"/>
                  </a:lnTo>
                  <a:lnTo>
                    <a:pt x="0" y="12777"/>
                  </a:lnTo>
                  <a:lnTo>
                    <a:pt x="0" y="13114"/>
                  </a:lnTo>
                  <a:lnTo>
                    <a:pt x="11" y="13440"/>
                  </a:lnTo>
                  <a:lnTo>
                    <a:pt x="32" y="13777"/>
                  </a:lnTo>
                  <a:lnTo>
                    <a:pt x="53" y="14103"/>
                  </a:lnTo>
                  <a:lnTo>
                    <a:pt x="95" y="14419"/>
                  </a:lnTo>
                  <a:lnTo>
                    <a:pt x="137" y="14734"/>
                  </a:lnTo>
                  <a:lnTo>
                    <a:pt x="179" y="15050"/>
                  </a:lnTo>
                  <a:lnTo>
                    <a:pt x="242" y="15355"/>
                  </a:lnTo>
                  <a:lnTo>
                    <a:pt x="305" y="15660"/>
                  </a:lnTo>
                  <a:lnTo>
                    <a:pt x="4505" y="22322"/>
                  </a:lnTo>
                  <a:lnTo>
                    <a:pt x="3221" y="31121"/>
                  </a:lnTo>
                  <a:lnTo>
                    <a:pt x="3526" y="31257"/>
                  </a:lnTo>
                  <a:lnTo>
                    <a:pt x="3884" y="31394"/>
                  </a:lnTo>
                  <a:lnTo>
                    <a:pt x="4357" y="31573"/>
                  </a:lnTo>
                  <a:lnTo>
                    <a:pt x="4926" y="31752"/>
                  </a:lnTo>
                  <a:lnTo>
                    <a:pt x="5241" y="31847"/>
                  </a:lnTo>
                  <a:lnTo>
                    <a:pt x="5568" y="31942"/>
                  </a:lnTo>
                  <a:lnTo>
                    <a:pt x="5915" y="32026"/>
                  </a:lnTo>
                  <a:lnTo>
                    <a:pt x="6273" y="32110"/>
                  </a:lnTo>
                  <a:lnTo>
                    <a:pt x="6641" y="32173"/>
                  </a:lnTo>
                  <a:lnTo>
                    <a:pt x="7020" y="32236"/>
                  </a:lnTo>
                  <a:lnTo>
                    <a:pt x="7409" y="32278"/>
                  </a:lnTo>
                  <a:lnTo>
                    <a:pt x="7799" y="32320"/>
                  </a:lnTo>
                  <a:lnTo>
                    <a:pt x="8188" y="32331"/>
                  </a:lnTo>
                  <a:lnTo>
                    <a:pt x="8578" y="32331"/>
                  </a:lnTo>
                  <a:lnTo>
                    <a:pt x="8967" y="32310"/>
                  </a:lnTo>
                  <a:lnTo>
                    <a:pt x="9356" y="32257"/>
                  </a:lnTo>
                  <a:lnTo>
                    <a:pt x="9546" y="32226"/>
                  </a:lnTo>
                  <a:lnTo>
                    <a:pt x="9735" y="32194"/>
                  </a:lnTo>
                  <a:lnTo>
                    <a:pt x="9914" y="32142"/>
                  </a:lnTo>
                  <a:lnTo>
                    <a:pt x="10104" y="32089"/>
                  </a:lnTo>
                  <a:lnTo>
                    <a:pt x="10283" y="32036"/>
                  </a:lnTo>
                  <a:lnTo>
                    <a:pt x="10451" y="31963"/>
                  </a:lnTo>
                  <a:lnTo>
                    <a:pt x="10630" y="31889"/>
                  </a:lnTo>
                  <a:lnTo>
                    <a:pt x="10798" y="31805"/>
                  </a:lnTo>
                  <a:lnTo>
                    <a:pt x="10967" y="31721"/>
                  </a:lnTo>
                  <a:lnTo>
                    <a:pt x="11124" y="31615"/>
                  </a:lnTo>
                  <a:lnTo>
                    <a:pt x="11282" y="31510"/>
                  </a:lnTo>
                  <a:lnTo>
                    <a:pt x="11440" y="31394"/>
                  </a:lnTo>
                  <a:lnTo>
                    <a:pt x="11588" y="31268"/>
                  </a:lnTo>
                  <a:lnTo>
                    <a:pt x="11735" y="31131"/>
                  </a:lnTo>
                  <a:lnTo>
                    <a:pt x="11872" y="30994"/>
                  </a:lnTo>
                  <a:lnTo>
                    <a:pt x="11998" y="30836"/>
                  </a:lnTo>
                  <a:lnTo>
                    <a:pt x="12124" y="30668"/>
                  </a:lnTo>
                  <a:lnTo>
                    <a:pt x="12240" y="30500"/>
                  </a:lnTo>
                  <a:lnTo>
                    <a:pt x="12356" y="30310"/>
                  </a:lnTo>
                  <a:lnTo>
                    <a:pt x="12461" y="30110"/>
                  </a:lnTo>
                  <a:lnTo>
                    <a:pt x="12461" y="24943"/>
                  </a:lnTo>
                  <a:lnTo>
                    <a:pt x="12619" y="25006"/>
                  </a:lnTo>
                  <a:lnTo>
                    <a:pt x="12819" y="25090"/>
                  </a:lnTo>
                  <a:lnTo>
                    <a:pt x="13071" y="25185"/>
                  </a:lnTo>
                  <a:lnTo>
                    <a:pt x="13387" y="25290"/>
                  </a:lnTo>
                  <a:lnTo>
                    <a:pt x="13756" y="25406"/>
                  </a:lnTo>
                  <a:lnTo>
                    <a:pt x="14177" y="25522"/>
                  </a:lnTo>
                  <a:lnTo>
                    <a:pt x="14629" y="25616"/>
                  </a:lnTo>
                  <a:lnTo>
                    <a:pt x="15113" y="25711"/>
                  </a:lnTo>
                  <a:lnTo>
                    <a:pt x="15376" y="25743"/>
                  </a:lnTo>
                  <a:lnTo>
                    <a:pt x="15629" y="25774"/>
                  </a:lnTo>
                  <a:lnTo>
                    <a:pt x="15903" y="25795"/>
                  </a:lnTo>
                  <a:lnTo>
                    <a:pt x="16166" y="25806"/>
                  </a:lnTo>
                  <a:lnTo>
                    <a:pt x="16439" y="25816"/>
                  </a:lnTo>
                  <a:lnTo>
                    <a:pt x="16713" y="25806"/>
                  </a:lnTo>
                  <a:lnTo>
                    <a:pt x="16997" y="25795"/>
                  </a:lnTo>
                  <a:lnTo>
                    <a:pt x="17271" y="25764"/>
                  </a:lnTo>
                  <a:lnTo>
                    <a:pt x="17544" y="25722"/>
                  </a:lnTo>
                  <a:lnTo>
                    <a:pt x="17828" y="25669"/>
                  </a:lnTo>
                  <a:lnTo>
                    <a:pt x="18102" y="25606"/>
                  </a:lnTo>
                  <a:lnTo>
                    <a:pt x="18376" y="25522"/>
                  </a:lnTo>
                  <a:lnTo>
                    <a:pt x="18649" y="25427"/>
                  </a:lnTo>
                  <a:lnTo>
                    <a:pt x="18912" y="25311"/>
                  </a:lnTo>
                  <a:lnTo>
                    <a:pt x="19060" y="25238"/>
                  </a:lnTo>
                  <a:lnTo>
                    <a:pt x="19207" y="25143"/>
                  </a:lnTo>
                  <a:lnTo>
                    <a:pt x="19365" y="25038"/>
                  </a:lnTo>
                  <a:lnTo>
                    <a:pt x="19533" y="24911"/>
                  </a:lnTo>
                  <a:lnTo>
                    <a:pt x="19712" y="24764"/>
                  </a:lnTo>
                  <a:lnTo>
                    <a:pt x="19891" y="24585"/>
                  </a:lnTo>
                  <a:lnTo>
                    <a:pt x="20081" y="24396"/>
                  </a:lnTo>
                  <a:lnTo>
                    <a:pt x="20260" y="24185"/>
                  </a:lnTo>
                  <a:lnTo>
                    <a:pt x="20449" y="23943"/>
                  </a:lnTo>
                  <a:lnTo>
                    <a:pt x="20638" y="23680"/>
                  </a:lnTo>
                  <a:lnTo>
                    <a:pt x="20828" y="23385"/>
                  </a:lnTo>
                  <a:lnTo>
                    <a:pt x="21017" y="23070"/>
                  </a:lnTo>
                  <a:lnTo>
                    <a:pt x="21207" y="22722"/>
                  </a:lnTo>
                  <a:lnTo>
                    <a:pt x="21386" y="22343"/>
                  </a:lnTo>
                  <a:lnTo>
                    <a:pt x="21565" y="21933"/>
                  </a:lnTo>
                  <a:lnTo>
                    <a:pt x="21733" y="21491"/>
                  </a:lnTo>
                  <a:lnTo>
                    <a:pt x="21901" y="21017"/>
                  </a:lnTo>
                  <a:lnTo>
                    <a:pt x="22059" y="20512"/>
                  </a:lnTo>
                  <a:lnTo>
                    <a:pt x="22207" y="19965"/>
                  </a:lnTo>
                  <a:lnTo>
                    <a:pt x="22343" y="19397"/>
                  </a:lnTo>
                  <a:lnTo>
                    <a:pt x="22470" y="18776"/>
                  </a:lnTo>
                  <a:lnTo>
                    <a:pt x="22585" y="18123"/>
                  </a:lnTo>
                  <a:lnTo>
                    <a:pt x="22691" y="17439"/>
                  </a:lnTo>
                  <a:lnTo>
                    <a:pt x="22775" y="16702"/>
                  </a:lnTo>
                  <a:lnTo>
                    <a:pt x="22849" y="15934"/>
                  </a:lnTo>
                  <a:lnTo>
                    <a:pt x="22901" y="15113"/>
                  </a:lnTo>
                  <a:lnTo>
                    <a:pt x="22943" y="14261"/>
                  </a:lnTo>
                  <a:lnTo>
                    <a:pt x="22954" y="13356"/>
                  </a:lnTo>
                  <a:lnTo>
                    <a:pt x="22954" y="12408"/>
                  </a:lnTo>
                  <a:lnTo>
                    <a:pt x="22933" y="11419"/>
                  </a:lnTo>
                  <a:lnTo>
                    <a:pt x="22891" y="10377"/>
                  </a:lnTo>
                  <a:lnTo>
                    <a:pt x="22828" y="9293"/>
                  </a:lnTo>
                  <a:lnTo>
                    <a:pt x="22775" y="8756"/>
                  </a:lnTo>
                  <a:lnTo>
                    <a:pt x="22712" y="8230"/>
                  </a:lnTo>
                  <a:lnTo>
                    <a:pt x="22628" y="7725"/>
                  </a:lnTo>
                  <a:lnTo>
                    <a:pt x="22522" y="7230"/>
                  </a:lnTo>
                  <a:lnTo>
                    <a:pt x="22407" y="6757"/>
                  </a:lnTo>
                  <a:lnTo>
                    <a:pt x="22270" y="6304"/>
                  </a:lnTo>
                  <a:lnTo>
                    <a:pt x="22112" y="5852"/>
                  </a:lnTo>
                  <a:lnTo>
                    <a:pt x="21933" y="5431"/>
                  </a:lnTo>
                  <a:lnTo>
                    <a:pt x="21744" y="5020"/>
                  </a:lnTo>
                  <a:lnTo>
                    <a:pt x="21533" y="4620"/>
                  </a:lnTo>
                  <a:lnTo>
                    <a:pt x="21301" y="4242"/>
                  </a:lnTo>
                  <a:lnTo>
                    <a:pt x="21059" y="3873"/>
                  </a:lnTo>
                  <a:lnTo>
                    <a:pt x="20786" y="3526"/>
                  </a:lnTo>
                  <a:lnTo>
                    <a:pt x="20502" y="3200"/>
                  </a:lnTo>
                  <a:lnTo>
                    <a:pt x="20207" y="2884"/>
                  </a:lnTo>
                  <a:lnTo>
                    <a:pt x="19881" y="2579"/>
                  </a:lnTo>
                  <a:lnTo>
                    <a:pt x="19544" y="2295"/>
                  </a:lnTo>
                  <a:lnTo>
                    <a:pt x="19186" y="2031"/>
                  </a:lnTo>
                  <a:lnTo>
                    <a:pt x="18818" y="1779"/>
                  </a:lnTo>
                  <a:lnTo>
                    <a:pt x="18418" y="1547"/>
                  </a:lnTo>
                  <a:lnTo>
                    <a:pt x="18007" y="1326"/>
                  </a:lnTo>
                  <a:lnTo>
                    <a:pt x="17586" y="1126"/>
                  </a:lnTo>
                  <a:lnTo>
                    <a:pt x="17134" y="937"/>
                  </a:lnTo>
                  <a:lnTo>
                    <a:pt x="16671" y="768"/>
                  </a:lnTo>
                  <a:lnTo>
                    <a:pt x="16187" y="611"/>
                  </a:lnTo>
                  <a:lnTo>
                    <a:pt x="15692" y="474"/>
                  </a:lnTo>
                  <a:lnTo>
                    <a:pt x="15176" y="358"/>
                  </a:lnTo>
                  <a:lnTo>
                    <a:pt x="14640" y="253"/>
                  </a:lnTo>
                  <a:lnTo>
                    <a:pt x="14082" y="169"/>
                  </a:lnTo>
                  <a:lnTo>
                    <a:pt x="13513" y="95"/>
                  </a:lnTo>
                  <a:lnTo>
                    <a:pt x="12924" y="42"/>
                  </a:lnTo>
                  <a:lnTo>
                    <a:pt x="12314" y="11"/>
                  </a:lnTo>
                  <a:lnTo>
                    <a:pt x="11945" y="0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71"/>
            <p:cNvSpPr/>
            <p:nvPr/>
          </p:nvSpPr>
          <p:spPr>
            <a:xfrm>
              <a:off x="1075282" y="1525764"/>
              <a:ext cx="109164" cy="51235"/>
            </a:xfrm>
            <a:custGeom>
              <a:rect b="b" l="l" r="r" t="t"/>
              <a:pathLst>
                <a:path extrusionOk="0" h="2495" w="5316">
                  <a:moveTo>
                    <a:pt x="4863" y="1"/>
                  </a:moveTo>
                  <a:lnTo>
                    <a:pt x="4789" y="11"/>
                  </a:lnTo>
                  <a:lnTo>
                    <a:pt x="369" y="821"/>
                  </a:lnTo>
                  <a:lnTo>
                    <a:pt x="316" y="842"/>
                  </a:lnTo>
                  <a:lnTo>
                    <a:pt x="253" y="864"/>
                  </a:lnTo>
                  <a:lnTo>
                    <a:pt x="201" y="895"/>
                  </a:lnTo>
                  <a:lnTo>
                    <a:pt x="158" y="927"/>
                  </a:lnTo>
                  <a:lnTo>
                    <a:pt x="116" y="969"/>
                  </a:lnTo>
                  <a:lnTo>
                    <a:pt x="85" y="1021"/>
                  </a:lnTo>
                  <a:lnTo>
                    <a:pt x="53" y="1063"/>
                  </a:lnTo>
                  <a:lnTo>
                    <a:pt x="32" y="1116"/>
                  </a:lnTo>
                  <a:lnTo>
                    <a:pt x="11" y="1179"/>
                  </a:lnTo>
                  <a:lnTo>
                    <a:pt x="1" y="1232"/>
                  </a:lnTo>
                  <a:lnTo>
                    <a:pt x="1" y="1285"/>
                  </a:lnTo>
                  <a:lnTo>
                    <a:pt x="11" y="1348"/>
                  </a:lnTo>
                  <a:lnTo>
                    <a:pt x="22" y="1400"/>
                  </a:lnTo>
                  <a:lnTo>
                    <a:pt x="53" y="1453"/>
                  </a:lnTo>
                  <a:lnTo>
                    <a:pt x="85" y="1506"/>
                  </a:lnTo>
                  <a:lnTo>
                    <a:pt x="127" y="1558"/>
                  </a:lnTo>
                  <a:lnTo>
                    <a:pt x="264" y="1684"/>
                  </a:lnTo>
                  <a:lnTo>
                    <a:pt x="411" y="1811"/>
                  </a:lnTo>
                  <a:lnTo>
                    <a:pt x="558" y="1916"/>
                  </a:lnTo>
                  <a:lnTo>
                    <a:pt x="716" y="2021"/>
                  </a:lnTo>
                  <a:lnTo>
                    <a:pt x="885" y="2116"/>
                  </a:lnTo>
                  <a:lnTo>
                    <a:pt x="1053" y="2200"/>
                  </a:lnTo>
                  <a:lnTo>
                    <a:pt x="1232" y="2274"/>
                  </a:lnTo>
                  <a:lnTo>
                    <a:pt x="1411" y="2337"/>
                  </a:lnTo>
                  <a:lnTo>
                    <a:pt x="1590" y="2390"/>
                  </a:lnTo>
                  <a:lnTo>
                    <a:pt x="1779" y="2432"/>
                  </a:lnTo>
                  <a:lnTo>
                    <a:pt x="1969" y="2463"/>
                  </a:lnTo>
                  <a:lnTo>
                    <a:pt x="2158" y="2484"/>
                  </a:lnTo>
                  <a:lnTo>
                    <a:pt x="2358" y="2495"/>
                  </a:lnTo>
                  <a:lnTo>
                    <a:pt x="2558" y="2484"/>
                  </a:lnTo>
                  <a:lnTo>
                    <a:pt x="2758" y="2463"/>
                  </a:lnTo>
                  <a:lnTo>
                    <a:pt x="2958" y="2432"/>
                  </a:lnTo>
                  <a:lnTo>
                    <a:pt x="3147" y="2390"/>
                  </a:lnTo>
                  <a:lnTo>
                    <a:pt x="3337" y="2337"/>
                  </a:lnTo>
                  <a:lnTo>
                    <a:pt x="3526" y="2274"/>
                  </a:lnTo>
                  <a:lnTo>
                    <a:pt x="3705" y="2200"/>
                  </a:lnTo>
                  <a:lnTo>
                    <a:pt x="3874" y="2116"/>
                  </a:lnTo>
                  <a:lnTo>
                    <a:pt x="4042" y="2021"/>
                  </a:lnTo>
                  <a:lnTo>
                    <a:pt x="4200" y="1916"/>
                  </a:lnTo>
                  <a:lnTo>
                    <a:pt x="4347" y="1811"/>
                  </a:lnTo>
                  <a:lnTo>
                    <a:pt x="4494" y="1684"/>
                  </a:lnTo>
                  <a:lnTo>
                    <a:pt x="4631" y="1558"/>
                  </a:lnTo>
                  <a:lnTo>
                    <a:pt x="4758" y="1421"/>
                  </a:lnTo>
                  <a:lnTo>
                    <a:pt x="4873" y="1285"/>
                  </a:lnTo>
                  <a:lnTo>
                    <a:pt x="4989" y="1137"/>
                  </a:lnTo>
                  <a:lnTo>
                    <a:pt x="5094" y="979"/>
                  </a:lnTo>
                  <a:lnTo>
                    <a:pt x="5179" y="821"/>
                  </a:lnTo>
                  <a:lnTo>
                    <a:pt x="5263" y="653"/>
                  </a:lnTo>
                  <a:lnTo>
                    <a:pt x="5294" y="590"/>
                  </a:lnTo>
                  <a:lnTo>
                    <a:pt x="5305" y="527"/>
                  </a:lnTo>
                  <a:lnTo>
                    <a:pt x="5315" y="464"/>
                  </a:lnTo>
                  <a:lnTo>
                    <a:pt x="5315" y="400"/>
                  </a:lnTo>
                  <a:lnTo>
                    <a:pt x="5305" y="337"/>
                  </a:lnTo>
                  <a:lnTo>
                    <a:pt x="5284" y="285"/>
                  </a:lnTo>
                  <a:lnTo>
                    <a:pt x="5252" y="232"/>
                  </a:lnTo>
                  <a:lnTo>
                    <a:pt x="5221" y="179"/>
                  </a:lnTo>
                  <a:lnTo>
                    <a:pt x="5189" y="137"/>
                  </a:lnTo>
                  <a:lnTo>
                    <a:pt x="5147" y="95"/>
                  </a:lnTo>
                  <a:lnTo>
                    <a:pt x="5094" y="64"/>
                  </a:lnTo>
                  <a:lnTo>
                    <a:pt x="5042" y="32"/>
                  </a:lnTo>
                  <a:lnTo>
                    <a:pt x="4979" y="11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71"/>
            <p:cNvSpPr/>
            <p:nvPr/>
          </p:nvSpPr>
          <p:spPr>
            <a:xfrm>
              <a:off x="681093" y="998882"/>
              <a:ext cx="635825" cy="519351"/>
            </a:xfrm>
            <a:custGeom>
              <a:rect b="b" l="l" r="r" t="t"/>
              <a:pathLst>
                <a:path extrusionOk="0" h="25291" w="30963">
                  <a:moveTo>
                    <a:pt x="24385" y="0"/>
                  </a:moveTo>
                  <a:lnTo>
                    <a:pt x="24206" y="11"/>
                  </a:lnTo>
                  <a:lnTo>
                    <a:pt x="24027" y="21"/>
                  </a:lnTo>
                  <a:lnTo>
                    <a:pt x="23859" y="42"/>
                  </a:lnTo>
                  <a:lnTo>
                    <a:pt x="23690" y="63"/>
                  </a:lnTo>
                  <a:lnTo>
                    <a:pt x="23522" y="95"/>
                  </a:lnTo>
                  <a:lnTo>
                    <a:pt x="23196" y="179"/>
                  </a:lnTo>
                  <a:lnTo>
                    <a:pt x="22891" y="274"/>
                  </a:lnTo>
                  <a:lnTo>
                    <a:pt x="22585" y="400"/>
                  </a:lnTo>
                  <a:lnTo>
                    <a:pt x="22291" y="537"/>
                  </a:lnTo>
                  <a:lnTo>
                    <a:pt x="22007" y="684"/>
                  </a:lnTo>
                  <a:lnTo>
                    <a:pt x="21733" y="853"/>
                  </a:lnTo>
                  <a:lnTo>
                    <a:pt x="21480" y="1021"/>
                  </a:lnTo>
                  <a:lnTo>
                    <a:pt x="21228" y="1200"/>
                  </a:lnTo>
                  <a:lnTo>
                    <a:pt x="20996" y="1389"/>
                  </a:lnTo>
                  <a:lnTo>
                    <a:pt x="20775" y="1579"/>
                  </a:lnTo>
                  <a:lnTo>
                    <a:pt x="20565" y="1779"/>
                  </a:lnTo>
                  <a:lnTo>
                    <a:pt x="20375" y="1968"/>
                  </a:lnTo>
                  <a:lnTo>
                    <a:pt x="20196" y="2158"/>
                  </a:lnTo>
                  <a:lnTo>
                    <a:pt x="20028" y="2337"/>
                  </a:lnTo>
                  <a:lnTo>
                    <a:pt x="19733" y="2684"/>
                  </a:lnTo>
                  <a:lnTo>
                    <a:pt x="19502" y="2979"/>
                  </a:lnTo>
                  <a:lnTo>
                    <a:pt x="19333" y="3221"/>
                  </a:lnTo>
                  <a:lnTo>
                    <a:pt x="19197" y="3421"/>
                  </a:lnTo>
                  <a:lnTo>
                    <a:pt x="19112" y="3105"/>
                  </a:lnTo>
                  <a:lnTo>
                    <a:pt x="19018" y="2800"/>
                  </a:lnTo>
                  <a:lnTo>
                    <a:pt x="18923" y="2526"/>
                  </a:lnTo>
                  <a:lnTo>
                    <a:pt x="18807" y="2252"/>
                  </a:lnTo>
                  <a:lnTo>
                    <a:pt x="18691" y="2010"/>
                  </a:lnTo>
                  <a:lnTo>
                    <a:pt x="18576" y="1779"/>
                  </a:lnTo>
                  <a:lnTo>
                    <a:pt x="18439" y="1568"/>
                  </a:lnTo>
                  <a:lnTo>
                    <a:pt x="18302" y="1368"/>
                  </a:lnTo>
                  <a:lnTo>
                    <a:pt x="18155" y="1189"/>
                  </a:lnTo>
                  <a:lnTo>
                    <a:pt x="18007" y="1032"/>
                  </a:lnTo>
                  <a:lnTo>
                    <a:pt x="17849" y="884"/>
                  </a:lnTo>
                  <a:lnTo>
                    <a:pt x="17692" y="747"/>
                  </a:lnTo>
                  <a:lnTo>
                    <a:pt x="17523" y="632"/>
                  </a:lnTo>
                  <a:lnTo>
                    <a:pt x="17344" y="537"/>
                  </a:lnTo>
                  <a:lnTo>
                    <a:pt x="17165" y="442"/>
                  </a:lnTo>
                  <a:lnTo>
                    <a:pt x="16976" y="369"/>
                  </a:lnTo>
                  <a:lnTo>
                    <a:pt x="16786" y="305"/>
                  </a:lnTo>
                  <a:lnTo>
                    <a:pt x="16597" y="263"/>
                  </a:lnTo>
                  <a:lnTo>
                    <a:pt x="16397" y="221"/>
                  </a:lnTo>
                  <a:lnTo>
                    <a:pt x="16187" y="200"/>
                  </a:lnTo>
                  <a:lnTo>
                    <a:pt x="15976" y="190"/>
                  </a:lnTo>
                  <a:lnTo>
                    <a:pt x="15766" y="190"/>
                  </a:lnTo>
                  <a:lnTo>
                    <a:pt x="15545" y="200"/>
                  </a:lnTo>
                  <a:lnTo>
                    <a:pt x="15324" y="221"/>
                  </a:lnTo>
                  <a:lnTo>
                    <a:pt x="15092" y="253"/>
                  </a:lnTo>
                  <a:lnTo>
                    <a:pt x="14861" y="295"/>
                  </a:lnTo>
                  <a:lnTo>
                    <a:pt x="14629" y="348"/>
                  </a:lnTo>
                  <a:lnTo>
                    <a:pt x="14397" y="400"/>
                  </a:lnTo>
                  <a:lnTo>
                    <a:pt x="14155" y="474"/>
                  </a:lnTo>
                  <a:lnTo>
                    <a:pt x="13913" y="547"/>
                  </a:lnTo>
                  <a:lnTo>
                    <a:pt x="13661" y="632"/>
                  </a:lnTo>
                  <a:lnTo>
                    <a:pt x="13419" y="726"/>
                  </a:lnTo>
                  <a:lnTo>
                    <a:pt x="12914" y="937"/>
                  </a:lnTo>
                  <a:lnTo>
                    <a:pt x="12398" y="1168"/>
                  </a:lnTo>
                  <a:lnTo>
                    <a:pt x="11882" y="1432"/>
                  </a:lnTo>
                  <a:lnTo>
                    <a:pt x="11356" y="1705"/>
                  </a:lnTo>
                  <a:lnTo>
                    <a:pt x="10830" y="2000"/>
                  </a:lnTo>
                  <a:lnTo>
                    <a:pt x="10304" y="2316"/>
                  </a:lnTo>
                  <a:lnTo>
                    <a:pt x="9767" y="2631"/>
                  </a:lnTo>
                  <a:lnTo>
                    <a:pt x="9241" y="2968"/>
                  </a:lnTo>
                  <a:lnTo>
                    <a:pt x="8178" y="3631"/>
                  </a:lnTo>
                  <a:lnTo>
                    <a:pt x="7146" y="4305"/>
                  </a:lnTo>
                  <a:lnTo>
                    <a:pt x="6136" y="4947"/>
                  </a:lnTo>
                  <a:lnTo>
                    <a:pt x="5641" y="5241"/>
                  </a:lnTo>
                  <a:lnTo>
                    <a:pt x="5168" y="5525"/>
                  </a:lnTo>
                  <a:lnTo>
                    <a:pt x="4862" y="5715"/>
                  </a:lnTo>
                  <a:lnTo>
                    <a:pt x="4578" y="5894"/>
                  </a:lnTo>
                  <a:lnTo>
                    <a:pt x="4294" y="6083"/>
                  </a:lnTo>
                  <a:lnTo>
                    <a:pt x="4031" y="6273"/>
                  </a:lnTo>
                  <a:lnTo>
                    <a:pt x="3768" y="6462"/>
                  </a:lnTo>
                  <a:lnTo>
                    <a:pt x="3526" y="6662"/>
                  </a:lnTo>
                  <a:lnTo>
                    <a:pt x="3284" y="6862"/>
                  </a:lnTo>
                  <a:lnTo>
                    <a:pt x="3063" y="7052"/>
                  </a:lnTo>
                  <a:lnTo>
                    <a:pt x="2842" y="7251"/>
                  </a:lnTo>
                  <a:lnTo>
                    <a:pt x="2631" y="7462"/>
                  </a:lnTo>
                  <a:lnTo>
                    <a:pt x="2431" y="7662"/>
                  </a:lnTo>
                  <a:lnTo>
                    <a:pt x="2252" y="7872"/>
                  </a:lnTo>
                  <a:lnTo>
                    <a:pt x="2063" y="8072"/>
                  </a:lnTo>
                  <a:lnTo>
                    <a:pt x="1895" y="8283"/>
                  </a:lnTo>
                  <a:lnTo>
                    <a:pt x="1737" y="8493"/>
                  </a:lnTo>
                  <a:lnTo>
                    <a:pt x="1579" y="8704"/>
                  </a:lnTo>
                  <a:lnTo>
                    <a:pt x="1432" y="8914"/>
                  </a:lnTo>
                  <a:lnTo>
                    <a:pt x="1295" y="9125"/>
                  </a:lnTo>
                  <a:lnTo>
                    <a:pt x="1168" y="9335"/>
                  </a:lnTo>
                  <a:lnTo>
                    <a:pt x="1042" y="9556"/>
                  </a:lnTo>
                  <a:lnTo>
                    <a:pt x="937" y="9767"/>
                  </a:lnTo>
                  <a:lnTo>
                    <a:pt x="832" y="9977"/>
                  </a:lnTo>
                  <a:lnTo>
                    <a:pt x="726" y="10198"/>
                  </a:lnTo>
                  <a:lnTo>
                    <a:pt x="642" y="10409"/>
                  </a:lnTo>
                  <a:lnTo>
                    <a:pt x="558" y="10619"/>
                  </a:lnTo>
                  <a:lnTo>
                    <a:pt x="474" y="10840"/>
                  </a:lnTo>
                  <a:lnTo>
                    <a:pt x="337" y="11261"/>
                  </a:lnTo>
                  <a:lnTo>
                    <a:pt x="232" y="11682"/>
                  </a:lnTo>
                  <a:lnTo>
                    <a:pt x="137" y="12103"/>
                  </a:lnTo>
                  <a:lnTo>
                    <a:pt x="74" y="12524"/>
                  </a:lnTo>
                  <a:lnTo>
                    <a:pt x="32" y="12935"/>
                  </a:lnTo>
                  <a:lnTo>
                    <a:pt x="11" y="13335"/>
                  </a:lnTo>
                  <a:lnTo>
                    <a:pt x="0" y="13734"/>
                  </a:lnTo>
                  <a:lnTo>
                    <a:pt x="11" y="14124"/>
                  </a:lnTo>
                  <a:lnTo>
                    <a:pt x="32" y="14503"/>
                  </a:lnTo>
                  <a:lnTo>
                    <a:pt x="74" y="14871"/>
                  </a:lnTo>
                  <a:lnTo>
                    <a:pt x="126" y="15229"/>
                  </a:lnTo>
                  <a:lnTo>
                    <a:pt x="190" y="15576"/>
                  </a:lnTo>
                  <a:lnTo>
                    <a:pt x="253" y="15913"/>
                  </a:lnTo>
                  <a:lnTo>
                    <a:pt x="337" y="16229"/>
                  </a:lnTo>
                  <a:lnTo>
                    <a:pt x="421" y="16534"/>
                  </a:lnTo>
                  <a:lnTo>
                    <a:pt x="516" y="16818"/>
                  </a:lnTo>
                  <a:lnTo>
                    <a:pt x="600" y="17092"/>
                  </a:lnTo>
                  <a:lnTo>
                    <a:pt x="705" y="17344"/>
                  </a:lnTo>
                  <a:lnTo>
                    <a:pt x="800" y="17576"/>
                  </a:lnTo>
                  <a:lnTo>
                    <a:pt x="1021" y="18049"/>
                  </a:lnTo>
                  <a:lnTo>
                    <a:pt x="1284" y="18586"/>
                  </a:lnTo>
                  <a:lnTo>
                    <a:pt x="1589" y="19165"/>
                  </a:lnTo>
                  <a:lnTo>
                    <a:pt x="1926" y="19775"/>
                  </a:lnTo>
                  <a:lnTo>
                    <a:pt x="2284" y="20417"/>
                  </a:lnTo>
                  <a:lnTo>
                    <a:pt x="2663" y="21059"/>
                  </a:lnTo>
                  <a:lnTo>
                    <a:pt x="3410" y="22322"/>
                  </a:lnTo>
                  <a:lnTo>
                    <a:pt x="4115" y="23480"/>
                  </a:lnTo>
                  <a:lnTo>
                    <a:pt x="4694" y="24417"/>
                  </a:lnTo>
                  <a:lnTo>
                    <a:pt x="5241" y="25290"/>
                  </a:lnTo>
                  <a:lnTo>
                    <a:pt x="5273" y="24648"/>
                  </a:lnTo>
                  <a:lnTo>
                    <a:pt x="5315" y="24069"/>
                  </a:lnTo>
                  <a:lnTo>
                    <a:pt x="5368" y="23543"/>
                  </a:lnTo>
                  <a:lnTo>
                    <a:pt x="5431" y="23080"/>
                  </a:lnTo>
                  <a:lnTo>
                    <a:pt x="5494" y="22659"/>
                  </a:lnTo>
                  <a:lnTo>
                    <a:pt x="5578" y="22301"/>
                  </a:lnTo>
                  <a:lnTo>
                    <a:pt x="5662" y="21986"/>
                  </a:lnTo>
                  <a:lnTo>
                    <a:pt x="5757" y="21722"/>
                  </a:lnTo>
                  <a:lnTo>
                    <a:pt x="5862" y="21501"/>
                  </a:lnTo>
                  <a:lnTo>
                    <a:pt x="5915" y="21407"/>
                  </a:lnTo>
                  <a:lnTo>
                    <a:pt x="5967" y="21323"/>
                  </a:lnTo>
                  <a:lnTo>
                    <a:pt x="6031" y="21238"/>
                  </a:lnTo>
                  <a:lnTo>
                    <a:pt x="6083" y="21175"/>
                  </a:lnTo>
                  <a:lnTo>
                    <a:pt x="6146" y="21112"/>
                  </a:lnTo>
                  <a:lnTo>
                    <a:pt x="6210" y="21059"/>
                  </a:lnTo>
                  <a:lnTo>
                    <a:pt x="6273" y="21017"/>
                  </a:lnTo>
                  <a:lnTo>
                    <a:pt x="6346" y="20975"/>
                  </a:lnTo>
                  <a:lnTo>
                    <a:pt x="6410" y="20954"/>
                  </a:lnTo>
                  <a:lnTo>
                    <a:pt x="6483" y="20923"/>
                  </a:lnTo>
                  <a:lnTo>
                    <a:pt x="6557" y="20912"/>
                  </a:lnTo>
                  <a:lnTo>
                    <a:pt x="6631" y="20902"/>
                  </a:lnTo>
                  <a:lnTo>
                    <a:pt x="6778" y="20902"/>
                  </a:lnTo>
                  <a:lnTo>
                    <a:pt x="6936" y="20912"/>
                  </a:lnTo>
                  <a:lnTo>
                    <a:pt x="7104" y="20954"/>
                  </a:lnTo>
                  <a:lnTo>
                    <a:pt x="7272" y="20996"/>
                  </a:lnTo>
                  <a:lnTo>
                    <a:pt x="7451" y="21059"/>
                  </a:lnTo>
                  <a:lnTo>
                    <a:pt x="7830" y="21207"/>
                  </a:lnTo>
                  <a:lnTo>
                    <a:pt x="8220" y="21365"/>
                  </a:lnTo>
                  <a:lnTo>
                    <a:pt x="8420" y="21438"/>
                  </a:lnTo>
                  <a:lnTo>
                    <a:pt x="8630" y="21512"/>
                  </a:lnTo>
                  <a:lnTo>
                    <a:pt x="8851" y="21575"/>
                  </a:lnTo>
                  <a:lnTo>
                    <a:pt x="9062" y="21628"/>
                  </a:lnTo>
                  <a:lnTo>
                    <a:pt x="9283" y="21670"/>
                  </a:lnTo>
                  <a:lnTo>
                    <a:pt x="9514" y="21691"/>
                  </a:lnTo>
                  <a:lnTo>
                    <a:pt x="9746" y="21691"/>
                  </a:lnTo>
                  <a:lnTo>
                    <a:pt x="9977" y="21670"/>
                  </a:lnTo>
                  <a:lnTo>
                    <a:pt x="10093" y="21649"/>
                  </a:lnTo>
                  <a:lnTo>
                    <a:pt x="10209" y="21617"/>
                  </a:lnTo>
                  <a:lnTo>
                    <a:pt x="10314" y="21575"/>
                  </a:lnTo>
                  <a:lnTo>
                    <a:pt x="10409" y="21533"/>
                  </a:lnTo>
                  <a:lnTo>
                    <a:pt x="10514" y="21480"/>
                  </a:lnTo>
                  <a:lnTo>
                    <a:pt x="10609" y="21407"/>
                  </a:lnTo>
                  <a:lnTo>
                    <a:pt x="10693" y="21333"/>
                  </a:lnTo>
                  <a:lnTo>
                    <a:pt x="10777" y="21259"/>
                  </a:lnTo>
                  <a:lnTo>
                    <a:pt x="10861" y="21175"/>
                  </a:lnTo>
                  <a:lnTo>
                    <a:pt x="10935" y="21080"/>
                  </a:lnTo>
                  <a:lnTo>
                    <a:pt x="11009" y="20975"/>
                  </a:lnTo>
                  <a:lnTo>
                    <a:pt x="11082" y="20870"/>
                  </a:lnTo>
                  <a:lnTo>
                    <a:pt x="11209" y="20638"/>
                  </a:lnTo>
                  <a:lnTo>
                    <a:pt x="11314" y="20386"/>
                  </a:lnTo>
                  <a:lnTo>
                    <a:pt x="11419" y="20112"/>
                  </a:lnTo>
                  <a:lnTo>
                    <a:pt x="11503" y="19818"/>
                  </a:lnTo>
                  <a:lnTo>
                    <a:pt x="11587" y="19523"/>
                  </a:lnTo>
                  <a:lnTo>
                    <a:pt x="11651" y="19207"/>
                  </a:lnTo>
                  <a:lnTo>
                    <a:pt x="11703" y="18881"/>
                  </a:lnTo>
                  <a:lnTo>
                    <a:pt x="11745" y="18555"/>
                  </a:lnTo>
                  <a:lnTo>
                    <a:pt x="11787" y="18218"/>
                  </a:lnTo>
                  <a:lnTo>
                    <a:pt x="11808" y="17881"/>
                  </a:lnTo>
                  <a:lnTo>
                    <a:pt x="11830" y="17555"/>
                  </a:lnTo>
                  <a:lnTo>
                    <a:pt x="11851" y="17218"/>
                  </a:lnTo>
                  <a:lnTo>
                    <a:pt x="11861" y="16587"/>
                  </a:lnTo>
                  <a:lnTo>
                    <a:pt x="11851" y="15987"/>
                  </a:lnTo>
                  <a:lnTo>
                    <a:pt x="11830" y="15450"/>
                  </a:lnTo>
                  <a:lnTo>
                    <a:pt x="11808" y="15008"/>
                  </a:lnTo>
                  <a:lnTo>
                    <a:pt x="11787" y="14661"/>
                  </a:lnTo>
                  <a:lnTo>
                    <a:pt x="11756" y="14355"/>
                  </a:lnTo>
                  <a:lnTo>
                    <a:pt x="12429" y="14334"/>
                  </a:lnTo>
                  <a:lnTo>
                    <a:pt x="13208" y="14303"/>
                  </a:lnTo>
                  <a:lnTo>
                    <a:pt x="14229" y="14261"/>
                  </a:lnTo>
                  <a:lnTo>
                    <a:pt x="15439" y="14187"/>
                  </a:lnTo>
                  <a:lnTo>
                    <a:pt x="16808" y="14082"/>
                  </a:lnTo>
                  <a:lnTo>
                    <a:pt x="18291" y="13955"/>
                  </a:lnTo>
                  <a:lnTo>
                    <a:pt x="19060" y="13871"/>
                  </a:lnTo>
                  <a:lnTo>
                    <a:pt x="19839" y="13787"/>
                  </a:lnTo>
                  <a:lnTo>
                    <a:pt x="20628" y="13692"/>
                  </a:lnTo>
                  <a:lnTo>
                    <a:pt x="21417" y="13587"/>
                  </a:lnTo>
                  <a:lnTo>
                    <a:pt x="22207" y="13471"/>
                  </a:lnTo>
                  <a:lnTo>
                    <a:pt x="22985" y="13345"/>
                  </a:lnTo>
                  <a:lnTo>
                    <a:pt x="23754" y="13208"/>
                  </a:lnTo>
                  <a:lnTo>
                    <a:pt x="24501" y="13061"/>
                  </a:lnTo>
                  <a:lnTo>
                    <a:pt x="25227" y="12893"/>
                  </a:lnTo>
                  <a:lnTo>
                    <a:pt x="25922" y="12724"/>
                  </a:lnTo>
                  <a:lnTo>
                    <a:pt x="26574" y="12535"/>
                  </a:lnTo>
                  <a:lnTo>
                    <a:pt x="26890" y="12429"/>
                  </a:lnTo>
                  <a:lnTo>
                    <a:pt x="27195" y="12335"/>
                  </a:lnTo>
                  <a:lnTo>
                    <a:pt x="27490" y="12229"/>
                  </a:lnTo>
                  <a:lnTo>
                    <a:pt x="27774" y="12114"/>
                  </a:lnTo>
                  <a:lnTo>
                    <a:pt x="28037" y="11998"/>
                  </a:lnTo>
                  <a:lnTo>
                    <a:pt x="28300" y="11882"/>
                  </a:lnTo>
                  <a:lnTo>
                    <a:pt x="28542" y="11766"/>
                  </a:lnTo>
                  <a:lnTo>
                    <a:pt x="28763" y="11640"/>
                  </a:lnTo>
                  <a:lnTo>
                    <a:pt x="28974" y="11514"/>
                  </a:lnTo>
                  <a:lnTo>
                    <a:pt x="29174" y="11377"/>
                  </a:lnTo>
                  <a:lnTo>
                    <a:pt x="29353" y="11240"/>
                  </a:lnTo>
                  <a:lnTo>
                    <a:pt x="29510" y="11103"/>
                  </a:lnTo>
                  <a:lnTo>
                    <a:pt x="29658" y="10956"/>
                  </a:lnTo>
                  <a:lnTo>
                    <a:pt x="29784" y="10809"/>
                  </a:lnTo>
                  <a:lnTo>
                    <a:pt x="29900" y="10661"/>
                  </a:lnTo>
                  <a:lnTo>
                    <a:pt x="30005" y="10503"/>
                  </a:lnTo>
                  <a:lnTo>
                    <a:pt x="30205" y="10188"/>
                  </a:lnTo>
                  <a:lnTo>
                    <a:pt x="30373" y="9862"/>
                  </a:lnTo>
                  <a:lnTo>
                    <a:pt x="30521" y="9525"/>
                  </a:lnTo>
                  <a:lnTo>
                    <a:pt x="30658" y="9188"/>
                  </a:lnTo>
                  <a:lnTo>
                    <a:pt x="30763" y="8841"/>
                  </a:lnTo>
                  <a:lnTo>
                    <a:pt x="30847" y="8483"/>
                  </a:lnTo>
                  <a:lnTo>
                    <a:pt x="30910" y="8125"/>
                  </a:lnTo>
                  <a:lnTo>
                    <a:pt x="30942" y="7757"/>
                  </a:lnTo>
                  <a:lnTo>
                    <a:pt x="30963" y="7399"/>
                  </a:lnTo>
                  <a:lnTo>
                    <a:pt x="30963" y="7030"/>
                  </a:lnTo>
                  <a:lnTo>
                    <a:pt x="30942" y="6662"/>
                  </a:lnTo>
                  <a:lnTo>
                    <a:pt x="30900" y="6294"/>
                  </a:lnTo>
                  <a:lnTo>
                    <a:pt x="30836" y="5915"/>
                  </a:lnTo>
                  <a:lnTo>
                    <a:pt x="30752" y="5557"/>
                  </a:lnTo>
                  <a:lnTo>
                    <a:pt x="30647" y="5189"/>
                  </a:lnTo>
                  <a:lnTo>
                    <a:pt x="30521" y="4831"/>
                  </a:lnTo>
                  <a:lnTo>
                    <a:pt x="30373" y="4473"/>
                  </a:lnTo>
                  <a:lnTo>
                    <a:pt x="30216" y="4126"/>
                  </a:lnTo>
                  <a:lnTo>
                    <a:pt x="30026" y="3778"/>
                  </a:lnTo>
                  <a:lnTo>
                    <a:pt x="29826" y="3442"/>
                  </a:lnTo>
                  <a:lnTo>
                    <a:pt x="29616" y="3115"/>
                  </a:lnTo>
                  <a:lnTo>
                    <a:pt x="29374" y="2789"/>
                  </a:lnTo>
                  <a:lnTo>
                    <a:pt x="29121" y="2484"/>
                  </a:lnTo>
                  <a:lnTo>
                    <a:pt x="28847" y="2179"/>
                  </a:lnTo>
                  <a:lnTo>
                    <a:pt x="28553" y="1895"/>
                  </a:lnTo>
                  <a:lnTo>
                    <a:pt x="28247" y="1621"/>
                  </a:lnTo>
                  <a:lnTo>
                    <a:pt x="27921" y="1358"/>
                  </a:lnTo>
                  <a:lnTo>
                    <a:pt x="27574" y="1116"/>
                  </a:lnTo>
                  <a:lnTo>
                    <a:pt x="27216" y="884"/>
                  </a:lnTo>
                  <a:lnTo>
                    <a:pt x="26848" y="674"/>
                  </a:lnTo>
                  <a:lnTo>
                    <a:pt x="26458" y="474"/>
                  </a:lnTo>
                  <a:lnTo>
                    <a:pt x="26258" y="390"/>
                  </a:lnTo>
                  <a:lnTo>
                    <a:pt x="26058" y="316"/>
                  </a:lnTo>
                  <a:lnTo>
                    <a:pt x="25869" y="242"/>
                  </a:lnTo>
                  <a:lnTo>
                    <a:pt x="25669" y="179"/>
                  </a:lnTo>
                  <a:lnTo>
                    <a:pt x="25480" y="137"/>
                  </a:lnTo>
                  <a:lnTo>
                    <a:pt x="25290" y="95"/>
                  </a:lnTo>
                  <a:lnTo>
                    <a:pt x="25101" y="53"/>
                  </a:lnTo>
                  <a:lnTo>
                    <a:pt x="24922" y="32"/>
                  </a:lnTo>
                  <a:lnTo>
                    <a:pt x="24743" y="11"/>
                  </a:lnTo>
                  <a:lnTo>
                    <a:pt x="24553" y="11"/>
                  </a:lnTo>
                  <a:lnTo>
                    <a:pt x="2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71"/>
            <p:cNvSpPr/>
            <p:nvPr/>
          </p:nvSpPr>
          <p:spPr>
            <a:xfrm>
              <a:off x="784383" y="1388530"/>
              <a:ext cx="93167" cy="93167"/>
            </a:xfrm>
            <a:custGeom>
              <a:rect b="b" l="l" r="r" t="t"/>
              <a:pathLst>
                <a:path extrusionOk="0" h="4537" w="4537">
                  <a:moveTo>
                    <a:pt x="2264" y="1"/>
                  </a:moveTo>
                  <a:lnTo>
                    <a:pt x="2032" y="11"/>
                  </a:lnTo>
                  <a:lnTo>
                    <a:pt x="1811" y="43"/>
                  </a:lnTo>
                  <a:lnTo>
                    <a:pt x="1590" y="95"/>
                  </a:lnTo>
                  <a:lnTo>
                    <a:pt x="1390" y="179"/>
                  </a:lnTo>
                  <a:lnTo>
                    <a:pt x="1190" y="274"/>
                  </a:lnTo>
                  <a:lnTo>
                    <a:pt x="1001" y="390"/>
                  </a:lnTo>
                  <a:lnTo>
                    <a:pt x="822" y="516"/>
                  </a:lnTo>
                  <a:lnTo>
                    <a:pt x="664" y="664"/>
                  </a:lnTo>
                  <a:lnTo>
                    <a:pt x="517" y="821"/>
                  </a:lnTo>
                  <a:lnTo>
                    <a:pt x="390" y="1000"/>
                  </a:lnTo>
                  <a:lnTo>
                    <a:pt x="274" y="1190"/>
                  </a:lnTo>
                  <a:lnTo>
                    <a:pt x="180" y="1379"/>
                  </a:lnTo>
                  <a:lnTo>
                    <a:pt x="106" y="1590"/>
                  </a:lnTo>
                  <a:lnTo>
                    <a:pt x="43" y="1811"/>
                  </a:lnTo>
                  <a:lnTo>
                    <a:pt x="11" y="2032"/>
                  </a:lnTo>
                  <a:lnTo>
                    <a:pt x="1" y="2263"/>
                  </a:lnTo>
                  <a:lnTo>
                    <a:pt x="11" y="2495"/>
                  </a:lnTo>
                  <a:lnTo>
                    <a:pt x="43" y="2726"/>
                  </a:lnTo>
                  <a:lnTo>
                    <a:pt x="106" y="2937"/>
                  </a:lnTo>
                  <a:lnTo>
                    <a:pt x="180" y="3147"/>
                  </a:lnTo>
                  <a:lnTo>
                    <a:pt x="274" y="3347"/>
                  </a:lnTo>
                  <a:lnTo>
                    <a:pt x="390" y="3537"/>
                  </a:lnTo>
                  <a:lnTo>
                    <a:pt x="517" y="3705"/>
                  </a:lnTo>
                  <a:lnTo>
                    <a:pt x="664" y="3874"/>
                  </a:lnTo>
                  <a:lnTo>
                    <a:pt x="822" y="4021"/>
                  </a:lnTo>
                  <a:lnTo>
                    <a:pt x="1001" y="4147"/>
                  </a:lnTo>
                  <a:lnTo>
                    <a:pt x="1190" y="4263"/>
                  </a:lnTo>
                  <a:lnTo>
                    <a:pt x="1390" y="4358"/>
                  </a:lnTo>
                  <a:lnTo>
                    <a:pt x="1590" y="4431"/>
                  </a:lnTo>
                  <a:lnTo>
                    <a:pt x="1811" y="4494"/>
                  </a:lnTo>
                  <a:lnTo>
                    <a:pt x="2032" y="4526"/>
                  </a:lnTo>
                  <a:lnTo>
                    <a:pt x="2264" y="4537"/>
                  </a:lnTo>
                  <a:lnTo>
                    <a:pt x="2506" y="4526"/>
                  </a:lnTo>
                  <a:lnTo>
                    <a:pt x="2727" y="4494"/>
                  </a:lnTo>
                  <a:lnTo>
                    <a:pt x="2948" y="4431"/>
                  </a:lnTo>
                  <a:lnTo>
                    <a:pt x="3148" y="4358"/>
                  </a:lnTo>
                  <a:lnTo>
                    <a:pt x="3348" y="4263"/>
                  </a:lnTo>
                  <a:lnTo>
                    <a:pt x="3537" y="4147"/>
                  </a:lnTo>
                  <a:lnTo>
                    <a:pt x="3716" y="4021"/>
                  </a:lnTo>
                  <a:lnTo>
                    <a:pt x="3874" y="3874"/>
                  </a:lnTo>
                  <a:lnTo>
                    <a:pt x="4021" y="3705"/>
                  </a:lnTo>
                  <a:lnTo>
                    <a:pt x="4147" y="3537"/>
                  </a:lnTo>
                  <a:lnTo>
                    <a:pt x="4263" y="3347"/>
                  </a:lnTo>
                  <a:lnTo>
                    <a:pt x="4358" y="3147"/>
                  </a:lnTo>
                  <a:lnTo>
                    <a:pt x="4432" y="2937"/>
                  </a:lnTo>
                  <a:lnTo>
                    <a:pt x="4495" y="2726"/>
                  </a:lnTo>
                  <a:lnTo>
                    <a:pt x="4526" y="2495"/>
                  </a:lnTo>
                  <a:lnTo>
                    <a:pt x="4537" y="2263"/>
                  </a:lnTo>
                  <a:lnTo>
                    <a:pt x="4526" y="2032"/>
                  </a:lnTo>
                  <a:lnTo>
                    <a:pt x="4495" y="1811"/>
                  </a:lnTo>
                  <a:lnTo>
                    <a:pt x="4432" y="1590"/>
                  </a:lnTo>
                  <a:lnTo>
                    <a:pt x="4358" y="1379"/>
                  </a:lnTo>
                  <a:lnTo>
                    <a:pt x="4263" y="1190"/>
                  </a:lnTo>
                  <a:lnTo>
                    <a:pt x="4147" y="1000"/>
                  </a:lnTo>
                  <a:lnTo>
                    <a:pt x="4021" y="821"/>
                  </a:lnTo>
                  <a:lnTo>
                    <a:pt x="3874" y="664"/>
                  </a:lnTo>
                  <a:lnTo>
                    <a:pt x="3716" y="516"/>
                  </a:lnTo>
                  <a:lnTo>
                    <a:pt x="3537" y="390"/>
                  </a:lnTo>
                  <a:lnTo>
                    <a:pt x="3348" y="274"/>
                  </a:lnTo>
                  <a:lnTo>
                    <a:pt x="3148" y="179"/>
                  </a:lnTo>
                  <a:lnTo>
                    <a:pt x="2948" y="95"/>
                  </a:lnTo>
                  <a:lnTo>
                    <a:pt x="2727" y="43"/>
                  </a:lnTo>
                  <a:lnTo>
                    <a:pt x="2506" y="11"/>
                  </a:lnTo>
                  <a:lnTo>
                    <a:pt x="2264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71"/>
            <p:cNvSpPr/>
            <p:nvPr/>
          </p:nvSpPr>
          <p:spPr>
            <a:xfrm>
              <a:off x="1665703" y="1858798"/>
              <a:ext cx="160399" cy="293938"/>
            </a:xfrm>
            <a:custGeom>
              <a:rect b="b" l="l" r="r" t="t"/>
              <a:pathLst>
                <a:path extrusionOk="0" h="14314" w="7811">
                  <a:moveTo>
                    <a:pt x="4421" y="1"/>
                  </a:moveTo>
                  <a:lnTo>
                    <a:pt x="4295" y="11"/>
                  </a:lnTo>
                  <a:lnTo>
                    <a:pt x="4169" y="43"/>
                  </a:lnTo>
                  <a:lnTo>
                    <a:pt x="4053" y="85"/>
                  </a:lnTo>
                  <a:lnTo>
                    <a:pt x="3937" y="137"/>
                  </a:lnTo>
                  <a:lnTo>
                    <a:pt x="3832" y="211"/>
                  </a:lnTo>
                  <a:lnTo>
                    <a:pt x="3737" y="295"/>
                  </a:lnTo>
                  <a:lnTo>
                    <a:pt x="3642" y="400"/>
                  </a:lnTo>
                  <a:lnTo>
                    <a:pt x="3569" y="516"/>
                  </a:lnTo>
                  <a:lnTo>
                    <a:pt x="3516" y="643"/>
                  </a:lnTo>
                  <a:lnTo>
                    <a:pt x="64" y="9799"/>
                  </a:lnTo>
                  <a:lnTo>
                    <a:pt x="22" y="9925"/>
                  </a:lnTo>
                  <a:lnTo>
                    <a:pt x="1" y="10041"/>
                  </a:lnTo>
                  <a:lnTo>
                    <a:pt x="1" y="10167"/>
                  </a:lnTo>
                  <a:lnTo>
                    <a:pt x="12" y="10283"/>
                  </a:lnTo>
                  <a:lnTo>
                    <a:pt x="33" y="10409"/>
                  </a:lnTo>
                  <a:lnTo>
                    <a:pt x="75" y="10525"/>
                  </a:lnTo>
                  <a:lnTo>
                    <a:pt x="127" y="10630"/>
                  </a:lnTo>
                  <a:lnTo>
                    <a:pt x="201" y="10735"/>
                  </a:lnTo>
                  <a:lnTo>
                    <a:pt x="2590" y="13924"/>
                  </a:lnTo>
                  <a:lnTo>
                    <a:pt x="2685" y="14029"/>
                  </a:lnTo>
                  <a:lnTo>
                    <a:pt x="2790" y="14124"/>
                  </a:lnTo>
                  <a:lnTo>
                    <a:pt x="2895" y="14187"/>
                  </a:lnTo>
                  <a:lnTo>
                    <a:pt x="3021" y="14250"/>
                  </a:lnTo>
                  <a:lnTo>
                    <a:pt x="3137" y="14282"/>
                  </a:lnTo>
                  <a:lnTo>
                    <a:pt x="3264" y="14314"/>
                  </a:lnTo>
                  <a:lnTo>
                    <a:pt x="3390" y="14314"/>
                  </a:lnTo>
                  <a:lnTo>
                    <a:pt x="3516" y="14303"/>
                  </a:lnTo>
                  <a:lnTo>
                    <a:pt x="3642" y="14282"/>
                  </a:lnTo>
                  <a:lnTo>
                    <a:pt x="3758" y="14240"/>
                  </a:lnTo>
                  <a:lnTo>
                    <a:pt x="3874" y="14177"/>
                  </a:lnTo>
                  <a:lnTo>
                    <a:pt x="3979" y="14114"/>
                  </a:lnTo>
                  <a:lnTo>
                    <a:pt x="4074" y="14019"/>
                  </a:lnTo>
                  <a:lnTo>
                    <a:pt x="4169" y="13924"/>
                  </a:lnTo>
                  <a:lnTo>
                    <a:pt x="4242" y="13808"/>
                  </a:lnTo>
                  <a:lnTo>
                    <a:pt x="4295" y="13682"/>
                  </a:lnTo>
                  <a:lnTo>
                    <a:pt x="7747" y="4515"/>
                  </a:lnTo>
                  <a:lnTo>
                    <a:pt x="7789" y="4400"/>
                  </a:lnTo>
                  <a:lnTo>
                    <a:pt x="7810" y="4273"/>
                  </a:lnTo>
                  <a:lnTo>
                    <a:pt x="7810" y="4158"/>
                  </a:lnTo>
                  <a:lnTo>
                    <a:pt x="7800" y="4031"/>
                  </a:lnTo>
                  <a:lnTo>
                    <a:pt x="7778" y="3916"/>
                  </a:lnTo>
                  <a:lnTo>
                    <a:pt x="7736" y="3800"/>
                  </a:lnTo>
                  <a:lnTo>
                    <a:pt x="7684" y="3684"/>
                  </a:lnTo>
                  <a:lnTo>
                    <a:pt x="7621" y="3579"/>
                  </a:lnTo>
                  <a:lnTo>
                    <a:pt x="5221" y="400"/>
                  </a:lnTo>
                  <a:lnTo>
                    <a:pt x="5126" y="285"/>
                  </a:lnTo>
                  <a:lnTo>
                    <a:pt x="5021" y="200"/>
                  </a:lnTo>
                  <a:lnTo>
                    <a:pt x="4916" y="127"/>
                  </a:lnTo>
                  <a:lnTo>
                    <a:pt x="4790" y="74"/>
                  </a:lnTo>
                  <a:lnTo>
                    <a:pt x="4674" y="32"/>
                  </a:lnTo>
                  <a:lnTo>
                    <a:pt x="4547" y="11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71"/>
            <p:cNvSpPr/>
            <p:nvPr/>
          </p:nvSpPr>
          <p:spPr>
            <a:xfrm>
              <a:off x="1691433" y="1899868"/>
              <a:ext cx="102018" cy="208574"/>
            </a:xfrm>
            <a:custGeom>
              <a:rect b="b" l="l" r="r" t="t"/>
              <a:pathLst>
                <a:path extrusionOk="0" h="10157" w="4968">
                  <a:moveTo>
                    <a:pt x="2674" y="0"/>
                  </a:moveTo>
                  <a:lnTo>
                    <a:pt x="0" y="7178"/>
                  </a:lnTo>
                  <a:lnTo>
                    <a:pt x="2210" y="10156"/>
                  </a:lnTo>
                  <a:lnTo>
                    <a:pt x="4968" y="285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71"/>
            <p:cNvSpPr/>
            <p:nvPr/>
          </p:nvSpPr>
          <p:spPr>
            <a:xfrm>
              <a:off x="945603" y="1647659"/>
              <a:ext cx="101176" cy="54253"/>
            </a:xfrm>
            <a:custGeom>
              <a:rect b="b" l="l" r="r" t="t"/>
              <a:pathLst>
                <a:path extrusionOk="0" h="2642" w="4927">
                  <a:moveTo>
                    <a:pt x="1" y="0"/>
                  </a:moveTo>
                  <a:lnTo>
                    <a:pt x="117" y="116"/>
                  </a:lnTo>
                  <a:lnTo>
                    <a:pt x="454" y="421"/>
                  </a:lnTo>
                  <a:lnTo>
                    <a:pt x="685" y="621"/>
                  </a:lnTo>
                  <a:lnTo>
                    <a:pt x="969" y="853"/>
                  </a:lnTo>
                  <a:lnTo>
                    <a:pt x="1274" y="1095"/>
                  </a:lnTo>
                  <a:lnTo>
                    <a:pt x="1622" y="1347"/>
                  </a:lnTo>
                  <a:lnTo>
                    <a:pt x="1990" y="1589"/>
                  </a:lnTo>
                  <a:lnTo>
                    <a:pt x="2379" y="1831"/>
                  </a:lnTo>
                  <a:lnTo>
                    <a:pt x="2579" y="1947"/>
                  </a:lnTo>
                  <a:lnTo>
                    <a:pt x="2779" y="2063"/>
                  </a:lnTo>
                  <a:lnTo>
                    <a:pt x="2990" y="2158"/>
                  </a:lnTo>
                  <a:lnTo>
                    <a:pt x="3200" y="2252"/>
                  </a:lnTo>
                  <a:lnTo>
                    <a:pt x="3421" y="2347"/>
                  </a:lnTo>
                  <a:lnTo>
                    <a:pt x="3632" y="2421"/>
                  </a:lnTo>
                  <a:lnTo>
                    <a:pt x="3853" y="2495"/>
                  </a:lnTo>
                  <a:lnTo>
                    <a:pt x="4063" y="2547"/>
                  </a:lnTo>
                  <a:lnTo>
                    <a:pt x="4284" y="2600"/>
                  </a:lnTo>
                  <a:lnTo>
                    <a:pt x="4495" y="2631"/>
                  </a:lnTo>
                  <a:lnTo>
                    <a:pt x="4716" y="2642"/>
                  </a:lnTo>
                  <a:lnTo>
                    <a:pt x="4926" y="2642"/>
                  </a:lnTo>
                  <a:lnTo>
                    <a:pt x="4074" y="1063"/>
                  </a:lnTo>
                  <a:lnTo>
                    <a:pt x="3642" y="1000"/>
                  </a:lnTo>
                  <a:lnTo>
                    <a:pt x="3179" y="926"/>
                  </a:lnTo>
                  <a:lnTo>
                    <a:pt x="2590" y="811"/>
                  </a:lnTo>
                  <a:lnTo>
                    <a:pt x="2274" y="737"/>
                  </a:lnTo>
                  <a:lnTo>
                    <a:pt x="1937" y="663"/>
                  </a:lnTo>
                  <a:lnTo>
                    <a:pt x="1601" y="569"/>
                  </a:lnTo>
                  <a:lnTo>
                    <a:pt x="1264" y="474"/>
                  </a:lnTo>
                  <a:lnTo>
                    <a:pt x="927" y="369"/>
                  </a:lnTo>
                  <a:lnTo>
                    <a:pt x="601" y="253"/>
                  </a:lnTo>
                  <a:lnTo>
                    <a:pt x="296" y="1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D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71"/>
            <p:cNvSpPr/>
            <p:nvPr/>
          </p:nvSpPr>
          <p:spPr>
            <a:xfrm>
              <a:off x="1634366" y="960625"/>
              <a:ext cx="547032" cy="574035"/>
            </a:xfrm>
            <a:custGeom>
              <a:rect b="b" l="l" r="r" t="t"/>
              <a:pathLst>
                <a:path extrusionOk="0" h="27954" w="26639">
                  <a:moveTo>
                    <a:pt x="12893" y="0"/>
                  </a:moveTo>
                  <a:lnTo>
                    <a:pt x="12556" y="11"/>
                  </a:lnTo>
                  <a:lnTo>
                    <a:pt x="12230" y="32"/>
                  </a:lnTo>
                  <a:lnTo>
                    <a:pt x="11904" y="64"/>
                  </a:lnTo>
                  <a:lnTo>
                    <a:pt x="11567" y="95"/>
                  </a:lnTo>
                  <a:lnTo>
                    <a:pt x="11251" y="148"/>
                  </a:lnTo>
                  <a:lnTo>
                    <a:pt x="10925" y="190"/>
                  </a:lnTo>
                  <a:lnTo>
                    <a:pt x="10599" y="253"/>
                  </a:lnTo>
                  <a:lnTo>
                    <a:pt x="10283" y="316"/>
                  </a:lnTo>
                  <a:lnTo>
                    <a:pt x="9967" y="390"/>
                  </a:lnTo>
                  <a:lnTo>
                    <a:pt x="9662" y="474"/>
                  </a:lnTo>
                  <a:lnTo>
                    <a:pt x="9347" y="558"/>
                  </a:lnTo>
                  <a:lnTo>
                    <a:pt x="9041" y="653"/>
                  </a:lnTo>
                  <a:lnTo>
                    <a:pt x="8736" y="758"/>
                  </a:lnTo>
                  <a:lnTo>
                    <a:pt x="8441" y="863"/>
                  </a:lnTo>
                  <a:lnTo>
                    <a:pt x="8136" y="979"/>
                  </a:lnTo>
                  <a:lnTo>
                    <a:pt x="7842" y="1105"/>
                  </a:lnTo>
                  <a:lnTo>
                    <a:pt x="7557" y="1232"/>
                  </a:lnTo>
                  <a:lnTo>
                    <a:pt x="7273" y="1369"/>
                  </a:lnTo>
                  <a:lnTo>
                    <a:pt x="6989" y="1505"/>
                  </a:lnTo>
                  <a:lnTo>
                    <a:pt x="6705" y="1653"/>
                  </a:lnTo>
                  <a:lnTo>
                    <a:pt x="6431" y="1811"/>
                  </a:lnTo>
                  <a:lnTo>
                    <a:pt x="6158" y="1968"/>
                  </a:lnTo>
                  <a:lnTo>
                    <a:pt x="5895" y="2126"/>
                  </a:lnTo>
                  <a:lnTo>
                    <a:pt x="5631" y="2305"/>
                  </a:lnTo>
                  <a:lnTo>
                    <a:pt x="5379" y="2484"/>
                  </a:lnTo>
                  <a:lnTo>
                    <a:pt x="5126" y="2663"/>
                  </a:lnTo>
                  <a:lnTo>
                    <a:pt x="4874" y="2852"/>
                  </a:lnTo>
                  <a:lnTo>
                    <a:pt x="4632" y="3042"/>
                  </a:lnTo>
                  <a:lnTo>
                    <a:pt x="4390" y="3242"/>
                  </a:lnTo>
                  <a:lnTo>
                    <a:pt x="4158" y="3452"/>
                  </a:lnTo>
                  <a:lnTo>
                    <a:pt x="3927" y="3663"/>
                  </a:lnTo>
                  <a:lnTo>
                    <a:pt x="3706" y="3873"/>
                  </a:lnTo>
                  <a:lnTo>
                    <a:pt x="3485" y="4094"/>
                  </a:lnTo>
                  <a:lnTo>
                    <a:pt x="3274" y="4326"/>
                  </a:lnTo>
                  <a:lnTo>
                    <a:pt x="3064" y="4557"/>
                  </a:lnTo>
                  <a:lnTo>
                    <a:pt x="2864" y="4789"/>
                  </a:lnTo>
                  <a:lnTo>
                    <a:pt x="2674" y="5031"/>
                  </a:lnTo>
                  <a:lnTo>
                    <a:pt x="2485" y="5273"/>
                  </a:lnTo>
                  <a:lnTo>
                    <a:pt x="2295" y="5526"/>
                  </a:lnTo>
                  <a:lnTo>
                    <a:pt x="2116" y="5778"/>
                  </a:lnTo>
                  <a:lnTo>
                    <a:pt x="1948" y="6031"/>
                  </a:lnTo>
                  <a:lnTo>
                    <a:pt x="1780" y="6294"/>
                  </a:lnTo>
                  <a:lnTo>
                    <a:pt x="1622" y="6557"/>
                  </a:lnTo>
                  <a:lnTo>
                    <a:pt x="1474" y="6831"/>
                  </a:lnTo>
                  <a:lnTo>
                    <a:pt x="1327" y="7104"/>
                  </a:lnTo>
                  <a:lnTo>
                    <a:pt x="1190" y="7378"/>
                  </a:lnTo>
                  <a:lnTo>
                    <a:pt x="1064" y="7662"/>
                  </a:lnTo>
                  <a:lnTo>
                    <a:pt x="938" y="7946"/>
                  </a:lnTo>
                  <a:lnTo>
                    <a:pt x="822" y="8241"/>
                  </a:lnTo>
                  <a:lnTo>
                    <a:pt x="706" y="8525"/>
                  </a:lnTo>
                  <a:lnTo>
                    <a:pt x="611" y="8830"/>
                  </a:lnTo>
                  <a:lnTo>
                    <a:pt x="517" y="9125"/>
                  </a:lnTo>
                  <a:lnTo>
                    <a:pt x="422" y="9430"/>
                  </a:lnTo>
                  <a:lnTo>
                    <a:pt x="348" y="9735"/>
                  </a:lnTo>
                  <a:lnTo>
                    <a:pt x="275" y="10041"/>
                  </a:lnTo>
                  <a:lnTo>
                    <a:pt x="211" y="10356"/>
                  </a:lnTo>
                  <a:lnTo>
                    <a:pt x="159" y="10662"/>
                  </a:lnTo>
                  <a:lnTo>
                    <a:pt x="106" y="10977"/>
                  </a:lnTo>
                  <a:lnTo>
                    <a:pt x="75" y="11304"/>
                  </a:lnTo>
                  <a:lnTo>
                    <a:pt x="43" y="11619"/>
                  </a:lnTo>
                  <a:lnTo>
                    <a:pt x="22" y="11946"/>
                  </a:lnTo>
                  <a:lnTo>
                    <a:pt x="1" y="12272"/>
                  </a:lnTo>
                  <a:lnTo>
                    <a:pt x="1" y="12598"/>
                  </a:lnTo>
                  <a:lnTo>
                    <a:pt x="1" y="27953"/>
                  </a:lnTo>
                  <a:lnTo>
                    <a:pt x="3621" y="23049"/>
                  </a:lnTo>
                  <a:lnTo>
                    <a:pt x="3853" y="23280"/>
                  </a:lnTo>
                  <a:lnTo>
                    <a:pt x="4084" y="23512"/>
                  </a:lnTo>
                  <a:lnTo>
                    <a:pt x="4326" y="23722"/>
                  </a:lnTo>
                  <a:lnTo>
                    <a:pt x="4569" y="23943"/>
                  </a:lnTo>
                  <a:lnTo>
                    <a:pt x="4821" y="24143"/>
                  </a:lnTo>
                  <a:lnTo>
                    <a:pt x="5074" y="24354"/>
                  </a:lnTo>
                  <a:lnTo>
                    <a:pt x="5326" y="24543"/>
                  </a:lnTo>
                  <a:lnTo>
                    <a:pt x="5589" y="24733"/>
                  </a:lnTo>
                  <a:lnTo>
                    <a:pt x="5852" y="24912"/>
                  </a:lnTo>
                  <a:lnTo>
                    <a:pt x="6126" y="25090"/>
                  </a:lnTo>
                  <a:lnTo>
                    <a:pt x="6400" y="25259"/>
                  </a:lnTo>
                  <a:lnTo>
                    <a:pt x="6673" y="25427"/>
                  </a:lnTo>
                  <a:lnTo>
                    <a:pt x="6958" y="25585"/>
                  </a:lnTo>
                  <a:lnTo>
                    <a:pt x="7242" y="25732"/>
                  </a:lnTo>
                  <a:lnTo>
                    <a:pt x="7526" y="25869"/>
                  </a:lnTo>
                  <a:lnTo>
                    <a:pt x="7821" y="26006"/>
                  </a:lnTo>
                  <a:lnTo>
                    <a:pt x="8115" y="26132"/>
                  </a:lnTo>
                  <a:lnTo>
                    <a:pt x="8420" y="26248"/>
                  </a:lnTo>
                  <a:lnTo>
                    <a:pt x="8726" y="26364"/>
                  </a:lnTo>
                  <a:lnTo>
                    <a:pt x="9031" y="26469"/>
                  </a:lnTo>
                  <a:lnTo>
                    <a:pt x="9347" y="26564"/>
                  </a:lnTo>
                  <a:lnTo>
                    <a:pt x="9662" y="26659"/>
                  </a:lnTo>
                  <a:lnTo>
                    <a:pt x="9978" y="26732"/>
                  </a:lnTo>
                  <a:lnTo>
                    <a:pt x="10304" y="26806"/>
                  </a:lnTo>
                  <a:lnTo>
                    <a:pt x="10631" y="26880"/>
                  </a:lnTo>
                  <a:lnTo>
                    <a:pt x="10957" y="26932"/>
                  </a:lnTo>
                  <a:lnTo>
                    <a:pt x="11294" y="26985"/>
                  </a:lnTo>
                  <a:lnTo>
                    <a:pt x="11630" y="27016"/>
                  </a:lnTo>
                  <a:lnTo>
                    <a:pt x="11967" y="27048"/>
                  </a:lnTo>
                  <a:lnTo>
                    <a:pt x="12314" y="27069"/>
                  </a:lnTo>
                  <a:lnTo>
                    <a:pt x="12662" y="27090"/>
                  </a:lnTo>
                  <a:lnTo>
                    <a:pt x="13367" y="27090"/>
                  </a:lnTo>
                  <a:lnTo>
                    <a:pt x="13714" y="27069"/>
                  </a:lnTo>
                  <a:lnTo>
                    <a:pt x="14061" y="27048"/>
                  </a:lnTo>
                  <a:lnTo>
                    <a:pt x="14409" y="27016"/>
                  </a:lnTo>
                  <a:lnTo>
                    <a:pt x="14746" y="26985"/>
                  </a:lnTo>
                  <a:lnTo>
                    <a:pt x="15082" y="26932"/>
                  </a:lnTo>
                  <a:lnTo>
                    <a:pt x="15419" y="26880"/>
                  </a:lnTo>
                  <a:lnTo>
                    <a:pt x="15756" y="26816"/>
                  </a:lnTo>
                  <a:lnTo>
                    <a:pt x="16082" y="26743"/>
                  </a:lnTo>
                  <a:lnTo>
                    <a:pt x="16408" y="26669"/>
                  </a:lnTo>
                  <a:lnTo>
                    <a:pt x="16735" y="26574"/>
                  </a:lnTo>
                  <a:lnTo>
                    <a:pt x="17050" y="26480"/>
                  </a:lnTo>
                  <a:lnTo>
                    <a:pt x="17366" y="26374"/>
                  </a:lnTo>
                  <a:lnTo>
                    <a:pt x="17682" y="26269"/>
                  </a:lnTo>
                  <a:lnTo>
                    <a:pt x="17998" y="26153"/>
                  </a:lnTo>
                  <a:lnTo>
                    <a:pt x="18303" y="26027"/>
                  </a:lnTo>
                  <a:lnTo>
                    <a:pt x="18608" y="25890"/>
                  </a:lnTo>
                  <a:lnTo>
                    <a:pt x="18903" y="25753"/>
                  </a:lnTo>
                  <a:lnTo>
                    <a:pt x="19197" y="25606"/>
                  </a:lnTo>
                  <a:lnTo>
                    <a:pt x="19492" y="25459"/>
                  </a:lnTo>
                  <a:lnTo>
                    <a:pt x="19776" y="25301"/>
                  </a:lnTo>
                  <a:lnTo>
                    <a:pt x="20060" y="25133"/>
                  </a:lnTo>
                  <a:lnTo>
                    <a:pt x="20344" y="24954"/>
                  </a:lnTo>
                  <a:lnTo>
                    <a:pt x="20618" y="24775"/>
                  </a:lnTo>
                  <a:lnTo>
                    <a:pt x="20881" y="24596"/>
                  </a:lnTo>
                  <a:lnTo>
                    <a:pt x="21144" y="24396"/>
                  </a:lnTo>
                  <a:lnTo>
                    <a:pt x="21407" y="24206"/>
                  </a:lnTo>
                  <a:lnTo>
                    <a:pt x="21660" y="23996"/>
                  </a:lnTo>
                  <a:lnTo>
                    <a:pt x="21913" y="23785"/>
                  </a:lnTo>
                  <a:lnTo>
                    <a:pt x="22155" y="23575"/>
                  </a:lnTo>
                  <a:lnTo>
                    <a:pt x="22397" y="23354"/>
                  </a:lnTo>
                  <a:lnTo>
                    <a:pt x="22628" y="23122"/>
                  </a:lnTo>
                  <a:lnTo>
                    <a:pt x="22860" y="22891"/>
                  </a:lnTo>
                  <a:lnTo>
                    <a:pt x="23081" y="22649"/>
                  </a:lnTo>
                  <a:lnTo>
                    <a:pt x="23302" y="22407"/>
                  </a:lnTo>
                  <a:lnTo>
                    <a:pt x="23512" y="22165"/>
                  </a:lnTo>
                  <a:lnTo>
                    <a:pt x="23723" y="21912"/>
                  </a:lnTo>
                  <a:lnTo>
                    <a:pt x="23923" y="21649"/>
                  </a:lnTo>
                  <a:lnTo>
                    <a:pt x="24112" y="21386"/>
                  </a:lnTo>
                  <a:lnTo>
                    <a:pt x="24302" y="21123"/>
                  </a:lnTo>
                  <a:lnTo>
                    <a:pt x="24481" y="20849"/>
                  </a:lnTo>
                  <a:lnTo>
                    <a:pt x="24649" y="20565"/>
                  </a:lnTo>
                  <a:lnTo>
                    <a:pt x="24817" y="20291"/>
                  </a:lnTo>
                  <a:lnTo>
                    <a:pt x="24986" y="19997"/>
                  </a:lnTo>
                  <a:lnTo>
                    <a:pt x="25133" y="19712"/>
                  </a:lnTo>
                  <a:lnTo>
                    <a:pt x="25280" y="19418"/>
                  </a:lnTo>
                  <a:lnTo>
                    <a:pt x="25428" y="19123"/>
                  </a:lnTo>
                  <a:lnTo>
                    <a:pt x="25554" y="18818"/>
                  </a:lnTo>
                  <a:lnTo>
                    <a:pt x="25680" y="18513"/>
                  </a:lnTo>
                  <a:lnTo>
                    <a:pt x="25807" y="18208"/>
                  </a:lnTo>
                  <a:lnTo>
                    <a:pt x="25912" y="17892"/>
                  </a:lnTo>
                  <a:lnTo>
                    <a:pt x="26017" y="17576"/>
                  </a:lnTo>
                  <a:lnTo>
                    <a:pt x="26112" y="17250"/>
                  </a:lnTo>
                  <a:lnTo>
                    <a:pt x="26207" y="16934"/>
                  </a:lnTo>
                  <a:lnTo>
                    <a:pt x="26280" y="16608"/>
                  </a:lnTo>
                  <a:lnTo>
                    <a:pt x="26354" y="16271"/>
                  </a:lnTo>
                  <a:lnTo>
                    <a:pt x="26417" y="15945"/>
                  </a:lnTo>
                  <a:lnTo>
                    <a:pt x="26480" y="15608"/>
                  </a:lnTo>
                  <a:lnTo>
                    <a:pt x="26522" y="15271"/>
                  </a:lnTo>
                  <a:lnTo>
                    <a:pt x="26564" y="14934"/>
                  </a:lnTo>
                  <a:lnTo>
                    <a:pt x="26596" y="14587"/>
                  </a:lnTo>
                  <a:lnTo>
                    <a:pt x="26617" y="14240"/>
                  </a:lnTo>
                  <a:lnTo>
                    <a:pt x="26627" y="13893"/>
                  </a:lnTo>
                  <a:lnTo>
                    <a:pt x="26638" y="13545"/>
                  </a:lnTo>
                  <a:lnTo>
                    <a:pt x="26627" y="13198"/>
                  </a:lnTo>
                  <a:lnTo>
                    <a:pt x="26617" y="12851"/>
                  </a:lnTo>
                  <a:lnTo>
                    <a:pt x="26596" y="12503"/>
                  </a:lnTo>
                  <a:lnTo>
                    <a:pt x="26564" y="12156"/>
                  </a:lnTo>
                  <a:lnTo>
                    <a:pt x="26533" y="11819"/>
                  </a:lnTo>
                  <a:lnTo>
                    <a:pt x="26480" y="11482"/>
                  </a:lnTo>
                  <a:lnTo>
                    <a:pt x="26428" y="11146"/>
                  </a:lnTo>
                  <a:lnTo>
                    <a:pt x="26364" y="10819"/>
                  </a:lnTo>
                  <a:lnTo>
                    <a:pt x="26291" y="10483"/>
                  </a:lnTo>
                  <a:lnTo>
                    <a:pt x="26217" y="10156"/>
                  </a:lnTo>
                  <a:lnTo>
                    <a:pt x="26133" y="9841"/>
                  </a:lnTo>
                  <a:lnTo>
                    <a:pt x="26038" y="9514"/>
                  </a:lnTo>
                  <a:lnTo>
                    <a:pt x="25933" y="9199"/>
                  </a:lnTo>
                  <a:lnTo>
                    <a:pt x="25828" y="8883"/>
                  </a:lnTo>
                  <a:lnTo>
                    <a:pt x="25712" y="8578"/>
                  </a:lnTo>
                  <a:lnTo>
                    <a:pt x="25596" y="8273"/>
                  </a:lnTo>
                  <a:lnTo>
                    <a:pt x="25459" y="7967"/>
                  </a:lnTo>
                  <a:lnTo>
                    <a:pt x="25322" y="7673"/>
                  </a:lnTo>
                  <a:lnTo>
                    <a:pt x="25186" y="7378"/>
                  </a:lnTo>
                  <a:lnTo>
                    <a:pt x="25028" y="7094"/>
                  </a:lnTo>
                  <a:lnTo>
                    <a:pt x="24870" y="6799"/>
                  </a:lnTo>
                  <a:lnTo>
                    <a:pt x="24712" y="6525"/>
                  </a:lnTo>
                  <a:lnTo>
                    <a:pt x="24544" y="6241"/>
                  </a:lnTo>
                  <a:lnTo>
                    <a:pt x="24365" y="5968"/>
                  </a:lnTo>
                  <a:lnTo>
                    <a:pt x="24186" y="5705"/>
                  </a:lnTo>
                  <a:lnTo>
                    <a:pt x="23996" y="5441"/>
                  </a:lnTo>
                  <a:lnTo>
                    <a:pt x="23796" y="5178"/>
                  </a:lnTo>
                  <a:lnTo>
                    <a:pt x="23596" y="4926"/>
                  </a:lnTo>
                  <a:lnTo>
                    <a:pt x="23397" y="4684"/>
                  </a:lnTo>
                  <a:lnTo>
                    <a:pt x="23176" y="4442"/>
                  </a:lnTo>
                  <a:lnTo>
                    <a:pt x="22965" y="4200"/>
                  </a:lnTo>
                  <a:lnTo>
                    <a:pt x="22733" y="3968"/>
                  </a:lnTo>
                  <a:lnTo>
                    <a:pt x="22512" y="3737"/>
                  </a:lnTo>
                  <a:lnTo>
                    <a:pt x="22270" y="3516"/>
                  </a:lnTo>
                  <a:lnTo>
                    <a:pt x="22028" y="3305"/>
                  </a:lnTo>
                  <a:lnTo>
                    <a:pt x="21786" y="3095"/>
                  </a:lnTo>
                  <a:lnTo>
                    <a:pt x="21534" y="2884"/>
                  </a:lnTo>
                  <a:lnTo>
                    <a:pt x="21281" y="2695"/>
                  </a:lnTo>
                  <a:lnTo>
                    <a:pt x="21018" y="2495"/>
                  </a:lnTo>
                  <a:lnTo>
                    <a:pt x="20755" y="2316"/>
                  </a:lnTo>
                  <a:lnTo>
                    <a:pt x="20492" y="2137"/>
                  </a:lnTo>
                  <a:lnTo>
                    <a:pt x="20218" y="1958"/>
                  </a:lnTo>
                  <a:lnTo>
                    <a:pt x="19934" y="1790"/>
                  </a:lnTo>
                  <a:lnTo>
                    <a:pt x="19650" y="1632"/>
                  </a:lnTo>
                  <a:lnTo>
                    <a:pt x="19366" y="1484"/>
                  </a:lnTo>
                  <a:lnTo>
                    <a:pt x="19071" y="1337"/>
                  </a:lnTo>
                  <a:lnTo>
                    <a:pt x="18776" y="1200"/>
                  </a:lnTo>
                  <a:lnTo>
                    <a:pt x="18482" y="1063"/>
                  </a:lnTo>
                  <a:lnTo>
                    <a:pt x="18176" y="937"/>
                  </a:lnTo>
                  <a:lnTo>
                    <a:pt x="17871" y="821"/>
                  </a:lnTo>
                  <a:lnTo>
                    <a:pt x="17556" y="716"/>
                  </a:lnTo>
                  <a:lnTo>
                    <a:pt x="17240" y="611"/>
                  </a:lnTo>
                  <a:lnTo>
                    <a:pt x="16924" y="516"/>
                  </a:lnTo>
                  <a:lnTo>
                    <a:pt x="16608" y="421"/>
                  </a:lnTo>
                  <a:lnTo>
                    <a:pt x="16282" y="348"/>
                  </a:lnTo>
                  <a:lnTo>
                    <a:pt x="15956" y="274"/>
                  </a:lnTo>
                  <a:lnTo>
                    <a:pt x="15619" y="211"/>
                  </a:lnTo>
                  <a:lnTo>
                    <a:pt x="15293" y="158"/>
                  </a:lnTo>
                  <a:lnTo>
                    <a:pt x="14956" y="106"/>
                  </a:lnTo>
                  <a:lnTo>
                    <a:pt x="14609" y="74"/>
                  </a:lnTo>
                  <a:lnTo>
                    <a:pt x="14272" y="43"/>
                  </a:lnTo>
                  <a:lnTo>
                    <a:pt x="13925" y="21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rgbClr val="FB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71"/>
            <p:cNvSpPr/>
            <p:nvPr/>
          </p:nvSpPr>
          <p:spPr>
            <a:xfrm>
              <a:off x="1769671" y="1133508"/>
              <a:ext cx="282911" cy="228904"/>
            </a:xfrm>
            <a:custGeom>
              <a:rect b="b" l="l" r="r" t="t"/>
              <a:pathLst>
                <a:path extrusionOk="0" h="11147" w="13777">
                  <a:moveTo>
                    <a:pt x="2863" y="1"/>
                  </a:moveTo>
                  <a:lnTo>
                    <a:pt x="2715" y="11"/>
                  </a:lnTo>
                  <a:lnTo>
                    <a:pt x="2579" y="32"/>
                  </a:lnTo>
                  <a:lnTo>
                    <a:pt x="2431" y="53"/>
                  </a:lnTo>
                  <a:lnTo>
                    <a:pt x="2294" y="85"/>
                  </a:lnTo>
                  <a:lnTo>
                    <a:pt x="2147" y="127"/>
                  </a:lnTo>
                  <a:lnTo>
                    <a:pt x="2010" y="169"/>
                  </a:lnTo>
                  <a:lnTo>
                    <a:pt x="1874" y="222"/>
                  </a:lnTo>
                  <a:lnTo>
                    <a:pt x="1737" y="275"/>
                  </a:lnTo>
                  <a:lnTo>
                    <a:pt x="1610" y="348"/>
                  </a:lnTo>
                  <a:lnTo>
                    <a:pt x="1474" y="411"/>
                  </a:lnTo>
                  <a:lnTo>
                    <a:pt x="1347" y="496"/>
                  </a:lnTo>
                  <a:lnTo>
                    <a:pt x="1232" y="580"/>
                  </a:lnTo>
                  <a:lnTo>
                    <a:pt x="1105" y="674"/>
                  </a:lnTo>
                  <a:lnTo>
                    <a:pt x="989" y="769"/>
                  </a:lnTo>
                  <a:lnTo>
                    <a:pt x="884" y="885"/>
                  </a:lnTo>
                  <a:lnTo>
                    <a:pt x="768" y="990"/>
                  </a:lnTo>
                  <a:lnTo>
                    <a:pt x="674" y="1106"/>
                  </a:lnTo>
                  <a:lnTo>
                    <a:pt x="579" y="1232"/>
                  </a:lnTo>
                  <a:lnTo>
                    <a:pt x="495" y="1348"/>
                  </a:lnTo>
                  <a:lnTo>
                    <a:pt x="411" y="1485"/>
                  </a:lnTo>
                  <a:lnTo>
                    <a:pt x="347" y="1611"/>
                  </a:lnTo>
                  <a:lnTo>
                    <a:pt x="274" y="1737"/>
                  </a:lnTo>
                  <a:lnTo>
                    <a:pt x="221" y="1874"/>
                  </a:lnTo>
                  <a:lnTo>
                    <a:pt x="169" y="2011"/>
                  </a:lnTo>
                  <a:lnTo>
                    <a:pt x="126" y="2148"/>
                  </a:lnTo>
                  <a:lnTo>
                    <a:pt x="84" y="2295"/>
                  </a:lnTo>
                  <a:lnTo>
                    <a:pt x="53" y="2432"/>
                  </a:lnTo>
                  <a:lnTo>
                    <a:pt x="32" y="2579"/>
                  </a:lnTo>
                  <a:lnTo>
                    <a:pt x="11" y="2716"/>
                  </a:lnTo>
                  <a:lnTo>
                    <a:pt x="0" y="2863"/>
                  </a:lnTo>
                  <a:lnTo>
                    <a:pt x="0" y="3011"/>
                  </a:lnTo>
                  <a:lnTo>
                    <a:pt x="0" y="3158"/>
                  </a:lnTo>
                  <a:lnTo>
                    <a:pt x="11" y="3295"/>
                  </a:lnTo>
                  <a:lnTo>
                    <a:pt x="32" y="3442"/>
                  </a:lnTo>
                  <a:lnTo>
                    <a:pt x="53" y="3590"/>
                  </a:lnTo>
                  <a:lnTo>
                    <a:pt x="84" y="3726"/>
                  </a:lnTo>
                  <a:lnTo>
                    <a:pt x="126" y="3863"/>
                  </a:lnTo>
                  <a:lnTo>
                    <a:pt x="169" y="4011"/>
                  </a:lnTo>
                  <a:lnTo>
                    <a:pt x="221" y="4147"/>
                  </a:lnTo>
                  <a:lnTo>
                    <a:pt x="274" y="4274"/>
                  </a:lnTo>
                  <a:lnTo>
                    <a:pt x="347" y="4411"/>
                  </a:lnTo>
                  <a:lnTo>
                    <a:pt x="411" y="4537"/>
                  </a:lnTo>
                  <a:lnTo>
                    <a:pt x="495" y="4663"/>
                  </a:lnTo>
                  <a:lnTo>
                    <a:pt x="579" y="4789"/>
                  </a:lnTo>
                  <a:lnTo>
                    <a:pt x="674" y="4905"/>
                  </a:lnTo>
                  <a:lnTo>
                    <a:pt x="768" y="5032"/>
                  </a:lnTo>
                  <a:lnTo>
                    <a:pt x="884" y="5137"/>
                  </a:lnTo>
                  <a:lnTo>
                    <a:pt x="6883" y="11146"/>
                  </a:lnTo>
                  <a:lnTo>
                    <a:pt x="12892" y="5137"/>
                  </a:lnTo>
                  <a:lnTo>
                    <a:pt x="12998" y="5032"/>
                  </a:lnTo>
                  <a:lnTo>
                    <a:pt x="13103" y="4905"/>
                  </a:lnTo>
                  <a:lnTo>
                    <a:pt x="13198" y="4789"/>
                  </a:lnTo>
                  <a:lnTo>
                    <a:pt x="13282" y="4663"/>
                  </a:lnTo>
                  <a:lnTo>
                    <a:pt x="13356" y="4537"/>
                  </a:lnTo>
                  <a:lnTo>
                    <a:pt x="13429" y="4411"/>
                  </a:lnTo>
                  <a:lnTo>
                    <a:pt x="13492" y="4274"/>
                  </a:lnTo>
                  <a:lnTo>
                    <a:pt x="13556" y="4147"/>
                  </a:lnTo>
                  <a:lnTo>
                    <a:pt x="13608" y="4011"/>
                  </a:lnTo>
                  <a:lnTo>
                    <a:pt x="13650" y="3863"/>
                  </a:lnTo>
                  <a:lnTo>
                    <a:pt x="13692" y="3726"/>
                  </a:lnTo>
                  <a:lnTo>
                    <a:pt x="13724" y="3590"/>
                  </a:lnTo>
                  <a:lnTo>
                    <a:pt x="13745" y="3442"/>
                  </a:lnTo>
                  <a:lnTo>
                    <a:pt x="13766" y="3295"/>
                  </a:lnTo>
                  <a:lnTo>
                    <a:pt x="13777" y="3158"/>
                  </a:lnTo>
                  <a:lnTo>
                    <a:pt x="13777" y="3011"/>
                  </a:lnTo>
                  <a:lnTo>
                    <a:pt x="13777" y="2863"/>
                  </a:lnTo>
                  <a:lnTo>
                    <a:pt x="13766" y="2716"/>
                  </a:lnTo>
                  <a:lnTo>
                    <a:pt x="13745" y="2579"/>
                  </a:lnTo>
                  <a:lnTo>
                    <a:pt x="13724" y="2432"/>
                  </a:lnTo>
                  <a:lnTo>
                    <a:pt x="13692" y="2295"/>
                  </a:lnTo>
                  <a:lnTo>
                    <a:pt x="13650" y="2148"/>
                  </a:lnTo>
                  <a:lnTo>
                    <a:pt x="13608" y="2011"/>
                  </a:lnTo>
                  <a:lnTo>
                    <a:pt x="13556" y="1874"/>
                  </a:lnTo>
                  <a:lnTo>
                    <a:pt x="13492" y="1737"/>
                  </a:lnTo>
                  <a:lnTo>
                    <a:pt x="13429" y="1611"/>
                  </a:lnTo>
                  <a:lnTo>
                    <a:pt x="13356" y="1485"/>
                  </a:lnTo>
                  <a:lnTo>
                    <a:pt x="13282" y="1348"/>
                  </a:lnTo>
                  <a:lnTo>
                    <a:pt x="13198" y="1232"/>
                  </a:lnTo>
                  <a:lnTo>
                    <a:pt x="13103" y="1106"/>
                  </a:lnTo>
                  <a:lnTo>
                    <a:pt x="12998" y="990"/>
                  </a:lnTo>
                  <a:lnTo>
                    <a:pt x="12892" y="885"/>
                  </a:lnTo>
                  <a:lnTo>
                    <a:pt x="12787" y="769"/>
                  </a:lnTo>
                  <a:lnTo>
                    <a:pt x="12661" y="674"/>
                  </a:lnTo>
                  <a:lnTo>
                    <a:pt x="12545" y="580"/>
                  </a:lnTo>
                  <a:lnTo>
                    <a:pt x="12419" y="496"/>
                  </a:lnTo>
                  <a:lnTo>
                    <a:pt x="12293" y="411"/>
                  </a:lnTo>
                  <a:lnTo>
                    <a:pt x="12166" y="348"/>
                  </a:lnTo>
                  <a:lnTo>
                    <a:pt x="12029" y="275"/>
                  </a:lnTo>
                  <a:lnTo>
                    <a:pt x="11903" y="222"/>
                  </a:lnTo>
                  <a:lnTo>
                    <a:pt x="11766" y="169"/>
                  </a:lnTo>
                  <a:lnTo>
                    <a:pt x="11619" y="127"/>
                  </a:lnTo>
                  <a:lnTo>
                    <a:pt x="11482" y="85"/>
                  </a:lnTo>
                  <a:lnTo>
                    <a:pt x="11345" y="53"/>
                  </a:lnTo>
                  <a:lnTo>
                    <a:pt x="11198" y="32"/>
                  </a:lnTo>
                  <a:lnTo>
                    <a:pt x="11051" y="11"/>
                  </a:lnTo>
                  <a:lnTo>
                    <a:pt x="10914" y="1"/>
                  </a:lnTo>
                  <a:lnTo>
                    <a:pt x="10619" y="1"/>
                  </a:lnTo>
                  <a:lnTo>
                    <a:pt x="10482" y="11"/>
                  </a:lnTo>
                  <a:lnTo>
                    <a:pt x="10335" y="32"/>
                  </a:lnTo>
                  <a:lnTo>
                    <a:pt x="10188" y="53"/>
                  </a:lnTo>
                  <a:lnTo>
                    <a:pt x="10051" y="85"/>
                  </a:lnTo>
                  <a:lnTo>
                    <a:pt x="9904" y="127"/>
                  </a:lnTo>
                  <a:lnTo>
                    <a:pt x="9767" y="169"/>
                  </a:lnTo>
                  <a:lnTo>
                    <a:pt x="9630" y="222"/>
                  </a:lnTo>
                  <a:lnTo>
                    <a:pt x="9493" y="275"/>
                  </a:lnTo>
                  <a:lnTo>
                    <a:pt x="9367" y="348"/>
                  </a:lnTo>
                  <a:lnTo>
                    <a:pt x="9241" y="411"/>
                  </a:lnTo>
                  <a:lnTo>
                    <a:pt x="9114" y="496"/>
                  </a:lnTo>
                  <a:lnTo>
                    <a:pt x="8988" y="580"/>
                  </a:lnTo>
                  <a:lnTo>
                    <a:pt x="8862" y="674"/>
                  </a:lnTo>
                  <a:lnTo>
                    <a:pt x="8746" y="769"/>
                  </a:lnTo>
                  <a:lnTo>
                    <a:pt x="8641" y="885"/>
                  </a:lnTo>
                  <a:lnTo>
                    <a:pt x="6883" y="2632"/>
                  </a:lnTo>
                  <a:lnTo>
                    <a:pt x="5136" y="885"/>
                  </a:lnTo>
                  <a:lnTo>
                    <a:pt x="5020" y="769"/>
                  </a:lnTo>
                  <a:lnTo>
                    <a:pt x="4905" y="674"/>
                  </a:lnTo>
                  <a:lnTo>
                    <a:pt x="4789" y="580"/>
                  </a:lnTo>
                  <a:lnTo>
                    <a:pt x="4662" y="496"/>
                  </a:lnTo>
                  <a:lnTo>
                    <a:pt x="4536" y="411"/>
                  </a:lnTo>
                  <a:lnTo>
                    <a:pt x="4410" y="348"/>
                  </a:lnTo>
                  <a:lnTo>
                    <a:pt x="4273" y="275"/>
                  </a:lnTo>
                  <a:lnTo>
                    <a:pt x="4147" y="222"/>
                  </a:lnTo>
                  <a:lnTo>
                    <a:pt x="3999" y="169"/>
                  </a:lnTo>
                  <a:lnTo>
                    <a:pt x="3863" y="127"/>
                  </a:lnTo>
                  <a:lnTo>
                    <a:pt x="3726" y="85"/>
                  </a:lnTo>
                  <a:lnTo>
                    <a:pt x="3578" y="53"/>
                  </a:lnTo>
                  <a:lnTo>
                    <a:pt x="3442" y="32"/>
                  </a:lnTo>
                  <a:lnTo>
                    <a:pt x="3294" y="1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FB52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71"/>
            <p:cNvSpPr/>
            <p:nvPr/>
          </p:nvSpPr>
          <p:spPr>
            <a:xfrm>
              <a:off x="1634366" y="960625"/>
              <a:ext cx="547032" cy="574035"/>
            </a:xfrm>
            <a:custGeom>
              <a:rect b="b" l="l" r="r" t="t"/>
              <a:pathLst>
                <a:path extrusionOk="0" h="27954" w="26639">
                  <a:moveTo>
                    <a:pt x="12893" y="0"/>
                  </a:moveTo>
                  <a:lnTo>
                    <a:pt x="12556" y="11"/>
                  </a:lnTo>
                  <a:lnTo>
                    <a:pt x="12230" y="32"/>
                  </a:lnTo>
                  <a:lnTo>
                    <a:pt x="11904" y="64"/>
                  </a:lnTo>
                  <a:lnTo>
                    <a:pt x="11567" y="95"/>
                  </a:lnTo>
                  <a:lnTo>
                    <a:pt x="11251" y="148"/>
                  </a:lnTo>
                  <a:lnTo>
                    <a:pt x="10925" y="190"/>
                  </a:lnTo>
                  <a:lnTo>
                    <a:pt x="10599" y="253"/>
                  </a:lnTo>
                  <a:lnTo>
                    <a:pt x="10283" y="316"/>
                  </a:lnTo>
                  <a:lnTo>
                    <a:pt x="9967" y="390"/>
                  </a:lnTo>
                  <a:lnTo>
                    <a:pt x="9662" y="474"/>
                  </a:lnTo>
                  <a:lnTo>
                    <a:pt x="9347" y="558"/>
                  </a:lnTo>
                  <a:lnTo>
                    <a:pt x="9041" y="653"/>
                  </a:lnTo>
                  <a:lnTo>
                    <a:pt x="8736" y="758"/>
                  </a:lnTo>
                  <a:lnTo>
                    <a:pt x="8441" y="863"/>
                  </a:lnTo>
                  <a:lnTo>
                    <a:pt x="8136" y="979"/>
                  </a:lnTo>
                  <a:lnTo>
                    <a:pt x="7842" y="1105"/>
                  </a:lnTo>
                  <a:lnTo>
                    <a:pt x="7557" y="1232"/>
                  </a:lnTo>
                  <a:lnTo>
                    <a:pt x="7273" y="1369"/>
                  </a:lnTo>
                  <a:lnTo>
                    <a:pt x="6989" y="1505"/>
                  </a:lnTo>
                  <a:lnTo>
                    <a:pt x="6705" y="1653"/>
                  </a:lnTo>
                  <a:lnTo>
                    <a:pt x="6431" y="1811"/>
                  </a:lnTo>
                  <a:lnTo>
                    <a:pt x="6158" y="1968"/>
                  </a:lnTo>
                  <a:lnTo>
                    <a:pt x="5895" y="2126"/>
                  </a:lnTo>
                  <a:lnTo>
                    <a:pt x="5631" y="2305"/>
                  </a:lnTo>
                  <a:lnTo>
                    <a:pt x="5379" y="2484"/>
                  </a:lnTo>
                  <a:lnTo>
                    <a:pt x="5126" y="2663"/>
                  </a:lnTo>
                  <a:lnTo>
                    <a:pt x="4874" y="2852"/>
                  </a:lnTo>
                  <a:lnTo>
                    <a:pt x="4632" y="3042"/>
                  </a:lnTo>
                  <a:lnTo>
                    <a:pt x="4390" y="3242"/>
                  </a:lnTo>
                  <a:lnTo>
                    <a:pt x="4158" y="3452"/>
                  </a:lnTo>
                  <a:lnTo>
                    <a:pt x="3927" y="3663"/>
                  </a:lnTo>
                  <a:lnTo>
                    <a:pt x="3706" y="3873"/>
                  </a:lnTo>
                  <a:lnTo>
                    <a:pt x="3485" y="4094"/>
                  </a:lnTo>
                  <a:lnTo>
                    <a:pt x="3274" y="4326"/>
                  </a:lnTo>
                  <a:lnTo>
                    <a:pt x="3064" y="4557"/>
                  </a:lnTo>
                  <a:lnTo>
                    <a:pt x="2864" y="4789"/>
                  </a:lnTo>
                  <a:lnTo>
                    <a:pt x="2674" y="5031"/>
                  </a:lnTo>
                  <a:lnTo>
                    <a:pt x="2485" y="5273"/>
                  </a:lnTo>
                  <a:lnTo>
                    <a:pt x="2295" y="5526"/>
                  </a:lnTo>
                  <a:lnTo>
                    <a:pt x="2116" y="5778"/>
                  </a:lnTo>
                  <a:lnTo>
                    <a:pt x="1948" y="6031"/>
                  </a:lnTo>
                  <a:lnTo>
                    <a:pt x="1780" y="6294"/>
                  </a:lnTo>
                  <a:lnTo>
                    <a:pt x="1622" y="6557"/>
                  </a:lnTo>
                  <a:lnTo>
                    <a:pt x="1474" y="6831"/>
                  </a:lnTo>
                  <a:lnTo>
                    <a:pt x="1327" y="7104"/>
                  </a:lnTo>
                  <a:lnTo>
                    <a:pt x="1190" y="7378"/>
                  </a:lnTo>
                  <a:lnTo>
                    <a:pt x="1064" y="7662"/>
                  </a:lnTo>
                  <a:lnTo>
                    <a:pt x="938" y="7946"/>
                  </a:lnTo>
                  <a:lnTo>
                    <a:pt x="822" y="8241"/>
                  </a:lnTo>
                  <a:lnTo>
                    <a:pt x="706" y="8525"/>
                  </a:lnTo>
                  <a:lnTo>
                    <a:pt x="611" y="8830"/>
                  </a:lnTo>
                  <a:lnTo>
                    <a:pt x="517" y="9125"/>
                  </a:lnTo>
                  <a:lnTo>
                    <a:pt x="422" y="9430"/>
                  </a:lnTo>
                  <a:lnTo>
                    <a:pt x="348" y="9735"/>
                  </a:lnTo>
                  <a:lnTo>
                    <a:pt x="275" y="10041"/>
                  </a:lnTo>
                  <a:lnTo>
                    <a:pt x="211" y="10356"/>
                  </a:lnTo>
                  <a:lnTo>
                    <a:pt x="159" y="10662"/>
                  </a:lnTo>
                  <a:lnTo>
                    <a:pt x="106" y="10977"/>
                  </a:lnTo>
                  <a:lnTo>
                    <a:pt x="75" y="11304"/>
                  </a:lnTo>
                  <a:lnTo>
                    <a:pt x="43" y="11619"/>
                  </a:lnTo>
                  <a:lnTo>
                    <a:pt x="22" y="11946"/>
                  </a:lnTo>
                  <a:lnTo>
                    <a:pt x="1" y="12272"/>
                  </a:lnTo>
                  <a:lnTo>
                    <a:pt x="1" y="12598"/>
                  </a:lnTo>
                  <a:lnTo>
                    <a:pt x="1" y="27953"/>
                  </a:lnTo>
                  <a:lnTo>
                    <a:pt x="3621" y="23049"/>
                  </a:lnTo>
                  <a:lnTo>
                    <a:pt x="3853" y="23280"/>
                  </a:lnTo>
                  <a:lnTo>
                    <a:pt x="4084" y="23512"/>
                  </a:lnTo>
                  <a:lnTo>
                    <a:pt x="4326" y="23722"/>
                  </a:lnTo>
                  <a:lnTo>
                    <a:pt x="4569" y="23943"/>
                  </a:lnTo>
                  <a:lnTo>
                    <a:pt x="4821" y="24143"/>
                  </a:lnTo>
                  <a:lnTo>
                    <a:pt x="5074" y="24354"/>
                  </a:lnTo>
                  <a:lnTo>
                    <a:pt x="5326" y="24543"/>
                  </a:lnTo>
                  <a:lnTo>
                    <a:pt x="5589" y="24733"/>
                  </a:lnTo>
                  <a:lnTo>
                    <a:pt x="5852" y="24912"/>
                  </a:lnTo>
                  <a:lnTo>
                    <a:pt x="6126" y="25090"/>
                  </a:lnTo>
                  <a:lnTo>
                    <a:pt x="6400" y="25259"/>
                  </a:lnTo>
                  <a:lnTo>
                    <a:pt x="6673" y="25427"/>
                  </a:lnTo>
                  <a:lnTo>
                    <a:pt x="6958" y="25585"/>
                  </a:lnTo>
                  <a:lnTo>
                    <a:pt x="7242" y="25732"/>
                  </a:lnTo>
                  <a:lnTo>
                    <a:pt x="7526" y="25869"/>
                  </a:lnTo>
                  <a:lnTo>
                    <a:pt x="7821" y="26006"/>
                  </a:lnTo>
                  <a:lnTo>
                    <a:pt x="8115" y="26132"/>
                  </a:lnTo>
                  <a:lnTo>
                    <a:pt x="8420" y="26248"/>
                  </a:lnTo>
                  <a:lnTo>
                    <a:pt x="8726" y="26364"/>
                  </a:lnTo>
                  <a:lnTo>
                    <a:pt x="9031" y="26469"/>
                  </a:lnTo>
                  <a:lnTo>
                    <a:pt x="9347" y="26564"/>
                  </a:lnTo>
                  <a:lnTo>
                    <a:pt x="9662" y="26659"/>
                  </a:lnTo>
                  <a:lnTo>
                    <a:pt x="9978" y="26732"/>
                  </a:lnTo>
                  <a:lnTo>
                    <a:pt x="10304" y="26806"/>
                  </a:lnTo>
                  <a:lnTo>
                    <a:pt x="10631" y="26880"/>
                  </a:lnTo>
                  <a:lnTo>
                    <a:pt x="10957" y="26932"/>
                  </a:lnTo>
                  <a:lnTo>
                    <a:pt x="11294" y="26985"/>
                  </a:lnTo>
                  <a:lnTo>
                    <a:pt x="11630" y="27016"/>
                  </a:lnTo>
                  <a:lnTo>
                    <a:pt x="11967" y="27048"/>
                  </a:lnTo>
                  <a:lnTo>
                    <a:pt x="12314" y="27069"/>
                  </a:lnTo>
                  <a:lnTo>
                    <a:pt x="12662" y="27090"/>
                  </a:lnTo>
                  <a:lnTo>
                    <a:pt x="13367" y="27090"/>
                  </a:lnTo>
                  <a:lnTo>
                    <a:pt x="13714" y="27069"/>
                  </a:lnTo>
                  <a:lnTo>
                    <a:pt x="14061" y="27048"/>
                  </a:lnTo>
                  <a:lnTo>
                    <a:pt x="14409" y="27016"/>
                  </a:lnTo>
                  <a:lnTo>
                    <a:pt x="14746" y="26985"/>
                  </a:lnTo>
                  <a:lnTo>
                    <a:pt x="15082" y="26932"/>
                  </a:lnTo>
                  <a:lnTo>
                    <a:pt x="15419" y="26880"/>
                  </a:lnTo>
                  <a:lnTo>
                    <a:pt x="15756" y="26816"/>
                  </a:lnTo>
                  <a:lnTo>
                    <a:pt x="16082" y="26743"/>
                  </a:lnTo>
                  <a:lnTo>
                    <a:pt x="16408" y="26669"/>
                  </a:lnTo>
                  <a:lnTo>
                    <a:pt x="16735" y="26574"/>
                  </a:lnTo>
                  <a:lnTo>
                    <a:pt x="17050" y="26480"/>
                  </a:lnTo>
                  <a:lnTo>
                    <a:pt x="17366" y="26374"/>
                  </a:lnTo>
                  <a:lnTo>
                    <a:pt x="17682" y="26269"/>
                  </a:lnTo>
                  <a:lnTo>
                    <a:pt x="17998" y="26153"/>
                  </a:lnTo>
                  <a:lnTo>
                    <a:pt x="18303" y="26027"/>
                  </a:lnTo>
                  <a:lnTo>
                    <a:pt x="18608" y="25890"/>
                  </a:lnTo>
                  <a:lnTo>
                    <a:pt x="18903" y="25753"/>
                  </a:lnTo>
                  <a:lnTo>
                    <a:pt x="19197" y="25606"/>
                  </a:lnTo>
                  <a:lnTo>
                    <a:pt x="19492" y="25459"/>
                  </a:lnTo>
                  <a:lnTo>
                    <a:pt x="19776" y="25301"/>
                  </a:lnTo>
                  <a:lnTo>
                    <a:pt x="20060" y="25133"/>
                  </a:lnTo>
                  <a:lnTo>
                    <a:pt x="20344" y="24954"/>
                  </a:lnTo>
                  <a:lnTo>
                    <a:pt x="20618" y="24775"/>
                  </a:lnTo>
                  <a:lnTo>
                    <a:pt x="20881" y="24596"/>
                  </a:lnTo>
                  <a:lnTo>
                    <a:pt x="21144" y="24396"/>
                  </a:lnTo>
                  <a:lnTo>
                    <a:pt x="21407" y="24206"/>
                  </a:lnTo>
                  <a:lnTo>
                    <a:pt x="21660" y="23996"/>
                  </a:lnTo>
                  <a:lnTo>
                    <a:pt x="21913" y="23785"/>
                  </a:lnTo>
                  <a:lnTo>
                    <a:pt x="22155" y="23575"/>
                  </a:lnTo>
                  <a:lnTo>
                    <a:pt x="22397" y="23354"/>
                  </a:lnTo>
                  <a:lnTo>
                    <a:pt x="22628" y="23122"/>
                  </a:lnTo>
                  <a:lnTo>
                    <a:pt x="22860" y="22891"/>
                  </a:lnTo>
                  <a:lnTo>
                    <a:pt x="23081" y="22649"/>
                  </a:lnTo>
                  <a:lnTo>
                    <a:pt x="23302" y="22407"/>
                  </a:lnTo>
                  <a:lnTo>
                    <a:pt x="23512" y="22165"/>
                  </a:lnTo>
                  <a:lnTo>
                    <a:pt x="23723" y="21912"/>
                  </a:lnTo>
                  <a:lnTo>
                    <a:pt x="23923" y="21649"/>
                  </a:lnTo>
                  <a:lnTo>
                    <a:pt x="24112" y="21386"/>
                  </a:lnTo>
                  <a:lnTo>
                    <a:pt x="24302" y="21123"/>
                  </a:lnTo>
                  <a:lnTo>
                    <a:pt x="24481" y="20849"/>
                  </a:lnTo>
                  <a:lnTo>
                    <a:pt x="24649" y="20565"/>
                  </a:lnTo>
                  <a:lnTo>
                    <a:pt x="24817" y="20291"/>
                  </a:lnTo>
                  <a:lnTo>
                    <a:pt x="24986" y="19997"/>
                  </a:lnTo>
                  <a:lnTo>
                    <a:pt x="25133" y="19712"/>
                  </a:lnTo>
                  <a:lnTo>
                    <a:pt x="25280" y="19418"/>
                  </a:lnTo>
                  <a:lnTo>
                    <a:pt x="25428" y="19123"/>
                  </a:lnTo>
                  <a:lnTo>
                    <a:pt x="25554" y="18818"/>
                  </a:lnTo>
                  <a:lnTo>
                    <a:pt x="25680" y="18513"/>
                  </a:lnTo>
                  <a:lnTo>
                    <a:pt x="25807" y="18208"/>
                  </a:lnTo>
                  <a:lnTo>
                    <a:pt x="25912" y="17892"/>
                  </a:lnTo>
                  <a:lnTo>
                    <a:pt x="26017" y="17576"/>
                  </a:lnTo>
                  <a:lnTo>
                    <a:pt x="26112" y="17250"/>
                  </a:lnTo>
                  <a:lnTo>
                    <a:pt x="26207" y="16934"/>
                  </a:lnTo>
                  <a:lnTo>
                    <a:pt x="26280" y="16608"/>
                  </a:lnTo>
                  <a:lnTo>
                    <a:pt x="26354" y="16271"/>
                  </a:lnTo>
                  <a:lnTo>
                    <a:pt x="26417" y="15945"/>
                  </a:lnTo>
                  <a:lnTo>
                    <a:pt x="26480" y="15608"/>
                  </a:lnTo>
                  <a:lnTo>
                    <a:pt x="26522" y="15271"/>
                  </a:lnTo>
                  <a:lnTo>
                    <a:pt x="26564" y="14934"/>
                  </a:lnTo>
                  <a:lnTo>
                    <a:pt x="26596" y="14587"/>
                  </a:lnTo>
                  <a:lnTo>
                    <a:pt x="26617" y="14240"/>
                  </a:lnTo>
                  <a:lnTo>
                    <a:pt x="26627" y="13893"/>
                  </a:lnTo>
                  <a:lnTo>
                    <a:pt x="26638" y="13545"/>
                  </a:lnTo>
                  <a:lnTo>
                    <a:pt x="26627" y="13198"/>
                  </a:lnTo>
                  <a:lnTo>
                    <a:pt x="26617" y="12851"/>
                  </a:lnTo>
                  <a:lnTo>
                    <a:pt x="26596" y="12503"/>
                  </a:lnTo>
                  <a:lnTo>
                    <a:pt x="26564" y="12156"/>
                  </a:lnTo>
                  <a:lnTo>
                    <a:pt x="26533" y="11819"/>
                  </a:lnTo>
                  <a:lnTo>
                    <a:pt x="26480" y="11482"/>
                  </a:lnTo>
                  <a:lnTo>
                    <a:pt x="26428" y="11146"/>
                  </a:lnTo>
                  <a:lnTo>
                    <a:pt x="26364" y="10819"/>
                  </a:lnTo>
                  <a:lnTo>
                    <a:pt x="26291" y="10483"/>
                  </a:lnTo>
                  <a:lnTo>
                    <a:pt x="26217" y="10156"/>
                  </a:lnTo>
                  <a:lnTo>
                    <a:pt x="26133" y="9841"/>
                  </a:lnTo>
                  <a:lnTo>
                    <a:pt x="26038" y="9514"/>
                  </a:lnTo>
                  <a:lnTo>
                    <a:pt x="25933" y="9199"/>
                  </a:lnTo>
                  <a:lnTo>
                    <a:pt x="25828" y="8883"/>
                  </a:lnTo>
                  <a:lnTo>
                    <a:pt x="25712" y="8578"/>
                  </a:lnTo>
                  <a:lnTo>
                    <a:pt x="25596" y="8273"/>
                  </a:lnTo>
                  <a:lnTo>
                    <a:pt x="25459" y="7967"/>
                  </a:lnTo>
                  <a:lnTo>
                    <a:pt x="25322" y="7673"/>
                  </a:lnTo>
                  <a:lnTo>
                    <a:pt x="25186" y="7378"/>
                  </a:lnTo>
                  <a:lnTo>
                    <a:pt x="25028" y="7094"/>
                  </a:lnTo>
                  <a:lnTo>
                    <a:pt x="24870" y="6799"/>
                  </a:lnTo>
                  <a:lnTo>
                    <a:pt x="24712" y="6525"/>
                  </a:lnTo>
                  <a:lnTo>
                    <a:pt x="24544" y="6241"/>
                  </a:lnTo>
                  <a:lnTo>
                    <a:pt x="24365" y="5968"/>
                  </a:lnTo>
                  <a:lnTo>
                    <a:pt x="24186" y="5705"/>
                  </a:lnTo>
                  <a:lnTo>
                    <a:pt x="23996" y="5441"/>
                  </a:lnTo>
                  <a:lnTo>
                    <a:pt x="23796" y="5178"/>
                  </a:lnTo>
                  <a:lnTo>
                    <a:pt x="23596" y="4926"/>
                  </a:lnTo>
                  <a:lnTo>
                    <a:pt x="23397" y="4684"/>
                  </a:lnTo>
                  <a:lnTo>
                    <a:pt x="23176" y="4442"/>
                  </a:lnTo>
                  <a:lnTo>
                    <a:pt x="22965" y="4200"/>
                  </a:lnTo>
                  <a:lnTo>
                    <a:pt x="22733" y="3968"/>
                  </a:lnTo>
                  <a:lnTo>
                    <a:pt x="22512" y="3737"/>
                  </a:lnTo>
                  <a:lnTo>
                    <a:pt x="22270" y="3516"/>
                  </a:lnTo>
                  <a:lnTo>
                    <a:pt x="22028" y="3305"/>
                  </a:lnTo>
                  <a:lnTo>
                    <a:pt x="21786" y="3095"/>
                  </a:lnTo>
                  <a:lnTo>
                    <a:pt x="21534" y="2884"/>
                  </a:lnTo>
                  <a:lnTo>
                    <a:pt x="21281" y="2695"/>
                  </a:lnTo>
                  <a:lnTo>
                    <a:pt x="21018" y="2495"/>
                  </a:lnTo>
                  <a:lnTo>
                    <a:pt x="20755" y="2316"/>
                  </a:lnTo>
                  <a:lnTo>
                    <a:pt x="20492" y="2137"/>
                  </a:lnTo>
                  <a:lnTo>
                    <a:pt x="20218" y="1958"/>
                  </a:lnTo>
                  <a:lnTo>
                    <a:pt x="19934" y="1790"/>
                  </a:lnTo>
                  <a:lnTo>
                    <a:pt x="19650" y="1632"/>
                  </a:lnTo>
                  <a:lnTo>
                    <a:pt x="19366" y="1484"/>
                  </a:lnTo>
                  <a:lnTo>
                    <a:pt x="19071" y="1337"/>
                  </a:lnTo>
                  <a:lnTo>
                    <a:pt x="18776" y="1200"/>
                  </a:lnTo>
                  <a:lnTo>
                    <a:pt x="18482" y="1063"/>
                  </a:lnTo>
                  <a:lnTo>
                    <a:pt x="18176" y="937"/>
                  </a:lnTo>
                  <a:lnTo>
                    <a:pt x="17871" y="821"/>
                  </a:lnTo>
                  <a:lnTo>
                    <a:pt x="17556" y="716"/>
                  </a:lnTo>
                  <a:lnTo>
                    <a:pt x="17240" y="611"/>
                  </a:lnTo>
                  <a:lnTo>
                    <a:pt x="16924" y="516"/>
                  </a:lnTo>
                  <a:lnTo>
                    <a:pt x="16608" y="421"/>
                  </a:lnTo>
                  <a:lnTo>
                    <a:pt x="16282" y="348"/>
                  </a:lnTo>
                  <a:lnTo>
                    <a:pt x="15956" y="274"/>
                  </a:lnTo>
                  <a:lnTo>
                    <a:pt x="15619" y="211"/>
                  </a:lnTo>
                  <a:lnTo>
                    <a:pt x="15293" y="158"/>
                  </a:lnTo>
                  <a:lnTo>
                    <a:pt x="14956" y="106"/>
                  </a:lnTo>
                  <a:lnTo>
                    <a:pt x="14609" y="74"/>
                  </a:lnTo>
                  <a:lnTo>
                    <a:pt x="14272" y="43"/>
                  </a:lnTo>
                  <a:lnTo>
                    <a:pt x="13925" y="21"/>
                  </a:lnTo>
                  <a:lnTo>
                    <a:pt x="13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71"/>
            <p:cNvSpPr/>
            <p:nvPr/>
          </p:nvSpPr>
          <p:spPr>
            <a:xfrm>
              <a:off x="1769671" y="1133508"/>
              <a:ext cx="282911" cy="228904"/>
            </a:xfrm>
            <a:custGeom>
              <a:rect b="b" l="l" r="r" t="t"/>
              <a:pathLst>
                <a:path extrusionOk="0" h="11147" w="13777">
                  <a:moveTo>
                    <a:pt x="2863" y="1"/>
                  </a:moveTo>
                  <a:lnTo>
                    <a:pt x="2715" y="11"/>
                  </a:lnTo>
                  <a:lnTo>
                    <a:pt x="2579" y="32"/>
                  </a:lnTo>
                  <a:lnTo>
                    <a:pt x="2431" y="53"/>
                  </a:lnTo>
                  <a:lnTo>
                    <a:pt x="2294" y="85"/>
                  </a:lnTo>
                  <a:lnTo>
                    <a:pt x="2147" y="127"/>
                  </a:lnTo>
                  <a:lnTo>
                    <a:pt x="2010" y="169"/>
                  </a:lnTo>
                  <a:lnTo>
                    <a:pt x="1874" y="222"/>
                  </a:lnTo>
                  <a:lnTo>
                    <a:pt x="1737" y="275"/>
                  </a:lnTo>
                  <a:lnTo>
                    <a:pt x="1610" y="348"/>
                  </a:lnTo>
                  <a:lnTo>
                    <a:pt x="1474" y="411"/>
                  </a:lnTo>
                  <a:lnTo>
                    <a:pt x="1347" y="496"/>
                  </a:lnTo>
                  <a:lnTo>
                    <a:pt x="1232" y="580"/>
                  </a:lnTo>
                  <a:lnTo>
                    <a:pt x="1105" y="674"/>
                  </a:lnTo>
                  <a:lnTo>
                    <a:pt x="989" y="769"/>
                  </a:lnTo>
                  <a:lnTo>
                    <a:pt x="884" y="885"/>
                  </a:lnTo>
                  <a:lnTo>
                    <a:pt x="768" y="990"/>
                  </a:lnTo>
                  <a:lnTo>
                    <a:pt x="674" y="1106"/>
                  </a:lnTo>
                  <a:lnTo>
                    <a:pt x="579" y="1232"/>
                  </a:lnTo>
                  <a:lnTo>
                    <a:pt x="495" y="1348"/>
                  </a:lnTo>
                  <a:lnTo>
                    <a:pt x="411" y="1485"/>
                  </a:lnTo>
                  <a:lnTo>
                    <a:pt x="347" y="1611"/>
                  </a:lnTo>
                  <a:lnTo>
                    <a:pt x="274" y="1737"/>
                  </a:lnTo>
                  <a:lnTo>
                    <a:pt x="221" y="1874"/>
                  </a:lnTo>
                  <a:lnTo>
                    <a:pt x="169" y="2011"/>
                  </a:lnTo>
                  <a:lnTo>
                    <a:pt x="126" y="2148"/>
                  </a:lnTo>
                  <a:lnTo>
                    <a:pt x="84" y="2295"/>
                  </a:lnTo>
                  <a:lnTo>
                    <a:pt x="53" y="2432"/>
                  </a:lnTo>
                  <a:lnTo>
                    <a:pt x="32" y="2579"/>
                  </a:lnTo>
                  <a:lnTo>
                    <a:pt x="11" y="2716"/>
                  </a:lnTo>
                  <a:lnTo>
                    <a:pt x="0" y="2863"/>
                  </a:lnTo>
                  <a:lnTo>
                    <a:pt x="0" y="3011"/>
                  </a:lnTo>
                  <a:lnTo>
                    <a:pt x="0" y="3158"/>
                  </a:lnTo>
                  <a:lnTo>
                    <a:pt x="11" y="3295"/>
                  </a:lnTo>
                  <a:lnTo>
                    <a:pt x="32" y="3442"/>
                  </a:lnTo>
                  <a:lnTo>
                    <a:pt x="53" y="3590"/>
                  </a:lnTo>
                  <a:lnTo>
                    <a:pt x="84" y="3726"/>
                  </a:lnTo>
                  <a:lnTo>
                    <a:pt x="126" y="3863"/>
                  </a:lnTo>
                  <a:lnTo>
                    <a:pt x="169" y="4011"/>
                  </a:lnTo>
                  <a:lnTo>
                    <a:pt x="221" y="4147"/>
                  </a:lnTo>
                  <a:lnTo>
                    <a:pt x="274" y="4274"/>
                  </a:lnTo>
                  <a:lnTo>
                    <a:pt x="347" y="4411"/>
                  </a:lnTo>
                  <a:lnTo>
                    <a:pt x="411" y="4537"/>
                  </a:lnTo>
                  <a:lnTo>
                    <a:pt x="495" y="4663"/>
                  </a:lnTo>
                  <a:lnTo>
                    <a:pt x="579" y="4789"/>
                  </a:lnTo>
                  <a:lnTo>
                    <a:pt x="674" y="4905"/>
                  </a:lnTo>
                  <a:lnTo>
                    <a:pt x="768" y="5032"/>
                  </a:lnTo>
                  <a:lnTo>
                    <a:pt x="884" y="5137"/>
                  </a:lnTo>
                  <a:lnTo>
                    <a:pt x="6883" y="11146"/>
                  </a:lnTo>
                  <a:lnTo>
                    <a:pt x="12892" y="5137"/>
                  </a:lnTo>
                  <a:lnTo>
                    <a:pt x="12998" y="5032"/>
                  </a:lnTo>
                  <a:lnTo>
                    <a:pt x="13103" y="4905"/>
                  </a:lnTo>
                  <a:lnTo>
                    <a:pt x="13198" y="4789"/>
                  </a:lnTo>
                  <a:lnTo>
                    <a:pt x="13282" y="4663"/>
                  </a:lnTo>
                  <a:lnTo>
                    <a:pt x="13356" y="4537"/>
                  </a:lnTo>
                  <a:lnTo>
                    <a:pt x="13429" y="4411"/>
                  </a:lnTo>
                  <a:lnTo>
                    <a:pt x="13492" y="4274"/>
                  </a:lnTo>
                  <a:lnTo>
                    <a:pt x="13556" y="4147"/>
                  </a:lnTo>
                  <a:lnTo>
                    <a:pt x="13608" y="4011"/>
                  </a:lnTo>
                  <a:lnTo>
                    <a:pt x="13650" y="3863"/>
                  </a:lnTo>
                  <a:lnTo>
                    <a:pt x="13692" y="3726"/>
                  </a:lnTo>
                  <a:lnTo>
                    <a:pt x="13724" y="3590"/>
                  </a:lnTo>
                  <a:lnTo>
                    <a:pt x="13745" y="3442"/>
                  </a:lnTo>
                  <a:lnTo>
                    <a:pt x="13766" y="3295"/>
                  </a:lnTo>
                  <a:lnTo>
                    <a:pt x="13777" y="3158"/>
                  </a:lnTo>
                  <a:lnTo>
                    <a:pt x="13777" y="3011"/>
                  </a:lnTo>
                  <a:lnTo>
                    <a:pt x="13777" y="2863"/>
                  </a:lnTo>
                  <a:lnTo>
                    <a:pt x="13766" y="2716"/>
                  </a:lnTo>
                  <a:lnTo>
                    <a:pt x="13745" y="2579"/>
                  </a:lnTo>
                  <a:lnTo>
                    <a:pt x="13724" y="2432"/>
                  </a:lnTo>
                  <a:lnTo>
                    <a:pt x="13692" y="2295"/>
                  </a:lnTo>
                  <a:lnTo>
                    <a:pt x="13650" y="2148"/>
                  </a:lnTo>
                  <a:lnTo>
                    <a:pt x="13608" y="2011"/>
                  </a:lnTo>
                  <a:lnTo>
                    <a:pt x="13556" y="1874"/>
                  </a:lnTo>
                  <a:lnTo>
                    <a:pt x="13492" y="1737"/>
                  </a:lnTo>
                  <a:lnTo>
                    <a:pt x="13429" y="1611"/>
                  </a:lnTo>
                  <a:lnTo>
                    <a:pt x="13356" y="1485"/>
                  </a:lnTo>
                  <a:lnTo>
                    <a:pt x="13282" y="1348"/>
                  </a:lnTo>
                  <a:lnTo>
                    <a:pt x="13198" y="1232"/>
                  </a:lnTo>
                  <a:lnTo>
                    <a:pt x="13103" y="1106"/>
                  </a:lnTo>
                  <a:lnTo>
                    <a:pt x="12998" y="990"/>
                  </a:lnTo>
                  <a:lnTo>
                    <a:pt x="12892" y="885"/>
                  </a:lnTo>
                  <a:lnTo>
                    <a:pt x="12787" y="769"/>
                  </a:lnTo>
                  <a:lnTo>
                    <a:pt x="12661" y="674"/>
                  </a:lnTo>
                  <a:lnTo>
                    <a:pt x="12545" y="580"/>
                  </a:lnTo>
                  <a:lnTo>
                    <a:pt x="12419" y="496"/>
                  </a:lnTo>
                  <a:lnTo>
                    <a:pt x="12293" y="411"/>
                  </a:lnTo>
                  <a:lnTo>
                    <a:pt x="12166" y="348"/>
                  </a:lnTo>
                  <a:lnTo>
                    <a:pt x="12029" y="275"/>
                  </a:lnTo>
                  <a:lnTo>
                    <a:pt x="11903" y="222"/>
                  </a:lnTo>
                  <a:lnTo>
                    <a:pt x="11766" y="169"/>
                  </a:lnTo>
                  <a:lnTo>
                    <a:pt x="11619" y="127"/>
                  </a:lnTo>
                  <a:lnTo>
                    <a:pt x="11482" y="85"/>
                  </a:lnTo>
                  <a:lnTo>
                    <a:pt x="11345" y="53"/>
                  </a:lnTo>
                  <a:lnTo>
                    <a:pt x="11198" y="32"/>
                  </a:lnTo>
                  <a:lnTo>
                    <a:pt x="11051" y="11"/>
                  </a:lnTo>
                  <a:lnTo>
                    <a:pt x="10914" y="1"/>
                  </a:lnTo>
                  <a:lnTo>
                    <a:pt x="10619" y="1"/>
                  </a:lnTo>
                  <a:lnTo>
                    <a:pt x="10482" y="11"/>
                  </a:lnTo>
                  <a:lnTo>
                    <a:pt x="10335" y="32"/>
                  </a:lnTo>
                  <a:lnTo>
                    <a:pt x="10188" y="53"/>
                  </a:lnTo>
                  <a:lnTo>
                    <a:pt x="10051" y="85"/>
                  </a:lnTo>
                  <a:lnTo>
                    <a:pt x="9904" y="127"/>
                  </a:lnTo>
                  <a:lnTo>
                    <a:pt x="9767" y="169"/>
                  </a:lnTo>
                  <a:lnTo>
                    <a:pt x="9630" y="222"/>
                  </a:lnTo>
                  <a:lnTo>
                    <a:pt x="9493" y="275"/>
                  </a:lnTo>
                  <a:lnTo>
                    <a:pt x="9367" y="348"/>
                  </a:lnTo>
                  <a:lnTo>
                    <a:pt x="9241" y="411"/>
                  </a:lnTo>
                  <a:lnTo>
                    <a:pt x="9114" y="496"/>
                  </a:lnTo>
                  <a:lnTo>
                    <a:pt x="8988" y="580"/>
                  </a:lnTo>
                  <a:lnTo>
                    <a:pt x="8862" y="674"/>
                  </a:lnTo>
                  <a:lnTo>
                    <a:pt x="8746" y="769"/>
                  </a:lnTo>
                  <a:lnTo>
                    <a:pt x="8641" y="885"/>
                  </a:lnTo>
                  <a:lnTo>
                    <a:pt x="6883" y="2632"/>
                  </a:lnTo>
                  <a:lnTo>
                    <a:pt x="5136" y="885"/>
                  </a:lnTo>
                  <a:lnTo>
                    <a:pt x="5020" y="769"/>
                  </a:lnTo>
                  <a:lnTo>
                    <a:pt x="4905" y="674"/>
                  </a:lnTo>
                  <a:lnTo>
                    <a:pt x="4789" y="580"/>
                  </a:lnTo>
                  <a:lnTo>
                    <a:pt x="4662" y="496"/>
                  </a:lnTo>
                  <a:lnTo>
                    <a:pt x="4536" y="411"/>
                  </a:lnTo>
                  <a:lnTo>
                    <a:pt x="4410" y="348"/>
                  </a:lnTo>
                  <a:lnTo>
                    <a:pt x="4273" y="275"/>
                  </a:lnTo>
                  <a:lnTo>
                    <a:pt x="4147" y="222"/>
                  </a:lnTo>
                  <a:lnTo>
                    <a:pt x="3999" y="169"/>
                  </a:lnTo>
                  <a:lnTo>
                    <a:pt x="3863" y="127"/>
                  </a:lnTo>
                  <a:lnTo>
                    <a:pt x="3726" y="85"/>
                  </a:lnTo>
                  <a:lnTo>
                    <a:pt x="3578" y="53"/>
                  </a:lnTo>
                  <a:lnTo>
                    <a:pt x="3442" y="32"/>
                  </a:lnTo>
                  <a:lnTo>
                    <a:pt x="3294" y="1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3" name="Google Shape;1623;p71"/>
            <p:cNvCxnSpPr/>
            <p:nvPr/>
          </p:nvCxnSpPr>
          <p:spPr>
            <a:xfrm>
              <a:off x="465900" y="4732525"/>
              <a:ext cx="1857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4" name="Google Shape;1624;p71"/>
            <p:cNvSpPr/>
            <p:nvPr/>
          </p:nvSpPr>
          <p:spPr>
            <a:xfrm>
              <a:off x="478146" y="2118564"/>
              <a:ext cx="265846" cy="956130"/>
            </a:xfrm>
            <a:custGeom>
              <a:rect b="b" l="l" r="r" t="t"/>
              <a:pathLst>
                <a:path extrusionOk="0" h="46561" w="12946">
                  <a:moveTo>
                    <a:pt x="685" y="1"/>
                  </a:moveTo>
                  <a:lnTo>
                    <a:pt x="485" y="4379"/>
                  </a:lnTo>
                  <a:lnTo>
                    <a:pt x="390" y="6263"/>
                  </a:lnTo>
                  <a:lnTo>
                    <a:pt x="296" y="8273"/>
                  </a:lnTo>
                  <a:lnTo>
                    <a:pt x="211" y="10409"/>
                  </a:lnTo>
                  <a:lnTo>
                    <a:pt x="138" y="12630"/>
                  </a:lnTo>
                  <a:lnTo>
                    <a:pt x="64" y="14935"/>
                  </a:lnTo>
                  <a:lnTo>
                    <a:pt x="1" y="17376"/>
                  </a:lnTo>
                  <a:lnTo>
                    <a:pt x="1" y="17818"/>
                  </a:lnTo>
                  <a:lnTo>
                    <a:pt x="22" y="18239"/>
                  </a:lnTo>
                  <a:lnTo>
                    <a:pt x="43" y="18671"/>
                  </a:lnTo>
                  <a:lnTo>
                    <a:pt x="75" y="19081"/>
                  </a:lnTo>
                  <a:lnTo>
                    <a:pt x="117" y="19492"/>
                  </a:lnTo>
                  <a:lnTo>
                    <a:pt x="180" y="19902"/>
                  </a:lnTo>
                  <a:lnTo>
                    <a:pt x="243" y="20323"/>
                  </a:lnTo>
                  <a:lnTo>
                    <a:pt x="327" y="20734"/>
                  </a:lnTo>
                  <a:lnTo>
                    <a:pt x="411" y="21144"/>
                  </a:lnTo>
                  <a:lnTo>
                    <a:pt x="517" y="21544"/>
                  </a:lnTo>
                  <a:lnTo>
                    <a:pt x="632" y="21944"/>
                  </a:lnTo>
                  <a:lnTo>
                    <a:pt x="738" y="22291"/>
                  </a:lnTo>
                  <a:lnTo>
                    <a:pt x="1116" y="23438"/>
                  </a:lnTo>
                  <a:lnTo>
                    <a:pt x="1506" y="24586"/>
                  </a:lnTo>
                  <a:lnTo>
                    <a:pt x="1906" y="25722"/>
                  </a:lnTo>
                  <a:lnTo>
                    <a:pt x="2316" y="26859"/>
                  </a:lnTo>
                  <a:lnTo>
                    <a:pt x="2727" y="27985"/>
                  </a:lnTo>
                  <a:lnTo>
                    <a:pt x="4432" y="32353"/>
                  </a:lnTo>
                  <a:lnTo>
                    <a:pt x="5242" y="34436"/>
                  </a:lnTo>
                  <a:lnTo>
                    <a:pt x="6021" y="36436"/>
                  </a:lnTo>
                  <a:lnTo>
                    <a:pt x="6389" y="37404"/>
                  </a:lnTo>
                  <a:lnTo>
                    <a:pt x="6747" y="38330"/>
                  </a:lnTo>
                  <a:lnTo>
                    <a:pt x="7073" y="39235"/>
                  </a:lnTo>
                  <a:lnTo>
                    <a:pt x="7389" y="40120"/>
                  </a:lnTo>
                  <a:lnTo>
                    <a:pt x="7957" y="41761"/>
                  </a:lnTo>
                  <a:lnTo>
                    <a:pt x="8094" y="42140"/>
                  </a:lnTo>
                  <a:lnTo>
                    <a:pt x="8210" y="42519"/>
                  </a:lnTo>
                  <a:lnTo>
                    <a:pt x="8252" y="42709"/>
                  </a:lnTo>
                  <a:lnTo>
                    <a:pt x="8294" y="42898"/>
                  </a:lnTo>
                  <a:lnTo>
                    <a:pt x="8336" y="43087"/>
                  </a:lnTo>
                  <a:lnTo>
                    <a:pt x="8357" y="43266"/>
                  </a:lnTo>
                  <a:lnTo>
                    <a:pt x="8399" y="43635"/>
                  </a:lnTo>
                  <a:lnTo>
                    <a:pt x="8420" y="43982"/>
                  </a:lnTo>
                  <a:lnTo>
                    <a:pt x="8473" y="44656"/>
                  </a:lnTo>
                  <a:lnTo>
                    <a:pt x="8505" y="44971"/>
                  </a:lnTo>
                  <a:lnTo>
                    <a:pt x="8547" y="45266"/>
                  </a:lnTo>
                  <a:lnTo>
                    <a:pt x="8599" y="45550"/>
                  </a:lnTo>
                  <a:lnTo>
                    <a:pt x="8673" y="45813"/>
                  </a:lnTo>
                  <a:lnTo>
                    <a:pt x="8726" y="46013"/>
                  </a:lnTo>
                  <a:lnTo>
                    <a:pt x="8789" y="46213"/>
                  </a:lnTo>
                  <a:lnTo>
                    <a:pt x="8862" y="46392"/>
                  </a:lnTo>
                  <a:lnTo>
                    <a:pt x="8925" y="46560"/>
                  </a:lnTo>
                  <a:lnTo>
                    <a:pt x="9220" y="46371"/>
                  </a:lnTo>
                  <a:lnTo>
                    <a:pt x="9504" y="46182"/>
                  </a:lnTo>
                  <a:lnTo>
                    <a:pt x="9778" y="45982"/>
                  </a:lnTo>
                  <a:lnTo>
                    <a:pt x="10041" y="45771"/>
                  </a:lnTo>
                  <a:lnTo>
                    <a:pt x="10315" y="45561"/>
                  </a:lnTo>
                  <a:lnTo>
                    <a:pt x="10567" y="45350"/>
                  </a:lnTo>
                  <a:lnTo>
                    <a:pt x="10830" y="45129"/>
                  </a:lnTo>
                  <a:lnTo>
                    <a:pt x="11072" y="44908"/>
                  </a:lnTo>
                  <a:lnTo>
                    <a:pt x="11567" y="44435"/>
                  </a:lnTo>
                  <a:lnTo>
                    <a:pt x="12041" y="43961"/>
                  </a:lnTo>
                  <a:lnTo>
                    <a:pt x="12493" y="43466"/>
                  </a:lnTo>
                  <a:lnTo>
                    <a:pt x="12946" y="42951"/>
                  </a:lnTo>
                  <a:lnTo>
                    <a:pt x="12767" y="42572"/>
                  </a:lnTo>
                  <a:lnTo>
                    <a:pt x="12588" y="42161"/>
                  </a:lnTo>
                  <a:lnTo>
                    <a:pt x="12525" y="41993"/>
                  </a:lnTo>
                  <a:lnTo>
                    <a:pt x="12462" y="41814"/>
                  </a:lnTo>
                  <a:lnTo>
                    <a:pt x="12409" y="41625"/>
                  </a:lnTo>
                  <a:lnTo>
                    <a:pt x="12356" y="41435"/>
                  </a:lnTo>
                  <a:lnTo>
                    <a:pt x="12272" y="41046"/>
                  </a:lnTo>
                  <a:lnTo>
                    <a:pt x="12199" y="40646"/>
                  </a:lnTo>
                  <a:lnTo>
                    <a:pt x="11893" y="38941"/>
                  </a:lnTo>
                  <a:lnTo>
                    <a:pt x="11735" y="38025"/>
                  </a:lnTo>
                  <a:lnTo>
                    <a:pt x="11588" y="37067"/>
                  </a:lnTo>
                  <a:lnTo>
                    <a:pt x="11430" y="36078"/>
                  </a:lnTo>
                  <a:lnTo>
                    <a:pt x="11283" y="35068"/>
                  </a:lnTo>
                  <a:lnTo>
                    <a:pt x="10988" y="32942"/>
                  </a:lnTo>
                  <a:lnTo>
                    <a:pt x="10683" y="30721"/>
                  </a:lnTo>
                  <a:lnTo>
                    <a:pt x="10020" y="26080"/>
                  </a:lnTo>
                  <a:lnTo>
                    <a:pt x="9831" y="24901"/>
                  </a:lnTo>
                  <a:lnTo>
                    <a:pt x="9631" y="23712"/>
                  </a:lnTo>
                  <a:lnTo>
                    <a:pt x="9420" y="22512"/>
                  </a:lnTo>
                  <a:lnTo>
                    <a:pt x="9210" y="21323"/>
                  </a:lnTo>
                  <a:lnTo>
                    <a:pt x="8978" y="20134"/>
                  </a:lnTo>
                  <a:lnTo>
                    <a:pt x="8947" y="19986"/>
                  </a:lnTo>
                  <a:lnTo>
                    <a:pt x="8936" y="19892"/>
                  </a:lnTo>
                  <a:lnTo>
                    <a:pt x="8904" y="19713"/>
                  </a:lnTo>
                  <a:lnTo>
                    <a:pt x="8873" y="19345"/>
                  </a:lnTo>
                  <a:lnTo>
                    <a:pt x="8862" y="18976"/>
                  </a:lnTo>
                  <a:lnTo>
                    <a:pt x="8873" y="18608"/>
                  </a:lnTo>
                  <a:lnTo>
                    <a:pt x="8894" y="18250"/>
                  </a:lnTo>
                  <a:lnTo>
                    <a:pt x="8936" y="17924"/>
                  </a:lnTo>
                  <a:lnTo>
                    <a:pt x="9252" y="15672"/>
                  </a:lnTo>
                  <a:lnTo>
                    <a:pt x="9546" y="13388"/>
                  </a:lnTo>
                  <a:lnTo>
                    <a:pt x="9831" y="11178"/>
                  </a:lnTo>
                  <a:lnTo>
                    <a:pt x="10094" y="9062"/>
                  </a:lnTo>
                  <a:lnTo>
                    <a:pt x="10325" y="7063"/>
                  </a:lnTo>
                  <a:lnTo>
                    <a:pt x="10536" y="5189"/>
                  </a:lnTo>
                  <a:lnTo>
                    <a:pt x="10704" y="3569"/>
                  </a:lnTo>
                  <a:lnTo>
                    <a:pt x="10799" y="2632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5" name="Google Shape;1625;p71"/>
          <p:cNvGrpSpPr/>
          <p:nvPr/>
        </p:nvGrpSpPr>
        <p:grpSpPr>
          <a:xfrm>
            <a:off x="2247000" y="1239625"/>
            <a:ext cx="2325000" cy="1571400"/>
            <a:chOff x="2147800" y="1182475"/>
            <a:chExt cx="2325000" cy="1571400"/>
          </a:xfrm>
        </p:grpSpPr>
        <p:sp>
          <p:nvSpPr>
            <p:cNvPr id="1626" name="Google Shape;1626;p71"/>
            <p:cNvSpPr txBox="1"/>
            <p:nvPr/>
          </p:nvSpPr>
          <p:spPr>
            <a:xfrm>
              <a:off x="2147800" y="11824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Z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7" name="Google Shape;1627;p71"/>
            <p:cNvSpPr txBox="1"/>
            <p:nvPr/>
          </p:nvSpPr>
          <p:spPr>
            <a:xfrm>
              <a:off x="2147800" y="1846075"/>
              <a:ext cx="2325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8" name="Google Shape;1628;p71"/>
            <p:cNvSpPr txBox="1"/>
            <p:nvPr/>
          </p:nvSpPr>
          <p:spPr>
            <a:xfrm>
              <a:off x="2147800" y="151425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1997-2012</a:t>
              </a:r>
              <a:endParaRPr b="1" i="0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29" name="Google Shape;1629;p71"/>
          <p:cNvGrpSpPr/>
          <p:nvPr/>
        </p:nvGrpSpPr>
        <p:grpSpPr>
          <a:xfrm>
            <a:off x="6157950" y="1182475"/>
            <a:ext cx="2132700" cy="1436550"/>
            <a:chOff x="6157950" y="1182475"/>
            <a:chExt cx="2132700" cy="1436550"/>
          </a:xfrm>
        </p:grpSpPr>
        <p:sp>
          <p:nvSpPr>
            <p:cNvPr id="1630" name="Google Shape;1630;p71"/>
            <p:cNvSpPr txBox="1"/>
            <p:nvPr/>
          </p:nvSpPr>
          <p:spPr>
            <a:xfrm>
              <a:off x="6157950" y="1787425"/>
              <a:ext cx="21327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Life after 9/11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Great Recession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Digital natives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1" name="Google Shape;1631;p71"/>
            <p:cNvSpPr txBox="1"/>
            <p:nvPr/>
          </p:nvSpPr>
          <p:spPr>
            <a:xfrm>
              <a:off x="6157950" y="1182475"/>
              <a:ext cx="1404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Shaped by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32" name="Google Shape;1632;p71"/>
          <p:cNvGrpSpPr/>
          <p:nvPr/>
        </p:nvGrpSpPr>
        <p:grpSpPr>
          <a:xfrm>
            <a:off x="6157950" y="3146150"/>
            <a:ext cx="2132700" cy="1436550"/>
            <a:chOff x="6157950" y="3146150"/>
            <a:chExt cx="2132700" cy="1436550"/>
          </a:xfrm>
        </p:grpSpPr>
        <p:sp>
          <p:nvSpPr>
            <p:cNvPr id="1633" name="Google Shape;1633;p71"/>
            <p:cNvSpPr txBox="1"/>
            <p:nvPr/>
          </p:nvSpPr>
          <p:spPr>
            <a:xfrm>
              <a:off x="6157950" y="3751100"/>
              <a:ext cx="21327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Diversity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Personalization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Individuality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4" name="Google Shape;1634;p71"/>
            <p:cNvSpPr txBox="1"/>
            <p:nvPr/>
          </p:nvSpPr>
          <p:spPr>
            <a:xfrm>
              <a:off x="6157950" y="3146150"/>
              <a:ext cx="1404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Motivated by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635" name="Google Shape;1635;p71"/>
          <p:cNvCxnSpPr>
            <a:stCxn id="1600" idx="2"/>
            <a:endCxn id="1595" idx="1"/>
          </p:cNvCxnSpPr>
          <p:nvPr/>
        </p:nvCxnSpPr>
        <p:spPr>
          <a:xfrm flipH="1" rot="-5400000">
            <a:off x="3737475" y="2049925"/>
            <a:ext cx="1029600" cy="301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6" name="Google Shape;1636;p71"/>
          <p:cNvCxnSpPr>
            <a:stCxn id="1600" idx="3"/>
            <a:endCxn id="1598" idx="1"/>
          </p:cNvCxnSpPr>
          <p:nvPr/>
        </p:nvCxnSpPr>
        <p:spPr>
          <a:xfrm>
            <a:off x="4572075" y="2113525"/>
            <a:ext cx="11898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1" name="Google Shape;1641;p72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7250" y="850575"/>
            <a:ext cx="5570651" cy="34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2" name="Google Shape;1642;p72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643" name="Google Shape;1643;p72"/>
          <p:cNvGrpSpPr/>
          <p:nvPr/>
        </p:nvGrpSpPr>
        <p:grpSpPr>
          <a:xfrm>
            <a:off x="6063774" y="906474"/>
            <a:ext cx="2032637" cy="3535153"/>
            <a:chOff x="3520900" y="906450"/>
            <a:chExt cx="2199585" cy="3825509"/>
          </a:xfrm>
        </p:grpSpPr>
        <p:sp>
          <p:nvSpPr>
            <p:cNvPr id="1644" name="Google Shape;1644;p72"/>
            <p:cNvSpPr/>
            <p:nvPr/>
          </p:nvSpPr>
          <p:spPr>
            <a:xfrm>
              <a:off x="3539185" y="4343459"/>
              <a:ext cx="2181300" cy="3885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72"/>
            <p:cNvSpPr/>
            <p:nvPr/>
          </p:nvSpPr>
          <p:spPr>
            <a:xfrm>
              <a:off x="4302228" y="906450"/>
              <a:ext cx="614237" cy="1014825"/>
            </a:xfrm>
            <a:custGeom>
              <a:rect b="b" l="l" r="r" t="t"/>
              <a:pathLst>
                <a:path extrusionOk="0" h="38793" w="23480">
                  <a:moveTo>
                    <a:pt x="3294" y="0"/>
                  </a:moveTo>
                  <a:lnTo>
                    <a:pt x="0" y="20470"/>
                  </a:lnTo>
                  <a:lnTo>
                    <a:pt x="6241" y="21480"/>
                  </a:lnTo>
                  <a:lnTo>
                    <a:pt x="2484" y="38793"/>
                  </a:lnTo>
                  <a:lnTo>
                    <a:pt x="21049" y="18376"/>
                  </a:lnTo>
                  <a:lnTo>
                    <a:pt x="13008" y="17081"/>
                  </a:lnTo>
                  <a:lnTo>
                    <a:pt x="23480" y="3231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72"/>
            <p:cNvSpPr/>
            <p:nvPr/>
          </p:nvSpPr>
          <p:spPr>
            <a:xfrm>
              <a:off x="4572580" y="979956"/>
              <a:ext cx="343873" cy="373356"/>
            </a:xfrm>
            <a:custGeom>
              <a:rect b="b" l="l" r="r" t="t"/>
              <a:pathLst>
                <a:path extrusionOk="0" h="14272" w="13145">
                  <a:moveTo>
                    <a:pt x="10472" y="0"/>
                  </a:moveTo>
                  <a:lnTo>
                    <a:pt x="0" y="13840"/>
                  </a:lnTo>
                  <a:lnTo>
                    <a:pt x="2673" y="14271"/>
                  </a:lnTo>
                  <a:lnTo>
                    <a:pt x="13145" y="421"/>
                  </a:lnTo>
                  <a:lnTo>
                    <a:pt x="10472" y="0"/>
                  </a:ln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72"/>
            <p:cNvSpPr/>
            <p:nvPr/>
          </p:nvSpPr>
          <p:spPr>
            <a:xfrm>
              <a:off x="4367180" y="1375844"/>
              <a:ext cx="485687" cy="545410"/>
            </a:xfrm>
            <a:custGeom>
              <a:rect b="b" l="l" r="r" t="t"/>
              <a:pathLst>
                <a:path extrusionOk="0" h="20849" w="18566">
                  <a:moveTo>
                    <a:pt x="15893" y="0"/>
                  </a:moveTo>
                  <a:lnTo>
                    <a:pt x="959" y="16429"/>
                  </a:lnTo>
                  <a:lnTo>
                    <a:pt x="1" y="20849"/>
                  </a:lnTo>
                  <a:lnTo>
                    <a:pt x="18566" y="432"/>
                  </a:lnTo>
                  <a:lnTo>
                    <a:pt x="15893" y="0"/>
                  </a:lnTo>
                  <a:close/>
                </a:path>
              </a:pathLst>
            </a:custGeom>
            <a:solidFill>
              <a:srgbClr val="FFE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72"/>
            <p:cNvSpPr/>
            <p:nvPr/>
          </p:nvSpPr>
          <p:spPr>
            <a:xfrm>
              <a:off x="4450065" y="1971298"/>
              <a:ext cx="324619" cy="324619"/>
            </a:xfrm>
            <a:custGeom>
              <a:rect b="b" l="l" r="r" t="t"/>
              <a:pathLst>
                <a:path extrusionOk="0" h="12409" w="12409">
                  <a:moveTo>
                    <a:pt x="6210" y="1"/>
                  </a:moveTo>
                  <a:lnTo>
                    <a:pt x="5883" y="11"/>
                  </a:lnTo>
                  <a:lnTo>
                    <a:pt x="5578" y="32"/>
                  </a:lnTo>
                  <a:lnTo>
                    <a:pt x="5262" y="74"/>
                  </a:lnTo>
                  <a:lnTo>
                    <a:pt x="4957" y="127"/>
                  </a:lnTo>
                  <a:lnTo>
                    <a:pt x="4652" y="201"/>
                  </a:lnTo>
                  <a:lnTo>
                    <a:pt x="4368" y="285"/>
                  </a:lnTo>
                  <a:lnTo>
                    <a:pt x="4073" y="379"/>
                  </a:lnTo>
                  <a:lnTo>
                    <a:pt x="3789" y="495"/>
                  </a:lnTo>
                  <a:lnTo>
                    <a:pt x="3515" y="611"/>
                  </a:lnTo>
                  <a:lnTo>
                    <a:pt x="3252" y="748"/>
                  </a:lnTo>
                  <a:lnTo>
                    <a:pt x="2989" y="906"/>
                  </a:lnTo>
                  <a:lnTo>
                    <a:pt x="2737" y="1064"/>
                  </a:lnTo>
                  <a:lnTo>
                    <a:pt x="2495" y="1232"/>
                  </a:lnTo>
                  <a:lnTo>
                    <a:pt x="2263" y="1421"/>
                  </a:lnTo>
                  <a:lnTo>
                    <a:pt x="2031" y="1611"/>
                  </a:lnTo>
                  <a:lnTo>
                    <a:pt x="1821" y="1821"/>
                  </a:lnTo>
                  <a:lnTo>
                    <a:pt x="1610" y="2032"/>
                  </a:lnTo>
                  <a:lnTo>
                    <a:pt x="1421" y="2263"/>
                  </a:lnTo>
                  <a:lnTo>
                    <a:pt x="1232" y="2495"/>
                  </a:lnTo>
                  <a:lnTo>
                    <a:pt x="1063" y="2737"/>
                  </a:lnTo>
                  <a:lnTo>
                    <a:pt x="905" y="2989"/>
                  </a:lnTo>
                  <a:lnTo>
                    <a:pt x="747" y="3253"/>
                  </a:lnTo>
                  <a:lnTo>
                    <a:pt x="611" y="3516"/>
                  </a:lnTo>
                  <a:lnTo>
                    <a:pt x="495" y="3789"/>
                  </a:lnTo>
                  <a:lnTo>
                    <a:pt x="379" y="4073"/>
                  </a:lnTo>
                  <a:lnTo>
                    <a:pt x="284" y="4358"/>
                  </a:lnTo>
                  <a:lnTo>
                    <a:pt x="200" y="4652"/>
                  </a:lnTo>
                  <a:lnTo>
                    <a:pt x="127" y="4958"/>
                  </a:lnTo>
                  <a:lnTo>
                    <a:pt x="74" y="5263"/>
                  </a:lnTo>
                  <a:lnTo>
                    <a:pt x="32" y="5568"/>
                  </a:lnTo>
                  <a:lnTo>
                    <a:pt x="11" y="5884"/>
                  </a:lnTo>
                  <a:lnTo>
                    <a:pt x="0" y="6210"/>
                  </a:lnTo>
                  <a:lnTo>
                    <a:pt x="11" y="6526"/>
                  </a:lnTo>
                  <a:lnTo>
                    <a:pt x="32" y="6841"/>
                  </a:lnTo>
                  <a:lnTo>
                    <a:pt x="74" y="7147"/>
                  </a:lnTo>
                  <a:lnTo>
                    <a:pt x="127" y="7452"/>
                  </a:lnTo>
                  <a:lnTo>
                    <a:pt x="200" y="7757"/>
                  </a:lnTo>
                  <a:lnTo>
                    <a:pt x="284" y="8052"/>
                  </a:lnTo>
                  <a:lnTo>
                    <a:pt x="379" y="8336"/>
                  </a:lnTo>
                  <a:lnTo>
                    <a:pt x="495" y="8620"/>
                  </a:lnTo>
                  <a:lnTo>
                    <a:pt x="611" y="8894"/>
                  </a:lnTo>
                  <a:lnTo>
                    <a:pt x="747" y="9167"/>
                  </a:lnTo>
                  <a:lnTo>
                    <a:pt x="905" y="9420"/>
                  </a:lnTo>
                  <a:lnTo>
                    <a:pt x="1063" y="9672"/>
                  </a:lnTo>
                  <a:lnTo>
                    <a:pt x="1232" y="9914"/>
                  </a:lnTo>
                  <a:lnTo>
                    <a:pt x="1421" y="10157"/>
                  </a:lnTo>
                  <a:lnTo>
                    <a:pt x="1610" y="10378"/>
                  </a:lnTo>
                  <a:lnTo>
                    <a:pt x="1821" y="10588"/>
                  </a:lnTo>
                  <a:lnTo>
                    <a:pt x="2031" y="10799"/>
                  </a:lnTo>
                  <a:lnTo>
                    <a:pt x="2263" y="10998"/>
                  </a:lnTo>
                  <a:lnTo>
                    <a:pt x="2495" y="11177"/>
                  </a:lnTo>
                  <a:lnTo>
                    <a:pt x="2737" y="11346"/>
                  </a:lnTo>
                  <a:lnTo>
                    <a:pt x="2989" y="11514"/>
                  </a:lnTo>
                  <a:lnTo>
                    <a:pt x="3252" y="11662"/>
                  </a:lnTo>
                  <a:lnTo>
                    <a:pt x="3515" y="11798"/>
                  </a:lnTo>
                  <a:lnTo>
                    <a:pt x="3789" y="11925"/>
                  </a:lnTo>
                  <a:lnTo>
                    <a:pt x="4073" y="12030"/>
                  </a:lnTo>
                  <a:lnTo>
                    <a:pt x="4368" y="12135"/>
                  </a:lnTo>
                  <a:lnTo>
                    <a:pt x="4652" y="12219"/>
                  </a:lnTo>
                  <a:lnTo>
                    <a:pt x="4957" y="12282"/>
                  </a:lnTo>
                  <a:lnTo>
                    <a:pt x="5262" y="12335"/>
                  </a:lnTo>
                  <a:lnTo>
                    <a:pt x="5578" y="12377"/>
                  </a:lnTo>
                  <a:lnTo>
                    <a:pt x="5883" y="12398"/>
                  </a:lnTo>
                  <a:lnTo>
                    <a:pt x="6210" y="12409"/>
                  </a:lnTo>
                  <a:lnTo>
                    <a:pt x="6525" y="12398"/>
                  </a:lnTo>
                  <a:lnTo>
                    <a:pt x="6841" y="12377"/>
                  </a:lnTo>
                  <a:lnTo>
                    <a:pt x="7157" y="12335"/>
                  </a:lnTo>
                  <a:lnTo>
                    <a:pt x="7462" y="12282"/>
                  </a:lnTo>
                  <a:lnTo>
                    <a:pt x="7757" y="12219"/>
                  </a:lnTo>
                  <a:lnTo>
                    <a:pt x="8051" y="12135"/>
                  </a:lnTo>
                  <a:lnTo>
                    <a:pt x="8336" y="12030"/>
                  </a:lnTo>
                  <a:lnTo>
                    <a:pt x="8620" y="11925"/>
                  </a:lnTo>
                  <a:lnTo>
                    <a:pt x="8893" y="11798"/>
                  </a:lnTo>
                  <a:lnTo>
                    <a:pt x="9167" y="11662"/>
                  </a:lnTo>
                  <a:lnTo>
                    <a:pt x="9420" y="11514"/>
                  </a:lnTo>
                  <a:lnTo>
                    <a:pt x="9672" y="11346"/>
                  </a:lnTo>
                  <a:lnTo>
                    <a:pt x="9914" y="11177"/>
                  </a:lnTo>
                  <a:lnTo>
                    <a:pt x="10156" y="10998"/>
                  </a:lnTo>
                  <a:lnTo>
                    <a:pt x="10377" y="10799"/>
                  </a:lnTo>
                  <a:lnTo>
                    <a:pt x="10598" y="10588"/>
                  </a:lnTo>
                  <a:lnTo>
                    <a:pt x="10798" y="10378"/>
                  </a:lnTo>
                  <a:lnTo>
                    <a:pt x="10998" y="10157"/>
                  </a:lnTo>
                  <a:lnTo>
                    <a:pt x="11177" y="9914"/>
                  </a:lnTo>
                  <a:lnTo>
                    <a:pt x="11356" y="9672"/>
                  </a:lnTo>
                  <a:lnTo>
                    <a:pt x="11514" y="9420"/>
                  </a:lnTo>
                  <a:lnTo>
                    <a:pt x="11661" y="9167"/>
                  </a:lnTo>
                  <a:lnTo>
                    <a:pt x="11798" y="8894"/>
                  </a:lnTo>
                  <a:lnTo>
                    <a:pt x="11924" y="8620"/>
                  </a:lnTo>
                  <a:lnTo>
                    <a:pt x="12040" y="8336"/>
                  </a:lnTo>
                  <a:lnTo>
                    <a:pt x="12135" y="8052"/>
                  </a:lnTo>
                  <a:lnTo>
                    <a:pt x="12219" y="7757"/>
                  </a:lnTo>
                  <a:lnTo>
                    <a:pt x="12282" y="7452"/>
                  </a:lnTo>
                  <a:lnTo>
                    <a:pt x="12335" y="7147"/>
                  </a:lnTo>
                  <a:lnTo>
                    <a:pt x="12377" y="6841"/>
                  </a:lnTo>
                  <a:lnTo>
                    <a:pt x="12408" y="6526"/>
                  </a:lnTo>
                  <a:lnTo>
                    <a:pt x="12408" y="6210"/>
                  </a:lnTo>
                  <a:lnTo>
                    <a:pt x="12408" y="5884"/>
                  </a:lnTo>
                  <a:lnTo>
                    <a:pt x="12377" y="5568"/>
                  </a:lnTo>
                  <a:lnTo>
                    <a:pt x="12335" y="5263"/>
                  </a:lnTo>
                  <a:lnTo>
                    <a:pt x="12282" y="4958"/>
                  </a:lnTo>
                  <a:lnTo>
                    <a:pt x="12219" y="4652"/>
                  </a:lnTo>
                  <a:lnTo>
                    <a:pt x="12135" y="4358"/>
                  </a:lnTo>
                  <a:lnTo>
                    <a:pt x="12040" y="4073"/>
                  </a:lnTo>
                  <a:lnTo>
                    <a:pt x="11924" y="3789"/>
                  </a:lnTo>
                  <a:lnTo>
                    <a:pt x="11798" y="3516"/>
                  </a:lnTo>
                  <a:lnTo>
                    <a:pt x="11661" y="3253"/>
                  </a:lnTo>
                  <a:lnTo>
                    <a:pt x="11514" y="2989"/>
                  </a:lnTo>
                  <a:lnTo>
                    <a:pt x="11356" y="2737"/>
                  </a:lnTo>
                  <a:lnTo>
                    <a:pt x="11177" y="2495"/>
                  </a:lnTo>
                  <a:lnTo>
                    <a:pt x="10998" y="2263"/>
                  </a:lnTo>
                  <a:lnTo>
                    <a:pt x="10798" y="2032"/>
                  </a:lnTo>
                  <a:lnTo>
                    <a:pt x="10598" y="1821"/>
                  </a:lnTo>
                  <a:lnTo>
                    <a:pt x="10377" y="1611"/>
                  </a:lnTo>
                  <a:lnTo>
                    <a:pt x="10156" y="1421"/>
                  </a:lnTo>
                  <a:lnTo>
                    <a:pt x="9914" y="1232"/>
                  </a:lnTo>
                  <a:lnTo>
                    <a:pt x="9672" y="1064"/>
                  </a:lnTo>
                  <a:lnTo>
                    <a:pt x="9420" y="906"/>
                  </a:lnTo>
                  <a:lnTo>
                    <a:pt x="9167" y="748"/>
                  </a:lnTo>
                  <a:lnTo>
                    <a:pt x="8893" y="611"/>
                  </a:lnTo>
                  <a:lnTo>
                    <a:pt x="8620" y="495"/>
                  </a:lnTo>
                  <a:lnTo>
                    <a:pt x="8336" y="379"/>
                  </a:lnTo>
                  <a:lnTo>
                    <a:pt x="8051" y="285"/>
                  </a:lnTo>
                  <a:lnTo>
                    <a:pt x="7757" y="201"/>
                  </a:lnTo>
                  <a:lnTo>
                    <a:pt x="7462" y="127"/>
                  </a:lnTo>
                  <a:lnTo>
                    <a:pt x="7157" y="74"/>
                  </a:lnTo>
                  <a:lnTo>
                    <a:pt x="6841" y="32"/>
                  </a:lnTo>
                  <a:lnTo>
                    <a:pt x="6525" y="11"/>
                  </a:lnTo>
                  <a:lnTo>
                    <a:pt x="6210" y="1"/>
                  </a:lnTo>
                  <a:close/>
                </a:path>
              </a:pathLst>
            </a:custGeom>
            <a:solidFill>
              <a:srgbClr val="DC59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72"/>
            <p:cNvSpPr/>
            <p:nvPr/>
          </p:nvSpPr>
          <p:spPr>
            <a:xfrm>
              <a:off x="4120515" y="3862634"/>
              <a:ext cx="1010979" cy="568274"/>
            </a:xfrm>
            <a:custGeom>
              <a:rect b="b" l="l" r="r" t="t"/>
              <a:pathLst>
                <a:path extrusionOk="0" h="21723" w="38646">
                  <a:moveTo>
                    <a:pt x="6799" y="1"/>
                  </a:moveTo>
                  <a:lnTo>
                    <a:pt x="1" y="13135"/>
                  </a:lnTo>
                  <a:lnTo>
                    <a:pt x="106" y="13230"/>
                  </a:lnTo>
                  <a:lnTo>
                    <a:pt x="411" y="13503"/>
                  </a:lnTo>
                  <a:lnTo>
                    <a:pt x="895" y="13924"/>
                  </a:lnTo>
                  <a:lnTo>
                    <a:pt x="1558" y="14472"/>
                  </a:lnTo>
                  <a:lnTo>
                    <a:pt x="1958" y="14787"/>
                  </a:lnTo>
                  <a:lnTo>
                    <a:pt x="2400" y="15124"/>
                  </a:lnTo>
                  <a:lnTo>
                    <a:pt x="2874" y="15482"/>
                  </a:lnTo>
                  <a:lnTo>
                    <a:pt x="3379" y="15850"/>
                  </a:lnTo>
                  <a:lnTo>
                    <a:pt x="3926" y="16229"/>
                  </a:lnTo>
                  <a:lnTo>
                    <a:pt x="4516" y="16629"/>
                  </a:lnTo>
                  <a:lnTo>
                    <a:pt x="5126" y="17029"/>
                  </a:lnTo>
                  <a:lnTo>
                    <a:pt x="5768" y="17429"/>
                  </a:lnTo>
                  <a:lnTo>
                    <a:pt x="6452" y="17829"/>
                  </a:lnTo>
                  <a:lnTo>
                    <a:pt x="7157" y="18229"/>
                  </a:lnTo>
                  <a:lnTo>
                    <a:pt x="7894" y="18618"/>
                  </a:lnTo>
                  <a:lnTo>
                    <a:pt x="8652" y="19008"/>
                  </a:lnTo>
                  <a:lnTo>
                    <a:pt x="9441" y="19376"/>
                  </a:lnTo>
                  <a:lnTo>
                    <a:pt x="9841" y="19555"/>
                  </a:lnTo>
                  <a:lnTo>
                    <a:pt x="10241" y="19734"/>
                  </a:lnTo>
                  <a:lnTo>
                    <a:pt x="10662" y="19902"/>
                  </a:lnTo>
                  <a:lnTo>
                    <a:pt x="11072" y="20071"/>
                  </a:lnTo>
                  <a:lnTo>
                    <a:pt x="11504" y="20229"/>
                  </a:lnTo>
                  <a:lnTo>
                    <a:pt x="11925" y="20376"/>
                  </a:lnTo>
                  <a:lnTo>
                    <a:pt x="12356" y="20523"/>
                  </a:lnTo>
                  <a:lnTo>
                    <a:pt x="12798" y="20671"/>
                  </a:lnTo>
                  <a:lnTo>
                    <a:pt x="13240" y="20807"/>
                  </a:lnTo>
                  <a:lnTo>
                    <a:pt x="13682" y="20934"/>
                  </a:lnTo>
                  <a:lnTo>
                    <a:pt x="14135" y="21049"/>
                  </a:lnTo>
                  <a:lnTo>
                    <a:pt x="14598" y="21155"/>
                  </a:lnTo>
                  <a:lnTo>
                    <a:pt x="15050" y="21260"/>
                  </a:lnTo>
                  <a:lnTo>
                    <a:pt x="15514" y="21355"/>
                  </a:lnTo>
                  <a:lnTo>
                    <a:pt x="15977" y="21439"/>
                  </a:lnTo>
                  <a:lnTo>
                    <a:pt x="16450" y="21512"/>
                  </a:lnTo>
                  <a:lnTo>
                    <a:pt x="16924" y="21576"/>
                  </a:lnTo>
                  <a:lnTo>
                    <a:pt x="17397" y="21628"/>
                  </a:lnTo>
                  <a:lnTo>
                    <a:pt x="17871" y="21670"/>
                  </a:lnTo>
                  <a:lnTo>
                    <a:pt x="18355" y="21702"/>
                  </a:lnTo>
                  <a:lnTo>
                    <a:pt x="18839" y="21712"/>
                  </a:lnTo>
                  <a:lnTo>
                    <a:pt x="19323" y="21723"/>
                  </a:lnTo>
                  <a:lnTo>
                    <a:pt x="19807" y="21712"/>
                  </a:lnTo>
                  <a:lnTo>
                    <a:pt x="20292" y="21702"/>
                  </a:lnTo>
                  <a:lnTo>
                    <a:pt x="20776" y="21670"/>
                  </a:lnTo>
                  <a:lnTo>
                    <a:pt x="21249" y="21628"/>
                  </a:lnTo>
                  <a:lnTo>
                    <a:pt x="21723" y="21576"/>
                  </a:lnTo>
                  <a:lnTo>
                    <a:pt x="22196" y="21512"/>
                  </a:lnTo>
                  <a:lnTo>
                    <a:pt x="22670" y="21439"/>
                  </a:lnTo>
                  <a:lnTo>
                    <a:pt x="23133" y="21355"/>
                  </a:lnTo>
                  <a:lnTo>
                    <a:pt x="23596" y="21260"/>
                  </a:lnTo>
                  <a:lnTo>
                    <a:pt x="24049" y="21155"/>
                  </a:lnTo>
                  <a:lnTo>
                    <a:pt x="24512" y="21049"/>
                  </a:lnTo>
                  <a:lnTo>
                    <a:pt x="24954" y="20934"/>
                  </a:lnTo>
                  <a:lnTo>
                    <a:pt x="25406" y="20807"/>
                  </a:lnTo>
                  <a:lnTo>
                    <a:pt x="25848" y="20671"/>
                  </a:lnTo>
                  <a:lnTo>
                    <a:pt x="26280" y="20523"/>
                  </a:lnTo>
                  <a:lnTo>
                    <a:pt x="26722" y="20376"/>
                  </a:lnTo>
                  <a:lnTo>
                    <a:pt x="27143" y="20229"/>
                  </a:lnTo>
                  <a:lnTo>
                    <a:pt x="27574" y="20071"/>
                  </a:lnTo>
                  <a:lnTo>
                    <a:pt x="27985" y="19902"/>
                  </a:lnTo>
                  <a:lnTo>
                    <a:pt x="28406" y="19734"/>
                  </a:lnTo>
                  <a:lnTo>
                    <a:pt x="28806" y="19555"/>
                  </a:lnTo>
                  <a:lnTo>
                    <a:pt x="29206" y="19376"/>
                  </a:lnTo>
                  <a:lnTo>
                    <a:pt x="29995" y="19008"/>
                  </a:lnTo>
                  <a:lnTo>
                    <a:pt x="30753" y="18618"/>
                  </a:lnTo>
                  <a:lnTo>
                    <a:pt x="31489" y="18229"/>
                  </a:lnTo>
                  <a:lnTo>
                    <a:pt x="32195" y="17829"/>
                  </a:lnTo>
                  <a:lnTo>
                    <a:pt x="32868" y="17429"/>
                  </a:lnTo>
                  <a:lnTo>
                    <a:pt x="33521" y="17029"/>
                  </a:lnTo>
                  <a:lnTo>
                    <a:pt x="34131" y="16629"/>
                  </a:lnTo>
                  <a:lnTo>
                    <a:pt x="34720" y="16229"/>
                  </a:lnTo>
                  <a:lnTo>
                    <a:pt x="35268" y="15850"/>
                  </a:lnTo>
                  <a:lnTo>
                    <a:pt x="35773" y="15482"/>
                  </a:lnTo>
                  <a:lnTo>
                    <a:pt x="36246" y="15124"/>
                  </a:lnTo>
                  <a:lnTo>
                    <a:pt x="36688" y="14787"/>
                  </a:lnTo>
                  <a:lnTo>
                    <a:pt x="37078" y="14472"/>
                  </a:lnTo>
                  <a:lnTo>
                    <a:pt x="37751" y="13924"/>
                  </a:lnTo>
                  <a:lnTo>
                    <a:pt x="38236" y="13503"/>
                  </a:lnTo>
                  <a:lnTo>
                    <a:pt x="38541" y="13230"/>
                  </a:lnTo>
                  <a:lnTo>
                    <a:pt x="38646" y="13135"/>
                  </a:lnTo>
                  <a:lnTo>
                    <a:pt x="31847" y="1"/>
                  </a:lnTo>
                  <a:lnTo>
                    <a:pt x="19323" y="43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rgbClr val="316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72"/>
            <p:cNvSpPr/>
            <p:nvPr/>
          </p:nvSpPr>
          <p:spPr>
            <a:xfrm>
              <a:off x="3810793" y="4300637"/>
              <a:ext cx="349131" cy="305915"/>
            </a:xfrm>
            <a:custGeom>
              <a:rect b="b" l="l" r="r" t="t"/>
              <a:pathLst>
                <a:path extrusionOk="0" h="11694" w="13346">
                  <a:moveTo>
                    <a:pt x="7820" y="1"/>
                  </a:moveTo>
                  <a:lnTo>
                    <a:pt x="7684" y="22"/>
                  </a:lnTo>
                  <a:lnTo>
                    <a:pt x="7536" y="43"/>
                  </a:lnTo>
                  <a:lnTo>
                    <a:pt x="7399" y="64"/>
                  </a:lnTo>
                  <a:lnTo>
                    <a:pt x="7252" y="106"/>
                  </a:lnTo>
                  <a:lnTo>
                    <a:pt x="7115" y="148"/>
                  </a:lnTo>
                  <a:lnTo>
                    <a:pt x="6978" y="190"/>
                  </a:lnTo>
                  <a:lnTo>
                    <a:pt x="6852" y="243"/>
                  </a:lnTo>
                  <a:lnTo>
                    <a:pt x="6715" y="306"/>
                  </a:lnTo>
                  <a:lnTo>
                    <a:pt x="6589" y="380"/>
                  </a:lnTo>
                  <a:lnTo>
                    <a:pt x="6463" y="453"/>
                  </a:lnTo>
                  <a:lnTo>
                    <a:pt x="6347" y="527"/>
                  </a:lnTo>
                  <a:lnTo>
                    <a:pt x="6221" y="611"/>
                  </a:lnTo>
                  <a:lnTo>
                    <a:pt x="6105" y="706"/>
                  </a:lnTo>
                  <a:lnTo>
                    <a:pt x="6000" y="811"/>
                  </a:lnTo>
                  <a:lnTo>
                    <a:pt x="5894" y="917"/>
                  </a:lnTo>
                  <a:lnTo>
                    <a:pt x="5789" y="1022"/>
                  </a:lnTo>
                  <a:lnTo>
                    <a:pt x="5694" y="1138"/>
                  </a:lnTo>
                  <a:lnTo>
                    <a:pt x="5600" y="1264"/>
                  </a:lnTo>
                  <a:lnTo>
                    <a:pt x="5516" y="1390"/>
                  </a:lnTo>
                  <a:lnTo>
                    <a:pt x="190" y="9789"/>
                  </a:lnTo>
                  <a:lnTo>
                    <a:pt x="117" y="9925"/>
                  </a:lnTo>
                  <a:lnTo>
                    <a:pt x="64" y="10073"/>
                  </a:lnTo>
                  <a:lnTo>
                    <a:pt x="22" y="10220"/>
                  </a:lnTo>
                  <a:lnTo>
                    <a:pt x="1" y="10367"/>
                  </a:lnTo>
                  <a:lnTo>
                    <a:pt x="1" y="10515"/>
                  </a:lnTo>
                  <a:lnTo>
                    <a:pt x="22" y="10662"/>
                  </a:lnTo>
                  <a:lnTo>
                    <a:pt x="53" y="10799"/>
                  </a:lnTo>
                  <a:lnTo>
                    <a:pt x="96" y="10936"/>
                  </a:lnTo>
                  <a:lnTo>
                    <a:pt x="159" y="11073"/>
                  </a:lnTo>
                  <a:lnTo>
                    <a:pt x="243" y="11188"/>
                  </a:lnTo>
                  <a:lnTo>
                    <a:pt x="338" y="11304"/>
                  </a:lnTo>
                  <a:lnTo>
                    <a:pt x="443" y="11409"/>
                  </a:lnTo>
                  <a:lnTo>
                    <a:pt x="559" y="11494"/>
                  </a:lnTo>
                  <a:lnTo>
                    <a:pt x="695" y="11567"/>
                  </a:lnTo>
                  <a:lnTo>
                    <a:pt x="832" y="11630"/>
                  </a:lnTo>
                  <a:lnTo>
                    <a:pt x="990" y="11672"/>
                  </a:lnTo>
                  <a:lnTo>
                    <a:pt x="1085" y="11683"/>
                  </a:lnTo>
                  <a:lnTo>
                    <a:pt x="1180" y="11693"/>
                  </a:lnTo>
                  <a:lnTo>
                    <a:pt x="1358" y="11693"/>
                  </a:lnTo>
                  <a:lnTo>
                    <a:pt x="1453" y="11683"/>
                  </a:lnTo>
                  <a:lnTo>
                    <a:pt x="1537" y="11662"/>
                  </a:lnTo>
                  <a:lnTo>
                    <a:pt x="1622" y="11641"/>
                  </a:lnTo>
                  <a:lnTo>
                    <a:pt x="1706" y="11609"/>
                  </a:lnTo>
                  <a:lnTo>
                    <a:pt x="1790" y="11578"/>
                  </a:lnTo>
                  <a:lnTo>
                    <a:pt x="1874" y="11536"/>
                  </a:lnTo>
                  <a:lnTo>
                    <a:pt x="1948" y="11483"/>
                  </a:lnTo>
                  <a:lnTo>
                    <a:pt x="2021" y="11430"/>
                  </a:lnTo>
                  <a:lnTo>
                    <a:pt x="2085" y="11367"/>
                  </a:lnTo>
                  <a:lnTo>
                    <a:pt x="2158" y="11304"/>
                  </a:lnTo>
                  <a:lnTo>
                    <a:pt x="2211" y="11241"/>
                  </a:lnTo>
                  <a:lnTo>
                    <a:pt x="2274" y="11157"/>
                  </a:lnTo>
                  <a:lnTo>
                    <a:pt x="2769" y="10410"/>
                  </a:lnTo>
                  <a:lnTo>
                    <a:pt x="2937" y="10167"/>
                  </a:lnTo>
                  <a:lnTo>
                    <a:pt x="3105" y="9936"/>
                  </a:lnTo>
                  <a:lnTo>
                    <a:pt x="3295" y="9715"/>
                  </a:lnTo>
                  <a:lnTo>
                    <a:pt x="3484" y="9504"/>
                  </a:lnTo>
                  <a:lnTo>
                    <a:pt x="3684" y="9304"/>
                  </a:lnTo>
                  <a:lnTo>
                    <a:pt x="3884" y="9115"/>
                  </a:lnTo>
                  <a:lnTo>
                    <a:pt x="4105" y="8936"/>
                  </a:lnTo>
                  <a:lnTo>
                    <a:pt x="4316" y="8757"/>
                  </a:lnTo>
                  <a:lnTo>
                    <a:pt x="4547" y="8599"/>
                  </a:lnTo>
                  <a:lnTo>
                    <a:pt x="4779" y="8452"/>
                  </a:lnTo>
                  <a:lnTo>
                    <a:pt x="5021" y="8305"/>
                  </a:lnTo>
                  <a:lnTo>
                    <a:pt x="5263" y="8178"/>
                  </a:lnTo>
                  <a:lnTo>
                    <a:pt x="5505" y="8052"/>
                  </a:lnTo>
                  <a:lnTo>
                    <a:pt x="5758" y="7947"/>
                  </a:lnTo>
                  <a:lnTo>
                    <a:pt x="6021" y="7842"/>
                  </a:lnTo>
                  <a:lnTo>
                    <a:pt x="6273" y="7757"/>
                  </a:lnTo>
                  <a:lnTo>
                    <a:pt x="6536" y="7673"/>
                  </a:lnTo>
                  <a:lnTo>
                    <a:pt x="6810" y="7610"/>
                  </a:lnTo>
                  <a:lnTo>
                    <a:pt x="7073" y="7547"/>
                  </a:lnTo>
                  <a:lnTo>
                    <a:pt x="7347" y="7505"/>
                  </a:lnTo>
                  <a:lnTo>
                    <a:pt x="7620" y="7473"/>
                  </a:lnTo>
                  <a:lnTo>
                    <a:pt x="7894" y="7452"/>
                  </a:lnTo>
                  <a:lnTo>
                    <a:pt x="8178" y="7442"/>
                  </a:lnTo>
                  <a:lnTo>
                    <a:pt x="8452" y="7442"/>
                  </a:lnTo>
                  <a:lnTo>
                    <a:pt x="8736" y="7452"/>
                  </a:lnTo>
                  <a:lnTo>
                    <a:pt x="9010" y="7473"/>
                  </a:lnTo>
                  <a:lnTo>
                    <a:pt x="9294" y="7515"/>
                  </a:lnTo>
                  <a:lnTo>
                    <a:pt x="9567" y="7557"/>
                  </a:lnTo>
                  <a:lnTo>
                    <a:pt x="9852" y="7621"/>
                  </a:lnTo>
                  <a:lnTo>
                    <a:pt x="10125" y="7694"/>
                  </a:lnTo>
                  <a:lnTo>
                    <a:pt x="10399" y="7778"/>
                  </a:lnTo>
                  <a:lnTo>
                    <a:pt x="10672" y="7884"/>
                  </a:lnTo>
                  <a:lnTo>
                    <a:pt x="13346" y="2800"/>
                  </a:lnTo>
                  <a:lnTo>
                    <a:pt x="9662" y="464"/>
                  </a:lnTo>
                  <a:lnTo>
                    <a:pt x="9525" y="380"/>
                  </a:lnTo>
                  <a:lnTo>
                    <a:pt x="9388" y="306"/>
                  </a:lnTo>
                  <a:lnTo>
                    <a:pt x="9252" y="243"/>
                  </a:lnTo>
                  <a:lnTo>
                    <a:pt x="9115" y="190"/>
                  </a:lnTo>
                  <a:lnTo>
                    <a:pt x="8978" y="138"/>
                  </a:lnTo>
                  <a:lnTo>
                    <a:pt x="8831" y="96"/>
                  </a:lnTo>
                  <a:lnTo>
                    <a:pt x="8694" y="64"/>
                  </a:lnTo>
                  <a:lnTo>
                    <a:pt x="8547" y="33"/>
                  </a:lnTo>
                  <a:lnTo>
                    <a:pt x="8399" y="1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72"/>
            <p:cNvSpPr/>
            <p:nvPr/>
          </p:nvSpPr>
          <p:spPr>
            <a:xfrm>
              <a:off x="3810793" y="4300637"/>
              <a:ext cx="283601" cy="305915"/>
            </a:xfrm>
            <a:custGeom>
              <a:rect b="b" l="l" r="r" t="t"/>
              <a:pathLst>
                <a:path extrusionOk="0" h="11694" w="10841">
                  <a:moveTo>
                    <a:pt x="7820" y="1"/>
                  </a:moveTo>
                  <a:lnTo>
                    <a:pt x="7684" y="22"/>
                  </a:lnTo>
                  <a:lnTo>
                    <a:pt x="7536" y="43"/>
                  </a:lnTo>
                  <a:lnTo>
                    <a:pt x="7399" y="64"/>
                  </a:lnTo>
                  <a:lnTo>
                    <a:pt x="7252" y="106"/>
                  </a:lnTo>
                  <a:lnTo>
                    <a:pt x="7115" y="148"/>
                  </a:lnTo>
                  <a:lnTo>
                    <a:pt x="6978" y="190"/>
                  </a:lnTo>
                  <a:lnTo>
                    <a:pt x="6852" y="243"/>
                  </a:lnTo>
                  <a:lnTo>
                    <a:pt x="6715" y="306"/>
                  </a:lnTo>
                  <a:lnTo>
                    <a:pt x="6589" y="380"/>
                  </a:lnTo>
                  <a:lnTo>
                    <a:pt x="6463" y="453"/>
                  </a:lnTo>
                  <a:lnTo>
                    <a:pt x="6347" y="527"/>
                  </a:lnTo>
                  <a:lnTo>
                    <a:pt x="6221" y="611"/>
                  </a:lnTo>
                  <a:lnTo>
                    <a:pt x="6105" y="706"/>
                  </a:lnTo>
                  <a:lnTo>
                    <a:pt x="6000" y="811"/>
                  </a:lnTo>
                  <a:lnTo>
                    <a:pt x="5894" y="917"/>
                  </a:lnTo>
                  <a:lnTo>
                    <a:pt x="5789" y="1022"/>
                  </a:lnTo>
                  <a:lnTo>
                    <a:pt x="5694" y="1138"/>
                  </a:lnTo>
                  <a:lnTo>
                    <a:pt x="5600" y="1264"/>
                  </a:lnTo>
                  <a:lnTo>
                    <a:pt x="5516" y="1390"/>
                  </a:lnTo>
                  <a:lnTo>
                    <a:pt x="190" y="9789"/>
                  </a:lnTo>
                  <a:lnTo>
                    <a:pt x="117" y="9925"/>
                  </a:lnTo>
                  <a:lnTo>
                    <a:pt x="64" y="10073"/>
                  </a:lnTo>
                  <a:lnTo>
                    <a:pt x="22" y="10220"/>
                  </a:lnTo>
                  <a:lnTo>
                    <a:pt x="1" y="10367"/>
                  </a:lnTo>
                  <a:lnTo>
                    <a:pt x="1" y="10515"/>
                  </a:lnTo>
                  <a:lnTo>
                    <a:pt x="22" y="10662"/>
                  </a:lnTo>
                  <a:lnTo>
                    <a:pt x="53" y="10799"/>
                  </a:lnTo>
                  <a:lnTo>
                    <a:pt x="96" y="10936"/>
                  </a:lnTo>
                  <a:lnTo>
                    <a:pt x="159" y="11073"/>
                  </a:lnTo>
                  <a:lnTo>
                    <a:pt x="243" y="11188"/>
                  </a:lnTo>
                  <a:lnTo>
                    <a:pt x="338" y="11304"/>
                  </a:lnTo>
                  <a:lnTo>
                    <a:pt x="443" y="11409"/>
                  </a:lnTo>
                  <a:lnTo>
                    <a:pt x="559" y="11494"/>
                  </a:lnTo>
                  <a:lnTo>
                    <a:pt x="695" y="11567"/>
                  </a:lnTo>
                  <a:lnTo>
                    <a:pt x="832" y="11630"/>
                  </a:lnTo>
                  <a:lnTo>
                    <a:pt x="990" y="11672"/>
                  </a:lnTo>
                  <a:lnTo>
                    <a:pt x="1085" y="11683"/>
                  </a:lnTo>
                  <a:lnTo>
                    <a:pt x="1180" y="11693"/>
                  </a:lnTo>
                  <a:lnTo>
                    <a:pt x="1358" y="11693"/>
                  </a:lnTo>
                  <a:lnTo>
                    <a:pt x="1453" y="11683"/>
                  </a:lnTo>
                  <a:lnTo>
                    <a:pt x="1537" y="11662"/>
                  </a:lnTo>
                  <a:lnTo>
                    <a:pt x="1622" y="11641"/>
                  </a:lnTo>
                  <a:lnTo>
                    <a:pt x="1706" y="11609"/>
                  </a:lnTo>
                  <a:lnTo>
                    <a:pt x="1790" y="11578"/>
                  </a:lnTo>
                  <a:lnTo>
                    <a:pt x="1874" y="11536"/>
                  </a:lnTo>
                  <a:lnTo>
                    <a:pt x="1948" y="11483"/>
                  </a:lnTo>
                  <a:lnTo>
                    <a:pt x="2021" y="11430"/>
                  </a:lnTo>
                  <a:lnTo>
                    <a:pt x="2085" y="11367"/>
                  </a:lnTo>
                  <a:lnTo>
                    <a:pt x="2158" y="11304"/>
                  </a:lnTo>
                  <a:lnTo>
                    <a:pt x="2211" y="11241"/>
                  </a:lnTo>
                  <a:lnTo>
                    <a:pt x="2274" y="11157"/>
                  </a:lnTo>
                  <a:lnTo>
                    <a:pt x="2769" y="10410"/>
                  </a:lnTo>
                  <a:lnTo>
                    <a:pt x="2906" y="10220"/>
                  </a:lnTo>
                  <a:lnTo>
                    <a:pt x="3042" y="10031"/>
                  </a:lnTo>
                  <a:lnTo>
                    <a:pt x="3179" y="9852"/>
                  </a:lnTo>
                  <a:lnTo>
                    <a:pt x="3326" y="9673"/>
                  </a:lnTo>
                  <a:lnTo>
                    <a:pt x="3484" y="9515"/>
                  </a:lnTo>
                  <a:lnTo>
                    <a:pt x="3642" y="9347"/>
                  </a:lnTo>
                  <a:lnTo>
                    <a:pt x="3800" y="9189"/>
                  </a:lnTo>
                  <a:lnTo>
                    <a:pt x="3968" y="9041"/>
                  </a:lnTo>
                  <a:lnTo>
                    <a:pt x="4137" y="8905"/>
                  </a:lnTo>
                  <a:lnTo>
                    <a:pt x="4316" y="8768"/>
                  </a:lnTo>
                  <a:lnTo>
                    <a:pt x="4495" y="8631"/>
                  </a:lnTo>
                  <a:lnTo>
                    <a:pt x="4684" y="8515"/>
                  </a:lnTo>
                  <a:lnTo>
                    <a:pt x="4863" y="8399"/>
                  </a:lnTo>
                  <a:lnTo>
                    <a:pt x="5063" y="8284"/>
                  </a:lnTo>
                  <a:lnTo>
                    <a:pt x="5252" y="8178"/>
                  </a:lnTo>
                  <a:lnTo>
                    <a:pt x="5452" y="8084"/>
                  </a:lnTo>
                  <a:lnTo>
                    <a:pt x="5652" y="7989"/>
                  </a:lnTo>
                  <a:lnTo>
                    <a:pt x="5852" y="7905"/>
                  </a:lnTo>
                  <a:lnTo>
                    <a:pt x="6063" y="7831"/>
                  </a:lnTo>
                  <a:lnTo>
                    <a:pt x="6263" y="7757"/>
                  </a:lnTo>
                  <a:lnTo>
                    <a:pt x="6473" y="7694"/>
                  </a:lnTo>
                  <a:lnTo>
                    <a:pt x="6694" y="7642"/>
                  </a:lnTo>
                  <a:lnTo>
                    <a:pt x="6905" y="7589"/>
                  </a:lnTo>
                  <a:lnTo>
                    <a:pt x="7115" y="7547"/>
                  </a:lnTo>
                  <a:lnTo>
                    <a:pt x="7336" y="7515"/>
                  </a:lnTo>
                  <a:lnTo>
                    <a:pt x="7557" y="7484"/>
                  </a:lnTo>
                  <a:lnTo>
                    <a:pt x="7778" y="7463"/>
                  </a:lnTo>
                  <a:lnTo>
                    <a:pt x="7999" y="7452"/>
                  </a:lnTo>
                  <a:lnTo>
                    <a:pt x="8220" y="7442"/>
                  </a:lnTo>
                  <a:lnTo>
                    <a:pt x="8441" y="7442"/>
                  </a:lnTo>
                  <a:lnTo>
                    <a:pt x="8662" y="7452"/>
                  </a:lnTo>
                  <a:lnTo>
                    <a:pt x="8883" y="7473"/>
                  </a:lnTo>
                  <a:lnTo>
                    <a:pt x="8883" y="7473"/>
                  </a:lnTo>
                  <a:lnTo>
                    <a:pt x="8725" y="7231"/>
                  </a:lnTo>
                  <a:lnTo>
                    <a:pt x="8589" y="6989"/>
                  </a:lnTo>
                  <a:lnTo>
                    <a:pt x="8462" y="6737"/>
                  </a:lnTo>
                  <a:lnTo>
                    <a:pt x="8347" y="6473"/>
                  </a:lnTo>
                  <a:lnTo>
                    <a:pt x="8262" y="6210"/>
                  </a:lnTo>
                  <a:lnTo>
                    <a:pt x="8189" y="5926"/>
                  </a:lnTo>
                  <a:lnTo>
                    <a:pt x="8136" y="5653"/>
                  </a:lnTo>
                  <a:lnTo>
                    <a:pt x="8105" y="5358"/>
                  </a:lnTo>
                  <a:lnTo>
                    <a:pt x="8094" y="5074"/>
                  </a:lnTo>
                  <a:lnTo>
                    <a:pt x="8105" y="4768"/>
                  </a:lnTo>
                  <a:lnTo>
                    <a:pt x="8136" y="4474"/>
                  </a:lnTo>
                  <a:lnTo>
                    <a:pt x="8199" y="4169"/>
                  </a:lnTo>
                  <a:lnTo>
                    <a:pt x="8283" y="3863"/>
                  </a:lnTo>
                  <a:lnTo>
                    <a:pt x="8389" y="3558"/>
                  </a:lnTo>
                  <a:lnTo>
                    <a:pt x="8462" y="3411"/>
                  </a:lnTo>
                  <a:lnTo>
                    <a:pt x="8536" y="3253"/>
                  </a:lnTo>
                  <a:lnTo>
                    <a:pt x="8610" y="3095"/>
                  </a:lnTo>
                  <a:lnTo>
                    <a:pt x="8694" y="2948"/>
                  </a:lnTo>
                  <a:lnTo>
                    <a:pt x="8810" y="2769"/>
                  </a:lnTo>
                  <a:lnTo>
                    <a:pt x="8925" y="2600"/>
                  </a:lnTo>
                  <a:lnTo>
                    <a:pt x="9041" y="2443"/>
                  </a:lnTo>
                  <a:lnTo>
                    <a:pt x="9157" y="2295"/>
                  </a:lnTo>
                  <a:lnTo>
                    <a:pt x="9283" y="2158"/>
                  </a:lnTo>
                  <a:lnTo>
                    <a:pt x="9410" y="2032"/>
                  </a:lnTo>
                  <a:lnTo>
                    <a:pt x="9546" y="1906"/>
                  </a:lnTo>
                  <a:lnTo>
                    <a:pt x="9683" y="1801"/>
                  </a:lnTo>
                  <a:lnTo>
                    <a:pt x="9820" y="1695"/>
                  </a:lnTo>
                  <a:lnTo>
                    <a:pt x="9957" y="1601"/>
                  </a:lnTo>
                  <a:lnTo>
                    <a:pt x="10094" y="1516"/>
                  </a:lnTo>
                  <a:lnTo>
                    <a:pt x="10241" y="1432"/>
                  </a:lnTo>
                  <a:lnTo>
                    <a:pt x="10388" y="1369"/>
                  </a:lnTo>
                  <a:lnTo>
                    <a:pt x="10536" y="1306"/>
                  </a:lnTo>
                  <a:lnTo>
                    <a:pt x="10683" y="1253"/>
                  </a:lnTo>
                  <a:lnTo>
                    <a:pt x="10841" y="1211"/>
                  </a:lnTo>
                  <a:lnTo>
                    <a:pt x="9662" y="464"/>
                  </a:lnTo>
                  <a:lnTo>
                    <a:pt x="9525" y="380"/>
                  </a:lnTo>
                  <a:lnTo>
                    <a:pt x="9388" y="306"/>
                  </a:lnTo>
                  <a:lnTo>
                    <a:pt x="9252" y="243"/>
                  </a:lnTo>
                  <a:lnTo>
                    <a:pt x="9115" y="190"/>
                  </a:lnTo>
                  <a:lnTo>
                    <a:pt x="8978" y="138"/>
                  </a:lnTo>
                  <a:lnTo>
                    <a:pt x="8831" y="96"/>
                  </a:lnTo>
                  <a:lnTo>
                    <a:pt x="8694" y="64"/>
                  </a:lnTo>
                  <a:lnTo>
                    <a:pt x="8547" y="33"/>
                  </a:lnTo>
                  <a:lnTo>
                    <a:pt x="8399" y="11"/>
                  </a:lnTo>
                  <a:lnTo>
                    <a:pt x="825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72"/>
            <p:cNvSpPr/>
            <p:nvPr/>
          </p:nvSpPr>
          <p:spPr>
            <a:xfrm>
              <a:off x="4170347" y="2803541"/>
              <a:ext cx="827075" cy="354625"/>
            </a:xfrm>
            <a:custGeom>
              <a:rect b="b" l="l" r="r" t="t"/>
              <a:pathLst>
                <a:path extrusionOk="0" h="13556" w="31616">
                  <a:moveTo>
                    <a:pt x="17618" y="1"/>
                  </a:moveTo>
                  <a:lnTo>
                    <a:pt x="13009" y="137"/>
                  </a:lnTo>
                  <a:lnTo>
                    <a:pt x="13019" y="211"/>
                  </a:lnTo>
                  <a:lnTo>
                    <a:pt x="13019" y="390"/>
                  </a:lnTo>
                  <a:lnTo>
                    <a:pt x="13019" y="685"/>
                  </a:lnTo>
                  <a:lnTo>
                    <a:pt x="12998" y="1064"/>
                  </a:lnTo>
                  <a:lnTo>
                    <a:pt x="12977" y="1274"/>
                  </a:lnTo>
                  <a:lnTo>
                    <a:pt x="12945" y="1506"/>
                  </a:lnTo>
                  <a:lnTo>
                    <a:pt x="12903" y="1748"/>
                  </a:lnTo>
                  <a:lnTo>
                    <a:pt x="12840" y="2011"/>
                  </a:lnTo>
                  <a:lnTo>
                    <a:pt x="12767" y="2274"/>
                  </a:lnTo>
                  <a:lnTo>
                    <a:pt x="12682" y="2537"/>
                  </a:lnTo>
                  <a:lnTo>
                    <a:pt x="12577" y="2821"/>
                  </a:lnTo>
                  <a:lnTo>
                    <a:pt x="12461" y="3095"/>
                  </a:lnTo>
                  <a:lnTo>
                    <a:pt x="12314" y="3379"/>
                  </a:lnTo>
                  <a:lnTo>
                    <a:pt x="12146" y="3653"/>
                  </a:lnTo>
                  <a:lnTo>
                    <a:pt x="11967" y="3926"/>
                  </a:lnTo>
                  <a:lnTo>
                    <a:pt x="11746" y="4200"/>
                  </a:lnTo>
                  <a:lnTo>
                    <a:pt x="11630" y="4326"/>
                  </a:lnTo>
                  <a:lnTo>
                    <a:pt x="11514" y="4463"/>
                  </a:lnTo>
                  <a:lnTo>
                    <a:pt x="11377" y="4589"/>
                  </a:lnTo>
                  <a:lnTo>
                    <a:pt x="11241" y="4705"/>
                  </a:lnTo>
                  <a:lnTo>
                    <a:pt x="11104" y="4831"/>
                  </a:lnTo>
                  <a:lnTo>
                    <a:pt x="10946" y="4947"/>
                  </a:lnTo>
                  <a:lnTo>
                    <a:pt x="10788" y="5063"/>
                  </a:lnTo>
                  <a:lnTo>
                    <a:pt x="10620" y="5168"/>
                  </a:lnTo>
                  <a:lnTo>
                    <a:pt x="10451" y="5284"/>
                  </a:lnTo>
                  <a:lnTo>
                    <a:pt x="10262" y="5379"/>
                  </a:lnTo>
                  <a:lnTo>
                    <a:pt x="10072" y="5484"/>
                  </a:lnTo>
                  <a:lnTo>
                    <a:pt x="9872" y="5568"/>
                  </a:lnTo>
                  <a:lnTo>
                    <a:pt x="9662" y="5663"/>
                  </a:lnTo>
                  <a:lnTo>
                    <a:pt x="9451" y="5736"/>
                  </a:lnTo>
                  <a:lnTo>
                    <a:pt x="9220" y="5821"/>
                  </a:lnTo>
                  <a:lnTo>
                    <a:pt x="8988" y="5884"/>
                  </a:lnTo>
                  <a:lnTo>
                    <a:pt x="8736" y="5957"/>
                  </a:lnTo>
                  <a:lnTo>
                    <a:pt x="8483" y="6010"/>
                  </a:lnTo>
                  <a:lnTo>
                    <a:pt x="8220" y="6063"/>
                  </a:lnTo>
                  <a:lnTo>
                    <a:pt x="7946" y="6105"/>
                  </a:lnTo>
                  <a:lnTo>
                    <a:pt x="7652" y="6147"/>
                  </a:lnTo>
                  <a:lnTo>
                    <a:pt x="7357" y="6178"/>
                  </a:lnTo>
                  <a:lnTo>
                    <a:pt x="7052" y="6199"/>
                  </a:lnTo>
                  <a:lnTo>
                    <a:pt x="6736" y="6210"/>
                  </a:lnTo>
                  <a:lnTo>
                    <a:pt x="6631" y="6221"/>
                  </a:lnTo>
                  <a:lnTo>
                    <a:pt x="6515" y="6231"/>
                  </a:lnTo>
                  <a:lnTo>
                    <a:pt x="6410" y="6263"/>
                  </a:lnTo>
                  <a:lnTo>
                    <a:pt x="6294" y="6305"/>
                  </a:lnTo>
                  <a:lnTo>
                    <a:pt x="6178" y="6347"/>
                  </a:lnTo>
                  <a:lnTo>
                    <a:pt x="6052" y="6410"/>
                  </a:lnTo>
                  <a:lnTo>
                    <a:pt x="5799" y="6547"/>
                  </a:lnTo>
                  <a:lnTo>
                    <a:pt x="5547" y="6715"/>
                  </a:lnTo>
                  <a:lnTo>
                    <a:pt x="5284" y="6915"/>
                  </a:lnTo>
                  <a:lnTo>
                    <a:pt x="5010" y="7136"/>
                  </a:lnTo>
                  <a:lnTo>
                    <a:pt x="4737" y="7389"/>
                  </a:lnTo>
                  <a:lnTo>
                    <a:pt x="4463" y="7652"/>
                  </a:lnTo>
                  <a:lnTo>
                    <a:pt x="4179" y="7946"/>
                  </a:lnTo>
                  <a:lnTo>
                    <a:pt x="3905" y="8241"/>
                  </a:lnTo>
                  <a:lnTo>
                    <a:pt x="3621" y="8567"/>
                  </a:lnTo>
                  <a:lnTo>
                    <a:pt x="3347" y="8894"/>
                  </a:lnTo>
                  <a:lnTo>
                    <a:pt x="3063" y="9220"/>
                  </a:lnTo>
                  <a:lnTo>
                    <a:pt x="2526" y="9904"/>
                  </a:lnTo>
                  <a:lnTo>
                    <a:pt x="2021" y="10588"/>
                  </a:lnTo>
                  <a:lnTo>
                    <a:pt x="1537" y="11251"/>
                  </a:lnTo>
                  <a:lnTo>
                    <a:pt x="1116" y="11862"/>
                  </a:lnTo>
                  <a:lnTo>
                    <a:pt x="737" y="12419"/>
                  </a:lnTo>
                  <a:lnTo>
                    <a:pt x="201" y="13240"/>
                  </a:lnTo>
                  <a:lnTo>
                    <a:pt x="1" y="13556"/>
                  </a:lnTo>
                  <a:lnTo>
                    <a:pt x="31616" y="13556"/>
                  </a:lnTo>
                  <a:lnTo>
                    <a:pt x="31521" y="13240"/>
                  </a:lnTo>
                  <a:lnTo>
                    <a:pt x="31268" y="12409"/>
                  </a:lnTo>
                  <a:lnTo>
                    <a:pt x="30900" y="11241"/>
                  </a:lnTo>
                  <a:lnTo>
                    <a:pt x="30679" y="10578"/>
                  </a:lnTo>
                  <a:lnTo>
                    <a:pt x="30447" y="9893"/>
                  </a:lnTo>
                  <a:lnTo>
                    <a:pt x="30195" y="9209"/>
                  </a:lnTo>
                  <a:lnTo>
                    <a:pt x="29942" y="8546"/>
                  </a:lnTo>
                  <a:lnTo>
                    <a:pt x="29679" y="7925"/>
                  </a:lnTo>
                  <a:lnTo>
                    <a:pt x="29553" y="7641"/>
                  </a:lnTo>
                  <a:lnTo>
                    <a:pt x="29427" y="7368"/>
                  </a:lnTo>
                  <a:lnTo>
                    <a:pt x="29300" y="7126"/>
                  </a:lnTo>
                  <a:lnTo>
                    <a:pt x="29174" y="6894"/>
                  </a:lnTo>
                  <a:lnTo>
                    <a:pt x="29048" y="6705"/>
                  </a:lnTo>
                  <a:lnTo>
                    <a:pt x="28932" y="6536"/>
                  </a:lnTo>
                  <a:lnTo>
                    <a:pt x="28816" y="6399"/>
                  </a:lnTo>
                  <a:lnTo>
                    <a:pt x="28711" y="6294"/>
                  </a:lnTo>
                  <a:lnTo>
                    <a:pt x="28658" y="6263"/>
                  </a:lnTo>
                  <a:lnTo>
                    <a:pt x="28606" y="6231"/>
                  </a:lnTo>
                  <a:lnTo>
                    <a:pt x="28553" y="6221"/>
                  </a:lnTo>
                  <a:lnTo>
                    <a:pt x="28500" y="6210"/>
                  </a:lnTo>
                  <a:lnTo>
                    <a:pt x="28185" y="6199"/>
                  </a:lnTo>
                  <a:lnTo>
                    <a:pt x="27879" y="6178"/>
                  </a:lnTo>
                  <a:lnTo>
                    <a:pt x="27585" y="6147"/>
                  </a:lnTo>
                  <a:lnTo>
                    <a:pt x="27301" y="6105"/>
                  </a:lnTo>
                  <a:lnTo>
                    <a:pt x="27016" y="6063"/>
                  </a:lnTo>
                  <a:lnTo>
                    <a:pt x="26753" y="6010"/>
                  </a:lnTo>
                  <a:lnTo>
                    <a:pt x="26501" y="5957"/>
                  </a:lnTo>
                  <a:lnTo>
                    <a:pt x="26259" y="5884"/>
                  </a:lnTo>
                  <a:lnTo>
                    <a:pt x="26017" y="5821"/>
                  </a:lnTo>
                  <a:lnTo>
                    <a:pt x="25796" y="5736"/>
                  </a:lnTo>
                  <a:lnTo>
                    <a:pt x="25575" y="5663"/>
                  </a:lnTo>
                  <a:lnTo>
                    <a:pt x="25364" y="5568"/>
                  </a:lnTo>
                  <a:lnTo>
                    <a:pt x="25164" y="5484"/>
                  </a:lnTo>
                  <a:lnTo>
                    <a:pt x="24975" y="5379"/>
                  </a:lnTo>
                  <a:lnTo>
                    <a:pt x="24785" y="5284"/>
                  </a:lnTo>
                  <a:lnTo>
                    <a:pt x="24617" y="5168"/>
                  </a:lnTo>
                  <a:lnTo>
                    <a:pt x="24449" y="5063"/>
                  </a:lnTo>
                  <a:lnTo>
                    <a:pt x="24291" y="4947"/>
                  </a:lnTo>
                  <a:lnTo>
                    <a:pt x="24133" y="4831"/>
                  </a:lnTo>
                  <a:lnTo>
                    <a:pt x="23996" y="4705"/>
                  </a:lnTo>
                  <a:lnTo>
                    <a:pt x="23859" y="4589"/>
                  </a:lnTo>
                  <a:lnTo>
                    <a:pt x="23722" y="4463"/>
                  </a:lnTo>
                  <a:lnTo>
                    <a:pt x="23607" y="4326"/>
                  </a:lnTo>
                  <a:lnTo>
                    <a:pt x="23491" y="4200"/>
                  </a:lnTo>
                  <a:lnTo>
                    <a:pt x="23280" y="3926"/>
                  </a:lnTo>
                  <a:lnTo>
                    <a:pt x="23091" y="3653"/>
                  </a:lnTo>
                  <a:lnTo>
                    <a:pt x="22923" y="3379"/>
                  </a:lnTo>
                  <a:lnTo>
                    <a:pt x="22786" y="3095"/>
                  </a:lnTo>
                  <a:lnTo>
                    <a:pt x="22659" y="2821"/>
                  </a:lnTo>
                  <a:lnTo>
                    <a:pt x="22554" y="2537"/>
                  </a:lnTo>
                  <a:lnTo>
                    <a:pt x="22470" y="2274"/>
                  </a:lnTo>
                  <a:lnTo>
                    <a:pt x="22396" y="2011"/>
                  </a:lnTo>
                  <a:lnTo>
                    <a:pt x="22344" y="1748"/>
                  </a:lnTo>
                  <a:lnTo>
                    <a:pt x="22302" y="1506"/>
                  </a:lnTo>
                  <a:lnTo>
                    <a:pt x="22259" y="1274"/>
                  </a:lnTo>
                  <a:lnTo>
                    <a:pt x="22238" y="1064"/>
                  </a:lnTo>
                  <a:lnTo>
                    <a:pt x="22217" y="685"/>
                  </a:lnTo>
                  <a:lnTo>
                    <a:pt x="22217" y="390"/>
                  </a:lnTo>
                  <a:lnTo>
                    <a:pt x="22228" y="211"/>
                  </a:lnTo>
                  <a:lnTo>
                    <a:pt x="22228" y="137"/>
                  </a:lnTo>
                  <a:lnTo>
                    <a:pt x="17618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72"/>
            <p:cNvSpPr/>
            <p:nvPr/>
          </p:nvSpPr>
          <p:spPr>
            <a:xfrm>
              <a:off x="4486949" y="2855022"/>
              <a:ext cx="283339" cy="142101"/>
            </a:xfrm>
            <a:custGeom>
              <a:rect b="b" l="l" r="r" t="t"/>
              <a:pathLst>
                <a:path extrusionOk="0" h="5432" w="10831">
                  <a:moveTo>
                    <a:pt x="685" y="1"/>
                  </a:moveTo>
                  <a:lnTo>
                    <a:pt x="632" y="201"/>
                  </a:lnTo>
                  <a:lnTo>
                    <a:pt x="569" y="422"/>
                  </a:lnTo>
                  <a:lnTo>
                    <a:pt x="495" y="632"/>
                  </a:lnTo>
                  <a:lnTo>
                    <a:pt x="422" y="853"/>
                  </a:lnTo>
                  <a:lnTo>
                    <a:pt x="327" y="1074"/>
                  </a:lnTo>
                  <a:lnTo>
                    <a:pt x="232" y="1295"/>
                  </a:lnTo>
                  <a:lnTo>
                    <a:pt x="127" y="1516"/>
                  </a:lnTo>
                  <a:lnTo>
                    <a:pt x="1" y="1737"/>
                  </a:lnTo>
                  <a:lnTo>
                    <a:pt x="106" y="1948"/>
                  </a:lnTo>
                  <a:lnTo>
                    <a:pt x="211" y="2158"/>
                  </a:lnTo>
                  <a:lnTo>
                    <a:pt x="327" y="2369"/>
                  </a:lnTo>
                  <a:lnTo>
                    <a:pt x="443" y="2569"/>
                  </a:lnTo>
                  <a:lnTo>
                    <a:pt x="569" y="2758"/>
                  </a:lnTo>
                  <a:lnTo>
                    <a:pt x="706" y="2947"/>
                  </a:lnTo>
                  <a:lnTo>
                    <a:pt x="832" y="3126"/>
                  </a:lnTo>
                  <a:lnTo>
                    <a:pt x="979" y="3295"/>
                  </a:lnTo>
                  <a:lnTo>
                    <a:pt x="1116" y="3463"/>
                  </a:lnTo>
                  <a:lnTo>
                    <a:pt x="1263" y="3621"/>
                  </a:lnTo>
                  <a:lnTo>
                    <a:pt x="1411" y="3779"/>
                  </a:lnTo>
                  <a:lnTo>
                    <a:pt x="1569" y="3926"/>
                  </a:lnTo>
                  <a:lnTo>
                    <a:pt x="1727" y="4063"/>
                  </a:lnTo>
                  <a:lnTo>
                    <a:pt x="1895" y="4200"/>
                  </a:lnTo>
                  <a:lnTo>
                    <a:pt x="2053" y="4326"/>
                  </a:lnTo>
                  <a:lnTo>
                    <a:pt x="2221" y="4452"/>
                  </a:lnTo>
                  <a:lnTo>
                    <a:pt x="2400" y="4558"/>
                  </a:lnTo>
                  <a:lnTo>
                    <a:pt x="2568" y="4673"/>
                  </a:lnTo>
                  <a:lnTo>
                    <a:pt x="2747" y="4768"/>
                  </a:lnTo>
                  <a:lnTo>
                    <a:pt x="2926" y="4863"/>
                  </a:lnTo>
                  <a:lnTo>
                    <a:pt x="3105" y="4947"/>
                  </a:lnTo>
                  <a:lnTo>
                    <a:pt x="3295" y="5031"/>
                  </a:lnTo>
                  <a:lnTo>
                    <a:pt x="3474" y="5105"/>
                  </a:lnTo>
                  <a:lnTo>
                    <a:pt x="3663" y="5168"/>
                  </a:lnTo>
                  <a:lnTo>
                    <a:pt x="3852" y="5221"/>
                  </a:lnTo>
                  <a:lnTo>
                    <a:pt x="4042" y="5273"/>
                  </a:lnTo>
                  <a:lnTo>
                    <a:pt x="4242" y="5315"/>
                  </a:lnTo>
                  <a:lnTo>
                    <a:pt x="4431" y="5358"/>
                  </a:lnTo>
                  <a:lnTo>
                    <a:pt x="4631" y="5389"/>
                  </a:lnTo>
                  <a:lnTo>
                    <a:pt x="4821" y="5410"/>
                  </a:lnTo>
                  <a:lnTo>
                    <a:pt x="5021" y="5421"/>
                  </a:lnTo>
                  <a:lnTo>
                    <a:pt x="5221" y="5431"/>
                  </a:lnTo>
                  <a:lnTo>
                    <a:pt x="5410" y="5431"/>
                  </a:lnTo>
                  <a:lnTo>
                    <a:pt x="5610" y="5421"/>
                  </a:lnTo>
                  <a:lnTo>
                    <a:pt x="5810" y="5410"/>
                  </a:lnTo>
                  <a:lnTo>
                    <a:pt x="6010" y="5379"/>
                  </a:lnTo>
                  <a:lnTo>
                    <a:pt x="6199" y="5347"/>
                  </a:lnTo>
                  <a:lnTo>
                    <a:pt x="6399" y="5315"/>
                  </a:lnTo>
                  <a:lnTo>
                    <a:pt x="6599" y="5263"/>
                  </a:lnTo>
                  <a:lnTo>
                    <a:pt x="6789" y="5210"/>
                  </a:lnTo>
                  <a:lnTo>
                    <a:pt x="6989" y="5147"/>
                  </a:lnTo>
                  <a:lnTo>
                    <a:pt x="7178" y="5073"/>
                  </a:lnTo>
                  <a:lnTo>
                    <a:pt x="7368" y="5000"/>
                  </a:lnTo>
                  <a:lnTo>
                    <a:pt x="7557" y="4916"/>
                  </a:lnTo>
                  <a:lnTo>
                    <a:pt x="7746" y="4821"/>
                  </a:lnTo>
                  <a:lnTo>
                    <a:pt x="7936" y="4716"/>
                  </a:lnTo>
                  <a:lnTo>
                    <a:pt x="8125" y="4600"/>
                  </a:lnTo>
                  <a:lnTo>
                    <a:pt x="8304" y="4484"/>
                  </a:lnTo>
                  <a:lnTo>
                    <a:pt x="8483" y="4358"/>
                  </a:lnTo>
                  <a:lnTo>
                    <a:pt x="8662" y="4221"/>
                  </a:lnTo>
                  <a:lnTo>
                    <a:pt x="8841" y="4074"/>
                  </a:lnTo>
                  <a:lnTo>
                    <a:pt x="9020" y="3926"/>
                  </a:lnTo>
                  <a:lnTo>
                    <a:pt x="9188" y="3758"/>
                  </a:lnTo>
                  <a:lnTo>
                    <a:pt x="9357" y="3589"/>
                  </a:lnTo>
                  <a:lnTo>
                    <a:pt x="9515" y="3411"/>
                  </a:lnTo>
                  <a:lnTo>
                    <a:pt x="9683" y="3232"/>
                  </a:lnTo>
                  <a:lnTo>
                    <a:pt x="9841" y="3032"/>
                  </a:lnTo>
                  <a:lnTo>
                    <a:pt x="9988" y="2832"/>
                  </a:lnTo>
                  <a:lnTo>
                    <a:pt x="10146" y="2611"/>
                  </a:lnTo>
                  <a:lnTo>
                    <a:pt x="10293" y="2390"/>
                  </a:lnTo>
                  <a:lnTo>
                    <a:pt x="10430" y="2158"/>
                  </a:lnTo>
                  <a:lnTo>
                    <a:pt x="10567" y="1916"/>
                  </a:lnTo>
                  <a:lnTo>
                    <a:pt x="10704" y="1674"/>
                  </a:lnTo>
                  <a:lnTo>
                    <a:pt x="10830" y="1411"/>
                  </a:lnTo>
                  <a:lnTo>
                    <a:pt x="10756" y="1274"/>
                  </a:lnTo>
                  <a:lnTo>
                    <a:pt x="10683" y="1127"/>
                  </a:lnTo>
                  <a:lnTo>
                    <a:pt x="10620" y="958"/>
                  </a:lnTo>
                  <a:lnTo>
                    <a:pt x="10556" y="779"/>
                  </a:lnTo>
                  <a:lnTo>
                    <a:pt x="10504" y="590"/>
                  </a:lnTo>
                  <a:lnTo>
                    <a:pt x="10451" y="401"/>
                  </a:lnTo>
                  <a:lnTo>
                    <a:pt x="10367" y="1"/>
                  </a:lnTo>
                  <a:close/>
                </a:path>
              </a:pathLst>
            </a:custGeom>
            <a:solidFill>
              <a:srgbClr val="E886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72"/>
            <p:cNvSpPr/>
            <p:nvPr/>
          </p:nvSpPr>
          <p:spPr>
            <a:xfrm>
              <a:off x="4358116" y="2176958"/>
              <a:ext cx="526418" cy="753277"/>
            </a:xfrm>
            <a:custGeom>
              <a:rect b="b" l="l" r="r" t="t"/>
              <a:pathLst>
                <a:path extrusionOk="0" h="28795" w="20123">
                  <a:moveTo>
                    <a:pt x="9767" y="0"/>
                  </a:moveTo>
                  <a:lnTo>
                    <a:pt x="9325" y="32"/>
                  </a:lnTo>
                  <a:lnTo>
                    <a:pt x="8893" y="74"/>
                  </a:lnTo>
                  <a:lnTo>
                    <a:pt x="8451" y="148"/>
                  </a:lnTo>
                  <a:lnTo>
                    <a:pt x="8009" y="242"/>
                  </a:lnTo>
                  <a:lnTo>
                    <a:pt x="7578" y="348"/>
                  </a:lnTo>
                  <a:lnTo>
                    <a:pt x="7157" y="484"/>
                  </a:lnTo>
                  <a:lnTo>
                    <a:pt x="6736" y="642"/>
                  </a:lnTo>
                  <a:lnTo>
                    <a:pt x="6315" y="821"/>
                  </a:lnTo>
                  <a:lnTo>
                    <a:pt x="5904" y="1021"/>
                  </a:lnTo>
                  <a:lnTo>
                    <a:pt x="5494" y="1232"/>
                  </a:lnTo>
                  <a:lnTo>
                    <a:pt x="5104" y="1474"/>
                  </a:lnTo>
                  <a:lnTo>
                    <a:pt x="4715" y="1737"/>
                  </a:lnTo>
                  <a:lnTo>
                    <a:pt x="4336" y="2010"/>
                  </a:lnTo>
                  <a:lnTo>
                    <a:pt x="3978" y="2305"/>
                  </a:lnTo>
                  <a:lnTo>
                    <a:pt x="3621" y="2631"/>
                  </a:lnTo>
                  <a:lnTo>
                    <a:pt x="3273" y="2968"/>
                  </a:lnTo>
                  <a:lnTo>
                    <a:pt x="2947" y="3326"/>
                  </a:lnTo>
                  <a:lnTo>
                    <a:pt x="2631" y="3694"/>
                  </a:lnTo>
                  <a:lnTo>
                    <a:pt x="2326" y="4094"/>
                  </a:lnTo>
                  <a:lnTo>
                    <a:pt x="2042" y="4505"/>
                  </a:lnTo>
                  <a:lnTo>
                    <a:pt x="1768" y="4936"/>
                  </a:lnTo>
                  <a:lnTo>
                    <a:pt x="1516" y="5389"/>
                  </a:lnTo>
                  <a:lnTo>
                    <a:pt x="1274" y="5852"/>
                  </a:lnTo>
                  <a:lnTo>
                    <a:pt x="1053" y="6336"/>
                  </a:lnTo>
                  <a:lnTo>
                    <a:pt x="853" y="6841"/>
                  </a:lnTo>
                  <a:lnTo>
                    <a:pt x="674" y="7367"/>
                  </a:lnTo>
                  <a:lnTo>
                    <a:pt x="516" y="7904"/>
                  </a:lnTo>
                  <a:lnTo>
                    <a:pt x="442" y="8178"/>
                  </a:lnTo>
                  <a:lnTo>
                    <a:pt x="379" y="8462"/>
                  </a:lnTo>
                  <a:lnTo>
                    <a:pt x="316" y="8746"/>
                  </a:lnTo>
                  <a:lnTo>
                    <a:pt x="263" y="9030"/>
                  </a:lnTo>
                  <a:lnTo>
                    <a:pt x="211" y="9325"/>
                  </a:lnTo>
                  <a:lnTo>
                    <a:pt x="169" y="9619"/>
                  </a:lnTo>
                  <a:lnTo>
                    <a:pt x="126" y="9914"/>
                  </a:lnTo>
                  <a:lnTo>
                    <a:pt x="95" y="10219"/>
                  </a:lnTo>
                  <a:lnTo>
                    <a:pt x="63" y="10588"/>
                  </a:lnTo>
                  <a:lnTo>
                    <a:pt x="42" y="10946"/>
                  </a:lnTo>
                  <a:lnTo>
                    <a:pt x="11" y="11672"/>
                  </a:lnTo>
                  <a:lnTo>
                    <a:pt x="0" y="12398"/>
                  </a:lnTo>
                  <a:lnTo>
                    <a:pt x="11" y="13135"/>
                  </a:lnTo>
                  <a:lnTo>
                    <a:pt x="42" y="13850"/>
                  </a:lnTo>
                  <a:lnTo>
                    <a:pt x="84" y="14566"/>
                  </a:lnTo>
                  <a:lnTo>
                    <a:pt x="147" y="15271"/>
                  </a:lnTo>
                  <a:lnTo>
                    <a:pt x="221" y="15966"/>
                  </a:lnTo>
                  <a:lnTo>
                    <a:pt x="305" y="16639"/>
                  </a:lnTo>
                  <a:lnTo>
                    <a:pt x="390" y="17292"/>
                  </a:lnTo>
                  <a:lnTo>
                    <a:pt x="495" y="17923"/>
                  </a:lnTo>
                  <a:lnTo>
                    <a:pt x="590" y="18523"/>
                  </a:lnTo>
                  <a:lnTo>
                    <a:pt x="705" y="19102"/>
                  </a:lnTo>
                  <a:lnTo>
                    <a:pt x="811" y="19649"/>
                  </a:lnTo>
                  <a:lnTo>
                    <a:pt x="1021" y="20628"/>
                  </a:lnTo>
                  <a:lnTo>
                    <a:pt x="1084" y="20891"/>
                  </a:lnTo>
                  <a:lnTo>
                    <a:pt x="1158" y="21154"/>
                  </a:lnTo>
                  <a:lnTo>
                    <a:pt x="1231" y="21417"/>
                  </a:lnTo>
                  <a:lnTo>
                    <a:pt x="1316" y="21670"/>
                  </a:lnTo>
                  <a:lnTo>
                    <a:pt x="1410" y="21922"/>
                  </a:lnTo>
                  <a:lnTo>
                    <a:pt x="1516" y="22175"/>
                  </a:lnTo>
                  <a:lnTo>
                    <a:pt x="1621" y="22417"/>
                  </a:lnTo>
                  <a:lnTo>
                    <a:pt x="1737" y="22659"/>
                  </a:lnTo>
                  <a:lnTo>
                    <a:pt x="1852" y="22901"/>
                  </a:lnTo>
                  <a:lnTo>
                    <a:pt x="1979" y="23133"/>
                  </a:lnTo>
                  <a:lnTo>
                    <a:pt x="2116" y="23354"/>
                  </a:lnTo>
                  <a:lnTo>
                    <a:pt x="2263" y="23575"/>
                  </a:lnTo>
                  <a:lnTo>
                    <a:pt x="2410" y="23796"/>
                  </a:lnTo>
                  <a:lnTo>
                    <a:pt x="2558" y="24006"/>
                  </a:lnTo>
                  <a:lnTo>
                    <a:pt x="2726" y="24206"/>
                  </a:lnTo>
                  <a:lnTo>
                    <a:pt x="2884" y="24406"/>
                  </a:lnTo>
                  <a:lnTo>
                    <a:pt x="3284" y="24859"/>
                  </a:lnTo>
                  <a:lnTo>
                    <a:pt x="3694" y="25290"/>
                  </a:lnTo>
                  <a:lnTo>
                    <a:pt x="4115" y="25701"/>
                  </a:lnTo>
                  <a:lnTo>
                    <a:pt x="4547" y="26101"/>
                  </a:lnTo>
                  <a:lnTo>
                    <a:pt x="4989" y="26479"/>
                  </a:lnTo>
                  <a:lnTo>
                    <a:pt x="5431" y="26837"/>
                  </a:lnTo>
                  <a:lnTo>
                    <a:pt x="5883" y="27174"/>
                  </a:lnTo>
                  <a:lnTo>
                    <a:pt x="6336" y="27490"/>
                  </a:lnTo>
                  <a:lnTo>
                    <a:pt x="6788" y="27763"/>
                  </a:lnTo>
                  <a:lnTo>
                    <a:pt x="7020" y="27900"/>
                  </a:lnTo>
                  <a:lnTo>
                    <a:pt x="7241" y="28016"/>
                  </a:lnTo>
                  <a:lnTo>
                    <a:pt x="7472" y="28132"/>
                  </a:lnTo>
                  <a:lnTo>
                    <a:pt x="7693" y="28237"/>
                  </a:lnTo>
                  <a:lnTo>
                    <a:pt x="7925" y="28342"/>
                  </a:lnTo>
                  <a:lnTo>
                    <a:pt x="8146" y="28426"/>
                  </a:lnTo>
                  <a:lnTo>
                    <a:pt x="8367" y="28511"/>
                  </a:lnTo>
                  <a:lnTo>
                    <a:pt x="8588" y="28574"/>
                  </a:lnTo>
                  <a:lnTo>
                    <a:pt x="8809" y="28637"/>
                  </a:lnTo>
                  <a:lnTo>
                    <a:pt x="9019" y="28690"/>
                  </a:lnTo>
                  <a:lnTo>
                    <a:pt x="9240" y="28732"/>
                  </a:lnTo>
                  <a:lnTo>
                    <a:pt x="9451" y="28763"/>
                  </a:lnTo>
                  <a:lnTo>
                    <a:pt x="9661" y="28784"/>
                  </a:lnTo>
                  <a:lnTo>
                    <a:pt x="9861" y="28795"/>
                  </a:lnTo>
                  <a:lnTo>
                    <a:pt x="10072" y="28784"/>
                  </a:lnTo>
                  <a:lnTo>
                    <a:pt x="10282" y="28774"/>
                  </a:lnTo>
                  <a:lnTo>
                    <a:pt x="10493" y="28753"/>
                  </a:lnTo>
                  <a:lnTo>
                    <a:pt x="10703" y="28721"/>
                  </a:lnTo>
                  <a:lnTo>
                    <a:pt x="10924" y="28669"/>
                  </a:lnTo>
                  <a:lnTo>
                    <a:pt x="11145" y="28616"/>
                  </a:lnTo>
                  <a:lnTo>
                    <a:pt x="11366" y="28553"/>
                  </a:lnTo>
                  <a:lnTo>
                    <a:pt x="11587" y="28479"/>
                  </a:lnTo>
                  <a:lnTo>
                    <a:pt x="11808" y="28405"/>
                  </a:lnTo>
                  <a:lnTo>
                    <a:pt x="12040" y="28311"/>
                  </a:lnTo>
                  <a:lnTo>
                    <a:pt x="12272" y="28216"/>
                  </a:lnTo>
                  <a:lnTo>
                    <a:pt x="12493" y="28100"/>
                  </a:lnTo>
                  <a:lnTo>
                    <a:pt x="12724" y="27995"/>
                  </a:lnTo>
                  <a:lnTo>
                    <a:pt x="12956" y="27869"/>
                  </a:lnTo>
                  <a:lnTo>
                    <a:pt x="13419" y="27595"/>
                  </a:lnTo>
                  <a:lnTo>
                    <a:pt x="13882" y="27300"/>
                  </a:lnTo>
                  <a:lnTo>
                    <a:pt x="14334" y="26985"/>
                  </a:lnTo>
                  <a:lnTo>
                    <a:pt x="14797" y="26637"/>
                  </a:lnTo>
                  <a:lnTo>
                    <a:pt x="15239" y="26269"/>
                  </a:lnTo>
                  <a:lnTo>
                    <a:pt x="15681" y="25890"/>
                  </a:lnTo>
                  <a:lnTo>
                    <a:pt x="16113" y="25480"/>
                  </a:lnTo>
                  <a:lnTo>
                    <a:pt x="16534" y="25069"/>
                  </a:lnTo>
                  <a:lnTo>
                    <a:pt x="16944" y="24638"/>
                  </a:lnTo>
                  <a:lnTo>
                    <a:pt x="17113" y="24438"/>
                  </a:lnTo>
                  <a:lnTo>
                    <a:pt x="17281" y="24238"/>
                  </a:lnTo>
                  <a:lnTo>
                    <a:pt x="17439" y="24038"/>
                  </a:lnTo>
                  <a:lnTo>
                    <a:pt x="17586" y="23827"/>
                  </a:lnTo>
                  <a:lnTo>
                    <a:pt x="17734" y="23606"/>
                  </a:lnTo>
                  <a:lnTo>
                    <a:pt x="17881" y="23385"/>
                  </a:lnTo>
                  <a:lnTo>
                    <a:pt x="18007" y="23154"/>
                  </a:lnTo>
                  <a:lnTo>
                    <a:pt x="18134" y="22922"/>
                  </a:lnTo>
                  <a:lnTo>
                    <a:pt x="18260" y="22691"/>
                  </a:lnTo>
                  <a:lnTo>
                    <a:pt x="18365" y="22449"/>
                  </a:lnTo>
                  <a:lnTo>
                    <a:pt x="18470" y="22196"/>
                  </a:lnTo>
                  <a:lnTo>
                    <a:pt x="18576" y="21954"/>
                  </a:lnTo>
                  <a:lnTo>
                    <a:pt x="18670" y="21691"/>
                  </a:lnTo>
                  <a:lnTo>
                    <a:pt x="18754" y="21438"/>
                  </a:lnTo>
                  <a:lnTo>
                    <a:pt x="18828" y="21175"/>
                  </a:lnTo>
                  <a:lnTo>
                    <a:pt x="18902" y="20912"/>
                  </a:lnTo>
                  <a:lnTo>
                    <a:pt x="19133" y="19944"/>
                  </a:lnTo>
                  <a:lnTo>
                    <a:pt x="19260" y="19397"/>
                  </a:lnTo>
                  <a:lnTo>
                    <a:pt x="19375" y="18828"/>
                  </a:lnTo>
                  <a:lnTo>
                    <a:pt x="19491" y="18228"/>
                  </a:lnTo>
                  <a:lnTo>
                    <a:pt x="19607" y="17597"/>
                  </a:lnTo>
                  <a:lnTo>
                    <a:pt x="19712" y="16944"/>
                  </a:lnTo>
                  <a:lnTo>
                    <a:pt x="19817" y="16281"/>
                  </a:lnTo>
                  <a:lnTo>
                    <a:pt x="19902" y="15587"/>
                  </a:lnTo>
                  <a:lnTo>
                    <a:pt x="19975" y="14892"/>
                  </a:lnTo>
                  <a:lnTo>
                    <a:pt x="20038" y="14177"/>
                  </a:lnTo>
                  <a:lnTo>
                    <a:pt x="20091" y="13450"/>
                  </a:lnTo>
                  <a:lnTo>
                    <a:pt x="20112" y="12724"/>
                  </a:lnTo>
                  <a:lnTo>
                    <a:pt x="20123" y="11998"/>
                  </a:lnTo>
                  <a:lnTo>
                    <a:pt x="20112" y="11272"/>
                  </a:lnTo>
                  <a:lnTo>
                    <a:pt x="20102" y="10903"/>
                  </a:lnTo>
                  <a:lnTo>
                    <a:pt x="20070" y="10546"/>
                  </a:lnTo>
                  <a:lnTo>
                    <a:pt x="20049" y="10240"/>
                  </a:lnTo>
                  <a:lnTo>
                    <a:pt x="20017" y="9935"/>
                  </a:lnTo>
                  <a:lnTo>
                    <a:pt x="19986" y="9641"/>
                  </a:lnTo>
                  <a:lnTo>
                    <a:pt x="19944" y="9346"/>
                  </a:lnTo>
                  <a:lnTo>
                    <a:pt x="19891" y="9051"/>
                  </a:lnTo>
                  <a:lnTo>
                    <a:pt x="19838" y="8767"/>
                  </a:lnTo>
                  <a:lnTo>
                    <a:pt x="19775" y="8493"/>
                  </a:lnTo>
                  <a:lnTo>
                    <a:pt x="19712" y="8209"/>
                  </a:lnTo>
                  <a:lnTo>
                    <a:pt x="19565" y="7672"/>
                  </a:lnTo>
                  <a:lnTo>
                    <a:pt x="19396" y="7146"/>
                  </a:lnTo>
                  <a:lnTo>
                    <a:pt x="19207" y="6631"/>
                  </a:lnTo>
                  <a:lnTo>
                    <a:pt x="19007" y="6136"/>
                  </a:lnTo>
                  <a:lnTo>
                    <a:pt x="18776" y="5662"/>
                  </a:lnTo>
                  <a:lnTo>
                    <a:pt x="18533" y="5210"/>
                  </a:lnTo>
                  <a:lnTo>
                    <a:pt x="18270" y="4768"/>
                  </a:lnTo>
                  <a:lnTo>
                    <a:pt x="17997" y="4347"/>
                  </a:lnTo>
                  <a:lnTo>
                    <a:pt x="17702" y="3936"/>
                  </a:lnTo>
                  <a:lnTo>
                    <a:pt x="17397" y="3557"/>
                  </a:lnTo>
                  <a:lnTo>
                    <a:pt x="17071" y="3189"/>
                  </a:lnTo>
                  <a:lnTo>
                    <a:pt x="16744" y="2842"/>
                  </a:lnTo>
                  <a:lnTo>
                    <a:pt x="16397" y="2505"/>
                  </a:lnTo>
                  <a:lnTo>
                    <a:pt x="16029" y="2200"/>
                  </a:lnTo>
                  <a:lnTo>
                    <a:pt x="15660" y="1905"/>
                  </a:lnTo>
                  <a:lnTo>
                    <a:pt x="15281" y="1642"/>
                  </a:lnTo>
                  <a:lnTo>
                    <a:pt x="14892" y="1389"/>
                  </a:lnTo>
                  <a:lnTo>
                    <a:pt x="14492" y="1158"/>
                  </a:lnTo>
                  <a:lnTo>
                    <a:pt x="14092" y="947"/>
                  </a:lnTo>
                  <a:lnTo>
                    <a:pt x="13682" y="758"/>
                  </a:lnTo>
                  <a:lnTo>
                    <a:pt x="13261" y="590"/>
                  </a:lnTo>
                  <a:lnTo>
                    <a:pt x="12829" y="432"/>
                  </a:lnTo>
                  <a:lnTo>
                    <a:pt x="12408" y="305"/>
                  </a:lnTo>
                  <a:lnTo>
                    <a:pt x="11966" y="200"/>
                  </a:lnTo>
                  <a:lnTo>
                    <a:pt x="11535" y="116"/>
                  </a:lnTo>
                  <a:lnTo>
                    <a:pt x="11093" y="53"/>
                  </a:lnTo>
                  <a:lnTo>
                    <a:pt x="10651" y="11"/>
                  </a:lnTo>
                  <a:lnTo>
                    <a:pt x="10209" y="0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72"/>
            <p:cNvSpPr/>
            <p:nvPr/>
          </p:nvSpPr>
          <p:spPr>
            <a:xfrm>
              <a:off x="3520900" y="2755356"/>
              <a:ext cx="828723" cy="852685"/>
            </a:xfrm>
            <a:custGeom>
              <a:rect b="b" l="l" r="r" t="t"/>
              <a:pathLst>
                <a:path extrusionOk="0" h="32595" w="31679">
                  <a:moveTo>
                    <a:pt x="14349" y="25235"/>
                  </a:moveTo>
                  <a:lnTo>
                    <a:pt x="14440" y="25280"/>
                  </a:lnTo>
                  <a:lnTo>
                    <a:pt x="14535" y="25343"/>
                  </a:lnTo>
                  <a:lnTo>
                    <a:pt x="14545" y="25365"/>
                  </a:lnTo>
                  <a:lnTo>
                    <a:pt x="14493" y="25343"/>
                  </a:lnTo>
                  <a:lnTo>
                    <a:pt x="14419" y="25291"/>
                  </a:lnTo>
                  <a:lnTo>
                    <a:pt x="14349" y="25235"/>
                  </a:lnTo>
                  <a:close/>
                  <a:moveTo>
                    <a:pt x="1958" y="1"/>
                  </a:moveTo>
                  <a:lnTo>
                    <a:pt x="1769" y="22"/>
                  </a:lnTo>
                  <a:lnTo>
                    <a:pt x="1590" y="53"/>
                  </a:lnTo>
                  <a:lnTo>
                    <a:pt x="1421" y="106"/>
                  </a:lnTo>
                  <a:lnTo>
                    <a:pt x="1253" y="169"/>
                  </a:lnTo>
                  <a:lnTo>
                    <a:pt x="1085" y="253"/>
                  </a:lnTo>
                  <a:lnTo>
                    <a:pt x="937" y="359"/>
                  </a:lnTo>
                  <a:lnTo>
                    <a:pt x="790" y="474"/>
                  </a:lnTo>
                  <a:lnTo>
                    <a:pt x="653" y="601"/>
                  </a:lnTo>
                  <a:lnTo>
                    <a:pt x="537" y="748"/>
                  </a:lnTo>
                  <a:lnTo>
                    <a:pt x="422" y="906"/>
                  </a:lnTo>
                  <a:lnTo>
                    <a:pt x="401" y="948"/>
                  </a:lnTo>
                  <a:lnTo>
                    <a:pt x="348" y="1064"/>
                  </a:lnTo>
                  <a:lnTo>
                    <a:pt x="264" y="1264"/>
                  </a:lnTo>
                  <a:lnTo>
                    <a:pt x="180" y="1537"/>
                  </a:lnTo>
                  <a:lnTo>
                    <a:pt x="138" y="1695"/>
                  </a:lnTo>
                  <a:lnTo>
                    <a:pt x="95" y="1885"/>
                  </a:lnTo>
                  <a:lnTo>
                    <a:pt x="64" y="2074"/>
                  </a:lnTo>
                  <a:lnTo>
                    <a:pt x="32" y="2295"/>
                  </a:lnTo>
                  <a:lnTo>
                    <a:pt x="11" y="2516"/>
                  </a:lnTo>
                  <a:lnTo>
                    <a:pt x="1" y="2758"/>
                  </a:lnTo>
                  <a:lnTo>
                    <a:pt x="1" y="3021"/>
                  </a:lnTo>
                  <a:lnTo>
                    <a:pt x="22" y="3284"/>
                  </a:lnTo>
                  <a:lnTo>
                    <a:pt x="43" y="3569"/>
                  </a:lnTo>
                  <a:lnTo>
                    <a:pt x="85" y="3853"/>
                  </a:lnTo>
                  <a:lnTo>
                    <a:pt x="148" y="4158"/>
                  </a:lnTo>
                  <a:lnTo>
                    <a:pt x="222" y="4474"/>
                  </a:lnTo>
                  <a:lnTo>
                    <a:pt x="316" y="4789"/>
                  </a:lnTo>
                  <a:lnTo>
                    <a:pt x="411" y="5116"/>
                  </a:lnTo>
                  <a:lnTo>
                    <a:pt x="643" y="5800"/>
                  </a:lnTo>
                  <a:lnTo>
                    <a:pt x="758" y="6158"/>
                  </a:lnTo>
                  <a:lnTo>
                    <a:pt x="864" y="6526"/>
                  </a:lnTo>
                  <a:lnTo>
                    <a:pt x="948" y="6915"/>
                  </a:lnTo>
                  <a:lnTo>
                    <a:pt x="1032" y="7305"/>
                  </a:lnTo>
                  <a:lnTo>
                    <a:pt x="1169" y="8136"/>
                  </a:lnTo>
                  <a:lnTo>
                    <a:pt x="1243" y="8557"/>
                  </a:lnTo>
                  <a:lnTo>
                    <a:pt x="1327" y="8999"/>
                  </a:lnTo>
                  <a:lnTo>
                    <a:pt x="1685" y="10809"/>
                  </a:lnTo>
                  <a:lnTo>
                    <a:pt x="1885" y="11767"/>
                  </a:lnTo>
                  <a:lnTo>
                    <a:pt x="2095" y="12756"/>
                  </a:lnTo>
                  <a:lnTo>
                    <a:pt x="2327" y="13756"/>
                  </a:lnTo>
                  <a:lnTo>
                    <a:pt x="2558" y="14798"/>
                  </a:lnTo>
                  <a:lnTo>
                    <a:pt x="2821" y="15851"/>
                  </a:lnTo>
                  <a:lnTo>
                    <a:pt x="3095" y="16924"/>
                  </a:lnTo>
                  <a:lnTo>
                    <a:pt x="3400" y="18008"/>
                  </a:lnTo>
                  <a:lnTo>
                    <a:pt x="3716" y="19113"/>
                  </a:lnTo>
                  <a:lnTo>
                    <a:pt x="4063" y="20229"/>
                  </a:lnTo>
                  <a:lnTo>
                    <a:pt x="4421" y="21355"/>
                  </a:lnTo>
                  <a:lnTo>
                    <a:pt x="4610" y="21923"/>
                  </a:lnTo>
                  <a:lnTo>
                    <a:pt x="4810" y="22491"/>
                  </a:lnTo>
                  <a:lnTo>
                    <a:pt x="5021" y="23049"/>
                  </a:lnTo>
                  <a:lnTo>
                    <a:pt x="5242" y="23617"/>
                  </a:lnTo>
                  <a:lnTo>
                    <a:pt x="5473" y="24196"/>
                  </a:lnTo>
                  <a:lnTo>
                    <a:pt x="5715" y="24765"/>
                  </a:lnTo>
                  <a:lnTo>
                    <a:pt x="5968" y="25333"/>
                  </a:lnTo>
                  <a:lnTo>
                    <a:pt x="6231" y="25901"/>
                  </a:lnTo>
                  <a:lnTo>
                    <a:pt x="6515" y="26480"/>
                  </a:lnTo>
                  <a:lnTo>
                    <a:pt x="6810" y="27048"/>
                  </a:lnTo>
                  <a:lnTo>
                    <a:pt x="7136" y="27627"/>
                  </a:lnTo>
                  <a:lnTo>
                    <a:pt x="7473" y="28206"/>
                  </a:lnTo>
                  <a:lnTo>
                    <a:pt x="7652" y="28501"/>
                  </a:lnTo>
                  <a:lnTo>
                    <a:pt x="7841" y="28795"/>
                  </a:lnTo>
                  <a:lnTo>
                    <a:pt x="8052" y="29090"/>
                  </a:lnTo>
                  <a:lnTo>
                    <a:pt x="8262" y="29385"/>
                  </a:lnTo>
                  <a:lnTo>
                    <a:pt x="8494" y="29690"/>
                  </a:lnTo>
                  <a:lnTo>
                    <a:pt x="8736" y="29995"/>
                  </a:lnTo>
                  <a:lnTo>
                    <a:pt x="9010" y="30311"/>
                  </a:lnTo>
                  <a:lnTo>
                    <a:pt x="9304" y="30627"/>
                  </a:lnTo>
                  <a:lnTo>
                    <a:pt x="9651" y="30953"/>
                  </a:lnTo>
                  <a:lnTo>
                    <a:pt x="9830" y="31121"/>
                  </a:lnTo>
                  <a:lnTo>
                    <a:pt x="10041" y="31290"/>
                  </a:lnTo>
                  <a:lnTo>
                    <a:pt x="10262" y="31469"/>
                  </a:lnTo>
                  <a:lnTo>
                    <a:pt x="10514" y="31637"/>
                  </a:lnTo>
                  <a:lnTo>
                    <a:pt x="10788" y="31816"/>
                  </a:lnTo>
                  <a:lnTo>
                    <a:pt x="11093" y="31984"/>
                  </a:lnTo>
                  <a:lnTo>
                    <a:pt x="11262" y="32069"/>
                  </a:lnTo>
                  <a:lnTo>
                    <a:pt x="11441" y="32153"/>
                  </a:lnTo>
                  <a:lnTo>
                    <a:pt x="11641" y="32237"/>
                  </a:lnTo>
                  <a:lnTo>
                    <a:pt x="11841" y="32311"/>
                  </a:lnTo>
                  <a:lnTo>
                    <a:pt x="12072" y="32384"/>
                  </a:lnTo>
                  <a:lnTo>
                    <a:pt x="12304" y="32447"/>
                  </a:lnTo>
                  <a:lnTo>
                    <a:pt x="12546" y="32500"/>
                  </a:lnTo>
                  <a:lnTo>
                    <a:pt x="12819" y="32542"/>
                  </a:lnTo>
                  <a:lnTo>
                    <a:pt x="12946" y="32563"/>
                  </a:lnTo>
                  <a:lnTo>
                    <a:pt x="13093" y="32584"/>
                  </a:lnTo>
                  <a:lnTo>
                    <a:pt x="13272" y="32584"/>
                  </a:lnTo>
                  <a:lnTo>
                    <a:pt x="13472" y="32595"/>
                  </a:lnTo>
                  <a:lnTo>
                    <a:pt x="13682" y="32584"/>
                  </a:lnTo>
                  <a:lnTo>
                    <a:pt x="13903" y="32574"/>
                  </a:lnTo>
                  <a:lnTo>
                    <a:pt x="14124" y="32553"/>
                  </a:lnTo>
                  <a:lnTo>
                    <a:pt x="14335" y="32521"/>
                  </a:lnTo>
                  <a:lnTo>
                    <a:pt x="14493" y="32489"/>
                  </a:lnTo>
                  <a:lnTo>
                    <a:pt x="14524" y="32489"/>
                  </a:lnTo>
                  <a:lnTo>
                    <a:pt x="14872" y="32395"/>
                  </a:lnTo>
                  <a:lnTo>
                    <a:pt x="14903" y="32395"/>
                  </a:lnTo>
                  <a:lnTo>
                    <a:pt x="15029" y="32353"/>
                  </a:lnTo>
                  <a:lnTo>
                    <a:pt x="15535" y="32184"/>
                  </a:lnTo>
                  <a:lnTo>
                    <a:pt x="15745" y="32100"/>
                  </a:lnTo>
                  <a:lnTo>
                    <a:pt x="15956" y="32016"/>
                  </a:lnTo>
                  <a:lnTo>
                    <a:pt x="16156" y="31932"/>
                  </a:lnTo>
                  <a:lnTo>
                    <a:pt x="16345" y="31847"/>
                  </a:lnTo>
                  <a:lnTo>
                    <a:pt x="16703" y="31679"/>
                  </a:lnTo>
                  <a:lnTo>
                    <a:pt x="17040" y="31511"/>
                  </a:lnTo>
                  <a:lnTo>
                    <a:pt x="17355" y="31342"/>
                  </a:lnTo>
                  <a:lnTo>
                    <a:pt x="17650" y="31174"/>
                  </a:lnTo>
                  <a:lnTo>
                    <a:pt x="17934" y="31006"/>
                  </a:lnTo>
                  <a:lnTo>
                    <a:pt x="18481" y="30669"/>
                  </a:lnTo>
                  <a:lnTo>
                    <a:pt x="19008" y="30321"/>
                  </a:lnTo>
                  <a:lnTo>
                    <a:pt x="19502" y="29995"/>
                  </a:lnTo>
                  <a:lnTo>
                    <a:pt x="19976" y="29658"/>
                  </a:lnTo>
                  <a:lnTo>
                    <a:pt x="20439" y="29322"/>
                  </a:lnTo>
                  <a:lnTo>
                    <a:pt x="20881" y="28995"/>
                  </a:lnTo>
                  <a:lnTo>
                    <a:pt x="21744" y="28343"/>
                  </a:lnTo>
                  <a:lnTo>
                    <a:pt x="22554" y="27690"/>
                  </a:lnTo>
                  <a:lnTo>
                    <a:pt x="23323" y="27059"/>
                  </a:lnTo>
                  <a:lnTo>
                    <a:pt x="24049" y="26438"/>
                  </a:lnTo>
                  <a:lnTo>
                    <a:pt x="24743" y="25838"/>
                  </a:lnTo>
                  <a:lnTo>
                    <a:pt x="26017" y="24701"/>
                  </a:lnTo>
                  <a:lnTo>
                    <a:pt x="26606" y="24165"/>
                  </a:lnTo>
                  <a:lnTo>
                    <a:pt x="27143" y="23649"/>
                  </a:lnTo>
                  <a:lnTo>
                    <a:pt x="28932" y="21913"/>
                  </a:lnTo>
                  <a:lnTo>
                    <a:pt x="29279" y="21565"/>
                  </a:lnTo>
                  <a:lnTo>
                    <a:pt x="29585" y="21260"/>
                  </a:lnTo>
                  <a:lnTo>
                    <a:pt x="30069" y="20765"/>
                  </a:lnTo>
                  <a:lnTo>
                    <a:pt x="30469" y="20334"/>
                  </a:lnTo>
                  <a:lnTo>
                    <a:pt x="30616" y="20165"/>
                  </a:lnTo>
                  <a:lnTo>
                    <a:pt x="30763" y="19997"/>
                  </a:lnTo>
                  <a:lnTo>
                    <a:pt x="30890" y="19818"/>
                  </a:lnTo>
                  <a:lnTo>
                    <a:pt x="31016" y="19629"/>
                  </a:lnTo>
                  <a:lnTo>
                    <a:pt x="31121" y="19439"/>
                  </a:lnTo>
                  <a:lnTo>
                    <a:pt x="31226" y="19250"/>
                  </a:lnTo>
                  <a:lnTo>
                    <a:pt x="31311" y="19060"/>
                  </a:lnTo>
                  <a:lnTo>
                    <a:pt x="31395" y="18860"/>
                  </a:lnTo>
                  <a:lnTo>
                    <a:pt x="31468" y="18661"/>
                  </a:lnTo>
                  <a:lnTo>
                    <a:pt x="31532" y="18450"/>
                  </a:lnTo>
                  <a:lnTo>
                    <a:pt x="31574" y="18250"/>
                  </a:lnTo>
                  <a:lnTo>
                    <a:pt x="31616" y="18040"/>
                  </a:lnTo>
                  <a:lnTo>
                    <a:pt x="31647" y="17829"/>
                  </a:lnTo>
                  <a:lnTo>
                    <a:pt x="31668" y="17619"/>
                  </a:lnTo>
                  <a:lnTo>
                    <a:pt x="31679" y="17408"/>
                  </a:lnTo>
                  <a:lnTo>
                    <a:pt x="31679" y="17198"/>
                  </a:lnTo>
                  <a:lnTo>
                    <a:pt x="31668" y="16987"/>
                  </a:lnTo>
                  <a:lnTo>
                    <a:pt x="31647" y="16777"/>
                  </a:lnTo>
                  <a:lnTo>
                    <a:pt x="31616" y="16566"/>
                  </a:lnTo>
                  <a:lnTo>
                    <a:pt x="31584" y="16356"/>
                  </a:lnTo>
                  <a:lnTo>
                    <a:pt x="31532" y="16156"/>
                  </a:lnTo>
                  <a:lnTo>
                    <a:pt x="31468" y="15945"/>
                  </a:lnTo>
                  <a:lnTo>
                    <a:pt x="31395" y="15745"/>
                  </a:lnTo>
                  <a:lnTo>
                    <a:pt x="31321" y="15545"/>
                  </a:lnTo>
                  <a:lnTo>
                    <a:pt x="31226" y="15356"/>
                  </a:lnTo>
                  <a:lnTo>
                    <a:pt x="31132" y="15156"/>
                  </a:lnTo>
                  <a:lnTo>
                    <a:pt x="31016" y="14977"/>
                  </a:lnTo>
                  <a:lnTo>
                    <a:pt x="30900" y="14788"/>
                  </a:lnTo>
                  <a:lnTo>
                    <a:pt x="30774" y="14609"/>
                  </a:lnTo>
                  <a:lnTo>
                    <a:pt x="30637" y="14440"/>
                  </a:lnTo>
                  <a:lnTo>
                    <a:pt x="30479" y="14272"/>
                  </a:lnTo>
                  <a:lnTo>
                    <a:pt x="30321" y="14114"/>
                  </a:lnTo>
                  <a:lnTo>
                    <a:pt x="30153" y="13956"/>
                  </a:lnTo>
                  <a:lnTo>
                    <a:pt x="29984" y="13819"/>
                  </a:lnTo>
                  <a:lnTo>
                    <a:pt x="29806" y="13682"/>
                  </a:lnTo>
                  <a:lnTo>
                    <a:pt x="29616" y="13567"/>
                  </a:lnTo>
                  <a:lnTo>
                    <a:pt x="29427" y="13451"/>
                  </a:lnTo>
                  <a:lnTo>
                    <a:pt x="29237" y="13346"/>
                  </a:lnTo>
                  <a:lnTo>
                    <a:pt x="29048" y="13251"/>
                  </a:lnTo>
                  <a:lnTo>
                    <a:pt x="28848" y="13177"/>
                  </a:lnTo>
                  <a:lnTo>
                    <a:pt x="28637" y="13104"/>
                  </a:lnTo>
                  <a:lnTo>
                    <a:pt x="28437" y="13041"/>
                  </a:lnTo>
                  <a:lnTo>
                    <a:pt x="28227" y="12988"/>
                  </a:lnTo>
                  <a:lnTo>
                    <a:pt x="28016" y="12946"/>
                  </a:lnTo>
                  <a:lnTo>
                    <a:pt x="27806" y="12914"/>
                  </a:lnTo>
                  <a:lnTo>
                    <a:pt x="27595" y="12893"/>
                  </a:lnTo>
                  <a:lnTo>
                    <a:pt x="27385" y="12883"/>
                  </a:lnTo>
                  <a:lnTo>
                    <a:pt x="27174" y="12883"/>
                  </a:lnTo>
                  <a:lnTo>
                    <a:pt x="26964" y="12893"/>
                  </a:lnTo>
                  <a:lnTo>
                    <a:pt x="26754" y="12914"/>
                  </a:lnTo>
                  <a:lnTo>
                    <a:pt x="26543" y="12946"/>
                  </a:lnTo>
                  <a:lnTo>
                    <a:pt x="26333" y="12977"/>
                  </a:lnTo>
                  <a:lnTo>
                    <a:pt x="26133" y="13030"/>
                  </a:lnTo>
                  <a:lnTo>
                    <a:pt x="25922" y="13093"/>
                  </a:lnTo>
                  <a:lnTo>
                    <a:pt x="25722" y="13167"/>
                  </a:lnTo>
                  <a:lnTo>
                    <a:pt x="25522" y="13240"/>
                  </a:lnTo>
                  <a:lnTo>
                    <a:pt x="25322" y="13335"/>
                  </a:lnTo>
                  <a:lnTo>
                    <a:pt x="25133" y="13430"/>
                  </a:lnTo>
                  <a:lnTo>
                    <a:pt x="24943" y="13546"/>
                  </a:lnTo>
                  <a:lnTo>
                    <a:pt x="24764" y="13661"/>
                  </a:lnTo>
                  <a:lnTo>
                    <a:pt x="24586" y="13788"/>
                  </a:lnTo>
                  <a:lnTo>
                    <a:pt x="24407" y="13935"/>
                  </a:lnTo>
                  <a:lnTo>
                    <a:pt x="24249" y="14082"/>
                  </a:lnTo>
                  <a:lnTo>
                    <a:pt x="24080" y="14240"/>
                  </a:lnTo>
                  <a:lnTo>
                    <a:pt x="24049" y="14272"/>
                  </a:lnTo>
                  <a:lnTo>
                    <a:pt x="22649" y="15735"/>
                  </a:lnTo>
                  <a:lnTo>
                    <a:pt x="21018" y="17419"/>
                  </a:lnTo>
                  <a:lnTo>
                    <a:pt x="18892" y="19576"/>
                  </a:lnTo>
                  <a:lnTo>
                    <a:pt x="17671" y="20786"/>
                  </a:lnTo>
                  <a:lnTo>
                    <a:pt x="17029" y="21407"/>
                  </a:lnTo>
                  <a:lnTo>
                    <a:pt x="16366" y="22039"/>
                  </a:lnTo>
                  <a:lnTo>
                    <a:pt x="15682" y="22660"/>
                  </a:lnTo>
                  <a:lnTo>
                    <a:pt x="14987" y="23291"/>
                  </a:lnTo>
                  <a:lnTo>
                    <a:pt x="14640" y="23596"/>
                  </a:lnTo>
                  <a:lnTo>
                    <a:pt x="14293" y="23881"/>
                  </a:lnTo>
                  <a:lnTo>
                    <a:pt x="13945" y="24165"/>
                  </a:lnTo>
                  <a:lnTo>
                    <a:pt x="13609" y="24428"/>
                  </a:lnTo>
                  <a:lnTo>
                    <a:pt x="13593" y="24440"/>
                  </a:lnTo>
                  <a:lnTo>
                    <a:pt x="13593" y="24440"/>
                  </a:lnTo>
                  <a:lnTo>
                    <a:pt x="13377" y="24186"/>
                  </a:lnTo>
                  <a:lnTo>
                    <a:pt x="13093" y="23807"/>
                  </a:lnTo>
                  <a:lnTo>
                    <a:pt x="12798" y="23407"/>
                  </a:lnTo>
                  <a:lnTo>
                    <a:pt x="12514" y="22997"/>
                  </a:lnTo>
                  <a:lnTo>
                    <a:pt x="12230" y="22565"/>
                  </a:lnTo>
                  <a:lnTo>
                    <a:pt x="11935" y="22123"/>
                  </a:lnTo>
                  <a:lnTo>
                    <a:pt x="11651" y="21681"/>
                  </a:lnTo>
                  <a:lnTo>
                    <a:pt x="11093" y="20765"/>
                  </a:lnTo>
                  <a:lnTo>
                    <a:pt x="10546" y="19839"/>
                  </a:lnTo>
                  <a:lnTo>
                    <a:pt x="9999" y="18903"/>
                  </a:lnTo>
                  <a:lnTo>
                    <a:pt x="9473" y="17955"/>
                  </a:lnTo>
                  <a:lnTo>
                    <a:pt x="8967" y="17008"/>
                  </a:lnTo>
                  <a:lnTo>
                    <a:pt x="8483" y="16050"/>
                  </a:lnTo>
                  <a:lnTo>
                    <a:pt x="8020" y="15103"/>
                  </a:lnTo>
                  <a:lnTo>
                    <a:pt x="7568" y="14167"/>
                  </a:lnTo>
                  <a:lnTo>
                    <a:pt x="7136" y="13240"/>
                  </a:lnTo>
                  <a:lnTo>
                    <a:pt x="6726" y="12325"/>
                  </a:lnTo>
                  <a:lnTo>
                    <a:pt x="6347" y="11430"/>
                  </a:lnTo>
                  <a:lnTo>
                    <a:pt x="6000" y="10546"/>
                  </a:lnTo>
                  <a:lnTo>
                    <a:pt x="5663" y="9683"/>
                  </a:lnTo>
                  <a:lnTo>
                    <a:pt x="5368" y="8852"/>
                  </a:lnTo>
                  <a:lnTo>
                    <a:pt x="5094" y="8041"/>
                  </a:lnTo>
                  <a:lnTo>
                    <a:pt x="4852" y="7263"/>
                  </a:lnTo>
                  <a:lnTo>
                    <a:pt x="4737" y="6884"/>
                  </a:lnTo>
                  <a:lnTo>
                    <a:pt x="4631" y="6515"/>
                  </a:lnTo>
                  <a:lnTo>
                    <a:pt x="4547" y="6147"/>
                  </a:lnTo>
                  <a:lnTo>
                    <a:pt x="4484" y="5789"/>
                  </a:lnTo>
                  <a:lnTo>
                    <a:pt x="4452" y="5621"/>
                  </a:lnTo>
                  <a:lnTo>
                    <a:pt x="4442" y="5442"/>
                  </a:lnTo>
                  <a:lnTo>
                    <a:pt x="4421" y="5274"/>
                  </a:lnTo>
                  <a:lnTo>
                    <a:pt x="4421" y="5095"/>
                  </a:lnTo>
                  <a:lnTo>
                    <a:pt x="4410" y="4453"/>
                  </a:lnTo>
                  <a:lnTo>
                    <a:pt x="4410" y="3853"/>
                  </a:lnTo>
                  <a:lnTo>
                    <a:pt x="4400" y="3579"/>
                  </a:lnTo>
                  <a:lnTo>
                    <a:pt x="4379" y="3316"/>
                  </a:lnTo>
                  <a:lnTo>
                    <a:pt x="4358" y="3063"/>
                  </a:lnTo>
                  <a:lnTo>
                    <a:pt x="4326" y="2832"/>
                  </a:lnTo>
                  <a:lnTo>
                    <a:pt x="4295" y="2611"/>
                  </a:lnTo>
                  <a:lnTo>
                    <a:pt x="4253" y="2411"/>
                  </a:lnTo>
                  <a:lnTo>
                    <a:pt x="4210" y="2222"/>
                  </a:lnTo>
                  <a:lnTo>
                    <a:pt x="4168" y="2043"/>
                  </a:lnTo>
                  <a:lnTo>
                    <a:pt x="4063" y="1727"/>
                  </a:lnTo>
                  <a:lnTo>
                    <a:pt x="3968" y="1474"/>
                  </a:lnTo>
                  <a:lnTo>
                    <a:pt x="3874" y="1274"/>
                  </a:lnTo>
                  <a:lnTo>
                    <a:pt x="3800" y="1116"/>
                  </a:lnTo>
                  <a:lnTo>
                    <a:pt x="3726" y="1001"/>
                  </a:lnTo>
                  <a:lnTo>
                    <a:pt x="3568" y="780"/>
                  </a:lnTo>
                  <a:lnTo>
                    <a:pt x="3453" y="643"/>
                  </a:lnTo>
                  <a:lnTo>
                    <a:pt x="3326" y="506"/>
                  </a:lnTo>
                  <a:lnTo>
                    <a:pt x="3179" y="390"/>
                  </a:lnTo>
                  <a:lnTo>
                    <a:pt x="3021" y="285"/>
                  </a:lnTo>
                  <a:lnTo>
                    <a:pt x="2853" y="190"/>
                  </a:lnTo>
                  <a:lnTo>
                    <a:pt x="2674" y="117"/>
                  </a:lnTo>
                  <a:lnTo>
                    <a:pt x="2495" y="64"/>
                  </a:lnTo>
                  <a:lnTo>
                    <a:pt x="2316" y="22"/>
                  </a:lnTo>
                  <a:lnTo>
                    <a:pt x="2137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72"/>
            <p:cNvSpPr/>
            <p:nvPr/>
          </p:nvSpPr>
          <p:spPr>
            <a:xfrm>
              <a:off x="4723164" y="3089849"/>
              <a:ext cx="645367" cy="887112"/>
            </a:xfrm>
            <a:custGeom>
              <a:rect b="b" l="l" r="r" t="t"/>
              <a:pathLst>
                <a:path extrusionOk="0" h="33911" w="24670">
                  <a:moveTo>
                    <a:pt x="17565" y="22597"/>
                  </a:moveTo>
                  <a:lnTo>
                    <a:pt x="17576" y="22607"/>
                  </a:lnTo>
                  <a:lnTo>
                    <a:pt x="17576" y="22618"/>
                  </a:lnTo>
                  <a:lnTo>
                    <a:pt x="17555" y="22660"/>
                  </a:lnTo>
                  <a:lnTo>
                    <a:pt x="17502" y="22733"/>
                  </a:lnTo>
                  <a:lnTo>
                    <a:pt x="17354" y="22901"/>
                  </a:lnTo>
                  <a:lnTo>
                    <a:pt x="17387" y="22828"/>
                  </a:lnTo>
                  <a:lnTo>
                    <a:pt x="17439" y="22744"/>
                  </a:lnTo>
                  <a:lnTo>
                    <a:pt x="17481" y="22681"/>
                  </a:lnTo>
                  <a:lnTo>
                    <a:pt x="17523" y="22639"/>
                  </a:lnTo>
                  <a:lnTo>
                    <a:pt x="17544" y="22607"/>
                  </a:lnTo>
                  <a:lnTo>
                    <a:pt x="17565" y="22597"/>
                  </a:lnTo>
                  <a:close/>
                  <a:moveTo>
                    <a:pt x="11777" y="1"/>
                  </a:moveTo>
                  <a:lnTo>
                    <a:pt x="11567" y="11"/>
                  </a:lnTo>
                  <a:lnTo>
                    <a:pt x="11356" y="33"/>
                  </a:lnTo>
                  <a:lnTo>
                    <a:pt x="11146" y="64"/>
                  </a:lnTo>
                  <a:lnTo>
                    <a:pt x="10935" y="106"/>
                  </a:lnTo>
                  <a:lnTo>
                    <a:pt x="10725" y="159"/>
                  </a:lnTo>
                  <a:lnTo>
                    <a:pt x="10514" y="222"/>
                  </a:lnTo>
                  <a:lnTo>
                    <a:pt x="10304" y="306"/>
                  </a:lnTo>
                  <a:lnTo>
                    <a:pt x="10093" y="390"/>
                  </a:lnTo>
                  <a:lnTo>
                    <a:pt x="9893" y="485"/>
                  </a:lnTo>
                  <a:lnTo>
                    <a:pt x="9693" y="590"/>
                  </a:lnTo>
                  <a:lnTo>
                    <a:pt x="9504" y="706"/>
                  </a:lnTo>
                  <a:lnTo>
                    <a:pt x="9314" y="832"/>
                  </a:lnTo>
                  <a:lnTo>
                    <a:pt x="9146" y="969"/>
                  </a:lnTo>
                  <a:lnTo>
                    <a:pt x="8978" y="1106"/>
                  </a:lnTo>
                  <a:lnTo>
                    <a:pt x="8820" y="1253"/>
                  </a:lnTo>
                  <a:lnTo>
                    <a:pt x="8662" y="1411"/>
                  </a:lnTo>
                  <a:lnTo>
                    <a:pt x="8525" y="1569"/>
                  </a:lnTo>
                  <a:lnTo>
                    <a:pt x="8388" y="1737"/>
                  </a:lnTo>
                  <a:lnTo>
                    <a:pt x="8262" y="1906"/>
                  </a:lnTo>
                  <a:lnTo>
                    <a:pt x="8146" y="2085"/>
                  </a:lnTo>
                  <a:lnTo>
                    <a:pt x="8041" y="2264"/>
                  </a:lnTo>
                  <a:lnTo>
                    <a:pt x="7946" y="2453"/>
                  </a:lnTo>
                  <a:lnTo>
                    <a:pt x="7852" y="2643"/>
                  </a:lnTo>
                  <a:lnTo>
                    <a:pt x="7767" y="2843"/>
                  </a:lnTo>
                  <a:lnTo>
                    <a:pt x="7704" y="3042"/>
                  </a:lnTo>
                  <a:lnTo>
                    <a:pt x="7641" y="3242"/>
                  </a:lnTo>
                  <a:lnTo>
                    <a:pt x="7588" y="3453"/>
                  </a:lnTo>
                  <a:lnTo>
                    <a:pt x="7546" y="3663"/>
                  </a:lnTo>
                  <a:lnTo>
                    <a:pt x="7515" y="3874"/>
                  </a:lnTo>
                  <a:lnTo>
                    <a:pt x="7494" y="4084"/>
                  </a:lnTo>
                  <a:lnTo>
                    <a:pt x="7483" y="4295"/>
                  </a:lnTo>
                  <a:lnTo>
                    <a:pt x="7483" y="4505"/>
                  </a:lnTo>
                  <a:lnTo>
                    <a:pt x="7494" y="4726"/>
                  </a:lnTo>
                  <a:lnTo>
                    <a:pt x="7515" y="4937"/>
                  </a:lnTo>
                  <a:lnTo>
                    <a:pt x="7546" y="5158"/>
                  </a:lnTo>
                  <a:lnTo>
                    <a:pt x="7588" y="5368"/>
                  </a:lnTo>
                  <a:lnTo>
                    <a:pt x="7641" y="5589"/>
                  </a:lnTo>
                  <a:lnTo>
                    <a:pt x="7704" y="5800"/>
                  </a:lnTo>
                  <a:lnTo>
                    <a:pt x="7778" y="6010"/>
                  </a:lnTo>
                  <a:lnTo>
                    <a:pt x="7862" y="6221"/>
                  </a:lnTo>
                  <a:lnTo>
                    <a:pt x="7873" y="6221"/>
                  </a:lnTo>
                  <a:lnTo>
                    <a:pt x="8073" y="6673"/>
                  </a:lnTo>
                  <a:lnTo>
                    <a:pt x="8662" y="7936"/>
                  </a:lnTo>
                  <a:lnTo>
                    <a:pt x="9083" y="8841"/>
                  </a:lnTo>
                  <a:lnTo>
                    <a:pt x="9588" y="9894"/>
                  </a:lnTo>
                  <a:lnTo>
                    <a:pt x="10167" y="11094"/>
                  </a:lnTo>
                  <a:lnTo>
                    <a:pt x="10819" y="12420"/>
                  </a:lnTo>
                  <a:lnTo>
                    <a:pt x="11535" y="13861"/>
                  </a:lnTo>
                  <a:lnTo>
                    <a:pt x="12314" y="15398"/>
                  </a:lnTo>
                  <a:lnTo>
                    <a:pt x="13135" y="17008"/>
                  </a:lnTo>
                  <a:lnTo>
                    <a:pt x="14008" y="18703"/>
                  </a:lnTo>
                  <a:lnTo>
                    <a:pt x="15903" y="22228"/>
                  </a:lnTo>
                  <a:lnTo>
                    <a:pt x="16397" y="23144"/>
                  </a:lnTo>
                  <a:lnTo>
                    <a:pt x="16616" y="23529"/>
                  </a:lnTo>
                  <a:lnTo>
                    <a:pt x="16513" y="23607"/>
                  </a:lnTo>
                  <a:lnTo>
                    <a:pt x="16176" y="23849"/>
                  </a:lnTo>
                  <a:lnTo>
                    <a:pt x="15829" y="24091"/>
                  </a:lnTo>
                  <a:lnTo>
                    <a:pt x="15461" y="24323"/>
                  </a:lnTo>
                  <a:lnTo>
                    <a:pt x="15082" y="24565"/>
                  </a:lnTo>
                  <a:lnTo>
                    <a:pt x="14703" y="24796"/>
                  </a:lnTo>
                  <a:lnTo>
                    <a:pt x="14313" y="25028"/>
                  </a:lnTo>
                  <a:lnTo>
                    <a:pt x="13924" y="25259"/>
                  </a:lnTo>
                  <a:lnTo>
                    <a:pt x="13124" y="25701"/>
                  </a:lnTo>
                  <a:lnTo>
                    <a:pt x="12324" y="26133"/>
                  </a:lnTo>
                  <a:lnTo>
                    <a:pt x="11525" y="26543"/>
                  </a:lnTo>
                  <a:lnTo>
                    <a:pt x="10725" y="26933"/>
                  </a:lnTo>
                  <a:lnTo>
                    <a:pt x="9946" y="27301"/>
                  </a:lnTo>
                  <a:lnTo>
                    <a:pt x="9167" y="27659"/>
                  </a:lnTo>
                  <a:lnTo>
                    <a:pt x="8409" y="27985"/>
                  </a:lnTo>
                  <a:lnTo>
                    <a:pt x="7673" y="28290"/>
                  </a:lnTo>
                  <a:lnTo>
                    <a:pt x="6957" y="28564"/>
                  </a:lnTo>
                  <a:lnTo>
                    <a:pt x="5599" y="29059"/>
                  </a:lnTo>
                  <a:lnTo>
                    <a:pt x="5273" y="29164"/>
                  </a:lnTo>
                  <a:lnTo>
                    <a:pt x="4957" y="29269"/>
                  </a:lnTo>
                  <a:lnTo>
                    <a:pt x="4652" y="29353"/>
                  </a:lnTo>
                  <a:lnTo>
                    <a:pt x="4347" y="29437"/>
                  </a:lnTo>
                  <a:lnTo>
                    <a:pt x="4052" y="29469"/>
                  </a:lnTo>
                  <a:lnTo>
                    <a:pt x="3758" y="29490"/>
                  </a:lnTo>
                  <a:lnTo>
                    <a:pt x="3473" y="29501"/>
                  </a:lnTo>
                  <a:lnTo>
                    <a:pt x="2937" y="29501"/>
                  </a:lnTo>
                  <a:lnTo>
                    <a:pt x="2684" y="29511"/>
                  </a:lnTo>
                  <a:lnTo>
                    <a:pt x="2442" y="29522"/>
                  </a:lnTo>
                  <a:lnTo>
                    <a:pt x="2221" y="29564"/>
                  </a:lnTo>
                  <a:lnTo>
                    <a:pt x="2021" y="29595"/>
                  </a:lnTo>
                  <a:lnTo>
                    <a:pt x="1821" y="29648"/>
                  </a:lnTo>
                  <a:lnTo>
                    <a:pt x="1642" y="29701"/>
                  </a:lnTo>
                  <a:lnTo>
                    <a:pt x="1474" y="29764"/>
                  </a:lnTo>
                  <a:lnTo>
                    <a:pt x="1326" y="29827"/>
                  </a:lnTo>
                  <a:lnTo>
                    <a:pt x="1179" y="29890"/>
                  </a:lnTo>
                  <a:lnTo>
                    <a:pt x="1053" y="29964"/>
                  </a:lnTo>
                  <a:lnTo>
                    <a:pt x="948" y="30037"/>
                  </a:lnTo>
                  <a:lnTo>
                    <a:pt x="758" y="30174"/>
                  </a:lnTo>
                  <a:lnTo>
                    <a:pt x="632" y="30290"/>
                  </a:lnTo>
                  <a:lnTo>
                    <a:pt x="548" y="30364"/>
                  </a:lnTo>
                  <a:lnTo>
                    <a:pt x="527" y="30395"/>
                  </a:lnTo>
                  <a:lnTo>
                    <a:pt x="463" y="30479"/>
                  </a:lnTo>
                  <a:lnTo>
                    <a:pt x="369" y="30606"/>
                  </a:lnTo>
                  <a:lnTo>
                    <a:pt x="285" y="30743"/>
                  </a:lnTo>
                  <a:lnTo>
                    <a:pt x="190" y="30932"/>
                  </a:lnTo>
                  <a:lnTo>
                    <a:pt x="106" y="31132"/>
                  </a:lnTo>
                  <a:lnTo>
                    <a:pt x="53" y="31342"/>
                  </a:lnTo>
                  <a:lnTo>
                    <a:pt x="21" y="31542"/>
                  </a:lnTo>
                  <a:lnTo>
                    <a:pt x="0" y="31753"/>
                  </a:lnTo>
                  <a:lnTo>
                    <a:pt x="11" y="31953"/>
                  </a:lnTo>
                  <a:lnTo>
                    <a:pt x="32" y="32163"/>
                  </a:lnTo>
                  <a:lnTo>
                    <a:pt x="74" y="32363"/>
                  </a:lnTo>
                  <a:lnTo>
                    <a:pt x="137" y="32553"/>
                  </a:lnTo>
                  <a:lnTo>
                    <a:pt x="221" y="32742"/>
                  </a:lnTo>
                  <a:lnTo>
                    <a:pt x="327" y="32921"/>
                  </a:lnTo>
                  <a:lnTo>
                    <a:pt x="442" y="33089"/>
                  </a:lnTo>
                  <a:lnTo>
                    <a:pt x="569" y="33258"/>
                  </a:lnTo>
                  <a:lnTo>
                    <a:pt x="727" y="33395"/>
                  </a:lnTo>
                  <a:lnTo>
                    <a:pt x="895" y="33531"/>
                  </a:lnTo>
                  <a:lnTo>
                    <a:pt x="1074" y="33647"/>
                  </a:lnTo>
                  <a:lnTo>
                    <a:pt x="1116" y="33668"/>
                  </a:lnTo>
                  <a:lnTo>
                    <a:pt x="1221" y="33721"/>
                  </a:lnTo>
                  <a:lnTo>
                    <a:pt x="1390" y="33784"/>
                  </a:lnTo>
                  <a:lnTo>
                    <a:pt x="1632" y="33837"/>
                  </a:lnTo>
                  <a:lnTo>
                    <a:pt x="1768" y="33868"/>
                  </a:lnTo>
                  <a:lnTo>
                    <a:pt x="1916" y="33889"/>
                  </a:lnTo>
                  <a:lnTo>
                    <a:pt x="2084" y="33900"/>
                  </a:lnTo>
                  <a:lnTo>
                    <a:pt x="2253" y="33910"/>
                  </a:lnTo>
                  <a:lnTo>
                    <a:pt x="2442" y="33900"/>
                  </a:lnTo>
                  <a:lnTo>
                    <a:pt x="2642" y="33879"/>
                  </a:lnTo>
                  <a:lnTo>
                    <a:pt x="2852" y="33847"/>
                  </a:lnTo>
                  <a:lnTo>
                    <a:pt x="3073" y="33805"/>
                  </a:lnTo>
                  <a:lnTo>
                    <a:pt x="3305" y="33742"/>
                  </a:lnTo>
                  <a:lnTo>
                    <a:pt x="3547" y="33658"/>
                  </a:lnTo>
                  <a:lnTo>
                    <a:pt x="3789" y="33563"/>
                  </a:lnTo>
                  <a:lnTo>
                    <a:pt x="4042" y="33458"/>
                  </a:lnTo>
                  <a:lnTo>
                    <a:pt x="4305" y="33342"/>
                  </a:lnTo>
                  <a:lnTo>
                    <a:pt x="4589" y="33226"/>
                  </a:lnTo>
                  <a:lnTo>
                    <a:pt x="4873" y="33110"/>
                  </a:lnTo>
                  <a:lnTo>
                    <a:pt x="5168" y="33016"/>
                  </a:lnTo>
                  <a:lnTo>
                    <a:pt x="5326" y="32974"/>
                  </a:lnTo>
                  <a:lnTo>
                    <a:pt x="5494" y="32942"/>
                  </a:lnTo>
                  <a:lnTo>
                    <a:pt x="5820" y="32889"/>
                  </a:lnTo>
                  <a:lnTo>
                    <a:pt x="6157" y="32837"/>
                  </a:lnTo>
                  <a:lnTo>
                    <a:pt x="6515" y="32784"/>
                  </a:lnTo>
                  <a:lnTo>
                    <a:pt x="8009" y="32542"/>
                  </a:lnTo>
                  <a:lnTo>
                    <a:pt x="11388" y="31984"/>
                  </a:lnTo>
                  <a:lnTo>
                    <a:pt x="12303" y="31816"/>
                  </a:lnTo>
                  <a:lnTo>
                    <a:pt x="13251" y="31627"/>
                  </a:lnTo>
                  <a:lnTo>
                    <a:pt x="14219" y="31416"/>
                  </a:lnTo>
                  <a:lnTo>
                    <a:pt x="15208" y="31185"/>
                  </a:lnTo>
                  <a:lnTo>
                    <a:pt x="15703" y="31058"/>
                  </a:lnTo>
                  <a:lnTo>
                    <a:pt x="16218" y="30932"/>
                  </a:lnTo>
                  <a:lnTo>
                    <a:pt x="16734" y="30785"/>
                  </a:lnTo>
                  <a:lnTo>
                    <a:pt x="17250" y="30627"/>
                  </a:lnTo>
                  <a:lnTo>
                    <a:pt x="17776" y="30458"/>
                  </a:lnTo>
                  <a:lnTo>
                    <a:pt x="18302" y="30269"/>
                  </a:lnTo>
                  <a:lnTo>
                    <a:pt x="18839" y="30069"/>
                  </a:lnTo>
                  <a:lnTo>
                    <a:pt x="19386" y="29848"/>
                  </a:lnTo>
                  <a:lnTo>
                    <a:pt x="19933" y="29595"/>
                  </a:lnTo>
                  <a:lnTo>
                    <a:pt x="20207" y="29459"/>
                  </a:lnTo>
                  <a:lnTo>
                    <a:pt x="20491" y="29311"/>
                  </a:lnTo>
                  <a:lnTo>
                    <a:pt x="20775" y="29153"/>
                  </a:lnTo>
                  <a:lnTo>
                    <a:pt x="21070" y="28985"/>
                  </a:lnTo>
                  <a:lnTo>
                    <a:pt x="21365" y="28806"/>
                  </a:lnTo>
                  <a:lnTo>
                    <a:pt x="21670" y="28617"/>
                  </a:lnTo>
                  <a:lnTo>
                    <a:pt x="21975" y="28396"/>
                  </a:lnTo>
                  <a:lnTo>
                    <a:pt x="22291" y="28154"/>
                  </a:lnTo>
                  <a:lnTo>
                    <a:pt x="22617" y="27880"/>
                  </a:lnTo>
                  <a:lnTo>
                    <a:pt x="22943" y="27564"/>
                  </a:lnTo>
                  <a:lnTo>
                    <a:pt x="23112" y="27385"/>
                  </a:lnTo>
                  <a:lnTo>
                    <a:pt x="23291" y="27185"/>
                  </a:lnTo>
                  <a:lnTo>
                    <a:pt x="23470" y="26975"/>
                  </a:lnTo>
                  <a:lnTo>
                    <a:pt x="23638" y="26743"/>
                  </a:lnTo>
                  <a:lnTo>
                    <a:pt x="23817" y="26480"/>
                  </a:lnTo>
                  <a:lnTo>
                    <a:pt x="23985" y="26196"/>
                  </a:lnTo>
                  <a:lnTo>
                    <a:pt x="24154" y="25880"/>
                  </a:lnTo>
                  <a:lnTo>
                    <a:pt x="24312" y="25522"/>
                  </a:lnTo>
                  <a:lnTo>
                    <a:pt x="24375" y="25333"/>
                  </a:lnTo>
                  <a:lnTo>
                    <a:pt x="24448" y="25123"/>
                  </a:lnTo>
                  <a:lnTo>
                    <a:pt x="24501" y="24912"/>
                  </a:lnTo>
                  <a:lnTo>
                    <a:pt x="24554" y="24691"/>
                  </a:lnTo>
                  <a:lnTo>
                    <a:pt x="24596" y="24470"/>
                  </a:lnTo>
                  <a:lnTo>
                    <a:pt x="24627" y="24228"/>
                  </a:lnTo>
                  <a:lnTo>
                    <a:pt x="24659" y="23996"/>
                  </a:lnTo>
                  <a:lnTo>
                    <a:pt x="24669" y="23744"/>
                  </a:lnTo>
                  <a:lnTo>
                    <a:pt x="24669" y="23491"/>
                  </a:lnTo>
                  <a:lnTo>
                    <a:pt x="24648" y="23249"/>
                  </a:lnTo>
                  <a:lnTo>
                    <a:pt x="24627" y="22997"/>
                  </a:lnTo>
                  <a:lnTo>
                    <a:pt x="24585" y="22744"/>
                  </a:lnTo>
                  <a:lnTo>
                    <a:pt x="24564" y="22639"/>
                  </a:lnTo>
                  <a:lnTo>
                    <a:pt x="24543" y="22502"/>
                  </a:lnTo>
                  <a:lnTo>
                    <a:pt x="24459" y="22197"/>
                  </a:lnTo>
                  <a:lnTo>
                    <a:pt x="24354" y="21892"/>
                  </a:lnTo>
                  <a:lnTo>
                    <a:pt x="24248" y="21639"/>
                  </a:lnTo>
                  <a:lnTo>
                    <a:pt x="23775" y="20576"/>
                  </a:lnTo>
                  <a:lnTo>
                    <a:pt x="22996" y="18766"/>
                  </a:lnTo>
                  <a:lnTo>
                    <a:pt x="21459" y="15166"/>
                  </a:lnTo>
                  <a:lnTo>
                    <a:pt x="18692" y="8757"/>
                  </a:lnTo>
                  <a:lnTo>
                    <a:pt x="18102" y="7410"/>
                  </a:lnTo>
                  <a:lnTo>
                    <a:pt x="17565" y="6200"/>
                  </a:lnTo>
                  <a:lnTo>
                    <a:pt x="16671" y="4242"/>
                  </a:lnTo>
                  <a:lnTo>
                    <a:pt x="16092" y="2979"/>
                  </a:lnTo>
                  <a:lnTo>
                    <a:pt x="15892" y="2537"/>
                  </a:lnTo>
                  <a:lnTo>
                    <a:pt x="15787" y="2337"/>
                  </a:lnTo>
                  <a:lnTo>
                    <a:pt x="15682" y="2148"/>
                  </a:lnTo>
                  <a:lnTo>
                    <a:pt x="15566" y="1958"/>
                  </a:lnTo>
                  <a:lnTo>
                    <a:pt x="15440" y="1780"/>
                  </a:lnTo>
                  <a:lnTo>
                    <a:pt x="15303" y="1611"/>
                  </a:lnTo>
                  <a:lnTo>
                    <a:pt x="15166" y="1453"/>
                  </a:lnTo>
                  <a:lnTo>
                    <a:pt x="15019" y="1295"/>
                  </a:lnTo>
                  <a:lnTo>
                    <a:pt x="14861" y="1148"/>
                  </a:lnTo>
                  <a:lnTo>
                    <a:pt x="14703" y="1011"/>
                  </a:lnTo>
                  <a:lnTo>
                    <a:pt x="14534" y="874"/>
                  </a:lnTo>
                  <a:lnTo>
                    <a:pt x="14366" y="759"/>
                  </a:lnTo>
                  <a:lnTo>
                    <a:pt x="14187" y="643"/>
                  </a:lnTo>
                  <a:lnTo>
                    <a:pt x="14008" y="538"/>
                  </a:lnTo>
                  <a:lnTo>
                    <a:pt x="13819" y="443"/>
                  </a:lnTo>
                  <a:lnTo>
                    <a:pt x="13629" y="359"/>
                  </a:lnTo>
                  <a:lnTo>
                    <a:pt x="13429" y="285"/>
                  </a:lnTo>
                  <a:lnTo>
                    <a:pt x="13229" y="211"/>
                  </a:lnTo>
                  <a:lnTo>
                    <a:pt x="13030" y="148"/>
                  </a:lnTo>
                  <a:lnTo>
                    <a:pt x="12830" y="106"/>
                  </a:lnTo>
                  <a:lnTo>
                    <a:pt x="12619" y="64"/>
                  </a:lnTo>
                  <a:lnTo>
                    <a:pt x="12419" y="33"/>
                  </a:lnTo>
                  <a:lnTo>
                    <a:pt x="12209" y="11"/>
                  </a:lnTo>
                  <a:lnTo>
                    <a:pt x="11998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72"/>
            <p:cNvSpPr/>
            <p:nvPr/>
          </p:nvSpPr>
          <p:spPr>
            <a:xfrm>
              <a:off x="4541176" y="2741048"/>
              <a:ext cx="160256" cy="61424"/>
            </a:xfrm>
            <a:custGeom>
              <a:rect b="b" l="l" r="r" t="t"/>
              <a:pathLst>
                <a:path extrusionOk="0" h="2348" w="6126">
                  <a:moveTo>
                    <a:pt x="517" y="1"/>
                  </a:moveTo>
                  <a:lnTo>
                    <a:pt x="443" y="11"/>
                  </a:lnTo>
                  <a:lnTo>
                    <a:pt x="369" y="22"/>
                  </a:lnTo>
                  <a:lnTo>
                    <a:pt x="306" y="43"/>
                  </a:lnTo>
                  <a:lnTo>
                    <a:pt x="243" y="74"/>
                  </a:lnTo>
                  <a:lnTo>
                    <a:pt x="190" y="116"/>
                  </a:lnTo>
                  <a:lnTo>
                    <a:pt x="138" y="158"/>
                  </a:lnTo>
                  <a:lnTo>
                    <a:pt x="96" y="211"/>
                  </a:lnTo>
                  <a:lnTo>
                    <a:pt x="64" y="264"/>
                  </a:lnTo>
                  <a:lnTo>
                    <a:pt x="32" y="327"/>
                  </a:lnTo>
                  <a:lnTo>
                    <a:pt x="11" y="390"/>
                  </a:lnTo>
                  <a:lnTo>
                    <a:pt x="1" y="453"/>
                  </a:lnTo>
                  <a:lnTo>
                    <a:pt x="1" y="516"/>
                  </a:lnTo>
                  <a:lnTo>
                    <a:pt x="1" y="579"/>
                  </a:lnTo>
                  <a:lnTo>
                    <a:pt x="22" y="643"/>
                  </a:lnTo>
                  <a:lnTo>
                    <a:pt x="43" y="706"/>
                  </a:lnTo>
                  <a:lnTo>
                    <a:pt x="85" y="769"/>
                  </a:lnTo>
                  <a:lnTo>
                    <a:pt x="211" y="948"/>
                  </a:lnTo>
                  <a:lnTo>
                    <a:pt x="348" y="1116"/>
                  </a:lnTo>
                  <a:lnTo>
                    <a:pt x="495" y="1274"/>
                  </a:lnTo>
                  <a:lnTo>
                    <a:pt x="653" y="1421"/>
                  </a:lnTo>
                  <a:lnTo>
                    <a:pt x="811" y="1558"/>
                  </a:lnTo>
                  <a:lnTo>
                    <a:pt x="990" y="1684"/>
                  </a:lnTo>
                  <a:lnTo>
                    <a:pt x="1169" y="1800"/>
                  </a:lnTo>
                  <a:lnTo>
                    <a:pt x="1358" y="1916"/>
                  </a:lnTo>
                  <a:lnTo>
                    <a:pt x="1548" y="2011"/>
                  </a:lnTo>
                  <a:lnTo>
                    <a:pt x="1748" y="2095"/>
                  </a:lnTo>
                  <a:lnTo>
                    <a:pt x="1958" y="2169"/>
                  </a:lnTo>
                  <a:lnTo>
                    <a:pt x="2169" y="2232"/>
                  </a:lnTo>
                  <a:lnTo>
                    <a:pt x="2390" y="2284"/>
                  </a:lnTo>
                  <a:lnTo>
                    <a:pt x="2611" y="2316"/>
                  </a:lnTo>
                  <a:lnTo>
                    <a:pt x="2842" y="2337"/>
                  </a:lnTo>
                  <a:lnTo>
                    <a:pt x="3063" y="2348"/>
                  </a:lnTo>
                  <a:lnTo>
                    <a:pt x="3295" y="2337"/>
                  </a:lnTo>
                  <a:lnTo>
                    <a:pt x="3516" y="2316"/>
                  </a:lnTo>
                  <a:lnTo>
                    <a:pt x="3737" y="2284"/>
                  </a:lnTo>
                  <a:lnTo>
                    <a:pt x="3947" y="2232"/>
                  </a:lnTo>
                  <a:lnTo>
                    <a:pt x="4158" y="2179"/>
                  </a:lnTo>
                  <a:lnTo>
                    <a:pt x="4368" y="2105"/>
                  </a:lnTo>
                  <a:lnTo>
                    <a:pt x="4558" y="2021"/>
                  </a:lnTo>
                  <a:lnTo>
                    <a:pt x="4758" y="1927"/>
                  </a:lnTo>
                  <a:lnTo>
                    <a:pt x="4937" y="1821"/>
                  </a:lnTo>
                  <a:lnTo>
                    <a:pt x="5116" y="1706"/>
                  </a:lnTo>
                  <a:lnTo>
                    <a:pt x="5284" y="1579"/>
                  </a:lnTo>
                  <a:lnTo>
                    <a:pt x="5452" y="1453"/>
                  </a:lnTo>
                  <a:lnTo>
                    <a:pt x="5610" y="1306"/>
                  </a:lnTo>
                  <a:lnTo>
                    <a:pt x="5758" y="1148"/>
                  </a:lnTo>
                  <a:lnTo>
                    <a:pt x="5894" y="990"/>
                  </a:lnTo>
                  <a:lnTo>
                    <a:pt x="6021" y="821"/>
                  </a:lnTo>
                  <a:lnTo>
                    <a:pt x="6063" y="758"/>
                  </a:lnTo>
                  <a:lnTo>
                    <a:pt x="6094" y="685"/>
                  </a:lnTo>
                  <a:lnTo>
                    <a:pt x="6115" y="622"/>
                  </a:lnTo>
                  <a:lnTo>
                    <a:pt x="6126" y="548"/>
                  </a:lnTo>
                  <a:lnTo>
                    <a:pt x="6126" y="485"/>
                  </a:lnTo>
                  <a:lnTo>
                    <a:pt x="6115" y="411"/>
                  </a:lnTo>
                  <a:lnTo>
                    <a:pt x="6094" y="348"/>
                  </a:lnTo>
                  <a:lnTo>
                    <a:pt x="6073" y="285"/>
                  </a:lnTo>
                  <a:lnTo>
                    <a:pt x="6042" y="232"/>
                  </a:lnTo>
                  <a:lnTo>
                    <a:pt x="6000" y="169"/>
                  </a:lnTo>
                  <a:lnTo>
                    <a:pt x="5947" y="127"/>
                  </a:lnTo>
                  <a:lnTo>
                    <a:pt x="5894" y="85"/>
                  </a:lnTo>
                  <a:lnTo>
                    <a:pt x="5831" y="53"/>
                  </a:lnTo>
                  <a:lnTo>
                    <a:pt x="5768" y="22"/>
                  </a:lnTo>
                  <a:lnTo>
                    <a:pt x="5694" y="11"/>
                  </a:lnTo>
                  <a:lnTo>
                    <a:pt x="5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72"/>
            <p:cNvSpPr/>
            <p:nvPr/>
          </p:nvSpPr>
          <p:spPr>
            <a:xfrm>
              <a:off x="4031601" y="2957721"/>
              <a:ext cx="1155513" cy="969960"/>
            </a:xfrm>
            <a:custGeom>
              <a:rect b="b" l="l" r="r" t="t"/>
              <a:pathLst>
                <a:path extrusionOk="0" h="37078" w="44171">
                  <a:moveTo>
                    <a:pt x="13408" y="0"/>
                  </a:moveTo>
                  <a:lnTo>
                    <a:pt x="13061" y="11"/>
                  </a:lnTo>
                  <a:lnTo>
                    <a:pt x="12640" y="32"/>
                  </a:lnTo>
                  <a:lnTo>
                    <a:pt x="12156" y="74"/>
                  </a:lnTo>
                  <a:lnTo>
                    <a:pt x="11609" y="148"/>
                  </a:lnTo>
                  <a:lnTo>
                    <a:pt x="11324" y="190"/>
                  </a:lnTo>
                  <a:lnTo>
                    <a:pt x="11030" y="242"/>
                  </a:lnTo>
                  <a:lnTo>
                    <a:pt x="10725" y="295"/>
                  </a:lnTo>
                  <a:lnTo>
                    <a:pt x="10409" y="369"/>
                  </a:lnTo>
                  <a:lnTo>
                    <a:pt x="10083" y="442"/>
                  </a:lnTo>
                  <a:lnTo>
                    <a:pt x="9767" y="537"/>
                  </a:lnTo>
                  <a:lnTo>
                    <a:pt x="9430" y="632"/>
                  </a:lnTo>
                  <a:lnTo>
                    <a:pt x="9104" y="747"/>
                  </a:lnTo>
                  <a:lnTo>
                    <a:pt x="8778" y="863"/>
                  </a:lnTo>
                  <a:lnTo>
                    <a:pt x="8441" y="1000"/>
                  </a:lnTo>
                  <a:lnTo>
                    <a:pt x="8115" y="1147"/>
                  </a:lnTo>
                  <a:lnTo>
                    <a:pt x="7788" y="1316"/>
                  </a:lnTo>
                  <a:lnTo>
                    <a:pt x="7473" y="1495"/>
                  </a:lnTo>
                  <a:lnTo>
                    <a:pt x="7157" y="1684"/>
                  </a:lnTo>
                  <a:lnTo>
                    <a:pt x="6852" y="1895"/>
                  </a:lnTo>
                  <a:lnTo>
                    <a:pt x="6546" y="2116"/>
                  </a:lnTo>
                  <a:lnTo>
                    <a:pt x="6262" y="2358"/>
                  </a:lnTo>
                  <a:lnTo>
                    <a:pt x="5978" y="2621"/>
                  </a:lnTo>
                  <a:lnTo>
                    <a:pt x="3821" y="4726"/>
                  </a:lnTo>
                  <a:lnTo>
                    <a:pt x="1895" y="6578"/>
                  </a:lnTo>
                  <a:lnTo>
                    <a:pt x="0" y="8388"/>
                  </a:lnTo>
                  <a:lnTo>
                    <a:pt x="7062" y="16387"/>
                  </a:lnTo>
                  <a:lnTo>
                    <a:pt x="9493" y="15239"/>
                  </a:lnTo>
                  <a:lnTo>
                    <a:pt x="9546" y="15881"/>
                  </a:lnTo>
                  <a:lnTo>
                    <a:pt x="9683" y="17618"/>
                  </a:lnTo>
                  <a:lnTo>
                    <a:pt x="9872" y="20144"/>
                  </a:lnTo>
                  <a:lnTo>
                    <a:pt x="9967" y="21617"/>
                  </a:lnTo>
                  <a:lnTo>
                    <a:pt x="10062" y="23175"/>
                  </a:lnTo>
                  <a:lnTo>
                    <a:pt x="10146" y="24796"/>
                  </a:lnTo>
                  <a:lnTo>
                    <a:pt x="10219" y="26427"/>
                  </a:lnTo>
                  <a:lnTo>
                    <a:pt x="10272" y="28037"/>
                  </a:lnTo>
                  <a:lnTo>
                    <a:pt x="10314" y="29595"/>
                  </a:lnTo>
                  <a:lnTo>
                    <a:pt x="10314" y="30342"/>
                  </a:lnTo>
                  <a:lnTo>
                    <a:pt x="10314" y="31068"/>
                  </a:lnTo>
                  <a:lnTo>
                    <a:pt x="10314" y="31752"/>
                  </a:lnTo>
                  <a:lnTo>
                    <a:pt x="10293" y="32405"/>
                  </a:lnTo>
                  <a:lnTo>
                    <a:pt x="10272" y="33015"/>
                  </a:lnTo>
                  <a:lnTo>
                    <a:pt x="10240" y="33583"/>
                  </a:lnTo>
                  <a:lnTo>
                    <a:pt x="10188" y="34089"/>
                  </a:lnTo>
                  <a:lnTo>
                    <a:pt x="10135" y="34552"/>
                  </a:lnTo>
                  <a:lnTo>
                    <a:pt x="10367" y="34657"/>
                  </a:lnTo>
                  <a:lnTo>
                    <a:pt x="10651" y="34783"/>
                  </a:lnTo>
                  <a:lnTo>
                    <a:pt x="11051" y="34952"/>
                  </a:lnTo>
                  <a:lnTo>
                    <a:pt x="11545" y="35141"/>
                  </a:lnTo>
                  <a:lnTo>
                    <a:pt x="12145" y="35351"/>
                  </a:lnTo>
                  <a:lnTo>
                    <a:pt x="12840" y="35583"/>
                  </a:lnTo>
                  <a:lnTo>
                    <a:pt x="13619" y="35815"/>
                  </a:lnTo>
                  <a:lnTo>
                    <a:pt x="14040" y="35930"/>
                  </a:lnTo>
                  <a:lnTo>
                    <a:pt x="14492" y="36046"/>
                  </a:lnTo>
                  <a:lnTo>
                    <a:pt x="14955" y="36162"/>
                  </a:lnTo>
                  <a:lnTo>
                    <a:pt x="15450" y="36278"/>
                  </a:lnTo>
                  <a:lnTo>
                    <a:pt x="15955" y="36383"/>
                  </a:lnTo>
                  <a:lnTo>
                    <a:pt x="16481" y="36488"/>
                  </a:lnTo>
                  <a:lnTo>
                    <a:pt x="17029" y="36593"/>
                  </a:lnTo>
                  <a:lnTo>
                    <a:pt x="17597" y="36678"/>
                  </a:lnTo>
                  <a:lnTo>
                    <a:pt x="18176" y="36762"/>
                  </a:lnTo>
                  <a:lnTo>
                    <a:pt x="18776" y="36846"/>
                  </a:lnTo>
                  <a:lnTo>
                    <a:pt x="19397" y="36909"/>
                  </a:lnTo>
                  <a:lnTo>
                    <a:pt x="20028" y="36962"/>
                  </a:lnTo>
                  <a:lnTo>
                    <a:pt x="20681" y="37014"/>
                  </a:lnTo>
                  <a:lnTo>
                    <a:pt x="21344" y="37046"/>
                  </a:lnTo>
                  <a:lnTo>
                    <a:pt x="22028" y="37067"/>
                  </a:lnTo>
                  <a:lnTo>
                    <a:pt x="22722" y="37077"/>
                  </a:lnTo>
                  <a:lnTo>
                    <a:pt x="23417" y="37067"/>
                  </a:lnTo>
                  <a:lnTo>
                    <a:pt x="24101" y="37046"/>
                  </a:lnTo>
                  <a:lnTo>
                    <a:pt x="24764" y="37014"/>
                  </a:lnTo>
                  <a:lnTo>
                    <a:pt x="25417" y="36962"/>
                  </a:lnTo>
                  <a:lnTo>
                    <a:pt x="26048" y="36909"/>
                  </a:lnTo>
                  <a:lnTo>
                    <a:pt x="26669" y="36846"/>
                  </a:lnTo>
                  <a:lnTo>
                    <a:pt x="27269" y="36762"/>
                  </a:lnTo>
                  <a:lnTo>
                    <a:pt x="27848" y="36678"/>
                  </a:lnTo>
                  <a:lnTo>
                    <a:pt x="28416" y="36593"/>
                  </a:lnTo>
                  <a:lnTo>
                    <a:pt x="28963" y="36488"/>
                  </a:lnTo>
                  <a:lnTo>
                    <a:pt x="29489" y="36383"/>
                  </a:lnTo>
                  <a:lnTo>
                    <a:pt x="29995" y="36278"/>
                  </a:lnTo>
                  <a:lnTo>
                    <a:pt x="30489" y="36162"/>
                  </a:lnTo>
                  <a:lnTo>
                    <a:pt x="30952" y="36046"/>
                  </a:lnTo>
                  <a:lnTo>
                    <a:pt x="31394" y="35930"/>
                  </a:lnTo>
                  <a:lnTo>
                    <a:pt x="31826" y="35815"/>
                  </a:lnTo>
                  <a:lnTo>
                    <a:pt x="32605" y="35583"/>
                  </a:lnTo>
                  <a:lnTo>
                    <a:pt x="33299" y="35351"/>
                  </a:lnTo>
                  <a:lnTo>
                    <a:pt x="33899" y="35141"/>
                  </a:lnTo>
                  <a:lnTo>
                    <a:pt x="34394" y="34952"/>
                  </a:lnTo>
                  <a:lnTo>
                    <a:pt x="34783" y="34783"/>
                  </a:lnTo>
                  <a:lnTo>
                    <a:pt x="35078" y="34657"/>
                  </a:lnTo>
                  <a:lnTo>
                    <a:pt x="35309" y="34552"/>
                  </a:lnTo>
                  <a:lnTo>
                    <a:pt x="35257" y="34099"/>
                  </a:lnTo>
                  <a:lnTo>
                    <a:pt x="35204" y="33583"/>
                  </a:lnTo>
                  <a:lnTo>
                    <a:pt x="35173" y="33026"/>
                  </a:lnTo>
                  <a:lnTo>
                    <a:pt x="35152" y="32436"/>
                  </a:lnTo>
                  <a:lnTo>
                    <a:pt x="35130" y="31794"/>
                  </a:lnTo>
                  <a:lnTo>
                    <a:pt x="35120" y="31121"/>
                  </a:lnTo>
                  <a:lnTo>
                    <a:pt x="35120" y="30426"/>
                  </a:lnTo>
                  <a:lnTo>
                    <a:pt x="35130" y="29700"/>
                  </a:lnTo>
                  <a:lnTo>
                    <a:pt x="35162" y="28184"/>
                  </a:lnTo>
                  <a:lnTo>
                    <a:pt x="35215" y="26627"/>
                  </a:lnTo>
                  <a:lnTo>
                    <a:pt x="35288" y="25048"/>
                  </a:lnTo>
                  <a:lnTo>
                    <a:pt x="35373" y="23491"/>
                  </a:lnTo>
                  <a:lnTo>
                    <a:pt x="35467" y="21986"/>
                  </a:lnTo>
                  <a:lnTo>
                    <a:pt x="35562" y="20575"/>
                  </a:lnTo>
                  <a:lnTo>
                    <a:pt x="35741" y="18144"/>
                  </a:lnTo>
                  <a:lnTo>
                    <a:pt x="35878" y="16481"/>
                  </a:lnTo>
                  <a:lnTo>
                    <a:pt x="35930" y="15871"/>
                  </a:lnTo>
                  <a:lnTo>
                    <a:pt x="36920" y="18049"/>
                  </a:lnTo>
                  <a:lnTo>
                    <a:pt x="44171" y="9841"/>
                  </a:lnTo>
                  <a:lnTo>
                    <a:pt x="44087" y="9641"/>
                  </a:lnTo>
                  <a:lnTo>
                    <a:pt x="43845" y="9114"/>
                  </a:lnTo>
                  <a:lnTo>
                    <a:pt x="43666" y="8735"/>
                  </a:lnTo>
                  <a:lnTo>
                    <a:pt x="43445" y="8304"/>
                  </a:lnTo>
                  <a:lnTo>
                    <a:pt x="43192" y="7820"/>
                  </a:lnTo>
                  <a:lnTo>
                    <a:pt x="42908" y="7304"/>
                  </a:lnTo>
                  <a:lnTo>
                    <a:pt x="42582" y="6746"/>
                  </a:lnTo>
                  <a:lnTo>
                    <a:pt x="42234" y="6157"/>
                  </a:lnTo>
                  <a:lnTo>
                    <a:pt x="41845" y="5557"/>
                  </a:lnTo>
                  <a:lnTo>
                    <a:pt x="41424" y="4957"/>
                  </a:lnTo>
                  <a:lnTo>
                    <a:pt x="41203" y="4652"/>
                  </a:lnTo>
                  <a:lnTo>
                    <a:pt x="40982" y="4347"/>
                  </a:lnTo>
                  <a:lnTo>
                    <a:pt x="40740" y="4042"/>
                  </a:lnTo>
                  <a:lnTo>
                    <a:pt x="40498" y="3747"/>
                  </a:lnTo>
                  <a:lnTo>
                    <a:pt x="40256" y="3452"/>
                  </a:lnTo>
                  <a:lnTo>
                    <a:pt x="39993" y="3168"/>
                  </a:lnTo>
                  <a:lnTo>
                    <a:pt x="39730" y="2894"/>
                  </a:lnTo>
                  <a:lnTo>
                    <a:pt x="39467" y="2621"/>
                  </a:lnTo>
                  <a:lnTo>
                    <a:pt x="39182" y="2358"/>
                  </a:lnTo>
                  <a:lnTo>
                    <a:pt x="38898" y="2116"/>
                  </a:lnTo>
                  <a:lnTo>
                    <a:pt x="38593" y="1895"/>
                  </a:lnTo>
                  <a:lnTo>
                    <a:pt x="38288" y="1684"/>
                  </a:lnTo>
                  <a:lnTo>
                    <a:pt x="37972" y="1495"/>
                  </a:lnTo>
                  <a:lnTo>
                    <a:pt x="37656" y="1316"/>
                  </a:lnTo>
                  <a:lnTo>
                    <a:pt x="37330" y="1147"/>
                  </a:lnTo>
                  <a:lnTo>
                    <a:pt x="37004" y="1000"/>
                  </a:lnTo>
                  <a:lnTo>
                    <a:pt x="36667" y="863"/>
                  </a:lnTo>
                  <a:lnTo>
                    <a:pt x="36341" y="747"/>
                  </a:lnTo>
                  <a:lnTo>
                    <a:pt x="36004" y="632"/>
                  </a:lnTo>
                  <a:lnTo>
                    <a:pt x="35678" y="537"/>
                  </a:lnTo>
                  <a:lnTo>
                    <a:pt x="35362" y="442"/>
                  </a:lnTo>
                  <a:lnTo>
                    <a:pt x="35036" y="369"/>
                  </a:lnTo>
                  <a:lnTo>
                    <a:pt x="34720" y="295"/>
                  </a:lnTo>
                  <a:lnTo>
                    <a:pt x="34415" y="242"/>
                  </a:lnTo>
                  <a:lnTo>
                    <a:pt x="34120" y="190"/>
                  </a:lnTo>
                  <a:lnTo>
                    <a:pt x="33825" y="148"/>
                  </a:lnTo>
                  <a:lnTo>
                    <a:pt x="33289" y="74"/>
                  </a:lnTo>
                  <a:lnTo>
                    <a:pt x="32805" y="32"/>
                  </a:lnTo>
                  <a:lnTo>
                    <a:pt x="32384" y="11"/>
                  </a:lnTo>
                  <a:lnTo>
                    <a:pt x="32036" y="0"/>
                  </a:lnTo>
                  <a:lnTo>
                    <a:pt x="31773" y="0"/>
                  </a:lnTo>
                  <a:lnTo>
                    <a:pt x="31552" y="11"/>
                  </a:lnTo>
                  <a:lnTo>
                    <a:pt x="31531" y="74"/>
                  </a:lnTo>
                  <a:lnTo>
                    <a:pt x="31457" y="253"/>
                  </a:lnTo>
                  <a:lnTo>
                    <a:pt x="31331" y="526"/>
                  </a:lnTo>
                  <a:lnTo>
                    <a:pt x="31142" y="895"/>
                  </a:lnTo>
                  <a:lnTo>
                    <a:pt x="31026" y="1105"/>
                  </a:lnTo>
                  <a:lnTo>
                    <a:pt x="30900" y="1326"/>
                  </a:lnTo>
                  <a:lnTo>
                    <a:pt x="30752" y="1558"/>
                  </a:lnTo>
                  <a:lnTo>
                    <a:pt x="30584" y="1810"/>
                  </a:lnTo>
                  <a:lnTo>
                    <a:pt x="30395" y="2063"/>
                  </a:lnTo>
                  <a:lnTo>
                    <a:pt x="30195" y="2326"/>
                  </a:lnTo>
                  <a:lnTo>
                    <a:pt x="29974" y="2589"/>
                  </a:lnTo>
                  <a:lnTo>
                    <a:pt x="29732" y="2852"/>
                  </a:lnTo>
                  <a:lnTo>
                    <a:pt x="29468" y="3126"/>
                  </a:lnTo>
                  <a:lnTo>
                    <a:pt x="29184" y="3389"/>
                  </a:lnTo>
                  <a:lnTo>
                    <a:pt x="28879" y="3652"/>
                  </a:lnTo>
                  <a:lnTo>
                    <a:pt x="28553" y="3905"/>
                  </a:lnTo>
                  <a:lnTo>
                    <a:pt x="28205" y="4157"/>
                  </a:lnTo>
                  <a:lnTo>
                    <a:pt x="27837" y="4399"/>
                  </a:lnTo>
                  <a:lnTo>
                    <a:pt x="27437" y="4620"/>
                  </a:lnTo>
                  <a:lnTo>
                    <a:pt x="27016" y="4831"/>
                  </a:lnTo>
                  <a:lnTo>
                    <a:pt x="26795" y="4936"/>
                  </a:lnTo>
                  <a:lnTo>
                    <a:pt x="26574" y="5031"/>
                  </a:lnTo>
                  <a:lnTo>
                    <a:pt x="26343" y="5126"/>
                  </a:lnTo>
                  <a:lnTo>
                    <a:pt x="26101" y="5210"/>
                  </a:lnTo>
                  <a:lnTo>
                    <a:pt x="25859" y="5283"/>
                  </a:lnTo>
                  <a:lnTo>
                    <a:pt x="25606" y="5368"/>
                  </a:lnTo>
                  <a:lnTo>
                    <a:pt x="25353" y="5431"/>
                  </a:lnTo>
                  <a:lnTo>
                    <a:pt x="25090" y="5494"/>
                  </a:lnTo>
                  <a:lnTo>
                    <a:pt x="24817" y="5557"/>
                  </a:lnTo>
                  <a:lnTo>
                    <a:pt x="24532" y="5610"/>
                  </a:lnTo>
                  <a:lnTo>
                    <a:pt x="24248" y="5652"/>
                  </a:lnTo>
                  <a:lnTo>
                    <a:pt x="23964" y="5694"/>
                  </a:lnTo>
                  <a:lnTo>
                    <a:pt x="23659" y="5725"/>
                  </a:lnTo>
                  <a:lnTo>
                    <a:pt x="23354" y="5747"/>
                  </a:lnTo>
                  <a:lnTo>
                    <a:pt x="23038" y="5768"/>
                  </a:lnTo>
                  <a:lnTo>
                    <a:pt x="22396" y="5768"/>
                  </a:lnTo>
                  <a:lnTo>
                    <a:pt x="22091" y="5747"/>
                  </a:lnTo>
                  <a:lnTo>
                    <a:pt x="21786" y="5725"/>
                  </a:lnTo>
                  <a:lnTo>
                    <a:pt x="21480" y="5694"/>
                  </a:lnTo>
                  <a:lnTo>
                    <a:pt x="21186" y="5652"/>
                  </a:lnTo>
                  <a:lnTo>
                    <a:pt x="20902" y="5610"/>
                  </a:lnTo>
                  <a:lnTo>
                    <a:pt x="20628" y="5557"/>
                  </a:lnTo>
                  <a:lnTo>
                    <a:pt x="20354" y="5494"/>
                  </a:lnTo>
                  <a:lnTo>
                    <a:pt x="20091" y="5431"/>
                  </a:lnTo>
                  <a:lnTo>
                    <a:pt x="19839" y="5368"/>
                  </a:lnTo>
                  <a:lnTo>
                    <a:pt x="19586" y="5283"/>
                  </a:lnTo>
                  <a:lnTo>
                    <a:pt x="19333" y="5210"/>
                  </a:lnTo>
                  <a:lnTo>
                    <a:pt x="19102" y="5126"/>
                  </a:lnTo>
                  <a:lnTo>
                    <a:pt x="18870" y="5031"/>
                  </a:lnTo>
                  <a:lnTo>
                    <a:pt x="18639" y="4936"/>
                  </a:lnTo>
                  <a:lnTo>
                    <a:pt x="18428" y="4831"/>
                  </a:lnTo>
                  <a:lnTo>
                    <a:pt x="18007" y="4620"/>
                  </a:lnTo>
                  <a:lnTo>
                    <a:pt x="17607" y="4399"/>
                  </a:lnTo>
                  <a:lnTo>
                    <a:pt x="17239" y="4157"/>
                  </a:lnTo>
                  <a:lnTo>
                    <a:pt x="16892" y="3905"/>
                  </a:lnTo>
                  <a:lnTo>
                    <a:pt x="16566" y="3652"/>
                  </a:lnTo>
                  <a:lnTo>
                    <a:pt x="16260" y="3389"/>
                  </a:lnTo>
                  <a:lnTo>
                    <a:pt x="15976" y="3126"/>
                  </a:lnTo>
                  <a:lnTo>
                    <a:pt x="15713" y="2852"/>
                  </a:lnTo>
                  <a:lnTo>
                    <a:pt x="15471" y="2589"/>
                  </a:lnTo>
                  <a:lnTo>
                    <a:pt x="15250" y="2326"/>
                  </a:lnTo>
                  <a:lnTo>
                    <a:pt x="15050" y="2063"/>
                  </a:lnTo>
                  <a:lnTo>
                    <a:pt x="14861" y="1810"/>
                  </a:lnTo>
                  <a:lnTo>
                    <a:pt x="14692" y="1558"/>
                  </a:lnTo>
                  <a:lnTo>
                    <a:pt x="14545" y="1326"/>
                  </a:lnTo>
                  <a:lnTo>
                    <a:pt x="14419" y="1105"/>
                  </a:lnTo>
                  <a:lnTo>
                    <a:pt x="14303" y="895"/>
                  </a:lnTo>
                  <a:lnTo>
                    <a:pt x="14113" y="526"/>
                  </a:lnTo>
                  <a:lnTo>
                    <a:pt x="13987" y="253"/>
                  </a:lnTo>
                  <a:lnTo>
                    <a:pt x="13913" y="74"/>
                  </a:lnTo>
                  <a:lnTo>
                    <a:pt x="13892" y="11"/>
                  </a:lnTo>
                  <a:lnTo>
                    <a:pt x="136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72"/>
            <p:cNvSpPr/>
            <p:nvPr/>
          </p:nvSpPr>
          <p:spPr>
            <a:xfrm>
              <a:off x="4064352" y="3953483"/>
              <a:ext cx="1359823" cy="572145"/>
            </a:xfrm>
            <a:custGeom>
              <a:rect b="b" l="l" r="r" t="t"/>
              <a:pathLst>
                <a:path extrusionOk="0" h="21871" w="51981">
                  <a:moveTo>
                    <a:pt x="43750" y="1"/>
                  </a:moveTo>
                  <a:lnTo>
                    <a:pt x="43329" y="22"/>
                  </a:lnTo>
                  <a:lnTo>
                    <a:pt x="42908" y="53"/>
                  </a:lnTo>
                  <a:lnTo>
                    <a:pt x="42487" y="117"/>
                  </a:lnTo>
                  <a:lnTo>
                    <a:pt x="42066" y="201"/>
                  </a:lnTo>
                  <a:lnTo>
                    <a:pt x="41645" y="306"/>
                  </a:lnTo>
                  <a:lnTo>
                    <a:pt x="1" y="13556"/>
                  </a:lnTo>
                  <a:lnTo>
                    <a:pt x="1685" y="21870"/>
                  </a:lnTo>
                  <a:lnTo>
                    <a:pt x="45087" y="16198"/>
                  </a:lnTo>
                  <a:lnTo>
                    <a:pt x="45518" y="16124"/>
                  </a:lnTo>
                  <a:lnTo>
                    <a:pt x="45939" y="16019"/>
                  </a:lnTo>
                  <a:lnTo>
                    <a:pt x="46350" y="15903"/>
                  </a:lnTo>
                  <a:lnTo>
                    <a:pt x="46739" y="15756"/>
                  </a:lnTo>
                  <a:lnTo>
                    <a:pt x="47129" y="15598"/>
                  </a:lnTo>
                  <a:lnTo>
                    <a:pt x="47507" y="15419"/>
                  </a:lnTo>
                  <a:lnTo>
                    <a:pt x="47876" y="15229"/>
                  </a:lnTo>
                  <a:lnTo>
                    <a:pt x="48223" y="15008"/>
                  </a:lnTo>
                  <a:lnTo>
                    <a:pt x="48570" y="14777"/>
                  </a:lnTo>
                  <a:lnTo>
                    <a:pt x="48897" y="14535"/>
                  </a:lnTo>
                  <a:lnTo>
                    <a:pt x="49202" y="14272"/>
                  </a:lnTo>
                  <a:lnTo>
                    <a:pt x="49507" y="13998"/>
                  </a:lnTo>
                  <a:lnTo>
                    <a:pt x="49791" y="13703"/>
                  </a:lnTo>
                  <a:lnTo>
                    <a:pt x="50054" y="13409"/>
                  </a:lnTo>
                  <a:lnTo>
                    <a:pt x="50307" y="13093"/>
                  </a:lnTo>
                  <a:lnTo>
                    <a:pt x="50549" y="12756"/>
                  </a:lnTo>
                  <a:lnTo>
                    <a:pt x="50770" y="12419"/>
                  </a:lnTo>
                  <a:lnTo>
                    <a:pt x="50970" y="12072"/>
                  </a:lnTo>
                  <a:lnTo>
                    <a:pt x="51159" y="11714"/>
                  </a:lnTo>
                  <a:lnTo>
                    <a:pt x="51328" y="11346"/>
                  </a:lnTo>
                  <a:lnTo>
                    <a:pt x="51475" y="10967"/>
                  </a:lnTo>
                  <a:lnTo>
                    <a:pt x="51601" y="10578"/>
                  </a:lnTo>
                  <a:lnTo>
                    <a:pt x="51717" y="10188"/>
                  </a:lnTo>
                  <a:lnTo>
                    <a:pt x="51812" y="9788"/>
                  </a:lnTo>
                  <a:lnTo>
                    <a:pt x="51886" y="9378"/>
                  </a:lnTo>
                  <a:lnTo>
                    <a:pt x="51938" y="8967"/>
                  </a:lnTo>
                  <a:lnTo>
                    <a:pt x="51970" y="8557"/>
                  </a:lnTo>
                  <a:lnTo>
                    <a:pt x="51980" y="8136"/>
                  </a:lnTo>
                  <a:lnTo>
                    <a:pt x="51959" y="7715"/>
                  </a:lnTo>
                  <a:lnTo>
                    <a:pt x="51928" y="7284"/>
                  </a:lnTo>
                  <a:lnTo>
                    <a:pt x="51875" y="6863"/>
                  </a:lnTo>
                  <a:lnTo>
                    <a:pt x="51791" y="6431"/>
                  </a:lnTo>
                  <a:lnTo>
                    <a:pt x="51791" y="6421"/>
                  </a:lnTo>
                  <a:lnTo>
                    <a:pt x="51686" y="6000"/>
                  </a:lnTo>
                  <a:lnTo>
                    <a:pt x="51559" y="5589"/>
                  </a:lnTo>
                  <a:lnTo>
                    <a:pt x="51412" y="5189"/>
                  </a:lnTo>
                  <a:lnTo>
                    <a:pt x="51254" y="4800"/>
                  </a:lnTo>
                  <a:lnTo>
                    <a:pt x="51075" y="4421"/>
                  </a:lnTo>
                  <a:lnTo>
                    <a:pt x="50865" y="4053"/>
                  </a:lnTo>
                  <a:lnTo>
                    <a:pt x="50654" y="3695"/>
                  </a:lnTo>
                  <a:lnTo>
                    <a:pt x="50423" y="3358"/>
                  </a:lnTo>
                  <a:lnTo>
                    <a:pt x="50170" y="3032"/>
                  </a:lnTo>
                  <a:lnTo>
                    <a:pt x="49907" y="2727"/>
                  </a:lnTo>
                  <a:lnTo>
                    <a:pt x="49623" y="2421"/>
                  </a:lnTo>
                  <a:lnTo>
                    <a:pt x="49328" y="2148"/>
                  </a:lnTo>
                  <a:lnTo>
                    <a:pt x="49023" y="1874"/>
                  </a:lnTo>
                  <a:lnTo>
                    <a:pt x="48707" y="1632"/>
                  </a:lnTo>
                  <a:lnTo>
                    <a:pt x="48381" y="1390"/>
                  </a:lnTo>
                  <a:lnTo>
                    <a:pt x="48034" y="1179"/>
                  </a:lnTo>
                  <a:lnTo>
                    <a:pt x="47686" y="980"/>
                  </a:lnTo>
                  <a:lnTo>
                    <a:pt x="47318" y="790"/>
                  </a:lnTo>
                  <a:lnTo>
                    <a:pt x="46950" y="632"/>
                  </a:lnTo>
                  <a:lnTo>
                    <a:pt x="46571" y="485"/>
                  </a:lnTo>
                  <a:lnTo>
                    <a:pt x="46192" y="348"/>
                  </a:lnTo>
                  <a:lnTo>
                    <a:pt x="45792" y="243"/>
                  </a:lnTo>
                  <a:lnTo>
                    <a:pt x="45392" y="159"/>
                  </a:lnTo>
                  <a:lnTo>
                    <a:pt x="44992" y="85"/>
                  </a:lnTo>
                  <a:lnTo>
                    <a:pt x="44582" y="43"/>
                  </a:lnTo>
                  <a:lnTo>
                    <a:pt x="44171" y="11"/>
                  </a:lnTo>
                  <a:lnTo>
                    <a:pt x="43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72"/>
            <p:cNvSpPr/>
            <p:nvPr/>
          </p:nvSpPr>
          <p:spPr>
            <a:xfrm>
              <a:off x="4064352" y="4213371"/>
              <a:ext cx="758797" cy="277558"/>
            </a:xfrm>
            <a:custGeom>
              <a:rect b="b" l="l" r="r" t="t"/>
              <a:pathLst>
                <a:path extrusionOk="0" h="10610" w="29006">
                  <a:moveTo>
                    <a:pt x="11388" y="1"/>
                  </a:moveTo>
                  <a:lnTo>
                    <a:pt x="1" y="3621"/>
                  </a:lnTo>
                  <a:lnTo>
                    <a:pt x="580" y="6473"/>
                  </a:lnTo>
                  <a:lnTo>
                    <a:pt x="1253" y="6831"/>
                  </a:lnTo>
                  <a:lnTo>
                    <a:pt x="1937" y="7189"/>
                  </a:lnTo>
                  <a:lnTo>
                    <a:pt x="2621" y="7536"/>
                  </a:lnTo>
                  <a:lnTo>
                    <a:pt x="3305" y="7873"/>
                  </a:lnTo>
                  <a:lnTo>
                    <a:pt x="4000" y="8199"/>
                  </a:lnTo>
                  <a:lnTo>
                    <a:pt x="4695" y="8504"/>
                  </a:lnTo>
                  <a:lnTo>
                    <a:pt x="5400" y="8799"/>
                  </a:lnTo>
                  <a:lnTo>
                    <a:pt x="6105" y="9083"/>
                  </a:lnTo>
                  <a:lnTo>
                    <a:pt x="6810" y="9346"/>
                  </a:lnTo>
                  <a:lnTo>
                    <a:pt x="7526" y="9588"/>
                  </a:lnTo>
                  <a:lnTo>
                    <a:pt x="8231" y="9809"/>
                  </a:lnTo>
                  <a:lnTo>
                    <a:pt x="8957" y="10020"/>
                  </a:lnTo>
                  <a:lnTo>
                    <a:pt x="9673" y="10199"/>
                  </a:lnTo>
                  <a:lnTo>
                    <a:pt x="10399" y="10357"/>
                  </a:lnTo>
                  <a:lnTo>
                    <a:pt x="11125" y="10493"/>
                  </a:lnTo>
                  <a:lnTo>
                    <a:pt x="11483" y="10557"/>
                  </a:lnTo>
                  <a:lnTo>
                    <a:pt x="11851" y="10609"/>
                  </a:lnTo>
                  <a:lnTo>
                    <a:pt x="29006" y="8368"/>
                  </a:lnTo>
                  <a:lnTo>
                    <a:pt x="28469" y="8262"/>
                  </a:lnTo>
                  <a:lnTo>
                    <a:pt x="27943" y="8147"/>
                  </a:lnTo>
                  <a:lnTo>
                    <a:pt x="27406" y="8020"/>
                  </a:lnTo>
                  <a:lnTo>
                    <a:pt x="26880" y="7883"/>
                  </a:lnTo>
                  <a:lnTo>
                    <a:pt x="26354" y="7736"/>
                  </a:lnTo>
                  <a:lnTo>
                    <a:pt x="25838" y="7589"/>
                  </a:lnTo>
                  <a:lnTo>
                    <a:pt x="25322" y="7431"/>
                  </a:lnTo>
                  <a:lnTo>
                    <a:pt x="24807" y="7263"/>
                  </a:lnTo>
                  <a:lnTo>
                    <a:pt x="24301" y="7094"/>
                  </a:lnTo>
                  <a:lnTo>
                    <a:pt x="23807" y="6915"/>
                  </a:lnTo>
                  <a:lnTo>
                    <a:pt x="22828" y="6557"/>
                  </a:lnTo>
                  <a:lnTo>
                    <a:pt x="21870" y="6179"/>
                  </a:lnTo>
                  <a:lnTo>
                    <a:pt x="20965" y="5810"/>
                  </a:lnTo>
                  <a:lnTo>
                    <a:pt x="20344" y="5537"/>
                  </a:lnTo>
                  <a:lnTo>
                    <a:pt x="19723" y="5263"/>
                  </a:lnTo>
                  <a:lnTo>
                    <a:pt x="19102" y="4968"/>
                  </a:lnTo>
                  <a:lnTo>
                    <a:pt x="18471" y="4663"/>
                  </a:lnTo>
                  <a:lnTo>
                    <a:pt x="17850" y="4358"/>
                  </a:lnTo>
                  <a:lnTo>
                    <a:pt x="17218" y="4021"/>
                  </a:lnTo>
                  <a:lnTo>
                    <a:pt x="16598" y="3684"/>
                  </a:lnTo>
                  <a:lnTo>
                    <a:pt x="15987" y="3326"/>
                  </a:lnTo>
                  <a:lnTo>
                    <a:pt x="15377" y="2958"/>
                  </a:lnTo>
                  <a:lnTo>
                    <a:pt x="14777" y="2579"/>
                  </a:lnTo>
                  <a:lnTo>
                    <a:pt x="14177" y="2190"/>
                  </a:lnTo>
                  <a:lnTo>
                    <a:pt x="13598" y="1779"/>
                  </a:lnTo>
                  <a:lnTo>
                    <a:pt x="13019" y="1348"/>
                  </a:lnTo>
                  <a:lnTo>
                    <a:pt x="12461" y="916"/>
                  </a:lnTo>
                  <a:lnTo>
                    <a:pt x="11914" y="464"/>
                  </a:lnTo>
                  <a:lnTo>
                    <a:pt x="11388" y="1"/>
                  </a:lnTo>
                  <a:close/>
                </a:path>
              </a:pathLst>
            </a:custGeom>
            <a:solidFill>
              <a:srgbClr val="316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72"/>
            <p:cNvSpPr/>
            <p:nvPr/>
          </p:nvSpPr>
          <p:spPr>
            <a:xfrm>
              <a:off x="4479520" y="4111797"/>
              <a:ext cx="806147" cy="293515"/>
            </a:xfrm>
            <a:custGeom>
              <a:rect b="b" l="l" r="r" t="t"/>
              <a:pathLst>
                <a:path extrusionOk="0" h="11220" w="30816">
                  <a:moveTo>
                    <a:pt x="7694" y="0"/>
                  </a:moveTo>
                  <a:lnTo>
                    <a:pt x="0" y="2452"/>
                  </a:lnTo>
                  <a:lnTo>
                    <a:pt x="2484" y="3294"/>
                  </a:lnTo>
                  <a:lnTo>
                    <a:pt x="4968" y="4147"/>
                  </a:lnTo>
                  <a:lnTo>
                    <a:pt x="6210" y="4589"/>
                  </a:lnTo>
                  <a:lnTo>
                    <a:pt x="7441" y="5031"/>
                  </a:lnTo>
                  <a:lnTo>
                    <a:pt x="8672" y="5483"/>
                  </a:lnTo>
                  <a:lnTo>
                    <a:pt x="9904" y="5947"/>
                  </a:lnTo>
                  <a:lnTo>
                    <a:pt x="11125" y="6431"/>
                  </a:lnTo>
                  <a:lnTo>
                    <a:pt x="12345" y="6915"/>
                  </a:lnTo>
                  <a:lnTo>
                    <a:pt x="13556" y="7420"/>
                  </a:lnTo>
                  <a:lnTo>
                    <a:pt x="14755" y="7936"/>
                  </a:lnTo>
                  <a:lnTo>
                    <a:pt x="15955" y="8472"/>
                  </a:lnTo>
                  <a:lnTo>
                    <a:pt x="17144" y="9030"/>
                  </a:lnTo>
                  <a:lnTo>
                    <a:pt x="18334" y="9609"/>
                  </a:lnTo>
                  <a:lnTo>
                    <a:pt x="19502" y="10209"/>
                  </a:lnTo>
                  <a:lnTo>
                    <a:pt x="19712" y="10314"/>
                  </a:lnTo>
                  <a:lnTo>
                    <a:pt x="19902" y="10430"/>
                  </a:lnTo>
                  <a:lnTo>
                    <a:pt x="20102" y="10546"/>
                  </a:lnTo>
                  <a:lnTo>
                    <a:pt x="20281" y="10672"/>
                  </a:lnTo>
                  <a:lnTo>
                    <a:pt x="20470" y="10809"/>
                  </a:lnTo>
                  <a:lnTo>
                    <a:pt x="20649" y="10935"/>
                  </a:lnTo>
                  <a:lnTo>
                    <a:pt x="20996" y="11219"/>
                  </a:lnTo>
                  <a:lnTo>
                    <a:pt x="29216" y="10146"/>
                  </a:lnTo>
                  <a:lnTo>
                    <a:pt x="29626" y="10072"/>
                  </a:lnTo>
                  <a:lnTo>
                    <a:pt x="30037" y="9977"/>
                  </a:lnTo>
                  <a:lnTo>
                    <a:pt x="30426" y="9862"/>
                  </a:lnTo>
                  <a:lnTo>
                    <a:pt x="30816" y="9725"/>
                  </a:lnTo>
                  <a:lnTo>
                    <a:pt x="30584" y="9683"/>
                  </a:lnTo>
                  <a:lnTo>
                    <a:pt x="30353" y="9630"/>
                  </a:lnTo>
                  <a:lnTo>
                    <a:pt x="30121" y="9567"/>
                  </a:lnTo>
                  <a:lnTo>
                    <a:pt x="29879" y="9504"/>
                  </a:lnTo>
                  <a:lnTo>
                    <a:pt x="29647" y="9420"/>
                  </a:lnTo>
                  <a:lnTo>
                    <a:pt x="29416" y="9325"/>
                  </a:lnTo>
                  <a:lnTo>
                    <a:pt x="29184" y="9230"/>
                  </a:lnTo>
                  <a:lnTo>
                    <a:pt x="28953" y="9114"/>
                  </a:lnTo>
                  <a:lnTo>
                    <a:pt x="28721" y="8999"/>
                  </a:lnTo>
                  <a:lnTo>
                    <a:pt x="28490" y="8862"/>
                  </a:lnTo>
                  <a:lnTo>
                    <a:pt x="28258" y="8725"/>
                  </a:lnTo>
                  <a:lnTo>
                    <a:pt x="28027" y="8567"/>
                  </a:lnTo>
                  <a:lnTo>
                    <a:pt x="27806" y="8409"/>
                  </a:lnTo>
                  <a:lnTo>
                    <a:pt x="27574" y="8230"/>
                  </a:lnTo>
                  <a:lnTo>
                    <a:pt x="27353" y="8041"/>
                  </a:lnTo>
                  <a:lnTo>
                    <a:pt x="27122" y="7841"/>
                  </a:lnTo>
                  <a:lnTo>
                    <a:pt x="26911" y="7651"/>
                  </a:lnTo>
                  <a:lnTo>
                    <a:pt x="26680" y="7473"/>
                  </a:lnTo>
                  <a:lnTo>
                    <a:pt x="26437" y="7294"/>
                  </a:lnTo>
                  <a:lnTo>
                    <a:pt x="26195" y="7115"/>
                  </a:lnTo>
                  <a:lnTo>
                    <a:pt x="25932" y="6946"/>
                  </a:lnTo>
                  <a:lnTo>
                    <a:pt x="25659" y="6778"/>
                  </a:lnTo>
                  <a:lnTo>
                    <a:pt x="25375" y="6610"/>
                  </a:lnTo>
                  <a:lnTo>
                    <a:pt x="25080" y="6452"/>
                  </a:lnTo>
                  <a:lnTo>
                    <a:pt x="24775" y="6294"/>
                  </a:lnTo>
                  <a:lnTo>
                    <a:pt x="24469" y="6146"/>
                  </a:lnTo>
                  <a:lnTo>
                    <a:pt x="23827" y="5841"/>
                  </a:lnTo>
                  <a:lnTo>
                    <a:pt x="23154" y="5557"/>
                  </a:lnTo>
                  <a:lnTo>
                    <a:pt x="22470" y="5273"/>
                  </a:lnTo>
                  <a:lnTo>
                    <a:pt x="21765" y="5010"/>
                  </a:lnTo>
                  <a:lnTo>
                    <a:pt x="21049" y="4736"/>
                  </a:lnTo>
                  <a:lnTo>
                    <a:pt x="19597" y="4221"/>
                  </a:lnTo>
                  <a:lnTo>
                    <a:pt x="18155" y="3705"/>
                  </a:lnTo>
                  <a:lnTo>
                    <a:pt x="17439" y="3442"/>
                  </a:lnTo>
                  <a:lnTo>
                    <a:pt x="16755" y="3179"/>
                  </a:lnTo>
                  <a:lnTo>
                    <a:pt x="15618" y="2747"/>
                  </a:lnTo>
                  <a:lnTo>
                    <a:pt x="14492" y="2326"/>
                  </a:lnTo>
                  <a:lnTo>
                    <a:pt x="13366" y="1916"/>
                  </a:lnTo>
                  <a:lnTo>
                    <a:pt x="12240" y="1516"/>
                  </a:lnTo>
                  <a:lnTo>
                    <a:pt x="11104" y="1126"/>
                  </a:lnTo>
                  <a:lnTo>
                    <a:pt x="9977" y="747"/>
                  </a:lnTo>
                  <a:lnTo>
                    <a:pt x="8841" y="369"/>
                  </a:lnTo>
                  <a:lnTo>
                    <a:pt x="7694" y="0"/>
                  </a:lnTo>
                  <a:close/>
                </a:path>
              </a:pathLst>
            </a:custGeom>
            <a:solidFill>
              <a:srgbClr val="316A9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72"/>
            <p:cNvSpPr/>
            <p:nvPr/>
          </p:nvSpPr>
          <p:spPr>
            <a:xfrm>
              <a:off x="5091246" y="4300637"/>
              <a:ext cx="349131" cy="305915"/>
            </a:xfrm>
            <a:custGeom>
              <a:rect b="b" l="l" r="r" t="t"/>
              <a:pathLst>
                <a:path extrusionOk="0" h="11694" w="13346">
                  <a:moveTo>
                    <a:pt x="5094" y="1"/>
                  </a:moveTo>
                  <a:lnTo>
                    <a:pt x="4947" y="11"/>
                  </a:lnTo>
                  <a:lnTo>
                    <a:pt x="4800" y="33"/>
                  </a:lnTo>
                  <a:lnTo>
                    <a:pt x="4663" y="64"/>
                  </a:lnTo>
                  <a:lnTo>
                    <a:pt x="4515" y="96"/>
                  </a:lnTo>
                  <a:lnTo>
                    <a:pt x="4379" y="138"/>
                  </a:lnTo>
                  <a:lnTo>
                    <a:pt x="4231" y="190"/>
                  </a:lnTo>
                  <a:lnTo>
                    <a:pt x="4094" y="243"/>
                  </a:lnTo>
                  <a:lnTo>
                    <a:pt x="3958" y="306"/>
                  </a:lnTo>
                  <a:lnTo>
                    <a:pt x="3821" y="380"/>
                  </a:lnTo>
                  <a:lnTo>
                    <a:pt x="3694" y="464"/>
                  </a:lnTo>
                  <a:lnTo>
                    <a:pt x="0" y="2800"/>
                  </a:lnTo>
                  <a:lnTo>
                    <a:pt x="2674" y="7884"/>
                  </a:lnTo>
                  <a:lnTo>
                    <a:pt x="2947" y="7778"/>
                  </a:lnTo>
                  <a:lnTo>
                    <a:pt x="3221" y="7694"/>
                  </a:lnTo>
                  <a:lnTo>
                    <a:pt x="3505" y="7621"/>
                  </a:lnTo>
                  <a:lnTo>
                    <a:pt x="3779" y="7557"/>
                  </a:lnTo>
                  <a:lnTo>
                    <a:pt x="4063" y="7515"/>
                  </a:lnTo>
                  <a:lnTo>
                    <a:pt x="4336" y="7473"/>
                  </a:lnTo>
                  <a:lnTo>
                    <a:pt x="4621" y="7452"/>
                  </a:lnTo>
                  <a:lnTo>
                    <a:pt x="4894" y="7442"/>
                  </a:lnTo>
                  <a:lnTo>
                    <a:pt x="5168" y="7442"/>
                  </a:lnTo>
                  <a:lnTo>
                    <a:pt x="5452" y="7452"/>
                  </a:lnTo>
                  <a:lnTo>
                    <a:pt x="5726" y="7473"/>
                  </a:lnTo>
                  <a:lnTo>
                    <a:pt x="5999" y="7505"/>
                  </a:lnTo>
                  <a:lnTo>
                    <a:pt x="6273" y="7547"/>
                  </a:lnTo>
                  <a:lnTo>
                    <a:pt x="6547" y="7610"/>
                  </a:lnTo>
                  <a:lnTo>
                    <a:pt x="6810" y="7673"/>
                  </a:lnTo>
                  <a:lnTo>
                    <a:pt x="7073" y="7757"/>
                  </a:lnTo>
                  <a:lnTo>
                    <a:pt x="7336" y="7842"/>
                  </a:lnTo>
                  <a:lnTo>
                    <a:pt x="7588" y="7947"/>
                  </a:lnTo>
                  <a:lnTo>
                    <a:pt x="7841" y="8052"/>
                  </a:lnTo>
                  <a:lnTo>
                    <a:pt x="8094" y="8178"/>
                  </a:lnTo>
                  <a:lnTo>
                    <a:pt x="8336" y="8305"/>
                  </a:lnTo>
                  <a:lnTo>
                    <a:pt x="8567" y="8452"/>
                  </a:lnTo>
                  <a:lnTo>
                    <a:pt x="8799" y="8599"/>
                  </a:lnTo>
                  <a:lnTo>
                    <a:pt x="9030" y="8757"/>
                  </a:lnTo>
                  <a:lnTo>
                    <a:pt x="9251" y="8936"/>
                  </a:lnTo>
                  <a:lnTo>
                    <a:pt x="9462" y="9115"/>
                  </a:lnTo>
                  <a:lnTo>
                    <a:pt x="9672" y="9304"/>
                  </a:lnTo>
                  <a:lnTo>
                    <a:pt x="9862" y="9504"/>
                  </a:lnTo>
                  <a:lnTo>
                    <a:pt x="10062" y="9715"/>
                  </a:lnTo>
                  <a:lnTo>
                    <a:pt x="10241" y="9936"/>
                  </a:lnTo>
                  <a:lnTo>
                    <a:pt x="10409" y="10167"/>
                  </a:lnTo>
                  <a:lnTo>
                    <a:pt x="10577" y="10410"/>
                  </a:lnTo>
                  <a:lnTo>
                    <a:pt x="11083" y="11157"/>
                  </a:lnTo>
                  <a:lnTo>
                    <a:pt x="11135" y="11241"/>
                  </a:lnTo>
                  <a:lnTo>
                    <a:pt x="11198" y="11304"/>
                  </a:lnTo>
                  <a:lnTo>
                    <a:pt x="11261" y="11367"/>
                  </a:lnTo>
                  <a:lnTo>
                    <a:pt x="11325" y="11430"/>
                  </a:lnTo>
                  <a:lnTo>
                    <a:pt x="11398" y="11483"/>
                  </a:lnTo>
                  <a:lnTo>
                    <a:pt x="11482" y="11536"/>
                  </a:lnTo>
                  <a:lnTo>
                    <a:pt x="11556" y="11578"/>
                  </a:lnTo>
                  <a:lnTo>
                    <a:pt x="11640" y="11609"/>
                  </a:lnTo>
                  <a:lnTo>
                    <a:pt x="11725" y="11641"/>
                  </a:lnTo>
                  <a:lnTo>
                    <a:pt x="11809" y="11662"/>
                  </a:lnTo>
                  <a:lnTo>
                    <a:pt x="11903" y="11683"/>
                  </a:lnTo>
                  <a:lnTo>
                    <a:pt x="11988" y="11693"/>
                  </a:lnTo>
                  <a:lnTo>
                    <a:pt x="12177" y="11693"/>
                  </a:lnTo>
                  <a:lnTo>
                    <a:pt x="12261" y="11683"/>
                  </a:lnTo>
                  <a:lnTo>
                    <a:pt x="12356" y="11672"/>
                  </a:lnTo>
                  <a:lnTo>
                    <a:pt x="12514" y="11630"/>
                  </a:lnTo>
                  <a:lnTo>
                    <a:pt x="12651" y="11567"/>
                  </a:lnTo>
                  <a:lnTo>
                    <a:pt x="12787" y="11494"/>
                  </a:lnTo>
                  <a:lnTo>
                    <a:pt x="12903" y="11409"/>
                  </a:lnTo>
                  <a:lnTo>
                    <a:pt x="13008" y="11304"/>
                  </a:lnTo>
                  <a:lnTo>
                    <a:pt x="13103" y="11188"/>
                  </a:lnTo>
                  <a:lnTo>
                    <a:pt x="13187" y="11073"/>
                  </a:lnTo>
                  <a:lnTo>
                    <a:pt x="13251" y="10936"/>
                  </a:lnTo>
                  <a:lnTo>
                    <a:pt x="13303" y="10799"/>
                  </a:lnTo>
                  <a:lnTo>
                    <a:pt x="13335" y="10662"/>
                  </a:lnTo>
                  <a:lnTo>
                    <a:pt x="13345" y="10515"/>
                  </a:lnTo>
                  <a:lnTo>
                    <a:pt x="13345" y="10367"/>
                  </a:lnTo>
                  <a:lnTo>
                    <a:pt x="13324" y="10220"/>
                  </a:lnTo>
                  <a:lnTo>
                    <a:pt x="13293" y="10073"/>
                  </a:lnTo>
                  <a:lnTo>
                    <a:pt x="13229" y="9925"/>
                  </a:lnTo>
                  <a:lnTo>
                    <a:pt x="13156" y="9789"/>
                  </a:lnTo>
                  <a:lnTo>
                    <a:pt x="7831" y="1390"/>
                  </a:lnTo>
                  <a:lnTo>
                    <a:pt x="7746" y="1264"/>
                  </a:lnTo>
                  <a:lnTo>
                    <a:pt x="7652" y="1138"/>
                  </a:lnTo>
                  <a:lnTo>
                    <a:pt x="7557" y="1022"/>
                  </a:lnTo>
                  <a:lnTo>
                    <a:pt x="7452" y="917"/>
                  </a:lnTo>
                  <a:lnTo>
                    <a:pt x="7346" y="811"/>
                  </a:lnTo>
                  <a:lnTo>
                    <a:pt x="7241" y="706"/>
                  </a:lnTo>
                  <a:lnTo>
                    <a:pt x="7125" y="611"/>
                  </a:lnTo>
                  <a:lnTo>
                    <a:pt x="7010" y="527"/>
                  </a:lnTo>
                  <a:lnTo>
                    <a:pt x="6883" y="453"/>
                  </a:lnTo>
                  <a:lnTo>
                    <a:pt x="6757" y="380"/>
                  </a:lnTo>
                  <a:lnTo>
                    <a:pt x="6631" y="306"/>
                  </a:lnTo>
                  <a:lnTo>
                    <a:pt x="6504" y="243"/>
                  </a:lnTo>
                  <a:lnTo>
                    <a:pt x="6368" y="190"/>
                  </a:lnTo>
                  <a:lnTo>
                    <a:pt x="6231" y="148"/>
                  </a:lnTo>
                  <a:lnTo>
                    <a:pt x="6094" y="106"/>
                  </a:lnTo>
                  <a:lnTo>
                    <a:pt x="5957" y="64"/>
                  </a:lnTo>
                  <a:lnTo>
                    <a:pt x="5810" y="43"/>
                  </a:lnTo>
                  <a:lnTo>
                    <a:pt x="5673" y="22"/>
                  </a:lnTo>
                  <a:lnTo>
                    <a:pt x="5526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72"/>
            <p:cNvSpPr/>
            <p:nvPr/>
          </p:nvSpPr>
          <p:spPr>
            <a:xfrm>
              <a:off x="5157036" y="4300637"/>
              <a:ext cx="283339" cy="305915"/>
            </a:xfrm>
            <a:custGeom>
              <a:rect b="b" l="l" r="r" t="t"/>
              <a:pathLst>
                <a:path extrusionOk="0" h="11694" w="10831">
                  <a:moveTo>
                    <a:pt x="2579" y="1"/>
                  </a:moveTo>
                  <a:lnTo>
                    <a:pt x="2432" y="11"/>
                  </a:lnTo>
                  <a:lnTo>
                    <a:pt x="2285" y="33"/>
                  </a:lnTo>
                  <a:lnTo>
                    <a:pt x="2148" y="64"/>
                  </a:lnTo>
                  <a:lnTo>
                    <a:pt x="2000" y="96"/>
                  </a:lnTo>
                  <a:lnTo>
                    <a:pt x="1864" y="138"/>
                  </a:lnTo>
                  <a:lnTo>
                    <a:pt x="1716" y="190"/>
                  </a:lnTo>
                  <a:lnTo>
                    <a:pt x="1579" y="243"/>
                  </a:lnTo>
                  <a:lnTo>
                    <a:pt x="1443" y="306"/>
                  </a:lnTo>
                  <a:lnTo>
                    <a:pt x="1306" y="380"/>
                  </a:lnTo>
                  <a:lnTo>
                    <a:pt x="1179" y="464"/>
                  </a:lnTo>
                  <a:lnTo>
                    <a:pt x="1" y="1211"/>
                  </a:lnTo>
                  <a:lnTo>
                    <a:pt x="148" y="1253"/>
                  </a:lnTo>
                  <a:lnTo>
                    <a:pt x="295" y="1306"/>
                  </a:lnTo>
                  <a:lnTo>
                    <a:pt x="443" y="1369"/>
                  </a:lnTo>
                  <a:lnTo>
                    <a:pt x="590" y="1432"/>
                  </a:lnTo>
                  <a:lnTo>
                    <a:pt x="737" y="1516"/>
                  </a:lnTo>
                  <a:lnTo>
                    <a:pt x="874" y="1601"/>
                  </a:lnTo>
                  <a:lnTo>
                    <a:pt x="1022" y="1695"/>
                  </a:lnTo>
                  <a:lnTo>
                    <a:pt x="1158" y="1801"/>
                  </a:lnTo>
                  <a:lnTo>
                    <a:pt x="1285" y="1906"/>
                  </a:lnTo>
                  <a:lnTo>
                    <a:pt x="1422" y="2032"/>
                  </a:lnTo>
                  <a:lnTo>
                    <a:pt x="1548" y="2158"/>
                  </a:lnTo>
                  <a:lnTo>
                    <a:pt x="1674" y="2295"/>
                  </a:lnTo>
                  <a:lnTo>
                    <a:pt x="1800" y="2443"/>
                  </a:lnTo>
                  <a:lnTo>
                    <a:pt x="1916" y="2600"/>
                  </a:lnTo>
                  <a:lnTo>
                    <a:pt x="2021" y="2769"/>
                  </a:lnTo>
                  <a:lnTo>
                    <a:pt x="2137" y="2948"/>
                  </a:lnTo>
                  <a:lnTo>
                    <a:pt x="2221" y="3095"/>
                  </a:lnTo>
                  <a:lnTo>
                    <a:pt x="2306" y="3253"/>
                  </a:lnTo>
                  <a:lnTo>
                    <a:pt x="2379" y="3411"/>
                  </a:lnTo>
                  <a:lnTo>
                    <a:pt x="2442" y="3558"/>
                  </a:lnTo>
                  <a:lnTo>
                    <a:pt x="2548" y="3863"/>
                  </a:lnTo>
                  <a:lnTo>
                    <a:pt x="2632" y="4169"/>
                  </a:lnTo>
                  <a:lnTo>
                    <a:pt x="2695" y="4474"/>
                  </a:lnTo>
                  <a:lnTo>
                    <a:pt x="2727" y="4768"/>
                  </a:lnTo>
                  <a:lnTo>
                    <a:pt x="2748" y="5074"/>
                  </a:lnTo>
                  <a:lnTo>
                    <a:pt x="2727" y="5358"/>
                  </a:lnTo>
                  <a:lnTo>
                    <a:pt x="2695" y="5653"/>
                  </a:lnTo>
                  <a:lnTo>
                    <a:pt x="2642" y="5926"/>
                  </a:lnTo>
                  <a:lnTo>
                    <a:pt x="2569" y="6210"/>
                  </a:lnTo>
                  <a:lnTo>
                    <a:pt x="2484" y="6473"/>
                  </a:lnTo>
                  <a:lnTo>
                    <a:pt x="2369" y="6737"/>
                  </a:lnTo>
                  <a:lnTo>
                    <a:pt x="2242" y="6989"/>
                  </a:lnTo>
                  <a:lnTo>
                    <a:pt x="2106" y="7231"/>
                  </a:lnTo>
                  <a:lnTo>
                    <a:pt x="1948" y="7473"/>
                  </a:lnTo>
                  <a:lnTo>
                    <a:pt x="1948" y="7473"/>
                  </a:lnTo>
                  <a:lnTo>
                    <a:pt x="2169" y="7452"/>
                  </a:lnTo>
                  <a:lnTo>
                    <a:pt x="2390" y="7442"/>
                  </a:lnTo>
                  <a:lnTo>
                    <a:pt x="2621" y="7442"/>
                  </a:lnTo>
                  <a:lnTo>
                    <a:pt x="2842" y="7452"/>
                  </a:lnTo>
                  <a:lnTo>
                    <a:pt x="3063" y="7463"/>
                  </a:lnTo>
                  <a:lnTo>
                    <a:pt x="3274" y="7484"/>
                  </a:lnTo>
                  <a:lnTo>
                    <a:pt x="3495" y="7515"/>
                  </a:lnTo>
                  <a:lnTo>
                    <a:pt x="3716" y="7547"/>
                  </a:lnTo>
                  <a:lnTo>
                    <a:pt x="3926" y="7589"/>
                  </a:lnTo>
                  <a:lnTo>
                    <a:pt x="4147" y="7642"/>
                  </a:lnTo>
                  <a:lnTo>
                    <a:pt x="4358" y="7694"/>
                  </a:lnTo>
                  <a:lnTo>
                    <a:pt x="4568" y="7757"/>
                  </a:lnTo>
                  <a:lnTo>
                    <a:pt x="4779" y="7831"/>
                  </a:lnTo>
                  <a:lnTo>
                    <a:pt x="4979" y="7905"/>
                  </a:lnTo>
                  <a:lnTo>
                    <a:pt x="5179" y="7989"/>
                  </a:lnTo>
                  <a:lnTo>
                    <a:pt x="5389" y="8084"/>
                  </a:lnTo>
                  <a:lnTo>
                    <a:pt x="5579" y="8178"/>
                  </a:lnTo>
                  <a:lnTo>
                    <a:pt x="5779" y="8284"/>
                  </a:lnTo>
                  <a:lnTo>
                    <a:pt x="5968" y="8399"/>
                  </a:lnTo>
                  <a:lnTo>
                    <a:pt x="6157" y="8515"/>
                  </a:lnTo>
                  <a:lnTo>
                    <a:pt x="6336" y="8631"/>
                  </a:lnTo>
                  <a:lnTo>
                    <a:pt x="6515" y="8768"/>
                  </a:lnTo>
                  <a:lnTo>
                    <a:pt x="6694" y="8905"/>
                  </a:lnTo>
                  <a:lnTo>
                    <a:pt x="6863" y="9041"/>
                  </a:lnTo>
                  <a:lnTo>
                    <a:pt x="7031" y="9189"/>
                  </a:lnTo>
                  <a:lnTo>
                    <a:pt x="7199" y="9347"/>
                  </a:lnTo>
                  <a:lnTo>
                    <a:pt x="7357" y="9515"/>
                  </a:lnTo>
                  <a:lnTo>
                    <a:pt x="7505" y="9673"/>
                  </a:lnTo>
                  <a:lnTo>
                    <a:pt x="7652" y="9852"/>
                  </a:lnTo>
                  <a:lnTo>
                    <a:pt x="7799" y="10031"/>
                  </a:lnTo>
                  <a:lnTo>
                    <a:pt x="7936" y="10220"/>
                  </a:lnTo>
                  <a:lnTo>
                    <a:pt x="8062" y="10410"/>
                  </a:lnTo>
                  <a:lnTo>
                    <a:pt x="8568" y="11157"/>
                  </a:lnTo>
                  <a:lnTo>
                    <a:pt x="8620" y="11241"/>
                  </a:lnTo>
                  <a:lnTo>
                    <a:pt x="8683" y="11304"/>
                  </a:lnTo>
                  <a:lnTo>
                    <a:pt x="8746" y="11367"/>
                  </a:lnTo>
                  <a:lnTo>
                    <a:pt x="8810" y="11430"/>
                  </a:lnTo>
                  <a:lnTo>
                    <a:pt x="8883" y="11483"/>
                  </a:lnTo>
                  <a:lnTo>
                    <a:pt x="8967" y="11536"/>
                  </a:lnTo>
                  <a:lnTo>
                    <a:pt x="9041" y="11578"/>
                  </a:lnTo>
                  <a:lnTo>
                    <a:pt x="9125" y="11609"/>
                  </a:lnTo>
                  <a:lnTo>
                    <a:pt x="9210" y="11641"/>
                  </a:lnTo>
                  <a:lnTo>
                    <a:pt x="9294" y="11662"/>
                  </a:lnTo>
                  <a:lnTo>
                    <a:pt x="9388" y="11683"/>
                  </a:lnTo>
                  <a:lnTo>
                    <a:pt x="9473" y="11693"/>
                  </a:lnTo>
                  <a:lnTo>
                    <a:pt x="9662" y="11693"/>
                  </a:lnTo>
                  <a:lnTo>
                    <a:pt x="9746" y="11683"/>
                  </a:lnTo>
                  <a:lnTo>
                    <a:pt x="9841" y="11672"/>
                  </a:lnTo>
                  <a:lnTo>
                    <a:pt x="9999" y="11630"/>
                  </a:lnTo>
                  <a:lnTo>
                    <a:pt x="10136" y="11567"/>
                  </a:lnTo>
                  <a:lnTo>
                    <a:pt x="10272" y="11494"/>
                  </a:lnTo>
                  <a:lnTo>
                    <a:pt x="10388" y="11409"/>
                  </a:lnTo>
                  <a:lnTo>
                    <a:pt x="10493" y="11304"/>
                  </a:lnTo>
                  <a:lnTo>
                    <a:pt x="10588" y="11188"/>
                  </a:lnTo>
                  <a:lnTo>
                    <a:pt x="10672" y="11073"/>
                  </a:lnTo>
                  <a:lnTo>
                    <a:pt x="10736" y="10936"/>
                  </a:lnTo>
                  <a:lnTo>
                    <a:pt x="10788" y="10799"/>
                  </a:lnTo>
                  <a:lnTo>
                    <a:pt x="10820" y="10662"/>
                  </a:lnTo>
                  <a:lnTo>
                    <a:pt x="10830" y="10515"/>
                  </a:lnTo>
                  <a:lnTo>
                    <a:pt x="10830" y="10367"/>
                  </a:lnTo>
                  <a:lnTo>
                    <a:pt x="10809" y="10220"/>
                  </a:lnTo>
                  <a:lnTo>
                    <a:pt x="10778" y="10073"/>
                  </a:lnTo>
                  <a:lnTo>
                    <a:pt x="10714" y="9925"/>
                  </a:lnTo>
                  <a:lnTo>
                    <a:pt x="10641" y="9789"/>
                  </a:lnTo>
                  <a:lnTo>
                    <a:pt x="5316" y="1390"/>
                  </a:lnTo>
                  <a:lnTo>
                    <a:pt x="5231" y="1264"/>
                  </a:lnTo>
                  <a:lnTo>
                    <a:pt x="5137" y="1138"/>
                  </a:lnTo>
                  <a:lnTo>
                    <a:pt x="5042" y="1022"/>
                  </a:lnTo>
                  <a:lnTo>
                    <a:pt x="4937" y="917"/>
                  </a:lnTo>
                  <a:lnTo>
                    <a:pt x="4831" y="811"/>
                  </a:lnTo>
                  <a:lnTo>
                    <a:pt x="4726" y="706"/>
                  </a:lnTo>
                  <a:lnTo>
                    <a:pt x="4610" y="611"/>
                  </a:lnTo>
                  <a:lnTo>
                    <a:pt x="4495" y="527"/>
                  </a:lnTo>
                  <a:lnTo>
                    <a:pt x="4368" y="453"/>
                  </a:lnTo>
                  <a:lnTo>
                    <a:pt x="4242" y="380"/>
                  </a:lnTo>
                  <a:lnTo>
                    <a:pt x="4116" y="306"/>
                  </a:lnTo>
                  <a:lnTo>
                    <a:pt x="3989" y="243"/>
                  </a:lnTo>
                  <a:lnTo>
                    <a:pt x="3853" y="190"/>
                  </a:lnTo>
                  <a:lnTo>
                    <a:pt x="3716" y="148"/>
                  </a:lnTo>
                  <a:lnTo>
                    <a:pt x="3579" y="106"/>
                  </a:lnTo>
                  <a:lnTo>
                    <a:pt x="3442" y="64"/>
                  </a:lnTo>
                  <a:lnTo>
                    <a:pt x="3295" y="43"/>
                  </a:lnTo>
                  <a:lnTo>
                    <a:pt x="3158" y="22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72"/>
            <p:cNvSpPr/>
            <p:nvPr/>
          </p:nvSpPr>
          <p:spPr>
            <a:xfrm>
              <a:off x="3827326" y="3953483"/>
              <a:ext cx="1359797" cy="572145"/>
            </a:xfrm>
            <a:custGeom>
              <a:rect b="b" l="l" r="r" t="t"/>
              <a:pathLst>
                <a:path extrusionOk="0" h="21871" w="51980">
                  <a:moveTo>
                    <a:pt x="8220" y="1"/>
                  </a:moveTo>
                  <a:lnTo>
                    <a:pt x="7799" y="11"/>
                  </a:lnTo>
                  <a:lnTo>
                    <a:pt x="7388" y="43"/>
                  </a:lnTo>
                  <a:lnTo>
                    <a:pt x="6978" y="85"/>
                  </a:lnTo>
                  <a:lnTo>
                    <a:pt x="6578" y="159"/>
                  </a:lnTo>
                  <a:lnTo>
                    <a:pt x="6178" y="243"/>
                  </a:lnTo>
                  <a:lnTo>
                    <a:pt x="5789" y="348"/>
                  </a:lnTo>
                  <a:lnTo>
                    <a:pt x="5399" y="485"/>
                  </a:lnTo>
                  <a:lnTo>
                    <a:pt x="5020" y="632"/>
                  </a:lnTo>
                  <a:lnTo>
                    <a:pt x="4652" y="790"/>
                  </a:lnTo>
                  <a:lnTo>
                    <a:pt x="4294" y="980"/>
                  </a:lnTo>
                  <a:lnTo>
                    <a:pt x="3936" y="1179"/>
                  </a:lnTo>
                  <a:lnTo>
                    <a:pt x="3600" y="1390"/>
                  </a:lnTo>
                  <a:lnTo>
                    <a:pt x="3263" y="1632"/>
                  </a:lnTo>
                  <a:lnTo>
                    <a:pt x="2947" y="1874"/>
                  </a:lnTo>
                  <a:lnTo>
                    <a:pt x="2642" y="2148"/>
                  </a:lnTo>
                  <a:lnTo>
                    <a:pt x="2347" y="2421"/>
                  </a:lnTo>
                  <a:lnTo>
                    <a:pt x="2074" y="2727"/>
                  </a:lnTo>
                  <a:lnTo>
                    <a:pt x="1800" y="3032"/>
                  </a:lnTo>
                  <a:lnTo>
                    <a:pt x="1558" y="3358"/>
                  </a:lnTo>
                  <a:lnTo>
                    <a:pt x="1316" y="3695"/>
                  </a:lnTo>
                  <a:lnTo>
                    <a:pt x="1105" y="4053"/>
                  </a:lnTo>
                  <a:lnTo>
                    <a:pt x="905" y="4421"/>
                  </a:lnTo>
                  <a:lnTo>
                    <a:pt x="716" y="4800"/>
                  </a:lnTo>
                  <a:lnTo>
                    <a:pt x="558" y="5189"/>
                  </a:lnTo>
                  <a:lnTo>
                    <a:pt x="411" y="5589"/>
                  </a:lnTo>
                  <a:lnTo>
                    <a:pt x="284" y="6000"/>
                  </a:lnTo>
                  <a:lnTo>
                    <a:pt x="190" y="6421"/>
                  </a:lnTo>
                  <a:lnTo>
                    <a:pt x="179" y="6431"/>
                  </a:lnTo>
                  <a:lnTo>
                    <a:pt x="106" y="6863"/>
                  </a:lnTo>
                  <a:lnTo>
                    <a:pt x="42" y="7284"/>
                  </a:lnTo>
                  <a:lnTo>
                    <a:pt x="11" y="7715"/>
                  </a:lnTo>
                  <a:lnTo>
                    <a:pt x="0" y="8136"/>
                  </a:lnTo>
                  <a:lnTo>
                    <a:pt x="11" y="8557"/>
                  </a:lnTo>
                  <a:lnTo>
                    <a:pt x="42" y="8967"/>
                  </a:lnTo>
                  <a:lnTo>
                    <a:pt x="84" y="9378"/>
                  </a:lnTo>
                  <a:lnTo>
                    <a:pt x="158" y="9788"/>
                  </a:lnTo>
                  <a:lnTo>
                    <a:pt x="253" y="10188"/>
                  </a:lnTo>
                  <a:lnTo>
                    <a:pt x="369" y="10578"/>
                  </a:lnTo>
                  <a:lnTo>
                    <a:pt x="495" y="10967"/>
                  </a:lnTo>
                  <a:lnTo>
                    <a:pt x="653" y="11346"/>
                  </a:lnTo>
                  <a:lnTo>
                    <a:pt x="821" y="11714"/>
                  </a:lnTo>
                  <a:lnTo>
                    <a:pt x="1000" y="12072"/>
                  </a:lnTo>
                  <a:lnTo>
                    <a:pt x="1211" y="12419"/>
                  </a:lnTo>
                  <a:lnTo>
                    <a:pt x="1432" y="12756"/>
                  </a:lnTo>
                  <a:lnTo>
                    <a:pt x="1663" y="13093"/>
                  </a:lnTo>
                  <a:lnTo>
                    <a:pt x="1916" y="13409"/>
                  </a:lnTo>
                  <a:lnTo>
                    <a:pt x="2189" y="13703"/>
                  </a:lnTo>
                  <a:lnTo>
                    <a:pt x="2473" y="13998"/>
                  </a:lnTo>
                  <a:lnTo>
                    <a:pt x="2768" y="14272"/>
                  </a:lnTo>
                  <a:lnTo>
                    <a:pt x="3084" y="14535"/>
                  </a:lnTo>
                  <a:lnTo>
                    <a:pt x="3410" y="14777"/>
                  </a:lnTo>
                  <a:lnTo>
                    <a:pt x="3747" y="15008"/>
                  </a:lnTo>
                  <a:lnTo>
                    <a:pt x="4094" y="15229"/>
                  </a:lnTo>
                  <a:lnTo>
                    <a:pt x="4463" y="15419"/>
                  </a:lnTo>
                  <a:lnTo>
                    <a:pt x="4841" y="15598"/>
                  </a:lnTo>
                  <a:lnTo>
                    <a:pt x="5231" y="15756"/>
                  </a:lnTo>
                  <a:lnTo>
                    <a:pt x="5631" y="15903"/>
                  </a:lnTo>
                  <a:lnTo>
                    <a:pt x="6041" y="16019"/>
                  </a:lnTo>
                  <a:lnTo>
                    <a:pt x="6452" y="16124"/>
                  </a:lnTo>
                  <a:lnTo>
                    <a:pt x="6883" y="16198"/>
                  </a:lnTo>
                  <a:lnTo>
                    <a:pt x="50285" y="21870"/>
                  </a:lnTo>
                  <a:lnTo>
                    <a:pt x="51980" y="13556"/>
                  </a:lnTo>
                  <a:lnTo>
                    <a:pt x="10335" y="306"/>
                  </a:lnTo>
                  <a:lnTo>
                    <a:pt x="9904" y="201"/>
                  </a:lnTo>
                  <a:lnTo>
                    <a:pt x="9483" y="117"/>
                  </a:lnTo>
                  <a:lnTo>
                    <a:pt x="9062" y="53"/>
                  </a:lnTo>
                  <a:lnTo>
                    <a:pt x="8641" y="22"/>
                  </a:lnTo>
                  <a:lnTo>
                    <a:pt x="82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72"/>
            <p:cNvSpPr/>
            <p:nvPr/>
          </p:nvSpPr>
          <p:spPr>
            <a:xfrm>
              <a:off x="4313777" y="2099868"/>
              <a:ext cx="632156" cy="576540"/>
            </a:xfrm>
            <a:custGeom>
              <a:rect b="b" l="l" r="r" t="t"/>
              <a:pathLst>
                <a:path extrusionOk="0" h="22039" w="24165">
                  <a:moveTo>
                    <a:pt x="12198" y="0"/>
                  </a:moveTo>
                  <a:lnTo>
                    <a:pt x="11714" y="11"/>
                  </a:lnTo>
                  <a:lnTo>
                    <a:pt x="11220" y="43"/>
                  </a:lnTo>
                  <a:lnTo>
                    <a:pt x="10736" y="95"/>
                  </a:lnTo>
                  <a:lnTo>
                    <a:pt x="10251" y="169"/>
                  </a:lnTo>
                  <a:lnTo>
                    <a:pt x="9767" y="264"/>
                  </a:lnTo>
                  <a:lnTo>
                    <a:pt x="9283" y="379"/>
                  </a:lnTo>
                  <a:lnTo>
                    <a:pt x="8810" y="516"/>
                  </a:lnTo>
                  <a:lnTo>
                    <a:pt x="8336" y="674"/>
                  </a:lnTo>
                  <a:lnTo>
                    <a:pt x="7873" y="842"/>
                  </a:lnTo>
                  <a:lnTo>
                    <a:pt x="7410" y="1032"/>
                  </a:lnTo>
                  <a:lnTo>
                    <a:pt x="6957" y="1242"/>
                  </a:lnTo>
                  <a:lnTo>
                    <a:pt x="6505" y="1463"/>
                  </a:lnTo>
                  <a:lnTo>
                    <a:pt x="6073" y="1705"/>
                  </a:lnTo>
                  <a:lnTo>
                    <a:pt x="5642" y="1968"/>
                  </a:lnTo>
                  <a:lnTo>
                    <a:pt x="5231" y="2242"/>
                  </a:lnTo>
                  <a:lnTo>
                    <a:pt x="4821" y="2537"/>
                  </a:lnTo>
                  <a:lnTo>
                    <a:pt x="4421" y="2842"/>
                  </a:lnTo>
                  <a:lnTo>
                    <a:pt x="4042" y="3168"/>
                  </a:lnTo>
                  <a:lnTo>
                    <a:pt x="3674" y="3505"/>
                  </a:lnTo>
                  <a:lnTo>
                    <a:pt x="3316" y="3852"/>
                  </a:lnTo>
                  <a:lnTo>
                    <a:pt x="2969" y="4210"/>
                  </a:lnTo>
                  <a:lnTo>
                    <a:pt x="2642" y="4589"/>
                  </a:lnTo>
                  <a:lnTo>
                    <a:pt x="2337" y="4978"/>
                  </a:lnTo>
                  <a:lnTo>
                    <a:pt x="2042" y="5378"/>
                  </a:lnTo>
                  <a:lnTo>
                    <a:pt x="1758" y="5799"/>
                  </a:lnTo>
                  <a:lnTo>
                    <a:pt x="1632" y="6010"/>
                  </a:lnTo>
                  <a:lnTo>
                    <a:pt x="1506" y="6231"/>
                  </a:lnTo>
                  <a:lnTo>
                    <a:pt x="1390" y="6473"/>
                  </a:lnTo>
                  <a:lnTo>
                    <a:pt x="1274" y="6715"/>
                  </a:lnTo>
                  <a:lnTo>
                    <a:pt x="1158" y="6957"/>
                  </a:lnTo>
                  <a:lnTo>
                    <a:pt x="1064" y="7220"/>
                  </a:lnTo>
                  <a:lnTo>
                    <a:pt x="958" y="7483"/>
                  </a:lnTo>
                  <a:lnTo>
                    <a:pt x="864" y="7757"/>
                  </a:lnTo>
                  <a:lnTo>
                    <a:pt x="780" y="8030"/>
                  </a:lnTo>
                  <a:lnTo>
                    <a:pt x="695" y="8315"/>
                  </a:lnTo>
                  <a:lnTo>
                    <a:pt x="548" y="8904"/>
                  </a:lnTo>
                  <a:lnTo>
                    <a:pt x="422" y="9514"/>
                  </a:lnTo>
                  <a:lnTo>
                    <a:pt x="306" y="10135"/>
                  </a:lnTo>
                  <a:lnTo>
                    <a:pt x="211" y="10767"/>
                  </a:lnTo>
                  <a:lnTo>
                    <a:pt x="138" y="11419"/>
                  </a:lnTo>
                  <a:lnTo>
                    <a:pt x="74" y="12061"/>
                  </a:lnTo>
                  <a:lnTo>
                    <a:pt x="43" y="12724"/>
                  </a:lnTo>
                  <a:lnTo>
                    <a:pt x="11" y="13377"/>
                  </a:lnTo>
                  <a:lnTo>
                    <a:pt x="1" y="14029"/>
                  </a:lnTo>
                  <a:lnTo>
                    <a:pt x="1" y="14671"/>
                  </a:lnTo>
                  <a:lnTo>
                    <a:pt x="22" y="15313"/>
                  </a:lnTo>
                  <a:lnTo>
                    <a:pt x="53" y="15934"/>
                  </a:lnTo>
                  <a:lnTo>
                    <a:pt x="95" y="16545"/>
                  </a:lnTo>
                  <a:lnTo>
                    <a:pt x="148" y="17134"/>
                  </a:lnTo>
                  <a:lnTo>
                    <a:pt x="222" y="17702"/>
                  </a:lnTo>
                  <a:lnTo>
                    <a:pt x="295" y="18239"/>
                  </a:lnTo>
                  <a:lnTo>
                    <a:pt x="390" y="18744"/>
                  </a:lnTo>
                  <a:lnTo>
                    <a:pt x="485" y="19228"/>
                  </a:lnTo>
                  <a:lnTo>
                    <a:pt x="590" y="19670"/>
                  </a:lnTo>
                  <a:lnTo>
                    <a:pt x="706" y="20070"/>
                  </a:lnTo>
                  <a:lnTo>
                    <a:pt x="832" y="20439"/>
                  </a:lnTo>
                  <a:lnTo>
                    <a:pt x="958" y="20754"/>
                  </a:lnTo>
                  <a:lnTo>
                    <a:pt x="1032" y="20891"/>
                  </a:lnTo>
                  <a:lnTo>
                    <a:pt x="1095" y="21018"/>
                  </a:lnTo>
                  <a:lnTo>
                    <a:pt x="1169" y="21133"/>
                  </a:lnTo>
                  <a:lnTo>
                    <a:pt x="1243" y="21228"/>
                  </a:lnTo>
                  <a:lnTo>
                    <a:pt x="1316" y="21323"/>
                  </a:lnTo>
                  <a:lnTo>
                    <a:pt x="1390" y="21396"/>
                  </a:lnTo>
                  <a:lnTo>
                    <a:pt x="1464" y="21449"/>
                  </a:lnTo>
                  <a:lnTo>
                    <a:pt x="1537" y="21491"/>
                  </a:lnTo>
                  <a:lnTo>
                    <a:pt x="1621" y="21523"/>
                  </a:lnTo>
                  <a:lnTo>
                    <a:pt x="1695" y="21533"/>
                  </a:lnTo>
                  <a:lnTo>
                    <a:pt x="1842" y="21533"/>
                  </a:lnTo>
                  <a:lnTo>
                    <a:pt x="1979" y="21523"/>
                  </a:lnTo>
                  <a:lnTo>
                    <a:pt x="2095" y="21502"/>
                  </a:lnTo>
                  <a:lnTo>
                    <a:pt x="2190" y="21470"/>
                  </a:lnTo>
                  <a:lnTo>
                    <a:pt x="2274" y="21428"/>
                  </a:lnTo>
                  <a:lnTo>
                    <a:pt x="2337" y="21365"/>
                  </a:lnTo>
                  <a:lnTo>
                    <a:pt x="2400" y="21291"/>
                  </a:lnTo>
                  <a:lnTo>
                    <a:pt x="2442" y="21207"/>
                  </a:lnTo>
                  <a:lnTo>
                    <a:pt x="2484" y="21112"/>
                  </a:lnTo>
                  <a:lnTo>
                    <a:pt x="2516" y="21007"/>
                  </a:lnTo>
                  <a:lnTo>
                    <a:pt x="2548" y="20891"/>
                  </a:lnTo>
                  <a:lnTo>
                    <a:pt x="2558" y="20765"/>
                  </a:lnTo>
                  <a:lnTo>
                    <a:pt x="2590" y="20470"/>
                  </a:lnTo>
                  <a:lnTo>
                    <a:pt x="2621" y="20133"/>
                  </a:lnTo>
                  <a:lnTo>
                    <a:pt x="2653" y="19755"/>
                  </a:lnTo>
                  <a:lnTo>
                    <a:pt x="2705" y="19323"/>
                  </a:lnTo>
                  <a:lnTo>
                    <a:pt x="2748" y="19102"/>
                  </a:lnTo>
                  <a:lnTo>
                    <a:pt x="2790" y="18860"/>
                  </a:lnTo>
                  <a:lnTo>
                    <a:pt x="2842" y="18607"/>
                  </a:lnTo>
                  <a:lnTo>
                    <a:pt x="2905" y="18344"/>
                  </a:lnTo>
                  <a:lnTo>
                    <a:pt x="2990" y="18071"/>
                  </a:lnTo>
                  <a:lnTo>
                    <a:pt x="3084" y="17787"/>
                  </a:lnTo>
                  <a:lnTo>
                    <a:pt x="3190" y="17492"/>
                  </a:lnTo>
                  <a:lnTo>
                    <a:pt x="3316" y="17187"/>
                  </a:lnTo>
                  <a:lnTo>
                    <a:pt x="3453" y="16881"/>
                  </a:lnTo>
                  <a:lnTo>
                    <a:pt x="3621" y="16555"/>
                  </a:lnTo>
                  <a:lnTo>
                    <a:pt x="3800" y="16218"/>
                  </a:lnTo>
                  <a:lnTo>
                    <a:pt x="4000" y="15871"/>
                  </a:lnTo>
                  <a:lnTo>
                    <a:pt x="4095" y="15724"/>
                  </a:lnTo>
                  <a:lnTo>
                    <a:pt x="4189" y="15534"/>
                  </a:lnTo>
                  <a:lnTo>
                    <a:pt x="4284" y="15324"/>
                  </a:lnTo>
                  <a:lnTo>
                    <a:pt x="4389" y="15092"/>
                  </a:lnTo>
                  <a:lnTo>
                    <a:pt x="4600" y="14566"/>
                  </a:lnTo>
                  <a:lnTo>
                    <a:pt x="4821" y="13977"/>
                  </a:lnTo>
                  <a:lnTo>
                    <a:pt x="5042" y="13324"/>
                  </a:lnTo>
                  <a:lnTo>
                    <a:pt x="5263" y="12651"/>
                  </a:lnTo>
                  <a:lnTo>
                    <a:pt x="5484" y="11956"/>
                  </a:lnTo>
                  <a:lnTo>
                    <a:pt x="5705" y="11251"/>
                  </a:lnTo>
                  <a:lnTo>
                    <a:pt x="6094" y="9935"/>
                  </a:lnTo>
                  <a:lnTo>
                    <a:pt x="6421" y="8809"/>
                  </a:lnTo>
                  <a:lnTo>
                    <a:pt x="6715" y="7757"/>
                  </a:lnTo>
                  <a:lnTo>
                    <a:pt x="6884" y="7999"/>
                  </a:lnTo>
                  <a:lnTo>
                    <a:pt x="7094" y="8283"/>
                  </a:lnTo>
                  <a:lnTo>
                    <a:pt x="7378" y="8651"/>
                  </a:lnTo>
                  <a:lnTo>
                    <a:pt x="7747" y="9093"/>
                  </a:lnTo>
                  <a:lnTo>
                    <a:pt x="8189" y="9588"/>
                  </a:lnTo>
                  <a:lnTo>
                    <a:pt x="8431" y="9851"/>
                  </a:lnTo>
                  <a:lnTo>
                    <a:pt x="8704" y="10125"/>
                  </a:lnTo>
                  <a:lnTo>
                    <a:pt x="8988" y="10398"/>
                  </a:lnTo>
                  <a:lnTo>
                    <a:pt x="9283" y="10683"/>
                  </a:lnTo>
                  <a:lnTo>
                    <a:pt x="9609" y="10967"/>
                  </a:lnTo>
                  <a:lnTo>
                    <a:pt x="9936" y="11251"/>
                  </a:lnTo>
                  <a:lnTo>
                    <a:pt x="10294" y="11535"/>
                  </a:lnTo>
                  <a:lnTo>
                    <a:pt x="10662" y="11819"/>
                  </a:lnTo>
                  <a:lnTo>
                    <a:pt x="11051" y="12093"/>
                  </a:lnTo>
                  <a:lnTo>
                    <a:pt x="11451" y="12367"/>
                  </a:lnTo>
                  <a:lnTo>
                    <a:pt x="11862" y="12630"/>
                  </a:lnTo>
                  <a:lnTo>
                    <a:pt x="12304" y="12872"/>
                  </a:lnTo>
                  <a:lnTo>
                    <a:pt x="12746" y="13103"/>
                  </a:lnTo>
                  <a:lnTo>
                    <a:pt x="13209" y="13324"/>
                  </a:lnTo>
                  <a:lnTo>
                    <a:pt x="13682" y="13535"/>
                  </a:lnTo>
                  <a:lnTo>
                    <a:pt x="14177" y="13714"/>
                  </a:lnTo>
                  <a:lnTo>
                    <a:pt x="14682" y="13882"/>
                  </a:lnTo>
                  <a:lnTo>
                    <a:pt x="14945" y="13956"/>
                  </a:lnTo>
                  <a:lnTo>
                    <a:pt x="15198" y="14019"/>
                  </a:lnTo>
                  <a:lnTo>
                    <a:pt x="15471" y="14082"/>
                  </a:lnTo>
                  <a:lnTo>
                    <a:pt x="15735" y="14145"/>
                  </a:lnTo>
                  <a:lnTo>
                    <a:pt x="16008" y="14187"/>
                  </a:lnTo>
                  <a:lnTo>
                    <a:pt x="16282" y="14229"/>
                  </a:lnTo>
                  <a:lnTo>
                    <a:pt x="16503" y="14271"/>
                  </a:lnTo>
                  <a:lnTo>
                    <a:pt x="16713" y="14324"/>
                  </a:lnTo>
                  <a:lnTo>
                    <a:pt x="16924" y="14387"/>
                  </a:lnTo>
                  <a:lnTo>
                    <a:pt x="17134" y="14461"/>
                  </a:lnTo>
                  <a:lnTo>
                    <a:pt x="17334" y="14545"/>
                  </a:lnTo>
                  <a:lnTo>
                    <a:pt x="17534" y="14650"/>
                  </a:lnTo>
                  <a:lnTo>
                    <a:pt x="17724" y="14756"/>
                  </a:lnTo>
                  <a:lnTo>
                    <a:pt x="17913" y="14871"/>
                  </a:lnTo>
                  <a:lnTo>
                    <a:pt x="18092" y="15008"/>
                  </a:lnTo>
                  <a:lnTo>
                    <a:pt x="18271" y="15145"/>
                  </a:lnTo>
                  <a:lnTo>
                    <a:pt x="18439" y="15292"/>
                  </a:lnTo>
                  <a:lnTo>
                    <a:pt x="18608" y="15440"/>
                  </a:lnTo>
                  <a:lnTo>
                    <a:pt x="18766" y="15608"/>
                  </a:lnTo>
                  <a:lnTo>
                    <a:pt x="18923" y="15776"/>
                  </a:lnTo>
                  <a:lnTo>
                    <a:pt x="19081" y="15955"/>
                  </a:lnTo>
                  <a:lnTo>
                    <a:pt x="19218" y="16134"/>
                  </a:lnTo>
                  <a:lnTo>
                    <a:pt x="19365" y="16324"/>
                  </a:lnTo>
                  <a:lnTo>
                    <a:pt x="19502" y="16524"/>
                  </a:lnTo>
                  <a:lnTo>
                    <a:pt x="19629" y="16724"/>
                  </a:lnTo>
                  <a:lnTo>
                    <a:pt x="19755" y="16924"/>
                  </a:lnTo>
                  <a:lnTo>
                    <a:pt x="19871" y="17134"/>
                  </a:lnTo>
                  <a:lnTo>
                    <a:pt x="19986" y="17345"/>
                  </a:lnTo>
                  <a:lnTo>
                    <a:pt x="20197" y="17776"/>
                  </a:lnTo>
                  <a:lnTo>
                    <a:pt x="20386" y="18218"/>
                  </a:lnTo>
                  <a:lnTo>
                    <a:pt x="20544" y="18660"/>
                  </a:lnTo>
                  <a:lnTo>
                    <a:pt x="20692" y="19102"/>
                  </a:lnTo>
                  <a:lnTo>
                    <a:pt x="20807" y="19544"/>
                  </a:lnTo>
                  <a:lnTo>
                    <a:pt x="20892" y="19965"/>
                  </a:lnTo>
                  <a:lnTo>
                    <a:pt x="20976" y="20397"/>
                  </a:lnTo>
                  <a:lnTo>
                    <a:pt x="21028" y="20618"/>
                  </a:lnTo>
                  <a:lnTo>
                    <a:pt x="21091" y="20828"/>
                  </a:lnTo>
                  <a:lnTo>
                    <a:pt x="21165" y="21028"/>
                  </a:lnTo>
                  <a:lnTo>
                    <a:pt x="21260" y="21228"/>
                  </a:lnTo>
                  <a:lnTo>
                    <a:pt x="21312" y="21323"/>
                  </a:lnTo>
                  <a:lnTo>
                    <a:pt x="21365" y="21417"/>
                  </a:lnTo>
                  <a:lnTo>
                    <a:pt x="21439" y="21502"/>
                  </a:lnTo>
                  <a:lnTo>
                    <a:pt x="21512" y="21586"/>
                  </a:lnTo>
                  <a:lnTo>
                    <a:pt x="21586" y="21670"/>
                  </a:lnTo>
                  <a:lnTo>
                    <a:pt x="21670" y="21744"/>
                  </a:lnTo>
                  <a:lnTo>
                    <a:pt x="21765" y="21807"/>
                  </a:lnTo>
                  <a:lnTo>
                    <a:pt x="21849" y="21870"/>
                  </a:lnTo>
                  <a:lnTo>
                    <a:pt x="21954" y="21923"/>
                  </a:lnTo>
                  <a:lnTo>
                    <a:pt x="22049" y="21965"/>
                  </a:lnTo>
                  <a:lnTo>
                    <a:pt x="22144" y="21996"/>
                  </a:lnTo>
                  <a:lnTo>
                    <a:pt x="22249" y="22017"/>
                  </a:lnTo>
                  <a:lnTo>
                    <a:pt x="22354" y="22038"/>
                  </a:lnTo>
                  <a:lnTo>
                    <a:pt x="22460" y="22038"/>
                  </a:lnTo>
                  <a:lnTo>
                    <a:pt x="22565" y="22028"/>
                  </a:lnTo>
                  <a:lnTo>
                    <a:pt x="22670" y="22007"/>
                  </a:lnTo>
                  <a:lnTo>
                    <a:pt x="22786" y="21965"/>
                  </a:lnTo>
                  <a:lnTo>
                    <a:pt x="22891" y="21912"/>
                  </a:lnTo>
                  <a:lnTo>
                    <a:pt x="22986" y="21838"/>
                  </a:lnTo>
                  <a:lnTo>
                    <a:pt x="23070" y="21765"/>
                  </a:lnTo>
                  <a:lnTo>
                    <a:pt x="23154" y="21681"/>
                  </a:lnTo>
                  <a:lnTo>
                    <a:pt x="23228" y="21596"/>
                  </a:lnTo>
                  <a:lnTo>
                    <a:pt x="23291" y="21491"/>
                  </a:lnTo>
                  <a:lnTo>
                    <a:pt x="23354" y="21386"/>
                  </a:lnTo>
                  <a:lnTo>
                    <a:pt x="23407" y="21270"/>
                  </a:lnTo>
                  <a:lnTo>
                    <a:pt x="23459" y="21154"/>
                  </a:lnTo>
                  <a:lnTo>
                    <a:pt x="23533" y="20912"/>
                  </a:lnTo>
                  <a:lnTo>
                    <a:pt x="23607" y="20670"/>
                  </a:lnTo>
                  <a:lnTo>
                    <a:pt x="23649" y="20418"/>
                  </a:lnTo>
                  <a:lnTo>
                    <a:pt x="23775" y="19702"/>
                  </a:lnTo>
                  <a:lnTo>
                    <a:pt x="23880" y="18976"/>
                  </a:lnTo>
                  <a:lnTo>
                    <a:pt x="23975" y="18250"/>
                  </a:lnTo>
                  <a:lnTo>
                    <a:pt x="24049" y="17523"/>
                  </a:lnTo>
                  <a:lnTo>
                    <a:pt x="24112" y="16787"/>
                  </a:lnTo>
                  <a:lnTo>
                    <a:pt x="24144" y="16061"/>
                  </a:lnTo>
                  <a:lnTo>
                    <a:pt x="24165" y="15324"/>
                  </a:lnTo>
                  <a:lnTo>
                    <a:pt x="24165" y="14598"/>
                  </a:lnTo>
                  <a:lnTo>
                    <a:pt x="24133" y="13872"/>
                  </a:lnTo>
                  <a:lnTo>
                    <a:pt x="24080" y="13145"/>
                  </a:lnTo>
                  <a:lnTo>
                    <a:pt x="24049" y="12777"/>
                  </a:lnTo>
                  <a:lnTo>
                    <a:pt x="24007" y="12419"/>
                  </a:lnTo>
                  <a:lnTo>
                    <a:pt x="23965" y="12061"/>
                  </a:lnTo>
                  <a:lnTo>
                    <a:pt x="23901" y="11703"/>
                  </a:lnTo>
                  <a:lnTo>
                    <a:pt x="23849" y="11346"/>
                  </a:lnTo>
                  <a:lnTo>
                    <a:pt x="23775" y="10988"/>
                  </a:lnTo>
                  <a:lnTo>
                    <a:pt x="23702" y="10630"/>
                  </a:lnTo>
                  <a:lnTo>
                    <a:pt x="23617" y="10272"/>
                  </a:lnTo>
                  <a:lnTo>
                    <a:pt x="23533" y="9925"/>
                  </a:lnTo>
                  <a:lnTo>
                    <a:pt x="23438" y="9578"/>
                  </a:lnTo>
                  <a:lnTo>
                    <a:pt x="23333" y="9220"/>
                  </a:lnTo>
                  <a:lnTo>
                    <a:pt x="23217" y="8872"/>
                  </a:lnTo>
                  <a:lnTo>
                    <a:pt x="23102" y="8536"/>
                  </a:lnTo>
                  <a:lnTo>
                    <a:pt x="22965" y="8188"/>
                  </a:lnTo>
                  <a:lnTo>
                    <a:pt x="22828" y="7852"/>
                  </a:lnTo>
                  <a:lnTo>
                    <a:pt x="22681" y="7515"/>
                  </a:lnTo>
                  <a:lnTo>
                    <a:pt x="22533" y="7178"/>
                  </a:lnTo>
                  <a:lnTo>
                    <a:pt x="22365" y="6852"/>
                  </a:lnTo>
                  <a:lnTo>
                    <a:pt x="22197" y="6526"/>
                  </a:lnTo>
                  <a:lnTo>
                    <a:pt x="22018" y="6210"/>
                  </a:lnTo>
                  <a:lnTo>
                    <a:pt x="21828" y="5884"/>
                  </a:lnTo>
                  <a:lnTo>
                    <a:pt x="21639" y="5578"/>
                  </a:lnTo>
                  <a:lnTo>
                    <a:pt x="21439" y="5273"/>
                  </a:lnTo>
                  <a:lnTo>
                    <a:pt x="21228" y="4968"/>
                  </a:lnTo>
                  <a:lnTo>
                    <a:pt x="21007" y="4673"/>
                  </a:lnTo>
                  <a:lnTo>
                    <a:pt x="20786" y="4389"/>
                  </a:lnTo>
                  <a:lnTo>
                    <a:pt x="20555" y="4105"/>
                  </a:lnTo>
                  <a:lnTo>
                    <a:pt x="20313" y="3831"/>
                  </a:lnTo>
                  <a:lnTo>
                    <a:pt x="20071" y="3558"/>
                  </a:lnTo>
                  <a:lnTo>
                    <a:pt x="19818" y="3295"/>
                  </a:lnTo>
                  <a:lnTo>
                    <a:pt x="19555" y="3042"/>
                  </a:lnTo>
                  <a:lnTo>
                    <a:pt x="19281" y="2800"/>
                  </a:lnTo>
                  <a:lnTo>
                    <a:pt x="19008" y="2558"/>
                  </a:lnTo>
                  <a:lnTo>
                    <a:pt x="18734" y="2326"/>
                  </a:lnTo>
                  <a:lnTo>
                    <a:pt x="18450" y="2105"/>
                  </a:lnTo>
                  <a:lnTo>
                    <a:pt x="18155" y="1895"/>
                  </a:lnTo>
                  <a:lnTo>
                    <a:pt x="17850" y="1695"/>
                  </a:lnTo>
                  <a:lnTo>
                    <a:pt x="17545" y="1505"/>
                  </a:lnTo>
                  <a:lnTo>
                    <a:pt x="17229" y="1326"/>
                  </a:lnTo>
                  <a:lnTo>
                    <a:pt x="16913" y="1148"/>
                  </a:lnTo>
                  <a:lnTo>
                    <a:pt x="16587" y="990"/>
                  </a:lnTo>
                  <a:lnTo>
                    <a:pt x="16261" y="842"/>
                  </a:lnTo>
                  <a:lnTo>
                    <a:pt x="15924" y="706"/>
                  </a:lnTo>
                  <a:lnTo>
                    <a:pt x="15587" y="569"/>
                  </a:lnTo>
                  <a:lnTo>
                    <a:pt x="15345" y="495"/>
                  </a:lnTo>
                  <a:lnTo>
                    <a:pt x="15114" y="421"/>
                  </a:lnTo>
                  <a:lnTo>
                    <a:pt x="14640" y="295"/>
                  </a:lnTo>
                  <a:lnTo>
                    <a:pt x="14156" y="190"/>
                  </a:lnTo>
                  <a:lnTo>
                    <a:pt x="13672" y="106"/>
                  </a:lnTo>
                  <a:lnTo>
                    <a:pt x="13177" y="53"/>
                  </a:lnTo>
                  <a:lnTo>
                    <a:pt x="12693" y="11"/>
                  </a:lnTo>
                  <a:lnTo>
                    <a:pt x="121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72"/>
            <p:cNvSpPr/>
            <p:nvPr/>
          </p:nvSpPr>
          <p:spPr>
            <a:xfrm>
              <a:off x="4230356" y="3497587"/>
              <a:ext cx="852685" cy="536882"/>
            </a:xfrm>
            <a:custGeom>
              <a:rect b="b" l="l" r="r" t="t"/>
              <a:pathLst>
                <a:path extrusionOk="0" h="20523" w="32595">
                  <a:moveTo>
                    <a:pt x="1653" y="0"/>
                  </a:moveTo>
                  <a:lnTo>
                    <a:pt x="1485" y="11"/>
                  </a:lnTo>
                  <a:lnTo>
                    <a:pt x="1316" y="32"/>
                  </a:lnTo>
                  <a:lnTo>
                    <a:pt x="1159" y="74"/>
                  </a:lnTo>
                  <a:lnTo>
                    <a:pt x="1011" y="137"/>
                  </a:lnTo>
                  <a:lnTo>
                    <a:pt x="864" y="200"/>
                  </a:lnTo>
                  <a:lnTo>
                    <a:pt x="727" y="285"/>
                  </a:lnTo>
                  <a:lnTo>
                    <a:pt x="601" y="379"/>
                  </a:lnTo>
                  <a:lnTo>
                    <a:pt x="485" y="485"/>
                  </a:lnTo>
                  <a:lnTo>
                    <a:pt x="380" y="600"/>
                  </a:lnTo>
                  <a:lnTo>
                    <a:pt x="285" y="727"/>
                  </a:lnTo>
                  <a:lnTo>
                    <a:pt x="201" y="863"/>
                  </a:lnTo>
                  <a:lnTo>
                    <a:pt x="127" y="1011"/>
                  </a:lnTo>
                  <a:lnTo>
                    <a:pt x="75" y="1158"/>
                  </a:lnTo>
                  <a:lnTo>
                    <a:pt x="32" y="1316"/>
                  </a:lnTo>
                  <a:lnTo>
                    <a:pt x="11" y="1484"/>
                  </a:lnTo>
                  <a:lnTo>
                    <a:pt x="1" y="1653"/>
                  </a:lnTo>
                  <a:lnTo>
                    <a:pt x="1" y="18881"/>
                  </a:lnTo>
                  <a:lnTo>
                    <a:pt x="11" y="19050"/>
                  </a:lnTo>
                  <a:lnTo>
                    <a:pt x="32" y="19207"/>
                  </a:lnTo>
                  <a:lnTo>
                    <a:pt x="75" y="19365"/>
                  </a:lnTo>
                  <a:lnTo>
                    <a:pt x="127" y="19513"/>
                  </a:lnTo>
                  <a:lnTo>
                    <a:pt x="201" y="19660"/>
                  </a:lnTo>
                  <a:lnTo>
                    <a:pt x="285" y="19797"/>
                  </a:lnTo>
                  <a:lnTo>
                    <a:pt x="380" y="19923"/>
                  </a:lnTo>
                  <a:lnTo>
                    <a:pt x="485" y="20039"/>
                  </a:lnTo>
                  <a:lnTo>
                    <a:pt x="601" y="20144"/>
                  </a:lnTo>
                  <a:lnTo>
                    <a:pt x="727" y="20239"/>
                  </a:lnTo>
                  <a:lnTo>
                    <a:pt x="864" y="20323"/>
                  </a:lnTo>
                  <a:lnTo>
                    <a:pt x="1011" y="20397"/>
                  </a:lnTo>
                  <a:lnTo>
                    <a:pt x="1159" y="20449"/>
                  </a:lnTo>
                  <a:lnTo>
                    <a:pt x="1316" y="20491"/>
                  </a:lnTo>
                  <a:lnTo>
                    <a:pt x="1485" y="20512"/>
                  </a:lnTo>
                  <a:lnTo>
                    <a:pt x="1653" y="20523"/>
                  </a:lnTo>
                  <a:lnTo>
                    <a:pt x="30942" y="20523"/>
                  </a:lnTo>
                  <a:lnTo>
                    <a:pt x="31111" y="20512"/>
                  </a:lnTo>
                  <a:lnTo>
                    <a:pt x="31279" y="20491"/>
                  </a:lnTo>
                  <a:lnTo>
                    <a:pt x="31437" y="20449"/>
                  </a:lnTo>
                  <a:lnTo>
                    <a:pt x="31584" y="20397"/>
                  </a:lnTo>
                  <a:lnTo>
                    <a:pt x="31732" y="20323"/>
                  </a:lnTo>
                  <a:lnTo>
                    <a:pt x="31869" y="20239"/>
                  </a:lnTo>
                  <a:lnTo>
                    <a:pt x="31995" y="20144"/>
                  </a:lnTo>
                  <a:lnTo>
                    <a:pt x="32111" y="20039"/>
                  </a:lnTo>
                  <a:lnTo>
                    <a:pt x="32216" y="19923"/>
                  </a:lnTo>
                  <a:lnTo>
                    <a:pt x="32311" y="19797"/>
                  </a:lnTo>
                  <a:lnTo>
                    <a:pt x="32395" y="19660"/>
                  </a:lnTo>
                  <a:lnTo>
                    <a:pt x="32458" y="19513"/>
                  </a:lnTo>
                  <a:lnTo>
                    <a:pt x="32521" y="19365"/>
                  </a:lnTo>
                  <a:lnTo>
                    <a:pt x="32563" y="19207"/>
                  </a:lnTo>
                  <a:lnTo>
                    <a:pt x="32584" y="19050"/>
                  </a:lnTo>
                  <a:lnTo>
                    <a:pt x="32595" y="18881"/>
                  </a:lnTo>
                  <a:lnTo>
                    <a:pt x="32595" y="1653"/>
                  </a:lnTo>
                  <a:lnTo>
                    <a:pt x="32584" y="1484"/>
                  </a:lnTo>
                  <a:lnTo>
                    <a:pt x="32563" y="1316"/>
                  </a:lnTo>
                  <a:lnTo>
                    <a:pt x="32521" y="1158"/>
                  </a:lnTo>
                  <a:lnTo>
                    <a:pt x="32458" y="1011"/>
                  </a:lnTo>
                  <a:lnTo>
                    <a:pt x="32395" y="863"/>
                  </a:lnTo>
                  <a:lnTo>
                    <a:pt x="32311" y="727"/>
                  </a:lnTo>
                  <a:lnTo>
                    <a:pt x="32216" y="600"/>
                  </a:lnTo>
                  <a:lnTo>
                    <a:pt x="32111" y="485"/>
                  </a:lnTo>
                  <a:lnTo>
                    <a:pt x="31995" y="379"/>
                  </a:lnTo>
                  <a:lnTo>
                    <a:pt x="31869" y="285"/>
                  </a:lnTo>
                  <a:lnTo>
                    <a:pt x="31732" y="200"/>
                  </a:lnTo>
                  <a:lnTo>
                    <a:pt x="31584" y="137"/>
                  </a:lnTo>
                  <a:lnTo>
                    <a:pt x="31437" y="74"/>
                  </a:lnTo>
                  <a:lnTo>
                    <a:pt x="31279" y="32"/>
                  </a:lnTo>
                  <a:lnTo>
                    <a:pt x="31111" y="11"/>
                  </a:lnTo>
                  <a:lnTo>
                    <a:pt x="3094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72"/>
            <p:cNvSpPr/>
            <p:nvPr/>
          </p:nvSpPr>
          <p:spPr>
            <a:xfrm>
              <a:off x="4533486" y="3648445"/>
              <a:ext cx="246427" cy="235152"/>
            </a:xfrm>
            <a:custGeom>
              <a:rect b="b" l="l" r="r" t="t"/>
              <a:pathLst>
                <a:path extrusionOk="0" h="8989" w="9420">
                  <a:moveTo>
                    <a:pt x="4662" y="1"/>
                  </a:moveTo>
                  <a:lnTo>
                    <a:pt x="4610" y="11"/>
                  </a:lnTo>
                  <a:lnTo>
                    <a:pt x="4568" y="32"/>
                  </a:lnTo>
                  <a:lnTo>
                    <a:pt x="4515" y="53"/>
                  </a:lnTo>
                  <a:lnTo>
                    <a:pt x="4473" y="85"/>
                  </a:lnTo>
                  <a:lnTo>
                    <a:pt x="4441" y="117"/>
                  </a:lnTo>
                  <a:lnTo>
                    <a:pt x="4399" y="159"/>
                  </a:lnTo>
                  <a:lnTo>
                    <a:pt x="4378" y="211"/>
                  </a:lnTo>
                  <a:lnTo>
                    <a:pt x="3126" y="2748"/>
                  </a:lnTo>
                  <a:lnTo>
                    <a:pt x="326" y="3158"/>
                  </a:lnTo>
                  <a:lnTo>
                    <a:pt x="263" y="3169"/>
                  </a:lnTo>
                  <a:lnTo>
                    <a:pt x="211" y="3190"/>
                  </a:lnTo>
                  <a:lnTo>
                    <a:pt x="169" y="3211"/>
                  </a:lnTo>
                  <a:lnTo>
                    <a:pt x="126" y="3242"/>
                  </a:lnTo>
                  <a:lnTo>
                    <a:pt x="95" y="3274"/>
                  </a:lnTo>
                  <a:lnTo>
                    <a:pt x="63" y="3316"/>
                  </a:lnTo>
                  <a:lnTo>
                    <a:pt x="42" y="3358"/>
                  </a:lnTo>
                  <a:lnTo>
                    <a:pt x="21" y="3411"/>
                  </a:lnTo>
                  <a:lnTo>
                    <a:pt x="11" y="3453"/>
                  </a:lnTo>
                  <a:lnTo>
                    <a:pt x="0" y="3505"/>
                  </a:lnTo>
                  <a:lnTo>
                    <a:pt x="0" y="3558"/>
                  </a:lnTo>
                  <a:lnTo>
                    <a:pt x="11" y="3600"/>
                  </a:lnTo>
                  <a:lnTo>
                    <a:pt x="21" y="3653"/>
                  </a:lnTo>
                  <a:lnTo>
                    <a:pt x="53" y="3705"/>
                  </a:lnTo>
                  <a:lnTo>
                    <a:pt x="74" y="3747"/>
                  </a:lnTo>
                  <a:lnTo>
                    <a:pt x="116" y="3790"/>
                  </a:lnTo>
                  <a:lnTo>
                    <a:pt x="2147" y="5768"/>
                  </a:lnTo>
                  <a:lnTo>
                    <a:pt x="1663" y="8557"/>
                  </a:lnTo>
                  <a:lnTo>
                    <a:pt x="1663" y="8610"/>
                  </a:lnTo>
                  <a:lnTo>
                    <a:pt x="1663" y="8662"/>
                  </a:lnTo>
                  <a:lnTo>
                    <a:pt x="1674" y="8715"/>
                  </a:lnTo>
                  <a:lnTo>
                    <a:pt x="1684" y="8768"/>
                  </a:lnTo>
                  <a:lnTo>
                    <a:pt x="1716" y="8810"/>
                  </a:lnTo>
                  <a:lnTo>
                    <a:pt x="1737" y="8852"/>
                  </a:lnTo>
                  <a:lnTo>
                    <a:pt x="1768" y="8883"/>
                  </a:lnTo>
                  <a:lnTo>
                    <a:pt x="1810" y="8915"/>
                  </a:lnTo>
                  <a:lnTo>
                    <a:pt x="1852" y="8946"/>
                  </a:lnTo>
                  <a:lnTo>
                    <a:pt x="1895" y="8968"/>
                  </a:lnTo>
                  <a:lnTo>
                    <a:pt x="1947" y="8978"/>
                  </a:lnTo>
                  <a:lnTo>
                    <a:pt x="2000" y="8989"/>
                  </a:lnTo>
                  <a:lnTo>
                    <a:pt x="2094" y="8989"/>
                  </a:lnTo>
                  <a:lnTo>
                    <a:pt x="2147" y="8968"/>
                  </a:lnTo>
                  <a:lnTo>
                    <a:pt x="2200" y="8946"/>
                  </a:lnTo>
                  <a:lnTo>
                    <a:pt x="4705" y="7631"/>
                  </a:lnTo>
                  <a:lnTo>
                    <a:pt x="7220" y="8946"/>
                  </a:lnTo>
                  <a:lnTo>
                    <a:pt x="7262" y="8968"/>
                  </a:lnTo>
                  <a:lnTo>
                    <a:pt x="7315" y="8989"/>
                  </a:lnTo>
                  <a:lnTo>
                    <a:pt x="7420" y="8989"/>
                  </a:lnTo>
                  <a:lnTo>
                    <a:pt x="7472" y="8978"/>
                  </a:lnTo>
                  <a:lnTo>
                    <a:pt x="7515" y="8968"/>
                  </a:lnTo>
                  <a:lnTo>
                    <a:pt x="7567" y="8946"/>
                  </a:lnTo>
                  <a:lnTo>
                    <a:pt x="7609" y="8915"/>
                  </a:lnTo>
                  <a:lnTo>
                    <a:pt x="7641" y="8883"/>
                  </a:lnTo>
                  <a:lnTo>
                    <a:pt x="7683" y="8852"/>
                  </a:lnTo>
                  <a:lnTo>
                    <a:pt x="7704" y="8810"/>
                  </a:lnTo>
                  <a:lnTo>
                    <a:pt x="7736" y="8768"/>
                  </a:lnTo>
                  <a:lnTo>
                    <a:pt x="7746" y="8715"/>
                  </a:lnTo>
                  <a:lnTo>
                    <a:pt x="7757" y="8662"/>
                  </a:lnTo>
                  <a:lnTo>
                    <a:pt x="7757" y="8610"/>
                  </a:lnTo>
                  <a:lnTo>
                    <a:pt x="7757" y="8557"/>
                  </a:lnTo>
                  <a:lnTo>
                    <a:pt x="7272" y="5768"/>
                  </a:lnTo>
                  <a:lnTo>
                    <a:pt x="9304" y="3790"/>
                  </a:lnTo>
                  <a:lnTo>
                    <a:pt x="9346" y="3747"/>
                  </a:lnTo>
                  <a:lnTo>
                    <a:pt x="9367" y="3705"/>
                  </a:lnTo>
                  <a:lnTo>
                    <a:pt x="9388" y="3653"/>
                  </a:lnTo>
                  <a:lnTo>
                    <a:pt x="9409" y="3600"/>
                  </a:lnTo>
                  <a:lnTo>
                    <a:pt x="9419" y="3558"/>
                  </a:lnTo>
                  <a:lnTo>
                    <a:pt x="9419" y="3505"/>
                  </a:lnTo>
                  <a:lnTo>
                    <a:pt x="9409" y="3453"/>
                  </a:lnTo>
                  <a:lnTo>
                    <a:pt x="9398" y="3411"/>
                  </a:lnTo>
                  <a:lnTo>
                    <a:pt x="9377" y="3358"/>
                  </a:lnTo>
                  <a:lnTo>
                    <a:pt x="9356" y="3316"/>
                  </a:lnTo>
                  <a:lnTo>
                    <a:pt x="9325" y="3274"/>
                  </a:lnTo>
                  <a:lnTo>
                    <a:pt x="9293" y="3242"/>
                  </a:lnTo>
                  <a:lnTo>
                    <a:pt x="9251" y="3211"/>
                  </a:lnTo>
                  <a:lnTo>
                    <a:pt x="9198" y="3190"/>
                  </a:lnTo>
                  <a:lnTo>
                    <a:pt x="9156" y="3169"/>
                  </a:lnTo>
                  <a:lnTo>
                    <a:pt x="9093" y="3158"/>
                  </a:lnTo>
                  <a:lnTo>
                    <a:pt x="6294" y="2748"/>
                  </a:lnTo>
                  <a:lnTo>
                    <a:pt x="5041" y="211"/>
                  </a:lnTo>
                  <a:lnTo>
                    <a:pt x="5010" y="159"/>
                  </a:lnTo>
                  <a:lnTo>
                    <a:pt x="4978" y="117"/>
                  </a:lnTo>
                  <a:lnTo>
                    <a:pt x="4947" y="85"/>
                  </a:lnTo>
                  <a:lnTo>
                    <a:pt x="4904" y="53"/>
                  </a:lnTo>
                  <a:lnTo>
                    <a:pt x="4852" y="32"/>
                  </a:lnTo>
                  <a:lnTo>
                    <a:pt x="4810" y="11"/>
                  </a:lnTo>
                  <a:lnTo>
                    <a:pt x="4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8" name="Google Shape;1668;p72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i="0" lang="fr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9" name="Google Shape;1669;p72"/>
          <p:cNvGrpSpPr/>
          <p:nvPr/>
        </p:nvGrpSpPr>
        <p:grpSpPr>
          <a:xfrm>
            <a:off x="989188" y="1028688"/>
            <a:ext cx="2307599" cy="968900"/>
            <a:chOff x="989188" y="1028688"/>
            <a:chExt cx="2307599" cy="968900"/>
          </a:xfrm>
        </p:grpSpPr>
        <p:grpSp>
          <p:nvGrpSpPr>
            <p:cNvPr id="1670" name="Google Shape;1670;p72"/>
            <p:cNvGrpSpPr/>
            <p:nvPr/>
          </p:nvGrpSpPr>
          <p:grpSpPr>
            <a:xfrm>
              <a:off x="989188" y="1028688"/>
              <a:ext cx="1485900" cy="968900"/>
              <a:chOff x="7200900" y="1073600"/>
              <a:chExt cx="1485900" cy="968900"/>
            </a:xfrm>
          </p:grpSpPr>
          <p:sp>
            <p:nvSpPr>
              <p:cNvPr id="1671" name="Google Shape;1671;p72"/>
              <p:cNvSpPr txBox="1"/>
              <p:nvPr/>
            </p:nvSpPr>
            <p:spPr>
              <a:xfrm>
                <a:off x="7200900" y="107360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Neptune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72" name="Google Shape;1672;p72"/>
              <p:cNvSpPr txBox="1"/>
              <p:nvPr/>
            </p:nvSpPr>
            <p:spPr>
              <a:xfrm>
                <a:off x="7200900" y="1415200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73" name="Google Shape;1673;p72"/>
            <p:cNvSpPr/>
            <p:nvPr/>
          </p:nvSpPr>
          <p:spPr>
            <a:xfrm>
              <a:off x="2475087" y="1235500"/>
              <a:ext cx="821700" cy="555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4" name="Google Shape;1674;p72"/>
          <p:cNvGrpSpPr/>
          <p:nvPr/>
        </p:nvGrpSpPr>
        <p:grpSpPr>
          <a:xfrm>
            <a:off x="989188" y="2144188"/>
            <a:ext cx="2307600" cy="968900"/>
            <a:chOff x="989188" y="2144188"/>
            <a:chExt cx="2307600" cy="968900"/>
          </a:xfrm>
        </p:grpSpPr>
        <p:grpSp>
          <p:nvGrpSpPr>
            <p:cNvPr id="1675" name="Google Shape;1675;p72"/>
            <p:cNvGrpSpPr/>
            <p:nvPr/>
          </p:nvGrpSpPr>
          <p:grpSpPr>
            <a:xfrm>
              <a:off x="989188" y="2144188"/>
              <a:ext cx="1485900" cy="968900"/>
              <a:chOff x="7200900" y="2372300"/>
              <a:chExt cx="1485900" cy="968900"/>
            </a:xfrm>
          </p:grpSpPr>
          <p:sp>
            <p:nvSpPr>
              <p:cNvPr id="1676" name="Google Shape;1676;p72"/>
              <p:cNvSpPr txBox="1"/>
              <p:nvPr/>
            </p:nvSpPr>
            <p:spPr>
              <a:xfrm>
                <a:off x="7200900" y="237230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Pluto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77" name="Google Shape;1677;p72"/>
              <p:cNvSpPr txBox="1"/>
              <p:nvPr/>
            </p:nvSpPr>
            <p:spPr>
              <a:xfrm>
                <a:off x="7200900" y="2713900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now considered a dwarf planet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78" name="Google Shape;1678;p72"/>
            <p:cNvSpPr/>
            <p:nvPr/>
          </p:nvSpPr>
          <p:spPr>
            <a:xfrm>
              <a:off x="2475088" y="2351013"/>
              <a:ext cx="821700" cy="555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60%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9" name="Google Shape;1679;p72"/>
          <p:cNvGrpSpPr/>
          <p:nvPr/>
        </p:nvGrpSpPr>
        <p:grpSpPr>
          <a:xfrm>
            <a:off x="989188" y="3259688"/>
            <a:ext cx="2307600" cy="968900"/>
            <a:chOff x="989188" y="3259688"/>
            <a:chExt cx="2307600" cy="968900"/>
          </a:xfrm>
        </p:grpSpPr>
        <p:grpSp>
          <p:nvGrpSpPr>
            <p:cNvPr id="1680" name="Google Shape;1680;p72"/>
            <p:cNvGrpSpPr/>
            <p:nvPr/>
          </p:nvGrpSpPr>
          <p:grpSpPr>
            <a:xfrm>
              <a:off x="989188" y="3259688"/>
              <a:ext cx="1485900" cy="968900"/>
              <a:chOff x="7200900" y="2372300"/>
              <a:chExt cx="1485900" cy="968900"/>
            </a:xfrm>
          </p:grpSpPr>
          <p:sp>
            <p:nvSpPr>
              <p:cNvPr id="1681" name="Google Shape;1681;p72"/>
              <p:cNvSpPr txBox="1"/>
              <p:nvPr/>
            </p:nvSpPr>
            <p:spPr>
              <a:xfrm>
                <a:off x="7200900" y="2372300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682" name="Google Shape;1682;p72"/>
              <p:cNvSpPr txBox="1"/>
              <p:nvPr/>
            </p:nvSpPr>
            <p:spPr>
              <a:xfrm>
                <a:off x="7200900" y="2713900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83" name="Google Shape;1683;p72"/>
            <p:cNvSpPr/>
            <p:nvPr/>
          </p:nvSpPr>
          <p:spPr>
            <a:xfrm>
              <a:off x="2475088" y="3466513"/>
              <a:ext cx="821700" cy="555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30 %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4" name="Google Shape;1684;p72"/>
          <p:cNvGrpSpPr/>
          <p:nvPr/>
        </p:nvGrpSpPr>
        <p:grpSpPr>
          <a:xfrm>
            <a:off x="4675363" y="2239950"/>
            <a:ext cx="1485900" cy="663600"/>
            <a:chOff x="4675363" y="2351013"/>
            <a:chExt cx="1485900" cy="663600"/>
          </a:xfrm>
        </p:grpSpPr>
        <p:sp>
          <p:nvSpPr>
            <p:cNvPr id="1685" name="Google Shape;1685;p72"/>
            <p:cNvSpPr txBox="1"/>
            <p:nvPr/>
          </p:nvSpPr>
          <p:spPr>
            <a:xfrm>
              <a:off x="4675363" y="23510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Millennials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6" name="Google Shape;1686;p72"/>
            <p:cNvSpPr txBox="1"/>
            <p:nvPr/>
          </p:nvSpPr>
          <p:spPr>
            <a:xfrm>
              <a:off x="4675363" y="26828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1981–1996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73"/>
          <p:cNvSpPr/>
          <p:nvPr/>
        </p:nvSpPr>
        <p:spPr>
          <a:xfrm>
            <a:off x="4317600" y="3915475"/>
            <a:ext cx="508800" cy="50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2" name="Google Shape;1692;p73"/>
          <p:cNvSpPr/>
          <p:nvPr/>
        </p:nvSpPr>
        <p:spPr>
          <a:xfrm>
            <a:off x="3505200" y="1133475"/>
            <a:ext cx="2133600" cy="987600"/>
          </a:xfrm>
          <a:prstGeom prst="roundRect">
            <a:avLst>
              <a:gd fmla="val 16667" name="adj"/>
            </a:avLst>
          </a:prstGeom>
          <a:solidFill>
            <a:srgbClr val="4486C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73"/>
          <p:cNvSpPr/>
          <p:nvPr/>
        </p:nvSpPr>
        <p:spPr>
          <a:xfrm>
            <a:off x="1295400" y="3438525"/>
            <a:ext cx="2133600" cy="987600"/>
          </a:xfrm>
          <a:prstGeom prst="roundRect">
            <a:avLst>
              <a:gd fmla="val 16667" name="adj"/>
            </a:avLst>
          </a:prstGeom>
          <a:solidFill>
            <a:srgbClr val="F2B319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73"/>
          <p:cNvSpPr/>
          <p:nvPr/>
        </p:nvSpPr>
        <p:spPr>
          <a:xfrm>
            <a:off x="5715000" y="3438525"/>
            <a:ext cx="2133600" cy="987600"/>
          </a:xfrm>
          <a:prstGeom prst="roundRect">
            <a:avLst>
              <a:gd fmla="val 16667" name="adj"/>
            </a:avLst>
          </a:prstGeom>
          <a:solidFill>
            <a:srgbClr val="66AF44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7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696" name="Google Shape;1696;p73"/>
          <p:cNvGrpSpPr/>
          <p:nvPr/>
        </p:nvGrpSpPr>
        <p:grpSpPr>
          <a:xfrm>
            <a:off x="7122682" y="989127"/>
            <a:ext cx="1565368" cy="3742681"/>
            <a:chOff x="7122682" y="989127"/>
            <a:chExt cx="1565368" cy="3742681"/>
          </a:xfrm>
        </p:grpSpPr>
        <p:grpSp>
          <p:nvGrpSpPr>
            <p:cNvPr id="1697" name="Google Shape;1697;p73"/>
            <p:cNvGrpSpPr/>
            <p:nvPr/>
          </p:nvGrpSpPr>
          <p:grpSpPr>
            <a:xfrm>
              <a:off x="7122682" y="989127"/>
              <a:ext cx="1564125" cy="3742681"/>
              <a:chOff x="687475" y="1477100"/>
              <a:chExt cx="1634234" cy="3910848"/>
            </a:xfrm>
          </p:grpSpPr>
          <p:sp>
            <p:nvSpPr>
              <p:cNvPr id="1698" name="Google Shape;1698;p73"/>
              <p:cNvSpPr/>
              <p:nvPr/>
            </p:nvSpPr>
            <p:spPr>
              <a:xfrm>
                <a:off x="725237" y="1477100"/>
                <a:ext cx="554286" cy="588440"/>
              </a:xfrm>
              <a:custGeom>
                <a:rect b="b" l="l" r="r" t="t"/>
                <a:pathLst>
                  <a:path extrusionOk="0" h="30995" w="29196">
                    <a:moveTo>
                      <a:pt x="14756" y="0"/>
                    </a:moveTo>
                    <a:lnTo>
                      <a:pt x="14303" y="11"/>
                    </a:lnTo>
                    <a:lnTo>
                      <a:pt x="13861" y="32"/>
                    </a:lnTo>
                    <a:lnTo>
                      <a:pt x="13430" y="63"/>
                    </a:lnTo>
                    <a:lnTo>
                      <a:pt x="12988" y="105"/>
                    </a:lnTo>
                    <a:lnTo>
                      <a:pt x="12556" y="158"/>
                    </a:lnTo>
                    <a:lnTo>
                      <a:pt x="12135" y="232"/>
                    </a:lnTo>
                    <a:lnTo>
                      <a:pt x="11714" y="316"/>
                    </a:lnTo>
                    <a:lnTo>
                      <a:pt x="11293" y="400"/>
                    </a:lnTo>
                    <a:lnTo>
                      <a:pt x="10883" y="505"/>
                    </a:lnTo>
                    <a:lnTo>
                      <a:pt x="10483" y="621"/>
                    </a:lnTo>
                    <a:lnTo>
                      <a:pt x="10072" y="758"/>
                    </a:lnTo>
                    <a:lnTo>
                      <a:pt x="9683" y="895"/>
                    </a:lnTo>
                    <a:lnTo>
                      <a:pt x="9294" y="1042"/>
                    </a:lnTo>
                    <a:lnTo>
                      <a:pt x="8904" y="1200"/>
                    </a:lnTo>
                    <a:lnTo>
                      <a:pt x="8525" y="1368"/>
                    </a:lnTo>
                    <a:lnTo>
                      <a:pt x="8157" y="1558"/>
                    </a:lnTo>
                    <a:lnTo>
                      <a:pt x="7789" y="1747"/>
                    </a:lnTo>
                    <a:lnTo>
                      <a:pt x="7420" y="1947"/>
                    </a:lnTo>
                    <a:lnTo>
                      <a:pt x="7073" y="2157"/>
                    </a:lnTo>
                    <a:lnTo>
                      <a:pt x="6726" y="2378"/>
                    </a:lnTo>
                    <a:lnTo>
                      <a:pt x="6378" y="2610"/>
                    </a:lnTo>
                    <a:lnTo>
                      <a:pt x="6052" y="2852"/>
                    </a:lnTo>
                    <a:lnTo>
                      <a:pt x="5726" y="3094"/>
                    </a:lnTo>
                    <a:lnTo>
                      <a:pt x="5400" y="3357"/>
                    </a:lnTo>
                    <a:lnTo>
                      <a:pt x="5094" y="3620"/>
                    </a:lnTo>
                    <a:lnTo>
                      <a:pt x="4789" y="3894"/>
                    </a:lnTo>
                    <a:lnTo>
                      <a:pt x="4484" y="4178"/>
                    </a:lnTo>
                    <a:lnTo>
                      <a:pt x="4200" y="4473"/>
                    </a:lnTo>
                    <a:lnTo>
                      <a:pt x="3916" y="4768"/>
                    </a:lnTo>
                    <a:lnTo>
                      <a:pt x="3653" y="5073"/>
                    </a:lnTo>
                    <a:lnTo>
                      <a:pt x="3379" y="5388"/>
                    </a:lnTo>
                    <a:lnTo>
                      <a:pt x="3126" y="5715"/>
                    </a:lnTo>
                    <a:lnTo>
                      <a:pt x="2884" y="6041"/>
                    </a:lnTo>
                    <a:lnTo>
                      <a:pt x="2642" y="6378"/>
                    </a:lnTo>
                    <a:lnTo>
                      <a:pt x="2421" y="6725"/>
                    </a:lnTo>
                    <a:lnTo>
                      <a:pt x="2200" y="7072"/>
                    </a:lnTo>
                    <a:lnTo>
                      <a:pt x="1990" y="7430"/>
                    </a:lnTo>
                    <a:lnTo>
                      <a:pt x="1790" y="7799"/>
                    </a:lnTo>
                    <a:lnTo>
                      <a:pt x="1600" y="8167"/>
                    </a:lnTo>
                    <a:lnTo>
                      <a:pt x="1411" y="8546"/>
                    </a:lnTo>
                    <a:lnTo>
                      <a:pt x="1243" y="8925"/>
                    </a:lnTo>
                    <a:lnTo>
                      <a:pt x="1085" y="9314"/>
                    </a:lnTo>
                    <a:lnTo>
                      <a:pt x="937" y="9703"/>
                    </a:lnTo>
                    <a:lnTo>
                      <a:pt x="800" y="10103"/>
                    </a:lnTo>
                    <a:lnTo>
                      <a:pt x="664" y="10503"/>
                    </a:lnTo>
                    <a:lnTo>
                      <a:pt x="548" y="10914"/>
                    </a:lnTo>
                    <a:lnTo>
                      <a:pt x="443" y="11324"/>
                    </a:lnTo>
                    <a:lnTo>
                      <a:pt x="348" y="11745"/>
                    </a:lnTo>
                    <a:lnTo>
                      <a:pt x="264" y="12166"/>
                    </a:lnTo>
                    <a:lnTo>
                      <a:pt x="190" y="12598"/>
                    </a:lnTo>
                    <a:lnTo>
                      <a:pt x="127" y="13029"/>
                    </a:lnTo>
                    <a:lnTo>
                      <a:pt x="85" y="13461"/>
                    </a:lnTo>
                    <a:lnTo>
                      <a:pt x="43" y="13892"/>
                    </a:lnTo>
                    <a:lnTo>
                      <a:pt x="22" y="14334"/>
                    </a:lnTo>
                    <a:lnTo>
                      <a:pt x="1" y="14787"/>
                    </a:lnTo>
                    <a:lnTo>
                      <a:pt x="1" y="15229"/>
                    </a:lnTo>
                    <a:lnTo>
                      <a:pt x="22" y="15681"/>
                    </a:lnTo>
                    <a:lnTo>
                      <a:pt x="43" y="16134"/>
                    </a:lnTo>
                    <a:lnTo>
                      <a:pt x="85" y="16597"/>
                    </a:lnTo>
                    <a:lnTo>
                      <a:pt x="127" y="17049"/>
                    </a:lnTo>
                    <a:lnTo>
                      <a:pt x="201" y="17512"/>
                    </a:lnTo>
                    <a:lnTo>
                      <a:pt x="274" y="17976"/>
                    </a:lnTo>
                    <a:lnTo>
                      <a:pt x="369" y="18439"/>
                    </a:lnTo>
                    <a:lnTo>
                      <a:pt x="474" y="18912"/>
                    </a:lnTo>
                    <a:lnTo>
                      <a:pt x="611" y="19459"/>
                    </a:lnTo>
                    <a:lnTo>
                      <a:pt x="779" y="19996"/>
                    </a:lnTo>
                    <a:lnTo>
                      <a:pt x="969" y="20533"/>
                    </a:lnTo>
                    <a:lnTo>
                      <a:pt x="1169" y="21049"/>
                    </a:lnTo>
                    <a:lnTo>
                      <a:pt x="1400" y="21554"/>
                    </a:lnTo>
                    <a:lnTo>
                      <a:pt x="1642" y="22059"/>
                    </a:lnTo>
                    <a:lnTo>
                      <a:pt x="1906" y="22543"/>
                    </a:lnTo>
                    <a:lnTo>
                      <a:pt x="2190" y="23017"/>
                    </a:lnTo>
                    <a:lnTo>
                      <a:pt x="2484" y="23480"/>
                    </a:lnTo>
                    <a:lnTo>
                      <a:pt x="2800" y="23922"/>
                    </a:lnTo>
                    <a:lnTo>
                      <a:pt x="3137" y="24364"/>
                    </a:lnTo>
                    <a:lnTo>
                      <a:pt x="3484" y="24785"/>
                    </a:lnTo>
                    <a:lnTo>
                      <a:pt x="3842" y="25195"/>
                    </a:lnTo>
                    <a:lnTo>
                      <a:pt x="4221" y="25585"/>
                    </a:lnTo>
                    <a:lnTo>
                      <a:pt x="4621" y="25964"/>
                    </a:lnTo>
                    <a:lnTo>
                      <a:pt x="5021" y="26332"/>
                    </a:lnTo>
                    <a:lnTo>
                      <a:pt x="5442" y="26679"/>
                    </a:lnTo>
                    <a:lnTo>
                      <a:pt x="5884" y="27016"/>
                    </a:lnTo>
                    <a:lnTo>
                      <a:pt x="6326" y="27342"/>
                    </a:lnTo>
                    <a:lnTo>
                      <a:pt x="6789" y="27637"/>
                    </a:lnTo>
                    <a:lnTo>
                      <a:pt x="7252" y="27932"/>
                    </a:lnTo>
                    <a:lnTo>
                      <a:pt x="7736" y="28195"/>
                    </a:lnTo>
                    <a:lnTo>
                      <a:pt x="8231" y="28447"/>
                    </a:lnTo>
                    <a:lnTo>
                      <a:pt x="8725" y="28689"/>
                    </a:lnTo>
                    <a:lnTo>
                      <a:pt x="9241" y="28900"/>
                    </a:lnTo>
                    <a:lnTo>
                      <a:pt x="9757" y="29100"/>
                    </a:lnTo>
                    <a:lnTo>
                      <a:pt x="10293" y="29279"/>
                    </a:lnTo>
                    <a:lnTo>
                      <a:pt x="10830" y="29447"/>
                    </a:lnTo>
                    <a:lnTo>
                      <a:pt x="11367" y="29584"/>
                    </a:lnTo>
                    <a:lnTo>
                      <a:pt x="11925" y="29710"/>
                    </a:lnTo>
                    <a:lnTo>
                      <a:pt x="12482" y="29815"/>
                    </a:lnTo>
                    <a:lnTo>
                      <a:pt x="13040" y="29900"/>
                    </a:lnTo>
                    <a:lnTo>
                      <a:pt x="13524" y="29952"/>
                    </a:lnTo>
                    <a:lnTo>
                      <a:pt x="14009" y="29994"/>
                    </a:lnTo>
                    <a:lnTo>
                      <a:pt x="14472" y="30015"/>
                    </a:lnTo>
                    <a:lnTo>
                      <a:pt x="14935" y="30036"/>
                    </a:lnTo>
                    <a:lnTo>
                      <a:pt x="15398" y="30036"/>
                    </a:lnTo>
                    <a:lnTo>
                      <a:pt x="15840" y="30015"/>
                    </a:lnTo>
                    <a:lnTo>
                      <a:pt x="16282" y="29994"/>
                    </a:lnTo>
                    <a:lnTo>
                      <a:pt x="16724" y="29952"/>
                    </a:lnTo>
                    <a:lnTo>
                      <a:pt x="17145" y="29900"/>
                    </a:lnTo>
                    <a:lnTo>
                      <a:pt x="17576" y="29836"/>
                    </a:lnTo>
                    <a:lnTo>
                      <a:pt x="17987" y="29752"/>
                    </a:lnTo>
                    <a:lnTo>
                      <a:pt x="18397" y="29668"/>
                    </a:lnTo>
                    <a:lnTo>
                      <a:pt x="18797" y="29563"/>
                    </a:lnTo>
                    <a:lnTo>
                      <a:pt x="19197" y="29447"/>
                    </a:lnTo>
                    <a:lnTo>
                      <a:pt x="19586" y="29321"/>
                    </a:lnTo>
                    <a:lnTo>
                      <a:pt x="19976" y="29184"/>
                    </a:lnTo>
                    <a:lnTo>
                      <a:pt x="20355" y="29037"/>
                    </a:lnTo>
                    <a:lnTo>
                      <a:pt x="20734" y="28868"/>
                    </a:lnTo>
                    <a:lnTo>
                      <a:pt x="21091" y="28700"/>
                    </a:lnTo>
                    <a:lnTo>
                      <a:pt x="21460" y="28521"/>
                    </a:lnTo>
                    <a:lnTo>
                      <a:pt x="21818" y="28321"/>
                    </a:lnTo>
                    <a:lnTo>
                      <a:pt x="22165" y="28121"/>
                    </a:lnTo>
                    <a:lnTo>
                      <a:pt x="22512" y="27911"/>
                    </a:lnTo>
                    <a:lnTo>
                      <a:pt x="22849" y="27679"/>
                    </a:lnTo>
                    <a:lnTo>
                      <a:pt x="23186" y="27447"/>
                    </a:lnTo>
                    <a:lnTo>
                      <a:pt x="23512" y="27205"/>
                    </a:lnTo>
                    <a:lnTo>
                      <a:pt x="23838" y="26953"/>
                    </a:lnTo>
                    <a:lnTo>
                      <a:pt x="24154" y="26690"/>
                    </a:lnTo>
                    <a:lnTo>
                      <a:pt x="24470" y="26427"/>
                    </a:lnTo>
                    <a:lnTo>
                      <a:pt x="24775" y="26142"/>
                    </a:lnTo>
                    <a:lnTo>
                      <a:pt x="25080" y="25858"/>
                    </a:lnTo>
                    <a:lnTo>
                      <a:pt x="25375" y="25553"/>
                    </a:lnTo>
                    <a:lnTo>
                      <a:pt x="29195" y="30994"/>
                    </a:lnTo>
                    <a:lnTo>
                      <a:pt x="29195" y="13976"/>
                    </a:lnTo>
                    <a:lnTo>
                      <a:pt x="29195" y="13608"/>
                    </a:lnTo>
                    <a:lnTo>
                      <a:pt x="29174" y="13250"/>
                    </a:lnTo>
                    <a:lnTo>
                      <a:pt x="29153" y="12892"/>
                    </a:lnTo>
                    <a:lnTo>
                      <a:pt x="29121" y="12534"/>
                    </a:lnTo>
                    <a:lnTo>
                      <a:pt x="29079" y="12177"/>
                    </a:lnTo>
                    <a:lnTo>
                      <a:pt x="29027" y="11829"/>
                    </a:lnTo>
                    <a:lnTo>
                      <a:pt x="28974" y="11482"/>
                    </a:lnTo>
                    <a:lnTo>
                      <a:pt x="28900" y="11135"/>
                    </a:lnTo>
                    <a:lnTo>
                      <a:pt x="28827" y="10787"/>
                    </a:lnTo>
                    <a:lnTo>
                      <a:pt x="28743" y="10451"/>
                    </a:lnTo>
                    <a:lnTo>
                      <a:pt x="28648" y="10114"/>
                    </a:lnTo>
                    <a:lnTo>
                      <a:pt x="28543" y="9788"/>
                    </a:lnTo>
                    <a:lnTo>
                      <a:pt x="28437" y="9461"/>
                    </a:lnTo>
                    <a:lnTo>
                      <a:pt x="28322" y="9135"/>
                    </a:lnTo>
                    <a:lnTo>
                      <a:pt x="28195" y="8819"/>
                    </a:lnTo>
                    <a:lnTo>
                      <a:pt x="28058" y="8504"/>
                    </a:lnTo>
                    <a:lnTo>
                      <a:pt x="27911" y="8188"/>
                    </a:lnTo>
                    <a:lnTo>
                      <a:pt x="27764" y="7883"/>
                    </a:lnTo>
                    <a:lnTo>
                      <a:pt x="27606" y="7578"/>
                    </a:lnTo>
                    <a:lnTo>
                      <a:pt x="27448" y="7272"/>
                    </a:lnTo>
                    <a:lnTo>
                      <a:pt x="27280" y="6978"/>
                    </a:lnTo>
                    <a:lnTo>
                      <a:pt x="27101" y="6693"/>
                    </a:lnTo>
                    <a:lnTo>
                      <a:pt x="26911" y="6409"/>
                    </a:lnTo>
                    <a:lnTo>
                      <a:pt x="26722" y="6125"/>
                    </a:lnTo>
                    <a:lnTo>
                      <a:pt x="26522" y="5852"/>
                    </a:lnTo>
                    <a:lnTo>
                      <a:pt x="26322" y="5578"/>
                    </a:lnTo>
                    <a:lnTo>
                      <a:pt x="26101" y="5315"/>
                    </a:lnTo>
                    <a:lnTo>
                      <a:pt x="25890" y="5052"/>
                    </a:lnTo>
                    <a:lnTo>
                      <a:pt x="25659" y="4799"/>
                    </a:lnTo>
                    <a:lnTo>
                      <a:pt x="25438" y="4547"/>
                    </a:lnTo>
                    <a:lnTo>
                      <a:pt x="25196" y="4304"/>
                    </a:lnTo>
                    <a:lnTo>
                      <a:pt x="24954" y="4062"/>
                    </a:lnTo>
                    <a:lnTo>
                      <a:pt x="24701" y="3831"/>
                    </a:lnTo>
                    <a:lnTo>
                      <a:pt x="24449" y="3599"/>
                    </a:lnTo>
                    <a:lnTo>
                      <a:pt x="24196" y="3378"/>
                    </a:lnTo>
                    <a:lnTo>
                      <a:pt x="23922" y="3168"/>
                    </a:lnTo>
                    <a:lnTo>
                      <a:pt x="23659" y="2957"/>
                    </a:lnTo>
                    <a:lnTo>
                      <a:pt x="23375" y="2747"/>
                    </a:lnTo>
                    <a:lnTo>
                      <a:pt x="23102" y="2557"/>
                    </a:lnTo>
                    <a:lnTo>
                      <a:pt x="22817" y="2368"/>
                    </a:lnTo>
                    <a:lnTo>
                      <a:pt x="22523" y="2179"/>
                    </a:lnTo>
                    <a:lnTo>
                      <a:pt x="22228" y="2000"/>
                    </a:lnTo>
                    <a:lnTo>
                      <a:pt x="21923" y="1831"/>
                    </a:lnTo>
                    <a:lnTo>
                      <a:pt x="21618" y="1673"/>
                    </a:lnTo>
                    <a:lnTo>
                      <a:pt x="21312" y="1516"/>
                    </a:lnTo>
                    <a:lnTo>
                      <a:pt x="20997" y="1368"/>
                    </a:lnTo>
                    <a:lnTo>
                      <a:pt x="20681" y="1221"/>
                    </a:lnTo>
                    <a:lnTo>
                      <a:pt x="20365" y="1084"/>
                    </a:lnTo>
                    <a:lnTo>
                      <a:pt x="20039" y="958"/>
                    </a:lnTo>
                    <a:lnTo>
                      <a:pt x="19702" y="842"/>
                    </a:lnTo>
                    <a:lnTo>
                      <a:pt x="19376" y="726"/>
                    </a:lnTo>
                    <a:lnTo>
                      <a:pt x="19039" y="621"/>
                    </a:lnTo>
                    <a:lnTo>
                      <a:pt x="18692" y="526"/>
                    </a:lnTo>
                    <a:lnTo>
                      <a:pt x="18355" y="431"/>
                    </a:lnTo>
                    <a:lnTo>
                      <a:pt x="18008" y="358"/>
                    </a:lnTo>
                    <a:lnTo>
                      <a:pt x="17650" y="284"/>
                    </a:lnTo>
                    <a:lnTo>
                      <a:pt x="17303" y="221"/>
                    </a:lnTo>
                    <a:lnTo>
                      <a:pt x="16945" y="158"/>
                    </a:lnTo>
                    <a:lnTo>
                      <a:pt x="16587" y="116"/>
                    </a:lnTo>
                    <a:lnTo>
                      <a:pt x="16229" y="74"/>
                    </a:lnTo>
                    <a:lnTo>
                      <a:pt x="15861" y="42"/>
                    </a:lnTo>
                    <a:lnTo>
                      <a:pt x="15492" y="21"/>
                    </a:lnTo>
                    <a:lnTo>
                      <a:pt x="15124" y="11"/>
                    </a:lnTo>
                    <a:lnTo>
                      <a:pt x="147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73"/>
              <p:cNvSpPr/>
              <p:nvPr/>
            </p:nvSpPr>
            <p:spPr>
              <a:xfrm>
                <a:off x="868312" y="1599973"/>
                <a:ext cx="196020" cy="273555"/>
              </a:xfrm>
              <a:custGeom>
                <a:rect b="b" l="l" r="r" t="t"/>
                <a:pathLst>
                  <a:path extrusionOk="0" h="14409" w="10325">
                    <a:moveTo>
                      <a:pt x="3599" y="0"/>
                    </a:moveTo>
                    <a:lnTo>
                      <a:pt x="3463" y="22"/>
                    </a:lnTo>
                    <a:lnTo>
                      <a:pt x="3326" y="64"/>
                    </a:lnTo>
                    <a:lnTo>
                      <a:pt x="3189" y="106"/>
                    </a:lnTo>
                    <a:lnTo>
                      <a:pt x="3073" y="169"/>
                    </a:lnTo>
                    <a:lnTo>
                      <a:pt x="2957" y="243"/>
                    </a:lnTo>
                    <a:lnTo>
                      <a:pt x="2842" y="316"/>
                    </a:lnTo>
                    <a:lnTo>
                      <a:pt x="2747" y="411"/>
                    </a:lnTo>
                    <a:lnTo>
                      <a:pt x="2652" y="516"/>
                    </a:lnTo>
                    <a:lnTo>
                      <a:pt x="2568" y="621"/>
                    </a:lnTo>
                    <a:lnTo>
                      <a:pt x="2505" y="737"/>
                    </a:lnTo>
                    <a:lnTo>
                      <a:pt x="2442" y="863"/>
                    </a:lnTo>
                    <a:lnTo>
                      <a:pt x="2400" y="990"/>
                    </a:lnTo>
                    <a:lnTo>
                      <a:pt x="2358" y="1127"/>
                    </a:lnTo>
                    <a:lnTo>
                      <a:pt x="2336" y="1263"/>
                    </a:lnTo>
                    <a:lnTo>
                      <a:pt x="2336" y="1411"/>
                    </a:lnTo>
                    <a:lnTo>
                      <a:pt x="2336" y="1705"/>
                    </a:lnTo>
                    <a:lnTo>
                      <a:pt x="2336" y="1905"/>
                    </a:lnTo>
                    <a:lnTo>
                      <a:pt x="2347" y="2105"/>
                    </a:lnTo>
                    <a:lnTo>
                      <a:pt x="2358" y="2305"/>
                    </a:lnTo>
                    <a:lnTo>
                      <a:pt x="2389" y="2505"/>
                    </a:lnTo>
                    <a:lnTo>
                      <a:pt x="2410" y="2695"/>
                    </a:lnTo>
                    <a:lnTo>
                      <a:pt x="2452" y="2895"/>
                    </a:lnTo>
                    <a:lnTo>
                      <a:pt x="2494" y="3084"/>
                    </a:lnTo>
                    <a:lnTo>
                      <a:pt x="2536" y="3274"/>
                    </a:lnTo>
                    <a:lnTo>
                      <a:pt x="2600" y="3463"/>
                    </a:lnTo>
                    <a:lnTo>
                      <a:pt x="2652" y="3652"/>
                    </a:lnTo>
                    <a:lnTo>
                      <a:pt x="2726" y="3842"/>
                    </a:lnTo>
                    <a:lnTo>
                      <a:pt x="2800" y="4021"/>
                    </a:lnTo>
                    <a:lnTo>
                      <a:pt x="2873" y="4200"/>
                    </a:lnTo>
                    <a:lnTo>
                      <a:pt x="2957" y="4379"/>
                    </a:lnTo>
                    <a:lnTo>
                      <a:pt x="3052" y="4558"/>
                    </a:lnTo>
                    <a:lnTo>
                      <a:pt x="3147" y="4736"/>
                    </a:lnTo>
                    <a:lnTo>
                      <a:pt x="3442" y="5231"/>
                    </a:lnTo>
                    <a:lnTo>
                      <a:pt x="1852" y="5231"/>
                    </a:lnTo>
                    <a:lnTo>
                      <a:pt x="1663" y="5242"/>
                    </a:lnTo>
                    <a:lnTo>
                      <a:pt x="1484" y="5273"/>
                    </a:lnTo>
                    <a:lnTo>
                      <a:pt x="1305" y="5315"/>
                    </a:lnTo>
                    <a:lnTo>
                      <a:pt x="1137" y="5378"/>
                    </a:lnTo>
                    <a:lnTo>
                      <a:pt x="968" y="5452"/>
                    </a:lnTo>
                    <a:lnTo>
                      <a:pt x="821" y="5547"/>
                    </a:lnTo>
                    <a:lnTo>
                      <a:pt x="674" y="5652"/>
                    </a:lnTo>
                    <a:lnTo>
                      <a:pt x="547" y="5778"/>
                    </a:lnTo>
                    <a:lnTo>
                      <a:pt x="421" y="5905"/>
                    </a:lnTo>
                    <a:lnTo>
                      <a:pt x="316" y="6052"/>
                    </a:lnTo>
                    <a:lnTo>
                      <a:pt x="221" y="6199"/>
                    </a:lnTo>
                    <a:lnTo>
                      <a:pt x="147" y="6368"/>
                    </a:lnTo>
                    <a:lnTo>
                      <a:pt x="84" y="6536"/>
                    </a:lnTo>
                    <a:lnTo>
                      <a:pt x="42" y="6715"/>
                    </a:lnTo>
                    <a:lnTo>
                      <a:pt x="11" y="6894"/>
                    </a:lnTo>
                    <a:lnTo>
                      <a:pt x="0" y="7083"/>
                    </a:lnTo>
                    <a:lnTo>
                      <a:pt x="0" y="12556"/>
                    </a:lnTo>
                    <a:lnTo>
                      <a:pt x="11" y="12745"/>
                    </a:lnTo>
                    <a:lnTo>
                      <a:pt x="42" y="12924"/>
                    </a:lnTo>
                    <a:lnTo>
                      <a:pt x="84" y="13103"/>
                    </a:lnTo>
                    <a:lnTo>
                      <a:pt x="147" y="13282"/>
                    </a:lnTo>
                    <a:lnTo>
                      <a:pt x="221" y="13440"/>
                    </a:lnTo>
                    <a:lnTo>
                      <a:pt x="316" y="13587"/>
                    </a:lnTo>
                    <a:lnTo>
                      <a:pt x="421" y="13735"/>
                    </a:lnTo>
                    <a:lnTo>
                      <a:pt x="547" y="13861"/>
                    </a:lnTo>
                    <a:lnTo>
                      <a:pt x="674" y="13987"/>
                    </a:lnTo>
                    <a:lnTo>
                      <a:pt x="821" y="14093"/>
                    </a:lnTo>
                    <a:lnTo>
                      <a:pt x="968" y="14187"/>
                    </a:lnTo>
                    <a:lnTo>
                      <a:pt x="1137" y="14261"/>
                    </a:lnTo>
                    <a:lnTo>
                      <a:pt x="1305" y="14324"/>
                    </a:lnTo>
                    <a:lnTo>
                      <a:pt x="1484" y="14366"/>
                    </a:lnTo>
                    <a:lnTo>
                      <a:pt x="1663" y="14398"/>
                    </a:lnTo>
                    <a:lnTo>
                      <a:pt x="1852" y="14408"/>
                    </a:lnTo>
                    <a:lnTo>
                      <a:pt x="10324" y="14408"/>
                    </a:lnTo>
                    <a:lnTo>
                      <a:pt x="10324" y="4663"/>
                    </a:lnTo>
                    <a:lnTo>
                      <a:pt x="8798" y="4663"/>
                    </a:lnTo>
                    <a:lnTo>
                      <a:pt x="8588" y="4652"/>
                    </a:lnTo>
                    <a:lnTo>
                      <a:pt x="8377" y="4631"/>
                    </a:lnTo>
                    <a:lnTo>
                      <a:pt x="8167" y="4610"/>
                    </a:lnTo>
                    <a:lnTo>
                      <a:pt x="7967" y="4568"/>
                    </a:lnTo>
                    <a:lnTo>
                      <a:pt x="7767" y="4515"/>
                    </a:lnTo>
                    <a:lnTo>
                      <a:pt x="7567" y="4452"/>
                    </a:lnTo>
                    <a:lnTo>
                      <a:pt x="7367" y="4389"/>
                    </a:lnTo>
                    <a:lnTo>
                      <a:pt x="7178" y="4305"/>
                    </a:lnTo>
                    <a:lnTo>
                      <a:pt x="6999" y="4210"/>
                    </a:lnTo>
                    <a:lnTo>
                      <a:pt x="6820" y="4105"/>
                    </a:lnTo>
                    <a:lnTo>
                      <a:pt x="6641" y="4000"/>
                    </a:lnTo>
                    <a:lnTo>
                      <a:pt x="6473" y="3873"/>
                    </a:lnTo>
                    <a:lnTo>
                      <a:pt x="6315" y="3747"/>
                    </a:lnTo>
                    <a:lnTo>
                      <a:pt x="6157" y="3610"/>
                    </a:lnTo>
                    <a:lnTo>
                      <a:pt x="6009" y="3463"/>
                    </a:lnTo>
                    <a:lnTo>
                      <a:pt x="5862" y="3305"/>
                    </a:lnTo>
                    <a:lnTo>
                      <a:pt x="5704" y="3095"/>
                    </a:lnTo>
                    <a:lnTo>
                      <a:pt x="5567" y="2874"/>
                    </a:lnTo>
                    <a:lnTo>
                      <a:pt x="5441" y="2642"/>
                    </a:lnTo>
                    <a:lnTo>
                      <a:pt x="5346" y="2400"/>
                    </a:lnTo>
                    <a:lnTo>
                      <a:pt x="5262" y="2158"/>
                    </a:lnTo>
                    <a:lnTo>
                      <a:pt x="5199" y="1905"/>
                    </a:lnTo>
                    <a:lnTo>
                      <a:pt x="5167" y="1642"/>
                    </a:lnTo>
                    <a:lnTo>
                      <a:pt x="5157" y="1379"/>
                    </a:lnTo>
                    <a:lnTo>
                      <a:pt x="5146" y="1242"/>
                    </a:lnTo>
                    <a:lnTo>
                      <a:pt x="5125" y="1106"/>
                    </a:lnTo>
                    <a:lnTo>
                      <a:pt x="5083" y="969"/>
                    </a:lnTo>
                    <a:lnTo>
                      <a:pt x="5031" y="842"/>
                    </a:lnTo>
                    <a:lnTo>
                      <a:pt x="4978" y="716"/>
                    </a:lnTo>
                    <a:lnTo>
                      <a:pt x="4904" y="611"/>
                    </a:lnTo>
                    <a:lnTo>
                      <a:pt x="4820" y="495"/>
                    </a:lnTo>
                    <a:lnTo>
                      <a:pt x="4736" y="400"/>
                    </a:lnTo>
                    <a:lnTo>
                      <a:pt x="4631" y="316"/>
                    </a:lnTo>
                    <a:lnTo>
                      <a:pt x="4526" y="232"/>
                    </a:lnTo>
                    <a:lnTo>
                      <a:pt x="4410" y="169"/>
                    </a:lnTo>
                    <a:lnTo>
                      <a:pt x="4283" y="106"/>
                    </a:lnTo>
                    <a:lnTo>
                      <a:pt x="4157" y="64"/>
                    </a:lnTo>
                    <a:lnTo>
                      <a:pt x="4020" y="22"/>
                    </a:lnTo>
                    <a:lnTo>
                      <a:pt x="38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73"/>
              <p:cNvSpPr/>
              <p:nvPr/>
            </p:nvSpPr>
            <p:spPr>
              <a:xfrm>
                <a:off x="1052319" y="1675896"/>
                <a:ext cx="94336" cy="204620"/>
              </a:xfrm>
              <a:custGeom>
                <a:rect b="b" l="l" r="r" t="t"/>
                <a:pathLst>
                  <a:path extrusionOk="0" h="10778" w="4969">
                    <a:moveTo>
                      <a:pt x="1506" y="1"/>
                    </a:moveTo>
                    <a:lnTo>
                      <a:pt x="1359" y="11"/>
                    </a:lnTo>
                    <a:lnTo>
                      <a:pt x="1201" y="32"/>
                    </a:lnTo>
                    <a:lnTo>
                      <a:pt x="1064" y="74"/>
                    </a:lnTo>
                    <a:lnTo>
                      <a:pt x="917" y="127"/>
                    </a:lnTo>
                    <a:lnTo>
                      <a:pt x="790" y="190"/>
                    </a:lnTo>
                    <a:lnTo>
                      <a:pt x="664" y="264"/>
                    </a:lnTo>
                    <a:lnTo>
                      <a:pt x="548" y="348"/>
                    </a:lnTo>
                    <a:lnTo>
                      <a:pt x="443" y="443"/>
                    </a:lnTo>
                    <a:lnTo>
                      <a:pt x="338" y="559"/>
                    </a:lnTo>
                    <a:lnTo>
                      <a:pt x="254" y="674"/>
                    </a:lnTo>
                    <a:lnTo>
                      <a:pt x="180" y="801"/>
                    </a:lnTo>
                    <a:lnTo>
                      <a:pt x="117" y="927"/>
                    </a:lnTo>
                    <a:lnTo>
                      <a:pt x="64" y="1064"/>
                    </a:lnTo>
                    <a:lnTo>
                      <a:pt x="33" y="1211"/>
                    </a:lnTo>
                    <a:lnTo>
                      <a:pt x="1" y="1358"/>
                    </a:lnTo>
                    <a:lnTo>
                      <a:pt x="1" y="1516"/>
                    </a:lnTo>
                    <a:lnTo>
                      <a:pt x="1" y="9262"/>
                    </a:lnTo>
                    <a:lnTo>
                      <a:pt x="1" y="9420"/>
                    </a:lnTo>
                    <a:lnTo>
                      <a:pt x="33" y="9567"/>
                    </a:lnTo>
                    <a:lnTo>
                      <a:pt x="64" y="9715"/>
                    </a:lnTo>
                    <a:lnTo>
                      <a:pt x="117" y="9851"/>
                    </a:lnTo>
                    <a:lnTo>
                      <a:pt x="180" y="9988"/>
                    </a:lnTo>
                    <a:lnTo>
                      <a:pt x="254" y="10115"/>
                    </a:lnTo>
                    <a:lnTo>
                      <a:pt x="338" y="10230"/>
                    </a:lnTo>
                    <a:lnTo>
                      <a:pt x="443" y="10336"/>
                    </a:lnTo>
                    <a:lnTo>
                      <a:pt x="548" y="10430"/>
                    </a:lnTo>
                    <a:lnTo>
                      <a:pt x="664" y="10525"/>
                    </a:lnTo>
                    <a:lnTo>
                      <a:pt x="790" y="10599"/>
                    </a:lnTo>
                    <a:lnTo>
                      <a:pt x="917" y="10662"/>
                    </a:lnTo>
                    <a:lnTo>
                      <a:pt x="1064" y="10714"/>
                    </a:lnTo>
                    <a:lnTo>
                      <a:pt x="1201" y="10746"/>
                    </a:lnTo>
                    <a:lnTo>
                      <a:pt x="1359" y="10767"/>
                    </a:lnTo>
                    <a:lnTo>
                      <a:pt x="1506" y="10778"/>
                    </a:lnTo>
                    <a:lnTo>
                      <a:pt x="3453" y="10778"/>
                    </a:lnTo>
                    <a:lnTo>
                      <a:pt x="3611" y="10767"/>
                    </a:lnTo>
                    <a:lnTo>
                      <a:pt x="3758" y="10746"/>
                    </a:lnTo>
                    <a:lnTo>
                      <a:pt x="3905" y="10714"/>
                    </a:lnTo>
                    <a:lnTo>
                      <a:pt x="4042" y="10662"/>
                    </a:lnTo>
                    <a:lnTo>
                      <a:pt x="4179" y="10599"/>
                    </a:lnTo>
                    <a:lnTo>
                      <a:pt x="4305" y="10525"/>
                    </a:lnTo>
                    <a:lnTo>
                      <a:pt x="4421" y="10430"/>
                    </a:lnTo>
                    <a:lnTo>
                      <a:pt x="4526" y="10336"/>
                    </a:lnTo>
                    <a:lnTo>
                      <a:pt x="4621" y="10230"/>
                    </a:lnTo>
                    <a:lnTo>
                      <a:pt x="4716" y="10115"/>
                    </a:lnTo>
                    <a:lnTo>
                      <a:pt x="4790" y="9988"/>
                    </a:lnTo>
                    <a:lnTo>
                      <a:pt x="4853" y="9851"/>
                    </a:lnTo>
                    <a:lnTo>
                      <a:pt x="4905" y="9715"/>
                    </a:lnTo>
                    <a:lnTo>
                      <a:pt x="4937" y="9567"/>
                    </a:lnTo>
                    <a:lnTo>
                      <a:pt x="4958" y="9420"/>
                    </a:lnTo>
                    <a:lnTo>
                      <a:pt x="4968" y="9262"/>
                    </a:lnTo>
                    <a:lnTo>
                      <a:pt x="4968" y="1516"/>
                    </a:lnTo>
                    <a:lnTo>
                      <a:pt x="4958" y="1358"/>
                    </a:lnTo>
                    <a:lnTo>
                      <a:pt x="4937" y="1211"/>
                    </a:lnTo>
                    <a:lnTo>
                      <a:pt x="4905" y="1064"/>
                    </a:lnTo>
                    <a:lnTo>
                      <a:pt x="4853" y="927"/>
                    </a:lnTo>
                    <a:lnTo>
                      <a:pt x="4790" y="801"/>
                    </a:lnTo>
                    <a:lnTo>
                      <a:pt x="4716" y="674"/>
                    </a:lnTo>
                    <a:lnTo>
                      <a:pt x="4621" y="559"/>
                    </a:lnTo>
                    <a:lnTo>
                      <a:pt x="4526" y="443"/>
                    </a:lnTo>
                    <a:lnTo>
                      <a:pt x="4421" y="348"/>
                    </a:lnTo>
                    <a:lnTo>
                      <a:pt x="4305" y="264"/>
                    </a:lnTo>
                    <a:lnTo>
                      <a:pt x="4179" y="190"/>
                    </a:lnTo>
                    <a:lnTo>
                      <a:pt x="4042" y="127"/>
                    </a:lnTo>
                    <a:lnTo>
                      <a:pt x="3905" y="74"/>
                    </a:lnTo>
                    <a:lnTo>
                      <a:pt x="3758" y="32"/>
                    </a:lnTo>
                    <a:lnTo>
                      <a:pt x="3611" y="11"/>
                    </a:ln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73"/>
              <p:cNvSpPr/>
              <p:nvPr/>
            </p:nvSpPr>
            <p:spPr>
              <a:xfrm>
                <a:off x="1505502" y="3434604"/>
                <a:ext cx="382434" cy="1910954"/>
              </a:xfrm>
              <a:custGeom>
                <a:rect b="b" l="l" r="r" t="t"/>
                <a:pathLst>
                  <a:path extrusionOk="0" h="100656" w="20144">
                    <a:moveTo>
                      <a:pt x="10072" y="1"/>
                    </a:moveTo>
                    <a:lnTo>
                      <a:pt x="9588" y="32"/>
                    </a:lnTo>
                    <a:lnTo>
                      <a:pt x="9114" y="85"/>
                    </a:lnTo>
                    <a:lnTo>
                      <a:pt x="8630" y="159"/>
                    </a:lnTo>
                    <a:lnTo>
                      <a:pt x="8146" y="253"/>
                    </a:lnTo>
                    <a:lnTo>
                      <a:pt x="7672" y="380"/>
                    </a:lnTo>
                    <a:lnTo>
                      <a:pt x="7430" y="453"/>
                    </a:lnTo>
                    <a:lnTo>
                      <a:pt x="7199" y="527"/>
                    </a:lnTo>
                    <a:lnTo>
                      <a:pt x="6957" y="611"/>
                    </a:lnTo>
                    <a:lnTo>
                      <a:pt x="6725" y="706"/>
                    </a:lnTo>
                    <a:lnTo>
                      <a:pt x="6494" y="801"/>
                    </a:lnTo>
                    <a:lnTo>
                      <a:pt x="6262" y="906"/>
                    </a:lnTo>
                    <a:lnTo>
                      <a:pt x="6041" y="1011"/>
                    </a:lnTo>
                    <a:lnTo>
                      <a:pt x="5820" y="1127"/>
                    </a:lnTo>
                    <a:lnTo>
                      <a:pt x="5389" y="1359"/>
                    </a:lnTo>
                    <a:lnTo>
                      <a:pt x="4968" y="1622"/>
                    </a:lnTo>
                    <a:lnTo>
                      <a:pt x="4568" y="1895"/>
                    </a:lnTo>
                    <a:lnTo>
                      <a:pt x="4189" y="2190"/>
                    </a:lnTo>
                    <a:lnTo>
                      <a:pt x="3820" y="2506"/>
                    </a:lnTo>
                    <a:lnTo>
                      <a:pt x="3473" y="2832"/>
                    </a:lnTo>
                    <a:lnTo>
                      <a:pt x="3147" y="3169"/>
                    </a:lnTo>
                    <a:lnTo>
                      <a:pt x="2842" y="3527"/>
                    </a:lnTo>
                    <a:lnTo>
                      <a:pt x="2547" y="3905"/>
                    </a:lnTo>
                    <a:lnTo>
                      <a:pt x="2273" y="4284"/>
                    </a:lnTo>
                    <a:lnTo>
                      <a:pt x="2010" y="4684"/>
                    </a:lnTo>
                    <a:lnTo>
                      <a:pt x="1779" y="5084"/>
                    </a:lnTo>
                    <a:lnTo>
                      <a:pt x="1568" y="5505"/>
                    </a:lnTo>
                    <a:lnTo>
                      <a:pt x="1368" y="5926"/>
                    </a:lnTo>
                    <a:lnTo>
                      <a:pt x="1200" y="6368"/>
                    </a:lnTo>
                    <a:lnTo>
                      <a:pt x="1042" y="6810"/>
                    </a:lnTo>
                    <a:lnTo>
                      <a:pt x="905" y="7263"/>
                    </a:lnTo>
                    <a:lnTo>
                      <a:pt x="800" y="7715"/>
                    </a:lnTo>
                    <a:lnTo>
                      <a:pt x="705" y="8178"/>
                    </a:lnTo>
                    <a:lnTo>
                      <a:pt x="642" y="8652"/>
                    </a:lnTo>
                    <a:lnTo>
                      <a:pt x="600" y="9125"/>
                    </a:lnTo>
                    <a:lnTo>
                      <a:pt x="579" y="9599"/>
                    </a:lnTo>
                    <a:lnTo>
                      <a:pt x="579" y="10073"/>
                    </a:lnTo>
                    <a:lnTo>
                      <a:pt x="611" y="10557"/>
                    </a:lnTo>
                    <a:lnTo>
                      <a:pt x="653" y="11030"/>
                    </a:lnTo>
                    <a:lnTo>
                      <a:pt x="726" y="11515"/>
                    </a:lnTo>
                    <a:lnTo>
                      <a:pt x="832" y="11988"/>
                    </a:lnTo>
                    <a:lnTo>
                      <a:pt x="958" y="12472"/>
                    </a:lnTo>
                    <a:lnTo>
                      <a:pt x="1021" y="12704"/>
                    </a:lnTo>
                    <a:lnTo>
                      <a:pt x="1105" y="12946"/>
                    </a:lnTo>
                    <a:lnTo>
                      <a:pt x="1189" y="13177"/>
                    </a:lnTo>
                    <a:lnTo>
                      <a:pt x="1274" y="13419"/>
                    </a:lnTo>
                    <a:lnTo>
                      <a:pt x="1200" y="13104"/>
                    </a:lnTo>
                    <a:lnTo>
                      <a:pt x="1158" y="12862"/>
                    </a:lnTo>
                    <a:lnTo>
                      <a:pt x="1137" y="12693"/>
                    </a:lnTo>
                    <a:lnTo>
                      <a:pt x="1137" y="12577"/>
                    </a:lnTo>
                    <a:lnTo>
                      <a:pt x="1158" y="12504"/>
                    </a:lnTo>
                    <a:lnTo>
                      <a:pt x="1168" y="12483"/>
                    </a:lnTo>
                    <a:lnTo>
                      <a:pt x="1189" y="12462"/>
                    </a:lnTo>
                    <a:lnTo>
                      <a:pt x="1210" y="12451"/>
                    </a:lnTo>
                    <a:lnTo>
                      <a:pt x="1242" y="12462"/>
                    </a:lnTo>
                    <a:lnTo>
                      <a:pt x="1274" y="12483"/>
                    </a:lnTo>
                    <a:lnTo>
                      <a:pt x="1316" y="12525"/>
                    </a:lnTo>
                    <a:lnTo>
                      <a:pt x="1389" y="12641"/>
                    </a:lnTo>
                    <a:lnTo>
                      <a:pt x="1463" y="12809"/>
                    </a:lnTo>
                    <a:lnTo>
                      <a:pt x="1537" y="12998"/>
                    </a:lnTo>
                    <a:lnTo>
                      <a:pt x="1600" y="13219"/>
                    </a:lnTo>
                    <a:lnTo>
                      <a:pt x="1663" y="13451"/>
                    </a:lnTo>
                    <a:lnTo>
                      <a:pt x="1779" y="13967"/>
                    </a:lnTo>
                    <a:lnTo>
                      <a:pt x="1884" y="14524"/>
                    </a:lnTo>
                    <a:lnTo>
                      <a:pt x="1979" y="15114"/>
                    </a:lnTo>
                    <a:lnTo>
                      <a:pt x="2052" y="15724"/>
                    </a:lnTo>
                    <a:lnTo>
                      <a:pt x="2126" y="16356"/>
                    </a:lnTo>
                    <a:lnTo>
                      <a:pt x="2179" y="16998"/>
                    </a:lnTo>
                    <a:lnTo>
                      <a:pt x="2231" y="17650"/>
                    </a:lnTo>
                    <a:lnTo>
                      <a:pt x="2326" y="18976"/>
                    </a:lnTo>
                    <a:lnTo>
                      <a:pt x="2358" y="19660"/>
                    </a:lnTo>
                    <a:lnTo>
                      <a:pt x="2379" y="20334"/>
                    </a:lnTo>
                    <a:lnTo>
                      <a:pt x="2421" y="21713"/>
                    </a:lnTo>
                    <a:lnTo>
                      <a:pt x="2431" y="23091"/>
                    </a:lnTo>
                    <a:lnTo>
                      <a:pt x="2442" y="24491"/>
                    </a:lnTo>
                    <a:lnTo>
                      <a:pt x="2431" y="25891"/>
                    </a:lnTo>
                    <a:lnTo>
                      <a:pt x="2400" y="27301"/>
                    </a:lnTo>
                    <a:lnTo>
                      <a:pt x="2358" y="28711"/>
                    </a:lnTo>
                    <a:lnTo>
                      <a:pt x="2305" y="30132"/>
                    </a:lnTo>
                    <a:lnTo>
                      <a:pt x="2252" y="31553"/>
                    </a:lnTo>
                    <a:lnTo>
                      <a:pt x="2189" y="32974"/>
                    </a:lnTo>
                    <a:lnTo>
                      <a:pt x="2105" y="34394"/>
                    </a:lnTo>
                    <a:lnTo>
                      <a:pt x="1905" y="37236"/>
                    </a:lnTo>
                    <a:lnTo>
                      <a:pt x="1695" y="40088"/>
                    </a:lnTo>
                    <a:lnTo>
                      <a:pt x="1579" y="41509"/>
                    </a:lnTo>
                    <a:lnTo>
                      <a:pt x="1442" y="42930"/>
                    </a:lnTo>
                    <a:lnTo>
                      <a:pt x="853" y="48634"/>
                    </a:lnTo>
                    <a:lnTo>
                      <a:pt x="705" y="50055"/>
                    </a:lnTo>
                    <a:lnTo>
                      <a:pt x="621" y="50770"/>
                    </a:lnTo>
                    <a:lnTo>
                      <a:pt x="537" y="51475"/>
                    </a:lnTo>
                    <a:lnTo>
                      <a:pt x="442" y="52181"/>
                    </a:lnTo>
                    <a:lnTo>
                      <a:pt x="337" y="52886"/>
                    </a:lnTo>
                    <a:lnTo>
                      <a:pt x="221" y="53591"/>
                    </a:lnTo>
                    <a:lnTo>
                      <a:pt x="105" y="54285"/>
                    </a:lnTo>
                    <a:lnTo>
                      <a:pt x="53" y="54601"/>
                    </a:lnTo>
                    <a:lnTo>
                      <a:pt x="21" y="54759"/>
                    </a:lnTo>
                    <a:lnTo>
                      <a:pt x="11" y="54927"/>
                    </a:lnTo>
                    <a:lnTo>
                      <a:pt x="0" y="55106"/>
                    </a:lnTo>
                    <a:lnTo>
                      <a:pt x="11" y="55275"/>
                    </a:lnTo>
                    <a:lnTo>
                      <a:pt x="32" y="55959"/>
                    </a:lnTo>
                    <a:lnTo>
                      <a:pt x="53" y="56632"/>
                    </a:lnTo>
                    <a:lnTo>
                      <a:pt x="84" y="57990"/>
                    </a:lnTo>
                    <a:lnTo>
                      <a:pt x="95" y="59358"/>
                    </a:lnTo>
                    <a:lnTo>
                      <a:pt x="95" y="60716"/>
                    </a:lnTo>
                    <a:lnTo>
                      <a:pt x="21" y="66157"/>
                    </a:lnTo>
                    <a:lnTo>
                      <a:pt x="11" y="68883"/>
                    </a:lnTo>
                    <a:lnTo>
                      <a:pt x="32" y="70240"/>
                    </a:lnTo>
                    <a:lnTo>
                      <a:pt x="63" y="71598"/>
                    </a:lnTo>
                    <a:lnTo>
                      <a:pt x="116" y="72966"/>
                    </a:lnTo>
                    <a:lnTo>
                      <a:pt x="179" y="74324"/>
                    </a:lnTo>
                    <a:lnTo>
                      <a:pt x="263" y="75681"/>
                    </a:lnTo>
                    <a:lnTo>
                      <a:pt x="358" y="77039"/>
                    </a:lnTo>
                    <a:lnTo>
                      <a:pt x="558" y="79754"/>
                    </a:lnTo>
                    <a:lnTo>
                      <a:pt x="600" y="80438"/>
                    </a:lnTo>
                    <a:lnTo>
                      <a:pt x="663" y="81122"/>
                    </a:lnTo>
                    <a:lnTo>
                      <a:pt x="779" y="82480"/>
                    </a:lnTo>
                    <a:lnTo>
                      <a:pt x="1021" y="85195"/>
                    </a:lnTo>
                    <a:lnTo>
                      <a:pt x="1305" y="87911"/>
                    </a:lnTo>
                    <a:lnTo>
                      <a:pt x="1442" y="89268"/>
                    </a:lnTo>
                    <a:lnTo>
                      <a:pt x="1600" y="90626"/>
                    </a:lnTo>
                    <a:lnTo>
                      <a:pt x="1768" y="91984"/>
                    </a:lnTo>
                    <a:lnTo>
                      <a:pt x="1852" y="92668"/>
                    </a:lnTo>
                    <a:lnTo>
                      <a:pt x="1937" y="93352"/>
                    </a:lnTo>
                    <a:lnTo>
                      <a:pt x="2126" y="94709"/>
                    </a:lnTo>
                    <a:lnTo>
                      <a:pt x="2221" y="95383"/>
                    </a:lnTo>
                    <a:lnTo>
                      <a:pt x="2315" y="96067"/>
                    </a:lnTo>
                    <a:lnTo>
                      <a:pt x="2421" y="96741"/>
                    </a:lnTo>
                    <a:lnTo>
                      <a:pt x="2526" y="97425"/>
                    </a:lnTo>
                    <a:lnTo>
                      <a:pt x="2757" y="98782"/>
                    </a:lnTo>
                    <a:lnTo>
                      <a:pt x="2789" y="98951"/>
                    </a:lnTo>
                    <a:lnTo>
                      <a:pt x="2842" y="99119"/>
                    </a:lnTo>
                    <a:lnTo>
                      <a:pt x="2905" y="99287"/>
                    </a:lnTo>
                    <a:lnTo>
                      <a:pt x="2978" y="99445"/>
                    </a:lnTo>
                    <a:lnTo>
                      <a:pt x="3073" y="99603"/>
                    </a:lnTo>
                    <a:lnTo>
                      <a:pt x="3168" y="99740"/>
                    </a:lnTo>
                    <a:lnTo>
                      <a:pt x="3284" y="99877"/>
                    </a:lnTo>
                    <a:lnTo>
                      <a:pt x="3399" y="100014"/>
                    </a:lnTo>
                    <a:lnTo>
                      <a:pt x="3526" y="100129"/>
                    </a:lnTo>
                    <a:lnTo>
                      <a:pt x="3673" y="100235"/>
                    </a:lnTo>
                    <a:lnTo>
                      <a:pt x="3820" y="100329"/>
                    </a:lnTo>
                    <a:lnTo>
                      <a:pt x="3978" y="100424"/>
                    </a:lnTo>
                    <a:lnTo>
                      <a:pt x="4136" y="100498"/>
                    </a:lnTo>
                    <a:lnTo>
                      <a:pt x="4305" y="100561"/>
                    </a:lnTo>
                    <a:lnTo>
                      <a:pt x="4483" y="100603"/>
                    </a:lnTo>
                    <a:lnTo>
                      <a:pt x="4673" y="100635"/>
                    </a:lnTo>
                    <a:lnTo>
                      <a:pt x="4904" y="100656"/>
                    </a:lnTo>
                    <a:lnTo>
                      <a:pt x="5125" y="100656"/>
                    </a:lnTo>
                    <a:lnTo>
                      <a:pt x="5357" y="100635"/>
                    </a:lnTo>
                    <a:lnTo>
                      <a:pt x="5567" y="100582"/>
                    </a:lnTo>
                    <a:lnTo>
                      <a:pt x="5778" y="100519"/>
                    </a:lnTo>
                    <a:lnTo>
                      <a:pt x="5978" y="100435"/>
                    </a:lnTo>
                    <a:lnTo>
                      <a:pt x="6167" y="100329"/>
                    </a:lnTo>
                    <a:lnTo>
                      <a:pt x="6357" y="100203"/>
                    </a:lnTo>
                    <a:lnTo>
                      <a:pt x="6515" y="100066"/>
                    </a:lnTo>
                    <a:lnTo>
                      <a:pt x="6673" y="99908"/>
                    </a:lnTo>
                    <a:lnTo>
                      <a:pt x="6809" y="99740"/>
                    </a:lnTo>
                    <a:lnTo>
                      <a:pt x="6936" y="99561"/>
                    </a:lnTo>
                    <a:lnTo>
                      <a:pt x="7041" y="99361"/>
                    </a:lnTo>
                    <a:lnTo>
                      <a:pt x="7125" y="99161"/>
                    </a:lnTo>
                    <a:lnTo>
                      <a:pt x="7188" y="98940"/>
                    </a:lnTo>
                    <a:lnTo>
                      <a:pt x="7230" y="98709"/>
                    </a:lnTo>
                    <a:lnTo>
                      <a:pt x="7420" y="97351"/>
                    </a:lnTo>
                    <a:lnTo>
                      <a:pt x="7514" y="96667"/>
                    </a:lnTo>
                    <a:lnTo>
                      <a:pt x="7588" y="95983"/>
                    </a:lnTo>
                    <a:lnTo>
                      <a:pt x="7672" y="95309"/>
                    </a:lnTo>
                    <a:lnTo>
                      <a:pt x="7746" y="94625"/>
                    </a:lnTo>
                    <a:lnTo>
                      <a:pt x="7893" y="93257"/>
                    </a:lnTo>
                    <a:lnTo>
                      <a:pt x="7967" y="92583"/>
                    </a:lnTo>
                    <a:lnTo>
                      <a:pt x="8030" y="91899"/>
                    </a:lnTo>
                    <a:lnTo>
                      <a:pt x="8146" y="90531"/>
                    </a:lnTo>
                    <a:lnTo>
                      <a:pt x="8272" y="89174"/>
                    </a:lnTo>
                    <a:lnTo>
                      <a:pt x="8377" y="87805"/>
                    </a:lnTo>
                    <a:lnTo>
                      <a:pt x="8577" y="85090"/>
                    </a:lnTo>
                    <a:lnTo>
                      <a:pt x="8735" y="82364"/>
                    </a:lnTo>
                    <a:lnTo>
                      <a:pt x="8819" y="80996"/>
                    </a:lnTo>
                    <a:lnTo>
                      <a:pt x="8851" y="80323"/>
                    </a:lnTo>
                    <a:lnTo>
                      <a:pt x="8883" y="79639"/>
                    </a:lnTo>
                    <a:lnTo>
                      <a:pt x="8998" y="76913"/>
                    </a:lnTo>
                    <a:lnTo>
                      <a:pt x="9051" y="75555"/>
                    </a:lnTo>
                    <a:lnTo>
                      <a:pt x="9104" y="74197"/>
                    </a:lnTo>
                    <a:lnTo>
                      <a:pt x="9125" y="72829"/>
                    </a:lnTo>
                    <a:lnTo>
                      <a:pt x="9146" y="71472"/>
                    </a:lnTo>
                    <a:lnTo>
                      <a:pt x="9135" y="70114"/>
                    </a:lnTo>
                    <a:lnTo>
                      <a:pt x="9114" y="68746"/>
                    </a:lnTo>
                    <a:lnTo>
                      <a:pt x="9019" y="66031"/>
                    </a:lnTo>
                    <a:lnTo>
                      <a:pt x="8788" y="60589"/>
                    </a:lnTo>
                    <a:lnTo>
                      <a:pt x="8756" y="59232"/>
                    </a:lnTo>
                    <a:lnTo>
                      <a:pt x="8725" y="57874"/>
                    </a:lnTo>
                    <a:lnTo>
                      <a:pt x="8714" y="56506"/>
                    </a:lnTo>
                    <a:lnTo>
                      <a:pt x="8714" y="55832"/>
                    </a:lnTo>
                    <a:lnTo>
                      <a:pt x="8715" y="55777"/>
                    </a:lnTo>
                    <a:lnTo>
                      <a:pt x="8809" y="55422"/>
                    </a:lnTo>
                    <a:lnTo>
                      <a:pt x="8988" y="54717"/>
                    </a:lnTo>
                    <a:lnTo>
                      <a:pt x="9188" y="54022"/>
                    </a:lnTo>
                    <a:lnTo>
                      <a:pt x="9388" y="53317"/>
                    </a:lnTo>
                    <a:lnTo>
                      <a:pt x="10219" y="50528"/>
                    </a:lnTo>
                    <a:lnTo>
                      <a:pt x="11861" y="44940"/>
                    </a:lnTo>
                    <a:lnTo>
                      <a:pt x="13503" y="39320"/>
                    </a:lnTo>
                    <a:lnTo>
                      <a:pt x="15124" y="33679"/>
                    </a:lnTo>
                    <a:lnTo>
                      <a:pt x="15523" y="32258"/>
                    </a:lnTo>
                    <a:lnTo>
                      <a:pt x="15923" y="30827"/>
                    </a:lnTo>
                    <a:lnTo>
                      <a:pt x="16323" y="29395"/>
                    </a:lnTo>
                    <a:lnTo>
                      <a:pt x="16713" y="27954"/>
                    </a:lnTo>
                    <a:lnTo>
                      <a:pt x="17102" y="26512"/>
                    </a:lnTo>
                    <a:lnTo>
                      <a:pt x="17492" y="25059"/>
                    </a:lnTo>
                    <a:lnTo>
                      <a:pt x="17870" y="23586"/>
                    </a:lnTo>
                    <a:lnTo>
                      <a:pt x="18239" y="22102"/>
                    </a:lnTo>
                    <a:lnTo>
                      <a:pt x="18597" y="20597"/>
                    </a:lnTo>
                    <a:lnTo>
                      <a:pt x="18775" y="19839"/>
                    </a:lnTo>
                    <a:lnTo>
                      <a:pt x="18954" y="19071"/>
                    </a:lnTo>
                    <a:lnTo>
                      <a:pt x="19123" y="18292"/>
                    </a:lnTo>
                    <a:lnTo>
                      <a:pt x="19281" y="17503"/>
                    </a:lnTo>
                    <a:lnTo>
                      <a:pt x="19439" y="16692"/>
                    </a:lnTo>
                    <a:lnTo>
                      <a:pt x="19596" y="15872"/>
                    </a:lnTo>
                    <a:lnTo>
                      <a:pt x="19744" y="15019"/>
                    </a:lnTo>
                    <a:lnTo>
                      <a:pt x="19870" y="14135"/>
                    </a:lnTo>
                    <a:lnTo>
                      <a:pt x="19933" y="13683"/>
                    </a:lnTo>
                    <a:lnTo>
                      <a:pt x="19986" y="13209"/>
                    </a:lnTo>
                    <a:lnTo>
                      <a:pt x="20028" y="12725"/>
                    </a:lnTo>
                    <a:lnTo>
                      <a:pt x="20070" y="12230"/>
                    </a:lnTo>
                    <a:lnTo>
                      <a:pt x="20112" y="11704"/>
                    </a:lnTo>
                    <a:lnTo>
                      <a:pt x="20133" y="11146"/>
                    </a:lnTo>
                    <a:lnTo>
                      <a:pt x="20144" y="10546"/>
                    </a:lnTo>
                    <a:lnTo>
                      <a:pt x="20123" y="9904"/>
                    </a:lnTo>
                    <a:lnTo>
                      <a:pt x="20081" y="9189"/>
                    </a:lnTo>
                    <a:lnTo>
                      <a:pt x="20038" y="8799"/>
                    </a:lnTo>
                    <a:lnTo>
                      <a:pt x="19986" y="8368"/>
                    </a:lnTo>
                    <a:lnTo>
                      <a:pt x="19912" y="7905"/>
                    </a:lnTo>
                    <a:lnTo>
                      <a:pt x="19796" y="7378"/>
                    </a:lnTo>
                    <a:lnTo>
                      <a:pt x="19723" y="7105"/>
                    </a:lnTo>
                    <a:lnTo>
                      <a:pt x="19638" y="6800"/>
                    </a:lnTo>
                    <a:lnTo>
                      <a:pt x="19544" y="6484"/>
                    </a:lnTo>
                    <a:lnTo>
                      <a:pt x="19439" y="6147"/>
                    </a:lnTo>
                    <a:lnTo>
                      <a:pt x="19344" y="5916"/>
                    </a:lnTo>
                    <a:lnTo>
                      <a:pt x="19239" y="5684"/>
                    </a:lnTo>
                    <a:lnTo>
                      <a:pt x="19133" y="5463"/>
                    </a:lnTo>
                    <a:lnTo>
                      <a:pt x="19018" y="5242"/>
                    </a:lnTo>
                    <a:lnTo>
                      <a:pt x="18775" y="4811"/>
                    </a:lnTo>
                    <a:lnTo>
                      <a:pt x="18523" y="4400"/>
                    </a:lnTo>
                    <a:lnTo>
                      <a:pt x="18249" y="4000"/>
                    </a:lnTo>
                    <a:lnTo>
                      <a:pt x="17955" y="3611"/>
                    </a:lnTo>
                    <a:lnTo>
                      <a:pt x="17639" y="3253"/>
                    </a:lnTo>
                    <a:lnTo>
                      <a:pt x="17313" y="2906"/>
                    </a:lnTo>
                    <a:lnTo>
                      <a:pt x="16965" y="2569"/>
                    </a:lnTo>
                    <a:lnTo>
                      <a:pt x="16607" y="2264"/>
                    </a:lnTo>
                    <a:lnTo>
                      <a:pt x="16239" y="1969"/>
                    </a:lnTo>
                    <a:lnTo>
                      <a:pt x="15860" y="1695"/>
                    </a:lnTo>
                    <a:lnTo>
                      <a:pt x="15460" y="1443"/>
                    </a:lnTo>
                    <a:lnTo>
                      <a:pt x="15050" y="1201"/>
                    </a:lnTo>
                    <a:lnTo>
                      <a:pt x="14639" y="990"/>
                    </a:lnTo>
                    <a:lnTo>
                      <a:pt x="14208" y="790"/>
                    </a:lnTo>
                    <a:lnTo>
                      <a:pt x="13776" y="622"/>
                    </a:lnTo>
                    <a:lnTo>
                      <a:pt x="13334" y="464"/>
                    </a:lnTo>
                    <a:lnTo>
                      <a:pt x="12882" y="338"/>
                    </a:lnTo>
                    <a:lnTo>
                      <a:pt x="12419" y="222"/>
                    </a:lnTo>
                    <a:lnTo>
                      <a:pt x="11956" y="138"/>
                    </a:lnTo>
                    <a:lnTo>
                      <a:pt x="11493" y="64"/>
                    </a:lnTo>
                    <a:lnTo>
                      <a:pt x="11019" y="22"/>
                    </a:lnTo>
                    <a:lnTo>
                      <a:pt x="10545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73"/>
              <p:cNvSpPr/>
              <p:nvPr/>
            </p:nvSpPr>
            <p:spPr>
              <a:xfrm>
                <a:off x="1505502" y="3434604"/>
                <a:ext cx="382434" cy="1910954"/>
              </a:xfrm>
              <a:custGeom>
                <a:rect b="b" l="l" r="r" t="t"/>
                <a:pathLst>
                  <a:path extrusionOk="0" fill="none" h="100656" w="20144">
                    <a:moveTo>
                      <a:pt x="2757" y="98782"/>
                    </a:moveTo>
                    <a:lnTo>
                      <a:pt x="2757" y="98782"/>
                    </a:lnTo>
                    <a:lnTo>
                      <a:pt x="2526" y="97425"/>
                    </a:lnTo>
                    <a:lnTo>
                      <a:pt x="2421" y="96741"/>
                    </a:lnTo>
                    <a:lnTo>
                      <a:pt x="2315" y="96067"/>
                    </a:lnTo>
                    <a:lnTo>
                      <a:pt x="2315" y="96067"/>
                    </a:lnTo>
                    <a:lnTo>
                      <a:pt x="2221" y="95383"/>
                    </a:lnTo>
                    <a:lnTo>
                      <a:pt x="2126" y="94709"/>
                    </a:lnTo>
                    <a:lnTo>
                      <a:pt x="1937" y="93352"/>
                    </a:lnTo>
                    <a:lnTo>
                      <a:pt x="1937" y="93352"/>
                    </a:lnTo>
                    <a:lnTo>
                      <a:pt x="1852" y="92668"/>
                    </a:lnTo>
                    <a:lnTo>
                      <a:pt x="1768" y="91984"/>
                    </a:lnTo>
                    <a:lnTo>
                      <a:pt x="1600" y="90626"/>
                    </a:lnTo>
                    <a:lnTo>
                      <a:pt x="1600" y="90626"/>
                    </a:lnTo>
                    <a:lnTo>
                      <a:pt x="1442" y="89268"/>
                    </a:lnTo>
                    <a:lnTo>
                      <a:pt x="1305" y="87911"/>
                    </a:lnTo>
                    <a:lnTo>
                      <a:pt x="1021" y="85195"/>
                    </a:lnTo>
                    <a:lnTo>
                      <a:pt x="779" y="82480"/>
                    </a:lnTo>
                    <a:lnTo>
                      <a:pt x="779" y="82480"/>
                    </a:lnTo>
                    <a:lnTo>
                      <a:pt x="663" y="81122"/>
                    </a:lnTo>
                    <a:lnTo>
                      <a:pt x="600" y="80438"/>
                    </a:lnTo>
                    <a:lnTo>
                      <a:pt x="558" y="79754"/>
                    </a:lnTo>
                    <a:lnTo>
                      <a:pt x="358" y="77039"/>
                    </a:lnTo>
                    <a:lnTo>
                      <a:pt x="358" y="77039"/>
                    </a:lnTo>
                    <a:lnTo>
                      <a:pt x="263" y="75681"/>
                    </a:lnTo>
                    <a:lnTo>
                      <a:pt x="179" y="74324"/>
                    </a:lnTo>
                    <a:lnTo>
                      <a:pt x="116" y="72966"/>
                    </a:lnTo>
                    <a:lnTo>
                      <a:pt x="63" y="71598"/>
                    </a:lnTo>
                    <a:lnTo>
                      <a:pt x="63" y="71598"/>
                    </a:lnTo>
                    <a:lnTo>
                      <a:pt x="32" y="70240"/>
                    </a:lnTo>
                    <a:lnTo>
                      <a:pt x="11" y="68883"/>
                    </a:lnTo>
                    <a:lnTo>
                      <a:pt x="21" y="66157"/>
                    </a:lnTo>
                    <a:lnTo>
                      <a:pt x="95" y="60716"/>
                    </a:lnTo>
                    <a:lnTo>
                      <a:pt x="95" y="60716"/>
                    </a:lnTo>
                    <a:lnTo>
                      <a:pt x="95" y="59358"/>
                    </a:lnTo>
                    <a:lnTo>
                      <a:pt x="84" y="57990"/>
                    </a:lnTo>
                    <a:lnTo>
                      <a:pt x="53" y="56632"/>
                    </a:lnTo>
                    <a:lnTo>
                      <a:pt x="32" y="55959"/>
                    </a:lnTo>
                    <a:lnTo>
                      <a:pt x="11" y="55275"/>
                    </a:lnTo>
                    <a:lnTo>
                      <a:pt x="11" y="55275"/>
                    </a:lnTo>
                    <a:lnTo>
                      <a:pt x="0" y="55106"/>
                    </a:lnTo>
                    <a:lnTo>
                      <a:pt x="11" y="54927"/>
                    </a:lnTo>
                    <a:lnTo>
                      <a:pt x="21" y="54759"/>
                    </a:lnTo>
                    <a:lnTo>
                      <a:pt x="53" y="54601"/>
                    </a:lnTo>
                    <a:lnTo>
                      <a:pt x="105" y="54285"/>
                    </a:lnTo>
                    <a:lnTo>
                      <a:pt x="105" y="54285"/>
                    </a:lnTo>
                    <a:lnTo>
                      <a:pt x="221" y="53591"/>
                    </a:lnTo>
                    <a:lnTo>
                      <a:pt x="337" y="52886"/>
                    </a:lnTo>
                    <a:lnTo>
                      <a:pt x="442" y="52181"/>
                    </a:lnTo>
                    <a:lnTo>
                      <a:pt x="537" y="51475"/>
                    </a:lnTo>
                    <a:lnTo>
                      <a:pt x="537" y="51475"/>
                    </a:lnTo>
                    <a:lnTo>
                      <a:pt x="621" y="50770"/>
                    </a:lnTo>
                    <a:lnTo>
                      <a:pt x="705" y="50055"/>
                    </a:lnTo>
                    <a:lnTo>
                      <a:pt x="853" y="48634"/>
                    </a:lnTo>
                    <a:lnTo>
                      <a:pt x="1442" y="42930"/>
                    </a:lnTo>
                    <a:lnTo>
                      <a:pt x="1442" y="42930"/>
                    </a:lnTo>
                    <a:lnTo>
                      <a:pt x="1579" y="41509"/>
                    </a:lnTo>
                    <a:lnTo>
                      <a:pt x="1695" y="40088"/>
                    </a:lnTo>
                    <a:lnTo>
                      <a:pt x="1905" y="37236"/>
                    </a:lnTo>
                    <a:lnTo>
                      <a:pt x="1905" y="37236"/>
                    </a:lnTo>
                    <a:lnTo>
                      <a:pt x="2105" y="34394"/>
                    </a:lnTo>
                    <a:lnTo>
                      <a:pt x="2189" y="32974"/>
                    </a:lnTo>
                    <a:lnTo>
                      <a:pt x="2252" y="31553"/>
                    </a:lnTo>
                    <a:lnTo>
                      <a:pt x="2252" y="31553"/>
                    </a:lnTo>
                    <a:lnTo>
                      <a:pt x="2305" y="30132"/>
                    </a:lnTo>
                    <a:lnTo>
                      <a:pt x="2358" y="28711"/>
                    </a:lnTo>
                    <a:lnTo>
                      <a:pt x="2400" y="27301"/>
                    </a:lnTo>
                    <a:lnTo>
                      <a:pt x="2431" y="25891"/>
                    </a:lnTo>
                    <a:lnTo>
                      <a:pt x="2431" y="25891"/>
                    </a:lnTo>
                    <a:lnTo>
                      <a:pt x="2442" y="24491"/>
                    </a:lnTo>
                    <a:lnTo>
                      <a:pt x="2431" y="23091"/>
                    </a:lnTo>
                    <a:lnTo>
                      <a:pt x="2421" y="21713"/>
                    </a:lnTo>
                    <a:lnTo>
                      <a:pt x="2379" y="20334"/>
                    </a:lnTo>
                    <a:lnTo>
                      <a:pt x="2379" y="20334"/>
                    </a:lnTo>
                    <a:lnTo>
                      <a:pt x="2358" y="19660"/>
                    </a:lnTo>
                    <a:lnTo>
                      <a:pt x="2326" y="18976"/>
                    </a:lnTo>
                    <a:lnTo>
                      <a:pt x="2231" y="17650"/>
                    </a:lnTo>
                    <a:lnTo>
                      <a:pt x="2231" y="17650"/>
                    </a:lnTo>
                    <a:lnTo>
                      <a:pt x="2179" y="16998"/>
                    </a:lnTo>
                    <a:lnTo>
                      <a:pt x="2126" y="16356"/>
                    </a:lnTo>
                    <a:lnTo>
                      <a:pt x="2052" y="15724"/>
                    </a:lnTo>
                    <a:lnTo>
                      <a:pt x="1979" y="15114"/>
                    </a:lnTo>
                    <a:lnTo>
                      <a:pt x="1979" y="15114"/>
                    </a:lnTo>
                    <a:lnTo>
                      <a:pt x="1884" y="14524"/>
                    </a:lnTo>
                    <a:lnTo>
                      <a:pt x="1779" y="13967"/>
                    </a:lnTo>
                    <a:lnTo>
                      <a:pt x="1663" y="13451"/>
                    </a:lnTo>
                    <a:lnTo>
                      <a:pt x="1600" y="13219"/>
                    </a:lnTo>
                    <a:lnTo>
                      <a:pt x="1537" y="12998"/>
                    </a:lnTo>
                    <a:lnTo>
                      <a:pt x="1537" y="12998"/>
                    </a:lnTo>
                    <a:lnTo>
                      <a:pt x="1463" y="12809"/>
                    </a:lnTo>
                    <a:lnTo>
                      <a:pt x="1389" y="12641"/>
                    </a:lnTo>
                    <a:lnTo>
                      <a:pt x="1316" y="12525"/>
                    </a:lnTo>
                    <a:lnTo>
                      <a:pt x="1274" y="12483"/>
                    </a:lnTo>
                    <a:lnTo>
                      <a:pt x="1242" y="12462"/>
                    </a:lnTo>
                    <a:lnTo>
                      <a:pt x="1242" y="12462"/>
                    </a:lnTo>
                    <a:lnTo>
                      <a:pt x="1210" y="12451"/>
                    </a:lnTo>
                    <a:lnTo>
                      <a:pt x="1189" y="12462"/>
                    </a:lnTo>
                    <a:lnTo>
                      <a:pt x="1168" y="12483"/>
                    </a:lnTo>
                    <a:lnTo>
                      <a:pt x="1158" y="12504"/>
                    </a:lnTo>
                    <a:lnTo>
                      <a:pt x="1137" y="12577"/>
                    </a:lnTo>
                    <a:lnTo>
                      <a:pt x="1137" y="12693"/>
                    </a:lnTo>
                    <a:lnTo>
                      <a:pt x="1158" y="12862"/>
                    </a:lnTo>
                    <a:lnTo>
                      <a:pt x="1200" y="13104"/>
                    </a:lnTo>
                    <a:lnTo>
                      <a:pt x="1274" y="13419"/>
                    </a:lnTo>
                    <a:lnTo>
                      <a:pt x="1274" y="13419"/>
                    </a:lnTo>
                    <a:lnTo>
                      <a:pt x="1189" y="13177"/>
                    </a:lnTo>
                    <a:lnTo>
                      <a:pt x="1105" y="12946"/>
                    </a:lnTo>
                    <a:lnTo>
                      <a:pt x="1021" y="12704"/>
                    </a:lnTo>
                    <a:lnTo>
                      <a:pt x="958" y="12472"/>
                    </a:lnTo>
                    <a:lnTo>
                      <a:pt x="832" y="11988"/>
                    </a:lnTo>
                    <a:lnTo>
                      <a:pt x="726" y="11515"/>
                    </a:lnTo>
                    <a:lnTo>
                      <a:pt x="653" y="11030"/>
                    </a:lnTo>
                    <a:lnTo>
                      <a:pt x="611" y="10557"/>
                    </a:lnTo>
                    <a:lnTo>
                      <a:pt x="579" y="10073"/>
                    </a:lnTo>
                    <a:lnTo>
                      <a:pt x="579" y="9599"/>
                    </a:lnTo>
                    <a:lnTo>
                      <a:pt x="600" y="9125"/>
                    </a:lnTo>
                    <a:lnTo>
                      <a:pt x="642" y="8652"/>
                    </a:lnTo>
                    <a:lnTo>
                      <a:pt x="705" y="8178"/>
                    </a:lnTo>
                    <a:lnTo>
                      <a:pt x="800" y="7715"/>
                    </a:lnTo>
                    <a:lnTo>
                      <a:pt x="905" y="7263"/>
                    </a:lnTo>
                    <a:lnTo>
                      <a:pt x="1042" y="6810"/>
                    </a:lnTo>
                    <a:lnTo>
                      <a:pt x="1200" y="6368"/>
                    </a:lnTo>
                    <a:lnTo>
                      <a:pt x="1368" y="5926"/>
                    </a:lnTo>
                    <a:lnTo>
                      <a:pt x="1568" y="5505"/>
                    </a:lnTo>
                    <a:lnTo>
                      <a:pt x="1779" y="5084"/>
                    </a:lnTo>
                    <a:lnTo>
                      <a:pt x="2010" y="4684"/>
                    </a:lnTo>
                    <a:lnTo>
                      <a:pt x="2273" y="4284"/>
                    </a:lnTo>
                    <a:lnTo>
                      <a:pt x="2547" y="3905"/>
                    </a:lnTo>
                    <a:lnTo>
                      <a:pt x="2842" y="3527"/>
                    </a:lnTo>
                    <a:lnTo>
                      <a:pt x="3147" y="3169"/>
                    </a:lnTo>
                    <a:lnTo>
                      <a:pt x="3473" y="2832"/>
                    </a:lnTo>
                    <a:lnTo>
                      <a:pt x="3820" y="2506"/>
                    </a:lnTo>
                    <a:lnTo>
                      <a:pt x="4189" y="2190"/>
                    </a:lnTo>
                    <a:lnTo>
                      <a:pt x="4568" y="1895"/>
                    </a:lnTo>
                    <a:lnTo>
                      <a:pt x="4968" y="1622"/>
                    </a:lnTo>
                    <a:lnTo>
                      <a:pt x="5389" y="1359"/>
                    </a:lnTo>
                    <a:lnTo>
                      <a:pt x="5820" y="1127"/>
                    </a:lnTo>
                    <a:lnTo>
                      <a:pt x="6041" y="1011"/>
                    </a:lnTo>
                    <a:lnTo>
                      <a:pt x="6262" y="906"/>
                    </a:lnTo>
                    <a:lnTo>
                      <a:pt x="6494" y="801"/>
                    </a:lnTo>
                    <a:lnTo>
                      <a:pt x="6725" y="706"/>
                    </a:lnTo>
                    <a:lnTo>
                      <a:pt x="6725" y="706"/>
                    </a:lnTo>
                    <a:lnTo>
                      <a:pt x="6957" y="611"/>
                    </a:lnTo>
                    <a:lnTo>
                      <a:pt x="7199" y="527"/>
                    </a:lnTo>
                    <a:lnTo>
                      <a:pt x="7430" y="453"/>
                    </a:lnTo>
                    <a:lnTo>
                      <a:pt x="7672" y="380"/>
                    </a:lnTo>
                    <a:lnTo>
                      <a:pt x="8146" y="253"/>
                    </a:lnTo>
                    <a:lnTo>
                      <a:pt x="8630" y="159"/>
                    </a:lnTo>
                    <a:lnTo>
                      <a:pt x="9114" y="85"/>
                    </a:lnTo>
                    <a:lnTo>
                      <a:pt x="9588" y="32"/>
                    </a:lnTo>
                    <a:lnTo>
                      <a:pt x="10072" y="1"/>
                    </a:lnTo>
                    <a:lnTo>
                      <a:pt x="10545" y="1"/>
                    </a:lnTo>
                    <a:lnTo>
                      <a:pt x="11019" y="22"/>
                    </a:lnTo>
                    <a:lnTo>
                      <a:pt x="11493" y="64"/>
                    </a:lnTo>
                    <a:lnTo>
                      <a:pt x="11956" y="138"/>
                    </a:lnTo>
                    <a:lnTo>
                      <a:pt x="12419" y="222"/>
                    </a:lnTo>
                    <a:lnTo>
                      <a:pt x="12882" y="338"/>
                    </a:lnTo>
                    <a:lnTo>
                      <a:pt x="13334" y="464"/>
                    </a:lnTo>
                    <a:lnTo>
                      <a:pt x="13776" y="622"/>
                    </a:lnTo>
                    <a:lnTo>
                      <a:pt x="14208" y="790"/>
                    </a:lnTo>
                    <a:lnTo>
                      <a:pt x="14639" y="990"/>
                    </a:lnTo>
                    <a:lnTo>
                      <a:pt x="15050" y="1201"/>
                    </a:lnTo>
                    <a:lnTo>
                      <a:pt x="15460" y="1443"/>
                    </a:lnTo>
                    <a:lnTo>
                      <a:pt x="15860" y="1695"/>
                    </a:lnTo>
                    <a:lnTo>
                      <a:pt x="16239" y="1969"/>
                    </a:lnTo>
                    <a:lnTo>
                      <a:pt x="16607" y="2264"/>
                    </a:lnTo>
                    <a:lnTo>
                      <a:pt x="16965" y="2569"/>
                    </a:lnTo>
                    <a:lnTo>
                      <a:pt x="17313" y="2906"/>
                    </a:lnTo>
                    <a:lnTo>
                      <a:pt x="17639" y="3253"/>
                    </a:lnTo>
                    <a:lnTo>
                      <a:pt x="17955" y="3611"/>
                    </a:lnTo>
                    <a:lnTo>
                      <a:pt x="18249" y="4000"/>
                    </a:lnTo>
                    <a:lnTo>
                      <a:pt x="18523" y="4400"/>
                    </a:lnTo>
                    <a:lnTo>
                      <a:pt x="18775" y="4811"/>
                    </a:lnTo>
                    <a:lnTo>
                      <a:pt x="19018" y="5242"/>
                    </a:lnTo>
                    <a:lnTo>
                      <a:pt x="19133" y="5463"/>
                    </a:lnTo>
                    <a:lnTo>
                      <a:pt x="19239" y="5684"/>
                    </a:lnTo>
                    <a:lnTo>
                      <a:pt x="19344" y="5916"/>
                    </a:lnTo>
                    <a:lnTo>
                      <a:pt x="19439" y="6147"/>
                    </a:lnTo>
                    <a:lnTo>
                      <a:pt x="19439" y="6147"/>
                    </a:lnTo>
                    <a:lnTo>
                      <a:pt x="19544" y="6484"/>
                    </a:lnTo>
                    <a:lnTo>
                      <a:pt x="19638" y="6800"/>
                    </a:lnTo>
                    <a:lnTo>
                      <a:pt x="19723" y="7105"/>
                    </a:lnTo>
                    <a:lnTo>
                      <a:pt x="19796" y="7378"/>
                    </a:lnTo>
                    <a:lnTo>
                      <a:pt x="19912" y="7905"/>
                    </a:lnTo>
                    <a:lnTo>
                      <a:pt x="19986" y="8368"/>
                    </a:lnTo>
                    <a:lnTo>
                      <a:pt x="20038" y="8799"/>
                    </a:lnTo>
                    <a:lnTo>
                      <a:pt x="20081" y="9189"/>
                    </a:lnTo>
                    <a:lnTo>
                      <a:pt x="20123" y="9904"/>
                    </a:lnTo>
                    <a:lnTo>
                      <a:pt x="20123" y="9904"/>
                    </a:lnTo>
                    <a:lnTo>
                      <a:pt x="20144" y="10546"/>
                    </a:lnTo>
                    <a:lnTo>
                      <a:pt x="20133" y="11146"/>
                    </a:lnTo>
                    <a:lnTo>
                      <a:pt x="20112" y="11704"/>
                    </a:lnTo>
                    <a:lnTo>
                      <a:pt x="20070" y="12230"/>
                    </a:lnTo>
                    <a:lnTo>
                      <a:pt x="20070" y="12230"/>
                    </a:lnTo>
                    <a:lnTo>
                      <a:pt x="20028" y="12725"/>
                    </a:lnTo>
                    <a:lnTo>
                      <a:pt x="19986" y="13209"/>
                    </a:lnTo>
                    <a:lnTo>
                      <a:pt x="19933" y="13683"/>
                    </a:lnTo>
                    <a:lnTo>
                      <a:pt x="19870" y="14135"/>
                    </a:lnTo>
                    <a:lnTo>
                      <a:pt x="19744" y="15019"/>
                    </a:lnTo>
                    <a:lnTo>
                      <a:pt x="19596" y="15872"/>
                    </a:lnTo>
                    <a:lnTo>
                      <a:pt x="19596" y="15872"/>
                    </a:lnTo>
                    <a:lnTo>
                      <a:pt x="19439" y="16692"/>
                    </a:lnTo>
                    <a:lnTo>
                      <a:pt x="19281" y="17503"/>
                    </a:lnTo>
                    <a:lnTo>
                      <a:pt x="19123" y="18292"/>
                    </a:lnTo>
                    <a:lnTo>
                      <a:pt x="18954" y="19071"/>
                    </a:lnTo>
                    <a:lnTo>
                      <a:pt x="18954" y="19071"/>
                    </a:lnTo>
                    <a:lnTo>
                      <a:pt x="18775" y="19839"/>
                    </a:lnTo>
                    <a:lnTo>
                      <a:pt x="18597" y="20597"/>
                    </a:lnTo>
                    <a:lnTo>
                      <a:pt x="18239" y="22102"/>
                    </a:lnTo>
                    <a:lnTo>
                      <a:pt x="18239" y="22102"/>
                    </a:lnTo>
                    <a:lnTo>
                      <a:pt x="17870" y="23586"/>
                    </a:lnTo>
                    <a:lnTo>
                      <a:pt x="17492" y="25059"/>
                    </a:lnTo>
                    <a:lnTo>
                      <a:pt x="17102" y="26512"/>
                    </a:lnTo>
                    <a:lnTo>
                      <a:pt x="16713" y="27954"/>
                    </a:lnTo>
                    <a:lnTo>
                      <a:pt x="16713" y="27954"/>
                    </a:lnTo>
                    <a:lnTo>
                      <a:pt x="16323" y="29395"/>
                    </a:lnTo>
                    <a:lnTo>
                      <a:pt x="15923" y="30827"/>
                    </a:lnTo>
                    <a:lnTo>
                      <a:pt x="15523" y="32258"/>
                    </a:lnTo>
                    <a:lnTo>
                      <a:pt x="15124" y="33679"/>
                    </a:lnTo>
                    <a:lnTo>
                      <a:pt x="13503" y="39320"/>
                    </a:lnTo>
                    <a:lnTo>
                      <a:pt x="11861" y="44940"/>
                    </a:lnTo>
                    <a:lnTo>
                      <a:pt x="10219" y="50528"/>
                    </a:lnTo>
                    <a:lnTo>
                      <a:pt x="9388" y="53317"/>
                    </a:lnTo>
                    <a:lnTo>
                      <a:pt x="9388" y="53317"/>
                    </a:lnTo>
                    <a:lnTo>
                      <a:pt x="9188" y="54022"/>
                    </a:lnTo>
                    <a:lnTo>
                      <a:pt x="8988" y="54717"/>
                    </a:lnTo>
                    <a:lnTo>
                      <a:pt x="8809" y="55422"/>
                    </a:lnTo>
                    <a:lnTo>
                      <a:pt x="8620" y="56138"/>
                    </a:lnTo>
                    <a:lnTo>
                      <a:pt x="8725" y="55148"/>
                    </a:lnTo>
                    <a:lnTo>
                      <a:pt x="8725" y="55148"/>
                    </a:lnTo>
                    <a:lnTo>
                      <a:pt x="8714" y="55832"/>
                    </a:lnTo>
                    <a:lnTo>
                      <a:pt x="8714" y="56506"/>
                    </a:lnTo>
                    <a:lnTo>
                      <a:pt x="8725" y="57874"/>
                    </a:lnTo>
                    <a:lnTo>
                      <a:pt x="8756" y="59232"/>
                    </a:lnTo>
                    <a:lnTo>
                      <a:pt x="8788" y="60589"/>
                    </a:lnTo>
                    <a:lnTo>
                      <a:pt x="9019" y="66031"/>
                    </a:lnTo>
                    <a:lnTo>
                      <a:pt x="9114" y="68746"/>
                    </a:lnTo>
                    <a:lnTo>
                      <a:pt x="9114" y="68746"/>
                    </a:lnTo>
                    <a:lnTo>
                      <a:pt x="9135" y="70114"/>
                    </a:lnTo>
                    <a:lnTo>
                      <a:pt x="9146" y="71472"/>
                    </a:lnTo>
                    <a:lnTo>
                      <a:pt x="9146" y="71472"/>
                    </a:lnTo>
                    <a:lnTo>
                      <a:pt x="9125" y="72829"/>
                    </a:lnTo>
                    <a:lnTo>
                      <a:pt x="9104" y="74197"/>
                    </a:lnTo>
                    <a:lnTo>
                      <a:pt x="9051" y="75555"/>
                    </a:lnTo>
                    <a:lnTo>
                      <a:pt x="8998" y="76913"/>
                    </a:lnTo>
                    <a:lnTo>
                      <a:pt x="8883" y="79639"/>
                    </a:lnTo>
                    <a:lnTo>
                      <a:pt x="8883" y="79639"/>
                    </a:lnTo>
                    <a:lnTo>
                      <a:pt x="8851" y="80323"/>
                    </a:lnTo>
                    <a:lnTo>
                      <a:pt x="8819" y="80996"/>
                    </a:lnTo>
                    <a:lnTo>
                      <a:pt x="8735" y="82364"/>
                    </a:lnTo>
                    <a:lnTo>
                      <a:pt x="8577" y="85090"/>
                    </a:lnTo>
                    <a:lnTo>
                      <a:pt x="8377" y="87805"/>
                    </a:lnTo>
                    <a:lnTo>
                      <a:pt x="8377" y="87805"/>
                    </a:lnTo>
                    <a:lnTo>
                      <a:pt x="8272" y="89174"/>
                    </a:lnTo>
                    <a:lnTo>
                      <a:pt x="8146" y="90531"/>
                    </a:lnTo>
                    <a:lnTo>
                      <a:pt x="8146" y="90531"/>
                    </a:lnTo>
                    <a:lnTo>
                      <a:pt x="8030" y="91899"/>
                    </a:lnTo>
                    <a:lnTo>
                      <a:pt x="7967" y="92583"/>
                    </a:lnTo>
                    <a:lnTo>
                      <a:pt x="7893" y="93257"/>
                    </a:lnTo>
                    <a:lnTo>
                      <a:pt x="7893" y="93257"/>
                    </a:lnTo>
                    <a:lnTo>
                      <a:pt x="7746" y="94625"/>
                    </a:lnTo>
                    <a:lnTo>
                      <a:pt x="7672" y="95309"/>
                    </a:lnTo>
                    <a:lnTo>
                      <a:pt x="7588" y="95983"/>
                    </a:lnTo>
                    <a:lnTo>
                      <a:pt x="7588" y="95983"/>
                    </a:lnTo>
                    <a:lnTo>
                      <a:pt x="7514" y="96667"/>
                    </a:lnTo>
                    <a:lnTo>
                      <a:pt x="7420" y="97351"/>
                    </a:lnTo>
                    <a:lnTo>
                      <a:pt x="7230" y="98709"/>
                    </a:lnTo>
                    <a:lnTo>
                      <a:pt x="7230" y="98709"/>
                    </a:lnTo>
                    <a:lnTo>
                      <a:pt x="7188" y="98940"/>
                    </a:lnTo>
                    <a:lnTo>
                      <a:pt x="7125" y="99161"/>
                    </a:lnTo>
                    <a:lnTo>
                      <a:pt x="7041" y="99361"/>
                    </a:lnTo>
                    <a:lnTo>
                      <a:pt x="6936" y="99561"/>
                    </a:lnTo>
                    <a:lnTo>
                      <a:pt x="6809" y="99740"/>
                    </a:lnTo>
                    <a:lnTo>
                      <a:pt x="6673" y="99908"/>
                    </a:lnTo>
                    <a:lnTo>
                      <a:pt x="6515" y="100066"/>
                    </a:lnTo>
                    <a:lnTo>
                      <a:pt x="6357" y="100203"/>
                    </a:lnTo>
                    <a:lnTo>
                      <a:pt x="6167" y="100329"/>
                    </a:lnTo>
                    <a:lnTo>
                      <a:pt x="5978" y="100435"/>
                    </a:lnTo>
                    <a:lnTo>
                      <a:pt x="5778" y="100519"/>
                    </a:lnTo>
                    <a:lnTo>
                      <a:pt x="5567" y="100582"/>
                    </a:lnTo>
                    <a:lnTo>
                      <a:pt x="5357" y="100635"/>
                    </a:lnTo>
                    <a:lnTo>
                      <a:pt x="5125" y="100656"/>
                    </a:lnTo>
                    <a:lnTo>
                      <a:pt x="4904" y="100656"/>
                    </a:lnTo>
                    <a:lnTo>
                      <a:pt x="4673" y="100635"/>
                    </a:lnTo>
                    <a:lnTo>
                      <a:pt x="4673" y="100635"/>
                    </a:lnTo>
                    <a:lnTo>
                      <a:pt x="4483" y="100603"/>
                    </a:lnTo>
                    <a:lnTo>
                      <a:pt x="4305" y="100561"/>
                    </a:lnTo>
                    <a:lnTo>
                      <a:pt x="4136" y="100498"/>
                    </a:lnTo>
                    <a:lnTo>
                      <a:pt x="3978" y="100424"/>
                    </a:lnTo>
                    <a:lnTo>
                      <a:pt x="3820" y="100329"/>
                    </a:lnTo>
                    <a:lnTo>
                      <a:pt x="3673" y="100235"/>
                    </a:lnTo>
                    <a:lnTo>
                      <a:pt x="3526" y="100129"/>
                    </a:lnTo>
                    <a:lnTo>
                      <a:pt x="3399" y="100014"/>
                    </a:lnTo>
                    <a:lnTo>
                      <a:pt x="3284" y="99877"/>
                    </a:lnTo>
                    <a:lnTo>
                      <a:pt x="3168" y="99740"/>
                    </a:lnTo>
                    <a:lnTo>
                      <a:pt x="3073" y="99603"/>
                    </a:lnTo>
                    <a:lnTo>
                      <a:pt x="2978" y="99445"/>
                    </a:lnTo>
                    <a:lnTo>
                      <a:pt x="2905" y="99287"/>
                    </a:lnTo>
                    <a:lnTo>
                      <a:pt x="2842" y="99119"/>
                    </a:lnTo>
                    <a:lnTo>
                      <a:pt x="2789" y="98951"/>
                    </a:lnTo>
                    <a:lnTo>
                      <a:pt x="2757" y="987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73"/>
              <p:cNvSpPr/>
              <p:nvPr/>
            </p:nvSpPr>
            <p:spPr>
              <a:xfrm>
                <a:off x="1378014" y="5214899"/>
                <a:ext cx="277940" cy="173048"/>
              </a:xfrm>
              <a:custGeom>
                <a:rect b="b" l="l" r="r" t="t"/>
                <a:pathLst>
                  <a:path extrusionOk="0" h="9115" w="14640">
                    <a:moveTo>
                      <a:pt x="9104" y="1"/>
                    </a:moveTo>
                    <a:lnTo>
                      <a:pt x="9052" y="306"/>
                    </a:lnTo>
                    <a:lnTo>
                      <a:pt x="8978" y="601"/>
                    </a:lnTo>
                    <a:lnTo>
                      <a:pt x="8894" y="895"/>
                    </a:lnTo>
                    <a:lnTo>
                      <a:pt x="8788" y="1190"/>
                    </a:lnTo>
                    <a:lnTo>
                      <a:pt x="8673" y="1485"/>
                    </a:lnTo>
                    <a:lnTo>
                      <a:pt x="8546" y="1769"/>
                    </a:lnTo>
                    <a:lnTo>
                      <a:pt x="8399" y="2053"/>
                    </a:lnTo>
                    <a:lnTo>
                      <a:pt x="8252" y="2337"/>
                    </a:lnTo>
                    <a:lnTo>
                      <a:pt x="8083" y="2611"/>
                    </a:lnTo>
                    <a:lnTo>
                      <a:pt x="7904" y="2884"/>
                    </a:lnTo>
                    <a:lnTo>
                      <a:pt x="7715" y="3147"/>
                    </a:lnTo>
                    <a:lnTo>
                      <a:pt x="7515" y="3411"/>
                    </a:lnTo>
                    <a:lnTo>
                      <a:pt x="7304" y="3663"/>
                    </a:lnTo>
                    <a:lnTo>
                      <a:pt x="7094" y="3905"/>
                    </a:lnTo>
                    <a:lnTo>
                      <a:pt x="6862" y="4147"/>
                    </a:lnTo>
                    <a:lnTo>
                      <a:pt x="6631" y="4379"/>
                    </a:lnTo>
                    <a:lnTo>
                      <a:pt x="6378" y="4600"/>
                    </a:lnTo>
                    <a:lnTo>
                      <a:pt x="6136" y="4810"/>
                    </a:lnTo>
                    <a:lnTo>
                      <a:pt x="5873" y="5010"/>
                    </a:lnTo>
                    <a:lnTo>
                      <a:pt x="5610" y="5200"/>
                    </a:lnTo>
                    <a:lnTo>
                      <a:pt x="5347" y="5379"/>
                    </a:lnTo>
                    <a:lnTo>
                      <a:pt x="5063" y="5547"/>
                    </a:lnTo>
                    <a:lnTo>
                      <a:pt x="4789" y="5705"/>
                    </a:lnTo>
                    <a:lnTo>
                      <a:pt x="4505" y="5852"/>
                    </a:lnTo>
                    <a:lnTo>
                      <a:pt x="4210" y="5979"/>
                    </a:lnTo>
                    <a:lnTo>
                      <a:pt x="3926" y="6094"/>
                    </a:lnTo>
                    <a:lnTo>
                      <a:pt x="3631" y="6200"/>
                    </a:lnTo>
                    <a:lnTo>
                      <a:pt x="3326" y="6294"/>
                    </a:lnTo>
                    <a:lnTo>
                      <a:pt x="3032" y="6368"/>
                    </a:lnTo>
                    <a:lnTo>
                      <a:pt x="2737" y="6421"/>
                    </a:lnTo>
                    <a:lnTo>
                      <a:pt x="2432" y="6463"/>
                    </a:lnTo>
                    <a:lnTo>
                      <a:pt x="2127" y="6484"/>
                    </a:lnTo>
                    <a:lnTo>
                      <a:pt x="1190" y="6536"/>
                    </a:lnTo>
                    <a:lnTo>
                      <a:pt x="1095" y="6547"/>
                    </a:lnTo>
                    <a:lnTo>
                      <a:pt x="1000" y="6568"/>
                    </a:lnTo>
                    <a:lnTo>
                      <a:pt x="906" y="6589"/>
                    </a:lnTo>
                    <a:lnTo>
                      <a:pt x="821" y="6621"/>
                    </a:lnTo>
                    <a:lnTo>
                      <a:pt x="737" y="6652"/>
                    </a:lnTo>
                    <a:lnTo>
                      <a:pt x="653" y="6694"/>
                    </a:lnTo>
                    <a:lnTo>
                      <a:pt x="569" y="6747"/>
                    </a:lnTo>
                    <a:lnTo>
                      <a:pt x="495" y="6799"/>
                    </a:lnTo>
                    <a:lnTo>
                      <a:pt x="422" y="6863"/>
                    </a:lnTo>
                    <a:lnTo>
                      <a:pt x="358" y="6926"/>
                    </a:lnTo>
                    <a:lnTo>
                      <a:pt x="295" y="6999"/>
                    </a:lnTo>
                    <a:lnTo>
                      <a:pt x="243" y="7073"/>
                    </a:lnTo>
                    <a:lnTo>
                      <a:pt x="190" y="7147"/>
                    </a:lnTo>
                    <a:lnTo>
                      <a:pt x="137" y="7231"/>
                    </a:lnTo>
                    <a:lnTo>
                      <a:pt x="95" y="7315"/>
                    </a:lnTo>
                    <a:lnTo>
                      <a:pt x="64" y="7410"/>
                    </a:lnTo>
                    <a:lnTo>
                      <a:pt x="22" y="7568"/>
                    </a:lnTo>
                    <a:lnTo>
                      <a:pt x="1" y="7726"/>
                    </a:lnTo>
                    <a:lnTo>
                      <a:pt x="1" y="7883"/>
                    </a:lnTo>
                    <a:lnTo>
                      <a:pt x="11" y="8041"/>
                    </a:lnTo>
                    <a:lnTo>
                      <a:pt x="43" y="8189"/>
                    </a:lnTo>
                    <a:lnTo>
                      <a:pt x="95" y="8325"/>
                    </a:lnTo>
                    <a:lnTo>
                      <a:pt x="169" y="8462"/>
                    </a:lnTo>
                    <a:lnTo>
                      <a:pt x="253" y="8589"/>
                    </a:lnTo>
                    <a:lnTo>
                      <a:pt x="348" y="8704"/>
                    </a:lnTo>
                    <a:lnTo>
                      <a:pt x="453" y="8810"/>
                    </a:lnTo>
                    <a:lnTo>
                      <a:pt x="579" y="8904"/>
                    </a:lnTo>
                    <a:lnTo>
                      <a:pt x="706" y="8978"/>
                    </a:lnTo>
                    <a:lnTo>
                      <a:pt x="853" y="9041"/>
                    </a:lnTo>
                    <a:lnTo>
                      <a:pt x="1000" y="9083"/>
                    </a:lnTo>
                    <a:lnTo>
                      <a:pt x="1158" y="9104"/>
                    </a:lnTo>
                    <a:lnTo>
                      <a:pt x="1327" y="9115"/>
                    </a:lnTo>
                    <a:lnTo>
                      <a:pt x="11630" y="8778"/>
                    </a:lnTo>
                    <a:lnTo>
                      <a:pt x="11788" y="8767"/>
                    </a:lnTo>
                    <a:lnTo>
                      <a:pt x="11946" y="8746"/>
                    </a:lnTo>
                    <a:lnTo>
                      <a:pt x="12104" y="8725"/>
                    </a:lnTo>
                    <a:lnTo>
                      <a:pt x="12251" y="8694"/>
                    </a:lnTo>
                    <a:lnTo>
                      <a:pt x="12398" y="8652"/>
                    </a:lnTo>
                    <a:lnTo>
                      <a:pt x="12546" y="8610"/>
                    </a:lnTo>
                    <a:lnTo>
                      <a:pt x="12693" y="8557"/>
                    </a:lnTo>
                    <a:lnTo>
                      <a:pt x="12830" y="8494"/>
                    </a:lnTo>
                    <a:lnTo>
                      <a:pt x="12967" y="8431"/>
                    </a:lnTo>
                    <a:lnTo>
                      <a:pt x="13093" y="8357"/>
                    </a:lnTo>
                    <a:lnTo>
                      <a:pt x="13230" y="8273"/>
                    </a:lnTo>
                    <a:lnTo>
                      <a:pt x="13345" y="8189"/>
                    </a:lnTo>
                    <a:lnTo>
                      <a:pt x="13472" y="8094"/>
                    </a:lnTo>
                    <a:lnTo>
                      <a:pt x="13587" y="7999"/>
                    </a:lnTo>
                    <a:lnTo>
                      <a:pt x="13693" y="7904"/>
                    </a:lnTo>
                    <a:lnTo>
                      <a:pt x="13798" y="7799"/>
                    </a:lnTo>
                    <a:lnTo>
                      <a:pt x="13893" y="7683"/>
                    </a:lnTo>
                    <a:lnTo>
                      <a:pt x="13987" y="7568"/>
                    </a:lnTo>
                    <a:lnTo>
                      <a:pt x="14082" y="7441"/>
                    </a:lnTo>
                    <a:lnTo>
                      <a:pt x="14166" y="7326"/>
                    </a:lnTo>
                    <a:lnTo>
                      <a:pt x="14240" y="7189"/>
                    </a:lnTo>
                    <a:lnTo>
                      <a:pt x="14314" y="7063"/>
                    </a:lnTo>
                    <a:lnTo>
                      <a:pt x="14377" y="6926"/>
                    </a:lnTo>
                    <a:lnTo>
                      <a:pt x="14429" y="6789"/>
                    </a:lnTo>
                    <a:lnTo>
                      <a:pt x="14482" y="6642"/>
                    </a:lnTo>
                    <a:lnTo>
                      <a:pt x="14524" y="6494"/>
                    </a:lnTo>
                    <a:lnTo>
                      <a:pt x="14566" y="6347"/>
                    </a:lnTo>
                    <a:lnTo>
                      <a:pt x="14598" y="6200"/>
                    </a:lnTo>
                    <a:lnTo>
                      <a:pt x="14619" y="6042"/>
                    </a:lnTo>
                    <a:lnTo>
                      <a:pt x="14629" y="5884"/>
                    </a:lnTo>
                    <a:lnTo>
                      <a:pt x="14640" y="5726"/>
                    </a:lnTo>
                    <a:lnTo>
                      <a:pt x="14640" y="5568"/>
                    </a:lnTo>
                    <a:lnTo>
                      <a:pt x="14493" y="1043"/>
                    </a:lnTo>
                    <a:lnTo>
                      <a:pt x="9104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73"/>
              <p:cNvSpPr/>
              <p:nvPr/>
            </p:nvSpPr>
            <p:spPr>
              <a:xfrm>
                <a:off x="1378014" y="5263653"/>
                <a:ext cx="277940" cy="124295"/>
              </a:xfrm>
              <a:custGeom>
                <a:rect b="b" l="l" r="r" t="t"/>
                <a:pathLst>
                  <a:path extrusionOk="0" h="6547" w="14640">
                    <a:moveTo>
                      <a:pt x="7968" y="1"/>
                    </a:moveTo>
                    <a:lnTo>
                      <a:pt x="7873" y="211"/>
                    </a:lnTo>
                    <a:lnTo>
                      <a:pt x="7757" y="411"/>
                    </a:lnTo>
                    <a:lnTo>
                      <a:pt x="7641" y="611"/>
                    </a:lnTo>
                    <a:lnTo>
                      <a:pt x="7525" y="811"/>
                    </a:lnTo>
                    <a:lnTo>
                      <a:pt x="7389" y="1000"/>
                    </a:lnTo>
                    <a:lnTo>
                      <a:pt x="7262" y="1179"/>
                    </a:lnTo>
                    <a:lnTo>
                      <a:pt x="7115" y="1358"/>
                    </a:lnTo>
                    <a:lnTo>
                      <a:pt x="6968" y="1537"/>
                    </a:lnTo>
                    <a:lnTo>
                      <a:pt x="6820" y="1706"/>
                    </a:lnTo>
                    <a:lnTo>
                      <a:pt x="6662" y="1874"/>
                    </a:lnTo>
                    <a:lnTo>
                      <a:pt x="6505" y="2032"/>
                    </a:lnTo>
                    <a:lnTo>
                      <a:pt x="6336" y="2190"/>
                    </a:lnTo>
                    <a:lnTo>
                      <a:pt x="6157" y="2337"/>
                    </a:lnTo>
                    <a:lnTo>
                      <a:pt x="5989" y="2484"/>
                    </a:lnTo>
                    <a:lnTo>
                      <a:pt x="5799" y="2621"/>
                    </a:lnTo>
                    <a:lnTo>
                      <a:pt x="5621" y="2747"/>
                    </a:lnTo>
                    <a:lnTo>
                      <a:pt x="5421" y="2874"/>
                    </a:lnTo>
                    <a:lnTo>
                      <a:pt x="5231" y="2990"/>
                    </a:lnTo>
                    <a:lnTo>
                      <a:pt x="5031" y="3105"/>
                    </a:lnTo>
                    <a:lnTo>
                      <a:pt x="4831" y="3211"/>
                    </a:lnTo>
                    <a:lnTo>
                      <a:pt x="4621" y="3305"/>
                    </a:lnTo>
                    <a:lnTo>
                      <a:pt x="4410" y="3400"/>
                    </a:lnTo>
                    <a:lnTo>
                      <a:pt x="4189" y="3484"/>
                    </a:lnTo>
                    <a:lnTo>
                      <a:pt x="3979" y="3568"/>
                    </a:lnTo>
                    <a:lnTo>
                      <a:pt x="3758" y="3632"/>
                    </a:lnTo>
                    <a:lnTo>
                      <a:pt x="3526" y="3695"/>
                    </a:lnTo>
                    <a:lnTo>
                      <a:pt x="3305" y="3758"/>
                    </a:lnTo>
                    <a:lnTo>
                      <a:pt x="3074" y="3800"/>
                    </a:lnTo>
                    <a:lnTo>
                      <a:pt x="2842" y="3842"/>
                    </a:lnTo>
                    <a:lnTo>
                      <a:pt x="2611" y="3874"/>
                    </a:lnTo>
                    <a:lnTo>
                      <a:pt x="2369" y="3905"/>
                    </a:lnTo>
                    <a:lnTo>
                      <a:pt x="2127" y="3916"/>
                    </a:lnTo>
                    <a:lnTo>
                      <a:pt x="1190" y="3968"/>
                    </a:lnTo>
                    <a:lnTo>
                      <a:pt x="1095" y="3979"/>
                    </a:lnTo>
                    <a:lnTo>
                      <a:pt x="1000" y="4000"/>
                    </a:lnTo>
                    <a:lnTo>
                      <a:pt x="906" y="4021"/>
                    </a:lnTo>
                    <a:lnTo>
                      <a:pt x="821" y="4053"/>
                    </a:lnTo>
                    <a:lnTo>
                      <a:pt x="737" y="4084"/>
                    </a:lnTo>
                    <a:lnTo>
                      <a:pt x="653" y="4126"/>
                    </a:lnTo>
                    <a:lnTo>
                      <a:pt x="569" y="4179"/>
                    </a:lnTo>
                    <a:lnTo>
                      <a:pt x="495" y="4231"/>
                    </a:lnTo>
                    <a:lnTo>
                      <a:pt x="422" y="4295"/>
                    </a:lnTo>
                    <a:lnTo>
                      <a:pt x="358" y="4358"/>
                    </a:lnTo>
                    <a:lnTo>
                      <a:pt x="295" y="4431"/>
                    </a:lnTo>
                    <a:lnTo>
                      <a:pt x="243" y="4505"/>
                    </a:lnTo>
                    <a:lnTo>
                      <a:pt x="190" y="4579"/>
                    </a:lnTo>
                    <a:lnTo>
                      <a:pt x="137" y="4663"/>
                    </a:lnTo>
                    <a:lnTo>
                      <a:pt x="95" y="4747"/>
                    </a:lnTo>
                    <a:lnTo>
                      <a:pt x="64" y="4842"/>
                    </a:lnTo>
                    <a:lnTo>
                      <a:pt x="22" y="5000"/>
                    </a:lnTo>
                    <a:lnTo>
                      <a:pt x="1" y="5158"/>
                    </a:lnTo>
                    <a:lnTo>
                      <a:pt x="1" y="5315"/>
                    </a:lnTo>
                    <a:lnTo>
                      <a:pt x="11" y="5473"/>
                    </a:lnTo>
                    <a:lnTo>
                      <a:pt x="43" y="5621"/>
                    </a:lnTo>
                    <a:lnTo>
                      <a:pt x="95" y="5757"/>
                    </a:lnTo>
                    <a:lnTo>
                      <a:pt x="169" y="5894"/>
                    </a:lnTo>
                    <a:lnTo>
                      <a:pt x="253" y="6021"/>
                    </a:lnTo>
                    <a:lnTo>
                      <a:pt x="348" y="6136"/>
                    </a:lnTo>
                    <a:lnTo>
                      <a:pt x="453" y="6242"/>
                    </a:lnTo>
                    <a:lnTo>
                      <a:pt x="579" y="6336"/>
                    </a:lnTo>
                    <a:lnTo>
                      <a:pt x="706" y="6410"/>
                    </a:lnTo>
                    <a:lnTo>
                      <a:pt x="853" y="6473"/>
                    </a:lnTo>
                    <a:lnTo>
                      <a:pt x="1000" y="6515"/>
                    </a:lnTo>
                    <a:lnTo>
                      <a:pt x="1158" y="6536"/>
                    </a:lnTo>
                    <a:lnTo>
                      <a:pt x="1327" y="6547"/>
                    </a:lnTo>
                    <a:lnTo>
                      <a:pt x="11630" y="6210"/>
                    </a:lnTo>
                    <a:lnTo>
                      <a:pt x="11788" y="6199"/>
                    </a:lnTo>
                    <a:lnTo>
                      <a:pt x="11946" y="6178"/>
                    </a:lnTo>
                    <a:lnTo>
                      <a:pt x="12104" y="6157"/>
                    </a:lnTo>
                    <a:lnTo>
                      <a:pt x="12251" y="6126"/>
                    </a:lnTo>
                    <a:lnTo>
                      <a:pt x="12398" y="6084"/>
                    </a:lnTo>
                    <a:lnTo>
                      <a:pt x="12546" y="6042"/>
                    </a:lnTo>
                    <a:lnTo>
                      <a:pt x="12693" y="5989"/>
                    </a:lnTo>
                    <a:lnTo>
                      <a:pt x="12830" y="5926"/>
                    </a:lnTo>
                    <a:lnTo>
                      <a:pt x="12967" y="5863"/>
                    </a:lnTo>
                    <a:lnTo>
                      <a:pt x="13093" y="5789"/>
                    </a:lnTo>
                    <a:lnTo>
                      <a:pt x="13230" y="5705"/>
                    </a:lnTo>
                    <a:lnTo>
                      <a:pt x="13345" y="5621"/>
                    </a:lnTo>
                    <a:lnTo>
                      <a:pt x="13472" y="5526"/>
                    </a:lnTo>
                    <a:lnTo>
                      <a:pt x="13587" y="5431"/>
                    </a:lnTo>
                    <a:lnTo>
                      <a:pt x="13693" y="5336"/>
                    </a:lnTo>
                    <a:lnTo>
                      <a:pt x="13798" y="5231"/>
                    </a:lnTo>
                    <a:lnTo>
                      <a:pt x="13893" y="5115"/>
                    </a:lnTo>
                    <a:lnTo>
                      <a:pt x="13987" y="5000"/>
                    </a:lnTo>
                    <a:lnTo>
                      <a:pt x="14082" y="4873"/>
                    </a:lnTo>
                    <a:lnTo>
                      <a:pt x="14166" y="4758"/>
                    </a:lnTo>
                    <a:lnTo>
                      <a:pt x="14240" y="4621"/>
                    </a:lnTo>
                    <a:lnTo>
                      <a:pt x="14314" y="4495"/>
                    </a:lnTo>
                    <a:lnTo>
                      <a:pt x="14377" y="4358"/>
                    </a:lnTo>
                    <a:lnTo>
                      <a:pt x="14429" y="4221"/>
                    </a:lnTo>
                    <a:lnTo>
                      <a:pt x="14482" y="4074"/>
                    </a:lnTo>
                    <a:lnTo>
                      <a:pt x="14524" y="3926"/>
                    </a:lnTo>
                    <a:lnTo>
                      <a:pt x="14566" y="3779"/>
                    </a:lnTo>
                    <a:lnTo>
                      <a:pt x="14598" y="3632"/>
                    </a:lnTo>
                    <a:lnTo>
                      <a:pt x="14619" y="3474"/>
                    </a:lnTo>
                    <a:lnTo>
                      <a:pt x="14629" y="3316"/>
                    </a:lnTo>
                    <a:lnTo>
                      <a:pt x="14640" y="3158"/>
                    </a:lnTo>
                    <a:lnTo>
                      <a:pt x="14640" y="3000"/>
                    </a:lnTo>
                    <a:lnTo>
                      <a:pt x="14587" y="1548"/>
                    </a:lnTo>
                    <a:lnTo>
                      <a:pt x="14472" y="1663"/>
                    </a:lnTo>
                    <a:lnTo>
                      <a:pt x="14345" y="1769"/>
                    </a:lnTo>
                    <a:lnTo>
                      <a:pt x="14208" y="1874"/>
                    </a:lnTo>
                    <a:lnTo>
                      <a:pt x="14072" y="1969"/>
                    </a:lnTo>
                    <a:lnTo>
                      <a:pt x="13924" y="2053"/>
                    </a:lnTo>
                    <a:lnTo>
                      <a:pt x="13777" y="2137"/>
                    </a:lnTo>
                    <a:lnTo>
                      <a:pt x="13619" y="2211"/>
                    </a:lnTo>
                    <a:lnTo>
                      <a:pt x="13451" y="2284"/>
                    </a:lnTo>
                    <a:lnTo>
                      <a:pt x="13282" y="2337"/>
                    </a:lnTo>
                    <a:lnTo>
                      <a:pt x="13103" y="2390"/>
                    </a:lnTo>
                    <a:lnTo>
                      <a:pt x="12924" y="2442"/>
                    </a:lnTo>
                    <a:lnTo>
                      <a:pt x="12735" y="2484"/>
                    </a:lnTo>
                    <a:lnTo>
                      <a:pt x="12535" y="2505"/>
                    </a:lnTo>
                    <a:lnTo>
                      <a:pt x="12335" y="2537"/>
                    </a:lnTo>
                    <a:lnTo>
                      <a:pt x="12125" y="2548"/>
                    </a:lnTo>
                    <a:lnTo>
                      <a:pt x="11725" y="2548"/>
                    </a:lnTo>
                    <a:lnTo>
                      <a:pt x="11546" y="2537"/>
                    </a:lnTo>
                    <a:lnTo>
                      <a:pt x="11377" y="2516"/>
                    </a:lnTo>
                    <a:lnTo>
                      <a:pt x="11198" y="2495"/>
                    </a:lnTo>
                    <a:lnTo>
                      <a:pt x="11030" y="2474"/>
                    </a:lnTo>
                    <a:lnTo>
                      <a:pt x="10872" y="2432"/>
                    </a:lnTo>
                    <a:lnTo>
                      <a:pt x="10714" y="2400"/>
                    </a:lnTo>
                    <a:lnTo>
                      <a:pt x="10556" y="2348"/>
                    </a:lnTo>
                    <a:lnTo>
                      <a:pt x="10251" y="2242"/>
                    </a:lnTo>
                    <a:lnTo>
                      <a:pt x="9967" y="2116"/>
                    </a:lnTo>
                    <a:lnTo>
                      <a:pt x="9693" y="1979"/>
                    </a:lnTo>
                    <a:lnTo>
                      <a:pt x="9441" y="1811"/>
                    </a:lnTo>
                    <a:lnTo>
                      <a:pt x="9199" y="1632"/>
                    </a:lnTo>
                    <a:lnTo>
                      <a:pt x="8978" y="1432"/>
                    </a:lnTo>
                    <a:lnTo>
                      <a:pt x="8767" y="1221"/>
                    </a:lnTo>
                    <a:lnTo>
                      <a:pt x="8578" y="1000"/>
                    </a:lnTo>
                    <a:lnTo>
                      <a:pt x="8399" y="769"/>
                    </a:lnTo>
                    <a:lnTo>
                      <a:pt x="8241" y="516"/>
                    </a:lnTo>
                    <a:lnTo>
                      <a:pt x="8094" y="264"/>
                    </a:lnTo>
                    <a:lnTo>
                      <a:pt x="7968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73"/>
              <p:cNvSpPr/>
              <p:nvPr/>
            </p:nvSpPr>
            <p:spPr>
              <a:xfrm>
                <a:off x="1802416" y="5066243"/>
                <a:ext cx="175251" cy="305526"/>
              </a:xfrm>
              <a:custGeom>
                <a:rect b="b" l="l" r="r" t="t"/>
                <a:pathLst>
                  <a:path extrusionOk="0" h="16093" w="9231">
                    <a:moveTo>
                      <a:pt x="3021" y="1"/>
                    </a:moveTo>
                    <a:lnTo>
                      <a:pt x="0" y="4684"/>
                    </a:lnTo>
                    <a:lnTo>
                      <a:pt x="326" y="4968"/>
                    </a:lnTo>
                    <a:lnTo>
                      <a:pt x="632" y="5252"/>
                    </a:lnTo>
                    <a:lnTo>
                      <a:pt x="926" y="5536"/>
                    </a:lnTo>
                    <a:lnTo>
                      <a:pt x="1200" y="5821"/>
                    </a:lnTo>
                    <a:lnTo>
                      <a:pt x="1463" y="6094"/>
                    </a:lnTo>
                    <a:lnTo>
                      <a:pt x="1705" y="6378"/>
                    </a:lnTo>
                    <a:lnTo>
                      <a:pt x="1937" y="6652"/>
                    </a:lnTo>
                    <a:lnTo>
                      <a:pt x="2158" y="6936"/>
                    </a:lnTo>
                    <a:lnTo>
                      <a:pt x="2347" y="7210"/>
                    </a:lnTo>
                    <a:lnTo>
                      <a:pt x="2537" y="7483"/>
                    </a:lnTo>
                    <a:lnTo>
                      <a:pt x="2705" y="7757"/>
                    </a:lnTo>
                    <a:lnTo>
                      <a:pt x="2863" y="8031"/>
                    </a:lnTo>
                    <a:lnTo>
                      <a:pt x="3000" y="8294"/>
                    </a:lnTo>
                    <a:lnTo>
                      <a:pt x="3126" y="8567"/>
                    </a:lnTo>
                    <a:lnTo>
                      <a:pt x="3242" y="8841"/>
                    </a:lnTo>
                    <a:lnTo>
                      <a:pt x="3336" y="9115"/>
                    </a:lnTo>
                    <a:lnTo>
                      <a:pt x="3421" y="9378"/>
                    </a:lnTo>
                    <a:lnTo>
                      <a:pt x="3494" y="9651"/>
                    </a:lnTo>
                    <a:lnTo>
                      <a:pt x="3547" y="9925"/>
                    </a:lnTo>
                    <a:lnTo>
                      <a:pt x="3600" y="10199"/>
                    </a:lnTo>
                    <a:lnTo>
                      <a:pt x="3631" y="10462"/>
                    </a:lnTo>
                    <a:lnTo>
                      <a:pt x="3652" y="10735"/>
                    </a:lnTo>
                    <a:lnTo>
                      <a:pt x="3652" y="11009"/>
                    </a:lnTo>
                    <a:lnTo>
                      <a:pt x="3652" y="11283"/>
                    </a:lnTo>
                    <a:lnTo>
                      <a:pt x="3631" y="11556"/>
                    </a:lnTo>
                    <a:lnTo>
                      <a:pt x="3600" y="11830"/>
                    </a:lnTo>
                    <a:lnTo>
                      <a:pt x="3557" y="12104"/>
                    </a:lnTo>
                    <a:lnTo>
                      <a:pt x="3505" y="12388"/>
                    </a:lnTo>
                    <a:lnTo>
                      <a:pt x="3442" y="12661"/>
                    </a:lnTo>
                    <a:lnTo>
                      <a:pt x="3368" y="12946"/>
                    </a:lnTo>
                    <a:lnTo>
                      <a:pt x="3273" y="13219"/>
                    </a:lnTo>
                    <a:lnTo>
                      <a:pt x="3179" y="13503"/>
                    </a:lnTo>
                    <a:lnTo>
                      <a:pt x="2852" y="14387"/>
                    </a:lnTo>
                    <a:lnTo>
                      <a:pt x="2831" y="14482"/>
                    </a:lnTo>
                    <a:lnTo>
                      <a:pt x="2810" y="14577"/>
                    </a:lnTo>
                    <a:lnTo>
                      <a:pt x="2789" y="14672"/>
                    </a:lnTo>
                    <a:lnTo>
                      <a:pt x="2789" y="14756"/>
                    </a:lnTo>
                    <a:lnTo>
                      <a:pt x="2789" y="14850"/>
                    </a:lnTo>
                    <a:lnTo>
                      <a:pt x="2789" y="14945"/>
                    </a:lnTo>
                    <a:lnTo>
                      <a:pt x="2810" y="15040"/>
                    </a:lnTo>
                    <a:lnTo>
                      <a:pt x="2831" y="15135"/>
                    </a:lnTo>
                    <a:lnTo>
                      <a:pt x="2852" y="15219"/>
                    </a:lnTo>
                    <a:lnTo>
                      <a:pt x="2884" y="15303"/>
                    </a:lnTo>
                    <a:lnTo>
                      <a:pt x="2926" y="15398"/>
                    </a:lnTo>
                    <a:lnTo>
                      <a:pt x="2968" y="15471"/>
                    </a:lnTo>
                    <a:lnTo>
                      <a:pt x="3021" y="15556"/>
                    </a:lnTo>
                    <a:lnTo>
                      <a:pt x="3084" y="15629"/>
                    </a:lnTo>
                    <a:lnTo>
                      <a:pt x="3147" y="15703"/>
                    </a:lnTo>
                    <a:lnTo>
                      <a:pt x="3221" y="15766"/>
                    </a:lnTo>
                    <a:lnTo>
                      <a:pt x="3347" y="15871"/>
                    </a:lnTo>
                    <a:lnTo>
                      <a:pt x="3484" y="15955"/>
                    </a:lnTo>
                    <a:lnTo>
                      <a:pt x="3631" y="16019"/>
                    </a:lnTo>
                    <a:lnTo>
                      <a:pt x="3778" y="16061"/>
                    </a:lnTo>
                    <a:lnTo>
                      <a:pt x="3926" y="16092"/>
                    </a:lnTo>
                    <a:lnTo>
                      <a:pt x="4231" y="16092"/>
                    </a:lnTo>
                    <a:lnTo>
                      <a:pt x="4378" y="16061"/>
                    </a:lnTo>
                    <a:lnTo>
                      <a:pt x="4526" y="16019"/>
                    </a:lnTo>
                    <a:lnTo>
                      <a:pt x="4663" y="15955"/>
                    </a:lnTo>
                    <a:lnTo>
                      <a:pt x="4789" y="15882"/>
                    </a:lnTo>
                    <a:lnTo>
                      <a:pt x="4915" y="15787"/>
                    </a:lnTo>
                    <a:lnTo>
                      <a:pt x="5020" y="15682"/>
                    </a:lnTo>
                    <a:lnTo>
                      <a:pt x="5126" y="15556"/>
                    </a:lnTo>
                    <a:lnTo>
                      <a:pt x="5210" y="15419"/>
                    </a:lnTo>
                    <a:lnTo>
                      <a:pt x="5283" y="15271"/>
                    </a:lnTo>
                    <a:lnTo>
                      <a:pt x="9009" y="5673"/>
                    </a:lnTo>
                    <a:lnTo>
                      <a:pt x="9072" y="5515"/>
                    </a:lnTo>
                    <a:lnTo>
                      <a:pt x="9114" y="5368"/>
                    </a:lnTo>
                    <a:lnTo>
                      <a:pt x="9156" y="5210"/>
                    </a:lnTo>
                    <a:lnTo>
                      <a:pt x="9177" y="5063"/>
                    </a:lnTo>
                    <a:lnTo>
                      <a:pt x="9209" y="4905"/>
                    </a:lnTo>
                    <a:lnTo>
                      <a:pt x="9220" y="4758"/>
                    </a:lnTo>
                    <a:lnTo>
                      <a:pt x="9230" y="4600"/>
                    </a:lnTo>
                    <a:lnTo>
                      <a:pt x="9220" y="4452"/>
                    </a:lnTo>
                    <a:lnTo>
                      <a:pt x="9220" y="4305"/>
                    </a:lnTo>
                    <a:lnTo>
                      <a:pt x="9198" y="4147"/>
                    </a:lnTo>
                    <a:lnTo>
                      <a:pt x="9177" y="4000"/>
                    </a:lnTo>
                    <a:lnTo>
                      <a:pt x="9146" y="3853"/>
                    </a:lnTo>
                    <a:lnTo>
                      <a:pt x="9114" y="3705"/>
                    </a:lnTo>
                    <a:lnTo>
                      <a:pt x="9072" y="3568"/>
                    </a:lnTo>
                    <a:lnTo>
                      <a:pt x="9020" y="3432"/>
                    </a:lnTo>
                    <a:lnTo>
                      <a:pt x="8956" y="3284"/>
                    </a:lnTo>
                    <a:lnTo>
                      <a:pt x="8893" y="3158"/>
                    </a:lnTo>
                    <a:lnTo>
                      <a:pt x="8830" y="3021"/>
                    </a:lnTo>
                    <a:lnTo>
                      <a:pt x="8756" y="2895"/>
                    </a:lnTo>
                    <a:lnTo>
                      <a:pt x="8672" y="2769"/>
                    </a:lnTo>
                    <a:lnTo>
                      <a:pt x="8578" y="2642"/>
                    </a:lnTo>
                    <a:lnTo>
                      <a:pt x="8483" y="2526"/>
                    </a:lnTo>
                    <a:lnTo>
                      <a:pt x="8388" y="2421"/>
                    </a:lnTo>
                    <a:lnTo>
                      <a:pt x="8283" y="2305"/>
                    </a:lnTo>
                    <a:lnTo>
                      <a:pt x="8167" y="2211"/>
                    </a:lnTo>
                    <a:lnTo>
                      <a:pt x="8051" y="2105"/>
                    </a:lnTo>
                    <a:lnTo>
                      <a:pt x="7936" y="2011"/>
                    </a:lnTo>
                    <a:lnTo>
                      <a:pt x="7799" y="1927"/>
                    </a:lnTo>
                    <a:lnTo>
                      <a:pt x="7672" y="1853"/>
                    </a:lnTo>
                    <a:lnTo>
                      <a:pt x="7536" y="1769"/>
                    </a:lnTo>
                    <a:lnTo>
                      <a:pt x="7388" y="1706"/>
                    </a:lnTo>
                    <a:lnTo>
                      <a:pt x="7241" y="1642"/>
                    </a:lnTo>
                    <a:lnTo>
                      <a:pt x="3021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73"/>
              <p:cNvSpPr/>
              <p:nvPr/>
            </p:nvSpPr>
            <p:spPr>
              <a:xfrm>
                <a:off x="1837975" y="5087431"/>
                <a:ext cx="139692" cy="284338"/>
              </a:xfrm>
              <a:custGeom>
                <a:rect b="b" l="l" r="r" t="t"/>
                <a:pathLst>
                  <a:path extrusionOk="0" h="14977" w="7358">
                    <a:moveTo>
                      <a:pt x="4021" y="0"/>
                    </a:moveTo>
                    <a:lnTo>
                      <a:pt x="4073" y="158"/>
                    </a:lnTo>
                    <a:lnTo>
                      <a:pt x="4126" y="316"/>
                    </a:lnTo>
                    <a:lnTo>
                      <a:pt x="4168" y="474"/>
                    </a:lnTo>
                    <a:lnTo>
                      <a:pt x="4200" y="642"/>
                    </a:lnTo>
                    <a:lnTo>
                      <a:pt x="4221" y="811"/>
                    </a:lnTo>
                    <a:lnTo>
                      <a:pt x="4242" y="979"/>
                    </a:lnTo>
                    <a:lnTo>
                      <a:pt x="4242" y="1147"/>
                    </a:lnTo>
                    <a:lnTo>
                      <a:pt x="4242" y="1326"/>
                    </a:lnTo>
                    <a:lnTo>
                      <a:pt x="4231" y="1505"/>
                    </a:lnTo>
                    <a:lnTo>
                      <a:pt x="4210" y="1695"/>
                    </a:lnTo>
                    <a:lnTo>
                      <a:pt x="4189" y="1884"/>
                    </a:lnTo>
                    <a:lnTo>
                      <a:pt x="4147" y="2073"/>
                    </a:lnTo>
                    <a:lnTo>
                      <a:pt x="4095" y="2263"/>
                    </a:lnTo>
                    <a:lnTo>
                      <a:pt x="4042" y="2452"/>
                    </a:lnTo>
                    <a:lnTo>
                      <a:pt x="3968" y="2652"/>
                    </a:lnTo>
                    <a:lnTo>
                      <a:pt x="3884" y="2852"/>
                    </a:lnTo>
                    <a:lnTo>
                      <a:pt x="3810" y="3021"/>
                    </a:lnTo>
                    <a:lnTo>
                      <a:pt x="3737" y="3179"/>
                    </a:lnTo>
                    <a:lnTo>
                      <a:pt x="3653" y="3336"/>
                    </a:lnTo>
                    <a:lnTo>
                      <a:pt x="3558" y="3484"/>
                    </a:lnTo>
                    <a:lnTo>
                      <a:pt x="3474" y="3631"/>
                    </a:lnTo>
                    <a:lnTo>
                      <a:pt x="3379" y="3768"/>
                    </a:lnTo>
                    <a:lnTo>
                      <a:pt x="3274" y="3905"/>
                    </a:lnTo>
                    <a:lnTo>
                      <a:pt x="3168" y="4031"/>
                    </a:lnTo>
                    <a:lnTo>
                      <a:pt x="2958" y="4263"/>
                    </a:lnTo>
                    <a:lnTo>
                      <a:pt x="2726" y="4473"/>
                    </a:lnTo>
                    <a:lnTo>
                      <a:pt x="2484" y="4662"/>
                    </a:lnTo>
                    <a:lnTo>
                      <a:pt x="2242" y="4841"/>
                    </a:lnTo>
                    <a:lnTo>
                      <a:pt x="1979" y="4989"/>
                    </a:lnTo>
                    <a:lnTo>
                      <a:pt x="1706" y="5115"/>
                    </a:lnTo>
                    <a:lnTo>
                      <a:pt x="1432" y="5220"/>
                    </a:lnTo>
                    <a:lnTo>
                      <a:pt x="1158" y="5315"/>
                    </a:lnTo>
                    <a:lnTo>
                      <a:pt x="874" y="5389"/>
                    </a:lnTo>
                    <a:lnTo>
                      <a:pt x="579" y="5431"/>
                    </a:lnTo>
                    <a:lnTo>
                      <a:pt x="295" y="5462"/>
                    </a:lnTo>
                    <a:lnTo>
                      <a:pt x="1" y="5483"/>
                    </a:lnTo>
                    <a:lnTo>
                      <a:pt x="148" y="5652"/>
                    </a:lnTo>
                    <a:lnTo>
                      <a:pt x="295" y="5841"/>
                    </a:lnTo>
                    <a:lnTo>
                      <a:pt x="432" y="6020"/>
                    </a:lnTo>
                    <a:lnTo>
                      <a:pt x="558" y="6210"/>
                    </a:lnTo>
                    <a:lnTo>
                      <a:pt x="685" y="6399"/>
                    </a:lnTo>
                    <a:lnTo>
                      <a:pt x="800" y="6599"/>
                    </a:lnTo>
                    <a:lnTo>
                      <a:pt x="916" y="6799"/>
                    </a:lnTo>
                    <a:lnTo>
                      <a:pt x="1021" y="6999"/>
                    </a:lnTo>
                    <a:lnTo>
                      <a:pt x="1116" y="7209"/>
                    </a:lnTo>
                    <a:lnTo>
                      <a:pt x="1211" y="7420"/>
                    </a:lnTo>
                    <a:lnTo>
                      <a:pt x="1285" y="7630"/>
                    </a:lnTo>
                    <a:lnTo>
                      <a:pt x="1369" y="7841"/>
                    </a:lnTo>
                    <a:lnTo>
                      <a:pt x="1432" y="8062"/>
                    </a:lnTo>
                    <a:lnTo>
                      <a:pt x="1495" y="8283"/>
                    </a:lnTo>
                    <a:lnTo>
                      <a:pt x="1548" y="8504"/>
                    </a:lnTo>
                    <a:lnTo>
                      <a:pt x="1600" y="8725"/>
                    </a:lnTo>
                    <a:lnTo>
                      <a:pt x="1642" y="8946"/>
                    </a:lnTo>
                    <a:lnTo>
                      <a:pt x="1674" y="9177"/>
                    </a:lnTo>
                    <a:lnTo>
                      <a:pt x="1695" y="9398"/>
                    </a:lnTo>
                    <a:lnTo>
                      <a:pt x="1716" y="9630"/>
                    </a:lnTo>
                    <a:lnTo>
                      <a:pt x="1727" y="9861"/>
                    </a:lnTo>
                    <a:lnTo>
                      <a:pt x="1727" y="10093"/>
                    </a:lnTo>
                    <a:lnTo>
                      <a:pt x="1716" y="10325"/>
                    </a:lnTo>
                    <a:lnTo>
                      <a:pt x="1706" y="10556"/>
                    </a:lnTo>
                    <a:lnTo>
                      <a:pt x="1684" y="10788"/>
                    </a:lnTo>
                    <a:lnTo>
                      <a:pt x="1653" y="11019"/>
                    </a:lnTo>
                    <a:lnTo>
                      <a:pt x="1621" y="11240"/>
                    </a:lnTo>
                    <a:lnTo>
                      <a:pt x="1569" y="11472"/>
                    </a:lnTo>
                    <a:lnTo>
                      <a:pt x="1516" y="11703"/>
                    </a:lnTo>
                    <a:lnTo>
                      <a:pt x="1453" y="11935"/>
                    </a:lnTo>
                    <a:lnTo>
                      <a:pt x="1379" y="12166"/>
                    </a:lnTo>
                    <a:lnTo>
                      <a:pt x="1306" y="12387"/>
                    </a:lnTo>
                    <a:lnTo>
                      <a:pt x="979" y="13271"/>
                    </a:lnTo>
                    <a:lnTo>
                      <a:pt x="958" y="13366"/>
                    </a:lnTo>
                    <a:lnTo>
                      <a:pt x="937" y="13461"/>
                    </a:lnTo>
                    <a:lnTo>
                      <a:pt x="916" y="13556"/>
                    </a:lnTo>
                    <a:lnTo>
                      <a:pt x="916" y="13640"/>
                    </a:lnTo>
                    <a:lnTo>
                      <a:pt x="916" y="13734"/>
                    </a:lnTo>
                    <a:lnTo>
                      <a:pt x="916" y="13829"/>
                    </a:lnTo>
                    <a:lnTo>
                      <a:pt x="937" y="13924"/>
                    </a:lnTo>
                    <a:lnTo>
                      <a:pt x="958" y="14019"/>
                    </a:lnTo>
                    <a:lnTo>
                      <a:pt x="979" y="14103"/>
                    </a:lnTo>
                    <a:lnTo>
                      <a:pt x="1011" y="14187"/>
                    </a:lnTo>
                    <a:lnTo>
                      <a:pt x="1053" y="14282"/>
                    </a:lnTo>
                    <a:lnTo>
                      <a:pt x="1095" y="14355"/>
                    </a:lnTo>
                    <a:lnTo>
                      <a:pt x="1148" y="14440"/>
                    </a:lnTo>
                    <a:lnTo>
                      <a:pt x="1211" y="14513"/>
                    </a:lnTo>
                    <a:lnTo>
                      <a:pt x="1274" y="14587"/>
                    </a:lnTo>
                    <a:lnTo>
                      <a:pt x="1348" y="14650"/>
                    </a:lnTo>
                    <a:lnTo>
                      <a:pt x="1474" y="14755"/>
                    </a:lnTo>
                    <a:lnTo>
                      <a:pt x="1611" y="14839"/>
                    </a:lnTo>
                    <a:lnTo>
                      <a:pt x="1758" y="14903"/>
                    </a:lnTo>
                    <a:lnTo>
                      <a:pt x="1905" y="14945"/>
                    </a:lnTo>
                    <a:lnTo>
                      <a:pt x="2053" y="14976"/>
                    </a:lnTo>
                    <a:lnTo>
                      <a:pt x="2358" y="14976"/>
                    </a:lnTo>
                    <a:lnTo>
                      <a:pt x="2505" y="14945"/>
                    </a:lnTo>
                    <a:lnTo>
                      <a:pt x="2653" y="14903"/>
                    </a:lnTo>
                    <a:lnTo>
                      <a:pt x="2790" y="14839"/>
                    </a:lnTo>
                    <a:lnTo>
                      <a:pt x="2916" y="14766"/>
                    </a:lnTo>
                    <a:lnTo>
                      <a:pt x="3042" y="14671"/>
                    </a:lnTo>
                    <a:lnTo>
                      <a:pt x="3147" y="14566"/>
                    </a:lnTo>
                    <a:lnTo>
                      <a:pt x="3253" y="14440"/>
                    </a:lnTo>
                    <a:lnTo>
                      <a:pt x="3337" y="14303"/>
                    </a:lnTo>
                    <a:lnTo>
                      <a:pt x="3410" y="14155"/>
                    </a:lnTo>
                    <a:lnTo>
                      <a:pt x="7136" y="4557"/>
                    </a:lnTo>
                    <a:lnTo>
                      <a:pt x="7199" y="4399"/>
                    </a:lnTo>
                    <a:lnTo>
                      <a:pt x="7241" y="4252"/>
                    </a:lnTo>
                    <a:lnTo>
                      <a:pt x="7283" y="4094"/>
                    </a:lnTo>
                    <a:lnTo>
                      <a:pt x="7304" y="3947"/>
                    </a:lnTo>
                    <a:lnTo>
                      <a:pt x="7336" y="3789"/>
                    </a:lnTo>
                    <a:lnTo>
                      <a:pt x="7347" y="3642"/>
                    </a:lnTo>
                    <a:lnTo>
                      <a:pt x="7357" y="3484"/>
                    </a:lnTo>
                    <a:lnTo>
                      <a:pt x="7347" y="3336"/>
                    </a:lnTo>
                    <a:lnTo>
                      <a:pt x="7347" y="3189"/>
                    </a:lnTo>
                    <a:lnTo>
                      <a:pt x="7325" y="3031"/>
                    </a:lnTo>
                    <a:lnTo>
                      <a:pt x="7304" y="2884"/>
                    </a:lnTo>
                    <a:lnTo>
                      <a:pt x="7273" y="2737"/>
                    </a:lnTo>
                    <a:lnTo>
                      <a:pt x="7241" y="2589"/>
                    </a:lnTo>
                    <a:lnTo>
                      <a:pt x="7199" y="2452"/>
                    </a:lnTo>
                    <a:lnTo>
                      <a:pt x="7147" y="2316"/>
                    </a:lnTo>
                    <a:lnTo>
                      <a:pt x="7083" y="2168"/>
                    </a:lnTo>
                    <a:lnTo>
                      <a:pt x="7020" y="2042"/>
                    </a:lnTo>
                    <a:lnTo>
                      <a:pt x="6957" y="1905"/>
                    </a:lnTo>
                    <a:lnTo>
                      <a:pt x="6883" y="1779"/>
                    </a:lnTo>
                    <a:lnTo>
                      <a:pt x="6799" y="1653"/>
                    </a:lnTo>
                    <a:lnTo>
                      <a:pt x="6705" y="1526"/>
                    </a:lnTo>
                    <a:lnTo>
                      <a:pt x="6610" y="1410"/>
                    </a:lnTo>
                    <a:lnTo>
                      <a:pt x="6515" y="1305"/>
                    </a:lnTo>
                    <a:lnTo>
                      <a:pt x="6410" y="1189"/>
                    </a:lnTo>
                    <a:lnTo>
                      <a:pt x="6294" y="1095"/>
                    </a:lnTo>
                    <a:lnTo>
                      <a:pt x="6178" y="989"/>
                    </a:lnTo>
                    <a:lnTo>
                      <a:pt x="6063" y="895"/>
                    </a:lnTo>
                    <a:lnTo>
                      <a:pt x="5926" y="811"/>
                    </a:lnTo>
                    <a:lnTo>
                      <a:pt x="5799" y="737"/>
                    </a:lnTo>
                    <a:lnTo>
                      <a:pt x="5663" y="653"/>
                    </a:lnTo>
                    <a:lnTo>
                      <a:pt x="5515" y="590"/>
                    </a:lnTo>
                    <a:lnTo>
                      <a:pt x="5368" y="526"/>
                    </a:lnTo>
                    <a:lnTo>
                      <a:pt x="4021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73"/>
              <p:cNvSpPr/>
              <p:nvPr/>
            </p:nvSpPr>
            <p:spPr>
              <a:xfrm>
                <a:off x="1184401" y="3454387"/>
                <a:ext cx="704325" cy="1722338"/>
              </a:xfrm>
              <a:custGeom>
                <a:rect b="b" l="l" r="r" t="t"/>
                <a:pathLst>
                  <a:path extrusionOk="0" h="90721" w="37099">
                    <a:moveTo>
                      <a:pt x="19776" y="1"/>
                    </a:moveTo>
                    <a:lnTo>
                      <a:pt x="19502" y="11"/>
                    </a:lnTo>
                    <a:lnTo>
                      <a:pt x="19228" y="32"/>
                    </a:lnTo>
                    <a:lnTo>
                      <a:pt x="18955" y="53"/>
                    </a:lnTo>
                    <a:lnTo>
                      <a:pt x="18681" y="85"/>
                    </a:lnTo>
                    <a:lnTo>
                      <a:pt x="18418" y="127"/>
                    </a:lnTo>
                    <a:lnTo>
                      <a:pt x="18144" y="169"/>
                    </a:lnTo>
                    <a:lnTo>
                      <a:pt x="17881" y="222"/>
                    </a:lnTo>
                    <a:lnTo>
                      <a:pt x="17618" y="274"/>
                    </a:lnTo>
                    <a:lnTo>
                      <a:pt x="17355" y="338"/>
                    </a:lnTo>
                    <a:lnTo>
                      <a:pt x="17103" y="411"/>
                    </a:lnTo>
                    <a:lnTo>
                      <a:pt x="16839" y="485"/>
                    </a:lnTo>
                    <a:lnTo>
                      <a:pt x="16587" y="569"/>
                    </a:lnTo>
                    <a:lnTo>
                      <a:pt x="16334" y="653"/>
                    </a:lnTo>
                    <a:lnTo>
                      <a:pt x="16082" y="748"/>
                    </a:lnTo>
                    <a:lnTo>
                      <a:pt x="15840" y="843"/>
                    </a:lnTo>
                    <a:lnTo>
                      <a:pt x="15587" y="948"/>
                    </a:lnTo>
                    <a:lnTo>
                      <a:pt x="15345" y="1064"/>
                    </a:lnTo>
                    <a:lnTo>
                      <a:pt x="15113" y="1180"/>
                    </a:lnTo>
                    <a:lnTo>
                      <a:pt x="14871" y="1306"/>
                    </a:lnTo>
                    <a:lnTo>
                      <a:pt x="14640" y="1432"/>
                    </a:lnTo>
                    <a:lnTo>
                      <a:pt x="14408" y="1558"/>
                    </a:lnTo>
                    <a:lnTo>
                      <a:pt x="14187" y="1706"/>
                    </a:lnTo>
                    <a:lnTo>
                      <a:pt x="13966" y="1843"/>
                    </a:lnTo>
                    <a:lnTo>
                      <a:pt x="13745" y="2000"/>
                    </a:lnTo>
                    <a:lnTo>
                      <a:pt x="13535" y="2148"/>
                    </a:lnTo>
                    <a:lnTo>
                      <a:pt x="13314" y="2306"/>
                    </a:lnTo>
                    <a:lnTo>
                      <a:pt x="13114" y="2474"/>
                    </a:lnTo>
                    <a:lnTo>
                      <a:pt x="12903" y="2642"/>
                    </a:lnTo>
                    <a:lnTo>
                      <a:pt x="12703" y="2821"/>
                    </a:lnTo>
                    <a:lnTo>
                      <a:pt x="12514" y="3000"/>
                    </a:lnTo>
                    <a:lnTo>
                      <a:pt x="12325" y="3179"/>
                    </a:lnTo>
                    <a:lnTo>
                      <a:pt x="12135" y="3369"/>
                    </a:lnTo>
                    <a:lnTo>
                      <a:pt x="11946" y="3558"/>
                    </a:lnTo>
                    <a:lnTo>
                      <a:pt x="11777" y="3758"/>
                    </a:lnTo>
                    <a:lnTo>
                      <a:pt x="11598" y="3958"/>
                    </a:lnTo>
                    <a:lnTo>
                      <a:pt x="11430" y="4168"/>
                    </a:lnTo>
                    <a:lnTo>
                      <a:pt x="11262" y="4379"/>
                    </a:lnTo>
                    <a:lnTo>
                      <a:pt x="11104" y="4589"/>
                    </a:lnTo>
                    <a:lnTo>
                      <a:pt x="10956" y="4810"/>
                    </a:lnTo>
                    <a:lnTo>
                      <a:pt x="10809" y="5031"/>
                    </a:lnTo>
                    <a:lnTo>
                      <a:pt x="10662" y="5263"/>
                    </a:lnTo>
                    <a:lnTo>
                      <a:pt x="10525" y="5495"/>
                    </a:lnTo>
                    <a:lnTo>
                      <a:pt x="10388" y="5726"/>
                    </a:lnTo>
                    <a:lnTo>
                      <a:pt x="10262" y="5968"/>
                    </a:lnTo>
                    <a:lnTo>
                      <a:pt x="10146" y="6210"/>
                    </a:lnTo>
                    <a:lnTo>
                      <a:pt x="10020" y="6452"/>
                    </a:lnTo>
                    <a:lnTo>
                      <a:pt x="9914" y="6705"/>
                    </a:lnTo>
                    <a:lnTo>
                      <a:pt x="9809" y="6957"/>
                    </a:lnTo>
                    <a:lnTo>
                      <a:pt x="9714" y="7210"/>
                    </a:lnTo>
                    <a:lnTo>
                      <a:pt x="9620" y="7473"/>
                    </a:lnTo>
                    <a:lnTo>
                      <a:pt x="9536" y="7736"/>
                    </a:lnTo>
                    <a:lnTo>
                      <a:pt x="9451" y="7999"/>
                    </a:lnTo>
                    <a:lnTo>
                      <a:pt x="9378" y="8273"/>
                    </a:lnTo>
                    <a:lnTo>
                      <a:pt x="9315" y="8547"/>
                    </a:lnTo>
                    <a:lnTo>
                      <a:pt x="9251" y="8820"/>
                    </a:lnTo>
                    <a:lnTo>
                      <a:pt x="9199" y="9104"/>
                    </a:lnTo>
                    <a:lnTo>
                      <a:pt x="9157" y="9378"/>
                    </a:lnTo>
                    <a:lnTo>
                      <a:pt x="8967" y="10557"/>
                    </a:lnTo>
                    <a:lnTo>
                      <a:pt x="8767" y="11735"/>
                    </a:lnTo>
                    <a:lnTo>
                      <a:pt x="8546" y="12904"/>
                    </a:lnTo>
                    <a:lnTo>
                      <a:pt x="8336" y="14072"/>
                    </a:lnTo>
                    <a:lnTo>
                      <a:pt x="8220" y="14651"/>
                    </a:lnTo>
                    <a:lnTo>
                      <a:pt x="8104" y="15240"/>
                    </a:lnTo>
                    <a:lnTo>
                      <a:pt x="7873" y="16398"/>
                    </a:lnTo>
                    <a:lnTo>
                      <a:pt x="7399" y="18713"/>
                    </a:lnTo>
                    <a:lnTo>
                      <a:pt x="6378" y="23333"/>
                    </a:lnTo>
                    <a:lnTo>
                      <a:pt x="5852" y="25628"/>
                    </a:lnTo>
                    <a:lnTo>
                      <a:pt x="5578" y="26764"/>
                    </a:lnTo>
                    <a:lnTo>
                      <a:pt x="5294" y="27911"/>
                    </a:lnTo>
                    <a:lnTo>
                      <a:pt x="4736" y="30195"/>
                    </a:lnTo>
                    <a:lnTo>
                      <a:pt x="4158" y="32468"/>
                    </a:lnTo>
                    <a:lnTo>
                      <a:pt x="3568" y="34742"/>
                    </a:lnTo>
                    <a:lnTo>
                      <a:pt x="2968" y="37015"/>
                    </a:lnTo>
                    <a:lnTo>
                      <a:pt x="2358" y="39278"/>
                    </a:lnTo>
                    <a:lnTo>
                      <a:pt x="2042" y="40404"/>
                    </a:lnTo>
                    <a:lnTo>
                      <a:pt x="1727" y="41530"/>
                    </a:lnTo>
                    <a:lnTo>
                      <a:pt x="1095" y="43782"/>
                    </a:lnTo>
                    <a:lnTo>
                      <a:pt x="758" y="44908"/>
                    </a:lnTo>
                    <a:lnTo>
                      <a:pt x="590" y="45466"/>
                    </a:lnTo>
                    <a:lnTo>
                      <a:pt x="411" y="46013"/>
                    </a:lnTo>
                    <a:lnTo>
                      <a:pt x="222" y="46560"/>
                    </a:lnTo>
                    <a:lnTo>
                      <a:pt x="148" y="46824"/>
                    </a:lnTo>
                    <a:lnTo>
                      <a:pt x="85" y="47087"/>
                    </a:lnTo>
                    <a:lnTo>
                      <a:pt x="43" y="47360"/>
                    </a:lnTo>
                    <a:lnTo>
                      <a:pt x="11" y="47623"/>
                    </a:lnTo>
                    <a:lnTo>
                      <a:pt x="1" y="47897"/>
                    </a:lnTo>
                    <a:lnTo>
                      <a:pt x="1" y="48171"/>
                    </a:lnTo>
                    <a:lnTo>
                      <a:pt x="22" y="48434"/>
                    </a:lnTo>
                    <a:lnTo>
                      <a:pt x="64" y="48707"/>
                    </a:lnTo>
                    <a:lnTo>
                      <a:pt x="116" y="48971"/>
                    </a:lnTo>
                    <a:lnTo>
                      <a:pt x="190" y="49244"/>
                    </a:lnTo>
                    <a:lnTo>
                      <a:pt x="285" y="49497"/>
                    </a:lnTo>
                    <a:lnTo>
                      <a:pt x="390" y="49760"/>
                    </a:lnTo>
                    <a:lnTo>
                      <a:pt x="506" y="50012"/>
                    </a:lnTo>
                    <a:lnTo>
                      <a:pt x="653" y="50255"/>
                    </a:lnTo>
                    <a:lnTo>
                      <a:pt x="811" y="50497"/>
                    </a:lnTo>
                    <a:lnTo>
                      <a:pt x="979" y="50728"/>
                    </a:lnTo>
                    <a:lnTo>
                      <a:pt x="1474" y="51339"/>
                    </a:lnTo>
                    <a:lnTo>
                      <a:pt x="1969" y="51959"/>
                    </a:lnTo>
                    <a:lnTo>
                      <a:pt x="2926" y="53212"/>
                    </a:lnTo>
                    <a:lnTo>
                      <a:pt x="3400" y="53843"/>
                    </a:lnTo>
                    <a:lnTo>
                      <a:pt x="3873" y="54485"/>
                    </a:lnTo>
                    <a:lnTo>
                      <a:pt x="4800" y="55759"/>
                    </a:lnTo>
                    <a:lnTo>
                      <a:pt x="5715" y="57053"/>
                    </a:lnTo>
                    <a:lnTo>
                      <a:pt x="6620" y="58348"/>
                    </a:lnTo>
                    <a:lnTo>
                      <a:pt x="8420" y="60947"/>
                    </a:lnTo>
                    <a:lnTo>
                      <a:pt x="8862" y="61589"/>
                    </a:lnTo>
                    <a:lnTo>
                      <a:pt x="9325" y="62242"/>
                    </a:lnTo>
                    <a:lnTo>
                      <a:pt x="10230" y="63526"/>
                    </a:lnTo>
                    <a:lnTo>
                      <a:pt x="10693" y="64168"/>
                    </a:lnTo>
                    <a:lnTo>
                      <a:pt x="11156" y="64810"/>
                    </a:lnTo>
                    <a:lnTo>
                      <a:pt x="12093" y="66083"/>
                    </a:lnTo>
                    <a:lnTo>
                      <a:pt x="13051" y="67335"/>
                    </a:lnTo>
                    <a:lnTo>
                      <a:pt x="14019" y="68588"/>
                    </a:lnTo>
                    <a:lnTo>
                      <a:pt x="15008" y="69819"/>
                    </a:lnTo>
                    <a:lnTo>
                      <a:pt x="16008" y="71040"/>
                    </a:lnTo>
                    <a:lnTo>
                      <a:pt x="17008" y="72261"/>
                    </a:lnTo>
                    <a:lnTo>
                      <a:pt x="18018" y="73482"/>
                    </a:lnTo>
                    <a:lnTo>
                      <a:pt x="19039" y="74703"/>
                    </a:lnTo>
                    <a:lnTo>
                      <a:pt x="20049" y="75913"/>
                    </a:lnTo>
                    <a:lnTo>
                      <a:pt x="21081" y="77113"/>
                    </a:lnTo>
                    <a:lnTo>
                      <a:pt x="22112" y="78312"/>
                    </a:lnTo>
                    <a:lnTo>
                      <a:pt x="23154" y="79512"/>
                    </a:lnTo>
                    <a:lnTo>
                      <a:pt x="24196" y="80701"/>
                    </a:lnTo>
                    <a:lnTo>
                      <a:pt x="26311" y="83069"/>
                    </a:lnTo>
                    <a:lnTo>
                      <a:pt x="28448" y="85416"/>
                    </a:lnTo>
                    <a:lnTo>
                      <a:pt x="29532" y="86574"/>
                    </a:lnTo>
                    <a:lnTo>
                      <a:pt x="30079" y="87163"/>
                    </a:lnTo>
                    <a:lnTo>
                      <a:pt x="30626" y="87732"/>
                    </a:lnTo>
                    <a:lnTo>
                      <a:pt x="31742" y="88879"/>
                    </a:lnTo>
                    <a:lnTo>
                      <a:pt x="32300" y="89447"/>
                    </a:lnTo>
                    <a:lnTo>
                      <a:pt x="32868" y="90015"/>
                    </a:lnTo>
                    <a:lnTo>
                      <a:pt x="33005" y="90142"/>
                    </a:lnTo>
                    <a:lnTo>
                      <a:pt x="33163" y="90257"/>
                    </a:lnTo>
                    <a:lnTo>
                      <a:pt x="33321" y="90363"/>
                    </a:lnTo>
                    <a:lnTo>
                      <a:pt x="33489" y="90457"/>
                    </a:lnTo>
                    <a:lnTo>
                      <a:pt x="33668" y="90542"/>
                    </a:lnTo>
                    <a:lnTo>
                      <a:pt x="33847" y="90605"/>
                    </a:lnTo>
                    <a:lnTo>
                      <a:pt x="34036" y="90657"/>
                    </a:lnTo>
                    <a:lnTo>
                      <a:pt x="34215" y="90689"/>
                    </a:lnTo>
                    <a:lnTo>
                      <a:pt x="34415" y="90721"/>
                    </a:lnTo>
                    <a:lnTo>
                      <a:pt x="34794" y="90721"/>
                    </a:lnTo>
                    <a:lnTo>
                      <a:pt x="34994" y="90700"/>
                    </a:lnTo>
                    <a:lnTo>
                      <a:pt x="35183" y="90657"/>
                    </a:lnTo>
                    <a:lnTo>
                      <a:pt x="35373" y="90605"/>
                    </a:lnTo>
                    <a:lnTo>
                      <a:pt x="35562" y="90531"/>
                    </a:lnTo>
                    <a:lnTo>
                      <a:pt x="35752" y="90447"/>
                    </a:lnTo>
                    <a:lnTo>
                      <a:pt x="35857" y="90384"/>
                    </a:lnTo>
                    <a:lnTo>
                      <a:pt x="35973" y="90321"/>
                    </a:lnTo>
                    <a:lnTo>
                      <a:pt x="36078" y="90247"/>
                    </a:lnTo>
                    <a:lnTo>
                      <a:pt x="36173" y="90173"/>
                    </a:lnTo>
                    <a:lnTo>
                      <a:pt x="36352" y="90015"/>
                    </a:lnTo>
                    <a:lnTo>
                      <a:pt x="36520" y="89837"/>
                    </a:lnTo>
                    <a:lnTo>
                      <a:pt x="36667" y="89637"/>
                    </a:lnTo>
                    <a:lnTo>
                      <a:pt x="36794" y="89437"/>
                    </a:lnTo>
                    <a:lnTo>
                      <a:pt x="36899" y="89216"/>
                    </a:lnTo>
                    <a:lnTo>
                      <a:pt x="36983" y="88995"/>
                    </a:lnTo>
                    <a:lnTo>
                      <a:pt x="37036" y="88763"/>
                    </a:lnTo>
                    <a:lnTo>
                      <a:pt x="37078" y="88532"/>
                    </a:lnTo>
                    <a:lnTo>
                      <a:pt x="37099" y="88289"/>
                    </a:lnTo>
                    <a:lnTo>
                      <a:pt x="37088" y="88047"/>
                    </a:lnTo>
                    <a:lnTo>
                      <a:pt x="37057" y="87805"/>
                    </a:lnTo>
                    <a:lnTo>
                      <a:pt x="37004" y="87563"/>
                    </a:lnTo>
                    <a:lnTo>
                      <a:pt x="36972" y="87447"/>
                    </a:lnTo>
                    <a:lnTo>
                      <a:pt x="36930" y="87332"/>
                    </a:lnTo>
                    <a:lnTo>
                      <a:pt x="36878" y="87216"/>
                    </a:lnTo>
                    <a:lnTo>
                      <a:pt x="36825" y="87100"/>
                    </a:lnTo>
                    <a:lnTo>
                      <a:pt x="36446" y="86395"/>
                    </a:lnTo>
                    <a:lnTo>
                      <a:pt x="36078" y="85690"/>
                    </a:lnTo>
                    <a:lnTo>
                      <a:pt x="35310" y="84290"/>
                    </a:lnTo>
                    <a:lnTo>
                      <a:pt x="34920" y="83596"/>
                    </a:lnTo>
                    <a:lnTo>
                      <a:pt x="34531" y="82901"/>
                    </a:lnTo>
                    <a:lnTo>
                      <a:pt x="33741" y="81522"/>
                    </a:lnTo>
                    <a:lnTo>
                      <a:pt x="32131" y="78775"/>
                    </a:lnTo>
                    <a:lnTo>
                      <a:pt x="30500" y="76060"/>
                    </a:lnTo>
                    <a:lnTo>
                      <a:pt x="29679" y="74703"/>
                    </a:lnTo>
                    <a:lnTo>
                      <a:pt x="28837" y="73355"/>
                    </a:lnTo>
                    <a:lnTo>
                      <a:pt x="27995" y="72019"/>
                    </a:lnTo>
                    <a:lnTo>
                      <a:pt x="27153" y="70682"/>
                    </a:lnTo>
                    <a:lnTo>
                      <a:pt x="26301" y="69346"/>
                    </a:lnTo>
                    <a:lnTo>
                      <a:pt x="25438" y="68020"/>
                    </a:lnTo>
                    <a:lnTo>
                      <a:pt x="24575" y="66694"/>
                    </a:lnTo>
                    <a:lnTo>
                      <a:pt x="23712" y="65367"/>
                    </a:lnTo>
                    <a:lnTo>
                      <a:pt x="22838" y="64052"/>
                    </a:lnTo>
                    <a:lnTo>
                      <a:pt x="21954" y="62747"/>
                    </a:lnTo>
                    <a:lnTo>
                      <a:pt x="21049" y="61442"/>
                    </a:lnTo>
                    <a:lnTo>
                      <a:pt x="20134" y="60158"/>
                    </a:lnTo>
                    <a:lnTo>
                      <a:pt x="19197" y="58884"/>
                    </a:lnTo>
                    <a:lnTo>
                      <a:pt x="18723" y="58253"/>
                    </a:lnTo>
                    <a:lnTo>
                      <a:pt x="18239" y="57632"/>
                    </a:lnTo>
                    <a:lnTo>
                      <a:pt x="17281" y="56369"/>
                    </a:lnTo>
                    <a:lnTo>
                      <a:pt x="16797" y="55748"/>
                    </a:lnTo>
                    <a:lnTo>
                      <a:pt x="16313" y="55127"/>
                    </a:lnTo>
                    <a:lnTo>
                      <a:pt x="14366" y="52633"/>
                    </a:lnTo>
                    <a:lnTo>
                      <a:pt x="13398" y="51391"/>
                    </a:lnTo>
                    <a:lnTo>
                      <a:pt x="12440" y="50128"/>
                    </a:lnTo>
                    <a:lnTo>
                      <a:pt x="11493" y="48865"/>
                    </a:lnTo>
                    <a:lnTo>
                      <a:pt x="11030" y="48234"/>
                    </a:lnTo>
                    <a:lnTo>
                      <a:pt x="10567" y="47592"/>
                    </a:lnTo>
                    <a:lnTo>
                      <a:pt x="10503" y="47502"/>
                    </a:lnTo>
                    <a:lnTo>
                      <a:pt x="11567" y="45592"/>
                    </a:lnTo>
                    <a:lnTo>
                      <a:pt x="12135" y="44571"/>
                    </a:lnTo>
                    <a:lnTo>
                      <a:pt x="12714" y="43551"/>
                    </a:lnTo>
                    <a:lnTo>
                      <a:pt x="13872" y="41519"/>
                    </a:lnTo>
                    <a:lnTo>
                      <a:pt x="15050" y="39488"/>
                    </a:lnTo>
                    <a:lnTo>
                      <a:pt x="16229" y="37457"/>
                    </a:lnTo>
                    <a:lnTo>
                      <a:pt x="17429" y="35436"/>
                    </a:lnTo>
                    <a:lnTo>
                      <a:pt x="18639" y="33426"/>
                    </a:lnTo>
                    <a:lnTo>
                      <a:pt x="19250" y="32416"/>
                    </a:lnTo>
                    <a:lnTo>
                      <a:pt x="19870" y="31416"/>
                    </a:lnTo>
                    <a:lnTo>
                      <a:pt x="21112" y="29406"/>
                    </a:lnTo>
                    <a:lnTo>
                      <a:pt x="23649" y="25428"/>
                    </a:lnTo>
                    <a:lnTo>
                      <a:pt x="24943" y="23449"/>
                    </a:lnTo>
                    <a:lnTo>
                      <a:pt x="25596" y="22460"/>
                    </a:lnTo>
                    <a:lnTo>
                      <a:pt x="25922" y="21965"/>
                    </a:lnTo>
                    <a:lnTo>
                      <a:pt x="26259" y="21470"/>
                    </a:lnTo>
                    <a:lnTo>
                      <a:pt x="26922" y="20492"/>
                    </a:lnTo>
                    <a:lnTo>
                      <a:pt x="27595" y="19513"/>
                    </a:lnTo>
                    <a:lnTo>
                      <a:pt x="28290" y="18534"/>
                    </a:lnTo>
                    <a:lnTo>
                      <a:pt x="28984" y="17566"/>
                    </a:lnTo>
                    <a:lnTo>
                      <a:pt x="29163" y="17303"/>
                    </a:lnTo>
                    <a:lnTo>
                      <a:pt x="29342" y="17040"/>
                    </a:lnTo>
                    <a:lnTo>
                      <a:pt x="29521" y="16756"/>
                    </a:lnTo>
                    <a:lnTo>
                      <a:pt x="29679" y="16482"/>
                    </a:lnTo>
                    <a:lnTo>
                      <a:pt x="29837" y="16187"/>
                    </a:lnTo>
                    <a:lnTo>
                      <a:pt x="29984" y="15903"/>
                    </a:lnTo>
                    <a:lnTo>
                      <a:pt x="30121" y="15598"/>
                    </a:lnTo>
                    <a:lnTo>
                      <a:pt x="30258" y="15293"/>
                    </a:lnTo>
                    <a:lnTo>
                      <a:pt x="30384" y="14987"/>
                    </a:lnTo>
                    <a:lnTo>
                      <a:pt x="30500" y="14672"/>
                    </a:lnTo>
                    <a:lnTo>
                      <a:pt x="30605" y="14356"/>
                    </a:lnTo>
                    <a:lnTo>
                      <a:pt x="30700" y="14040"/>
                    </a:lnTo>
                    <a:lnTo>
                      <a:pt x="30784" y="13714"/>
                    </a:lnTo>
                    <a:lnTo>
                      <a:pt x="30868" y="13377"/>
                    </a:lnTo>
                    <a:lnTo>
                      <a:pt x="30931" y="13051"/>
                    </a:lnTo>
                    <a:lnTo>
                      <a:pt x="30984" y="12714"/>
                    </a:lnTo>
                    <a:lnTo>
                      <a:pt x="31026" y="12430"/>
                    </a:lnTo>
                    <a:lnTo>
                      <a:pt x="31058" y="12146"/>
                    </a:lnTo>
                    <a:lnTo>
                      <a:pt x="31079" y="11872"/>
                    </a:lnTo>
                    <a:lnTo>
                      <a:pt x="31100" y="11588"/>
                    </a:lnTo>
                    <a:lnTo>
                      <a:pt x="31110" y="11304"/>
                    </a:lnTo>
                    <a:lnTo>
                      <a:pt x="31110" y="11030"/>
                    </a:lnTo>
                    <a:lnTo>
                      <a:pt x="31110" y="10757"/>
                    </a:lnTo>
                    <a:lnTo>
                      <a:pt x="31100" y="10483"/>
                    </a:lnTo>
                    <a:lnTo>
                      <a:pt x="31079" y="10209"/>
                    </a:lnTo>
                    <a:lnTo>
                      <a:pt x="31058" y="9936"/>
                    </a:lnTo>
                    <a:lnTo>
                      <a:pt x="31026" y="9662"/>
                    </a:lnTo>
                    <a:lnTo>
                      <a:pt x="30995" y="9389"/>
                    </a:lnTo>
                    <a:lnTo>
                      <a:pt x="30953" y="9125"/>
                    </a:lnTo>
                    <a:lnTo>
                      <a:pt x="30900" y="8862"/>
                    </a:lnTo>
                    <a:lnTo>
                      <a:pt x="30837" y="8599"/>
                    </a:lnTo>
                    <a:lnTo>
                      <a:pt x="30774" y="8336"/>
                    </a:lnTo>
                    <a:lnTo>
                      <a:pt x="30710" y="8073"/>
                    </a:lnTo>
                    <a:lnTo>
                      <a:pt x="30637" y="7820"/>
                    </a:lnTo>
                    <a:lnTo>
                      <a:pt x="30553" y="7557"/>
                    </a:lnTo>
                    <a:lnTo>
                      <a:pt x="30468" y="7305"/>
                    </a:lnTo>
                    <a:lnTo>
                      <a:pt x="30374" y="7063"/>
                    </a:lnTo>
                    <a:lnTo>
                      <a:pt x="30268" y="6810"/>
                    </a:lnTo>
                    <a:lnTo>
                      <a:pt x="30163" y="6568"/>
                    </a:lnTo>
                    <a:lnTo>
                      <a:pt x="30058" y="6326"/>
                    </a:lnTo>
                    <a:lnTo>
                      <a:pt x="29942" y="6084"/>
                    </a:lnTo>
                    <a:lnTo>
                      <a:pt x="29816" y="5852"/>
                    </a:lnTo>
                    <a:lnTo>
                      <a:pt x="29690" y="5621"/>
                    </a:lnTo>
                    <a:lnTo>
                      <a:pt x="29553" y="5389"/>
                    </a:lnTo>
                    <a:lnTo>
                      <a:pt x="29416" y="5158"/>
                    </a:lnTo>
                    <a:lnTo>
                      <a:pt x="29269" y="4937"/>
                    </a:lnTo>
                    <a:lnTo>
                      <a:pt x="29121" y="4716"/>
                    </a:lnTo>
                    <a:lnTo>
                      <a:pt x="28963" y="4505"/>
                    </a:lnTo>
                    <a:lnTo>
                      <a:pt x="28806" y="4295"/>
                    </a:lnTo>
                    <a:lnTo>
                      <a:pt x="28648" y="4084"/>
                    </a:lnTo>
                    <a:lnTo>
                      <a:pt x="28479" y="3884"/>
                    </a:lnTo>
                    <a:lnTo>
                      <a:pt x="28300" y="3684"/>
                    </a:lnTo>
                    <a:lnTo>
                      <a:pt x="28122" y="3484"/>
                    </a:lnTo>
                    <a:lnTo>
                      <a:pt x="27932" y="3295"/>
                    </a:lnTo>
                    <a:lnTo>
                      <a:pt x="27753" y="3105"/>
                    </a:lnTo>
                    <a:lnTo>
                      <a:pt x="27553" y="2927"/>
                    </a:lnTo>
                    <a:lnTo>
                      <a:pt x="27353" y="2748"/>
                    </a:lnTo>
                    <a:lnTo>
                      <a:pt x="27153" y="2579"/>
                    </a:lnTo>
                    <a:lnTo>
                      <a:pt x="26953" y="2411"/>
                    </a:lnTo>
                    <a:lnTo>
                      <a:pt x="26743" y="2242"/>
                    </a:lnTo>
                    <a:lnTo>
                      <a:pt x="26522" y="2085"/>
                    </a:lnTo>
                    <a:lnTo>
                      <a:pt x="26301" y="1927"/>
                    </a:lnTo>
                    <a:lnTo>
                      <a:pt x="26080" y="1779"/>
                    </a:lnTo>
                    <a:lnTo>
                      <a:pt x="25859" y="1632"/>
                    </a:lnTo>
                    <a:lnTo>
                      <a:pt x="25627" y="1495"/>
                    </a:lnTo>
                    <a:lnTo>
                      <a:pt x="25385" y="1369"/>
                    </a:lnTo>
                    <a:lnTo>
                      <a:pt x="25154" y="1243"/>
                    </a:lnTo>
                    <a:lnTo>
                      <a:pt x="24912" y="1116"/>
                    </a:lnTo>
                    <a:lnTo>
                      <a:pt x="24659" y="1001"/>
                    </a:lnTo>
                    <a:lnTo>
                      <a:pt x="24417" y="895"/>
                    </a:lnTo>
                    <a:lnTo>
                      <a:pt x="24164" y="790"/>
                    </a:lnTo>
                    <a:lnTo>
                      <a:pt x="23901" y="685"/>
                    </a:lnTo>
                    <a:lnTo>
                      <a:pt x="23638" y="601"/>
                    </a:lnTo>
                    <a:lnTo>
                      <a:pt x="23375" y="506"/>
                    </a:lnTo>
                    <a:lnTo>
                      <a:pt x="23112" y="432"/>
                    </a:lnTo>
                    <a:lnTo>
                      <a:pt x="22849" y="359"/>
                    </a:lnTo>
                    <a:lnTo>
                      <a:pt x="22575" y="295"/>
                    </a:lnTo>
                    <a:lnTo>
                      <a:pt x="22302" y="232"/>
                    </a:lnTo>
                    <a:lnTo>
                      <a:pt x="22017" y="180"/>
                    </a:lnTo>
                    <a:lnTo>
                      <a:pt x="21733" y="127"/>
                    </a:lnTo>
                    <a:lnTo>
                      <a:pt x="21460" y="96"/>
                    </a:lnTo>
                    <a:lnTo>
                      <a:pt x="21175" y="64"/>
                    </a:lnTo>
                    <a:lnTo>
                      <a:pt x="20891" y="32"/>
                    </a:lnTo>
                    <a:lnTo>
                      <a:pt x="20607" y="11"/>
                    </a:lnTo>
                    <a:lnTo>
                      <a:pt x="20334" y="1"/>
                    </a:lnTo>
                    <a:close/>
                  </a:path>
                </a:pathLst>
              </a:custGeom>
              <a:solidFill>
                <a:srgbClr val="E89A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73"/>
              <p:cNvSpPr/>
              <p:nvPr/>
            </p:nvSpPr>
            <p:spPr>
              <a:xfrm>
                <a:off x="1184401" y="3454387"/>
                <a:ext cx="704325" cy="1722338"/>
              </a:xfrm>
              <a:custGeom>
                <a:rect b="b" l="l" r="r" t="t"/>
                <a:pathLst>
                  <a:path extrusionOk="0" fill="none" h="90721" w="37099">
                    <a:moveTo>
                      <a:pt x="32868" y="90015"/>
                    </a:moveTo>
                    <a:lnTo>
                      <a:pt x="32868" y="90015"/>
                    </a:lnTo>
                    <a:lnTo>
                      <a:pt x="32300" y="89447"/>
                    </a:lnTo>
                    <a:lnTo>
                      <a:pt x="31742" y="88879"/>
                    </a:lnTo>
                    <a:lnTo>
                      <a:pt x="30626" y="87732"/>
                    </a:lnTo>
                    <a:lnTo>
                      <a:pt x="30626" y="87732"/>
                    </a:lnTo>
                    <a:lnTo>
                      <a:pt x="30079" y="87163"/>
                    </a:lnTo>
                    <a:lnTo>
                      <a:pt x="29532" y="86574"/>
                    </a:lnTo>
                    <a:lnTo>
                      <a:pt x="28448" y="85416"/>
                    </a:lnTo>
                    <a:lnTo>
                      <a:pt x="26311" y="83069"/>
                    </a:lnTo>
                    <a:lnTo>
                      <a:pt x="24196" y="80701"/>
                    </a:lnTo>
                    <a:lnTo>
                      <a:pt x="24196" y="80701"/>
                    </a:lnTo>
                    <a:lnTo>
                      <a:pt x="23154" y="79512"/>
                    </a:lnTo>
                    <a:lnTo>
                      <a:pt x="22112" y="78312"/>
                    </a:lnTo>
                    <a:lnTo>
                      <a:pt x="21081" y="77113"/>
                    </a:lnTo>
                    <a:lnTo>
                      <a:pt x="20049" y="75913"/>
                    </a:lnTo>
                    <a:lnTo>
                      <a:pt x="19039" y="74703"/>
                    </a:lnTo>
                    <a:lnTo>
                      <a:pt x="18018" y="73482"/>
                    </a:lnTo>
                    <a:lnTo>
                      <a:pt x="17008" y="72261"/>
                    </a:lnTo>
                    <a:lnTo>
                      <a:pt x="16008" y="71040"/>
                    </a:lnTo>
                    <a:lnTo>
                      <a:pt x="16008" y="71040"/>
                    </a:lnTo>
                    <a:lnTo>
                      <a:pt x="15008" y="69819"/>
                    </a:lnTo>
                    <a:lnTo>
                      <a:pt x="14019" y="68588"/>
                    </a:lnTo>
                    <a:lnTo>
                      <a:pt x="13051" y="67335"/>
                    </a:lnTo>
                    <a:lnTo>
                      <a:pt x="12093" y="66083"/>
                    </a:lnTo>
                    <a:lnTo>
                      <a:pt x="12093" y="66083"/>
                    </a:lnTo>
                    <a:lnTo>
                      <a:pt x="11156" y="64810"/>
                    </a:lnTo>
                    <a:lnTo>
                      <a:pt x="10693" y="64168"/>
                    </a:lnTo>
                    <a:lnTo>
                      <a:pt x="10230" y="63526"/>
                    </a:lnTo>
                    <a:lnTo>
                      <a:pt x="10230" y="63526"/>
                    </a:lnTo>
                    <a:lnTo>
                      <a:pt x="9325" y="62242"/>
                    </a:lnTo>
                    <a:lnTo>
                      <a:pt x="8862" y="61589"/>
                    </a:lnTo>
                    <a:lnTo>
                      <a:pt x="8420" y="60947"/>
                    </a:lnTo>
                    <a:lnTo>
                      <a:pt x="8420" y="60947"/>
                    </a:lnTo>
                    <a:lnTo>
                      <a:pt x="6620" y="58348"/>
                    </a:lnTo>
                    <a:lnTo>
                      <a:pt x="5715" y="57053"/>
                    </a:lnTo>
                    <a:lnTo>
                      <a:pt x="4800" y="55759"/>
                    </a:lnTo>
                    <a:lnTo>
                      <a:pt x="4800" y="55759"/>
                    </a:lnTo>
                    <a:lnTo>
                      <a:pt x="3873" y="54485"/>
                    </a:lnTo>
                    <a:lnTo>
                      <a:pt x="3400" y="53843"/>
                    </a:lnTo>
                    <a:lnTo>
                      <a:pt x="2926" y="53212"/>
                    </a:lnTo>
                    <a:lnTo>
                      <a:pt x="2926" y="53212"/>
                    </a:lnTo>
                    <a:lnTo>
                      <a:pt x="1969" y="51959"/>
                    </a:lnTo>
                    <a:lnTo>
                      <a:pt x="1474" y="51339"/>
                    </a:lnTo>
                    <a:lnTo>
                      <a:pt x="979" y="50728"/>
                    </a:lnTo>
                    <a:lnTo>
                      <a:pt x="979" y="50728"/>
                    </a:lnTo>
                    <a:lnTo>
                      <a:pt x="811" y="50497"/>
                    </a:lnTo>
                    <a:lnTo>
                      <a:pt x="653" y="50255"/>
                    </a:lnTo>
                    <a:lnTo>
                      <a:pt x="506" y="50012"/>
                    </a:lnTo>
                    <a:lnTo>
                      <a:pt x="390" y="49760"/>
                    </a:lnTo>
                    <a:lnTo>
                      <a:pt x="285" y="49497"/>
                    </a:lnTo>
                    <a:lnTo>
                      <a:pt x="190" y="49244"/>
                    </a:lnTo>
                    <a:lnTo>
                      <a:pt x="116" y="48971"/>
                    </a:lnTo>
                    <a:lnTo>
                      <a:pt x="64" y="48707"/>
                    </a:lnTo>
                    <a:lnTo>
                      <a:pt x="22" y="48434"/>
                    </a:lnTo>
                    <a:lnTo>
                      <a:pt x="1" y="48171"/>
                    </a:lnTo>
                    <a:lnTo>
                      <a:pt x="1" y="47897"/>
                    </a:lnTo>
                    <a:lnTo>
                      <a:pt x="11" y="47623"/>
                    </a:lnTo>
                    <a:lnTo>
                      <a:pt x="43" y="47360"/>
                    </a:lnTo>
                    <a:lnTo>
                      <a:pt x="85" y="47087"/>
                    </a:lnTo>
                    <a:lnTo>
                      <a:pt x="148" y="46824"/>
                    </a:lnTo>
                    <a:lnTo>
                      <a:pt x="222" y="46560"/>
                    </a:lnTo>
                    <a:lnTo>
                      <a:pt x="411" y="46013"/>
                    </a:lnTo>
                    <a:lnTo>
                      <a:pt x="411" y="46013"/>
                    </a:lnTo>
                    <a:lnTo>
                      <a:pt x="590" y="45466"/>
                    </a:lnTo>
                    <a:lnTo>
                      <a:pt x="758" y="44908"/>
                    </a:lnTo>
                    <a:lnTo>
                      <a:pt x="1095" y="43782"/>
                    </a:lnTo>
                    <a:lnTo>
                      <a:pt x="1727" y="41530"/>
                    </a:lnTo>
                    <a:lnTo>
                      <a:pt x="1727" y="41530"/>
                    </a:lnTo>
                    <a:lnTo>
                      <a:pt x="2042" y="40404"/>
                    </a:lnTo>
                    <a:lnTo>
                      <a:pt x="2358" y="39278"/>
                    </a:lnTo>
                    <a:lnTo>
                      <a:pt x="2968" y="37015"/>
                    </a:lnTo>
                    <a:lnTo>
                      <a:pt x="2968" y="37015"/>
                    </a:lnTo>
                    <a:lnTo>
                      <a:pt x="3568" y="34742"/>
                    </a:lnTo>
                    <a:lnTo>
                      <a:pt x="4158" y="32468"/>
                    </a:lnTo>
                    <a:lnTo>
                      <a:pt x="4736" y="30195"/>
                    </a:lnTo>
                    <a:lnTo>
                      <a:pt x="5294" y="27911"/>
                    </a:lnTo>
                    <a:lnTo>
                      <a:pt x="5294" y="27911"/>
                    </a:lnTo>
                    <a:lnTo>
                      <a:pt x="5578" y="26764"/>
                    </a:lnTo>
                    <a:lnTo>
                      <a:pt x="5852" y="25628"/>
                    </a:lnTo>
                    <a:lnTo>
                      <a:pt x="6378" y="23333"/>
                    </a:lnTo>
                    <a:lnTo>
                      <a:pt x="7399" y="18713"/>
                    </a:lnTo>
                    <a:lnTo>
                      <a:pt x="7873" y="16398"/>
                    </a:lnTo>
                    <a:lnTo>
                      <a:pt x="7873" y="16398"/>
                    </a:lnTo>
                    <a:lnTo>
                      <a:pt x="8104" y="15240"/>
                    </a:lnTo>
                    <a:lnTo>
                      <a:pt x="8220" y="14651"/>
                    </a:lnTo>
                    <a:lnTo>
                      <a:pt x="8336" y="14072"/>
                    </a:lnTo>
                    <a:lnTo>
                      <a:pt x="8336" y="14072"/>
                    </a:lnTo>
                    <a:lnTo>
                      <a:pt x="8546" y="12904"/>
                    </a:lnTo>
                    <a:lnTo>
                      <a:pt x="8767" y="11735"/>
                    </a:lnTo>
                    <a:lnTo>
                      <a:pt x="8967" y="10557"/>
                    </a:lnTo>
                    <a:lnTo>
                      <a:pt x="9157" y="9378"/>
                    </a:lnTo>
                    <a:lnTo>
                      <a:pt x="9157" y="9378"/>
                    </a:lnTo>
                    <a:lnTo>
                      <a:pt x="9199" y="9104"/>
                    </a:lnTo>
                    <a:lnTo>
                      <a:pt x="9251" y="8820"/>
                    </a:lnTo>
                    <a:lnTo>
                      <a:pt x="9315" y="8547"/>
                    </a:lnTo>
                    <a:lnTo>
                      <a:pt x="9378" y="8273"/>
                    </a:lnTo>
                    <a:lnTo>
                      <a:pt x="9451" y="7999"/>
                    </a:lnTo>
                    <a:lnTo>
                      <a:pt x="9536" y="7736"/>
                    </a:lnTo>
                    <a:lnTo>
                      <a:pt x="9620" y="7473"/>
                    </a:lnTo>
                    <a:lnTo>
                      <a:pt x="9714" y="7210"/>
                    </a:lnTo>
                    <a:lnTo>
                      <a:pt x="9809" y="6957"/>
                    </a:lnTo>
                    <a:lnTo>
                      <a:pt x="9914" y="6705"/>
                    </a:lnTo>
                    <a:lnTo>
                      <a:pt x="10020" y="6452"/>
                    </a:lnTo>
                    <a:lnTo>
                      <a:pt x="10146" y="6210"/>
                    </a:lnTo>
                    <a:lnTo>
                      <a:pt x="10262" y="5968"/>
                    </a:lnTo>
                    <a:lnTo>
                      <a:pt x="10388" y="5726"/>
                    </a:lnTo>
                    <a:lnTo>
                      <a:pt x="10525" y="5495"/>
                    </a:lnTo>
                    <a:lnTo>
                      <a:pt x="10662" y="5263"/>
                    </a:lnTo>
                    <a:lnTo>
                      <a:pt x="10809" y="5031"/>
                    </a:lnTo>
                    <a:lnTo>
                      <a:pt x="10956" y="4810"/>
                    </a:lnTo>
                    <a:lnTo>
                      <a:pt x="11104" y="4589"/>
                    </a:lnTo>
                    <a:lnTo>
                      <a:pt x="11262" y="4379"/>
                    </a:lnTo>
                    <a:lnTo>
                      <a:pt x="11430" y="4168"/>
                    </a:lnTo>
                    <a:lnTo>
                      <a:pt x="11598" y="3958"/>
                    </a:lnTo>
                    <a:lnTo>
                      <a:pt x="11777" y="3758"/>
                    </a:lnTo>
                    <a:lnTo>
                      <a:pt x="11946" y="3558"/>
                    </a:lnTo>
                    <a:lnTo>
                      <a:pt x="12135" y="3369"/>
                    </a:lnTo>
                    <a:lnTo>
                      <a:pt x="12325" y="3179"/>
                    </a:lnTo>
                    <a:lnTo>
                      <a:pt x="12514" y="3000"/>
                    </a:lnTo>
                    <a:lnTo>
                      <a:pt x="12703" y="2821"/>
                    </a:lnTo>
                    <a:lnTo>
                      <a:pt x="12903" y="2642"/>
                    </a:lnTo>
                    <a:lnTo>
                      <a:pt x="13114" y="2474"/>
                    </a:lnTo>
                    <a:lnTo>
                      <a:pt x="13314" y="2306"/>
                    </a:lnTo>
                    <a:lnTo>
                      <a:pt x="13535" y="2148"/>
                    </a:lnTo>
                    <a:lnTo>
                      <a:pt x="13745" y="2000"/>
                    </a:lnTo>
                    <a:lnTo>
                      <a:pt x="13966" y="1843"/>
                    </a:lnTo>
                    <a:lnTo>
                      <a:pt x="14187" y="1706"/>
                    </a:lnTo>
                    <a:lnTo>
                      <a:pt x="14408" y="1558"/>
                    </a:lnTo>
                    <a:lnTo>
                      <a:pt x="14640" y="1432"/>
                    </a:lnTo>
                    <a:lnTo>
                      <a:pt x="14871" y="1306"/>
                    </a:lnTo>
                    <a:lnTo>
                      <a:pt x="15113" y="1180"/>
                    </a:lnTo>
                    <a:lnTo>
                      <a:pt x="15345" y="1064"/>
                    </a:lnTo>
                    <a:lnTo>
                      <a:pt x="15587" y="948"/>
                    </a:lnTo>
                    <a:lnTo>
                      <a:pt x="15840" y="843"/>
                    </a:lnTo>
                    <a:lnTo>
                      <a:pt x="16082" y="748"/>
                    </a:lnTo>
                    <a:lnTo>
                      <a:pt x="16334" y="653"/>
                    </a:lnTo>
                    <a:lnTo>
                      <a:pt x="16587" y="569"/>
                    </a:lnTo>
                    <a:lnTo>
                      <a:pt x="16839" y="485"/>
                    </a:lnTo>
                    <a:lnTo>
                      <a:pt x="17103" y="411"/>
                    </a:lnTo>
                    <a:lnTo>
                      <a:pt x="17355" y="338"/>
                    </a:lnTo>
                    <a:lnTo>
                      <a:pt x="17618" y="274"/>
                    </a:lnTo>
                    <a:lnTo>
                      <a:pt x="17881" y="222"/>
                    </a:lnTo>
                    <a:lnTo>
                      <a:pt x="18144" y="169"/>
                    </a:lnTo>
                    <a:lnTo>
                      <a:pt x="18418" y="127"/>
                    </a:lnTo>
                    <a:lnTo>
                      <a:pt x="18681" y="85"/>
                    </a:lnTo>
                    <a:lnTo>
                      <a:pt x="18955" y="53"/>
                    </a:lnTo>
                    <a:lnTo>
                      <a:pt x="19228" y="32"/>
                    </a:lnTo>
                    <a:lnTo>
                      <a:pt x="19502" y="11"/>
                    </a:lnTo>
                    <a:lnTo>
                      <a:pt x="19776" y="1"/>
                    </a:lnTo>
                    <a:lnTo>
                      <a:pt x="20060" y="1"/>
                    </a:lnTo>
                    <a:lnTo>
                      <a:pt x="20334" y="1"/>
                    </a:lnTo>
                    <a:lnTo>
                      <a:pt x="20607" y="11"/>
                    </a:lnTo>
                    <a:lnTo>
                      <a:pt x="20891" y="32"/>
                    </a:lnTo>
                    <a:lnTo>
                      <a:pt x="21175" y="64"/>
                    </a:lnTo>
                    <a:lnTo>
                      <a:pt x="21460" y="96"/>
                    </a:lnTo>
                    <a:lnTo>
                      <a:pt x="21733" y="127"/>
                    </a:lnTo>
                    <a:lnTo>
                      <a:pt x="21733" y="127"/>
                    </a:lnTo>
                    <a:lnTo>
                      <a:pt x="22017" y="180"/>
                    </a:lnTo>
                    <a:lnTo>
                      <a:pt x="22302" y="232"/>
                    </a:lnTo>
                    <a:lnTo>
                      <a:pt x="22575" y="295"/>
                    </a:lnTo>
                    <a:lnTo>
                      <a:pt x="22849" y="359"/>
                    </a:lnTo>
                    <a:lnTo>
                      <a:pt x="23112" y="432"/>
                    </a:lnTo>
                    <a:lnTo>
                      <a:pt x="23375" y="506"/>
                    </a:lnTo>
                    <a:lnTo>
                      <a:pt x="23638" y="601"/>
                    </a:lnTo>
                    <a:lnTo>
                      <a:pt x="23901" y="685"/>
                    </a:lnTo>
                    <a:lnTo>
                      <a:pt x="24164" y="790"/>
                    </a:lnTo>
                    <a:lnTo>
                      <a:pt x="24417" y="895"/>
                    </a:lnTo>
                    <a:lnTo>
                      <a:pt x="24659" y="1001"/>
                    </a:lnTo>
                    <a:lnTo>
                      <a:pt x="24912" y="1116"/>
                    </a:lnTo>
                    <a:lnTo>
                      <a:pt x="25154" y="1243"/>
                    </a:lnTo>
                    <a:lnTo>
                      <a:pt x="25385" y="1369"/>
                    </a:lnTo>
                    <a:lnTo>
                      <a:pt x="25627" y="1495"/>
                    </a:lnTo>
                    <a:lnTo>
                      <a:pt x="25859" y="1632"/>
                    </a:lnTo>
                    <a:lnTo>
                      <a:pt x="26080" y="1779"/>
                    </a:lnTo>
                    <a:lnTo>
                      <a:pt x="26301" y="1927"/>
                    </a:lnTo>
                    <a:lnTo>
                      <a:pt x="26522" y="2085"/>
                    </a:lnTo>
                    <a:lnTo>
                      <a:pt x="26743" y="2242"/>
                    </a:lnTo>
                    <a:lnTo>
                      <a:pt x="26953" y="2411"/>
                    </a:lnTo>
                    <a:lnTo>
                      <a:pt x="27153" y="2579"/>
                    </a:lnTo>
                    <a:lnTo>
                      <a:pt x="27353" y="2748"/>
                    </a:lnTo>
                    <a:lnTo>
                      <a:pt x="27553" y="2927"/>
                    </a:lnTo>
                    <a:lnTo>
                      <a:pt x="27753" y="3105"/>
                    </a:lnTo>
                    <a:lnTo>
                      <a:pt x="27932" y="3295"/>
                    </a:lnTo>
                    <a:lnTo>
                      <a:pt x="28122" y="3484"/>
                    </a:lnTo>
                    <a:lnTo>
                      <a:pt x="28300" y="3684"/>
                    </a:lnTo>
                    <a:lnTo>
                      <a:pt x="28479" y="3884"/>
                    </a:lnTo>
                    <a:lnTo>
                      <a:pt x="28648" y="4084"/>
                    </a:lnTo>
                    <a:lnTo>
                      <a:pt x="28806" y="4295"/>
                    </a:lnTo>
                    <a:lnTo>
                      <a:pt x="28963" y="4505"/>
                    </a:lnTo>
                    <a:lnTo>
                      <a:pt x="29121" y="4716"/>
                    </a:lnTo>
                    <a:lnTo>
                      <a:pt x="29269" y="4937"/>
                    </a:lnTo>
                    <a:lnTo>
                      <a:pt x="29416" y="5158"/>
                    </a:lnTo>
                    <a:lnTo>
                      <a:pt x="29553" y="5389"/>
                    </a:lnTo>
                    <a:lnTo>
                      <a:pt x="29690" y="5621"/>
                    </a:lnTo>
                    <a:lnTo>
                      <a:pt x="29816" y="5852"/>
                    </a:lnTo>
                    <a:lnTo>
                      <a:pt x="29942" y="6084"/>
                    </a:lnTo>
                    <a:lnTo>
                      <a:pt x="30058" y="6326"/>
                    </a:lnTo>
                    <a:lnTo>
                      <a:pt x="30163" y="6568"/>
                    </a:lnTo>
                    <a:lnTo>
                      <a:pt x="30268" y="6810"/>
                    </a:lnTo>
                    <a:lnTo>
                      <a:pt x="30374" y="7063"/>
                    </a:lnTo>
                    <a:lnTo>
                      <a:pt x="30468" y="7305"/>
                    </a:lnTo>
                    <a:lnTo>
                      <a:pt x="30553" y="7557"/>
                    </a:lnTo>
                    <a:lnTo>
                      <a:pt x="30637" y="7820"/>
                    </a:lnTo>
                    <a:lnTo>
                      <a:pt x="30710" y="8073"/>
                    </a:lnTo>
                    <a:lnTo>
                      <a:pt x="30774" y="8336"/>
                    </a:lnTo>
                    <a:lnTo>
                      <a:pt x="30837" y="8599"/>
                    </a:lnTo>
                    <a:lnTo>
                      <a:pt x="30900" y="8862"/>
                    </a:lnTo>
                    <a:lnTo>
                      <a:pt x="30953" y="9125"/>
                    </a:lnTo>
                    <a:lnTo>
                      <a:pt x="30995" y="9389"/>
                    </a:lnTo>
                    <a:lnTo>
                      <a:pt x="31026" y="9662"/>
                    </a:lnTo>
                    <a:lnTo>
                      <a:pt x="31058" y="9936"/>
                    </a:lnTo>
                    <a:lnTo>
                      <a:pt x="31079" y="10209"/>
                    </a:lnTo>
                    <a:lnTo>
                      <a:pt x="31100" y="10483"/>
                    </a:lnTo>
                    <a:lnTo>
                      <a:pt x="31110" y="10757"/>
                    </a:lnTo>
                    <a:lnTo>
                      <a:pt x="31110" y="11030"/>
                    </a:lnTo>
                    <a:lnTo>
                      <a:pt x="31110" y="11304"/>
                    </a:lnTo>
                    <a:lnTo>
                      <a:pt x="31100" y="11588"/>
                    </a:lnTo>
                    <a:lnTo>
                      <a:pt x="31079" y="11872"/>
                    </a:lnTo>
                    <a:lnTo>
                      <a:pt x="31058" y="12146"/>
                    </a:lnTo>
                    <a:lnTo>
                      <a:pt x="31026" y="12430"/>
                    </a:lnTo>
                    <a:lnTo>
                      <a:pt x="30984" y="12714"/>
                    </a:lnTo>
                    <a:lnTo>
                      <a:pt x="30984" y="12714"/>
                    </a:lnTo>
                    <a:lnTo>
                      <a:pt x="30931" y="13051"/>
                    </a:lnTo>
                    <a:lnTo>
                      <a:pt x="30868" y="13377"/>
                    </a:lnTo>
                    <a:lnTo>
                      <a:pt x="30784" y="13714"/>
                    </a:lnTo>
                    <a:lnTo>
                      <a:pt x="30700" y="14040"/>
                    </a:lnTo>
                    <a:lnTo>
                      <a:pt x="30605" y="14356"/>
                    </a:lnTo>
                    <a:lnTo>
                      <a:pt x="30500" y="14672"/>
                    </a:lnTo>
                    <a:lnTo>
                      <a:pt x="30384" y="14987"/>
                    </a:lnTo>
                    <a:lnTo>
                      <a:pt x="30258" y="15293"/>
                    </a:lnTo>
                    <a:lnTo>
                      <a:pt x="30121" y="15598"/>
                    </a:lnTo>
                    <a:lnTo>
                      <a:pt x="29984" y="15903"/>
                    </a:lnTo>
                    <a:lnTo>
                      <a:pt x="29837" y="16187"/>
                    </a:lnTo>
                    <a:lnTo>
                      <a:pt x="29679" y="16482"/>
                    </a:lnTo>
                    <a:lnTo>
                      <a:pt x="29521" y="16756"/>
                    </a:lnTo>
                    <a:lnTo>
                      <a:pt x="29342" y="17040"/>
                    </a:lnTo>
                    <a:lnTo>
                      <a:pt x="29163" y="17303"/>
                    </a:lnTo>
                    <a:lnTo>
                      <a:pt x="28984" y="17566"/>
                    </a:lnTo>
                    <a:lnTo>
                      <a:pt x="28984" y="17566"/>
                    </a:lnTo>
                    <a:lnTo>
                      <a:pt x="28290" y="18534"/>
                    </a:lnTo>
                    <a:lnTo>
                      <a:pt x="27595" y="19513"/>
                    </a:lnTo>
                    <a:lnTo>
                      <a:pt x="26922" y="20492"/>
                    </a:lnTo>
                    <a:lnTo>
                      <a:pt x="26259" y="21470"/>
                    </a:lnTo>
                    <a:lnTo>
                      <a:pt x="26259" y="21470"/>
                    </a:lnTo>
                    <a:lnTo>
                      <a:pt x="25922" y="21965"/>
                    </a:lnTo>
                    <a:lnTo>
                      <a:pt x="25596" y="22460"/>
                    </a:lnTo>
                    <a:lnTo>
                      <a:pt x="24943" y="23449"/>
                    </a:lnTo>
                    <a:lnTo>
                      <a:pt x="23649" y="25428"/>
                    </a:lnTo>
                    <a:lnTo>
                      <a:pt x="21112" y="29406"/>
                    </a:lnTo>
                    <a:lnTo>
                      <a:pt x="21112" y="29406"/>
                    </a:lnTo>
                    <a:lnTo>
                      <a:pt x="19870" y="31416"/>
                    </a:lnTo>
                    <a:lnTo>
                      <a:pt x="19250" y="32416"/>
                    </a:lnTo>
                    <a:lnTo>
                      <a:pt x="18639" y="33426"/>
                    </a:lnTo>
                    <a:lnTo>
                      <a:pt x="18639" y="33426"/>
                    </a:lnTo>
                    <a:lnTo>
                      <a:pt x="17429" y="35436"/>
                    </a:lnTo>
                    <a:lnTo>
                      <a:pt x="16229" y="37457"/>
                    </a:lnTo>
                    <a:lnTo>
                      <a:pt x="15050" y="39488"/>
                    </a:lnTo>
                    <a:lnTo>
                      <a:pt x="13872" y="41519"/>
                    </a:lnTo>
                    <a:lnTo>
                      <a:pt x="13872" y="41519"/>
                    </a:lnTo>
                    <a:lnTo>
                      <a:pt x="12714" y="43551"/>
                    </a:lnTo>
                    <a:lnTo>
                      <a:pt x="12135" y="44571"/>
                    </a:lnTo>
                    <a:lnTo>
                      <a:pt x="11567" y="45592"/>
                    </a:lnTo>
                    <a:lnTo>
                      <a:pt x="11567" y="45592"/>
                    </a:lnTo>
                    <a:lnTo>
                      <a:pt x="10430" y="47634"/>
                    </a:lnTo>
                    <a:lnTo>
                      <a:pt x="9872" y="48665"/>
                    </a:lnTo>
                    <a:lnTo>
                      <a:pt x="9599" y="49181"/>
                    </a:lnTo>
                    <a:lnTo>
                      <a:pt x="9336" y="49707"/>
                    </a:lnTo>
                    <a:lnTo>
                      <a:pt x="8767" y="44992"/>
                    </a:lnTo>
                    <a:lnTo>
                      <a:pt x="8767" y="44992"/>
                    </a:lnTo>
                    <a:lnTo>
                      <a:pt x="9209" y="45645"/>
                    </a:lnTo>
                    <a:lnTo>
                      <a:pt x="9651" y="46297"/>
                    </a:lnTo>
                    <a:lnTo>
                      <a:pt x="10567" y="47592"/>
                    </a:lnTo>
                    <a:lnTo>
                      <a:pt x="10567" y="47592"/>
                    </a:lnTo>
                    <a:lnTo>
                      <a:pt x="11030" y="48234"/>
                    </a:lnTo>
                    <a:lnTo>
                      <a:pt x="11493" y="48865"/>
                    </a:lnTo>
                    <a:lnTo>
                      <a:pt x="12440" y="50128"/>
                    </a:lnTo>
                    <a:lnTo>
                      <a:pt x="12440" y="50128"/>
                    </a:lnTo>
                    <a:lnTo>
                      <a:pt x="13398" y="51391"/>
                    </a:lnTo>
                    <a:lnTo>
                      <a:pt x="14366" y="52633"/>
                    </a:lnTo>
                    <a:lnTo>
                      <a:pt x="16313" y="55127"/>
                    </a:lnTo>
                    <a:lnTo>
                      <a:pt x="16313" y="55127"/>
                    </a:lnTo>
                    <a:lnTo>
                      <a:pt x="16797" y="55748"/>
                    </a:lnTo>
                    <a:lnTo>
                      <a:pt x="17281" y="56369"/>
                    </a:lnTo>
                    <a:lnTo>
                      <a:pt x="18239" y="57632"/>
                    </a:lnTo>
                    <a:lnTo>
                      <a:pt x="18239" y="57632"/>
                    </a:lnTo>
                    <a:lnTo>
                      <a:pt x="18723" y="58253"/>
                    </a:lnTo>
                    <a:lnTo>
                      <a:pt x="19197" y="58884"/>
                    </a:lnTo>
                    <a:lnTo>
                      <a:pt x="20134" y="60158"/>
                    </a:lnTo>
                    <a:lnTo>
                      <a:pt x="20134" y="60158"/>
                    </a:lnTo>
                    <a:lnTo>
                      <a:pt x="21049" y="61442"/>
                    </a:lnTo>
                    <a:lnTo>
                      <a:pt x="21954" y="62747"/>
                    </a:lnTo>
                    <a:lnTo>
                      <a:pt x="22838" y="64052"/>
                    </a:lnTo>
                    <a:lnTo>
                      <a:pt x="23712" y="65367"/>
                    </a:lnTo>
                    <a:lnTo>
                      <a:pt x="23712" y="65367"/>
                    </a:lnTo>
                    <a:lnTo>
                      <a:pt x="24575" y="66694"/>
                    </a:lnTo>
                    <a:lnTo>
                      <a:pt x="25438" y="68020"/>
                    </a:lnTo>
                    <a:lnTo>
                      <a:pt x="26301" y="69346"/>
                    </a:lnTo>
                    <a:lnTo>
                      <a:pt x="27153" y="70682"/>
                    </a:lnTo>
                    <a:lnTo>
                      <a:pt x="27995" y="72019"/>
                    </a:lnTo>
                    <a:lnTo>
                      <a:pt x="28837" y="73355"/>
                    </a:lnTo>
                    <a:lnTo>
                      <a:pt x="29679" y="74703"/>
                    </a:lnTo>
                    <a:lnTo>
                      <a:pt x="30500" y="76060"/>
                    </a:lnTo>
                    <a:lnTo>
                      <a:pt x="32131" y="78775"/>
                    </a:lnTo>
                    <a:lnTo>
                      <a:pt x="33741" y="81522"/>
                    </a:lnTo>
                    <a:lnTo>
                      <a:pt x="33741" y="81522"/>
                    </a:lnTo>
                    <a:lnTo>
                      <a:pt x="34531" y="82901"/>
                    </a:lnTo>
                    <a:lnTo>
                      <a:pt x="34920" y="83596"/>
                    </a:lnTo>
                    <a:lnTo>
                      <a:pt x="35310" y="84290"/>
                    </a:lnTo>
                    <a:lnTo>
                      <a:pt x="35310" y="84290"/>
                    </a:lnTo>
                    <a:lnTo>
                      <a:pt x="36078" y="85690"/>
                    </a:lnTo>
                    <a:lnTo>
                      <a:pt x="36446" y="86395"/>
                    </a:lnTo>
                    <a:lnTo>
                      <a:pt x="36825" y="87100"/>
                    </a:lnTo>
                    <a:lnTo>
                      <a:pt x="36825" y="87100"/>
                    </a:lnTo>
                    <a:lnTo>
                      <a:pt x="36878" y="87216"/>
                    </a:lnTo>
                    <a:lnTo>
                      <a:pt x="36930" y="87332"/>
                    </a:lnTo>
                    <a:lnTo>
                      <a:pt x="36972" y="87447"/>
                    </a:lnTo>
                    <a:lnTo>
                      <a:pt x="37004" y="87563"/>
                    </a:lnTo>
                    <a:lnTo>
                      <a:pt x="37057" y="87805"/>
                    </a:lnTo>
                    <a:lnTo>
                      <a:pt x="37088" y="88047"/>
                    </a:lnTo>
                    <a:lnTo>
                      <a:pt x="37099" y="88289"/>
                    </a:lnTo>
                    <a:lnTo>
                      <a:pt x="37078" y="88532"/>
                    </a:lnTo>
                    <a:lnTo>
                      <a:pt x="37036" y="88763"/>
                    </a:lnTo>
                    <a:lnTo>
                      <a:pt x="36983" y="88995"/>
                    </a:lnTo>
                    <a:lnTo>
                      <a:pt x="36899" y="89216"/>
                    </a:lnTo>
                    <a:lnTo>
                      <a:pt x="36794" y="89437"/>
                    </a:lnTo>
                    <a:lnTo>
                      <a:pt x="36667" y="89637"/>
                    </a:lnTo>
                    <a:lnTo>
                      <a:pt x="36520" y="89837"/>
                    </a:lnTo>
                    <a:lnTo>
                      <a:pt x="36352" y="90015"/>
                    </a:lnTo>
                    <a:lnTo>
                      <a:pt x="36173" y="90173"/>
                    </a:lnTo>
                    <a:lnTo>
                      <a:pt x="36078" y="90247"/>
                    </a:lnTo>
                    <a:lnTo>
                      <a:pt x="35973" y="90321"/>
                    </a:lnTo>
                    <a:lnTo>
                      <a:pt x="35857" y="90384"/>
                    </a:lnTo>
                    <a:lnTo>
                      <a:pt x="35752" y="90447"/>
                    </a:lnTo>
                    <a:lnTo>
                      <a:pt x="35752" y="90447"/>
                    </a:lnTo>
                    <a:lnTo>
                      <a:pt x="35562" y="90531"/>
                    </a:lnTo>
                    <a:lnTo>
                      <a:pt x="35373" y="90605"/>
                    </a:lnTo>
                    <a:lnTo>
                      <a:pt x="35183" y="90657"/>
                    </a:lnTo>
                    <a:lnTo>
                      <a:pt x="34994" y="90700"/>
                    </a:lnTo>
                    <a:lnTo>
                      <a:pt x="34794" y="90721"/>
                    </a:lnTo>
                    <a:lnTo>
                      <a:pt x="34604" y="90721"/>
                    </a:lnTo>
                    <a:lnTo>
                      <a:pt x="34415" y="90721"/>
                    </a:lnTo>
                    <a:lnTo>
                      <a:pt x="34215" y="90689"/>
                    </a:lnTo>
                    <a:lnTo>
                      <a:pt x="34036" y="90657"/>
                    </a:lnTo>
                    <a:lnTo>
                      <a:pt x="33847" y="90605"/>
                    </a:lnTo>
                    <a:lnTo>
                      <a:pt x="33668" y="90542"/>
                    </a:lnTo>
                    <a:lnTo>
                      <a:pt x="33489" y="90457"/>
                    </a:lnTo>
                    <a:lnTo>
                      <a:pt x="33321" y="90363"/>
                    </a:lnTo>
                    <a:lnTo>
                      <a:pt x="33163" y="90257"/>
                    </a:lnTo>
                    <a:lnTo>
                      <a:pt x="33005" y="90142"/>
                    </a:lnTo>
                    <a:lnTo>
                      <a:pt x="32868" y="900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73"/>
              <p:cNvSpPr/>
              <p:nvPr/>
            </p:nvSpPr>
            <p:spPr>
              <a:xfrm>
                <a:off x="1165814" y="3372275"/>
                <a:ext cx="760482" cy="1833230"/>
              </a:xfrm>
              <a:custGeom>
                <a:rect b="b" l="l" r="r" t="t"/>
                <a:pathLst>
                  <a:path extrusionOk="0" h="96562" w="40057">
                    <a:moveTo>
                      <a:pt x="19313" y="39140"/>
                    </a:moveTo>
                    <a:lnTo>
                      <a:pt x="18945" y="41382"/>
                    </a:lnTo>
                    <a:lnTo>
                      <a:pt x="18555" y="43760"/>
                    </a:lnTo>
                    <a:lnTo>
                      <a:pt x="18113" y="46623"/>
                    </a:lnTo>
                    <a:lnTo>
                      <a:pt x="17882" y="48149"/>
                    </a:lnTo>
                    <a:lnTo>
                      <a:pt x="17650" y="49696"/>
                    </a:lnTo>
                    <a:lnTo>
                      <a:pt x="17440" y="51222"/>
                    </a:lnTo>
                    <a:lnTo>
                      <a:pt x="17250" y="52706"/>
                    </a:lnTo>
                    <a:lnTo>
                      <a:pt x="17082" y="54106"/>
                    </a:lnTo>
                    <a:lnTo>
                      <a:pt x="16934" y="55379"/>
                    </a:lnTo>
                    <a:lnTo>
                      <a:pt x="16882" y="55969"/>
                    </a:lnTo>
                    <a:lnTo>
                      <a:pt x="16840" y="56505"/>
                    </a:lnTo>
                    <a:lnTo>
                      <a:pt x="16808" y="57000"/>
                    </a:lnTo>
                    <a:lnTo>
                      <a:pt x="16787" y="57453"/>
                    </a:lnTo>
                    <a:lnTo>
                      <a:pt x="16777" y="57463"/>
                    </a:lnTo>
                    <a:lnTo>
                      <a:pt x="16766" y="57463"/>
                    </a:lnTo>
                    <a:lnTo>
                      <a:pt x="16724" y="57442"/>
                    </a:lnTo>
                    <a:lnTo>
                      <a:pt x="16661" y="57389"/>
                    </a:lnTo>
                    <a:lnTo>
                      <a:pt x="16577" y="57305"/>
                    </a:lnTo>
                    <a:lnTo>
                      <a:pt x="16335" y="57063"/>
                    </a:lnTo>
                    <a:lnTo>
                      <a:pt x="16029" y="56737"/>
                    </a:lnTo>
                    <a:lnTo>
                      <a:pt x="15661" y="56327"/>
                    </a:lnTo>
                    <a:lnTo>
                      <a:pt x="15251" y="55863"/>
                    </a:lnTo>
                    <a:lnTo>
                      <a:pt x="14366" y="54832"/>
                    </a:lnTo>
                    <a:lnTo>
                      <a:pt x="13482" y="53790"/>
                    </a:lnTo>
                    <a:lnTo>
                      <a:pt x="12704" y="52875"/>
                    </a:lnTo>
                    <a:lnTo>
                      <a:pt x="11946" y="51969"/>
                    </a:lnTo>
                    <a:lnTo>
                      <a:pt x="19313" y="39140"/>
                    </a:lnTo>
                    <a:close/>
                    <a:moveTo>
                      <a:pt x="12051" y="0"/>
                    </a:moveTo>
                    <a:lnTo>
                      <a:pt x="11956" y="348"/>
                    </a:lnTo>
                    <a:lnTo>
                      <a:pt x="11693" y="1337"/>
                    </a:lnTo>
                    <a:lnTo>
                      <a:pt x="11314" y="2863"/>
                    </a:lnTo>
                    <a:lnTo>
                      <a:pt x="11083" y="3789"/>
                    </a:lnTo>
                    <a:lnTo>
                      <a:pt x="10841" y="4820"/>
                    </a:lnTo>
                    <a:lnTo>
                      <a:pt x="10599" y="5947"/>
                    </a:lnTo>
                    <a:lnTo>
                      <a:pt x="10336" y="7136"/>
                    </a:lnTo>
                    <a:lnTo>
                      <a:pt x="10083" y="8388"/>
                    </a:lnTo>
                    <a:lnTo>
                      <a:pt x="9841" y="9693"/>
                    </a:lnTo>
                    <a:lnTo>
                      <a:pt x="9599" y="11040"/>
                    </a:lnTo>
                    <a:lnTo>
                      <a:pt x="9378" y="12408"/>
                    </a:lnTo>
                    <a:lnTo>
                      <a:pt x="9273" y="13093"/>
                    </a:lnTo>
                    <a:lnTo>
                      <a:pt x="9178" y="13787"/>
                    </a:lnTo>
                    <a:lnTo>
                      <a:pt x="9094" y="14482"/>
                    </a:lnTo>
                    <a:lnTo>
                      <a:pt x="9010" y="15166"/>
                    </a:lnTo>
                    <a:lnTo>
                      <a:pt x="8936" y="15682"/>
                    </a:lnTo>
                    <a:lnTo>
                      <a:pt x="8852" y="16250"/>
                    </a:lnTo>
                    <a:lnTo>
                      <a:pt x="8736" y="16871"/>
                    </a:lnTo>
                    <a:lnTo>
                      <a:pt x="8599" y="17544"/>
                    </a:lnTo>
                    <a:lnTo>
                      <a:pt x="8441" y="18271"/>
                    </a:lnTo>
                    <a:lnTo>
                      <a:pt x="8262" y="19039"/>
                    </a:lnTo>
                    <a:lnTo>
                      <a:pt x="8073" y="19839"/>
                    </a:lnTo>
                    <a:lnTo>
                      <a:pt x="7862" y="20691"/>
                    </a:lnTo>
                    <a:lnTo>
                      <a:pt x="7389" y="22480"/>
                    </a:lnTo>
                    <a:lnTo>
                      <a:pt x="6863" y="24396"/>
                    </a:lnTo>
                    <a:lnTo>
                      <a:pt x="6294" y="26395"/>
                    </a:lnTo>
                    <a:lnTo>
                      <a:pt x="5694" y="28469"/>
                    </a:lnTo>
                    <a:lnTo>
                      <a:pt x="5063" y="30573"/>
                    </a:lnTo>
                    <a:lnTo>
                      <a:pt x="4410" y="32710"/>
                    </a:lnTo>
                    <a:lnTo>
                      <a:pt x="3747" y="34825"/>
                    </a:lnTo>
                    <a:lnTo>
                      <a:pt x="3095" y="36920"/>
                    </a:lnTo>
                    <a:lnTo>
                      <a:pt x="2442" y="38961"/>
                    </a:lnTo>
                    <a:lnTo>
                      <a:pt x="1821" y="40908"/>
                    </a:lnTo>
                    <a:lnTo>
                      <a:pt x="653" y="44476"/>
                    </a:lnTo>
                    <a:lnTo>
                      <a:pt x="538" y="44855"/>
                    </a:lnTo>
                    <a:lnTo>
                      <a:pt x="432" y="45234"/>
                    </a:lnTo>
                    <a:lnTo>
                      <a:pt x="338" y="45613"/>
                    </a:lnTo>
                    <a:lnTo>
                      <a:pt x="253" y="45992"/>
                    </a:lnTo>
                    <a:lnTo>
                      <a:pt x="190" y="46371"/>
                    </a:lnTo>
                    <a:lnTo>
                      <a:pt x="127" y="46749"/>
                    </a:lnTo>
                    <a:lnTo>
                      <a:pt x="74" y="47139"/>
                    </a:lnTo>
                    <a:lnTo>
                      <a:pt x="43" y="47518"/>
                    </a:lnTo>
                    <a:lnTo>
                      <a:pt x="11" y="47907"/>
                    </a:lnTo>
                    <a:lnTo>
                      <a:pt x="1" y="48286"/>
                    </a:lnTo>
                    <a:lnTo>
                      <a:pt x="1" y="48675"/>
                    </a:lnTo>
                    <a:lnTo>
                      <a:pt x="11" y="49054"/>
                    </a:lnTo>
                    <a:lnTo>
                      <a:pt x="22" y="49444"/>
                    </a:lnTo>
                    <a:lnTo>
                      <a:pt x="53" y="49823"/>
                    </a:lnTo>
                    <a:lnTo>
                      <a:pt x="95" y="50201"/>
                    </a:lnTo>
                    <a:lnTo>
                      <a:pt x="148" y="50580"/>
                    </a:lnTo>
                    <a:lnTo>
                      <a:pt x="211" y="50959"/>
                    </a:lnTo>
                    <a:lnTo>
                      <a:pt x="285" y="51338"/>
                    </a:lnTo>
                    <a:lnTo>
                      <a:pt x="369" y="51717"/>
                    </a:lnTo>
                    <a:lnTo>
                      <a:pt x="464" y="52085"/>
                    </a:lnTo>
                    <a:lnTo>
                      <a:pt x="569" y="52454"/>
                    </a:lnTo>
                    <a:lnTo>
                      <a:pt x="695" y="52822"/>
                    </a:lnTo>
                    <a:lnTo>
                      <a:pt x="822" y="53180"/>
                    </a:lnTo>
                    <a:lnTo>
                      <a:pt x="958" y="53538"/>
                    </a:lnTo>
                    <a:lnTo>
                      <a:pt x="1106" y="53895"/>
                    </a:lnTo>
                    <a:lnTo>
                      <a:pt x="1264" y="54243"/>
                    </a:lnTo>
                    <a:lnTo>
                      <a:pt x="1443" y="54590"/>
                    </a:lnTo>
                    <a:lnTo>
                      <a:pt x="1622" y="54937"/>
                    </a:lnTo>
                    <a:lnTo>
                      <a:pt x="1811" y="55274"/>
                    </a:lnTo>
                    <a:lnTo>
                      <a:pt x="2011" y="55611"/>
                    </a:lnTo>
                    <a:lnTo>
                      <a:pt x="2221" y="55937"/>
                    </a:lnTo>
                    <a:lnTo>
                      <a:pt x="2453" y="56263"/>
                    </a:lnTo>
                    <a:lnTo>
                      <a:pt x="17208" y="76996"/>
                    </a:lnTo>
                    <a:lnTo>
                      <a:pt x="19176" y="96035"/>
                    </a:lnTo>
                    <a:lnTo>
                      <a:pt x="26248" y="96561"/>
                    </a:lnTo>
                    <a:lnTo>
                      <a:pt x="26754" y="87521"/>
                    </a:lnTo>
                    <a:lnTo>
                      <a:pt x="31932" y="92562"/>
                    </a:lnTo>
                    <a:lnTo>
                      <a:pt x="34878" y="84784"/>
                    </a:lnTo>
                    <a:lnTo>
                      <a:pt x="27511" y="73639"/>
                    </a:lnTo>
                    <a:lnTo>
                      <a:pt x="27490" y="73050"/>
                    </a:lnTo>
                    <a:lnTo>
                      <a:pt x="27427" y="71471"/>
                    </a:lnTo>
                    <a:lnTo>
                      <a:pt x="27343" y="69219"/>
                    </a:lnTo>
                    <a:lnTo>
                      <a:pt x="27311" y="67935"/>
                    </a:lnTo>
                    <a:lnTo>
                      <a:pt x="27280" y="66588"/>
                    </a:lnTo>
                    <a:lnTo>
                      <a:pt x="27248" y="65230"/>
                    </a:lnTo>
                    <a:lnTo>
                      <a:pt x="27238" y="63883"/>
                    </a:lnTo>
                    <a:lnTo>
                      <a:pt x="27238" y="62589"/>
                    </a:lnTo>
                    <a:lnTo>
                      <a:pt x="27248" y="61389"/>
                    </a:lnTo>
                    <a:lnTo>
                      <a:pt x="27280" y="60326"/>
                    </a:lnTo>
                    <a:lnTo>
                      <a:pt x="27301" y="59852"/>
                    </a:lnTo>
                    <a:lnTo>
                      <a:pt x="27332" y="59431"/>
                    </a:lnTo>
                    <a:lnTo>
                      <a:pt x="27364" y="59052"/>
                    </a:lnTo>
                    <a:lnTo>
                      <a:pt x="27406" y="58737"/>
                    </a:lnTo>
                    <a:lnTo>
                      <a:pt x="27459" y="58474"/>
                    </a:lnTo>
                    <a:lnTo>
                      <a:pt x="27490" y="58368"/>
                    </a:lnTo>
                    <a:lnTo>
                      <a:pt x="27511" y="58284"/>
                    </a:lnTo>
                    <a:lnTo>
                      <a:pt x="27732" y="57684"/>
                    </a:lnTo>
                    <a:lnTo>
                      <a:pt x="28111" y="56579"/>
                    </a:lnTo>
                    <a:lnTo>
                      <a:pt x="29322" y="53053"/>
                    </a:lnTo>
                    <a:lnTo>
                      <a:pt x="30953" y="48254"/>
                    </a:lnTo>
                    <a:lnTo>
                      <a:pt x="32826" y="42666"/>
                    </a:lnTo>
                    <a:lnTo>
                      <a:pt x="33794" y="39751"/>
                    </a:lnTo>
                    <a:lnTo>
                      <a:pt x="34752" y="36825"/>
                    </a:lnTo>
                    <a:lnTo>
                      <a:pt x="35689" y="33973"/>
                    </a:lnTo>
                    <a:lnTo>
                      <a:pt x="36562" y="31247"/>
                    </a:lnTo>
                    <a:lnTo>
                      <a:pt x="37362" y="28721"/>
                    </a:lnTo>
                    <a:lnTo>
                      <a:pt x="38067" y="26458"/>
                    </a:lnTo>
                    <a:lnTo>
                      <a:pt x="38372" y="25438"/>
                    </a:lnTo>
                    <a:lnTo>
                      <a:pt x="38646" y="24511"/>
                    </a:lnTo>
                    <a:lnTo>
                      <a:pt x="38888" y="23680"/>
                    </a:lnTo>
                    <a:lnTo>
                      <a:pt x="39078" y="22954"/>
                    </a:lnTo>
                    <a:lnTo>
                      <a:pt x="39246" y="22280"/>
                    </a:lnTo>
                    <a:lnTo>
                      <a:pt x="39404" y="21628"/>
                    </a:lnTo>
                    <a:lnTo>
                      <a:pt x="39541" y="20975"/>
                    </a:lnTo>
                    <a:lnTo>
                      <a:pt x="39656" y="20323"/>
                    </a:lnTo>
                    <a:lnTo>
                      <a:pt x="39762" y="19681"/>
                    </a:lnTo>
                    <a:lnTo>
                      <a:pt x="39846" y="19049"/>
                    </a:lnTo>
                    <a:lnTo>
                      <a:pt x="39920" y="18418"/>
                    </a:lnTo>
                    <a:lnTo>
                      <a:pt x="39972" y="17797"/>
                    </a:lnTo>
                    <a:lnTo>
                      <a:pt x="40014" y="17165"/>
                    </a:lnTo>
                    <a:lnTo>
                      <a:pt x="40046" y="16555"/>
                    </a:lnTo>
                    <a:lnTo>
                      <a:pt x="40056" y="15934"/>
                    </a:lnTo>
                    <a:lnTo>
                      <a:pt x="40056" y="15324"/>
                    </a:lnTo>
                    <a:lnTo>
                      <a:pt x="40046" y="14724"/>
                    </a:lnTo>
                    <a:lnTo>
                      <a:pt x="40014" y="14113"/>
                    </a:lnTo>
                    <a:lnTo>
                      <a:pt x="39972" y="13514"/>
                    </a:lnTo>
                    <a:lnTo>
                      <a:pt x="39920" y="12914"/>
                    </a:lnTo>
                    <a:lnTo>
                      <a:pt x="39856" y="12303"/>
                    </a:lnTo>
                    <a:lnTo>
                      <a:pt x="39783" y="11703"/>
                    </a:lnTo>
                    <a:lnTo>
                      <a:pt x="39688" y="11103"/>
                    </a:lnTo>
                    <a:lnTo>
                      <a:pt x="39593" y="10514"/>
                    </a:lnTo>
                    <a:lnTo>
                      <a:pt x="39477" y="9914"/>
                    </a:lnTo>
                    <a:lnTo>
                      <a:pt x="39362" y="9304"/>
                    </a:lnTo>
                    <a:lnTo>
                      <a:pt x="39225" y="8704"/>
                    </a:lnTo>
                    <a:lnTo>
                      <a:pt x="39078" y="8104"/>
                    </a:lnTo>
                    <a:lnTo>
                      <a:pt x="38930" y="7504"/>
                    </a:lnTo>
                    <a:lnTo>
                      <a:pt x="38762" y="6894"/>
                    </a:lnTo>
                    <a:lnTo>
                      <a:pt x="38593" y="6283"/>
                    </a:lnTo>
                    <a:lnTo>
                      <a:pt x="38415" y="5673"/>
                    </a:lnTo>
                    <a:lnTo>
                      <a:pt x="38225" y="5052"/>
                    </a:lnTo>
                    <a:lnTo>
                      <a:pt x="38025" y="4431"/>
                    </a:lnTo>
                    <a:lnTo>
                      <a:pt x="37604" y="3179"/>
                    </a:lnTo>
                    <a:lnTo>
                      <a:pt x="120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73"/>
              <p:cNvSpPr/>
              <p:nvPr/>
            </p:nvSpPr>
            <p:spPr>
              <a:xfrm>
                <a:off x="1165814" y="3372275"/>
                <a:ext cx="760482" cy="1833230"/>
              </a:xfrm>
              <a:custGeom>
                <a:rect b="b" l="l" r="r" t="t"/>
                <a:pathLst>
                  <a:path extrusionOk="0" fill="none" h="96562" w="40057">
                    <a:moveTo>
                      <a:pt x="2453" y="56263"/>
                    </a:moveTo>
                    <a:lnTo>
                      <a:pt x="17208" y="76996"/>
                    </a:lnTo>
                    <a:lnTo>
                      <a:pt x="19176" y="96035"/>
                    </a:lnTo>
                    <a:lnTo>
                      <a:pt x="26248" y="96561"/>
                    </a:lnTo>
                    <a:lnTo>
                      <a:pt x="26754" y="87521"/>
                    </a:lnTo>
                    <a:lnTo>
                      <a:pt x="31932" y="92562"/>
                    </a:lnTo>
                    <a:lnTo>
                      <a:pt x="34878" y="84784"/>
                    </a:lnTo>
                    <a:lnTo>
                      <a:pt x="27511" y="73639"/>
                    </a:lnTo>
                    <a:lnTo>
                      <a:pt x="27511" y="73639"/>
                    </a:lnTo>
                    <a:lnTo>
                      <a:pt x="27490" y="73050"/>
                    </a:lnTo>
                    <a:lnTo>
                      <a:pt x="27427" y="71471"/>
                    </a:lnTo>
                    <a:lnTo>
                      <a:pt x="27343" y="69219"/>
                    </a:lnTo>
                    <a:lnTo>
                      <a:pt x="27311" y="67935"/>
                    </a:lnTo>
                    <a:lnTo>
                      <a:pt x="27280" y="66588"/>
                    </a:lnTo>
                    <a:lnTo>
                      <a:pt x="27248" y="65230"/>
                    </a:lnTo>
                    <a:lnTo>
                      <a:pt x="27238" y="63883"/>
                    </a:lnTo>
                    <a:lnTo>
                      <a:pt x="27238" y="62589"/>
                    </a:lnTo>
                    <a:lnTo>
                      <a:pt x="27248" y="61389"/>
                    </a:lnTo>
                    <a:lnTo>
                      <a:pt x="27280" y="60326"/>
                    </a:lnTo>
                    <a:lnTo>
                      <a:pt x="27301" y="59852"/>
                    </a:lnTo>
                    <a:lnTo>
                      <a:pt x="27332" y="59431"/>
                    </a:lnTo>
                    <a:lnTo>
                      <a:pt x="27364" y="59052"/>
                    </a:lnTo>
                    <a:lnTo>
                      <a:pt x="27406" y="58737"/>
                    </a:lnTo>
                    <a:lnTo>
                      <a:pt x="27459" y="58474"/>
                    </a:lnTo>
                    <a:lnTo>
                      <a:pt x="27490" y="58368"/>
                    </a:lnTo>
                    <a:lnTo>
                      <a:pt x="27511" y="58284"/>
                    </a:lnTo>
                    <a:lnTo>
                      <a:pt x="27511" y="58284"/>
                    </a:lnTo>
                    <a:lnTo>
                      <a:pt x="27732" y="57684"/>
                    </a:lnTo>
                    <a:lnTo>
                      <a:pt x="28111" y="56579"/>
                    </a:lnTo>
                    <a:lnTo>
                      <a:pt x="29322" y="53053"/>
                    </a:lnTo>
                    <a:lnTo>
                      <a:pt x="30953" y="48254"/>
                    </a:lnTo>
                    <a:lnTo>
                      <a:pt x="32826" y="42666"/>
                    </a:lnTo>
                    <a:lnTo>
                      <a:pt x="33794" y="39751"/>
                    </a:lnTo>
                    <a:lnTo>
                      <a:pt x="34752" y="36825"/>
                    </a:lnTo>
                    <a:lnTo>
                      <a:pt x="35689" y="33973"/>
                    </a:lnTo>
                    <a:lnTo>
                      <a:pt x="36562" y="31247"/>
                    </a:lnTo>
                    <a:lnTo>
                      <a:pt x="37362" y="28721"/>
                    </a:lnTo>
                    <a:lnTo>
                      <a:pt x="38067" y="26458"/>
                    </a:lnTo>
                    <a:lnTo>
                      <a:pt x="38372" y="25438"/>
                    </a:lnTo>
                    <a:lnTo>
                      <a:pt x="38646" y="24511"/>
                    </a:lnTo>
                    <a:lnTo>
                      <a:pt x="38888" y="23680"/>
                    </a:lnTo>
                    <a:lnTo>
                      <a:pt x="39078" y="22954"/>
                    </a:lnTo>
                    <a:lnTo>
                      <a:pt x="39078" y="22954"/>
                    </a:lnTo>
                    <a:lnTo>
                      <a:pt x="39246" y="22280"/>
                    </a:lnTo>
                    <a:lnTo>
                      <a:pt x="39404" y="21628"/>
                    </a:lnTo>
                    <a:lnTo>
                      <a:pt x="39541" y="20975"/>
                    </a:lnTo>
                    <a:lnTo>
                      <a:pt x="39656" y="20323"/>
                    </a:lnTo>
                    <a:lnTo>
                      <a:pt x="39762" y="19681"/>
                    </a:lnTo>
                    <a:lnTo>
                      <a:pt x="39846" y="19049"/>
                    </a:lnTo>
                    <a:lnTo>
                      <a:pt x="39920" y="18418"/>
                    </a:lnTo>
                    <a:lnTo>
                      <a:pt x="39972" y="17797"/>
                    </a:lnTo>
                    <a:lnTo>
                      <a:pt x="40014" y="17165"/>
                    </a:lnTo>
                    <a:lnTo>
                      <a:pt x="40046" y="16555"/>
                    </a:lnTo>
                    <a:lnTo>
                      <a:pt x="40056" y="15934"/>
                    </a:lnTo>
                    <a:lnTo>
                      <a:pt x="40056" y="15324"/>
                    </a:lnTo>
                    <a:lnTo>
                      <a:pt x="40046" y="14724"/>
                    </a:lnTo>
                    <a:lnTo>
                      <a:pt x="40014" y="14113"/>
                    </a:lnTo>
                    <a:lnTo>
                      <a:pt x="39972" y="13514"/>
                    </a:lnTo>
                    <a:lnTo>
                      <a:pt x="39920" y="12914"/>
                    </a:lnTo>
                    <a:lnTo>
                      <a:pt x="39856" y="12303"/>
                    </a:lnTo>
                    <a:lnTo>
                      <a:pt x="39783" y="11703"/>
                    </a:lnTo>
                    <a:lnTo>
                      <a:pt x="39688" y="11103"/>
                    </a:lnTo>
                    <a:lnTo>
                      <a:pt x="39593" y="10514"/>
                    </a:lnTo>
                    <a:lnTo>
                      <a:pt x="39477" y="9914"/>
                    </a:lnTo>
                    <a:lnTo>
                      <a:pt x="39362" y="9304"/>
                    </a:lnTo>
                    <a:lnTo>
                      <a:pt x="39225" y="8704"/>
                    </a:lnTo>
                    <a:lnTo>
                      <a:pt x="39078" y="8104"/>
                    </a:lnTo>
                    <a:lnTo>
                      <a:pt x="38930" y="7504"/>
                    </a:lnTo>
                    <a:lnTo>
                      <a:pt x="38762" y="6894"/>
                    </a:lnTo>
                    <a:lnTo>
                      <a:pt x="38593" y="6283"/>
                    </a:lnTo>
                    <a:lnTo>
                      <a:pt x="38415" y="5673"/>
                    </a:lnTo>
                    <a:lnTo>
                      <a:pt x="38225" y="5052"/>
                    </a:lnTo>
                    <a:lnTo>
                      <a:pt x="38025" y="4431"/>
                    </a:lnTo>
                    <a:lnTo>
                      <a:pt x="37604" y="3179"/>
                    </a:lnTo>
                    <a:lnTo>
                      <a:pt x="12051" y="0"/>
                    </a:lnTo>
                    <a:lnTo>
                      <a:pt x="12051" y="0"/>
                    </a:lnTo>
                    <a:lnTo>
                      <a:pt x="11956" y="348"/>
                    </a:lnTo>
                    <a:lnTo>
                      <a:pt x="11693" y="1337"/>
                    </a:lnTo>
                    <a:lnTo>
                      <a:pt x="11314" y="2863"/>
                    </a:lnTo>
                    <a:lnTo>
                      <a:pt x="11083" y="3789"/>
                    </a:lnTo>
                    <a:lnTo>
                      <a:pt x="10841" y="4820"/>
                    </a:lnTo>
                    <a:lnTo>
                      <a:pt x="10599" y="5947"/>
                    </a:lnTo>
                    <a:lnTo>
                      <a:pt x="10336" y="7136"/>
                    </a:lnTo>
                    <a:lnTo>
                      <a:pt x="10083" y="8388"/>
                    </a:lnTo>
                    <a:lnTo>
                      <a:pt x="9841" y="9693"/>
                    </a:lnTo>
                    <a:lnTo>
                      <a:pt x="9599" y="11040"/>
                    </a:lnTo>
                    <a:lnTo>
                      <a:pt x="9378" y="12408"/>
                    </a:lnTo>
                    <a:lnTo>
                      <a:pt x="9273" y="13093"/>
                    </a:lnTo>
                    <a:lnTo>
                      <a:pt x="9178" y="13787"/>
                    </a:lnTo>
                    <a:lnTo>
                      <a:pt x="9094" y="14482"/>
                    </a:lnTo>
                    <a:lnTo>
                      <a:pt x="9010" y="15166"/>
                    </a:lnTo>
                    <a:lnTo>
                      <a:pt x="9010" y="15166"/>
                    </a:lnTo>
                    <a:lnTo>
                      <a:pt x="8936" y="15682"/>
                    </a:lnTo>
                    <a:lnTo>
                      <a:pt x="8852" y="16250"/>
                    </a:lnTo>
                    <a:lnTo>
                      <a:pt x="8736" y="16871"/>
                    </a:lnTo>
                    <a:lnTo>
                      <a:pt x="8599" y="17544"/>
                    </a:lnTo>
                    <a:lnTo>
                      <a:pt x="8441" y="18271"/>
                    </a:lnTo>
                    <a:lnTo>
                      <a:pt x="8262" y="19039"/>
                    </a:lnTo>
                    <a:lnTo>
                      <a:pt x="8073" y="19839"/>
                    </a:lnTo>
                    <a:lnTo>
                      <a:pt x="7862" y="20691"/>
                    </a:lnTo>
                    <a:lnTo>
                      <a:pt x="7389" y="22480"/>
                    </a:lnTo>
                    <a:lnTo>
                      <a:pt x="6863" y="24396"/>
                    </a:lnTo>
                    <a:lnTo>
                      <a:pt x="6294" y="26395"/>
                    </a:lnTo>
                    <a:lnTo>
                      <a:pt x="5694" y="28469"/>
                    </a:lnTo>
                    <a:lnTo>
                      <a:pt x="5063" y="30573"/>
                    </a:lnTo>
                    <a:lnTo>
                      <a:pt x="4410" y="32710"/>
                    </a:lnTo>
                    <a:lnTo>
                      <a:pt x="3747" y="34825"/>
                    </a:lnTo>
                    <a:lnTo>
                      <a:pt x="3095" y="36920"/>
                    </a:lnTo>
                    <a:lnTo>
                      <a:pt x="2442" y="38961"/>
                    </a:lnTo>
                    <a:lnTo>
                      <a:pt x="1821" y="40908"/>
                    </a:lnTo>
                    <a:lnTo>
                      <a:pt x="653" y="44476"/>
                    </a:lnTo>
                    <a:lnTo>
                      <a:pt x="653" y="44476"/>
                    </a:lnTo>
                    <a:lnTo>
                      <a:pt x="538" y="44855"/>
                    </a:lnTo>
                    <a:lnTo>
                      <a:pt x="432" y="45234"/>
                    </a:lnTo>
                    <a:lnTo>
                      <a:pt x="338" y="45613"/>
                    </a:lnTo>
                    <a:lnTo>
                      <a:pt x="253" y="45992"/>
                    </a:lnTo>
                    <a:lnTo>
                      <a:pt x="190" y="46371"/>
                    </a:lnTo>
                    <a:lnTo>
                      <a:pt x="127" y="46749"/>
                    </a:lnTo>
                    <a:lnTo>
                      <a:pt x="74" y="47139"/>
                    </a:lnTo>
                    <a:lnTo>
                      <a:pt x="43" y="47518"/>
                    </a:lnTo>
                    <a:lnTo>
                      <a:pt x="11" y="47907"/>
                    </a:lnTo>
                    <a:lnTo>
                      <a:pt x="1" y="48286"/>
                    </a:lnTo>
                    <a:lnTo>
                      <a:pt x="1" y="48675"/>
                    </a:lnTo>
                    <a:lnTo>
                      <a:pt x="11" y="49054"/>
                    </a:lnTo>
                    <a:lnTo>
                      <a:pt x="22" y="49444"/>
                    </a:lnTo>
                    <a:lnTo>
                      <a:pt x="53" y="49823"/>
                    </a:lnTo>
                    <a:lnTo>
                      <a:pt x="95" y="50201"/>
                    </a:lnTo>
                    <a:lnTo>
                      <a:pt x="148" y="50580"/>
                    </a:lnTo>
                    <a:lnTo>
                      <a:pt x="211" y="50959"/>
                    </a:lnTo>
                    <a:lnTo>
                      <a:pt x="285" y="51338"/>
                    </a:lnTo>
                    <a:lnTo>
                      <a:pt x="369" y="51717"/>
                    </a:lnTo>
                    <a:lnTo>
                      <a:pt x="464" y="52085"/>
                    </a:lnTo>
                    <a:lnTo>
                      <a:pt x="569" y="52454"/>
                    </a:lnTo>
                    <a:lnTo>
                      <a:pt x="695" y="52822"/>
                    </a:lnTo>
                    <a:lnTo>
                      <a:pt x="822" y="53180"/>
                    </a:lnTo>
                    <a:lnTo>
                      <a:pt x="958" y="53538"/>
                    </a:lnTo>
                    <a:lnTo>
                      <a:pt x="1106" y="53895"/>
                    </a:lnTo>
                    <a:lnTo>
                      <a:pt x="1264" y="54243"/>
                    </a:lnTo>
                    <a:lnTo>
                      <a:pt x="1443" y="54590"/>
                    </a:lnTo>
                    <a:lnTo>
                      <a:pt x="1622" y="54937"/>
                    </a:lnTo>
                    <a:lnTo>
                      <a:pt x="1811" y="55274"/>
                    </a:lnTo>
                    <a:lnTo>
                      <a:pt x="2011" y="55611"/>
                    </a:lnTo>
                    <a:lnTo>
                      <a:pt x="2221" y="55937"/>
                    </a:lnTo>
                    <a:lnTo>
                      <a:pt x="2453" y="5626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73"/>
              <p:cNvSpPr/>
              <p:nvPr/>
            </p:nvSpPr>
            <p:spPr>
              <a:xfrm>
                <a:off x="1392595" y="4115362"/>
                <a:ext cx="139881" cy="347881"/>
              </a:xfrm>
              <a:custGeom>
                <a:rect b="b" l="l" r="r" t="t"/>
                <a:pathLst>
                  <a:path extrusionOk="0" fill="none" h="18324" w="7368">
                    <a:moveTo>
                      <a:pt x="1" y="12829"/>
                    </a:moveTo>
                    <a:lnTo>
                      <a:pt x="7368" y="0"/>
                    </a:lnTo>
                    <a:lnTo>
                      <a:pt x="7368" y="0"/>
                    </a:lnTo>
                    <a:lnTo>
                      <a:pt x="7000" y="2242"/>
                    </a:lnTo>
                    <a:lnTo>
                      <a:pt x="6610" y="4620"/>
                    </a:lnTo>
                    <a:lnTo>
                      <a:pt x="6168" y="7483"/>
                    </a:lnTo>
                    <a:lnTo>
                      <a:pt x="5937" y="9009"/>
                    </a:lnTo>
                    <a:lnTo>
                      <a:pt x="5705" y="10556"/>
                    </a:lnTo>
                    <a:lnTo>
                      <a:pt x="5495" y="12082"/>
                    </a:lnTo>
                    <a:lnTo>
                      <a:pt x="5305" y="13566"/>
                    </a:lnTo>
                    <a:lnTo>
                      <a:pt x="5137" y="14966"/>
                    </a:lnTo>
                    <a:lnTo>
                      <a:pt x="4989" y="16239"/>
                    </a:lnTo>
                    <a:lnTo>
                      <a:pt x="4937" y="16829"/>
                    </a:lnTo>
                    <a:lnTo>
                      <a:pt x="4895" y="17365"/>
                    </a:lnTo>
                    <a:lnTo>
                      <a:pt x="4863" y="17860"/>
                    </a:lnTo>
                    <a:lnTo>
                      <a:pt x="4842" y="18313"/>
                    </a:lnTo>
                    <a:lnTo>
                      <a:pt x="4842" y="18313"/>
                    </a:lnTo>
                    <a:lnTo>
                      <a:pt x="4832" y="18323"/>
                    </a:lnTo>
                    <a:lnTo>
                      <a:pt x="4821" y="18323"/>
                    </a:lnTo>
                    <a:lnTo>
                      <a:pt x="4779" y="18302"/>
                    </a:lnTo>
                    <a:lnTo>
                      <a:pt x="4716" y="18249"/>
                    </a:lnTo>
                    <a:lnTo>
                      <a:pt x="4632" y="18165"/>
                    </a:lnTo>
                    <a:lnTo>
                      <a:pt x="4390" y="17923"/>
                    </a:lnTo>
                    <a:lnTo>
                      <a:pt x="4084" y="17597"/>
                    </a:lnTo>
                    <a:lnTo>
                      <a:pt x="3716" y="17187"/>
                    </a:lnTo>
                    <a:lnTo>
                      <a:pt x="3306" y="16723"/>
                    </a:lnTo>
                    <a:lnTo>
                      <a:pt x="2421" y="15692"/>
                    </a:lnTo>
                    <a:lnTo>
                      <a:pt x="1537" y="14650"/>
                    </a:lnTo>
                    <a:lnTo>
                      <a:pt x="759" y="13735"/>
                    </a:lnTo>
                    <a:lnTo>
                      <a:pt x="1" y="1282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73"/>
              <p:cNvSpPr/>
              <p:nvPr/>
            </p:nvSpPr>
            <p:spPr>
              <a:xfrm>
                <a:off x="687475" y="2517099"/>
                <a:ext cx="792852" cy="587035"/>
              </a:xfrm>
              <a:custGeom>
                <a:rect b="b" l="l" r="r" t="t"/>
                <a:pathLst>
                  <a:path extrusionOk="0" h="30921" w="41762">
                    <a:moveTo>
                      <a:pt x="19889" y="22898"/>
                    </a:moveTo>
                    <a:lnTo>
                      <a:pt x="19913" y="22912"/>
                    </a:lnTo>
                    <a:lnTo>
                      <a:pt x="20039" y="23006"/>
                    </a:lnTo>
                    <a:lnTo>
                      <a:pt x="20081" y="23038"/>
                    </a:lnTo>
                    <a:lnTo>
                      <a:pt x="20123" y="23091"/>
                    </a:lnTo>
                    <a:lnTo>
                      <a:pt x="20144" y="23112"/>
                    </a:lnTo>
                    <a:lnTo>
                      <a:pt x="20144" y="23122"/>
                    </a:lnTo>
                    <a:lnTo>
                      <a:pt x="20134" y="23122"/>
                    </a:lnTo>
                    <a:lnTo>
                      <a:pt x="20092" y="23091"/>
                    </a:lnTo>
                    <a:lnTo>
                      <a:pt x="19997" y="23017"/>
                    </a:lnTo>
                    <a:lnTo>
                      <a:pt x="19892" y="22901"/>
                    </a:lnTo>
                    <a:lnTo>
                      <a:pt x="19889" y="22898"/>
                    </a:lnTo>
                    <a:close/>
                    <a:moveTo>
                      <a:pt x="2169" y="0"/>
                    </a:moveTo>
                    <a:lnTo>
                      <a:pt x="1916" y="11"/>
                    </a:lnTo>
                    <a:lnTo>
                      <a:pt x="1695" y="32"/>
                    </a:lnTo>
                    <a:lnTo>
                      <a:pt x="1527" y="53"/>
                    </a:lnTo>
                    <a:lnTo>
                      <a:pt x="1348" y="95"/>
                    </a:lnTo>
                    <a:lnTo>
                      <a:pt x="1179" y="158"/>
                    </a:lnTo>
                    <a:lnTo>
                      <a:pt x="1011" y="242"/>
                    </a:lnTo>
                    <a:lnTo>
                      <a:pt x="843" y="337"/>
                    </a:lnTo>
                    <a:lnTo>
                      <a:pt x="695" y="453"/>
                    </a:lnTo>
                    <a:lnTo>
                      <a:pt x="548" y="579"/>
                    </a:lnTo>
                    <a:lnTo>
                      <a:pt x="432" y="716"/>
                    </a:lnTo>
                    <a:lnTo>
                      <a:pt x="316" y="863"/>
                    </a:lnTo>
                    <a:lnTo>
                      <a:pt x="232" y="1021"/>
                    </a:lnTo>
                    <a:lnTo>
                      <a:pt x="148" y="1179"/>
                    </a:lnTo>
                    <a:lnTo>
                      <a:pt x="85" y="1347"/>
                    </a:lnTo>
                    <a:lnTo>
                      <a:pt x="43" y="1526"/>
                    </a:lnTo>
                    <a:lnTo>
                      <a:pt x="11" y="1705"/>
                    </a:lnTo>
                    <a:lnTo>
                      <a:pt x="1" y="1884"/>
                    </a:lnTo>
                    <a:lnTo>
                      <a:pt x="11" y="2073"/>
                    </a:lnTo>
                    <a:lnTo>
                      <a:pt x="32" y="2252"/>
                    </a:lnTo>
                    <a:lnTo>
                      <a:pt x="85" y="2431"/>
                    </a:lnTo>
                    <a:lnTo>
                      <a:pt x="148" y="2610"/>
                    </a:lnTo>
                    <a:lnTo>
                      <a:pt x="222" y="2789"/>
                    </a:lnTo>
                    <a:lnTo>
                      <a:pt x="579" y="3463"/>
                    </a:lnTo>
                    <a:lnTo>
                      <a:pt x="653" y="3589"/>
                    </a:lnTo>
                    <a:lnTo>
                      <a:pt x="748" y="3726"/>
                    </a:lnTo>
                    <a:lnTo>
                      <a:pt x="874" y="3884"/>
                    </a:lnTo>
                    <a:lnTo>
                      <a:pt x="1043" y="4073"/>
                    </a:lnTo>
                    <a:lnTo>
                      <a:pt x="1253" y="4284"/>
                    </a:lnTo>
                    <a:lnTo>
                      <a:pt x="1369" y="4389"/>
                    </a:lnTo>
                    <a:lnTo>
                      <a:pt x="1506" y="4505"/>
                    </a:lnTo>
                    <a:lnTo>
                      <a:pt x="1653" y="4610"/>
                    </a:lnTo>
                    <a:lnTo>
                      <a:pt x="1811" y="4726"/>
                    </a:lnTo>
                    <a:lnTo>
                      <a:pt x="1990" y="4852"/>
                    </a:lnTo>
                    <a:lnTo>
                      <a:pt x="2179" y="4968"/>
                    </a:lnTo>
                    <a:lnTo>
                      <a:pt x="2621" y="5231"/>
                    </a:lnTo>
                    <a:lnTo>
                      <a:pt x="2863" y="5368"/>
                    </a:lnTo>
                    <a:lnTo>
                      <a:pt x="3116" y="5525"/>
                    </a:lnTo>
                    <a:lnTo>
                      <a:pt x="3368" y="5704"/>
                    </a:lnTo>
                    <a:lnTo>
                      <a:pt x="3632" y="5904"/>
                    </a:lnTo>
                    <a:lnTo>
                      <a:pt x="3758" y="6020"/>
                    </a:lnTo>
                    <a:lnTo>
                      <a:pt x="3884" y="6136"/>
                    </a:lnTo>
                    <a:lnTo>
                      <a:pt x="4000" y="6262"/>
                    </a:lnTo>
                    <a:lnTo>
                      <a:pt x="4126" y="6399"/>
                    </a:lnTo>
                    <a:lnTo>
                      <a:pt x="4347" y="6694"/>
                    </a:lnTo>
                    <a:lnTo>
                      <a:pt x="4558" y="7009"/>
                    </a:lnTo>
                    <a:lnTo>
                      <a:pt x="4768" y="7336"/>
                    </a:lnTo>
                    <a:lnTo>
                      <a:pt x="4989" y="7683"/>
                    </a:lnTo>
                    <a:lnTo>
                      <a:pt x="5200" y="8030"/>
                    </a:lnTo>
                    <a:lnTo>
                      <a:pt x="5421" y="8409"/>
                    </a:lnTo>
                    <a:lnTo>
                      <a:pt x="5631" y="8788"/>
                    </a:lnTo>
                    <a:lnTo>
                      <a:pt x="5842" y="9188"/>
                    </a:lnTo>
                    <a:lnTo>
                      <a:pt x="6052" y="9598"/>
                    </a:lnTo>
                    <a:lnTo>
                      <a:pt x="6252" y="10019"/>
                    </a:lnTo>
                    <a:lnTo>
                      <a:pt x="6463" y="10461"/>
                    </a:lnTo>
                    <a:lnTo>
                      <a:pt x="6663" y="10903"/>
                    </a:lnTo>
                    <a:lnTo>
                      <a:pt x="6862" y="11366"/>
                    </a:lnTo>
                    <a:lnTo>
                      <a:pt x="7052" y="11840"/>
                    </a:lnTo>
                    <a:lnTo>
                      <a:pt x="7441" y="12808"/>
                    </a:lnTo>
                    <a:lnTo>
                      <a:pt x="7820" y="13808"/>
                    </a:lnTo>
                    <a:lnTo>
                      <a:pt x="8199" y="14850"/>
                    </a:lnTo>
                    <a:lnTo>
                      <a:pt x="8567" y="15923"/>
                    </a:lnTo>
                    <a:lnTo>
                      <a:pt x="10104" y="20449"/>
                    </a:lnTo>
                    <a:lnTo>
                      <a:pt x="10525" y="21628"/>
                    </a:lnTo>
                    <a:lnTo>
                      <a:pt x="10746" y="22228"/>
                    </a:lnTo>
                    <a:lnTo>
                      <a:pt x="10967" y="22827"/>
                    </a:lnTo>
                    <a:lnTo>
                      <a:pt x="11209" y="23438"/>
                    </a:lnTo>
                    <a:lnTo>
                      <a:pt x="11462" y="24048"/>
                    </a:lnTo>
                    <a:lnTo>
                      <a:pt x="11735" y="24669"/>
                    </a:lnTo>
                    <a:lnTo>
                      <a:pt x="12019" y="25301"/>
                    </a:lnTo>
                    <a:lnTo>
                      <a:pt x="12335" y="25953"/>
                    </a:lnTo>
                    <a:lnTo>
                      <a:pt x="12514" y="26279"/>
                    </a:lnTo>
                    <a:lnTo>
                      <a:pt x="12693" y="26616"/>
                    </a:lnTo>
                    <a:lnTo>
                      <a:pt x="12893" y="26964"/>
                    </a:lnTo>
                    <a:lnTo>
                      <a:pt x="13103" y="27311"/>
                    </a:lnTo>
                    <a:lnTo>
                      <a:pt x="13345" y="27679"/>
                    </a:lnTo>
                    <a:lnTo>
                      <a:pt x="13609" y="28058"/>
                    </a:lnTo>
                    <a:lnTo>
                      <a:pt x="13756" y="28247"/>
                    </a:lnTo>
                    <a:lnTo>
                      <a:pt x="13914" y="28458"/>
                    </a:lnTo>
                    <a:lnTo>
                      <a:pt x="14093" y="28668"/>
                    </a:lnTo>
                    <a:lnTo>
                      <a:pt x="14282" y="28879"/>
                    </a:lnTo>
                    <a:lnTo>
                      <a:pt x="14503" y="29110"/>
                    </a:lnTo>
                    <a:lnTo>
                      <a:pt x="14745" y="29331"/>
                    </a:lnTo>
                    <a:lnTo>
                      <a:pt x="15029" y="29584"/>
                    </a:lnTo>
                    <a:lnTo>
                      <a:pt x="15187" y="29710"/>
                    </a:lnTo>
                    <a:lnTo>
                      <a:pt x="15440" y="29889"/>
                    </a:lnTo>
                    <a:lnTo>
                      <a:pt x="15703" y="30047"/>
                    </a:lnTo>
                    <a:lnTo>
                      <a:pt x="15903" y="30173"/>
                    </a:lnTo>
                    <a:lnTo>
                      <a:pt x="16040" y="30247"/>
                    </a:lnTo>
                    <a:lnTo>
                      <a:pt x="16061" y="30258"/>
                    </a:lnTo>
                    <a:lnTo>
                      <a:pt x="16334" y="30384"/>
                    </a:lnTo>
                    <a:lnTo>
                      <a:pt x="16461" y="30447"/>
                    </a:lnTo>
                    <a:lnTo>
                      <a:pt x="16734" y="30552"/>
                    </a:lnTo>
                    <a:lnTo>
                      <a:pt x="16997" y="30636"/>
                    </a:lnTo>
                    <a:lnTo>
                      <a:pt x="17239" y="30710"/>
                    </a:lnTo>
                    <a:lnTo>
                      <a:pt x="17492" y="30763"/>
                    </a:lnTo>
                    <a:lnTo>
                      <a:pt x="17724" y="30815"/>
                    </a:lnTo>
                    <a:lnTo>
                      <a:pt x="17945" y="30847"/>
                    </a:lnTo>
                    <a:lnTo>
                      <a:pt x="18155" y="30879"/>
                    </a:lnTo>
                    <a:lnTo>
                      <a:pt x="18366" y="30900"/>
                    </a:lnTo>
                    <a:lnTo>
                      <a:pt x="18566" y="30910"/>
                    </a:lnTo>
                    <a:lnTo>
                      <a:pt x="18934" y="30921"/>
                    </a:lnTo>
                    <a:lnTo>
                      <a:pt x="19281" y="30910"/>
                    </a:lnTo>
                    <a:lnTo>
                      <a:pt x="19597" y="30889"/>
                    </a:lnTo>
                    <a:lnTo>
                      <a:pt x="19902" y="30858"/>
                    </a:lnTo>
                    <a:lnTo>
                      <a:pt x="20186" y="30826"/>
                    </a:lnTo>
                    <a:lnTo>
                      <a:pt x="20449" y="30784"/>
                    </a:lnTo>
                    <a:lnTo>
                      <a:pt x="20702" y="30731"/>
                    </a:lnTo>
                    <a:lnTo>
                      <a:pt x="21186" y="30626"/>
                    </a:lnTo>
                    <a:lnTo>
                      <a:pt x="21628" y="30510"/>
                    </a:lnTo>
                    <a:lnTo>
                      <a:pt x="22039" y="30394"/>
                    </a:lnTo>
                    <a:lnTo>
                      <a:pt x="22438" y="30258"/>
                    </a:lnTo>
                    <a:lnTo>
                      <a:pt x="22817" y="30131"/>
                    </a:lnTo>
                    <a:lnTo>
                      <a:pt x="23175" y="29995"/>
                    </a:lnTo>
                    <a:lnTo>
                      <a:pt x="23522" y="29847"/>
                    </a:lnTo>
                    <a:lnTo>
                      <a:pt x="24196" y="29563"/>
                    </a:lnTo>
                    <a:lnTo>
                      <a:pt x="24828" y="29279"/>
                    </a:lnTo>
                    <a:lnTo>
                      <a:pt x="25438" y="28984"/>
                    </a:lnTo>
                    <a:lnTo>
                      <a:pt x="26027" y="28689"/>
                    </a:lnTo>
                    <a:lnTo>
                      <a:pt x="26596" y="28384"/>
                    </a:lnTo>
                    <a:lnTo>
                      <a:pt x="27153" y="28079"/>
                    </a:lnTo>
                    <a:lnTo>
                      <a:pt x="27690" y="27774"/>
                    </a:lnTo>
                    <a:lnTo>
                      <a:pt x="28216" y="27469"/>
                    </a:lnTo>
                    <a:lnTo>
                      <a:pt x="28722" y="27163"/>
                    </a:lnTo>
                    <a:lnTo>
                      <a:pt x="29711" y="26553"/>
                    </a:lnTo>
                    <a:lnTo>
                      <a:pt x="30658" y="25953"/>
                    </a:lnTo>
                    <a:lnTo>
                      <a:pt x="31553" y="25364"/>
                    </a:lnTo>
                    <a:lnTo>
                      <a:pt x="32416" y="24774"/>
                    </a:lnTo>
                    <a:lnTo>
                      <a:pt x="33226" y="24206"/>
                    </a:lnTo>
                    <a:lnTo>
                      <a:pt x="34005" y="23659"/>
                    </a:lnTo>
                    <a:lnTo>
                      <a:pt x="34741" y="23122"/>
                    </a:lnTo>
                    <a:lnTo>
                      <a:pt x="35425" y="22606"/>
                    </a:lnTo>
                    <a:lnTo>
                      <a:pt x="36067" y="22122"/>
                    </a:lnTo>
                    <a:lnTo>
                      <a:pt x="37225" y="21217"/>
                    </a:lnTo>
                    <a:lnTo>
                      <a:pt x="38204" y="20449"/>
                    </a:lnTo>
                    <a:lnTo>
                      <a:pt x="38625" y="20123"/>
                    </a:lnTo>
                    <a:lnTo>
                      <a:pt x="38993" y="19817"/>
                    </a:lnTo>
                    <a:lnTo>
                      <a:pt x="39562" y="19344"/>
                    </a:lnTo>
                    <a:lnTo>
                      <a:pt x="40056" y="18923"/>
                    </a:lnTo>
                    <a:lnTo>
                      <a:pt x="40235" y="18755"/>
                    </a:lnTo>
                    <a:lnTo>
                      <a:pt x="40414" y="18586"/>
                    </a:lnTo>
                    <a:lnTo>
                      <a:pt x="40572" y="18407"/>
                    </a:lnTo>
                    <a:lnTo>
                      <a:pt x="40730" y="18218"/>
                    </a:lnTo>
                    <a:lnTo>
                      <a:pt x="40867" y="18028"/>
                    </a:lnTo>
                    <a:lnTo>
                      <a:pt x="41003" y="17839"/>
                    </a:lnTo>
                    <a:lnTo>
                      <a:pt x="41119" y="17628"/>
                    </a:lnTo>
                    <a:lnTo>
                      <a:pt x="41235" y="17428"/>
                    </a:lnTo>
                    <a:lnTo>
                      <a:pt x="41330" y="17218"/>
                    </a:lnTo>
                    <a:lnTo>
                      <a:pt x="41424" y="16997"/>
                    </a:lnTo>
                    <a:lnTo>
                      <a:pt x="41509" y="16786"/>
                    </a:lnTo>
                    <a:lnTo>
                      <a:pt x="41572" y="16565"/>
                    </a:lnTo>
                    <a:lnTo>
                      <a:pt x="41635" y="16334"/>
                    </a:lnTo>
                    <a:lnTo>
                      <a:pt x="41677" y="16113"/>
                    </a:lnTo>
                    <a:lnTo>
                      <a:pt x="41709" y="15881"/>
                    </a:lnTo>
                    <a:lnTo>
                      <a:pt x="41740" y="15650"/>
                    </a:lnTo>
                    <a:lnTo>
                      <a:pt x="41751" y="15429"/>
                    </a:lnTo>
                    <a:lnTo>
                      <a:pt x="41761" y="15197"/>
                    </a:lnTo>
                    <a:lnTo>
                      <a:pt x="41751" y="14966"/>
                    </a:lnTo>
                    <a:lnTo>
                      <a:pt x="41730" y="14734"/>
                    </a:lnTo>
                    <a:lnTo>
                      <a:pt x="41698" y="14503"/>
                    </a:lnTo>
                    <a:lnTo>
                      <a:pt x="41656" y="14271"/>
                    </a:lnTo>
                    <a:lnTo>
                      <a:pt x="41603" y="14050"/>
                    </a:lnTo>
                    <a:lnTo>
                      <a:pt x="41551" y="13819"/>
                    </a:lnTo>
                    <a:lnTo>
                      <a:pt x="41466" y="13598"/>
                    </a:lnTo>
                    <a:lnTo>
                      <a:pt x="41382" y="13377"/>
                    </a:lnTo>
                    <a:lnTo>
                      <a:pt x="41288" y="13166"/>
                    </a:lnTo>
                    <a:lnTo>
                      <a:pt x="41182" y="12956"/>
                    </a:lnTo>
                    <a:lnTo>
                      <a:pt x="41067" y="12745"/>
                    </a:lnTo>
                    <a:lnTo>
                      <a:pt x="40930" y="12535"/>
                    </a:lnTo>
                    <a:lnTo>
                      <a:pt x="40793" y="12335"/>
                    </a:lnTo>
                    <a:lnTo>
                      <a:pt x="40635" y="12145"/>
                    </a:lnTo>
                    <a:lnTo>
                      <a:pt x="40477" y="11956"/>
                    </a:lnTo>
                    <a:lnTo>
                      <a:pt x="40298" y="11777"/>
                    </a:lnTo>
                    <a:lnTo>
                      <a:pt x="40119" y="11619"/>
                    </a:lnTo>
                    <a:lnTo>
                      <a:pt x="39940" y="11461"/>
                    </a:lnTo>
                    <a:lnTo>
                      <a:pt x="39751" y="11314"/>
                    </a:lnTo>
                    <a:lnTo>
                      <a:pt x="39551" y="11177"/>
                    </a:lnTo>
                    <a:lnTo>
                      <a:pt x="39351" y="11061"/>
                    </a:lnTo>
                    <a:lnTo>
                      <a:pt x="39141" y="10945"/>
                    </a:lnTo>
                    <a:lnTo>
                      <a:pt x="38930" y="10840"/>
                    </a:lnTo>
                    <a:lnTo>
                      <a:pt x="38709" y="10746"/>
                    </a:lnTo>
                    <a:lnTo>
                      <a:pt x="38499" y="10672"/>
                    </a:lnTo>
                    <a:lnTo>
                      <a:pt x="38278" y="10598"/>
                    </a:lnTo>
                    <a:lnTo>
                      <a:pt x="38046" y="10535"/>
                    </a:lnTo>
                    <a:lnTo>
                      <a:pt x="37825" y="10493"/>
                    </a:lnTo>
                    <a:lnTo>
                      <a:pt x="37594" y="10451"/>
                    </a:lnTo>
                    <a:lnTo>
                      <a:pt x="37362" y="10430"/>
                    </a:lnTo>
                    <a:lnTo>
                      <a:pt x="37130" y="10409"/>
                    </a:lnTo>
                    <a:lnTo>
                      <a:pt x="36899" y="10409"/>
                    </a:lnTo>
                    <a:lnTo>
                      <a:pt x="36667" y="10419"/>
                    </a:lnTo>
                    <a:lnTo>
                      <a:pt x="36436" y="10430"/>
                    </a:lnTo>
                    <a:lnTo>
                      <a:pt x="36204" y="10461"/>
                    </a:lnTo>
                    <a:lnTo>
                      <a:pt x="35973" y="10503"/>
                    </a:lnTo>
                    <a:lnTo>
                      <a:pt x="35741" y="10556"/>
                    </a:lnTo>
                    <a:lnTo>
                      <a:pt x="35520" y="10619"/>
                    </a:lnTo>
                    <a:lnTo>
                      <a:pt x="35299" y="10693"/>
                    </a:lnTo>
                    <a:lnTo>
                      <a:pt x="35078" y="10777"/>
                    </a:lnTo>
                    <a:lnTo>
                      <a:pt x="34857" y="10872"/>
                    </a:lnTo>
                    <a:lnTo>
                      <a:pt x="34647" y="10977"/>
                    </a:lnTo>
                    <a:lnTo>
                      <a:pt x="34436" y="11103"/>
                    </a:lnTo>
                    <a:lnTo>
                      <a:pt x="34226" y="11230"/>
                    </a:lnTo>
                    <a:lnTo>
                      <a:pt x="34026" y="11377"/>
                    </a:lnTo>
                    <a:lnTo>
                      <a:pt x="33836" y="11524"/>
                    </a:lnTo>
                    <a:lnTo>
                      <a:pt x="33773" y="11577"/>
                    </a:lnTo>
                    <a:lnTo>
                      <a:pt x="32100" y="12966"/>
                    </a:lnTo>
                    <a:lnTo>
                      <a:pt x="31216" y="13713"/>
                    </a:lnTo>
                    <a:lnTo>
                      <a:pt x="30153" y="14576"/>
                    </a:lnTo>
                    <a:lnTo>
                      <a:pt x="28943" y="15545"/>
                    </a:lnTo>
                    <a:lnTo>
                      <a:pt x="27595" y="16608"/>
                    </a:lnTo>
                    <a:lnTo>
                      <a:pt x="26880" y="17165"/>
                    </a:lnTo>
                    <a:lnTo>
                      <a:pt x="26133" y="17744"/>
                    </a:lnTo>
                    <a:lnTo>
                      <a:pt x="25354" y="18323"/>
                    </a:lnTo>
                    <a:lnTo>
                      <a:pt x="24554" y="18912"/>
                    </a:lnTo>
                    <a:lnTo>
                      <a:pt x="23744" y="19502"/>
                    </a:lnTo>
                    <a:lnTo>
                      <a:pt x="22902" y="20081"/>
                    </a:lnTo>
                    <a:lnTo>
                      <a:pt x="22049" y="20649"/>
                    </a:lnTo>
                    <a:lnTo>
                      <a:pt x="21197" y="21196"/>
                    </a:lnTo>
                    <a:lnTo>
                      <a:pt x="20776" y="21449"/>
                    </a:lnTo>
                    <a:lnTo>
                      <a:pt x="20355" y="21691"/>
                    </a:lnTo>
                    <a:lnTo>
                      <a:pt x="19944" y="21912"/>
                    </a:lnTo>
                    <a:lnTo>
                      <a:pt x="19555" y="22112"/>
                    </a:lnTo>
                    <a:lnTo>
                      <a:pt x="19361" y="22200"/>
                    </a:lnTo>
                    <a:lnTo>
                      <a:pt x="19361" y="22200"/>
                    </a:lnTo>
                    <a:lnTo>
                      <a:pt x="19229" y="22007"/>
                    </a:lnTo>
                    <a:lnTo>
                      <a:pt x="18934" y="21565"/>
                    </a:lnTo>
                    <a:lnTo>
                      <a:pt x="18639" y="21091"/>
                    </a:lnTo>
                    <a:lnTo>
                      <a:pt x="18345" y="20607"/>
                    </a:lnTo>
                    <a:lnTo>
                      <a:pt x="18050" y="20112"/>
                    </a:lnTo>
                    <a:lnTo>
                      <a:pt x="17755" y="19596"/>
                    </a:lnTo>
                    <a:lnTo>
                      <a:pt x="16555" y="17502"/>
                    </a:lnTo>
                    <a:lnTo>
                      <a:pt x="15934" y="16450"/>
                    </a:lnTo>
                    <a:lnTo>
                      <a:pt x="15314" y="15397"/>
                    </a:lnTo>
                    <a:lnTo>
                      <a:pt x="14072" y="13313"/>
                    </a:lnTo>
                    <a:lnTo>
                      <a:pt x="13440" y="12303"/>
                    </a:lnTo>
                    <a:lnTo>
                      <a:pt x="12819" y="11303"/>
                    </a:lnTo>
                    <a:lnTo>
                      <a:pt x="12188" y="10335"/>
                    </a:lnTo>
                    <a:lnTo>
                      <a:pt x="11546" y="9388"/>
                    </a:lnTo>
                    <a:lnTo>
                      <a:pt x="10914" y="8472"/>
                    </a:lnTo>
                    <a:lnTo>
                      <a:pt x="10293" y="7599"/>
                    </a:lnTo>
                    <a:lnTo>
                      <a:pt x="9662" y="6746"/>
                    </a:lnTo>
                    <a:lnTo>
                      <a:pt x="9346" y="6336"/>
                    </a:lnTo>
                    <a:lnTo>
                      <a:pt x="9041" y="5936"/>
                    </a:lnTo>
                    <a:lnTo>
                      <a:pt x="8725" y="5546"/>
                    </a:lnTo>
                    <a:lnTo>
                      <a:pt x="8420" y="5178"/>
                    </a:lnTo>
                    <a:lnTo>
                      <a:pt x="8104" y="4810"/>
                    </a:lnTo>
                    <a:lnTo>
                      <a:pt x="7789" y="4452"/>
                    </a:lnTo>
                    <a:lnTo>
                      <a:pt x="7483" y="4115"/>
                    </a:lnTo>
                    <a:lnTo>
                      <a:pt x="7178" y="3778"/>
                    </a:lnTo>
                    <a:lnTo>
                      <a:pt x="6894" y="3452"/>
                    </a:lnTo>
                    <a:lnTo>
                      <a:pt x="6620" y="3105"/>
                    </a:lnTo>
                    <a:lnTo>
                      <a:pt x="6115" y="2442"/>
                    </a:lnTo>
                    <a:lnTo>
                      <a:pt x="5863" y="2116"/>
                    </a:lnTo>
                    <a:lnTo>
                      <a:pt x="5610" y="1810"/>
                    </a:lnTo>
                    <a:lnTo>
                      <a:pt x="5347" y="1526"/>
                    </a:lnTo>
                    <a:lnTo>
                      <a:pt x="5073" y="1274"/>
                    </a:lnTo>
                    <a:lnTo>
                      <a:pt x="4800" y="1042"/>
                    </a:lnTo>
                    <a:lnTo>
                      <a:pt x="4663" y="926"/>
                    </a:lnTo>
                    <a:lnTo>
                      <a:pt x="4516" y="832"/>
                    </a:lnTo>
                    <a:lnTo>
                      <a:pt x="4242" y="653"/>
                    </a:lnTo>
                    <a:lnTo>
                      <a:pt x="3968" y="495"/>
                    </a:lnTo>
                    <a:lnTo>
                      <a:pt x="3695" y="369"/>
                    </a:lnTo>
                    <a:lnTo>
                      <a:pt x="3432" y="253"/>
                    </a:lnTo>
                    <a:lnTo>
                      <a:pt x="3179" y="169"/>
                    </a:lnTo>
                    <a:lnTo>
                      <a:pt x="2947" y="105"/>
                    </a:lnTo>
                    <a:lnTo>
                      <a:pt x="2726" y="63"/>
                    </a:lnTo>
                    <a:lnTo>
                      <a:pt x="2516" y="32"/>
                    </a:lnTo>
                    <a:lnTo>
                      <a:pt x="2337" y="11"/>
                    </a:lnTo>
                    <a:lnTo>
                      <a:pt x="2169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73"/>
              <p:cNvSpPr/>
              <p:nvPr/>
            </p:nvSpPr>
            <p:spPr>
              <a:xfrm>
                <a:off x="1299699" y="2550266"/>
                <a:ext cx="622006" cy="292730"/>
              </a:xfrm>
              <a:custGeom>
                <a:rect b="b" l="l" r="r" t="t"/>
                <a:pathLst>
                  <a:path extrusionOk="0" h="15419" w="32763">
                    <a:moveTo>
                      <a:pt x="14334" y="0"/>
                    </a:moveTo>
                    <a:lnTo>
                      <a:pt x="14324" y="84"/>
                    </a:lnTo>
                    <a:lnTo>
                      <a:pt x="14313" y="326"/>
                    </a:lnTo>
                    <a:lnTo>
                      <a:pt x="14271" y="705"/>
                    </a:lnTo>
                    <a:lnTo>
                      <a:pt x="14187" y="1189"/>
                    </a:lnTo>
                    <a:lnTo>
                      <a:pt x="14134" y="1474"/>
                    </a:lnTo>
                    <a:lnTo>
                      <a:pt x="14071" y="1768"/>
                    </a:lnTo>
                    <a:lnTo>
                      <a:pt x="13987" y="2084"/>
                    </a:lnTo>
                    <a:lnTo>
                      <a:pt x="13892" y="2410"/>
                    </a:lnTo>
                    <a:lnTo>
                      <a:pt x="13776" y="2758"/>
                    </a:lnTo>
                    <a:lnTo>
                      <a:pt x="13650" y="3105"/>
                    </a:lnTo>
                    <a:lnTo>
                      <a:pt x="13503" y="3463"/>
                    </a:lnTo>
                    <a:lnTo>
                      <a:pt x="13334" y="3821"/>
                    </a:lnTo>
                    <a:lnTo>
                      <a:pt x="13145" y="4189"/>
                    </a:lnTo>
                    <a:lnTo>
                      <a:pt x="12934" y="4547"/>
                    </a:lnTo>
                    <a:lnTo>
                      <a:pt x="12703" y="4894"/>
                    </a:lnTo>
                    <a:lnTo>
                      <a:pt x="12577" y="5073"/>
                    </a:lnTo>
                    <a:lnTo>
                      <a:pt x="12450" y="5241"/>
                    </a:lnTo>
                    <a:lnTo>
                      <a:pt x="12314" y="5410"/>
                    </a:lnTo>
                    <a:lnTo>
                      <a:pt x="12166" y="5578"/>
                    </a:lnTo>
                    <a:lnTo>
                      <a:pt x="12008" y="5746"/>
                    </a:lnTo>
                    <a:lnTo>
                      <a:pt x="11850" y="5904"/>
                    </a:lnTo>
                    <a:lnTo>
                      <a:pt x="11682" y="6062"/>
                    </a:lnTo>
                    <a:lnTo>
                      <a:pt x="11514" y="6210"/>
                    </a:lnTo>
                    <a:lnTo>
                      <a:pt x="11335" y="6357"/>
                    </a:lnTo>
                    <a:lnTo>
                      <a:pt x="11145" y="6494"/>
                    </a:lnTo>
                    <a:lnTo>
                      <a:pt x="10945" y="6631"/>
                    </a:lnTo>
                    <a:lnTo>
                      <a:pt x="10745" y="6767"/>
                    </a:lnTo>
                    <a:lnTo>
                      <a:pt x="10535" y="6894"/>
                    </a:lnTo>
                    <a:lnTo>
                      <a:pt x="10314" y="7009"/>
                    </a:lnTo>
                    <a:lnTo>
                      <a:pt x="10082" y="7125"/>
                    </a:lnTo>
                    <a:lnTo>
                      <a:pt x="9851" y="7220"/>
                    </a:lnTo>
                    <a:lnTo>
                      <a:pt x="9598" y="7325"/>
                    </a:lnTo>
                    <a:lnTo>
                      <a:pt x="9346" y="7409"/>
                    </a:lnTo>
                    <a:lnTo>
                      <a:pt x="9083" y="7494"/>
                    </a:lnTo>
                    <a:lnTo>
                      <a:pt x="8809" y="7567"/>
                    </a:lnTo>
                    <a:lnTo>
                      <a:pt x="8535" y="7630"/>
                    </a:lnTo>
                    <a:lnTo>
                      <a:pt x="8241" y="7683"/>
                    </a:lnTo>
                    <a:lnTo>
                      <a:pt x="7946" y="7736"/>
                    </a:lnTo>
                    <a:lnTo>
                      <a:pt x="7630" y="7767"/>
                    </a:lnTo>
                    <a:lnTo>
                      <a:pt x="7314" y="7799"/>
                    </a:lnTo>
                    <a:lnTo>
                      <a:pt x="6978" y="7809"/>
                    </a:lnTo>
                    <a:lnTo>
                      <a:pt x="6872" y="7820"/>
                    </a:lnTo>
                    <a:lnTo>
                      <a:pt x="6757" y="7841"/>
                    </a:lnTo>
                    <a:lnTo>
                      <a:pt x="6641" y="7862"/>
                    </a:lnTo>
                    <a:lnTo>
                      <a:pt x="6525" y="7904"/>
                    </a:lnTo>
                    <a:lnTo>
                      <a:pt x="6399" y="7957"/>
                    </a:lnTo>
                    <a:lnTo>
                      <a:pt x="6273" y="8009"/>
                    </a:lnTo>
                    <a:lnTo>
                      <a:pt x="6146" y="8083"/>
                    </a:lnTo>
                    <a:lnTo>
                      <a:pt x="6020" y="8157"/>
                    </a:lnTo>
                    <a:lnTo>
                      <a:pt x="5746" y="8335"/>
                    </a:lnTo>
                    <a:lnTo>
                      <a:pt x="5473" y="8535"/>
                    </a:lnTo>
                    <a:lnTo>
                      <a:pt x="5199" y="8767"/>
                    </a:lnTo>
                    <a:lnTo>
                      <a:pt x="4915" y="9030"/>
                    </a:lnTo>
                    <a:lnTo>
                      <a:pt x="4620" y="9304"/>
                    </a:lnTo>
                    <a:lnTo>
                      <a:pt x="4336" y="9609"/>
                    </a:lnTo>
                    <a:lnTo>
                      <a:pt x="4041" y="9925"/>
                    </a:lnTo>
                    <a:lnTo>
                      <a:pt x="3747" y="10251"/>
                    </a:lnTo>
                    <a:lnTo>
                      <a:pt x="3463" y="10588"/>
                    </a:lnTo>
                    <a:lnTo>
                      <a:pt x="3178" y="10935"/>
                    </a:lnTo>
                    <a:lnTo>
                      <a:pt x="2621" y="11640"/>
                    </a:lnTo>
                    <a:lnTo>
                      <a:pt x="2094" y="12345"/>
                    </a:lnTo>
                    <a:lnTo>
                      <a:pt x="1600" y="13029"/>
                    </a:lnTo>
                    <a:lnTo>
                      <a:pt x="1147" y="13671"/>
                    </a:lnTo>
                    <a:lnTo>
                      <a:pt x="768" y="14240"/>
                    </a:lnTo>
                    <a:lnTo>
                      <a:pt x="200" y="15103"/>
                    </a:lnTo>
                    <a:lnTo>
                      <a:pt x="0" y="15418"/>
                    </a:lnTo>
                    <a:lnTo>
                      <a:pt x="32762" y="15418"/>
                    </a:lnTo>
                    <a:lnTo>
                      <a:pt x="32668" y="15092"/>
                    </a:lnTo>
                    <a:lnTo>
                      <a:pt x="32415" y="14240"/>
                    </a:lnTo>
                    <a:lnTo>
                      <a:pt x="32026" y="13019"/>
                    </a:lnTo>
                    <a:lnTo>
                      <a:pt x="31805" y="12335"/>
                    </a:lnTo>
                    <a:lnTo>
                      <a:pt x="31552" y="11630"/>
                    </a:lnTo>
                    <a:lnTo>
                      <a:pt x="31299" y="10924"/>
                    </a:lnTo>
                    <a:lnTo>
                      <a:pt x="31036" y="10230"/>
                    </a:lnTo>
                    <a:lnTo>
                      <a:pt x="30763" y="9588"/>
                    </a:lnTo>
                    <a:lnTo>
                      <a:pt x="30636" y="9293"/>
                    </a:lnTo>
                    <a:lnTo>
                      <a:pt x="30500" y="9009"/>
                    </a:lnTo>
                    <a:lnTo>
                      <a:pt x="30363" y="8756"/>
                    </a:lnTo>
                    <a:lnTo>
                      <a:pt x="30236" y="8525"/>
                    </a:lnTo>
                    <a:lnTo>
                      <a:pt x="30110" y="8325"/>
                    </a:lnTo>
                    <a:lnTo>
                      <a:pt x="29994" y="8146"/>
                    </a:lnTo>
                    <a:lnTo>
                      <a:pt x="29868" y="8009"/>
                    </a:lnTo>
                    <a:lnTo>
                      <a:pt x="29752" y="7904"/>
                    </a:lnTo>
                    <a:lnTo>
                      <a:pt x="29700" y="7862"/>
                    </a:lnTo>
                    <a:lnTo>
                      <a:pt x="29647" y="7830"/>
                    </a:lnTo>
                    <a:lnTo>
                      <a:pt x="29594" y="7820"/>
                    </a:lnTo>
                    <a:lnTo>
                      <a:pt x="29542" y="7809"/>
                    </a:lnTo>
                    <a:lnTo>
                      <a:pt x="29216" y="7799"/>
                    </a:lnTo>
                    <a:lnTo>
                      <a:pt x="28900" y="7778"/>
                    </a:lnTo>
                    <a:lnTo>
                      <a:pt x="28595" y="7746"/>
                    </a:lnTo>
                    <a:lnTo>
                      <a:pt x="28289" y="7704"/>
                    </a:lnTo>
                    <a:lnTo>
                      <a:pt x="28005" y="7662"/>
                    </a:lnTo>
                    <a:lnTo>
                      <a:pt x="27732" y="7609"/>
                    </a:lnTo>
                    <a:lnTo>
                      <a:pt x="27469" y="7546"/>
                    </a:lnTo>
                    <a:lnTo>
                      <a:pt x="27216" y="7472"/>
                    </a:lnTo>
                    <a:lnTo>
                      <a:pt x="26963" y="7399"/>
                    </a:lnTo>
                    <a:lnTo>
                      <a:pt x="26732" y="7325"/>
                    </a:lnTo>
                    <a:lnTo>
                      <a:pt x="26511" y="7241"/>
                    </a:lnTo>
                    <a:lnTo>
                      <a:pt x="26290" y="7146"/>
                    </a:lnTo>
                    <a:lnTo>
                      <a:pt x="26079" y="7052"/>
                    </a:lnTo>
                    <a:lnTo>
                      <a:pt x="25879" y="6957"/>
                    </a:lnTo>
                    <a:lnTo>
                      <a:pt x="25690" y="6841"/>
                    </a:lnTo>
                    <a:lnTo>
                      <a:pt x="25511" y="6736"/>
                    </a:lnTo>
                    <a:lnTo>
                      <a:pt x="25343" y="6620"/>
                    </a:lnTo>
                    <a:lnTo>
                      <a:pt x="25174" y="6504"/>
                    </a:lnTo>
                    <a:lnTo>
                      <a:pt x="25016" y="6378"/>
                    </a:lnTo>
                    <a:lnTo>
                      <a:pt x="24869" y="6252"/>
                    </a:lnTo>
                    <a:lnTo>
                      <a:pt x="24732" y="6125"/>
                    </a:lnTo>
                    <a:lnTo>
                      <a:pt x="24595" y="5999"/>
                    </a:lnTo>
                    <a:lnTo>
                      <a:pt x="24469" y="5862"/>
                    </a:lnTo>
                    <a:lnTo>
                      <a:pt x="24343" y="5725"/>
                    </a:lnTo>
                    <a:lnTo>
                      <a:pt x="24238" y="5589"/>
                    </a:lnTo>
                    <a:lnTo>
                      <a:pt x="24122" y="5441"/>
                    </a:lnTo>
                    <a:lnTo>
                      <a:pt x="23932" y="5157"/>
                    </a:lnTo>
                    <a:lnTo>
                      <a:pt x="23764" y="4873"/>
                    </a:lnTo>
                    <a:lnTo>
                      <a:pt x="23617" y="4578"/>
                    </a:lnTo>
                    <a:lnTo>
                      <a:pt x="23490" y="4294"/>
                    </a:lnTo>
                    <a:lnTo>
                      <a:pt x="23375" y="4010"/>
                    </a:lnTo>
                    <a:lnTo>
                      <a:pt x="23290" y="3726"/>
                    </a:lnTo>
                    <a:lnTo>
                      <a:pt x="23217" y="3452"/>
                    </a:lnTo>
                    <a:lnTo>
                      <a:pt x="23154" y="3189"/>
                    </a:lnTo>
                    <a:lnTo>
                      <a:pt x="23111" y="2936"/>
                    </a:lnTo>
                    <a:lnTo>
                      <a:pt x="23080" y="2694"/>
                    </a:lnTo>
                    <a:lnTo>
                      <a:pt x="23048" y="2473"/>
                    </a:lnTo>
                    <a:lnTo>
                      <a:pt x="23038" y="2263"/>
                    </a:lnTo>
                    <a:lnTo>
                      <a:pt x="23027" y="2084"/>
                    </a:lnTo>
                    <a:lnTo>
                      <a:pt x="23027" y="1779"/>
                    </a:lnTo>
                    <a:lnTo>
                      <a:pt x="23038" y="1589"/>
                    </a:lnTo>
                    <a:lnTo>
                      <a:pt x="23038" y="1516"/>
                    </a:lnTo>
                    <a:lnTo>
                      <a:pt x="18260" y="1368"/>
                    </a:lnTo>
                    <a:lnTo>
                      <a:pt x="14334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73"/>
              <p:cNvSpPr/>
              <p:nvPr/>
            </p:nvSpPr>
            <p:spPr>
              <a:xfrm>
                <a:off x="1365237" y="2691118"/>
                <a:ext cx="597230" cy="730904"/>
              </a:xfrm>
              <a:custGeom>
                <a:rect b="b" l="l" r="r" t="t"/>
                <a:pathLst>
                  <a:path extrusionOk="0" h="38499" w="31458">
                    <a:moveTo>
                      <a:pt x="24459" y="1"/>
                    </a:moveTo>
                    <a:lnTo>
                      <a:pt x="24216" y="11"/>
                    </a:lnTo>
                    <a:lnTo>
                      <a:pt x="24048" y="32"/>
                    </a:lnTo>
                    <a:lnTo>
                      <a:pt x="23901" y="43"/>
                    </a:lnTo>
                    <a:lnTo>
                      <a:pt x="23869" y="117"/>
                    </a:lnTo>
                    <a:lnTo>
                      <a:pt x="23796" y="306"/>
                    </a:lnTo>
                    <a:lnTo>
                      <a:pt x="23669" y="590"/>
                    </a:lnTo>
                    <a:lnTo>
                      <a:pt x="23469" y="969"/>
                    </a:lnTo>
                    <a:lnTo>
                      <a:pt x="23353" y="1190"/>
                    </a:lnTo>
                    <a:lnTo>
                      <a:pt x="23217" y="1422"/>
                    </a:lnTo>
                    <a:lnTo>
                      <a:pt x="23059" y="1664"/>
                    </a:lnTo>
                    <a:lnTo>
                      <a:pt x="22890" y="1916"/>
                    </a:lnTo>
                    <a:lnTo>
                      <a:pt x="22690" y="2190"/>
                    </a:lnTo>
                    <a:lnTo>
                      <a:pt x="22480" y="2453"/>
                    </a:lnTo>
                    <a:lnTo>
                      <a:pt x="22248" y="2737"/>
                    </a:lnTo>
                    <a:lnTo>
                      <a:pt x="21996" y="3011"/>
                    </a:lnTo>
                    <a:lnTo>
                      <a:pt x="21722" y="3295"/>
                    </a:lnTo>
                    <a:lnTo>
                      <a:pt x="21417" y="3569"/>
                    </a:lnTo>
                    <a:lnTo>
                      <a:pt x="21101" y="3842"/>
                    </a:lnTo>
                    <a:lnTo>
                      <a:pt x="20754" y="4105"/>
                    </a:lnTo>
                    <a:lnTo>
                      <a:pt x="20386" y="4368"/>
                    </a:lnTo>
                    <a:lnTo>
                      <a:pt x="19996" y="4611"/>
                    </a:lnTo>
                    <a:lnTo>
                      <a:pt x="19575" y="4853"/>
                    </a:lnTo>
                    <a:lnTo>
                      <a:pt x="19365" y="4958"/>
                    </a:lnTo>
                    <a:lnTo>
                      <a:pt x="19133" y="5074"/>
                    </a:lnTo>
                    <a:lnTo>
                      <a:pt x="18902" y="5179"/>
                    </a:lnTo>
                    <a:lnTo>
                      <a:pt x="18670" y="5274"/>
                    </a:lnTo>
                    <a:lnTo>
                      <a:pt x="18418" y="5368"/>
                    </a:lnTo>
                    <a:lnTo>
                      <a:pt x="18165" y="5463"/>
                    </a:lnTo>
                    <a:lnTo>
                      <a:pt x="17912" y="5547"/>
                    </a:lnTo>
                    <a:lnTo>
                      <a:pt x="17649" y="5621"/>
                    </a:lnTo>
                    <a:lnTo>
                      <a:pt x="17376" y="5695"/>
                    </a:lnTo>
                    <a:lnTo>
                      <a:pt x="17092" y="5758"/>
                    </a:lnTo>
                    <a:lnTo>
                      <a:pt x="16807" y="5821"/>
                    </a:lnTo>
                    <a:lnTo>
                      <a:pt x="16513" y="5873"/>
                    </a:lnTo>
                    <a:lnTo>
                      <a:pt x="16207" y="5926"/>
                    </a:lnTo>
                    <a:lnTo>
                      <a:pt x="15902" y="5968"/>
                    </a:lnTo>
                    <a:lnTo>
                      <a:pt x="15587" y="6000"/>
                    </a:lnTo>
                    <a:lnTo>
                      <a:pt x="15260" y="6021"/>
                    </a:lnTo>
                    <a:lnTo>
                      <a:pt x="14924" y="6042"/>
                    </a:lnTo>
                    <a:lnTo>
                      <a:pt x="14587" y="6052"/>
                    </a:lnTo>
                    <a:lnTo>
                      <a:pt x="14250" y="6042"/>
                    </a:lnTo>
                    <a:lnTo>
                      <a:pt x="13913" y="6021"/>
                    </a:lnTo>
                    <a:lnTo>
                      <a:pt x="13587" y="6000"/>
                    </a:lnTo>
                    <a:lnTo>
                      <a:pt x="13271" y="5968"/>
                    </a:lnTo>
                    <a:lnTo>
                      <a:pt x="12966" y="5926"/>
                    </a:lnTo>
                    <a:lnTo>
                      <a:pt x="12661" y="5884"/>
                    </a:lnTo>
                    <a:lnTo>
                      <a:pt x="12366" y="5831"/>
                    </a:lnTo>
                    <a:lnTo>
                      <a:pt x="12082" y="5768"/>
                    </a:lnTo>
                    <a:lnTo>
                      <a:pt x="11798" y="5705"/>
                    </a:lnTo>
                    <a:lnTo>
                      <a:pt x="11524" y="5642"/>
                    </a:lnTo>
                    <a:lnTo>
                      <a:pt x="11261" y="5558"/>
                    </a:lnTo>
                    <a:lnTo>
                      <a:pt x="10998" y="5484"/>
                    </a:lnTo>
                    <a:lnTo>
                      <a:pt x="10745" y="5400"/>
                    </a:lnTo>
                    <a:lnTo>
                      <a:pt x="10503" y="5305"/>
                    </a:lnTo>
                    <a:lnTo>
                      <a:pt x="10261" y="5210"/>
                    </a:lnTo>
                    <a:lnTo>
                      <a:pt x="10030" y="5105"/>
                    </a:lnTo>
                    <a:lnTo>
                      <a:pt x="9588" y="4895"/>
                    </a:lnTo>
                    <a:lnTo>
                      <a:pt x="9167" y="4674"/>
                    </a:lnTo>
                    <a:lnTo>
                      <a:pt x="8777" y="4432"/>
                    </a:lnTo>
                    <a:lnTo>
                      <a:pt x="8409" y="4190"/>
                    </a:lnTo>
                    <a:lnTo>
                      <a:pt x="8062" y="3926"/>
                    </a:lnTo>
                    <a:lnTo>
                      <a:pt x="7735" y="3663"/>
                    </a:lnTo>
                    <a:lnTo>
                      <a:pt x="7441" y="3400"/>
                    </a:lnTo>
                    <a:lnTo>
                      <a:pt x="7167" y="3137"/>
                    </a:lnTo>
                    <a:lnTo>
                      <a:pt x="6904" y="2863"/>
                    </a:lnTo>
                    <a:lnTo>
                      <a:pt x="6672" y="2600"/>
                    </a:lnTo>
                    <a:lnTo>
                      <a:pt x="6462" y="2348"/>
                    </a:lnTo>
                    <a:lnTo>
                      <a:pt x="6262" y="2085"/>
                    </a:lnTo>
                    <a:lnTo>
                      <a:pt x="6083" y="1843"/>
                    </a:lnTo>
                    <a:lnTo>
                      <a:pt x="5925" y="1611"/>
                    </a:lnTo>
                    <a:lnTo>
                      <a:pt x="5788" y="1390"/>
                    </a:lnTo>
                    <a:lnTo>
                      <a:pt x="5673" y="1180"/>
                    </a:lnTo>
                    <a:lnTo>
                      <a:pt x="5473" y="811"/>
                    </a:lnTo>
                    <a:lnTo>
                      <a:pt x="5336" y="538"/>
                    </a:lnTo>
                    <a:lnTo>
                      <a:pt x="5262" y="359"/>
                    </a:lnTo>
                    <a:lnTo>
                      <a:pt x="5241" y="296"/>
                    </a:lnTo>
                    <a:lnTo>
                      <a:pt x="5104" y="296"/>
                    </a:lnTo>
                    <a:lnTo>
                      <a:pt x="4747" y="317"/>
                    </a:lnTo>
                    <a:lnTo>
                      <a:pt x="4210" y="369"/>
                    </a:lnTo>
                    <a:lnTo>
                      <a:pt x="3884" y="401"/>
                    </a:lnTo>
                    <a:lnTo>
                      <a:pt x="3526" y="443"/>
                    </a:lnTo>
                    <a:lnTo>
                      <a:pt x="3147" y="506"/>
                    </a:lnTo>
                    <a:lnTo>
                      <a:pt x="2757" y="569"/>
                    </a:lnTo>
                    <a:lnTo>
                      <a:pt x="2357" y="653"/>
                    </a:lnTo>
                    <a:lnTo>
                      <a:pt x="1947" y="748"/>
                    </a:lnTo>
                    <a:lnTo>
                      <a:pt x="1547" y="864"/>
                    </a:lnTo>
                    <a:lnTo>
                      <a:pt x="1147" y="990"/>
                    </a:lnTo>
                    <a:lnTo>
                      <a:pt x="758" y="1137"/>
                    </a:lnTo>
                    <a:lnTo>
                      <a:pt x="579" y="1222"/>
                    </a:lnTo>
                    <a:lnTo>
                      <a:pt x="400" y="1306"/>
                    </a:lnTo>
                    <a:lnTo>
                      <a:pt x="505" y="1737"/>
                    </a:lnTo>
                    <a:lnTo>
                      <a:pt x="610" y="2148"/>
                    </a:lnTo>
                    <a:lnTo>
                      <a:pt x="716" y="2558"/>
                    </a:lnTo>
                    <a:lnTo>
                      <a:pt x="800" y="2969"/>
                    </a:lnTo>
                    <a:lnTo>
                      <a:pt x="958" y="3758"/>
                    </a:lnTo>
                    <a:lnTo>
                      <a:pt x="1084" y="4516"/>
                    </a:lnTo>
                    <a:lnTo>
                      <a:pt x="1179" y="5242"/>
                    </a:lnTo>
                    <a:lnTo>
                      <a:pt x="1252" y="5958"/>
                    </a:lnTo>
                    <a:lnTo>
                      <a:pt x="1295" y="6642"/>
                    </a:lnTo>
                    <a:lnTo>
                      <a:pt x="1326" y="7305"/>
                    </a:lnTo>
                    <a:lnTo>
                      <a:pt x="1326" y="7936"/>
                    </a:lnTo>
                    <a:lnTo>
                      <a:pt x="1316" y="8557"/>
                    </a:lnTo>
                    <a:lnTo>
                      <a:pt x="1284" y="9157"/>
                    </a:lnTo>
                    <a:lnTo>
                      <a:pt x="1242" y="9725"/>
                    </a:lnTo>
                    <a:lnTo>
                      <a:pt x="1179" y="10283"/>
                    </a:lnTo>
                    <a:lnTo>
                      <a:pt x="1116" y="10830"/>
                    </a:lnTo>
                    <a:lnTo>
                      <a:pt x="1031" y="11346"/>
                    </a:lnTo>
                    <a:lnTo>
                      <a:pt x="947" y="11862"/>
                    </a:lnTo>
                    <a:lnTo>
                      <a:pt x="853" y="12346"/>
                    </a:lnTo>
                    <a:lnTo>
                      <a:pt x="758" y="12830"/>
                    </a:lnTo>
                    <a:lnTo>
                      <a:pt x="568" y="13746"/>
                    </a:lnTo>
                    <a:lnTo>
                      <a:pt x="379" y="14609"/>
                    </a:lnTo>
                    <a:lnTo>
                      <a:pt x="221" y="15440"/>
                    </a:lnTo>
                    <a:lnTo>
                      <a:pt x="147" y="15840"/>
                    </a:lnTo>
                    <a:lnTo>
                      <a:pt x="95" y="16240"/>
                    </a:lnTo>
                    <a:lnTo>
                      <a:pt x="42" y="16619"/>
                    </a:lnTo>
                    <a:lnTo>
                      <a:pt x="21" y="17008"/>
                    </a:lnTo>
                    <a:lnTo>
                      <a:pt x="0" y="17387"/>
                    </a:lnTo>
                    <a:lnTo>
                      <a:pt x="11" y="17755"/>
                    </a:lnTo>
                    <a:lnTo>
                      <a:pt x="32" y="18134"/>
                    </a:lnTo>
                    <a:lnTo>
                      <a:pt x="84" y="18503"/>
                    </a:lnTo>
                    <a:lnTo>
                      <a:pt x="147" y="18871"/>
                    </a:lnTo>
                    <a:lnTo>
                      <a:pt x="221" y="19250"/>
                    </a:lnTo>
                    <a:lnTo>
                      <a:pt x="305" y="19629"/>
                    </a:lnTo>
                    <a:lnTo>
                      <a:pt x="400" y="20018"/>
                    </a:lnTo>
                    <a:lnTo>
                      <a:pt x="600" y="20818"/>
                    </a:lnTo>
                    <a:lnTo>
                      <a:pt x="831" y="21639"/>
                    </a:lnTo>
                    <a:lnTo>
                      <a:pt x="1063" y="22502"/>
                    </a:lnTo>
                    <a:lnTo>
                      <a:pt x="1295" y="23407"/>
                    </a:lnTo>
                    <a:lnTo>
                      <a:pt x="1410" y="23881"/>
                    </a:lnTo>
                    <a:lnTo>
                      <a:pt x="1516" y="24365"/>
                    </a:lnTo>
                    <a:lnTo>
                      <a:pt x="1621" y="24859"/>
                    </a:lnTo>
                    <a:lnTo>
                      <a:pt x="1726" y="25364"/>
                    </a:lnTo>
                    <a:lnTo>
                      <a:pt x="1810" y="25891"/>
                    </a:lnTo>
                    <a:lnTo>
                      <a:pt x="1894" y="26427"/>
                    </a:lnTo>
                    <a:lnTo>
                      <a:pt x="1979" y="26985"/>
                    </a:lnTo>
                    <a:lnTo>
                      <a:pt x="2042" y="27554"/>
                    </a:lnTo>
                    <a:lnTo>
                      <a:pt x="2094" y="28132"/>
                    </a:lnTo>
                    <a:lnTo>
                      <a:pt x="2126" y="28743"/>
                    </a:lnTo>
                    <a:lnTo>
                      <a:pt x="2158" y="29364"/>
                    </a:lnTo>
                    <a:lnTo>
                      <a:pt x="2168" y="30006"/>
                    </a:lnTo>
                    <a:lnTo>
                      <a:pt x="2158" y="30658"/>
                    </a:lnTo>
                    <a:lnTo>
                      <a:pt x="2136" y="31342"/>
                    </a:lnTo>
                    <a:lnTo>
                      <a:pt x="2084" y="32047"/>
                    </a:lnTo>
                    <a:lnTo>
                      <a:pt x="2021" y="32763"/>
                    </a:lnTo>
                    <a:lnTo>
                      <a:pt x="1937" y="33510"/>
                    </a:lnTo>
                    <a:lnTo>
                      <a:pt x="1831" y="34279"/>
                    </a:lnTo>
                    <a:lnTo>
                      <a:pt x="1705" y="35068"/>
                    </a:lnTo>
                    <a:lnTo>
                      <a:pt x="1547" y="35878"/>
                    </a:lnTo>
                    <a:lnTo>
                      <a:pt x="1779" y="35994"/>
                    </a:lnTo>
                    <a:lnTo>
                      <a:pt x="2063" y="36120"/>
                    </a:lnTo>
                    <a:lnTo>
                      <a:pt x="2463" y="36289"/>
                    </a:lnTo>
                    <a:lnTo>
                      <a:pt x="2968" y="36489"/>
                    </a:lnTo>
                    <a:lnTo>
                      <a:pt x="3568" y="36710"/>
                    </a:lnTo>
                    <a:lnTo>
                      <a:pt x="4273" y="36941"/>
                    </a:lnTo>
                    <a:lnTo>
                      <a:pt x="5073" y="37183"/>
                    </a:lnTo>
                    <a:lnTo>
                      <a:pt x="5515" y="37310"/>
                    </a:lnTo>
                    <a:lnTo>
                      <a:pt x="5967" y="37436"/>
                    </a:lnTo>
                    <a:lnTo>
                      <a:pt x="6451" y="37552"/>
                    </a:lnTo>
                    <a:lnTo>
                      <a:pt x="6957" y="37667"/>
                    </a:lnTo>
                    <a:lnTo>
                      <a:pt x="7483" y="37783"/>
                    </a:lnTo>
                    <a:lnTo>
                      <a:pt x="8030" y="37888"/>
                    </a:lnTo>
                    <a:lnTo>
                      <a:pt x="8598" y="37994"/>
                    </a:lnTo>
                    <a:lnTo>
                      <a:pt x="9177" y="38088"/>
                    </a:lnTo>
                    <a:lnTo>
                      <a:pt x="9788" y="38173"/>
                    </a:lnTo>
                    <a:lnTo>
                      <a:pt x="10419" y="38257"/>
                    </a:lnTo>
                    <a:lnTo>
                      <a:pt x="11072" y="38320"/>
                    </a:lnTo>
                    <a:lnTo>
                      <a:pt x="11735" y="38383"/>
                    </a:lnTo>
                    <a:lnTo>
                      <a:pt x="12419" y="38425"/>
                    </a:lnTo>
                    <a:lnTo>
                      <a:pt x="13124" y="38467"/>
                    </a:lnTo>
                    <a:lnTo>
                      <a:pt x="13850" y="38488"/>
                    </a:lnTo>
                    <a:lnTo>
                      <a:pt x="14587" y="38499"/>
                    </a:lnTo>
                    <a:lnTo>
                      <a:pt x="15323" y="38488"/>
                    </a:lnTo>
                    <a:lnTo>
                      <a:pt x="16050" y="38467"/>
                    </a:lnTo>
                    <a:lnTo>
                      <a:pt x="16755" y="38425"/>
                    </a:lnTo>
                    <a:lnTo>
                      <a:pt x="17439" y="38383"/>
                    </a:lnTo>
                    <a:lnTo>
                      <a:pt x="18102" y="38320"/>
                    </a:lnTo>
                    <a:lnTo>
                      <a:pt x="18754" y="38257"/>
                    </a:lnTo>
                    <a:lnTo>
                      <a:pt x="19386" y="38173"/>
                    </a:lnTo>
                    <a:lnTo>
                      <a:pt x="19996" y="38088"/>
                    </a:lnTo>
                    <a:lnTo>
                      <a:pt x="20586" y="37994"/>
                    </a:lnTo>
                    <a:lnTo>
                      <a:pt x="21143" y="37888"/>
                    </a:lnTo>
                    <a:lnTo>
                      <a:pt x="21691" y="37783"/>
                    </a:lnTo>
                    <a:lnTo>
                      <a:pt x="22217" y="37667"/>
                    </a:lnTo>
                    <a:lnTo>
                      <a:pt x="22722" y="37552"/>
                    </a:lnTo>
                    <a:lnTo>
                      <a:pt x="23206" y="37436"/>
                    </a:lnTo>
                    <a:lnTo>
                      <a:pt x="23669" y="37310"/>
                    </a:lnTo>
                    <a:lnTo>
                      <a:pt x="24101" y="37183"/>
                    </a:lnTo>
                    <a:lnTo>
                      <a:pt x="24901" y="36941"/>
                    </a:lnTo>
                    <a:lnTo>
                      <a:pt x="25606" y="36710"/>
                    </a:lnTo>
                    <a:lnTo>
                      <a:pt x="26206" y="36489"/>
                    </a:lnTo>
                    <a:lnTo>
                      <a:pt x="26711" y="36289"/>
                    </a:lnTo>
                    <a:lnTo>
                      <a:pt x="27111" y="36120"/>
                    </a:lnTo>
                    <a:lnTo>
                      <a:pt x="27395" y="35994"/>
                    </a:lnTo>
                    <a:lnTo>
                      <a:pt x="27626" y="35878"/>
                    </a:lnTo>
                    <a:lnTo>
                      <a:pt x="27542" y="35342"/>
                    </a:lnTo>
                    <a:lnTo>
                      <a:pt x="27469" y="34794"/>
                    </a:lnTo>
                    <a:lnTo>
                      <a:pt x="27405" y="34247"/>
                    </a:lnTo>
                    <a:lnTo>
                      <a:pt x="27342" y="33700"/>
                    </a:lnTo>
                    <a:lnTo>
                      <a:pt x="27300" y="33142"/>
                    </a:lnTo>
                    <a:lnTo>
                      <a:pt x="27258" y="32595"/>
                    </a:lnTo>
                    <a:lnTo>
                      <a:pt x="27216" y="32037"/>
                    </a:lnTo>
                    <a:lnTo>
                      <a:pt x="27195" y="31479"/>
                    </a:lnTo>
                    <a:lnTo>
                      <a:pt x="27174" y="30932"/>
                    </a:lnTo>
                    <a:lnTo>
                      <a:pt x="27153" y="30374"/>
                    </a:lnTo>
                    <a:lnTo>
                      <a:pt x="27142" y="29269"/>
                    </a:lnTo>
                    <a:lnTo>
                      <a:pt x="27163" y="28164"/>
                    </a:lnTo>
                    <a:lnTo>
                      <a:pt x="27195" y="27080"/>
                    </a:lnTo>
                    <a:lnTo>
                      <a:pt x="27247" y="25996"/>
                    </a:lnTo>
                    <a:lnTo>
                      <a:pt x="27321" y="24922"/>
                    </a:lnTo>
                    <a:lnTo>
                      <a:pt x="27405" y="23870"/>
                    </a:lnTo>
                    <a:lnTo>
                      <a:pt x="27511" y="22839"/>
                    </a:lnTo>
                    <a:lnTo>
                      <a:pt x="27626" y="21828"/>
                    </a:lnTo>
                    <a:lnTo>
                      <a:pt x="27753" y="20839"/>
                    </a:lnTo>
                    <a:lnTo>
                      <a:pt x="27889" y="19881"/>
                    </a:lnTo>
                    <a:lnTo>
                      <a:pt x="28026" y="18955"/>
                    </a:lnTo>
                    <a:lnTo>
                      <a:pt x="28174" y="18071"/>
                    </a:lnTo>
                    <a:lnTo>
                      <a:pt x="28332" y="17208"/>
                    </a:lnTo>
                    <a:lnTo>
                      <a:pt x="28479" y="16398"/>
                    </a:lnTo>
                    <a:lnTo>
                      <a:pt x="28637" y="15619"/>
                    </a:lnTo>
                    <a:lnTo>
                      <a:pt x="28784" y="14893"/>
                    </a:lnTo>
                    <a:lnTo>
                      <a:pt x="28931" y="14209"/>
                    </a:lnTo>
                    <a:lnTo>
                      <a:pt x="29216" y="13009"/>
                    </a:lnTo>
                    <a:lnTo>
                      <a:pt x="29458" y="12030"/>
                    </a:lnTo>
                    <a:lnTo>
                      <a:pt x="29647" y="11304"/>
                    </a:lnTo>
                    <a:lnTo>
                      <a:pt x="29815" y="10694"/>
                    </a:lnTo>
                    <a:lnTo>
                      <a:pt x="29952" y="10462"/>
                    </a:lnTo>
                    <a:lnTo>
                      <a:pt x="30110" y="10188"/>
                    </a:lnTo>
                    <a:lnTo>
                      <a:pt x="30300" y="9820"/>
                    </a:lnTo>
                    <a:lnTo>
                      <a:pt x="30510" y="9368"/>
                    </a:lnTo>
                    <a:lnTo>
                      <a:pt x="30626" y="9125"/>
                    </a:lnTo>
                    <a:lnTo>
                      <a:pt x="30731" y="8852"/>
                    </a:lnTo>
                    <a:lnTo>
                      <a:pt x="30847" y="8578"/>
                    </a:lnTo>
                    <a:lnTo>
                      <a:pt x="30952" y="8284"/>
                    </a:lnTo>
                    <a:lnTo>
                      <a:pt x="31047" y="7978"/>
                    </a:lnTo>
                    <a:lnTo>
                      <a:pt x="31141" y="7663"/>
                    </a:lnTo>
                    <a:lnTo>
                      <a:pt x="31226" y="7347"/>
                    </a:lnTo>
                    <a:lnTo>
                      <a:pt x="31299" y="7010"/>
                    </a:lnTo>
                    <a:lnTo>
                      <a:pt x="31363" y="6673"/>
                    </a:lnTo>
                    <a:lnTo>
                      <a:pt x="31405" y="6337"/>
                    </a:lnTo>
                    <a:lnTo>
                      <a:pt x="31436" y="5989"/>
                    </a:lnTo>
                    <a:lnTo>
                      <a:pt x="31457" y="5652"/>
                    </a:lnTo>
                    <a:lnTo>
                      <a:pt x="31447" y="5305"/>
                    </a:lnTo>
                    <a:lnTo>
                      <a:pt x="31415" y="4958"/>
                    </a:lnTo>
                    <a:lnTo>
                      <a:pt x="31363" y="4621"/>
                    </a:lnTo>
                    <a:lnTo>
                      <a:pt x="31331" y="4442"/>
                    </a:lnTo>
                    <a:lnTo>
                      <a:pt x="31289" y="4274"/>
                    </a:lnTo>
                    <a:lnTo>
                      <a:pt x="31247" y="4116"/>
                    </a:lnTo>
                    <a:lnTo>
                      <a:pt x="31184" y="3947"/>
                    </a:lnTo>
                    <a:lnTo>
                      <a:pt x="31120" y="3779"/>
                    </a:lnTo>
                    <a:lnTo>
                      <a:pt x="31057" y="3621"/>
                    </a:lnTo>
                    <a:lnTo>
                      <a:pt x="30984" y="3463"/>
                    </a:lnTo>
                    <a:lnTo>
                      <a:pt x="30889" y="3305"/>
                    </a:lnTo>
                    <a:lnTo>
                      <a:pt x="30805" y="3148"/>
                    </a:lnTo>
                    <a:lnTo>
                      <a:pt x="30699" y="2990"/>
                    </a:lnTo>
                    <a:lnTo>
                      <a:pt x="30594" y="2842"/>
                    </a:lnTo>
                    <a:lnTo>
                      <a:pt x="30468" y="2695"/>
                    </a:lnTo>
                    <a:lnTo>
                      <a:pt x="30342" y="2558"/>
                    </a:lnTo>
                    <a:lnTo>
                      <a:pt x="30205" y="2411"/>
                    </a:lnTo>
                    <a:lnTo>
                      <a:pt x="29921" y="2148"/>
                    </a:lnTo>
                    <a:lnTo>
                      <a:pt x="29637" y="1895"/>
                    </a:lnTo>
                    <a:lnTo>
                      <a:pt x="29352" y="1674"/>
                    </a:lnTo>
                    <a:lnTo>
                      <a:pt x="29068" y="1464"/>
                    </a:lnTo>
                    <a:lnTo>
                      <a:pt x="28784" y="1264"/>
                    </a:lnTo>
                    <a:lnTo>
                      <a:pt x="28500" y="1095"/>
                    </a:lnTo>
                    <a:lnTo>
                      <a:pt x="28226" y="938"/>
                    </a:lnTo>
                    <a:lnTo>
                      <a:pt x="27953" y="790"/>
                    </a:lnTo>
                    <a:lnTo>
                      <a:pt x="27679" y="664"/>
                    </a:lnTo>
                    <a:lnTo>
                      <a:pt x="27405" y="548"/>
                    </a:lnTo>
                    <a:lnTo>
                      <a:pt x="27142" y="453"/>
                    </a:lnTo>
                    <a:lnTo>
                      <a:pt x="26890" y="359"/>
                    </a:lnTo>
                    <a:lnTo>
                      <a:pt x="26637" y="285"/>
                    </a:lnTo>
                    <a:lnTo>
                      <a:pt x="26385" y="222"/>
                    </a:lnTo>
                    <a:lnTo>
                      <a:pt x="26153" y="169"/>
                    </a:lnTo>
                    <a:lnTo>
                      <a:pt x="25921" y="117"/>
                    </a:lnTo>
                    <a:lnTo>
                      <a:pt x="25700" y="85"/>
                    </a:lnTo>
                    <a:lnTo>
                      <a:pt x="25490" y="53"/>
                    </a:lnTo>
                    <a:lnTo>
                      <a:pt x="25101" y="11"/>
                    </a:lnTo>
                    <a:lnTo>
                      <a:pt x="24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73"/>
              <p:cNvSpPr/>
              <p:nvPr/>
            </p:nvSpPr>
            <p:spPr>
              <a:xfrm>
                <a:off x="1392595" y="3732123"/>
                <a:ext cx="179256" cy="626809"/>
              </a:xfrm>
              <a:custGeom>
                <a:rect b="b" l="l" r="r" t="t"/>
                <a:pathLst>
                  <a:path extrusionOk="0" h="33016" w="9442">
                    <a:moveTo>
                      <a:pt x="9157" y="1"/>
                    </a:moveTo>
                    <a:lnTo>
                      <a:pt x="9052" y="674"/>
                    </a:lnTo>
                    <a:lnTo>
                      <a:pt x="8915" y="1495"/>
                    </a:lnTo>
                    <a:lnTo>
                      <a:pt x="8715" y="2611"/>
                    </a:lnTo>
                    <a:lnTo>
                      <a:pt x="8452" y="4010"/>
                    </a:lnTo>
                    <a:lnTo>
                      <a:pt x="8115" y="5663"/>
                    </a:lnTo>
                    <a:lnTo>
                      <a:pt x="7926" y="6589"/>
                    </a:lnTo>
                    <a:lnTo>
                      <a:pt x="7705" y="7568"/>
                    </a:lnTo>
                    <a:lnTo>
                      <a:pt x="7473" y="8610"/>
                    </a:lnTo>
                    <a:lnTo>
                      <a:pt x="7221" y="9704"/>
                    </a:lnTo>
                    <a:lnTo>
                      <a:pt x="6947" y="10862"/>
                    </a:lnTo>
                    <a:lnTo>
                      <a:pt x="6652" y="12062"/>
                    </a:lnTo>
                    <a:lnTo>
                      <a:pt x="6337" y="13303"/>
                    </a:lnTo>
                    <a:lnTo>
                      <a:pt x="6000" y="14598"/>
                    </a:lnTo>
                    <a:lnTo>
                      <a:pt x="5631" y="15945"/>
                    </a:lnTo>
                    <a:lnTo>
                      <a:pt x="5253" y="17324"/>
                    </a:lnTo>
                    <a:lnTo>
                      <a:pt x="4842" y="18744"/>
                    </a:lnTo>
                    <a:lnTo>
                      <a:pt x="4411" y="20207"/>
                    </a:lnTo>
                    <a:lnTo>
                      <a:pt x="3947" y="21702"/>
                    </a:lnTo>
                    <a:lnTo>
                      <a:pt x="3463" y="23238"/>
                    </a:lnTo>
                    <a:lnTo>
                      <a:pt x="2958" y="24796"/>
                    </a:lnTo>
                    <a:lnTo>
                      <a:pt x="2421" y="26396"/>
                    </a:lnTo>
                    <a:lnTo>
                      <a:pt x="1864" y="28016"/>
                    </a:lnTo>
                    <a:lnTo>
                      <a:pt x="1274" y="29658"/>
                    </a:lnTo>
                    <a:lnTo>
                      <a:pt x="653" y="31332"/>
                    </a:lnTo>
                    <a:lnTo>
                      <a:pt x="1" y="33015"/>
                    </a:lnTo>
                    <a:lnTo>
                      <a:pt x="7263" y="20239"/>
                    </a:lnTo>
                    <a:lnTo>
                      <a:pt x="7389" y="19586"/>
                    </a:lnTo>
                    <a:lnTo>
                      <a:pt x="7536" y="18818"/>
                    </a:lnTo>
                    <a:lnTo>
                      <a:pt x="7726" y="17797"/>
                    </a:lnTo>
                    <a:lnTo>
                      <a:pt x="7947" y="16576"/>
                    </a:lnTo>
                    <a:lnTo>
                      <a:pt x="8189" y="15187"/>
                    </a:lnTo>
                    <a:lnTo>
                      <a:pt x="8431" y="13661"/>
                    </a:lnTo>
                    <a:lnTo>
                      <a:pt x="8662" y="12040"/>
                    </a:lnTo>
                    <a:lnTo>
                      <a:pt x="8778" y="11199"/>
                    </a:lnTo>
                    <a:lnTo>
                      <a:pt x="8894" y="10357"/>
                    </a:lnTo>
                    <a:lnTo>
                      <a:pt x="8999" y="9504"/>
                    </a:lnTo>
                    <a:lnTo>
                      <a:pt x="9094" y="8652"/>
                    </a:lnTo>
                    <a:lnTo>
                      <a:pt x="9178" y="7799"/>
                    </a:lnTo>
                    <a:lnTo>
                      <a:pt x="9262" y="6957"/>
                    </a:lnTo>
                    <a:lnTo>
                      <a:pt x="9325" y="6126"/>
                    </a:lnTo>
                    <a:lnTo>
                      <a:pt x="9378" y="5315"/>
                    </a:lnTo>
                    <a:lnTo>
                      <a:pt x="9410" y="4526"/>
                    </a:lnTo>
                    <a:lnTo>
                      <a:pt x="9431" y="3768"/>
                    </a:lnTo>
                    <a:lnTo>
                      <a:pt x="9441" y="3032"/>
                    </a:lnTo>
                    <a:lnTo>
                      <a:pt x="9420" y="2337"/>
                    </a:lnTo>
                    <a:lnTo>
                      <a:pt x="9389" y="1685"/>
                    </a:lnTo>
                    <a:lnTo>
                      <a:pt x="9368" y="1369"/>
                    </a:lnTo>
                    <a:lnTo>
                      <a:pt x="9336" y="1074"/>
                    </a:lnTo>
                    <a:lnTo>
                      <a:pt x="9294" y="779"/>
                    </a:lnTo>
                    <a:lnTo>
                      <a:pt x="9252" y="506"/>
                    </a:lnTo>
                    <a:lnTo>
                      <a:pt x="9210" y="243"/>
                    </a:lnTo>
                    <a:lnTo>
                      <a:pt x="9157" y="1"/>
                    </a:lnTo>
                    <a:close/>
                  </a:path>
                </a:pathLst>
              </a:custGeom>
              <a:solidFill>
                <a:srgbClr val="D198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73"/>
              <p:cNvSpPr/>
              <p:nvPr/>
            </p:nvSpPr>
            <p:spPr>
              <a:xfrm>
                <a:off x="1396791" y="2109692"/>
                <a:ext cx="414025" cy="578435"/>
              </a:xfrm>
              <a:custGeom>
                <a:rect b="b" l="l" r="r" t="t"/>
                <a:pathLst>
                  <a:path extrusionOk="0" h="30468" w="21808">
                    <a:moveTo>
                      <a:pt x="10609" y="0"/>
                    </a:moveTo>
                    <a:lnTo>
                      <a:pt x="10252" y="11"/>
                    </a:lnTo>
                    <a:lnTo>
                      <a:pt x="9673" y="32"/>
                    </a:lnTo>
                    <a:lnTo>
                      <a:pt x="9115" y="84"/>
                    </a:lnTo>
                    <a:lnTo>
                      <a:pt x="8568" y="147"/>
                    </a:lnTo>
                    <a:lnTo>
                      <a:pt x="8041" y="221"/>
                    </a:lnTo>
                    <a:lnTo>
                      <a:pt x="7536" y="316"/>
                    </a:lnTo>
                    <a:lnTo>
                      <a:pt x="7042" y="421"/>
                    </a:lnTo>
                    <a:lnTo>
                      <a:pt x="6568" y="547"/>
                    </a:lnTo>
                    <a:lnTo>
                      <a:pt x="6105" y="695"/>
                    </a:lnTo>
                    <a:lnTo>
                      <a:pt x="5663" y="853"/>
                    </a:lnTo>
                    <a:lnTo>
                      <a:pt x="5231" y="1021"/>
                    </a:lnTo>
                    <a:lnTo>
                      <a:pt x="4832" y="1210"/>
                    </a:lnTo>
                    <a:lnTo>
                      <a:pt x="4432" y="1410"/>
                    </a:lnTo>
                    <a:lnTo>
                      <a:pt x="4063" y="1631"/>
                    </a:lnTo>
                    <a:lnTo>
                      <a:pt x="3705" y="1873"/>
                    </a:lnTo>
                    <a:lnTo>
                      <a:pt x="3358" y="2126"/>
                    </a:lnTo>
                    <a:lnTo>
                      <a:pt x="3032" y="2389"/>
                    </a:lnTo>
                    <a:lnTo>
                      <a:pt x="2727" y="2673"/>
                    </a:lnTo>
                    <a:lnTo>
                      <a:pt x="2443" y="2968"/>
                    </a:lnTo>
                    <a:lnTo>
                      <a:pt x="2169" y="3284"/>
                    </a:lnTo>
                    <a:lnTo>
                      <a:pt x="1906" y="3610"/>
                    </a:lnTo>
                    <a:lnTo>
                      <a:pt x="1674" y="3957"/>
                    </a:lnTo>
                    <a:lnTo>
                      <a:pt x="1453" y="4315"/>
                    </a:lnTo>
                    <a:lnTo>
                      <a:pt x="1243" y="4683"/>
                    </a:lnTo>
                    <a:lnTo>
                      <a:pt x="1053" y="5073"/>
                    </a:lnTo>
                    <a:lnTo>
                      <a:pt x="885" y="5483"/>
                    </a:lnTo>
                    <a:lnTo>
                      <a:pt x="727" y="5904"/>
                    </a:lnTo>
                    <a:lnTo>
                      <a:pt x="590" y="6336"/>
                    </a:lnTo>
                    <a:lnTo>
                      <a:pt x="474" y="6788"/>
                    </a:lnTo>
                    <a:lnTo>
                      <a:pt x="369" y="7251"/>
                    </a:lnTo>
                    <a:lnTo>
                      <a:pt x="285" y="7735"/>
                    </a:lnTo>
                    <a:lnTo>
                      <a:pt x="222" y="8230"/>
                    </a:lnTo>
                    <a:lnTo>
                      <a:pt x="169" y="8746"/>
                    </a:lnTo>
                    <a:lnTo>
                      <a:pt x="96" y="9777"/>
                    </a:lnTo>
                    <a:lnTo>
                      <a:pt x="43" y="10766"/>
                    </a:lnTo>
                    <a:lnTo>
                      <a:pt x="11" y="11714"/>
                    </a:lnTo>
                    <a:lnTo>
                      <a:pt x="1" y="12608"/>
                    </a:lnTo>
                    <a:lnTo>
                      <a:pt x="11" y="13471"/>
                    </a:lnTo>
                    <a:lnTo>
                      <a:pt x="32" y="14282"/>
                    </a:lnTo>
                    <a:lnTo>
                      <a:pt x="85" y="15060"/>
                    </a:lnTo>
                    <a:lnTo>
                      <a:pt x="138" y="15797"/>
                    </a:lnTo>
                    <a:lnTo>
                      <a:pt x="222" y="16492"/>
                    </a:lnTo>
                    <a:lnTo>
                      <a:pt x="306" y="17144"/>
                    </a:lnTo>
                    <a:lnTo>
                      <a:pt x="411" y="17765"/>
                    </a:lnTo>
                    <a:lnTo>
                      <a:pt x="527" y="18354"/>
                    </a:lnTo>
                    <a:lnTo>
                      <a:pt x="643" y="18902"/>
                    </a:lnTo>
                    <a:lnTo>
                      <a:pt x="780" y="19417"/>
                    </a:lnTo>
                    <a:lnTo>
                      <a:pt x="927" y="19902"/>
                    </a:lnTo>
                    <a:lnTo>
                      <a:pt x="1074" y="20354"/>
                    </a:lnTo>
                    <a:lnTo>
                      <a:pt x="1232" y="20775"/>
                    </a:lnTo>
                    <a:lnTo>
                      <a:pt x="1401" y="21164"/>
                    </a:lnTo>
                    <a:lnTo>
                      <a:pt x="1569" y="21522"/>
                    </a:lnTo>
                    <a:lnTo>
                      <a:pt x="1737" y="21859"/>
                    </a:lnTo>
                    <a:lnTo>
                      <a:pt x="1916" y="22164"/>
                    </a:lnTo>
                    <a:lnTo>
                      <a:pt x="2095" y="22438"/>
                    </a:lnTo>
                    <a:lnTo>
                      <a:pt x="2274" y="22691"/>
                    </a:lnTo>
                    <a:lnTo>
                      <a:pt x="2443" y="22922"/>
                    </a:lnTo>
                    <a:lnTo>
                      <a:pt x="2621" y="23133"/>
                    </a:lnTo>
                    <a:lnTo>
                      <a:pt x="2800" y="23311"/>
                    </a:lnTo>
                    <a:lnTo>
                      <a:pt x="2969" y="23480"/>
                    </a:lnTo>
                    <a:lnTo>
                      <a:pt x="3127" y="23617"/>
                    </a:lnTo>
                    <a:lnTo>
                      <a:pt x="3284" y="23743"/>
                    </a:lnTo>
                    <a:lnTo>
                      <a:pt x="3442" y="23848"/>
                    </a:lnTo>
                    <a:lnTo>
                      <a:pt x="3579" y="23932"/>
                    </a:lnTo>
                    <a:lnTo>
                      <a:pt x="3716" y="24006"/>
                    </a:lnTo>
                    <a:lnTo>
                      <a:pt x="3969" y="24122"/>
                    </a:lnTo>
                    <a:lnTo>
                      <a:pt x="4221" y="24217"/>
                    </a:lnTo>
                    <a:lnTo>
                      <a:pt x="4484" y="24301"/>
                    </a:lnTo>
                    <a:lnTo>
                      <a:pt x="4747" y="24364"/>
                    </a:lnTo>
                    <a:lnTo>
                      <a:pt x="5010" y="24416"/>
                    </a:lnTo>
                    <a:lnTo>
                      <a:pt x="5274" y="24459"/>
                    </a:lnTo>
                    <a:lnTo>
                      <a:pt x="5537" y="24480"/>
                    </a:lnTo>
                    <a:lnTo>
                      <a:pt x="5800" y="24501"/>
                    </a:lnTo>
                    <a:lnTo>
                      <a:pt x="6063" y="24511"/>
                    </a:lnTo>
                    <a:lnTo>
                      <a:pt x="6315" y="24511"/>
                    </a:lnTo>
                    <a:lnTo>
                      <a:pt x="6579" y="24501"/>
                    </a:lnTo>
                    <a:lnTo>
                      <a:pt x="6831" y="24480"/>
                    </a:lnTo>
                    <a:lnTo>
                      <a:pt x="7073" y="24448"/>
                    </a:lnTo>
                    <a:lnTo>
                      <a:pt x="7315" y="24416"/>
                    </a:lnTo>
                    <a:lnTo>
                      <a:pt x="7778" y="24343"/>
                    </a:lnTo>
                    <a:lnTo>
                      <a:pt x="8220" y="24248"/>
                    </a:lnTo>
                    <a:lnTo>
                      <a:pt x="8610" y="24143"/>
                    </a:lnTo>
                    <a:lnTo>
                      <a:pt x="8968" y="24038"/>
                    </a:lnTo>
                    <a:lnTo>
                      <a:pt x="9262" y="23943"/>
                    </a:lnTo>
                    <a:lnTo>
                      <a:pt x="9515" y="23848"/>
                    </a:lnTo>
                    <a:lnTo>
                      <a:pt x="9694" y="23775"/>
                    </a:lnTo>
                    <a:lnTo>
                      <a:pt x="9852" y="23711"/>
                    </a:lnTo>
                    <a:lnTo>
                      <a:pt x="9788" y="28637"/>
                    </a:lnTo>
                    <a:lnTo>
                      <a:pt x="9894" y="28826"/>
                    </a:lnTo>
                    <a:lnTo>
                      <a:pt x="9999" y="28995"/>
                    </a:lnTo>
                    <a:lnTo>
                      <a:pt x="10104" y="29163"/>
                    </a:lnTo>
                    <a:lnTo>
                      <a:pt x="10220" y="29310"/>
                    </a:lnTo>
                    <a:lnTo>
                      <a:pt x="10346" y="29458"/>
                    </a:lnTo>
                    <a:lnTo>
                      <a:pt x="10473" y="29584"/>
                    </a:lnTo>
                    <a:lnTo>
                      <a:pt x="10609" y="29710"/>
                    </a:lnTo>
                    <a:lnTo>
                      <a:pt x="10746" y="29815"/>
                    </a:lnTo>
                    <a:lnTo>
                      <a:pt x="10883" y="29921"/>
                    </a:lnTo>
                    <a:lnTo>
                      <a:pt x="11030" y="30015"/>
                    </a:lnTo>
                    <a:lnTo>
                      <a:pt x="11178" y="30089"/>
                    </a:lnTo>
                    <a:lnTo>
                      <a:pt x="11336" y="30163"/>
                    </a:lnTo>
                    <a:lnTo>
                      <a:pt x="11493" y="30236"/>
                    </a:lnTo>
                    <a:lnTo>
                      <a:pt x="11651" y="30289"/>
                    </a:lnTo>
                    <a:lnTo>
                      <a:pt x="11820" y="30342"/>
                    </a:lnTo>
                    <a:lnTo>
                      <a:pt x="11978" y="30373"/>
                    </a:lnTo>
                    <a:lnTo>
                      <a:pt x="12146" y="30405"/>
                    </a:lnTo>
                    <a:lnTo>
                      <a:pt x="12325" y="30436"/>
                    </a:lnTo>
                    <a:lnTo>
                      <a:pt x="12493" y="30457"/>
                    </a:lnTo>
                    <a:lnTo>
                      <a:pt x="12672" y="30468"/>
                    </a:lnTo>
                    <a:lnTo>
                      <a:pt x="13030" y="30468"/>
                    </a:lnTo>
                    <a:lnTo>
                      <a:pt x="13388" y="30457"/>
                    </a:lnTo>
                    <a:lnTo>
                      <a:pt x="13746" y="30415"/>
                    </a:lnTo>
                    <a:lnTo>
                      <a:pt x="14103" y="30352"/>
                    </a:lnTo>
                    <a:lnTo>
                      <a:pt x="14461" y="30279"/>
                    </a:lnTo>
                    <a:lnTo>
                      <a:pt x="14819" y="30194"/>
                    </a:lnTo>
                    <a:lnTo>
                      <a:pt x="15166" y="30089"/>
                    </a:lnTo>
                    <a:lnTo>
                      <a:pt x="15514" y="29984"/>
                    </a:lnTo>
                    <a:lnTo>
                      <a:pt x="15840" y="29858"/>
                    </a:lnTo>
                    <a:lnTo>
                      <a:pt x="16166" y="29742"/>
                    </a:lnTo>
                    <a:lnTo>
                      <a:pt x="16471" y="29616"/>
                    </a:lnTo>
                    <a:lnTo>
                      <a:pt x="16756" y="29489"/>
                    </a:lnTo>
                    <a:lnTo>
                      <a:pt x="17282" y="29237"/>
                    </a:lnTo>
                    <a:lnTo>
                      <a:pt x="17713" y="29016"/>
                    </a:lnTo>
                    <a:lnTo>
                      <a:pt x="18040" y="28826"/>
                    </a:lnTo>
                    <a:lnTo>
                      <a:pt x="18324" y="28658"/>
                    </a:lnTo>
                    <a:lnTo>
                      <a:pt x="18282" y="28384"/>
                    </a:lnTo>
                    <a:lnTo>
                      <a:pt x="18229" y="28047"/>
                    </a:lnTo>
                    <a:lnTo>
                      <a:pt x="18166" y="27605"/>
                    </a:lnTo>
                    <a:lnTo>
                      <a:pt x="18092" y="27069"/>
                    </a:lnTo>
                    <a:lnTo>
                      <a:pt x="18029" y="26458"/>
                    </a:lnTo>
                    <a:lnTo>
                      <a:pt x="17976" y="25774"/>
                    </a:lnTo>
                    <a:lnTo>
                      <a:pt x="17945" y="25027"/>
                    </a:lnTo>
                    <a:lnTo>
                      <a:pt x="17924" y="24638"/>
                    </a:lnTo>
                    <a:lnTo>
                      <a:pt x="17924" y="24238"/>
                    </a:lnTo>
                    <a:lnTo>
                      <a:pt x="17924" y="23838"/>
                    </a:lnTo>
                    <a:lnTo>
                      <a:pt x="17934" y="23427"/>
                    </a:lnTo>
                    <a:lnTo>
                      <a:pt x="17955" y="23017"/>
                    </a:lnTo>
                    <a:lnTo>
                      <a:pt x="17987" y="22606"/>
                    </a:lnTo>
                    <a:lnTo>
                      <a:pt x="18029" y="22185"/>
                    </a:lnTo>
                    <a:lnTo>
                      <a:pt x="18082" y="21775"/>
                    </a:lnTo>
                    <a:lnTo>
                      <a:pt x="18145" y="21354"/>
                    </a:lnTo>
                    <a:lnTo>
                      <a:pt x="18218" y="20954"/>
                    </a:lnTo>
                    <a:lnTo>
                      <a:pt x="18303" y="20554"/>
                    </a:lnTo>
                    <a:lnTo>
                      <a:pt x="18408" y="20154"/>
                    </a:lnTo>
                    <a:lnTo>
                      <a:pt x="18534" y="19775"/>
                    </a:lnTo>
                    <a:lnTo>
                      <a:pt x="18671" y="19396"/>
                    </a:lnTo>
                    <a:lnTo>
                      <a:pt x="18818" y="19039"/>
                    </a:lnTo>
                    <a:lnTo>
                      <a:pt x="18987" y="18702"/>
                    </a:lnTo>
                    <a:lnTo>
                      <a:pt x="19334" y="18060"/>
                    </a:lnTo>
                    <a:lnTo>
                      <a:pt x="19650" y="17502"/>
                    </a:lnTo>
                    <a:lnTo>
                      <a:pt x="19934" y="17018"/>
                    </a:lnTo>
                    <a:lnTo>
                      <a:pt x="20187" y="16597"/>
                    </a:lnTo>
                    <a:lnTo>
                      <a:pt x="20418" y="16239"/>
                    </a:lnTo>
                    <a:lnTo>
                      <a:pt x="20629" y="15944"/>
                    </a:lnTo>
                    <a:lnTo>
                      <a:pt x="20807" y="15692"/>
                    </a:lnTo>
                    <a:lnTo>
                      <a:pt x="20955" y="15492"/>
                    </a:lnTo>
                    <a:lnTo>
                      <a:pt x="21092" y="15334"/>
                    </a:lnTo>
                    <a:lnTo>
                      <a:pt x="21207" y="15218"/>
                    </a:lnTo>
                    <a:lnTo>
                      <a:pt x="21292" y="15124"/>
                    </a:lnTo>
                    <a:lnTo>
                      <a:pt x="21365" y="15060"/>
                    </a:lnTo>
                    <a:lnTo>
                      <a:pt x="21460" y="14997"/>
                    </a:lnTo>
                    <a:lnTo>
                      <a:pt x="21492" y="14987"/>
                    </a:lnTo>
                    <a:lnTo>
                      <a:pt x="21555" y="14703"/>
                    </a:lnTo>
                    <a:lnTo>
                      <a:pt x="21618" y="14418"/>
                    </a:lnTo>
                    <a:lnTo>
                      <a:pt x="21670" y="14124"/>
                    </a:lnTo>
                    <a:lnTo>
                      <a:pt x="21713" y="13818"/>
                    </a:lnTo>
                    <a:lnTo>
                      <a:pt x="21744" y="13513"/>
                    </a:lnTo>
                    <a:lnTo>
                      <a:pt x="21776" y="13198"/>
                    </a:lnTo>
                    <a:lnTo>
                      <a:pt x="21797" y="12892"/>
                    </a:lnTo>
                    <a:lnTo>
                      <a:pt x="21807" y="12566"/>
                    </a:lnTo>
                    <a:lnTo>
                      <a:pt x="21807" y="12250"/>
                    </a:lnTo>
                    <a:lnTo>
                      <a:pt x="21807" y="11924"/>
                    </a:lnTo>
                    <a:lnTo>
                      <a:pt x="21797" y="11608"/>
                    </a:lnTo>
                    <a:lnTo>
                      <a:pt x="21776" y="11282"/>
                    </a:lnTo>
                    <a:lnTo>
                      <a:pt x="21755" y="10956"/>
                    </a:lnTo>
                    <a:lnTo>
                      <a:pt x="21723" y="10630"/>
                    </a:lnTo>
                    <a:lnTo>
                      <a:pt x="21681" y="10303"/>
                    </a:lnTo>
                    <a:lnTo>
                      <a:pt x="21628" y="9977"/>
                    </a:lnTo>
                    <a:lnTo>
                      <a:pt x="21576" y="9651"/>
                    </a:lnTo>
                    <a:lnTo>
                      <a:pt x="21513" y="9335"/>
                    </a:lnTo>
                    <a:lnTo>
                      <a:pt x="21439" y="9009"/>
                    </a:lnTo>
                    <a:lnTo>
                      <a:pt x="21365" y="8693"/>
                    </a:lnTo>
                    <a:lnTo>
                      <a:pt x="21281" y="8377"/>
                    </a:lnTo>
                    <a:lnTo>
                      <a:pt x="21186" y="8072"/>
                    </a:lnTo>
                    <a:lnTo>
                      <a:pt x="21092" y="7767"/>
                    </a:lnTo>
                    <a:lnTo>
                      <a:pt x="20986" y="7462"/>
                    </a:lnTo>
                    <a:lnTo>
                      <a:pt x="20871" y="7167"/>
                    </a:lnTo>
                    <a:lnTo>
                      <a:pt x="20755" y="6883"/>
                    </a:lnTo>
                    <a:lnTo>
                      <a:pt x="20629" y="6599"/>
                    </a:lnTo>
                    <a:lnTo>
                      <a:pt x="20492" y="6325"/>
                    </a:lnTo>
                    <a:lnTo>
                      <a:pt x="20355" y="6052"/>
                    </a:lnTo>
                    <a:lnTo>
                      <a:pt x="20208" y="5799"/>
                    </a:lnTo>
                    <a:lnTo>
                      <a:pt x="20060" y="5546"/>
                    </a:lnTo>
                    <a:lnTo>
                      <a:pt x="19892" y="5304"/>
                    </a:lnTo>
                    <a:lnTo>
                      <a:pt x="19597" y="4852"/>
                    </a:lnTo>
                    <a:lnTo>
                      <a:pt x="19387" y="4568"/>
                    </a:lnTo>
                    <a:lnTo>
                      <a:pt x="19176" y="4294"/>
                    </a:lnTo>
                    <a:lnTo>
                      <a:pt x="18966" y="4020"/>
                    </a:lnTo>
                    <a:lnTo>
                      <a:pt x="18734" y="3757"/>
                    </a:lnTo>
                    <a:lnTo>
                      <a:pt x="18503" y="3505"/>
                    </a:lnTo>
                    <a:lnTo>
                      <a:pt x="18271" y="3252"/>
                    </a:lnTo>
                    <a:lnTo>
                      <a:pt x="18019" y="3010"/>
                    </a:lnTo>
                    <a:lnTo>
                      <a:pt x="17766" y="2778"/>
                    </a:lnTo>
                    <a:lnTo>
                      <a:pt x="17513" y="2557"/>
                    </a:lnTo>
                    <a:lnTo>
                      <a:pt x="17240" y="2336"/>
                    </a:lnTo>
                    <a:lnTo>
                      <a:pt x="16977" y="2136"/>
                    </a:lnTo>
                    <a:lnTo>
                      <a:pt x="16692" y="1937"/>
                    </a:lnTo>
                    <a:lnTo>
                      <a:pt x="16408" y="1747"/>
                    </a:lnTo>
                    <a:lnTo>
                      <a:pt x="16124" y="1558"/>
                    </a:lnTo>
                    <a:lnTo>
                      <a:pt x="15829" y="1389"/>
                    </a:lnTo>
                    <a:lnTo>
                      <a:pt x="15535" y="1231"/>
                    </a:lnTo>
                    <a:lnTo>
                      <a:pt x="15230" y="1074"/>
                    </a:lnTo>
                    <a:lnTo>
                      <a:pt x="14924" y="926"/>
                    </a:lnTo>
                    <a:lnTo>
                      <a:pt x="14609" y="789"/>
                    </a:lnTo>
                    <a:lnTo>
                      <a:pt x="14293" y="674"/>
                    </a:lnTo>
                    <a:lnTo>
                      <a:pt x="13967" y="558"/>
                    </a:lnTo>
                    <a:lnTo>
                      <a:pt x="13651" y="453"/>
                    </a:lnTo>
                    <a:lnTo>
                      <a:pt x="13325" y="358"/>
                    </a:lnTo>
                    <a:lnTo>
                      <a:pt x="12988" y="274"/>
                    </a:lnTo>
                    <a:lnTo>
                      <a:pt x="12662" y="200"/>
                    </a:lnTo>
                    <a:lnTo>
                      <a:pt x="12325" y="137"/>
                    </a:lnTo>
                    <a:lnTo>
                      <a:pt x="11978" y="84"/>
                    </a:lnTo>
                    <a:lnTo>
                      <a:pt x="11641" y="53"/>
                    </a:lnTo>
                    <a:lnTo>
                      <a:pt x="11293" y="21"/>
                    </a:lnTo>
                    <a:lnTo>
                      <a:pt x="10946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73"/>
              <p:cNvSpPr/>
              <p:nvPr/>
            </p:nvSpPr>
            <p:spPr>
              <a:xfrm>
                <a:off x="1413973" y="2028568"/>
                <a:ext cx="451786" cy="480548"/>
              </a:xfrm>
              <a:custGeom>
                <a:rect b="b" l="l" r="r" t="t"/>
                <a:pathLst>
                  <a:path extrusionOk="0" h="25312" w="23797">
                    <a:moveTo>
                      <a:pt x="11125" y="0"/>
                    </a:moveTo>
                    <a:lnTo>
                      <a:pt x="10746" y="11"/>
                    </a:lnTo>
                    <a:lnTo>
                      <a:pt x="10367" y="32"/>
                    </a:lnTo>
                    <a:lnTo>
                      <a:pt x="9978" y="74"/>
                    </a:lnTo>
                    <a:lnTo>
                      <a:pt x="9599" y="116"/>
                    </a:lnTo>
                    <a:lnTo>
                      <a:pt x="9210" y="169"/>
                    </a:lnTo>
                    <a:lnTo>
                      <a:pt x="8820" y="242"/>
                    </a:lnTo>
                    <a:lnTo>
                      <a:pt x="8420" y="316"/>
                    </a:lnTo>
                    <a:lnTo>
                      <a:pt x="8031" y="411"/>
                    </a:lnTo>
                    <a:lnTo>
                      <a:pt x="7631" y="505"/>
                    </a:lnTo>
                    <a:lnTo>
                      <a:pt x="7231" y="621"/>
                    </a:lnTo>
                    <a:lnTo>
                      <a:pt x="6831" y="737"/>
                    </a:lnTo>
                    <a:lnTo>
                      <a:pt x="6421" y="874"/>
                    </a:lnTo>
                    <a:lnTo>
                      <a:pt x="6021" y="1021"/>
                    </a:lnTo>
                    <a:lnTo>
                      <a:pt x="5610" y="1168"/>
                    </a:lnTo>
                    <a:lnTo>
                      <a:pt x="5221" y="1337"/>
                    </a:lnTo>
                    <a:lnTo>
                      <a:pt x="4779" y="1547"/>
                    </a:lnTo>
                    <a:lnTo>
                      <a:pt x="4316" y="1800"/>
                    </a:lnTo>
                    <a:lnTo>
                      <a:pt x="3832" y="2095"/>
                    </a:lnTo>
                    <a:lnTo>
                      <a:pt x="3579" y="2252"/>
                    </a:lnTo>
                    <a:lnTo>
                      <a:pt x="3337" y="2421"/>
                    </a:lnTo>
                    <a:lnTo>
                      <a:pt x="3085" y="2600"/>
                    </a:lnTo>
                    <a:lnTo>
                      <a:pt x="2832" y="2779"/>
                    </a:lnTo>
                    <a:lnTo>
                      <a:pt x="2590" y="2968"/>
                    </a:lnTo>
                    <a:lnTo>
                      <a:pt x="2348" y="3168"/>
                    </a:lnTo>
                    <a:lnTo>
                      <a:pt x="2106" y="3378"/>
                    </a:lnTo>
                    <a:lnTo>
                      <a:pt x="1874" y="3589"/>
                    </a:lnTo>
                    <a:lnTo>
                      <a:pt x="1653" y="3799"/>
                    </a:lnTo>
                    <a:lnTo>
                      <a:pt x="1432" y="4031"/>
                    </a:lnTo>
                    <a:lnTo>
                      <a:pt x="1232" y="4252"/>
                    </a:lnTo>
                    <a:lnTo>
                      <a:pt x="1043" y="4484"/>
                    </a:lnTo>
                    <a:lnTo>
                      <a:pt x="853" y="4726"/>
                    </a:lnTo>
                    <a:lnTo>
                      <a:pt x="685" y="4968"/>
                    </a:lnTo>
                    <a:lnTo>
                      <a:pt x="538" y="5210"/>
                    </a:lnTo>
                    <a:lnTo>
                      <a:pt x="401" y="5462"/>
                    </a:lnTo>
                    <a:lnTo>
                      <a:pt x="285" y="5715"/>
                    </a:lnTo>
                    <a:lnTo>
                      <a:pt x="180" y="5967"/>
                    </a:lnTo>
                    <a:lnTo>
                      <a:pt x="106" y="6231"/>
                    </a:lnTo>
                    <a:lnTo>
                      <a:pt x="43" y="6483"/>
                    </a:lnTo>
                    <a:lnTo>
                      <a:pt x="11" y="6746"/>
                    </a:lnTo>
                    <a:lnTo>
                      <a:pt x="1" y="7009"/>
                    </a:lnTo>
                    <a:lnTo>
                      <a:pt x="11" y="7146"/>
                    </a:lnTo>
                    <a:lnTo>
                      <a:pt x="22" y="7272"/>
                    </a:lnTo>
                    <a:lnTo>
                      <a:pt x="33" y="7409"/>
                    </a:lnTo>
                    <a:lnTo>
                      <a:pt x="54" y="7536"/>
                    </a:lnTo>
                    <a:lnTo>
                      <a:pt x="106" y="7746"/>
                    </a:lnTo>
                    <a:lnTo>
                      <a:pt x="180" y="7957"/>
                    </a:lnTo>
                    <a:lnTo>
                      <a:pt x="264" y="8157"/>
                    </a:lnTo>
                    <a:lnTo>
                      <a:pt x="359" y="8356"/>
                    </a:lnTo>
                    <a:lnTo>
                      <a:pt x="464" y="8546"/>
                    </a:lnTo>
                    <a:lnTo>
                      <a:pt x="590" y="8725"/>
                    </a:lnTo>
                    <a:lnTo>
                      <a:pt x="717" y="8904"/>
                    </a:lnTo>
                    <a:lnTo>
                      <a:pt x="864" y="9072"/>
                    </a:lnTo>
                    <a:lnTo>
                      <a:pt x="1011" y="9241"/>
                    </a:lnTo>
                    <a:lnTo>
                      <a:pt x="1169" y="9409"/>
                    </a:lnTo>
                    <a:lnTo>
                      <a:pt x="1338" y="9567"/>
                    </a:lnTo>
                    <a:lnTo>
                      <a:pt x="1516" y="9725"/>
                    </a:lnTo>
                    <a:lnTo>
                      <a:pt x="1695" y="9872"/>
                    </a:lnTo>
                    <a:lnTo>
                      <a:pt x="1885" y="10019"/>
                    </a:lnTo>
                    <a:lnTo>
                      <a:pt x="2274" y="10314"/>
                    </a:lnTo>
                    <a:lnTo>
                      <a:pt x="2674" y="10588"/>
                    </a:lnTo>
                    <a:lnTo>
                      <a:pt x="3085" y="10861"/>
                    </a:lnTo>
                    <a:lnTo>
                      <a:pt x="3905" y="11387"/>
                    </a:lnTo>
                    <a:lnTo>
                      <a:pt x="4305" y="11640"/>
                    </a:lnTo>
                    <a:lnTo>
                      <a:pt x="4684" y="11903"/>
                    </a:lnTo>
                    <a:lnTo>
                      <a:pt x="5032" y="12166"/>
                    </a:lnTo>
                    <a:lnTo>
                      <a:pt x="5200" y="12303"/>
                    </a:lnTo>
                    <a:lnTo>
                      <a:pt x="5358" y="12440"/>
                    </a:lnTo>
                    <a:lnTo>
                      <a:pt x="6042" y="13040"/>
                    </a:lnTo>
                    <a:lnTo>
                      <a:pt x="6379" y="13334"/>
                    </a:lnTo>
                    <a:lnTo>
                      <a:pt x="6694" y="13629"/>
                    </a:lnTo>
                    <a:lnTo>
                      <a:pt x="7000" y="13934"/>
                    </a:lnTo>
                    <a:lnTo>
                      <a:pt x="7294" y="14240"/>
                    </a:lnTo>
                    <a:lnTo>
                      <a:pt x="7568" y="14555"/>
                    </a:lnTo>
                    <a:lnTo>
                      <a:pt x="7831" y="14882"/>
                    </a:lnTo>
                    <a:lnTo>
                      <a:pt x="7947" y="15050"/>
                    </a:lnTo>
                    <a:lnTo>
                      <a:pt x="8063" y="15218"/>
                    </a:lnTo>
                    <a:lnTo>
                      <a:pt x="8178" y="15397"/>
                    </a:lnTo>
                    <a:lnTo>
                      <a:pt x="8284" y="15587"/>
                    </a:lnTo>
                    <a:lnTo>
                      <a:pt x="8378" y="15776"/>
                    </a:lnTo>
                    <a:lnTo>
                      <a:pt x="8473" y="15966"/>
                    </a:lnTo>
                    <a:lnTo>
                      <a:pt x="8557" y="16166"/>
                    </a:lnTo>
                    <a:lnTo>
                      <a:pt x="8631" y="16366"/>
                    </a:lnTo>
                    <a:lnTo>
                      <a:pt x="8705" y="16587"/>
                    </a:lnTo>
                    <a:lnTo>
                      <a:pt x="8768" y="16797"/>
                    </a:lnTo>
                    <a:lnTo>
                      <a:pt x="8831" y="17029"/>
                    </a:lnTo>
                    <a:lnTo>
                      <a:pt x="8873" y="17260"/>
                    </a:lnTo>
                    <a:lnTo>
                      <a:pt x="8915" y="17502"/>
                    </a:lnTo>
                    <a:lnTo>
                      <a:pt x="8947" y="17755"/>
                    </a:lnTo>
                    <a:lnTo>
                      <a:pt x="8978" y="18018"/>
                    </a:lnTo>
                    <a:lnTo>
                      <a:pt x="8989" y="18291"/>
                    </a:lnTo>
                    <a:lnTo>
                      <a:pt x="9010" y="18555"/>
                    </a:lnTo>
                    <a:lnTo>
                      <a:pt x="9031" y="18818"/>
                    </a:lnTo>
                    <a:lnTo>
                      <a:pt x="9062" y="19060"/>
                    </a:lnTo>
                    <a:lnTo>
                      <a:pt x="9115" y="19291"/>
                    </a:lnTo>
                    <a:lnTo>
                      <a:pt x="9157" y="19512"/>
                    </a:lnTo>
                    <a:lnTo>
                      <a:pt x="9220" y="19712"/>
                    </a:lnTo>
                    <a:lnTo>
                      <a:pt x="9294" y="19912"/>
                    </a:lnTo>
                    <a:lnTo>
                      <a:pt x="9368" y="20091"/>
                    </a:lnTo>
                    <a:lnTo>
                      <a:pt x="9441" y="20260"/>
                    </a:lnTo>
                    <a:lnTo>
                      <a:pt x="9536" y="20407"/>
                    </a:lnTo>
                    <a:lnTo>
                      <a:pt x="9620" y="20554"/>
                    </a:lnTo>
                    <a:lnTo>
                      <a:pt x="9725" y="20680"/>
                    </a:lnTo>
                    <a:lnTo>
                      <a:pt x="9831" y="20796"/>
                    </a:lnTo>
                    <a:lnTo>
                      <a:pt x="9936" y="20901"/>
                    </a:lnTo>
                    <a:lnTo>
                      <a:pt x="10052" y="20986"/>
                    </a:lnTo>
                    <a:lnTo>
                      <a:pt x="10167" y="21059"/>
                    </a:lnTo>
                    <a:lnTo>
                      <a:pt x="10283" y="21122"/>
                    </a:lnTo>
                    <a:lnTo>
                      <a:pt x="10410" y="21165"/>
                    </a:lnTo>
                    <a:lnTo>
                      <a:pt x="10536" y="21207"/>
                    </a:lnTo>
                    <a:lnTo>
                      <a:pt x="10662" y="21228"/>
                    </a:lnTo>
                    <a:lnTo>
                      <a:pt x="10788" y="21228"/>
                    </a:lnTo>
                    <a:lnTo>
                      <a:pt x="10925" y="21217"/>
                    </a:lnTo>
                    <a:lnTo>
                      <a:pt x="11052" y="21196"/>
                    </a:lnTo>
                    <a:lnTo>
                      <a:pt x="11188" y="21165"/>
                    </a:lnTo>
                    <a:lnTo>
                      <a:pt x="11315" y="21112"/>
                    </a:lnTo>
                    <a:lnTo>
                      <a:pt x="11451" y="21049"/>
                    </a:lnTo>
                    <a:lnTo>
                      <a:pt x="11588" y="20965"/>
                    </a:lnTo>
                    <a:lnTo>
                      <a:pt x="11715" y="20870"/>
                    </a:lnTo>
                    <a:lnTo>
                      <a:pt x="11841" y="20765"/>
                    </a:lnTo>
                    <a:lnTo>
                      <a:pt x="11967" y="20638"/>
                    </a:lnTo>
                    <a:lnTo>
                      <a:pt x="12093" y="20502"/>
                    </a:lnTo>
                    <a:lnTo>
                      <a:pt x="12220" y="20354"/>
                    </a:lnTo>
                    <a:lnTo>
                      <a:pt x="12609" y="19849"/>
                    </a:lnTo>
                    <a:lnTo>
                      <a:pt x="12883" y="19523"/>
                    </a:lnTo>
                    <a:lnTo>
                      <a:pt x="13177" y="19186"/>
                    </a:lnTo>
                    <a:lnTo>
                      <a:pt x="13483" y="18870"/>
                    </a:lnTo>
                    <a:lnTo>
                      <a:pt x="13630" y="18723"/>
                    </a:lnTo>
                    <a:lnTo>
                      <a:pt x="13777" y="18586"/>
                    </a:lnTo>
                    <a:lnTo>
                      <a:pt x="13925" y="18481"/>
                    </a:lnTo>
                    <a:lnTo>
                      <a:pt x="14051" y="18386"/>
                    </a:lnTo>
                    <a:lnTo>
                      <a:pt x="14177" y="18323"/>
                    </a:lnTo>
                    <a:lnTo>
                      <a:pt x="14240" y="18302"/>
                    </a:lnTo>
                    <a:lnTo>
                      <a:pt x="14293" y="18291"/>
                    </a:lnTo>
                    <a:lnTo>
                      <a:pt x="14367" y="18281"/>
                    </a:lnTo>
                    <a:lnTo>
                      <a:pt x="14440" y="18281"/>
                    </a:lnTo>
                    <a:lnTo>
                      <a:pt x="14503" y="18291"/>
                    </a:lnTo>
                    <a:lnTo>
                      <a:pt x="14567" y="18313"/>
                    </a:lnTo>
                    <a:lnTo>
                      <a:pt x="14630" y="18344"/>
                    </a:lnTo>
                    <a:lnTo>
                      <a:pt x="14682" y="18386"/>
                    </a:lnTo>
                    <a:lnTo>
                      <a:pt x="14735" y="18439"/>
                    </a:lnTo>
                    <a:lnTo>
                      <a:pt x="14777" y="18491"/>
                    </a:lnTo>
                    <a:lnTo>
                      <a:pt x="14861" y="18618"/>
                    </a:lnTo>
                    <a:lnTo>
                      <a:pt x="14935" y="18776"/>
                    </a:lnTo>
                    <a:lnTo>
                      <a:pt x="14998" y="18954"/>
                    </a:lnTo>
                    <a:lnTo>
                      <a:pt x="15051" y="19144"/>
                    </a:lnTo>
                    <a:lnTo>
                      <a:pt x="15103" y="19344"/>
                    </a:lnTo>
                    <a:lnTo>
                      <a:pt x="15145" y="19554"/>
                    </a:lnTo>
                    <a:lnTo>
                      <a:pt x="15219" y="19975"/>
                    </a:lnTo>
                    <a:lnTo>
                      <a:pt x="15282" y="20375"/>
                    </a:lnTo>
                    <a:lnTo>
                      <a:pt x="15324" y="20554"/>
                    </a:lnTo>
                    <a:lnTo>
                      <a:pt x="15366" y="20712"/>
                    </a:lnTo>
                    <a:lnTo>
                      <a:pt x="15398" y="20870"/>
                    </a:lnTo>
                    <a:lnTo>
                      <a:pt x="15430" y="21017"/>
                    </a:lnTo>
                    <a:lnTo>
                      <a:pt x="15472" y="21333"/>
                    </a:lnTo>
                    <a:lnTo>
                      <a:pt x="15493" y="21649"/>
                    </a:lnTo>
                    <a:lnTo>
                      <a:pt x="15503" y="21964"/>
                    </a:lnTo>
                    <a:lnTo>
                      <a:pt x="15503" y="22596"/>
                    </a:lnTo>
                    <a:lnTo>
                      <a:pt x="15514" y="22922"/>
                    </a:lnTo>
                    <a:lnTo>
                      <a:pt x="15524" y="23238"/>
                    </a:lnTo>
                    <a:lnTo>
                      <a:pt x="15545" y="23396"/>
                    </a:lnTo>
                    <a:lnTo>
                      <a:pt x="15566" y="23554"/>
                    </a:lnTo>
                    <a:lnTo>
                      <a:pt x="15598" y="23711"/>
                    </a:lnTo>
                    <a:lnTo>
                      <a:pt x="15630" y="23869"/>
                    </a:lnTo>
                    <a:lnTo>
                      <a:pt x="15682" y="24027"/>
                    </a:lnTo>
                    <a:lnTo>
                      <a:pt x="15735" y="24175"/>
                    </a:lnTo>
                    <a:lnTo>
                      <a:pt x="15787" y="24332"/>
                    </a:lnTo>
                    <a:lnTo>
                      <a:pt x="15861" y="24469"/>
                    </a:lnTo>
                    <a:lnTo>
                      <a:pt x="15935" y="24606"/>
                    </a:lnTo>
                    <a:lnTo>
                      <a:pt x="16019" y="24743"/>
                    </a:lnTo>
                    <a:lnTo>
                      <a:pt x="16114" y="24859"/>
                    </a:lnTo>
                    <a:lnTo>
                      <a:pt x="16219" y="24974"/>
                    </a:lnTo>
                    <a:lnTo>
                      <a:pt x="16335" y="25080"/>
                    </a:lnTo>
                    <a:lnTo>
                      <a:pt x="16450" y="25174"/>
                    </a:lnTo>
                    <a:lnTo>
                      <a:pt x="16587" y="25248"/>
                    </a:lnTo>
                    <a:lnTo>
                      <a:pt x="16724" y="25311"/>
                    </a:lnTo>
                    <a:lnTo>
                      <a:pt x="17071" y="25216"/>
                    </a:lnTo>
                    <a:lnTo>
                      <a:pt x="17419" y="25101"/>
                    </a:lnTo>
                    <a:lnTo>
                      <a:pt x="17745" y="24974"/>
                    </a:lnTo>
                    <a:lnTo>
                      <a:pt x="18071" y="24827"/>
                    </a:lnTo>
                    <a:lnTo>
                      <a:pt x="18387" y="24680"/>
                    </a:lnTo>
                    <a:lnTo>
                      <a:pt x="18703" y="24501"/>
                    </a:lnTo>
                    <a:lnTo>
                      <a:pt x="19008" y="24322"/>
                    </a:lnTo>
                    <a:lnTo>
                      <a:pt x="19303" y="24132"/>
                    </a:lnTo>
                    <a:lnTo>
                      <a:pt x="19587" y="23922"/>
                    </a:lnTo>
                    <a:lnTo>
                      <a:pt x="19871" y="23701"/>
                    </a:lnTo>
                    <a:lnTo>
                      <a:pt x="20145" y="23469"/>
                    </a:lnTo>
                    <a:lnTo>
                      <a:pt x="20408" y="23238"/>
                    </a:lnTo>
                    <a:lnTo>
                      <a:pt x="20660" y="22985"/>
                    </a:lnTo>
                    <a:lnTo>
                      <a:pt x="20902" y="22722"/>
                    </a:lnTo>
                    <a:lnTo>
                      <a:pt x="21144" y="22449"/>
                    </a:lnTo>
                    <a:lnTo>
                      <a:pt x="21376" y="22175"/>
                    </a:lnTo>
                    <a:lnTo>
                      <a:pt x="21597" y="21891"/>
                    </a:lnTo>
                    <a:lnTo>
                      <a:pt x="21807" y="21596"/>
                    </a:lnTo>
                    <a:lnTo>
                      <a:pt x="22007" y="21291"/>
                    </a:lnTo>
                    <a:lnTo>
                      <a:pt x="22197" y="20986"/>
                    </a:lnTo>
                    <a:lnTo>
                      <a:pt x="22376" y="20670"/>
                    </a:lnTo>
                    <a:lnTo>
                      <a:pt x="22544" y="20354"/>
                    </a:lnTo>
                    <a:lnTo>
                      <a:pt x="22702" y="20028"/>
                    </a:lnTo>
                    <a:lnTo>
                      <a:pt x="22860" y="19691"/>
                    </a:lnTo>
                    <a:lnTo>
                      <a:pt x="22997" y="19354"/>
                    </a:lnTo>
                    <a:lnTo>
                      <a:pt x="23123" y="19018"/>
                    </a:lnTo>
                    <a:lnTo>
                      <a:pt x="23239" y="18670"/>
                    </a:lnTo>
                    <a:lnTo>
                      <a:pt x="23344" y="18323"/>
                    </a:lnTo>
                    <a:lnTo>
                      <a:pt x="23439" y="17976"/>
                    </a:lnTo>
                    <a:lnTo>
                      <a:pt x="23523" y="17618"/>
                    </a:lnTo>
                    <a:lnTo>
                      <a:pt x="23596" y="17271"/>
                    </a:lnTo>
                    <a:lnTo>
                      <a:pt x="23660" y="16913"/>
                    </a:lnTo>
                    <a:lnTo>
                      <a:pt x="23702" y="16555"/>
                    </a:lnTo>
                    <a:lnTo>
                      <a:pt x="23744" y="16197"/>
                    </a:lnTo>
                    <a:lnTo>
                      <a:pt x="23765" y="15839"/>
                    </a:lnTo>
                    <a:lnTo>
                      <a:pt x="23786" y="15481"/>
                    </a:lnTo>
                    <a:lnTo>
                      <a:pt x="23796" y="15124"/>
                    </a:lnTo>
                    <a:lnTo>
                      <a:pt x="23796" y="14766"/>
                    </a:lnTo>
                    <a:lnTo>
                      <a:pt x="23786" y="14408"/>
                    </a:lnTo>
                    <a:lnTo>
                      <a:pt x="23765" y="14050"/>
                    </a:lnTo>
                    <a:lnTo>
                      <a:pt x="23733" y="13703"/>
                    </a:lnTo>
                    <a:lnTo>
                      <a:pt x="23702" y="13345"/>
                    </a:lnTo>
                    <a:lnTo>
                      <a:pt x="23660" y="12987"/>
                    </a:lnTo>
                    <a:lnTo>
                      <a:pt x="23596" y="12629"/>
                    </a:lnTo>
                    <a:lnTo>
                      <a:pt x="23544" y="12282"/>
                    </a:lnTo>
                    <a:lnTo>
                      <a:pt x="23470" y="11924"/>
                    </a:lnTo>
                    <a:lnTo>
                      <a:pt x="23397" y="11577"/>
                    </a:lnTo>
                    <a:lnTo>
                      <a:pt x="23312" y="11219"/>
                    </a:lnTo>
                    <a:lnTo>
                      <a:pt x="23218" y="10872"/>
                    </a:lnTo>
                    <a:lnTo>
                      <a:pt x="23123" y="10524"/>
                    </a:lnTo>
                    <a:lnTo>
                      <a:pt x="23018" y="10177"/>
                    </a:lnTo>
                    <a:lnTo>
                      <a:pt x="22902" y="9840"/>
                    </a:lnTo>
                    <a:lnTo>
                      <a:pt x="22786" y="9493"/>
                    </a:lnTo>
                    <a:lnTo>
                      <a:pt x="22660" y="9156"/>
                    </a:lnTo>
                    <a:lnTo>
                      <a:pt x="22386" y="8483"/>
                    </a:lnTo>
                    <a:lnTo>
                      <a:pt x="22102" y="7820"/>
                    </a:lnTo>
                    <a:lnTo>
                      <a:pt x="21786" y="7157"/>
                    </a:lnTo>
                    <a:lnTo>
                      <a:pt x="21450" y="6515"/>
                    </a:lnTo>
                    <a:lnTo>
                      <a:pt x="21102" y="5883"/>
                    </a:lnTo>
                    <a:lnTo>
                      <a:pt x="20744" y="5273"/>
                    </a:lnTo>
                    <a:lnTo>
                      <a:pt x="20555" y="4968"/>
                    </a:lnTo>
                    <a:lnTo>
                      <a:pt x="20355" y="4662"/>
                    </a:lnTo>
                    <a:lnTo>
                      <a:pt x="20155" y="4368"/>
                    </a:lnTo>
                    <a:lnTo>
                      <a:pt x="19945" y="4084"/>
                    </a:lnTo>
                    <a:lnTo>
                      <a:pt x="19724" y="3799"/>
                    </a:lnTo>
                    <a:lnTo>
                      <a:pt x="19503" y="3526"/>
                    </a:lnTo>
                    <a:lnTo>
                      <a:pt x="19271" y="3252"/>
                    </a:lnTo>
                    <a:lnTo>
                      <a:pt x="19029" y="2989"/>
                    </a:lnTo>
                    <a:lnTo>
                      <a:pt x="18776" y="2747"/>
                    </a:lnTo>
                    <a:lnTo>
                      <a:pt x="18524" y="2505"/>
                    </a:lnTo>
                    <a:lnTo>
                      <a:pt x="18250" y="2273"/>
                    </a:lnTo>
                    <a:lnTo>
                      <a:pt x="17977" y="2052"/>
                    </a:lnTo>
                    <a:lnTo>
                      <a:pt x="17682" y="1852"/>
                    </a:lnTo>
                    <a:lnTo>
                      <a:pt x="17387" y="1652"/>
                    </a:lnTo>
                    <a:lnTo>
                      <a:pt x="17071" y="1474"/>
                    </a:lnTo>
                    <a:lnTo>
                      <a:pt x="16745" y="1295"/>
                    </a:lnTo>
                    <a:lnTo>
                      <a:pt x="16419" y="1126"/>
                    </a:lnTo>
                    <a:lnTo>
                      <a:pt x="16093" y="979"/>
                    </a:lnTo>
                    <a:lnTo>
                      <a:pt x="15756" y="832"/>
                    </a:lnTo>
                    <a:lnTo>
                      <a:pt x="15419" y="705"/>
                    </a:lnTo>
                    <a:lnTo>
                      <a:pt x="15082" y="590"/>
                    </a:lnTo>
                    <a:lnTo>
                      <a:pt x="14735" y="474"/>
                    </a:lnTo>
                    <a:lnTo>
                      <a:pt x="14388" y="379"/>
                    </a:lnTo>
                    <a:lnTo>
                      <a:pt x="14040" y="295"/>
                    </a:lnTo>
                    <a:lnTo>
                      <a:pt x="13693" y="221"/>
                    </a:lnTo>
                    <a:lnTo>
                      <a:pt x="13335" y="158"/>
                    </a:lnTo>
                    <a:lnTo>
                      <a:pt x="12967" y="105"/>
                    </a:lnTo>
                    <a:lnTo>
                      <a:pt x="12609" y="63"/>
                    </a:lnTo>
                    <a:lnTo>
                      <a:pt x="12241" y="32"/>
                    </a:lnTo>
                    <a:lnTo>
                      <a:pt x="11872" y="11"/>
                    </a:lnTo>
                    <a:lnTo>
                      <a:pt x="115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73"/>
              <p:cNvSpPr/>
              <p:nvPr/>
            </p:nvSpPr>
            <p:spPr>
              <a:xfrm>
                <a:off x="1562439" y="3250180"/>
                <a:ext cx="270346" cy="375865"/>
              </a:xfrm>
              <a:custGeom>
                <a:rect b="b" l="l" r="r" t="t"/>
                <a:pathLst>
                  <a:path extrusionOk="0" h="19798" w="14240">
                    <a:moveTo>
                      <a:pt x="13072" y="1"/>
                    </a:moveTo>
                    <a:lnTo>
                      <a:pt x="1" y="2348"/>
                    </a:lnTo>
                    <a:lnTo>
                      <a:pt x="5221" y="19797"/>
                    </a:lnTo>
                    <a:lnTo>
                      <a:pt x="14240" y="18176"/>
                    </a:lnTo>
                    <a:lnTo>
                      <a:pt x="1307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73"/>
              <p:cNvSpPr/>
              <p:nvPr/>
            </p:nvSpPr>
            <p:spPr>
              <a:xfrm>
                <a:off x="1584614" y="3333716"/>
                <a:ext cx="245590" cy="212195"/>
              </a:xfrm>
              <a:custGeom>
                <a:rect b="b" l="l" r="r" t="t"/>
                <a:pathLst>
                  <a:path extrusionOk="0" h="11177" w="12936">
                    <a:moveTo>
                      <a:pt x="12283" y="0"/>
                    </a:moveTo>
                    <a:lnTo>
                      <a:pt x="1" y="2200"/>
                    </a:lnTo>
                    <a:lnTo>
                      <a:pt x="2642" y="11177"/>
                    </a:lnTo>
                    <a:lnTo>
                      <a:pt x="12935" y="9335"/>
                    </a:lnTo>
                    <a:lnTo>
                      <a:pt x="12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73"/>
              <p:cNvSpPr/>
              <p:nvPr/>
            </p:nvSpPr>
            <p:spPr>
              <a:xfrm>
                <a:off x="1550251" y="3211621"/>
                <a:ext cx="270346" cy="108917"/>
              </a:xfrm>
              <a:custGeom>
                <a:rect b="b" l="l" r="r" t="t"/>
                <a:pathLst>
                  <a:path extrusionOk="0" h="5737" w="14240">
                    <a:moveTo>
                      <a:pt x="13251" y="1"/>
                    </a:moveTo>
                    <a:lnTo>
                      <a:pt x="13135" y="11"/>
                    </a:lnTo>
                    <a:lnTo>
                      <a:pt x="485" y="2285"/>
                    </a:lnTo>
                    <a:lnTo>
                      <a:pt x="369" y="2316"/>
                    </a:lnTo>
                    <a:lnTo>
                      <a:pt x="264" y="2369"/>
                    </a:lnTo>
                    <a:lnTo>
                      <a:pt x="179" y="2442"/>
                    </a:lnTo>
                    <a:lnTo>
                      <a:pt x="106" y="2527"/>
                    </a:lnTo>
                    <a:lnTo>
                      <a:pt x="43" y="2632"/>
                    </a:lnTo>
                    <a:lnTo>
                      <a:pt x="11" y="2737"/>
                    </a:lnTo>
                    <a:lnTo>
                      <a:pt x="1" y="2853"/>
                    </a:lnTo>
                    <a:lnTo>
                      <a:pt x="11" y="2969"/>
                    </a:lnTo>
                    <a:lnTo>
                      <a:pt x="411" y="5252"/>
                    </a:lnTo>
                    <a:lnTo>
                      <a:pt x="453" y="5368"/>
                    </a:lnTo>
                    <a:lnTo>
                      <a:pt x="506" y="5473"/>
                    </a:lnTo>
                    <a:lnTo>
                      <a:pt x="569" y="5558"/>
                    </a:lnTo>
                    <a:lnTo>
                      <a:pt x="664" y="5631"/>
                    </a:lnTo>
                    <a:lnTo>
                      <a:pt x="758" y="5694"/>
                    </a:lnTo>
                    <a:lnTo>
                      <a:pt x="864" y="5726"/>
                    </a:lnTo>
                    <a:lnTo>
                      <a:pt x="979" y="5737"/>
                    </a:lnTo>
                    <a:lnTo>
                      <a:pt x="1106" y="5737"/>
                    </a:lnTo>
                    <a:lnTo>
                      <a:pt x="13745" y="3463"/>
                    </a:lnTo>
                    <a:lnTo>
                      <a:pt x="13861" y="3432"/>
                    </a:lnTo>
                    <a:lnTo>
                      <a:pt x="13966" y="3379"/>
                    </a:lnTo>
                    <a:lnTo>
                      <a:pt x="14061" y="3305"/>
                    </a:lnTo>
                    <a:lnTo>
                      <a:pt x="14135" y="3221"/>
                    </a:lnTo>
                    <a:lnTo>
                      <a:pt x="14187" y="3116"/>
                    </a:lnTo>
                    <a:lnTo>
                      <a:pt x="14219" y="3011"/>
                    </a:lnTo>
                    <a:lnTo>
                      <a:pt x="14240" y="2895"/>
                    </a:lnTo>
                    <a:lnTo>
                      <a:pt x="14229" y="2779"/>
                    </a:lnTo>
                    <a:lnTo>
                      <a:pt x="13819" y="495"/>
                    </a:lnTo>
                    <a:lnTo>
                      <a:pt x="13787" y="380"/>
                    </a:lnTo>
                    <a:lnTo>
                      <a:pt x="13735" y="274"/>
                    </a:lnTo>
                    <a:lnTo>
                      <a:pt x="13661" y="180"/>
                    </a:lnTo>
                    <a:lnTo>
                      <a:pt x="13577" y="106"/>
                    </a:lnTo>
                    <a:lnTo>
                      <a:pt x="13472" y="53"/>
                    </a:lnTo>
                    <a:lnTo>
                      <a:pt x="13366" y="22"/>
                    </a:lnTo>
                    <a:lnTo>
                      <a:pt x="132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73"/>
              <p:cNvSpPr/>
              <p:nvPr/>
            </p:nvSpPr>
            <p:spPr>
              <a:xfrm>
                <a:off x="1670941" y="2727893"/>
                <a:ext cx="650768" cy="770468"/>
              </a:xfrm>
              <a:custGeom>
                <a:rect b="b" l="l" r="r" t="t"/>
                <a:pathLst>
                  <a:path extrusionOk="0" h="40583" w="34278">
                    <a:moveTo>
                      <a:pt x="26911" y="30184"/>
                    </a:moveTo>
                    <a:lnTo>
                      <a:pt x="26774" y="30300"/>
                    </a:lnTo>
                    <a:lnTo>
                      <a:pt x="26721" y="30353"/>
                    </a:lnTo>
                    <a:lnTo>
                      <a:pt x="26711" y="30363"/>
                    </a:lnTo>
                    <a:lnTo>
                      <a:pt x="26700" y="30384"/>
                    </a:lnTo>
                    <a:lnTo>
                      <a:pt x="26585" y="30479"/>
                    </a:lnTo>
                    <a:lnTo>
                      <a:pt x="26574" y="30479"/>
                    </a:lnTo>
                    <a:lnTo>
                      <a:pt x="26679" y="30374"/>
                    </a:lnTo>
                    <a:lnTo>
                      <a:pt x="26806" y="30268"/>
                    </a:lnTo>
                    <a:lnTo>
                      <a:pt x="26911" y="30184"/>
                    </a:lnTo>
                    <a:close/>
                    <a:moveTo>
                      <a:pt x="13629" y="0"/>
                    </a:moveTo>
                    <a:lnTo>
                      <a:pt x="13545" y="32"/>
                    </a:lnTo>
                    <a:lnTo>
                      <a:pt x="13461" y="63"/>
                    </a:lnTo>
                    <a:lnTo>
                      <a:pt x="13377" y="116"/>
                    </a:lnTo>
                    <a:lnTo>
                      <a:pt x="13292" y="169"/>
                    </a:lnTo>
                    <a:lnTo>
                      <a:pt x="13219" y="242"/>
                    </a:lnTo>
                    <a:lnTo>
                      <a:pt x="13135" y="327"/>
                    </a:lnTo>
                    <a:lnTo>
                      <a:pt x="13050" y="421"/>
                    </a:lnTo>
                    <a:lnTo>
                      <a:pt x="12977" y="516"/>
                    </a:lnTo>
                    <a:lnTo>
                      <a:pt x="12819" y="758"/>
                    </a:lnTo>
                    <a:lnTo>
                      <a:pt x="12672" y="1021"/>
                    </a:lnTo>
                    <a:lnTo>
                      <a:pt x="12524" y="1326"/>
                    </a:lnTo>
                    <a:lnTo>
                      <a:pt x="12387" y="1674"/>
                    </a:lnTo>
                    <a:lnTo>
                      <a:pt x="12261" y="2032"/>
                    </a:lnTo>
                    <a:lnTo>
                      <a:pt x="12135" y="2431"/>
                    </a:lnTo>
                    <a:lnTo>
                      <a:pt x="12019" y="2842"/>
                    </a:lnTo>
                    <a:lnTo>
                      <a:pt x="11903" y="3284"/>
                    </a:lnTo>
                    <a:lnTo>
                      <a:pt x="11809" y="3736"/>
                    </a:lnTo>
                    <a:lnTo>
                      <a:pt x="11714" y="4210"/>
                    </a:lnTo>
                    <a:lnTo>
                      <a:pt x="11640" y="4694"/>
                    </a:lnTo>
                    <a:lnTo>
                      <a:pt x="11566" y="5199"/>
                    </a:lnTo>
                    <a:lnTo>
                      <a:pt x="11503" y="5694"/>
                    </a:lnTo>
                    <a:lnTo>
                      <a:pt x="11451" y="6210"/>
                    </a:lnTo>
                    <a:lnTo>
                      <a:pt x="11419" y="6715"/>
                    </a:lnTo>
                    <a:lnTo>
                      <a:pt x="11388" y="7231"/>
                    </a:lnTo>
                    <a:lnTo>
                      <a:pt x="11377" y="7746"/>
                    </a:lnTo>
                    <a:lnTo>
                      <a:pt x="11377" y="8241"/>
                    </a:lnTo>
                    <a:lnTo>
                      <a:pt x="11398" y="8746"/>
                    </a:lnTo>
                    <a:lnTo>
                      <a:pt x="11430" y="9230"/>
                    </a:lnTo>
                    <a:lnTo>
                      <a:pt x="11472" y="9704"/>
                    </a:lnTo>
                    <a:lnTo>
                      <a:pt x="11535" y="10156"/>
                    </a:lnTo>
                    <a:lnTo>
                      <a:pt x="11609" y="10588"/>
                    </a:lnTo>
                    <a:lnTo>
                      <a:pt x="11703" y="11009"/>
                    </a:lnTo>
                    <a:lnTo>
                      <a:pt x="11809" y="11398"/>
                    </a:lnTo>
                    <a:lnTo>
                      <a:pt x="11872" y="11588"/>
                    </a:lnTo>
                    <a:lnTo>
                      <a:pt x="11935" y="11767"/>
                    </a:lnTo>
                    <a:lnTo>
                      <a:pt x="12008" y="11945"/>
                    </a:lnTo>
                    <a:lnTo>
                      <a:pt x="12082" y="12103"/>
                    </a:lnTo>
                    <a:lnTo>
                      <a:pt x="12166" y="12261"/>
                    </a:lnTo>
                    <a:lnTo>
                      <a:pt x="12251" y="12409"/>
                    </a:lnTo>
                    <a:lnTo>
                      <a:pt x="12966" y="13261"/>
                    </a:lnTo>
                    <a:lnTo>
                      <a:pt x="13629" y="14071"/>
                    </a:lnTo>
                    <a:lnTo>
                      <a:pt x="14419" y="15061"/>
                    </a:lnTo>
                    <a:lnTo>
                      <a:pt x="15524" y="16450"/>
                    </a:lnTo>
                    <a:lnTo>
                      <a:pt x="16892" y="18176"/>
                    </a:lnTo>
                    <a:lnTo>
                      <a:pt x="17607" y="19091"/>
                    </a:lnTo>
                    <a:lnTo>
                      <a:pt x="18344" y="20049"/>
                    </a:lnTo>
                    <a:lnTo>
                      <a:pt x="19081" y="21017"/>
                    </a:lnTo>
                    <a:lnTo>
                      <a:pt x="19828" y="22028"/>
                    </a:lnTo>
                    <a:lnTo>
                      <a:pt x="20586" y="23049"/>
                    </a:lnTo>
                    <a:lnTo>
                      <a:pt x="21333" y="24101"/>
                    </a:lnTo>
                    <a:lnTo>
                      <a:pt x="22080" y="25164"/>
                    </a:lnTo>
                    <a:lnTo>
                      <a:pt x="22806" y="26259"/>
                    </a:lnTo>
                    <a:lnTo>
                      <a:pt x="23164" y="26795"/>
                    </a:lnTo>
                    <a:lnTo>
                      <a:pt x="23512" y="27343"/>
                    </a:lnTo>
                    <a:lnTo>
                      <a:pt x="23848" y="27900"/>
                    </a:lnTo>
                    <a:lnTo>
                      <a:pt x="24175" y="28448"/>
                    </a:lnTo>
                    <a:lnTo>
                      <a:pt x="24490" y="28995"/>
                    </a:lnTo>
                    <a:lnTo>
                      <a:pt x="24785" y="29532"/>
                    </a:lnTo>
                    <a:lnTo>
                      <a:pt x="25059" y="30058"/>
                    </a:lnTo>
                    <a:lnTo>
                      <a:pt x="25301" y="30574"/>
                    </a:lnTo>
                    <a:lnTo>
                      <a:pt x="25490" y="31016"/>
                    </a:lnTo>
                    <a:lnTo>
                      <a:pt x="25459" y="31026"/>
                    </a:lnTo>
                    <a:lnTo>
                      <a:pt x="25301" y="31068"/>
                    </a:lnTo>
                    <a:lnTo>
                      <a:pt x="25217" y="31079"/>
                    </a:lnTo>
                    <a:lnTo>
                      <a:pt x="25195" y="31089"/>
                    </a:lnTo>
                    <a:lnTo>
                      <a:pt x="25143" y="31089"/>
                    </a:lnTo>
                    <a:lnTo>
                      <a:pt x="25048" y="31100"/>
                    </a:lnTo>
                    <a:lnTo>
                      <a:pt x="24343" y="31173"/>
                    </a:lnTo>
                    <a:lnTo>
                      <a:pt x="23617" y="31258"/>
                    </a:lnTo>
                    <a:lnTo>
                      <a:pt x="22880" y="31342"/>
                    </a:lnTo>
                    <a:lnTo>
                      <a:pt x="21449" y="31552"/>
                    </a:lnTo>
                    <a:lnTo>
                      <a:pt x="20744" y="31668"/>
                    </a:lnTo>
                    <a:lnTo>
                      <a:pt x="20049" y="31784"/>
                    </a:lnTo>
                    <a:lnTo>
                      <a:pt x="18681" y="32047"/>
                    </a:lnTo>
                    <a:lnTo>
                      <a:pt x="17334" y="32310"/>
                    </a:lnTo>
                    <a:lnTo>
                      <a:pt x="16018" y="32584"/>
                    </a:lnTo>
                    <a:lnTo>
                      <a:pt x="14745" y="32868"/>
                    </a:lnTo>
                    <a:lnTo>
                      <a:pt x="13503" y="33163"/>
                    </a:lnTo>
                    <a:lnTo>
                      <a:pt x="12303" y="33457"/>
                    </a:lnTo>
                    <a:lnTo>
                      <a:pt x="10030" y="34047"/>
                    </a:lnTo>
                    <a:lnTo>
                      <a:pt x="7946" y="34604"/>
                    </a:lnTo>
                    <a:lnTo>
                      <a:pt x="6978" y="34888"/>
                    </a:lnTo>
                    <a:lnTo>
                      <a:pt x="6515" y="35025"/>
                    </a:lnTo>
                    <a:lnTo>
                      <a:pt x="6062" y="35162"/>
                    </a:lnTo>
                    <a:lnTo>
                      <a:pt x="5841" y="35225"/>
                    </a:lnTo>
                    <a:lnTo>
                      <a:pt x="5620" y="35288"/>
                    </a:lnTo>
                    <a:lnTo>
                      <a:pt x="5410" y="35331"/>
                    </a:lnTo>
                    <a:lnTo>
                      <a:pt x="5189" y="35373"/>
                    </a:lnTo>
                    <a:lnTo>
                      <a:pt x="4768" y="35436"/>
                    </a:lnTo>
                    <a:lnTo>
                      <a:pt x="4357" y="35478"/>
                    </a:lnTo>
                    <a:lnTo>
                      <a:pt x="3568" y="35562"/>
                    </a:lnTo>
                    <a:lnTo>
                      <a:pt x="3210" y="35615"/>
                    </a:lnTo>
                    <a:lnTo>
                      <a:pt x="3031" y="35646"/>
                    </a:lnTo>
                    <a:lnTo>
                      <a:pt x="2863" y="35688"/>
                    </a:lnTo>
                    <a:lnTo>
                      <a:pt x="2537" y="35773"/>
                    </a:lnTo>
                    <a:lnTo>
                      <a:pt x="2242" y="35878"/>
                    </a:lnTo>
                    <a:lnTo>
                      <a:pt x="1958" y="35983"/>
                    </a:lnTo>
                    <a:lnTo>
                      <a:pt x="1705" y="36088"/>
                    </a:lnTo>
                    <a:lnTo>
                      <a:pt x="1589" y="36151"/>
                    </a:lnTo>
                    <a:lnTo>
                      <a:pt x="1474" y="36215"/>
                    </a:lnTo>
                    <a:lnTo>
                      <a:pt x="1263" y="36341"/>
                    </a:lnTo>
                    <a:lnTo>
                      <a:pt x="1084" y="36478"/>
                    </a:lnTo>
                    <a:lnTo>
                      <a:pt x="916" y="36593"/>
                    </a:lnTo>
                    <a:lnTo>
                      <a:pt x="779" y="36720"/>
                    </a:lnTo>
                    <a:lnTo>
                      <a:pt x="653" y="36825"/>
                    </a:lnTo>
                    <a:lnTo>
                      <a:pt x="474" y="37014"/>
                    </a:lnTo>
                    <a:lnTo>
                      <a:pt x="379" y="37141"/>
                    </a:lnTo>
                    <a:lnTo>
                      <a:pt x="337" y="37193"/>
                    </a:lnTo>
                    <a:lnTo>
                      <a:pt x="232" y="37383"/>
                    </a:lnTo>
                    <a:lnTo>
                      <a:pt x="137" y="37583"/>
                    </a:lnTo>
                    <a:lnTo>
                      <a:pt x="74" y="37783"/>
                    </a:lnTo>
                    <a:lnTo>
                      <a:pt x="32" y="37983"/>
                    </a:lnTo>
                    <a:lnTo>
                      <a:pt x="0" y="38193"/>
                    </a:lnTo>
                    <a:lnTo>
                      <a:pt x="0" y="38404"/>
                    </a:lnTo>
                    <a:lnTo>
                      <a:pt x="11" y="38614"/>
                    </a:lnTo>
                    <a:lnTo>
                      <a:pt x="42" y="38814"/>
                    </a:lnTo>
                    <a:lnTo>
                      <a:pt x="95" y="39014"/>
                    </a:lnTo>
                    <a:lnTo>
                      <a:pt x="169" y="39214"/>
                    </a:lnTo>
                    <a:lnTo>
                      <a:pt x="263" y="39403"/>
                    </a:lnTo>
                    <a:lnTo>
                      <a:pt x="369" y="39582"/>
                    </a:lnTo>
                    <a:lnTo>
                      <a:pt x="495" y="39751"/>
                    </a:lnTo>
                    <a:lnTo>
                      <a:pt x="642" y="39898"/>
                    </a:lnTo>
                    <a:lnTo>
                      <a:pt x="811" y="40045"/>
                    </a:lnTo>
                    <a:lnTo>
                      <a:pt x="990" y="40172"/>
                    </a:lnTo>
                    <a:lnTo>
                      <a:pt x="1116" y="40256"/>
                    </a:lnTo>
                    <a:lnTo>
                      <a:pt x="1253" y="40319"/>
                    </a:lnTo>
                    <a:lnTo>
                      <a:pt x="1389" y="40382"/>
                    </a:lnTo>
                    <a:lnTo>
                      <a:pt x="1526" y="40424"/>
                    </a:lnTo>
                    <a:lnTo>
                      <a:pt x="1779" y="40498"/>
                    </a:lnTo>
                    <a:lnTo>
                      <a:pt x="1831" y="40519"/>
                    </a:lnTo>
                    <a:lnTo>
                      <a:pt x="1968" y="40540"/>
                    </a:lnTo>
                    <a:lnTo>
                      <a:pt x="2200" y="40572"/>
                    </a:lnTo>
                    <a:lnTo>
                      <a:pt x="2337" y="40582"/>
                    </a:lnTo>
                    <a:lnTo>
                      <a:pt x="2495" y="40582"/>
                    </a:lnTo>
                    <a:lnTo>
                      <a:pt x="2673" y="40572"/>
                    </a:lnTo>
                    <a:lnTo>
                      <a:pt x="2852" y="40561"/>
                    </a:lnTo>
                    <a:lnTo>
                      <a:pt x="3063" y="40530"/>
                    </a:lnTo>
                    <a:lnTo>
                      <a:pt x="3273" y="40487"/>
                    </a:lnTo>
                    <a:lnTo>
                      <a:pt x="3505" y="40435"/>
                    </a:lnTo>
                    <a:lnTo>
                      <a:pt x="3747" y="40372"/>
                    </a:lnTo>
                    <a:lnTo>
                      <a:pt x="3999" y="40277"/>
                    </a:lnTo>
                    <a:lnTo>
                      <a:pt x="4273" y="40172"/>
                    </a:lnTo>
                    <a:lnTo>
                      <a:pt x="4547" y="40056"/>
                    </a:lnTo>
                    <a:lnTo>
                      <a:pt x="4841" y="39919"/>
                    </a:lnTo>
                    <a:lnTo>
                      <a:pt x="5157" y="39761"/>
                    </a:lnTo>
                    <a:lnTo>
                      <a:pt x="5473" y="39593"/>
                    </a:lnTo>
                    <a:lnTo>
                      <a:pt x="5820" y="39446"/>
                    </a:lnTo>
                    <a:lnTo>
                      <a:pt x="5999" y="39372"/>
                    </a:lnTo>
                    <a:lnTo>
                      <a:pt x="6189" y="39298"/>
                    </a:lnTo>
                    <a:lnTo>
                      <a:pt x="6378" y="39235"/>
                    </a:lnTo>
                    <a:lnTo>
                      <a:pt x="6567" y="39182"/>
                    </a:lnTo>
                    <a:lnTo>
                      <a:pt x="6778" y="39140"/>
                    </a:lnTo>
                    <a:lnTo>
                      <a:pt x="6978" y="39109"/>
                    </a:lnTo>
                    <a:lnTo>
                      <a:pt x="7851" y="38982"/>
                    </a:lnTo>
                    <a:lnTo>
                      <a:pt x="8788" y="38867"/>
                    </a:lnTo>
                    <a:lnTo>
                      <a:pt x="9272" y="38804"/>
                    </a:lnTo>
                    <a:lnTo>
                      <a:pt x="9767" y="38761"/>
                    </a:lnTo>
                    <a:lnTo>
                      <a:pt x="10283" y="38719"/>
                    </a:lnTo>
                    <a:lnTo>
                      <a:pt x="10809" y="38677"/>
                    </a:lnTo>
                    <a:lnTo>
                      <a:pt x="11345" y="38646"/>
                    </a:lnTo>
                    <a:lnTo>
                      <a:pt x="11893" y="38614"/>
                    </a:lnTo>
                    <a:lnTo>
                      <a:pt x="12451" y="38593"/>
                    </a:lnTo>
                    <a:lnTo>
                      <a:pt x="13019" y="38572"/>
                    </a:lnTo>
                    <a:lnTo>
                      <a:pt x="14187" y="38561"/>
                    </a:lnTo>
                    <a:lnTo>
                      <a:pt x="15397" y="38551"/>
                    </a:lnTo>
                    <a:lnTo>
                      <a:pt x="16639" y="38561"/>
                    </a:lnTo>
                    <a:lnTo>
                      <a:pt x="17913" y="38583"/>
                    </a:lnTo>
                    <a:lnTo>
                      <a:pt x="19218" y="38614"/>
                    </a:lnTo>
                    <a:lnTo>
                      <a:pt x="20544" y="38667"/>
                    </a:lnTo>
                    <a:lnTo>
                      <a:pt x="23238" y="38772"/>
                    </a:lnTo>
                    <a:lnTo>
                      <a:pt x="24606" y="38825"/>
                    </a:lnTo>
                    <a:lnTo>
                      <a:pt x="25311" y="38846"/>
                    </a:lnTo>
                    <a:lnTo>
                      <a:pt x="25406" y="38846"/>
                    </a:lnTo>
                    <a:lnTo>
                      <a:pt x="25427" y="38856"/>
                    </a:lnTo>
                    <a:lnTo>
                      <a:pt x="25785" y="38856"/>
                    </a:lnTo>
                    <a:lnTo>
                      <a:pt x="26332" y="38835"/>
                    </a:lnTo>
                    <a:lnTo>
                      <a:pt x="26616" y="38804"/>
                    </a:lnTo>
                    <a:lnTo>
                      <a:pt x="26890" y="38782"/>
                    </a:lnTo>
                    <a:lnTo>
                      <a:pt x="27164" y="38740"/>
                    </a:lnTo>
                    <a:lnTo>
                      <a:pt x="27448" y="38698"/>
                    </a:lnTo>
                    <a:lnTo>
                      <a:pt x="27721" y="38646"/>
                    </a:lnTo>
                    <a:lnTo>
                      <a:pt x="27995" y="38583"/>
                    </a:lnTo>
                    <a:lnTo>
                      <a:pt x="28269" y="38519"/>
                    </a:lnTo>
                    <a:lnTo>
                      <a:pt x="28542" y="38446"/>
                    </a:lnTo>
                    <a:lnTo>
                      <a:pt x="28816" y="38362"/>
                    </a:lnTo>
                    <a:lnTo>
                      <a:pt x="29089" y="38277"/>
                    </a:lnTo>
                    <a:lnTo>
                      <a:pt x="29353" y="38183"/>
                    </a:lnTo>
                    <a:lnTo>
                      <a:pt x="29616" y="38077"/>
                    </a:lnTo>
                    <a:lnTo>
                      <a:pt x="29879" y="37962"/>
                    </a:lnTo>
                    <a:lnTo>
                      <a:pt x="30142" y="37846"/>
                    </a:lnTo>
                    <a:lnTo>
                      <a:pt x="30405" y="37730"/>
                    </a:lnTo>
                    <a:lnTo>
                      <a:pt x="30658" y="37593"/>
                    </a:lnTo>
                    <a:lnTo>
                      <a:pt x="30910" y="37456"/>
                    </a:lnTo>
                    <a:lnTo>
                      <a:pt x="31163" y="37320"/>
                    </a:lnTo>
                    <a:lnTo>
                      <a:pt x="31689" y="36983"/>
                    </a:lnTo>
                    <a:lnTo>
                      <a:pt x="31836" y="36888"/>
                    </a:lnTo>
                    <a:lnTo>
                      <a:pt x="32089" y="36699"/>
                    </a:lnTo>
                    <a:lnTo>
                      <a:pt x="32352" y="36478"/>
                    </a:lnTo>
                    <a:lnTo>
                      <a:pt x="32594" y="36236"/>
                    </a:lnTo>
                    <a:lnTo>
                      <a:pt x="32836" y="35973"/>
                    </a:lnTo>
                    <a:lnTo>
                      <a:pt x="33047" y="35699"/>
                    </a:lnTo>
                    <a:lnTo>
                      <a:pt x="33247" y="35425"/>
                    </a:lnTo>
                    <a:lnTo>
                      <a:pt x="33425" y="35141"/>
                    </a:lnTo>
                    <a:lnTo>
                      <a:pt x="33583" y="34857"/>
                    </a:lnTo>
                    <a:lnTo>
                      <a:pt x="33720" y="34573"/>
                    </a:lnTo>
                    <a:lnTo>
                      <a:pt x="33836" y="34289"/>
                    </a:lnTo>
                    <a:lnTo>
                      <a:pt x="33931" y="34015"/>
                    </a:lnTo>
                    <a:lnTo>
                      <a:pt x="34015" y="33741"/>
                    </a:lnTo>
                    <a:lnTo>
                      <a:pt x="34089" y="33489"/>
                    </a:lnTo>
                    <a:lnTo>
                      <a:pt x="34141" y="33236"/>
                    </a:lnTo>
                    <a:lnTo>
                      <a:pt x="34183" y="32994"/>
                    </a:lnTo>
                    <a:lnTo>
                      <a:pt x="34215" y="32763"/>
                    </a:lnTo>
                    <a:lnTo>
                      <a:pt x="34246" y="32542"/>
                    </a:lnTo>
                    <a:lnTo>
                      <a:pt x="34257" y="32321"/>
                    </a:lnTo>
                    <a:lnTo>
                      <a:pt x="34278" y="31921"/>
                    </a:lnTo>
                    <a:lnTo>
                      <a:pt x="34278" y="31542"/>
                    </a:lnTo>
                    <a:lnTo>
                      <a:pt x="34257" y="31184"/>
                    </a:lnTo>
                    <a:lnTo>
                      <a:pt x="34225" y="30847"/>
                    </a:lnTo>
                    <a:lnTo>
                      <a:pt x="34183" y="30531"/>
                    </a:lnTo>
                    <a:lnTo>
                      <a:pt x="34141" y="30226"/>
                    </a:lnTo>
                    <a:lnTo>
                      <a:pt x="34089" y="29942"/>
                    </a:lnTo>
                    <a:lnTo>
                      <a:pt x="34036" y="29668"/>
                    </a:lnTo>
                    <a:lnTo>
                      <a:pt x="33910" y="29142"/>
                    </a:lnTo>
                    <a:lnTo>
                      <a:pt x="33773" y="28658"/>
                    </a:lnTo>
                    <a:lnTo>
                      <a:pt x="33625" y="28195"/>
                    </a:lnTo>
                    <a:lnTo>
                      <a:pt x="33478" y="27742"/>
                    </a:lnTo>
                    <a:lnTo>
                      <a:pt x="33320" y="27321"/>
                    </a:lnTo>
                    <a:lnTo>
                      <a:pt x="33152" y="26901"/>
                    </a:lnTo>
                    <a:lnTo>
                      <a:pt x="32994" y="26501"/>
                    </a:lnTo>
                    <a:lnTo>
                      <a:pt x="32826" y="26101"/>
                    </a:lnTo>
                    <a:lnTo>
                      <a:pt x="32657" y="25722"/>
                    </a:lnTo>
                    <a:lnTo>
                      <a:pt x="32299" y="24975"/>
                    </a:lnTo>
                    <a:lnTo>
                      <a:pt x="31942" y="24248"/>
                    </a:lnTo>
                    <a:lnTo>
                      <a:pt x="31584" y="23543"/>
                    </a:lnTo>
                    <a:lnTo>
                      <a:pt x="31215" y="22859"/>
                    </a:lnTo>
                    <a:lnTo>
                      <a:pt x="30847" y="22186"/>
                    </a:lnTo>
                    <a:lnTo>
                      <a:pt x="30468" y="21533"/>
                    </a:lnTo>
                    <a:lnTo>
                      <a:pt x="30089" y="20891"/>
                    </a:lnTo>
                    <a:lnTo>
                      <a:pt x="29710" y="20260"/>
                    </a:lnTo>
                    <a:lnTo>
                      <a:pt x="29321" y="19639"/>
                    </a:lnTo>
                    <a:lnTo>
                      <a:pt x="28942" y="19028"/>
                    </a:lnTo>
                    <a:lnTo>
                      <a:pt x="28174" y="17839"/>
                    </a:lnTo>
                    <a:lnTo>
                      <a:pt x="27406" y="16681"/>
                    </a:lnTo>
                    <a:lnTo>
                      <a:pt x="26648" y="15566"/>
                    </a:lnTo>
                    <a:lnTo>
                      <a:pt x="25901" y="14492"/>
                    </a:lnTo>
                    <a:lnTo>
                      <a:pt x="25164" y="13461"/>
                    </a:lnTo>
                    <a:lnTo>
                      <a:pt x="24438" y="12461"/>
                    </a:lnTo>
                    <a:lnTo>
                      <a:pt x="23733" y="11514"/>
                    </a:lnTo>
                    <a:lnTo>
                      <a:pt x="23048" y="10598"/>
                    </a:lnTo>
                    <a:lnTo>
                      <a:pt x="21754" y="8904"/>
                    </a:lnTo>
                    <a:lnTo>
                      <a:pt x="20554" y="7388"/>
                    </a:lnTo>
                    <a:lnTo>
                      <a:pt x="19502" y="6062"/>
                    </a:lnTo>
                    <a:lnTo>
                      <a:pt x="18597" y="4947"/>
                    </a:lnTo>
                    <a:lnTo>
                      <a:pt x="16818" y="2842"/>
                    </a:lnTo>
                    <a:lnTo>
                      <a:pt x="16566" y="2558"/>
                    </a:lnTo>
                    <a:lnTo>
                      <a:pt x="16197" y="2179"/>
                    </a:lnTo>
                    <a:lnTo>
                      <a:pt x="15766" y="1758"/>
                    </a:lnTo>
                    <a:lnTo>
                      <a:pt x="15292" y="1305"/>
                    </a:lnTo>
                    <a:lnTo>
                      <a:pt x="14808" y="863"/>
                    </a:lnTo>
                    <a:lnTo>
                      <a:pt x="14566" y="663"/>
                    </a:lnTo>
                    <a:lnTo>
                      <a:pt x="14345" y="484"/>
                    </a:lnTo>
                    <a:lnTo>
                      <a:pt x="14134" y="316"/>
                    </a:lnTo>
                    <a:lnTo>
                      <a:pt x="13945" y="179"/>
                    </a:lnTo>
                    <a:lnTo>
                      <a:pt x="13777" y="74"/>
                    </a:lnTo>
                    <a:lnTo>
                      <a:pt x="13629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73"/>
              <p:cNvSpPr/>
              <p:nvPr/>
            </p:nvSpPr>
            <p:spPr>
              <a:xfrm>
                <a:off x="1654557" y="2375829"/>
                <a:ext cx="86135" cy="86135"/>
              </a:xfrm>
              <a:custGeom>
                <a:rect b="b" l="l" r="r" t="t"/>
                <a:pathLst>
                  <a:path extrusionOk="0" h="4537" w="4537">
                    <a:moveTo>
                      <a:pt x="2274" y="0"/>
                    </a:moveTo>
                    <a:lnTo>
                      <a:pt x="2042" y="11"/>
                    </a:lnTo>
                    <a:lnTo>
                      <a:pt x="1810" y="43"/>
                    </a:lnTo>
                    <a:lnTo>
                      <a:pt x="1600" y="95"/>
                    </a:lnTo>
                    <a:lnTo>
                      <a:pt x="1389" y="179"/>
                    </a:lnTo>
                    <a:lnTo>
                      <a:pt x="1189" y="274"/>
                    </a:lnTo>
                    <a:lnTo>
                      <a:pt x="1000" y="390"/>
                    </a:lnTo>
                    <a:lnTo>
                      <a:pt x="821" y="516"/>
                    </a:lnTo>
                    <a:lnTo>
                      <a:pt x="663" y="663"/>
                    </a:lnTo>
                    <a:lnTo>
                      <a:pt x="516" y="821"/>
                    </a:lnTo>
                    <a:lnTo>
                      <a:pt x="390" y="1000"/>
                    </a:lnTo>
                    <a:lnTo>
                      <a:pt x="274" y="1190"/>
                    </a:lnTo>
                    <a:lnTo>
                      <a:pt x="179" y="1379"/>
                    </a:lnTo>
                    <a:lnTo>
                      <a:pt x="105" y="1590"/>
                    </a:lnTo>
                    <a:lnTo>
                      <a:pt x="42" y="1811"/>
                    </a:lnTo>
                    <a:lnTo>
                      <a:pt x="11" y="2032"/>
                    </a:lnTo>
                    <a:lnTo>
                      <a:pt x="0" y="2263"/>
                    </a:lnTo>
                    <a:lnTo>
                      <a:pt x="11" y="2495"/>
                    </a:lnTo>
                    <a:lnTo>
                      <a:pt x="42" y="2726"/>
                    </a:lnTo>
                    <a:lnTo>
                      <a:pt x="105" y="2937"/>
                    </a:lnTo>
                    <a:lnTo>
                      <a:pt x="179" y="3147"/>
                    </a:lnTo>
                    <a:lnTo>
                      <a:pt x="274" y="3347"/>
                    </a:lnTo>
                    <a:lnTo>
                      <a:pt x="390" y="3537"/>
                    </a:lnTo>
                    <a:lnTo>
                      <a:pt x="516" y="3716"/>
                    </a:lnTo>
                    <a:lnTo>
                      <a:pt x="663" y="3873"/>
                    </a:lnTo>
                    <a:lnTo>
                      <a:pt x="821" y="4021"/>
                    </a:lnTo>
                    <a:lnTo>
                      <a:pt x="1000" y="4147"/>
                    </a:lnTo>
                    <a:lnTo>
                      <a:pt x="1189" y="4263"/>
                    </a:lnTo>
                    <a:lnTo>
                      <a:pt x="1389" y="4358"/>
                    </a:lnTo>
                    <a:lnTo>
                      <a:pt x="1600" y="4431"/>
                    </a:lnTo>
                    <a:lnTo>
                      <a:pt x="1810" y="4494"/>
                    </a:lnTo>
                    <a:lnTo>
                      <a:pt x="2042" y="4526"/>
                    </a:lnTo>
                    <a:lnTo>
                      <a:pt x="2274" y="4536"/>
                    </a:lnTo>
                    <a:lnTo>
                      <a:pt x="2505" y="4526"/>
                    </a:lnTo>
                    <a:lnTo>
                      <a:pt x="2726" y="4494"/>
                    </a:lnTo>
                    <a:lnTo>
                      <a:pt x="2947" y="4431"/>
                    </a:lnTo>
                    <a:lnTo>
                      <a:pt x="3158" y="4358"/>
                    </a:lnTo>
                    <a:lnTo>
                      <a:pt x="3347" y="4263"/>
                    </a:lnTo>
                    <a:lnTo>
                      <a:pt x="3536" y="4147"/>
                    </a:lnTo>
                    <a:lnTo>
                      <a:pt x="3715" y="4021"/>
                    </a:lnTo>
                    <a:lnTo>
                      <a:pt x="3873" y="3873"/>
                    </a:lnTo>
                    <a:lnTo>
                      <a:pt x="4021" y="3716"/>
                    </a:lnTo>
                    <a:lnTo>
                      <a:pt x="4147" y="3537"/>
                    </a:lnTo>
                    <a:lnTo>
                      <a:pt x="4263" y="3347"/>
                    </a:lnTo>
                    <a:lnTo>
                      <a:pt x="4357" y="3147"/>
                    </a:lnTo>
                    <a:lnTo>
                      <a:pt x="4442" y="2937"/>
                    </a:lnTo>
                    <a:lnTo>
                      <a:pt x="4494" y="2726"/>
                    </a:lnTo>
                    <a:lnTo>
                      <a:pt x="4526" y="2495"/>
                    </a:lnTo>
                    <a:lnTo>
                      <a:pt x="4536" y="2263"/>
                    </a:lnTo>
                    <a:lnTo>
                      <a:pt x="4526" y="2032"/>
                    </a:lnTo>
                    <a:lnTo>
                      <a:pt x="4494" y="1811"/>
                    </a:lnTo>
                    <a:lnTo>
                      <a:pt x="4442" y="1590"/>
                    </a:lnTo>
                    <a:lnTo>
                      <a:pt x="4357" y="1379"/>
                    </a:lnTo>
                    <a:lnTo>
                      <a:pt x="4263" y="1190"/>
                    </a:lnTo>
                    <a:lnTo>
                      <a:pt x="4147" y="1000"/>
                    </a:lnTo>
                    <a:lnTo>
                      <a:pt x="4021" y="821"/>
                    </a:lnTo>
                    <a:lnTo>
                      <a:pt x="3873" y="663"/>
                    </a:lnTo>
                    <a:lnTo>
                      <a:pt x="3715" y="516"/>
                    </a:lnTo>
                    <a:lnTo>
                      <a:pt x="3536" y="390"/>
                    </a:lnTo>
                    <a:lnTo>
                      <a:pt x="3347" y="274"/>
                    </a:lnTo>
                    <a:lnTo>
                      <a:pt x="3158" y="179"/>
                    </a:lnTo>
                    <a:lnTo>
                      <a:pt x="2947" y="95"/>
                    </a:lnTo>
                    <a:lnTo>
                      <a:pt x="2726" y="43"/>
                    </a:lnTo>
                    <a:lnTo>
                      <a:pt x="2505" y="11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rgbClr val="FFC0A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73"/>
              <p:cNvSpPr/>
              <p:nvPr/>
            </p:nvSpPr>
            <p:spPr>
              <a:xfrm>
                <a:off x="1685313" y="1974820"/>
                <a:ext cx="222219" cy="222200"/>
              </a:xfrm>
              <a:custGeom>
                <a:rect b="b" l="l" r="r" t="t"/>
                <a:pathLst>
                  <a:path extrusionOk="0" h="11704" w="11705">
                    <a:moveTo>
                      <a:pt x="5853" y="0"/>
                    </a:moveTo>
                    <a:lnTo>
                      <a:pt x="5547" y="11"/>
                    </a:lnTo>
                    <a:lnTo>
                      <a:pt x="5253" y="32"/>
                    </a:lnTo>
                    <a:lnTo>
                      <a:pt x="4958" y="74"/>
                    </a:lnTo>
                    <a:lnTo>
                      <a:pt x="4674" y="126"/>
                    </a:lnTo>
                    <a:lnTo>
                      <a:pt x="4390" y="190"/>
                    </a:lnTo>
                    <a:lnTo>
                      <a:pt x="4116" y="263"/>
                    </a:lnTo>
                    <a:lnTo>
                      <a:pt x="3842" y="358"/>
                    </a:lnTo>
                    <a:lnTo>
                      <a:pt x="3579" y="463"/>
                    </a:lnTo>
                    <a:lnTo>
                      <a:pt x="3316" y="579"/>
                    </a:lnTo>
                    <a:lnTo>
                      <a:pt x="3064" y="705"/>
                    </a:lnTo>
                    <a:lnTo>
                      <a:pt x="2822" y="853"/>
                    </a:lnTo>
                    <a:lnTo>
                      <a:pt x="2579" y="1000"/>
                    </a:lnTo>
                    <a:lnTo>
                      <a:pt x="2348" y="1168"/>
                    </a:lnTo>
                    <a:lnTo>
                      <a:pt x="2127" y="1337"/>
                    </a:lnTo>
                    <a:lnTo>
                      <a:pt x="1916" y="1526"/>
                    </a:lnTo>
                    <a:lnTo>
                      <a:pt x="1716" y="1716"/>
                    </a:lnTo>
                    <a:lnTo>
                      <a:pt x="1527" y="1916"/>
                    </a:lnTo>
                    <a:lnTo>
                      <a:pt x="1338" y="2137"/>
                    </a:lnTo>
                    <a:lnTo>
                      <a:pt x="1169" y="2358"/>
                    </a:lnTo>
                    <a:lnTo>
                      <a:pt x="1001" y="2579"/>
                    </a:lnTo>
                    <a:lnTo>
                      <a:pt x="853" y="2821"/>
                    </a:lnTo>
                    <a:lnTo>
                      <a:pt x="706" y="3063"/>
                    </a:lnTo>
                    <a:lnTo>
                      <a:pt x="580" y="3315"/>
                    </a:lnTo>
                    <a:lnTo>
                      <a:pt x="464" y="3578"/>
                    </a:lnTo>
                    <a:lnTo>
                      <a:pt x="359" y="3841"/>
                    </a:lnTo>
                    <a:lnTo>
                      <a:pt x="264" y="4115"/>
                    </a:lnTo>
                    <a:lnTo>
                      <a:pt x="190" y="4389"/>
                    </a:lnTo>
                    <a:lnTo>
                      <a:pt x="127" y="4673"/>
                    </a:lnTo>
                    <a:lnTo>
                      <a:pt x="75" y="4957"/>
                    </a:lnTo>
                    <a:lnTo>
                      <a:pt x="33" y="5252"/>
                    </a:lnTo>
                    <a:lnTo>
                      <a:pt x="12" y="5546"/>
                    </a:lnTo>
                    <a:lnTo>
                      <a:pt x="1" y="5852"/>
                    </a:lnTo>
                    <a:lnTo>
                      <a:pt x="12" y="6157"/>
                    </a:lnTo>
                    <a:lnTo>
                      <a:pt x="33" y="6452"/>
                    </a:lnTo>
                    <a:lnTo>
                      <a:pt x="75" y="6746"/>
                    </a:lnTo>
                    <a:lnTo>
                      <a:pt x="127" y="7030"/>
                    </a:lnTo>
                    <a:lnTo>
                      <a:pt x="190" y="7315"/>
                    </a:lnTo>
                    <a:lnTo>
                      <a:pt x="264" y="7588"/>
                    </a:lnTo>
                    <a:lnTo>
                      <a:pt x="359" y="7862"/>
                    </a:lnTo>
                    <a:lnTo>
                      <a:pt x="464" y="8125"/>
                    </a:lnTo>
                    <a:lnTo>
                      <a:pt x="580" y="8388"/>
                    </a:lnTo>
                    <a:lnTo>
                      <a:pt x="706" y="8641"/>
                    </a:lnTo>
                    <a:lnTo>
                      <a:pt x="853" y="8883"/>
                    </a:lnTo>
                    <a:lnTo>
                      <a:pt x="1001" y="9125"/>
                    </a:lnTo>
                    <a:lnTo>
                      <a:pt x="1169" y="9356"/>
                    </a:lnTo>
                    <a:lnTo>
                      <a:pt x="1338" y="9577"/>
                    </a:lnTo>
                    <a:lnTo>
                      <a:pt x="1527" y="9788"/>
                    </a:lnTo>
                    <a:lnTo>
                      <a:pt x="1716" y="9988"/>
                    </a:lnTo>
                    <a:lnTo>
                      <a:pt x="1916" y="10177"/>
                    </a:lnTo>
                    <a:lnTo>
                      <a:pt x="2127" y="10367"/>
                    </a:lnTo>
                    <a:lnTo>
                      <a:pt x="2348" y="10535"/>
                    </a:lnTo>
                    <a:lnTo>
                      <a:pt x="2579" y="10703"/>
                    </a:lnTo>
                    <a:lnTo>
                      <a:pt x="2822" y="10851"/>
                    </a:lnTo>
                    <a:lnTo>
                      <a:pt x="3064" y="10998"/>
                    </a:lnTo>
                    <a:lnTo>
                      <a:pt x="3316" y="11124"/>
                    </a:lnTo>
                    <a:lnTo>
                      <a:pt x="3579" y="11240"/>
                    </a:lnTo>
                    <a:lnTo>
                      <a:pt x="3842" y="11345"/>
                    </a:lnTo>
                    <a:lnTo>
                      <a:pt x="4116" y="11440"/>
                    </a:lnTo>
                    <a:lnTo>
                      <a:pt x="4390" y="11514"/>
                    </a:lnTo>
                    <a:lnTo>
                      <a:pt x="4674" y="11587"/>
                    </a:lnTo>
                    <a:lnTo>
                      <a:pt x="4958" y="11630"/>
                    </a:lnTo>
                    <a:lnTo>
                      <a:pt x="5253" y="11672"/>
                    </a:lnTo>
                    <a:lnTo>
                      <a:pt x="5547" y="11693"/>
                    </a:lnTo>
                    <a:lnTo>
                      <a:pt x="5853" y="11703"/>
                    </a:lnTo>
                    <a:lnTo>
                      <a:pt x="6158" y="11693"/>
                    </a:lnTo>
                    <a:lnTo>
                      <a:pt x="6452" y="11672"/>
                    </a:lnTo>
                    <a:lnTo>
                      <a:pt x="6747" y="11630"/>
                    </a:lnTo>
                    <a:lnTo>
                      <a:pt x="7031" y="11587"/>
                    </a:lnTo>
                    <a:lnTo>
                      <a:pt x="7315" y="11514"/>
                    </a:lnTo>
                    <a:lnTo>
                      <a:pt x="7589" y="11440"/>
                    </a:lnTo>
                    <a:lnTo>
                      <a:pt x="7863" y="11345"/>
                    </a:lnTo>
                    <a:lnTo>
                      <a:pt x="8126" y="11240"/>
                    </a:lnTo>
                    <a:lnTo>
                      <a:pt x="8389" y="11124"/>
                    </a:lnTo>
                    <a:lnTo>
                      <a:pt x="8641" y="10998"/>
                    </a:lnTo>
                    <a:lnTo>
                      <a:pt x="8884" y="10851"/>
                    </a:lnTo>
                    <a:lnTo>
                      <a:pt x="9126" y="10703"/>
                    </a:lnTo>
                    <a:lnTo>
                      <a:pt x="9357" y="10535"/>
                    </a:lnTo>
                    <a:lnTo>
                      <a:pt x="9578" y="10367"/>
                    </a:lnTo>
                    <a:lnTo>
                      <a:pt x="9789" y="10177"/>
                    </a:lnTo>
                    <a:lnTo>
                      <a:pt x="9989" y="9988"/>
                    </a:lnTo>
                    <a:lnTo>
                      <a:pt x="10178" y="9788"/>
                    </a:lnTo>
                    <a:lnTo>
                      <a:pt x="10367" y="9577"/>
                    </a:lnTo>
                    <a:lnTo>
                      <a:pt x="10536" y="9356"/>
                    </a:lnTo>
                    <a:lnTo>
                      <a:pt x="10704" y="9125"/>
                    </a:lnTo>
                    <a:lnTo>
                      <a:pt x="10852" y="8883"/>
                    </a:lnTo>
                    <a:lnTo>
                      <a:pt x="10999" y="8641"/>
                    </a:lnTo>
                    <a:lnTo>
                      <a:pt x="11125" y="8388"/>
                    </a:lnTo>
                    <a:lnTo>
                      <a:pt x="11241" y="8125"/>
                    </a:lnTo>
                    <a:lnTo>
                      <a:pt x="11346" y="7862"/>
                    </a:lnTo>
                    <a:lnTo>
                      <a:pt x="11441" y="7588"/>
                    </a:lnTo>
                    <a:lnTo>
                      <a:pt x="11515" y="7315"/>
                    </a:lnTo>
                    <a:lnTo>
                      <a:pt x="11578" y="7030"/>
                    </a:lnTo>
                    <a:lnTo>
                      <a:pt x="11630" y="6746"/>
                    </a:lnTo>
                    <a:lnTo>
                      <a:pt x="11672" y="6452"/>
                    </a:lnTo>
                    <a:lnTo>
                      <a:pt x="11694" y="6157"/>
                    </a:lnTo>
                    <a:lnTo>
                      <a:pt x="11704" y="5852"/>
                    </a:lnTo>
                    <a:lnTo>
                      <a:pt x="11694" y="5546"/>
                    </a:lnTo>
                    <a:lnTo>
                      <a:pt x="11672" y="5252"/>
                    </a:lnTo>
                    <a:lnTo>
                      <a:pt x="11630" y="4957"/>
                    </a:lnTo>
                    <a:lnTo>
                      <a:pt x="11578" y="4673"/>
                    </a:lnTo>
                    <a:lnTo>
                      <a:pt x="11515" y="4389"/>
                    </a:lnTo>
                    <a:lnTo>
                      <a:pt x="11441" y="4115"/>
                    </a:lnTo>
                    <a:lnTo>
                      <a:pt x="11346" y="3841"/>
                    </a:lnTo>
                    <a:lnTo>
                      <a:pt x="11241" y="3578"/>
                    </a:lnTo>
                    <a:lnTo>
                      <a:pt x="11125" y="3315"/>
                    </a:lnTo>
                    <a:lnTo>
                      <a:pt x="10999" y="3063"/>
                    </a:lnTo>
                    <a:lnTo>
                      <a:pt x="10852" y="2821"/>
                    </a:lnTo>
                    <a:lnTo>
                      <a:pt x="10704" y="2579"/>
                    </a:lnTo>
                    <a:lnTo>
                      <a:pt x="10536" y="2358"/>
                    </a:lnTo>
                    <a:lnTo>
                      <a:pt x="10367" y="2137"/>
                    </a:lnTo>
                    <a:lnTo>
                      <a:pt x="10178" y="1916"/>
                    </a:lnTo>
                    <a:lnTo>
                      <a:pt x="9989" y="1716"/>
                    </a:lnTo>
                    <a:lnTo>
                      <a:pt x="9789" y="1526"/>
                    </a:lnTo>
                    <a:lnTo>
                      <a:pt x="9578" y="1337"/>
                    </a:lnTo>
                    <a:lnTo>
                      <a:pt x="9357" y="1168"/>
                    </a:lnTo>
                    <a:lnTo>
                      <a:pt x="9126" y="1000"/>
                    </a:lnTo>
                    <a:lnTo>
                      <a:pt x="8884" y="853"/>
                    </a:lnTo>
                    <a:lnTo>
                      <a:pt x="8641" y="705"/>
                    </a:lnTo>
                    <a:lnTo>
                      <a:pt x="8389" y="579"/>
                    </a:lnTo>
                    <a:lnTo>
                      <a:pt x="8126" y="463"/>
                    </a:lnTo>
                    <a:lnTo>
                      <a:pt x="7863" y="358"/>
                    </a:lnTo>
                    <a:lnTo>
                      <a:pt x="7589" y="263"/>
                    </a:lnTo>
                    <a:lnTo>
                      <a:pt x="7315" y="190"/>
                    </a:lnTo>
                    <a:lnTo>
                      <a:pt x="7031" y="126"/>
                    </a:lnTo>
                    <a:lnTo>
                      <a:pt x="6747" y="74"/>
                    </a:lnTo>
                    <a:lnTo>
                      <a:pt x="6452" y="32"/>
                    </a:lnTo>
                    <a:lnTo>
                      <a:pt x="6158" y="11"/>
                    </a:lnTo>
                    <a:lnTo>
                      <a:pt x="5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73"/>
              <p:cNvSpPr/>
              <p:nvPr/>
            </p:nvSpPr>
            <p:spPr>
              <a:xfrm>
                <a:off x="1562439" y="2538078"/>
                <a:ext cx="81730" cy="61151"/>
              </a:xfrm>
              <a:custGeom>
                <a:rect b="b" l="l" r="r" t="t"/>
                <a:pathLst>
                  <a:path extrusionOk="0" h="3221" w="4305">
                    <a:moveTo>
                      <a:pt x="4305" y="0"/>
                    </a:moveTo>
                    <a:lnTo>
                      <a:pt x="3852" y="179"/>
                    </a:lnTo>
                    <a:lnTo>
                      <a:pt x="2768" y="600"/>
                    </a:lnTo>
                    <a:lnTo>
                      <a:pt x="2126" y="842"/>
                    </a:lnTo>
                    <a:lnTo>
                      <a:pt x="1484" y="1074"/>
                    </a:lnTo>
                    <a:lnTo>
                      <a:pt x="895" y="1274"/>
                    </a:lnTo>
                    <a:lnTo>
                      <a:pt x="422" y="1421"/>
                    </a:lnTo>
                    <a:lnTo>
                      <a:pt x="1" y="3221"/>
                    </a:lnTo>
                    <a:lnTo>
                      <a:pt x="148" y="3168"/>
                    </a:lnTo>
                    <a:lnTo>
                      <a:pt x="548" y="3031"/>
                    </a:lnTo>
                    <a:lnTo>
                      <a:pt x="821" y="2926"/>
                    </a:lnTo>
                    <a:lnTo>
                      <a:pt x="1127" y="2800"/>
                    </a:lnTo>
                    <a:lnTo>
                      <a:pt x="1463" y="2642"/>
                    </a:lnTo>
                    <a:lnTo>
                      <a:pt x="1821" y="2463"/>
                    </a:lnTo>
                    <a:lnTo>
                      <a:pt x="2179" y="2252"/>
                    </a:lnTo>
                    <a:lnTo>
                      <a:pt x="2369" y="2137"/>
                    </a:lnTo>
                    <a:lnTo>
                      <a:pt x="2547" y="2010"/>
                    </a:lnTo>
                    <a:lnTo>
                      <a:pt x="2726" y="1884"/>
                    </a:lnTo>
                    <a:lnTo>
                      <a:pt x="2905" y="1747"/>
                    </a:lnTo>
                    <a:lnTo>
                      <a:pt x="3084" y="1610"/>
                    </a:lnTo>
                    <a:lnTo>
                      <a:pt x="3253" y="1463"/>
                    </a:lnTo>
                    <a:lnTo>
                      <a:pt x="3421" y="1305"/>
                    </a:lnTo>
                    <a:lnTo>
                      <a:pt x="3579" y="1137"/>
                    </a:lnTo>
                    <a:lnTo>
                      <a:pt x="3726" y="968"/>
                    </a:lnTo>
                    <a:lnTo>
                      <a:pt x="3863" y="790"/>
                    </a:lnTo>
                    <a:lnTo>
                      <a:pt x="3989" y="600"/>
                    </a:lnTo>
                    <a:lnTo>
                      <a:pt x="4105" y="411"/>
                    </a:lnTo>
                    <a:lnTo>
                      <a:pt x="4210" y="211"/>
                    </a:lnTo>
                    <a:lnTo>
                      <a:pt x="4305" y="0"/>
                    </a:lnTo>
                    <a:close/>
                  </a:path>
                </a:pathLst>
              </a:custGeom>
              <a:solidFill>
                <a:srgbClr val="FFAD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73"/>
              <p:cNvSpPr/>
              <p:nvPr/>
            </p:nvSpPr>
            <p:spPr>
              <a:xfrm>
                <a:off x="1439755" y="2463750"/>
                <a:ext cx="84540" cy="32977"/>
              </a:xfrm>
              <a:custGeom>
                <a:rect b="b" l="l" r="r" t="t"/>
                <a:pathLst>
                  <a:path extrusionOk="0" h="1737" w="4453">
                    <a:moveTo>
                      <a:pt x="4074" y="0"/>
                    </a:moveTo>
                    <a:lnTo>
                      <a:pt x="369" y="74"/>
                    </a:lnTo>
                    <a:lnTo>
                      <a:pt x="316" y="84"/>
                    </a:lnTo>
                    <a:lnTo>
                      <a:pt x="264" y="95"/>
                    </a:lnTo>
                    <a:lnTo>
                      <a:pt x="222" y="116"/>
                    </a:lnTo>
                    <a:lnTo>
                      <a:pt x="180" y="137"/>
                    </a:lnTo>
                    <a:lnTo>
                      <a:pt x="95" y="200"/>
                    </a:lnTo>
                    <a:lnTo>
                      <a:pt x="43" y="274"/>
                    </a:lnTo>
                    <a:lnTo>
                      <a:pt x="11" y="358"/>
                    </a:lnTo>
                    <a:lnTo>
                      <a:pt x="1" y="411"/>
                    </a:lnTo>
                    <a:lnTo>
                      <a:pt x="1" y="453"/>
                    </a:lnTo>
                    <a:lnTo>
                      <a:pt x="1" y="505"/>
                    </a:lnTo>
                    <a:lnTo>
                      <a:pt x="22" y="547"/>
                    </a:lnTo>
                    <a:lnTo>
                      <a:pt x="32" y="600"/>
                    </a:lnTo>
                    <a:lnTo>
                      <a:pt x="64" y="642"/>
                    </a:lnTo>
                    <a:lnTo>
                      <a:pt x="158" y="768"/>
                    </a:lnTo>
                    <a:lnTo>
                      <a:pt x="264" y="884"/>
                    </a:lnTo>
                    <a:lnTo>
                      <a:pt x="369" y="1000"/>
                    </a:lnTo>
                    <a:lnTo>
                      <a:pt x="485" y="1105"/>
                    </a:lnTo>
                    <a:lnTo>
                      <a:pt x="611" y="1200"/>
                    </a:lnTo>
                    <a:lnTo>
                      <a:pt x="737" y="1295"/>
                    </a:lnTo>
                    <a:lnTo>
                      <a:pt x="874" y="1379"/>
                    </a:lnTo>
                    <a:lnTo>
                      <a:pt x="1011" y="1453"/>
                    </a:lnTo>
                    <a:lnTo>
                      <a:pt x="1148" y="1516"/>
                    </a:lnTo>
                    <a:lnTo>
                      <a:pt x="1295" y="1579"/>
                    </a:lnTo>
                    <a:lnTo>
                      <a:pt x="1453" y="1621"/>
                    </a:lnTo>
                    <a:lnTo>
                      <a:pt x="1611" y="1663"/>
                    </a:lnTo>
                    <a:lnTo>
                      <a:pt x="1769" y="1695"/>
                    </a:lnTo>
                    <a:lnTo>
                      <a:pt x="1927" y="1726"/>
                    </a:lnTo>
                    <a:lnTo>
                      <a:pt x="2095" y="1737"/>
                    </a:lnTo>
                    <a:lnTo>
                      <a:pt x="2263" y="1737"/>
                    </a:lnTo>
                    <a:lnTo>
                      <a:pt x="2421" y="1726"/>
                    </a:lnTo>
                    <a:lnTo>
                      <a:pt x="2590" y="1705"/>
                    </a:lnTo>
                    <a:lnTo>
                      <a:pt x="2747" y="1684"/>
                    </a:lnTo>
                    <a:lnTo>
                      <a:pt x="2895" y="1642"/>
                    </a:lnTo>
                    <a:lnTo>
                      <a:pt x="3053" y="1600"/>
                    </a:lnTo>
                    <a:lnTo>
                      <a:pt x="3200" y="1537"/>
                    </a:lnTo>
                    <a:lnTo>
                      <a:pt x="3337" y="1474"/>
                    </a:lnTo>
                    <a:lnTo>
                      <a:pt x="3474" y="1410"/>
                    </a:lnTo>
                    <a:lnTo>
                      <a:pt x="3610" y="1326"/>
                    </a:lnTo>
                    <a:lnTo>
                      <a:pt x="3737" y="1242"/>
                    </a:lnTo>
                    <a:lnTo>
                      <a:pt x="3863" y="1147"/>
                    </a:lnTo>
                    <a:lnTo>
                      <a:pt x="3979" y="1042"/>
                    </a:lnTo>
                    <a:lnTo>
                      <a:pt x="4084" y="937"/>
                    </a:lnTo>
                    <a:lnTo>
                      <a:pt x="4189" y="832"/>
                    </a:lnTo>
                    <a:lnTo>
                      <a:pt x="4295" y="705"/>
                    </a:lnTo>
                    <a:lnTo>
                      <a:pt x="4379" y="579"/>
                    </a:lnTo>
                    <a:lnTo>
                      <a:pt x="4410" y="537"/>
                    </a:lnTo>
                    <a:lnTo>
                      <a:pt x="4431" y="484"/>
                    </a:lnTo>
                    <a:lnTo>
                      <a:pt x="4442" y="432"/>
                    </a:lnTo>
                    <a:lnTo>
                      <a:pt x="4452" y="379"/>
                    </a:lnTo>
                    <a:lnTo>
                      <a:pt x="4452" y="337"/>
                    </a:lnTo>
                    <a:lnTo>
                      <a:pt x="4442" y="284"/>
                    </a:lnTo>
                    <a:lnTo>
                      <a:pt x="4431" y="242"/>
                    </a:lnTo>
                    <a:lnTo>
                      <a:pt x="4410" y="190"/>
                    </a:lnTo>
                    <a:lnTo>
                      <a:pt x="4379" y="148"/>
                    </a:lnTo>
                    <a:lnTo>
                      <a:pt x="4358" y="116"/>
                    </a:lnTo>
                    <a:lnTo>
                      <a:pt x="4316" y="74"/>
                    </a:lnTo>
                    <a:lnTo>
                      <a:pt x="4273" y="53"/>
                    </a:lnTo>
                    <a:lnTo>
                      <a:pt x="4231" y="21"/>
                    </a:lnTo>
                    <a:lnTo>
                      <a:pt x="4189" y="11"/>
                    </a:lnTo>
                    <a:lnTo>
                      <a:pt x="41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26" name="Google Shape;1726;p73"/>
            <p:cNvCxnSpPr/>
            <p:nvPr/>
          </p:nvCxnSpPr>
          <p:spPr>
            <a:xfrm>
              <a:off x="7302050" y="4730550"/>
              <a:ext cx="1386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27" name="Google Shape;1727;p73"/>
          <p:cNvSpPr txBox="1"/>
          <p:nvPr/>
        </p:nvSpPr>
        <p:spPr>
          <a:xfrm>
            <a:off x="457200" y="1236363"/>
            <a:ext cx="26187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entire Solar System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8" name="Google Shape;1728;p73"/>
          <p:cNvGrpSpPr/>
          <p:nvPr/>
        </p:nvGrpSpPr>
        <p:grpSpPr>
          <a:xfrm>
            <a:off x="3789300" y="1289775"/>
            <a:ext cx="1565400" cy="663575"/>
            <a:chOff x="3789300" y="1289775"/>
            <a:chExt cx="1565400" cy="663575"/>
          </a:xfrm>
        </p:grpSpPr>
        <p:sp>
          <p:nvSpPr>
            <p:cNvPr id="1729" name="Google Shape;1729;p73"/>
            <p:cNvSpPr txBox="1"/>
            <p:nvPr/>
          </p:nvSpPr>
          <p:spPr>
            <a:xfrm>
              <a:off x="3789300" y="1289775"/>
              <a:ext cx="156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Millennials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0" name="Google Shape;1730;p73"/>
            <p:cNvSpPr txBox="1"/>
            <p:nvPr/>
          </p:nvSpPr>
          <p:spPr>
            <a:xfrm>
              <a:off x="3916050" y="162155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1981-1996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31" name="Google Shape;1731;p73"/>
          <p:cNvGrpSpPr/>
          <p:nvPr/>
        </p:nvGrpSpPr>
        <p:grpSpPr>
          <a:xfrm>
            <a:off x="1371600" y="3583675"/>
            <a:ext cx="1981200" cy="663600"/>
            <a:chOff x="1524000" y="3583675"/>
            <a:chExt cx="1981200" cy="663600"/>
          </a:xfrm>
        </p:grpSpPr>
        <p:sp>
          <p:nvSpPr>
            <p:cNvPr id="1732" name="Google Shape;1732;p73"/>
            <p:cNvSpPr txBox="1"/>
            <p:nvPr/>
          </p:nvSpPr>
          <p:spPr>
            <a:xfrm>
              <a:off x="1731900" y="3583675"/>
              <a:ext cx="156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Stock Options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3" name="Google Shape;1733;p73"/>
            <p:cNvSpPr txBox="1"/>
            <p:nvPr/>
          </p:nvSpPr>
          <p:spPr>
            <a:xfrm>
              <a:off x="1524000" y="3915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Monetary reward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4" name="Google Shape;1734;p73"/>
          <p:cNvSpPr txBox="1"/>
          <p:nvPr/>
        </p:nvSpPr>
        <p:spPr>
          <a:xfrm>
            <a:off x="3789300" y="2571750"/>
            <a:ext cx="1565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5" name="Google Shape;1735;p73"/>
          <p:cNvGrpSpPr/>
          <p:nvPr/>
        </p:nvGrpSpPr>
        <p:grpSpPr>
          <a:xfrm>
            <a:off x="5791200" y="3583675"/>
            <a:ext cx="1981200" cy="663600"/>
            <a:chOff x="5638800" y="3583675"/>
            <a:chExt cx="1981200" cy="663600"/>
          </a:xfrm>
        </p:grpSpPr>
        <p:sp>
          <p:nvSpPr>
            <p:cNvPr id="1736" name="Google Shape;1736;p73"/>
            <p:cNvSpPr txBox="1"/>
            <p:nvPr/>
          </p:nvSpPr>
          <p:spPr>
            <a:xfrm>
              <a:off x="5846700" y="3583675"/>
              <a:ext cx="156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Feedback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7" name="Google Shape;1737;p73"/>
            <p:cNvSpPr txBox="1"/>
            <p:nvPr/>
          </p:nvSpPr>
          <p:spPr>
            <a:xfrm>
              <a:off x="5638800" y="39154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Non-monetary reward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38" name="Google Shape;1738;p73"/>
          <p:cNvCxnSpPr>
            <a:stCxn id="1692" idx="1"/>
            <a:endCxn id="1727" idx="3"/>
          </p:cNvCxnSpPr>
          <p:nvPr/>
        </p:nvCxnSpPr>
        <p:spPr>
          <a:xfrm rot="10800000">
            <a:off x="3075900" y="1627275"/>
            <a:ext cx="42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39" name="Google Shape;1739;p73"/>
          <p:cNvCxnSpPr>
            <a:stCxn id="1692" idx="2"/>
            <a:endCxn id="1734" idx="0"/>
          </p:cNvCxnSpPr>
          <p:nvPr/>
        </p:nvCxnSpPr>
        <p:spPr>
          <a:xfrm>
            <a:off x="4572000" y="2121075"/>
            <a:ext cx="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40" name="Google Shape;1740;p73"/>
          <p:cNvCxnSpPr>
            <a:stCxn id="1734" idx="2"/>
            <a:endCxn id="1693" idx="0"/>
          </p:cNvCxnSpPr>
          <p:nvPr/>
        </p:nvCxnSpPr>
        <p:spPr>
          <a:xfrm rot="5400000">
            <a:off x="3199650" y="2066100"/>
            <a:ext cx="534900" cy="2209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41" name="Google Shape;1741;p73"/>
          <p:cNvCxnSpPr>
            <a:stCxn id="1734" idx="2"/>
            <a:endCxn id="1694" idx="0"/>
          </p:cNvCxnSpPr>
          <p:nvPr/>
        </p:nvCxnSpPr>
        <p:spPr>
          <a:xfrm flipH="1" rot="-5400000">
            <a:off x="5409450" y="2066100"/>
            <a:ext cx="534900" cy="22098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742" name="Google Shape;1742;p73"/>
          <p:cNvGrpSpPr/>
          <p:nvPr/>
        </p:nvGrpSpPr>
        <p:grpSpPr>
          <a:xfrm>
            <a:off x="4426994" y="4032718"/>
            <a:ext cx="290010" cy="274317"/>
            <a:chOff x="4456875" y="2635825"/>
            <a:chExt cx="481825" cy="451700"/>
          </a:xfrm>
        </p:grpSpPr>
        <p:sp>
          <p:nvSpPr>
            <p:cNvPr id="1743" name="Google Shape;1743;p73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73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73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73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73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73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9" name="Google Shape;1749;p73"/>
          <p:cNvSpPr txBox="1"/>
          <p:nvPr/>
        </p:nvSpPr>
        <p:spPr>
          <a:xfrm>
            <a:off x="3789300" y="3583675"/>
            <a:ext cx="15654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Digital Natives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74"/>
          <p:cNvSpPr/>
          <p:nvPr/>
        </p:nvSpPr>
        <p:spPr>
          <a:xfrm>
            <a:off x="3743188" y="934025"/>
            <a:ext cx="1657500" cy="5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74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756" name="Google Shape;1756;p74"/>
          <p:cNvGrpSpPr/>
          <p:nvPr/>
        </p:nvGrpSpPr>
        <p:grpSpPr>
          <a:xfrm>
            <a:off x="2903900" y="1960103"/>
            <a:ext cx="742719" cy="649319"/>
            <a:chOff x="3834900" y="1845378"/>
            <a:chExt cx="742719" cy="649319"/>
          </a:xfrm>
        </p:grpSpPr>
        <p:sp>
          <p:nvSpPr>
            <p:cNvPr id="1757" name="Google Shape;1757;p74"/>
            <p:cNvSpPr/>
            <p:nvPr/>
          </p:nvSpPr>
          <p:spPr>
            <a:xfrm flipH="1" rot="-5400000">
              <a:off x="3908295" y="1825373"/>
              <a:ext cx="649319" cy="689329"/>
            </a:xfrm>
            <a:custGeom>
              <a:rect b="b" l="l" r="r" t="t"/>
              <a:pathLst>
                <a:path extrusionOk="0" h="30995" w="29196">
                  <a:moveTo>
                    <a:pt x="14303" y="0"/>
                  </a:moveTo>
                  <a:lnTo>
                    <a:pt x="13861" y="21"/>
                  </a:lnTo>
                  <a:lnTo>
                    <a:pt x="13419" y="53"/>
                  </a:lnTo>
                  <a:lnTo>
                    <a:pt x="12988" y="95"/>
                  </a:lnTo>
                  <a:lnTo>
                    <a:pt x="12556" y="158"/>
                  </a:lnTo>
                  <a:lnTo>
                    <a:pt x="12135" y="221"/>
                  </a:lnTo>
                  <a:lnTo>
                    <a:pt x="11714" y="306"/>
                  </a:lnTo>
                  <a:lnTo>
                    <a:pt x="11293" y="400"/>
                  </a:lnTo>
                  <a:lnTo>
                    <a:pt x="10883" y="506"/>
                  </a:lnTo>
                  <a:lnTo>
                    <a:pt x="10472" y="621"/>
                  </a:lnTo>
                  <a:lnTo>
                    <a:pt x="10073" y="748"/>
                  </a:lnTo>
                  <a:lnTo>
                    <a:pt x="9673" y="884"/>
                  </a:lnTo>
                  <a:lnTo>
                    <a:pt x="9283" y="1032"/>
                  </a:lnTo>
                  <a:lnTo>
                    <a:pt x="8904" y="1200"/>
                  </a:lnTo>
                  <a:lnTo>
                    <a:pt x="8525" y="1369"/>
                  </a:lnTo>
                  <a:lnTo>
                    <a:pt x="8147" y="1547"/>
                  </a:lnTo>
                  <a:lnTo>
                    <a:pt x="7778" y="1737"/>
                  </a:lnTo>
                  <a:lnTo>
                    <a:pt x="7420" y="1937"/>
                  </a:lnTo>
                  <a:lnTo>
                    <a:pt x="7063" y="2147"/>
                  </a:lnTo>
                  <a:lnTo>
                    <a:pt x="6715" y="2368"/>
                  </a:lnTo>
                  <a:lnTo>
                    <a:pt x="6379" y="2600"/>
                  </a:lnTo>
                  <a:lnTo>
                    <a:pt x="6042" y="2842"/>
                  </a:lnTo>
                  <a:lnTo>
                    <a:pt x="5715" y="3095"/>
                  </a:lnTo>
                  <a:lnTo>
                    <a:pt x="5400" y="3347"/>
                  </a:lnTo>
                  <a:lnTo>
                    <a:pt x="5084" y="3610"/>
                  </a:lnTo>
                  <a:lnTo>
                    <a:pt x="4779" y="3894"/>
                  </a:lnTo>
                  <a:lnTo>
                    <a:pt x="4484" y="4179"/>
                  </a:lnTo>
                  <a:lnTo>
                    <a:pt x="4200" y="4463"/>
                  </a:lnTo>
                  <a:lnTo>
                    <a:pt x="3916" y="4768"/>
                  </a:lnTo>
                  <a:lnTo>
                    <a:pt x="3642" y="5073"/>
                  </a:lnTo>
                  <a:lnTo>
                    <a:pt x="3379" y="5389"/>
                  </a:lnTo>
                  <a:lnTo>
                    <a:pt x="3126" y="5705"/>
                  </a:lnTo>
                  <a:lnTo>
                    <a:pt x="2884" y="6041"/>
                  </a:lnTo>
                  <a:lnTo>
                    <a:pt x="2642" y="6378"/>
                  </a:lnTo>
                  <a:lnTo>
                    <a:pt x="2411" y="6725"/>
                  </a:lnTo>
                  <a:lnTo>
                    <a:pt x="2190" y="7073"/>
                  </a:lnTo>
                  <a:lnTo>
                    <a:pt x="1979" y="7431"/>
                  </a:lnTo>
                  <a:lnTo>
                    <a:pt x="1779" y="7788"/>
                  </a:lnTo>
                  <a:lnTo>
                    <a:pt x="1590" y="8157"/>
                  </a:lnTo>
                  <a:lnTo>
                    <a:pt x="1411" y="8536"/>
                  </a:lnTo>
                  <a:lnTo>
                    <a:pt x="1243" y="8915"/>
                  </a:lnTo>
                  <a:lnTo>
                    <a:pt x="1085" y="9304"/>
                  </a:lnTo>
                  <a:lnTo>
                    <a:pt x="937" y="9704"/>
                  </a:lnTo>
                  <a:lnTo>
                    <a:pt x="790" y="10093"/>
                  </a:lnTo>
                  <a:lnTo>
                    <a:pt x="664" y="10504"/>
                  </a:lnTo>
                  <a:lnTo>
                    <a:pt x="548" y="10914"/>
                  </a:lnTo>
                  <a:lnTo>
                    <a:pt x="443" y="11325"/>
                  </a:lnTo>
                  <a:lnTo>
                    <a:pt x="348" y="11746"/>
                  </a:lnTo>
                  <a:lnTo>
                    <a:pt x="264" y="12167"/>
                  </a:lnTo>
                  <a:lnTo>
                    <a:pt x="190" y="12588"/>
                  </a:lnTo>
                  <a:lnTo>
                    <a:pt x="127" y="13019"/>
                  </a:lnTo>
                  <a:lnTo>
                    <a:pt x="74" y="13451"/>
                  </a:lnTo>
                  <a:lnTo>
                    <a:pt x="43" y="13893"/>
                  </a:lnTo>
                  <a:lnTo>
                    <a:pt x="11" y="14335"/>
                  </a:lnTo>
                  <a:lnTo>
                    <a:pt x="1" y="14777"/>
                  </a:lnTo>
                  <a:lnTo>
                    <a:pt x="1" y="15229"/>
                  </a:lnTo>
                  <a:lnTo>
                    <a:pt x="11" y="15682"/>
                  </a:lnTo>
                  <a:lnTo>
                    <a:pt x="43" y="16134"/>
                  </a:lnTo>
                  <a:lnTo>
                    <a:pt x="74" y="16587"/>
                  </a:lnTo>
                  <a:lnTo>
                    <a:pt x="127" y="17050"/>
                  </a:lnTo>
                  <a:lnTo>
                    <a:pt x="190" y="17513"/>
                  </a:lnTo>
                  <a:lnTo>
                    <a:pt x="274" y="17976"/>
                  </a:lnTo>
                  <a:lnTo>
                    <a:pt x="359" y="18439"/>
                  </a:lnTo>
                  <a:lnTo>
                    <a:pt x="464" y="18902"/>
                  </a:lnTo>
                  <a:lnTo>
                    <a:pt x="611" y="19449"/>
                  </a:lnTo>
                  <a:lnTo>
                    <a:pt x="780" y="19997"/>
                  </a:lnTo>
                  <a:lnTo>
                    <a:pt x="958" y="20523"/>
                  </a:lnTo>
                  <a:lnTo>
                    <a:pt x="1169" y="21039"/>
                  </a:lnTo>
                  <a:lnTo>
                    <a:pt x="1390" y="21554"/>
                  </a:lnTo>
                  <a:lnTo>
                    <a:pt x="1643" y="22049"/>
                  </a:lnTo>
                  <a:lnTo>
                    <a:pt x="1906" y="22533"/>
                  </a:lnTo>
                  <a:lnTo>
                    <a:pt x="2179" y="23007"/>
                  </a:lnTo>
                  <a:lnTo>
                    <a:pt x="2485" y="23470"/>
                  </a:lnTo>
                  <a:lnTo>
                    <a:pt x="2800" y="23922"/>
                  </a:lnTo>
                  <a:lnTo>
                    <a:pt x="3126" y="24354"/>
                  </a:lnTo>
                  <a:lnTo>
                    <a:pt x="3474" y="24775"/>
                  </a:lnTo>
                  <a:lnTo>
                    <a:pt x="3842" y="25185"/>
                  </a:lnTo>
                  <a:lnTo>
                    <a:pt x="4221" y="25585"/>
                  </a:lnTo>
                  <a:lnTo>
                    <a:pt x="4610" y="25964"/>
                  </a:lnTo>
                  <a:lnTo>
                    <a:pt x="5021" y="26332"/>
                  </a:lnTo>
                  <a:lnTo>
                    <a:pt x="5442" y="26680"/>
                  </a:lnTo>
                  <a:lnTo>
                    <a:pt x="5873" y="27016"/>
                  </a:lnTo>
                  <a:lnTo>
                    <a:pt x="6326" y="27332"/>
                  </a:lnTo>
                  <a:lnTo>
                    <a:pt x="6778" y="27637"/>
                  </a:lnTo>
                  <a:lnTo>
                    <a:pt x="7252" y="27921"/>
                  </a:lnTo>
                  <a:lnTo>
                    <a:pt x="7736" y="28195"/>
                  </a:lnTo>
                  <a:lnTo>
                    <a:pt x="8220" y="28448"/>
                  </a:lnTo>
                  <a:lnTo>
                    <a:pt x="8725" y="28679"/>
                  </a:lnTo>
                  <a:lnTo>
                    <a:pt x="9241" y="28900"/>
                  </a:lnTo>
                  <a:lnTo>
                    <a:pt x="9757" y="29100"/>
                  </a:lnTo>
                  <a:lnTo>
                    <a:pt x="10283" y="29279"/>
                  </a:lnTo>
                  <a:lnTo>
                    <a:pt x="10820" y="29437"/>
                  </a:lnTo>
                  <a:lnTo>
                    <a:pt x="11367" y="29584"/>
                  </a:lnTo>
                  <a:lnTo>
                    <a:pt x="11914" y="29711"/>
                  </a:lnTo>
                  <a:lnTo>
                    <a:pt x="12472" y="29805"/>
                  </a:lnTo>
                  <a:lnTo>
                    <a:pt x="13040" y="29890"/>
                  </a:lnTo>
                  <a:lnTo>
                    <a:pt x="13525" y="29953"/>
                  </a:lnTo>
                  <a:lnTo>
                    <a:pt x="13998" y="29984"/>
                  </a:lnTo>
                  <a:lnTo>
                    <a:pt x="14472" y="30016"/>
                  </a:lnTo>
                  <a:lnTo>
                    <a:pt x="14935" y="30026"/>
                  </a:lnTo>
                  <a:lnTo>
                    <a:pt x="15387" y="30026"/>
                  </a:lnTo>
                  <a:lnTo>
                    <a:pt x="15840" y="30016"/>
                  </a:lnTo>
                  <a:lnTo>
                    <a:pt x="16282" y="29984"/>
                  </a:lnTo>
                  <a:lnTo>
                    <a:pt x="16713" y="29953"/>
                  </a:lnTo>
                  <a:lnTo>
                    <a:pt x="17145" y="29890"/>
                  </a:lnTo>
                  <a:lnTo>
                    <a:pt x="17566" y="29826"/>
                  </a:lnTo>
                  <a:lnTo>
                    <a:pt x="17987" y="29753"/>
                  </a:lnTo>
                  <a:lnTo>
                    <a:pt x="18397" y="29658"/>
                  </a:lnTo>
                  <a:lnTo>
                    <a:pt x="18797" y="29553"/>
                  </a:lnTo>
                  <a:lnTo>
                    <a:pt x="19197" y="29437"/>
                  </a:lnTo>
                  <a:lnTo>
                    <a:pt x="19587" y="29311"/>
                  </a:lnTo>
                  <a:lnTo>
                    <a:pt x="19976" y="29174"/>
                  </a:lnTo>
                  <a:lnTo>
                    <a:pt x="20355" y="29027"/>
                  </a:lnTo>
                  <a:lnTo>
                    <a:pt x="20723" y="28869"/>
                  </a:lnTo>
                  <a:lnTo>
                    <a:pt x="21092" y="28700"/>
                  </a:lnTo>
                  <a:lnTo>
                    <a:pt x="21460" y="28511"/>
                  </a:lnTo>
                  <a:lnTo>
                    <a:pt x="21807" y="28321"/>
                  </a:lnTo>
                  <a:lnTo>
                    <a:pt x="22165" y="28121"/>
                  </a:lnTo>
                  <a:lnTo>
                    <a:pt x="22502" y="27900"/>
                  </a:lnTo>
                  <a:lnTo>
                    <a:pt x="22849" y="27679"/>
                  </a:lnTo>
                  <a:lnTo>
                    <a:pt x="23175" y="27448"/>
                  </a:lnTo>
                  <a:lnTo>
                    <a:pt x="23512" y="27206"/>
                  </a:lnTo>
                  <a:lnTo>
                    <a:pt x="23838" y="26953"/>
                  </a:lnTo>
                  <a:lnTo>
                    <a:pt x="24154" y="26690"/>
                  </a:lnTo>
                  <a:lnTo>
                    <a:pt x="24470" y="26416"/>
                  </a:lnTo>
                  <a:lnTo>
                    <a:pt x="24775" y="26132"/>
                  </a:lnTo>
                  <a:lnTo>
                    <a:pt x="25080" y="25848"/>
                  </a:lnTo>
                  <a:lnTo>
                    <a:pt x="25375" y="25553"/>
                  </a:lnTo>
                  <a:lnTo>
                    <a:pt x="29195" y="30995"/>
                  </a:lnTo>
                  <a:lnTo>
                    <a:pt x="29195" y="13966"/>
                  </a:lnTo>
                  <a:lnTo>
                    <a:pt x="29185" y="13608"/>
                  </a:lnTo>
                  <a:lnTo>
                    <a:pt x="29174" y="13240"/>
                  </a:lnTo>
                  <a:lnTo>
                    <a:pt x="29153" y="12882"/>
                  </a:lnTo>
                  <a:lnTo>
                    <a:pt x="29122" y="12524"/>
                  </a:lnTo>
                  <a:lnTo>
                    <a:pt x="29079" y="12167"/>
                  </a:lnTo>
                  <a:lnTo>
                    <a:pt x="29027" y="11819"/>
                  </a:lnTo>
                  <a:lnTo>
                    <a:pt x="28964" y="11472"/>
                  </a:lnTo>
                  <a:lnTo>
                    <a:pt x="28901" y="11125"/>
                  </a:lnTo>
                  <a:lnTo>
                    <a:pt x="28827" y="10788"/>
                  </a:lnTo>
                  <a:lnTo>
                    <a:pt x="28743" y="10451"/>
                  </a:lnTo>
                  <a:lnTo>
                    <a:pt x="28648" y="10114"/>
                  </a:lnTo>
                  <a:lnTo>
                    <a:pt x="28543" y="9778"/>
                  </a:lnTo>
                  <a:lnTo>
                    <a:pt x="28427" y="9451"/>
                  </a:lnTo>
                  <a:lnTo>
                    <a:pt x="28311" y="9125"/>
                  </a:lnTo>
                  <a:lnTo>
                    <a:pt x="28185" y="8809"/>
                  </a:lnTo>
                  <a:lnTo>
                    <a:pt x="28059" y="8494"/>
                  </a:lnTo>
                  <a:lnTo>
                    <a:pt x="27911" y="8178"/>
                  </a:lnTo>
                  <a:lnTo>
                    <a:pt x="27764" y="7873"/>
                  </a:lnTo>
                  <a:lnTo>
                    <a:pt x="27606" y="7567"/>
                  </a:lnTo>
                  <a:lnTo>
                    <a:pt x="27448" y="7273"/>
                  </a:lnTo>
                  <a:lnTo>
                    <a:pt x="27269" y="6978"/>
                  </a:lnTo>
                  <a:lnTo>
                    <a:pt x="27090" y="6683"/>
                  </a:lnTo>
                  <a:lnTo>
                    <a:pt x="26911" y="6399"/>
                  </a:lnTo>
                  <a:lnTo>
                    <a:pt x="26722" y="6115"/>
                  </a:lnTo>
                  <a:lnTo>
                    <a:pt x="26522" y="5841"/>
                  </a:lnTo>
                  <a:lnTo>
                    <a:pt x="26312" y="5568"/>
                  </a:lnTo>
                  <a:lnTo>
                    <a:pt x="26101" y="5305"/>
                  </a:lnTo>
                  <a:lnTo>
                    <a:pt x="25880" y="5042"/>
                  </a:lnTo>
                  <a:lnTo>
                    <a:pt x="25659" y="4789"/>
                  </a:lnTo>
                  <a:lnTo>
                    <a:pt x="25428" y="4536"/>
                  </a:lnTo>
                  <a:lnTo>
                    <a:pt x="25196" y="4294"/>
                  </a:lnTo>
                  <a:lnTo>
                    <a:pt x="24954" y="4052"/>
                  </a:lnTo>
                  <a:lnTo>
                    <a:pt x="24701" y="3821"/>
                  </a:lnTo>
                  <a:lnTo>
                    <a:pt x="24449" y="3600"/>
                  </a:lnTo>
                  <a:lnTo>
                    <a:pt x="24186" y="3379"/>
                  </a:lnTo>
                  <a:lnTo>
                    <a:pt x="23923" y="3158"/>
                  </a:lnTo>
                  <a:lnTo>
                    <a:pt x="23649" y="2947"/>
                  </a:lnTo>
                  <a:lnTo>
                    <a:pt x="23375" y="2747"/>
                  </a:lnTo>
                  <a:lnTo>
                    <a:pt x="23102" y="2547"/>
                  </a:lnTo>
                  <a:lnTo>
                    <a:pt x="22807" y="2358"/>
                  </a:lnTo>
                  <a:lnTo>
                    <a:pt x="22523" y="2179"/>
                  </a:lnTo>
                  <a:lnTo>
                    <a:pt x="22228" y="2000"/>
                  </a:lnTo>
                  <a:lnTo>
                    <a:pt x="21923" y="1832"/>
                  </a:lnTo>
                  <a:lnTo>
                    <a:pt x="21618" y="1663"/>
                  </a:lnTo>
                  <a:lnTo>
                    <a:pt x="21313" y="1505"/>
                  </a:lnTo>
                  <a:lnTo>
                    <a:pt x="20997" y="1358"/>
                  </a:lnTo>
                  <a:lnTo>
                    <a:pt x="20681" y="1221"/>
                  </a:lnTo>
                  <a:lnTo>
                    <a:pt x="20355" y="1084"/>
                  </a:lnTo>
                  <a:lnTo>
                    <a:pt x="20029" y="958"/>
                  </a:lnTo>
                  <a:lnTo>
                    <a:pt x="19702" y="832"/>
                  </a:lnTo>
                  <a:lnTo>
                    <a:pt x="19366" y="727"/>
                  </a:lnTo>
                  <a:lnTo>
                    <a:pt x="19029" y="621"/>
                  </a:lnTo>
                  <a:lnTo>
                    <a:pt x="18692" y="516"/>
                  </a:lnTo>
                  <a:lnTo>
                    <a:pt x="18345" y="432"/>
                  </a:lnTo>
                  <a:lnTo>
                    <a:pt x="17997" y="348"/>
                  </a:lnTo>
                  <a:lnTo>
                    <a:pt x="17650" y="274"/>
                  </a:lnTo>
                  <a:lnTo>
                    <a:pt x="17303" y="211"/>
                  </a:lnTo>
                  <a:lnTo>
                    <a:pt x="16945" y="158"/>
                  </a:lnTo>
                  <a:lnTo>
                    <a:pt x="16587" y="106"/>
                  </a:lnTo>
                  <a:lnTo>
                    <a:pt x="16219" y="64"/>
                  </a:lnTo>
                  <a:lnTo>
                    <a:pt x="15861" y="32"/>
                  </a:lnTo>
                  <a:lnTo>
                    <a:pt x="15493" y="11"/>
                  </a:lnTo>
                  <a:lnTo>
                    <a:pt x="15124" y="0"/>
                  </a:lnTo>
                  <a:close/>
                </a:path>
              </a:pathLst>
            </a:custGeom>
            <a:solidFill>
              <a:srgbClr val="66AF4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74"/>
            <p:cNvSpPr/>
            <p:nvPr/>
          </p:nvSpPr>
          <p:spPr>
            <a:xfrm>
              <a:off x="3834900" y="215102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9" name="Google Shape;1759;p74"/>
          <p:cNvGrpSpPr/>
          <p:nvPr/>
        </p:nvGrpSpPr>
        <p:grpSpPr>
          <a:xfrm>
            <a:off x="2930595" y="2857278"/>
            <a:ext cx="689329" cy="687597"/>
            <a:chOff x="2920465" y="2607378"/>
            <a:chExt cx="689329" cy="687597"/>
          </a:xfrm>
        </p:grpSpPr>
        <p:sp>
          <p:nvSpPr>
            <p:cNvPr id="1760" name="Google Shape;1760;p74"/>
            <p:cNvSpPr/>
            <p:nvPr/>
          </p:nvSpPr>
          <p:spPr>
            <a:xfrm flipH="1" rot="-5400000">
              <a:off x="2940470" y="2587373"/>
              <a:ext cx="649319" cy="689329"/>
            </a:xfrm>
            <a:custGeom>
              <a:rect b="b" l="l" r="r" t="t"/>
              <a:pathLst>
                <a:path extrusionOk="0" h="30995" w="29196">
                  <a:moveTo>
                    <a:pt x="14303" y="0"/>
                  </a:moveTo>
                  <a:lnTo>
                    <a:pt x="13861" y="21"/>
                  </a:lnTo>
                  <a:lnTo>
                    <a:pt x="13419" y="53"/>
                  </a:lnTo>
                  <a:lnTo>
                    <a:pt x="12988" y="95"/>
                  </a:lnTo>
                  <a:lnTo>
                    <a:pt x="12556" y="158"/>
                  </a:lnTo>
                  <a:lnTo>
                    <a:pt x="12135" y="221"/>
                  </a:lnTo>
                  <a:lnTo>
                    <a:pt x="11714" y="306"/>
                  </a:lnTo>
                  <a:lnTo>
                    <a:pt x="11293" y="400"/>
                  </a:lnTo>
                  <a:lnTo>
                    <a:pt x="10883" y="506"/>
                  </a:lnTo>
                  <a:lnTo>
                    <a:pt x="10472" y="621"/>
                  </a:lnTo>
                  <a:lnTo>
                    <a:pt x="10073" y="748"/>
                  </a:lnTo>
                  <a:lnTo>
                    <a:pt x="9673" y="884"/>
                  </a:lnTo>
                  <a:lnTo>
                    <a:pt x="9283" y="1032"/>
                  </a:lnTo>
                  <a:lnTo>
                    <a:pt x="8904" y="1200"/>
                  </a:lnTo>
                  <a:lnTo>
                    <a:pt x="8525" y="1369"/>
                  </a:lnTo>
                  <a:lnTo>
                    <a:pt x="8147" y="1547"/>
                  </a:lnTo>
                  <a:lnTo>
                    <a:pt x="7778" y="1737"/>
                  </a:lnTo>
                  <a:lnTo>
                    <a:pt x="7420" y="1937"/>
                  </a:lnTo>
                  <a:lnTo>
                    <a:pt x="7063" y="2147"/>
                  </a:lnTo>
                  <a:lnTo>
                    <a:pt x="6715" y="2368"/>
                  </a:lnTo>
                  <a:lnTo>
                    <a:pt x="6379" y="2600"/>
                  </a:lnTo>
                  <a:lnTo>
                    <a:pt x="6042" y="2842"/>
                  </a:lnTo>
                  <a:lnTo>
                    <a:pt x="5715" y="3095"/>
                  </a:lnTo>
                  <a:lnTo>
                    <a:pt x="5400" y="3347"/>
                  </a:lnTo>
                  <a:lnTo>
                    <a:pt x="5084" y="3610"/>
                  </a:lnTo>
                  <a:lnTo>
                    <a:pt x="4779" y="3894"/>
                  </a:lnTo>
                  <a:lnTo>
                    <a:pt x="4484" y="4179"/>
                  </a:lnTo>
                  <a:lnTo>
                    <a:pt x="4200" y="4463"/>
                  </a:lnTo>
                  <a:lnTo>
                    <a:pt x="3916" y="4768"/>
                  </a:lnTo>
                  <a:lnTo>
                    <a:pt x="3642" y="5073"/>
                  </a:lnTo>
                  <a:lnTo>
                    <a:pt x="3379" y="5389"/>
                  </a:lnTo>
                  <a:lnTo>
                    <a:pt x="3126" y="5705"/>
                  </a:lnTo>
                  <a:lnTo>
                    <a:pt x="2884" y="6041"/>
                  </a:lnTo>
                  <a:lnTo>
                    <a:pt x="2642" y="6378"/>
                  </a:lnTo>
                  <a:lnTo>
                    <a:pt x="2411" y="6725"/>
                  </a:lnTo>
                  <a:lnTo>
                    <a:pt x="2190" y="7073"/>
                  </a:lnTo>
                  <a:lnTo>
                    <a:pt x="1979" y="7431"/>
                  </a:lnTo>
                  <a:lnTo>
                    <a:pt x="1779" y="7788"/>
                  </a:lnTo>
                  <a:lnTo>
                    <a:pt x="1590" y="8157"/>
                  </a:lnTo>
                  <a:lnTo>
                    <a:pt x="1411" y="8536"/>
                  </a:lnTo>
                  <a:lnTo>
                    <a:pt x="1243" y="8915"/>
                  </a:lnTo>
                  <a:lnTo>
                    <a:pt x="1085" y="9304"/>
                  </a:lnTo>
                  <a:lnTo>
                    <a:pt x="937" y="9704"/>
                  </a:lnTo>
                  <a:lnTo>
                    <a:pt x="790" y="10093"/>
                  </a:lnTo>
                  <a:lnTo>
                    <a:pt x="664" y="10504"/>
                  </a:lnTo>
                  <a:lnTo>
                    <a:pt x="548" y="10914"/>
                  </a:lnTo>
                  <a:lnTo>
                    <a:pt x="443" y="11325"/>
                  </a:lnTo>
                  <a:lnTo>
                    <a:pt x="348" y="11746"/>
                  </a:lnTo>
                  <a:lnTo>
                    <a:pt x="264" y="12167"/>
                  </a:lnTo>
                  <a:lnTo>
                    <a:pt x="190" y="12588"/>
                  </a:lnTo>
                  <a:lnTo>
                    <a:pt x="127" y="13019"/>
                  </a:lnTo>
                  <a:lnTo>
                    <a:pt x="74" y="13451"/>
                  </a:lnTo>
                  <a:lnTo>
                    <a:pt x="43" y="13893"/>
                  </a:lnTo>
                  <a:lnTo>
                    <a:pt x="11" y="14335"/>
                  </a:lnTo>
                  <a:lnTo>
                    <a:pt x="1" y="14777"/>
                  </a:lnTo>
                  <a:lnTo>
                    <a:pt x="1" y="15229"/>
                  </a:lnTo>
                  <a:lnTo>
                    <a:pt x="11" y="15682"/>
                  </a:lnTo>
                  <a:lnTo>
                    <a:pt x="43" y="16134"/>
                  </a:lnTo>
                  <a:lnTo>
                    <a:pt x="74" y="16587"/>
                  </a:lnTo>
                  <a:lnTo>
                    <a:pt x="127" y="17050"/>
                  </a:lnTo>
                  <a:lnTo>
                    <a:pt x="190" y="17513"/>
                  </a:lnTo>
                  <a:lnTo>
                    <a:pt x="274" y="17976"/>
                  </a:lnTo>
                  <a:lnTo>
                    <a:pt x="359" y="18439"/>
                  </a:lnTo>
                  <a:lnTo>
                    <a:pt x="464" y="18902"/>
                  </a:lnTo>
                  <a:lnTo>
                    <a:pt x="611" y="19449"/>
                  </a:lnTo>
                  <a:lnTo>
                    <a:pt x="780" y="19997"/>
                  </a:lnTo>
                  <a:lnTo>
                    <a:pt x="958" y="20523"/>
                  </a:lnTo>
                  <a:lnTo>
                    <a:pt x="1169" y="21039"/>
                  </a:lnTo>
                  <a:lnTo>
                    <a:pt x="1390" y="21554"/>
                  </a:lnTo>
                  <a:lnTo>
                    <a:pt x="1643" y="22049"/>
                  </a:lnTo>
                  <a:lnTo>
                    <a:pt x="1906" y="22533"/>
                  </a:lnTo>
                  <a:lnTo>
                    <a:pt x="2179" y="23007"/>
                  </a:lnTo>
                  <a:lnTo>
                    <a:pt x="2485" y="23470"/>
                  </a:lnTo>
                  <a:lnTo>
                    <a:pt x="2800" y="23922"/>
                  </a:lnTo>
                  <a:lnTo>
                    <a:pt x="3126" y="24354"/>
                  </a:lnTo>
                  <a:lnTo>
                    <a:pt x="3474" y="24775"/>
                  </a:lnTo>
                  <a:lnTo>
                    <a:pt x="3842" y="25185"/>
                  </a:lnTo>
                  <a:lnTo>
                    <a:pt x="4221" y="25585"/>
                  </a:lnTo>
                  <a:lnTo>
                    <a:pt x="4610" y="25964"/>
                  </a:lnTo>
                  <a:lnTo>
                    <a:pt x="5021" y="26332"/>
                  </a:lnTo>
                  <a:lnTo>
                    <a:pt x="5442" y="26680"/>
                  </a:lnTo>
                  <a:lnTo>
                    <a:pt x="5873" y="27016"/>
                  </a:lnTo>
                  <a:lnTo>
                    <a:pt x="6326" y="27332"/>
                  </a:lnTo>
                  <a:lnTo>
                    <a:pt x="6778" y="27637"/>
                  </a:lnTo>
                  <a:lnTo>
                    <a:pt x="7252" y="27921"/>
                  </a:lnTo>
                  <a:lnTo>
                    <a:pt x="7736" y="28195"/>
                  </a:lnTo>
                  <a:lnTo>
                    <a:pt x="8220" y="28448"/>
                  </a:lnTo>
                  <a:lnTo>
                    <a:pt x="8725" y="28679"/>
                  </a:lnTo>
                  <a:lnTo>
                    <a:pt x="9241" y="28900"/>
                  </a:lnTo>
                  <a:lnTo>
                    <a:pt x="9757" y="29100"/>
                  </a:lnTo>
                  <a:lnTo>
                    <a:pt x="10283" y="29279"/>
                  </a:lnTo>
                  <a:lnTo>
                    <a:pt x="10820" y="29437"/>
                  </a:lnTo>
                  <a:lnTo>
                    <a:pt x="11367" y="29584"/>
                  </a:lnTo>
                  <a:lnTo>
                    <a:pt x="11914" y="29711"/>
                  </a:lnTo>
                  <a:lnTo>
                    <a:pt x="12472" y="29805"/>
                  </a:lnTo>
                  <a:lnTo>
                    <a:pt x="13040" y="29890"/>
                  </a:lnTo>
                  <a:lnTo>
                    <a:pt x="13525" y="29953"/>
                  </a:lnTo>
                  <a:lnTo>
                    <a:pt x="13998" y="29984"/>
                  </a:lnTo>
                  <a:lnTo>
                    <a:pt x="14472" y="30016"/>
                  </a:lnTo>
                  <a:lnTo>
                    <a:pt x="14935" y="30026"/>
                  </a:lnTo>
                  <a:lnTo>
                    <a:pt x="15387" y="30026"/>
                  </a:lnTo>
                  <a:lnTo>
                    <a:pt x="15840" y="30016"/>
                  </a:lnTo>
                  <a:lnTo>
                    <a:pt x="16282" y="29984"/>
                  </a:lnTo>
                  <a:lnTo>
                    <a:pt x="16713" y="29953"/>
                  </a:lnTo>
                  <a:lnTo>
                    <a:pt x="17145" y="29890"/>
                  </a:lnTo>
                  <a:lnTo>
                    <a:pt x="17566" y="29826"/>
                  </a:lnTo>
                  <a:lnTo>
                    <a:pt x="17987" y="29753"/>
                  </a:lnTo>
                  <a:lnTo>
                    <a:pt x="18397" y="29658"/>
                  </a:lnTo>
                  <a:lnTo>
                    <a:pt x="18797" y="29553"/>
                  </a:lnTo>
                  <a:lnTo>
                    <a:pt x="19197" y="29437"/>
                  </a:lnTo>
                  <a:lnTo>
                    <a:pt x="19587" y="29311"/>
                  </a:lnTo>
                  <a:lnTo>
                    <a:pt x="19976" y="29174"/>
                  </a:lnTo>
                  <a:lnTo>
                    <a:pt x="20355" y="29027"/>
                  </a:lnTo>
                  <a:lnTo>
                    <a:pt x="20723" y="28869"/>
                  </a:lnTo>
                  <a:lnTo>
                    <a:pt x="21092" y="28700"/>
                  </a:lnTo>
                  <a:lnTo>
                    <a:pt x="21460" y="28511"/>
                  </a:lnTo>
                  <a:lnTo>
                    <a:pt x="21807" y="28321"/>
                  </a:lnTo>
                  <a:lnTo>
                    <a:pt x="22165" y="28121"/>
                  </a:lnTo>
                  <a:lnTo>
                    <a:pt x="22502" y="27900"/>
                  </a:lnTo>
                  <a:lnTo>
                    <a:pt x="22849" y="27679"/>
                  </a:lnTo>
                  <a:lnTo>
                    <a:pt x="23175" y="27448"/>
                  </a:lnTo>
                  <a:lnTo>
                    <a:pt x="23512" y="27206"/>
                  </a:lnTo>
                  <a:lnTo>
                    <a:pt x="23838" y="26953"/>
                  </a:lnTo>
                  <a:lnTo>
                    <a:pt x="24154" y="26690"/>
                  </a:lnTo>
                  <a:lnTo>
                    <a:pt x="24470" y="26416"/>
                  </a:lnTo>
                  <a:lnTo>
                    <a:pt x="24775" y="26132"/>
                  </a:lnTo>
                  <a:lnTo>
                    <a:pt x="25080" y="25848"/>
                  </a:lnTo>
                  <a:lnTo>
                    <a:pt x="25375" y="25553"/>
                  </a:lnTo>
                  <a:lnTo>
                    <a:pt x="29195" y="30995"/>
                  </a:lnTo>
                  <a:lnTo>
                    <a:pt x="29195" y="13966"/>
                  </a:lnTo>
                  <a:lnTo>
                    <a:pt x="29185" y="13608"/>
                  </a:lnTo>
                  <a:lnTo>
                    <a:pt x="29174" y="13240"/>
                  </a:lnTo>
                  <a:lnTo>
                    <a:pt x="29153" y="12882"/>
                  </a:lnTo>
                  <a:lnTo>
                    <a:pt x="29122" y="12524"/>
                  </a:lnTo>
                  <a:lnTo>
                    <a:pt x="29079" y="12167"/>
                  </a:lnTo>
                  <a:lnTo>
                    <a:pt x="29027" y="11819"/>
                  </a:lnTo>
                  <a:lnTo>
                    <a:pt x="28964" y="11472"/>
                  </a:lnTo>
                  <a:lnTo>
                    <a:pt x="28901" y="11125"/>
                  </a:lnTo>
                  <a:lnTo>
                    <a:pt x="28827" y="10788"/>
                  </a:lnTo>
                  <a:lnTo>
                    <a:pt x="28743" y="10451"/>
                  </a:lnTo>
                  <a:lnTo>
                    <a:pt x="28648" y="10114"/>
                  </a:lnTo>
                  <a:lnTo>
                    <a:pt x="28543" y="9778"/>
                  </a:lnTo>
                  <a:lnTo>
                    <a:pt x="28427" y="9451"/>
                  </a:lnTo>
                  <a:lnTo>
                    <a:pt x="28311" y="9125"/>
                  </a:lnTo>
                  <a:lnTo>
                    <a:pt x="28185" y="8809"/>
                  </a:lnTo>
                  <a:lnTo>
                    <a:pt x="28059" y="8494"/>
                  </a:lnTo>
                  <a:lnTo>
                    <a:pt x="27911" y="8178"/>
                  </a:lnTo>
                  <a:lnTo>
                    <a:pt x="27764" y="7873"/>
                  </a:lnTo>
                  <a:lnTo>
                    <a:pt x="27606" y="7567"/>
                  </a:lnTo>
                  <a:lnTo>
                    <a:pt x="27448" y="7273"/>
                  </a:lnTo>
                  <a:lnTo>
                    <a:pt x="27269" y="6978"/>
                  </a:lnTo>
                  <a:lnTo>
                    <a:pt x="27090" y="6683"/>
                  </a:lnTo>
                  <a:lnTo>
                    <a:pt x="26911" y="6399"/>
                  </a:lnTo>
                  <a:lnTo>
                    <a:pt x="26722" y="6115"/>
                  </a:lnTo>
                  <a:lnTo>
                    <a:pt x="26522" y="5841"/>
                  </a:lnTo>
                  <a:lnTo>
                    <a:pt x="26312" y="5568"/>
                  </a:lnTo>
                  <a:lnTo>
                    <a:pt x="26101" y="5305"/>
                  </a:lnTo>
                  <a:lnTo>
                    <a:pt x="25880" y="5042"/>
                  </a:lnTo>
                  <a:lnTo>
                    <a:pt x="25659" y="4789"/>
                  </a:lnTo>
                  <a:lnTo>
                    <a:pt x="25428" y="4536"/>
                  </a:lnTo>
                  <a:lnTo>
                    <a:pt x="25196" y="4294"/>
                  </a:lnTo>
                  <a:lnTo>
                    <a:pt x="24954" y="4052"/>
                  </a:lnTo>
                  <a:lnTo>
                    <a:pt x="24701" y="3821"/>
                  </a:lnTo>
                  <a:lnTo>
                    <a:pt x="24449" y="3600"/>
                  </a:lnTo>
                  <a:lnTo>
                    <a:pt x="24186" y="3379"/>
                  </a:lnTo>
                  <a:lnTo>
                    <a:pt x="23923" y="3158"/>
                  </a:lnTo>
                  <a:lnTo>
                    <a:pt x="23649" y="2947"/>
                  </a:lnTo>
                  <a:lnTo>
                    <a:pt x="23375" y="2747"/>
                  </a:lnTo>
                  <a:lnTo>
                    <a:pt x="23102" y="2547"/>
                  </a:lnTo>
                  <a:lnTo>
                    <a:pt x="22807" y="2358"/>
                  </a:lnTo>
                  <a:lnTo>
                    <a:pt x="22523" y="2179"/>
                  </a:lnTo>
                  <a:lnTo>
                    <a:pt x="22228" y="2000"/>
                  </a:lnTo>
                  <a:lnTo>
                    <a:pt x="21923" y="1832"/>
                  </a:lnTo>
                  <a:lnTo>
                    <a:pt x="21618" y="1663"/>
                  </a:lnTo>
                  <a:lnTo>
                    <a:pt x="21313" y="1505"/>
                  </a:lnTo>
                  <a:lnTo>
                    <a:pt x="20997" y="1358"/>
                  </a:lnTo>
                  <a:lnTo>
                    <a:pt x="20681" y="1221"/>
                  </a:lnTo>
                  <a:lnTo>
                    <a:pt x="20355" y="1084"/>
                  </a:lnTo>
                  <a:lnTo>
                    <a:pt x="20029" y="958"/>
                  </a:lnTo>
                  <a:lnTo>
                    <a:pt x="19702" y="832"/>
                  </a:lnTo>
                  <a:lnTo>
                    <a:pt x="19366" y="727"/>
                  </a:lnTo>
                  <a:lnTo>
                    <a:pt x="19029" y="621"/>
                  </a:lnTo>
                  <a:lnTo>
                    <a:pt x="18692" y="516"/>
                  </a:lnTo>
                  <a:lnTo>
                    <a:pt x="18345" y="432"/>
                  </a:lnTo>
                  <a:lnTo>
                    <a:pt x="17997" y="348"/>
                  </a:lnTo>
                  <a:lnTo>
                    <a:pt x="17650" y="274"/>
                  </a:lnTo>
                  <a:lnTo>
                    <a:pt x="17303" y="211"/>
                  </a:lnTo>
                  <a:lnTo>
                    <a:pt x="16945" y="158"/>
                  </a:lnTo>
                  <a:lnTo>
                    <a:pt x="16587" y="106"/>
                  </a:lnTo>
                  <a:lnTo>
                    <a:pt x="16219" y="64"/>
                  </a:lnTo>
                  <a:lnTo>
                    <a:pt x="15861" y="32"/>
                  </a:lnTo>
                  <a:lnTo>
                    <a:pt x="15493" y="11"/>
                  </a:lnTo>
                  <a:lnTo>
                    <a:pt x="15124" y="0"/>
                  </a:lnTo>
                  <a:close/>
                </a:path>
              </a:pathLst>
            </a:custGeom>
            <a:solidFill>
              <a:srgbClr val="F2B319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74"/>
            <p:cNvSpPr/>
            <p:nvPr/>
          </p:nvSpPr>
          <p:spPr>
            <a:xfrm>
              <a:off x="3073925" y="313687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2" name="Google Shape;1762;p74"/>
          <p:cNvGrpSpPr/>
          <p:nvPr/>
        </p:nvGrpSpPr>
        <p:grpSpPr>
          <a:xfrm>
            <a:off x="5872657" y="2876415"/>
            <a:ext cx="732785" cy="649319"/>
            <a:chOff x="5610390" y="3332128"/>
            <a:chExt cx="732785" cy="649319"/>
          </a:xfrm>
        </p:grpSpPr>
        <p:sp>
          <p:nvSpPr>
            <p:cNvPr id="1763" name="Google Shape;1763;p74"/>
            <p:cNvSpPr/>
            <p:nvPr/>
          </p:nvSpPr>
          <p:spPr>
            <a:xfrm rot="5400000">
              <a:off x="5630395" y="3312123"/>
              <a:ext cx="649319" cy="689329"/>
            </a:xfrm>
            <a:custGeom>
              <a:rect b="b" l="l" r="r" t="t"/>
              <a:pathLst>
                <a:path extrusionOk="0" h="30995" w="29196">
                  <a:moveTo>
                    <a:pt x="14303" y="0"/>
                  </a:moveTo>
                  <a:lnTo>
                    <a:pt x="13861" y="21"/>
                  </a:lnTo>
                  <a:lnTo>
                    <a:pt x="13419" y="53"/>
                  </a:lnTo>
                  <a:lnTo>
                    <a:pt x="12988" y="95"/>
                  </a:lnTo>
                  <a:lnTo>
                    <a:pt x="12556" y="158"/>
                  </a:lnTo>
                  <a:lnTo>
                    <a:pt x="12135" y="221"/>
                  </a:lnTo>
                  <a:lnTo>
                    <a:pt x="11714" y="306"/>
                  </a:lnTo>
                  <a:lnTo>
                    <a:pt x="11293" y="400"/>
                  </a:lnTo>
                  <a:lnTo>
                    <a:pt x="10883" y="506"/>
                  </a:lnTo>
                  <a:lnTo>
                    <a:pt x="10472" y="621"/>
                  </a:lnTo>
                  <a:lnTo>
                    <a:pt x="10073" y="748"/>
                  </a:lnTo>
                  <a:lnTo>
                    <a:pt x="9673" y="884"/>
                  </a:lnTo>
                  <a:lnTo>
                    <a:pt x="9283" y="1032"/>
                  </a:lnTo>
                  <a:lnTo>
                    <a:pt x="8904" y="1200"/>
                  </a:lnTo>
                  <a:lnTo>
                    <a:pt x="8525" y="1369"/>
                  </a:lnTo>
                  <a:lnTo>
                    <a:pt x="8147" y="1547"/>
                  </a:lnTo>
                  <a:lnTo>
                    <a:pt x="7778" y="1737"/>
                  </a:lnTo>
                  <a:lnTo>
                    <a:pt x="7420" y="1937"/>
                  </a:lnTo>
                  <a:lnTo>
                    <a:pt x="7063" y="2147"/>
                  </a:lnTo>
                  <a:lnTo>
                    <a:pt x="6715" y="2368"/>
                  </a:lnTo>
                  <a:lnTo>
                    <a:pt x="6379" y="2600"/>
                  </a:lnTo>
                  <a:lnTo>
                    <a:pt x="6042" y="2842"/>
                  </a:lnTo>
                  <a:lnTo>
                    <a:pt x="5715" y="3095"/>
                  </a:lnTo>
                  <a:lnTo>
                    <a:pt x="5400" y="3347"/>
                  </a:lnTo>
                  <a:lnTo>
                    <a:pt x="5084" y="3610"/>
                  </a:lnTo>
                  <a:lnTo>
                    <a:pt x="4779" y="3894"/>
                  </a:lnTo>
                  <a:lnTo>
                    <a:pt x="4484" y="4179"/>
                  </a:lnTo>
                  <a:lnTo>
                    <a:pt x="4200" y="4463"/>
                  </a:lnTo>
                  <a:lnTo>
                    <a:pt x="3916" y="4768"/>
                  </a:lnTo>
                  <a:lnTo>
                    <a:pt x="3642" y="5073"/>
                  </a:lnTo>
                  <a:lnTo>
                    <a:pt x="3379" y="5389"/>
                  </a:lnTo>
                  <a:lnTo>
                    <a:pt x="3126" y="5705"/>
                  </a:lnTo>
                  <a:lnTo>
                    <a:pt x="2884" y="6041"/>
                  </a:lnTo>
                  <a:lnTo>
                    <a:pt x="2642" y="6378"/>
                  </a:lnTo>
                  <a:lnTo>
                    <a:pt x="2411" y="6725"/>
                  </a:lnTo>
                  <a:lnTo>
                    <a:pt x="2190" y="7073"/>
                  </a:lnTo>
                  <a:lnTo>
                    <a:pt x="1979" y="7431"/>
                  </a:lnTo>
                  <a:lnTo>
                    <a:pt x="1779" y="7788"/>
                  </a:lnTo>
                  <a:lnTo>
                    <a:pt x="1590" y="8157"/>
                  </a:lnTo>
                  <a:lnTo>
                    <a:pt x="1411" y="8536"/>
                  </a:lnTo>
                  <a:lnTo>
                    <a:pt x="1243" y="8915"/>
                  </a:lnTo>
                  <a:lnTo>
                    <a:pt x="1085" y="9304"/>
                  </a:lnTo>
                  <a:lnTo>
                    <a:pt x="937" y="9704"/>
                  </a:lnTo>
                  <a:lnTo>
                    <a:pt x="790" y="10093"/>
                  </a:lnTo>
                  <a:lnTo>
                    <a:pt x="664" y="10504"/>
                  </a:lnTo>
                  <a:lnTo>
                    <a:pt x="548" y="10914"/>
                  </a:lnTo>
                  <a:lnTo>
                    <a:pt x="443" y="11325"/>
                  </a:lnTo>
                  <a:lnTo>
                    <a:pt x="348" y="11746"/>
                  </a:lnTo>
                  <a:lnTo>
                    <a:pt x="264" y="12167"/>
                  </a:lnTo>
                  <a:lnTo>
                    <a:pt x="190" y="12588"/>
                  </a:lnTo>
                  <a:lnTo>
                    <a:pt x="127" y="13019"/>
                  </a:lnTo>
                  <a:lnTo>
                    <a:pt x="74" y="13451"/>
                  </a:lnTo>
                  <a:lnTo>
                    <a:pt x="43" y="13893"/>
                  </a:lnTo>
                  <a:lnTo>
                    <a:pt x="11" y="14335"/>
                  </a:lnTo>
                  <a:lnTo>
                    <a:pt x="1" y="14777"/>
                  </a:lnTo>
                  <a:lnTo>
                    <a:pt x="1" y="15229"/>
                  </a:lnTo>
                  <a:lnTo>
                    <a:pt x="11" y="15682"/>
                  </a:lnTo>
                  <a:lnTo>
                    <a:pt x="43" y="16134"/>
                  </a:lnTo>
                  <a:lnTo>
                    <a:pt x="74" y="16587"/>
                  </a:lnTo>
                  <a:lnTo>
                    <a:pt x="127" y="17050"/>
                  </a:lnTo>
                  <a:lnTo>
                    <a:pt x="190" y="17513"/>
                  </a:lnTo>
                  <a:lnTo>
                    <a:pt x="274" y="17976"/>
                  </a:lnTo>
                  <a:lnTo>
                    <a:pt x="359" y="18439"/>
                  </a:lnTo>
                  <a:lnTo>
                    <a:pt x="464" y="18902"/>
                  </a:lnTo>
                  <a:lnTo>
                    <a:pt x="611" y="19449"/>
                  </a:lnTo>
                  <a:lnTo>
                    <a:pt x="780" y="19997"/>
                  </a:lnTo>
                  <a:lnTo>
                    <a:pt x="958" y="20523"/>
                  </a:lnTo>
                  <a:lnTo>
                    <a:pt x="1169" y="21039"/>
                  </a:lnTo>
                  <a:lnTo>
                    <a:pt x="1390" y="21554"/>
                  </a:lnTo>
                  <a:lnTo>
                    <a:pt x="1643" y="22049"/>
                  </a:lnTo>
                  <a:lnTo>
                    <a:pt x="1906" y="22533"/>
                  </a:lnTo>
                  <a:lnTo>
                    <a:pt x="2179" y="23007"/>
                  </a:lnTo>
                  <a:lnTo>
                    <a:pt x="2485" y="23470"/>
                  </a:lnTo>
                  <a:lnTo>
                    <a:pt x="2800" y="23922"/>
                  </a:lnTo>
                  <a:lnTo>
                    <a:pt x="3126" y="24354"/>
                  </a:lnTo>
                  <a:lnTo>
                    <a:pt x="3474" y="24775"/>
                  </a:lnTo>
                  <a:lnTo>
                    <a:pt x="3842" y="25185"/>
                  </a:lnTo>
                  <a:lnTo>
                    <a:pt x="4221" y="25585"/>
                  </a:lnTo>
                  <a:lnTo>
                    <a:pt x="4610" y="25964"/>
                  </a:lnTo>
                  <a:lnTo>
                    <a:pt x="5021" y="26332"/>
                  </a:lnTo>
                  <a:lnTo>
                    <a:pt x="5442" y="26680"/>
                  </a:lnTo>
                  <a:lnTo>
                    <a:pt x="5873" y="27016"/>
                  </a:lnTo>
                  <a:lnTo>
                    <a:pt x="6326" y="27332"/>
                  </a:lnTo>
                  <a:lnTo>
                    <a:pt x="6778" y="27637"/>
                  </a:lnTo>
                  <a:lnTo>
                    <a:pt x="7252" y="27921"/>
                  </a:lnTo>
                  <a:lnTo>
                    <a:pt x="7736" y="28195"/>
                  </a:lnTo>
                  <a:lnTo>
                    <a:pt x="8220" y="28448"/>
                  </a:lnTo>
                  <a:lnTo>
                    <a:pt x="8725" y="28679"/>
                  </a:lnTo>
                  <a:lnTo>
                    <a:pt x="9241" y="28900"/>
                  </a:lnTo>
                  <a:lnTo>
                    <a:pt x="9757" y="29100"/>
                  </a:lnTo>
                  <a:lnTo>
                    <a:pt x="10283" y="29279"/>
                  </a:lnTo>
                  <a:lnTo>
                    <a:pt x="10820" y="29437"/>
                  </a:lnTo>
                  <a:lnTo>
                    <a:pt x="11367" y="29584"/>
                  </a:lnTo>
                  <a:lnTo>
                    <a:pt x="11914" y="29711"/>
                  </a:lnTo>
                  <a:lnTo>
                    <a:pt x="12472" y="29805"/>
                  </a:lnTo>
                  <a:lnTo>
                    <a:pt x="13040" y="29890"/>
                  </a:lnTo>
                  <a:lnTo>
                    <a:pt x="13525" y="29953"/>
                  </a:lnTo>
                  <a:lnTo>
                    <a:pt x="13998" y="29984"/>
                  </a:lnTo>
                  <a:lnTo>
                    <a:pt x="14472" y="30016"/>
                  </a:lnTo>
                  <a:lnTo>
                    <a:pt x="14935" y="30026"/>
                  </a:lnTo>
                  <a:lnTo>
                    <a:pt x="15387" y="30026"/>
                  </a:lnTo>
                  <a:lnTo>
                    <a:pt x="15840" y="30016"/>
                  </a:lnTo>
                  <a:lnTo>
                    <a:pt x="16282" y="29984"/>
                  </a:lnTo>
                  <a:lnTo>
                    <a:pt x="16713" y="29953"/>
                  </a:lnTo>
                  <a:lnTo>
                    <a:pt x="17145" y="29890"/>
                  </a:lnTo>
                  <a:lnTo>
                    <a:pt x="17566" y="29826"/>
                  </a:lnTo>
                  <a:lnTo>
                    <a:pt x="17987" y="29753"/>
                  </a:lnTo>
                  <a:lnTo>
                    <a:pt x="18397" y="29658"/>
                  </a:lnTo>
                  <a:lnTo>
                    <a:pt x="18797" y="29553"/>
                  </a:lnTo>
                  <a:lnTo>
                    <a:pt x="19197" y="29437"/>
                  </a:lnTo>
                  <a:lnTo>
                    <a:pt x="19587" y="29311"/>
                  </a:lnTo>
                  <a:lnTo>
                    <a:pt x="19976" y="29174"/>
                  </a:lnTo>
                  <a:lnTo>
                    <a:pt x="20355" y="29027"/>
                  </a:lnTo>
                  <a:lnTo>
                    <a:pt x="20723" y="28869"/>
                  </a:lnTo>
                  <a:lnTo>
                    <a:pt x="21092" y="28700"/>
                  </a:lnTo>
                  <a:lnTo>
                    <a:pt x="21460" y="28511"/>
                  </a:lnTo>
                  <a:lnTo>
                    <a:pt x="21807" y="28321"/>
                  </a:lnTo>
                  <a:lnTo>
                    <a:pt x="22165" y="28121"/>
                  </a:lnTo>
                  <a:lnTo>
                    <a:pt x="22502" y="27900"/>
                  </a:lnTo>
                  <a:lnTo>
                    <a:pt x="22849" y="27679"/>
                  </a:lnTo>
                  <a:lnTo>
                    <a:pt x="23175" y="27448"/>
                  </a:lnTo>
                  <a:lnTo>
                    <a:pt x="23512" y="27206"/>
                  </a:lnTo>
                  <a:lnTo>
                    <a:pt x="23838" y="26953"/>
                  </a:lnTo>
                  <a:lnTo>
                    <a:pt x="24154" y="26690"/>
                  </a:lnTo>
                  <a:lnTo>
                    <a:pt x="24470" y="26416"/>
                  </a:lnTo>
                  <a:lnTo>
                    <a:pt x="24775" y="26132"/>
                  </a:lnTo>
                  <a:lnTo>
                    <a:pt x="25080" y="25848"/>
                  </a:lnTo>
                  <a:lnTo>
                    <a:pt x="25375" y="25553"/>
                  </a:lnTo>
                  <a:lnTo>
                    <a:pt x="29195" y="30995"/>
                  </a:lnTo>
                  <a:lnTo>
                    <a:pt x="29195" y="13966"/>
                  </a:lnTo>
                  <a:lnTo>
                    <a:pt x="29185" y="13608"/>
                  </a:lnTo>
                  <a:lnTo>
                    <a:pt x="29174" y="13240"/>
                  </a:lnTo>
                  <a:lnTo>
                    <a:pt x="29153" y="12882"/>
                  </a:lnTo>
                  <a:lnTo>
                    <a:pt x="29122" y="12524"/>
                  </a:lnTo>
                  <a:lnTo>
                    <a:pt x="29079" y="12167"/>
                  </a:lnTo>
                  <a:lnTo>
                    <a:pt x="29027" y="11819"/>
                  </a:lnTo>
                  <a:lnTo>
                    <a:pt x="28964" y="11472"/>
                  </a:lnTo>
                  <a:lnTo>
                    <a:pt x="28901" y="11125"/>
                  </a:lnTo>
                  <a:lnTo>
                    <a:pt x="28827" y="10788"/>
                  </a:lnTo>
                  <a:lnTo>
                    <a:pt x="28743" y="10451"/>
                  </a:lnTo>
                  <a:lnTo>
                    <a:pt x="28648" y="10114"/>
                  </a:lnTo>
                  <a:lnTo>
                    <a:pt x="28543" y="9778"/>
                  </a:lnTo>
                  <a:lnTo>
                    <a:pt x="28427" y="9451"/>
                  </a:lnTo>
                  <a:lnTo>
                    <a:pt x="28311" y="9125"/>
                  </a:lnTo>
                  <a:lnTo>
                    <a:pt x="28185" y="8809"/>
                  </a:lnTo>
                  <a:lnTo>
                    <a:pt x="28059" y="8494"/>
                  </a:lnTo>
                  <a:lnTo>
                    <a:pt x="27911" y="8178"/>
                  </a:lnTo>
                  <a:lnTo>
                    <a:pt x="27764" y="7873"/>
                  </a:lnTo>
                  <a:lnTo>
                    <a:pt x="27606" y="7567"/>
                  </a:lnTo>
                  <a:lnTo>
                    <a:pt x="27448" y="7273"/>
                  </a:lnTo>
                  <a:lnTo>
                    <a:pt x="27269" y="6978"/>
                  </a:lnTo>
                  <a:lnTo>
                    <a:pt x="27090" y="6683"/>
                  </a:lnTo>
                  <a:lnTo>
                    <a:pt x="26911" y="6399"/>
                  </a:lnTo>
                  <a:lnTo>
                    <a:pt x="26722" y="6115"/>
                  </a:lnTo>
                  <a:lnTo>
                    <a:pt x="26522" y="5841"/>
                  </a:lnTo>
                  <a:lnTo>
                    <a:pt x="26312" y="5568"/>
                  </a:lnTo>
                  <a:lnTo>
                    <a:pt x="26101" y="5305"/>
                  </a:lnTo>
                  <a:lnTo>
                    <a:pt x="25880" y="5042"/>
                  </a:lnTo>
                  <a:lnTo>
                    <a:pt x="25659" y="4789"/>
                  </a:lnTo>
                  <a:lnTo>
                    <a:pt x="25428" y="4536"/>
                  </a:lnTo>
                  <a:lnTo>
                    <a:pt x="25196" y="4294"/>
                  </a:lnTo>
                  <a:lnTo>
                    <a:pt x="24954" y="4052"/>
                  </a:lnTo>
                  <a:lnTo>
                    <a:pt x="24701" y="3821"/>
                  </a:lnTo>
                  <a:lnTo>
                    <a:pt x="24449" y="3600"/>
                  </a:lnTo>
                  <a:lnTo>
                    <a:pt x="24186" y="3379"/>
                  </a:lnTo>
                  <a:lnTo>
                    <a:pt x="23923" y="3158"/>
                  </a:lnTo>
                  <a:lnTo>
                    <a:pt x="23649" y="2947"/>
                  </a:lnTo>
                  <a:lnTo>
                    <a:pt x="23375" y="2747"/>
                  </a:lnTo>
                  <a:lnTo>
                    <a:pt x="23102" y="2547"/>
                  </a:lnTo>
                  <a:lnTo>
                    <a:pt x="22807" y="2358"/>
                  </a:lnTo>
                  <a:lnTo>
                    <a:pt x="22523" y="2179"/>
                  </a:lnTo>
                  <a:lnTo>
                    <a:pt x="22228" y="2000"/>
                  </a:lnTo>
                  <a:lnTo>
                    <a:pt x="21923" y="1832"/>
                  </a:lnTo>
                  <a:lnTo>
                    <a:pt x="21618" y="1663"/>
                  </a:lnTo>
                  <a:lnTo>
                    <a:pt x="21313" y="1505"/>
                  </a:lnTo>
                  <a:lnTo>
                    <a:pt x="20997" y="1358"/>
                  </a:lnTo>
                  <a:lnTo>
                    <a:pt x="20681" y="1221"/>
                  </a:lnTo>
                  <a:lnTo>
                    <a:pt x="20355" y="1084"/>
                  </a:lnTo>
                  <a:lnTo>
                    <a:pt x="20029" y="958"/>
                  </a:lnTo>
                  <a:lnTo>
                    <a:pt x="19702" y="832"/>
                  </a:lnTo>
                  <a:lnTo>
                    <a:pt x="19366" y="727"/>
                  </a:lnTo>
                  <a:lnTo>
                    <a:pt x="19029" y="621"/>
                  </a:lnTo>
                  <a:lnTo>
                    <a:pt x="18692" y="516"/>
                  </a:lnTo>
                  <a:lnTo>
                    <a:pt x="18345" y="432"/>
                  </a:lnTo>
                  <a:lnTo>
                    <a:pt x="17997" y="348"/>
                  </a:lnTo>
                  <a:lnTo>
                    <a:pt x="17650" y="274"/>
                  </a:lnTo>
                  <a:lnTo>
                    <a:pt x="17303" y="211"/>
                  </a:lnTo>
                  <a:lnTo>
                    <a:pt x="16945" y="158"/>
                  </a:lnTo>
                  <a:lnTo>
                    <a:pt x="16587" y="106"/>
                  </a:lnTo>
                  <a:lnTo>
                    <a:pt x="16219" y="64"/>
                  </a:lnTo>
                  <a:lnTo>
                    <a:pt x="15861" y="32"/>
                  </a:lnTo>
                  <a:lnTo>
                    <a:pt x="15493" y="11"/>
                  </a:lnTo>
                  <a:lnTo>
                    <a:pt x="15124" y="0"/>
                  </a:lnTo>
                  <a:close/>
                </a:path>
              </a:pathLst>
            </a:custGeom>
            <a:solidFill>
              <a:srgbClr val="F2650B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74"/>
            <p:cNvSpPr/>
            <p:nvPr/>
          </p:nvSpPr>
          <p:spPr>
            <a:xfrm>
              <a:off x="6185075" y="357327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5" name="Google Shape;1765;p74"/>
          <p:cNvGrpSpPr/>
          <p:nvPr/>
        </p:nvGrpSpPr>
        <p:grpSpPr>
          <a:xfrm>
            <a:off x="5894386" y="1960103"/>
            <a:ext cx="689329" cy="649319"/>
            <a:chOff x="5534190" y="2074828"/>
            <a:chExt cx="689329" cy="649319"/>
          </a:xfrm>
        </p:grpSpPr>
        <p:sp>
          <p:nvSpPr>
            <p:cNvPr id="1766" name="Google Shape;1766;p74"/>
            <p:cNvSpPr/>
            <p:nvPr/>
          </p:nvSpPr>
          <p:spPr>
            <a:xfrm rot="5400000">
              <a:off x="5554195" y="2054823"/>
              <a:ext cx="649319" cy="689329"/>
            </a:xfrm>
            <a:custGeom>
              <a:rect b="b" l="l" r="r" t="t"/>
              <a:pathLst>
                <a:path extrusionOk="0" h="30995" w="29196">
                  <a:moveTo>
                    <a:pt x="14303" y="0"/>
                  </a:moveTo>
                  <a:lnTo>
                    <a:pt x="13861" y="21"/>
                  </a:lnTo>
                  <a:lnTo>
                    <a:pt x="13419" y="53"/>
                  </a:lnTo>
                  <a:lnTo>
                    <a:pt x="12988" y="95"/>
                  </a:lnTo>
                  <a:lnTo>
                    <a:pt x="12556" y="158"/>
                  </a:lnTo>
                  <a:lnTo>
                    <a:pt x="12135" y="221"/>
                  </a:lnTo>
                  <a:lnTo>
                    <a:pt x="11714" y="306"/>
                  </a:lnTo>
                  <a:lnTo>
                    <a:pt x="11293" y="400"/>
                  </a:lnTo>
                  <a:lnTo>
                    <a:pt x="10883" y="506"/>
                  </a:lnTo>
                  <a:lnTo>
                    <a:pt x="10472" y="621"/>
                  </a:lnTo>
                  <a:lnTo>
                    <a:pt x="10073" y="748"/>
                  </a:lnTo>
                  <a:lnTo>
                    <a:pt x="9673" y="884"/>
                  </a:lnTo>
                  <a:lnTo>
                    <a:pt x="9283" y="1032"/>
                  </a:lnTo>
                  <a:lnTo>
                    <a:pt x="8904" y="1200"/>
                  </a:lnTo>
                  <a:lnTo>
                    <a:pt x="8525" y="1369"/>
                  </a:lnTo>
                  <a:lnTo>
                    <a:pt x="8147" y="1547"/>
                  </a:lnTo>
                  <a:lnTo>
                    <a:pt x="7778" y="1737"/>
                  </a:lnTo>
                  <a:lnTo>
                    <a:pt x="7420" y="1937"/>
                  </a:lnTo>
                  <a:lnTo>
                    <a:pt x="7063" y="2147"/>
                  </a:lnTo>
                  <a:lnTo>
                    <a:pt x="6715" y="2368"/>
                  </a:lnTo>
                  <a:lnTo>
                    <a:pt x="6379" y="2600"/>
                  </a:lnTo>
                  <a:lnTo>
                    <a:pt x="6042" y="2842"/>
                  </a:lnTo>
                  <a:lnTo>
                    <a:pt x="5715" y="3095"/>
                  </a:lnTo>
                  <a:lnTo>
                    <a:pt x="5400" y="3347"/>
                  </a:lnTo>
                  <a:lnTo>
                    <a:pt x="5084" y="3610"/>
                  </a:lnTo>
                  <a:lnTo>
                    <a:pt x="4779" y="3894"/>
                  </a:lnTo>
                  <a:lnTo>
                    <a:pt x="4484" y="4179"/>
                  </a:lnTo>
                  <a:lnTo>
                    <a:pt x="4200" y="4463"/>
                  </a:lnTo>
                  <a:lnTo>
                    <a:pt x="3916" y="4768"/>
                  </a:lnTo>
                  <a:lnTo>
                    <a:pt x="3642" y="5073"/>
                  </a:lnTo>
                  <a:lnTo>
                    <a:pt x="3379" y="5389"/>
                  </a:lnTo>
                  <a:lnTo>
                    <a:pt x="3126" y="5705"/>
                  </a:lnTo>
                  <a:lnTo>
                    <a:pt x="2884" y="6041"/>
                  </a:lnTo>
                  <a:lnTo>
                    <a:pt x="2642" y="6378"/>
                  </a:lnTo>
                  <a:lnTo>
                    <a:pt x="2411" y="6725"/>
                  </a:lnTo>
                  <a:lnTo>
                    <a:pt x="2190" y="7073"/>
                  </a:lnTo>
                  <a:lnTo>
                    <a:pt x="1979" y="7431"/>
                  </a:lnTo>
                  <a:lnTo>
                    <a:pt x="1779" y="7788"/>
                  </a:lnTo>
                  <a:lnTo>
                    <a:pt x="1590" y="8157"/>
                  </a:lnTo>
                  <a:lnTo>
                    <a:pt x="1411" y="8536"/>
                  </a:lnTo>
                  <a:lnTo>
                    <a:pt x="1243" y="8915"/>
                  </a:lnTo>
                  <a:lnTo>
                    <a:pt x="1085" y="9304"/>
                  </a:lnTo>
                  <a:lnTo>
                    <a:pt x="937" y="9704"/>
                  </a:lnTo>
                  <a:lnTo>
                    <a:pt x="790" y="10093"/>
                  </a:lnTo>
                  <a:lnTo>
                    <a:pt x="664" y="10504"/>
                  </a:lnTo>
                  <a:lnTo>
                    <a:pt x="548" y="10914"/>
                  </a:lnTo>
                  <a:lnTo>
                    <a:pt x="443" y="11325"/>
                  </a:lnTo>
                  <a:lnTo>
                    <a:pt x="348" y="11746"/>
                  </a:lnTo>
                  <a:lnTo>
                    <a:pt x="264" y="12167"/>
                  </a:lnTo>
                  <a:lnTo>
                    <a:pt x="190" y="12588"/>
                  </a:lnTo>
                  <a:lnTo>
                    <a:pt x="127" y="13019"/>
                  </a:lnTo>
                  <a:lnTo>
                    <a:pt x="74" y="13451"/>
                  </a:lnTo>
                  <a:lnTo>
                    <a:pt x="43" y="13893"/>
                  </a:lnTo>
                  <a:lnTo>
                    <a:pt x="11" y="14335"/>
                  </a:lnTo>
                  <a:lnTo>
                    <a:pt x="1" y="14777"/>
                  </a:lnTo>
                  <a:lnTo>
                    <a:pt x="1" y="15229"/>
                  </a:lnTo>
                  <a:lnTo>
                    <a:pt x="11" y="15682"/>
                  </a:lnTo>
                  <a:lnTo>
                    <a:pt x="43" y="16134"/>
                  </a:lnTo>
                  <a:lnTo>
                    <a:pt x="74" y="16587"/>
                  </a:lnTo>
                  <a:lnTo>
                    <a:pt x="127" y="17050"/>
                  </a:lnTo>
                  <a:lnTo>
                    <a:pt x="190" y="17513"/>
                  </a:lnTo>
                  <a:lnTo>
                    <a:pt x="274" y="17976"/>
                  </a:lnTo>
                  <a:lnTo>
                    <a:pt x="359" y="18439"/>
                  </a:lnTo>
                  <a:lnTo>
                    <a:pt x="464" y="18902"/>
                  </a:lnTo>
                  <a:lnTo>
                    <a:pt x="611" y="19449"/>
                  </a:lnTo>
                  <a:lnTo>
                    <a:pt x="780" y="19997"/>
                  </a:lnTo>
                  <a:lnTo>
                    <a:pt x="958" y="20523"/>
                  </a:lnTo>
                  <a:lnTo>
                    <a:pt x="1169" y="21039"/>
                  </a:lnTo>
                  <a:lnTo>
                    <a:pt x="1390" y="21554"/>
                  </a:lnTo>
                  <a:lnTo>
                    <a:pt x="1643" y="22049"/>
                  </a:lnTo>
                  <a:lnTo>
                    <a:pt x="1906" y="22533"/>
                  </a:lnTo>
                  <a:lnTo>
                    <a:pt x="2179" y="23007"/>
                  </a:lnTo>
                  <a:lnTo>
                    <a:pt x="2485" y="23470"/>
                  </a:lnTo>
                  <a:lnTo>
                    <a:pt x="2800" y="23922"/>
                  </a:lnTo>
                  <a:lnTo>
                    <a:pt x="3126" y="24354"/>
                  </a:lnTo>
                  <a:lnTo>
                    <a:pt x="3474" y="24775"/>
                  </a:lnTo>
                  <a:lnTo>
                    <a:pt x="3842" y="25185"/>
                  </a:lnTo>
                  <a:lnTo>
                    <a:pt x="4221" y="25585"/>
                  </a:lnTo>
                  <a:lnTo>
                    <a:pt x="4610" y="25964"/>
                  </a:lnTo>
                  <a:lnTo>
                    <a:pt x="5021" y="26332"/>
                  </a:lnTo>
                  <a:lnTo>
                    <a:pt x="5442" y="26680"/>
                  </a:lnTo>
                  <a:lnTo>
                    <a:pt x="5873" y="27016"/>
                  </a:lnTo>
                  <a:lnTo>
                    <a:pt x="6326" y="27332"/>
                  </a:lnTo>
                  <a:lnTo>
                    <a:pt x="6778" y="27637"/>
                  </a:lnTo>
                  <a:lnTo>
                    <a:pt x="7252" y="27921"/>
                  </a:lnTo>
                  <a:lnTo>
                    <a:pt x="7736" y="28195"/>
                  </a:lnTo>
                  <a:lnTo>
                    <a:pt x="8220" y="28448"/>
                  </a:lnTo>
                  <a:lnTo>
                    <a:pt x="8725" y="28679"/>
                  </a:lnTo>
                  <a:lnTo>
                    <a:pt x="9241" y="28900"/>
                  </a:lnTo>
                  <a:lnTo>
                    <a:pt x="9757" y="29100"/>
                  </a:lnTo>
                  <a:lnTo>
                    <a:pt x="10283" y="29279"/>
                  </a:lnTo>
                  <a:lnTo>
                    <a:pt x="10820" y="29437"/>
                  </a:lnTo>
                  <a:lnTo>
                    <a:pt x="11367" y="29584"/>
                  </a:lnTo>
                  <a:lnTo>
                    <a:pt x="11914" y="29711"/>
                  </a:lnTo>
                  <a:lnTo>
                    <a:pt x="12472" y="29805"/>
                  </a:lnTo>
                  <a:lnTo>
                    <a:pt x="13040" y="29890"/>
                  </a:lnTo>
                  <a:lnTo>
                    <a:pt x="13525" y="29953"/>
                  </a:lnTo>
                  <a:lnTo>
                    <a:pt x="13998" y="29984"/>
                  </a:lnTo>
                  <a:lnTo>
                    <a:pt x="14472" y="30016"/>
                  </a:lnTo>
                  <a:lnTo>
                    <a:pt x="14935" y="30026"/>
                  </a:lnTo>
                  <a:lnTo>
                    <a:pt x="15387" y="30026"/>
                  </a:lnTo>
                  <a:lnTo>
                    <a:pt x="15840" y="30016"/>
                  </a:lnTo>
                  <a:lnTo>
                    <a:pt x="16282" y="29984"/>
                  </a:lnTo>
                  <a:lnTo>
                    <a:pt x="16713" y="29953"/>
                  </a:lnTo>
                  <a:lnTo>
                    <a:pt x="17145" y="29890"/>
                  </a:lnTo>
                  <a:lnTo>
                    <a:pt x="17566" y="29826"/>
                  </a:lnTo>
                  <a:lnTo>
                    <a:pt x="17987" y="29753"/>
                  </a:lnTo>
                  <a:lnTo>
                    <a:pt x="18397" y="29658"/>
                  </a:lnTo>
                  <a:lnTo>
                    <a:pt x="18797" y="29553"/>
                  </a:lnTo>
                  <a:lnTo>
                    <a:pt x="19197" y="29437"/>
                  </a:lnTo>
                  <a:lnTo>
                    <a:pt x="19587" y="29311"/>
                  </a:lnTo>
                  <a:lnTo>
                    <a:pt x="19976" y="29174"/>
                  </a:lnTo>
                  <a:lnTo>
                    <a:pt x="20355" y="29027"/>
                  </a:lnTo>
                  <a:lnTo>
                    <a:pt x="20723" y="28869"/>
                  </a:lnTo>
                  <a:lnTo>
                    <a:pt x="21092" y="28700"/>
                  </a:lnTo>
                  <a:lnTo>
                    <a:pt x="21460" y="28511"/>
                  </a:lnTo>
                  <a:lnTo>
                    <a:pt x="21807" y="28321"/>
                  </a:lnTo>
                  <a:lnTo>
                    <a:pt x="22165" y="28121"/>
                  </a:lnTo>
                  <a:lnTo>
                    <a:pt x="22502" y="27900"/>
                  </a:lnTo>
                  <a:lnTo>
                    <a:pt x="22849" y="27679"/>
                  </a:lnTo>
                  <a:lnTo>
                    <a:pt x="23175" y="27448"/>
                  </a:lnTo>
                  <a:lnTo>
                    <a:pt x="23512" y="27206"/>
                  </a:lnTo>
                  <a:lnTo>
                    <a:pt x="23838" y="26953"/>
                  </a:lnTo>
                  <a:lnTo>
                    <a:pt x="24154" y="26690"/>
                  </a:lnTo>
                  <a:lnTo>
                    <a:pt x="24470" y="26416"/>
                  </a:lnTo>
                  <a:lnTo>
                    <a:pt x="24775" y="26132"/>
                  </a:lnTo>
                  <a:lnTo>
                    <a:pt x="25080" y="25848"/>
                  </a:lnTo>
                  <a:lnTo>
                    <a:pt x="25375" y="25553"/>
                  </a:lnTo>
                  <a:lnTo>
                    <a:pt x="29195" y="30995"/>
                  </a:lnTo>
                  <a:lnTo>
                    <a:pt x="29195" y="13966"/>
                  </a:lnTo>
                  <a:lnTo>
                    <a:pt x="29185" y="13608"/>
                  </a:lnTo>
                  <a:lnTo>
                    <a:pt x="29174" y="13240"/>
                  </a:lnTo>
                  <a:lnTo>
                    <a:pt x="29153" y="12882"/>
                  </a:lnTo>
                  <a:lnTo>
                    <a:pt x="29122" y="12524"/>
                  </a:lnTo>
                  <a:lnTo>
                    <a:pt x="29079" y="12167"/>
                  </a:lnTo>
                  <a:lnTo>
                    <a:pt x="29027" y="11819"/>
                  </a:lnTo>
                  <a:lnTo>
                    <a:pt x="28964" y="11472"/>
                  </a:lnTo>
                  <a:lnTo>
                    <a:pt x="28901" y="11125"/>
                  </a:lnTo>
                  <a:lnTo>
                    <a:pt x="28827" y="10788"/>
                  </a:lnTo>
                  <a:lnTo>
                    <a:pt x="28743" y="10451"/>
                  </a:lnTo>
                  <a:lnTo>
                    <a:pt x="28648" y="10114"/>
                  </a:lnTo>
                  <a:lnTo>
                    <a:pt x="28543" y="9778"/>
                  </a:lnTo>
                  <a:lnTo>
                    <a:pt x="28427" y="9451"/>
                  </a:lnTo>
                  <a:lnTo>
                    <a:pt x="28311" y="9125"/>
                  </a:lnTo>
                  <a:lnTo>
                    <a:pt x="28185" y="8809"/>
                  </a:lnTo>
                  <a:lnTo>
                    <a:pt x="28059" y="8494"/>
                  </a:lnTo>
                  <a:lnTo>
                    <a:pt x="27911" y="8178"/>
                  </a:lnTo>
                  <a:lnTo>
                    <a:pt x="27764" y="7873"/>
                  </a:lnTo>
                  <a:lnTo>
                    <a:pt x="27606" y="7567"/>
                  </a:lnTo>
                  <a:lnTo>
                    <a:pt x="27448" y="7273"/>
                  </a:lnTo>
                  <a:lnTo>
                    <a:pt x="27269" y="6978"/>
                  </a:lnTo>
                  <a:lnTo>
                    <a:pt x="27090" y="6683"/>
                  </a:lnTo>
                  <a:lnTo>
                    <a:pt x="26911" y="6399"/>
                  </a:lnTo>
                  <a:lnTo>
                    <a:pt x="26722" y="6115"/>
                  </a:lnTo>
                  <a:lnTo>
                    <a:pt x="26522" y="5841"/>
                  </a:lnTo>
                  <a:lnTo>
                    <a:pt x="26312" y="5568"/>
                  </a:lnTo>
                  <a:lnTo>
                    <a:pt x="26101" y="5305"/>
                  </a:lnTo>
                  <a:lnTo>
                    <a:pt x="25880" y="5042"/>
                  </a:lnTo>
                  <a:lnTo>
                    <a:pt x="25659" y="4789"/>
                  </a:lnTo>
                  <a:lnTo>
                    <a:pt x="25428" y="4536"/>
                  </a:lnTo>
                  <a:lnTo>
                    <a:pt x="25196" y="4294"/>
                  </a:lnTo>
                  <a:lnTo>
                    <a:pt x="24954" y="4052"/>
                  </a:lnTo>
                  <a:lnTo>
                    <a:pt x="24701" y="3821"/>
                  </a:lnTo>
                  <a:lnTo>
                    <a:pt x="24449" y="3600"/>
                  </a:lnTo>
                  <a:lnTo>
                    <a:pt x="24186" y="3379"/>
                  </a:lnTo>
                  <a:lnTo>
                    <a:pt x="23923" y="3158"/>
                  </a:lnTo>
                  <a:lnTo>
                    <a:pt x="23649" y="2947"/>
                  </a:lnTo>
                  <a:lnTo>
                    <a:pt x="23375" y="2747"/>
                  </a:lnTo>
                  <a:lnTo>
                    <a:pt x="23102" y="2547"/>
                  </a:lnTo>
                  <a:lnTo>
                    <a:pt x="22807" y="2358"/>
                  </a:lnTo>
                  <a:lnTo>
                    <a:pt x="22523" y="2179"/>
                  </a:lnTo>
                  <a:lnTo>
                    <a:pt x="22228" y="2000"/>
                  </a:lnTo>
                  <a:lnTo>
                    <a:pt x="21923" y="1832"/>
                  </a:lnTo>
                  <a:lnTo>
                    <a:pt x="21618" y="1663"/>
                  </a:lnTo>
                  <a:lnTo>
                    <a:pt x="21313" y="1505"/>
                  </a:lnTo>
                  <a:lnTo>
                    <a:pt x="20997" y="1358"/>
                  </a:lnTo>
                  <a:lnTo>
                    <a:pt x="20681" y="1221"/>
                  </a:lnTo>
                  <a:lnTo>
                    <a:pt x="20355" y="1084"/>
                  </a:lnTo>
                  <a:lnTo>
                    <a:pt x="20029" y="958"/>
                  </a:lnTo>
                  <a:lnTo>
                    <a:pt x="19702" y="832"/>
                  </a:lnTo>
                  <a:lnTo>
                    <a:pt x="19366" y="727"/>
                  </a:lnTo>
                  <a:lnTo>
                    <a:pt x="19029" y="621"/>
                  </a:lnTo>
                  <a:lnTo>
                    <a:pt x="18692" y="516"/>
                  </a:lnTo>
                  <a:lnTo>
                    <a:pt x="18345" y="432"/>
                  </a:lnTo>
                  <a:lnTo>
                    <a:pt x="17997" y="348"/>
                  </a:lnTo>
                  <a:lnTo>
                    <a:pt x="17650" y="274"/>
                  </a:lnTo>
                  <a:lnTo>
                    <a:pt x="17303" y="211"/>
                  </a:lnTo>
                  <a:lnTo>
                    <a:pt x="16945" y="158"/>
                  </a:lnTo>
                  <a:lnTo>
                    <a:pt x="16587" y="106"/>
                  </a:lnTo>
                  <a:lnTo>
                    <a:pt x="16219" y="64"/>
                  </a:lnTo>
                  <a:lnTo>
                    <a:pt x="15861" y="32"/>
                  </a:lnTo>
                  <a:lnTo>
                    <a:pt x="15493" y="11"/>
                  </a:lnTo>
                  <a:lnTo>
                    <a:pt x="15124" y="0"/>
                  </a:lnTo>
                  <a:close/>
                </a:path>
              </a:pathLst>
            </a:custGeom>
            <a:solidFill>
              <a:srgbClr val="4486C0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74"/>
            <p:cNvSpPr/>
            <p:nvPr/>
          </p:nvSpPr>
          <p:spPr>
            <a:xfrm>
              <a:off x="6051450" y="2507725"/>
              <a:ext cx="158100" cy="1581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8" name="Google Shape;1768;p74"/>
          <p:cNvGrpSpPr/>
          <p:nvPr/>
        </p:nvGrpSpPr>
        <p:grpSpPr>
          <a:xfrm>
            <a:off x="3315195" y="1994185"/>
            <a:ext cx="2513608" cy="2738078"/>
            <a:chOff x="3315194" y="1994185"/>
            <a:chExt cx="2513608" cy="2738078"/>
          </a:xfrm>
        </p:grpSpPr>
        <p:sp>
          <p:nvSpPr>
            <p:cNvPr id="1769" name="Google Shape;1769;p74"/>
            <p:cNvSpPr/>
            <p:nvPr/>
          </p:nvSpPr>
          <p:spPr>
            <a:xfrm>
              <a:off x="5101088" y="3924951"/>
              <a:ext cx="328885" cy="794190"/>
            </a:xfrm>
            <a:custGeom>
              <a:rect b="b" l="l" r="r" t="t"/>
              <a:pathLst>
                <a:path extrusionOk="0" h="35710" w="14788">
                  <a:moveTo>
                    <a:pt x="4821" y="1"/>
                  </a:moveTo>
                  <a:lnTo>
                    <a:pt x="0" y="4463"/>
                  </a:lnTo>
                  <a:lnTo>
                    <a:pt x="13229" y="35710"/>
                  </a:lnTo>
                  <a:lnTo>
                    <a:pt x="14787" y="35710"/>
                  </a:lnTo>
                  <a:lnTo>
                    <a:pt x="4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74"/>
            <p:cNvSpPr/>
            <p:nvPr/>
          </p:nvSpPr>
          <p:spPr>
            <a:xfrm>
              <a:off x="4353490" y="3924951"/>
              <a:ext cx="328640" cy="794190"/>
            </a:xfrm>
            <a:custGeom>
              <a:rect b="b" l="l" r="r" t="t"/>
              <a:pathLst>
                <a:path extrusionOk="0" h="35710" w="14777">
                  <a:moveTo>
                    <a:pt x="9957" y="1"/>
                  </a:moveTo>
                  <a:lnTo>
                    <a:pt x="1" y="35710"/>
                  </a:lnTo>
                  <a:lnTo>
                    <a:pt x="1558" y="35710"/>
                  </a:lnTo>
                  <a:lnTo>
                    <a:pt x="14777" y="4463"/>
                  </a:lnTo>
                  <a:lnTo>
                    <a:pt x="99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74"/>
            <p:cNvSpPr/>
            <p:nvPr/>
          </p:nvSpPr>
          <p:spPr>
            <a:xfrm>
              <a:off x="4237397" y="2745986"/>
              <a:ext cx="1591405" cy="1525642"/>
            </a:xfrm>
            <a:custGeom>
              <a:rect b="b" l="l" r="r" t="t"/>
              <a:pathLst>
                <a:path extrusionOk="0" h="68599" w="71556">
                  <a:moveTo>
                    <a:pt x="58726" y="1"/>
                  </a:moveTo>
                  <a:lnTo>
                    <a:pt x="58253" y="22"/>
                  </a:lnTo>
                  <a:lnTo>
                    <a:pt x="57769" y="43"/>
                  </a:lnTo>
                  <a:lnTo>
                    <a:pt x="57285" y="85"/>
                  </a:lnTo>
                  <a:lnTo>
                    <a:pt x="56779" y="137"/>
                  </a:lnTo>
                  <a:lnTo>
                    <a:pt x="56274" y="201"/>
                  </a:lnTo>
                  <a:lnTo>
                    <a:pt x="55748" y="274"/>
                  </a:lnTo>
                  <a:lnTo>
                    <a:pt x="55222" y="358"/>
                  </a:lnTo>
                  <a:lnTo>
                    <a:pt x="54685" y="464"/>
                  </a:lnTo>
                  <a:lnTo>
                    <a:pt x="54127" y="569"/>
                  </a:lnTo>
                  <a:lnTo>
                    <a:pt x="53569" y="695"/>
                  </a:lnTo>
                  <a:lnTo>
                    <a:pt x="53001" y="843"/>
                  </a:lnTo>
                  <a:lnTo>
                    <a:pt x="52422" y="990"/>
                  </a:lnTo>
                  <a:lnTo>
                    <a:pt x="51833" y="1158"/>
                  </a:lnTo>
                  <a:lnTo>
                    <a:pt x="51233" y="1327"/>
                  </a:lnTo>
                  <a:lnTo>
                    <a:pt x="50623" y="1527"/>
                  </a:lnTo>
                  <a:lnTo>
                    <a:pt x="49991" y="1727"/>
                  </a:lnTo>
                  <a:lnTo>
                    <a:pt x="49360" y="1948"/>
                  </a:lnTo>
                  <a:lnTo>
                    <a:pt x="48718" y="2179"/>
                  </a:lnTo>
                  <a:lnTo>
                    <a:pt x="48065" y="2421"/>
                  </a:lnTo>
                  <a:lnTo>
                    <a:pt x="47402" y="2684"/>
                  </a:lnTo>
                  <a:lnTo>
                    <a:pt x="46739" y="2958"/>
                  </a:lnTo>
                  <a:lnTo>
                    <a:pt x="46087" y="3242"/>
                  </a:lnTo>
                  <a:lnTo>
                    <a:pt x="45445" y="3526"/>
                  </a:lnTo>
                  <a:lnTo>
                    <a:pt x="44813" y="3821"/>
                  </a:lnTo>
                  <a:lnTo>
                    <a:pt x="44192" y="4126"/>
                  </a:lnTo>
                  <a:lnTo>
                    <a:pt x="43571" y="4442"/>
                  </a:lnTo>
                  <a:lnTo>
                    <a:pt x="42971" y="4768"/>
                  </a:lnTo>
                  <a:lnTo>
                    <a:pt x="42382" y="5094"/>
                  </a:lnTo>
                  <a:lnTo>
                    <a:pt x="41803" y="5431"/>
                  </a:lnTo>
                  <a:lnTo>
                    <a:pt x="41235" y="5778"/>
                  </a:lnTo>
                  <a:lnTo>
                    <a:pt x="40667" y="6126"/>
                  </a:lnTo>
                  <a:lnTo>
                    <a:pt x="40119" y="6484"/>
                  </a:lnTo>
                  <a:lnTo>
                    <a:pt x="39572" y="6852"/>
                  </a:lnTo>
                  <a:lnTo>
                    <a:pt x="39046" y="7220"/>
                  </a:lnTo>
                  <a:lnTo>
                    <a:pt x="38520" y="7599"/>
                  </a:lnTo>
                  <a:lnTo>
                    <a:pt x="38004" y="7978"/>
                  </a:lnTo>
                  <a:lnTo>
                    <a:pt x="37499" y="8378"/>
                  </a:lnTo>
                  <a:lnTo>
                    <a:pt x="37004" y="8767"/>
                  </a:lnTo>
                  <a:lnTo>
                    <a:pt x="36520" y="9167"/>
                  </a:lnTo>
                  <a:lnTo>
                    <a:pt x="36036" y="9578"/>
                  </a:lnTo>
                  <a:lnTo>
                    <a:pt x="35573" y="9988"/>
                  </a:lnTo>
                  <a:lnTo>
                    <a:pt x="35110" y="10409"/>
                  </a:lnTo>
                  <a:lnTo>
                    <a:pt x="34668" y="10830"/>
                  </a:lnTo>
                  <a:lnTo>
                    <a:pt x="34226" y="11262"/>
                  </a:lnTo>
                  <a:lnTo>
                    <a:pt x="33784" y="11693"/>
                  </a:lnTo>
                  <a:lnTo>
                    <a:pt x="33363" y="12135"/>
                  </a:lnTo>
                  <a:lnTo>
                    <a:pt x="32952" y="12577"/>
                  </a:lnTo>
                  <a:lnTo>
                    <a:pt x="32542" y="13019"/>
                  </a:lnTo>
                  <a:lnTo>
                    <a:pt x="32142" y="13472"/>
                  </a:lnTo>
                  <a:lnTo>
                    <a:pt x="31753" y="13924"/>
                  </a:lnTo>
                  <a:lnTo>
                    <a:pt x="31363" y="14387"/>
                  </a:lnTo>
                  <a:lnTo>
                    <a:pt x="30995" y="14850"/>
                  </a:lnTo>
                  <a:lnTo>
                    <a:pt x="30626" y="15313"/>
                  </a:lnTo>
                  <a:lnTo>
                    <a:pt x="30269" y="15787"/>
                  </a:lnTo>
                  <a:lnTo>
                    <a:pt x="29921" y="16250"/>
                  </a:lnTo>
                  <a:lnTo>
                    <a:pt x="29574" y="16724"/>
                  </a:lnTo>
                  <a:lnTo>
                    <a:pt x="29237" y="17208"/>
                  </a:lnTo>
                  <a:lnTo>
                    <a:pt x="28911" y="17681"/>
                  </a:lnTo>
                  <a:lnTo>
                    <a:pt x="28585" y="18166"/>
                  </a:lnTo>
                  <a:lnTo>
                    <a:pt x="28279" y="18650"/>
                  </a:lnTo>
                  <a:lnTo>
                    <a:pt x="27964" y="19134"/>
                  </a:lnTo>
                  <a:lnTo>
                    <a:pt x="27669" y="19628"/>
                  </a:lnTo>
                  <a:lnTo>
                    <a:pt x="27374" y="20113"/>
                  </a:lnTo>
                  <a:lnTo>
                    <a:pt x="27090" y="20607"/>
                  </a:lnTo>
                  <a:lnTo>
                    <a:pt x="26817" y="21102"/>
                  </a:lnTo>
                  <a:lnTo>
                    <a:pt x="26543" y="21597"/>
                  </a:lnTo>
                  <a:lnTo>
                    <a:pt x="26280" y="22091"/>
                  </a:lnTo>
                  <a:lnTo>
                    <a:pt x="26027" y="22586"/>
                  </a:lnTo>
                  <a:lnTo>
                    <a:pt x="25522" y="23575"/>
                  </a:lnTo>
                  <a:lnTo>
                    <a:pt x="25059" y="24564"/>
                  </a:lnTo>
                  <a:lnTo>
                    <a:pt x="24617" y="25564"/>
                  </a:lnTo>
                  <a:lnTo>
                    <a:pt x="24196" y="26553"/>
                  </a:lnTo>
                  <a:lnTo>
                    <a:pt x="23796" y="27543"/>
                  </a:lnTo>
                  <a:lnTo>
                    <a:pt x="23417" y="28532"/>
                  </a:lnTo>
                  <a:lnTo>
                    <a:pt x="23070" y="29511"/>
                  </a:lnTo>
                  <a:lnTo>
                    <a:pt x="22744" y="30479"/>
                  </a:lnTo>
                  <a:lnTo>
                    <a:pt x="22428" y="31447"/>
                  </a:lnTo>
                  <a:lnTo>
                    <a:pt x="22144" y="32394"/>
                  </a:lnTo>
                  <a:lnTo>
                    <a:pt x="21870" y="33342"/>
                  </a:lnTo>
                  <a:lnTo>
                    <a:pt x="21628" y="34268"/>
                  </a:lnTo>
                  <a:lnTo>
                    <a:pt x="21386" y="35194"/>
                  </a:lnTo>
                  <a:lnTo>
                    <a:pt x="21176" y="36089"/>
                  </a:lnTo>
                  <a:lnTo>
                    <a:pt x="20976" y="36973"/>
                  </a:lnTo>
                  <a:lnTo>
                    <a:pt x="20797" y="37846"/>
                  </a:lnTo>
                  <a:lnTo>
                    <a:pt x="20628" y="38688"/>
                  </a:lnTo>
                  <a:lnTo>
                    <a:pt x="20481" y="39519"/>
                  </a:lnTo>
                  <a:lnTo>
                    <a:pt x="20344" y="40319"/>
                  </a:lnTo>
                  <a:lnTo>
                    <a:pt x="20218" y="41109"/>
                  </a:lnTo>
                  <a:lnTo>
                    <a:pt x="20102" y="41866"/>
                  </a:lnTo>
                  <a:lnTo>
                    <a:pt x="20007" y="42593"/>
                  </a:lnTo>
                  <a:lnTo>
                    <a:pt x="19923" y="43298"/>
                  </a:lnTo>
                  <a:lnTo>
                    <a:pt x="19839" y="43971"/>
                  </a:lnTo>
                  <a:lnTo>
                    <a:pt x="19776" y="44613"/>
                  </a:lnTo>
                  <a:lnTo>
                    <a:pt x="19713" y="45224"/>
                  </a:lnTo>
                  <a:lnTo>
                    <a:pt x="19628" y="46350"/>
                  </a:lnTo>
                  <a:lnTo>
                    <a:pt x="19565" y="47339"/>
                  </a:lnTo>
                  <a:lnTo>
                    <a:pt x="19523" y="48160"/>
                  </a:lnTo>
                  <a:lnTo>
                    <a:pt x="19502" y="48823"/>
                  </a:lnTo>
                  <a:lnTo>
                    <a:pt x="19502" y="49318"/>
                  </a:lnTo>
                  <a:lnTo>
                    <a:pt x="19502" y="49718"/>
                  </a:lnTo>
                  <a:lnTo>
                    <a:pt x="1348" y="50675"/>
                  </a:lnTo>
                  <a:lnTo>
                    <a:pt x="1106" y="50896"/>
                  </a:lnTo>
                  <a:lnTo>
                    <a:pt x="895" y="51128"/>
                  </a:lnTo>
                  <a:lnTo>
                    <a:pt x="706" y="51370"/>
                  </a:lnTo>
                  <a:lnTo>
                    <a:pt x="537" y="51622"/>
                  </a:lnTo>
                  <a:lnTo>
                    <a:pt x="401" y="51875"/>
                  </a:lnTo>
                  <a:lnTo>
                    <a:pt x="274" y="52149"/>
                  </a:lnTo>
                  <a:lnTo>
                    <a:pt x="180" y="52422"/>
                  </a:lnTo>
                  <a:lnTo>
                    <a:pt x="95" y="52706"/>
                  </a:lnTo>
                  <a:lnTo>
                    <a:pt x="43" y="53001"/>
                  </a:lnTo>
                  <a:lnTo>
                    <a:pt x="11" y="53296"/>
                  </a:lnTo>
                  <a:lnTo>
                    <a:pt x="1" y="53601"/>
                  </a:lnTo>
                  <a:lnTo>
                    <a:pt x="11" y="53917"/>
                  </a:lnTo>
                  <a:lnTo>
                    <a:pt x="43" y="54232"/>
                  </a:lnTo>
                  <a:lnTo>
                    <a:pt x="95" y="54559"/>
                  </a:lnTo>
                  <a:lnTo>
                    <a:pt x="169" y="54885"/>
                  </a:lnTo>
                  <a:lnTo>
                    <a:pt x="253" y="55222"/>
                  </a:lnTo>
                  <a:lnTo>
                    <a:pt x="369" y="55559"/>
                  </a:lnTo>
                  <a:lnTo>
                    <a:pt x="506" y="55895"/>
                  </a:lnTo>
                  <a:lnTo>
                    <a:pt x="653" y="56243"/>
                  </a:lnTo>
                  <a:lnTo>
                    <a:pt x="832" y="56590"/>
                  </a:lnTo>
                  <a:lnTo>
                    <a:pt x="1022" y="56937"/>
                  </a:lnTo>
                  <a:lnTo>
                    <a:pt x="1232" y="57295"/>
                  </a:lnTo>
                  <a:lnTo>
                    <a:pt x="1464" y="57642"/>
                  </a:lnTo>
                  <a:lnTo>
                    <a:pt x="1706" y="58000"/>
                  </a:lnTo>
                  <a:lnTo>
                    <a:pt x="1969" y="58358"/>
                  </a:lnTo>
                  <a:lnTo>
                    <a:pt x="2253" y="58716"/>
                  </a:lnTo>
                  <a:lnTo>
                    <a:pt x="2558" y="59063"/>
                  </a:lnTo>
                  <a:lnTo>
                    <a:pt x="2874" y="59421"/>
                  </a:lnTo>
                  <a:lnTo>
                    <a:pt x="3211" y="59779"/>
                  </a:lnTo>
                  <a:lnTo>
                    <a:pt x="3568" y="60137"/>
                  </a:lnTo>
                  <a:lnTo>
                    <a:pt x="3937" y="60484"/>
                  </a:lnTo>
                  <a:lnTo>
                    <a:pt x="4326" y="60831"/>
                  </a:lnTo>
                  <a:lnTo>
                    <a:pt x="4726" y="61179"/>
                  </a:lnTo>
                  <a:lnTo>
                    <a:pt x="5147" y="61526"/>
                  </a:lnTo>
                  <a:lnTo>
                    <a:pt x="5589" y="61873"/>
                  </a:lnTo>
                  <a:lnTo>
                    <a:pt x="6042" y="62210"/>
                  </a:lnTo>
                  <a:lnTo>
                    <a:pt x="6505" y="62547"/>
                  </a:lnTo>
                  <a:lnTo>
                    <a:pt x="6989" y="62873"/>
                  </a:lnTo>
                  <a:lnTo>
                    <a:pt x="7483" y="63199"/>
                  </a:lnTo>
                  <a:lnTo>
                    <a:pt x="7999" y="63515"/>
                  </a:lnTo>
                  <a:lnTo>
                    <a:pt x="8525" y="63831"/>
                  </a:lnTo>
                  <a:lnTo>
                    <a:pt x="9073" y="64136"/>
                  </a:lnTo>
                  <a:lnTo>
                    <a:pt x="9630" y="64441"/>
                  </a:lnTo>
                  <a:lnTo>
                    <a:pt x="10199" y="64736"/>
                  </a:lnTo>
                  <a:lnTo>
                    <a:pt x="10778" y="65020"/>
                  </a:lnTo>
                  <a:lnTo>
                    <a:pt x="11377" y="65294"/>
                  </a:lnTo>
                  <a:lnTo>
                    <a:pt x="11988" y="65567"/>
                  </a:lnTo>
                  <a:lnTo>
                    <a:pt x="12609" y="65830"/>
                  </a:lnTo>
                  <a:lnTo>
                    <a:pt x="13251" y="66083"/>
                  </a:lnTo>
                  <a:lnTo>
                    <a:pt x="13893" y="66325"/>
                  </a:lnTo>
                  <a:lnTo>
                    <a:pt x="14556" y="66556"/>
                  </a:lnTo>
                  <a:lnTo>
                    <a:pt x="15229" y="66777"/>
                  </a:lnTo>
                  <a:lnTo>
                    <a:pt x="15913" y="66988"/>
                  </a:lnTo>
                  <a:lnTo>
                    <a:pt x="16608" y="67198"/>
                  </a:lnTo>
                  <a:lnTo>
                    <a:pt x="17324" y="67388"/>
                  </a:lnTo>
                  <a:lnTo>
                    <a:pt x="18039" y="67567"/>
                  </a:lnTo>
                  <a:lnTo>
                    <a:pt x="18766" y="67725"/>
                  </a:lnTo>
                  <a:lnTo>
                    <a:pt x="19513" y="67883"/>
                  </a:lnTo>
                  <a:lnTo>
                    <a:pt x="20260" y="68019"/>
                  </a:lnTo>
                  <a:lnTo>
                    <a:pt x="21028" y="68146"/>
                  </a:lnTo>
                  <a:lnTo>
                    <a:pt x="21797" y="68261"/>
                  </a:lnTo>
                  <a:lnTo>
                    <a:pt x="22575" y="68356"/>
                  </a:lnTo>
                  <a:lnTo>
                    <a:pt x="23365" y="68440"/>
                  </a:lnTo>
                  <a:lnTo>
                    <a:pt x="24175" y="68503"/>
                  </a:lnTo>
                  <a:lnTo>
                    <a:pt x="24975" y="68556"/>
                  </a:lnTo>
                  <a:lnTo>
                    <a:pt x="25775" y="68588"/>
                  </a:lnTo>
                  <a:lnTo>
                    <a:pt x="26564" y="68598"/>
                  </a:lnTo>
                  <a:lnTo>
                    <a:pt x="27353" y="68598"/>
                  </a:lnTo>
                  <a:lnTo>
                    <a:pt x="28143" y="68577"/>
                  </a:lnTo>
                  <a:lnTo>
                    <a:pt x="28921" y="68535"/>
                  </a:lnTo>
                  <a:lnTo>
                    <a:pt x="29700" y="68472"/>
                  </a:lnTo>
                  <a:lnTo>
                    <a:pt x="30469" y="68398"/>
                  </a:lnTo>
                  <a:lnTo>
                    <a:pt x="31237" y="68304"/>
                  </a:lnTo>
                  <a:lnTo>
                    <a:pt x="32005" y="68188"/>
                  </a:lnTo>
                  <a:lnTo>
                    <a:pt x="32763" y="68061"/>
                  </a:lnTo>
                  <a:lnTo>
                    <a:pt x="33521" y="67914"/>
                  </a:lnTo>
                  <a:lnTo>
                    <a:pt x="34268" y="67746"/>
                  </a:lnTo>
                  <a:lnTo>
                    <a:pt x="35015" y="67556"/>
                  </a:lnTo>
                  <a:lnTo>
                    <a:pt x="35752" y="67367"/>
                  </a:lnTo>
                  <a:lnTo>
                    <a:pt x="36488" y="67146"/>
                  </a:lnTo>
                  <a:lnTo>
                    <a:pt x="37215" y="66914"/>
                  </a:lnTo>
                  <a:lnTo>
                    <a:pt x="37941" y="66662"/>
                  </a:lnTo>
                  <a:lnTo>
                    <a:pt x="38656" y="66388"/>
                  </a:lnTo>
                  <a:lnTo>
                    <a:pt x="39372" y="66104"/>
                  </a:lnTo>
                  <a:lnTo>
                    <a:pt x="40088" y="65809"/>
                  </a:lnTo>
                  <a:lnTo>
                    <a:pt x="40793" y="65494"/>
                  </a:lnTo>
                  <a:lnTo>
                    <a:pt x="41498" y="65157"/>
                  </a:lnTo>
                  <a:lnTo>
                    <a:pt x="42193" y="64809"/>
                  </a:lnTo>
                  <a:lnTo>
                    <a:pt x="42877" y="64441"/>
                  </a:lnTo>
                  <a:lnTo>
                    <a:pt x="43561" y="64062"/>
                  </a:lnTo>
                  <a:lnTo>
                    <a:pt x="44245" y="63662"/>
                  </a:lnTo>
                  <a:lnTo>
                    <a:pt x="44918" y="63241"/>
                  </a:lnTo>
                  <a:lnTo>
                    <a:pt x="45592" y="62810"/>
                  </a:lnTo>
                  <a:lnTo>
                    <a:pt x="46255" y="62368"/>
                  </a:lnTo>
                  <a:lnTo>
                    <a:pt x="46908" y="61905"/>
                  </a:lnTo>
                  <a:lnTo>
                    <a:pt x="47571" y="61431"/>
                  </a:lnTo>
                  <a:lnTo>
                    <a:pt x="48213" y="60936"/>
                  </a:lnTo>
                  <a:lnTo>
                    <a:pt x="48855" y="60431"/>
                  </a:lnTo>
                  <a:lnTo>
                    <a:pt x="49497" y="59905"/>
                  </a:lnTo>
                  <a:lnTo>
                    <a:pt x="50128" y="59368"/>
                  </a:lnTo>
                  <a:lnTo>
                    <a:pt x="50749" y="58811"/>
                  </a:lnTo>
                  <a:lnTo>
                    <a:pt x="51370" y="58242"/>
                  </a:lnTo>
                  <a:lnTo>
                    <a:pt x="51991" y="57663"/>
                  </a:lnTo>
                  <a:lnTo>
                    <a:pt x="52601" y="57064"/>
                  </a:lnTo>
                  <a:lnTo>
                    <a:pt x="53201" y="56453"/>
                  </a:lnTo>
                  <a:lnTo>
                    <a:pt x="53801" y="55822"/>
                  </a:lnTo>
                  <a:lnTo>
                    <a:pt x="54390" y="55180"/>
                  </a:lnTo>
                  <a:lnTo>
                    <a:pt x="54980" y="54527"/>
                  </a:lnTo>
                  <a:lnTo>
                    <a:pt x="55559" y="53854"/>
                  </a:lnTo>
                  <a:lnTo>
                    <a:pt x="56127" y="53170"/>
                  </a:lnTo>
                  <a:lnTo>
                    <a:pt x="56695" y="52475"/>
                  </a:lnTo>
                  <a:lnTo>
                    <a:pt x="57263" y="51759"/>
                  </a:lnTo>
                  <a:lnTo>
                    <a:pt x="57821" y="51033"/>
                  </a:lnTo>
                  <a:lnTo>
                    <a:pt x="58369" y="50296"/>
                  </a:lnTo>
                  <a:lnTo>
                    <a:pt x="58916" y="49539"/>
                  </a:lnTo>
                  <a:lnTo>
                    <a:pt x="59453" y="48770"/>
                  </a:lnTo>
                  <a:lnTo>
                    <a:pt x="59989" y="47992"/>
                  </a:lnTo>
                  <a:lnTo>
                    <a:pt x="60515" y="47192"/>
                  </a:lnTo>
                  <a:lnTo>
                    <a:pt x="61031" y="46392"/>
                  </a:lnTo>
                  <a:lnTo>
                    <a:pt x="61547" y="45571"/>
                  </a:lnTo>
                  <a:lnTo>
                    <a:pt x="62052" y="44729"/>
                  </a:lnTo>
                  <a:lnTo>
                    <a:pt x="62557" y="43887"/>
                  </a:lnTo>
                  <a:lnTo>
                    <a:pt x="63052" y="43024"/>
                  </a:lnTo>
                  <a:lnTo>
                    <a:pt x="63536" y="42151"/>
                  </a:lnTo>
                  <a:lnTo>
                    <a:pt x="64020" y="41266"/>
                  </a:lnTo>
                  <a:lnTo>
                    <a:pt x="64494" y="40372"/>
                  </a:lnTo>
                  <a:lnTo>
                    <a:pt x="64967" y="39456"/>
                  </a:lnTo>
                  <a:lnTo>
                    <a:pt x="65430" y="38541"/>
                  </a:lnTo>
                  <a:lnTo>
                    <a:pt x="65883" y="37604"/>
                  </a:lnTo>
                  <a:lnTo>
                    <a:pt x="66314" y="36657"/>
                  </a:lnTo>
                  <a:lnTo>
                    <a:pt x="66746" y="35699"/>
                  </a:lnTo>
                  <a:lnTo>
                    <a:pt x="67156" y="34741"/>
                  </a:lnTo>
                  <a:lnTo>
                    <a:pt x="67546" y="33773"/>
                  </a:lnTo>
                  <a:lnTo>
                    <a:pt x="67925" y="32794"/>
                  </a:lnTo>
                  <a:lnTo>
                    <a:pt x="68293" y="31816"/>
                  </a:lnTo>
                  <a:lnTo>
                    <a:pt x="68640" y="30837"/>
                  </a:lnTo>
                  <a:lnTo>
                    <a:pt x="68967" y="29848"/>
                  </a:lnTo>
                  <a:lnTo>
                    <a:pt x="69282" y="28858"/>
                  </a:lnTo>
                  <a:lnTo>
                    <a:pt x="69577" y="27880"/>
                  </a:lnTo>
                  <a:lnTo>
                    <a:pt x="69851" y="26890"/>
                  </a:lnTo>
                  <a:lnTo>
                    <a:pt x="70103" y="25901"/>
                  </a:lnTo>
                  <a:lnTo>
                    <a:pt x="70345" y="24922"/>
                  </a:lnTo>
                  <a:lnTo>
                    <a:pt x="70566" y="23943"/>
                  </a:lnTo>
                  <a:lnTo>
                    <a:pt x="70756" y="22965"/>
                  </a:lnTo>
                  <a:lnTo>
                    <a:pt x="70935" y="21996"/>
                  </a:lnTo>
                  <a:lnTo>
                    <a:pt x="71092" y="21039"/>
                  </a:lnTo>
                  <a:lnTo>
                    <a:pt x="71229" y="20081"/>
                  </a:lnTo>
                  <a:lnTo>
                    <a:pt x="71345" y="19134"/>
                  </a:lnTo>
                  <a:lnTo>
                    <a:pt x="71429" y="18208"/>
                  </a:lnTo>
                  <a:lnTo>
                    <a:pt x="71492" y="17282"/>
                  </a:lnTo>
                  <a:lnTo>
                    <a:pt x="71545" y="16366"/>
                  </a:lnTo>
                  <a:lnTo>
                    <a:pt x="71555" y="15471"/>
                  </a:lnTo>
                  <a:lnTo>
                    <a:pt x="71555" y="14587"/>
                  </a:lnTo>
                  <a:lnTo>
                    <a:pt x="71545" y="14156"/>
                  </a:lnTo>
                  <a:lnTo>
                    <a:pt x="71524" y="13724"/>
                  </a:lnTo>
                  <a:lnTo>
                    <a:pt x="71503" y="13293"/>
                  </a:lnTo>
                  <a:lnTo>
                    <a:pt x="71471" y="12872"/>
                  </a:lnTo>
                  <a:lnTo>
                    <a:pt x="71429" y="12451"/>
                  </a:lnTo>
                  <a:lnTo>
                    <a:pt x="71387" y="12040"/>
                  </a:lnTo>
                  <a:lnTo>
                    <a:pt x="71345" y="11630"/>
                  </a:lnTo>
                  <a:lnTo>
                    <a:pt x="71282" y="11220"/>
                  </a:lnTo>
                  <a:lnTo>
                    <a:pt x="71219" y="10820"/>
                  </a:lnTo>
                  <a:lnTo>
                    <a:pt x="71145" y="10420"/>
                  </a:lnTo>
                  <a:lnTo>
                    <a:pt x="71071" y="10030"/>
                  </a:lnTo>
                  <a:lnTo>
                    <a:pt x="70987" y="9651"/>
                  </a:lnTo>
                  <a:lnTo>
                    <a:pt x="70903" y="9273"/>
                  </a:lnTo>
                  <a:lnTo>
                    <a:pt x="70798" y="8894"/>
                  </a:lnTo>
                  <a:lnTo>
                    <a:pt x="70692" y="8525"/>
                  </a:lnTo>
                  <a:lnTo>
                    <a:pt x="70587" y="8167"/>
                  </a:lnTo>
                  <a:lnTo>
                    <a:pt x="70461" y="7810"/>
                  </a:lnTo>
                  <a:lnTo>
                    <a:pt x="70335" y="7462"/>
                  </a:lnTo>
                  <a:lnTo>
                    <a:pt x="70208" y="7115"/>
                  </a:lnTo>
                  <a:lnTo>
                    <a:pt x="70061" y="6778"/>
                  </a:lnTo>
                  <a:lnTo>
                    <a:pt x="69914" y="6452"/>
                  </a:lnTo>
                  <a:lnTo>
                    <a:pt x="69756" y="6126"/>
                  </a:lnTo>
                  <a:lnTo>
                    <a:pt x="69598" y="5810"/>
                  </a:lnTo>
                  <a:lnTo>
                    <a:pt x="69430" y="5494"/>
                  </a:lnTo>
                  <a:lnTo>
                    <a:pt x="69251" y="5189"/>
                  </a:lnTo>
                  <a:lnTo>
                    <a:pt x="69061" y="4894"/>
                  </a:lnTo>
                  <a:lnTo>
                    <a:pt x="68872" y="4610"/>
                  </a:lnTo>
                  <a:lnTo>
                    <a:pt x="68672" y="4326"/>
                  </a:lnTo>
                  <a:lnTo>
                    <a:pt x="68461" y="4052"/>
                  </a:lnTo>
                  <a:lnTo>
                    <a:pt x="68240" y="3789"/>
                  </a:lnTo>
                  <a:lnTo>
                    <a:pt x="68019" y="3526"/>
                  </a:lnTo>
                  <a:lnTo>
                    <a:pt x="67788" y="3274"/>
                  </a:lnTo>
                  <a:lnTo>
                    <a:pt x="67546" y="3032"/>
                  </a:lnTo>
                  <a:lnTo>
                    <a:pt x="67293" y="2800"/>
                  </a:lnTo>
                  <a:lnTo>
                    <a:pt x="67041" y="2579"/>
                  </a:lnTo>
                  <a:lnTo>
                    <a:pt x="66767" y="2358"/>
                  </a:lnTo>
                  <a:lnTo>
                    <a:pt x="66493" y="2148"/>
                  </a:lnTo>
                  <a:lnTo>
                    <a:pt x="66209" y="1948"/>
                  </a:lnTo>
                  <a:lnTo>
                    <a:pt x="65925" y="1758"/>
                  </a:lnTo>
                  <a:lnTo>
                    <a:pt x="65620" y="1579"/>
                  </a:lnTo>
                  <a:lnTo>
                    <a:pt x="65315" y="1400"/>
                  </a:lnTo>
                  <a:lnTo>
                    <a:pt x="64999" y="1242"/>
                  </a:lnTo>
                  <a:lnTo>
                    <a:pt x="64673" y="1085"/>
                  </a:lnTo>
                  <a:lnTo>
                    <a:pt x="64346" y="948"/>
                  </a:lnTo>
                  <a:lnTo>
                    <a:pt x="63999" y="811"/>
                  </a:lnTo>
                  <a:lnTo>
                    <a:pt x="63652" y="685"/>
                  </a:lnTo>
                  <a:lnTo>
                    <a:pt x="63283" y="569"/>
                  </a:lnTo>
                  <a:lnTo>
                    <a:pt x="62915" y="464"/>
                  </a:lnTo>
                  <a:lnTo>
                    <a:pt x="62536" y="369"/>
                  </a:lnTo>
                  <a:lnTo>
                    <a:pt x="62157" y="285"/>
                  </a:lnTo>
                  <a:lnTo>
                    <a:pt x="61757" y="211"/>
                  </a:lnTo>
                  <a:lnTo>
                    <a:pt x="61347" y="148"/>
                  </a:lnTo>
                  <a:lnTo>
                    <a:pt x="60936" y="95"/>
                  </a:lnTo>
                  <a:lnTo>
                    <a:pt x="60515" y="53"/>
                  </a:lnTo>
                  <a:lnTo>
                    <a:pt x="60084" y="22"/>
                  </a:lnTo>
                  <a:lnTo>
                    <a:pt x="59642" y="11"/>
                  </a:lnTo>
                  <a:lnTo>
                    <a:pt x="59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74"/>
            <p:cNvSpPr/>
            <p:nvPr/>
          </p:nvSpPr>
          <p:spPr>
            <a:xfrm>
              <a:off x="4288194" y="2939786"/>
              <a:ext cx="683480" cy="494128"/>
            </a:xfrm>
            <a:custGeom>
              <a:rect b="b" l="l" r="r" t="t"/>
              <a:pathLst>
                <a:path extrusionOk="0" h="22218" w="30732">
                  <a:moveTo>
                    <a:pt x="2053" y="1"/>
                  </a:moveTo>
                  <a:lnTo>
                    <a:pt x="1853" y="22"/>
                  </a:lnTo>
                  <a:lnTo>
                    <a:pt x="1653" y="64"/>
                  </a:lnTo>
                  <a:lnTo>
                    <a:pt x="1463" y="116"/>
                  </a:lnTo>
                  <a:lnTo>
                    <a:pt x="1274" y="201"/>
                  </a:lnTo>
                  <a:lnTo>
                    <a:pt x="1095" y="295"/>
                  </a:lnTo>
                  <a:lnTo>
                    <a:pt x="927" y="401"/>
                  </a:lnTo>
                  <a:lnTo>
                    <a:pt x="779" y="527"/>
                  </a:lnTo>
                  <a:lnTo>
                    <a:pt x="632" y="674"/>
                  </a:lnTo>
                  <a:lnTo>
                    <a:pt x="495" y="832"/>
                  </a:lnTo>
                  <a:lnTo>
                    <a:pt x="379" y="1001"/>
                  </a:lnTo>
                  <a:lnTo>
                    <a:pt x="285" y="1179"/>
                  </a:lnTo>
                  <a:lnTo>
                    <a:pt x="200" y="1379"/>
                  </a:lnTo>
                  <a:lnTo>
                    <a:pt x="127" y="1579"/>
                  </a:lnTo>
                  <a:lnTo>
                    <a:pt x="95" y="1685"/>
                  </a:lnTo>
                  <a:lnTo>
                    <a:pt x="74" y="1800"/>
                  </a:lnTo>
                  <a:lnTo>
                    <a:pt x="43" y="1937"/>
                  </a:lnTo>
                  <a:lnTo>
                    <a:pt x="21" y="2095"/>
                  </a:lnTo>
                  <a:lnTo>
                    <a:pt x="0" y="2274"/>
                  </a:lnTo>
                  <a:lnTo>
                    <a:pt x="0" y="2453"/>
                  </a:lnTo>
                  <a:lnTo>
                    <a:pt x="11" y="2653"/>
                  </a:lnTo>
                  <a:lnTo>
                    <a:pt x="43" y="2874"/>
                  </a:lnTo>
                  <a:lnTo>
                    <a:pt x="85" y="3095"/>
                  </a:lnTo>
                  <a:lnTo>
                    <a:pt x="137" y="3337"/>
                  </a:lnTo>
                  <a:lnTo>
                    <a:pt x="221" y="3579"/>
                  </a:lnTo>
                  <a:lnTo>
                    <a:pt x="327" y="3842"/>
                  </a:lnTo>
                  <a:lnTo>
                    <a:pt x="453" y="4105"/>
                  </a:lnTo>
                  <a:lnTo>
                    <a:pt x="611" y="4379"/>
                  </a:lnTo>
                  <a:lnTo>
                    <a:pt x="937" y="4958"/>
                  </a:lnTo>
                  <a:lnTo>
                    <a:pt x="1105" y="5263"/>
                  </a:lnTo>
                  <a:lnTo>
                    <a:pt x="1179" y="5431"/>
                  </a:lnTo>
                  <a:lnTo>
                    <a:pt x="1253" y="5600"/>
                  </a:lnTo>
                  <a:lnTo>
                    <a:pt x="1326" y="5768"/>
                  </a:lnTo>
                  <a:lnTo>
                    <a:pt x="1379" y="5947"/>
                  </a:lnTo>
                  <a:lnTo>
                    <a:pt x="1432" y="6136"/>
                  </a:lnTo>
                  <a:lnTo>
                    <a:pt x="1474" y="6326"/>
                  </a:lnTo>
                  <a:lnTo>
                    <a:pt x="1684" y="7115"/>
                  </a:lnTo>
                  <a:lnTo>
                    <a:pt x="1916" y="7947"/>
                  </a:lnTo>
                  <a:lnTo>
                    <a:pt x="2442" y="9757"/>
                  </a:lnTo>
                  <a:lnTo>
                    <a:pt x="2747" y="10725"/>
                  </a:lnTo>
                  <a:lnTo>
                    <a:pt x="3074" y="11746"/>
                  </a:lnTo>
                  <a:lnTo>
                    <a:pt x="3252" y="12262"/>
                  </a:lnTo>
                  <a:lnTo>
                    <a:pt x="3442" y="12798"/>
                  </a:lnTo>
                  <a:lnTo>
                    <a:pt x="3652" y="13335"/>
                  </a:lnTo>
                  <a:lnTo>
                    <a:pt x="3873" y="13882"/>
                  </a:lnTo>
                  <a:lnTo>
                    <a:pt x="4126" y="14440"/>
                  </a:lnTo>
                  <a:lnTo>
                    <a:pt x="4379" y="14998"/>
                  </a:lnTo>
                  <a:lnTo>
                    <a:pt x="4663" y="15577"/>
                  </a:lnTo>
                  <a:lnTo>
                    <a:pt x="4968" y="16156"/>
                  </a:lnTo>
                  <a:lnTo>
                    <a:pt x="5126" y="16450"/>
                  </a:lnTo>
                  <a:lnTo>
                    <a:pt x="5305" y="16745"/>
                  </a:lnTo>
                  <a:lnTo>
                    <a:pt x="5484" y="17040"/>
                  </a:lnTo>
                  <a:lnTo>
                    <a:pt x="5673" y="17334"/>
                  </a:lnTo>
                  <a:lnTo>
                    <a:pt x="5873" y="17629"/>
                  </a:lnTo>
                  <a:lnTo>
                    <a:pt x="6083" y="17934"/>
                  </a:lnTo>
                  <a:lnTo>
                    <a:pt x="6304" y="18229"/>
                  </a:lnTo>
                  <a:lnTo>
                    <a:pt x="6536" y="18534"/>
                  </a:lnTo>
                  <a:lnTo>
                    <a:pt x="6789" y="18829"/>
                  </a:lnTo>
                  <a:lnTo>
                    <a:pt x="7052" y="19123"/>
                  </a:lnTo>
                  <a:lnTo>
                    <a:pt x="7336" y="19418"/>
                  </a:lnTo>
                  <a:lnTo>
                    <a:pt x="7631" y="19713"/>
                  </a:lnTo>
                  <a:lnTo>
                    <a:pt x="7946" y="20007"/>
                  </a:lnTo>
                  <a:lnTo>
                    <a:pt x="8283" y="20292"/>
                  </a:lnTo>
                  <a:lnTo>
                    <a:pt x="8651" y="20565"/>
                  </a:lnTo>
                  <a:lnTo>
                    <a:pt x="9041" y="20828"/>
                  </a:lnTo>
                  <a:lnTo>
                    <a:pt x="9451" y="21081"/>
                  </a:lnTo>
                  <a:lnTo>
                    <a:pt x="9662" y="21207"/>
                  </a:lnTo>
                  <a:lnTo>
                    <a:pt x="9893" y="21334"/>
                  </a:lnTo>
                  <a:lnTo>
                    <a:pt x="10114" y="21439"/>
                  </a:lnTo>
                  <a:lnTo>
                    <a:pt x="10356" y="21555"/>
                  </a:lnTo>
                  <a:lnTo>
                    <a:pt x="10619" y="21670"/>
                  </a:lnTo>
                  <a:lnTo>
                    <a:pt x="10935" y="21786"/>
                  </a:lnTo>
                  <a:lnTo>
                    <a:pt x="11325" y="21923"/>
                  </a:lnTo>
                  <a:lnTo>
                    <a:pt x="11388" y="21954"/>
                  </a:lnTo>
                  <a:lnTo>
                    <a:pt x="11409" y="21965"/>
                  </a:lnTo>
                  <a:lnTo>
                    <a:pt x="11556" y="21997"/>
                  </a:lnTo>
                  <a:lnTo>
                    <a:pt x="11640" y="22018"/>
                  </a:lnTo>
                  <a:lnTo>
                    <a:pt x="11998" y="22091"/>
                  </a:lnTo>
                  <a:lnTo>
                    <a:pt x="12177" y="22123"/>
                  </a:lnTo>
                  <a:lnTo>
                    <a:pt x="12345" y="22154"/>
                  </a:lnTo>
                  <a:lnTo>
                    <a:pt x="12672" y="22186"/>
                  </a:lnTo>
                  <a:lnTo>
                    <a:pt x="13008" y="22218"/>
                  </a:lnTo>
                  <a:lnTo>
                    <a:pt x="13619" y="22218"/>
                  </a:lnTo>
                  <a:lnTo>
                    <a:pt x="13914" y="22207"/>
                  </a:lnTo>
                  <a:lnTo>
                    <a:pt x="14198" y="22186"/>
                  </a:lnTo>
                  <a:lnTo>
                    <a:pt x="14482" y="22165"/>
                  </a:lnTo>
                  <a:lnTo>
                    <a:pt x="14745" y="22123"/>
                  </a:lnTo>
                  <a:lnTo>
                    <a:pt x="14998" y="22091"/>
                  </a:lnTo>
                  <a:lnTo>
                    <a:pt x="15492" y="21986"/>
                  </a:lnTo>
                  <a:lnTo>
                    <a:pt x="15955" y="21881"/>
                  </a:lnTo>
                  <a:lnTo>
                    <a:pt x="16397" y="21755"/>
                  </a:lnTo>
                  <a:lnTo>
                    <a:pt x="16818" y="21628"/>
                  </a:lnTo>
                  <a:lnTo>
                    <a:pt x="17229" y="21481"/>
                  </a:lnTo>
                  <a:lnTo>
                    <a:pt x="17618" y="21334"/>
                  </a:lnTo>
                  <a:lnTo>
                    <a:pt x="17997" y="21186"/>
                  </a:lnTo>
                  <a:lnTo>
                    <a:pt x="18365" y="21028"/>
                  </a:lnTo>
                  <a:lnTo>
                    <a:pt x="18723" y="20870"/>
                  </a:lnTo>
                  <a:lnTo>
                    <a:pt x="19070" y="20702"/>
                  </a:lnTo>
                  <a:lnTo>
                    <a:pt x="19418" y="20534"/>
                  </a:lnTo>
                  <a:lnTo>
                    <a:pt x="20070" y="20186"/>
                  </a:lnTo>
                  <a:lnTo>
                    <a:pt x="20712" y="19839"/>
                  </a:lnTo>
                  <a:lnTo>
                    <a:pt x="21333" y="19471"/>
                  </a:lnTo>
                  <a:lnTo>
                    <a:pt x="21933" y="19102"/>
                  </a:lnTo>
                  <a:lnTo>
                    <a:pt x="22522" y="18734"/>
                  </a:lnTo>
                  <a:lnTo>
                    <a:pt x="23091" y="18355"/>
                  </a:lnTo>
                  <a:lnTo>
                    <a:pt x="23649" y="17966"/>
                  </a:lnTo>
                  <a:lnTo>
                    <a:pt x="24196" y="17576"/>
                  </a:lnTo>
                  <a:lnTo>
                    <a:pt x="24743" y="17187"/>
                  </a:lnTo>
                  <a:lnTo>
                    <a:pt x="25796" y="16408"/>
                  </a:lnTo>
                  <a:lnTo>
                    <a:pt x="26806" y="15619"/>
                  </a:lnTo>
                  <a:lnTo>
                    <a:pt x="27795" y="14819"/>
                  </a:lnTo>
                  <a:lnTo>
                    <a:pt x="28742" y="14030"/>
                  </a:lnTo>
                  <a:lnTo>
                    <a:pt x="29753" y="13156"/>
                  </a:lnTo>
                  <a:lnTo>
                    <a:pt x="30731" y="12293"/>
                  </a:lnTo>
                  <a:lnTo>
                    <a:pt x="30110" y="11199"/>
                  </a:lnTo>
                  <a:lnTo>
                    <a:pt x="29511" y="10104"/>
                  </a:lnTo>
                  <a:lnTo>
                    <a:pt x="28911" y="8999"/>
                  </a:lnTo>
                  <a:lnTo>
                    <a:pt x="28342" y="7883"/>
                  </a:lnTo>
                  <a:lnTo>
                    <a:pt x="27774" y="6768"/>
                  </a:lnTo>
                  <a:lnTo>
                    <a:pt x="27227" y="5642"/>
                  </a:lnTo>
                  <a:lnTo>
                    <a:pt x="26701" y="4505"/>
                  </a:lnTo>
                  <a:lnTo>
                    <a:pt x="26195" y="3347"/>
                  </a:lnTo>
                  <a:lnTo>
                    <a:pt x="25311" y="4253"/>
                  </a:lnTo>
                  <a:lnTo>
                    <a:pt x="24406" y="5179"/>
                  </a:lnTo>
                  <a:lnTo>
                    <a:pt x="23459" y="6115"/>
                  </a:lnTo>
                  <a:lnTo>
                    <a:pt x="22491" y="7063"/>
                  </a:lnTo>
                  <a:lnTo>
                    <a:pt x="21681" y="7831"/>
                  </a:lnTo>
                  <a:lnTo>
                    <a:pt x="20849" y="8599"/>
                  </a:lnTo>
                  <a:lnTo>
                    <a:pt x="20018" y="9357"/>
                  </a:lnTo>
                  <a:lnTo>
                    <a:pt x="19165" y="10094"/>
                  </a:lnTo>
                  <a:lnTo>
                    <a:pt x="18734" y="10462"/>
                  </a:lnTo>
                  <a:lnTo>
                    <a:pt x="18302" y="10809"/>
                  </a:lnTo>
                  <a:lnTo>
                    <a:pt x="17860" y="11167"/>
                  </a:lnTo>
                  <a:lnTo>
                    <a:pt x="17429" y="11504"/>
                  </a:lnTo>
                  <a:lnTo>
                    <a:pt x="16997" y="11830"/>
                  </a:lnTo>
                  <a:lnTo>
                    <a:pt x="16566" y="12156"/>
                  </a:lnTo>
                  <a:lnTo>
                    <a:pt x="16134" y="12462"/>
                  </a:lnTo>
                  <a:lnTo>
                    <a:pt x="15703" y="12756"/>
                  </a:lnTo>
                  <a:lnTo>
                    <a:pt x="15282" y="13019"/>
                  </a:lnTo>
                  <a:lnTo>
                    <a:pt x="14882" y="13272"/>
                  </a:lnTo>
                  <a:lnTo>
                    <a:pt x="14482" y="13493"/>
                  </a:lnTo>
                  <a:lnTo>
                    <a:pt x="14114" y="13682"/>
                  </a:lnTo>
                  <a:lnTo>
                    <a:pt x="13945" y="13767"/>
                  </a:lnTo>
                  <a:lnTo>
                    <a:pt x="13777" y="13840"/>
                  </a:lnTo>
                  <a:lnTo>
                    <a:pt x="13503" y="13945"/>
                  </a:lnTo>
                  <a:lnTo>
                    <a:pt x="13314" y="14019"/>
                  </a:lnTo>
                  <a:lnTo>
                    <a:pt x="13261" y="14040"/>
                  </a:lnTo>
                  <a:lnTo>
                    <a:pt x="13251" y="14051"/>
                  </a:lnTo>
                  <a:lnTo>
                    <a:pt x="13240" y="14051"/>
                  </a:lnTo>
                  <a:lnTo>
                    <a:pt x="13251" y="14061"/>
                  </a:lnTo>
                  <a:lnTo>
                    <a:pt x="13272" y="14061"/>
                  </a:lnTo>
                  <a:lnTo>
                    <a:pt x="13303" y="14072"/>
                  </a:lnTo>
                  <a:lnTo>
                    <a:pt x="13345" y="14093"/>
                  </a:lnTo>
                  <a:lnTo>
                    <a:pt x="13398" y="14103"/>
                  </a:lnTo>
                  <a:lnTo>
                    <a:pt x="13408" y="14114"/>
                  </a:lnTo>
                  <a:lnTo>
                    <a:pt x="13524" y="14145"/>
                  </a:lnTo>
                  <a:lnTo>
                    <a:pt x="13503" y="14145"/>
                  </a:lnTo>
                  <a:lnTo>
                    <a:pt x="13429" y="14124"/>
                  </a:lnTo>
                  <a:lnTo>
                    <a:pt x="13282" y="14103"/>
                  </a:lnTo>
                  <a:lnTo>
                    <a:pt x="13229" y="14093"/>
                  </a:lnTo>
                  <a:lnTo>
                    <a:pt x="13219" y="14093"/>
                  </a:lnTo>
                  <a:lnTo>
                    <a:pt x="13240" y="14103"/>
                  </a:lnTo>
                  <a:lnTo>
                    <a:pt x="13261" y="14124"/>
                  </a:lnTo>
                  <a:lnTo>
                    <a:pt x="13145" y="14124"/>
                  </a:lnTo>
                  <a:lnTo>
                    <a:pt x="13040" y="14103"/>
                  </a:lnTo>
                  <a:lnTo>
                    <a:pt x="12935" y="14072"/>
                  </a:lnTo>
                  <a:lnTo>
                    <a:pt x="12672" y="13967"/>
                  </a:lnTo>
                  <a:lnTo>
                    <a:pt x="12377" y="13830"/>
                  </a:lnTo>
                  <a:lnTo>
                    <a:pt x="12219" y="13746"/>
                  </a:lnTo>
                  <a:lnTo>
                    <a:pt x="12061" y="13651"/>
                  </a:lnTo>
                  <a:lnTo>
                    <a:pt x="11893" y="13546"/>
                  </a:lnTo>
                  <a:lnTo>
                    <a:pt x="11735" y="13430"/>
                  </a:lnTo>
                  <a:lnTo>
                    <a:pt x="11398" y="13177"/>
                  </a:lnTo>
                  <a:lnTo>
                    <a:pt x="11051" y="12904"/>
                  </a:lnTo>
                  <a:lnTo>
                    <a:pt x="10714" y="12598"/>
                  </a:lnTo>
                  <a:lnTo>
                    <a:pt x="10377" y="12283"/>
                  </a:lnTo>
                  <a:lnTo>
                    <a:pt x="10051" y="11946"/>
                  </a:lnTo>
                  <a:lnTo>
                    <a:pt x="9725" y="11588"/>
                  </a:lnTo>
                  <a:lnTo>
                    <a:pt x="9409" y="11230"/>
                  </a:lnTo>
                  <a:lnTo>
                    <a:pt x="9104" y="10862"/>
                  </a:lnTo>
                  <a:lnTo>
                    <a:pt x="8799" y="10483"/>
                  </a:lnTo>
                  <a:lnTo>
                    <a:pt x="8504" y="10104"/>
                  </a:lnTo>
                  <a:lnTo>
                    <a:pt x="8220" y="9725"/>
                  </a:lnTo>
                  <a:lnTo>
                    <a:pt x="7946" y="9336"/>
                  </a:lnTo>
                  <a:lnTo>
                    <a:pt x="7683" y="8946"/>
                  </a:lnTo>
                  <a:lnTo>
                    <a:pt x="7431" y="8568"/>
                  </a:lnTo>
                  <a:lnTo>
                    <a:pt x="7178" y="8178"/>
                  </a:lnTo>
                  <a:lnTo>
                    <a:pt x="6946" y="7799"/>
                  </a:lnTo>
                  <a:lnTo>
                    <a:pt x="6725" y="7420"/>
                  </a:lnTo>
                  <a:lnTo>
                    <a:pt x="6515" y="7042"/>
                  </a:lnTo>
                  <a:lnTo>
                    <a:pt x="6304" y="6673"/>
                  </a:lnTo>
                  <a:lnTo>
                    <a:pt x="6115" y="6305"/>
                  </a:lnTo>
                  <a:lnTo>
                    <a:pt x="5757" y="5589"/>
                  </a:lnTo>
                  <a:lnTo>
                    <a:pt x="5431" y="4916"/>
                  </a:lnTo>
                  <a:lnTo>
                    <a:pt x="5347" y="4747"/>
                  </a:lnTo>
                  <a:lnTo>
                    <a:pt x="5273" y="4579"/>
                  </a:lnTo>
                  <a:lnTo>
                    <a:pt x="5210" y="4421"/>
                  </a:lnTo>
                  <a:lnTo>
                    <a:pt x="5168" y="4253"/>
                  </a:lnTo>
                  <a:lnTo>
                    <a:pt x="5126" y="4084"/>
                  </a:lnTo>
                  <a:lnTo>
                    <a:pt x="5084" y="3926"/>
                  </a:lnTo>
                  <a:lnTo>
                    <a:pt x="5042" y="3600"/>
                  </a:lnTo>
                  <a:lnTo>
                    <a:pt x="5010" y="3284"/>
                  </a:lnTo>
                  <a:lnTo>
                    <a:pt x="4989" y="2979"/>
                  </a:lnTo>
                  <a:lnTo>
                    <a:pt x="4957" y="2695"/>
                  </a:lnTo>
                  <a:lnTo>
                    <a:pt x="4926" y="2421"/>
                  </a:lnTo>
                  <a:lnTo>
                    <a:pt x="4873" y="2179"/>
                  </a:lnTo>
                  <a:lnTo>
                    <a:pt x="4810" y="1948"/>
                  </a:lnTo>
                  <a:lnTo>
                    <a:pt x="4736" y="1727"/>
                  </a:lnTo>
                  <a:lnTo>
                    <a:pt x="4663" y="1537"/>
                  </a:lnTo>
                  <a:lnTo>
                    <a:pt x="4568" y="1358"/>
                  </a:lnTo>
                  <a:lnTo>
                    <a:pt x="4484" y="1201"/>
                  </a:lnTo>
                  <a:lnTo>
                    <a:pt x="4389" y="1053"/>
                  </a:lnTo>
                  <a:lnTo>
                    <a:pt x="4284" y="927"/>
                  </a:lnTo>
                  <a:lnTo>
                    <a:pt x="4105" y="727"/>
                  </a:lnTo>
                  <a:lnTo>
                    <a:pt x="4021" y="653"/>
                  </a:lnTo>
                  <a:lnTo>
                    <a:pt x="3947" y="590"/>
                  </a:lnTo>
                  <a:lnTo>
                    <a:pt x="3842" y="516"/>
                  </a:lnTo>
                  <a:lnTo>
                    <a:pt x="3800" y="495"/>
                  </a:lnTo>
                  <a:lnTo>
                    <a:pt x="2958" y="148"/>
                  </a:lnTo>
                  <a:lnTo>
                    <a:pt x="2874" y="116"/>
                  </a:lnTo>
                  <a:lnTo>
                    <a:pt x="2674" y="53"/>
                  </a:lnTo>
                  <a:lnTo>
                    <a:pt x="2463" y="11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rgbClr val="DB88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74"/>
            <p:cNvSpPr/>
            <p:nvPr/>
          </p:nvSpPr>
          <p:spPr>
            <a:xfrm>
              <a:off x="4134404" y="3178310"/>
              <a:ext cx="587292" cy="536473"/>
            </a:xfrm>
            <a:custGeom>
              <a:rect b="b" l="l" r="r" t="t"/>
              <a:pathLst>
                <a:path extrusionOk="0" h="24122" w="26407">
                  <a:moveTo>
                    <a:pt x="1032" y="0"/>
                  </a:moveTo>
                  <a:lnTo>
                    <a:pt x="1" y="15797"/>
                  </a:lnTo>
                  <a:lnTo>
                    <a:pt x="19071" y="24122"/>
                  </a:lnTo>
                  <a:lnTo>
                    <a:pt x="26406" y="19239"/>
                  </a:lnTo>
                  <a:lnTo>
                    <a:pt x="21218" y="13166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74"/>
            <p:cNvSpPr/>
            <p:nvPr/>
          </p:nvSpPr>
          <p:spPr>
            <a:xfrm>
              <a:off x="3678462" y="4487178"/>
              <a:ext cx="172516" cy="125945"/>
            </a:xfrm>
            <a:custGeom>
              <a:rect b="b" l="l" r="r" t="t"/>
              <a:pathLst>
                <a:path extrusionOk="0" h="5663" w="7757">
                  <a:moveTo>
                    <a:pt x="6926" y="0"/>
                  </a:moveTo>
                  <a:lnTo>
                    <a:pt x="832" y="979"/>
                  </a:lnTo>
                  <a:lnTo>
                    <a:pt x="843" y="1221"/>
                  </a:lnTo>
                  <a:lnTo>
                    <a:pt x="843" y="1463"/>
                  </a:lnTo>
                  <a:lnTo>
                    <a:pt x="821" y="1705"/>
                  </a:lnTo>
                  <a:lnTo>
                    <a:pt x="811" y="1937"/>
                  </a:lnTo>
                  <a:lnTo>
                    <a:pt x="779" y="2179"/>
                  </a:lnTo>
                  <a:lnTo>
                    <a:pt x="748" y="2410"/>
                  </a:lnTo>
                  <a:lnTo>
                    <a:pt x="706" y="2642"/>
                  </a:lnTo>
                  <a:lnTo>
                    <a:pt x="653" y="2873"/>
                  </a:lnTo>
                  <a:lnTo>
                    <a:pt x="600" y="3105"/>
                  </a:lnTo>
                  <a:lnTo>
                    <a:pt x="537" y="3326"/>
                  </a:lnTo>
                  <a:lnTo>
                    <a:pt x="464" y="3547"/>
                  </a:lnTo>
                  <a:lnTo>
                    <a:pt x="379" y="3768"/>
                  </a:lnTo>
                  <a:lnTo>
                    <a:pt x="295" y="3978"/>
                  </a:lnTo>
                  <a:lnTo>
                    <a:pt x="211" y="4199"/>
                  </a:lnTo>
                  <a:lnTo>
                    <a:pt x="106" y="4399"/>
                  </a:lnTo>
                  <a:lnTo>
                    <a:pt x="1" y="4610"/>
                  </a:lnTo>
                  <a:lnTo>
                    <a:pt x="232" y="4757"/>
                  </a:lnTo>
                  <a:lnTo>
                    <a:pt x="464" y="4894"/>
                  </a:lnTo>
                  <a:lnTo>
                    <a:pt x="706" y="5020"/>
                  </a:lnTo>
                  <a:lnTo>
                    <a:pt x="958" y="5136"/>
                  </a:lnTo>
                  <a:lnTo>
                    <a:pt x="1211" y="5241"/>
                  </a:lnTo>
                  <a:lnTo>
                    <a:pt x="1463" y="5336"/>
                  </a:lnTo>
                  <a:lnTo>
                    <a:pt x="1727" y="5420"/>
                  </a:lnTo>
                  <a:lnTo>
                    <a:pt x="2000" y="5494"/>
                  </a:lnTo>
                  <a:lnTo>
                    <a:pt x="2263" y="5546"/>
                  </a:lnTo>
                  <a:lnTo>
                    <a:pt x="2537" y="5589"/>
                  </a:lnTo>
                  <a:lnTo>
                    <a:pt x="2811" y="5631"/>
                  </a:lnTo>
                  <a:lnTo>
                    <a:pt x="3084" y="5652"/>
                  </a:lnTo>
                  <a:lnTo>
                    <a:pt x="3358" y="5662"/>
                  </a:lnTo>
                  <a:lnTo>
                    <a:pt x="3631" y="5662"/>
                  </a:lnTo>
                  <a:lnTo>
                    <a:pt x="3905" y="5641"/>
                  </a:lnTo>
                  <a:lnTo>
                    <a:pt x="4168" y="5620"/>
                  </a:lnTo>
                  <a:lnTo>
                    <a:pt x="4442" y="5578"/>
                  </a:lnTo>
                  <a:lnTo>
                    <a:pt x="4705" y="5525"/>
                  </a:lnTo>
                  <a:lnTo>
                    <a:pt x="4968" y="5462"/>
                  </a:lnTo>
                  <a:lnTo>
                    <a:pt x="5231" y="5378"/>
                  </a:lnTo>
                  <a:lnTo>
                    <a:pt x="5484" y="5294"/>
                  </a:lnTo>
                  <a:lnTo>
                    <a:pt x="5726" y="5189"/>
                  </a:lnTo>
                  <a:lnTo>
                    <a:pt x="5968" y="5073"/>
                  </a:lnTo>
                  <a:lnTo>
                    <a:pt x="6199" y="4936"/>
                  </a:lnTo>
                  <a:lnTo>
                    <a:pt x="6431" y="4799"/>
                  </a:lnTo>
                  <a:lnTo>
                    <a:pt x="6652" y="4641"/>
                  </a:lnTo>
                  <a:lnTo>
                    <a:pt x="6862" y="4473"/>
                  </a:lnTo>
                  <a:lnTo>
                    <a:pt x="7062" y="4284"/>
                  </a:lnTo>
                  <a:lnTo>
                    <a:pt x="7252" y="4094"/>
                  </a:lnTo>
                  <a:lnTo>
                    <a:pt x="7431" y="3884"/>
                  </a:lnTo>
                  <a:lnTo>
                    <a:pt x="7599" y="3652"/>
                  </a:lnTo>
                  <a:lnTo>
                    <a:pt x="7757" y="3421"/>
                  </a:lnTo>
                  <a:lnTo>
                    <a:pt x="6926" y="0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74"/>
            <p:cNvSpPr/>
            <p:nvPr/>
          </p:nvSpPr>
          <p:spPr>
            <a:xfrm>
              <a:off x="3536860" y="4553409"/>
              <a:ext cx="322324" cy="178854"/>
            </a:xfrm>
            <a:custGeom>
              <a:rect b="b" l="l" r="r" t="t"/>
              <a:pathLst>
                <a:path extrusionOk="0" h="8042" w="14493">
                  <a:moveTo>
                    <a:pt x="14019" y="0"/>
                  </a:moveTo>
                  <a:lnTo>
                    <a:pt x="13892" y="232"/>
                  </a:lnTo>
                  <a:lnTo>
                    <a:pt x="13745" y="464"/>
                  </a:lnTo>
                  <a:lnTo>
                    <a:pt x="13587" y="685"/>
                  </a:lnTo>
                  <a:lnTo>
                    <a:pt x="13419" y="895"/>
                  </a:lnTo>
                  <a:lnTo>
                    <a:pt x="13229" y="1095"/>
                  </a:lnTo>
                  <a:lnTo>
                    <a:pt x="13040" y="1284"/>
                  </a:lnTo>
                  <a:lnTo>
                    <a:pt x="12819" y="1453"/>
                  </a:lnTo>
                  <a:lnTo>
                    <a:pt x="12598" y="1621"/>
                  </a:lnTo>
                  <a:lnTo>
                    <a:pt x="12356" y="1758"/>
                  </a:lnTo>
                  <a:lnTo>
                    <a:pt x="12103" y="1895"/>
                  </a:lnTo>
                  <a:lnTo>
                    <a:pt x="11830" y="2000"/>
                  </a:lnTo>
                  <a:lnTo>
                    <a:pt x="11556" y="2095"/>
                  </a:lnTo>
                  <a:lnTo>
                    <a:pt x="11261" y="2168"/>
                  </a:lnTo>
                  <a:lnTo>
                    <a:pt x="10946" y="2221"/>
                  </a:lnTo>
                  <a:lnTo>
                    <a:pt x="10630" y="2263"/>
                  </a:lnTo>
                  <a:lnTo>
                    <a:pt x="10293" y="2274"/>
                  </a:lnTo>
                  <a:lnTo>
                    <a:pt x="9977" y="2263"/>
                  </a:lnTo>
                  <a:lnTo>
                    <a:pt x="9672" y="2232"/>
                  </a:lnTo>
                  <a:lnTo>
                    <a:pt x="9378" y="2179"/>
                  </a:lnTo>
                  <a:lnTo>
                    <a:pt x="9104" y="2116"/>
                  </a:lnTo>
                  <a:lnTo>
                    <a:pt x="8841" y="2021"/>
                  </a:lnTo>
                  <a:lnTo>
                    <a:pt x="8599" y="1926"/>
                  </a:lnTo>
                  <a:lnTo>
                    <a:pt x="8367" y="1800"/>
                  </a:lnTo>
                  <a:lnTo>
                    <a:pt x="8157" y="1674"/>
                  </a:lnTo>
                  <a:lnTo>
                    <a:pt x="7957" y="1516"/>
                  </a:lnTo>
                  <a:lnTo>
                    <a:pt x="7767" y="1358"/>
                  </a:lnTo>
                  <a:lnTo>
                    <a:pt x="7599" y="1190"/>
                  </a:lnTo>
                  <a:lnTo>
                    <a:pt x="7441" y="1000"/>
                  </a:lnTo>
                  <a:lnTo>
                    <a:pt x="7294" y="811"/>
                  </a:lnTo>
                  <a:lnTo>
                    <a:pt x="7167" y="600"/>
                  </a:lnTo>
                  <a:lnTo>
                    <a:pt x="7052" y="390"/>
                  </a:lnTo>
                  <a:lnTo>
                    <a:pt x="6946" y="169"/>
                  </a:lnTo>
                  <a:lnTo>
                    <a:pt x="6883" y="390"/>
                  </a:lnTo>
                  <a:lnTo>
                    <a:pt x="6810" y="611"/>
                  </a:lnTo>
                  <a:lnTo>
                    <a:pt x="6736" y="832"/>
                  </a:lnTo>
                  <a:lnTo>
                    <a:pt x="6652" y="1042"/>
                  </a:lnTo>
                  <a:lnTo>
                    <a:pt x="6557" y="1253"/>
                  </a:lnTo>
                  <a:lnTo>
                    <a:pt x="6452" y="1463"/>
                  </a:lnTo>
                  <a:lnTo>
                    <a:pt x="6347" y="1663"/>
                  </a:lnTo>
                  <a:lnTo>
                    <a:pt x="6241" y="1863"/>
                  </a:lnTo>
                  <a:lnTo>
                    <a:pt x="6115" y="2063"/>
                  </a:lnTo>
                  <a:lnTo>
                    <a:pt x="5999" y="2253"/>
                  </a:lnTo>
                  <a:lnTo>
                    <a:pt x="5862" y="2442"/>
                  </a:lnTo>
                  <a:lnTo>
                    <a:pt x="5726" y="2632"/>
                  </a:lnTo>
                  <a:lnTo>
                    <a:pt x="5589" y="2810"/>
                  </a:lnTo>
                  <a:lnTo>
                    <a:pt x="5441" y="2979"/>
                  </a:lnTo>
                  <a:lnTo>
                    <a:pt x="5284" y="3158"/>
                  </a:lnTo>
                  <a:lnTo>
                    <a:pt x="5126" y="3316"/>
                  </a:lnTo>
                  <a:lnTo>
                    <a:pt x="4957" y="3484"/>
                  </a:lnTo>
                  <a:lnTo>
                    <a:pt x="4789" y="3631"/>
                  </a:lnTo>
                  <a:lnTo>
                    <a:pt x="4610" y="3789"/>
                  </a:lnTo>
                  <a:lnTo>
                    <a:pt x="4431" y="3926"/>
                  </a:lnTo>
                  <a:lnTo>
                    <a:pt x="4252" y="4063"/>
                  </a:lnTo>
                  <a:lnTo>
                    <a:pt x="4052" y="4200"/>
                  </a:lnTo>
                  <a:lnTo>
                    <a:pt x="3863" y="4326"/>
                  </a:lnTo>
                  <a:lnTo>
                    <a:pt x="3663" y="4442"/>
                  </a:lnTo>
                  <a:lnTo>
                    <a:pt x="3463" y="4558"/>
                  </a:lnTo>
                  <a:lnTo>
                    <a:pt x="3252" y="4673"/>
                  </a:lnTo>
                  <a:lnTo>
                    <a:pt x="3031" y="4768"/>
                  </a:lnTo>
                  <a:lnTo>
                    <a:pt x="2821" y="4863"/>
                  </a:lnTo>
                  <a:lnTo>
                    <a:pt x="2600" y="4947"/>
                  </a:lnTo>
                  <a:lnTo>
                    <a:pt x="2368" y="5031"/>
                  </a:lnTo>
                  <a:lnTo>
                    <a:pt x="2147" y="5105"/>
                  </a:lnTo>
                  <a:lnTo>
                    <a:pt x="1905" y="5168"/>
                  </a:lnTo>
                  <a:lnTo>
                    <a:pt x="969" y="5421"/>
                  </a:lnTo>
                  <a:lnTo>
                    <a:pt x="874" y="5452"/>
                  </a:lnTo>
                  <a:lnTo>
                    <a:pt x="779" y="5484"/>
                  </a:lnTo>
                  <a:lnTo>
                    <a:pt x="695" y="5536"/>
                  </a:lnTo>
                  <a:lnTo>
                    <a:pt x="611" y="5578"/>
                  </a:lnTo>
                  <a:lnTo>
                    <a:pt x="527" y="5642"/>
                  </a:lnTo>
                  <a:lnTo>
                    <a:pt x="453" y="5705"/>
                  </a:lnTo>
                  <a:lnTo>
                    <a:pt x="390" y="5768"/>
                  </a:lnTo>
                  <a:lnTo>
                    <a:pt x="316" y="5841"/>
                  </a:lnTo>
                  <a:lnTo>
                    <a:pt x="263" y="5915"/>
                  </a:lnTo>
                  <a:lnTo>
                    <a:pt x="200" y="5989"/>
                  </a:lnTo>
                  <a:lnTo>
                    <a:pt x="158" y="6073"/>
                  </a:lnTo>
                  <a:lnTo>
                    <a:pt x="116" y="6168"/>
                  </a:lnTo>
                  <a:lnTo>
                    <a:pt x="74" y="6252"/>
                  </a:lnTo>
                  <a:lnTo>
                    <a:pt x="53" y="6347"/>
                  </a:lnTo>
                  <a:lnTo>
                    <a:pt x="21" y="6441"/>
                  </a:lnTo>
                  <a:lnTo>
                    <a:pt x="11" y="6547"/>
                  </a:lnTo>
                  <a:lnTo>
                    <a:pt x="0" y="6715"/>
                  </a:lnTo>
                  <a:lnTo>
                    <a:pt x="11" y="6883"/>
                  </a:lnTo>
                  <a:lnTo>
                    <a:pt x="42" y="7041"/>
                  </a:lnTo>
                  <a:lnTo>
                    <a:pt x="95" y="7199"/>
                  </a:lnTo>
                  <a:lnTo>
                    <a:pt x="158" y="7336"/>
                  </a:lnTo>
                  <a:lnTo>
                    <a:pt x="242" y="7473"/>
                  </a:lnTo>
                  <a:lnTo>
                    <a:pt x="337" y="7599"/>
                  </a:lnTo>
                  <a:lnTo>
                    <a:pt x="453" y="7704"/>
                  </a:lnTo>
                  <a:lnTo>
                    <a:pt x="569" y="7799"/>
                  </a:lnTo>
                  <a:lnTo>
                    <a:pt x="705" y="7883"/>
                  </a:lnTo>
                  <a:lnTo>
                    <a:pt x="853" y="7957"/>
                  </a:lnTo>
                  <a:lnTo>
                    <a:pt x="1000" y="7999"/>
                  </a:lnTo>
                  <a:lnTo>
                    <a:pt x="1158" y="8031"/>
                  </a:lnTo>
                  <a:lnTo>
                    <a:pt x="1316" y="8041"/>
                  </a:lnTo>
                  <a:lnTo>
                    <a:pt x="1484" y="8041"/>
                  </a:lnTo>
                  <a:lnTo>
                    <a:pt x="1653" y="8010"/>
                  </a:lnTo>
                  <a:lnTo>
                    <a:pt x="12030" y="5473"/>
                  </a:lnTo>
                  <a:lnTo>
                    <a:pt x="12198" y="5431"/>
                  </a:lnTo>
                  <a:lnTo>
                    <a:pt x="12345" y="5378"/>
                  </a:lnTo>
                  <a:lnTo>
                    <a:pt x="12503" y="5326"/>
                  </a:lnTo>
                  <a:lnTo>
                    <a:pt x="12651" y="5263"/>
                  </a:lnTo>
                  <a:lnTo>
                    <a:pt x="12787" y="5189"/>
                  </a:lnTo>
                  <a:lnTo>
                    <a:pt x="12935" y="5105"/>
                  </a:lnTo>
                  <a:lnTo>
                    <a:pt x="13061" y="5021"/>
                  </a:lnTo>
                  <a:lnTo>
                    <a:pt x="13198" y="4936"/>
                  </a:lnTo>
                  <a:lnTo>
                    <a:pt x="13314" y="4842"/>
                  </a:lnTo>
                  <a:lnTo>
                    <a:pt x="13429" y="4736"/>
                  </a:lnTo>
                  <a:lnTo>
                    <a:pt x="13545" y="4631"/>
                  </a:lnTo>
                  <a:lnTo>
                    <a:pt x="13650" y="4515"/>
                  </a:lnTo>
                  <a:lnTo>
                    <a:pt x="13756" y="4400"/>
                  </a:lnTo>
                  <a:lnTo>
                    <a:pt x="13850" y="4273"/>
                  </a:lnTo>
                  <a:lnTo>
                    <a:pt x="13945" y="4147"/>
                  </a:lnTo>
                  <a:lnTo>
                    <a:pt x="14029" y="4021"/>
                  </a:lnTo>
                  <a:lnTo>
                    <a:pt x="14103" y="3884"/>
                  </a:lnTo>
                  <a:lnTo>
                    <a:pt x="14177" y="3747"/>
                  </a:lnTo>
                  <a:lnTo>
                    <a:pt x="14240" y="3610"/>
                  </a:lnTo>
                  <a:lnTo>
                    <a:pt x="14292" y="3463"/>
                  </a:lnTo>
                  <a:lnTo>
                    <a:pt x="14345" y="3316"/>
                  </a:lnTo>
                  <a:lnTo>
                    <a:pt x="14387" y="3168"/>
                  </a:lnTo>
                  <a:lnTo>
                    <a:pt x="14429" y="3010"/>
                  </a:lnTo>
                  <a:lnTo>
                    <a:pt x="14450" y="2863"/>
                  </a:lnTo>
                  <a:lnTo>
                    <a:pt x="14471" y="2705"/>
                  </a:lnTo>
                  <a:lnTo>
                    <a:pt x="14492" y="2547"/>
                  </a:lnTo>
                  <a:lnTo>
                    <a:pt x="14492" y="2390"/>
                  </a:lnTo>
                  <a:lnTo>
                    <a:pt x="14492" y="2232"/>
                  </a:lnTo>
                  <a:lnTo>
                    <a:pt x="14482" y="2063"/>
                  </a:lnTo>
                  <a:lnTo>
                    <a:pt x="14461" y="1905"/>
                  </a:lnTo>
                  <a:lnTo>
                    <a:pt x="14440" y="1748"/>
                  </a:lnTo>
                  <a:lnTo>
                    <a:pt x="14398" y="1579"/>
                  </a:lnTo>
                  <a:lnTo>
                    <a:pt x="140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74"/>
            <p:cNvSpPr/>
            <p:nvPr/>
          </p:nvSpPr>
          <p:spPr>
            <a:xfrm>
              <a:off x="3496828" y="4103071"/>
              <a:ext cx="173005" cy="140223"/>
            </a:xfrm>
            <a:custGeom>
              <a:rect b="b" l="l" r="r" t="t"/>
              <a:pathLst>
                <a:path extrusionOk="0" h="6305" w="7779">
                  <a:moveTo>
                    <a:pt x="1727" y="1"/>
                  </a:moveTo>
                  <a:lnTo>
                    <a:pt x="1664" y="211"/>
                  </a:lnTo>
                  <a:lnTo>
                    <a:pt x="1590" y="401"/>
                  </a:lnTo>
                  <a:lnTo>
                    <a:pt x="1506" y="601"/>
                  </a:lnTo>
                  <a:lnTo>
                    <a:pt x="1421" y="790"/>
                  </a:lnTo>
                  <a:lnTo>
                    <a:pt x="1232" y="1158"/>
                  </a:lnTo>
                  <a:lnTo>
                    <a:pt x="1022" y="1516"/>
                  </a:lnTo>
                  <a:lnTo>
                    <a:pt x="790" y="1863"/>
                  </a:lnTo>
                  <a:lnTo>
                    <a:pt x="548" y="2190"/>
                  </a:lnTo>
                  <a:lnTo>
                    <a:pt x="285" y="2505"/>
                  </a:lnTo>
                  <a:lnTo>
                    <a:pt x="1" y="2800"/>
                  </a:lnTo>
                  <a:lnTo>
                    <a:pt x="95" y="3095"/>
                  </a:lnTo>
                  <a:lnTo>
                    <a:pt x="211" y="3390"/>
                  </a:lnTo>
                  <a:lnTo>
                    <a:pt x="348" y="3684"/>
                  </a:lnTo>
                  <a:lnTo>
                    <a:pt x="495" y="3958"/>
                  </a:lnTo>
                  <a:lnTo>
                    <a:pt x="674" y="4231"/>
                  </a:lnTo>
                  <a:lnTo>
                    <a:pt x="864" y="4495"/>
                  </a:lnTo>
                  <a:lnTo>
                    <a:pt x="1074" y="4737"/>
                  </a:lnTo>
                  <a:lnTo>
                    <a:pt x="1295" y="4979"/>
                  </a:lnTo>
                  <a:lnTo>
                    <a:pt x="1527" y="5200"/>
                  </a:lnTo>
                  <a:lnTo>
                    <a:pt x="1779" y="5400"/>
                  </a:lnTo>
                  <a:lnTo>
                    <a:pt x="2032" y="5589"/>
                  </a:lnTo>
                  <a:lnTo>
                    <a:pt x="2306" y="5757"/>
                  </a:lnTo>
                  <a:lnTo>
                    <a:pt x="2590" y="5905"/>
                  </a:lnTo>
                  <a:lnTo>
                    <a:pt x="2884" y="6031"/>
                  </a:lnTo>
                  <a:lnTo>
                    <a:pt x="3179" y="6136"/>
                  </a:lnTo>
                  <a:lnTo>
                    <a:pt x="3484" y="6221"/>
                  </a:lnTo>
                  <a:lnTo>
                    <a:pt x="3758" y="6273"/>
                  </a:lnTo>
                  <a:lnTo>
                    <a:pt x="4021" y="6294"/>
                  </a:lnTo>
                  <a:lnTo>
                    <a:pt x="4295" y="6305"/>
                  </a:lnTo>
                  <a:lnTo>
                    <a:pt x="4547" y="6284"/>
                  </a:lnTo>
                  <a:lnTo>
                    <a:pt x="4810" y="6242"/>
                  </a:lnTo>
                  <a:lnTo>
                    <a:pt x="5052" y="6178"/>
                  </a:lnTo>
                  <a:lnTo>
                    <a:pt x="5305" y="6105"/>
                  </a:lnTo>
                  <a:lnTo>
                    <a:pt x="5547" y="6010"/>
                  </a:lnTo>
                  <a:lnTo>
                    <a:pt x="5779" y="5905"/>
                  </a:lnTo>
                  <a:lnTo>
                    <a:pt x="6021" y="5779"/>
                  </a:lnTo>
                  <a:lnTo>
                    <a:pt x="6242" y="5652"/>
                  </a:lnTo>
                  <a:lnTo>
                    <a:pt x="6473" y="5505"/>
                  </a:lnTo>
                  <a:lnTo>
                    <a:pt x="6694" y="5347"/>
                  </a:lnTo>
                  <a:lnTo>
                    <a:pt x="6915" y="5189"/>
                  </a:lnTo>
                  <a:lnTo>
                    <a:pt x="7126" y="5021"/>
                  </a:lnTo>
                  <a:lnTo>
                    <a:pt x="7336" y="4852"/>
                  </a:lnTo>
                  <a:lnTo>
                    <a:pt x="7778" y="1243"/>
                  </a:lnTo>
                  <a:lnTo>
                    <a:pt x="1727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74"/>
            <p:cNvSpPr/>
            <p:nvPr/>
          </p:nvSpPr>
          <p:spPr>
            <a:xfrm>
              <a:off x="3315194" y="4146372"/>
              <a:ext cx="346210" cy="150987"/>
            </a:xfrm>
            <a:custGeom>
              <a:rect b="b" l="l" r="r" t="t"/>
              <a:pathLst>
                <a:path extrusionOk="0" h="6789" w="15567">
                  <a:moveTo>
                    <a:pt x="8894" y="1"/>
                  </a:moveTo>
                  <a:lnTo>
                    <a:pt x="8757" y="190"/>
                  </a:lnTo>
                  <a:lnTo>
                    <a:pt x="8610" y="369"/>
                  </a:lnTo>
                  <a:lnTo>
                    <a:pt x="8462" y="537"/>
                  </a:lnTo>
                  <a:lnTo>
                    <a:pt x="8305" y="716"/>
                  </a:lnTo>
                  <a:lnTo>
                    <a:pt x="8147" y="874"/>
                  </a:lnTo>
                  <a:lnTo>
                    <a:pt x="7978" y="1032"/>
                  </a:lnTo>
                  <a:lnTo>
                    <a:pt x="7810" y="1190"/>
                  </a:lnTo>
                  <a:lnTo>
                    <a:pt x="7631" y="1337"/>
                  </a:lnTo>
                  <a:lnTo>
                    <a:pt x="7452" y="1485"/>
                  </a:lnTo>
                  <a:lnTo>
                    <a:pt x="7263" y="1621"/>
                  </a:lnTo>
                  <a:lnTo>
                    <a:pt x="7084" y="1748"/>
                  </a:lnTo>
                  <a:lnTo>
                    <a:pt x="6884" y="1874"/>
                  </a:lnTo>
                  <a:lnTo>
                    <a:pt x="6694" y="1990"/>
                  </a:lnTo>
                  <a:lnTo>
                    <a:pt x="6484" y="2106"/>
                  </a:lnTo>
                  <a:lnTo>
                    <a:pt x="6284" y="2211"/>
                  </a:lnTo>
                  <a:lnTo>
                    <a:pt x="6073" y="2305"/>
                  </a:lnTo>
                  <a:lnTo>
                    <a:pt x="5863" y="2400"/>
                  </a:lnTo>
                  <a:lnTo>
                    <a:pt x="5652" y="2484"/>
                  </a:lnTo>
                  <a:lnTo>
                    <a:pt x="5431" y="2558"/>
                  </a:lnTo>
                  <a:lnTo>
                    <a:pt x="5210" y="2632"/>
                  </a:lnTo>
                  <a:lnTo>
                    <a:pt x="4989" y="2695"/>
                  </a:lnTo>
                  <a:lnTo>
                    <a:pt x="4768" y="2748"/>
                  </a:lnTo>
                  <a:lnTo>
                    <a:pt x="4537" y="2800"/>
                  </a:lnTo>
                  <a:lnTo>
                    <a:pt x="4316" y="2842"/>
                  </a:lnTo>
                  <a:lnTo>
                    <a:pt x="4084" y="2884"/>
                  </a:lnTo>
                  <a:lnTo>
                    <a:pt x="3842" y="2905"/>
                  </a:lnTo>
                  <a:lnTo>
                    <a:pt x="3611" y="2926"/>
                  </a:lnTo>
                  <a:lnTo>
                    <a:pt x="3379" y="2937"/>
                  </a:lnTo>
                  <a:lnTo>
                    <a:pt x="2895" y="2937"/>
                  </a:lnTo>
                  <a:lnTo>
                    <a:pt x="2653" y="2926"/>
                  </a:lnTo>
                  <a:lnTo>
                    <a:pt x="2421" y="2905"/>
                  </a:lnTo>
                  <a:lnTo>
                    <a:pt x="1453" y="2800"/>
                  </a:lnTo>
                  <a:lnTo>
                    <a:pt x="1253" y="2800"/>
                  </a:lnTo>
                  <a:lnTo>
                    <a:pt x="1148" y="2811"/>
                  </a:lnTo>
                  <a:lnTo>
                    <a:pt x="1053" y="2832"/>
                  </a:lnTo>
                  <a:lnTo>
                    <a:pt x="959" y="2853"/>
                  </a:lnTo>
                  <a:lnTo>
                    <a:pt x="864" y="2884"/>
                  </a:lnTo>
                  <a:lnTo>
                    <a:pt x="780" y="2926"/>
                  </a:lnTo>
                  <a:lnTo>
                    <a:pt x="695" y="2969"/>
                  </a:lnTo>
                  <a:lnTo>
                    <a:pt x="611" y="3021"/>
                  </a:lnTo>
                  <a:lnTo>
                    <a:pt x="527" y="3074"/>
                  </a:lnTo>
                  <a:lnTo>
                    <a:pt x="453" y="3137"/>
                  </a:lnTo>
                  <a:lnTo>
                    <a:pt x="390" y="3200"/>
                  </a:lnTo>
                  <a:lnTo>
                    <a:pt x="317" y="3274"/>
                  </a:lnTo>
                  <a:lnTo>
                    <a:pt x="253" y="3347"/>
                  </a:lnTo>
                  <a:lnTo>
                    <a:pt x="201" y="3432"/>
                  </a:lnTo>
                  <a:lnTo>
                    <a:pt x="159" y="3516"/>
                  </a:lnTo>
                  <a:lnTo>
                    <a:pt x="85" y="3674"/>
                  </a:lnTo>
                  <a:lnTo>
                    <a:pt x="32" y="3842"/>
                  </a:lnTo>
                  <a:lnTo>
                    <a:pt x="11" y="4000"/>
                  </a:lnTo>
                  <a:lnTo>
                    <a:pt x="1" y="4158"/>
                  </a:lnTo>
                  <a:lnTo>
                    <a:pt x="11" y="4316"/>
                  </a:lnTo>
                  <a:lnTo>
                    <a:pt x="43" y="4474"/>
                  </a:lnTo>
                  <a:lnTo>
                    <a:pt x="96" y="4621"/>
                  </a:lnTo>
                  <a:lnTo>
                    <a:pt x="159" y="4758"/>
                  </a:lnTo>
                  <a:lnTo>
                    <a:pt x="232" y="4894"/>
                  </a:lnTo>
                  <a:lnTo>
                    <a:pt x="338" y="5021"/>
                  </a:lnTo>
                  <a:lnTo>
                    <a:pt x="443" y="5137"/>
                  </a:lnTo>
                  <a:lnTo>
                    <a:pt x="569" y="5231"/>
                  </a:lnTo>
                  <a:lnTo>
                    <a:pt x="706" y="5315"/>
                  </a:lnTo>
                  <a:lnTo>
                    <a:pt x="853" y="5389"/>
                  </a:lnTo>
                  <a:lnTo>
                    <a:pt x="1011" y="5431"/>
                  </a:lnTo>
                  <a:lnTo>
                    <a:pt x="1180" y="5463"/>
                  </a:lnTo>
                  <a:lnTo>
                    <a:pt x="11778" y="6757"/>
                  </a:lnTo>
                  <a:lnTo>
                    <a:pt x="11946" y="6778"/>
                  </a:lnTo>
                  <a:lnTo>
                    <a:pt x="12114" y="6789"/>
                  </a:lnTo>
                  <a:lnTo>
                    <a:pt x="12272" y="6789"/>
                  </a:lnTo>
                  <a:lnTo>
                    <a:pt x="12430" y="6778"/>
                  </a:lnTo>
                  <a:lnTo>
                    <a:pt x="12598" y="6757"/>
                  </a:lnTo>
                  <a:lnTo>
                    <a:pt x="12746" y="6736"/>
                  </a:lnTo>
                  <a:lnTo>
                    <a:pt x="12904" y="6705"/>
                  </a:lnTo>
                  <a:lnTo>
                    <a:pt x="13062" y="6663"/>
                  </a:lnTo>
                  <a:lnTo>
                    <a:pt x="13209" y="6620"/>
                  </a:lnTo>
                  <a:lnTo>
                    <a:pt x="13356" y="6557"/>
                  </a:lnTo>
                  <a:lnTo>
                    <a:pt x="13493" y="6505"/>
                  </a:lnTo>
                  <a:lnTo>
                    <a:pt x="13640" y="6431"/>
                  </a:lnTo>
                  <a:lnTo>
                    <a:pt x="13777" y="6357"/>
                  </a:lnTo>
                  <a:lnTo>
                    <a:pt x="13903" y="6284"/>
                  </a:lnTo>
                  <a:lnTo>
                    <a:pt x="14030" y="6189"/>
                  </a:lnTo>
                  <a:lnTo>
                    <a:pt x="14156" y="6105"/>
                  </a:lnTo>
                  <a:lnTo>
                    <a:pt x="14282" y="6000"/>
                  </a:lnTo>
                  <a:lnTo>
                    <a:pt x="14398" y="5894"/>
                  </a:lnTo>
                  <a:lnTo>
                    <a:pt x="14503" y="5789"/>
                  </a:lnTo>
                  <a:lnTo>
                    <a:pt x="14609" y="5673"/>
                  </a:lnTo>
                  <a:lnTo>
                    <a:pt x="14703" y="5558"/>
                  </a:lnTo>
                  <a:lnTo>
                    <a:pt x="14798" y="5431"/>
                  </a:lnTo>
                  <a:lnTo>
                    <a:pt x="14882" y="5305"/>
                  </a:lnTo>
                  <a:lnTo>
                    <a:pt x="14966" y="5168"/>
                  </a:lnTo>
                  <a:lnTo>
                    <a:pt x="15040" y="5031"/>
                  </a:lnTo>
                  <a:lnTo>
                    <a:pt x="15114" y="4884"/>
                  </a:lnTo>
                  <a:lnTo>
                    <a:pt x="15177" y="4737"/>
                  </a:lnTo>
                  <a:lnTo>
                    <a:pt x="15230" y="4589"/>
                  </a:lnTo>
                  <a:lnTo>
                    <a:pt x="15272" y="4431"/>
                  </a:lnTo>
                  <a:lnTo>
                    <a:pt x="15314" y="4274"/>
                  </a:lnTo>
                  <a:lnTo>
                    <a:pt x="15345" y="4116"/>
                  </a:lnTo>
                  <a:lnTo>
                    <a:pt x="15377" y="3958"/>
                  </a:lnTo>
                  <a:lnTo>
                    <a:pt x="15566" y="2337"/>
                  </a:lnTo>
                  <a:lnTo>
                    <a:pt x="15366" y="2516"/>
                  </a:lnTo>
                  <a:lnTo>
                    <a:pt x="15156" y="2674"/>
                  </a:lnTo>
                  <a:lnTo>
                    <a:pt x="14924" y="2832"/>
                  </a:lnTo>
                  <a:lnTo>
                    <a:pt x="14693" y="2969"/>
                  </a:lnTo>
                  <a:lnTo>
                    <a:pt x="14451" y="3084"/>
                  </a:lnTo>
                  <a:lnTo>
                    <a:pt x="14198" y="3190"/>
                  </a:lnTo>
                  <a:lnTo>
                    <a:pt x="13935" y="3274"/>
                  </a:lnTo>
                  <a:lnTo>
                    <a:pt x="13672" y="3347"/>
                  </a:lnTo>
                  <a:lnTo>
                    <a:pt x="13398" y="3400"/>
                  </a:lnTo>
                  <a:lnTo>
                    <a:pt x="13114" y="3432"/>
                  </a:lnTo>
                  <a:lnTo>
                    <a:pt x="12819" y="3442"/>
                  </a:lnTo>
                  <a:lnTo>
                    <a:pt x="12525" y="3432"/>
                  </a:lnTo>
                  <a:lnTo>
                    <a:pt x="12220" y="3400"/>
                  </a:lnTo>
                  <a:lnTo>
                    <a:pt x="11914" y="3337"/>
                  </a:lnTo>
                  <a:lnTo>
                    <a:pt x="11599" y="3253"/>
                  </a:lnTo>
                  <a:lnTo>
                    <a:pt x="11283" y="3147"/>
                  </a:lnTo>
                  <a:lnTo>
                    <a:pt x="10988" y="3021"/>
                  </a:lnTo>
                  <a:lnTo>
                    <a:pt x="10715" y="2884"/>
                  </a:lnTo>
                  <a:lnTo>
                    <a:pt x="10462" y="2737"/>
                  </a:lnTo>
                  <a:lnTo>
                    <a:pt x="10230" y="2579"/>
                  </a:lnTo>
                  <a:lnTo>
                    <a:pt x="10009" y="2411"/>
                  </a:lnTo>
                  <a:lnTo>
                    <a:pt x="9820" y="2221"/>
                  </a:lnTo>
                  <a:lnTo>
                    <a:pt x="9652" y="2032"/>
                  </a:lnTo>
                  <a:lnTo>
                    <a:pt x="9494" y="1832"/>
                  </a:lnTo>
                  <a:lnTo>
                    <a:pt x="9357" y="1621"/>
                  </a:lnTo>
                  <a:lnTo>
                    <a:pt x="9241" y="1400"/>
                  </a:lnTo>
                  <a:lnTo>
                    <a:pt x="9136" y="1179"/>
                  </a:lnTo>
                  <a:lnTo>
                    <a:pt x="9062" y="948"/>
                  </a:lnTo>
                  <a:lnTo>
                    <a:pt x="8989" y="716"/>
                  </a:lnTo>
                  <a:lnTo>
                    <a:pt x="8946" y="485"/>
                  </a:lnTo>
                  <a:lnTo>
                    <a:pt x="8915" y="243"/>
                  </a:lnTo>
                  <a:lnTo>
                    <a:pt x="88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74"/>
            <p:cNvSpPr/>
            <p:nvPr/>
          </p:nvSpPr>
          <p:spPr>
            <a:xfrm>
              <a:off x="3679863" y="3424529"/>
              <a:ext cx="1368583" cy="1132416"/>
            </a:xfrm>
            <a:custGeom>
              <a:rect b="b" l="l" r="r" t="t"/>
              <a:pathLst>
                <a:path extrusionOk="0" h="50918" w="61537">
                  <a:moveTo>
                    <a:pt x="20586" y="1"/>
                  </a:moveTo>
                  <a:lnTo>
                    <a:pt x="20144" y="11"/>
                  </a:lnTo>
                  <a:lnTo>
                    <a:pt x="19723" y="43"/>
                  </a:lnTo>
                  <a:lnTo>
                    <a:pt x="19334" y="95"/>
                  </a:lnTo>
                  <a:lnTo>
                    <a:pt x="19155" y="127"/>
                  </a:lnTo>
                  <a:lnTo>
                    <a:pt x="18987" y="158"/>
                  </a:lnTo>
                  <a:lnTo>
                    <a:pt x="18818" y="201"/>
                  </a:lnTo>
                  <a:lnTo>
                    <a:pt x="18660" y="253"/>
                  </a:lnTo>
                  <a:lnTo>
                    <a:pt x="18513" y="306"/>
                  </a:lnTo>
                  <a:lnTo>
                    <a:pt x="18366" y="369"/>
                  </a:lnTo>
                  <a:lnTo>
                    <a:pt x="18239" y="432"/>
                  </a:lnTo>
                  <a:lnTo>
                    <a:pt x="18113" y="506"/>
                  </a:lnTo>
                  <a:lnTo>
                    <a:pt x="17997" y="579"/>
                  </a:lnTo>
                  <a:lnTo>
                    <a:pt x="17892" y="664"/>
                  </a:lnTo>
                  <a:lnTo>
                    <a:pt x="17797" y="758"/>
                  </a:lnTo>
                  <a:lnTo>
                    <a:pt x="17713" y="853"/>
                  </a:lnTo>
                  <a:lnTo>
                    <a:pt x="17639" y="948"/>
                  </a:lnTo>
                  <a:lnTo>
                    <a:pt x="17566" y="1064"/>
                  </a:lnTo>
                  <a:lnTo>
                    <a:pt x="17334" y="1474"/>
                  </a:lnTo>
                  <a:lnTo>
                    <a:pt x="17103" y="1832"/>
                  </a:lnTo>
                  <a:lnTo>
                    <a:pt x="16892" y="2148"/>
                  </a:lnTo>
                  <a:lnTo>
                    <a:pt x="16692" y="2400"/>
                  </a:lnTo>
                  <a:lnTo>
                    <a:pt x="16503" y="2611"/>
                  </a:lnTo>
                  <a:lnTo>
                    <a:pt x="16334" y="2779"/>
                  </a:lnTo>
                  <a:lnTo>
                    <a:pt x="16166" y="2905"/>
                  </a:lnTo>
                  <a:lnTo>
                    <a:pt x="16092" y="2958"/>
                  </a:lnTo>
                  <a:lnTo>
                    <a:pt x="16019" y="2990"/>
                  </a:lnTo>
                  <a:lnTo>
                    <a:pt x="15945" y="3021"/>
                  </a:lnTo>
                  <a:lnTo>
                    <a:pt x="15871" y="3042"/>
                  </a:lnTo>
                  <a:lnTo>
                    <a:pt x="15808" y="3053"/>
                  </a:lnTo>
                  <a:lnTo>
                    <a:pt x="15745" y="3063"/>
                  </a:lnTo>
                  <a:lnTo>
                    <a:pt x="15682" y="3063"/>
                  </a:lnTo>
                  <a:lnTo>
                    <a:pt x="15629" y="3053"/>
                  </a:lnTo>
                  <a:lnTo>
                    <a:pt x="15566" y="3032"/>
                  </a:lnTo>
                  <a:lnTo>
                    <a:pt x="15514" y="3011"/>
                  </a:lnTo>
                  <a:lnTo>
                    <a:pt x="15408" y="2947"/>
                  </a:lnTo>
                  <a:lnTo>
                    <a:pt x="15324" y="2863"/>
                  </a:lnTo>
                  <a:lnTo>
                    <a:pt x="15240" y="2747"/>
                  </a:lnTo>
                  <a:lnTo>
                    <a:pt x="15156" y="2632"/>
                  </a:lnTo>
                  <a:lnTo>
                    <a:pt x="15093" y="2495"/>
                  </a:lnTo>
                  <a:lnTo>
                    <a:pt x="15029" y="2348"/>
                  </a:lnTo>
                  <a:lnTo>
                    <a:pt x="14977" y="2190"/>
                  </a:lnTo>
                  <a:lnTo>
                    <a:pt x="14924" y="2032"/>
                  </a:lnTo>
                  <a:lnTo>
                    <a:pt x="14851" y="1695"/>
                  </a:lnTo>
                  <a:lnTo>
                    <a:pt x="14798" y="1379"/>
                  </a:lnTo>
                  <a:lnTo>
                    <a:pt x="14756" y="1095"/>
                  </a:lnTo>
                  <a:lnTo>
                    <a:pt x="14735" y="864"/>
                  </a:lnTo>
                  <a:lnTo>
                    <a:pt x="14714" y="653"/>
                  </a:lnTo>
                  <a:lnTo>
                    <a:pt x="14461" y="611"/>
                  </a:lnTo>
                  <a:lnTo>
                    <a:pt x="14187" y="579"/>
                  </a:lnTo>
                  <a:lnTo>
                    <a:pt x="13914" y="558"/>
                  </a:lnTo>
                  <a:lnTo>
                    <a:pt x="13640" y="548"/>
                  </a:lnTo>
                  <a:lnTo>
                    <a:pt x="13367" y="548"/>
                  </a:lnTo>
                  <a:lnTo>
                    <a:pt x="13093" y="569"/>
                  </a:lnTo>
                  <a:lnTo>
                    <a:pt x="12819" y="590"/>
                  </a:lnTo>
                  <a:lnTo>
                    <a:pt x="12556" y="632"/>
                  </a:lnTo>
                  <a:lnTo>
                    <a:pt x="12283" y="685"/>
                  </a:lnTo>
                  <a:lnTo>
                    <a:pt x="12030" y="748"/>
                  </a:lnTo>
                  <a:lnTo>
                    <a:pt x="11767" y="822"/>
                  </a:lnTo>
                  <a:lnTo>
                    <a:pt x="11514" y="906"/>
                  </a:lnTo>
                  <a:lnTo>
                    <a:pt x="11262" y="1011"/>
                  </a:lnTo>
                  <a:lnTo>
                    <a:pt x="11020" y="1116"/>
                  </a:lnTo>
                  <a:lnTo>
                    <a:pt x="10778" y="1232"/>
                  </a:lnTo>
                  <a:lnTo>
                    <a:pt x="10546" y="1358"/>
                  </a:lnTo>
                  <a:lnTo>
                    <a:pt x="10315" y="1506"/>
                  </a:lnTo>
                  <a:lnTo>
                    <a:pt x="10094" y="1653"/>
                  </a:lnTo>
                  <a:lnTo>
                    <a:pt x="9883" y="1811"/>
                  </a:lnTo>
                  <a:lnTo>
                    <a:pt x="9673" y="1979"/>
                  </a:lnTo>
                  <a:lnTo>
                    <a:pt x="9473" y="2148"/>
                  </a:lnTo>
                  <a:lnTo>
                    <a:pt x="9273" y="2337"/>
                  </a:lnTo>
                  <a:lnTo>
                    <a:pt x="9094" y="2537"/>
                  </a:lnTo>
                  <a:lnTo>
                    <a:pt x="8915" y="2737"/>
                  </a:lnTo>
                  <a:lnTo>
                    <a:pt x="8746" y="2947"/>
                  </a:lnTo>
                  <a:lnTo>
                    <a:pt x="8589" y="3168"/>
                  </a:lnTo>
                  <a:lnTo>
                    <a:pt x="8441" y="3400"/>
                  </a:lnTo>
                  <a:lnTo>
                    <a:pt x="8294" y="3642"/>
                  </a:lnTo>
                  <a:lnTo>
                    <a:pt x="8168" y="3884"/>
                  </a:lnTo>
                  <a:lnTo>
                    <a:pt x="8041" y="4137"/>
                  </a:lnTo>
                  <a:lnTo>
                    <a:pt x="7936" y="4389"/>
                  </a:lnTo>
                  <a:lnTo>
                    <a:pt x="7841" y="4663"/>
                  </a:lnTo>
                  <a:lnTo>
                    <a:pt x="7757" y="4937"/>
                  </a:lnTo>
                  <a:lnTo>
                    <a:pt x="7589" y="5536"/>
                  </a:lnTo>
                  <a:lnTo>
                    <a:pt x="7431" y="6136"/>
                  </a:lnTo>
                  <a:lnTo>
                    <a:pt x="7273" y="6747"/>
                  </a:lnTo>
                  <a:lnTo>
                    <a:pt x="7126" y="7357"/>
                  </a:lnTo>
                  <a:lnTo>
                    <a:pt x="6852" y="8567"/>
                  </a:lnTo>
                  <a:lnTo>
                    <a:pt x="6578" y="9788"/>
                  </a:lnTo>
                  <a:lnTo>
                    <a:pt x="6336" y="11009"/>
                  </a:lnTo>
                  <a:lnTo>
                    <a:pt x="6094" y="12230"/>
                  </a:lnTo>
                  <a:lnTo>
                    <a:pt x="5863" y="13461"/>
                  </a:lnTo>
                  <a:lnTo>
                    <a:pt x="5642" y="14682"/>
                  </a:lnTo>
                  <a:lnTo>
                    <a:pt x="5484" y="15566"/>
                  </a:lnTo>
                  <a:lnTo>
                    <a:pt x="5231" y="16924"/>
                  </a:lnTo>
                  <a:lnTo>
                    <a:pt x="4505" y="20828"/>
                  </a:lnTo>
                  <a:lnTo>
                    <a:pt x="3579" y="25869"/>
                  </a:lnTo>
                  <a:lnTo>
                    <a:pt x="3084" y="28648"/>
                  </a:lnTo>
                  <a:lnTo>
                    <a:pt x="2569" y="31500"/>
                  </a:lnTo>
                  <a:lnTo>
                    <a:pt x="2074" y="34363"/>
                  </a:lnTo>
                  <a:lnTo>
                    <a:pt x="1590" y="37183"/>
                  </a:lnTo>
                  <a:lnTo>
                    <a:pt x="1148" y="39877"/>
                  </a:lnTo>
                  <a:lnTo>
                    <a:pt x="758" y="42382"/>
                  </a:lnTo>
                  <a:lnTo>
                    <a:pt x="590" y="43550"/>
                  </a:lnTo>
                  <a:lnTo>
                    <a:pt x="432" y="44634"/>
                  </a:lnTo>
                  <a:lnTo>
                    <a:pt x="306" y="45645"/>
                  </a:lnTo>
                  <a:lnTo>
                    <a:pt x="190" y="46571"/>
                  </a:lnTo>
                  <a:lnTo>
                    <a:pt x="106" y="47392"/>
                  </a:lnTo>
                  <a:lnTo>
                    <a:pt x="43" y="48107"/>
                  </a:lnTo>
                  <a:lnTo>
                    <a:pt x="11" y="48718"/>
                  </a:lnTo>
                  <a:lnTo>
                    <a:pt x="1" y="48970"/>
                  </a:lnTo>
                  <a:lnTo>
                    <a:pt x="11" y="49202"/>
                  </a:lnTo>
                  <a:lnTo>
                    <a:pt x="253" y="49360"/>
                  </a:lnTo>
                  <a:lnTo>
                    <a:pt x="516" y="49497"/>
                  </a:lnTo>
                  <a:lnTo>
                    <a:pt x="790" y="49633"/>
                  </a:lnTo>
                  <a:lnTo>
                    <a:pt x="1074" y="49760"/>
                  </a:lnTo>
                  <a:lnTo>
                    <a:pt x="1379" y="49886"/>
                  </a:lnTo>
                  <a:lnTo>
                    <a:pt x="1685" y="49991"/>
                  </a:lnTo>
                  <a:lnTo>
                    <a:pt x="2011" y="50096"/>
                  </a:lnTo>
                  <a:lnTo>
                    <a:pt x="2337" y="50191"/>
                  </a:lnTo>
                  <a:lnTo>
                    <a:pt x="2663" y="50275"/>
                  </a:lnTo>
                  <a:lnTo>
                    <a:pt x="3000" y="50360"/>
                  </a:lnTo>
                  <a:lnTo>
                    <a:pt x="3337" y="50423"/>
                  </a:lnTo>
                  <a:lnTo>
                    <a:pt x="3674" y="50496"/>
                  </a:lnTo>
                  <a:lnTo>
                    <a:pt x="4347" y="50612"/>
                  </a:lnTo>
                  <a:lnTo>
                    <a:pt x="5010" y="50696"/>
                  </a:lnTo>
                  <a:lnTo>
                    <a:pt x="5631" y="50770"/>
                  </a:lnTo>
                  <a:lnTo>
                    <a:pt x="6210" y="50823"/>
                  </a:lnTo>
                  <a:lnTo>
                    <a:pt x="6747" y="50865"/>
                  </a:lnTo>
                  <a:lnTo>
                    <a:pt x="7210" y="50886"/>
                  </a:lnTo>
                  <a:lnTo>
                    <a:pt x="7873" y="50917"/>
                  </a:lnTo>
                  <a:lnTo>
                    <a:pt x="8115" y="50917"/>
                  </a:lnTo>
                  <a:lnTo>
                    <a:pt x="11135" y="39940"/>
                  </a:lnTo>
                  <a:lnTo>
                    <a:pt x="13377" y="31710"/>
                  </a:lnTo>
                  <a:lnTo>
                    <a:pt x="14251" y="28522"/>
                  </a:lnTo>
                  <a:lnTo>
                    <a:pt x="14777" y="26543"/>
                  </a:lnTo>
                  <a:lnTo>
                    <a:pt x="15082" y="25333"/>
                  </a:lnTo>
                  <a:lnTo>
                    <a:pt x="15387" y="24122"/>
                  </a:lnTo>
                  <a:lnTo>
                    <a:pt x="15682" y="22912"/>
                  </a:lnTo>
                  <a:lnTo>
                    <a:pt x="15977" y="21702"/>
                  </a:lnTo>
                  <a:lnTo>
                    <a:pt x="16250" y="20481"/>
                  </a:lnTo>
                  <a:lnTo>
                    <a:pt x="16524" y="19260"/>
                  </a:lnTo>
                  <a:lnTo>
                    <a:pt x="16787" y="18050"/>
                  </a:lnTo>
                  <a:lnTo>
                    <a:pt x="17040" y="16829"/>
                  </a:lnTo>
                  <a:lnTo>
                    <a:pt x="17608" y="13998"/>
                  </a:lnTo>
                  <a:lnTo>
                    <a:pt x="17934" y="12335"/>
                  </a:lnTo>
                  <a:lnTo>
                    <a:pt x="18155" y="11167"/>
                  </a:lnTo>
                  <a:lnTo>
                    <a:pt x="44761" y="29669"/>
                  </a:lnTo>
                  <a:lnTo>
                    <a:pt x="45118" y="29827"/>
                  </a:lnTo>
                  <a:lnTo>
                    <a:pt x="45497" y="29963"/>
                  </a:lnTo>
                  <a:lnTo>
                    <a:pt x="45876" y="30100"/>
                  </a:lnTo>
                  <a:lnTo>
                    <a:pt x="46266" y="30216"/>
                  </a:lnTo>
                  <a:lnTo>
                    <a:pt x="46666" y="30332"/>
                  </a:lnTo>
                  <a:lnTo>
                    <a:pt x="47065" y="30426"/>
                  </a:lnTo>
                  <a:lnTo>
                    <a:pt x="47465" y="30500"/>
                  </a:lnTo>
                  <a:lnTo>
                    <a:pt x="47876" y="30574"/>
                  </a:lnTo>
                  <a:lnTo>
                    <a:pt x="48181" y="30616"/>
                  </a:lnTo>
                  <a:lnTo>
                    <a:pt x="48486" y="30647"/>
                  </a:lnTo>
                  <a:lnTo>
                    <a:pt x="48791" y="30669"/>
                  </a:lnTo>
                  <a:lnTo>
                    <a:pt x="49086" y="30690"/>
                  </a:lnTo>
                  <a:lnTo>
                    <a:pt x="49391" y="30700"/>
                  </a:lnTo>
                  <a:lnTo>
                    <a:pt x="49991" y="30700"/>
                  </a:lnTo>
                  <a:lnTo>
                    <a:pt x="50286" y="30679"/>
                  </a:lnTo>
                  <a:lnTo>
                    <a:pt x="50591" y="30658"/>
                  </a:lnTo>
                  <a:lnTo>
                    <a:pt x="50886" y="30637"/>
                  </a:lnTo>
                  <a:lnTo>
                    <a:pt x="51180" y="30595"/>
                  </a:lnTo>
                  <a:lnTo>
                    <a:pt x="51465" y="30553"/>
                  </a:lnTo>
                  <a:lnTo>
                    <a:pt x="51759" y="30511"/>
                  </a:lnTo>
                  <a:lnTo>
                    <a:pt x="52043" y="30458"/>
                  </a:lnTo>
                  <a:lnTo>
                    <a:pt x="52328" y="30395"/>
                  </a:lnTo>
                  <a:lnTo>
                    <a:pt x="52612" y="30321"/>
                  </a:lnTo>
                  <a:lnTo>
                    <a:pt x="52896" y="30248"/>
                  </a:lnTo>
                  <a:lnTo>
                    <a:pt x="53170" y="30163"/>
                  </a:lnTo>
                  <a:lnTo>
                    <a:pt x="53443" y="30069"/>
                  </a:lnTo>
                  <a:lnTo>
                    <a:pt x="53717" y="29974"/>
                  </a:lnTo>
                  <a:lnTo>
                    <a:pt x="53990" y="29869"/>
                  </a:lnTo>
                  <a:lnTo>
                    <a:pt x="54254" y="29763"/>
                  </a:lnTo>
                  <a:lnTo>
                    <a:pt x="54517" y="29648"/>
                  </a:lnTo>
                  <a:lnTo>
                    <a:pt x="54780" y="29521"/>
                  </a:lnTo>
                  <a:lnTo>
                    <a:pt x="55032" y="29395"/>
                  </a:lnTo>
                  <a:lnTo>
                    <a:pt x="55295" y="29269"/>
                  </a:lnTo>
                  <a:lnTo>
                    <a:pt x="55538" y="29121"/>
                  </a:lnTo>
                  <a:lnTo>
                    <a:pt x="55790" y="28974"/>
                  </a:lnTo>
                  <a:lnTo>
                    <a:pt x="56032" y="28827"/>
                  </a:lnTo>
                  <a:lnTo>
                    <a:pt x="56274" y="28669"/>
                  </a:lnTo>
                  <a:lnTo>
                    <a:pt x="56506" y="28511"/>
                  </a:lnTo>
                  <a:lnTo>
                    <a:pt x="56737" y="28343"/>
                  </a:lnTo>
                  <a:lnTo>
                    <a:pt x="56969" y="28164"/>
                  </a:lnTo>
                  <a:lnTo>
                    <a:pt x="57190" y="27985"/>
                  </a:lnTo>
                  <a:lnTo>
                    <a:pt x="57411" y="27806"/>
                  </a:lnTo>
                  <a:lnTo>
                    <a:pt x="57632" y="27616"/>
                  </a:lnTo>
                  <a:lnTo>
                    <a:pt x="57842" y="27417"/>
                  </a:lnTo>
                  <a:lnTo>
                    <a:pt x="58042" y="27217"/>
                  </a:lnTo>
                  <a:lnTo>
                    <a:pt x="58242" y="27017"/>
                  </a:lnTo>
                  <a:lnTo>
                    <a:pt x="58442" y="26806"/>
                  </a:lnTo>
                  <a:lnTo>
                    <a:pt x="58632" y="26585"/>
                  </a:lnTo>
                  <a:lnTo>
                    <a:pt x="58821" y="26364"/>
                  </a:lnTo>
                  <a:lnTo>
                    <a:pt x="59000" y="26143"/>
                  </a:lnTo>
                  <a:lnTo>
                    <a:pt x="59179" y="25912"/>
                  </a:lnTo>
                  <a:lnTo>
                    <a:pt x="59347" y="25680"/>
                  </a:lnTo>
                  <a:lnTo>
                    <a:pt x="59516" y="25448"/>
                  </a:lnTo>
                  <a:lnTo>
                    <a:pt x="59674" y="25206"/>
                  </a:lnTo>
                  <a:lnTo>
                    <a:pt x="59831" y="24954"/>
                  </a:lnTo>
                  <a:lnTo>
                    <a:pt x="59979" y="24701"/>
                  </a:lnTo>
                  <a:lnTo>
                    <a:pt x="60116" y="24449"/>
                  </a:lnTo>
                  <a:lnTo>
                    <a:pt x="60252" y="24186"/>
                  </a:lnTo>
                  <a:lnTo>
                    <a:pt x="60379" y="23922"/>
                  </a:lnTo>
                  <a:lnTo>
                    <a:pt x="60505" y="23659"/>
                  </a:lnTo>
                  <a:lnTo>
                    <a:pt x="60621" y="23386"/>
                  </a:lnTo>
                  <a:lnTo>
                    <a:pt x="60737" y="23112"/>
                  </a:lnTo>
                  <a:lnTo>
                    <a:pt x="60842" y="22838"/>
                  </a:lnTo>
                  <a:lnTo>
                    <a:pt x="60937" y="22554"/>
                  </a:lnTo>
                  <a:lnTo>
                    <a:pt x="61031" y="22270"/>
                  </a:lnTo>
                  <a:lnTo>
                    <a:pt x="61115" y="21986"/>
                  </a:lnTo>
                  <a:lnTo>
                    <a:pt x="61189" y="21691"/>
                  </a:lnTo>
                  <a:lnTo>
                    <a:pt x="61263" y="21397"/>
                  </a:lnTo>
                  <a:lnTo>
                    <a:pt x="61326" y="21091"/>
                  </a:lnTo>
                  <a:lnTo>
                    <a:pt x="61379" y="20797"/>
                  </a:lnTo>
                  <a:lnTo>
                    <a:pt x="61431" y="20492"/>
                  </a:lnTo>
                  <a:lnTo>
                    <a:pt x="61473" y="20186"/>
                  </a:lnTo>
                  <a:lnTo>
                    <a:pt x="61505" y="19881"/>
                  </a:lnTo>
                  <a:lnTo>
                    <a:pt x="61526" y="19586"/>
                  </a:lnTo>
                  <a:lnTo>
                    <a:pt x="61536" y="19292"/>
                  </a:lnTo>
                  <a:lnTo>
                    <a:pt x="61536" y="19008"/>
                  </a:lnTo>
                  <a:lnTo>
                    <a:pt x="61536" y="18723"/>
                  </a:lnTo>
                  <a:lnTo>
                    <a:pt x="61515" y="18439"/>
                  </a:lnTo>
                  <a:lnTo>
                    <a:pt x="61494" y="18166"/>
                  </a:lnTo>
                  <a:lnTo>
                    <a:pt x="61463" y="17892"/>
                  </a:lnTo>
                  <a:lnTo>
                    <a:pt x="61421" y="17618"/>
                  </a:lnTo>
                  <a:lnTo>
                    <a:pt x="61368" y="17355"/>
                  </a:lnTo>
                  <a:lnTo>
                    <a:pt x="61315" y="17092"/>
                  </a:lnTo>
                  <a:lnTo>
                    <a:pt x="61252" y="16840"/>
                  </a:lnTo>
                  <a:lnTo>
                    <a:pt x="61179" y="16576"/>
                  </a:lnTo>
                  <a:lnTo>
                    <a:pt x="61094" y="16334"/>
                  </a:lnTo>
                  <a:lnTo>
                    <a:pt x="61010" y="16082"/>
                  </a:lnTo>
                  <a:lnTo>
                    <a:pt x="60915" y="15840"/>
                  </a:lnTo>
                  <a:lnTo>
                    <a:pt x="60810" y="15608"/>
                  </a:lnTo>
                  <a:lnTo>
                    <a:pt x="60694" y="15366"/>
                  </a:lnTo>
                  <a:lnTo>
                    <a:pt x="60579" y="15135"/>
                  </a:lnTo>
                  <a:lnTo>
                    <a:pt x="60452" y="14914"/>
                  </a:lnTo>
                  <a:lnTo>
                    <a:pt x="60326" y="14693"/>
                  </a:lnTo>
                  <a:lnTo>
                    <a:pt x="60179" y="14472"/>
                  </a:lnTo>
                  <a:lnTo>
                    <a:pt x="60031" y="14261"/>
                  </a:lnTo>
                  <a:lnTo>
                    <a:pt x="59884" y="14051"/>
                  </a:lnTo>
                  <a:lnTo>
                    <a:pt x="59726" y="13840"/>
                  </a:lnTo>
                  <a:lnTo>
                    <a:pt x="59558" y="13640"/>
                  </a:lnTo>
                  <a:lnTo>
                    <a:pt x="59389" y="13440"/>
                  </a:lnTo>
                  <a:lnTo>
                    <a:pt x="59211" y="13240"/>
                  </a:lnTo>
                  <a:lnTo>
                    <a:pt x="59032" y="13051"/>
                  </a:lnTo>
                  <a:lnTo>
                    <a:pt x="58842" y="12872"/>
                  </a:lnTo>
                  <a:lnTo>
                    <a:pt x="58653" y="12682"/>
                  </a:lnTo>
                  <a:lnTo>
                    <a:pt x="58453" y="12504"/>
                  </a:lnTo>
                  <a:lnTo>
                    <a:pt x="58242" y="12335"/>
                  </a:lnTo>
                  <a:lnTo>
                    <a:pt x="58032" y="12167"/>
                  </a:lnTo>
                  <a:lnTo>
                    <a:pt x="57821" y="11998"/>
                  </a:lnTo>
                  <a:lnTo>
                    <a:pt x="57369" y="11683"/>
                  </a:lnTo>
                  <a:lnTo>
                    <a:pt x="56906" y="11377"/>
                  </a:lnTo>
                  <a:lnTo>
                    <a:pt x="56432" y="11093"/>
                  </a:lnTo>
                  <a:lnTo>
                    <a:pt x="55927" y="10820"/>
                  </a:lnTo>
                  <a:lnTo>
                    <a:pt x="55411" y="10567"/>
                  </a:lnTo>
                  <a:lnTo>
                    <a:pt x="54885" y="10336"/>
                  </a:lnTo>
                  <a:lnTo>
                    <a:pt x="54338" y="10115"/>
                  </a:lnTo>
                  <a:lnTo>
                    <a:pt x="53791" y="9915"/>
                  </a:lnTo>
                  <a:lnTo>
                    <a:pt x="53222" y="9725"/>
                  </a:lnTo>
                  <a:lnTo>
                    <a:pt x="52643" y="9557"/>
                  </a:lnTo>
                  <a:lnTo>
                    <a:pt x="52054" y="9409"/>
                  </a:lnTo>
                  <a:lnTo>
                    <a:pt x="51465" y="9273"/>
                  </a:lnTo>
                  <a:lnTo>
                    <a:pt x="50854" y="9157"/>
                  </a:lnTo>
                  <a:lnTo>
                    <a:pt x="50244" y="9062"/>
                  </a:lnTo>
                  <a:lnTo>
                    <a:pt x="48949" y="8515"/>
                  </a:lnTo>
                  <a:lnTo>
                    <a:pt x="47455" y="7915"/>
                  </a:lnTo>
                  <a:lnTo>
                    <a:pt x="45508" y="7147"/>
                  </a:lnTo>
                  <a:lnTo>
                    <a:pt x="44392" y="6705"/>
                  </a:lnTo>
                  <a:lnTo>
                    <a:pt x="43193" y="6252"/>
                  </a:lnTo>
                  <a:lnTo>
                    <a:pt x="41930" y="5768"/>
                  </a:lnTo>
                  <a:lnTo>
                    <a:pt x="40604" y="5273"/>
                  </a:lnTo>
                  <a:lnTo>
                    <a:pt x="39225" y="4779"/>
                  </a:lnTo>
                  <a:lnTo>
                    <a:pt x="37804" y="4274"/>
                  </a:lnTo>
                  <a:lnTo>
                    <a:pt x="36352" y="3779"/>
                  </a:lnTo>
                  <a:lnTo>
                    <a:pt x="34889" y="3284"/>
                  </a:lnTo>
                  <a:lnTo>
                    <a:pt x="33415" y="2800"/>
                  </a:lnTo>
                  <a:lnTo>
                    <a:pt x="31953" y="2348"/>
                  </a:lnTo>
                  <a:lnTo>
                    <a:pt x="30490" y="1916"/>
                  </a:lnTo>
                  <a:lnTo>
                    <a:pt x="29058" y="1506"/>
                  </a:lnTo>
                  <a:lnTo>
                    <a:pt x="28353" y="1316"/>
                  </a:lnTo>
                  <a:lnTo>
                    <a:pt x="27659" y="1137"/>
                  </a:lnTo>
                  <a:lnTo>
                    <a:pt x="26985" y="969"/>
                  </a:lnTo>
                  <a:lnTo>
                    <a:pt x="26312" y="811"/>
                  </a:lnTo>
                  <a:lnTo>
                    <a:pt x="25648" y="674"/>
                  </a:lnTo>
                  <a:lnTo>
                    <a:pt x="25017" y="537"/>
                  </a:lnTo>
                  <a:lnTo>
                    <a:pt x="24386" y="422"/>
                  </a:lnTo>
                  <a:lnTo>
                    <a:pt x="23786" y="306"/>
                  </a:lnTo>
                  <a:lnTo>
                    <a:pt x="23196" y="222"/>
                  </a:lnTo>
                  <a:lnTo>
                    <a:pt x="22628" y="148"/>
                  </a:lnTo>
                  <a:lnTo>
                    <a:pt x="22081" y="85"/>
                  </a:lnTo>
                  <a:lnTo>
                    <a:pt x="21555" y="43"/>
                  </a:lnTo>
                  <a:lnTo>
                    <a:pt x="21060" y="11"/>
                  </a:lnTo>
                  <a:lnTo>
                    <a:pt x="20586" y="1"/>
                  </a:lnTo>
                  <a:close/>
                </a:path>
              </a:pathLst>
            </a:custGeom>
            <a:solidFill>
              <a:srgbClr val="5498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74"/>
            <p:cNvSpPr/>
            <p:nvPr/>
          </p:nvSpPr>
          <p:spPr>
            <a:xfrm>
              <a:off x="4596907" y="2769627"/>
              <a:ext cx="966706" cy="1150675"/>
            </a:xfrm>
            <a:custGeom>
              <a:rect b="b" l="l" r="r" t="t"/>
              <a:pathLst>
                <a:path extrusionOk="0" h="51739" w="43467">
                  <a:moveTo>
                    <a:pt x="24628" y="1"/>
                  </a:moveTo>
                  <a:lnTo>
                    <a:pt x="24449" y="11"/>
                  </a:lnTo>
                  <a:lnTo>
                    <a:pt x="24270" y="32"/>
                  </a:lnTo>
                  <a:lnTo>
                    <a:pt x="24081" y="74"/>
                  </a:lnTo>
                  <a:lnTo>
                    <a:pt x="23891" y="127"/>
                  </a:lnTo>
                  <a:lnTo>
                    <a:pt x="23702" y="200"/>
                  </a:lnTo>
                  <a:lnTo>
                    <a:pt x="23502" y="274"/>
                  </a:lnTo>
                  <a:lnTo>
                    <a:pt x="23302" y="369"/>
                  </a:lnTo>
                  <a:lnTo>
                    <a:pt x="23091" y="464"/>
                  </a:lnTo>
                  <a:lnTo>
                    <a:pt x="22891" y="579"/>
                  </a:lnTo>
                  <a:lnTo>
                    <a:pt x="22691" y="695"/>
                  </a:lnTo>
                  <a:lnTo>
                    <a:pt x="22281" y="948"/>
                  </a:lnTo>
                  <a:lnTo>
                    <a:pt x="21881" y="1221"/>
                  </a:lnTo>
                  <a:lnTo>
                    <a:pt x="21502" y="1506"/>
                  </a:lnTo>
                  <a:lnTo>
                    <a:pt x="21134" y="1790"/>
                  </a:lnTo>
                  <a:lnTo>
                    <a:pt x="20808" y="2063"/>
                  </a:lnTo>
                  <a:lnTo>
                    <a:pt x="20502" y="2316"/>
                  </a:lnTo>
                  <a:lnTo>
                    <a:pt x="20239" y="2547"/>
                  </a:lnTo>
                  <a:lnTo>
                    <a:pt x="19871" y="2884"/>
                  </a:lnTo>
                  <a:lnTo>
                    <a:pt x="19734" y="3010"/>
                  </a:lnTo>
                  <a:lnTo>
                    <a:pt x="19355" y="3421"/>
                  </a:lnTo>
                  <a:lnTo>
                    <a:pt x="18903" y="3916"/>
                  </a:lnTo>
                  <a:lnTo>
                    <a:pt x="18292" y="4600"/>
                  </a:lnTo>
                  <a:lnTo>
                    <a:pt x="17503" y="5463"/>
                  </a:lnTo>
                  <a:lnTo>
                    <a:pt x="16577" y="6473"/>
                  </a:lnTo>
                  <a:lnTo>
                    <a:pt x="15524" y="7620"/>
                  </a:lnTo>
                  <a:lnTo>
                    <a:pt x="14335" y="8883"/>
                  </a:lnTo>
                  <a:lnTo>
                    <a:pt x="13020" y="10283"/>
                  </a:lnTo>
                  <a:lnTo>
                    <a:pt x="11599" y="11756"/>
                  </a:lnTo>
                  <a:lnTo>
                    <a:pt x="12146" y="12788"/>
                  </a:lnTo>
                  <a:lnTo>
                    <a:pt x="12683" y="13830"/>
                  </a:lnTo>
                  <a:lnTo>
                    <a:pt x="13209" y="14871"/>
                  </a:lnTo>
                  <a:lnTo>
                    <a:pt x="13725" y="15924"/>
                  </a:lnTo>
                  <a:lnTo>
                    <a:pt x="13567" y="16387"/>
                  </a:lnTo>
                  <a:lnTo>
                    <a:pt x="13409" y="16829"/>
                  </a:lnTo>
                  <a:lnTo>
                    <a:pt x="13251" y="17260"/>
                  </a:lnTo>
                  <a:lnTo>
                    <a:pt x="13093" y="17671"/>
                  </a:lnTo>
                  <a:lnTo>
                    <a:pt x="12935" y="18071"/>
                  </a:lnTo>
                  <a:lnTo>
                    <a:pt x="12767" y="18450"/>
                  </a:lnTo>
                  <a:lnTo>
                    <a:pt x="12609" y="18818"/>
                  </a:lnTo>
                  <a:lnTo>
                    <a:pt x="12441" y="19176"/>
                  </a:lnTo>
                  <a:lnTo>
                    <a:pt x="12272" y="19513"/>
                  </a:lnTo>
                  <a:lnTo>
                    <a:pt x="12093" y="19849"/>
                  </a:lnTo>
                  <a:lnTo>
                    <a:pt x="11746" y="20491"/>
                  </a:lnTo>
                  <a:lnTo>
                    <a:pt x="11378" y="21112"/>
                  </a:lnTo>
                  <a:lnTo>
                    <a:pt x="10999" y="21712"/>
                  </a:lnTo>
                  <a:lnTo>
                    <a:pt x="10610" y="22312"/>
                  </a:lnTo>
                  <a:lnTo>
                    <a:pt x="10210" y="22912"/>
                  </a:lnTo>
                  <a:lnTo>
                    <a:pt x="9347" y="24164"/>
                  </a:lnTo>
                  <a:lnTo>
                    <a:pt x="8894" y="24838"/>
                  </a:lnTo>
                  <a:lnTo>
                    <a:pt x="8410" y="25554"/>
                  </a:lnTo>
                  <a:lnTo>
                    <a:pt x="7915" y="26322"/>
                  </a:lnTo>
                  <a:lnTo>
                    <a:pt x="7400" y="27164"/>
                  </a:lnTo>
                  <a:lnTo>
                    <a:pt x="1" y="31079"/>
                  </a:lnTo>
                  <a:lnTo>
                    <a:pt x="1" y="31163"/>
                  </a:lnTo>
                  <a:lnTo>
                    <a:pt x="12" y="31279"/>
                  </a:lnTo>
                  <a:lnTo>
                    <a:pt x="43" y="31426"/>
                  </a:lnTo>
                  <a:lnTo>
                    <a:pt x="75" y="31616"/>
                  </a:lnTo>
                  <a:lnTo>
                    <a:pt x="127" y="31858"/>
                  </a:lnTo>
                  <a:lnTo>
                    <a:pt x="201" y="32131"/>
                  </a:lnTo>
                  <a:lnTo>
                    <a:pt x="306" y="32458"/>
                  </a:lnTo>
                  <a:lnTo>
                    <a:pt x="432" y="32815"/>
                  </a:lnTo>
                  <a:lnTo>
                    <a:pt x="601" y="33215"/>
                  </a:lnTo>
                  <a:lnTo>
                    <a:pt x="801" y="33657"/>
                  </a:lnTo>
                  <a:lnTo>
                    <a:pt x="1032" y="34141"/>
                  </a:lnTo>
                  <a:lnTo>
                    <a:pt x="1317" y="34657"/>
                  </a:lnTo>
                  <a:lnTo>
                    <a:pt x="1643" y="35225"/>
                  </a:lnTo>
                  <a:lnTo>
                    <a:pt x="2022" y="35825"/>
                  </a:lnTo>
                  <a:lnTo>
                    <a:pt x="2453" y="36467"/>
                  </a:lnTo>
                  <a:lnTo>
                    <a:pt x="2685" y="36804"/>
                  </a:lnTo>
                  <a:lnTo>
                    <a:pt x="2937" y="37141"/>
                  </a:lnTo>
                  <a:lnTo>
                    <a:pt x="3211" y="37499"/>
                  </a:lnTo>
                  <a:lnTo>
                    <a:pt x="3495" y="37857"/>
                  </a:lnTo>
                  <a:lnTo>
                    <a:pt x="3790" y="38235"/>
                  </a:lnTo>
                  <a:lnTo>
                    <a:pt x="4105" y="38614"/>
                  </a:lnTo>
                  <a:lnTo>
                    <a:pt x="4442" y="39004"/>
                  </a:lnTo>
                  <a:lnTo>
                    <a:pt x="4790" y="39404"/>
                  </a:lnTo>
                  <a:lnTo>
                    <a:pt x="5158" y="39814"/>
                  </a:lnTo>
                  <a:lnTo>
                    <a:pt x="5547" y="40235"/>
                  </a:lnTo>
                  <a:lnTo>
                    <a:pt x="5947" y="40667"/>
                  </a:lnTo>
                  <a:lnTo>
                    <a:pt x="6379" y="41109"/>
                  </a:lnTo>
                  <a:lnTo>
                    <a:pt x="6821" y="41551"/>
                  </a:lnTo>
                  <a:lnTo>
                    <a:pt x="7284" y="42014"/>
                  </a:lnTo>
                  <a:lnTo>
                    <a:pt x="7768" y="42477"/>
                  </a:lnTo>
                  <a:lnTo>
                    <a:pt x="8273" y="42950"/>
                  </a:lnTo>
                  <a:lnTo>
                    <a:pt x="8799" y="43434"/>
                  </a:lnTo>
                  <a:lnTo>
                    <a:pt x="9357" y="43929"/>
                  </a:lnTo>
                  <a:lnTo>
                    <a:pt x="9925" y="44424"/>
                  </a:lnTo>
                  <a:lnTo>
                    <a:pt x="10525" y="44939"/>
                  </a:lnTo>
                  <a:lnTo>
                    <a:pt x="11136" y="45455"/>
                  </a:lnTo>
                  <a:lnTo>
                    <a:pt x="11778" y="45981"/>
                  </a:lnTo>
                  <a:lnTo>
                    <a:pt x="12451" y="46518"/>
                  </a:lnTo>
                  <a:lnTo>
                    <a:pt x="13146" y="47065"/>
                  </a:lnTo>
                  <a:lnTo>
                    <a:pt x="13862" y="47623"/>
                  </a:lnTo>
                  <a:lnTo>
                    <a:pt x="14598" y="48181"/>
                  </a:lnTo>
                  <a:lnTo>
                    <a:pt x="15367" y="48749"/>
                  </a:lnTo>
                  <a:lnTo>
                    <a:pt x="16166" y="49339"/>
                  </a:lnTo>
                  <a:lnTo>
                    <a:pt x="16987" y="49917"/>
                  </a:lnTo>
                  <a:lnTo>
                    <a:pt x="17829" y="50517"/>
                  </a:lnTo>
                  <a:lnTo>
                    <a:pt x="18713" y="51128"/>
                  </a:lnTo>
                  <a:lnTo>
                    <a:pt x="19618" y="51738"/>
                  </a:lnTo>
                  <a:lnTo>
                    <a:pt x="20281" y="50465"/>
                  </a:lnTo>
                  <a:lnTo>
                    <a:pt x="20934" y="49265"/>
                  </a:lnTo>
                  <a:lnTo>
                    <a:pt x="21565" y="48139"/>
                  </a:lnTo>
                  <a:lnTo>
                    <a:pt x="22176" y="47065"/>
                  </a:lnTo>
                  <a:lnTo>
                    <a:pt x="22786" y="46055"/>
                  </a:lnTo>
                  <a:lnTo>
                    <a:pt x="23397" y="45076"/>
                  </a:lnTo>
                  <a:lnTo>
                    <a:pt x="24007" y="44129"/>
                  </a:lnTo>
                  <a:lnTo>
                    <a:pt x="24628" y="43213"/>
                  </a:lnTo>
                  <a:lnTo>
                    <a:pt x="25249" y="42319"/>
                  </a:lnTo>
                  <a:lnTo>
                    <a:pt x="25901" y="41424"/>
                  </a:lnTo>
                  <a:lnTo>
                    <a:pt x="26564" y="40540"/>
                  </a:lnTo>
                  <a:lnTo>
                    <a:pt x="27248" y="39646"/>
                  </a:lnTo>
                  <a:lnTo>
                    <a:pt x="27964" y="38741"/>
                  </a:lnTo>
                  <a:lnTo>
                    <a:pt x="28711" y="37804"/>
                  </a:lnTo>
                  <a:lnTo>
                    <a:pt x="29501" y="36846"/>
                  </a:lnTo>
                  <a:lnTo>
                    <a:pt x="30332" y="35836"/>
                  </a:lnTo>
                  <a:lnTo>
                    <a:pt x="31669" y="34226"/>
                  </a:lnTo>
                  <a:lnTo>
                    <a:pt x="32342" y="33394"/>
                  </a:lnTo>
                  <a:lnTo>
                    <a:pt x="33026" y="32542"/>
                  </a:lnTo>
                  <a:lnTo>
                    <a:pt x="33700" y="31689"/>
                  </a:lnTo>
                  <a:lnTo>
                    <a:pt x="34373" y="30816"/>
                  </a:lnTo>
                  <a:lnTo>
                    <a:pt x="35047" y="29932"/>
                  </a:lnTo>
                  <a:lnTo>
                    <a:pt x="35710" y="29048"/>
                  </a:lnTo>
                  <a:lnTo>
                    <a:pt x="36363" y="28164"/>
                  </a:lnTo>
                  <a:lnTo>
                    <a:pt x="37005" y="27269"/>
                  </a:lnTo>
                  <a:lnTo>
                    <a:pt x="37625" y="26375"/>
                  </a:lnTo>
                  <a:lnTo>
                    <a:pt x="38236" y="25469"/>
                  </a:lnTo>
                  <a:lnTo>
                    <a:pt x="38825" y="24575"/>
                  </a:lnTo>
                  <a:lnTo>
                    <a:pt x="39383" y="23691"/>
                  </a:lnTo>
                  <a:lnTo>
                    <a:pt x="39930" y="22796"/>
                  </a:lnTo>
                  <a:lnTo>
                    <a:pt x="40435" y="21923"/>
                  </a:lnTo>
                  <a:lnTo>
                    <a:pt x="40920" y="21049"/>
                  </a:lnTo>
                  <a:lnTo>
                    <a:pt x="41141" y="20618"/>
                  </a:lnTo>
                  <a:lnTo>
                    <a:pt x="41362" y="20186"/>
                  </a:lnTo>
                  <a:lnTo>
                    <a:pt x="41572" y="19765"/>
                  </a:lnTo>
                  <a:lnTo>
                    <a:pt x="41772" y="19344"/>
                  </a:lnTo>
                  <a:lnTo>
                    <a:pt x="41961" y="18923"/>
                  </a:lnTo>
                  <a:lnTo>
                    <a:pt x="42140" y="18513"/>
                  </a:lnTo>
                  <a:lnTo>
                    <a:pt x="42319" y="18092"/>
                  </a:lnTo>
                  <a:lnTo>
                    <a:pt x="42477" y="17692"/>
                  </a:lnTo>
                  <a:lnTo>
                    <a:pt x="42624" y="17281"/>
                  </a:lnTo>
                  <a:lnTo>
                    <a:pt x="42761" y="16892"/>
                  </a:lnTo>
                  <a:lnTo>
                    <a:pt x="42888" y="16492"/>
                  </a:lnTo>
                  <a:lnTo>
                    <a:pt x="43003" y="16103"/>
                  </a:lnTo>
                  <a:lnTo>
                    <a:pt x="43109" y="15724"/>
                  </a:lnTo>
                  <a:lnTo>
                    <a:pt x="43203" y="15345"/>
                  </a:lnTo>
                  <a:lnTo>
                    <a:pt x="43277" y="14977"/>
                  </a:lnTo>
                  <a:lnTo>
                    <a:pt x="43340" y="14608"/>
                  </a:lnTo>
                  <a:lnTo>
                    <a:pt x="43393" y="14240"/>
                  </a:lnTo>
                  <a:lnTo>
                    <a:pt x="43435" y="13893"/>
                  </a:lnTo>
                  <a:lnTo>
                    <a:pt x="43456" y="13545"/>
                  </a:lnTo>
                  <a:lnTo>
                    <a:pt x="43466" y="13198"/>
                  </a:lnTo>
                  <a:lnTo>
                    <a:pt x="43456" y="12872"/>
                  </a:lnTo>
                  <a:lnTo>
                    <a:pt x="43435" y="12546"/>
                  </a:lnTo>
                  <a:lnTo>
                    <a:pt x="43403" y="12219"/>
                  </a:lnTo>
                  <a:lnTo>
                    <a:pt x="43351" y="11914"/>
                  </a:lnTo>
                  <a:lnTo>
                    <a:pt x="43277" y="11609"/>
                  </a:lnTo>
                  <a:lnTo>
                    <a:pt x="43193" y="11314"/>
                  </a:lnTo>
                  <a:lnTo>
                    <a:pt x="43098" y="11020"/>
                  </a:lnTo>
                  <a:lnTo>
                    <a:pt x="42982" y="10746"/>
                  </a:lnTo>
                  <a:lnTo>
                    <a:pt x="42846" y="10472"/>
                  </a:lnTo>
                  <a:lnTo>
                    <a:pt x="42688" y="10209"/>
                  </a:lnTo>
                  <a:lnTo>
                    <a:pt x="42340" y="9672"/>
                  </a:lnTo>
                  <a:lnTo>
                    <a:pt x="42014" y="9167"/>
                  </a:lnTo>
                  <a:lnTo>
                    <a:pt x="41677" y="8704"/>
                  </a:lnTo>
                  <a:lnTo>
                    <a:pt x="41351" y="8273"/>
                  </a:lnTo>
                  <a:lnTo>
                    <a:pt x="41025" y="7873"/>
                  </a:lnTo>
                  <a:lnTo>
                    <a:pt x="40688" y="7483"/>
                  </a:lnTo>
                  <a:lnTo>
                    <a:pt x="40341" y="7115"/>
                  </a:lnTo>
                  <a:lnTo>
                    <a:pt x="39972" y="6768"/>
                  </a:lnTo>
                  <a:lnTo>
                    <a:pt x="39593" y="6410"/>
                  </a:lnTo>
                  <a:lnTo>
                    <a:pt x="39183" y="6063"/>
                  </a:lnTo>
                  <a:lnTo>
                    <a:pt x="38741" y="5705"/>
                  </a:lnTo>
                  <a:lnTo>
                    <a:pt x="38278" y="5347"/>
                  </a:lnTo>
                  <a:lnTo>
                    <a:pt x="37773" y="4968"/>
                  </a:lnTo>
                  <a:lnTo>
                    <a:pt x="37226" y="4568"/>
                  </a:lnTo>
                  <a:lnTo>
                    <a:pt x="35984" y="3705"/>
                  </a:lnTo>
                  <a:lnTo>
                    <a:pt x="30595" y="1737"/>
                  </a:lnTo>
                  <a:lnTo>
                    <a:pt x="30143" y="1442"/>
                  </a:lnTo>
                  <a:lnTo>
                    <a:pt x="29690" y="1190"/>
                  </a:lnTo>
                  <a:lnTo>
                    <a:pt x="29259" y="969"/>
                  </a:lnTo>
                  <a:lnTo>
                    <a:pt x="28838" y="769"/>
                  </a:lnTo>
                  <a:lnTo>
                    <a:pt x="28427" y="600"/>
                  </a:lnTo>
                  <a:lnTo>
                    <a:pt x="28027" y="464"/>
                  </a:lnTo>
                  <a:lnTo>
                    <a:pt x="27638" y="348"/>
                  </a:lnTo>
                  <a:lnTo>
                    <a:pt x="27259" y="253"/>
                  </a:lnTo>
                  <a:lnTo>
                    <a:pt x="26891" y="179"/>
                  </a:lnTo>
                  <a:lnTo>
                    <a:pt x="26543" y="116"/>
                  </a:lnTo>
                  <a:lnTo>
                    <a:pt x="26196" y="74"/>
                  </a:lnTo>
                  <a:lnTo>
                    <a:pt x="25859" y="43"/>
                  </a:lnTo>
                  <a:lnTo>
                    <a:pt x="25544" y="22"/>
                  </a:lnTo>
                  <a:lnTo>
                    <a:pt x="252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74"/>
            <p:cNvSpPr/>
            <p:nvPr/>
          </p:nvSpPr>
          <p:spPr>
            <a:xfrm>
              <a:off x="4979368" y="2151244"/>
              <a:ext cx="516591" cy="729828"/>
            </a:xfrm>
            <a:custGeom>
              <a:rect b="b" l="l" r="r" t="t"/>
              <a:pathLst>
                <a:path extrusionOk="0" h="32816" w="23228">
                  <a:moveTo>
                    <a:pt x="10788" y="0"/>
                  </a:moveTo>
                  <a:lnTo>
                    <a:pt x="10199" y="32"/>
                  </a:lnTo>
                  <a:lnTo>
                    <a:pt x="9609" y="74"/>
                  </a:lnTo>
                  <a:lnTo>
                    <a:pt x="9052" y="137"/>
                  </a:lnTo>
                  <a:lnTo>
                    <a:pt x="8504" y="211"/>
                  </a:lnTo>
                  <a:lnTo>
                    <a:pt x="7978" y="305"/>
                  </a:lnTo>
                  <a:lnTo>
                    <a:pt x="7462" y="421"/>
                  </a:lnTo>
                  <a:lnTo>
                    <a:pt x="6968" y="558"/>
                  </a:lnTo>
                  <a:lnTo>
                    <a:pt x="6494" y="705"/>
                  </a:lnTo>
                  <a:lnTo>
                    <a:pt x="6031" y="874"/>
                  </a:lnTo>
                  <a:lnTo>
                    <a:pt x="5589" y="1053"/>
                  </a:lnTo>
                  <a:lnTo>
                    <a:pt x="5168" y="1253"/>
                  </a:lnTo>
                  <a:lnTo>
                    <a:pt x="4758" y="1474"/>
                  </a:lnTo>
                  <a:lnTo>
                    <a:pt x="4368" y="1705"/>
                  </a:lnTo>
                  <a:lnTo>
                    <a:pt x="4000" y="1958"/>
                  </a:lnTo>
                  <a:lnTo>
                    <a:pt x="3642" y="2231"/>
                  </a:lnTo>
                  <a:lnTo>
                    <a:pt x="3305" y="2516"/>
                  </a:lnTo>
                  <a:lnTo>
                    <a:pt x="2990" y="2821"/>
                  </a:lnTo>
                  <a:lnTo>
                    <a:pt x="2684" y="3147"/>
                  </a:lnTo>
                  <a:lnTo>
                    <a:pt x="2400" y="3484"/>
                  </a:lnTo>
                  <a:lnTo>
                    <a:pt x="2127" y="3842"/>
                  </a:lnTo>
                  <a:lnTo>
                    <a:pt x="1885" y="4210"/>
                  </a:lnTo>
                  <a:lnTo>
                    <a:pt x="1653" y="4599"/>
                  </a:lnTo>
                  <a:lnTo>
                    <a:pt x="1432" y="5010"/>
                  </a:lnTo>
                  <a:lnTo>
                    <a:pt x="1232" y="5431"/>
                  </a:lnTo>
                  <a:lnTo>
                    <a:pt x="1053" y="5873"/>
                  </a:lnTo>
                  <a:lnTo>
                    <a:pt x="895" y="6325"/>
                  </a:lnTo>
                  <a:lnTo>
                    <a:pt x="748" y="6799"/>
                  </a:lnTo>
                  <a:lnTo>
                    <a:pt x="622" y="7294"/>
                  </a:lnTo>
                  <a:lnTo>
                    <a:pt x="516" y="7799"/>
                  </a:lnTo>
                  <a:lnTo>
                    <a:pt x="422" y="8325"/>
                  </a:lnTo>
                  <a:lnTo>
                    <a:pt x="348" y="8862"/>
                  </a:lnTo>
                  <a:lnTo>
                    <a:pt x="232" y="9956"/>
                  </a:lnTo>
                  <a:lnTo>
                    <a:pt x="138" y="11009"/>
                  </a:lnTo>
                  <a:lnTo>
                    <a:pt x="74" y="12009"/>
                  </a:lnTo>
                  <a:lnTo>
                    <a:pt x="22" y="12966"/>
                  </a:lnTo>
                  <a:lnTo>
                    <a:pt x="1" y="13871"/>
                  </a:lnTo>
                  <a:lnTo>
                    <a:pt x="1" y="14745"/>
                  </a:lnTo>
                  <a:lnTo>
                    <a:pt x="11" y="15566"/>
                  </a:lnTo>
                  <a:lnTo>
                    <a:pt x="53" y="16345"/>
                  </a:lnTo>
                  <a:lnTo>
                    <a:pt x="106" y="17092"/>
                  </a:lnTo>
                  <a:lnTo>
                    <a:pt x="169" y="17797"/>
                  </a:lnTo>
                  <a:lnTo>
                    <a:pt x="253" y="18460"/>
                  </a:lnTo>
                  <a:lnTo>
                    <a:pt x="359" y="19081"/>
                  </a:lnTo>
                  <a:lnTo>
                    <a:pt x="464" y="19670"/>
                  </a:lnTo>
                  <a:lnTo>
                    <a:pt x="590" y="20228"/>
                  </a:lnTo>
                  <a:lnTo>
                    <a:pt x="727" y="20744"/>
                  </a:lnTo>
                  <a:lnTo>
                    <a:pt x="874" y="21228"/>
                  </a:lnTo>
                  <a:lnTo>
                    <a:pt x="1022" y="21680"/>
                  </a:lnTo>
                  <a:lnTo>
                    <a:pt x="1179" y="22101"/>
                  </a:lnTo>
                  <a:lnTo>
                    <a:pt x="1348" y="22491"/>
                  </a:lnTo>
                  <a:lnTo>
                    <a:pt x="1516" y="22849"/>
                  </a:lnTo>
                  <a:lnTo>
                    <a:pt x="1695" y="23185"/>
                  </a:lnTo>
                  <a:lnTo>
                    <a:pt x="1874" y="23491"/>
                  </a:lnTo>
                  <a:lnTo>
                    <a:pt x="2053" y="23764"/>
                  </a:lnTo>
                  <a:lnTo>
                    <a:pt x="2232" y="24017"/>
                  </a:lnTo>
                  <a:lnTo>
                    <a:pt x="2400" y="24238"/>
                  </a:lnTo>
                  <a:lnTo>
                    <a:pt x="2579" y="24448"/>
                  </a:lnTo>
                  <a:lnTo>
                    <a:pt x="2758" y="24627"/>
                  </a:lnTo>
                  <a:lnTo>
                    <a:pt x="2926" y="24785"/>
                  </a:lnTo>
                  <a:lnTo>
                    <a:pt x="3084" y="24922"/>
                  </a:lnTo>
                  <a:lnTo>
                    <a:pt x="3242" y="25038"/>
                  </a:lnTo>
                  <a:lnTo>
                    <a:pt x="3400" y="25132"/>
                  </a:lnTo>
                  <a:lnTo>
                    <a:pt x="3537" y="25217"/>
                  </a:lnTo>
                  <a:lnTo>
                    <a:pt x="3800" y="25343"/>
                  </a:lnTo>
                  <a:lnTo>
                    <a:pt x="4063" y="25459"/>
                  </a:lnTo>
                  <a:lnTo>
                    <a:pt x="4337" y="25553"/>
                  </a:lnTo>
                  <a:lnTo>
                    <a:pt x="4610" y="25638"/>
                  </a:lnTo>
                  <a:lnTo>
                    <a:pt x="4895" y="25701"/>
                  </a:lnTo>
                  <a:lnTo>
                    <a:pt x="5168" y="25753"/>
                  </a:lnTo>
                  <a:lnTo>
                    <a:pt x="5452" y="25795"/>
                  </a:lnTo>
                  <a:lnTo>
                    <a:pt x="5726" y="25827"/>
                  </a:lnTo>
                  <a:lnTo>
                    <a:pt x="6010" y="25848"/>
                  </a:lnTo>
                  <a:lnTo>
                    <a:pt x="6557" y="25848"/>
                  </a:lnTo>
                  <a:lnTo>
                    <a:pt x="6820" y="25837"/>
                  </a:lnTo>
                  <a:lnTo>
                    <a:pt x="7084" y="25827"/>
                  </a:lnTo>
                  <a:lnTo>
                    <a:pt x="7347" y="25795"/>
                  </a:lnTo>
                  <a:lnTo>
                    <a:pt x="7841" y="25732"/>
                  </a:lnTo>
                  <a:lnTo>
                    <a:pt x="8304" y="25659"/>
                  </a:lnTo>
                  <a:lnTo>
                    <a:pt x="8736" y="25564"/>
                  </a:lnTo>
                  <a:lnTo>
                    <a:pt x="9115" y="25469"/>
                  </a:lnTo>
                  <a:lnTo>
                    <a:pt x="9441" y="25374"/>
                  </a:lnTo>
                  <a:lnTo>
                    <a:pt x="9704" y="25290"/>
                  </a:lnTo>
                  <a:lnTo>
                    <a:pt x="9894" y="25217"/>
                  </a:lnTo>
                  <a:lnTo>
                    <a:pt x="10062" y="25153"/>
                  </a:lnTo>
                  <a:lnTo>
                    <a:pt x="9820" y="30373"/>
                  </a:lnTo>
                  <a:lnTo>
                    <a:pt x="9915" y="30573"/>
                  </a:lnTo>
                  <a:lnTo>
                    <a:pt x="10020" y="30773"/>
                  </a:lnTo>
                  <a:lnTo>
                    <a:pt x="10125" y="30952"/>
                  </a:lnTo>
                  <a:lnTo>
                    <a:pt x="10251" y="31131"/>
                  </a:lnTo>
                  <a:lnTo>
                    <a:pt x="10378" y="31289"/>
                  </a:lnTo>
                  <a:lnTo>
                    <a:pt x="10504" y="31436"/>
                  </a:lnTo>
                  <a:lnTo>
                    <a:pt x="10641" y="31584"/>
                  </a:lnTo>
                  <a:lnTo>
                    <a:pt x="10788" y="31721"/>
                  </a:lnTo>
                  <a:lnTo>
                    <a:pt x="10935" y="31847"/>
                  </a:lnTo>
                  <a:lnTo>
                    <a:pt x="11093" y="31963"/>
                  </a:lnTo>
                  <a:lnTo>
                    <a:pt x="11251" y="32068"/>
                  </a:lnTo>
                  <a:lnTo>
                    <a:pt x="11409" y="32163"/>
                  </a:lnTo>
                  <a:lnTo>
                    <a:pt x="11577" y="32257"/>
                  </a:lnTo>
                  <a:lnTo>
                    <a:pt x="11756" y="32342"/>
                  </a:lnTo>
                  <a:lnTo>
                    <a:pt x="11925" y="32415"/>
                  </a:lnTo>
                  <a:lnTo>
                    <a:pt x="12104" y="32489"/>
                  </a:lnTo>
                  <a:lnTo>
                    <a:pt x="12293" y="32541"/>
                  </a:lnTo>
                  <a:lnTo>
                    <a:pt x="12472" y="32605"/>
                  </a:lnTo>
                  <a:lnTo>
                    <a:pt x="12661" y="32647"/>
                  </a:lnTo>
                  <a:lnTo>
                    <a:pt x="12851" y="32689"/>
                  </a:lnTo>
                  <a:lnTo>
                    <a:pt x="13240" y="32752"/>
                  </a:lnTo>
                  <a:lnTo>
                    <a:pt x="13630" y="32794"/>
                  </a:lnTo>
                  <a:lnTo>
                    <a:pt x="14019" y="32815"/>
                  </a:lnTo>
                  <a:lnTo>
                    <a:pt x="14419" y="32815"/>
                  </a:lnTo>
                  <a:lnTo>
                    <a:pt x="14808" y="32805"/>
                  </a:lnTo>
                  <a:lnTo>
                    <a:pt x="15198" y="32773"/>
                  </a:lnTo>
                  <a:lnTo>
                    <a:pt x="15587" y="32731"/>
                  </a:lnTo>
                  <a:lnTo>
                    <a:pt x="15966" y="32678"/>
                  </a:lnTo>
                  <a:lnTo>
                    <a:pt x="16334" y="32615"/>
                  </a:lnTo>
                  <a:lnTo>
                    <a:pt x="16682" y="32552"/>
                  </a:lnTo>
                  <a:lnTo>
                    <a:pt x="17019" y="32468"/>
                  </a:lnTo>
                  <a:lnTo>
                    <a:pt x="17345" y="32394"/>
                  </a:lnTo>
                  <a:lnTo>
                    <a:pt x="17924" y="32236"/>
                  </a:lnTo>
                  <a:lnTo>
                    <a:pt x="18408" y="32078"/>
                  </a:lnTo>
                  <a:lnTo>
                    <a:pt x="18776" y="31952"/>
                  </a:lnTo>
                  <a:lnTo>
                    <a:pt x="19092" y="31836"/>
                  </a:lnTo>
                  <a:lnTo>
                    <a:pt x="18313" y="23417"/>
                  </a:lnTo>
                  <a:lnTo>
                    <a:pt x="22775" y="16366"/>
                  </a:lnTo>
                  <a:lnTo>
                    <a:pt x="22860" y="16060"/>
                  </a:lnTo>
                  <a:lnTo>
                    <a:pt x="22933" y="15755"/>
                  </a:lnTo>
                  <a:lnTo>
                    <a:pt x="22996" y="15450"/>
                  </a:lnTo>
                  <a:lnTo>
                    <a:pt x="23049" y="15124"/>
                  </a:lnTo>
                  <a:lnTo>
                    <a:pt x="23102" y="14808"/>
                  </a:lnTo>
                  <a:lnTo>
                    <a:pt x="23144" y="14471"/>
                  </a:lnTo>
                  <a:lnTo>
                    <a:pt x="23175" y="14145"/>
                  </a:lnTo>
                  <a:lnTo>
                    <a:pt x="23196" y="13808"/>
                  </a:lnTo>
                  <a:lnTo>
                    <a:pt x="23217" y="13471"/>
                  </a:lnTo>
                  <a:lnTo>
                    <a:pt x="23228" y="13124"/>
                  </a:lnTo>
                  <a:lnTo>
                    <a:pt x="23228" y="12777"/>
                  </a:lnTo>
                  <a:lnTo>
                    <a:pt x="23217" y="12429"/>
                  </a:lnTo>
                  <a:lnTo>
                    <a:pt x="23207" y="12082"/>
                  </a:lnTo>
                  <a:lnTo>
                    <a:pt x="23186" y="11735"/>
                  </a:lnTo>
                  <a:lnTo>
                    <a:pt x="23154" y="11388"/>
                  </a:lnTo>
                  <a:lnTo>
                    <a:pt x="23112" y="11040"/>
                  </a:lnTo>
                  <a:lnTo>
                    <a:pt x="23070" y="10693"/>
                  </a:lnTo>
                  <a:lnTo>
                    <a:pt x="23017" y="10356"/>
                  </a:lnTo>
                  <a:lnTo>
                    <a:pt x="22954" y="10009"/>
                  </a:lnTo>
                  <a:lnTo>
                    <a:pt x="22881" y="9672"/>
                  </a:lnTo>
                  <a:lnTo>
                    <a:pt x="22807" y="9335"/>
                  </a:lnTo>
                  <a:lnTo>
                    <a:pt x="22723" y="8999"/>
                  </a:lnTo>
                  <a:lnTo>
                    <a:pt x="22628" y="8672"/>
                  </a:lnTo>
                  <a:lnTo>
                    <a:pt x="22523" y="8357"/>
                  </a:lnTo>
                  <a:lnTo>
                    <a:pt x="22418" y="8030"/>
                  </a:lnTo>
                  <a:lnTo>
                    <a:pt x="22302" y="7725"/>
                  </a:lnTo>
                  <a:lnTo>
                    <a:pt x="22175" y="7420"/>
                  </a:lnTo>
                  <a:lnTo>
                    <a:pt x="22049" y="7115"/>
                  </a:lnTo>
                  <a:lnTo>
                    <a:pt x="21912" y="6831"/>
                  </a:lnTo>
                  <a:lnTo>
                    <a:pt x="21765" y="6546"/>
                  </a:lnTo>
                  <a:lnTo>
                    <a:pt x="21607" y="6273"/>
                  </a:lnTo>
                  <a:lnTo>
                    <a:pt x="21449" y="6010"/>
                  </a:lnTo>
                  <a:lnTo>
                    <a:pt x="21144" y="5526"/>
                  </a:lnTo>
                  <a:lnTo>
                    <a:pt x="20944" y="5210"/>
                  </a:lnTo>
                  <a:lnTo>
                    <a:pt x="20734" y="4905"/>
                  </a:lnTo>
                  <a:lnTo>
                    <a:pt x="20513" y="4610"/>
                  </a:lnTo>
                  <a:lnTo>
                    <a:pt x="20281" y="4326"/>
                  </a:lnTo>
                  <a:lnTo>
                    <a:pt x="20039" y="4042"/>
                  </a:lnTo>
                  <a:lnTo>
                    <a:pt x="19797" y="3768"/>
                  </a:lnTo>
                  <a:lnTo>
                    <a:pt x="19544" y="3505"/>
                  </a:lnTo>
                  <a:lnTo>
                    <a:pt x="19292" y="3252"/>
                  </a:lnTo>
                  <a:lnTo>
                    <a:pt x="19018" y="3000"/>
                  </a:lnTo>
                  <a:lnTo>
                    <a:pt x="18745" y="2758"/>
                  </a:lnTo>
                  <a:lnTo>
                    <a:pt x="18460" y="2526"/>
                  </a:lnTo>
                  <a:lnTo>
                    <a:pt x="18176" y="2305"/>
                  </a:lnTo>
                  <a:lnTo>
                    <a:pt x="17882" y="2095"/>
                  </a:lnTo>
                  <a:lnTo>
                    <a:pt x="17587" y="1884"/>
                  </a:lnTo>
                  <a:lnTo>
                    <a:pt x="17282" y="1695"/>
                  </a:lnTo>
                  <a:lnTo>
                    <a:pt x="16966" y="1505"/>
                  </a:lnTo>
                  <a:lnTo>
                    <a:pt x="16650" y="1326"/>
                  </a:lnTo>
                  <a:lnTo>
                    <a:pt x="16334" y="1168"/>
                  </a:lnTo>
                  <a:lnTo>
                    <a:pt x="16008" y="1011"/>
                  </a:lnTo>
                  <a:lnTo>
                    <a:pt x="15671" y="863"/>
                  </a:lnTo>
                  <a:lnTo>
                    <a:pt x="15335" y="726"/>
                  </a:lnTo>
                  <a:lnTo>
                    <a:pt x="14998" y="611"/>
                  </a:lnTo>
                  <a:lnTo>
                    <a:pt x="14651" y="495"/>
                  </a:lnTo>
                  <a:lnTo>
                    <a:pt x="14303" y="390"/>
                  </a:lnTo>
                  <a:lnTo>
                    <a:pt x="13956" y="305"/>
                  </a:lnTo>
                  <a:lnTo>
                    <a:pt x="13598" y="221"/>
                  </a:lnTo>
                  <a:lnTo>
                    <a:pt x="13240" y="158"/>
                  </a:lnTo>
                  <a:lnTo>
                    <a:pt x="12882" y="95"/>
                  </a:lnTo>
                  <a:lnTo>
                    <a:pt x="12514" y="53"/>
                  </a:lnTo>
                  <a:lnTo>
                    <a:pt x="12146" y="21"/>
                  </a:lnTo>
                  <a:lnTo>
                    <a:pt x="11777" y="0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74"/>
            <p:cNvSpPr/>
            <p:nvPr/>
          </p:nvSpPr>
          <p:spPr>
            <a:xfrm>
              <a:off x="3499874" y="3119774"/>
              <a:ext cx="800040" cy="1058224"/>
            </a:xfrm>
            <a:custGeom>
              <a:rect b="b" l="l" r="r" t="t"/>
              <a:pathLst>
                <a:path extrusionOk="0" h="47582" w="35973">
                  <a:moveTo>
                    <a:pt x="23470" y="1"/>
                  </a:moveTo>
                  <a:lnTo>
                    <a:pt x="23154" y="22"/>
                  </a:lnTo>
                  <a:lnTo>
                    <a:pt x="22828" y="43"/>
                  </a:lnTo>
                  <a:lnTo>
                    <a:pt x="22512" y="96"/>
                  </a:lnTo>
                  <a:lnTo>
                    <a:pt x="22196" y="169"/>
                  </a:lnTo>
                  <a:lnTo>
                    <a:pt x="21881" y="254"/>
                  </a:lnTo>
                  <a:lnTo>
                    <a:pt x="21575" y="359"/>
                  </a:lnTo>
                  <a:lnTo>
                    <a:pt x="21344" y="453"/>
                  </a:lnTo>
                  <a:lnTo>
                    <a:pt x="21112" y="559"/>
                  </a:lnTo>
                  <a:lnTo>
                    <a:pt x="20891" y="664"/>
                  </a:lnTo>
                  <a:lnTo>
                    <a:pt x="20670" y="790"/>
                  </a:lnTo>
                  <a:lnTo>
                    <a:pt x="20460" y="917"/>
                  </a:lnTo>
                  <a:lnTo>
                    <a:pt x="20249" y="1064"/>
                  </a:lnTo>
                  <a:lnTo>
                    <a:pt x="20049" y="1211"/>
                  </a:lnTo>
                  <a:lnTo>
                    <a:pt x="19849" y="1369"/>
                  </a:lnTo>
                  <a:lnTo>
                    <a:pt x="19649" y="1537"/>
                  </a:lnTo>
                  <a:lnTo>
                    <a:pt x="19471" y="1706"/>
                  </a:lnTo>
                  <a:lnTo>
                    <a:pt x="19292" y="1895"/>
                  </a:lnTo>
                  <a:lnTo>
                    <a:pt x="19113" y="2085"/>
                  </a:lnTo>
                  <a:lnTo>
                    <a:pt x="18955" y="2295"/>
                  </a:lnTo>
                  <a:lnTo>
                    <a:pt x="18797" y="2506"/>
                  </a:lnTo>
                  <a:lnTo>
                    <a:pt x="18650" y="2727"/>
                  </a:lnTo>
                  <a:lnTo>
                    <a:pt x="18502" y="2948"/>
                  </a:lnTo>
                  <a:lnTo>
                    <a:pt x="18197" y="3495"/>
                  </a:lnTo>
                  <a:lnTo>
                    <a:pt x="17892" y="4032"/>
                  </a:lnTo>
                  <a:lnTo>
                    <a:pt x="17587" y="4590"/>
                  </a:lnTo>
                  <a:lnTo>
                    <a:pt x="17302" y="5137"/>
                  </a:lnTo>
                  <a:lnTo>
                    <a:pt x="16724" y="6242"/>
                  </a:lnTo>
                  <a:lnTo>
                    <a:pt x="16166" y="7357"/>
                  </a:lnTo>
                  <a:lnTo>
                    <a:pt x="15619" y="8484"/>
                  </a:lnTo>
                  <a:lnTo>
                    <a:pt x="15082" y="9610"/>
                  </a:lnTo>
                  <a:lnTo>
                    <a:pt x="14556" y="10736"/>
                  </a:lnTo>
                  <a:lnTo>
                    <a:pt x="14040" y="11872"/>
                  </a:lnTo>
                  <a:lnTo>
                    <a:pt x="13672" y="12683"/>
                  </a:lnTo>
                  <a:lnTo>
                    <a:pt x="13082" y="13935"/>
                  </a:lnTo>
                  <a:lnTo>
                    <a:pt x="11409" y="17545"/>
                  </a:lnTo>
                  <a:lnTo>
                    <a:pt x="9262" y="22186"/>
                  </a:lnTo>
                  <a:lnTo>
                    <a:pt x="8083" y="24754"/>
                  </a:lnTo>
                  <a:lnTo>
                    <a:pt x="6883" y="27396"/>
                  </a:lnTo>
                  <a:lnTo>
                    <a:pt x="5684" y="30048"/>
                  </a:lnTo>
                  <a:lnTo>
                    <a:pt x="4526" y="32658"/>
                  </a:lnTo>
                  <a:lnTo>
                    <a:pt x="3421" y="35152"/>
                  </a:lnTo>
                  <a:lnTo>
                    <a:pt x="2421" y="37489"/>
                  </a:lnTo>
                  <a:lnTo>
                    <a:pt x="1969" y="38573"/>
                  </a:lnTo>
                  <a:lnTo>
                    <a:pt x="1548" y="39583"/>
                  </a:lnTo>
                  <a:lnTo>
                    <a:pt x="1169" y="40530"/>
                  </a:lnTo>
                  <a:lnTo>
                    <a:pt x="832" y="41404"/>
                  </a:lnTo>
                  <a:lnTo>
                    <a:pt x="548" y="42172"/>
                  </a:lnTo>
                  <a:lnTo>
                    <a:pt x="306" y="42856"/>
                  </a:lnTo>
                  <a:lnTo>
                    <a:pt x="127" y="43435"/>
                  </a:lnTo>
                  <a:lnTo>
                    <a:pt x="53" y="43677"/>
                  </a:lnTo>
                  <a:lnTo>
                    <a:pt x="1" y="43898"/>
                  </a:lnTo>
                  <a:lnTo>
                    <a:pt x="200" y="44108"/>
                  </a:lnTo>
                  <a:lnTo>
                    <a:pt x="411" y="44319"/>
                  </a:lnTo>
                  <a:lnTo>
                    <a:pt x="642" y="44519"/>
                  </a:lnTo>
                  <a:lnTo>
                    <a:pt x="895" y="44708"/>
                  </a:lnTo>
                  <a:lnTo>
                    <a:pt x="1158" y="44898"/>
                  </a:lnTo>
                  <a:lnTo>
                    <a:pt x="1432" y="45087"/>
                  </a:lnTo>
                  <a:lnTo>
                    <a:pt x="1716" y="45266"/>
                  </a:lnTo>
                  <a:lnTo>
                    <a:pt x="2011" y="45434"/>
                  </a:lnTo>
                  <a:lnTo>
                    <a:pt x="2305" y="45603"/>
                  </a:lnTo>
                  <a:lnTo>
                    <a:pt x="2611" y="45761"/>
                  </a:lnTo>
                  <a:lnTo>
                    <a:pt x="2926" y="45919"/>
                  </a:lnTo>
                  <a:lnTo>
                    <a:pt x="3231" y="46066"/>
                  </a:lnTo>
                  <a:lnTo>
                    <a:pt x="3852" y="46340"/>
                  </a:lnTo>
                  <a:lnTo>
                    <a:pt x="4473" y="46592"/>
                  </a:lnTo>
                  <a:lnTo>
                    <a:pt x="5052" y="46824"/>
                  </a:lnTo>
                  <a:lnTo>
                    <a:pt x="5610" y="47013"/>
                  </a:lnTo>
                  <a:lnTo>
                    <a:pt x="6115" y="47182"/>
                  </a:lnTo>
                  <a:lnTo>
                    <a:pt x="6557" y="47329"/>
                  </a:lnTo>
                  <a:lnTo>
                    <a:pt x="7199" y="47518"/>
                  </a:lnTo>
                  <a:lnTo>
                    <a:pt x="7431" y="47581"/>
                  </a:lnTo>
                  <a:lnTo>
                    <a:pt x="8146" y="46276"/>
                  </a:lnTo>
                  <a:lnTo>
                    <a:pt x="10041" y="42824"/>
                  </a:lnTo>
                  <a:lnTo>
                    <a:pt x="12756" y="37910"/>
                  </a:lnTo>
                  <a:lnTo>
                    <a:pt x="14314" y="35110"/>
                  </a:lnTo>
                  <a:lnTo>
                    <a:pt x="15934" y="32195"/>
                  </a:lnTo>
                  <a:lnTo>
                    <a:pt x="17587" y="29259"/>
                  </a:lnTo>
                  <a:lnTo>
                    <a:pt x="19207" y="26375"/>
                  </a:lnTo>
                  <a:lnTo>
                    <a:pt x="20776" y="23639"/>
                  </a:lnTo>
                  <a:lnTo>
                    <a:pt x="22228" y="21123"/>
                  </a:lnTo>
                  <a:lnTo>
                    <a:pt x="22891" y="19976"/>
                  </a:lnTo>
                  <a:lnTo>
                    <a:pt x="23522" y="18924"/>
                  </a:lnTo>
                  <a:lnTo>
                    <a:pt x="24091" y="17966"/>
                  </a:lnTo>
                  <a:lnTo>
                    <a:pt x="24617" y="17114"/>
                  </a:lnTo>
                  <a:lnTo>
                    <a:pt x="25069" y="16387"/>
                  </a:lnTo>
                  <a:lnTo>
                    <a:pt x="25459" y="15798"/>
                  </a:lnTo>
                  <a:lnTo>
                    <a:pt x="25775" y="15345"/>
                  </a:lnTo>
                  <a:lnTo>
                    <a:pt x="25911" y="15177"/>
                  </a:lnTo>
                  <a:lnTo>
                    <a:pt x="26017" y="15040"/>
                  </a:lnTo>
                  <a:lnTo>
                    <a:pt x="26122" y="14935"/>
                  </a:lnTo>
                  <a:lnTo>
                    <a:pt x="26227" y="14830"/>
                  </a:lnTo>
                  <a:lnTo>
                    <a:pt x="26353" y="14735"/>
                  </a:lnTo>
                  <a:lnTo>
                    <a:pt x="26480" y="14651"/>
                  </a:lnTo>
                  <a:lnTo>
                    <a:pt x="26606" y="14567"/>
                  </a:lnTo>
                  <a:lnTo>
                    <a:pt x="26753" y="14482"/>
                  </a:lnTo>
                  <a:lnTo>
                    <a:pt x="26901" y="14409"/>
                  </a:lnTo>
                  <a:lnTo>
                    <a:pt x="27048" y="14335"/>
                  </a:lnTo>
                  <a:lnTo>
                    <a:pt x="27206" y="14272"/>
                  </a:lnTo>
                  <a:lnTo>
                    <a:pt x="27374" y="14219"/>
                  </a:lnTo>
                  <a:lnTo>
                    <a:pt x="27722" y="14104"/>
                  </a:lnTo>
                  <a:lnTo>
                    <a:pt x="28079" y="14019"/>
                  </a:lnTo>
                  <a:lnTo>
                    <a:pt x="28458" y="13946"/>
                  </a:lnTo>
                  <a:lnTo>
                    <a:pt x="28858" y="13893"/>
                  </a:lnTo>
                  <a:lnTo>
                    <a:pt x="29258" y="13851"/>
                  </a:lnTo>
                  <a:lnTo>
                    <a:pt x="29669" y="13819"/>
                  </a:lnTo>
                  <a:lnTo>
                    <a:pt x="30090" y="13798"/>
                  </a:lnTo>
                  <a:lnTo>
                    <a:pt x="30942" y="13798"/>
                  </a:lnTo>
                  <a:lnTo>
                    <a:pt x="31363" y="13809"/>
                  </a:lnTo>
                  <a:lnTo>
                    <a:pt x="31784" y="13830"/>
                  </a:lnTo>
                  <a:lnTo>
                    <a:pt x="32194" y="13861"/>
                  </a:lnTo>
                  <a:lnTo>
                    <a:pt x="32605" y="13893"/>
                  </a:lnTo>
                  <a:lnTo>
                    <a:pt x="33373" y="13977"/>
                  </a:lnTo>
                  <a:lnTo>
                    <a:pt x="34089" y="14072"/>
                  </a:lnTo>
                  <a:lnTo>
                    <a:pt x="34710" y="14167"/>
                  </a:lnTo>
                  <a:lnTo>
                    <a:pt x="35236" y="14251"/>
                  </a:lnTo>
                  <a:lnTo>
                    <a:pt x="35636" y="14325"/>
                  </a:lnTo>
                  <a:lnTo>
                    <a:pt x="35973" y="14388"/>
                  </a:lnTo>
                  <a:lnTo>
                    <a:pt x="29690" y="2706"/>
                  </a:lnTo>
                  <a:lnTo>
                    <a:pt x="26585" y="811"/>
                  </a:lnTo>
                  <a:lnTo>
                    <a:pt x="26290" y="664"/>
                  </a:lnTo>
                  <a:lnTo>
                    <a:pt x="25996" y="527"/>
                  </a:lnTo>
                  <a:lnTo>
                    <a:pt x="25690" y="401"/>
                  </a:lnTo>
                  <a:lnTo>
                    <a:pt x="25385" y="296"/>
                  </a:lnTo>
                  <a:lnTo>
                    <a:pt x="25069" y="211"/>
                  </a:lnTo>
                  <a:lnTo>
                    <a:pt x="24754" y="138"/>
                  </a:lnTo>
                  <a:lnTo>
                    <a:pt x="24438" y="75"/>
                  </a:lnTo>
                  <a:lnTo>
                    <a:pt x="24112" y="33"/>
                  </a:lnTo>
                  <a:lnTo>
                    <a:pt x="23796" y="11"/>
                  </a:lnTo>
                  <a:lnTo>
                    <a:pt x="234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74"/>
            <p:cNvSpPr/>
            <p:nvPr/>
          </p:nvSpPr>
          <p:spPr>
            <a:xfrm>
              <a:off x="4374329" y="2834235"/>
              <a:ext cx="150053" cy="360244"/>
            </a:xfrm>
            <a:custGeom>
              <a:rect b="b" l="l" r="r" t="t"/>
              <a:pathLst>
                <a:path extrusionOk="0" h="16198" w="6747">
                  <a:moveTo>
                    <a:pt x="1137" y="0"/>
                  </a:moveTo>
                  <a:lnTo>
                    <a:pt x="990" y="11"/>
                  </a:lnTo>
                  <a:lnTo>
                    <a:pt x="842" y="42"/>
                  </a:lnTo>
                  <a:lnTo>
                    <a:pt x="695" y="95"/>
                  </a:lnTo>
                  <a:lnTo>
                    <a:pt x="569" y="169"/>
                  </a:lnTo>
                  <a:lnTo>
                    <a:pt x="442" y="253"/>
                  </a:lnTo>
                  <a:lnTo>
                    <a:pt x="337" y="348"/>
                  </a:lnTo>
                  <a:lnTo>
                    <a:pt x="232" y="463"/>
                  </a:lnTo>
                  <a:lnTo>
                    <a:pt x="148" y="590"/>
                  </a:lnTo>
                  <a:lnTo>
                    <a:pt x="85" y="726"/>
                  </a:lnTo>
                  <a:lnTo>
                    <a:pt x="32" y="874"/>
                  </a:lnTo>
                  <a:lnTo>
                    <a:pt x="11" y="1032"/>
                  </a:lnTo>
                  <a:lnTo>
                    <a:pt x="0" y="1200"/>
                  </a:lnTo>
                  <a:lnTo>
                    <a:pt x="400" y="12714"/>
                  </a:lnTo>
                  <a:lnTo>
                    <a:pt x="411" y="12850"/>
                  </a:lnTo>
                  <a:lnTo>
                    <a:pt x="442" y="12998"/>
                  </a:lnTo>
                  <a:lnTo>
                    <a:pt x="495" y="13135"/>
                  </a:lnTo>
                  <a:lnTo>
                    <a:pt x="558" y="13261"/>
                  </a:lnTo>
                  <a:lnTo>
                    <a:pt x="642" y="13377"/>
                  </a:lnTo>
                  <a:lnTo>
                    <a:pt x="737" y="13492"/>
                  </a:lnTo>
                  <a:lnTo>
                    <a:pt x="842" y="13587"/>
                  </a:lnTo>
                  <a:lnTo>
                    <a:pt x="969" y="13671"/>
                  </a:lnTo>
                  <a:lnTo>
                    <a:pt x="5010" y="16039"/>
                  </a:lnTo>
                  <a:lnTo>
                    <a:pt x="5157" y="16113"/>
                  </a:lnTo>
                  <a:lnTo>
                    <a:pt x="5315" y="16166"/>
                  </a:lnTo>
                  <a:lnTo>
                    <a:pt x="5462" y="16197"/>
                  </a:lnTo>
                  <a:lnTo>
                    <a:pt x="5620" y="16197"/>
                  </a:lnTo>
                  <a:lnTo>
                    <a:pt x="5768" y="16187"/>
                  </a:lnTo>
                  <a:lnTo>
                    <a:pt x="5915" y="16155"/>
                  </a:lnTo>
                  <a:lnTo>
                    <a:pt x="6052" y="16102"/>
                  </a:lnTo>
                  <a:lnTo>
                    <a:pt x="6189" y="16039"/>
                  </a:lnTo>
                  <a:lnTo>
                    <a:pt x="6304" y="15955"/>
                  </a:lnTo>
                  <a:lnTo>
                    <a:pt x="6420" y="15850"/>
                  </a:lnTo>
                  <a:lnTo>
                    <a:pt x="6515" y="15745"/>
                  </a:lnTo>
                  <a:lnTo>
                    <a:pt x="6599" y="15618"/>
                  </a:lnTo>
                  <a:lnTo>
                    <a:pt x="6673" y="15482"/>
                  </a:lnTo>
                  <a:lnTo>
                    <a:pt x="6715" y="15334"/>
                  </a:lnTo>
                  <a:lnTo>
                    <a:pt x="6746" y="15176"/>
                  </a:lnTo>
                  <a:lnTo>
                    <a:pt x="6746" y="15008"/>
                  </a:lnTo>
                  <a:lnTo>
                    <a:pt x="6357" y="3494"/>
                  </a:lnTo>
                  <a:lnTo>
                    <a:pt x="6347" y="3347"/>
                  </a:lnTo>
                  <a:lnTo>
                    <a:pt x="6315" y="3210"/>
                  </a:lnTo>
                  <a:lnTo>
                    <a:pt x="6262" y="3073"/>
                  </a:lnTo>
                  <a:lnTo>
                    <a:pt x="6199" y="2947"/>
                  </a:lnTo>
                  <a:lnTo>
                    <a:pt x="6115" y="2821"/>
                  </a:lnTo>
                  <a:lnTo>
                    <a:pt x="6020" y="2716"/>
                  </a:lnTo>
                  <a:lnTo>
                    <a:pt x="5905" y="2621"/>
                  </a:lnTo>
                  <a:lnTo>
                    <a:pt x="5789" y="2537"/>
                  </a:lnTo>
                  <a:lnTo>
                    <a:pt x="1747" y="158"/>
                  </a:lnTo>
                  <a:lnTo>
                    <a:pt x="1590" y="84"/>
                  </a:lnTo>
                  <a:lnTo>
                    <a:pt x="1442" y="32"/>
                  </a:lnTo>
                  <a:lnTo>
                    <a:pt x="1284" y="1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74"/>
            <p:cNvSpPr/>
            <p:nvPr/>
          </p:nvSpPr>
          <p:spPr>
            <a:xfrm>
              <a:off x="4335943" y="3046293"/>
              <a:ext cx="851058" cy="580731"/>
            </a:xfrm>
            <a:custGeom>
              <a:rect b="b" l="l" r="r" t="t"/>
              <a:pathLst>
                <a:path extrusionOk="0" h="26112" w="38267">
                  <a:moveTo>
                    <a:pt x="2168" y="0"/>
                  </a:moveTo>
                  <a:lnTo>
                    <a:pt x="1937" y="11"/>
                  </a:lnTo>
                  <a:lnTo>
                    <a:pt x="1716" y="53"/>
                  </a:lnTo>
                  <a:lnTo>
                    <a:pt x="1505" y="106"/>
                  </a:lnTo>
                  <a:lnTo>
                    <a:pt x="1305" y="190"/>
                  </a:lnTo>
                  <a:lnTo>
                    <a:pt x="1116" y="284"/>
                  </a:lnTo>
                  <a:lnTo>
                    <a:pt x="937" y="390"/>
                  </a:lnTo>
                  <a:lnTo>
                    <a:pt x="769" y="527"/>
                  </a:lnTo>
                  <a:lnTo>
                    <a:pt x="621" y="663"/>
                  </a:lnTo>
                  <a:lnTo>
                    <a:pt x="474" y="821"/>
                  </a:lnTo>
                  <a:lnTo>
                    <a:pt x="358" y="990"/>
                  </a:lnTo>
                  <a:lnTo>
                    <a:pt x="253" y="1179"/>
                  </a:lnTo>
                  <a:lnTo>
                    <a:pt x="158" y="1368"/>
                  </a:lnTo>
                  <a:lnTo>
                    <a:pt x="95" y="1568"/>
                  </a:lnTo>
                  <a:lnTo>
                    <a:pt x="42" y="1779"/>
                  </a:lnTo>
                  <a:lnTo>
                    <a:pt x="11" y="1989"/>
                  </a:lnTo>
                  <a:lnTo>
                    <a:pt x="0" y="2210"/>
                  </a:lnTo>
                  <a:lnTo>
                    <a:pt x="21" y="2431"/>
                  </a:lnTo>
                  <a:lnTo>
                    <a:pt x="21" y="2484"/>
                  </a:lnTo>
                  <a:lnTo>
                    <a:pt x="53" y="2631"/>
                  </a:lnTo>
                  <a:lnTo>
                    <a:pt x="116" y="2863"/>
                  </a:lnTo>
                  <a:lnTo>
                    <a:pt x="169" y="3010"/>
                  </a:lnTo>
                  <a:lnTo>
                    <a:pt x="221" y="3168"/>
                  </a:lnTo>
                  <a:lnTo>
                    <a:pt x="295" y="3337"/>
                  </a:lnTo>
                  <a:lnTo>
                    <a:pt x="379" y="3526"/>
                  </a:lnTo>
                  <a:lnTo>
                    <a:pt x="474" y="3726"/>
                  </a:lnTo>
                  <a:lnTo>
                    <a:pt x="590" y="3936"/>
                  </a:lnTo>
                  <a:lnTo>
                    <a:pt x="727" y="4157"/>
                  </a:lnTo>
                  <a:lnTo>
                    <a:pt x="874" y="4378"/>
                  </a:lnTo>
                  <a:lnTo>
                    <a:pt x="1053" y="4620"/>
                  </a:lnTo>
                  <a:lnTo>
                    <a:pt x="1242" y="4852"/>
                  </a:lnTo>
                  <a:lnTo>
                    <a:pt x="1453" y="5105"/>
                  </a:lnTo>
                  <a:lnTo>
                    <a:pt x="1684" y="5347"/>
                  </a:lnTo>
                  <a:lnTo>
                    <a:pt x="1947" y="5599"/>
                  </a:lnTo>
                  <a:lnTo>
                    <a:pt x="2221" y="5852"/>
                  </a:lnTo>
                  <a:lnTo>
                    <a:pt x="2821" y="6378"/>
                  </a:lnTo>
                  <a:lnTo>
                    <a:pt x="3126" y="6662"/>
                  </a:lnTo>
                  <a:lnTo>
                    <a:pt x="3452" y="6957"/>
                  </a:lnTo>
                  <a:lnTo>
                    <a:pt x="3610" y="7115"/>
                  </a:lnTo>
                  <a:lnTo>
                    <a:pt x="3758" y="7273"/>
                  </a:lnTo>
                  <a:lnTo>
                    <a:pt x="4063" y="7620"/>
                  </a:lnTo>
                  <a:lnTo>
                    <a:pt x="4357" y="7988"/>
                  </a:lnTo>
                  <a:lnTo>
                    <a:pt x="4642" y="8378"/>
                  </a:lnTo>
                  <a:lnTo>
                    <a:pt x="5905" y="10019"/>
                  </a:lnTo>
                  <a:lnTo>
                    <a:pt x="8778" y="13724"/>
                  </a:lnTo>
                  <a:lnTo>
                    <a:pt x="9567" y="14724"/>
                  </a:lnTo>
                  <a:lnTo>
                    <a:pt x="10377" y="15745"/>
                  </a:lnTo>
                  <a:lnTo>
                    <a:pt x="11230" y="16776"/>
                  </a:lnTo>
                  <a:lnTo>
                    <a:pt x="12124" y="17829"/>
                  </a:lnTo>
                  <a:lnTo>
                    <a:pt x="13051" y="18881"/>
                  </a:lnTo>
                  <a:lnTo>
                    <a:pt x="13535" y="19418"/>
                  </a:lnTo>
                  <a:lnTo>
                    <a:pt x="14029" y="19954"/>
                  </a:lnTo>
                  <a:lnTo>
                    <a:pt x="14534" y="20481"/>
                  </a:lnTo>
                  <a:lnTo>
                    <a:pt x="15050" y="21017"/>
                  </a:lnTo>
                  <a:lnTo>
                    <a:pt x="15597" y="21544"/>
                  </a:lnTo>
                  <a:lnTo>
                    <a:pt x="16155" y="22070"/>
                  </a:lnTo>
                  <a:lnTo>
                    <a:pt x="16745" y="22586"/>
                  </a:lnTo>
                  <a:lnTo>
                    <a:pt x="17355" y="23101"/>
                  </a:lnTo>
                  <a:lnTo>
                    <a:pt x="17671" y="23364"/>
                  </a:lnTo>
                  <a:lnTo>
                    <a:pt x="18007" y="23617"/>
                  </a:lnTo>
                  <a:lnTo>
                    <a:pt x="18344" y="23869"/>
                  </a:lnTo>
                  <a:lnTo>
                    <a:pt x="18702" y="24122"/>
                  </a:lnTo>
                  <a:lnTo>
                    <a:pt x="19070" y="24364"/>
                  </a:lnTo>
                  <a:lnTo>
                    <a:pt x="19460" y="24606"/>
                  </a:lnTo>
                  <a:lnTo>
                    <a:pt x="19860" y="24848"/>
                  </a:lnTo>
                  <a:lnTo>
                    <a:pt x="20291" y="25080"/>
                  </a:lnTo>
                  <a:lnTo>
                    <a:pt x="20754" y="25311"/>
                  </a:lnTo>
                  <a:lnTo>
                    <a:pt x="21007" y="25427"/>
                  </a:lnTo>
                  <a:lnTo>
                    <a:pt x="21270" y="25532"/>
                  </a:lnTo>
                  <a:lnTo>
                    <a:pt x="21607" y="25659"/>
                  </a:lnTo>
                  <a:lnTo>
                    <a:pt x="21901" y="25764"/>
                  </a:lnTo>
                  <a:lnTo>
                    <a:pt x="22070" y="25816"/>
                  </a:lnTo>
                  <a:lnTo>
                    <a:pt x="22154" y="25848"/>
                  </a:lnTo>
                  <a:lnTo>
                    <a:pt x="22312" y="25890"/>
                  </a:lnTo>
                  <a:lnTo>
                    <a:pt x="22365" y="25901"/>
                  </a:lnTo>
                  <a:lnTo>
                    <a:pt x="22470" y="25922"/>
                  </a:lnTo>
                  <a:lnTo>
                    <a:pt x="22870" y="26006"/>
                  </a:lnTo>
                  <a:lnTo>
                    <a:pt x="23259" y="26059"/>
                  </a:lnTo>
                  <a:lnTo>
                    <a:pt x="23649" y="26101"/>
                  </a:lnTo>
                  <a:lnTo>
                    <a:pt x="24017" y="26111"/>
                  </a:lnTo>
                  <a:lnTo>
                    <a:pt x="24375" y="26111"/>
                  </a:lnTo>
                  <a:lnTo>
                    <a:pt x="24711" y="26101"/>
                  </a:lnTo>
                  <a:lnTo>
                    <a:pt x="25048" y="26069"/>
                  </a:lnTo>
                  <a:lnTo>
                    <a:pt x="25364" y="26038"/>
                  </a:lnTo>
                  <a:lnTo>
                    <a:pt x="25669" y="25995"/>
                  </a:lnTo>
                  <a:lnTo>
                    <a:pt x="25964" y="25943"/>
                  </a:lnTo>
                  <a:lnTo>
                    <a:pt x="26259" y="25880"/>
                  </a:lnTo>
                  <a:lnTo>
                    <a:pt x="26532" y="25816"/>
                  </a:lnTo>
                  <a:lnTo>
                    <a:pt x="26806" y="25743"/>
                  </a:lnTo>
                  <a:lnTo>
                    <a:pt x="27058" y="25669"/>
                  </a:lnTo>
                  <a:lnTo>
                    <a:pt x="27564" y="25511"/>
                  </a:lnTo>
                  <a:lnTo>
                    <a:pt x="28037" y="25343"/>
                  </a:lnTo>
                  <a:lnTo>
                    <a:pt x="28490" y="25164"/>
                  </a:lnTo>
                  <a:lnTo>
                    <a:pt x="28921" y="24985"/>
                  </a:lnTo>
                  <a:lnTo>
                    <a:pt x="29342" y="24785"/>
                  </a:lnTo>
                  <a:lnTo>
                    <a:pt x="29742" y="24596"/>
                  </a:lnTo>
                  <a:lnTo>
                    <a:pt x="30132" y="24396"/>
                  </a:lnTo>
                  <a:lnTo>
                    <a:pt x="30510" y="24185"/>
                  </a:lnTo>
                  <a:lnTo>
                    <a:pt x="30879" y="23985"/>
                  </a:lnTo>
                  <a:lnTo>
                    <a:pt x="31594" y="23564"/>
                  </a:lnTo>
                  <a:lnTo>
                    <a:pt x="32278" y="23133"/>
                  </a:lnTo>
                  <a:lnTo>
                    <a:pt x="32941" y="22691"/>
                  </a:lnTo>
                  <a:lnTo>
                    <a:pt x="33573" y="22249"/>
                  </a:lnTo>
                  <a:lnTo>
                    <a:pt x="34194" y="21796"/>
                  </a:lnTo>
                  <a:lnTo>
                    <a:pt x="34794" y="21344"/>
                  </a:lnTo>
                  <a:lnTo>
                    <a:pt x="35373" y="20891"/>
                  </a:lnTo>
                  <a:lnTo>
                    <a:pt x="35941" y="20449"/>
                  </a:lnTo>
                  <a:lnTo>
                    <a:pt x="36551" y="19954"/>
                  </a:lnTo>
                  <a:lnTo>
                    <a:pt x="37141" y="19460"/>
                  </a:lnTo>
                  <a:lnTo>
                    <a:pt x="37709" y="18965"/>
                  </a:lnTo>
                  <a:lnTo>
                    <a:pt x="38267" y="18471"/>
                  </a:lnTo>
                  <a:lnTo>
                    <a:pt x="37593" y="17492"/>
                  </a:lnTo>
                  <a:lnTo>
                    <a:pt x="36920" y="16513"/>
                  </a:lnTo>
                  <a:lnTo>
                    <a:pt x="36257" y="15524"/>
                  </a:lnTo>
                  <a:lnTo>
                    <a:pt x="35594" y="14534"/>
                  </a:lnTo>
                  <a:lnTo>
                    <a:pt x="34278" y="12535"/>
                  </a:lnTo>
                  <a:lnTo>
                    <a:pt x="32973" y="10546"/>
                  </a:lnTo>
                  <a:lnTo>
                    <a:pt x="32247" y="11303"/>
                  </a:lnTo>
                  <a:lnTo>
                    <a:pt x="31510" y="12051"/>
                  </a:lnTo>
                  <a:lnTo>
                    <a:pt x="30752" y="12808"/>
                  </a:lnTo>
                  <a:lnTo>
                    <a:pt x="29974" y="13556"/>
                  </a:lnTo>
                  <a:lnTo>
                    <a:pt x="29532" y="13977"/>
                  </a:lnTo>
                  <a:lnTo>
                    <a:pt x="29069" y="14387"/>
                  </a:lnTo>
                  <a:lnTo>
                    <a:pt x="28616" y="14798"/>
                  </a:lnTo>
                  <a:lnTo>
                    <a:pt x="28153" y="15187"/>
                  </a:lnTo>
                  <a:lnTo>
                    <a:pt x="27690" y="15576"/>
                  </a:lnTo>
                  <a:lnTo>
                    <a:pt x="27227" y="15945"/>
                  </a:lnTo>
                  <a:lnTo>
                    <a:pt x="26764" y="16302"/>
                  </a:lnTo>
                  <a:lnTo>
                    <a:pt x="26301" y="16639"/>
                  </a:lnTo>
                  <a:lnTo>
                    <a:pt x="25848" y="16944"/>
                  </a:lnTo>
                  <a:lnTo>
                    <a:pt x="25406" y="17229"/>
                  </a:lnTo>
                  <a:lnTo>
                    <a:pt x="24985" y="17471"/>
                  </a:lnTo>
                  <a:lnTo>
                    <a:pt x="24606" y="17671"/>
                  </a:lnTo>
                  <a:lnTo>
                    <a:pt x="24438" y="17744"/>
                  </a:lnTo>
                  <a:lnTo>
                    <a:pt x="24291" y="17807"/>
                  </a:lnTo>
                  <a:lnTo>
                    <a:pt x="24069" y="17892"/>
                  </a:lnTo>
                  <a:lnTo>
                    <a:pt x="24017" y="17923"/>
                  </a:lnTo>
                  <a:lnTo>
                    <a:pt x="24006" y="17923"/>
                  </a:lnTo>
                  <a:lnTo>
                    <a:pt x="24006" y="17934"/>
                  </a:lnTo>
                  <a:lnTo>
                    <a:pt x="24048" y="17955"/>
                  </a:lnTo>
                  <a:lnTo>
                    <a:pt x="24143" y="17986"/>
                  </a:lnTo>
                  <a:lnTo>
                    <a:pt x="24112" y="17997"/>
                  </a:lnTo>
                  <a:lnTo>
                    <a:pt x="24080" y="17997"/>
                  </a:lnTo>
                  <a:lnTo>
                    <a:pt x="23964" y="17986"/>
                  </a:lnTo>
                  <a:lnTo>
                    <a:pt x="23817" y="17944"/>
                  </a:lnTo>
                  <a:lnTo>
                    <a:pt x="23638" y="17892"/>
                  </a:lnTo>
                  <a:lnTo>
                    <a:pt x="23428" y="17818"/>
                  </a:lnTo>
                  <a:lnTo>
                    <a:pt x="23207" y="17723"/>
                  </a:lnTo>
                  <a:lnTo>
                    <a:pt x="22975" y="17618"/>
                  </a:lnTo>
                  <a:lnTo>
                    <a:pt x="22733" y="17502"/>
                  </a:lnTo>
                  <a:lnTo>
                    <a:pt x="22238" y="17239"/>
                  </a:lnTo>
                  <a:lnTo>
                    <a:pt x="21723" y="16955"/>
                  </a:lnTo>
                  <a:lnTo>
                    <a:pt x="21196" y="16639"/>
                  </a:lnTo>
                  <a:lnTo>
                    <a:pt x="20670" y="16302"/>
                  </a:lnTo>
                  <a:lnTo>
                    <a:pt x="20133" y="15955"/>
                  </a:lnTo>
                  <a:lnTo>
                    <a:pt x="19607" y="15597"/>
                  </a:lnTo>
                  <a:lnTo>
                    <a:pt x="19070" y="15229"/>
                  </a:lnTo>
                  <a:lnTo>
                    <a:pt x="18544" y="14861"/>
                  </a:lnTo>
                  <a:lnTo>
                    <a:pt x="18018" y="14482"/>
                  </a:lnTo>
                  <a:lnTo>
                    <a:pt x="17502" y="14092"/>
                  </a:lnTo>
                  <a:lnTo>
                    <a:pt x="16987" y="13692"/>
                  </a:lnTo>
                  <a:lnTo>
                    <a:pt x="16471" y="13303"/>
                  </a:lnTo>
                  <a:lnTo>
                    <a:pt x="15471" y="12503"/>
                  </a:lnTo>
                  <a:lnTo>
                    <a:pt x="14492" y="11693"/>
                  </a:lnTo>
                  <a:lnTo>
                    <a:pt x="13535" y="10893"/>
                  </a:lnTo>
                  <a:lnTo>
                    <a:pt x="12619" y="10104"/>
                  </a:lnTo>
                  <a:lnTo>
                    <a:pt x="11724" y="9314"/>
                  </a:lnTo>
                  <a:lnTo>
                    <a:pt x="10872" y="8536"/>
                  </a:lnTo>
                  <a:lnTo>
                    <a:pt x="10051" y="7767"/>
                  </a:lnTo>
                  <a:lnTo>
                    <a:pt x="9283" y="7031"/>
                  </a:lnTo>
                  <a:lnTo>
                    <a:pt x="7841" y="5599"/>
                  </a:lnTo>
                  <a:lnTo>
                    <a:pt x="7515" y="5262"/>
                  </a:lnTo>
                  <a:lnTo>
                    <a:pt x="7188" y="4926"/>
                  </a:lnTo>
                  <a:lnTo>
                    <a:pt x="7041" y="4757"/>
                  </a:lnTo>
                  <a:lnTo>
                    <a:pt x="6904" y="4589"/>
                  </a:lnTo>
                  <a:lnTo>
                    <a:pt x="6768" y="4410"/>
                  </a:lnTo>
                  <a:lnTo>
                    <a:pt x="6641" y="4231"/>
                  </a:lnTo>
                  <a:lnTo>
                    <a:pt x="6399" y="3884"/>
                  </a:lnTo>
                  <a:lnTo>
                    <a:pt x="6189" y="3536"/>
                  </a:lnTo>
                  <a:lnTo>
                    <a:pt x="5778" y="2863"/>
                  </a:lnTo>
                  <a:lnTo>
                    <a:pt x="5578" y="2558"/>
                  </a:lnTo>
                  <a:lnTo>
                    <a:pt x="5389" y="2263"/>
                  </a:lnTo>
                  <a:lnTo>
                    <a:pt x="5199" y="1989"/>
                  </a:lnTo>
                  <a:lnTo>
                    <a:pt x="4999" y="1747"/>
                  </a:lnTo>
                  <a:lnTo>
                    <a:pt x="4799" y="1526"/>
                  </a:lnTo>
                  <a:lnTo>
                    <a:pt x="4610" y="1316"/>
                  </a:lnTo>
                  <a:lnTo>
                    <a:pt x="4421" y="1126"/>
                  </a:lnTo>
                  <a:lnTo>
                    <a:pt x="4242" y="958"/>
                  </a:lnTo>
                  <a:lnTo>
                    <a:pt x="4063" y="811"/>
                  </a:lnTo>
                  <a:lnTo>
                    <a:pt x="3894" y="674"/>
                  </a:lnTo>
                  <a:lnTo>
                    <a:pt x="3726" y="558"/>
                  </a:lnTo>
                  <a:lnTo>
                    <a:pt x="3579" y="453"/>
                  </a:lnTo>
                  <a:lnTo>
                    <a:pt x="3431" y="369"/>
                  </a:lnTo>
                  <a:lnTo>
                    <a:pt x="3305" y="306"/>
                  </a:lnTo>
                  <a:lnTo>
                    <a:pt x="3105" y="200"/>
                  </a:lnTo>
                  <a:lnTo>
                    <a:pt x="2968" y="148"/>
                  </a:lnTo>
                  <a:lnTo>
                    <a:pt x="2926" y="127"/>
                  </a:lnTo>
                  <a:lnTo>
                    <a:pt x="2810" y="95"/>
                  </a:lnTo>
                  <a:lnTo>
                    <a:pt x="2600" y="42"/>
                  </a:lnTo>
                  <a:lnTo>
                    <a:pt x="2389" y="11"/>
                  </a:lnTo>
                  <a:lnTo>
                    <a:pt x="2168" y="0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74"/>
            <p:cNvSpPr/>
            <p:nvPr/>
          </p:nvSpPr>
          <p:spPr>
            <a:xfrm>
              <a:off x="5198922" y="2677865"/>
              <a:ext cx="102771" cy="96232"/>
            </a:xfrm>
            <a:custGeom>
              <a:rect b="b" l="l" r="r" t="t"/>
              <a:pathLst>
                <a:path extrusionOk="0" h="4327" w="4621">
                  <a:moveTo>
                    <a:pt x="4621" y="1"/>
                  </a:moveTo>
                  <a:lnTo>
                    <a:pt x="190" y="1474"/>
                  </a:lnTo>
                  <a:lnTo>
                    <a:pt x="1" y="4326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D185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4"/>
            <p:cNvSpPr/>
            <p:nvPr/>
          </p:nvSpPr>
          <p:spPr>
            <a:xfrm>
              <a:off x="4973519" y="2169503"/>
              <a:ext cx="130638" cy="208100"/>
            </a:xfrm>
            <a:custGeom>
              <a:rect b="b" l="l" r="r" t="t"/>
              <a:pathLst>
                <a:path extrusionOk="0" h="9357" w="5874">
                  <a:moveTo>
                    <a:pt x="5873" y="0"/>
                  </a:moveTo>
                  <a:lnTo>
                    <a:pt x="5494" y="105"/>
                  </a:lnTo>
                  <a:lnTo>
                    <a:pt x="5126" y="211"/>
                  </a:lnTo>
                  <a:lnTo>
                    <a:pt x="4789" y="326"/>
                  </a:lnTo>
                  <a:lnTo>
                    <a:pt x="4452" y="442"/>
                  </a:lnTo>
                  <a:lnTo>
                    <a:pt x="4137" y="579"/>
                  </a:lnTo>
                  <a:lnTo>
                    <a:pt x="3831" y="705"/>
                  </a:lnTo>
                  <a:lnTo>
                    <a:pt x="3547" y="853"/>
                  </a:lnTo>
                  <a:lnTo>
                    <a:pt x="3274" y="1000"/>
                  </a:lnTo>
                  <a:lnTo>
                    <a:pt x="3011" y="1147"/>
                  </a:lnTo>
                  <a:lnTo>
                    <a:pt x="2769" y="1305"/>
                  </a:lnTo>
                  <a:lnTo>
                    <a:pt x="2537" y="1463"/>
                  </a:lnTo>
                  <a:lnTo>
                    <a:pt x="2316" y="1631"/>
                  </a:lnTo>
                  <a:lnTo>
                    <a:pt x="2105" y="1800"/>
                  </a:lnTo>
                  <a:lnTo>
                    <a:pt x="1906" y="1979"/>
                  </a:lnTo>
                  <a:lnTo>
                    <a:pt x="1727" y="2147"/>
                  </a:lnTo>
                  <a:lnTo>
                    <a:pt x="1548" y="2337"/>
                  </a:lnTo>
                  <a:lnTo>
                    <a:pt x="1390" y="2515"/>
                  </a:lnTo>
                  <a:lnTo>
                    <a:pt x="1242" y="2705"/>
                  </a:lnTo>
                  <a:lnTo>
                    <a:pt x="1095" y="2894"/>
                  </a:lnTo>
                  <a:lnTo>
                    <a:pt x="969" y="3084"/>
                  </a:lnTo>
                  <a:lnTo>
                    <a:pt x="853" y="3273"/>
                  </a:lnTo>
                  <a:lnTo>
                    <a:pt x="737" y="3473"/>
                  </a:lnTo>
                  <a:lnTo>
                    <a:pt x="632" y="3673"/>
                  </a:lnTo>
                  <a:lnTo>
                    <a:pt x="548" y="3863"/>
                  </a:lnTo>
                  <a:lnTo>
                    <a:pt x="464" y="4063"/>
                  </a:lnTo>
                  <a:lnTo>
                    <a:pt x="379" y="4263"/>
                  </a:lnTo>
                  <a:lnTo>
                    <a:pt x="316" y="4462"/>
                  </a:lnTo>
                  <a:lnTo>
                    <a:pt x="253" y="4662"/>
                  </a:lnTo>
                  <a:lnTo>
                    <a:pt x="201" y="4862"/>
                  </a:lnTo>
                  <a:lnTo>
                    <a:pt x="158" y="5062"/>
                  </a:lnTo>
                  <a:lnTo>
                    <a:pt x="85" y="5452"/>
                  </a:lnTo>
                  <a:lnTo>
                    <a:pt x="43" y="5841"/>
                  </a:lnTo>
                  <a:lnTo>
                    <a:pt x="11" y="6220"/>
                  </a:lnTo>
                  <a:lnTo>
                    <a:pt x="1" y="6588"/>
                  </a:lnTo>
                  <a:lnTo>
                    <a:pt x="11" y="6936"/>
                  </a:lnTo>
                  <a:lnTo>
                    <a:pt x="32" y="7283"/>
                  </a:lnTo>
                  <a:lnTo>
                    <a:pt x="74" y="7599"/>
                  </a:lnTo>
                  <a:lnTo>
                    <a:pt x="116" y="7904"/>
                  </a:lnTo>
                  <a:lnTo>
                    <a:pt x="169" y="8188"/>
                  </a:lnTo>
                  <a:lnTo>
                    <a:pt x="222" y="8441"/>
                  </a:lnTo>
                  <a:lnTo>
                    <a:pt x="274" y="8672"/>
                  </a:lnTo>
                  <a:lnTo>
                    <a:pt x="379" y="9041"/>
                  </a:lnTo>
                  <a:lnTo>
                    <a:pt x="453" y="9272"/>
                  </a:lnTo>
                  <a:lnTo>
                    <a:pt x="485" y="9356"/>
                  </a:lnTo>
                  <a:lnTo>
                    <a:pt x="601" y="8935"/>
                  </a:lnTo>
                  <a:lnTo>
                    <a:pt x="737" y="8535"/>
                  </a:lnTo>
                  <a:lnTo>
                    <a:pt x="864" y="8146"/>
                  </a:lnTo>
                  <a:lnTo>
                    <a:pt x="1011" y="7788"/>
                  </a:lnTo>
                  <a:lnTo>
                    <a:pt x="1158" y="7441"/>
                  </a:lnTo>
                  <a:lnTo>
                    <a:pt x="1306" y="7104"/>
                  </a:lnTo>
                  <a:lnTo>
                    <a:pt x="1453" y="6799"/>
                  </a:lnTo>
                  <a:lnTo>
                    <a:pt x="1611" y="6504"/>
                  </a:lnTo>
                  <a:lnTo>
                    <a:pt x="1769" y="6220"/>
                  </a:lnTo>
                  <a:lnTo>
                    <a:pt x="1927" y="5957"/>
                  </a:lnTo>
                  <a:lnTo>
                    <a:pt x="2084" y="5715"/>
                  </a:lnTo>
                  <a:lnTo>
                    <a:pt x="2242" y="5483"/>
                  </a:lnTo>
                  <a:lnTo>
                    <a:pt x="2400" y="5262"/>
                  </a:lnTo>
                  <a:lnTo>
                    <a:pt x="2558" y="5062"/>
                  </a:lnTo>
                  <a:lnTo>
                    <a:pt x="2705" y="4873"/>
                  </a:lnTo>
                  <a:lnTo>
                    <a:pt x="2863" y="4694"/>
                  </a:lnTo>
                  <a:lnTo>
                    <a:pt x="3147" y="4389"/>
                  </a:lnTo>
                  <a:lnTo>
                    <a:pt x="3421" y="4136"/>
                  </a:lnTo>
                  <a:lnTo>
                    <a:pt x="3663" y="3926"/>
                  </a:lnTo>
                  <a:lnTo>
                    <a:pt x="3874" y="3757"/>
                  </a:lnTo>
                  <a:lnTo>
                    <a:pt x="4042" y="3642"/>
                  </a:lnTo>
                  <a:lnTo>
                    <a:pt x="4179" y="3557"/>
                  </a:lnTo>
                  <a:lnTo>
                    <a:pt x="4284" y="3494"/>
                  </a:lnTo>
                  <a:lnTo>
                    <a:pt x="5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74"/>
            <p:cNvSpPr/>
            <p:nvPr/>
          </p:nvSpPr>
          <p:spPr>
            <a:xfrm>
              <a:off x="5017532" y="2581922"/>
              <a:ext cx="133907" cy="51730"/>
            </a:xfrm>
            <a:custGeom>
              <a:rect b="b" l="l" r="r" t="t"/>
              <a:pathLst>
                <a:path extrusionOk="0" h="2326" w="6021">
                  <a:moveTo>
                    <a:pt x="442" y="0"/>
                  </a:moveTo>
                  <a:lnTo>
                    <a:pt x="369" y="21"/>
                  </a:lnTo>
                  <a:lnTo>
                    <a:pt x="305" y="42"/>
                  </a:lnTo>
                  <a:lnTo>
                    <a:pt x="253" y="74"/>
                  </a:lnTo>
                  <a:lnTo>
                    <a:pt x="200" y="105"/>
                  </a:lnTo>
                  <a:lnTo>
                    <a:pt x="148" y="147"/>
                  </a:lnTo>
                  <a:lnTo>
                    <a:pt x="105" y="200"/>
                  </a:lnTo>
                  <a:lnTo>
                    <a:pt x="63" y="253"/>
                  </a:lnTo>
                  <a:lnTo>
                    <a:pt x="42" y="316"/>
                  </a:lnTo>
                  <a:lnTo>
                    <a:pt x="21" y="368"/>
                  </a:lnTo>
                  <a:lnTo>
                    <a:pt x="0" y="432"/>
                  </a:lnTo>
                  <a:lnTo>
                    <a:pt x="0" y="495"/>
                  </a:lnTo>
                  <a:lnTo>
                    <a:pt x="0" y="558"/>
                  </a:lnTo>
                  <a:lnTo>
                    <a:pt x="21" y="621"/>
                  </a:lnTo>
                  <a:lnTo>
                    <a:pt x="42" y="684"/>
                  </a:lnTo>
                  <a:lnTo>
                    <a:pt x="74" y="747"/>
                  </a:lnTo>
                  <a:lnTo>
                    <a:pt x="200" y="926"/>
                  </a:lnTo>
                  <a:lnTo>
                    <a:pt x="337" y="1084"/>
                  </a:lnTo>
                  <a:lnTo>
                    <a:pt x="474" y="1242"/>
                  </a:lnTo>
                  <a:lnTo>
                    <a:pt x="632" y="1389"/>
                  </a:lnTo>
                  <a:lnTo>
                    <a:pt x="790" y="1526"/>
                  </a:lnTo>
                  <a:lnTo>
                    <a:pt x="958" y="1663"/>
                  </a:lnTo>
                  <a:lnTo>
                    <a:pt x="1137" y="1779"/>
                  </a:lnTo>
                  <a:lnTo>
                    <a:pt x="1316" y="1884"/>
                  </a:lnTo>
                  <a:lnTo>
                    <a:pt x="1505" y="1989"/>
                  </a:lnTo>
                  <a:lnTo>
                    <a:pt x="1705" y="2073"/>
                  </a:lnTo>
                  <a:lnTo>
                    <a:pt x="1905" y="2147"/>
                  </a:lnTo>
                  <a:lnTo>
                    <a:pt x="2116" y="2210"/>
                  </a:lnTo>
                  <a:lnTo>
                    <a:pt x="2326" y="2263"/>
                  </a:lnTo>
                  <a:lnTo>
                    <a:pt x="2547" y="2294"/>
                  </a:lnTo>
                  <a:lnTo>
                    <a:pt x="2768" y="2315"/>
                  </a:lnTo>
                  <a:lnTo>
                    <a:pt x="3000" y="2326"/>
                  </a:lnTo>
                  <a:lnTo>
                    <a:pt x="3221" y="2326"/>
                  </a:lnTo>
                  <a:lnTo>
                    <a:pt x="3442" y="2305"/>
                  </a:lnTo>
                  <a:lnTo>
                    <a:pt x="3652" y="2273"/>
                  </a:lnTo>
                  <a:lnTo>
                    <a:pt x="3863" y="2231"/>
                  </a:lnTo>
                  <a:lnTo>
                    <a:pt x="4073" y="2179"/>
                  </a:lnTo>
                  <a:lnTo>
                    <a:pt x="4273" y="2115"/>
                  </a:lnTo>
                  <a:lnTo>
                    <a:pt x="4463" y="2031"/>
                  </a:lnTo>
                  <a:lnTo>
                    <a:pt x="4652" y="1947"/>
                  </a:lnTo>
                  <a:lnTo>
                    <a:pt x="4841" y="1842"/>
                  </a:lnTo>
                  <a:lnTo>
                    <a:pt x="5020" y="1726"/>
                  </a:lnTo>
                  <a:lnTo>
                    <a:pt x="5189" y="1610"/>
                  </a:lnTo>
                  <a:lnTo>
                    <a:pt x="5347" y="1484"/>
                  </a:lnTo>
                  <a:lnTo>
                    <a:pt x="5504" y="1337"/>
                  </a:lnTo>
                  <a:lnTo>
                    <a:pt x="5652" y="1189"/>
                  </a:lnTo>
                  <a:lnTo>
                    <a:pt x="5789" y="1031"/>
                  </a:lnTo>
                  <a:lnTo>
                    <a:pt x="5915" y="874"/>
                  </a:lnTo>
                  <a:lnTo>
                    <a:pt x="5957" y="810"/>
                  </a:lnTo>
                  <a:lnTo>
                    <a:pt x="5989" y="737"/>
                  </a:lnTo>
                  <a:lnTo>
                    <a:pt x="6010" y="674"/>
                  </a:lnTo>
                  <a:lnTo>
                    <a:pt x="6020" y="610"/>
                  </a:lnTo>
                  <a:lnTo>
                    <a:pt x="6020" y="537"/>
                  </a:lnTo>
                  <a:lnTo>
                    <a:pt x="6010" y="474"/>
                  </a:lnTo>
                  <a:lnTo>
                    <a:pt x="5999" y="410"/>
                  </a:lnTo>
                  <a:lnTo>
                    <a:pt x="5967" y="347"/>
                  </a:lnTo>
                  <a:lnTo>
                    <a:pt x="5936" y="284"/>
                  </a:lnTo>
                  <a:lnTo>
                    <a:pt x="5894" y="232"/>
                  </a:lnTo>
                  <a:lnTo>
                    <a:pt x="5852" y="189"/>
                  </a:lnTo>
                  <a:lnTo>
                    <a:pt x="5799" y="147"/>
                  </a:lnTo>
                  <a:lnTo>
                    <a:pt x="5736" y="105"/>
                  </a:lnTo>
                  <a:lnTo>
                    <a:pt x="5673" y="84"/>
                  </a:lnTo>
                  <a:lnTo>
                    <a:pt x="5610" y="74"/>
                  </a:lnTo>
                  <a:lnTo>
                    <a:pt x="5536" y="63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74"/>
            <p:cNvSpPr/>
            <p:nvPr/>
          </p:nvSpPr>
          <p:spPr>
            <a:xfrm>
              <a:off x="5008858" y="1994185"/>
              <a:ext cx="622386" cy="639934"/>
            </a:xfrm>
            <a:custGeom>
              <a:rect b="b" l="l" r="r" t="t"/>
              <a:pathLst>
                <a:path extrusionOk="0" h="28774" w="27985">
                  <a:moveTo>
                    <a:pt x="10451" y="0"/>
                  </a:moveTo>
                  <a:lnTo>
                    <a:pt x="9852" y="11"/>
                  </a:lnTo>
                  <a:lnTo>
                    <a:pt x="9220" y="53"/>
                  </a:lnTo>
                  <a:lnTo>
                    <a:pt x="8547" y="127"/>
                  </a:lnTo>
                  <a:lnTo>
                    <a:pt x="7831" y="232"/>
                  </a:lnTo>
                  <a:lnTo>
                    <a:pt x="7073" y="358"/>
                  </a:lnTo>
                  <a:lnTo>
                    <a:pt x="6778" y="421"/>
                  </a:lnTo>
                  <a:lnTo>
                    <a:pt x="6463" y="495"/>
                  </a:lnTo>
                  <a:lnTo>
                    <a:pt x="6136" y="590"/>
                  </a:lnTo>
                  <a:lnTo>
                    <a:pt x="5810" y="685"/>
                  </a:lnTo>
                  <a:lnTo>
                    <a:pt x="5473" y="800"/>
                  </a:lnTo>
                  <a:lnTo>
                    <a:pt x="5126" y="927"/>
                  </a:lnTo>
                  <a:lnTo>
                    <a:pt x="4779" y="1074"/>
                  </a:lnTo>
                  <a:lnTo>
                    <a:pt x="4432" y="1232"/>
                  </a:lnTo>
                  <a:lnTo>
                    <a:pt x="4084" y="1411"/>
                  </a:lnTo>
                  <a:lnTo>
                    <a:pt x="3737" y="1600"/>
                  </a:lnTo>
                  <a:lnTo>
                    <a:pt x="3400" y="1811"/>
                  </a:lnTo>
                  <a:lnTo>
                    <a:pt x="3063" y="2032"/>
                  </a:lnTo>
                  <a:lnTo>
                    <a:pt x="2737" y="2274"/>
                  </a:lnTo>
                  <a:lnTo>
                    <a:pt x="2421" y="2526"/>
                  </a:lnTo>
                  <a:lnTo>
                    <a:pt x="2116" y="2810"/>
                  </a:lnTo>
                  <a:lnTo>
                    <a:pt x="1822" y="3105"/>
                  </a:lnTo>
                  <a:lnTo>
                    <a:pt x="1548" y="3421"/>
                  </a:lnTo>
                  <a:lnTo>
                    <a:pt x="1411" y="3579"/>
                  </a:lnTo>
                  <a:lnTo>
                    <a:pt x="1285" y="3758"/>
                  </a:lnTo>
                  <a:lnTo>
                    <a:pt x="1158" y="3926"/>
                  </a:lnTo>
                  <a:lnTo>
                    <a:pt x="1043" y="4105"/>
                  </a:lnTo>
                  <a:lnTo>
                    <a:pt x="927" y="4294"/>
                  </a:lnTo>
                  <a:lnTo>
                    <a:pt x="822" y="4484"/>
                  </a:lnTo>
                  <a:lnTo>
                    <a:pt x="716" y="4673"/>
                  </a:lnTo>
                  <a:lnTo>
                    <a:pt x="622" y="4873"/>
                  </a:lnTo>
                  <a:lnTo>
                    <a:pt x="538" y="5084"/>
                  </a:lnTo>
                  <a:lnTo>
                    <a:pt x="453" y="5294"/>
                  </a:lnTo>
                  <a:lnTo>
                    <a:pt x="369" y="5505"/>
                  </a:lnTo>
                  <a:lnTo>
                    <a:pt x="295" y="5736"/>
                  </a:lnTo>
                  <a:lnTo>
                    <a:pt x="232" y="5957"/>
                  </a:lnTo>
                  <a:lnTo>
                    <a:pt x="180" y="6189"/>
                  </a:lnTo>
                  <a:lnTo>
                    <a:pt x="127" y="6431"/>
                  </a:lnTo>
                  <a:lnTo>
                    <a:pt x="85" y="6673"/>
                  </a:lnTo>
                  <a:lnTo>
                    <a:pt x="53" y="6925"/>
                  </a:lnTo>
                  <a:lnTo>
                    <a:pt x="32" y="7178"/>
                  </a:lnTo>
                  <a:lnTo>
                    <a:pt x="11" y="7441"/>
                  </a:lnTo>
                  <a:lnTo>
                    <a:pt x="1" y="7704"/>
                  </a:lnTo>
                  <a:lnTo>
                    <a:pt x="1" y="7978"/>
                  </a:lnTo>
                  <a:lnTo>
                    <a:pt x="11" y="8262"/>
                  </a:lnTo>
                  <a:lnTo>
                    <a:pt x="32" y="8546"/>
                  </a:lnTo>
                  <a:lnTo>
                    <a:pt x="53" y="8841"/>
                  </a:lnTo>
                  <a:lnTo>
                    <a:pt x="96" y="9136"/>
                  </a:lnTo>
                  <a:lnTo>
                    <a:pt x="138" y="9441"/>
                  </a:lnTo>
                  <a:lnTo>
                    <a:pt x="201" y="9746"/>
                  </a:lnTo>
                  <a:lnTo>
                    <a:pt x="264" y="10062"/>
                  </a:lnTo>
                  <a:lnTo>
                    <a:pt x="338" y="10388"/>
                  </a:lnTo>
                  <a:lnTo>
                    <a:pt x="432" y="10714"/>
                  </a:lnTo>
                  <a:lnTo>
                    <a:pt x="527" y="10998"/>
                  </a:lnTo>
                  <a:lnTo>
                    <a:pt x="643" y="11261"/>
                  </a:lnTo>
                  <a:lnTo>
                    <a:pt x="780" y="11525"/>
                  </a:lnTo>
                  <a:lnTo>
                    <a:pt x="937" y="11777"/>
                  </a:lnTo>
                  <a:lnTo>
                    <a:pt x="1106" y="12009"/>
                  </a:lnTo>
                  <a:lnTo>
                    <a:pt x="1306" y="12230"/>
                  </a:lnTo>
                  <a:lnTo>
                    <a:pt x="1516" y="12440"/>
                  </a:lnTo>
                  <a:lnTo>
                    <a:pt x="1737" y="12630"/>
                  </a:lnTo>
                  <a:lnTo>
                    <a:pt x="1979" y="12809"/>
                  </a:lnTo>
                  <a:lnTo>
                    <a:pt x="2221" y="12956"/>
                  </a:lnTo>
                  <a:lnTo>
                    <a:pt x="2485" y="13093"/>
                  </a:lnTo>
                  <a:lnTo>
                    <a:pt x="2758" y="13208"/>
                  </a:lnTo>
                  <a:lnTo>
                    <a:pt x="3032" y="13303"/>
                  </a:lnTo>
                  <a:lnTo>
                    <a:pt x="3316" y="13366"/>
                  </a:lnTo>
                  <a:lnTo>
                    <a:pt x="3463" y="13398"/>
                  </a:lnTo>
                  <a:lnTo>
                    <a:pt x="3611" y="13419"/>
                  </a:lnTo>
                  <a:lnTo>
                    <a:pt x="3758" y="13429"/>
                  </a:lnTo>
                  <a:lnTo>
                    <a:pt x="4211" y="13429"/>
                  </a:lnTo>
                  <a:lnTo>
                    <a:pt x="4516" y="13408"/>
                  </a:lnTo>
                  <a:lnTo>
                    <a:pt x="4831" y="13366"/>
                  </a:lnTo>
                  <a:lnTo>
                    <a:pt x="5147" y="13314"/>
                  </a:lnTo>
                  <a:lnTo>
                    <a:pt x="5768" y="13208"/>
                  </a:lnTo>
                  <a:lnTo>
                    <a:pt x="6084" y="13156"/>
                  </a:lnTo>
                  <a:lnTo>
                    <a:pt x="6389" y="13114"/>
                  </a:lnTo>
                  <a:lnTo>
                    <a:pt x="6694" y="13072"/>
                  </a:lnTo>
                  <a:lnTo>
                    <a:pt x="6999" y="13061"/>
                  </a:lnTo>
                  <a:lnTo>
                    <a:pt x="7284" y="13061"/>
                  </a:lnTo>
                  <a:lnTo>
                    <a:pt x="7431" y="13072"/>
                  </a:lnTo>
                  <a:lnTo>
                    <a:pt x="7568" y="13093"/>
                  </a:lnTo>
                  <a:lnTo>
                    <a:pt x="7705" y="13114"/>
                  </a:lnTo>
                  <a:lnTo>
                    <a:pt x="7841" y="13156"/>
                  </a:lnTo>
                  <a:lnTo>
                    <a:pt x="7978" y="13198"/>
                  </a:lnTo>
                  <a:lnTo>
                    <a:pt x="8105" y="13240"/>
                  </a:lnTo>
                  <a:lnTo>
                    <a:pt x="8231" y="13303"/>
                  </a:lnTo>
                  <a:lnTo>
                    <a:pt x="8357" y="13377"/>
                  </a:lnTo>
                  <a:lnTo>
                    <a:pt x="8483" y="13451"/>
                  </a:lnTo>
                  <a:lnTo>
                    <a:pt x="8599" y="13545"/>
                  </a:lnTo>
                  <a:lnTo>
                    <a:pt x="8683" y="13629"/>
                  </a:lnTo>
                  <a:lnTo>
                    <a:pt x="8768" y="13714"/>
                  </a:lnTo>
                  <a:lnTo>
                    <a:pt x="8841" y="13798"/>
                  </a:lnTo>
                  <a:lnTo>
                    <a:pt x="8915" y="13893"/>
                  </a:lnTo>
                  <a:lnTo>
                    <a:pt x="8978" y="13987"/>
                  </a:lnTo>
                  <a:lnTo>
                    <a:pt x="9031" y="14082"/>
                  </a:lnTo>
                  <a:lnTo>
                    <a:pt x="9136" y="14292"/>
                  </a:lnTo>
                  <a:lnTo>
                    <a:pt x="9210" y="14513"/>
                  </a:lnTo>
                  <a:lnTo>
                    <a:pt x="9273" y="14734"/>
                  </a:lnTo>
                  <a:lnTo>
                    <a:pt x="9315" y="14966"/>
                  </a:lnTo>
                  <a:lnTo>
                    <a:pt x="9346" y="15208"/>
                  </a:lnTo>
                  <a:lnTo>
                    <a:pt x="9357" y="15461"/>
                  </a:lnTo>
                  <a:lnTo>
                    <a:pt x="9367" y="15703"/>
                  </a:lnTo>
                  <a:lnTo>
                    <a:pt x="9357" y="15955"/>
                  </a:lnTo>
                  <a:lnTo>
                    <a:pt x="9346" y="16208"/>
                  </a:lnTo>
                  <a:lnTo>
                    <a:pt x="9294" y="16713"/>
                  </a:lnTo>
                  <a:lnTo>
                    <a:pt x="9241" y="17208"/>
                  </a:lnTo>
                  <a:lnTo>
                    <a:pt x="9220" y="17450"/>
                  </a:lnTo>
                  <a:lnTo>
                    <a:pt x="9210" y="17702"/>
                  </a:lnTo>
                  <a:lnTo>
                    <a:pt x="9199" y="17955"/>
                  </a:lnTo>
                  <a:lnTo>
                    <a:pt x="9210" y="18218"/>
                  </a:lnTo>
                  <a:lnTo>
                    <a:pt x="9231" y="18471"/>
                  </a:lnTo>
                  <a:lnTo>
                    <a:pt x="9262" y="18723"/>
                  </a:lnTo>
                  <a:lnTo>
                    <a:pt x="9315" y="18965"/>
                  </a:lnTo>
                  <a:lnTo>
                    <a:pt x="9378" y="19207"/>
                  </a:lnTo>
                  <a:lnTo>
                    <a:pt x="9452" y="19428"/>
                  </a:lnTo>
                  <a:lnTo>
                    <a:pt x="9557" y="19649"/>
                  </a:lnTo>
                  <a:lnTo>
                    <a:pt x="9673" y="19849"/>
                  </a:lnTo>
                  <a:lnTo>
                    <a:pt x="9736" y="19944"/>
                  </a:lnTo>
                  <a:lnTo>
                    <a:pt x="9799" y="20028"/>
                  </a:lnTo>
                  <a:lnTo>
                    <a:pt x="9883" y="20112"/>
                  </a:lnTo>
                  <a:lnTo>
                    <a:pt x="9957" y="20186"/>
                  </a:lnTo>
                  <a:lnTo>
                    <a:pt x="10041" y="20260"/>
                  </a:lnTo>
                  <a:lnTo>
                    <a:pt x="10136" y="20323"/>
                  </a:lnTo>
                  <a:lnTo>
                    <a:pt x="10230" y="20386"/>
                  </a:lnTo>
                  <a:lnTo>
                    <a:pt x="10325" y="20439"/>
                  </a:lnTo>
                  <a:lnTo>
                    <a:pt x="10441" y="20481"/>
                  </a:lnTo>
                  <a:lnTo>
                    <a:pt x="10546" y="20523"/>
                  </a:lnTo>
                  <a:lnTo>
                    <a:pt x="10715" y="20565"/>
                  </a:lnTo>
                  <a:lnTo>
                    <a:pt x="10883" y="20586"/>
                  </a:lnTo>
                  <a:lnTo>
                    <a:pt x="11062" y="20597"/>
                  </a:lnTo>
                  <a:lnTo>
                    <a:pt x="11230" y="20597"/>
                  </a:lnTo>
                  <a:lnTo>
                    <a:pt x="11399" y="20586"/>
                  </a:lnTo>
                  <a:lnTo>
                    <a:pt x="11578" y="20565"/>
                  </a:lnTo>
                  <a:lnTo>
                    <a:pt x="11925" y="20512"/>
                  </a:lnTo>
                  <a:lnTo>
                    <a:pt x="12272" y="20470"/>
                  </a:lnTo>
                  <a:lnTo>
                    <a:pt x="12451" y="20449"/>
                  </a:lnTo>
                  <a:lnTo>
                    <a:pt x="12619" y="20439"/>
                  </a:lnTo>
                  <a:lnTo>
                    <a:pt x="12788" y="20439"/>
                  </a:lnTo>
                  <a:lnTo>
                    <a:pt x="12956" y="20460"/>
                  </a:lnTo>
                  <a:lnTo>
                    <a:pt x="13125" y="20491"/>
                  </a:lnTo>
                  <a:lnTo>
                    <a:pt x="13293" y="20533"/>
                  </a:lnTo>
                  <a:lnTo>
                    <a:pt x="13451" y="20597"/>
                  </a:lnTo>
                  <a:lnTo>
                    <a:pt x="13598" y="20681"/>
                  </a:lnTo>
                  <a:lnTo>
                    <a:pt x="13735" y="20775"/>
                  </a:lnTo>
                  <a:lnTo>
                    <a:pt x="13861" y="20881"/>
                  </a:lnTo>
                  <a:lnTo>
                    <a:pt x="13977" y="21007"/>
                  </a:lnTo>
                  <a:lnTo>
                    <a:pt x="14082" y="21133"/>
                  </a:lnTo>
                  <a:lnTo>
                    <a:pt x="14177" y="21281"/>
                  </a:lnTo>
                  <a:lnTo>
                    <a:pt x="14261" y="21428"/>
                  </a:lnTo>
                  <a:lnTo>
                    <a:pt x="14335" y="21586"/>
                  </a:lnTo>
                  <a:lnTo>
                    <a:pt x="14398" y="21744"/>
                  </a:lnTo>
                  <a:lnTo>
                    <a:pt x="14461" y="21912"/>
                  </a:lnTo>
                  <a:lnTo>
                    <a:pt x="14514" y="22091"/>
                  </a:lnTo>
                  <a:lnTo>
                    <a:pt x="14556" y="22259"/>
                  </a:lnTo>
                  <a:lnTo>
                    <a:pt x="14588" y="22438"/>
                  </a:lnTo>
                  <a:lnTo>
                    <a:pt x="14619" y="22607"/>
                  </a:lnTo>
                  <a:lnTo>
                    <a:pt x="14640" y="22786"/>
                  </a:lnTo>
                  <a:lnTo>
                    <a:pt x="14661" y="23133"/>
                  </a:lnTo>
                  <a:lnTo>
                    <a:pt x="14682" y="23480"/>
                  </a:lnTo>
                  <a:lnTo>
                    <a:pt x="14703" y="23828"/>
                  </a:lnTo>
                  <a:lnTo>
                    <a:pt x="14735" y="24175"/>
                  </a:lnTo>
                  <a:lnTo>
                    <a:pt x="14787" y="24522"/>
                  </a:lnTo>
                  <a:lnTo>
                    <a:pt x="14819" y="24691"/>
                  </a:lnTo>
                  <a:lnTo>
                    <a:pt x="14861" y="24859"/>
                  </a:lnTo>
                  <a:lnTo>
                    <a:pt x="14903" y="25017"/>
                  </a:lnTo>
                  <a:lnTo>
                    <a:pt x="14966" y="25175"/>
                  </a:lnTo>
                  <a:lnTo>
                    <a:pt x="15030" y="25332"/>
                  </a:lnTo>
                  <a:lnTo>
                    <a:pt x="15103" y="25490"/>
                  </a:lnTo>
                  <a:lnTo>
                    <a:pt x="15208" y="25659"/>
                  </a:lnTo>
                  <a:lnTo>
                    <a:pt x="15324" y="25817"/>
                  </a:lnTo>
                  <a:lnTo>
                    <a:pt x="15440" y="25964"/>
                  </a:lnTo>
                  <a:lnTo>
                    <a:pt x="15577" y="26101"/>
                  </a:lnTo>
                  <a:lnTo>
                    <a:pt x="15724" y="26227"/>
                  </a:lnTo>
                  <a:lnTo>
                    <a:pt x="15882" y="26353"/>
                  </a:lnTo>
                  <a:lnTo>
                    <a:pt x="16040" y="26459"/>
                  </a:lnTo>
                  <a:lnTo>
                    <a:pt x="16208" y="26553"/>
                  </a:lnTo>
                  <a:lnTo>
                    <a:pt x="16387" y="26648"/>
                  </a:lnTo>
                  <a:lnTo>
                    <a:pt x="16566" y="26722"/>
                  </a:lnTo>
                  <a:lnTo>
                    <a:pt x="16756" y="26795"/>
                  </a:lnTo>
                  <a:lnTo>
                    <a:pt x="16945" y="26848"/>
                  </a:lnTo>
                  <a:lnTo>
                    <a:pt x="17134" y="26901"/>
                  </a:lnTo>
                  <a:lnTo>
                    <a:pt x="17334" y="26932"/>
                  </a:lnTo>
                  <a:lnTo>
                    <a:pt x="17534" y="26964"/>
                  </a:lnTo>
                  <a:lnTo>
                    <a:pt x="17724" y="26974"/>
                  </a:lnTo>
                  <a:lnTo>
                    <a:pt x="17903" y="26995"/>
                  </a:lnTo>
                  <a:lnTo>
                    <a:pt x="18061" y="27027"/>
                  </a:lnTo>
                  <a:lnTo>
                    <a:pt x="18218" y="27058"/>
                  </a:lnTo>
                  <a:lnTo>
                    <a:pt x="18355" y="27101"/>
                  </a:lnTo>
                  <a:lnTo>
                    <a:pt x="18492" y="27153"/>
                  </a:lnTo>
                  <a:lnTo>
                    <a:pt x="18618" y="27216"/>
                  </a:lnTo>
                  <a:lnTo>
                    <a:pt x="18734" y="27279"/>
                  </a:lnTo>
                  <a:lnTo>
                    <a:pt x="18850" y="27353"/>
                  </a:lnTo>
                  <a:lnTo>
                    <a:pt x="18955" y="27437"/>
                  </a:lnTo>
                  <a:lnTo>
                    <a:pt x="19050" y="27511"/>
                  </a:lnTo>
                  <a:lnTo>
                    <a:pt x="19239" y="27690"/>
                  </a:lnTo>
                  <a:lnTo>
                    <a:pt x="19608" y="28037"/>
                  </a:lnTo>
                  <a:lnTo>
                    <a:pt x="19797" y="28216"/>
                  </a:lnTo>
                  <a:lnTo>
                    <a:pt x="19997" y="28374"/>
                  </a:lnTo>
                  <a:lnTo>
                    <a:pt x="20113" y="28448"/>
                  </a:lnTo>
                  <a:lnTo>
                    <a:pt x="20218" y="28511"/>
                  </a:lnTo>
                  <a:lnTo>
                    <a:pt x="20344" y="28574"/>
                  </a:lnTo>
                  <a:lnTo>
                    <a:pt x="20471" y="28627"/>
                  </a:lnTo>
                  <a:lnTo>
                    <a:pt x="20607" y="28679"/>
                  </a:lnTo>
                  <a:lnTo>
                    <a:pt x="20765" y="28721"/>
                  </a:lnTo>
                  <a:lnTo>
                    <a:pt x="20923" y="28742"/>
                  </a:lnTo>
                  <a:lnTo>
                    <a:pt x="21092" y="28763"/>
                  </a:lnTo>
                  <a:lnTo>
                    <a:pt x="21270" y="28774"/>
                  </a:lnTo>
                  <a:lnTo>
                    <a:pt x="21470" y="28774"/>
                  </a:lnTo>
                  <a:lnTo>
                    <a:pt x="21681" y="28753"/>
                  </a:lnTo>
                  <a:lnTo>
                    <a:pt x="21902" y="28732"/>
                  </a:lnTo>
                  <a:lnTo>
                    <a:pt x="22070" y="28700"/>
                  </a:lnTo>
                  <a:lnTo>
                    <a:pt x="22239" y="28658"/>
                  </a:lnTo>
                  <a:lnTo>
                    <a:pt x="22386" y="28606"/>
                  </a:lnTo>
                  <a:lnTo>
                    <a:pt x="22523" y="28542"/>
                  </a:lnTo>
                  <a:lnTo>
                    <a:pt x="22649" y="28479"/>
                  </a:lnTo>
                  <a:lnTo>
                    <a:pt x="22765" y="28395"/>
                  </a:lnTo>
                  <a:lnTo>
                    <a:pt x="22870" y="28311"/>
                  </a:lnTo>
                  <a:lnTo>
                    <a:pt x="22975" y="28227"/>
                  </a:lnTo>
                  <a:lnTo>
                    <a:pt x="23070" y="28121"/>
                  </a:lnTo>
                  <a:lnTo>
                    <a:pt x="23154" y="28027"/>
                  </a:lnTo>
                  <a:lnTo>
                    <a:pt x="23238" y="27911"/>
                  </a:lnTo>
                  <a:lnTo>
                    <a:pt x="23312" y="27795"/>
                  </a:lnTo>
                  <a:lnTo>
                    <a:pt x="23460" y="27553"/>
                  </a:lnTo>
                  <a:lnTo>
                    <a:pt x="23596" y="27290"/>
                  </a:lnTo>
                  <a:lnTo>
                    <a:pt x="23870" y="26722"/>
                  </a:lnTo>
                  <a:lnTo>
                    <a:pt x="24017" y="26427"/>
                  </a:lnTo>
                  <a:lnTo>
                    <a:pt x="24186" y="26132"/>
                  </a:lnTo>
                  <a:lnTo>
                    <a:pt x="24365" y="25827"/>
                  </a:lnTo>
                  <a:lnTo>
                    <a:pt x="24470" y="25680"/>
                  </a:lnTo>
                  <a:lnTo>
                    <a:pt x="24586" y="25532"/>
                  </a:lnTo>
                  <a:lnTo>
                    <a:pt x="24712" y="25385"/>
                  </a:lnTo>
                  <a:lnTo>
                    <a:pt x="24838" y="25238"/>
                  </a:lnTo>
                  <a:lnTo>
                    <a:pt x="24986" y="25101"/>
                  </a:lnTo>
                  <a:lnTo>
                    <a:pt x="25133" y="24954"/>
                  </a:lnTo>
                  <a:lnTo>
                    <a:pt x="25575" y="24575"/>
                  </a:lnTo>
                  <a:lnTo>
                    <a:pt x="26006" y="24196"/>
                  </a:lnTo>
                  <a:lnTo>
                    <a:pt x="26227" y="23996"/>
                  </a:lnTo>
                  <a:lnTo>
                    <a:pt x="26438" y="23796"/>
                  </a:lnTo>
                  <a:lnTo>
                    <a:pt x="26638" y="23585"/>
                  </a:lnTo>
                  <a:lnTo>
                    <a:pt x="26838" y="23385"/>
                  </a:lnTo>
                  <a:lnTo>
                    <a:pt x="27017" y="23164"/>
                  </a:lnTo>
                  <a:lnTo>
                    <a:pt x="27196" y="22943"/>
                  </a:lnTo>
                  <a:lnTo>
                    <a:pt x="27354" y="22712"/>
                  </a:lnTo>
                  <a:lnTo>
                    <a:pt x="27501" y="22480"/>
                  </a:lnTo>
                  <a:lnTo>
                    <a:pt x="27627" y="22228"/>
                  </a:lnTo>
                  <a:lnTo>
                    <a:pt x="27732" y="21975"/>
                  </a:lnTo>
                  <a:lnTo>
                    <a:pt x="27827" y="21712"/>
                  </a:lnTo>
                  <a:lnTo>
                    <a:pt x="27890" y="21438"/>
                  </a:lnTo>
                  <a:lnTo>
                    <a:pt x="27943" y="21165"/>
                  </a:lnTo>
                  <a:lnTo>
                    <a:pt x="27964" y="20891"/>
                  </a:lnTo>
                  <a:lnTo>
                    <a:pt x="27985" y="20618"/>
                  </a:lnTo>
                  <a:lnTo>
                    <a:pt x="27974" y="20354"/>
                  </a:lnTo>
                  <a:lnTo>
                    <a:pt x="27964" y="20091"/>
                  </a:lnTo>
                  <a:lnTo>
                    <a:pt x="27932" y="19818"/>
                  </a:lnTo>
                  <a:lnTo>
                    <a:pt x="27880" y="19555"/>
                  </a:lnTo>
                  <a:lnTo>
                    <a:pt x="27827" y="19292"/>
                  </a:lnTo>
                  <a:lnTo>
                    <a:pt x="27764" y="19028"/>
                  </a:lnTo>
                  <a:lnTo>
                    <a:pt x="27690" y="18765"/>
                  </a:lnTo>
                  <a:lnTo>
                    <a:pt x="27606" y="18502"/>
                  </a:lnTo>
                  <a:lnTo>
                    <a:pt x="27511" y="18239"/>
                  </a:lnTo>
                  <a:lnTo>
                    <a:pt x="27322" y="17713"/>
                  </a:lnTo>
                  <a:lnTo>
                    <a:pt x="27101" y="17197"/>
                  </a:lnTo>
                  <a:lnTo>
                    <a:pt x="26648" y="16145"/>
                  </a:lnTo>
                  <a:lnTo>
                    <a:pt x="26438" y="15619"/>
                  </a:lnTo>
                  <a:lnTo>
                    <a:pt x="26227" y="15082"/>
                  </a:lnTo>
                  <a:lnTo>
                    <a:pt x="26133" y="14819"/>
                  </a:lnTo>
                  <a:lnTo>
                    <a:pt x="26048" y="14545"/>
                  </a:lnTo>
                  <a:lnTo>
                    <a:pt x="25975" y="14282"/>
                  </a:lnTo>
                  <a:lnTo>
                    <a:pt x="25901" y="14008"/>
                  </a:lnTo>
                  <a:lnTo>
                    <a:pt x="25838" y="13735"/>
                  </a:lnTo>
                  <a:lnTo>
                    <a:pt x="25796" y="13461"/>
                  </a:lnTo>
                  <a:lnTo>
                    <a:pt x="25754" y="13187"/>
                  </a:lnTo>
                  <a:lnTo>
                    <a:pt x="25733" y="12914"/>
                  </a:lnTo>
                  <a:lnTo>
                    <a:pt x="25722" y="12566"/>
                  </a:lnTo>
                  <a:lnTo>
                    <a:pt x="25722" y="12240"/>
                  </a:lnTo>
                  <a:lnTo>
                    <a:pt x="25733" y="11914"/>
                  </a:lnTo>
                  <a:lnTo>
                    <a:pt x="25764" y="11609"/>
                  </a:lnTo>
                  <a:lnTo>
                    <a:pt x="25827" y="11019"/>
                  </a:lnTo>
                  <a:lnTo>
                    <a:pt x="25891" y="10430"/>
                  </a:lnTo>
                  <a:lnTo>
                    <a:pt x="25912" y="10146"/>
                  </a:lnTo>
                  <a:lnTo>
                    <a:pt x="25933" y="9851"/>
                  </a:lnTo>
                  <a:lnTo>
                    <a:pt x="25933" y="9546"/>
                  </a:lnTo>
                  <a:lnTo>
                    <a:pt x="25922" y="9241"/>
                  </a:lnTo>
                  <a:lnTo>
                    <a:pt x="25891" y="8925"/>
                  </a:lnTo>
                  <a:lnTo>
                    <a:pt x="25838" y="8588"/>
                  </a:lnTo>
                  <a:lnTo>
                    <a:pt x="25764" y="8241"/>
                  </a:lnTo>
                  <a:lnTo>
                    <a:pt x="25659" y="7883"/>
                  </a:lnTo>
                  <a:lnTo>
                    <a:pt x="25522" y="7525"/>
                  </a:lnTo>
                  <a:lnTo>
                    <a:pt x="25375" y="7178"/>
                  </a:lnTo>
                  <a:lnTo>
                    <a:pt x="25207" y="6852"/>
                  </a:lnTo>
                  <a:lnTo>
                    <a:pt x="25122" y="6694"/>
                  </a:lnTo>
                  <a:lnTo>
                    <a:pt x="25028" y="6547"/>
                  </a:lnTo>
                  <a:lnTo>
                    <a:pt x="24922" y="6389"/>
                  </a:lnTo>
                  <a:lnTo>
                    <a:pt x="24817" y="6252"/>
                  </a:lnTo>
                  <a:lnTo>
                    <a:pt x="24701" y="6105"/>
                  </a:lnTo>
                  <a:lnTo>
                    <a:pt x="24586" y="5968"/>
                  </a:lnTo>
                  <a:lnTo>
                    <a:pt x="24470" y="5841"/>
                  </a:lnTo>
                  <a:lnTo>
                    <a:pt x="24344" y="5715"/>
                  </a:lnTo>
                  <a:lnTo>
                    <a:pt x="24217" y="5589"/>
                  </a:lnTo>
                  <a:lnTo>
                    <a:pt x="24080" y="5473"/>
                  </a:lnTo>
                  <a:lnTo>
                    <a:pt x="23786" y="5242"/>
                  </a:lnTo>
                  <a:lnTo>
                    <a:pt x="23481" y="5021"/>
                  </a:lnTo>
                  <a:lnTo>
                    <a:pt x="23144" y="4831"/>
                  </a:lnTo>
                  <a:lnTo>
                    <a:pt x="22796" y="4642"/>
                  </a:lnTo>
                  <a:lnTo>
                    <a:pt x="22418" y="4473"/>
                  </a:lnTo>
                  <a:lnTo>
                    <a:pt x="22028" y="4315"/>
                  </a:lnTo>
                  <a:lnTo>
                    <a:pt x="21607" y="4179"/>
                  </a:lnTo>
                  <a:lnTo>
                    <a:pt x="21165" y="4052"/>
                  </a:lnTo>
                  <a:lnTo>
                    <a:pt x="20692" y="3915"/>
                  </a:lnTo>
                  <a:lnTo>
                    <a:pt x="20250" y="3768"/>
                  </a:lnTo>
                  <a:lnTo>
                    <a:pt x="19829" y="3610"/>
                  </a:lnTo>
                  <a:lnTo>
                    <a:pt x="19429" y="3431"/>
                  </a:lnTo>
                  <a:lnTo>
                    <a:pt x="19050" y="3252"/>
                  </a:lnTo>
                  <a:lnTo>
                    <a:pt x="18681" y="3074"/>
                  </a:lnTo>
                  <a:lnTo>
                    <a:pt x="18324" y="2874"/>
                  </a:lnTo>
                  <a:lnTo>
                    <a:pt x="17976" y="2684"/>
                  </a:lnTo>
                  <a:lnTo>
                    <a:pt x="17303" y="2274"/>
                  </a:lnTo>
                  <a:lnTo>
                    <a:pt x="16650" y="1874"/>
                  </a:lnTo>
                  <a:lnTo>
                    <a:pt x="15987" y="1474"/>
                  </a:lnTo>
                  <a:lnTo>
                    <a:pt x="15661" y="1284"/>
                  </a:lnTo>
                  <a:lnTo>
                    <a:pt x="15314" y="1105"/>
                  </a:lnTo>
                  <a:lnTo>
                    <a:pt x="14966" y="937"/>
                  </a:lnTo>
                  <a:lnTo>
                    <a:pt x="14598" y="769"/>
                  </a:lnTo>
                  <a:lnTo>
                    <a:pt x="14219" y="621"/>
                  </a:lnTo>
                  <a:lnTo>
                    <a:pt x="13830" y="485"/>
                  </a:lnTo>
                  <a:lnTo>
                    <a:pt x="13419" y="358"/>
                  </a:lnTo>
                  <a:lnTo>
                    <a:pt x="12988" y="253"/>
                  </a:lnTo>
                  <a:lnTo>
                    <a:pt x="12535" y="158"/>
                  </a:lnTo>
                  <a:lnTo>
                    <a:pt x="12062" y="85"/>
                  </a:lnTo>
                  <a:lnTo>
                    <a:pt x="11556" y="32"/>
                  </a:lnTo>
                  <a:lnTo>
                    <a:pt x="1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74"/>
            <p:cNvSpPr/>
            <p:nvPr/>
          </p:nvSpPr>
          <p:spPr>
            <a:xfrm>
              <a:off x="5395056" y="2543291"/>
              <a:ext cx="70946" cy="115648"/>
            </a:xfrm>
            <a:custGeom>
              <a:rect b="b" l="l" r="r" t="t"/>
              <a:pathLst>
                <a:path extrusionOk="0" h="5200" w="3190">
                  <a:moveTo>
                    <a:pt x="811" y="1"/>
                  </a:moveTo>
                  <a:lnTo>
                    <a:pt x="1" y="5200"/>
                  </a:lnTo>
                  <a:lnTo>
                    <a:pt x="3190" y="1748"/>
                  </a:lnTo>
                  <a:lnTo>
                    <a:pt x="8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9" name="Google Shape;1789;p74"/>
          <p:cNvGrpSpPr/>
          <p:nvPr/>
        </p:nvGrpSpPr>
        <p:grpSpPr>
          <a:xfrm>
            <a:off x="3105633" y="2115115"/>
            <a:ext cx="339253" cy="339253"/>
            <a:chOff x="1492675" y="2620775"/>
            <a:chExt cx="481825" cy="481825"/>
          </a:xfrm>
        </p:grpSpPr>
        <p:sp>
          <p:nvSpPr>
            <p:cNvPr id="1790" name="Google Shape;1790;p74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74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2" name="Google Shape;1792;p74"/>
          <p:cNvGrpSpPr/>
          <p:nvPr/>
        </p:nvGrpSpPr>
        <p:grpSpPr>
          <a:xfrm>
            <a:off x="6099902" y="2115128"/>
            <a:ext cx="278296" cy="339253"/>
            <a:chOff x="3907325" y="2620775"/>
            <a:chExt cx="395250" cy="481825"/>
          </a:xfrm>
        </p:grpSpPr>
        <p:sp>
          <p:nvSpPr>
            <p:cNvPr id="1793" name="Google Shape;1793;p74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74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74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74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7" name="Google Shape;1797;p74"/>
          <p:cNvGrpSpPr/>
          <p:nvPr/>
        </p:nvGrpSpPr>
        <p:grpSpPr>
          <a:xfrm>
            <a:off x="3116452" y="3027224"/>
            <a:ext cx="295528" cy="338795"/>
            <a:chOff x="3895050" y="3806775"/>
            <a:chExt cx="419725" cy="481175"/>
          </a:xfrm>
        </p:grpSpPr>
        <p:sp>
          <p:nvSpPr>
            <p:cNvPr id="1798" name="Google Shape;1798;p74"/>
            <p:cNvSpPr/>
            <p:nvPr/>
          </p:nvSpPr>
          <p:spPr>
            <a:xfrm>
              <a:off x="3895050" y="3942650"/>
              <a:ext cx="419725" cy="345300"/>
            </a:xfrm>
            <a:custGeom>
              <a:rect b="b" l="l" r="r" t="t"/>
              <a:pathLst>
                <a:path extrusionOk="0" h="13812" w="16789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74"/>
            <p:cNvSpPr/>
            <p:nvPr/>
          </p:nvSpPr>
          <p:spPr>
            <a:xfrm>
              <a:off x="4016325" y="3806775"/>
              <a:ext cx="199225" cy="142475"/>
            </a:xfrm>
            <a:custGeom>
              <a:rect b="b" l="l" r="r" t="t"/>
              <a:pathLst>
                <a:path extrusionOk="0" h="5699" w="7969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74"/>
          <p:cNvGrpSpPr/>
          <p:nvPr/>
        </p:nvGrpSpPr>
        <p:grpSpPr>
          <a:xfrm>
            <a:off x="6070902" y="3027004"/>
            <a:ext cx="336296" cy="339235"/>
            <a:chOff x="4464775" y="3806475"/>
            <a:chExt cx="477625" cy="481800"/>
          </a:xfrm>
        </p:grpSpPr>
        <p:sp>
          <p:nvSpPr>
            <p:cNvPr id="1801" name="Google Shape;1801;p74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74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74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74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74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74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7" name="Google Shape;1807;p74"/>
          <p:cNvGrpSpPr/>
          <p:nvPr/>
        </p:nvGrpSpPr>
        <p:grpSpPr>
          <a:xfrm>
            <a:off x="457200" y="1386425"/>
            <a:ext cx="2139425" cy="968900"/>
            <a:chOff x="457200" y="1386425"/>
            <a:chExt cx="2139425" cy="968900"/>
          </a:xfrm>
        </p:grpSpPr>
        <p:grpSp>
          <p:nvGrpSpPr>
            <p:cNvPr id="1808" name="Google Shape;1808;p74"/>
            <p:cNvGrpSpPr/>
            <p:nvPr/>
          </p:nvGrpSpPr>
          <p:grpSpPr>
            <a:xfrm>
              <a:off x="457200" y="1386425"/>
              <a:ext cx="1485900" cy="968900"/>
              <a:chOff x="457200" y="1650375"/>
              <a:chExt cx="1485900" cy="968900"/>
            </a:xfrm>
          </p:grpSpPr>
          <p:sp>
            <p:nvSpPr>
              <p:cNvPr id="1809" name="Google Shape;1809;p74"/>
              <p:cNvSpPr txBox="1"/>
              <p:nvPr/>
            </p:nvSpPr>
            <p:spPr>
              <a:xfrm>
                <a:off x="457200" y="1650375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Savers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10" name="Google Shape;1810;p74"/>
              <p:cNvSpPr txBox="1"/>
              <p:nvPr/>
            </p:nvSpPr>
            <p:spPr>
              <a:xfrm>
                <a:off x="457200" y="1991975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hot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1" name="Google Shape;1811;p74"/>
            <p:cNvSpPr/>
            <p:nvPr/>
          </p:nvSpPr>
          <p:spPr>
            <a:xfrm>
              <a:off x="1975325" y="1560225"/>
              <a:ext cx="621300" cy="62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2" name="Google Shape;1812;p74"/>
          <p:cNvCxnSpPr>
            <a:stCxn id="1811" idx="6"/>
            <a:endCxn id="1758" idx="2"/>
          </p:cNvCxnSpPr>
          <p:nvPr/>
        </p:nvCxnSpPr>
        <p:spPr>
          <a:xfrm>
            <a:off x="2596625" y="1870875"/>
            <a:ext cx="307200" cy="474000"/>
          </a:xfrm>
          <a:prstGeom prst="curved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813" name="Google Shape;1813;p74"/>
          <p:cNvGrpSpPr/>
          <p:nvPr/>
        </p:nvGrpSpPr>
        <p:grpSpPr>
          <a:xfrm>
            <a:off x="457200" y="3763175"/>
            <a:ext cx="2139425" cy="968900"/>
            <a:chOff x="457200" y="3763175"/>
            <a:chExt cx="2139425" cy="968900"/>
          </a:xfrm>
        </p:grpSpPr>
        <p:grpSp>
          <p:nvGrpSpPr>
            <p:cNvPr id="1814" name="Google Shape;1814;p74"/>
            <p:cNvGrpSpPr/>
            <p:nvPr/>
          </p:nvGrpSpPr>
          <p:grpSpPr>
            <a:xfrm>
              <a:off x="457200" y="3763175"/>
              <a:ext cx="1485900" cy="968900"/>
              <a:chOff x="1219200" y="3763175"/>
              <a:chExt cx="1485900" cy="968900"/>
            </a:xfrm>
          </p:grpSpPr>
          <p:sp>
            <p:nvSpPr>
              <p:cNvPr id="1815" name="Google Shape;1815;p74"/>
              <p:cNvSpPr txBox="1"/>
              <p:nvPr/>
            </p:nvSpPr>
            <p:spPr>
              <a:xfrm>
                <a:off x="1219200" y="3763175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Healthy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16" name="Google Shape;1816;p74"/>
              <p:cNvSpPr txBox="1"/>
              <p:nvPr/>
            </p:nvSpPr>
            <p:spPr>
              <a:xfrm>
                <a:off x="1219200" y="4104775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7" name="Google Shape;1817;p74"/>
            <p:cNvSpPr/>
            <p:nvPr/>
          </p:nvSpPr>
          <p:spPr>
            <a:xfrm>
              <a:off x="1975325" y="3936975"/>
              <a:ext cx="621300" cy="62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8" name="Google Shape;1818;p74"/>
          <p:cNvCxnSpPr>
            <a:stCxn id="1817" idx="6"/>
            <a:endCxn id="1761" idx="4"/>
          </p:cNvCxnSpPr>
          <p:nvPr/>
        </p:nvCxnSpPr>
        <p:spPr>
          <a:xfrm flipH="1" rot="10800000">
            <a:off x="2596625" y="3544725"/>
            <a:ext cx="566400" cy="702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819" name="Google Shape;1819;p74"/>
          <p:cNvGrpSpPr/>
          <p:nvPr/>
        </p:nvGrpSpPr>
        <p:grpSpPr>
          <a:xfrm>
            <a:off x="6579600" y="3763175"/>
            <a:ext cx="2107200" cy="968900"/>
            <a:chOff x="6579600" y="3763175"/>
            <a:chExt cx="2107200" cy="968900"/>
          </a:xfrm>
        </p:grpSpPr>
        <p:grpSp>
          <p:nvGrpSpPr>
            <p:cNvPr id="1820" name="Google Shape;1820;p74"/>
            <p:cNvGrpSpPr/>
            <p:nvPr/>
          </p:nvGrpSpPr>
          <p:grpSpPr>
            <a:xfrm>
              <a:off x="7200900" y="3763175"/>
              <a:ext cx="1485900" cy="968900"/>
              <a:chOff x="6438900" y="3763175"/>
              <a:chExt cx="1485900" cy="968900"/>
            </a:xfrm>
          </p:grpSpPr>
          <p:sp>
            <p:nvSpPr>
              <p:cNvPr id="1821" name="Google Shape;1821;p74"/>
              <p:cNvSpPr txBox="1"/>
              <p:nvPr/>
            </p:nvSpPr>
            <p:spPr>
              <a:xfrm>
                <a:off x="6438900" y="3763175"/>
                <a:ext cx="1485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Relaxed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22" name="Google Shape;1822;p74"/>
              <p:cNvSpPr txBox="1"/>
              <p:nvPr/>
            </p:nvSpPr>
            <p:spPr>
              <a:xfrm>
                <a:off x="6438900" y="4104775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23" name="Google Shape;1823;p74"/>
            <p:cNvSpPr/>
            <p:nvPr/>
          </p:nvSpPr>
          <p:spPr>
            <a:xfrm>
              <a:off x="6579600" y="3936975"/>
              <a:ext cx="621300" cy="621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24" name="Google Shape;1824;p74"/>
          <p:cNvCxnSpPr>
            <a:stCxn id="1823" idx="2"/>
            <a:endCxn id="1764" idx="6"/>
          </p:cNvCxnSpPr>
          <p:nvPr/>
        </p:nvCxnSpPr>
        <p:spPr>
          <a:xfrm flipH="1" rot="10800000">
            <a:off x="6579600" y="3196725"/>
            <a:ext cx="25800" cy="1050900"/>
          </a:xfrm>
          <a:prstGeom prst="curvedConnector5">
            <a:avLst>
              <a:gd fmla="val -922965" name="adj1"/>
              <a:gd fmla="val 61024" name="adj2"/>
              <a:gd fmla="val 102313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825" name="Google Shape;1825;p74"/>
          <p:cNvGrpSpPr/>
          <p:nvPr/>
        </p:nvGrpSpPr>
        <p:grpSpPr>
          <a:xfrm>
            <a:off x="6579600" y="1386425"/>
            <a:ext cx="2107350" cy="968900"/>
            <a:chOff x="6579600" y="1386425"/>
            <a:chExt cx="2107350" cy="968900"/>
          </a:xfrm>
        </p:grpSpPr>
        <p:grpSp>
          <p:nvGrpSpPr>
            <p:cNvPr id="1826" name="Google Shape;1826;p74"/>
            <p:cNvGrpSpPr/>
            <p:nvPr/>
          </p:nvGrpSpPr>
          <p:grpSpPr>
            <a:xfrm>
              <a:off x="7029450" y="1386425"/>
              <a:ext cx="1657500" cy="968900"/>
              <a:chOff x="7029450" y="1732250"/>
              <a:chExt cx="1657500" cy="968900"/>
            </a:xfrm>
          </p:grpSpPr>
          <p:sp>
            <p:nvSpPr>
              <p:cNvPr id="1827" name="Google Shape;1827;p74"/>
              <p:cNvSpPr txBox="1"/>
              <p:nvPr/>
            </p:nvSpPr>
            <p:spPr>
              <a:xfrm>
                <a:off x="7029450" y="1732250"/>
                <a:ext cx="1657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Digital Learners</a:t>
                </a:r>
                <a:endParaRPr b="1" i="0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28" name="Google Shape;1828;p74"/>
              <p:cNvSpPr txBox="1"/>
              <p:nvPr/>
            </p:nvSpPr>
            <p:spPr>
              <a:xfrm>
                <a:off x="7200900" y="2073850"/>
                <a:ext cx="1485900" cy="627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now considered a dwarf planet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29" name="Google Shape;1829;p74"/>
            <p:cNvSpPr/>
            <p:nvPr/>
          </p:nvSpPr>
          <p:spPr>
            <a:xfrm>
              <a:off x="6579600" y="1560225"/>
              <a:ext cx="621300" cy="62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30" name="Google Shape;1830;p74"/>
          <p:cNvCxnSpPr>
            <a:stCxn id="1829" idx="4"/>
            <a:endCxn id="1767" idx="6"/>
          </p:cNvCxnSpPr>
          <p:nvPr/>
        </p:nvCxnSpPr>
        <p:spPr>
          <a:xfrm rot="5400000">
            <a:off x="6584850" y="2166525"/>
            <a:ext cx="290400" cy="320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831" name="Google Shape;1831;p74"/>
          <p:cNvSpPr txBox="1"/>
          <p:nvPr/>
        </p:nvSpPr>
        <p:spPr>
          <a:xfrm>
            <a:off x="3876550" y="1033925"/>
            <a:ext cx="1390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Generation X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6" name="Google Shape;1836;p75"/>
          <p:cNvGrpSpPr/>
          <p:nvPr/>
        </p:nvGrpSpPr>
        <p:grpSpPr>
          <a:xfrm>
            <a:off x="2535251" y="1068247"/>
            <a:ext cx="2057375" cy="3759071"/>
            <a:chOff x="2535251" y="972997"/>
            <a:chExt cx="2057375" cy="3759071"/>
          </a:xfrm>
        </p:grpSpPr>
        <p:grpSp>
          <p:nvGrpSpPr>
            <p:cNvPr id="1837" name="Google Shape;1837;p75"/>
            <p:cNvGrpSpPr/>
            <p:nvPr/>
          </p:nvGrpSpPr>
          <p:grpSpPr>
            <a:xfrm>
              <a:off x="2535251" y="972997"/>
              <a:ext cx="2057375" cy="3759071"/>
              <a:chOff x="664925" y="1664025"/>
              <a:chExt cx="1250000" cy="2283900"/>
            </a:xfrm>
          </p:grpSpPr>
          <p:sp>
            <p:nvSpPr>
              <p:cNvPr id="1838" name="Google Shape;1838;p75"/>
              <p:cNvSpPr/>
              <p:nvPr/>
            </p:nvSpPr>
            <p:spPr>
              <a:xfrm>
                <a:off x="745175" y="3868750"/>
                <a:ext cx="1169750" cy="79175"/>
              </a:xfrm>
              <a:custGeom>
                <a:rect b="b" l="l" r="r" t="t"/>
                <a:pathLst>
                  <a:path extrusionOk="0" h="3167" w="46790">
                    <a:moveTo>
                      <a:pt x="23391" y="1"/>
                    </a:moveTo>
                    <a:lnTo>
                      <a:pt x="21001" y="9"/>
                    </a:lnTo>
                    <a:lnTo>
                      <a:pt x="18681" y="36"/>
                    </a:lnTo>
                    <a:lnTo>
                      <a:pt x="16441" y="71"/>
                    </a:lnTo>
                    <a:lnTo>
                      <a:pt x="14289" y="124"/>
                    </a:lnTo>
                    <a:lnTo>
                      <a:pt x="12242" y="195"/>
                    </a:lnTo>
                    <a:lnTo>
                      <a:pt x="10311" y="274"/>
                    </a:lnTo>
                    <a:lnTo>
                      <a:pt x="8512" y="362"/>
                    </a:lnTo>
                    <a:lnTo>
                      <a:pt x="6854" y="468"/>
                    </a:lnTo>
                    <a:lnTo>
                      <a:pt x="6077" y="521"/>
                    </a:lnTo>
                    <a:lnTo>
                      <a:pt x="5345" y="574"/>
                    </a:lnTo>
                    <a:lnTo>
                      <a:pt x="4649" y="636"/>
                    </a:lnTo>
                    <a:lnTo>
                      <a:pt x="3996" y="697"/>
                    </a:lnTo>
                    <a:lnTo>
                      <a:pt x="3387" y="768"/>
                    </a:lnTo>
                    <a:lnTo>
                      <a:pt x="2823" y="830"/>
                    </a:lnTo>
                    <a:lnTo>
                      <a:pt x="2311" y="900"/>
                    </a:lnTo>
                    <a:lnTo>
                      <a:pt x="1835" y="971"/>
                    </a:lnTo>
                    <a:lnTo>
                      <a:pt x="1421" y="1041"/>
                    </a:lnTo>
                    <a:lnTo>
                      <a:pt x="1050" y="1112"/>
                    </a:lnTo>
                    <a:lnTo>
                      <a:pt x="741" y="1191"/>
                    </a:lnTo>
                    <a:lnTo>
                      <a:pt x="477" y="1262"/>
                    </a:lnTo>
                    <a:lnTo>
                      <a:pt x="362" y="1306"/>
                    </a:lnTo>
                    <a:lnTo>
                      <a:pt x="274" y="1341"/>
                    </a:lnTo>
                    <a:lnTo>
                      <a:pt x="186" y="1385"/>
                    </a:lnTo>
                    <a:lnTo>
                      <a:pt x="124" y="1421"/>
                    </a:lnTo>
                    <a:lnTo>
                      <a:pt x="71" y="1465"/>
                    </a:lnTo>
                    <a:lnTo>
                      <a:pt x="27" y="1500"/>
                    </a:lnTo>
                    <a:lnTo>
                      <a:pt x="9" y="1544"/>
                    </a:lnTo>
                    <a:lnTo>
                      <a:pt x="1" y="1579"/>
                    </a:lnTo>
                    <a:lnTo>
                      <a:pt x="9" y="1623"/>
                    </a:lnTo>
                    <a:lnTo>
                      <a:pt x="27" y="1668"/>
                    </a:lnTo>
                    <a:lnTo>
                      <a:pt x="71" y="1703"/>
                    </a:lnTo>
                    <a:lnTo>
                      <a:pt x="124" y="1747"/>
                    </a:lnTo>
                    <a:lnTo>
                      <a:pt x="186" y="1782"/>
                    </a:lnTo>
                    <a:lnTo>
                      <a:pt x="274" y="1826"/>
                    </a:lnTo>
                    <a:lnTo>
                      <a:pt x="362" y="1862"/>
                    </a:lnTo>
                    <a:lnTo>
                      <a:pt x="477" y="1906"/>
                    </a:lnTo>
                    <a:lnTo>
                      <a:pt x="741" y="1976"/>
                    </a:lnTo>
                    <a:lnTo>
                      <a:pt x="1050" y="2056"/>
                    </a:lnTo>
                    <a:lnTo>
                      <a:pt x="1421" y="2126"/>
                    </a:lnTo>
                    <a:lnTo>
                      <a:pt x="1835" y="2197"/>
                    </a:lnTo>
                    <a:lnTo>
                      <a:pt x="2311" y="2267"/>
                    </a:lnTo>
                    <a:lnTo>
                      <a:pt x="2823" y="2338"/>
                    </a:lnTo>
                    <a:lnTo>
                      <a:pt x="3387" y="2400"/>
                    </a:lnTo>
                    <a:lnTo>
                      <a:pt x="3996" y="2470"/>
                    </a:lnTo>
                    <a:lnTo>
                      <a:pt x="4649" y="2532"/>
                    </a:lnTo>
                    <a:lnTo>
                      <a:pt x="5345" y="2594"/>
                    </a:lnTo>
                    <a:lnTo>
                      <a:pt x="6077" y="2647"/>
                    </a:lnTo>
                    <a:lnTo>
                      <a:pt x="6854" y="2699"/>
                    </a:lnTo>
                    <a:lnTo>
                      <a:pt x="8512" y="2805"/>
                    </a:lnTo>
                    <a:lnTo>
                      <a:pt x="10311" y="2894"/>
                    </a:lnTo>
                    <a:lnTo>
                      <a:pt x="12242" y="2973"/>
                    </a:lnTo>
                    <a:lnTo>
                      <a:pt x="14289" y="3043"/>
                    </a:lnTo>
                    <a:lnTo>
                      <a:pt x="16441" y="3096"/>
                    </a:lnTo>
                    <a:lnTo>
                      <a:pt x="18681" y="3132"/>
                    </a:lnTo>
                    <a:lnTo>
                      <a:pt x="21001" y="3158"/>
                    </a:lnTo>
                    <a:lnTo>
                      <a:pt x="23391" y="3167"/>
                    </a:lnTo>
                    <a:lnTo>
                      <a:pt x="25790" y="3158"/>
                    </a:lnTo>
                    <a:lnTo>
                      <a:pt x="28109" y="3132"/>
                    </a:lnTo>
                    <a:lnTo>
                      <a:pt x="30349" y="3096"/>
                    </a:lnTo>
                    <a:lnTo>
                      <a:pt x="32502" y="3043"/>
                    </a:lnTo>
                    <a:lnTo>
                      <a:pt x="34548" y="2973"/>
                    </a:lnTo>
                    <a:lnTo>
                      <a:pt x="36470" y="2894"/>
                    </a:lnTo>
                    <a:lnTo>
                      <a:pt x="38278" y="2805"/>
                    </a:lnTo>
                    <a:lnTo>
                      <a:pt x="39937" y="2699"/>
                    </a:lnTo>
                    <a:lnTo>
                      <a:pt x="40713" y="2647"/>
                    </a:lnTo>
                    <a:lnTo>
                      <a:pt x="41445" y="2594"/>
                    </a:lnTo>
                    <a:lnTo>
                      <a:pt x="42142" y="2532"/>
                    </a:lnTo>
                    <a:lnTo>
                      <a:pt x="42794" y="2470"/>
                    </a:lnTo>
                    <a:lnTo>
                      <a:pt x="43403" y="2400"/>
                    </a:lnTo>
                    <a:lnTo>
                      <a:pt x="43967" y="2338"/>
                    </a:lnTo>
                    <a:lnTo>
                      <a:pt x="44479" y="2267"/>
                    </a:lnTo>
                    <a:lnTo>
                      <a:pt x="44946" y="2197"/>
                    </a:lnTo>
                    <a:lnTo>
                      <a:pt x="45370" y="2126"/>
                    </a:lnTo>
                    <a:lnTo>
                      <a:pt x="45740" y="2056"/>
                    </a:lnTo>
                    <a:lnTo>
                      <a:pt x="46049" y="1976"/>
                    </a:lnTo>
                    <a:lnTo>
                      <a:pt x="46313" y="1906"/>
                    </a:lnTo>
                    <a:lnTo>
                      <a:pt x="46419" y="1862"/>
                    </a:lnTo>
                    <a:lnTo>
                      <a:pt x="46516" y="1826"/>
                    </a:lnTo>
                    <a:lnTo>
                      <a:pt x="46604" y="1782"/>
                    </a:lnTo>
                    <a:lnTo>
                      <a:pt x="46666" y="1747"/>
                    </a:lnTo>
                    <a:lnTo>
                      <a:pt x="46719" y="1703"/>
                    </a:lnTo>
                    <a:lnTo>
                      <a:pt x="46754" y="1668"/>
                    </a:lnTo>
                    <a:lnTo>
                      <a:pt x="46781" y="1623"/>
                    </a:lnTo>
                    <a:lnTo>
                      <a:pt x="46790" y="1579"/>
                    </a:lnTo>
                    <a:lnTo>
                      <a:pt x="46781" y="1544"/>
                    </a:lnTo>
                    <a:lnTo>
                      <a:pt x="46754" y="1500"/>
                    </a:lnTo>
                    <a:lnTo>
                      <a:pt x="46719" y="1465"/>
                    </a:lnTo>
                    <a:lnTo>
                      <a:pt x="46666" y="1421"/>
                    </a:lnTo>
                    <a:lnTo>
                      <a:pt x="46604" y="1385"/>
                    </a:lnTo>
                    <a:lnTo>
                      <a:pt x="46516" y="1341"/>
                    </a:lnTo>
                    <a:lnTo>
                      <a:pt x="46419" y="1306"/>
                    </a:lnTo>
                    <a:lnTo>
                      <a:pt x="46313" y="1262"/>
                    </a:lnTo>
                    <a:lnTo>
                      <a:pt x="46049" y="1191"/>
                    </a:lnTo>
                    <a:lnTo>
                      <a:pt x="45740" y="1112"/>
                    </a:lnTo>
                    <a:lnTo>
                      <a:pt x="45370" y="1041"/>
                    </a:lnTo>
                    <a:lnTo>
                      <a:pt x="44946" y="971"/>
                    </a:lnTo>
                    <a:lnTo>
                      <a:pt x="44479" y="900"/>
                    </a:lnTo>
                    <a:lnTo>
                      <a:pt x="43967" y="830"/>
                    </a:lnTo>
                    <a:lnTo>
                      <a:pt x="43403" y="768"/>
                    </a:lnTo>
                    <a:lnTo>
                      <a:pt x="42794" y="697"/>
                    </a:lnTo>
                    <a:lnTo>
                      <a:pt x="42142" y="636"/>
                    </a:lnTo>
                    <a:lnTo>
                      <a:pt x="41445" y="574"/>
                    </a:lnTo>
                    <a:lnTo>
                      <a:pt x="40713" y="521"/>
                    </a:lnTo>
                    <a:lnTo>
                      <a:pt x="39937" y="468"/>
                    </a:lnTo>
                    <a:lnTo>
                      <a:pt x="38278" y="362"/>
                    </a:lnTo>
                    <a:lnTo>
                      <a:pt x="36470" y="274"/>
                    </a:lnTo>
                    <a:lnTo>
                      <a:pt x="34548" y="195"/>
                    </a:lnTo>
                    <a:lnTo>
                      <a:pt x="32502" y="124"/>
                    </a:lnTo>
                    <a:lnTo>
                      <a:pt x="30349" y="71"/>
                    </a:lnTo>
                    <a:lnTo>
                      <a:pt x="28109" y="36"/>
                    </a:lnTo>
                    <a:lnTo>
                      <a:pt x="25790" y="9"/>
                    </a:lnTo>
                    <a:lnTo>
                      <a:pt x="23391" y="1"/>
                    </a:lnTo>
                    <a:close/>
                  </a:path>
                </a:pathLst>
              </a:custGeom>
              <a:solidFill>
                <a:srgbClr val="EDEEF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75"/>
              <p:cNvSpPr/>
              <p:nvPr/>
            </p:nvSpPr>
            <p:spPr>
              <a:xfrm>
                <a:off x="1190800" y="3626200"/>
                <a:ext cx="83375" cy="212375"/>
              </a:xfrm>
              <a:custGeom>
                <a:rect b="b" l="l" r="r" t="t"/>
                <a:pathLst>
                  <a:path extrusionOk="0" h="8495" w="3335">
                    <a:moveTo>
                      <a:pt x="3334" y="1"/>
                    </a:moveTo>
                    <a:lnTo>
                      <a:pt x="0" y="601"/>
                    </a:lnTo>
                    <a:lnTo>
                      <a:pt x="18" y="8494"/>
                    </a:lnTo>
                    <a:lnTo>
                      <a:pt x="3078" y="7568"/>
                    </a:lnTo>
                    <a:lnTo>
                      <a:pt x="33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75"/>
              <p:cNvSpPr/>
              <p:nvPr/>
            </p:nvSpPr>
            <p:spPr>
              <a:xfrm>
                <a:off x="1380875" y="3626200"/>
                <a:ext cx="93500" cy="212375"/>
              </a:xfrm>
              <a:custGeom>
                <a:rect b="b" l="l" r="r" t="t"/>
                <a:pathLst>
                  <a:path extrusionOk="0" h="8495" w="3740">
                    <a:moveTo>
                      <a:pt x="0" y="1"/>
                    </a:moveTo>
                    <a:lnTo>
                      <a:pt x="370" y="7568"/>
                    </a:lnTo>
                    <a:lnTo>
                      <a:pt x="3431" y="8494"/>
                    </a:lnTo>
                    <a:lnTo>
                      <a:pt x="3740" y="49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75"/>
              <p:cNvSpPr/>
              <p:nvPr/>
            </p:nvSpPr>
            <p:spPr>
              <a:xfrm>
                <a:off x="1097975" y="2798250"/>
                <a:ext cx="232200" cy="951250"/>
              </a:xfrm>
              <a:custGeom>
                <a:rect b="b" l="l" r="r" t="t"/>
                <a:pathLst>
                  <a:path extrusionOk="0" h="38050" w="9288">
                    <a:moveTo>
                      <a:pt x="0" y="0"/>
                    </a:moveTo>
                    <a:lnTo>
                      <a:pt x="3158" y="38049"/>
                    </a:lnTo>
                    <a:lnTo>
                      <a:pt x="7180" y="38049"/>
                    </a:lnTo>
                    <a:lnTo>
                      <a:pt x="928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75"/>
              <p:cNvSpPr/>
              <p:nvPr/>
            </p:nvSpPr>
            <p:spPr>
              <a:xfrm>
                <a:off x="1330150" y="2798250"/>
                <a:ext cx="232200" cy="951675"/>
              </a:xfrm>
              <a:custGeom>
                <a:rect b="b" l="l" r="r" t="t"/>
                <a:pathLst>
                  <a:path extrusionOk="0" h="38067" w="9288">
                    <a:moveTo>
                      <a:pt x="0" y="0"/>
                    </a:moveTo>
                    <a:lnTo>
                      <a:pt x="2108" y="38049"/>
                    </a:lnTo>
                    <a:lnTo>
                      <a:pt x="6412" y="38067"/>
                    </a:lnTo>
                    <a:lnTo>
                      <a:pt x="928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75"/>
              <p:cNvSpPr/>
              <p:nvPr/>
            </p:nvSpPr>
            <p:spPr>
              <a:xfrm>
                <a:off x="1387925" y="3809650"/>
                <a:ext cx="265500" cy="80950"/>
              </a:xfrm>
              <a:custGeom>
                <a:rect b="b" l="l" r="r" t="t"/>
                <a:pathLst>
                  <a:path extrusionOk="0" h="3238" w="10620">
                    <a:moveTo>
                      <a:pt x="3193" y="1"/>
                    </a:moveTo>
                    <a:lnTo>
                      <a:pt x="0" y="54"/>
                    </a:lnTo>
                    <a:lnTo>
                      <a:pt x="415" y="3238"/>
                    </a:lnTo>
                    <a:lnTo>
                      <a:pt x="10619" y="3238"/>
                    </a:lnTo>
                    <a:lnTo>
                      <a:pt x="31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75"/>
              <p:cNvSpPr/>
              <p:nvPr/>
            </p:nvSpPr>
            <p:spPr>
              <a:xfrm>
                <a:off x="1017275" y="3809650"/>
                <a:ext cx="265500" cy="80950"/>
              </a:xfrm>
              <a:custGeom>
                <a:rect b="b" l="l" r="r" t="t"/>
                <a:pathLst>
                  <a:path extrusionOk="0" h="3238" w="10620">
                    <a:moveTo>
                      <a:pt x="6941" y="1"/>
                    </a:moveTo>
                    <a:lnTo>
                      <a:pt x="0" y="3238"/>
                    </a:lnTo>
                    <a:lnTo>
                      <a:pt x="10205" y="3238"/>
                    </a:lnTo>
                    <a:lnTo>
                      <a:pt x="10619" y="54"/>
                    </a:lnTo>
                    <a:lnTo>
                      <a:pt x="694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75"/>
              <p:cNvSpPr/>
              <p:nvPr/>
            </p:nvSpPr>
            <p:spPr>
              <a:xfrm>
                <a:off x="664925" y="2763850"/>
                <a:ext cx="195825" cy="272775"/>
              </a:xfrm>
              <a:custGeom>
                <a:rect b="b" l="l" r="r" t="t"/>
                <a:pathLst>
                  <a:path extrusionOk="0" h="10911" w="7833">
                    <a:moveTo>
                      <a:pt x="6024" y="1"/>
                    </a:moveTo>
                    <a:lnTo>
                      <a:pt x="5936" y="18"/>
                    </a:lnTo>
                    <a:lnTo>
                      <a:pt x="5865" y="45"/>
                    </a:lnTo>
                    <a:lnTo>
                      <a:pt x="5812" y="80"/>
                    </a:lnTo>
                    <a:lnTo>
                      <a:pt x="4992" y="671"/>
                    </a:lnTo>
                    <a:lnTo>
                      <a:pt x="4242" y="1209"/>
                    </a:lnTo>
                    <a:lnTo>
                      <a:pt x="3387" y="1844"/>
                    </a:lnTo>
                    <a:lnTo>
                      <a:pt x="2523" y="2497"/>
                    </a:lnTo>
                    <a:lnTo>
                      <a:pt x="2117" y="2805"/>
                    </a:lnTo>
                    <a:lnTo>
                      <a:pt x="1746" y="3105"/>
                    </a:lnTo>
                    <a:lnTo>
                      <a:pt x="1411" y="3378"/>
                    </a:lnTo>
                    <a:lnTo>
                      <a:pt x="1138" y="3625"/>
                    </a:lnTo>
                    <a:lnTo>
                      <a:pt x="935" y="3819"/>
                    </a:lnTo>
                    <a:lnTo>
                      <a:pt x="865" y="3908"/>
                    </a:lnTo>
                    <a:lnTo>
                      <a:pt x="812" y="3978"/>
                    </a:lnTo>
                    <a:lnTo>
                      <a:pt x="767" y="4040"/>
                    </a:lnTo>
                    <a:lnTo>
                      <a:pt x="741" y="4093"/>
                    </a:lnTo>
                    <a:lnTo>
                      <a:pt x="723" y="4155"/>
                    </a:lnTo>
                    <a:lnTo>
                      <a:pt x="706" y="4208"/>
                    </a:lnTo>
                    <a:lnTo>
                      <a:pt x="697" y="4260"/>
                    </a:lnTo>
                    <a:lnTo>
                      <a:pt x="706" y="4313"/>
                    </a:lnTo>
                    <a:lnTo>
                      <a:pt x="715" y="4366"/>
                    </a:lnTo>
                    <a:lnTo>
                      <a:pt x="723" y="4410"/>
                    </a:lnTo>
                    <a:lnTo>
                      <a:pt x="750" y="4455"/>
                    </a:lnTo>
                    <a:lnTo>
                      <a:pt x="776" y="4490"/>
                    </a:lnTo>
                    <a:lnTo>
                      <a:pt x="812" y="4525"/>
                    </a:lnTo>
                    <a:lnTo>
                      <a:pt x="847" y="4560"/>
                    </a:lnTo>
                    <a:lnTo>
                      <a:pt x="891" y="4587"/>
                    </a:lnTo>
                    <a:lnTo>
                      <a:pt x="944" y="4604"/>
                    </a:lnTo>
                    <a:lnTo>
                      <a:pt x="997" y="4631"/>
                    </a:lnTo>
                    <a:lnTo>
                      <a:pt x="1059" y="4640"/>
                    </a:lnTo>
                    <a:lnTo>
                      <a:pt x="1191" y="4657"/>
                    </a:lnTo>
                    <a:lnTo>
                      <a:pt x="1332" y="4657"/>
                    </a:lnTo>
                    <a:lnTo>
                      <a:pt x="1491" y="4631"/>
                    </a:lnTo>
                    <a:lnTo>
                      <a:pt x="1658" y="4587"/>
                    </a:lnTo>
                    <a:lnTo>
                      <a:pt x="1835" y="4516"/>
                    </a:lnTo>
                    <a:lnTo>
                      <a:pt x="1923" y="4472"/>
                    </a:lnTo>
                    <a:lnTo>
                      <a:pt x="2011" y="4428"/>
                    </a:lnTo>
                    <a:lnTo>
                      <a:pt x="2099" y="4366"/>
                    </a:lnTo>
                    <a:lnTo>
                      <a:pt x="2196" y="4305"/>
                    </a:lnTo>
                    <a:lnTo>
                      <a:pt x="2285" y="4234"/>
                    </a:lnTo>
                    <a:lnTo>
                      <a:pt x="2382" y="4155"/>
                    </a:lnTo>
                    <a:lnTo>
                      <a:pt x="2725" y="3837"/>
                    </a:lnTo>
                    <a:lnTo>
                      <a:pt x="3025" y="3546"/>
                    </a:lnTo>
                    <a:lnTo>
                      <a:pt x="3290" y="3290"/>
                    </a:lnTo>
                    <a:lnTo>
                      <a:pt x="3510" y="3079"/>
                    </a:lnTo>
                    <a:lnTo>
                      <a:pt x="3599" y="2999"/>
                    </a:lnTo>
                    <a:lnTo>
                      <a:pt x="3687" y="2938"/>
                    </a:lnTo>
                    <a:lnTo>
                      <a:pt x="3757" y="2885"/>
                    </a:lnTo>
                    <a:lnTo>
                      <a:pt x="3819" y="2858"/>
                    </a:lnTo>
                    <a:lnTo>
                      <a:pt x="3863" y="2849"/>
                    </a:lnTo>
                    <a:lnTo>
                      <a:pt x="3890" y="2858"/>
                    </a:lnTo>
                    <a:lnTo>
                      <a:pt x="3907" y="2867"/>
                    </a:lnTo>
                    <a:lnTo>
                      <a:pt x="3925" y="2885"/>
                    </a:lnTo>
                    <a:lnTo>
                      <a:pt x="3934" y="2902"/>
                    </a:lnTo>
                    <a:lnTo>
                      <a:pt x="3951" y="2973"/>
                    </a:lnTo>
                    <a:lnTo>
                      <a:pt x="3352" y="3872"/>
                    </a:lnTo>
                    <a:lnTo>
                      <a:pt x="2734" y="4816"/>
                    </a:lnTo>
                    <a:lnTo>
                      <a:pt x="2020" y="5919"/>
                    </a:lnTo>
                    <a:lnTo>
                      <a:pt x="1306" y="7039"/>
                    </a:lnTo>
                    <a:lnTo>
                      <a:pt x="970" y="7577"/>
                    </a:lnTo>
                    <a:lnTo>
                      <a:pt x="670" y="8071"/>
                    </a:lnTo>
                    <a:lnTo>
                      <a:pt x="415" y="8503"/>
                    </a:lnTo>
                    <a:lnTo>
                      <a:pt x="212" y="8873"/>
                    </a:lnTo>
                    <a:lnTo>
                      <a:pt x="71" y="9147"/>
                    </a:lnTo>
                    <a:lnTo>
                      <a:pt x="27" y="9252"/>
                    </a:lnTo>
                    <a:lnTo>
                      <a:pt x="9" y="9323"/>
                    </a:lnTo>
                    <a:lnTo>
                      <a:pt x="0" y="9429"/>
                    </a:lnTo>
                    <a:lnTo>
                      <a:pt x="9" y="9526"/>
                    </a:lnTo>
                    <a:lnTo>
                      <a:pt x="35" y="9614"/>
                    </a:lnTo>
                    <a:lnTo>
                      <a:pt x="80" y="9685"/>
                    </a:lnTo>
                    <a:lnTo>
                      <a:pt x="132" y="9738"/>
                    </a:lnTo>
                    <a:lnTo>
                      <a:pt x="203" y="9782"/>
                    </a:lnTo>
                    <a:lnTo>
                      <a:pt x="282" y="9799"/>
                    </a:lnTo>
                    <a:lnTo>
                      <a:pt x="371" y="9799"/>
                    </a:lnTo>
                    <a:lnTo>
                      <a:pt x="468" y="9791"/>
                    </a:lnTo>
                    <a:lnTo>
                      <a:pt x="573" y="9746"/>
                    </a:lnTo>
                    <a:lnTo>
                      <a:pt x="688" y="9693"/>
                    </a:lnTo>
                    <a:lnTo>
                      <a:pt x="803" y="9614"/>
                    </a:lnTo>
                    <a:lnTo>
                      <a:pt x="917" y="9508"/>
                    </a:lnTo>
                    <a:lnTo>
                      <a:pt x="1032" y="9385"/>
                    </a:lnTo>
                    <a:lnTo>
                      <a:pt x="1156" y="9235"/>
                    </a:lnTo>
                    <a:lnTo>
                      <a:pt x="1270" y="9058"/>
                    </a:lnTo>
                    <a:lnTo>
                      <a:pt x="1394" y="8847"/>
                    </a:lnTo>
                    <a:lnTo>
                      <a:pt x="1561" y="8591"/>
                    </a:lnTo>
                    <a:lnTo>
                      <a:pt x="1949" y="8009"/>
                    </a:lnTo>
                    <a:lnTo>
                      <a:pt x="2390" y="7356"/>
                    </a:lnTo>
                    <a:lnTo>
                      <a:pt x="2849" y="6695"/>
                    </a:lnTo>
                    <a:lnTo>
                      <a:pt x="3634" y="5575"/>
                    </a:lnTo>
                    <a:lnTo>
                      <a:pt x="3978" y="5107"/>
                    </a:lnTo>
                    <a:lnTo>
                      <a:pt x="3537" y="5910"/>
                    </a:lnTo>
                    <a:lnTo>
                      <a:pt x="3096" y="6748"/>
                    </a:lnTo>
                    <a:lnTo>
                      <a:pt x="2593" y="7718"/>
                    </a:lnTo>
                    <a:lnTo>
                      <a:pt x="2099" y="8706"/>
                    </a:lnTo>
                    <a:lnTo>
                      <a:pt x="1879" y="9164"/>
                    </a:lnTo>
                    <a:lnTo>
                      <a:pt x="1676" y="9596"/>
                    </a:lnTo>
                    <a:lnTo>
                      <a:pt x="1517" y="9967"/>
                    </a:lnTo>
                    <a:lnTo>
                      <a:pt x="1394" y="10267"/>
                    </a:lnTo>
                    <a:lnTo>
                      <a:pt x="1358" y="10390"/>
                    </a:lnTo>
                    <a:lnTo>
                      <a:pt x="1332" y="10496"/>
                    </a:lnTo>
                    <a:lnTo>
                      <a:pt x="1323" y="10567"/>
                    </a:lnTo>
                    <a:lnTo>
                      <a:pt x="1332" y="10620"/>
                    </a:lnTo>
                    <a:lnTo>
                      <a:pt x="1358" y="10690"/>
                    </a:lnTo>
                    <a:lnTo>
                      <a:pt x="1403" y="10752"/>
                    </a:lnTo>
                    <a:lnTo>
                      <a:pt x="1455" y="10805"/>
                    </a:lnTo>
                    <a:lnTo>
                      <a:pt x="1508" y="10849"/>
                    </a:lnTo>
                    <a:lnTo>
                      <a:pt x="1570" y="10884"/>
                    </a:lnTo>
                    <a:lnTo>
                      <a:pt x="1641" y="10902"/>
                    </a:lnTo>
                    <a:lnTo>
                      <a:pt x="1711" y="10911"/>
                    </a:lnTo>
                    <a:lnTo>
                      <a:pt x="1791" y="10911"/>
                    </a:lnTo>
                    <a:lnTo>
                      <a:pt x="1861" y="10893"/>
                    </a:lnTo>
                    <a:lnTo>
                      <a:pt x="1941" y="10867"/>
                    </a:lnTo>
                    <a:lnTo>
                      <a:pt x="2020" y="10822"/>
                    </a:lnTo>
                    <a:lnTo>
                      <a:pt x="2099" y="10761"/>
                    </a:lnTo>
                    <a:lnTo>
                      <a:pt x="2170" y="10690"/>
                    </a:lnTo>
                    <a:lnTo>
                      <a:pt x="2240" y="10593"/>
                    </a:lnTo>
                    <a:lnTo>
                      <a:pt x="2302" y="10487"/>
                    </a:lnTo>
                    <a:lnTo>
                      <a:pt x="2364" y="10355"/>
                    </a:lnTo>
                    <a:lnTo>
                      <a:pt x="2443" y="10187"/>
                    </a:lnTo>
                    <a:lnTo>
                      <a:pt x="2558" y="9967"/>
                    </a:lnTo>
                    <a:lnTo>
                      <a:pt x="2867" y="9411"/>
                    </a:lnTo>
                    <a:lnTo>
                      <a:pt x="3255" y="8741"/>
                    </a:lnTo>
                    <a:lnTo>
                      <a:pt x="3669" y="8044"/>
                    </a:lnTo>
                    <a:lnTo>
                      <a:pt x="4410" y="6818"/>
                    </a:lnTo>
                    <a:lnTo>
                      <a:pt x="4736" y="6289"/>
                    </a:lnTo>
                    <a:lnTo>
                      <a:pt x="4534" y="6801"/>
                    </a:lnTo>
                    <a:lnTo>
                      <a:pt x="4331" y="7330"/>
                    </a:lnTo>
                    <a:lnTo>
                      <a:pt x="4093" y="7965"/>
                    </a:lnTo>
                    <a:lnTo>
                      <a:pt x="3854" y="8635"/>
                    </a:lnTo>
                    <a:lnTo>
                      <a:pt x="3643" y="9270"/>
                    </a:lnTo>
                    <a:lnTo>
                      <a:pt x="3555" y="9561"/>
                    </a:lnTo>
                    <a:lnTo>
                      <a:pt x="3475" y="9817"/>
                    </a:lnTo>
                    <a:lnTo>
                      <a:pt x="3422" y="10029"/>
                    </a:lnTo>
                    <a:lnTo>
                      <a:pt x="3396" y="10196"/>
                    </a:lnTo>
                    <a:lnTo>
                      <a:pt x="3396" y="10320"/>
                    </a:lnTo>
                    <a:lnTo>
                      <a:pt x="3396" y="10373"/>
                    </a:lnTo>
                    <a:lnTo>
                      <a:pt x="3405" y="10417"/>
                    </a:lnTo>
                    <a:lnTo>
                      <a:pt x="3422" y="10452"/>
                    </a:lnTo>
                    <a:lnTo>
                      <a:pt x="3440" y="10478"/>
                    </a:lnTo>
                    <a:lnTo>
                      <a:pt x="3466" y="10496"/>
                    </a:lnTo>
                    <a:lnTo>
                      <a:pt x="3484" y="10514"/>
                    </a:lnTo>
                    <a:lnTo>
                      <a:pt x="3519" y="10523"/>
                    </a:lnTo>
                    <a:lnTo>
                      <a:pt x="3546" y="10523"/>
                    </a:lnTo>
                    <a:lnTo>
                      <a:pt x="3616" y="10514"/>
                    </a:lnTo>
                    <a:lnTo>
                      <a:pt x="3696" y="10478"/>
                    </a:lnTo>
                    <a:lnTo>
                      <a:pt x="3775" y="10426"/>
                    </a:lnTo>
                    <a:lnTo>
                      <a:pt x="3863" y="10355"/>
                    </a:lnTo>
                    <a:lnTo>
                      <a:pt x="3951" y="10276"/>
                    </a:lnTo>
                    <a:lnTo>
                      <a:pt x="4040" y="10179"/>
                    </a:lnTo>
                    <a:lnTo>
                      <a:pt x="4128" y="10064"/>
                    </a:lnTo>
                    <a:lnTo>
                      <a:pt x="4207" y="9949"/>
                    </a:lnTo>
                    <a:lnTo>
                      <a:pt x="4278" y="9826"/>
                    </a:lnTo>
                    <a:lnTo>
                      <a:pt x="4340" y="9693"/>
                    </a:lnTo>
                    <a:lnTo>
                      <a:pt x="4392" y="9561"/>
                    </a:lnTo>
                    <a:lnTo>
                      <a:pt x="4516" y="9208"/>
                    </a:lnTo>
                    <a:lnTo>
                      <a:pt x="4701" y="8732"/>
                    </a:lnTo>
                    <a:lnTo>
                      <a:pt x="5151" y="7612"/>
                    </a:lnTo>
                    <a:lnTo>
                      <a:pt x="5733" y="6192"/>
                    </a:lnTo>
                    <a:lnTo>
                      <a:pt x="5707" y="6607"/>
                    </a:lnTo>
                    <a:lnTo>
                      <a:pt x="5671" y="7039"/>
                    </a:lnTo>
                    <a:lnTo>
                      <a:pt x="5645" y="7550"/>
                    </a:lnTo>
                    <a:lnTo>
                      <a:pt x="5627" y="8071"/>
                    </a:lnTo>
                    <a:lnTo>
                      <a:pt x="5627" y="8326"/>
                    </a:lnTo>
                    <a:lnTo>
                      <a:pt x="5627" y="8565"/>
                    </a:lnTo>
                    <a:lnTo>
                      <a:pt x="5636" y="8767"/>
                    </a:lnTo>
                    <a:lnTo>
                      <a:pt x="5654" y="8953"/>
                    </a:lnTo>
                    <a:lnTo>
                      <a:pt x="5680" y="9094"/>
                    </a:lnTo>
                    <a:lnTo>
                      <a:pt x="5698" y="9147"/>
                    </a:lnTo>
                    <a:lnTo>
                      <a:pt x="5715" y="9182"/>
                    </a:lnTo>
                    <a:lnTo>
                      <a:pt x="5751" y="9252"/>
                    </a:lnTo>
                    <a:lnTo>
                      <a:pt x="5795" y="9297"/>
                    </a:lnTo>
                    <a:lnTo>
                      <a:pt x="5839" y="9332"/>
                    </a:lnTo>
                    <a:lnTo>
                      <a:pt x="5874" y="9358"/>
                    </a:lnTo>
                    <a:lnTo>
                      <a:pt x="5918" y="9376"/>
                    </a:lnTo>
                    <a:lnTo>
                      <a:pt x="5998" y="9376"/>
                    </a:lnTo>
                    <a:lnTo>
                      <a:pt x="6042" y="9358"/>
                    </a:lnTo>
                    <a:lnTo>
                      <a:pt x="6077" y="9332"/>
                    </a:lnTo>
                    <a:lnTo>
                      <a:pt x="6121" y="9305"/>
                    </a:lnTo>
                    <a:lnTo>
                      <a:pt x="6156" y="9270"/>
                    </a:lnTo>
                    <a:lnTo>
                      <a:pt x="6183" y="9226"/>
                    </a:lnTo>
                    <a:lnTo>
                      <a:pt x="6245" y="9129"/>
                    </a:lnTo>
                    <a:lnTo>
                      <a:pt x="6280" y="9014"/>
                    </a:lnTo>
                    <a:lnTo>
                      <a:pt x="6306" y="8917"/>
                    </a:lnTo>
                    <a:lnTo>
                      <a:pt x="6324" y="8776"/>
                    </a:lnTo>
                    <a:lnTo>
                      <a:pt x="6368" y="8353"/>
                    </a:lnTo>
                    <a:lnTo>
                      <a:pt x="6421" y="7815"/>
                    </a:lnTo>
                    <a:lnTo>
                      <a:pt x="6474" y="7233"/>
                    </a:lnTo>
                    <a:lnTo>
                      <a:pt x="6562" y="6166"/>
                    </a:lnTo>
                    <a:lnTo>
                      <a:pt x="6597" y="5689"/>
                    </a:lnTo>
                    <a:lnTo>
                      <a:pt x="6668" y="5583"/>
                    </a:lnTo>
                    <a:lnTo>
                      <a:pt x="6853" y="5301"/>
                    </a:lnTo>
                    <a:lnTo>
                      <a:pt x="6968" y="5107"/>
                    </a:lnTo>
                    <a:lnTo>
                      <a:pt x="7100" y="4869"/>
                    </a:lnTo>
                    <a:lnTo>
                      <a:pt x="7232" y="4613"/>
                    </a:lnTo>
                    <a:lnTo>
                      <a:pt x="7365" y="4322"/>
                    </a:lnTo>
                    <a:lnTo>
                      <a:pt x="7497" y="4014"/>
                    </a:lnTo>
                    <a:lnTo>
                      <a:pt x="7612" y="3696"/>
                    </a:lnTo>
                    <a:lnTo>
                      <a:pt x="7665" y="3528"/>
                    </a:lnTo>
                    <a:lnTo>
                      <a:pt x="7709" y="3361"/>
                    </a:lnTo>
                    <a:lnTo>
                      <a:pt x="7744" y="3184"/>
                    </a:lnTo>
                    <a:lnTo>
                      <a:pt x="7779" y="3017"/>
                    </a:lnTo>
                    <a:lnTo>
                      <a:pt x="7806" y="2840"/>
                    </a:lnTo>
                    <a:lnTo>
                      <a:pt x="7823" y="2664"/>
                    </a:lnTo>
                    <a:lnTo>
                      <a:pt x="7832" y="2488"/>
                    </a:lnTo>
                    <a:lnTo>
                      <a:pt x="7832" y="2320"/>
                    </a:lnTo>
                    <a:lnTo>
                      <a:pt x="7815" y="2144"/>
                    </a:lnTo>
                    <a:lnTo>
                      <a:pt x="7797" y="1976"/>
                    </a:lnTo>
                    <a:lnTo>
                      <a:pt x="7762" y="1809"/>
                    </a:lnTo>
                    <a:lnTo>
                      <a:pt x="7717" y="1641"/>
                    </a:lnTo>
                    <a:lnTo>
                      <a:pt x="7656" y="1482"/>
                    </a:lnTo>
                    <a:lnTo>
                      <a:pt x="7603" y="1332"/>
                    </a:lnTo>
                    <a:lnTo>
                      <a:pt x="7541" y="1191"/>
                    </a:lnTo>
                    <a:lnTo>
                      <a:pt x="7479" y="1059"/>
                    </a:lnTo>
                    <a:lnTo>
                      <a:pt x="7409" y="935"/>
                    </a:lnTo>
                    <a:lnTo>
                      <a:pt x="7347" y="821"/>
                    </a:lnTo>
                    <a:lnTo>
                      <a:pt x="7277" y="724"/>
                    </a:lnTo>
                    <a:lnTo>
                      <a:pt x="7206" y="627"/>
                    </a:lnTo>
                    <a:lnTo>
                      <a:pt x="7135" y="539"/>
                    </a:lnTo>
                    <a:lnTo>
                      <a:pt x="7065" y="459"/>
                    </a:lnTo>
                    <a:lnTo>
                      <a:pt x="6994" y="389"/>
                    </a:lnTo>
                    <a:lnTo>
                      <a:pt x="6924" y="327"/>
                    </a:lnTo>
                    <a:lnTo>
                      <a:pt x="6783" y="212"/>
                    </a:lnTo>
                    <a:lnTo>
                      <a:pt x="6633" y="133"/>
                    </a:lnTo>
                    <a:lnTo>
                      <a:pt x="6500" y="71"/>
                    </a:lnTo>
                    <a:lnTo>
                      <a:pt x="6368" y="27"/>
                    </a:lnTo>
                    <a:lnTo>
                      <a:pt x="6245" y="9"/>
                    </a:lnTo>
                    <a:lnTo>
                      <a:pt x="6130" y="1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75"/>
              <p:cNvSpPr/>
              <p:nvPr/>
            </p:nvSpPr>
            <p:spPr>
              <a:xfrm>
                <a:off x="887400" y="2086500"/>
                <a:ext cx="954100" cy="1021575"/>
              </a:xfrm>
              <a:custGeom>
                <a:rect b="b" l="l" r="r" t="t"/>
                <a:pathLst>
                  <a:path extrusionOk="0" h="40863" w="38164">
                    <a:moveTo>
                      <a:pt x="19201" y="0"/>
                    </a:moveTo>
                    <a:lnTo>
                      <a:pt x="12375" y="1429"/>
                    </a:lnTo>
                    <a:lnTo>
                      <a:pt x="12180" y="1473"/>
                    </a:lnTo>
                    <a:lnTo>
                      <a:pt x="11978" y="1517"/>
                    </a:lnTo>
                    <a:lnTo>
                      <a:pt x="11784" y="1579"/>
                    </a:lnTo>
                    <a:lnTo>
                      <a:pt x="11590" y="1641"/>
                    </a:lnTo>
                    <a:lnTo>
                      <a:pt x="11396" y="1702"/>
                    </a:lnTo>
                    <a:lnTo>
                      <a:pt x="11201" y="1773"/>
                    </a:lnTo>
                    <a:lnTo>
                      <a:pt x="11016" y="1852"/>
                    </a:lnTo>
                    <a:lnTo>
                      <a:pt x="10831" y="1932"/>
                    </a:lnTo>
                    <a:lnTo>
                      <a:pt x="10646" y="2020"/>
                    </a:lnTo>
                    <a:lnTo>
                      <a:pt x="10461" y="2108"/>
                    </a:lnTo>
                    <a:lnTo>
                      <a:pt x="10284" y="2205"/>
                    </a:lnTo>
                    <a:lnTo>
                      <a:pt x="10108" y="2302"/>
                    </a:lnTo>
                    <a:lnTo>
                      <a:pt x="9940" y="2408"/>
                    </a:lnTo>
                    <a:lnTo>
                      <a:pt x="9764" y="2514"/>
                    </a:lnTo>
                    <a:lnTo>
                      <a:pt x="9605" y="2628"/>
                    </a:lnTo>
                    <a:lnTo>
                      <a:pt x="9438" y="2752"/>
                    </a:lnTo>
                    <a:lnTo>
                      <a:pt x="9279" y="2866"/>
                    </a:lnTo>
                    <a:lnTo>
                      <a:pt x="9120" y="2999"/>
                    </a:lnTo>
                    <a:lnTo>
                      <a:pt x="8970" y="3131"/>
                    </a:lnTo>
                    <a:lnTo>
                      <a:pt x="8820" y="3263"/>
                    </a:lnTo>
                    <a:lnTo>
                      <a:pt x="8670" y="3404"/>
                    </a:lnTo>
                    <a:lnTo>
                      <a:pt x="8529" y="3546"/>
                    </a:lnTo>
                    <a:lnTo>
                      <a:pt x="8388" y="3687"/>
                    </a:lnTo>
                    <a:lnTo>
                      <a:pt x="8256" y="3845"/>
                    </a:lnTo>
                    <a:lnTo>
                      <a:pt x="8123" y="3995"/>
                    </a:lnTo>
                    <a:lnTo>
                      <a:pt x="8000" y="4154"/>
                    </a:lnTo>
                    <a:lnTo>
                      <a:pt x="7876" y="4313"/>
                    </a:lnTo>
                    <a:lnTo>
                      <a:pt x="7753" y="4481"/>
                    </a:lnTo>
                    <a:lnTo>
                      <a:pt x="7638" y="4648"/>
                    </a:lnTo>
                    <a:lnTo>
                      <a:pt x="7532" y="4824"/>
                    </a:lnTo>
                    <a:lnTo>
                      <a:pt x="7427" y="5001"/>
                    </a:lnTo>
                    <a:lnTo>
                      <a:pt x="7321" y="5177"/>
                    </a:lnTo>
                    <a:lnTo>
                      <a:pt x="0" y="18575"/>
                    </a:lnTo>
                    <a:lnTo>
                      <a:pt x="6068" y="20427"/>
                    </a:lnTo>
                    <a:lnTo>
                      <a:pt x="10461" y="13688"/>
                    </a:lnTo>
                    <a:lnTo>
                      <a:pt x="10461" y="13688"/>
                    </a:lnTo>
                    <a:lnTo>
                      <a:pt x="6227" y="40862"/>
                    </a:lnTo>
                    <a:lnTo>
                      <a:pt x="28074" y="40862"/>
                    </a:lnTo>
                    <a:lnTo>
                      <a:pt x="29353" y="13283"/>
                    </a:lnTo>
                    <a:lnTo>
                      <a:pt x="33807" y="22094"/>
                    </a:lnTo>
                    <a:lnTo>
                      <a:pt x="38164" y="16511"/>
                    </a:lnTo>
                    <a:lnTo>
                      <a:pt x="33242" y="6527"/>
                    </a:lnTo>
                    <a:lnTo>
                      <a:pt x="33154" y="6350"/>
                    </a:lnTo>
                    <a:lnTo>
                      <a:pt x="33057" y="6174"/>
                    </a:lnTo>
                    <a:lnTo>
                      <a:pt x="32854" y="5830"/>
                    </a:lnTo>
                    <a:lnTo>
                      <a:pt x="32634" y="5504"/>
                    </a:lnTo>
                    <a:lnTo>
                      <a:pt x="32395" y="5186"/>
                    </a:lnTo>
                    <a:lnTo>
                      <a:pt x="32140" y="4886"/>
                    </a:lnTo>
                    <a:lnTo>
                      <a:pt x="31875" y="4595"/>
                    </a:lnTo>
                    <a:lnTo>
                      <a:pt x="31593" y="4322"/>
                    </a:lnTo>
                    <a:lnTo>
                      <a:pt x="31302" y="4066"/>
                    </a:lnTo>
                    <a:lnTo>
                      <a:pt x="30993" y="3819"/>
                    </a:lnTo>
                    <a:lnTo>
                      <a:pt x="30676" y="3599"/>
                    </a:lnTo>
                    <a:lnTo>
                      <a:pt x="30340" y="3387"/>
                    </a:lnTo>
                    <a:lnTo>
                      <a:pt x="29996" y="3193"/>
                    </a:lnTo>
                    <a:lnTo>
                      <a:pt x="29644" y="3016"/>
                    </a:lnTo>
                    <a:lnTo>
                      <a:pt x="29282" y="2866"/>
                    </a:lnTo>
                    <a:lnTo>
                      <a:pt x="28912" y="2725"/>
                    </a:lnTo>
                    <a:lnTo>
                      <a:pt x="28718" y="2664"/>
                    </a:lnTo>
                    <a:lnTo>
                      <a:pt x="28524" y="2611"/>
                    </a:lnTo>
                    <a:lnTo>
                      <a:pt x="1920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75"/>
              <p:cNvSpPr/>
              <p:nvPr/>
            </p:nvSpPr>
            <p:spPr>
              <a:xfrm>
                <a:off x="1329925" y="2649850"/>
                <a:ext cx="69050" cy="68825"/>
              </a:xfrm>
              <a:custGeom>
                <a:rect b="b" l="l" r="r" t="t"/>
                <a:pathLst>
                  <a:path extrusionOk="0" h="2753" w="2762">
                    <a:moveTo>
                      <a:pt x="1385" y="1"/>
                    </a:moveTo>
                    <a:lnTo>
                      <a:pt x="1244" y="9"/>
                    </a:lnTo>
                    <a:lnTo>
                      <a:pt x="1103" y="27"/>
                    </a:lnTo>
                    <a:lnTo>
                      <a:pt x="971" y="62"/>
                    </a:lnTo>
                    <a:lnTo>
                      <a:pt x="847" y="107"/>
                    </a:lnTo>
                    <a:lnTo>
                      <a:pt x="724" y="168"/>
                    </a:lnTo>
                    <a:lnTo>
                      <a:pt x="609" y="230"/>
                    </a:lnTo>
                    <a:lnTo>
                      <a:pt x="503" y="309"/>
                    </a:lnTo>
                    <a:lnTo>
                      <a:pt x="406" y="406"/>
                    </a:lnTo>
                    <a:lnTo>
                      <a:pt x="318" y="503"/>
                    </a:lnTo>
                    <a:lnTo>
                      <a:pt x="239" y="609"/>
                    </a:lnTo>
                    <a:lnTo>
                      <a:pt x="168" y="715"/>
                    </a:lnTo>
                    <a:lnTo>
                      <a:pt x="115" y="839"/>
                    </a:lnTo>
                    <a:lnTo>
                      <a:pt x="62" y="971"/>
                    </a:lnTo>
                    <a:lnTo>
                      <a:pt x="36" y="1094"/>
                    </a:lnTo>
                    <a:lnTo>
                      <a:pt x="9" y="1235"/>
                    </a:lnTo>
                    <a:lnTo>
                      <a:pt x="1" y="1377"/>
                    </a:lnTo>
                    <a:lnTo>
                      <a:pt x="9" y="1518"/>
                    </a:lnTo>
                    <a:lnTo>
                      <a:pt x="36" y="1650"/>
                    </a:lnTo>
                    <a:lnTo>
                      <a:pt x="62" y="1782"/>
                    </a:lnTo>
                    <a:lnTo>
                      <a:pt x="115" y="1915"/>
                    </a:lnTo>
                    <a:lnTo>
                      <a:pt x="168" y="2029"/>
                    </a:lnTo>
                    <a:lnTo>
                      <a:pt x="239" y="2144"/>
                    </a:lnTo>
                    <a:lnTo>
                      <a:pt x="318" y="2250"/>
                    </a:lnTo>
                    <a:lnTo>
                      <a:pt x="406" y="2347"/>
                    </a:lnTo>
                    <a:lnTo>
                      <a:pt x="503" y="2444"/>
                    </a:lnTo>
                    <a:lnTo>
                      <a:pt x="609" y="2514"/>
                    </a:lnTo>
                    <a:lnTo>
                      <a:pt x="724" y="2585"/>
                    </a:lnTo>
                    <a:lnTo>
                      <a:pt x="847" y="2647"/>
                    </a:lnTo>
                    <a:lnTo>
                      <a:pt x="971" y="2691"/>
                    </a:lnTo>
                    <a:lnTo>
                      <a:pt x="1103" y="2726"/>
                    </a:lnTo>
                    <a:lnTo>
                      <a:pt x="1244" y="2744"/>
                    </a:lnTo>
                    <a:lnTo>
                      <a:pt x="1385" y="2752"/>
                    </a:lnTo>
                    <a:lnTo>
                      <a:pt x="1527" y="2744"/>
                    </a:lnTo>
                    <a:lnTo>
                      <a:pt x="1659" y="2726"/>
                    </a:lnTo>
                    <a:lnTo>
                      <a:pt x="1791" y="2691"/>
                    </a:lnTo>
                    <a:lnTo>
                      <a:pt x="1915" y="2647"/>
                    </a:lnTo>
                    <a:lnTo>
                      <a:pt x="2038" y="2585"/>
                    </a:lnTo>
                    <a:lnTo>
                      <a:pt x="2153" y="2514"/>
                    </a:lnTo>
                    <a:lnTo>
                      <a:pt x="2259" y="2444"/>
                    </a:lnTo>
                    <a:lnTo>
                      <a:pt x="2356" y="2347"/>
                    </a:lnTo>
                    <a:lnTo>
                      <a:pt x="2444" y="2250"/>
                    </a:lnTo>
                    <a:lnTo>
                      <a:pt x="2523" y="2144"/>
                    </a:lnTo>
                    <a:lnTo>
                      <a:pt x="2594" y="2029"/>
                    </a:lnTo>
                    <a:lnTo>
                      <a:pt x="2655" y="1915"/>
                    </a:lnTo>
                    <a:lnTo>
                      <a:pt x="2700" y="1782"/>
                    </a:lnTo>
                    <a:lnTo>
                      <a:pt x="2735" y="1650"/>
                    </a:lnTo>
                    <a:lnTo>
                      <a:pt x="2752" y="1518"/>
                    </a:lnTo>
                    <a:lnTo>
                      <a:pt x="2761" y="1377"/>
                    </a:lnTo>
                    <a:lnTo>
                      <a:pt x="2752" y="1235"/>
                    </a:lnTo>
                    <a:lnTo>
                      <a:pt x="2735" y="1094"/>
                    </a:lnTo>
                    <a:lnTo>
                      <a:pt x="2700" y="971"/>
                    </a:lnTo>
                    <a:lnTo>
                      <a:pt x="2655" y="839"/>
                    </a:lnTo>
                    <a:lnTo>
                      <a:pt x="2594" y="715"/>
                    </a:lnTo>
                    <a:lnTo>
                      <a:pt x="2523" y="609"/>
                    </a:lnTo>
                    <a:lnTo>
                      <a:pt x="2444" y="503"/>
                    </a:lnTo>
                    <a:lnTo>
                      <a:pt x="2356" y="406"/>
                    </a:lnTo>
                    <a:lnTo>
                      <a:pt x="2259" y="309"/>
                    </a:lnTo>
                    <a:lnTo>
                      <a:pt x="2153" y="230"/>
                    </a:lnTo>
                    <a:lnTo>
                      <a:pt x="2038" y="168"/>
                    </a:lnTo>
                    <a:lnTo>
                      <a:pt x="1915" y="107"/>
                    </a:lnTo>
                    <a:lnTo>
                      <a:pt x="1791" y="62"/>
                    </a:lnTo>
                    <a:lnTo>
                      <a:pt x="1659" y="27"/>
                    </a:lnTo>
                    <a:lnTo>
                      <a:pt x="1527" y="9"/>
                    </a:lnTo>
                    <a:lnTo>
                      <a:pt x="1385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75"/>
              <p:cNvSpPr/>
              <p:nvPr/>
            </p:nvSpPr>
            <p:spPr>
              <a:xfrm>
                <a:off x="1316925" y="2778400"/>
                <a:ext cx="69025" cy="69050"/>
              </a:xfrm>
              <a:custGeom>
                <a:rect b="b" l="l" r="r" t="t"/>
                <a:pathLst>
                  <a:path extrusionOk="0" h="2762" w="2761">
                    <a:moveTo>
                      <a:pt x="1376" y="1"/>
                    </a:moveTo>
                    <a:lnTo>
                      <a:pt x="1235" y="9"/>
                    </a:lnTo>
                    <a:lnTo>
                      <a:pt x="1103" y="27"/>
                    </a:lnTo>
                    <a:lnTo>
                      <a:pt x="970" y="62"/>
                    </a:lnTo>
                    <a:lnTo>
                      <a:pt x="847" y="106"/>
                    </a:lnTo>
                    <a:lnTo>
                      <a:pt x="724" y="168"/>
                    </a:lnTo>
                    <a:lnTo>
                      <a:pt x="609" y="239"/>
                    </a:lnTo>
                    <a:lnTo>
                      <a:pt x="503" y="318"/>
                    </a:lnTo>
                    <a:lnTo>
                      <a:pt x="406" y="406"/>
                    </a:lnTo>
                    <a:lnTo>
                      <a:pt x="318" y="503"/>
                    </a:lnTo>
                    <a:lnTo>
                      <a:pt x="238" y="609"/>
                    </a:lnTo>
                    <a:lnTo>
                      <a:pt x="168" y="724"/>
                    </a:lnTo>
                    <a:lnTo>
                      <a:pt x="106" y="847"/>
                    </a:lnTo>
                    <a:lnTo>
                      <a:pt x="62" y="971"/>
                    </a:lnTo>
                    <a:lnTo>
                      <a:pt x="27" y="1103"/>
                    </a:lnTo>
                    <a:lnTo>
                      <a:pt x="9" y="1235"/>
                    </a:lnTo>
                    <a:lnTo>
                      <a:pt x="0" y="1377"/>
                    </a:lnTo>
                    <a:lnTo>
                      <a:pt x="9" y="1518"/>
                    </a:lnTo>
                    <a:lnTo>
                      <a:pt x="27" y="1659"/>
                    </a:lnTo>
                    <a:lnTo>
                      <a:pt x="62" y="1791"/>
                    </a:lnTo>
                    <a:lnTo>
                      <a:pt x="106" y="1915"/>
                    </a:lnTo>
                    <a:lnTo>
                      <a:pt x="168" y="2038"/>
                    </a:lnTo>
                    <a:lnTo>
                      <a:pt x="238" y="2153"/>
                    </a:lnTo>
                    <a:lnTo>
                      <a:pt x="318" y="2258"/>
                    </a:lnTo>
                    <a:lnTo>
                      <a:pt x="406" y="2356"/>
                    </a:lnTo>
                    <a:lnTo>
                      <a:pt x="503" y="2444"/>
                    </a:lnTo>
                    <a:lnTo>
                      <a:pt x="609" y="2523"/>
                    </a:lnTo>
                    <a:lnTo>
                      <a:pt x="724" y="2594"/>
                    </a:lnTo>
                    <a:lnTo>
                      <a:pt x="847" y="2647"/>
                    </a:lnTo>
                    <a:lnTo>
                      <a:pt x="970" y="2699"/>
                    </a:lnTo>
                    <a:lnTo>
                      <a:pt x="1103" y="2726"/>
                    </a:lnTo>
                    <a:lnTo>
                      <a:pt x="1235" y="2752"/>
                    </a:lnTo>
                    <a:lnTo>
                      <a:pt x="1376" y="2761"/>
                    </a:lnTo>
                    <a:lnTo>
                      <a:pt x="1517" y="2752"/>
                    </a:lnTo>
                    <a:lnTo>
                      <a:pt x="1658" y="2726"/>
                    </a:lnTo>
                    <a:lnTo>
                      <a:pt x="1791" y="2699"/>
                    </a:lnTo>
                    <a:lnTo>
                      <a:pt x="1914" y="2647"/>
                    </a:lnTo>
                    <a:lnTo>
                      <a:pt x="2038" y="2594"/>
                    </a:lnTo>
                    <a:lnTo>
                      <a:pt x="2152" y="2523"/>
                    </a:lnTo>
                    <a:lnTo>
                      <a:pt x="2258" y="2444"/>
                    </a:lnTo>
                    <a:lnTo>
                      <a:pt x="2355" y="2356"/>
                    </a:lnTo>
                    <a:lnTo>
                      <a:pt x="2443" y="2258"/>
                    </a:lnTo>
                    <a:lnTo>
                      <a:pt x="2523" y="2153"/>
                    </a:lnTo>
                    <a:lnTo>
                      <a:pt x="2593" y="2038"/>
                    </a:lnTo>
                    <a:lnTo>
                      <a:pt x="2646" y="1915"/>
                    </a:lnTo>
                    <a:lnTo>
                      <a:pt x="2699" y="1791"/>
                    </a:lnTo>
                    <a:lnTo>
                      <a:pt x="2726" y="1659"/>
                    </a:lnTo>
                    <a:lnTo>
                      <a:pt x="2752" y="1518"/>
                    </a:lnTo>
                    <a:lnTo>
                      <a:pt x="2761" y="1377"/>
                    </a:lnTo>
                    <a:lnTo>
                      <a:pt x="2752" y="1235"/>
                    </a:lnTo>
                    <a:lnTo>
                      <a:pt x="2726" y="1103"/>
                    </a:lnTo>
                    <a:lnTo>
                      <a:pt x="2699" y="971"/>
                    </a:lnTo>
                    <a:lnTo>
                      <a:pt x="2646" y="847"/>
                    </a:lnTo>
                    <a:lnTo>
                      <a:pt x="2593" y="724"/>
                    </a:lnTo>
                    <a:lnTo>
                      <a:pt x="2523" y="609"/>
                    </a:lnTo>
                    <a:lnTo>
                      <a:pt x="2443" y="503"/>
                    </a:lnTo>
                    <a:lnTo>
                      <a:pt x="2355" y="406"/>
                    </a:lnTo>
                    <a:lnTo>
                      <a:pt x="2258" y="318"/>
                    </a:lnTo>
                    <a:lnTo>
                      <a:pt x="2152" y="239"/>
                    </a:lnTo>
                    <a:lnTo>
                      <a:pt x="2038" y="168"/>
                    </a:lnTo>
                    <a:lnTo>
                      <a:pt x="1914" y="106"/>
                    </a:lnTo>
                    <a:lnTo>
                      <a:pt x="1791" y="62"/>
                    </a:lnTo>
                    <a:lnTo>
                      <a:pt x="1658" y="27"/>
                    </a:lnTo>
                    <a:lnTo>
                      <a:pt x="1517" y="9"/>
                    </a:lnTo>
                    <a:lnTo>
                      <a:pt x="137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75"/>
              <p:cNvSpPr/>
              <p:nvPr/>
            </p:nvSpPr>
            <p:spPr>
              <a:xfrm>
                <a:off x="762825" y="2348000"/>
                <a:ext cx="339350" cy="514875"/>
              </a:xfrm>
              <a:custGeom>
                <a:rect b="b" l="l" r="r" t="t"/>
                <a:pathLst>
                  <a:path extrusionOk="0" h="20595" w="13574">
                    <a:moveTo>
                      <a:pt x="9323" y="0"/>
                    </a:moveTo>
                    <a:lnTo>
                      <a:pt x="0" y="17446"/>
                    </a:lnTo>
                    <a:lnTo>
                      <a:pt x="4384" y="20595"/>
                    </a:lnTo>
                    <a:lnTo>
                      <a:pt x="13574" y="5936"/>
                    </a:lnTo>
                    <a:lnTo>
                      <a:pt x="932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75"/>
              <p:cNvSpPr/>
              <p:nvPr/>
            </p:nvSpPr>
            <p:spPr>
              <a:xfrm>
                <a:off x="1523525" y="2895050"/>
                <a:ext cx="198025" cy="121525"/>
              </a:xfrm>
              <a:custGeom>
                <a:rect b="b" l="l" r="r" t="t"/>
                <a:pathLst>
                  <a:path extrusionOk="0" h="4861" w="7921">
                    <a:moveTo>
                      <a:pt x="1659" y="477"/>
                    </a:moveTo>
                    <a:lnTo>
                      <a:pt x="1764" y="485"/>
                    </a:lnTo>
                    <a:lnTo>
                      <a:pt x="1870" y="503"/>
                    </a:lnTo>
                    <a:lnTo>
                      <a:pt x="6659" y="1535"/>
                    </a:lnTo>
                    <a:lnTo>
                      <a:pt x="6756" y="1561"/>
                    </a:lnTo>
                    <a:lnTo>
                      <a:pt x="6845" y="1597"/>
                    </a:lnTo>
                    <a:lnTo>
                      <a:pt x="6933" y="1641"/>
                    </a:lnTo>
                    <a:lnTo>
                      <a:pt x="7012" y="1685"/>
                    </a:lnTo>
                    <a:lnTo>
                      <a:pt x="7083" y="1747"/>
                    </a:lnTo>
                    <a:lnTo>
                      <a:pt x="7153" y="1808"/>
                    </a:lnTo>
                    <a:lnTo>
                      <a:pt x="7224" y="1888"/>
                    </a:lnTo>
                    <a:lnTo>
                      <a:pt x="7277" y="1967"/>
                    </a:lnTo>
                    <a:lnTo>
                      <a:pt x="7330" y="2046"/>
                    </a:lnTo>
                    <a:lnTo>
                      <a:pt x="7365" y="2144"/>
                    </a:lnTo>
                    <a:lnTo>
                      <a:pt x="7400" y="2232"/>
                    </a:lnTo>
                    <a:lnTo>
                      <a:pt x="7418" y="2320"/>
                    </a:lnTo>
                    <a:lnTo>
                      <a:pt x="7436" y="2417"/>
                    </a:lnTo>
                    <a:lnTo>
                      <a:pt x="7436" y="2514"/>
                    </a:lnTo>
                    <a:lnTo>
                      <a:pt x="7427" y="2611"/>
                    </a:lnTo>
                    <a:lnTo>
                      <a:pt x="7418" y="2708"/>
                    </a:lnTo>
                    <a:lnTo>
                      <a:pt x="7224" y="3599"/>
                    </a:lnTo>
                    <a:lnTo>
                      <a:pt x="7197" y="3696"/>
                    </a:lnTo>
                    <a:lnTo>
                      <a:pt x="7162" y="3793"/>
                    </a:lnTo>
                    <a:lnTo>
                      <a:pt x="7118" y="3872"/>
                    </a:lnTo>
                    <a:lnTo>
                      <a:pt x="7065" y="3960"/>
                    </a:lnTo>
                    <a:lnTo>
                      <a:pt x="7003" y="4031"/>
                    </a:lnTo>
                    <a:lnTo>
                      <a:pt x="6942" y="4102"/>
                    </a:lnTo>
                    <a:lnTo>
                      <a:pt x="6871" y="4163"/>
                    </a:lnTo>
                    <a:lnTo>
                      <a:pt x="6792" y="4216"/>
                    </a:lnTo>
                    <a:lnTo>
                      <a:pt x="6712" y="4269"/>
                    </a:lnTo>
                    <a:lnTo>
                      <a:pt x="6624" y="4304"/>
                    </a:lnTo>
                    <a:lnTo>
                      <a:pt x="6536" y="4340"/>
                    </a:lnTo>
                    <a:lnTo>
                      <a:pt x="6439" y="4357"/>
                    </a:lnTo>
                    <a:lnTo>
                      <a:pt x="6342" y="4375"/>
                    </a:lnTo>
                    <a:lnTo>
                      <a:pt x="6148" y="4375"/>
                    </a:lnTo>
                    <a:lnTo>
                      <a:pt x="6051" y="4357"/>
                    </a:lnTo>
                    <a:lnTo>
                      <a:pt x="1262" y="3325"/>
                    </a:lnTo>
                    <a:lnTo>
                      <a:pt x="1165" y="3299"/>
                    </a:lnTo>
                    <a:lnTo>
                      <a:pt x="1076" y="3264"/>
                    </a:lnTo>
                    <a:lnTo>
                      <a:pt x="988" y="3220"/>
                    </a:lnTo>
                    <a:lnTo>
                      <a:pt x="909" y="3167"/>
                    </a:lnTo>
                    <a:lnTo>
                      <a:pt x="830" y="3114"/>
                    </a:lnTo>
                    <a:lnTo>
                      <a:pt x="759" y="3043"/>
                    </a:lnTo>
                    <a:lnTo>
                      <a:pt x="697" y="2973"/>
                    </a:lnTo>
                    <a:lnTo>
                      <a:pt x="644" y="2893"/>
                    </a:lnTo>
                    <a:lnTo>
                      <a:pt x="591" y="2805"/>
                    </a:lnTo>
                    <a:lnTo>
                      <a:pt x="556" y="2717"/>
                    </a:lnTo>
                    <a:lnTo>
                      <a:pt x="521" y="2629"/>
                    </a:lnTo>
                    <a:lnTo>
                      <a:pt x="503" y="2532"/>
                    </a:lnTo>
                    <a:lnTo>
                      <a:pt x="486" y="2443"/>
                    </a:lnTo>
                    <a:lnTo>
                      <a:pt x="486" y="2346"/>
                    </a:lnTo>
                    <a:lnTo>
                      <a:pt x="486" y="2249"/>
                    </a:lnTo>
                    <a:lnTo>
                      <a:pt x="503" y="2152"/>
                    </a:lnTo>
                    <a:lnTo>
                      <a:pt x="697" y="1262"/>
                    </a:lnTo>
                    <a:lnTo>
                      <a:pt x="724" y="1173"/>
                    </a:lnTo>
                    <a:lnTo>
                      <a:pt x="750" y="1094"/>
                    </a:lnTo>
                    <a:lnTo>
                      <a:pt x="785" y="1015"/>
                    </a:lnTo>
                    <a:lnTo>
                      <a:pt x="830" y="944"/>
                    </a:lnTo>
                    <a:lnTo>
                      <a:pt x="874" y="873"/>
                    </a:lnTo>
                    <a:lnTo>
                      <a:pt x="927" y="812"/>
                    </a:lnTo>
                    <a:lnTo>
                      <a:pt x="988" y="750"/>
                    </a:lnTo>
                    <a:lnTo>
                      <a:pt x="1050" y="697"/>
                    </a:lnTo>
                    <a:lnTo>
                      <a:pt x="1112" y="644"/>
                    </a:lnTo>
                    <a:lnTo>
                      <a:pt x="1182" y="609"/>
                    </a:lnTo>
                    <a:lnTo>
                      <a:pt x="1253" y="565"/>
                    </a:lnTo>
                    <a:lnTo>
                      <a:pt x="1332" y="538"/>
                    </a:lnTo>
                    <a:lnTo>
                      <a:pt x="1412" y="512"/>
                    </a:lnTo>
                    <a:lnTo>
                      <a:pt x="1491" y="494"/>
                    </a:lnTo>
                    <a:lnTo>
                      <a:pt x="1579" y="485"/>
                    </a:lnTo>
                    <a:lnTo>
                      <a:pt x="1659" y="477"/>
                    </a:lnTo>
                    <a:close/>
                    <a:moveTo>
                      <a:pt x="1535" y="0"/>
                    </a:moveTo>
                    <a:lnTo>
                      <a:pt x="1385" y="27"/>
                    </a:lnTo>
                    <a:lnTo>
                      <a:pt x="1253" y="53"/>
                    </a:lnTo>
                    <a:lnTo>
                      <a:pt x="1112" y="106"/>
                    </a:lnTo>
                    <a:lnTo>
                      <a:pt x="988" y="159"/>
                    </a:lnTo>
                    <a:lnTo>
                      <a:pt x="865" y="230"/>
                    </a:lnTo>
                    <a:lnTo>
                      <a:pt x="750" y="318"/>
                    </a:lnTo>
                    <a:lnTo>
                      <a:pt x="644" y="406"/>
                    </a:lnTo>
                    <a:lnTo>
                      <a:pt x="547" y="512"/>
                    </a:lnTo>
                    <a:lnTo>
                      <a:pt x="459" y="627"/>
                    </a:lnTo>
                    <a:lnTo>
                      <a:pt x="380" y="741"/>
                    </a:lnTo>
                    <a:lnTo>
                      <a:pt x="318" y="873"/>
                    </a:lnTo>
                    <a:lnTo>
                      <a:pt x="265" y="1015"/>
                    </a:lnTo>
                    <a:lnTo>
                      <a:pt x="230" y="1156"/>
                    </a:lnTo>
                    <a:lnTo>
                      <a:pt x="36" y="2046"/>
                    </a:lnTo>
                    <a:lnTo>
                      <a:pt x="9" y="2196"/>
                    </a:lnTo>
                    <a:lnTo>
                      <a:pt x="0" y="2338"/>
                    </a:lnTo>
                    <a:lnTo>
                      <a:pt x="0" y="2479"/>
                    </a:lnTo>
                    <a:lnTo>
                      <a:pt x="27" y="2620"/>
                    </a:lnTo>
                    <a:lnTo>
                      <a:pt x="53" y="2761"/>
                    </a:lnTo>
                    <a:lnTo>
                      <a:pt x="106" y="2893"/>
                    </a:lnTo>
                    <a:lnTo>
                      <a:pt x="159" y="3025"/>
                    </a:lnTo>
                    <a:lnTo>
                      <a:pt x="239" y="3158"/>
                    </a:lnTo>
                    <a:lnTo>
                      <a:pt x="318" y="3272"/>
                    </a:lnTo>
                    <a:lnTo>
                      <a:pt x="415" y="3387"/>
                    </a:lnTo>
                    <a:lnTo>
                      <a:pt x="521" y="3484"/>
                    </a:lnTo>
                    <a:lnTo>
                      <a:pt x="635" y="3572"/>
                    </a:lnTo>
                    <a:lnTo>
                      <a:pt x="759" y="3643"/>
                    </a:lnTo>
                    <a:lnTo>
                      <a:pt x="882" y="3705"/>
                    </a:lnTo>
                    <a:lnTo>
                      <a:pt x="1015" y="3758"/>
                    </a:lnTo>
                    <a:lnTo>
                      <a:pt x="1156" y="3793"/>
                    </a:lnTo>
                    <a:lnTo>
                      <a:pt x="5945" y="4825"/>
                    </a:lnTo>
                    <a:lnTo>
                      <a:pt x="6104" y="4851"/>
                    </a:lnTo>
                    <a:lnTo>
                      <a:pt x="6254" y="4860"/>
                    </a:lnTo>
                    <a:lnTo>
                      <a:pt x="6386" y="4860"/>
                    </a:lnTo>
                    <a:lnTo>
                      <a:pt x="6509" y="4842"/>
                    </a:lnTo>
                    <a:lnTo>
                      <a:pt x="6633" y="4816"/>
                    </a:lnTo>
                    <a:lnTo>
                      <a:pt x="6748" y="4781"/>
                    </a:lnTo>
                    <a:lnTo>
                      <a:pt x="6862" y="4728"/>
                    </a:lnTo>
                    <a:lnTo>
                      <a:pt x="6968" y="4675"/>
                    </a:lnTo>
                    <a:lnTo>
                      <a:pt x="7074" y="4613"/>
                    </a:lnTo>
                    <a:lnTo>
                      <a:pt x="7171" y="4543"/>
                    </a:lnTo>
                    <a:lnTo>
                      <a:pt x="7268" y="4463"/>
                    </a:lnTo>
                    <a:lnTo>
                      <a:pt x="7356" y="4375"/>
                    </a:lnTo>
                    <a:lnTo>
                      <a:pt x="7436" y="4278"/>
                    </a:lnTo>
                    <a:lnTo>
                      <a:pt x="7506" y="4172"/>
                    </a:lnTo>
                    <a:lnTo>
                      <a:pt x="7568" y="4066"/>
                    </a:lnTo>
                    <a:lnTo>
                      <a:pt x="7621" y="3952"/>
                    </a:lnTo>
                    <a:lnTo>
                      <a:pt x="7665" y="3828"/>
                    </a:lnTo>
                    <a:lnTo>
                      <a:pt x="7691" y="3705"/>
                    </a:lnTo>
                    <a:lnTo>
                      <a:pt x="7885" y="2814"/>
                    </a:lnTo>
                    <a:lnTo>
                      <a:pt x="7912" y="2664"/>
                    </a:lnTo>
                    <a:lnTo>
                      <a:pt x="7921" y="2523"/>
                    </a:lnTo>
                    <a:lnTo>
                      <a:pt x="7912" y="2382"/>
                    </a:lnTo>
                    <a:lnTo>
                      <a:pt x="7894" y="2241"/>
                    </a:lnTo>
                    <a:lnTo>
                      <a:pt x="7859" y="2099"/>
                    </a:lnTo>
                    <a:lnTo>
                      <a:pt x="7815" y="1958"/>
                    </a:lnTo>
                    <a:lnTo>
                      <a:pt x="7753" y="1826"/>
                    </a:lnTo>
                    <a:lnTo>
                      <a:pt x="7682" y="1703"/>
                    </a:lnTo>
                    <a:lnTo>
                      <a:pt x="7594" y="1588"/>
                    </a:lnTo>
                    <a:lnTo>
                      <a:pt x="7506" y="1473"/>
                    </a:lnTo>
                    <a:lnTo>
                      <a:pt x="7400" y="1376"/>
                    </a:lnTo>
                    <a:lnTo>
                      <a:pt x="7286" y="1288"/>
                    </a:lnTo>
                    <a:lnTo>
                      <a:pt x="7162" y="1217"/>
                    </a:lnTo>
                    <a:lnTo>
                      <a:pt x="7039" y="1156"/>
                    </a:lnTo>
                    <a:lnTo>
                      <a:pt x="6898" y="1103"/>
                    </a:lnTo>
                    <a:lnTo>
                      <a:pt x="6756" y="1059"/>
                    </a:lnTo>
                    <a:lnTo>
                      <a:pt x="1967" y="27"/>
                    </a:lnTo>
                    <a:lnTo>
                      <a:pt x="1826" y="9"/>
                    </a:lnTo>
                    <a:lnTo>
                      <a:pt x="167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75"/>
              <p:cNvSpPr/>
              <p:nvPr/>
            </p:nvSpPr>
            <p:spPr>
              <a:xfrm>
                <a:off x="1242825" y="2920850"/>
                <a:ext cx="668350" cy="526350"/>
              </a:xfrm>
              <a:custGeom>
                <a:rect b="b" l="l" r="r" t="t"/>
                <a:pathLst>
                  <a:path extrusionOk="0" h="21054" w="26734">
                    <a:moveTo>
                      <a:pt x="3458" y="0"/>
                    </a:moveTo>
                    <a:lnTo>
                      <a:pt x="1" y="16035"/>
                    </a:lnTo>
                    <a:lnTo>
                      <a:pt x="23276" y="21053"/>
                    </a:lnTo>
                    <a:lnTo>
                      <a:pt x="26734" y="5019"/>
                    </a:lnTo>
                    <a:lnTo>
                      <a:pt x="3458" y="0"/>
                    </a:lnTo>
                    <a:close/>
                  </a:path>
                </a:pathLst>
              </a:custGeom>
              <a:solidFill>
                <a:srgbClr val="9E9C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75"/>
              <p:cNvSpPr/>
              <p:nvPr/>
            </p:nvSpPr>
            <p:spPr>
              <a:xfrm>
                <a:off x="1294200" y="2903425"/>
                <a:ext cx="620725" cy="306075"/>
              </a:xfrm>
              <a:custGeom>
                <a:rect b="b" l="l" r="r" t="t"/>
                <a:pathLst>
                  <a:path extrusionOk="0" h="12243" w="24829">
                    <a:moveTo>
                      <a:pt x="1553" y="0"/>
                    </a:moveTo>
                    <a:lnTo>
                      <a:pt x="1" y="7224"/>
                    </a:lnTo>
                    <a:lnTo>
                      <a:pt x="23267" y="12242"/>
                    </a:lnTo>
                    <a:lnTo>
                      <a:pt x="24829" y="5019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75"/>
              <p:cNvSpPr/>
              <p:nvPr/>
            </p:nvSpPr>
            <p:spPr>
              <a:xfrm>
                <a:off x="1563225" y="3113325"/>
                <a:ext cx="43675" cy="66850"/>
              </a:xfrm>
              <a:custGeom>
                <a:rect b="b" l="l" r="r" t="t"/>
                <a:pathLst>
                  <a:path extrusionOk="0" h="2674" w="1747">
                    <a:moveTo>
                      <a:pt x="820" y="1"/>
                    </a:moveTo>
                    <a:lnTo>
                      <a:pt x="767" y="10"/>
                    </a:lnTo>
                    <a:lnTo>
                      <a:pt x="662" y="45"/>
                    </a:lnTo>
                    <a:lnTo>
                      <a:pt x="573" y="89"/>
                    </a:lnTo>
                    <a:lnTo>
                      <a:pt x="485" y="151"/>
                    </a:lnTo>
                    <a:lnTo>
                      <a:pt x="423" y="239"/>
                    </a:lnTo>
                    <a:lnTo>
                      <a:pt x="388" y="283"/>
                    </a:lnTo>
                    <a:lnTo>
                      <a:pt x="370" y="327"/>
                    </a:lnTo>
                    <a:lnTo>
                      <a:pt x="344" y="380"/>
                    </a:lnTo>
                    <a:lnTo>
                      <a:pt x="335" y="433"/>
                    </a:lnTo>
                    <a:lnTo>
                      <a:pt x="9" y="1932"/>
                    </a:lnTo>
                    <a:lnTo>
                      <a:pt x="0" y="1985"/>
                    </a:lnTo>
                    <a:lnTo>
                      <a:pt x="0" y="2047"/>
                    </a:lnTo>
                    <a:lnTo>
                      <a:pt x="0" y="2100"/>
                    </a:lnTo>
                    <a:lnTo>
                      <a:pt x="9" y="2153"/>
                    </a:lnTo>
                    <a:lnTo>
                      <a:pt x="35" y="2250"/>
                    </a:lnTo>
                    <a:lnTo>
                      <a:pt x="88" y="2347"/>
                    </a:lnTo>
                    <a:lnTo>
                      <a:pt x="150" y="2426"/>
                    </a:lnTo>
                    <a:lnTo>
                      <a:pt x="229" y="2497"/>
                    </a:lnTo>
                    <a:lnTo>
                      <a:pt x="273" y="2523"/>
                    </a:lnTo>
                    <a:lnTo>
                      <a:pt x="326" y="2550"/>
                    </a:lnTo>
                    <a:lnTo>
                      <a:pt x="370" y="2567"/>
                    </a:lnTo>
                    <a:lnTo>
                      <a:pt x="432" y="2585"/>
                    </a:lnTo>
                    <a:lnTo>
                      <a:pt x="759" y="2656"/>
                    </a:lnTo>
                    <a:lnTo>
                      <a:pt x="820" y="2665"/>
                    </a:lnTo>
                    <a:lnTo>
                      <a:pt x="873" y="2673"/>
                    </a:lnTo>
                    <a:lnTo>
                      <a:pt x="926" y="2665"/>
                    </a:lnTo>
                    <a:lnTo>
                      <a:pt x="979" y="2656"/>
                    </a:lnTo>
                    <a:lnTo>
                      <a:pt x="1076" y="2629"/>
                    </a:lnTo>
                    <a:lnTo>
                      <a:pt x="1173" y="2585"/>
                    </a:lnTo>
                    <a:lnTo>
                      <a:pt x="1252" y="2515"/>
                    </a:lnTo>
                    <a:lnTo>
                      <a:pt x="1323" y="2435"/>
                    </a:lnTo>
                    <a:lnTo>
                      <a:pt x="1358" y="2391"/>
                    </a:lnTo>
                    <a:lnTo>
                      <a:pt x="1376" y="2347"/>
                    </a:lnTo>
                    <a:lnTo>
                      <a:pt x="1394" y="2294"/>
                    </a:lnTo>
                    <a:lnTo>
                      <a:pt x="1411" y="2241"/>
                    </a:lnTo>
                    <a:lnTo>
                      <a:pt x="1738" y="733"/>
                    </a:lnTo>
                    <a:lnTo>
                      <a:pt x="1746" y="680"/>
                    </a:lnTo>
                    <a:lnTo>
                      <a:pt x="1746" y="627"/>
                    </a:lnTo>
                    <a:lnTo>
                      <a:pt x="1746" y="574"/>
                    </a:lnTo>
                    <a:lnTo>
                      <a:pt x="1738" y="521"/>
                    </a:lnTo>
                    <a:lnTo>
                      <a:pt x="1711" y="415"/>
                    </a:lnTo>
                    <a:lnTo>
                      <a:pt x="1658" y="327"/>
                    </a:lnTo>
                    <a:lnTo>
                      <a:pt x="1596" y="239"/>
                    </a:lnTo>
                    <a:lnTo>
                      <a:pt x="1517" y="168"/>
                    </a:lnTo>
                    <a:lnTo>
                      <a:pt x="1473" y="142"/>
                    </a:lnTo>
                    <a:lnTo>
                      <a:pt x="1420" y="116"/>
                    </a:lnTo>
                    <a:lnTo>
                      <a:pt x="1367" y="98"/>
                    </a:lnTo>
                    <a:lnTo>
                      <a:pt x="1314" y="89"/>
                    </a:lnTo>
                    <a:lnTo>
                      <a:pt x="979" y="10"/>
                    </a:lnTo>
                    <a:lnTo>
                      <a:pt x="9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75"/>
              <p:cNvSpPr/>
              <p:nvPr/>
            </p:nvSpPr>
            <p:spPr>
              <a:xfrm>
                <a:off x="1548225" y="2801325"/>
                <a:ext cx="187000" cy="161425"/>
              </a:xfrm>
              <a:custGeom>
                <a:rect b="b" l="l" r="r" t="t"/>
                <a:pathLst>
                  <a:path extrusionOk="0" h="6457" w="7480">
                    <a:moveTo>
                      <a:pt x="5045" y="1"/>
                    </a:moveTo>
                    <a:lnTo>
                      <a:pt x="4490" y="636"/>
                    </a:lnTo>
                    <a:lnTo>
                      <a:pt x="3660" y="1527"/>
                    </a:lnTo>
                    <a:lnTo>
                      <a:pt x="3555" y="1641"/>
                    </a:lnTo>
                    <a:lnTo>
                      <a:pt x="3440" y="1738"/>
                    </a:lnTo>
                    <a:lnTo>
                      <a:pt x="3325" y="1844"/>
                    </a:lnTo>
                    <a:lnTo>
                      <a:pt x="3211" y="1932"/>
                    </a:lnTo>
                    <a:lnTo>
                      <a:pt x="3087" y="2021"/>
                    </a:lnTo>
                    <a:lnTo>
                      <a:pt x="2964" y="2109"/>
                    </a:lnTo>
                    <a:lnTo>
                      <a:pt x="2831" y="2179"/>
                    </a:lnTo>
                    <a:lnTo>
                      <a:pt x="2708" y="2259"/>
                    </a:lnTo>
                    <a:lnTo>
                      <a:pt x="2567" y="2320"/>
                    </a:lnTo>
                    <a:lnTo>
                      <a:pt x="2435" y="2382"/>
                    </a:lnTo>
                    <a:lnTo>
                      <a:pt x="2293" y="2435"/>
                    </a:lnTo>
                    <a:lnTo>
                      <a:pt x="2152" y="2488"/>
                    </a:lnTo>
                    <a:lnTo>
                      <a:pt x="2011" y="2532"/>
                    </a:lnTo>
                    <a:lnTo>
                      <a:pt x="1861" y="2567"/>
                    </a:lnTo>
                    <a:lnTo>
                      <a:pt x="1711" y="2603"/>
                    </a:lnTo>
                    <a:lnTo>
                      <a:pt x="1561" y="2629"/>
                    </a:lnTo>
                    <a:lnTo>
                      <a:pt x="1332" y="2664"/>
                    </a:lnTo>
                    <a:lnTo>
                      <a:pt x="1103" y="2709"/>
                    </a:lnTo>
                    <a:lnTo>
                      <a:pt x="882" y="2761"/>
                    </a:lnTo>
                    <a:lnTo>
                      <a:pt x="671" y="2823"/>
                    </a:lnTo>
                    <a:lnTo>
                      <a:pt x="485" y="2885"/>
                    </a:lnTo>
                    <a:lnTo>
                      <a:pt x="327" y="2956"/>
                    </a:lnTo>
                    <a:lnTo>
                      <a:pt x="265" y="2991"/>
                    </a:lnTo>
                    <a:lnTo>
                      <a:pt x="203" y="3035"/>
                    </a:lnTo>
                    <a:lnTo>
                      <a:pt x="159" y="3079"/>
                    </a:lnTo>
                    <a:lnTo>
                      <a:pt x="124" y="3123"/>
                    </a:lnTo>
                    <a:lnTo>
                      <a:pt x="53" y="3238"/>
                    </a:lnTo>
                    <a:lnTo>
                      <a:pt x="18" y="3335"/>
                    </a:lnTo>
                    <a:lnTo>
                      <a:pt x="0" y="3388"/>
                    </a:lnTo>
                    <a:lnTo>
                      <a:pt x="0" y="3432"/>
                    </a:lnTo>
                    <a:lnTo>
                      <a:pt x="0" y="3467"/>
                    </a:lnTo>
                    <a:lnTo>
                      <a:pt x="9" y="3511"/>
                    </a:lnTo>
                    <a:lnTo>
                      <a:pt x="27" y="3582"/>
                    </a:lnTo>
                    <a:lnTo>
                      <a:pt x="71" y="3643"/>
                    </a:lnTo>
                    <a:lnTo>
                      <a:pt x="124" y="3688"/>
                    </a:lnTo>
                    <a:lnTo>
                      <a:pt x="185" y="3732"/>
                    </a:lnTo>
                    <a:lnTo>
                      <a:pt x="247" y="3767"/>
                    </a:lnTo>
                    <a:lnTo>
                      <a:pt x="318" y="3793"/>
                    </a:lnTo>
                    <a:lnTo>
                      <a:pt x="441" y="3837"/>
                    </a:lnTo>
                    <a:lnTo>
                      <a:pt x="538" y="3855"/>
                    </a:lnTo>
                    <a:lnTo>
                      <a:pt x="574" y="3855"/>
                    </a:lnTo>
                    <a:lnTo>
                      <a:pt x="600" y="3864"/>
                    </a:lnTo>
                    <a:lnTo>
                      <a:pt x="662" y="3890"/>
                    </a:lnTo>
                    <a:lnTo>
                      <a:pt x="768" y="3908"/>
                    </a:lnTo>
                    <a:lnTo>
                      <a:pt x="926" y="3917"/>
                    </a:lnTo>
                    <a:lnTo>
                      <a:pt x="1015" y="3917"/>
                    </a:lnTo>
                    <a:lnTo>
                      <a:pt x="1120" y="3908"/>
                    </a:lnTo>
                    <a:lnTo>
                      <a:pt x="1244" y="3890"/>
                    </a:lnTo>
                    <a:lnTo>
                      <a:pt x="1367" y="3873"/>
                    </a:lnTo>
                    <a:lnTo>
                      <a:pt x="1508" y="3837"/>
                    </a:lnTo>
                    <a:lnTo>
                      <a:pt x="1658" y="3785"/>
                    </a:lnTo>
                    <a:lnTo>
                      <a:pt x="1817" y="3723"/>
                    </a:lnTo>
                    <a:lnTo>
                      <a:pt x="1994" y="3652"/>
                    </a:lnTo>
                    <a:lnTo>
                      <a:pt x="1976" y="3732"/>
                    </a:lnTo>
                    <a:lnTo>
                      <a:pt x="1932" y="3952"/>
                    </a:lnTo>
                    <a:lnTo>
                      <a:pt x="1905" y="4102"/>
                    </a:lnTo>
                    <a:lnTo>
                      <a:pt x="1879" y="4270"/>
                    </a:lnTo>
                    <a:lnTo>
                      <a:pt x="1861" y="4455"/>
                    </a:lnTo>
                    <a:lnTo>
                      <a:pt x="1852" y="4649"/>
                    </a:lnTo>
                    <a:lnTo>
                      <a:pt x="1861" y="4843"/>
                    </a:lnTo>
                    <a:lnTo>
                      <a:pt x="1879" y="5037"/>
                    </a:lnTo>
                    <a:lnTo>
                      <a:pt x="1914" y="5222"/>
                    </a:lnTo>
                    <a:lnTo>
                      <a:pt x="1932" y="5310"/>
                    </a:lnTo>
                    <a:lnTo>
                      <a:pt x="1967" y="5399"/>
                    </a:lnTo>
                    <a:lnTo>
                      <a:pt x="2002" y="5478"/>
                    </a:lnTo>
                    <a:lnTo>
                      <a:pt x="2046" y="5557"/>
                    </a:lnTo>
                    <a:lnTo>
                      <a:pt x="2091" y="5628"/>
                    </a:lnTo>
                    <a:lnTo>
                      <a:pt x="2152" y="5690"/>
                    </a:lnTo>
                    <a:lnTo>
                      <a:pt x="2214" y="5751"/>
                    </a:lnTo>
                    <a:lnTo>
                      <a:pt x="2285" y="5804"/>
                    </a:lnTo>
                    <a:lnTo>
                      <a:pt x="2364" y="5840"/>
                    </a:lnTo>
                    <a:lnTo>
                      <a:pt x="2452" y="5875"/>
                    </a:lnTo>
                    <a:lnTo>
                      <a:pt x="2893" y="6007"/>
                    </a:lnTo>
                    <a:lnTo>
                      <a:pt x="3449" y="6157"/>
                    </a:lnTo>
                    <a:lnTo>
                      <a:pt x="3749" y="6228"/>
                    </a:lnTo>
                    <a:lnTo>
                      <a:pt x="4066" y="6298"/>
                    </a:lnTo>
                    <a:lnTo>
                      <a:pt x="4393" y="6351"/>
                    </a:lnTo>
                    <a:lnTo>
                      <a:pt x="4710" y="6404"/>
                    </a:lnTo>
                    <a:lnTo>
                      <a:pt x="5028" y="6439"/>
                    </a:lnTo>
                    <a:lnTo>
                      <a:pt x="5327" y="6457"/>
                    </a:lnTo>
                    <a:lnTo>
                      <a:pt x="5601" y="6457"/>
                    </a:lnTo>
                    <a:lnTo>
                      <a:pt x="5733" y="6448"/>
                    </a:lnTo>
                    <a:lnTo>
                      <a:pt x="5857" y="6431"/>
                    </a:lnTo>
                    <a:lnTo>
                      <a:pt x="5971" y="6413"/>
                    </a:lnTo>
                    <a:lnTo>
                      <a:pt x="6086" y="6378"/>
                    </a:lnTo>
                    <a:lnTo>
                      <a:pt x="6183" y="6342"/>
                    </a:lnTo>
                    <a:lnTo>
                      <a:pt x="6271" y="6298"/>
                    </a:lnTo>
                    <a:lnTo>
                      <a:pt x="6342" y="6245"/>
                    </a:lnTo>
                    <a:lnTo>
                      <a:pt x="6412" y="6192"/>
                    </a:lnTo>
                    <a:lnTo>
                      <a:pt x="6465" y="6122"/>
                    </a:lnTo>
                    <a:lnTo>
                      <a:pt x="6500" y="6042"/>
                    </a:lnTo>
                    <a:lnTo>
                      <a:pt x="6562" y="5875"/>
                    </a:lnTo>
                    <a:lnTo>
                      <a:pt x="6624" y="5690"/>
                    </a:lnTo>
                    <a:lnTo>
                      <a:pt x="6677" y="5496"/>
                    </a:lnTo>
                    <a:lnTo>
                      <a:pt x="6730" y="5293"/>
                    </a:lnTo>
                    <a:lnTo>
                      <a:pt x="6765" y="5090"/>
                    </a:lnTo>
                    <a:lnTo>
                      <a:pt x="6800" y="4878"/>
                    </a:lnTo>
                    <a:lnTo>
                      <a:pt x="6836" y="4675"/>
                    </a:lnTo>
                    <a:lnTo>
                      <a:pt x="6853" y="4473"/>
                    </a:lnTo>
                    <a:lnTo>
                      <a:pt x="6862" y="4270"/>
                    </a:lnTo>
                    <a:lnTo>
                      <a:pt x="6871" y="4076"/>
                    </a:lnTo>
                    <a:lnTo>
                      <a:pt x="6871" y="3890"/>
                    </a:lnTo>
                    <a:lnTo>
                      <a:pt x="6862" y="3714"/>
                    </a:lnTo>
                    <a:lnTo>
                      <a:pt x="6836" y="3555"/>
                    </a:lnTo>
                    <a:lnTo>
                      <a:pt x="6809" y="3414"/>
                    </a:lnTo>
                    <a:lnTo>
                      <a:pt x="6765" y="3291"/>
                    </a:lnTo>
                    <a:lnTo>
                      <a:pt x="6721" y="3185"/>
                    </a:lnTo>
                    <a:lnTo>
                      <a:pt x="7479" y="530"/>
                    </a:lnTo>
                    <a:lnTo>
                      <a:pt x="5045" y="1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75"/>
              <p:cNvSpPr/>
              <p:nvPr/>
            </p:nvSpPr>
            <p:spPr>
              <a:xfrm>
                <a:off x="1627600" y="2376875"/>
                <a:ext cx="256025" cy="496150"/>
              </a:xfrm>
              <a:custGeom>
                <a:rect b="b" l="l" r="r" t="t"/>
                <a:pathLst>
                  <a:path extrusionOk="0" h="19846" w="10241">
                    <a:moveTo>
                      <a:pt x="0" y="1"/>
                    </a:moveTo>
                    <a:lnTo>
                      <a:pt x="4013" y="8450"/>
                    </a:lnTo>
                    <a:lnTo>
                      <a:pt x="556" y="16979"/>
                    </a:lnTo>
                    <a:lnTo>
                      <a:pt x="5116" y="19845"/>
                    </a:lnTo>
                    <a:lnTo>
                      <a:pt x="10240" y="9138"/>
                    </a:lnTo>
                    <a:lnTo>
                      <a:pt x="7982" y="33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75"/>
              <p:cNvSpPr/>
              <p:nvPr/>
            </p:nvSpPr>
            <p:spPr>
              <a:xfrm>
                <a:off x="1242825" y="2086500"/>
                <a:ext cx="286025" cy="510675"/>
              </a:xfrm>
              <a:custGeom>
                <a:rect b="b" l="l" r="r" t="t"/>
                <a:pathLst>
                  <a:path extrusionOk="0" h="20427" w="11441">
                    <a:moveTo>
                      <a:pt x="4984" y="0"/>
                    </a:moveTo>
                    <a:lnTo>
                      <a:pt x="1" y="1693"/>
                    </a:lnTo>
                    <a:lnTo>
                      <a:pt x="5116" y="20427"/>
                    </a:lnTo>
                    <a:lnTo>
                      <a:pt x="11440" y="2602"/>
                    </a:lnTo>
                    <a:lnTo>
                      <a:pt x="49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75"/>
              <p:cNvSpPr/>
              <p:nvPr/>
            </p:nvSpPr>
            <p:spPr>
              <a:xfrm>
                <a:off x="1271050" y="1701500"/>
                <a:ext cx="320850" cy="503650"/>
              </a:xfrm>
              <a:custGeom>
                <a:rect b="b" l="l" r="r" t="t"/>
                <a:pathLst>
                  <a:path extrusionOk="0" h="20146" w="12834">
                    <a:moveTo>
                      <a:pt x="5892" y="1"/>
                    </a:moveTo>
                    <a:lnTo>
                      <a:pt x="5496" y="9"/>
                    </a:lnTo>
                    <a:lnTo>
                      <a:pt x="5107" y="36"/>
                    </a:lnTo>
                    <a:lnTo>
                      <a:pt x="4728" y="80"/>
                    </a:lnTo>
                    <a:lnTo>
                      <a:pt x="4349" y="142"/>
                    </a:lnTo>
                    <a:lnTo>
                      <a:pt x="3987" y="221"/>
                    </a:lnTo>
                    <a:lnTo>
                      <a:pt x="3811" y="265"/>
                    </a:lnTo>
                    <a:lnTo>
                      <a:pt x="3643" y="318"/>
                    </a:lnTo>
                    <a:lnTo>
                      <a:pt x="3467" y="380"/>
                    </a:lnTo>
                    <a:lnTo>
                      <a:pt x="3299" y="442"/>
                    </a:lnTo>
                    <a:lnTo>
                      <a:pt x="3141" y="503"/>
                    </a:lnTo>
                    <a:lnTo>
                      <a:pt x="2973" y="583"/>
                    </a:lnTo>
                    <a:lnTo>
                      <a:pt x="2814" y="653"/>
                    </a:lnTo>
                    <a:lnTo>
                      <a:pt x="2664" y="733"/>
                    </a:lnTo>
                    <a:lnTo>
                      <a:pt x="2514" y="821"/>
                    </a:lnTo>
                    <a:lnTo>
                      <a:pt x="2364" y="918"/>
                    </a:lnTo>
                    <a:lnTo>
                      <a:pt x="2223" y="1015"/>
                    </a:lnTo>
                    <a:lnTo>
                      <a:pt x="2082" y="1112"/>
                    </a:lnTo>
                    <a:lnTo>
                      <a:pt x="1941" y="1218"/>
                    </a:lnTo>
                    <a:lnTo>
                      <a:pt x="1809" y="1332"/>
                    </a:lnTo>
                    <a:lnTo>
                      <a:pt x="1685" y="1447"/>
                    </a:lnTo>
                    <a:lnTo>
                      <a:pt x="1553" y="1571"/>
                    </a:lnTo>
                    <a:lnTo>
                      <a:pt x="1438" y="1703"/>
                    </a:lnTo>
                    <a:lnTo>
                      <a:pt x="1324" y="1835"/>
                    </a:lnTo>
                    <a:lnTo>
                      <a:pt x="1209" y="1976"/>
                    </a:lnTo>
                    <a:lnTo>
                      <a:pt x="1103" y="2117"/>
                    </a:lnTo>
                    <a:lnTo>
                      <a:pt x="997" y="2267"/>
                    </a:lnTo>
                    <a:lnTo>
                      <a:pt x="900" y="2426"/>
                    </a:lnTo>
                    <a:lnTo>
                      <a:pt x="803" y="2585"/>
                    </a:lnTo>
                    <a:lnTo>
                      <a:pt x="715" y="2752"/>
                    </a:lnTo>
                    <a:lnTo>
                      <a:pt x="627" y="2920"/>
                    </a:lnTo>
                    <a:lnTo>
                      <a:pt x="548" y="3096"/>
                    </a:lnTo>
                    <a:lnTo>
                      <a:pt x="477" y="3282"/>
                    </a:lnTo>
                    <a:lnTo>
                      <a:pt x="407" y="3467"/>
                    </a:lnTo>
                    <a:lnTo>
                      <a:pt x="345" y="3661"/>
                    </a:lnTo>
                    <a:lnTo>
                      <a:pt x="283" y="3864"/>
                    </a:lnTo>
                    <a:lnTo>
                      <a:pt x="230" y="4067"/>
                    </a:lnTo>
                    <a:lnTo>
                      <a:pt x="186" y="4278"/>
                    </a:lnTo>
                    <a:lnTo>
                      <a:pt x="142" y="4499"/>
                    </a:lnTo>
                    <a:lnTo>
                      <a:pt x="98" y="4719"/>
                    </a:lnTo>
                    <a:lnTo>
                      <a:pt x="71" y="4949"/>
                    </a:lnTo>
                    <a:lnTo>
                      <a:pt x="45" y="5187"/>
                    </a:lnTo>
                    <a:lnTo>
                      <a:pt x="27" y="5425"/>
                    </a:lnTo>
                    <a:lnTo>
                      <a:pt x="10" y="5672"/>
                    </a:lnTo>
                    <a:lnTo>
                      <a:pt x="1" y="5919"/>
                    </a:lnTo>
                    <a:lnTo>
                      <a:pt x="1" y="6183"/>
                    </a:lnTo>
                    <a:lnTo>
                      <a:pt x="10" y="6448"/>
                    </a:lnTo>
                    <a:lnTo>
                      <a:pt x="18" y="6713"/>
                    </a:lnTo>
                    <a:lnTo>
                      <a:pt x="36" y="6995"/>
                    </a:lnTo>
                    <a:lnTo>
                      <a:pt x="54" y="7277"/>
                    </a:lnTo>
                    <a:lnTo>
                      <a:pt x="89" y="7568"/>
                    </a:lnTo>
                    <a:lnTo>
                      <a:pt x="124" y="7859"/>
                    </a:lnTo>
                    <a:lnTo>
                      <a:pt x="257" y="8847"/>
                    </a:lnTo>
                    <a:lnTo>
                      <a:pt x="389" y="9755"/>
                    </a:lnTo>
                    <a:lnTo>
                      <a:pt x="521" y="10576"/>
                    </a:lnTo>
                    <a:lnTo>
                      <a:pt x="645" y="11334"/>
                    </a:lnTo>
                    <a:lnTo>
                      <a:pt x="874" y="12675"/>
                    </a:lnTo>
                    <a:lnTo>
                      <a:pt x="1068" y="13821"/>
                    </a:lnTo>
                    <a:lnTo>
                      <a:pt x="1147" y="14350"/>
                    </a:lnTo>
                    <a:lnTo>
                      <a:pt x="1218" y="14853"/>
                    </a:lnTo>
                    <a:lnTo>
                      <a:pt x="1280" y="15347"/>
                    </a:lnTo>
                    <a:lnTo>
                      <a:pt x="1315" y="15832"/>
                    </a:lnTo>
                    <a:lnTo>
                      <a:pt x="1341" y="16308"/>
                    </a:lnTo>
                    <a:lnTo>
                      <a:pt x="1350" y="16802"/>
                    </a:lnTo>
                    <a:lnTo>
                      <a:pt x="1341" y="17305"/>
                    </a:lnTo>
                    <a:lnTo>
                      <a:pt x="1315" y="17843"/>
                    </a:lnTo>
                    <a:lnTo>
                      <a:pt x="1315" y="17923"/>
                    </a:lnTo>
                    <a:lnTo>
                      <a:pt x="1315" y="18002"/>
                    </a:lnTo>
                    <a:lnTo>
                      <a:pt x="1333" y="18161"/>
                    </a:lnTo>
                    <a:lnTo>
                      <a:pt x="1377" y="18328"/>
                    </a:lnTo>
                    <a:lnTo>
                      <a:pt x="1430" y="18487"/>
                    </a:lnTo>
                    <a:lnTo>
                      <a:pt x="1509" y="18646"/>
                    </a:lnTo>
                    <a:lnTo>
                      <a:pt x="1597" y="18796"/>
                    </a:lnTo>
                    <a:lnTo>
                      <a:pt x="1694" y="18946"/>
                    </a:lnTo>
                    <a:lnTo>
                      <a:pt x="1809" y="19087"/>
                    </a:lnTo>
                    <a:lnTo>
                      <a:pt x="1941" y="19228"/>
                    </a:lnTo>
                    <a:lnTo>
                      <a:pt x="2073" y="19351"/>
                    </a:lnTo>
                    <a:lnTo>
                      <a:pt x="2215" y="19466"/>
                    </a:lnTo>
                    <a:lnTo>
                      <a:pt x="2356" y="19572"/>
                    </a:lnTo>
                    <a:lnTo>
                      <a:pt x="2514" y="19669"/>
                    </a:lnTo>
                    <a:lnTo>
                      <a:pt x="2664" y="19748"/>
                    </a:lnTo>
                    <a:lnTo>
                      <a:pt x="2823" y="19810"/>
                    </a:lnTo>
                    <a:lnTo>
                      <a:pt x="2973" y="19854"/>
                    </a:lnTo>
                    <a:lnTo>
                      <a:pt x="3273" y="19925"/>
                    </a:lnTo>
                    <a:lnTo>
                      <a:pt x="3582" y="19986"/>
                    </a:lnTo>
                    <a:lnTo>
                      <a:pt x="3882" y="20039"/>
                    </a:lnTo>
                    <a:lnTo>
                      <a:pt x="4190" y="20083"/>
                    </a:lnTo>
                    <a:lnTo>
                      <a:pt x="4499" y="20119"/>
                    </a:lnTo>
                    <a:lnTo>
                      <a:pt x="4799" y="20136"/>
                    </a:lnTo>
                    <a:lnTo>
                      <a:pt x="5107" y="20145"/>
                    </a:lnTo>
                    <a:lnTo>
                      <a:pt x="5416" y="20136"/>
                    </a:lnTo>
                    <a:lnTo>
                      <a:pt x="5716" y="20101"/>
                    </a:lnTo>
                    <a:lnTo>
                      <a:pt x="6016" y="20057"/>
                    </a:lnTo>
                    <a:lnTo>
                      <a:pt x="6166" y="20022"/>
                    </a:lnTo>
                    <a:lnTo>
                      <a:pt x="6316" y="19986"/>
                    </a:lnTo>
                    <a:lnTo>
                      <a:pt x="6466" y="19942"/>
                    </a:lnTo>
                    <a:lnTo>
                      <a:pt x="6616" y="19889"/>
                    </a:lnTo>
                    <a:lnTo>
                      <a:pt x="6766" y="19836"/>
                    </a:lnTo>
                    <a:lnTo>
                      <a:pt x="6907" y="19775"/>
                    </a:lnTo>
                    <a:lnTo>
                      <a:pt x="7048" y="19704"/>
                    </a:lnTo>
                    <a:lnTo>
                      <a:pt x="7198" y="19625"/>
                    </a:lnTo>
                    <a:lnTo>
                      <a:pt x="7339" y="19545"/>
                    </a:lnTo>
                    <a:lnTo>
                      <a:pt x="7480" y="19457"/>
                    </a:lnTo>
                    <a:lnTo>
                      <a:pt x="7621" y="19360"/>
                    </a:lnTo>
                    <a:lnTo>
                      <a:pt x="7762" y="19254"/>
                    </a:lnTo>
                    <a:lnTo>
                      <a:pt x="7806" y="19210"/>
                    </a:lnTo>
                    <a:lnTo>
                      <a:pt x="7850" y="19166"/>
                    </a:lnTo>
                    <a:lnTo>
                      <a:pt x="7886" y="19113"/>
                    </a:lnTo>
                    <a:lnTo>
                      <a:pt x="7921" y="19069"/>
                    </a:lnTo>
                    <a:lnTo>
                      <a:pt x="7974" y="18954"/>
                    </a:lnTo>
                    <a:lnTo>
                      <a:pt x="8009" y="18840"/>
                    </a:lnTo>
                    <a:lnTo>
                      <a:pt x="8027" y="18716"/>
                    </a:lnTo>
                    <a:lnTo>
                      <a:pt x="8018" y="18593"/>
                    </a:lnTo>
                    <a:lnTo>
                      <a:pt x="8000" y="18461"/>
                    </a:lnTo>
                    <a:lnTo>
                      <a:pt x="7965" y="18346"/>
                    </a:lnTo>
                    <a:lnTo>
                      <a:pt x="7833" y="18011"/>
                    </a:lnTo>
                    <a:lnTo>
                      <a:pt x="7727" y="17755"/>
                    </a:lnTo>
                    <a:lnTo>
                      <a:pt x="7639" y="17552"/>
                    </a:lnTo>
                    <a:lnTo>
                      <a:pt x="7577" y="17384"/>
                    </a:lnTo>
                    <a:lnTo>
                      <a:pt x="7533" y="17226"/>
                    </a:lnTo>
                    <a:lnTo>
                      <a:pt x="7515" y="17058"/>
                    </a:lnTo>
                    <a:lnTo>
                      <a:pt x="7506" y="16864"/>
                    </a:lnTo>
                    <a:lnTo>
                      <a:pt x="7515" y="16626"/>
                    </a:lnTo>
                    <a:lnTo>
                      <a:pt x="7533" y="16485"/>
                    </a:lnTo>
                    <a:lnTo>
                      <a:pt x="7577" y="16353"/>
                    </a:lnTo>
                    <a:lnTo>
                      <a:pt x="7630" y="16229"/>
                    </a:lnTo>
                    <a:lnTo>
                      <a:pt x="7700" y="16106"/>
                    </a:lnTo>
                    <a:lnTo>
                      <a:pt x="7789" y="15991"/>
                    </a:lnTo>
                    <a:lnTo>
                      <a:pt x="7895" y="15876"/>
                    </a:lnTo>
                    <a:lnTo>
                      <a:pt x="8009" y="15770"/>
                    </a:lnTo>
                    <a:lnTo>
                      <a:pt x="8141" y="15656"/>
                    </a:lnTo>
                    <a:lnTo>
                      <a:pt x="8283" y="15559"/>
                    </a:lnTo>
                    <a:lnTo>
                      <a:pt x="8441" y="15453"/>
                    </a:lnTo>
                    <a:lnTo>
                      <a:pt x="8768" y="15250"/>
                    </a:lnTo>
                    <a:lnTo>
                      <a:pt x="9138" y="15038"/>
                    </a:lnTo>
                    <a:lnTo>
                      <a:pt x="9517" y="14827"/>
                    </a:lnTo>
                    <a:lnTo>
                      <a:pt x="9923" y="14597"/>
                    </a:lnTo>
                    <a:lnTo>
                      <a:pt x="10329" y="14350"/>
                    </a:lnTo>
                    <a:lnTo>
                      <a:pt x="10523" y="14227"/>
                    </a:lnTo>
                    <a:lnTo>
                      <a:pt x="10726" y="14086"/>
                    </a:lnTo>
                    <a:lnTo>
                      <a:pt x="10929" y="13945"/>
                    </a:lnTo>
                    <a:lnTo>
                      <a:pt x="11123" y="13795"/>
                    </a:lnTo>
                    <a:lnTo>
                      <a:pt x="11308" y="13636"/>
                    </a:lnTo>
                    <a:lnTo>
                      <a:pt x="11493" y="13468"/>
                    </a:lnTo>
                    <a:lnTo>
                      <a:pt x="11669" y="13301"/>
                    </a:lnTo>
                    <a:lnTo>
                      <a:pt x="11837" y="13107"/>
                    </a:lnTo>
                    <a:lnTo>
                      <a:pt x="11996" y="12913"/>
                    </a:lnTo>
                    <a:lnTo>
                      <a:pt x="12146" y="12710"/>
                    </a:lnTo>
                    <a:lnTo>
                      <a:pt x="12278" y="12489"/>
                    </a:lnTo>
                    <a:lnTo>
                      <a:pt x="12410" y="12260"/>
                    </a:lnTo>
                    <a:lnTo>
                      <a:pt x="12463" y="12137"/>
                    </a:lnTo>
                    <a:lnTo>
                      <a:pt x="12516" y="12004"/>
                    </a:lnTo>
                    <a:lnTo>
                      <a:pt x="12569" y="11863"/>
                    </a:lnTo>
                    <a:lnTo>
                      <a:pt x="12613" y="11713"/>
                    </a:lnTo>
                    <a:lnTo>
                      <a:pt x="12657" y="11555"/>
                    </a:lnTo>
                    <a:lnTo>
                      <a:pt x="12692" y="11387"/>
                    </a:lnTo>
                    <a:lnTo>
                      <a:pt x="12728" y="11219"/>
                    </a:lnTo>
                    <a:lnTo>
                      <a:pt x="12754" y="11043"/>
                    </a:lnTo>
                    <a:lnTo>
                      <a:pt x="12798" y="10664"/>
                    </a:lnTo>
                    <a:lnTo>
                      <a:pt x="12825" y="10267"/>
                    </a:lnTo>
                    <a:lnTo>
                      <a:pt x="12834" y="9844"/>
                    </a:lnTo>
                    <a:lnTo>
                      <a:pt x="12834" y="9403"/>
                    </a:lnTo>
                    <a:lnTo>
                      <a:pt x="12807" y="8944"/>
                    </a:lnTo>
                    <a:lnTo>
                      <a:pt x="12772" y="8476"/>
                    </a:lnTo>
                    <a:lnTo>
                      <a:pt x="12710" y="8000"/>
                    </a:lnTo>
                    <a:lnTo>
                      <a:pt x="12640" y="7515"/>
                    </a:lnTo>
                    <a:lnTo>
                      <a:pt x="12551" y="7021"/>
                    </a:lnTo>
                    <a:lnTo>
                      <a:pt x="12446" y="6527"/>
                    </a:lnTo>
                    <a:lnTo>
                      <a:pt x="12322" y="6033"/>
                    </a:lnTo>
                    <a:lnTo>
                      <a:pt x="12181" y="5539"/>
                    </a:lnTo>
                    <a:lnTo>
                      <a:pt x="12022" y="5046"/>
                    </a:lnTo>
                    <a:lnTo>
                      <a:pt x="11846" y="4569"/>
                    </a:lnTo>
                    <a:lnTo>
                      <a:pt x="11652" y="4102"/>
                    </a:lnTo>
                    <a:lnTo>
                      <a:pt x="11546" y="3873"/>
                    </a:lnTo>
                    <a:lnTo>
                      <a:pt x="11440" y="3643"/>
                    </a:lnTo>
                    <a:lnTo>
                      <a:pt x="11325" y="3423"/>
                    </a:lnTo>
                    <a:lnTo>
                      <a:pt x="11211" y="3202"/>
                    </a:lnTo>
                    <a:lnTo>
                      <a:pt x="11096" y="2991"/>
                    </a:lnTo>
                    <a:lnTo>
                      <a:pt x="10973" y="2788"/>
                    </a:lnTo>
                    <a:lnTo>
                      <a:pt x="10840" y="2576"/>
                    </a:lnTo>
                    <a:lnTo>
                      <a:pt x="10708" y="2382"/>
                    </a:lnTo>
                    <a:lnTo>
                      <a:pt x="10567" y="2188"/>
                    </a:lnTo>
                    <a:lnTo>
                      <a:pt x="10426" y="2003"/>
                    </a:lnTo>
                    <a:lnTo>
                      <a:pt x="10285" y="1826"/>
                    </a:lnTo>
                    <a:lnTo>
                      <a:pt x="10135" y="1650"/>
                    </a:lnTo>
                    <a:lnTo>
                      <a:pt x="9976" y="1491"/>
                    </a:lnTo>
                    <a:lnTo>
                      <a:pt x="9817" y="1332"/>
                    </a:lnTo>
                    <a:lnTo>
                      <a:pt x="9650" y="1182"/>
                    </a:lnTo>
                    <a:lnTo>
                      <a:pt x="9482" y="1041"/>
                    </a:lnTo>
                    <a:lnTo>
                      <a:pt x="9314" y="909"/>
                    </a:lnTo>
                    <a:lnTo>
                      <a:pt x="9138" y="786"/>
                    </a:lnTo>
                    <a:lnTo>
                      <a:pt x="8953" y="671"/>
                    </a:lnTo>
                    <a:lnTo>
                      <a:pt x="8768" y="565"/>
                    </a:lnTo>
                    <a:lnTo>
                      <a:pt x="8582" y="468"/>
                    </a:lnTo>
                    <a:lnTo>
                      <a:pt x="8388" y="380"/>
                    </a:lnTo>
                    <a:lnTo>
                      <a:pt x="8186" y="309"/>
                    </a:lnTo>
                    <a:lnTo>
                      <a:pt x="7983" y="248"/>
                    </a:lnTo>
                    <a:lnTo>
                      <a:pt x="7771" y="195"/>
                    </a:lnTo>
                    <a:lnTo>
                      <a:pt x="7559" y="151"/>
                    </a:lnTo>
                    <a:lnTo>
                      <a:pt x="7136" y="89"/>
                    </a:lnTo>
                    <a:lnTo>
                      <a:pt x="6721" y="45"/>
                    </a:lnTo>
                    <a:lnTo>
                      <a:pt x="6307" y="18"/>
                    </a:lnTo>
                    <a:lnTo>
                      <a:pt x="5892" y="1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75"/>
              <p:cNvSpPr/>
              <p:nvPr/>
            </p:nvSpPr>
            <p:spPr>
              <a:xfrm>
                <a:off x="1228275" y="1864900"/>
                <a:ext cx="113575" cy="113575"/>
              </a:xfrm>
              <a:custGeom>
                <a:rect b="b" l="l" r="r" t="t"/>
                <a:pathLst>
                  <a:path extrusionOk="0" h="4543" w="4543">
                    <a:moveTo>
                      <a:pt x="2153" y="0"/>
                    </a:moveTo>
                    <a:lnTo>
                      <a:pt x="2038" y="9"/>
                    </a:lnTo>
                    <a:lnTo>
                      <a:pt x="1923" y="27"/>
                    </a:lnTo>
                    <a:lnTo>
                      <a:pt x="1809" y="44"/>
                    </a:lnTo>
                    <a:lnTo>
                      <a:pt x="1703" y="71"/>
                    </a:lnTo>
                    <a:lnTo>
                      <a:pt x="1597" y="106"/>
                    </a:lnTo>
                    <a:lnTo>
                      <a:pt x="1491" y="141"/>
                    </a:lnTo>
                    <a:lnTo>
                      <a:pt x="1385" y="177"/>
                    </a:lnTo>
                    <a:lnTo>
                      <a:pt x="1288" y="221"/>
                    </a:lnTo>
                    <a:lnTo>
                      <a:pt x="1191" y="274"/>
                    </a:lnTo>
                    <a:lnTo>
                      <a:pt x="1094" y="326"/>
                    </a:lnTo>
                    <a:lnTo>
                      <a:pt x="997" y="388"/>
                    </a:lnTo>
                    <a:lnTo>
                      <a:pt x="821" y="520"/>
                    </a:lnTo>
                    <a:lnTo>
                      <a:pt x="662" y="662"/>
                    </a:lnTo>
                    <a:lnTo>
                      <a:pt x="521" y="829"/>
                    </a:lnTo>
                    <a:lnTo>
                      <a:pt x="389" y="997"/>
                    </a:lnTo>
                    <a:lnTo>
                      <a:pt x="327" y="1094"/>
                    </a:lnTo>
                    <a:lnTo>
                      <a:pt x="274" y="1191"/>
                    </a:lnTo>
                    <a:lnTo>
                      <a:pt x="221" y="1288"/>
                    </a:lnTo>
                    <a:lnTo>
                      <a:pt x="177" y="1385"/>
                    </a:lnTo>
                    <a:lnTo>
                      <a:pt x="133" y="1491"/>
                    </a:lnTo>
                    <a:lnTo>
                      <a:pt x="98" y="1597"/>
                    </a:lnTo>
                    <a:lnTo>
                      <a:pt x="71" y="1702"/>
                    </a:lnTo>
                    <a:lnTo>
                      <a:pt x="45" y="1817"/>
                    </a:lnTo>
                    <a:lnTo>
                      <a:pt x="27" y="1923"/>
                    </a:lnTo>
                    <a:lnTo>
                      <a:pt x="10" y="2037"/>
                    </a:lnTo>
                    <a:lnTo>
                      <a:pt x="1" y="2152"/>
                    </a:lnTo>
                    <a:lnTo>
                      <a:pt x="1" y="2267"/>
                    </a:lnTo>
                    <a:lnTo>
                      <a:pt x="1" y="2390"/>
                    </a:lnTo>
                    <a:lnTo>
                      <a:pt x="10" y="2505"/>
                    </a:lnTo>
                    <a:lnTo>
                      <a:pt x="27" y="2620"/>
                    </a:lnTo>
                    <a:lnTo>
                      <a:pt x="45" y="2725"/>
                    </a:lnTo>
                    <a:lnTo>
                      <a:pt x="71" y="2840"/>
                    </a:lnTo>
                    <a:lnTo>
                      <a:pt x="98" y="2946"/>
                    </a:lnTo>
                    <a:lnTo>
                      <a:pt x="133" y="3052"/>
                    </a:lnTo>
                    <a:lnTo>
                      <a:pt x="177" y="3158"/>
                    </a:lnTo>
                    <a:lnTo>
                      <a:pt x="221" y="3255"/>
                    </a:lnTo>
                    <a:lnTo>
                      <a:pt x="274" y="3352"/>
                    </a:lnTo>
                    <a:lnTo>
                      <a:pt x="327" y="3449"/>
                    </a:lnTo>
                    <a:lnTo>
                      <a:pt x="389" y="3537"/>
                    </a:lnTo>
                    <a:lnTo>
                      <a:pt x="521" y="3713"/>
                    </a:lnTo>
                    <a:lnTo>
                      <a:pt x="662" y="3872"/>
                    </a:lnTo>
                    <a:lnTo>
                      <a:pt x="821" y="4022"/>
                    </a:lnTo>
                    <a:lnTo>
                      <a:pt x="997" y="4154"/>
                    </a:lnTo>
                    <a:lnTo>
                      <a:pt x="1094" y="4216"/>
                    </a:lnTo>
                    <a:lnTo>
                      <a:pt x="1191" y="4269"/>
                    </a:lnTo>
                    <a:lnTo>
                      <a:pt x="1288" y="4322"/>
                    </a:lnTo>
                    <a:lnTo>
                      <a:pt x="1385" y="4366"/>
                    </a:lnTo>
                    <a:lnTo>
                      <a:pt x="1491" y="4401"/>
                    </a:lnTo>
                    <a:lnTo>
                      <a:pt x="1597" y="4436"/>
                    </a:lnTo>
                    <a:lnTo>
                      <a:pt x="1703" y="4472"/>
                    </a:lnTo>
                    <a:lnTo>
                      <a:pt x="1809" y="4498"/>
                    </a:lnTo>
                    <a:lnTo>
                      <a:pt x="1923" y="4516"/>
                    </a:lnTo>
                    <a:lnTo>
                      <a:pt x="2038" y="4534"/>
                    </a:lnTo>
                    <a:lnTo>
                      <a:pt x="2153" y="4542"/>
                    </a:lnTo>
                    <a:lnTo>
                      <a:pt x="2391" y="4542"/>
                    </a:lnTo>
                    <a:lnTo>
                      <a:pt x="2506" y="4534"/>
                    </a:lnTo>
                    <a:lnTo>
                      <a:pt x="2611" y="4516"/>
                    </a:lnTo>
                    <a:lnTo>
                      <a:pt x="2726" y="4498"/>
                    </a:lnTo>
                    <a:lnTo>
                      <a:pt x="2841" y="4472"/>
                    </a:lnTo>
                    <a:lnTo>
                      <a:pt x="2947" y="4436"/>
                    </a:lnTo>
                    <a:lnTo>
                      <a:pt x="3052" y="4401"/>
                    </a:lnTo>
                    <a:lnTo>
                      <a:pt x="3149" y="4366"/>
                    </a:lnTo>
                    <a:lnTo>
                      <a:pt x="3255" y="4322"/>
                    </a:lnTo>
                    <a:lnTo>
                      <a:pt x="3352" y="4269"/>
                    </a:lnTo>
                    <a:lnTo>
                      <a:pt x="3449" y="4216"/>
                    </a:lnTo>
                    <a:lnTo>
                      <a:pt x="3537" y="4154"/>
                    </a:lnTo>
                    <a:lnTo>
                      <a:pt x="3714" y="4022"/>
                    </a:lnTo>
                    <a:lnTo>
                      <a:pt x="3873" y="3872"/>
                    </a:lnTo>
                    <a:lnTo>
                      <a:pt x="4023" y="3713"/>
                    </a:lnTo>
                    <a:lnTo>
                      <a:pt x="4155" y="3537"/>
                    </a:lnTo>
                    <a:lnTo>
                      <a:pt x="4208" y="3449"/>
                    </a:lnTo>
                    <a:lnTo>
                      <a:pt x="4270" y="3352"/>
                    </a:lnTo>
                    <a:lnTo>
                      <a:pt x="4314" y="3255"/>
                    </a:lnTo>
                    <a:lnTo>
                      <a:pt x="4367" y="3158"/>
                    </a:lnTo>
                    <a:lnTo>
                      <a:pt x="4402" y="3052"/>
                    </a:lnTo>
                    <a:lnTo>
                      <a:pt x="4437" y="2946"/>
                    </a:lnTo>
                    <a:lnTo>
                      <a:pt x="4472" y="2840"/>
                    </a:lnTo>
                    <a:lnTo>
                      <a:pt x="4499" y="2725"/>
                    </a:lnTo>
                    <a:lnTo>
                      <a:pt x="4516" y="2620"/>
                    </a:lnTo>
                    <a:lnTo>
                      <a:pt x="4525" y="2505"/>
                    </a:lnTo>
                    <a:lnTo>
                      <a:pt x="4534" y="2390"/>
                    </a:lnTo>
                    <a:lnTo>
                      <a:pt x="4543" y="2267"/>
                    </a:lnTo>
                    <a:lnTo>
                      <a:pt x="4534" y="2152"/>
                    </a:lnTo>
                    <a:lnTo>
                      <a:pt x="4525" y="2037"/>
                    </a:lnTo>
                    <a:lnTo>
                      <a:pt x="4516" y="1923"/>
                    </a:lnTo>
                    <a:lnTo>
                      <a:pt x="4499" y="1817"/>
                    </a:lnTo>
                    <a:lnTo>
                      <a:pt x="4472" y="1702"/>
                    </a:lnTo>
                    <a:lnTo>
                      <a:pt x="4437" y="1597"/>
                    </a:lnTo>
                    <a:lnTo>
                      <a:pt x="4402" y="1491"/>
                    </a:lnTo>
                    <a:lnTo>
                      <a:pt x="4367" y="1385"/>
                    </a:lnTo>
                    <a:lnTo>
                      <a:pt x="4314" y="1288"/>
                    </a:lnTo>
                    <a:lnTo>
                      <a:pt x="4270" y="1191"/>
                    </a:lnTo>
                    <a:lnTo>
                      <a:pt x="4208" y="1094"/>
                    </a:lnTo>
                    <a:lnTo>
                      <a:pt x="4155" y="997"/>
                    </a:lnTo>
                    <a:lnTo>
                      <a:pt x="4023" y="829"/>
                    </a:lnTo>
                    <a:lnTo>
                      <a:pt x="3873" y="662"/>
                    </a:lnTo>
                    <a:lnTo>
                      <a:pt x="3714" y="520"/>
                    </a:lnTo>
                    <a:lnTo>
                      <a:pt x="3537" y="388"/>
                    </a:lnTo>
                    <a:lnTo>
                      <a:pt x="3449" y="326"/>
                    </a:lnTo>
                    <a:lnTo>
                      <a:pt x="3352" y="274"/>
                    </a:lnTo>
                    <a:lnTo>
                      <a:pt x="3255" y="221"/>
                    </a:lnTo>
                    <a:lnTo>
                      <a:pt x="3149" y="177"/>
                    </a:lnTo>
                    <a:lnTo>
                      <a:pt x="3052" y="141"/>
                    </a:lnTo>
                    <a:lnTo>
                      <a:pt x="2947" y="106"/>
                    </a:lnTo>
                    <a:lnTo>
                      <a:pt x="2841" y="71"/>
                    </a:lnTo>
                    <a:lnTo>
                      <a:pt x="2726" y="44"/>
                    </a:lnTo>
                    <a:lnTo>
                      <a:pt x="2611" y="27"/>
                    </a:lnTo>
                    <a:lnTo>
                      <a:pt x="2506" y="9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75"/>
              <p:cNvSpPr/>
              <p:nvPr/>
            </p:nvSpPr>
            <p:spPr>
              <a:xfrm>
                <a:off x="1394975" y="1921550"/>
                <a:ext cx="140925" cy="90650"/>
              </a:xfrm>
              <a:custGeom>
                <a:rect b="b" l="l" r="r" t="t"/>
                <a:pathLst>
                  <a:path extrusionOk="0" h="3626" w="5637">
                    <a:moveTo>
                      <a:pt x="944" y="1"/>
                    </a:moveTo>
                    <a:lnTo>
                      <a:pt x="847" y="10"/>
                    </a:lnTo>
                    <a:lnTo>
                      <a:pt x="759" y="27"/>
                    </a:lnTo>
                    <a:lnTo>
                      <a:pt x="662" y="45"/>
                    </a:lnTo>
                    <a:lnTo>
                      <a:pt x="574" y="80"/>
                    </a:lnTo>
                    <a:lnTo>
                      <a:pt x="494" y="124"/>
                    </a:lnTo>
                    <a:lnTo>
                      <a:pt x="406" y="177"/>
                    </a:lnTo>
                    <a:lnTo>
                      <a:pt x="327" y="239"/>
                    </a:lnTo>
                    <a:lnTo>
                      <a:pt x="256" y="318"/>
                    </a:lnTo>
                    <a:lnTo>
                      <a:pt x="186" y="407"/>
                    </a:lnTo>
                    <a:lnTo>
                      <a:pt x="115" y="512"/>
                    </a:lnTo>
                    <a:lnTo>
                      <a:pt x="62" y="627"/>
                    </a:lnTo>
                    <a:lnTo>
                      <a:pt x="27" y="742"/>
                    </a:lnTo>
                    <a:lnTo>
                      <a:pt x="1" y="856"/>
                    </a:lnTo>
                    <a:lnTo>
                      <a:pt x="1" y="971"/>
                    </a:lnTo>
                    <a:lnTo>
                      <a:pt x="9" y="1094"/>
                    </a:lnTo>
                    <a:lnTo>
                      <a:pt x="27" y="1218"/>
                    </a:lnTo>
                    <a:lnTo>
                      <a:pt x="62" y="1341"/>
                    </a:lnTo>
                    <a:lnTo>
                      <a:pt x="115" y="1465"/>
                    </a:lnTo>
                    <a:lnTo>
                      <a:pt x="168" y="1588"/>
                    </a:lnTo>
                    <a:lnTo>
                      <a:pt x="239" y="1721"/>
                    </a:lnTo>
                    <a:lnTo>
                      <a:pt x="318" y="1844"/>
                    </a:lnTo>
                    <a:lnTo>
                      <a:pt x="406" y="1968"/>
                    </a:lnTo>
                    <a:lnTo>
                      <a:pt x="503" y="2100"/>
                    </a:lnTo>
                    <a:lnTo>
                      <a:pt x="600" y="2223"/>
                    </a:lnTo>
                    <a:lnTo>
                      <a:pt x="821" y="2479"/>
                    </a:lnTo>
                    <a:lnTo>
                      <a:pt x="900" y="2559"/>
                    </a:lnTo>
                    <a:lnTo>
                      <a:pt x="997" y="2647"/>
                    </a:lnTo>
                    <a:lnTo>
                      <a:pt x="1121" y="2735"/>
                    </a:lnTo>
                    <a:lnTo>
                      <a:pt x="1262" y="2832"/>
                    </a:lnTo>
                    <a:lnTo>
                      <a:pt x="1412" y="2938"/>
                    </a:lnTo>
                    <a:lnTo>
                      <a:pt x="1579" y="3035"/>
                    </a:lnTo>
                    <a:lnTo>
                      <a:pt x="1764" y="3132"/>
                    </a:lnTo>
                    <a:lnTo>
                      <a:pt x="1950" y="3229"/>
                    </a:lnTo>
                    <a:lnTo>
                      <a:pt x="2144" y="3317"/>
                    </a:lnTo>
                    <a:lnTo>
                      <a:pt x="2347" y="3396"/>
                    </a:lnTo>
                    <a:lnTo>
                      <a:pt x="2549" y="3476"/>
                    </a:lnTo>
                    <a:lnTo>
                      <a:pt x="2761" y="3529"/>
                    </a:lnTo>
                    <a:lnTo>
                      <a:pt x="2964" y="3582"/>
                    </a:lnTo>
                    <a:lnTo>
                      <a:pt x="3158" y="3608"/>
                    </a:lnTo>
                    <a:lnTo>
                      <a:pt x="3352" y="3626"/>
                    </a:lnTo>
                    <a:lnTo>
                      <a:pt x="3537" y="3626"/>
                    </a:lnTo>
                    <a:lnTo>
                      <a:pt x="3881" y="3590"/>
                    </a:lnTo>
                    <a:lnTo>
                      <a:pt x="4181" y="3546"/>
                    </a:lnTo>
                    <a:lnTo>
                      <a:pt x="4455" y="3485"/>
                    </a:lnTo>
                    <a:lnTo>
                      <a:pt x="4578" y="3458"/>
                    </a:lnTo>
                    <a:lnTo>
                      <a:pt x="4701" y="3414"/>
                    </a:lnTo>
                    <a:lnTo>
                      <a:pt x="4807" y="3370"/>
                    </a:lnTo>
                    <a:lnTo>
                      <a:pt x="4913" y="3326"/>
                    </a:lnTo>
                    <a:lnTo>
                      <a:pt x="5019" y="3273"/>
                    </a:lnTo>
                    <a:lnTo>
                      <a:pt x="5107" y="3211"/>
                    </a:lnTo>
                    <a:lnTo>
                      <a:pt x="5195" y="3149"/>
                    </a:lnTo>
                    <a:lnTo>
                      <a:pt x="5275" y="3079"/>
                    </a:lnTo>
                    <a:lnTo>
                      <a:pt x="5354" y="3000"/>
                    </a:lnTo>
                    <a:lnTo>
                      <a:pt x="5434" y="2911"/>
                    </a:lnTo>
                    <a:lnTo>
                      <a:pt x="5495" y="2814"/>
                    </a:lnTo>
                    <a:lnTo>
                      <a:pt x="5548" y="2717"/>
                    </a:lnTo>
                    <a:lnTo>
                      <a:pt x="5592" y="2620"/>
                    </a:lnTo>
                    <a:lnTo>
                      <a:pt x="5619" y="2514"/>
                    </a:lnTo>
                    <a:lnTo>
                      <a:pt x="5628" y="2409"/>
                    </a:lnTo>
                    <a:lnTo>
                      <a:pt x="5636" y="2303"/>
                    </a:lnTo>
                    <a:lnTo>
                      <a:pt x="5628" y="2188"/>
                    </a:lnTo>
                    <a:lnTo>
                      <a:pt x="5619" y="2082"/>
                    </a:lnTo>
                    <a:lnTo>
                      <a:pt x="5592" y="1985"/>
                    </a:lnTo>
                    <a:lnTo>
                      <a:pt x="5557" y="1879"/>
                    </a:lnTo>
                    <a:lnTo>
                      <a:pt x="5513" y="1782"/>
                    </a:lnTo>
                    <a:lnTo>
                      <a:pt x="5469" y="1685"/>
                    </a:lnTo>
                    <a:lnTo>
                      <a:pt x="5416" y="1597"/>
                    </a:lnTo>
                    <a:lnTo>
                      <a:pt x="5354" y="1518"/>
                    </a:lnTo>
                    <a:lnTo>
                      <a:pt x="5292" y="1447"/>
                    </a:lnTo>
                    <a:lnTo>
                      <a:pt x="5222" y="1377"/>
                    </a:lnTo>
                    <a:lnTo>
                      <a:pt x="5151" y="1324"/>
                    </a:lnTo>
                    <a:lnTo>
                      <a:pt x="5081" y="1271"/>
                    </a:lnTo>
                    <a:lnTo>
                      <a:pt x="5001" y="1236"/>
                    </a:lnTo>
                    <a:lnTo>
                      <a:pt x="4922" y="1200"/>
                    </a:lnTo>
                    <a:lnTo>
                      <a:pt x="4843" y="1174"/>
                    </a:lnTo>
                    <a:lnTo>
                      <a:pt x="4763" y="1147"/>
                    </a:lnTo>
                    <a:lnTo>
                      <a:pt x="4684" y="1139"/>
                    </a:lnTo>
                    <a:lnTo>
                      <a:pt x="4604" y="1130"/>
                    </a:lnTo>
                    <a:lnTo>
                      <a:pt x="4446" y="1121"/>
                    </a:lnTo>
                    <a:lnTo>
                      <a:pt x="4296" y="1130"/>
                    </a:lnTo>
                    <a:lnTo>
                      <a:pt x="4163" y="1156"/>
                    </a:lnTo>
                    <a:lnTo>
                      <a:pt x="4049" y="1183"/>
                    </a:lnTo>
                    <a:lnTo>
                      <a:pt x="3934" y="1218"/>
                    </a:lnTo>
                    <a:lnTo>
                      <a:pt x="3784" y="1253"/>
                    </a:lnTo>
                    <a:lnTo>
                      <a:pt x="3599" y="1280"/>
                    </a:lnTo>
                    <a:lnTo>
                      <a:pt x="3502" y="1289"/>
                    </a:lnTo>
                    <a:lnTo>
                      <a:pt x="3396" y="1289"/>
                    </a:lnTo>
                    <a:lnTo>
                      <a:pt x="3290" y="1280"/>
                    </a:lnTo>
                    <a:lnTo>
                      <a:pt x="3184" y="1262"/>
                    </a:lnTo>
                    <a:lnTo>
                      <a:pt x="3070" y="1236"/>
                    </a:lnTo>
                    <a:lnTo>
                      <a:pt x="2946" y="1191"/>
                    </a:lnTo>
                    <a:lnTo>
                      <a:pt x="2832" y="1139"/>
                    </a:lnTo>
                    <a:lnTo>
                      <a:pt x="2708" y="1068"/>
                    </a:lnTo>
                    <a:lnTo>
                      <a:pt x="2585" y="980"/>
                    </a:lnTo>
                    <a:lnTo>
                      <a:pt x="2461" y="883"/>
                    </a:lnTo>
                    <a:lnTo>
                      <a:pt x="2382" y="786"/>
                    </a:lnTo>
                    <a:lnTo>
                      <a:pt x="2294" y="689"/>
                    </a:lnTo>
                    <a:lnTo>
                      <a:pt x="2179" y="574"/>
                    </a:lnTo>
                    <a:lnTo>
                      <a:pt x="2029" y="451"/>
                    </a:lnTo>
                    <a:lnTo>
                      <a:pt x="1870" y="327"/>
                    </a:lnTo>
                    <a:lnTo>
                      <a:pt x="1782" y="265"/>
                    </a:lnTo>
                    <a:lnTo>
                      <a:pt x="1694" y="212"/>
                    </a:lnTo>
                    <a:lnTo>
                      <a:pt x="1606" y="160"/>
                    </a:lnTo>
                    <a:lnTo>
                      <a:pt x="1509" y="124"/>
                    </a:lnTo>
                    <a:lnTo>
                      <a:pt x="1323" y="63"/>
                    </a:lnTo>
                    <a:lnTo>
                      <a:pt x="1226" y="36"/>
                    </a:lnTo>
                    <a:lnTo>
                      <a:pt x="1129" y="18"/>
                    </a:lnTo>
                    <a:lnTo>
                      <a:pt x="1032" y="10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75"/>
              <p:cNvSpPr/>
              <p:nvPr/>
            </p:nvSpPr>
            <p:spPr>
              <a:xfrm rot="535988">
                <a:off x="1417303" y="1839554"/>
                <a:ext cx="57897" cy="16751"/>
              </a:xfrm>
              <a:custGeom>
                <a:rect b="b" l="l" r="r" t="t"/>
                <a:pathLst>
                  <a:path extrusionOk="0" h="1360" w="936">
                    <a:moveTo>
                      <a:pt x="424" y="1"/>
                    </a:moveTo>
                    <a:lnTo>
                      <a:pt x="371" y="10"/>
                    </a:lnTo>
                    <a:lnTo>
                      <a:pt x="327" y="27"/>
                    </a:lnTo>
                    <a:lnTo>
                      <a:pt x="283" y="54"/>
                    </a:lnTo>
                    <a:lnTo>
                      <a:pt x="248" y="80"/>
                    </a:lnTo>
                    <a:lnTo>
                      <a:pt x="204" y="116"/>
                    </a:lnTo>
                    <a:lnTo>
                      <a:pt x="133" y="195"/>
                    </a:lnTo>
                    <a:lnTo>
                      <a:pt x="80" y="301"/>
                    </a:lnTo>
                    <a:lnTo>
                      <a:pt x="36" y="415"/>
                    </a:lnTo>
                    <a:lnTo>
                      <a:pt x="10" y="539"/>
                    </a:lnTo>
                    <a:lnTo>
                      <a:pt x="1" y="680"/>
                    </a:lnTo>
                    <a:lnTo>
                      <a:pt x="10" y="812"/>
                    </a:lnTo>
                    <a:lnTo>
                      <a:pt x="36" y="945"/>
                    </a:lnTo>
                    <a:lnTo>
                      <a:pt x="80" y="1059"/>
                    </a:lnTo>
                    <a:lnTo>
                      <a:pt x="133" y="1156"/>
                    </a:lnTo>
                    <a:lnTo>
                      <a:pt x="204" y="1244"/>
                    </a:lnTo>
                    <a:lnTo>
                      <a:pt x="248" y="1280"/>
                    </a:lnTo>
                    <a:lnTo>
                      <a:pt x="283" y="1306"/>
                    </a:lnTo>
                    <a:lnTo>
                      <a:pt x="327" y="1324"/>
                    </a:lnTo>
                    <a:lnTo>
                      <a:pt x="371" y="1341"/>
                    </a:lnTo>
                    <a:lnTo>
                      <a:pt x="424" y="1359"/>
                    </a:lnTo>
                    <a:lnTo>
                      <a:pt x="512" y="1359"/>
                    </a:lnTo>
                    <a:lnTo>
                      <a:pt x="565" y="1341"/>
                    </a:lnTo>
                    <a:lnTo>
                      <a:pt x="609" y="1324"/>
                    </a:lnTo>
                    <a:lnTo>
                      <a:pt x="654" y="1306"/>
                    </a:lnTo>
                    <a:lnTo>
                      <a:pt x="689" y="1280"/>
                    </a:lnTo>
                    <a:lnTo>
                      <a:pt x="733" y="1244"/>
                    </a:lnTo>
                    <a:lnTo>
                      <a:pt x="804" y="1156"/>
                    </a:lnTo>
                    <a:lnTo>
                      <a:pt x="856" y="1059"/>
                    </a:lnTo>
                    <a:lnTo>
                      <a:pt x="901" y="945"/>
                    </a:lnTo>
                    <a:lnTo>
                      <a:pt x="927" y="812"/>
                    </a:lnTo>
                    <a:lnTo>
                      <a:pt x="936" y="680"/>
                    </a:lnTo>
                    <a:lnTo>
                      <a:pt x="927" y="539"/>
                    </a:lnTo>
                    <a:lnTo>
                      <a:pt x="901" y="415"/>
                    </a:lnTo>
                    <a:lnTo>
                      <a:pt x="856" y="301"/>
                    </a:lnTo>
                    <a:lnTo>
                      <a:pt x="804" y="195"/>
                    </a:lnTo>
                    <a:lnTo>
                      <a:pt x="733" y="116"/>
                    </a:lnTo>
                    <a:lnTo>
                      <a:pt x="689" y="80"/>
                    </a:lnTo>
                    <a:lnTo>
                      <a:pt x="654" y="54"/>
                    </a:lnTo>
                    <a:lnTo>
                      <a:pt x="609" y="27"/>
                    </a:lnTo>
                    <a:lnTo>
                      <a:pt x="565" y="10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0007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75"/>
              <p:cNvSpPr/>
              <p:nvPr/>
            </p:nvSpPr>
            <p:spPr>
              <a:xfrm rot="-535808">
                <a:off x="1506504" y="1839628"/>
                <a:ext cx="57894" cy="16603"/>
              </a:xfrm>
              <a:custGeom>
                <a:rect b="b" l="l" r="r" t="t"/>
                <a:pathLst>
                  <a:path extrusionOk="0" h="1360" w="944">
                    <a:moveTo>
                      <a:pt x="424" y="1"/>
                    </a:moveTo>
                    <a:lnTo>
                      <a:pt x="379" y="10"/>
                    </a:lnTo>
                    <a:lnTo>
                      <a:pt x="335" y="27"/>
                    </a:lnTo>
                    <a:lnTo>
                      <a:pt x="291" y="54"/>
                    </a:lnTo>
                    <a:lnTo>
                      <a:pt x="247" y="80"/>
                    </a:lnTo>
                    <a:lnTo>
                      <a:pt x="212" y="116"/>
                    </a:lnTo>
                    <a:lnTo>
                      <a:pt x="141" y="195"/>
                    </a:lnTo>
                    <a:lnTo>
                      <a:pt x="80" y="301"/>
                    </a:lnTo>
                    <a:lnTo>
                      <a:pt x="44" y="415"/>
                    </a:lnTo>
                    <a:lnTo>
                      <a:pt x="9" y="539"/>
                    </a:lnTo>
                    <a:lnTo>
                      <a:pt x="0" y="680"/>
                    </a:lnTo>
                    <a:lnTo>
                      <a:pt x="9" y="812"/>
                    </a:lnTo>
                    <a:lnTo>
                      <a:pt x="44" y="945"/>
                    </a:lnTo>
                    <a:lnTo>
                      <a:pt x="80" y="1059"/>
                    </a:lnTo>
                    <a:lnTo>
                      <a:pt x="141" y="1156"/>
                    </a:lnTo>
                    <a:lnTo>
                      <a:pt x="212" y="1244"/>
                    </a:lnTo>
                    <a:lnTo>
                      <a:pt x="247" y="1280"/>
                    </a:lnTo>
                    <a:lnTo>
                      <a:pt x="291" y="1306"/>
                    </a:lnTo>
                    <a:lnTo>
                      <a:pt x="335" y="1324"/>
                    </a:lnTo>
                    <a:lnTo>
                      <a:pt x="379" y="1341"/>
                    </a:lnTo>
                    <a:lnTo>
                      <a:pt x="424" y="1359"/>
                    </a:lnTo>
                    <a:lnTo>
                      <a:pt x="521" y="1359"/>
                    </a:lnTo>
                    <a:lnTo>
                      <a:pt x="565" y="1341"/>
                    </a:lnTo>
                    <a:lnTo>
                      <a:pt x="609" y="1324"/>
                    </a:lnTo>
                    <a:lnTo>
                      <a:pt x="653" y="1306"/>
                    </a:lnTo>
                    <a:lnTo>
                      <a:pt x="697" y="1280"/>
                    </a:lnTo>
                    <a:lnTo>
                      <a:pt x="732" y="1244"/>
                    </a:lnTo>
                    <a:lnTo>
                      <a:pt x="803" y="1156"/>
                    </a:lnTo>
                    <a:lnTo>
                      <a:pt x="865" y="1059"/>
                    </a:lnTo>
                    <a:lnTo>
                      <a:pt x="909" y="945"/>
                    </a:lnTo>
                    <a:lnTo>
                      <a:pt x="935" y="812"/>
                    </a:lnTo>
                    <a:lnTo>
                      <a:pt x="944" y="680"/>
                    </a:lnTo>
                    <a:lnTo>
                      <a:pt x="935" y="539"/>
                    </a:lnTo>
                    <a:lnTo>
                      <a:pt x="909" y="415"/>
                    </a:lnTo>
                    <a:lnTo>
                      <a:pt x="865" y="301"/>
                    </a:lnTo>
                    <a:lnTo>
                      <a:pt x="803" y="195"/>
                    </a:lnTo>
                    <a:lnTo>
                      <a:pt x="732" y="116"/>
                    </a:lnTo>
                    <a:lnTo>
                      <a:pt x="697" y="80"/>
                    </a:lnTo>
                    <a:lnTo>
                      <a:pt x="653" y="54"/>
                    </a:lnTo>
                    <a:lnTo>
                      <a:pt x="609" y="27"/>
                    </a:lnTo>
                    <a:lnTo>
                      <a:pt x="565" y="10"/>
                    </a:lnTo>
                    <a:lnTo>
                      <a:pt x="521" y="1"/>
                    </a:lnTo>
                    <a:close/>
                  </a:path>
                </a:pathLst>
              </a:custGeom>
              <a:solidFill>
                <a:srgbClr val="0007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75"/>
              <p:cNvSpPr/>
              <p:nvPr/>
            </p:nvSpPr>
            <p:spPr>
              <a:xfrm>
                <a:off x="1267300" y="1664025"/>
                <a:ext cx="299475" cy="128800"/>
              </a:xfrm>
              <a:custGeom>
                <a:rect b="b" l="l" r="r" t="t"/>
                <a:pathLst>
                  <a:path extrusionOk="0" h="5152" w="11979">
                    <a:moveTo>
                      <a:pt x="4411" y="0"/>
                    </a:moveTo>
                    <a:lnTo>
                      <a:pt x="4173" y="9"/>
                    </a:lnTo>
                    <a:lnTo>
                      <a:pt x="3952" y="18"/>
                    </a:lnTo>
                    <a:lnTo>
                      <a:pt x="3732" y="36"/>
                    </a:lnTo>
                    <a:lnTo>
                      <a:pt x="3529" y="53"/>
                    </a:lnTo>
                    <a:lnTo>
                      <a:pt x="3326" y="80"/>
                    </a:lnTo>
                    <a:lnTo>
                      <a:pt x="3123" y="115"/>
                    </a:lnTo>
                    <a:lnTo>
                      <a:pt x="2938" y="150"/>
                    </a:lnTo>
                    <a:lnTo>
                      <a:pt x="2753" y="194"/>
                    </a:lnTo>
                    <a:lnTo>
                      <a:pt x="2576" y="247"/>
                    </a:lnTo>
                    <a:lnTo>
                      <a:pt x="2409" y="300"/>
                    </a:lnTo>
                    <a:lnTo>
                      <a:pt x="2241" y="353"/>
                    </a:lnTo>
                    <a:lnTo>
                      <a:pt x="2091" y="415"/>
                    </a:lnTo>
                    <a:lnTo>
                      <a:pt x="1941" y="477"/>
                    </a:lnTo>
                    <a:lnTo>
                      <a:pt x="1791" y="547"/>
                    </a:lnTo>
                    <a:lnTo>
                      <a:pt x="1659" y="618"/>
                    </a:lnTo>
                    <a:lnTo>
                      <a:pt x="1527" y="697"/>
                    </a:lnTo>
                    <a:lnTo>
                      <a:pt x="1394" y="776"/>
                    </a:lnTo>
                    <a:lnTo>
                      <a:pt x="1280" y="865"/>
                    </a:lnTo>
                    <a:lnTo>
                      <a:pt x="1165" y="944"/>
                    </a:lnTo>
                    <a:lnTo>
                      <a:pt x="1059" y="1032"/>
                    </a:lnTo>
                    <a:lnTo>
                      <a:pt x="953" y="1120"/>
                    </a:lnTo>
                    <a:lnTo>
                      <a:pt x="856" y="1217"/>
                    </a:lnTo>
                    <a:lnTo>
                      <a:pt x="768" y="1314"/>
                    </a:lnTo>
                    <a:lnTo>
                      <a:pt x="680" y="1411"/>
                    </a:lnTo>
                    <a:lnTo>
                      <a:pt x="521" y="1605"/>
                    </a:lnTo>
                    <a:lnTo>
                      <a:pt x="389" y="1808"/>
                    </a:lnTo>
                    <a:lnTo>
                      <a:pt x="274" y="2011"/>
                    </a:lnTo>
                    <a:lnTo>
                      <a:pt x="186" y="2223"/>
                    </a:lnTo>
                    <a:lnTo>
                      <a:pt x="116" y="2435"/>
                    </a:lnTo>
                    <a:lnTo>
                      <a:pt x="54" y="2637"/>
                    </a:lnTo>
                    <a:lnTo>
                      <a:pt x="18" y="2840"/>
                    </a:lnTo>
                    <a:lnTo>
                      <a:pt x="1" y="3034"/>
                    </a:lnTo>
                    <a:lnTo>
                      <a:pt x="1" y="3228"/>
                    </a:lnTo>
                    <a:lnTo>
                      <a:pt x="18" y="3414"/>
                    </a:lnTo>
                    <a:lnTo>
                      <a:pt x="45" y="3581"/>
                    </a:lnTo>
                    <a:lnTo>
                      <a:pt x="98" y="3749"/>
                    </a:lnTo>
                    <a:lnTo>
                      <a:pt x="160" y="3890"/>
                    </a:lnTo>
                    <a:lnTo>
                      <a:pt x="239" y="4031"/>
                    </a:lnTo>
                    <a:lnTo>
                      <a:pt x="274" y="4093"/>
                    </a:lnTo>
                    <a:lnTo>
                      <a:pt x="327" y="4146"/>
                    </a:lnTo>
                    <a:lnTo>
                      <a:pt x="371" y="4198"/>
                    </a:lnTo>
                    <a:lnTo>
                      <a:pt x="424" y="4243"/>
                    </a:lnTo>
                    <a:lnTo>
                      <a:pt x="486" y="4287"/>
                    </a:lnTo>
                    <a:lnTo>
                      <a:pt x="548" y="4322"/>
                    </a:lnTo>
                    <a:lnTo>
                      <a:pt x="609" y="4357"/>
                    </a:lnTo>
                    <a:lnTo>
                      <a:pt x="671" y="4384"/>
                    </a:lnTo>
                    <a:lnTo>
                      <a:pt x="742" y="4401"/>
                    </a:lnTo>
                    <a:lnTo>
                      <a:pt x="812" y="4419"/>
                    </a:lnTo>
                    <a:lnTo>
                      <a:pt x="883" y="4428"/>
                    </a:lnTo>
                    <a:lnTo>
                      <a:pt x="962" y="4428"/>
                    </a:lnTo>
                    <a:lnTo>
                      <a:pt x="1024" y="4454"/>
                    </a:lnTo>
                    <a:lnTo>
                      <a:pt x="1192" y="4525"/>
                    </a:lnTo>
                    <a:lnTo>
                      <a:pt x="1474" y="4613"/>
                    </a:lnTo>
                    <a:lnTo>
                      <a:pt x="1862" y="4728"/>
                    </a:lnTo>
                    <a:lnTo>
                      <a:pt x="2091" y="4789"/>
                    </a:lnTo>
                    <a:lnTo>
                      <a:pt x="2338" y="4851"/>
                    </a:lnTo>
                    <a:lnTo>
                      <a:pt x="2612" y="4904"/>
                    </a:lnTo>
                    <a:lnTo>
                      <a:pt x="2911" y="4957"/>
                    </a:lnTo>
                    <a:lnTo>
                      <a:pt x="3220" y="5010"/>
                    </a:lnTo>
                    <a:lnTo>
                      <a:pt x="3555" y="5054"/>
                    </a:lnTo>
                    <a:lnTo>
                      <a:pt x="3908" y="5098"/>
                    </a:lnTo>
                    <a:lnTo>
                      <a:pt x="4278" y="5125"/>
                    </a:lnTo>
                    <a:lnTo>
                      <a:pt x="4667" y="5142"/>
                    </a:lnTo>
                    <a:lnTo>
                      <a:pt x="5072" y="5151"/>
                    </a:lnTo>
                    <a:lnTo>
                      <a:pt x="5496" y="5142"/>
                    </a:lnTo>
                    <a:lnTo>
                      <a:pt x="5928" y="5125"/>
                    </a:lnTo>
                    <a:lnTo>
                      <a:pt x="6378" y="5089"/>
                    </a:lnTo>
                    <a:lnTo>
                      <a:pt x="6836" y="5036"/>
                    </a:lnTo>
                    <a:lnTo>
                      <a:pt x="7312" y="4966"/>
                    </a:lnTo>
                    <a:lnTo>
                      <a:pt x="7798" y="4869"/>
                    </a:lnTo>
                    <a:lnTo>
                      <a:pt x="8291" y="4754"/>
                    </a:lnTo>
                    <a:lnTo>
                      <a:pt x="8794" y="4622"/>
                    </a:lnTo>
                    <a:lnTo>
                      <a:pt x="9050" y="4542"/>
                    </a:lnTo>
                    <a:lnTo>
                      <a:pt x="9306" y="4454"/>
                    </a:lnTo>
                    <a:lnTo>
                      <a:pt x="9570" y="4366"/>
                    </a:lnTo>
                    <a:lnTo>
                      <a:pt x="9826" y="4269"/>
                    </a:lnTo>
                    <a:lnTo>
                      <a:pt x="10091" y="4163"/>
                    </a:lnTo>
                    <a:lnTo>
                      <a:pt x="10355" y="4057"/>
                    </a:lnTo>
                    <a:lnTo>
                      <a:pt x="10629" y="3934"/>
                    </a:lnTo>
                    <a:lnTo>
                      <a:pt x="10893" y="3810"/>
                    </a:lnTo>
                    <a:lnTo>
                      <a:pt x="11167" y="3678"/>
                    </a:lnTo>
                    <a:lnTo>
                      <a:pt x="11431" y="3528"/>
                    </a:lnTo>
                    <a:lnTo>
                      <a:pt x="11705" y="3378"/>
                    </a:lnTo>
                    <a:lnTo>
                      <a:pt x="11978" y="3228"/>
                    </a:lnTo>
                    <a:lnTo>
                      <a:pt x="11863" y="3087"/>
                    </a:lnTo>
                    <a:lnTo>
                      <a:pt x="11714" y="2928"/>
                    </a:lnTo>
                    <a:lnTo>
                      <a:pt x="11502" y="2726"/>
                    </a:lnTo>
                    <a:lnTo>
                      <a:pt x="11237" y="2479"/>
                    </a:lnTo>
                    <a:lnTo>
                      <a:pt x="10902" y="2205"/>
                    </a:lnTo>
                    <a:lnTo>
                      <a:pt x="10717" y="2064"/>
                    </a:lnTo>
                    <a:lnTo>
                      <a:pt x="10514" y="1914"/>
                    </a:lnTo>
                    <a:lnTo>
                      <a:pt x="10302" y="1764"/>
                    </a:lnTo>
                    <a:lnTo>
                      <a:pt x="10073" y="1614"/>
                    </a:lnTo>
                    <a:lnTo>
                      <a:pt x="9826" y="1464"/>
                    </a:lnTo>
                    <a:lnTo>
                      <a:pt x="9570" y="1314"/>
                    </a:lnTo>
                    <a:lnTo>
                      <a:pt x="9297" y="1164"/>
                    </a:lnTo>
                    <a:lnTo>
                      <a:pt x="9006" y="1023"/>
                    </a:lnTo>
                    <a:lnTo>
                      <a:pt x="8706" y="882"/>
                    </a:lnTo>
                    <a:lnTo>
                      <a:pt x="8380" y="750"/>
                    </a:lnTo>
                    <a:lnTo>
                      <a:pt x="8053" y="626"/>
                    </a:lnTo>
                    <a:lnTo>
                      <a:pt x="7701" y="512"/>
                    </a:lnTo>
                    <a:lnTo>
                      <a:pt x="7339" y="397"/>
                    </a:lnTo>
                    <a:lnTo>
                      <a:pt x="6968" y="300"/>
                    </a:lnTo>
                    <a:lnTo>
                      <a:pt x="6580" y="212"/>
                    </a:lnTo>
                    <a:lnTo>
                      <a:pt x="6175" y="141"/>
                    </a:lnTo>
                    <a:lnTo>
                      <a:pt x="5751" y="88"/>
                    </a:lnTo>
                    <a:lnTo>
                      <a:pt x="5319" y="44"/>
                    </a:lnTo>
                    <a:lnTo>
                      <a:pt x="4869" y="18"/>
                    </a:lnTo>
                    <a:lnTo>
                      <a:pt x="4411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75"/>
              <p:cNvSpPr/>
              <p:nvPr/>
            </p:nvSpPr>
            <p:spPr>
              <a:xfrm>
                <a:off x="1249000" y="1766550"/>
                <a:ext cx="93300" cy="143350"/>
              </a:xfrm>
              <a:custGeom>
                <a:rect b="b" l="l" r="r" t="t"/>
                <a:pathLst>
                  <a:path extrusionOk="0" h="5734" w="3732">
                    <a:moveTo>
                      <a:pt x="980" y="0"/>
                    </a:moveTo>
                    <a:lnTo>
                      <a:pt x="848" y="27"/>
                    </a:lnTo>
                    <a:lnTo>
                      <a:pt x="715" y="62"/>
                    </a:lnTo>
                    <a:lnTo>
                      <a:pt x="592" y="115"/>
                    </a:lnTo>
                    <a:lnTo>
                      <a:pt x="477" y="186"/>
                    </a:lnTo>
                    <a:lnTo>
                      <a:pt x="371" y="265"/>
                    </a:lnTo>
                    <a:lnTo>
                      <a:pt x="274" y="353"/>
                    </a:lnTo>
                    <a:lnTo>
                      <a:pt x="195" y="459"/>
                    </a:lnTo>
                    <a:lnTo>
                      <a:pt x="124" y="574"/>
                    </a:lnTo>
                    <a:lnTo>
                      <a:pt x="71" y="697"/>
                    </a:lnTo>
                    <a:lnTo>
                      <a:pt x="27" y="830"/>
                    </a:lnTo>
                    <a:lnTo>
                      <a:pt x="1" y="971"/>
                    </a:lnTo>
                    <a:lnTo>
                      <a:pt x="1" y="1112"/>
                    </a:lnTo>
                    <a:lnTo>
                      <a:pt x="10" y="1368"/>
                    </a:lnTo>
                    <a:lnTo>
                      <a:pt x="36" y="1623"/>
                    </a:lnTo>
                    <a:lnTo>
                      <a:pt x="63" y="1870"/>
                    </a:lnTo>
                    <a:lnTo>
                      <a:pt x="98" y="2117"/>
                    </a:lnTo>
                    <a:lnTo>
                      <a:pt x="177" y="2594"/>
                    </a:lnTo>
                    <a:lnTo>
                      <a:pt x="265" y="3026"/>
                    </a:lnTo>
                    <a:lnTo>
                      <a:pt x="345" y="3396"/>
                    </a:lnTo>
                    <a:lnTo>
                      <a:pt x="415" y="3678"/>
                    </a:lnTo>
                    <a:lnTo>
                      <a:pt x="486" y="3934"/>
                    </a:lnTo>
                    <a:lnTo>
                      <a:pt x="521" y="3952"/>
                    </a:lnTo>
                    <a:lnTo>
                      <a:pt x="601" y="3996"/>
                    </a:lnTo>
                    <a:lnTo>
                      <a:pt x="724" y="4084"/>
                    </a:lnTo>
                    <a:lnTo>
                      <a:pt x="803" y="4137"/>
                    </a:lnTo>
                    <a:lnTo>
                      <a:pt x="874" y="4208"/>
                    </a:lnTo>
                    <a:lnTo>
                      <a:pt x="953" y="4287"/>
                    </a:lnTo>
                    <a:lnTo>
                      <a:pt x="1033" y="4375"/>
                    </a:lnTo>
                    <a:lnTo>
                      <a:pt x="1112" y="4481"/>
                    </a:lnTo>
                    <a:lnTo>
                      <a:pt x="1191" y="4587"/>
                    </a:lnTo>
                    <a:lnTo>
                      <a:pt x="1262" y="4719"/>
                    </a:lnTo>
                    <a:lnTo>
                      <a:pt x="1333" y="4851"/>
                    </a:lnTo>
                    <a:lnTo>
                      <a:pt x="1394" y="5010"/>
                    </a:lnTo>
                    <a:lnTo>
                      <a:pt x="1438" y="5169"/>
                    </a:lnTo>
                    <a:lnTo>
                      <a:pt x="1465" y="5257"/>
                    </a:lnTo>
                    <a:lnTo>
                      <a:pt x="1500" y="5336"/>
                    </a:lnTo>
                    <a:lnTo>
                      <a:pt x="1544" y="5407"/>
                    </a:lnTo>
                    <a:lnTo>
                      <a:pt x="1597" y="5478"/>
                    </a:lnTo>
                    <a:lnTo>
                      <a:pt x="1650" y="5531"/>
                    </a:lnTo>
                    <a:lnTo>
                      <a:pt x="1712" y="5583"/>
                    </a:lnTo>
                    <a:lnTo>
                      <a:pt x="1782" y="5628"/>
                    </a:lnTo>
                    <a:lnTo>
                      <a:pt x="1853" y="5672"/>
                    </a:lnTo>
                    <a:lnTo>
                      <a:pt x="1932" y="5698"/>
                    </a:lnTo>
                    <a:lnTo>
                      <a:pt x="2012" y="5725"/>
                    </a:lnTo>
                    <a:lnTo>
                      <a:pt x="2100" y="5733"/>
                    </a:lnTo>
                    <a:lnTo>
                      <a:pt x="2276" y="5733"/>
                    </a:lnTo>
                    <a:lnTo>
                      <a:pt x="2365" y="5716"/>
                    </a:lnTo>
                    <a:lnTo>
                      <a:pt x="2462" y="5689"/>
                    </a:lnTo>
                    <a:lnTo>
                      <a:pt x="2550" y="5645"/>
                    </a:lnTo>
                    <a:lnTo>
                      <a:pt x="2647" y="5601"/>
                    </a:lnTo>
                    <a:lnTo>
                      <a:pt x="2744" y="5539"/>
                    </a:lnTo>
                    <a:lnTo>
                      <a:pt x="2832" y="5469"/>
                    </a:lnTo>
                    <a:lnTo>
                      <a:pt x="2920" y="5381"/>
                    </a:lnTo>
                    <a:lnTo>
                      <a:pt x="3008" y="5284"/>
                    </a:lnTo>
                    <a:lnTo>
                      <a:pt x="3097" y="5169"/>
                    </a:lnTo>
                    <a:lnTo>
                      <a:pt x="3185" y="5045"/>
                    </a:lnTo>
                    <a:lnTo>
                      <a:pt x="3264" y="4904"/>
                    </a:lnTo>
                    <a:lnTo>
                      <a:pt x="3344" y="4754"/>
                    </a:lnTo>
                    <a:lnTo>
                      <a:pt x="3414" y="4587"/>
                    </a:lnTo>
                    <a:lnTo>
                      <a:pt x="3476" y="4402"/>
                    </a:lnTo>
                    <a:lnTo>
                      <a:pt x="3538" y="4208"/>
                    </a:lnTo>
                    <a:lnTo>
                      <a:pt x="3590" y="3996"/>
                    </a:lnTo>
                    <a:lnTo>
                      <a:pt x="3643" y="3767"/>
                    </a:lnTo>
                    <a:lnTo>
                      <a:pt x="3679" y="3520"/>
                    </a:lnTo>
                    <a:lnTo>
                      <a:pt x="3714" y="3255"/>
                    </a:lnTo>
                    <a:lnTo>
                      <a:pt x="3723" y="3096"/>
                    </a:lnTo>
                    <a:lnTo>
                      <a:pt x="3732" y="2937"/>
                    </a:lnTo>
                    <a:lnTo>
                      <a:pt x="3723" y="2788"/>
                    </a:lnTo>
                    <a:lnTo>
                      <a:pt x="3714" y="2638"/>
                    </a:lnTo>
                    <a:lnTo>
                      <a:pt x="3696" y="2496"/>
                    </a:lnTo>
                    <a:lnTo>
                      <a:pt x="3670" y="2355"/>
                    </a:lnTo>
                    <a:lnTo>
                      <a:pt x="3635" y="2223"/>
                    </a:lnTo>
                    <a:lnTo>
                      <a:pt x="3599" y="2091"/>
                    </a:lnTo>
                    <a:lnTo>
                      <a:pt x="3555" y="1967"/>
                    </a:lnTo>
                    <a:lnTo>
                      <a:pt x="3502" y="1844"/>
                    </a:lnTo>
                    <a:lnTo>
                      <a:pt x="3441" y="1729"/>
                    </a:lnTo>
                    <a:lnTo>
                      <a:pt x="3379" y="1615"/>
                    </a:lnTo>
                    <a:lnTo>
                      <a:pt x="3317" y="1509"/>
                    </a:lnTo>
                    <a:lnTo>
                      <a:pt x="3246" y="1403"/>
                    </a:lnTo>
                    <a:lnTo>
                      <a:pt x="3167" y="1297"/>
                    </a:lnTo>
                    <a:lnTo>
                      <a:pt x="3088" y="1200"/>
                    </a:lnTo>
                    <a:lnTo>
                      <a:pt x="2920" y="1015"/>
                    </a:lnTo>
                    <a:lnTo>
                      <a:pt x="2735" y="847"/>
                    </a:lnTo>
                    <a:lnTo>
                      <a:pt x="2541" y="688"/>
                    </a:lnTo>
                    <a:lnTo>
                      <a:pt x="2347" y="547"/>
                    </a:lnTo>
                    <a:lnTo>
                      <a:pt x="2144" y="415"/>
                    </a:lnTo>
                    <a:lnTo>
                      <a:pt x="1932" y="292"/>
                    </a:lnTo>
                    <a:lnTo>
                      <a:pt x="1729" y="186"/>
                    </a:lnTo>
                    <a:lnTo>
                      <a:pt x="1527" y="89"/>
                    </a:lnTo>
                    <a:lnTo>
                      <a:pt x="1386" y="45"/>
                    </a:lnTo>
                    <a:lnTo>
                      <a:pt x="1253" y="9"/>
                    </a:lnTo>
                    <a:lnTo>
                      <a:pt x="1112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75"/>
              <p:cNvSpPr/>
              <p:nvPr/>
            </p:nvSpPr>
            <p:spPr>
              <a:xfrm>
                <a:off x="1490169" y="1846071"/>
                <a:ext cx="23414" cy="51236"/>
              </a:xfrm>
              <a:custGeom>
                <a:rect b="b" l="l" r="r" t="t"/>
                <a:pathLst>
                  <a:path extrusionOk="0" h="5195" w="2374">
                    <a:moveTo>
                      <a:pt x="398" y="0"/>
                    </a:moveTo>
                    <a:lnTo>
                      <a:pt x="1" y="5195"/>
                    </a:lnTo>
                    <a:lnTo>
                      <a:pt x="2373" y="5195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5" name="Google Shape;1865;p75"/>
            <p:cNvSpPr/>
            <p:nvPr/>
          </p:nvSpPr>
          <p:spPr>
            <a:xfrm>
              <a:off x="3876675" y="2033625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75"/>
            <p:cNvSpPr/>
            <p:nvPr/>
          </p:nvSpPr>
          <p:spPr>
            <a:xfrm>
              <a:off x="3962400" y="358620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7" name="Google Shape;1867;p75"/>
          <p:cNvSpPr/>
          <p:nvPr/>
        </p:nvSpPr>
        <p:spPr>
          <a:xfrm>
            <a:off x="737025" y="3289125"/>
            <a:ext cx="1501200" cy="781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75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869" name="Google Shape;1869;p75"/>
          <p:cNvGrpSpPr/>
          <p:nvPr/>
        </p:nvGrpSpPr>
        <p:grpSpPr>
          <a:xfrm>
            <a:off x="457200" y="925650"/>
            <a:ext cx="2061000" cy="933596"/>
            <a:chOff x="457200" y="925650"/>
            <a:chExt cx="2061000" cy="933596"/>
          </a:xfrm>
        </p:grpSpPr>
        <p:sp>
          <p:nvSpPr>
            <p:cNvPr id="1870" name="Google Shape;1870;p75"/>
            <p:cNvSpPr txBox="1"/>
            <p:nvPr/>
          </p:nvSpPr>
          <p:spPr>
            <a:xfrm>
              <a:off x="457200" y="92565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Baby Boomers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1" name="Google Shape;1871;p75"/>
            <p:cNvSpPr txBox="1"/>
            <p:nvPr/>
          </p:nvSpPr>
          <p:spPr>
            <a:xfrm>
              <a:off x="457200" y="1257446"/>
              <a:ext cx="2061000" cy="6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2" name="Google Shape;1872;p75"/>
          <p:cNvGrpSpPr/>
          <p:nvPr/>
        </p:nvGrpSpPr>
        <p:grpSpPr>
          <a:xfrm>
            <a:off x="7560900" y="1068238"/>
            <a:ext cx="1125900" cy="1125300"/>
            <a:chOff x="561175" y="2434875"/>
            <a:chExt cx="1125900" cy="1125300"/>
          </a:xfrm>
        </p:grpSpPr>
        <p:sp>
          <p:nvSpPr>
            <p:cNvPr id="1873" name="Google Shape;1873;p75"/>
            <p:cNvSpPr/>
            <p:nvPr/>
          </p:nvSpPr>
          <p:spPr>
            <a:xfrm>
              <a:off x="5611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75"/>
            <p:cNvSpPr/>
            <p:nvPr/>
          </p:nvSpPr>
          <p:spPr>
            <a:xfrm>
              <a:off x="561175" y="2434875"/>
              <a:ext cx="1125900" cy="1125300"/>
            </a:xfrm>
            <a:prstGeom prst="blockArc">
              <a:avLst>
                <a:gd fmla="val 11990217" name="adj1"/>
                <a:gd fmla="val 0" name="adj2"/>
                <a:gd fmla="val 25000" name="adj3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5" name="Google Shape;1875;p75"/>
          <p:cNvGrpSpPr/>
          <p:nvPr/>
        </p:nvGrpSpPr>
        <p:grpSpPr>
          <a:xfrm>
            <a:off x="5266014" y="1068238"/>
            <a:ext cx="2155211" cy="1183613"/>
            <a:chOff x="457189" y="1099575"/>
            <a:chExt cx="2155211" cy="1183613"/>
          </a:xfrm>
        </p:grpSpPr>
        <p:sp>
          <p:nvSpPr>
            <p:cNvPr id="1876" name="Google Shape;1876;p75"/>
            <p:cNvSpPr txBox="1"/>
            <p:nvPr/>
          </p:nvSpPr>
          <p:spPr>
            <a:xfrm>
              <a:off x="457189" y="14783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7" name="Google Shape;1877;p75"/>
            <p:cNvSpPr txBox="1"/>
            <p:nvPr/>
          </p:nvSpPr>
          <p:spPr>
            <a:xfrm>
              <a:off x="457200" y="1817588"/>
              <a:ext cx="21552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8" name="Google Shape;1878;p75"/>
            <p:cNvSpPr/>
            <p:nvPr/>
          </p:nvSpPr>
          <p:spPr>
            <a:xfrm>
              <a:off x="561175" y="1099575"/>
              <a:ext cx="953400" cy="371400"/>
            </a:xfrm>
            <a:prstGeom prst="roundRect">
              <a:avLst>
                <a:gd fmla="val 21082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45 %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9" name="Google Shape;1879;p75"/>
          <p:cNvGrpSpPr/>
          <p:nvPr/>
        </p:nvGrpSpPr>
        <p:grpSpPr>
          <a:xfrm>
            <a:off x="7560900" y="3289038"/>
            <a:ext cx="1125900" cy="1125300"/>
            <a:chOff x="2752075" y="2434875"/>
            <a:chExt cx="1125900" cy="1125300"/>
          </a:xfrm>
        </p:grpSpPr>
        <p:sp>
          <p:nvSpPr>
            <p:cNvPr id="1880" name="Google Shape;1880;p75"/>
            <p:cNvSpPr/>
            <p:nvPr/>
          </p:nvSpPr>
          <p:spPr>
            <a:xfrm>
              <a:off x="27520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75"/>
            <p:cNvSpPr/>
            <p:nvPr/>
          </p:nvSpPr>
          <p:spPr>
            <a:xfrm>
              <a:off x="2752075" y="2434875"/>
              <a:ext cx="1125900" cy="1125300"/>
            </a:xfrm>
            <a:prstGeom prst="blockArc">
              <a:avLst>
                <a:gd fmla="val 9139000" name="adj1"/>
                <a:gd fmla="val 0" name="adj2"/>
                <a:gd fmla="val 2500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2" name="Google Shape;1882;p75"/>
          <p:cNvGrpSpPr/>
          <p:nvPr/>
        </p:nvGrpSpPr>
        <p:grpSpPr>
          <a:xfrm>
            <a:off x="5266014" y="3289113"/>
            <a:ext cx="1923910" cy="1183600"/>
            <a:chOff x="2648089" y="1099575"/>
            <a:chExt cx="1923910" cy="1183600"/>
          </a:xfrm>
        </p:grpSpPr>
        <p:sp>
          <p:nvSpPr>
            <p:cNvPr id="1883" name="Google Shape;1883;p75"/>
            <p:cNvSpPr txBox="1"/>
            <p:nvPr/>
          </p:nvSpPr>
          <p:spPr>
            <a:xfrm>
              <a:off x="2648089" y="14783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4" name="Google Shape;1884;p75"/>
            <p:cNvSpPr txBox="1"/>
            <p:nvPr/>
          </p:nvSpPr>
          <p:spPr>
            <a:xfrm>
              <a:off x="2648099" y="1817575"/>
              <a:ext cx="19239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5" name="Google Shape;1885;p75"/>
            <p:cNvSpPr/>
            <p:nvPr/>
          </p:nvSpPr>
          <p:spPr>
            <a:xfrm>
              <a:off x="2752075" y="1099575"/>
              <a:ext cx="953400" cy="371400"/>
            </a:xfrm>
            <a:prstGeom prst="roundRect">
              <a:avLst>
                <a:gd fmla="val 2364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55 %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6" name="Google Shape;1886;p75"/>
          <p:cNvGrpSpPr/>
          <p:nvPr/>
        </p:nvGrpSpPr>
        <p:grpSpPr>
          <a:xfrm>
            <a:off x="897150" y="3379125"/>
            <a:ext cx="1181100" cy="601818"/>
            <a:chOff x="897150" y="3193875"/>
            <a:chExt cx="1181100" cy="649000"/>
          </a:xfrm>
        </p:grpSpPr>
        <p:sp>
          <p:nvSpPr>
            <p:cNvPr id="1887" name="Google Shape;1887;p75"/>
            <p:cNvSpPr txBox="1"/>
            <p:nvPr/>
          </p:nvSpPr>
          <p:spPr>
            <a:xfrm>
              <a:off x="897150" y="3511075"/>
              <a:ext cx="1181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1946-1964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8" name="Google Shape;1888;p75"/>
            <p:cNvSpPr txBox="1"/>
            <p:nvPr/>
          </p:nvSpPr>
          <p:spPr>
            <a:xfrm>
              <a:off x="897150" y="3193875"/>
              <a:ext cx="11811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Born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889" name="Google Shape;1889;p75"/>
          <p:cNvCxnSpPr>
            <a:stCxn id="1871" idx="2"/>
            <a:endCxn id="1867" idx="0"/>
          </p:cNvCxnSpPr>
          <p:nvPr/>
        </p:nvCxnSpPr>
        <p:spPr>
          <a:xfrm>
            <a:off x="1487700" y="1859246"/>
            <a:ext cx="0" cy="1429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90" name="Google Shape;1890;p75"/>
          <p:cNvCxnSpPr>
            <a:stCxn id="1865" idx="6"/>
            <a:endCxn id="1878" idx="1"/>
          </p:cNvCxnSpPr>
          <p:nvPr/>
        </p:nvCxnSpPr>
        <p:spPr>
          <a:xfrm flipH="1" rot="10800000">
            <a:off x="4019475" y="1254075"/>
            <a:ext cx="1350600" cy="9462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891" name="Google Shape;1891;p75"/>
          <p:cNvCxnSpPr>
            <a:stCxn id="1866" idx="6"/>
            <a:endCxn id="1885" idx="1"/>
          </p:cNvCxnSpPr>
          <p:nvPr/>
        </p:nvCxnSpPr>
        <p:spPr>
          <a:xfrm flipH="1" rot="10800000">
            <a:off x="4105200" y="3474750"/>
            <a:ext cx="1264800" cy="278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76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cxnSp>
        <p:nvCxnSpPr>
          <p:cNvPr id="1897" name="Google Shape;1897;p76"/>
          <p:cNvCxnSpPr>
            <a:stCxn id="1898" idx="4"/>
            <a:endCxn id="1899" idx="0"/>
          </p:cNvCxnSpPr>
          <p:nvPr/>
        </p:nvCxnSpPr>
        <p:spPr>
          <a:xfrm>
            <a:off x="1339788" y="3241038"/>
            <a:ext cx="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00" name="Google Shape;1900;p76"/>
          <p:cNvCxnSpPr>
            <a:endCxn id="1901" idx="0"/>
          </p:cNvCxnSpPr>
          <p:nvPr/>
        </p:nvCxnSpPr>
        <p:spPr>
          <a:xfrm>
            <a:off x="2955882" y="2091738"/>
            <a:ext cx="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902" name="Google Shape;1902;p76"/>
          <p:cNvGrpSpPr/>
          <p:nvPr/>
        </p:nvGrpSpPr>
        <p:grpSpPr>
          <a:xfrm>
            <a:off x="457200" y="1719438"/>
            <a:ext cx="1765200" cy="3012636"/>
            <a:chOff x="457200" y="1719438"/>
            <a:chExt cx="1765200" cy="3012636"/>
          </a:xfrm>
        </p:grpSpPr>
        <p:grpSp>
          <p:nvGrpSpPr>
            <p:cNvPr id="1903" name="Google Shape;1903;p76"/>
            <p:cNvGrpSpPr/>
            <p:nvPr/>
          </p:nvGrpSpPr>
          <p:grpSpPr>
            <a:xfrm>
              <a:off x="457200" y="3781475"/>
              <a:ext cx="1765200" cy="950599"/>
              <a:chOff x="457200" y="3781475"/>
              <a:chExt cx="1765200" cy="950599"/>
            </a:xfrm>
          </p:grpSpPr>
          <p:sp>
            <p:nvSpPr>
              <p:cNvPr id="1899" name="Google Shape;1899;p76"/>
              <p:cNvSpPr txBox="1"/>
              <p:nvPr/>
            </p:nvSpPr>
            <p:spPr>
              <a:xfrm>
                <a:off x="457200" y="3781475"/>
                <a:ext cx="176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Silent Generation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04" name="Google Shape;1904;p76"/>
              <p:cNvSpPr txBox="1"/>
              <p:nvPr/>
            </p:nvSpPr>
            <p:spPr>
              <a:xfrm>
                <a:off x="457200" y="4123074"/>
                <a:ext cx="1765200" cy="60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98" name="Google Shape;1898;p76"/>
            <p:cNvSpPr/>
            <p:nvPr/>
          </p:nvSpPr>
          <p:spPr>
            <a:xfrm>
              <a:off x="1035288" y="2632038"/>
              <a:ext cx="609000" cy="60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76"/>
            <p:cNvSpPr txBox="1"/>
            <p:nvPr/>
          </p:nvSpPr>
          <p:spPr>
            <a:xfrm>
              <a:off x="717450" y="1719438"/>
              <a:ext cx="124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1928-1945</a:t>
              </a:r>
              <a:endParaRPr b="1" i="0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06" name="Google Shape;1906;p76"/>
          <p:cNvCxnSpPr>
            <a:stCxn id="1905" idx="2"/>
            <a:endCxn id="1898" idx="0"/>
          </p:cNvCxnSpPr>
          <p:nvPr/>
        </p:nvCxnSpPr>
        <p:spPr>
          <a:xfrm>
            <a:off x="1339800" y="2051238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1907" name="Google Shape;1907;p76"/>
          <p:cNvGrpSpPr/>
          <p:nvPr/>
        </p:nvGrpSpPr>
        <p:grpSpPr>
          <a:xfrm>
            <a:off x="2073294" y="1048725"/>
            <a:ext cx="1765200" cy="3064538"/>
            <a:chOff x="2073294" y="1048725"/>
            <a:chExt cx="1765200" cy="3064538"/>
          </a:xfrm>
        </p:grpSpPr>
        <p:sp>
          <p:nvSpPr>
            <p:cNvPr id="1908" name="Google Shape;1908;p76"/>
            <p:cNvSpPr txBox="1"/>
            <p:nvPr/>
          </p:nvSpPr>
          <p:spPr>
            <a:xfrm>
              <a:off x="2073294" y="1048725"/>
              <a:ext cx="176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Baby Boomers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09" name="Google Shape;1909;p76"/>
            <p:cNvSpPr txBox="1"/>
            <p:nvPr/>
          </p:nvSpPr>
          <p:spPr>
            <a:xfrm>
              <a:off x="2073294" y="1390313"/>
              <a:ext cx="17652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very cold place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1" name="Google Shape;1901;p76"/>
            <p:cNvSpPr/>
            <p:nvPr/>
          </p:nvSpPr>
          <p:spPr>
            <a:xfrm>
              <a:off x="2651382" y="2632038"/>
              <a:ext cx="609000" cy="60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76"/>
            <p:cNvSpPr txBox="1"/>
            <p:nvPr/>
          </p:nvSpPr>
          <p:spPr>
            <a:xfrm>
              <a:off x="2333550" y="3781463"/>
              <a:ext cx="124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1946-1964</a:t>
              </a:r>
              <a:endParaRPr b="1" i="0" sz="18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11" name="Google Shape;1911;p76"/>
          <p:cNvCxnSpPr>
            <a:stCxn id="1901" idx="4"/>
            <a:endCxn id="1910" idx="0"/>
          </p:cNvCxnSpPr>
          <p:nvPr/>
        </p:nvCxnSpPr>
        <p:spPr>
          <a:xfrm>
            <a:off x="2955882" y="3241038"/>
            <a:ext cx="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912" name="Google Shape;1912;p76"/>
          <p:cNvGrpSpPr/>
          <p:nvPr/>
        </p:nvGrpSpPr>
        <p:grpSpPr>
          <a:xfrm>
            <a:off x="3689388" y="1719438"/>
            <a:ext cx="1765207" cy="3012642"/>
            <a:chOff x="3689388" y="1719438"/>
            <a:chExt cx="1765207" cy="3012642"/>
          </a:xfrm>
        </p:grpSpPr>
        <p:grpSp>
          <p:nvGrpSpPr>
            <p:cNvPr id="1913" name="Google Shape;1913;p76"/>
            <p:cNvGrpSpPr/>
            <p:nvPr/>
          </p:nvGrpSpPr>
          <p:grpSpPr>
            <a:xfrm>
              <a:off x="3689388" y="2632038"/>
              <a:ext cx="1765207" cy="2100042"/>
              <a:chOff x="4048520" y="2632038"/>
              <a:chExt cx="1765207" cy="2100042"/>
            </a:xfrm>
          </p:grpSpPr>
          <p:cxnSp>
            <p:nvCxnSpPr>
              <p:cNvPr id="1914" name="Google Shape;1914;p76"/>
              <p:cNvCxnSpPr>
                <a:stCxn id="1915" idx="4"/>
                <a:endCxn id="1916" idx="0"/>
              </p:cNvCxnSpPr>
              <p:nvPr/>
            </p:nvCxnSpPr>
            <p:spPr>
              <a:xfrm>
                <a:off x="4931111" y="3241038"/>
                <a:ext cx="0" cy="54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1916" name="Google Shape;1916;p76"/>
              <p:cNvSpPr txBox="1"/>
              <p:nvPr/>
            </p:nvSpPr>
            <p:spPr>
              <a:xfrm>
                <a:off x="4048527" y="3781475"/>
                <a:ext cx="176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Generation X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17" name="Google Shape;1917;p76"/>
              <p:cNvSpPr txBox="1"/>
              <p:nvPr/>
            </p:nvSpPr>
            <p:spPr>
              <a:xfrm>
                <a:off x="4048520" y="4123080"/>
                <a:ext cx="1765200" cy="60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it’s a very hot place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5" name="Google Shape;1915;p76"/>
              <p:cNvSpPr/>
              <p:nvPr/>
            </p:nvSpPr>
            <p:spPr>
              <a:xfrm>
                <a:off x="4626611" y="2632038"/>
                <a:ext cx="609000" cy="609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8" name="Google Shape;1918;p76"/>
            <p:cNvSpPr txBox="1"/>
            <p:nvPr/>
          </p:nvSpPr>
          <p:spPr>
            <a:xfrm>
              <a:off x="3949638" y="1719438"/>
              <a:ext cx="124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1965-1980</a:t>
              </a:r>
              <a:endParaRPr b="1" i="0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19" name="Google Shape;1919;p76"/>
          <p:cNvGrpSpPr/>
          <p:nvPr/>
        </p:nvGrpSpPr>
        <p:grpSpPr>
          <a:xfrm>
            <a:off x="5305490" y="1048700"/>
            <a:ext cx="1765200" cy="3064563"/>
            <a:chOff x="5305490" y="1048700"/>
            <a:chExt cx="1765200" cy="3064563"/>
          </a:xfrm>
        </p:grpSpPr>
        <p:grpSp>
          <p:nvGrpSpPr>
            <p:cNvPr id="1920" name="Google Shape;1920;p76"/>
            <p:cNvGrpSpPr/>
            <p:nvPr/>
          </p:nvGrpSpPr>
          <p:grpSpPr>
            <a:xfrm>
              <a:off x="5305490" y="1048700"/>
              <a:ext cx="1765200" cy="2192338"/>
              <a:chOff x="3689400" y="1048700"/>
              <a:chExt cx="1765200" cy="2192338"/>
            </a:xfrm>
          </p:grpSpPr>
          <p:cxnSp>
            <p:nvCxnSpPr>
              <p:cNvPr id="1921" name="Google Shape;1921;p76"/>
              <p:cNvCxnSpPr>
                <a:endCxn id="1922" idx="0"/>
              </p:cNvCxnSpPr>
              <p:nvPr/>
            </p:nvCxnSpPr>
            <p:spPr>
              <a:xfrm>
                <a:off x="4571988" y="2091738"/>
                <a:ext cx="0" cy="54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  <p:sp>
            <p:nvSpPr>
              <p:cNvPr id="1923" name="Google Shape;1923;p76"/>
              <p:cNvSpPr txBox="1"/>
              <p:nvPr/>
            </p:nvSpPr>
            <p:spPr>
              <a:xfrm>
                <a:off x="3689400" y="1048700"/>
                <a:ext cx="176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Millennials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24" name="Google Shape;1924;p76"/>
              <p:cNvSpPr txBox="1"/>
              <p:nvPr/>
            </p:nvSpPr>
            <p:spPr>
              <a:xfrm>
                <a:off x="3689400" y="1390327"/>
                <a:ext cx="1765200" cy="60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of them all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2" name="Google Shape;1922;p76"/>
              <p:cNvSpPr/>
              <p:nvPr/>
            </p:nvSpPr>
            <p:spPr>
              <a:xfrm>
                <a:off x="4267488" y="2632038"/>
                <a:ext cx="609000" cy="609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5" name="Google Shape;1925;p76"/>
            <p:cNvSpPr txBox="1"/>
            <p:nvPr/>
          </p:nvSpPr>
          <p:spPr>
            <a:xfrm>
              <a:off x="5565725" y="3781463"/>
              <a:ext cx="124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1981-1996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26" name="Google Shape;1926;p76"/>
          <p:cNvCxnSpPr>
            <a:stCxn id="1918" idx="2"/>
            <a:endCxn id="1915" idx="0"/>
          </p:cNvCxnSpPr>
          <p:nvPr/>
        </p:nvCxnSpPr>
        <p:spPr>
          <a:xfrm>
            <a:off x="4571988" y="2051238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27" name="Google Shape;1927;p76"/>
          <p:cNvCxnSpPr>
            <a:stCxn id="1922" idx="4"/>
            <a:endCxn id="1925" idx="0"/>
          </p:cNvCxnSpPr>
          <p:nvPr/>
        </p:nvCxnSpPr>
        <p:spPr>
          <a:xfrm>
            <a:off x="6188078" y="3241038"/>
            <a:ext cx="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1928" name="Google Shape;1928;p76"/>
          <p:cNvGrpSpPr/>
          <p:nvPr/>
        </p:nvGrpSpPr>
        <p:grpSpPr>
          <a:xfrm>
            <a:off x="6921584" y="1719438"/>
            <a:ext cx="1765208" cy="3012636"/>
            <a:chOff x="6921584" y="1719438"/>
            <a:chExt cx="1765208" cy="3012636"/>
          </a:xfrm>
        </p:grpSpPr>
        <p:grpSp>
          <p:nvGrpSpPr>
            <p:cNvPr id="1929" name="Google Shape;1929;p76"/>
            <p:cNvGrpSpPr/>
            <p:nvPr/>
          </p:nvGrpSpPr>
          <p:grpSpPr>
            <a:xfrm>
              <a:off x="6921584" y="2632038"/>
              <a:ext cx="1765208" cy="2100036"/>
              <a:chOff x="6921584" y="2632038"/>
              <a:chExt cx="1765208" cy="2100036"/>
            </a:xfrm>
          </p:grpSpPr>
          <p:cxnSp>
            <p:nvCxnSpPr>
              <p:cNvPr id="1930" name="Google Shape;1930;p76"/>
              <p:cNvCxnSpPr>
                <a:stCxn id="1931" idx="4"/>
                <a:endCxn id="1932" idx="0"/>
              </p:cNvCxnSpPr>
              <p:nvPr/>
            </p:nvCxnSpPr>
            <p:spPr>
              <a:xfrm>
                <a:off x="7804188" y="3241038"/>
                <a:ext cx="0" cy="540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sp>
            <p:nvSpPr>
              <p:cNvPr id="1932" name="Google Shape;1932;p76"/>
              <p:cNvSpPr txBox="1"/>
              <p:nvPr/>
            </p:nvSpPr>
            <p:spPr>
              <a:xfrm>
                <a:off x="6921584" y="3781475"/>
                <a:ext cx="1765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Generation Z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33" name="Google Shape;1933;p76"/>
              <p:cNvSpPr txBox="1"/>
              <p:nvPr/>
            </p:nvSpPr>
            <p:spPr>
              <a:xfrm>
                <a:off x="6921592" y="4123074"/>
                <a:ext cx="1765200" cy="60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the only planet that harbors life</a:t>
                </a:r>
                <a:endParaRPr b="0" i="0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31" name="Google Shape;1931;p76"/>
              <p:cNvSpPr/>
              <p:nvPr/>
            </p:nvSpPr>
            <p:spPr>
              <a:xfrm>
                <a:off x="7499688" y="2632038"/>
                <a:ext cx="609000" cy="609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</a:t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4" name="Google Shape;1934;p76"/>
            <p:cNvSpPr txBox="1"/>
            <p:nvPr/>
          </p:nvSpPr>
          <p:spPr>
            <a:xfrm>
              <a:off x="7181838" y="1719438"/>
              <a:ext cx="1244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1997-2012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935" name="Google Shape;1935;p76"/>
          <p:cNvCxnSpPr>
            <a:stCxn id="1934" idx="2"/>
            <a:endCxn id="1931" idx="0"/>
          </p:cNvCxnSpPr>
          <p:nvPr/>
        </p:nvCxnSpPr>
        <p:spPr>
          <a:xfrm>
            <a:off x="7804188" y="2051238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1936" name="Google Shape;1936;p76"/>
          <p:cNvCxnSpPr>
            <a:stCxn id="1898" idx="6"/>
            <a:endCxn id="1901" idx="2"/>
          </p:cNvCxnSpPr>
          <p:nvPr/>
        </p:nvCxnSpPr>
        <p:spPr>
          <a:xfrm>
            <a:off x="1644288" y="2936538"/>
            <a:ext cx="10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7" name="Google Shape;1937;p76"/>
          <p:cNvCxnSpPr>
            <a:stCxn id="1901" idx="6"/>
            <a:endCxn id="1915" idx="2"/>
          </p:cNvCxnSpPr>
          <p:nvPr/>
        </p:nvCxnSpPr>
        <p:spPr>
          <a:xfrm>
            <a:off x="3260382" y="2936538"/>
            <a:ext cx="10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8" name="Google Shape;1938;p76"/>
          <p:cNvCxnSpPr>
            <a:stCxn id="1915" idx="6"/>
            <a:endCxn id="1922" idx="2"/>
          </p:cNvCxnSpPr>
          <p:nvPr/>
        </p:nvCxnSpPr>
        <p:spPr>
          <a:xfrm>
            <a:off x="4876479" y="2936538"/>
            <a:ext cx="10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9" name="Google Shape;1939;p76"/>
          <p:cNvCxnSpPr>
            <a:stCxn id="1922" idx="6"/>
            <a:endCxn id="1931" idx="2"/>
          </p:cNvCxnSpPr>
          <p:nvPr/>
        </p:nvCxnSpPr>
        <p:spPr>
          <a:xfrm>
            <a:off x="6492578" y="2936538"/>
            <a:ext cx="10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940" name="Google Shape;1940;p76"/>
          <p:cNvGrpSpPr/>
          <p:nvPr/>
        </p:nvGrpSpPr>
        <p:grpSpPr>
          <a:xfrm>
            <a:off x="7625572" y="1124657"/>
            <a:ext cx="357226" cy="357226"/>
            <a:chOff x="-55987225" y="3198925"/>
            <a:chExt cx="317450" cy="317450"/>
          </a:xfrm>
        </p:grpSpPr>
        <p:sp>
          <p:nvSpPr>
            <p:cNvPr id="1941" name="Google Shape;1941;p76"/>
            <p:cNvSpPr/>
            <p:nvPr/>
          </p:nvSpPr>
          <p:spPr>
            <a:xfrm>
              <a:off x="-55987225" y="3261925"/>
              <a:ext cx="173300" cy="198500"/>
            </a:xfrm>
            <a:custGeom>
              <a:rect b="b" l="l" r="r" t="t"/>
              <a:pathLst>
                <a:path extrusionOk="0" h="7940" w="6932">
                  <a:moveTo>
                    <a:pt x="4821" y="1954"/>
                  </a:moveTo>
                  <a:cubicBezTo>
                    <a:pt x="5042" y="1954"/>
                    <a:pt x="5199" y="2112"/>
                    <a:pt x="5199" y="2332"/>
                  </a:cubicBezTo>
                  <a:cubicBezTo>
                    <a:pt x="5199" y="2521"/>
                    <a:pt x="5042" y="2679"/>
                    <a:pt x="4821" y="2679"/>
                  </a:cubicBezTo>
                  <a:cubicBezTo>
                    <a:pt x="4632" y="2679"/>
                    <a:pt x="4475" y="2521"/>
                    <a:pt x="4475" y="2332"/>
                  </a:cubicBezTo>
                  <a:cubicBezTo>
                    <a:pt x="4475" y="2175"/>
                    <a:pt x="4632" y="1954"/>
                    <a:pt x="4821" y="1954"/>
                  </a:cubicBezTo>
                  <a:close/>
                  <a:moveTo>
                    <a:pt x="1041" y="4380"/>
                  </a:moveTo>
                  <a:cubicBezTo>
                    <a:pt x="1324" y="4726"/>
                    <a:pt x="1765" y="4947"/>
                    <a:pt x="2269" y="4947"/>
                  </a:cubicBezTo>
                  <a:cubicBezTo>
                    <a:pt x="2238" y="5388"/>
                    <a:pt x="1891" y="5703"/>
                    <a:pt x="1482" y="5703"/>
                  </a:cubicBezTo>
                  <a:cubicBezTo>
                    <a:pt x="1104" y="5703"/>
                    <a:pt x="726" y="5357"/>
                    <a:pt x="726" y="4947"/>
                  </a:cubicBezTo>
                  <a:cubicBezTo>
                    <a:pt x="726" y="4726"/>
                    <a:pt x="852" y="4474"/>
                    <a:pt x="1041" y="4380"/>
                  </a:cubicBezTo>
                  <a:close/>
                  <a:moveTo>
                    <a:pt x="5262" y="1"/>
                  </a:moveTo>
                  <a:cubicBezTo>
                    <a:pt x="4916" y="473"/>
                    <a:pt x="4412" y="820"/>
                    <a:pt x="3845" y="1009"/>
                  </a:cubicBezTo>
                  <a:cubicBezTo>
                    <a:pt x="3466" y="1166"/>
                    <a:pt x="3057" y="1229"/>
                    <a:pt x="2679" y="1229"/>
                  </a:cubicBezTo>
                  <a:cubicBezTo>
                    <a:pt x="2553" y="1229"/>
                    <a:pt x="2427" y="1229"/>
                    <a:pt x="2301" y="1166"/>
                  </a:cubicBezTo>
                  <a:cubicBezTo>
                    <a:pt x="2301" y="1292"/>
                    <a:pt x="2269" y="1450"/>
                    <a:pt x="2269" y="1576"/>
                  </a:cubicBezTo>
                  <a:lnTo>
                    <a:pt x="2269" y="1923"/>
                  </a:lnTo>
                  <a:cubicBezTo>
                    <a:pt x="1450" y="1923"/>
                    <a:pt x="726" y="2584"/>
                    <a:pt x="726" y="3435"/>
                  </a:cubicBezTo>
                  <a:lnTo>
                    <a:pt x="726" y="3624"/>
                  </a:lnTo>
                  <a:cubicBezTo>
                    <a:pt x="253" y="3907"/>
                    <a:pt x="1" y="4380"/>
                    <a:pt x="1" y="4915"/>
                  </a:cubicBezTo>
                  <a:cubicBezTo>
                    <a:pt x="1" y="5735"/>
                    <a:pt x="663" y="6428"/>
                    <a:pt x="1482" y="6428"/>
                  </a:cubicBezTo>
                  <a:cubicBezTo>
                    <a:pt x="1507" y="6429"/>
                    <a:pt x="1533" y="6430"/>
                    <a:pt x="1558" y="6430"/>
                  </a:cubicBezTo>
                  <a:cubicBezTo>
                    <a:pt x="2033" y="6430"/>
                    <a:pt x="2473" y="6156"/>
                    <a:pt x="2742" y="5798"/>
                  </a:cubicBezTo>
                  <a:cubicBezTo>
                    <a:pt x="3466" y="7089"/>
                    <a:pt x="4790" y="7940"/>
                    <a:pt x="6365" y="7940"/>
                  </a:cubicBezTo>
                  <a:cubicBezTo>
                    <a:pt x="6554" y="7940"/>
                    <a:pt x="6775" y="7940"/>
                    <a:pt x="6932" y="7908"/>
                  </a:cubicBezTo>
                  <a:cubicBezTo>
                    <a:pt x="6806" y="7562"/>
                    <a:pt x="6712" y="7184"/>
                    <a:pt x="6712" y="6837"/>
                  </a:cubicBezTo>
                  <a:lnTo>
                    <a:pt x="6712" y="5672"/>
                  </a:lnTo>
                  <a:cubicBezTo>
                    <a:pt x="6617" y="5703"/>
                    <a:pt x="6491" y="5703"/>
                    <a:pt x="6365" y="5703"/>
                  </a:cubicBezTo>
                  <a:cubicBezTo>
                    <a:pt x="5861" y="5703"/>
                    <a:pt x="5388" y="5514"/>
                    <a:pt x="5073" y="5168"/>
                  </a:cubicBezTo>
                  <a:cubicBezTo>
                    <a:pt x="4916" y="5010"/>
                    <a:pt x="4916" y="4758"/>
                    <a:pt x="5073" y="4632"/>
                  </a:cubicBezTo>
                  <a:cubicBezTo>
                    <a:pt x="5152" y="4553"/>
                    <a:pt x="5247" y="4514"/>
                    <a:pt x="5337" y="4514"/>
                  </a:cubicBezTo>
                  <a:cubicBezTo>
                    <a:pt x="5428" y="4514"/>
                    <a:pt x="5514" y="4553"/>
                    <a:pt x="5577" y="4632"/>
                  </a:cubicBezTo>
                  <a:cubicBezTo>
                    <a:pt x="5792" y="4847"/>
                    <a:pt x="6080" y="4959"/>
                    <a:pt x="6371" y="4959"/>
                  </a:cubicBezTo>
                  <a:cubicBezTo>
                    <a:pt x="6507" y="4959"/>
                    <a:pt x="6644" y="4934"/>
                    <a:pt x="6775" y="4884"/>
                  </a:cubicBezTo>
                  <a:lnTo>
                    <a:pt x="6775" y="1923"/>
                  </a:lnTo>
                  <a:cubicBezTo>
                    <a:pt x="5892" y="1765"/>
                    <a:pt x="5262" y="977"/>
                    <a:pt x="5262" y="127"/>
                  </a:cubicBezTo>
                  <a:lnTo>
                    <a:pt x="5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76"/>
            <p:cNvSpPr/>
            <p:nvPr/>
          </p:nvSpPr>
          <p:spPr>
            <a:xfrm>
              <a:off x="-55837575" y="3198925"/>
              <a:ext cx="167800" cy="298525"/>
            </a:xfrm>
            <a:custGeom>
              <a:rect b="b" l="l" r="r" t="t"/>
              <a:pathLst>
                <a:path extrusionOk="0" h="11941" w="6712">
                  <a:moveTo>
                    <a:pt x="5672" y="6900"/>
                  </a:moveTo>
                  <a:cubicBezTo>
                    <a:pt x="5861" y="6994"/>
                    <a:pt x="5987" y="7246"/>
                    <a:pt x="5987" y="7467"/>
                  </a:cubicBezTo>
                  <a:cubicBezTo>
                    <a:pt x="5987" y="7908"/>
                    <a:pt x="5672" y="8223"/>
                    <a:pt x="5231" y="8223"/>
                  </a:cubicBezTo>
                  <a:cubicBezTo>
                    <a:pt x="4821" y="8223"/>
                    <a:pt x="4443" y="7877"/>
                    <a:pt x="4443" y="7467"/>
                  </a:cubicBezTo>
                  <a:cubicBezTo>
                    <a:pt x="4916" y="7467"/>
                    <a:pt x="5388" y="7246"/>
                    <a:pt x="5672" y="6900"/>
                  </a:cubicBezTo>
                  <a:close/>
                  <a:moveTo>
                    <a:pt x="1" y="0"/>
                  </a:moveTo>
                  <a:lnTo>
                    <a:pt x="1" y="2584"/>
                  </a:lnTo>
                  <a:cubicBezTo>
                    <a:pt x="1" y="3214"/>
                    <a:pt x="505" y="3686"/>
                    <a:pt x="1104" y="3686"/>
                  </a:cubicBezTo>
                  <a:cubicBezTo>
                    <a:pt x="1293" y="3686"/>
                    <a:pt x="1450" y="3844"/>
                    <a:pt x="1450" y="4064"/>
                  </a:cubicBezTo>
                  <a:lnTo>
                    <a:pt x="1450" y="9294"/>
                  </a:lnTo>
                  <a:cubicBezTo>
                    <a:pt x="1450" y="10743"/>
                    <a:pt x="2647" y="11941"/>
                    <a:pt x="4065" y="11941"/>
                  </a:cubicBezTo>
                  <a:lnTo>
                    <a:pt x="4412" y="11941"/>
                  </a:lnTo>
                  <a:lnTo>
                    <a:pt x="4412" y="8790"/>
                  </a:lnTo>
                  <a:cubicBezTo>
                    <a:pt x="4632" y="8885"/>
                    <a:pt x="4916" y="8979"/>
                    <a:pt x="5199" y="8979"/>
                  </a:cubicBezTo>
                  <a:cubicBezTo>
                    <a:pt x="6018" y="8979"/>
                    <a:pt x="6680" y="8318"/>
                    <a:pt x="6680" y="7467"/>
                  </a:cubicBezTo>
                  <a:cubicBezTo>
                    <a:pt x="6711" y="6931"/>
                    <a:pt x="6396" y="6459"/>
                    <a:pt x="5987" y="6175"/>
                  </a:cubicBezTo>
                  <a:lnTo>
                    <a:pt x="5987" y="5986"/>
                  </a:lnTo>
                  <a:cubicBezTo>
                    <a:pt x="5987" y="5167"/>
                    <a:pt x="5262" y="4474"/>
                    <a:pt x="4443" y="4474"/>
                  </a:cubicBezTo>
                  <a:lnTo>
                    <a:pt x="4443" y="4127"/>
                  </a:lnTo>
                  <a:cubicBezTo>
                    <a:pt x="4443" y="1891"/>
                    <a:pt x="2584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76"/>
            <p:cNvSpPr/>
            <p:nvPr/>
          </p:nvSpPr>
          <p:spPr>
            <a:xfrm>
              <a:off x="-55931300" y="3435200"/>
              <a:ext cx="194575" cy="81175"/>
            </a:xfrm>
            <a:custGeom>
              <a:rect b="b" l="l" r="r" t="t"/>
              <a:pathLst>
                <a:path extrusionOk="0" h="3247" w="7783">
                  <a:moveTo>
                    <a:pt x="347" y="1"/>
                  </a:moveTo>
                  <a:cubicBezTo>
                    <a:pt x="221" y="64"/>
                    <a:pt x="127" y="127"/>
                    <a:pt x="1" y="158"/>
                  </a:cubicBezTo>
                  <a:lnTo>
                    <a:pt x="1" y="2899"/>
                  </a:lnTo>
                  <a:cubicBezTo>
                    <a:pt x="1" y="3088"/>
                    <a:pt x="158" y="3246"/>
                    <a:pt x="347" y="3246"/>
                  </a:cubicBezTo>
                  <a:lnTo>
                    <a:pt x="7627" y="3246"/>
                  </a:lnTo>
                  <a:cubicBezTo>
                    <a:pt x="6551" y="3216"/>
                    <a:pt x="5551" y="2574"/>
                    <a:pt x="5010" y="1702"/>
                  </a:cubicBezTo>
                  <a:cubicBezTo>
                    <a:pt x="4727" y="1734"/>
                    <a:pt x="4411" y="1765"/>
                    <a:pt x="4096" y="1765"/>
                  </a:cubicBezTo>
                  <a:cubicBezTo>
                    <a:pt x="2584" y="1765"/>
                    <a:pt x="1229" y="1040"/>
                    <a:pt x="347" y="1"/>
                  </a:cubicBezTo>
                  <a:close/>
                  <a:moveTo>
                    <a:pt x="7627" y="3246"/>
                  </a:moveTo>
                  <a:cubicBezTo>
                    <a:pt x="7653" y="3246"/>
                    <a:pt x="7679" y="3247"/>
                    <a:pt x="7705" y="3247"/>
                  </a:cubicBezTo>
                  <a:cubicBezTo>
                    <a:pt x="7731" y="3247"/>
                    <a:pt x="7757" y="3246"/>
                    <a:pt x="7783" y="32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76"/>
            <p:cNvSpPr/>
            <p:nvPr/>
          </p:nvSpPr>
          <p:spPr>
            <a:xfrm>
              <a:off x="-55927350" y="3202850"/>
              <a:ext cx="70900" cy="71200"/>
            </a:xfrm>
            <a:custGeom>
              <a:rect b="b" l="l" r="r" t="t"/>
              <a:pathLst>
                <a:path extrusionOk="0" h="2848" w="2836">
                  <a:moveTo>
                    <a:pt x="2836" y="1"/>
                  </a:moveTo>
                  <a:cubicBezTo>
                    <a:pt x="1450" y="379"/>
                    <a:pt x="378" y="1482"/>
                    <a:pt x="0" y="2836"/>
                  </a:cubicBezTo>
                  <a:cubicBezTo>
                    <a:pt x="85" y="2843"/>
                    <a:pt x="170" y="2847"/>
                    <a:pt x="255" y="2847"/>
                  </a:cubicBezTo>
                  <a:cubicBezTo>
                    <a:pt x="548" y="2847"/>
                    <a:pt x="841" y="2801"/>
                    <a:pt x="1135" y="2679"/>
                  </a:cubicBezTo>
                  <a:cubicBezTo>
                    <a:pt x="2111" y="2332"/>
                    <a:pt x="2804" y="1324"/>
                    <a:pt x="2836" y="28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5" name="Google Shape;1945;p76"/>
          <p:cNvGrpSpPr/>
          <p:nvPr/>
        </p:nvGrpSpPr>
        <p:grpSpPr>
          <a:xfrm>
            <a:off x="4393838" y="1123785"/>
            <a:ext cx="356326" cy="358971"/>
            <a:chOff x="-54026025" y="3192625"/>
            <a:chExt cx="316650" cy="319000"/>
          </a:xfrm>
        </p:grpSpPr>
        <p:sp>
          <p:nvSpPr>
            <p:cNvPr id="1946" name="Google Shape;1946;p76"/>
            <p:cNvSpPr/>
            <p:nvPr/>
          </p:nvSpPr>
          <p:spPr>
            <a:xfrm>
              <a:off x="-54026025" y="3312350"/>
              <a:ext cx="18125" cy="63800"/>
            </a:xfrm>
            <a:custGeom>
              <a:rect b="b" l="l" r="r" t="t"/>
              <a:pathLst>
                <a:path extrusionOk="0" h="2552" w="725">
                  <a:moveTo>
                    <a:pt x="725" y="0"/>
                  </a:moveTo>
                  <a:cubicBezTo>
                    <a:pt x="315" y="189"/>
                    <a:pt x="0" y="693"/>
                    <a:pt x="0" y="1260"/>
                  </a:cubicBezTo>
                  <a:cubicBezTo>
                    <a:pt x="0" y="1796"/>
                    <a:pt x="315" y="2268"/>
                    <a:pt x="725" y="2552"/>
                  </a:cubicBezTo>
                  <a:lnTo>
                    <a:pt x="725" y="15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76"/>
            <p:cNvSpPr/>
            <p:nvPr/>
          </p:nvSpPr>
          <p:spPr>
            <a:xfrm>
              <a:off x="-53890550" y="3192625"/>
              <a:ext cx="125250" cy="56725"/>
            </a:xfrm>
            <a:custGeom>
              <a:rect b="b" l="l" r="r" t="t"/>
              <a:pathLst>
                <a:path extrusionOk="0" h="2269" w="5010">
                  <a:moveTo>
                    <a:pt x="914" y="0"/>
                  </a:moveTo>
                  <a:cubicBezTo>
                    <a:pt x="599" y="0"/>
                    <a:pt x="315" y="63"/>
                    <a:pt x="0" y="95"/>
                  </a:cubicBezTo>
                  <a:cubicBezTo>
                    <a:pt x="158" y="536"/>
                    <a:pt x="441" y="914"/>
                    <a:pt x="756" y="1260"/>
                  </a:cubicBezTo>
                  <a:cubicBezTo>
                    <a:pt x="1418" y="1891"/>
                    <a:pt x="2237" y="2269"/>
                    <a:pt x="3151" y="2269"/>
                  </a:cubicBezTo>
                  <a:lnTo>
                    <a:pt x="5009" y="2269"/>
                  </a:lnTo>
                  <a:cubicBezTo>
                    <a:pt x="4127" y="914"/>
                    <a:pt x="2647" y="0"/>
                    <a:pt x="9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76"/>
            <p:cNvSpPr/>
            <p:nvPr/>
          </p:nvSpPr>
          <p:spPr>
            <a:xfrm>
              <a:off x="-53839375" y="3306025"/>
              <a:ext cx="55175" cy="55175"/>
            </a:xfrm>
            <a:custGeom>
              <a:rect b="b" l="l" r="r" t="t"/>
              <a:pathLst>
                <a:path extrusionOk="0" h="2207" w="2207">
                  <a:moveTo>
                    <a:pt x="1104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34" y="2206"/>
                    <a:pt x="2206" y="1702"/>
                    <a:pt x="2206" y="1104"/>
                  </a:cubicBezTo>
                  <a:cubicBezTo>
                    <a:pt x="2206" y="505"/>
                    <a:pt x="1734" y="1"/>
                    <a:pt x="1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76"/>
            <p:cNvSpPr/>
            <p:nvPr/>
          </p:nvSpPr>
          <p:spPr>
            <a:xfrm>
              <a:off x="-53950425" y="3306025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505" y="1"/>
                    <a:pt x="1" y="505"/>
                    <a:pt x="1" y="1104"/>
                  </a:cubicBezTo>
                  <a:cubicBezTo>
                    <a:pt x="1" y="1702"/>
                    <a:pt x="505" y="2206"/>
                    <a:pt x="1103" y="2206"/>
                  </a:cubicBezTo>
                  <a:cubicBezTo>
                    <a:pt x="1702" y="2206"/>
                    <a:pt x="2206" y="1702"/>
                    <a:pt x="2206" y="1104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76"/>
            <p:cNvSpPr/>
            <p:nvPr/>
          </p:nvSpPr>
          <p:spPr>
            <a:xfrm>
              <a:off x="-53985075" y="3400950"/>
              <a:ext cx="236300" cy="110675"/>
            </a:xfrm>
            <a:custGeom>
              <a:rect b="b" l="l" r="r" t="t"/>
              <a:pathLst>
                <a:path extrusionOk="0" h="4427" w="9452">
                  <a:moveTo>
                    <a:pt x="5790" y="969"/>
                  </a:moveTo>
                  <a:cubicBezTo>
                    <a:pt x="5884" y="969"/>
                    <a:pt x="5971" y="1008"/>
                    <a:pt x="6018" y="1087"/>
                  </a:cubicBezTo>
                  <a:cubicBezTo>
                    <a:pt x="6176" y="1245"/>
                    <a:pt x="6176" y="1497"/>
                    <a:pt x="6018" y="1591"/>
                  </a:cubicBezTo>
                  <a:cubicBezTo>
                    <a:pt x="5671" y="1969"/>
                    <a:pt x="5199" y="2158"/>
                    <a:pt x="4726" y="2158"/>
                  </a:cubicBezTo>
                  <a:cubicBezTo>
                    <a:pt x="4254" y="2158"/>
                    <a:pt x="3750" y="1969"/>
                    <a:pt x="3435" y="1591"/>
                  </a:cubicBezTo>
                  <a:cubicBezTo>
                    <a:pt x="3277" y="1434"/>
                    <a:pt x="3277" y="1213"/>
                    <a:pt x="3435" y="1087"/>
                  </a:cubicBezTo>
                  <a:cubicBezTo>
                    <a:pt x="3513" y="1008"/>
                    <a:pt x="3608" y="969"/>
                    <a:pt x="3698" y="969"/>
                  </a:cubicBezTo>
                  <a:cubicBezTo>
                    <a:pt x="3789" y="969"/>
                    <a:pt x="3876" y="1008"/>
                    <a:pt x="3939" y="1087"/>
                  </a:cubicBezTo>
                  <a:cubicBezTo>
                    <a:pt x="4159" y="1308"/>
                    <a:pt x="4443" y="1418"/>
                    <a:pt x="4726" y="1418"/>
                  </a:cubicBezTo>
                  <a:cubicBezTo>
                    <a:pt x="5010" y="1418"/>
                    <a:pt x="5293" y="1308"/>
                    <a:pt x="5514" y="1087"/>
                  </a:cubicBezTo>
                  <a:cubicBezTo>
                    <a:pt x="5593" y="1008"/>
                    <a:pt x="5695" y="969"/>
                    <a:pt x="5790" y="969"/>
                  </a:cubicBezTo>
                  <a:close/>
                  <a:moveTo>
                    <a:pt x="4711" y="0"/>
                  </a:moveTo>
                  <a:cubicBezTo>
                    <a:pt x="4002" y="0"/>
                    <a:pt x="3293" y="205"/>
                    <a:pt x="2678" y="615"/>
                  </a:cubicBezTo>
                  <a:cubicBezTo>
                    <a:pt x="2615" y="646"/>
                    <a:pt x="2552" y="709"/>
                    <a:pt x="2489" y="709"/>
                  </a:cubicBezTo>
                  <a:lnTo>
                    <a:pt x="1" y="709"/>
                  </a:lnTo>
                  <a:cubicBezTo>
                    <a:pt x="505" y="2820"/>
                    <a:pt x="2458" y="4427"/>
                    <a:pt x="4726" y="4427"/>
                  </a:cubicBezTo>
                  <a:cubicBezTo>
                    <a:pt x="7026" y="4427"/>
                    <a:pt x="8948" y="2820"/>
                    <a:pt x="9452" y="709"/>
                  </a:cubicBezTo>
                  <a:lnTo>
                    <a:pt x="6963" y="709"/>
                  </a:lnTo>
                  <a:cubicBezTo>
                    <a:pt x="6869" y="646"/>
                    <a:pt x="6774" y="646"/>
                    <a:pt x="6743" y="615"/>
                  </a:cubicBezTo>
                  <a:cubicBezTo>
                    <a:pt x="6128" y="205"/>
                    <a:pt x="5419" y="0"/>
                    <a:pt x="4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76"/>
            <p:cNvSpPr/>
            <p:nvPr/>
          </p:nvSpPr>
          <p:spPr>
            <a:xfrm>
              <a:off x="-53986650" y="3342275"/>
              <a:ext cx="241025" cy="55150"/>
            </a:xfrm>
            <a:custGeom>
              <a:rect b="b" l="l" r="r" t="t"/>
              <a:pathLst>
                <a:path extrusionOk="0" h="2206" w="9641">
                  <a:moveTo>
                    <a:pt x="1" y="0"/>
                  </a:moveTo>
                  <a:lnTo>
                    <a:pt x="1" y="1859"/>
                  </a:lnTo>
                  <a:lnTo>
                    <a:pt x="1" y="2206"/>
                  </a:lnTo>
                  <a:lnTo>
                    <a:pt x="2458" y="2206"/>
                  </a:lnTo>
                  <a:cubicBezTo>
                    <a:pt x="3198" y="1749"/>
                    <a:pt x="4017" y="1520"/>
                    <a:pt x="4829" y="1520"/>
                  </a:cubicBezTo>
                  <a:cubicBezTo>
                    <a:pt x="5640" y="1520"/>
                    <a:pt x="6443" y="1749"/>
                    <a:pt x="7152" y="2206"/>
                  </a:cubicBezTo>
                  <a:lnTo>
                    <a:pt x="9641" y="2206"/>
                  </a:lnTo>
                  <a:lnTo>
                    <a:pt x="9641" y="1859"/>
                  </a:lnTo>
                  <a:lnTo>
                    <a:pt x="9641" y="0"/>
                  </a:lnTo>
                  <a:lnTo>
                    <a:pt x="8853" y="0"/>
                  </a:lnTo>
                  <a:cubicBezTo>
                    <a:pt x="8696" y="882"/>
                    <a:pt x="7940" y="1512"/>
                    <a:pt x="7026" y="1512"/>
                  </a:cubicBezTo>
                  <a:cubicBezTo>
                    <a:pt x="6144" y="1512"/>
                    <a:pt x="5388" y="882"/>
                    <a:pt x="5230" y="0"/>
                  </a:cubicBezTo>
                  <a:lnTo>
                    <a:pt x="4411" y="0"/>
                  </a:lnTo>
                  <a:cubicBezTo>
                    <a:pt x="4254" y="882"/>
                    <a:pt x="3466" y="1512"/>
                    <a:pt x="2584" y="1512"/>
                  </a:cubicBezTo>
                  <a:cubicBezTo>
                    <a:pt x="1670" y="1512"/>
                    <a:pt x="946" y="882"/>
                    <a:pt x="7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76"/>
            <p:cNvSpPr/>
            <p:nvPr/>
          </p:nvSpPr>
          <p:spPr>
            <a:xfrm>
              <a:off x="-53989000" y="3199700"/>
              <a:ext cx="241800" cy="123700"/>
            </a:xfrm>
            <a:custGeom>
              <a:rect b="b" l="l" r="r" t="t"/>
              <a:pathLst>
                <a:path extrusionOk="0" h="4948" w="9672">
                  <a:moveTo>
                    <a:pt x="3245" y="1"/>
                  </a:moveTo>
                  <a:cubicBezTo>
                    <a:pt x="1355" y="662"/>
                    <a:pt x="0" y="2490"/>
                    <a:pt x="0" y="4601"/>
                  </a:cubicBezTo>
                  <a:lnTo>
                    <a:pt x="0" y="4947"/>
                  </a:lnTo>
                  <a:lnTo>
                    <a:pt x="788" y="4947"/>
                  </a:lnTo>
                  <a:cubicBezTo>
                    <a:pt x="945" y="4096"/>
                    <a:pt x="1701" y="3466"/>
                    <a:pt x="2615" y="3466"/>
                  </a:cubicBezTo>
                  <a:cubicBezTo>
                    <a:pt x="3529" y="3466"/>
                    <a:pt x="4253" y="4096"/>
                    <a:pt x="4411" y="4947"/>
                  </a:cubicBezTo>
                  <a:lnTo>
                    <a:pt x="5261" y="4947"/>
                  </a:lnTo>
                  <a:cubicBezTo>
                    <a:pt x="5419" y="4096"/>
                    <a:pt x="6207" y="3466"/>
                    <a:pt x="7057" y="3466"/>
                  </a:cubicBezTo>
                  <a:cubicBezTo>
                    <a:pt x="7971" y="3466"/>
                    <a:pt x="8727" y="4096"/>
                    <a:pt x="8884" y="4947"/>
                  </a:cubicBezTo>
                  <a:lnTo>
                    <a:pt x="9672" y="4947"/>
                  </a:lnTo>
                  <a:lnTo>
                    <a:pt x="9672" y="4601"/>
                  </a:lnTo>
                  <a:cubicBezTo>
                    <a:pt x="9672" y="3939"/>
                    <a:pt x="9546" y="3309"/>
                    <a:pt x="9262" y="2710"/>
                  </a:cubicBezTo>
                  <a:lnTo>
                    <a:pt x="7089" y="2710"/>
                  </a:lnTo>
                  <a:cubicBezTo>
                    <a:pt x="5986" y="2710"/>
                    <a:pt x="4978" y="2301"/>
                    <a:pt x="4190" y="1513"/>
                  </a:cubicBezTo>
                  <a:cubicBezTo>
                    <a:pt x="3749" y="1072"/>
                    <a:pt x="3434" y="568"/>
                    <a:pt x="3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76"/>
            <p:cNvSpPr/>
            <p:nvPr/>
          </p:nvSpPr>
          <p:spPr>
            <a:xfrm>
              <a:off x="-53728300" y="3310775"/>
              <a:ext cx="18925" cy="64600"/>
            </a:xfrm>
            <a:custGeom>
              <a:rect b="b" l="l" r="r" t="t"/>
              <a:pathLst>
                <a:path extrusionOk="0" h="2584" w="757">
                  <a:moveTo>
                    <a:pt x="0" y="0"/>
                  </a:moveTo>
                  <a:lnTo>
                    <a:pt x="0" y="158"/>
                  </a:lnTo>
                  <a:lnTo>
                    <a:pt x="0" y="2583"/>
                  </a:lnTo>
                  <a:cubicBezTo>
                    <a:pt x="441" y="2300"/>
                    <a:pt x="756" y="1827"/>
                    <a:pt x="756" y="1260"/>
                  </a:cubicBezTo>
                  <a:cubicBezTo>
                    <a:pt x="756" y="756"/>
                    <a:pt x="473" y="25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4" name="Google Shape;1954;p76"/>
          <p:cNvGrpSpPr/>
          <p:nvPr/>
        </p:nvGrpSpPr>
        <p:grpSpPr>
          <a:xfrm>
            <a:off x="2776855" y="4334096"/>
            <a:ext cx="358099" cy="358099"/>
            <a:chOff x="-57568775" y="3198925"/>
            <a:chExt cx="318225" cy="318225"/>
          </a:xfrm>
        </p:grpSpPr>
        <p:sp>
          <p:nvSpPr>
            <p:cNvPr id="1955" name="Google Shape;1955;p76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76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76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76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6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76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1" name="Google Shape;1961;p76"/>
          <p:cNvGrpSpPr/>
          <p:nvPr/>
        </p:nvGrpSpPr>
        <p:grpSpPr>
          <a:xfrm>
            <a:off x="1160319" y="1123785"/>
            <a:ext cx="358971" cy="358971"/>
            <a:chOff x="-57173375" y="3198925"/>
            <a:chExt cx="319000" cy="319000"/>
          </a:xfrm>
        </p:grpSpPr>
        <p:sp>
          <p:nvSpPr>
            <p:cNvPr id="1962" name="Google Shape;1962;p76"/>
            <p:cNvSpPr/>
            <p:nvPr/>
          </p:nvSpPr>
          <p:spPr>
            <a:xfrm>
              <a:off x="-57120600" y="3237525"/>
              <a:ext cx="204800" cy="92825"/>
            </a:xfrm>
            <a:custGeom>
              <a:rect b="b" l="l" r="r" t="t"/>
              <a:pathLst>
                <a:path extrusionOk="0" h="3713" w="8192">
                  <a:moveTo>
                    <a:pt x="4096" y="0"/>
                  </a:moveTo>
                  <a:cubicBezTo>
                    <a:pt x="1954" y="0"/>
                    <a:pt x="189" y="1607"/>
                    <a:pt x="0" y="3686"/>
                  </a:cubicBezTo>
                  <a:cubicBezTo>
                    <a:pt x="81" y="3690"/>
                    <a:pt x="163" y="3692"/>
                    <a:pt x="245" y="3692"/>
                  </a:cubicBezTo>
                  <a:cubicBezTo>
                    <a:pt x="868" y="3692"/>
                    <a:pt x="1523" y="3579"/>
                    <a:pt x="2080" y="3245"/>
                  </a:cubicBezTo>
                  <a:cubicBezTo>
                    <a:pt x="2111" y="3182"/>
                    <a:pt x="2174" y="3056"/>
                    <a:pt x="2206" y="2993"/>
                  </a:cubicBezTo>
                  <a:cubicBezTo>
                    <a:pt x="2017" y="2615"/>
                    <a:pt x="1954" y="2237"/>
                    <a:pt x="2206" y="1890"/>
                  </a:cubicBezTo>
                  <a:cubicBezTo>
                    <a:pt x="2395" y="1512"/>
                    <a:pt x="2741" y="1323"/>
                    <a:pt x="3151" y="1323"/>
                  </a:cubicBezTo>
                  <a:cubicBezTo>
                    <a:pt x="3340" y="977"/>
                    <a:pt x="3686" y="725"/>
                    <a:pt x="4096" y="725"/>
                  </a:cubicBezTo>
                  <a:cubicBezTo>
                    <a:pt x="4474" y="725"/>
                    <a:pt x="4884" y="977"/>
                    <a:pt x="5041" y="1323"/>
                  </a:cubicBezTo>
                  <a:cubicBezTo>
                    <a:pt x="5419" y="1323"/>
                    <a:pt x="5829" y="1512"/>
                    <a:pt x="6018" y="1890"/>
                  </a:cubicBezTo>
                  <a:cubicBezTo>
                    <a:pt x="6207" y="2237"/>
                    <a:pt x="6207" y="2678"/>
                    <a:pt x="6018" y="2993"/>
                  </a:cubicBezTo>
                  <a:cubicBezTo>
                    <a:pt x="6049" y="3056"/>
                    <a:pt x="6112" y="3182"/>
                    <a:pt x="6144" y="3245"/>
                  </a:cubicBezTo>
                  <a:cubicBezTo>
                    <a:pt x="6654" y="3551"/>
                    <a:pt x="7206" y="3713"/>
                    <a:pt x="7783" y="3713"/>
                  </a:cubicBezTo>
                  <a:cubicBezTo>
                    <a:pt x="7918" y="3713"/>
                    <a:pt x="8054" y="3704"/>
                    <a:pt x="8192" y="3686"/>
                  </a:cubicBezTo>
                  <a:cubicBezTo>
                    <a:pt x="8003" y="1607"/>
                    <a:pt x="6207" y="0"/>
                    <a:pt x="4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76"/>
            <p:cNvSpPr/>
            <p:nvPr/>
          </p:nvSpPr>
          <p:spPr>
            <a:xfrm>
              <a:off x="-57053650" y="3273750"/>
              <a:ext cx="70100" cy="74850"/>
            </a:xfrm>
            <a:custGeom>
              <a:rect b="b" l="l" r="r" t="t"/>
              <a:pathLst>
                <a:path extrusionOk="0" h="2994" w="2804">
                  <a:moveTo>
                    <a:pt x="1418" y="1166"/>
                  </a:moveTo>
                  <a:cubicBezTo>
                    <a:pt x="1607" y="1166"/>
                    <a:pt x="1765" y="1323"/>
                    <a:pt x="1765" y="1544"/>
                  </a:cubicBezTo>
                  <a:cubicBezTo>
                    <a:pt x="1765" y="1733"/>
                    <a:pt x="1638" y="1891"/>
                    <a:pt x="1418" y="1891"/>
                  </a:cubicBezTo>
                  <a:cubicBezTo>
                    <a:pt x="1229" y="1891"/>
                    <a:pt x="1071" y="1733"/>
                    <a:pt x="1071" y="1544"/>
                  </a:cubicBezTo>
                  <a:cubicBezTo>
                    <a:pt x="1071" y="1323"/>
                    <a:pt x="1229" y="1166"/>
                    <a:pt x="1418" y="1166"/>
                  </a:cubicBezTo>
                  <a:close/>
                  <a:moveTo>
                    <a:pt x="1418" y="0"/>
                  </a:moveTo>
                  <a:cubicBezTo>
                    <a:pt x="1260" y="0"/>
                    <a:pt x="1103" y="126"/>
                    <a:pt x="1071" y="315"/>
                  </a:cubicBezTo>
                  <a:cubicBezTo>
                    <a:pt x="1019" y="497"/>
                    <a:pt x="860" y="615"/>
                    <a:pt x="664" y="615"/>
                  </a:cubicBezTo>
                  <a:cubicBezTo>
                    <a:pt x="623" y="615"/>
                    <a:pt x="580" y="610"/>
                    <a:pt x="536" y="599"/>
                  </a:cubicBezTo>
                  <a:cubicBezTo>
                    <a:pt x="492" y="573"/>
                    <a:pt x="447" y="561"/>
                    <a:pt x="402" y="561"/>
                  </a:cubicBezTo>
                  <a:cubicBezTo>
                    <a:pt x="284" y="561"/>
                    <a:pt x="172" y="642"/>
                    <a:pt x="126" y="756"/>
                  </a:cubicBezTo>
                  <a:cubicBezTo>
                    <a:pt x="32" y="914"/>
                    <a:pt x="63" y="1103"/>
                    <a:pt x="189" y="1197"/>
                  </a:cubicBezTo>
                  <a:cubicBezTo>
                    <a:pt x="347" y="1387"/>
                    <a:pt x="347" y="1639"/>
                    <a:pt x="189" y="1765"/>
                  </a:cubicBezTo>
                  <a:cubicBezTo>
                    <a:pt x="32" y="1891"/>
                    <a:pt x="0" y="2080"/>
                    <a:pt x="126" y="2237"/>
                  </a:cubicBezTo>
                  <a:cubicBezTo>
                    <a:pt x="175" y="2359"/>
                    <a:pt x="300" y="2406"/>
                    <a:pt x="427" y="2406"/>
                  </a:cubicBezTo>
                  <a:cubicBezTo>
                    <a:pt x="463" y="2406"/>
                    <a:pt x="500" y="2402"/>
                    <a:pt x="536" y="2395"/>
                  </a:cubicBezTo>
                  <a:cubicBezTo>
                    <a:pt x="580" y="2382"/>
                    <a:pt x="624" y="2376"/>
                    <a:pt x="667" y="2376"/>
                  </a:cubicBezTo>
                  <a:cubicBezTo>
                    <a:pt x="840" y="2376"/>
                    <a:pt x="996" y="2477"/>
                    <a:pt x="1071" y="2678"/>
                  </a:cubicBezTo>
                  <a:cubicBezTo>
                    <a:pt x="1103" y="2867"/>
                    <a:pt x="1260" y="2993"/>
                    <a:pt x="1418" y="2993"/>
                  </a:cubicBezTo>
                  <a:cubicBezTo>
                    <a:pt x="1575" y="2993"/>
                    <a:pt x="1733" y="2867"/>
                    <a:pt x="1765" y="2678"/>
                  </a:cubicBezTo>
                  <a:cubicBezTo>
                    <a:pt x="1789" y="2483"/>
                    <a:pt x="1946" y="2363"/>
                    <a:pt x="2118" y="2363"/>
                  </a:cubicBezTo>
                  <a:cubicBezTo>
                    <a:pt x="2168" y="2363"/>
                    <a:pt x="2219" y="2373"/>
                    <a:pt x="2269" y="2395"/>
                  </a:cubicBezTo>
                  <a:cubicBezTo>
                    <a:pt x="2309" y="2411"/>
                    <a:pt x="2354" y="2419"/>
                    <a:pt x="2399" y="2419"/>
                  </a:cubicBezTo>
                  <a:cubicBezTo>
                    <a:pt x="2530" y="2419"/>
                    <a:pt x="2663" y="2354"/>
                    <a:pt x="2710" y="2237"/>
                  </a:cubicBezTo>
                  <a:cubicBezTo>
                    <a:pt x="2804" y="2080"/>
                    <a:pt x="2741" y="1891"/>
                    <a:pt x="2647" y="1765"/>
                  </a:cubicBezTo>
                  <a:cubicBezTo>
                    <a:pt x="2489" y="1607"/>
                    <a:pt x="2489" y="1323"/>
                    <a:pt x="2647" y="1197"/>
                  </a:cubicBezTo>
                  <a:cubicBezTo>
                    <a:pt x="2804" y="1103"/>
                    <a:pt x="2804" y="914"/>
                    <a:pt x="2710" y="756"/>
                  </a:cubicBezTo>
                  <a:cubicBezTo>
                    <a:pt x="2663" y="640"/>
                    <a:pt x="2530" y="575"/>
                    <a:pt x="2399" y="575"/>
                  </a:cubicBezTo>
                  <a:cubicBezTo>
                    <a:pt x="2354" y="575"/>
                    <a:pt x="2309" y="583"/>
                    <a:pt x="2269" y="599"/>
                  </a:cubicBezTo>
                  <a:cubicBezTo>
                    <a:pt x="2235" y="609"/>
                    <a:pt x="2202" y="613"/>
                    <a:pt x="2170" y="613"/>
                  </a:cubicBezTo>
                  <a:cubicBezTo>
                    <a:pt x="1992" y="613"/>
                    <a:pt x="1845" y="475"/>
                    <a:pt x="1765" y="315"/>
                  </a:cubicBezTo>
                  <a:cubicBezTo>
                    <a:pt x="1733" y="126"/>
                    <a:pt x="1575" y="0"/>
                    <a:pt x="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76"/>
            <p:cNvSpPr/>
            <p:nvPr/>
          </p:nvSpPr>
          <p:spPr>
            <a:xfrm>
              <a:off x="-57058375" y="3198925"/>
              <a:ext cx="82700" cy="26800"/>
            </a:xfrm>
            <a:custGeom>
              <a:rect b="b" l="l" r="r" t="t"/>
              <a:pathLst>
                <a:path extrusionOk="0" h="1072" w="3308">
                  <a:moveTo>
                    <a:pt x="1638" y="0"/>
                  </a:moveTo>
                  <a:cubicBezTo>
                    <a:pt x="882" y="0"/>
                    <a:pt x="252" y="441"/>
                    <a:pt x="0" y="1071"/>
                  </a:cubicBezTo>
                  <a:cubicBezTo>
                    <a:pt x="504" y="851"/>
                    <a:pt x="1040" y="756"/>
                    <a:pt x="1638" y="756"/>
                  </a:cubicBezTo>
                  <a:cubicBezTo>
                    <a:pt x="2206" y="756"/>
                    <a:pt x="2773" y="851"/>
                    <a:pt x="3308" y="1071"/>
                  </a:cubicBezTo>
                  <a:cubicBezTo>
                    <a:pt x="2993" y="441"/>
                    <a:pt x="2363" y="0"/>
                    <a:pt x="1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76"/>
            <p:cNvSpPr/>
            <p:nvPr/>
          </p:nvSpPr>
          <p:spPr>
            <a:xfrm>
              <a:off x="-57173375" y="3338325"/>
              <a:ext cx="319000" cy="179600"/>
            </a:xfrm>
            <a:custGeom>
              <a:rect b="b" l="l" r="r" t="t"/>
              <a:pathLst>
                <a:path extrusionOk="0" h="7184" w="12760">
                  <a:moveTo>
                    <a:pt x="4695" y="1198"/>
                  </a:moveTo>
                  <a:cubicBezTo>
                    <a:pt x="4915" y="1198"/>
                    <a:pt x="5073" y="1355"/>
                    <a:pt x="5073" y="1544"/>
                  </a:cubicBezTo>
                  <a:cubicBezTo>
                    <a:pt x="5073" y="1733"/>
                    <a:pt x="4915" y="1891"/>
                    <a:pt x="4695" y="1891"/>
                  </a:cubicBezTo>
                  <a:cubicBezTo>
                    <a:pt x="4506" y="1891"/>
                    <a:pt x="4348" y="1733"/>
                    <a:pt x="4348" y="1544"/>
                  </a:cubicBezTo>
                  <a:cubicBezTo>
                    <a:pt x="4348" y="1355"/>
                    <a:pt x="4506" y="1198"/>
                    <a:pt x="4695" y="1198"/>
                  </a:cubicBezTo>
                  <a:close/>
                  <a:moveTo>
                    <a:pt x="7688" y="1198"/>
                  </a:moveTo>
                  <a:cubicBezTo>
                    <a:pt x="7908" y="1198"/>
                    <a:pt x="8066" y="1355"/>
                    <a:pt x="8066" y="1544"/>
                  </a:cubicBezTo>
                  <a:cubicBezTo>
                    <a:pt x="8066" y="1733"/>
                    <a:pt x="7940" y="1891"/>
                    <a:pt x="7688" y="1891"/>
                  </a:cubicBezTo>
                  <a:cubicBezTo>
                    <a:pt x="7499" y="1891"/>
                    <a:pt x="7341" y="1733"/>
                    <a:pt x="7341" y="1544"/>
                  </a:cubicBezTo>
                  <a:cubicBezTo>
                    <a:pt x="7341" y="1355"/>
                    <a:pt x="7499" y="1198"/>
                    <a:pt x="7688" y="1198"/>
                  </a:cubicBezTo>
                  <a:close/>
                  <a:moveTo>
                    <a:pt x="946" y="2805"/>
                  </a:moveTo>
                  <a:cubicBezTo>
                    <a:pt x="1198" y="3151"/>
                    <a:pt x="1639" y="3403"/>
                    <a:pt x="2111" y="3403"/>
                  </a:cubicBezTo>
                  <a:cubicBezTo>
                    <a:pt x="2111" y="3844"/>
                    <a:pt x="1765" y="4128"/>
                    <a:pt x="1355" y="4128"/>
                  </a:cubicBezTo>
                  <a:cubicBezTo>
                    <a:pt x="977" y="4128"/>
                    <a:pt x="631" y="3781"/>
                    <a:pt x="631" y="3403"/>
                  </a:cubicBezTo>
                  <a:cubicBezTo>
                    <a:pt x="631" y="3151"/>
                    <a:pt x="725" y="2931"/>
                    <a:pt x="946" y="2805"/>
                  </a:cubicBezTo>
                  <a:close/>
                  <a:moveTo>
                    <a:pt x="11531" y="2805"/>
                  </a:moveTo>
                  <a:cubicBezTo>
                    <a:pt x="11720" y="2931"/>
                    <a:pt x="11846" y="3151"/>
                    <a:pt x="11846" y="3403"/>
                  </a:cubicBezTo>
                  <a:cubicBezTo>
                    <a:pt x="11846" y="3844"/>
                    <a:pt x="11531" y="4128"/>
                    <a:pt x="11090" y="4128"/>
                  </a:cubicBezTo>
                  <a:cubicBezTo>
                    <a:pt x="10681" y="4128"/>
                    <a:pt x="10334" y="3781"/>
                    <a:pt x="10334" y="3403"/>
                  </a:cubicBezTo>
                  <a:cubicBezTo>
                    <a:pt x="10807" y="3403"/>
                    <a:pt x="11248" y="3151"/>
                    <a:pt x="11531" y="2805"/>
                  </a:cubicBezTo>
                  <a:close/>
                  <a:moveTo>
                    <a:pt x="7302" y="3718"/>
                  </a:moveTo>
                  <a:cubicBezTo>
                    <a:pt x="7396" y="3718"/>
                    <a:pt x="7483" y="3750"/>
                    <a:pt x="7530" y="3813"/>
                  </a:cubicBezTo>
                  <a:cubicBezTo>
                    <a:pt x="7688" y="3939"/>
                    <a:pt x="7688" y="4191"/>
                    <a:pt x="7530" y="4348"/>
                  </a:cubicBezTo>
                  <a:cubicBezTo>
                    <a:pt x="7184" y="4695"/>
                    <a:pt x="6711" y="4884"/>
                    <a:pt x="6238" y="4884"/>
                  </a:cubicBezTo>
                  <a:cubicBezTo>
                    <a:pt x="5766" y="4884"/>
                    <a:pt x="5262" y="4695"/>
                    <a:pt x="4947" y="4348"/>
                  </a:cubicBezTo>
                  <a:cubicBezTo>
                    <a:pt x="4789" y="4191"/>
                    <a:pt x="4789" y="3939"/>
                    <a:pt x="4947" y="3813"/>
                  </a:cubicBezTo>
                  <a:cubicBezTo>
                    <a:pt x="5026" y="3750"/>
                    <a:pt x="5120" y="3718"/>
                    <a:pt x="5211" y="3718"/>
                  </a:cubicBezTo>
                  <a:cubicBezTo>
                    <a:pt x="5301" y="3718"/>
                    <a:pt x="5388" y="3750"/>
                    <a:pt x="5451" y="3813"/>
                  </a:cubicBezTo>
                  <a:cubicBezTo>
                    <a:pt x="5671" y="4033"/>
                    <a:pt x="5955" y="4144"/>
                    <a:pt x="6238" y="4144"/>
                  </a:cubicBezTo>
                  <a:cubicBezTo>
                    <a:pt x="6522" y="4144"/>
                    <a:pt x="6806" y="4033"/>
                    <a:pt x="7026" y="3813"/>
                  </a:cubicBezTo>
                  <a:cubicBezTo>
                    <a:pt x="7105" y="3750"/>
                    <a:pt x="7207" y="3718"/>
                    <a:pt x="7302" y="3718"/>
                  </a:cubicBezTo>
                  <a:close/>
                  <a:moveTo>
                    <a:pt x="4317" y="1"/>
                  </a:moveTo>
                  <a:cubicBezTo>
                    <a:pt x="3781" y="284"/>
                    <a:pt x="3119" y="410"/>
                    <a:pt x="2552" y="410"/>
                  </a:cubicBezTo>
                  <a:cubicBezTo>
                    <a:pt x="2426" y="410"/>
                    <a:pt x="2300" y="410"/>
                    <a:pt x="2206" y="379"/>
                  </a:cubicBezTo>
                  <a:lnTo>
                    <a:pt x="2206" y="410"/>
                  </a:lnTo>
                  <a:cubicBezTo>
                    <a:pt x="1355" y="410"/>
                    <a:pt x="694" y="1072"/>
                    <a:pt x="694" y="1891"/>
                  </a:cubicBezTo>
                  <a:cubicBezTo>
                    <a:pt x="694" y="1985"/>
                    <a:pt x="694" y="2017"/>
                    <a:pt x="725" y="2112"/>
                  </a:cubicBezTo>
                  <a:cubicBezTo>
                    <a:pt x="253" y="2364"/>
                    <a:pt x="0" y="2836"/>
                    <a:pt x="0" y="3403"/>
                  </a:cubicBezTo>
                  <a:cubicBezTo>
                    <a:pt x="0" y="4222"/>
                    <a:pt x="662" y="4884"/>
                    <a:pt x="1481" y="4884"/>
                  </a:cubicBezTo>
                  <a:cubicBezTo>
                    <a:pt x="1891" y="4884"/>
                    <a:pt x="2237" y="4726"/>
                    <a:pt x="2521" y="4506"/>
                  </a:cubicBezTo>
                  <a:cubicBezTo>
                    <a:pt x="3088" y="6050"/>
                    <a:pt x="4632" y="7184"/>
                    <a:pt x="6364" y="7184"/>
                  </a:cubicBezTo>
                  <a:cubicBezTo>
                    <a:pt x="8097" y="7184"/>
                    <a:pt x="9641" y="6050"/>
                    <a:pt x="10240" y="4506"/>
                  </a:cubicBezTo>
                  <a:cubicBezTo>
                    <a:pt x="10492" y="4726"/>
                    <a:pt x="10870" y="4884"/>
                    <a:pt x="11248" y="4884"/>
                  </a:cubicBezTo>
                  <a:cubicBezTo>
                    <a:pt x="12067" y="4884"/>
                    <a:pt x="12760" y="4222"/>
                    <a:pt x="12760" y="3403"/>
                  </a:cubicBezTo>
                  <a:cubicBezTo>
                    <a:pt x="12571" y="2836"/>
                    <a:pt x="12256" y="2364"/>
                    <a:pt x="11846" y="2112"/>
                  </a:cubicBezTo>
                  <a:lnTo>
                    <a:pt x="11846" y="1891"/>
                  </a:lnTo>
                  <a:cubicBezTo>
                    <a:pt x="11846" y="1072"/>
                    <a:pt x="11153" y="410"/>
                    <a:pt x="10334" y="410"/>
                  </a:cubicBezTo>
                  <a:lnTo>
                    <a:pt x="10334" y="379"/>
                  </a:lnTo>
                  <a:cubicBezTo>
                    <a:pt x="10208" y="379"/>
                    <a:pt x="10114" y="410"/>
                    <a:pt x="9988" y="410"/>
                  </a:cubicBezTo>
                  <a:cubicBezTo>
                    <a:pt x="9357" y="410"/>
                    <a:pt x="8727" y="253"/>
                    <a:pt x="8160" y="1"/>
                  </a:cubicBezTo>
                  <a:lnTo>
                    <a:pt x="8160" y="32"/>
                  </a:lnTo>
                  <a:cubicBezTo>
                    <a:pt x="7971" y="410"/>
                    <a:pt x="7593" y="599"/>
                    <a:pt x="7184" y="599"/>
                  </a:cubicBezTo>
                  <a:cubicBezTo>
                    <a:pt x="6995" y="946"/>
                    <a:pt x="6648" y="1198"/>
                    <a:pt x="6238" y="1198"/>
                  </a:cubicBezTo>
                  <a:cubicBezTo>
                    <a:pt x="5860" y="1198"/>
                    <a:pt x="5451" y="946"/>
                    <a:pt x="5293" y="599"/>
                  </a:cubicBezTo>
                  <a:cubicBezTo>
                    <a:pt x="4852" y="599"/>
                    <a:pt x="4506" y="410"/>
                    <a:pt x="4317" y="32"/>
                  </a:cubicBezTo>
                  <a:lnTo>
                    <a:pt x="4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76"/>
          <p:cNvGrpSpPr/>
          <p:nvPr/>
        </p:nvGrpSpPr>
        <p:grpSpPr>
          <a:xfrm>
            <a:off x="6030765" y="4333660"/>
            <a:ext cx="314662" cy="358971"/>
            <a:chOff x="-56766175" y="3198925"/>
            <a:chExt cx="279625" cy="319000"/>
          </a:xfrm>
        </p:grpSpPr>
        <p:sp>
          <p:nvSpPr>
            <p:cNvPr id="1967" name="Google Shape;1967;p76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76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76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76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76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76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76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8" name="Google Shape;1978;p7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4513" y="940750"/>
            <a:ext cx="5654939" cy="3496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9" name="Google Shape;1979;p77"/>
          <p:cNvGrpSpPr/>
          <p:nvPr/>
        </p:nvGrpSpPr>
        <p:grpSpPr>
          <a:xfrm>
            <a:off x="6304100" y="1028688"/>
            <a:ext cx="2367188" cy="968900"/>
            <a:chOff x="6304100" y="1028688"/>
            <a:chExt cx="2367188" cy="968900"/>
          </a:xfrm>
        </p:grpSpPr>
        <p:sp>
          <p:nvSpPr>
            <p:cNvPr id="1980" name="Google Shape;1980;p77"/>
            <p:cNvSpPr txBox="1"/>
            <p:nvPr/>
          </p:nvSpPr>
          <p:spPr>
            <a:xfrm>
              <a:off x="7185388" y="10286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1" name="Google Shape;1981;p77"/>
            <p:cNvSpPr txBox="1"/>
            <p:nvPr/>
          </p:nvSpPr>
          <p:spPr>
            <a:xfrm>
              <a:off x="7185388" y="137028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2" name="Google Shape;1982;p77"/>
            <p:cNvSpPr/>
            <p:nvPr/>
          </p:nvSpPr>
          <p:spPr>
            <a:xfrm>
              <a:off x="6304100" y="1235500"/>
              <a:ext cx="821700" cy="555300"/>
            </a:xfrm>
            <a:prstGeom prst="roundRect">
              <a:avLst>
                <a:gd fmla="val 2084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3" name="Google Shape;1983;p77"/>
          <p:cNvGrpSpPr/>
          <p:nvPr/>
        </p:nvGrpSpPr>
        <p:grpSpPr>
          <a:xfrm>
            <a:off x="6304100" y="2216663"/>
            <a:ext cx="2367188" cy="968900"/>
            <a:chOff x="6304100" y="2144188"/>
            <a:chExt cx="2367188" cy="968900"/>
          </a:xfrm>
        </p:grpSpPr>
        <p:sp>
          <p:nvSpPr>
            <p:cNvPr id="1984" name="Google Shape;1984;p77"/>
            <p:cNvSpPr txBox="1"/>
            <p:nvPr/>
          </p:nvSpPr>
          <p:spPr>
            <a:xfrm>
              <a:off x="7185388" y="21441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5" name="Google Shape;1985;p77"/>
            <p:cNvSpPr txBox="1"/>
            <p:nvPr/>
          </p:nvSpPr>
          <p:spPr>
            <a:xfrm>
              <a:off x="7185388" y="248578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6" name="Google Shape;1986;p77"/>
            <p:cNvSpPr/>
            <p:nvPr/>
          </p:nvSpPr>
          <p:spPr>
            <a:xfrm>
              <a:off x="6304100" y="2351013"/>
              <a:ext cx="821700" cy="555300"/>
            </a:xfrm>
            <a:prstGeom prst="roundRect">
              <a:avLst>
                <a:gd fmla="val 2084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7" name="Google Shape;1987;p77"/>
          <p:cNvGrpSpPr/>
          <p:nvPr/>
        </p:nvGrpSpPr>
        <p:grpSpPr>
          <a:xfrm>
            <a:off x="6304100" y="3404638"/>
            <a:ext cx="2367188" cy="968900"/>
            <a:chOff x="6304100" y="3259688"/>
            <a:chExt cx="2367188" cy="968900"/>
          </a:xfrm>
        </p:grpSpPr>
        <p:sp>
          <p:nvSpPr>
            <p:cNvPr id="1988" name="Google Shape;1988;p77"/>
            <p:cNvSpPr txBox="1"/>
            <p:nvPr/>
          </p:nvSpPr>
          <p:spPr>
            <a:xfrm>
              <a:off x="7185388" y="32596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9" name="Google Shape;1989;p77"/>
            <p:cNvSpPr txBox="1"/>
            <p:nvPr/>
          </p:nvSpPr>
          <p:spPr>
            <a:xfrm>
              <a:off x="7185388" y="360128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0" name="Google Shape;1990;p77"/>
            <p:cNvSpPr/>
            <p:nvPr/>
          </p:nvSpPr>
          <p:spPr>
            <a:xfrm>
              <a:off x="6304100" y="3466513"/>
              <a:ext cx="821700" cy="555300"/>
            </a:xfrm>
            <a:prstGeom prst="roundRect">
              <a:avLst>
                <a:gd fmla="val 2084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33 %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1" name="Google Shape;1991;p77"/>
          <p:cNvSpPr/>
          <p:nvPr/>
        </p:nvSpPr>
        <p:spPr>
          <a:xfrm>
            <a:off x="2276400" y="1229650"/>
            <a:ext cx="1413000" cy="567000"/>
          </a:xfrm>
          <a:prstGeom prst="wedgeRoundRectCallout">
            <a:avLst>
              <a:gd fmla="val -72048" name="adj1"/>
              <a:gd fmla="val -7369" name="adj2"/>
              <a:gd fmla="val 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p77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1993" name="Google Shape;1993;p77"/>
          <p:cNvGrpSpPr/>
          <p:nvPr/>
        </p:nvGrpSpPr>
        <p:grpSpPr>
          <a:xfrm>
            <a:off x="457184" y="1028541"/>
            <a:ext cx="1927200" cy="3345002"/>
            <a:chOff x="457204" y="1028710"/>
            <a:chExt cx="2133746" cy="3703501"/>
          </a:xfrm>
        </p:grpSpPr>
        <p:grpSp>
          <p:nvGrpSpPr>
            <p:cNvPr id="1994" name="Google Shape;1994;p77"/>
            <p:cNvGrpSpPr/>
            <p:nvPr/>
          </p:nvGrpSpPr>
          <p:grpSpPr>
            <a:xfrm>
              <a:off x="457204" y="1028710"/>
              <a:ext cx="1713677" cy="3703501"/>
              <a:chOff x="1285825" y="388950"/>
              <a:chExt cx="2354275" cy="5087925"/>
            </a:xfrm>
          </p:grpSpPr>
          <p:sp>
            <p:nvSpPr>
              <p:cNvPr id="1995" name="Google Shape;1995;p77"/>
              <p:cNvSpPr/>
              <p:nvPr/>
            </p:nvSpPr>
            <p:spPr>
              <a:xfrm>
                <a:off x="2195400" y="1621050"/>
                <a:ext cx="941175" cy="1293150"/>
              </a:xfrm>
              <a:custGeom>
                <a:rect b="b" l="l" r="r" t="t"/>
                <a:pathLst>
                  <a:path extrusionOk="0" h="51726" w="37647">
                    <a:moveTo>
                      <a:pt x="16979" y="1"/>
                    </a:moveTo>
                    <a:lnTo>
                      <a:pt x="16576" y="29"/>
                    </a:lnTo>
                    <a:lnTo>
                      <a:pt x="16174" y="84"/>
                    </a:lnTo>
                    <a:lnTo>
                      <a:pt x="15772" y="139"/>
                    </a:lnTo>
                    <a:lnTo>
                      <a:pt x="15384" y="209"/>
                    </a:lnTo>
                    <a:lnTo>
                      <a:pt x="14995" y="292"/>
                    </a:lnTo>
                    <a:lnTo>
                      <a:pt x="14316" y="445"/>
                    </a:lnTo>
                    <a:lnTo>
                      <a:pt x="13775" y="597"/>
                    </a:lnTo>
                    <a:lnTo>
                      <a:pt x="13275" y="736"/>
                    </a:lnTo>
                    <a:lnTo>
                      <a:pt x="12471" y="930"/>
                    </a:lnTo>
                    <a:lnTo>
                      <a:pt x="11763" y="1110"/>
                    </a:lnTo>
                    <a:lnTo>
                      <a:pt x="10889" y="1346"/>
                    </a:lnTo>
                    <a:lnTo>
                      <a:pt x="9905" y="1624"/>
                    </a:lnTo>
                    <a:lnTo>
                      <a:pt x="8823" y="1957"/>
                    </a:lnTo>
                    <a:lnTo>
                      <a:pt x="7671" y="2345"/>
                    </a:lnTo>
                    <a:lnTo>
                      <a:pt x="7089" y="2553"/>
                    </a:lnTo>
                    <a:lnTo>
                      <a:pt x="6506" y="2761"/>
                    </a:lnTo>
                    <a:lnTo>
                      <a:pt x="5924" y="2997"/>
                    </a:lnTo>
                    <a:lnTo>
                      <a:pt x="5341" y="3233"/>
                    </a:lnTo>
                    <a:lnTo>
                      <a:pt x="4758" y="3482"/>
                    </a:lnTo>
                    <a:lnTo>
                      <a:pt x="4204" y="3746"/>
                    </a:lnTo>
                    <a:lnTo>
                      <a:pt x="3663" y="4009"/>
                    </a:lnTo>
                    <a:lnTo>
                      <a:pt x="3149" y="4301"/>
                    </a:lnTo>
                    <a:lnTo>
                      <a:pt x="2650" y="4578"/>
                    </a:lnTo>
                    <a:lnTo>
                      <a:pt x="2178" y="4883"/>
                    </a:lnTo>
                    <a:lnTo>
                      <a:pt x="1748" y="5189"/>
                    </a:lnTo>
                    <a:lnTo>
                      <a:pt x="1360" y="5508"/>
                    </a:lnTo>
                    <a:lnTo>
                      <a:pt x="1180" y="5674"/>
                    </a:lnTo>
                    <a:lnTo>
                      <a:pt x="1013" y="5840"/>
                    </a:lnTo>
                    <a:lnTo>
                      <a:pt x="847" y="6007"/>
                    </a:lnTo>
                    <a:lnTo>
                      <a:pt x="708" y="6173"/>
                    </a:lnTo>
                    <a:lnTo>
                      <a:pt x="569" y="6340"/>
                    </a:lnTo>
                    <a:lnTo>
                      <a:pt x="445" y="6506"/>
                    </a:lnTo>
                    <a:lnTo>
                      <a:pt x="334" y="6687"/>
                    </a:lnTo>
                    <a:lnTo>
                      <a:pt x="250" y="6867"/>
                    </a:lnTo>
                    <a:lnTo>
                      <a:pt x="167" y="7033"/>
                    </a:lnTo>
                    <a:lnTo>
                      <a:pt x="98" y="7214"/>
                    </a:lnTo>
                    <a:lnTo>
                      <a:pt x="56" y="7394"/>
                    </a:lnTo>
                    <a:lnTo>
                      <a:pt x="28" y="7588"/>
                    </a:lnTo>
                    <a:lnTo>
                      <a:pt x="1" y="7769"/>
                    </a:lnTo>
                    <a:lnTo>
                      <a:pt x="1" y="8004"/>
                    </a:lnTo>
                    <a:lnTo>
                      <a:pt x="15" y="8268"/>
                    </a:lnTo>
                    <a:lnTo>
                      <a:pt x="42" y="8573"/>
                    </a:lnTo>
                    <a:lnTo>
                      <a:pt x="112" y="9294"/>
                    </a:lnTo>
                    <a:lnTo>
                      <a:pt x="236" y="10154"/>
                    </a:lnTo>
                    <a:lnTo>
                      <a:pt x="389" y="11153"/>
                    </a:lnTo>
                    <a:lnTo>
                      <a:pt x="569" y="12263"/>
                    </a:lnTo>
                    <a:lnTo>
                      <a:pt x="1013" y="14801"/>
                    </a:lnTo>
                    <a:lnTo>
                      <a:pt x="1526" y="17714"/>
                    </a:lnTo>
                    <a:lnTo>
                      <a:pt x="1804" y="19282"/>
                    </a:lnTo>
                    <a:lnTo>
                      <a:pt x="2067" y="20918"/>
                    </a:lnTo>
                    <a:lnTo>
                      <a:pt x="2345" y="22597"/>
                    </a:lnTo>
                    <a:lnTo>
                      <a:pt x="2595" y="24331"/>
                    </a:lnTo>
                    <a:lnTo>
                      <a:pt x="2844" y="26092"/>
                    </a:lnTo>
                    <a:lnTo>
                      <a:pt x="3080" y="27895"/>
                    </a:lnTo>
                    <a:lnTo>
                      <a:pt x="3219" y="28964"/>
                    </a:lnTo>
                    <a:lnTo>
                      <a:pt x="3330" y="30045"/>
                    </a:lnTo>
                    <a:lnTo>
                      <a:pt x="3441" y="31127"/>
                    </a:lnTo>
                    <a:lnTo>
                      <a:pt x="3538" y="32209"/>
                    </a:lnTo>
                    <a:lnTo>
                      <a:pt x="3704" y="34359"/>
                    </a:lnTo>
                    <a:lnTo>
                      <a:pt x="3843" y="36468"/>
                    </a:lnTo>
                    <a:lnTo>
                      <a:pt x="3954" y="38507"/>
                    </a:lnTo>
                    <a:lnTo>
                      <a:pt x="4037" y="40476"/>
                    </a:lnTo>
                    <a:lnTo>
                      <a:pt x="4093" y="42349"/>
                    </a:lnTo>
                    <a:lnTo>
                      <a:pt x="4134" y="44111"/>
                    </a:lnTo>
                    <a:lnTo>
                      <a:pt x="4162" y="45734"/>
                    </a:lnTo>
                    <a:lnTo>
                      <a:pt x="4176" y="47204"/>
                    </a:lnTo>
                    <a:lnTo>
                      <a:pt x="4162" y="48508"/>
                    </a:lnTo>
                    <a:lnTo>
                      <a:pt x="4162" y="49618"/>
                    </a:lnTo>
                    <a:lnTo>
                      <a:pt x="4134" y="51171"/>
                    </a:lnTo>
                    <a:lnTo>
                      <a:pt x="4120" y="51726"/>
                    </a:lnTo>
                    <a:lnTo>
                      <a:pt x="36246" y="51032"/>
                    </a:lnTo>
                    <a:lnTo>
                      <a:pt x="34734" y="23471"/>
                    </a:lnTo>
                    <a:lnTo>
                      <a:pt x="37647" y="4578"/>
                    </a:lnTo>
                    <a:lnTo>
                      <a:pt x="37619" y="4550"/>
                    </a:lnTo>
                    <a:lnTo>
                      <a:pt x="37549" y="4509"/>
                    </a:lnTo>
                    <a:lnTo>
                      <a:pt x="37411" y="4412"/>
                    </a:lnTo>
                    <a:lnTo>
                      <a:pt x="37175" y="4287"/>
                    </a:lnTo>
                    <a:lnTo>
                      <a:pt x="36814" y="4134"/>
                    </a:lnTo>
                    <a:lnTo>
                      <a:pt x="36315" y="3940"/>
                    </a:lnTo>
                    <a:lnTo>
                      <a:pt x="35649" y="3704"/>
                    </a:lnTo>
                    <a:lnTo>
                      <a:pt x="34775" y="3441"/>
                    </a:lnTo>
                    <a:lnTo>
                      <a:pt x="33693" y="3149"/>
                    </a:lnTo>
                    <a:lnTo>
                      <a:pt x="32376" y="2817"/>
                    </a:lnTo>
                    <a:lnTo>
                      <a:pt x="30794" y="2442"/>
                    </a:lnTo>
                    <a:lnTo>
                      <a:pt x="28922" y="2040"/>
                    </a:lnTo>
                    <a:lnTo>
                      <a:pt x="26744" y="1596"/>
                    </a:lnTo>
                    <a:lnTo>
                      <a:pt x="24233" y="1110"/>
                    </a:lnTo>
                    <a:lnTo>
                      <a:pt x="21348" y="597"/>
                    </a:lnTo>
                    <a:lnTo>
                      <a:pt x="18102" y="56"/>
                    </a:lnTo>
                    <a:lnTo>
                      <a:pt x="17742" y="15"/>
                    </a:lnTo>
                    <a:lnTo>
                      <a:pt x="17367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77"/>
              <p:cNvSpPr/>
              <p:nvPr/>
            </p:nvSpPr>
            <p:spPr>
              <a:xfrm>
                <a:off x="2373300" y="3421875"/>
                <a:ext cx="229600" cy="1870175"/>
              </a:xfrm>
              <a:custGeom>
                <a:rect b="b" l="l" r="r" t="t"/>
                <a:pathLst>
                  <a:path extrusionOk="0" h="74807" w="9184">
                    <a:moveTo>
                      <a:pt x="0" y="0"/>
                    </a:moveTo>
                    <a:lnTo>
                      <a:pt x="0" y="74807"/>
                    </a:lnTo>
                    <a:lnTo>
                      <a:pt x="9183" y="74807"/>
                    </a:lnTo>
                    <a:lnTo>
                      <a:pt x="918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77"/>
              <p:cNvSpPr/>
              <p:nvPr/>
            </p:nvSpPr>
            <p:spPr>
              <a:xfrm>
                <a:off x="2373300" y="4477450"/>
                <a:ext cx="229600" cy="819450"/>
              </a:xfrm>
              <a:custGeom>
                <a:rect b="b" l="l" r="r" t="t"/>
                <a:pathLst>
                  <a:path extrusionOk="0" h="32778" w="9184">
                    <a:moveTo>
                      <a:pt x="9183" y="1"/>
                    </a:moveTo>
                    <a:lnTo>
                      <a:pt x="0" y="2581"/>
                    </a:lnTo>
                    <a:lnTo>
                      <a:pt x="0" y="4814"/>
                    </a:lnTo>
                    <a:lnTo>
                      <a:pt x="0" y="32750"/>
                    </a:lnTo>
                    <a:lnTo>
                      <a:pt x="28" y="32764"/>
                    </a:lnTo>
                    <a:lnTo>
                      <a:pt x="98" y="32764"/>
                    </a:lnTo>
                    <a:lnTo>
                      <a:pt x="389" y="32778"/>
                    </a:lnTo>
                    <a:lnTo>
                      <a:pt x="847" y="32778"/>
                    </a:lnTo>
                    <a:lnTo>
                      <a:pt x="1429" y="32750"/>
                    </a:lnTo>
                    <a:lnTo>
                      <a:pt x="2899" y="32695"/>
                    </a:lnTo>
                    <a:lnTo>
                      <a:pt x="4592" y="32625"/>
                    </a:lnTo>
                    <a:lnTo>
                      <a:pt x="7754" y="32459"/>
                    </a:lnTo>
                    <a:lnTo>
                      <a:pt x="9183" y="32390"/>
                    </a:lnTo>
                    <a:lnTo>
                      <a:pt x="91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77"/>
              <p:cNvSpPr/>
              <p:nvPr/>
            </p:nvSpPr>
            <p:spPr>
              <a:xfrm>
                <a:off x="2373300" y="4522525"/>
                <a:ext cx="229600" cy="103725"/>
              </a:xfrm>
              <a:custGeom>
                <a:rect b="b" l="l" r="r" t="t"/>
                <a:pathLst>
                  <a:path extrusionOk="0" h="4149" w="9184">
                    <a:moveTo>
                      <a:pt x="9183" y="1"/>
                    </a:moveTo>
                    <a:lnTo>
                      <a:pt x="0" y="2720"/>
                    </a:lnTo>
                    <a:lnTo>
                      <a:pt x="0" y="4148"/>
                    </a:lnTo>
                    <a:lnTo>
                      <a:pt x="9183" y="1582"/>
                    </a:lnTo>
                    <a:lnTo>
                      <a:pt x="918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77"/>
              <p:cNvSpPr/>
              <p:nvPr/>
            </p:nvSpPr>
            <p:spPr>
              <a:xfrm>
                <a:off x="2373300" y="4597775"/>
                <a:ext cx="229600" cy="101650"/>
              </a:xfrm>
              <a:custGeom>
                <a:rect b="b" l="l" r="r" t="t"/>
                <a:pathLst>
                  <a:path extrusionOk="0" h="4066" w="9184">
                    <a:moveTo>
                      <a:pt x="9183" y="1"/>
                    </a:moveTo>
                    <a:lnTo>
                      <a:pt x="0" y="2414"/>
                    </a:lnTo>
                    <a:lnTo>
                      <a:pt x="0" y="4065"/>
                    </a:lnTo>
                    <a:lnTo>
                      <a:pt x="9183" y="1610"/>
                    </a:lnTo>
                    <a:lnTo>
                      <a:pt x="9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77"/>
              <p:cNvSpPr/>
              <p:nvPr/>
            </p:nvSpPr>
            <p:spPr>
              <a:xfrm>
                <a:off x="1969650" y="5116225"/>
                <a:ext cx="657850" cy="319050"/>
              </a:xfrm>
              <a:custGeom>
                <a:rect b="b" l="l" r="r" t="t"/>
                <a:pathLst>
                  <a:path extrusionOk="0" h="12762" w="26314">
                    <a:moveTo>
                      <a:pt x="23373" y="0"/>
                    </a:moveTo>
                    <a:lnTo>
                      <a:pt x="23026" y="14"/>
                    </a:lnTo>
                    <a:lnTo>
                      <a:pt x="22680" y="56"/>
                    </a:lnTo>
                    <a:lnTo>
                      <a:pt x="22333" y="125"/>
                    </a:lnTo>
                    <a:lnTo>
                      <a:pt x="22000" y="222"/>
                    </a:lnTo>
                    <a:lnTo>
                      <a:pt x="21667" y="347"/>
                    </a:lnTo>
                    <a:lnTo>
                      <a:pt x="21362" y="499"/>
                    </a:lnTo>
                    <a:lnTo>
                      <a:pt x="21057" y="680"/>
                    </a:lnTo>
                    <a:lnTo>
                      <a:pt x="20904" y="791"/>
                    </a:lnTo>
                    <a:lnTo>
                      <a:pt x="20779" y="902"/>
                    </a:lnTo>
                    <a:lnTo>
                      <a:pt x="20655" y="1027"/>
                    </a:lnTo>
                    <a:lnTo>
                      <a:pt x="20544" y="1165"/>
                    </a:lnTo>
                    <a:lnTo>
                      <a:pt x="20446" y="1304"/>
                    </a:lnTo>
                    <a:lnTo>
                      <a:pt x="20349" y="1443"/>
                    </a:lnTo>
                    <a:lnTo>
                      <a:pt x="20280" y="1595"/>
                    </a:lnTo>
                    <a:lnTo>
                      <a:pt x="20211" y="1748"/>
                    </a:lnTo>
                    <a:lnTo>
                      <a:pt x="20141" y="1900"/>
                    </a:lnTo>
                    <a:lnTo>
                      <a:pt x="20086" y="2053"/>
                    </a:lnTo>
                    <a:lnTo>
                      <a:pt x="20003" y="2386"/>
                    </a:lnTo>
                    <a:lnTo>
                      <a:pt x="19947" y="2705"/>
                    </a:lnTo>
                    <a:lnTo>
                      <a:pt x="19892" y="3024"/>
                    </a:lnTo>
                    <a:lnTo>
                      <a:pt x="19808" y="3634"/>
                    </a:lnTo>
                    <a:lnTo>
                      <a:pt x="19767" y="3912"/>
                    </a:lnTo>
                    <a:lnTo>
                      <a:pt x="19711" y="4148"/>
                    </a:lnTo>
                    <a:lnTo>
                      <a:pt x="19642" y="4369"/>
                    </a:lnTo>
                    <a:lnTo>
                      <a:pt x="19600" y="4467"/>
                    </a:lnTo>
                    <a:lnTo>
                      <a:pt x="19545" y="4536"/>
                    </a:lnTo>
                    <a:lnTo>
                      <a:pt x="19489" y="4619"/>
                    </a:lnTo>
                    <a:lnTo>
                      <a:pt x="19420" y="4675"/>
                    </a:lnTo>
                    <a:lnTo>
                      <a:pt x="19351" y="4716"/>
                    </a:lnTo>
                    <a:lnTo>
                      <a:pt x="19254" y="4744"/>
                    </a:lnTo>
                    <a:lnTo>
                      <a:pt x="19170" y="4772"/>
                    </a:lnTo>
                    <a:lnTo>
                      <a:pt x="19087" y="4758"/>
                    </a:lnTo>
                    <a:lnTo>
                      <a:pt x="19018" y="4744"/>
                    </a:lnTo>
                    <a:lnTo>
                      <a:pt x="18935" y="4702"/>
                    </a:lnTo>
                    <a:lnTo>
                      <a:pt x="18865" y="4661"/>
                    </a:lnTo>
                    <a:lnTo>
                      <a:pt x="18810" y="4591"/>
                    </a:lnTo>
                    <a:lnTo>
                      <a:pt x="18754" y="4508"/>
                    </a:lnTo>
                    <a:lnTo>
                      <a:pt x="18699" y="4425"/>
                    </a:lnTo>
                    <a:lnTo>
                      <a:pt x="18602" y="4217"/>
                    </a:lnTo>
                    <a:lnTo>
                      <a:pt x="18518" y="3981"/>
                    </a:lnTo>
                    <a:lnTo>
                      <a:pt x="18449" y="3718"/>
                    </a:lnTo>
                    <a:lnTo>
                      <a:pt x="18407" y="3440"/>
                    </a:lnTo>
                    <a:lnTo>
                      <a:pt x="18366" y="3163"/>
                    </a:lnTo>
                    <a:lnTo>
                      <a:pt x="18324" y="2885"/>
                    </a:lnTo>
                    <a:lnTo>
                      <a:pt x="18283" y="2400"/>
                    </a:lnTo>
                    <a:lnTo>
                      <a:pt x="18269" y="2053"/>
                    </a:lnTo>
                    <a:lnTo>
                      <a:pt x="18269" y="1914"/>
                    </a:lnTo>
                    <a:lnTo>
                      <a:pt x="18255" y="1720"/>
                    </a:lnTo>
                    <a:lnTo>
                      <a:pt x="18227" y="1540"/>
                    </a:lnTo>
                    <a:lnTo>
                      <a:pt x="18158" y="1373"/>
                    </a:lnTo>
                    <a:lnTo>
                      <a:pt x="18075" y="1221"/>
                    </a:lnTo>
                    <a:lnTo>
                      <a:pt x="17964" y="1082"/>
                    </a:lnTo>
                    <a:lnTo>
                      <a:pt x="17825" y="957"/>
                    </a:lnTo>
                    <a:lnTo>
                      <a:pt x="17672" y="832"/>
                    </a:lnTo>
                    <a:lnTo>
                      <a:pt x="17506" y="735"/>
                    </a:lnTo>
                    <a:lnTo>
                      <a:pt x="17325" y="652"/>
                    </a:lnTo>
                    <a:lnTo>
                      <a:pt x="17131" y="569"/>
                    </a:lnTo>
                    <a:lnTo>
                      <a:pt x="16923" y="513"/>
                    </a:lnTo>
                    <a:lnTo>
                      <a:pt x="16715" y="458"/>
                    </a:lnTo>
                    <a:lnTo>
                      <a:pt x="16493" y="430"/>
                    </a:lnTo>
                    <a:lnTo>
                      <a:pt x="16257" y="402"/>
                    </a:lnTo>
                    <a:lnTo>
                      <a:pt x="16022" y="389"/>
                    </a:lnTo>
                    <a:lnTo>
                      <a:pt x="15786" y="402"/>
                    </a:lnTo>
                    <a:lnTo>
                      <a:pt x="15550" y="416"/>
                    </a:lnTo>
                    <a:lnTo>
                      <a:pt x="15314" y="444"/>
                    </a:lnTo>
                    <a:lnTo>
                      <a:pt x="15078" y="486"/>
                    </a:lnTo>
                    <a:lnTo>
                      <a:pt x="14856" y="541"/>
                    </a:lnTo>
                    <a:lnTo>
                      <a:pt x="14635" y="610"/>
                    </a:lnTo>
                    <a:lnTo>
                      <a:pt x="14426" y="694"/>
                    </a:lnTo>
                    <a:lnTo>
                      <a:pt x="14218" y="777"/>
                    </a:lnTo>
                    <a:lnTo>
                      <a:pt x="14038" y="888"/>
                    </a:lnTo>
                    <a:lnTo>
                      <a:pt x="13858" y="1013"/>
                    </a:lnTo>
                    <a:lnTo>
                      <a:pt x="13691" y="1138"/>
                    </a:lnTo>
                    <a:lnTo>
                      <a:pt x="13553" y="1290"/>
                    </a:lnTo>
                    <a:lnTo>
                      <a:pt x="13428" y="1443"/>
                    </a:lnTo>
                    <a:lnTo>
                      <a:pt x="13331" y="1609"/>
                    </a:lnTo>
                    <a:lnTo>
                      <a:pt x="13247" y="1789"/>
                    </a:lnTo>
                    <a:lnTo>
                      <a:pt x="13192" y="1984"/>
                    </a:lnTo>
                    <a:lnTo>
                      <a:pt x="13164" y="2192"/>
                    </a:lnTo>
                    <a:lnTo>
                      <a:pt x="13150" y="2414"/>
                    </a:lnTo>
                    <a:lnTo>
                      <a:pt x="13109" y="2622"/>
                    </a:lnTo>
                    <a:lnTo>
                      <a:pt x="13067" y="2844"/>
                    </a:lnTo>
                    <a:lnTo>
                      <a:pt x="12998" y="3052"/>
                    </a:lnTo>
                    <a:lnTo>
                      <a:pt x="12928" y="3274"/>
                    </a:lnTo>
                    <a:lnTo>
                      <a:pt x="12845" y="3482"/>
                    </a:lnTo>
                    <a:lnTo>
                      <a:pt x="12762" y="3704"/>
                    </a:lnTo>
                    <a:lnTo>
                      <a:pt x="12651" y="3912"/>
                    </a:lnTo>
                    <a:lnTo>
                      <a:pt x="12429" y="4328"/>
                    </a:lnTo>
                    <a:lnTo>
                      <a:pt x="12179" y="4730"/>
                    </a:lnTo>
                    <a:lnTo>
                      <a:pt x="11916" y="5105"/>
                    </a:lnTo>
                    <a:lnTo>
                      <a:pt x="11652" y="5465"/>
                    </a:lnTo>
                    <a:lnTo>
                      <a:pt x="11389" y="5798"/>
                    </a:lnTo>
                    <a:lnTo>
                      <a:pt x="11139" y="6103"/>
                    </a:lnTo>
                    <a:lnTo>
                      <a:pt x="10889" y="6367"/>
                    </a:lnTo>
                    <a:lnTo>
                      <a:pt x="10681" y="6589"/>
                    </a:lnTo>
                    <a:lnTo>
                      <a:pt x="10362" y="6922"/>
                    </a:lnTo>
                    <a:lnTo>
                      <a:pt x="10237" y="7033"/>
                    </a:lnTo>
                    <a:lnTo>
                      <a:pt x="2567" y="9377"/>
                    </a:lnTo>
                    <a:lnTo>
                      <a:pt x="2456" y="9405"/>
                    </a:lnTo>
                    <a:lnTo>
                      <a:pt x="2151" y="9502"/>
                    </a:lnTo>
                    <a:lnTo>
                      <a:pt x="1734" y="9640"/>
                    </a:lnTo>
                    <a:lnTo>
                      <a:pt x="1499" y="9738"/>
                    </a:lnTo>
                    <a:lnTo>
                      <a:pt x="1249" y="9849"/>
                    </a:lnTo>
                    <a:lnTo>
                      <a:pt x="1013" y="9973"/>
                    </a:lnTo>
                    <a:lnTo>
                      <a:pt x="777" y="10112"/>
                    </a:lnTo>
                    <a:lnTo>
                      <a:pt x="569" y="10265"/>
                    </a:lnTo>
                    <a:lnTo>
                      <a:pt x="375" y="10431"/>
                    </a:lnTo>
                    <a:lnTo>
                      <a:pt x="292" y="10514"/>
                    </a:lnTo>
                    <a:lnTo>
                      <a:pt x="209" y="10611"/>
                    </a:lnTo>
                    <a:lnTo>
                      <a:pt x="139" y="10709"/>
                    </a:lnTo>
                    <a:lnTo>
                      <a:pt x="98" y="10806"/>
                    </a:lnTo>
                    <a:lnTo>
                      <a:pt x="42" y="10917"/>
                    </a:lnTo>
                    <a:lnTo>
                      <a:pt x="14" y="11014"/>
                    </a:lnTo>
                    <a:lnTo>
                      <a:pt x="1" y="11125"/>
                    </a:lnTo>
                    <a:lnTo>
                      <a:pt x="1" y="11250"/>
                    </a:lnTo>
                    <a:lnTo>
                      <a:pt x="14" y="11471"/>
                    </a:lnTo>
                    <a:lnTo>
                      <a:pt x="42" y="11666"/>
                    </a:lnTo>
                    <a:lnTo>
                      <a:pt x="84" y="11846"/>
                    </a:lnTo>
                    <a:lnTo>
                      <a:pt x="112" y="11999"/>
                    </a:lnTo>
                    <a:lnTo>
                      <a:pt x="167" y="12151"/>
                    </a:lnTo>
                    <a:lnTo>
                      <a:pt x="209" y="12276"/>
                    </a:lnTo>
                    <a:lnTo>
                      <a:pt x="306" y="12470"/>
                    </a:lnTo>
                    <a:lnTo>
                      <a:pt x="403" y="12609"/>
                    </a:lnTo>
                    <a:lnTo>
                      <a:pt x="472" y="12706"/>
                    </a:lnTo>
                    <a:lnTo>
                      <a:pt x="528" y="12748"/>
                    </a:lnTo>
                    <a:lnTo>
                      <a:pt x="555" y="12761"/>
                    </a:lnTo>
                    <a:lnTo>
                      <a:pt x="26314" y="12761"/>
                    </a:lnTo>
                    <a:lnTo>
                      <a:pt x="26314" y="888"/>
                    </a:lnTo>
                    <a:lnTo>
                      <a:pt x="26036" y="694"/>
                    </a:lnTo>
                    <a:lnTo>
                      <a:pt x="25745" y="527"/>
                    </a:lnTo>
                    <a:lnTo>
                      <a:pt x="25426" y="389"/>
                    </a:lnTo>
                    <a:lnTo>
                      <a:pt x="25107" y="264"/>
                    </a:lnTo>
                    <a:lnTo>
                      <a:pt x="24774" y="167"/>
                    </a:lnTo>
                    <a:lnTo>
                      <a:pt x="24427" y="83"/>
                    </a:lnTo>
                    <a:lnTo>
                      <a:pt x="24081" y="28"/>
                    </a:lnTo>
                    <a:lnTo>
                      <a:pt x="237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77"/>
              <p:cNvSpPr/>
              <p:nvPr/>
            </p:nvSpPr>
            <p:spPr>
              <a:xfrm>
                <a:off x="1941900" y="5435250"/>
                <a:ext cx="726525" cy="41625"/>
              </a:xfrm>
              <a:custGeom>
                <a:rect b="b" l="l" r="r" t="t"/>
                <a:pathLst>
                  <a:path extrusionOk="0" h="1665" w="29061">
                    <a:moveTo>
                      <a:pt x="750" y="0"/>
                    </a:moveTo>
                    <a:lnTo>
                      <a:pt x="667" y="14"/>
                    </a:lnTo>
                    <a:lnTo>
                      <a:pt x="514" y="70"/>
                    </a:lnTo>
                    <a:lnTo>
                      <a:pt x="375" y="139"/>
                    </a:lnTo>
                    <a:lnTo>
                      <a:pt x="251" y="250"/>
                    </a:lnTo>
                    <a:lnTo>
                      <a:pt x="140" y="361"/>
                    </a:lnTo>
                    <a:lnTo>
                      <a:pt x="70" y="514"/>
                    </a:lnTo>
                    <a:lnTo>
                      <a:pt x="15" y="666"/>
                    </a:lnTo>
                    <a:lnTo>
                      <a:pt x="15" y="750"/>
                    </a:lnTo>
                    <a:lnTo>
                      <a:pt x="1" y="833"/>
                    </a:lnTo>
                    <a:lnTo>
                      <a:pt x="15" y="916"/>
                    </a:lnTo>
                    <a:lnTo>
                      <a:pt x="15" y="999"/>
                    </a:lnTo>
                    <a:lnTo>
                      <a:pt x="70" y="1152"/>
                    </a:lnTo>
                    <a:lnTo>
                      <a:pt x="140" y="1290"/>
                    </a:lnTo>
                    <a:lnTo>
                      <a:pt x="251" y="1415"/>
                    </a:lnTo>
                    <a:lnTo>
                      <a:pt x="375" y="1512"/>
                    </a:lnTo>
                    <a:lnTo>
                      <a:pt x="514" y="1596"/>
                    </a:lnTo>
                    <a:lnTo>
                      <a:pt x="667" y="1637"/>
                    </a:lnTo>
                    <a:lnTo>
                      <a:pt x="750" y="1651"/>
                    </a:lnTo>
                    <a:lnTo>
                      <a:pt x="833" y="1665"/>
                    </a:lnTo>
                    <a:lnTo>
                      <a:pt x="28228" y="1665"/>
                    </a:lnTo>
                    <a:lnTo>
                      <a:pt x="28312" y="1651"/>
                    </a:lnTo>
                    <a:lnTo>
                      <a:pt x="28395" y="1637"/>
                    </a:lnTo>
                    <a:lnTo>
                      <a:pt x="28547" y="1596"/>
                    </a:lnTo>
                    <a:lnTo>
                      <a:pt x="28686" y="1512"/>
                    </a:lnTo>
                    <a:lnTo>
                      <a:pt x="28811" y="1415"/>
                    </a:lnTo>
                    <a:lnTo>
                      <a:pt x="28908" y="1290"/>
                    </a:lnTo>
                    <a:lnTo>
                      <a:pt x="28991" y="1152"/>
                    </a:lnTo>
                    <a:lnTo>
                      <a:pt x="29033" y="999"/>
                    </a:lnTo>
                    <a:lnTo>
                      <a:pt x="29047" y="916"/>
                    </a:lnTo>
                    <a:lnTo>
                      <a:pt x="29061" y="833"/>
                    </a:lnTo>
                    <a:lnTo>
                      <a:pt x="29047" y="750"/>
                    </a:lnTo>
                    <a:lnTo>
                      <a:pt x="29033" y="666"/>
                    </a:lnTo>
                    <a:lnTo>
                      <a:pt x="28991" y="514"/>
                    </a:lnTo>
                    <a:lnTo>
                      <a:pt x="28908" y="361"/>
                    </a:lnTo>
                    <a:lnTo>
                      <a:pt x="28811" y="250"/>
                    </a:lnTo>
                    <a:lnTo>
                      <a:pt x="28686" y="139"/>
                    </a:lnTo>
                    <a:lnTo>
                      <a:pt x="28547" y="70"/>
                    </a:lnTo>
                    <a:lnTo>
                      <a:pt x="28395" y="14"/>
                    </a:lnTo>
                    <a:lnTo>
                      <a:pt x="283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77"/>
              <p:cNvSpPr/>
              <p:nvPr/>
            </p:nvSpPr>
            <p:spPr>
              <a:xfrm>
                <a:off x="2526925" y="5182450"/>
                <a:ext cx="75975" cy="75975"/>
              </a:xfrm>
              <a:custGeom>
                <a:rect b="b" l="l" r="r" t="t"/>
                <a:pathLst>
                  <a:path extrusionOk="0" h="3039" w="3039">
                    <a:moveTo>
                      <a:pt x="1360" y="0"/>
                    </a:moveTo>
                    <a:lnTo>
                      <a:pt x="1207" y="28"/>
                    </a:lnTo>
                    <a:lnTo>
                      <a:pt x="1068" y="70"/>
                    </a:lnTo>
                    <a:lnTo>
                      <a:pt x="930" y="111"/>
                    </a:lnTo>
                    <a:lnTo>
                      <a:pt x="791" y="181"/>
                    </a:lnTo>
                    <a:lnTo>
                      <a:pt x="666" y="264"/>
                    </a:lnTo>
                    <a:lnTo>
                      <a:pt x="541" y="347"/>
                    </a:lnTo>
                    <a:lnTo>
                      <a:pt x="444" y="444"/>
                    </a:lnTo>
                    <a:lnTo>
                      <a:pt x="347" y="555"/>
                    </a:lnTo>
                    <a:lnTo>
                      <a:pt x="250" y="666"/>
                    </a:lnTo>
                    <a:lnTo>
                      <a:pt x="181" y="791"/>
                    </a:lnTo>
                    <a:lnTo>
                      <a:pt x="111" y="930"/>
                    </a:lnTo>
                    <a:lnTo>
                      <a:pt x="56" y="1069"/>
                    </a:lnTo>
                    <a:lnTo>
                      <a:pt x="28" y="1207"/>
                    </a:lnTo>
                    <a:lnTo>
                      <a:pt x="0" y="1360"/>
                    </a:lnTo>
                    <a:lnTo>
                      <a:pt x="0" y="1512"/>
                    </a:lnTo>
                    <a:lnTo>
                      <a:pt x="0" y="1679"/>
                    </a:lnTo>
                    <a:lnTo>
                      <a:pt x="28" y="1818"/>
                    </a:lnTo>
                    <a:lnTo>
                      <a:pt x="56" y="1970"/>
                    </a:lnTo>
                    <a:lnTo>
                      <a:pt x="111" y="2109"/>
                    </a:lnTo>
                    <a:lnTo>
                      <a:pt x="181" y="2248"/>
                    </a:lnTo>
                    <a:lnTo>
                      <a:pt x="250" y="2372"/>
                    </a:lnTo>
                    <a:lnTo>
                      <a:pt x="347" y="2483"/>
                    </a:lnTo>
                    <a:lnTo>
                      <a:pt x="444" y="2594"/>
                    </a:lnTo>
                    <a:lnTo>
                      <a:pt x="541" y="2691"/>
                    </a:lnTo>
                    <a:lnTo>
                      <a:pt x="666" y="2775"/>
                    </a:lnTo>
                    <a:lnTo>
                      <a:pt x="791" y="2858"/>
                    </a:lnTo>
                    <a:lnTo>
                      <a:pt x="930" y="2913"/>
                    </a:lnTo>
                    <a:lnTo>
                      <a:pt x="1068" y="2969"/>
                    </a:lnTo>
                    <a:lnTo>
                      <a:pt x="1207" y="3011"/>
                    </a:lnTo>
                    <a:lnTo>
                      <a:pt x="1360" y="3024"/>
                    </a:lnTo>
                    <a:lnTo>
                      <a:pt x="1512" y="3038"/>
                    </a:lnTo>
                    <a:lnTo>
                      <a:pt x="1665" y="3024"/>
                    </a:lnTo>
                    <a:lnTo>
                      <a:pt x="1817" y="3011"/>
                    </a:lnTo>
                    <a:lnTo>
                      <a:pt x="1970" y="2969"/>
                    </a:lnTo>
                    <a:lnTo>
                      <a:pt x="2109" y="2913"/>
                    </a:lnTo>
                    <a:lnTo>
                      <a:pt x="2247" y="2858"/>
                    </a:lnTo>
                    <a:lnTo>
                      <a:pt x="2372" y="2775"/>
                    </a:lnTo>
                    <a:lnTo>
                      <a:pt x="2483" y="2691"/>
                    </a:lnTo>
                    <a:lnTo>
                      <a:pt x="2594" y="2594"/>
                    </a:lnTo>
                    <a:lnTo>
                      <a:pt x="2691" y="2483"/>
                    </a:lnTo>
                    <a:lnTo>
                      <a:pt x="2775" y="2372"/>
                    </a:lnTo>
                    <a:lnTo>
                      <a:pt x="2858" y="2248"/>
                    </a:lnTo>
                    <a:lnTo>
                      <a:pt x="2913" y="2109"/>
                    </a:lnTo>
                    <a:lnTo>
                      <a:pt x="2969" y="1970"/>
                    </a:lnTo>
                    <a:lnTo>
                      <a:pt x="3010" y="1818"/>
                    </a:lnTo>
                    <a:lnTo>
                      <a:pt x="3024" y="1679"/>
                    </a:lnTo>
                    <a:lnTo>
                      <a:pt x="3038" y="1512"/>
                    </a:lnTo>
                    <a:lnTo>
                      <a:pt x="3024" y="1360"/>
                    </a:lnTo>
                    <a:lnTo>
                      <a:pt x="3010" y="1207"/>
                    </a:lnTo>
                    <a:lnTo>
                      <a:pt x="2969" y="1069"/>
                    </a:lnTo>
                    <a:lnTo>
                      <a:pt x="2913" y="930"/>
                    </a:lnTo>
                    <a:lnTo>
                      <a:pt x="2858" y="791"/>
                    </a:lnTo>
                    <a:lnTo>
                      <a:pt x="2775" y="666"/>
                    </a:lnTo>
                    <a:lnTo>
                      <a:pt x="2691" y="555"/>
                    </a:lnTo>
                    <a:lnTo>
                      <a:pt x="2594" y="444"/>
                    </a:lnTo>
                    <a:lnTo>
                      <a:pt x="2483" y="347"/>
                    </a:lnTo>
                    <a:lnTo>
                      <a:pt x="2372" y="264"/>
                    </a:lnTo>
                    <a:lnTo>
                      <a:pt x="2247" y="181"/>
                    </a:lnTo>
                    <a:lnTo>
                      <a:pt x="2109" y="111"/>
                    </a:lnTo>
                    <a:lnTo>
                      <a:pt x="1970" y="70"/>
                    </a:lnTo>
                    <a:lnTo>
                      <a:pt x="1817" y="28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77"/>
              <p:cNvSpPr/>
              <p:nvPr/>
            </p:nvSpPr>
            <p:spPr>
              <a:xfrm>
                <a:off x="1969650" y="5342325"/>
                <a:ext cx="186250" cy="92950"/>
              </a:xfrm>
              <a:custGeom>
                <a:rect b="b" l="l" r="r" t="t"/>
                <a:pathLst>
                  <a:path extrusionOk="0" h="3718" w="7450">
                    <a:moveTo>
                      <a:pt x="3649" y="0"/>
                    </a:moveTo>
                    <a:lnTo>
                      <a:pt x="2567" y="333"/>
                    </a:lnTo>
                    <a:lnTo>
                      <a:pt x="2456" y="361"/>
                    </a:lnTo>
                    <a:lnTo>
                      <a:pt x="2151" y="458"/>
                    </a:lnTo>
                    <a:lnTo>
                      <a:pt x="1734" y="596"/>
                    </a:lnTo>
                    <a:lnTo>
                      <a:pt x="1499" y="694"/>
                    </a:lnTo>
                    <a:lnTo>
                      <a:pt x="1249" y="805"/>
                    </a:lnTo>
                    <a:lnTo>
                      <a:pt x="1013" y="929"/>
                    </a:lnTo>
                    <a:lnTo>
                      <a:pt x="777" y="1068"/>
                    </a:lnTo>
                    <a:lnTo>
                      <a:pt x="569" y="1221"/>
                    </a:lnTo>
                    <a:lnTo>
                      <a:pt x="375" y="1387"/>
                    </a:lnTo>
                    <a:lnTo>
                      <a:pt x="292" y="1470"/>
                    </a:lnTo>
                    <a:lnTo>
                      <a:pt x="209" y="1567"/>
                    </a:lnTo>
                    <a:lnTo>
                      <a:pt x="139" y="1665"/>
                    </a:lnTo>
                    <a:lnTo>
                      <a:pt x="98" y="1762"/>
                    </a:lnTo>
                    <a:lnTo>
                      <a:pt x="42" y="1873"/>
                    </a:lnTo>
                    <a:lnTo>
                      <a:pt x="14" y="1970"/>
                    </a:lnTo>
                    <a:lnTo>
                      <a:pt x="1" y="2081"/>
                    </a:lnTo>
                    <a:lnTo>
                      <a:pt x="1" y="2206"/>
                    </a:lnTo>
                    <a:lnTo>
                      <a:pt x="14" y="2427"/>
                    </a:lnTo>
                    <a:lnTo>
                      <a:pt x="42" y="2622"/>
                    </a:lnTo>
                    <a:lnTo>
                      <a:pt x="84" y="2802"/>
                    </a:lnTo>
                    <a:lnTo>
                      <a:pt x="112" y="2955"/>
                    </a:lnTo>
                    <a:lnTo>
                      <a:pt x="167" y="3107"/>
                    </a:lnTo>
                    <a:lnTo>
                      <a:pt x="209" y="3232"/>
                    </a:lnTo>
                    <a:lnTo>
                      <a:pt x="306" y="3426"/>
                    </a:lnTo>
                    <a:lnTo>
                      <a:pt x="403" y="3565"/>
                    </a:lnTo>
                    <a:lnTo>
                      <a:pt x="472" y="3662"/>
                    </a:lnTo>
                    <a:lnTo>
                      <a:pt x="528" y="3704"/>
                    </a:lnTo>
                    <a:lnTo>
                      <a:pt x="555" y="3717"/>
                    </a:lnTo>
                    <a:lnTo>
                      <a:pt x="7449" y="3717"/>
                    </a:lnTo>
                    <a:lnTo>
                      <a:pt x="7422" y="3385"/>
                    </a:lnTo>
                    <a:lnTo>
                      <a:pt x="7380" y="3066"/>
                    </a:lnTo>
                    <a:lnTo>
                      <a:pt x="7311" y="2774"/>
                    </a:lnTo>
                    <a:lnTo>
                      <a:pt x="7241" y="2497"/>
                    </a:lnTo>
                    <a:lnTo>
                      <a:pt x="7144" y="2247"/>
                    </a:lnTo>
                    <a:lnTo>
                      <a:pt x="7033" y="1997"/>
                    </a:lnTo>
                    <a:lnTo>
                      <a:pt x="6922" y="1789"/>
                    </a:lnTo>
                    <a:lnTo>
                      <a:pt x="6784" y="1581"/>
                    </a:lnTo>
                    <a:lnTo>
                      <a:pt x="6645" y="1387"/>
                    </a:lnTo>
                    <a:lnTo>
                      <a:pt x="6492" y="1221"/>
                    </a:lnTo>
                    <a:lnTo>
                      <a:pt x="6340" y="1068"/>
                    </a:lnTo>
                    <a:lnTo>
                      <a:pt x="6173" y="916"/>
                    </a:lnTo>
                    <a:lnTo>
                      <a:pt x="6007" y="791"/>
                    </a:lnTo>
                    <a:lnTo>
                      <a:pt x="5840" y="666"/>
                    </a:lnTo>
                    <a:lnTo>
                      <a:pt x="5660" y="569"/>
                    </a:lnTo>
                    <a:lnTo>
                      <a:pt x="5494" y="472"/>
                    </a:lnTo>
                    <a:lnTo>
                      <a:pt x="5313" y="388"/>
                    </a:lnTo>
                    <a:lnTo>
                      <a:pt x="5147" y="319"/>
                    </a:lnTo>
                    <a:lnTo>
                      <a:pt x="4814" y="208"/>
                    </a:lnTo>
                    <a:lnTo>
                      <a:pt x="4495" y="125"/>
                    </a:lnTo>
                    <a:lnTo>
                      <a:pt x="4217" y="56"/>
                    </a:lnTo>
                    <a:lnTo>
                      <a:pt x="3995" y="28"/>
                    </a:lnTo>
                    <a:lnTo>
                      <a:pt x="3815" y="14"/>
                    </a:lnTo>
                    <a:lnTo>
                      <a:pt x="364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77"/>
              <p:cNvSpPr/>
              <p:nvPr/>
            </p:nvSpPr>
            <p:spPr>
              <a:xfrm>
                <a:off x="2851150" y="3421875"/>
                <a:ext cx="229600" cy="1870175"/>
              </a:xfrm>
              <a:custGeom>
                <a:rect b="b" l="l" r="r" t="t"/>
                <a:pathLst>
                  <a:path extrusionOk="0" h="74807" w="9184">
                    <a:moveTo>
                      <a:pt x="1" y="0"/>
                    </a:moveTo>
                    <a:lnTo>
                      <a:pt x="1" y="74807"/>
                    </a:lnTo>
                    <a:lnTo>
                      <a:pt x="9183" y="74807"/>
                    </a:lnTo>
                    <a:lnTo>
                      <a:pt x="918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77"/>
              <p:cNvSpPr/>
              <p:nvPr/>
            </p:nvSpPr>
            <p:spPr>
              <a:xfrm>
                <a:off x="2851150" y="4771175"/>
                <a:ext cx="229600" cy="525725"/>
              </a:xfrm>
              <a:custGeom>
                <a:rect b="b" l="l" r="r" t="t"/>
                <a:pathLst>
                  <a:path extrusionOk="0" h="21029" w="9184">
                    <a:moveTo>
                      <a:pt x="1" y="0"/>
                    </a:moveTo>
                    <a:lnTo>
                      <a:pt x="1" y="20641"/>
                    </a:lnTo>
                    <a:lnTo>
                      <a:pt x="1443" y="20710"/>
                    </a:lnTo>
                    <a:lnTo>
                      <a:pt x="4592" y="20876"/>
                    </a:lnTo>
                    <a:lnTo>
                      <a:pt x="6284" y="20946"/>
                    </a:lnTo>
                    <a:lnTo>
                      <a:pt x="7755" y="21001"/>
                    </a:lnTo>
                    <a:lnTo>
                      <a:pt x="8337" y="21029"/>
                    </a:lnTo>
                    <a:lnTo>
                      <a:pt x="8795" y="21029"/>
                    </a:lnTo>
                    <a:lnTo>
                      <a:pt x="9086" y="21015"/>
                    </a:lnTo>
                    <a:lnTo>
                      <a:pt x="9169" y="21015"/>
                    </a:lnTo>
                    <a:lnTo>
                      <a:pt x="9183" y="21001"/>
                    </a:lnTo>
                    <a:lnTo>
                      <a:pt x="9183" y="25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77"/>
              <p:cNvSpPr/>
              <p:nvPr/>
            </p:nvSpPr>
            <p:spPr>
              <a:xfrm>
                <a:off x="2851150" y="4815900"/>
                <a:ext cx="229600" cy="103725"/>
              </a:xfrm>
              <a:custGeom>
                <a:rect b="b" l="l" r="r" t="t"/>
                <a:pathLst>
                  <a:path extrusionOk="0" h="4149" w="9184">
                    <a:moveTo>
                      <a:pt x="1" y="1"/>
                    </a:moveTo>
                    <a:lnTo>
                      <a:pt x="1" y="1582"/>
                    </a:lnTo>
                    <a:lnTo>
                      <a:pt x="9183" y="4148"/>
                    </a:lnTo>
                    <a:lnTo>
                      <a:pt x="9183" y="272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77"/>
              <p:cNvSpPr/>
              <p:nvPr/>
            </p:nvSpPr>
            <p:spPr>
              <a:xfrm>
                <a:off x="2851150" y="4891150"/>
                <a:ext cx="229600" cy="101650"/>
              </a:xfrm>
              <a:custGeom>
                <a:rect b="b" l="l" r="r" t="t"/>
                <a:pathLst>
                  <a:path extrusionOk="0" h="4066" w="9184">
                    <a:moveTo>
                      <a:pt x="1" y="1"/>
                    </a:moveTo>
                    <a:lnTo>
                      <a:pt x="1" y="1596"/>
                    </a:lnTo>
                    <a:lnTo>
                      <a:pt x="9183" y="4065"/>
                    </a:lnTo>
                    <a:lnTo>
                      <a:pt x="9183" y="24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77"/>
              <p:cNvSpPr/>
              <p:nvPr/>
            </p:nvSpPr>
            <p:spPr>
              <a:xfrm>
                <a:off x="2826525" y="5116225"/>
                <a:ext cx="657875" cy="319050"/>
              </a:xfrm>
              <a:custGeom>
                <a:rect b="b" l="l" r="r" t="t"/>
                <a:pathLst>
                  <a:path extrusionOk="0" h="12762" w="26315">
                    <a:moveTo>
                      <a:pt x="2595" y="0"/>
                    </a:moveTo>
                    <a:lnTo>
                      <a:pt x="2234" y="28"/>
                    </a:lnTo>
                    <a:lnTo>
                      <a:pt x="1887" y="83"/>
                    </a:lnTo>
                    <a:lnTo>
                      <a:pt x="1554" y="167"/>
                    </a:lnTo>
                    <a:lnTo>
                      <a:pt x="1221" y="264"/>
                    </a:lnTo>
                    <a:lnTo>
                      <a:pt x="889" y="389"/>
                    </a:lnTo>
                    <a:lnTo>
                      <a:pt x="583" y="527"/>
                    </a:lnTo>
                    <a:lnTo>
                      <a:pt x="278" y="694"/>
                    </a:lnTo>
                    <a:lnTo>
                      <a:pt x="1" y="888"/>
                    </a:lnTo>
                    <a:lnTo>
                      <a:pt x="1" y="12761"/>
                    </a:lnTo>
                    <a:lnTo>
                      <a:pt x="25759" y="12761"/>
                    </a:lnTo>
                    <a:lnTo>
                      <a:pt x="25787" y="12748"/>
                    </a:lnTo>
                    <a:lnTo>
                      <a:pt x="25843" y="12706"/>
                    </a:lnTo>
                    <a:lnTo>
                      <a:pt x="25926" y="12609"/>
                    </a:lnTo>
                    <a:lnTo>
                      <a:pt x="26009" y="12470"/>
                    </a:lnTo>
                    <a:lnTo>
                      <a:pt x="26106" y="12276"/>
                    </a:lnTo>
                    <a:lnTo>
                      <a:pt x="26162" y="12151"/>
                    </a:lnTo>
                    <a:lnTo>
                      <a:pt x="26203" y="11999"/>
                    </a:lnTo>
                    <a:lnTo>
                      <a:pt x="26245" y="11846"/>
                    </a:lnTo>
                    <a:lnTo>
                      <a:pt x="26273" y="11666"/>
                    </a:lnTo>
                    <a:lnTo>
                      <a:pt x="26300" y="11471"/>
                    </a:lnTo>
                    <a:lnTo>
                      <a:pt x="26314" y="11250"/>
                    </a:lnTo>
                    <a:lnTo>
                      <a:pt x="26314" y="11125"/>
                    </a:lnTo>
                    <a:lnTo>
                      <a:pt x="26300" y="11014"/>
                    </a:lnTo>
                    <a:lnTo>
                      <a:pt x="26273" y="10917"/>
                    </a:lnTo>
                    <a:lnTo>
                      <a:pt x="26231" y="10806"/>
                    </a:lnTo>
                    <a:lnTo>
                      <a:pt x="26175" y="10709"/>
                    </a:lnTo>
                    <a:lnTo>
                      <a:pt x="26106" y="10611"/>
                    </a:lnTo>
                    <a:lnTo>
                      <a:pt x="26023" y="10514"/>
                    </a:lnTo>
                    <a:lnTo>
                      <a:pt x="25940" y="10431"/>
                    </a:lnTo>
                    <a:lnTo>
                      <a:pt x="25759" y="10265"/>
                    </a:lnTo>
                    <a:lnTo>
                      <a:pt x="25537" y="10112"/>
                    </a:lnTo>
                    <a:lnTo>
                      <a:pt x="25302" y="9973"/>
                    </a:lnTo>
                    <a:lnTo>
                      <a:pt x="25066" y="9849"/>
                    </a:lnTo>
                    <a:lnTo>
                      <a:pt x="24816" y="9738"/>
                    </a:lnTo>
                    <a:lnTo>
                      <a:pt x="24580" y="9640"/>
                    </a:lnTo>
                    <a:lnTo>
                      <a:pt x="24164" y="9502"/>
                    </a:lnTo>
                    <a:lnTo>
                      <a:pt x="23873" y="9405"/>
                    </a:lnTo>
                    <a:lnTo>
                      <a:pt x="23762" y="9377"/>
                    </a:lnTo>
                    <a:lnTo>
                      <a:pt x="16077" y="7033"/>
                    </a:lnTo>
                    <a:lnTo>
                      <a:pt x="15952" y="6922"/>
                    </a:lnTo>
                    <a:lnTo>
                      <a:pt x="15633" y="6589"/>
                    </a:lnTo>
                    <a:lnTo>
                      <a:pt x="15425" y="6367"/>
                    </a:lnTo>
                    <a:lnTo>
                      <a:pt x="15190" y="6103"/>
                    </a:lnTo>
                    <a:lnTo>
                      <a:pt x="14926" y="5798"/>
                    </a:lnTo>
                    <a:lnTo>
                      <a:pt x="14662" y="5465"/>
                    </a:lnTo>
                    <a:lnTo>
                      <a:pt x="14399" y="5105"/>
                    </a:lnTo>
                    <a:lnTo>
                      <a:pt x="14135" y="4730"/>
                    </a:lnTo>
                    <a:lnTo>
                      <a:pt x="13886" y="4328"/>
                    </a:lnTo>
                    <a:lnTo>
                      <a:pt x="13664" y="3912"/>
                    </a:lnTo>
                    <a:lnTo>
                      <a:pt x="13567" y="3704"/>
                    </a:lnTo>
                    <a:lnTo>
                      <a:pt x="13470" y="3482"/>
                    </a:lnTo>
                    <a:lnTo>
                      <a:pt x="13386" y="3274"/>
                    </a:lnTo>
                    <a:lnTo>
                      <a:pt x="13317" y="3052"/>
                    </a:lnTo>
                    <a:lnTo>
                      <a:pt x="13248" y="2844"/>
                    </a:lnTo>
                    <a:lnTo>
                      <a:pt x="13206" y="2622"/>
                    </a:lnTo>
                    <a:lnTo>
                      <a:pt x="13164" y="2414"/>
                    </a:lnTo>
                    <a:lnTo>
                      <a:pt x="13151" y="2192"/>
                    </a:lnTo>
                    <a:lnTo>
                      <a:pt x="13123" y="1984"/>
                    </a:lnTo>
                    <a:lnTo>
                      <a:pt x="13067" y="1789"/>
                    </a:lnTo>
                    <a:lnTo>
                      <a:pt x="12984" y="1609"/>
                    </a:lnTo>
                    <a:lnTo>
                      <a:pt x="12887" y="1443"/>
                    </a:lnTo>
                    <a:lnTo>
                      <a:pt x="12762" y="1290"/>
                    </a:lnTo>
                    <a:lnTo>
                      <a:pt x="12623" y="1138"/>
                    </a:lnTo>
                    <a:lnTo>
                      <a:pt x="12457" y="1013"/>
                    </a:lnTo>
                    <a:lnTo>
                      <a:pt x="12291" y="888"/>
                    </a:lnTo>
                    <a:lnTo>
                      <a:pt x="12096" y="777"/>
                    </a:lnTo>
                    <a:lnTo>
                      <a:pt x="11888" y="694"/>
                    </a:lnTo>
                    <a:lnTo>
                      <a:pt x="11680" y="610"/>
                    </a:lnTo>
                    <a:lnTo>
                      <a:pt x="11458" y="541"/>
                    </a:lnTo>
                    <a:lnTo>
                      <a:pt x="11236" y="486"/>
                    </a:lnTo>
                    <a:lnTo>
                      <a:pt x="11001" y="444"/>
                    </a:lnTo>
                    <a:lnTo>
                      <a:pt x="10765" y="416"/>
                    </a:lnTo>
                    <a:lnTo>
                      <a:pt x="10529" y="402"/>
                    </a:lnTo>
                    <a:lnTo>
                      <a:pt x="10293" y="389"/>
                    </a:lnTo>
                    <a:lnTo>
                      <a:pt x="10057" y="402"/>
                    </a:lnTo>
                    <a:lnTo>
                      <a:pt x="9822" y="430"/>
                    </a:lnTo>
                    <a:lnTo>
                      <a:pt x="9600" y="458"/>
                    </a:lnTo>
                    <a:lnTo>
                      <a:pt x="9392" y="513"/>
                    </a:lnTo>
                    <a:lnTo>
                      <a:pt x="9183" y="569"/>
                    </a:lnTo>
                    <a:lnTo>
                      <a:pt x="8989" y="652"/>
                    </a:lnTo>
                    <a:lnTo>
                      <a:pt x="8809" y="735"/>
                    </a:lnTo>
                    <a:lnTo>
                      <a:pt x="8642" y="832"/>
                    </a:lnTo>
                    <a:lnTo>
                      <a:pt x="8490" y="957"/>
                    </a:lnTo>
                    <a:lnTo>
                      <a:pt x="8351" y="1082"/>
                    </a:lnTo>
                    <a:lnTo>
                      <a:pt x="8254" y="1221"/>
                    </a:lnTo>
                    <a:lnTo>
                      <a:pt x="8157" y="1373"/>
                    </a:lnTo>
                    <a:lnTo>
                      <a:pt x="8102" y="1540"/>
                    </a:lnTo>
                    <a:lnTo>
                      <a:pt x="8060" y="1720"/>
                    </a:lnTo>
                    <a:lnTo>
                      <a:pt x="8046" y="1914"/>
                    </a:lnTo>
                    <a:lnTo>
                      <a:pt x="8046" y="2053"/>
                    </a:lnTo>
                    <a:lnTo>
                      <a:pt x="8032" y="2400"/>
                    </a:lnTo>
                    <a:lnTo>
                      <a:pt x="7991" y="2885"/>
                    </a:lnTo>
                    <a:lnTo>
                      <a:pt x="7963" y="3163"/>
                    </a:lnTo>
                    <a:lnTo>
                      <a:pt x="7921" y="3440"/>
                    </a:lnTo>
                    <a:lnTo>
                      <a:pt x="7866" y="3718"/>
                    </a:lnTo>
                    <a:lnTo>
                      <a:pt x="7796" y="3981"/>
                    </a:lnTo>
                    <a:lnTo>
                      <a:pt x="7713" y="4217"/>
                    </a:lnTo>
                    <a:lnTo>
                      <a:pt x="7616" y="4425"/>
                    </a:lnTo>
                    <a:lnTo>
                      <a:pt x="7561" y="4508"/>
                    </a:lnTo>
                    <a:lnTo>
                      <a:pt x="7505" y="4591"/>
                    </a:lnTo>
                    <a:lnTo>
                      <a:pt x="7450" y="4661"/>
                    </a:lnTo>
                    <a:lnTo>
                      <a:pt x="7380" y="4702"/>
                    </a:lnTo>
                    <a:lnTo>
                      <a:pt x="7311" y="4744"/>
                    </a:lnTo>
                    <a:lnTo>
                      <a:pt x="7228" y="4758"/>
                    </a:lnTo>
                    <a:lnTo>
                      <a:pt x="7144" y="4772"/>
                    </a:lnTo>
                    <a:lnTo>
                      <a:pt x="7061" y="4744"/>
                    </a:lnTo>
                    <a:lnTo>
                      <a:pt x="6978" y="4716"/>
                    </a:lnTo>
                    <a:lnTo>
                      <a:pt x="6895" y="4675"/>
                    </a:lnTo>
                    <a:lnTo>
                      <a:pt x="6825" y="4619"/>
                    </a:lnTo>
                    <a:lnTo>
                      <a:pt x="6770" y="4536"/>
                    </a:lnTo>
                    <a:lnTo>
                      <a:pt x="6714" y="4467"/>
                    </a:lnTo>
                    <a:lnTo>
                      <a:pt x="6673" y="4369"/>
                    </a:lnTo>
                    <a:lnTo>
                      <a:pt x="6603" y="4148"/>
                    </a:lnTo>
                    <a:lnTo>
                      <a:pt x="6548" y="3912"/>
                    </a:lnTo>
                    <a:lnTo>
                      <a:pt x="6506" y="3634"/>
                    </a:lnTo>
                    <a:lnTo>
                      <a:pt x="6423" y="3024"/>
                    </a:lnTo>
                    <a:lnTo>
                      <a:pt x="6368" y="2705"/>
                    </a:lnTo>
                    <a:lnTo>
                      <a:pt x="6312" y="2386"/>
                    </a:lnTo>
                    <a:lnTo>
                      <a:pt x="6229" y="2053"/>
                    </a:lnTo>
                    <a:lnTo>
                      <a:pt x="6173" y="1900"/>
                    </a:lnTo>
                    <a:lnTo>
                      <a:pt x="6118" y="1748"/>
                    </a:lnTo>
                    <a:lnTo>
                      <a:pt x="6049" y="1595"/>
                    </a:lnTo>
                    <a:lnTo>
                      <a:pt x="5965" y="1443"/>
                    </a:lnTo>
                    <a:lnTo>
                      <a:pt x="5882" y="1304"/>
                    </a:lnTo>
                    <a:lnTo>
                      <a:pt x="5771" y="1165"/>
                    </a:lnTo>
                    <a:lnTo>
                      <a:pt x="5674" y="1027"/>
                    </a:lnTo>
                    <a:lnTo>
                      <a:pt x="5549" y="902"/>
                    </a:lnTo>
                    <a:lnTo>
                      <a:pt x="5411" y="791"/>
                    </a:lnTo>
                    <a:lnTo>
                      <a:pt x="5258" y="680"/>
                    </a:lnTo>
                    <a:lnTo>
                      <a:pt x="4953" y="499"/>
                    </a:lnTo>
                    <a:lnTo>
                      <a:pt x="4648" y="347"/>
                    </a:lnTo>
                    <a:lnTo>
                      <a:pt x="4315" y="222"/>
                    </a:lnTo>
                    <a:lnTo>
                      <a:pt x="3982" y="125"/>
                    </a:lnTo>
                    <a:lnTo>
                      <a:pt x="3635" y="56"/>
                    </a:lnTo>
                    <a:lnTo>
                      <a:pt x="3288" y="14"/>
                    </a:lnTo>
                    <a:lnTo>
                      <a:pt x="29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77"/>
              <p:cNvSpPr/>
              <p:nvPr/>
            </p:nvSpPr>
            <p:spPr>
              <a:xfrm>
                <a:off x="2785950" y="5435250"/>
                <a:ext cx="726175" cy="41625"/>
              </a:xfrm>
              <a:custGeom>
                <a:rect b="b" l="l" r="r" t="t"/>
                <a:pathLst>
                  <a:path extrusionOk="0" h="1665" w="29047">
                    <a:moveTo>
                      <a:pt x="736" y="0"/>
                    </a:moveTo>
                    <a:lnTo>
                      <a:pt x="653" y="14"/>
                    </a:lnTo>
                    <a:lnTo>
                      <a:pt x="500" y="70"/>
                    </a:lnTo>
                    <a:lnTo>
                      <a:pt x="362" y="139"/>
                    </a:lnTo>
                    <a:lnTo>
                      <a:pt x="237" y="250"/>
                    </a:lnTo>
                    <a:lnTo>
                      <a:pt x="140" y="361"/>
                    </a:lnTo>
                    <a:lnTo>
                      <a:pt x="56" y="514"/>
                    </a:lnTo>
                    <a:lnTo>
                      <a:pt x="15" y="666"/>
                    </a:lnTo>
                    <a:lnTo>
                      <a:pt x="1" y="750"/>
                    </a:lnTo>
                    <a:lnTo>
                      <a:pt x="1" y="833"/>
                    </a:lnTo>
                    <a:lnTo>
                      <a:pt x="1" y="916"/>
                    </a:lnTo>
                    <a:lnTo>
                      <a:pt x="15" y="999"/>
                    </a:lnTo>
                    <a:lnTo>
                      <a:pt x="56" y="1152"/>
                    </a:lnTo>
                    <a:lnTo>
                      <a:pt x="140" y="1290"/>
                    </a:lnTo>
                    <a:lnTo>
                      <a:pt x="237" y="1415"/>
                    </a:lnTo>
                    <a:lnTo>
                      <a:pt x="362" y="1512"/>
                    </a:lnTo>
                    <a:lnTo>
                      <a:pt x="500" y="1596"/>
                    </a:lnTo>
                    <a:lnTo>
                      <a:pt x="653" y="1637"/>
                    </a:lnTo>
                    <a:lnTo>
                      <a:pt x="736" y="1651"/>
                    </a:lnTo>
                    <a:lnTo>
                      <a:pt x="833" y="1665"/>
                    </a:lnTo>
                    <a:lnTo>
                      <a:pt x="28215" y="1665"/>
                    </a:lnTo>
                    <a:lnTo>
                      <a:pt x="28298" y="1651"/>
                    </a:lnTo>
                    <a:lnTo>
                      <a:pt x="28381" y="1637"/>
                    </a:lnTo>
                    <a:lnTo>
                      <a:pt x="28534" y="1596"/>
                    </a:lnTo>
                    <a:lnTo>
                      <a:pt x="28686" y="1512"/>
                    </a:lnTo>
                    <a:lnTo>
                      <a:pt x="28797" y="1415"/>
                    </a:lnTo>
                    <a:lnTo>
                      <a:pt x="28908" y="1290"/>
                    </a:lnTo>
                    <a:lnTo>
                      <a:pt x="28977" y="1152"/>
                    </a:lnTo>
                    <a:lnTo>
                      <a:pt x="29033" y="999"/>
                    </a:lnTo>
                    <a:lnTo>
                      <a:pt x="29047" y="916"/>
                    </a:lnTo>
                    <a:lnTo>
                      <a:pt x="29047" y="833"/>
                    </a:lnTo>
                    <a:lnTo>
                      <a:pt x="29047" y="750"/>
                    </a:lnTo>
                    <a:lnTo>
                      <a:pt x="29033" y="666"/>
                    </a:lnTo>
                    <a:lnTo>
                      <a:pt x="28977" y="514"/>
                    </a:lnTo>
                    <a:lnTo>
                      <a:pt x="28908" y="361"/>
                    </a:lnTo>
                    <a:lnTo>
                      <a:pt x="28797" y="250"/>
                    </a:lnTo>
                    <a:lnTo>
                      <a:pt x="28686" y="139"/>
                    </a:lnTo>
                    <a:lnTo>
                      <a:pt x="28534" y="70"/>
                    </a:lnTo>
                    <a:lnTo>
                      <a:pt x="28381" y="14"/>
                    </a:lnTo>
                    <a:lnTo>
                      <a:pt x="28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77"/>
              <p:cNvSpPr/>
              <p:nvPr/>
            </p:nvSpPr>
            <p:spPr>
              <a:xfrm>
                <a:off x="2851150" y="5182450"/>
                <a:ext cx="76325" cy="75975"/>
              </a:xfrm>
              <a:custGeom>
                <a:rect b="b" l="l" r="r" t="t"/>
                <a:pathLst>
                  <a:path extrusionOk="0" h="3039" w="3053">
                    <a:moveTo>
                      <a:pt x="1374" y="0"/>
                    </a:moveTo>
                    <a:lnTo>
                      <a:pt x="1221" y="28"/>
                    </a:lnTo>
                    <a:lnTo>
                      <a:pt x="1069" y="70"/>
                    </a:lnTo>
                    <a:lnTo>
                      <a:pt x="930" y="111"/>
                    </a:lnTo>
                    <a:lnTo>
                      <a:pt x="805" y="181"/>
                    </a:lnTo>
                    <a:lnTo>
                      <a:pt x="680" y="264"/>
                    </a:lnTo>
                    <a:lnTo>
                      <a:pt x="556" y="347"/>
                    </a:lnTo>
                    <a:lnTo>
                      <a:pt x="445" y="444"/>
                    </a:lnTo>
                    <a:lnTo>
                      <a:pt x="347" y="555"/>
                    </a:lnTo>
                    <a:lnTo>
                      <a:pt x="264" y="666"/>
                    </a:lnTo>
                    <a:lnTo>
                      <a:pt x="181" y="791"/>
                    </a:lnTo>
                    <a:lnTo>
                      <a:pt x="126" y="930"/>
                    </a:lnTo>
                    <a:lnTo>
                      <a:pt x="70" y="1069"/>
                    </a:lnTo>
                    <a:lnTo>
                      <a:pt x="28" y="1207"/>
                    </a:lnTo>
                    <a:lnTo>
                      <a:pt x="15" y="1360"/>
                    </a:lnTo>
                    <a:lnTo>
                      <a:pt x="1" y="1512"/>
                    </a:lnTo>
                    <a:lnTo>
                      <a:pt x="15" y="1679"/>
                    </a:lnTo>
                    <a:lnTo>
                      <a:pt x="28" y="1818"/>
                    </a:lnTo>
                    <a:lnTo>
                      <a:pt x="70" y="1970"/>
                    </a:lnTo>
                    <a:lnTo>
                      <a:pt x="126" y="2109"/>
                    </a:lnTo>
                    <a:lnTo>
                      <a:pt x="181" y="2248"/>
                    </a:lnTo>
                    <a:lnTo>
                      <a:pt x="264" y="2372"/>
                    </a:lnTo>
                    <a:lnTo>
                      <a:pt x="347" y="2483"/>
                    </a:lnTo>
                    <a:lnTo>
                      <a:pt x="445" y="2594"/>
                    </a:lnTo>
                    <a:lnTo>
                      <a:pt x="556" y="2691"/>
                    </a:lnTo>
                    <a:lnTo>
                      <a:pt x="680" y="2775"/>
                    </a:lnTo>
                    <a:lnTo>
                      <a:pt x="805" y="2858"/>
                    </a:lnTo>
                    <a:lnTo>
                      <a:pt x="930" y="2913"/>
                    </a:lnTo>
                    <a:lnTo>
                      <a:pt x="1069" y="2969"/>
                    </a:lnTo>
                    <a:lnTo>
                      <a:pt x="1221" y="3011"/>
                    </a:lnTo>
                    <a:lnTo>
                      <a:pt x="1374" y="3024"/>
                    </a:lnTo>
                    <a:lnTo>
                      <a:pt x="1527" y="3038"/>
                    </a:lnTo>
                    <a:lnTo>
                      <a:pt x="1679" y="3024"/>
                    </a:lnTo>
                    <a:lnTo>
                      <a:pt x="1832" y="3011"/>
                    </a:lnTo>
                    <a:lnTo>
                      <a:pt x="1984" y="2969"/>
                    </a:lnTo>
                    <a:lnTo>
                      <a:pt x="2123" y="2913"/>
                    </a:lnTo>
                    <a:lnTo>
                      <a:pt x="2248" y="2858"/>
                    </a:lnTo>
                    <a:lnTo>
                      <a:pt x="2373" y="2775"/>
                    </a:lnTo>
                    <a:lnTo>
                      <a:pt x="2497" y="2691"/>
                    </a:lnTo>
                    <a:lnTo>
                      <a:pt x="2608" y="2594"/>
                    </a:lnTo>
                    <a:lnTo>
                      <a:pt x="2706" y="2483"/>
                    </a:lnTo>
                    <a:lnTo>
                      <a:pt x="2789" y="2372"/>
                    </a:lnTo>
                    <a:lnTo>
                      <a:pt x="2858" y="2248"/>
                    </a:lnTo>
                    <a:lnTo>
                      <a:pt x="2927" y="2109"/>
                    </a:lnTo>
                    <a:lnTo>
                      <a:pt x="2983" y="1970"/>
                    </a:lnTo>
                    <a:lnTo>
                      <a:pt x="3011" y="1818"/>
                    </a:lnTo>
                    <a:lnTo>
                      <a:pt x="3038" y="1679"/>
                    </a:lnTo>
                    <a:lnTo>
                      <a:pt x="3052" y="1512"/>
                    </a:lnTo>
                    <a:lnTo>
                      <a:pt x="3038" y="1360"/>
                    </a:lnTo>
                    <a:lnTo>
                      <a:pt x="3011" y="1207"/>
                    </a:lnTo>
                    <a:lnTo>
                      <a:pt x="2983" y="1069"/>
                    </a:lnTo>
                    <a:lnTo>
                      <a:pt x="2927" y="930"/>
                    </a:lnTo>
                    <a:lnTo>
                      <a:pt x="2858" y="791"/>
                    </a:lnTo>
                    <a:lnTo>
                      <a:pt x="2789" y="666"/>
                    </a:lnTo>
                    <a:lnTo>
                      <a:pt x="2706" y="555"/>
                    </a:lnTo>
                    <a:lnTo>
                      <a:pt x="2608" y="444"/>
                    </a:lnTo>
                    <a:lnTo>
                      <a:pt x="2497" y="347"/>
                    </a:lnTo>
                    <a:lnTo>
                      <a:pt x="2373" y="264"/>
                    </a:lnTo>
                    <a:lnTo>
                      <a:pt x="2248" y="181"/>
                    </a:lnTo>
                    <a:lnTo>
                      <a:pt x="2123" y="111"/>
                    </a:lnTo>
                    <a:lnTo>
                      <a:pt x="1984" y="70"/>
                    </a:lnTo>
                    <a:lnTo>
                      <a:pt x="1832" y="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77"/>
              <p:cNvSpPr/>
              <p:nvPr/>
            </p:nvSpPr>
            <p:spPr>
              <a:xfrm>
                <a:off x="3298500" y="5342325"/>
                <a:ext cx="185900" cy="92950"/>
              </a:xfrm>
              <a:custGeom>
                <a:rect b="b" l="l" r="r" t="t"/>
                <a:pathLst>
                  <a:path extrusionOk="0" h="3718" w="7436">
                    <a:moveTo>
                      <a:pt x="3787" y="0"/>
                    </a:moveTo>
                    <a:lnTo>
                      <a:pt x="3634" y="14"/>
                    </a:lnTo>
                    <a:lnTo>
                      <a:pt x="3454" y="28"/>
                    </a:lnTo>
                    <a:lnTo>
                      <a:pt x="3218" y="56"/>
                    </a:lnTo>
                    <a:lnTo>
                      <a:pt x="2941" y="125"/>
                    </a:lnTo>
                    <a:lnTo>
                      <a:pt x="2622" y="208"/>
                    </a:lnTo>
                    <a:lnTo>
                      <a:pt x="2289" y="319"/>
                    </a:lnTo>
                    <a:lnTo>
                      <a:pt x="2123" y="388"/>
                    </a:lnTo>
                    <a:lnTo>
                      <a:pt x="1942" y="472"/>
                    </a:lnTo>
                    <a:lnTo>
                      <a:pt x="1776" y="569"/>
                    </a:lnTo>
                    <a:lnTo>
                      <a:pt x="1595" y="666"/>
                    </a:lnTo>
                    <a:lnTo>
                      <a:pt x="1429" y="791"/>
                    </a:lnTo>
                    <a:lnTo>
                      <a:pt x="1263" y="916"/>
                    </a:lnTo>
                    <a:lnTo>
                      <a:pt x="1096" y="1068"/>
                    </a:lnTo>
                    <a:lnTo>
                      <a:pt x="944" y="1221"/>
                    </a:lnTo>
                    <a:lnTo>
                      <a:pt x="791" y="1387"/>
                    </a:lnTo>
                    <a:lnTo>
                      <a:pt x="652" y="1581"/>
                    </a:lnTo>
                    <a:lnTo>
                      <a:pt x="527" y="1789"/>
                    </a:lnTo>
                    <a:lnTo>
                      <a:pt x="403" y="1997"/>
                    </a:lnTo>
                    <a:lnTo>
                      <a:pt x="292" y="2247"/>
                    </a:lnTo>
                    <a:lnTo>
                      <a:pt x="208" y="2497"/>
                    </a:lnTo>
                    <a:lnTo>
                      <a:pt x="125" y="2774"/>
                    </a:lnTo>
                    <a:lnTo>
                      <a:pt x="70" y="3066"/>
                    </a:lnTo>
                    <a:lnTo>
                      <a:pt x="14" y="3385"/>
                    </a:lnTo>
                    <a:lnTo>
                      <a:pt x="0" y="3717"/>
                    </a:lnTo>
                    <a:lnTo>
                      <a:pt x="6880" y="3717"/>
                    </a:lnTo>
                    <a:lnTo>
                      <a:pt x="6908" y="3704"/>
                    </a:lnTo>
                    <a:lnTo>
                      <a:pt x="6964" y="3662"/>
                    </a:lnTo>
                    <a:lnTo>
                      <a:pt x="7047" y="3565"/>
                    </a:lnTo>
                    <a:lnTo>
                      <a:pt x="7130" y="3426"/>
                    </a:lnTo>
                    <a:lnTo>
                      <a:pt x="7227" y="3232"/>
                    </a:lnTo>
                    <a:lnTo>
                      <a:pt x="7283" y="3107"/>
                    </a:lnTo>
                    <a:lnTo>
                      <a:pt x="7324" y="2955"/>
                    </a:lnTo>
                    <a:lnTo>
                      <a:pt x="7366" y="2802"/>
                    </a:lnTo>
                    <a:lnTo>
                      <a:pt x="7394" y="2622"/>
                    </a:lnTo>
                    <a:lnTo>
                      <a:pt x="7421" y="2427"/>
                    </a:lnTo>
                    <a:lnTo>
                      <a:pt x="7435" y="2206"/>
                    </a:lnTo>
                    <a:lnTo>
                      <a:pt x="7435" y="2081"/>
                    </a:lnTo>
                    <a:lnTo>
                      <a:pt x="7421" y="1970"/>
                    </a:lnTo>
                    <a:lnTo>
                      <a:pt x="7394" y="1873"/>
                    </a:lnTo>
                    <a:lnTo>
                      <a:pt x="7352" y="1762"/>
                    </a:lnTo>
                    <a:lnTo>
                      <a:pt x="7296" y="1665"/>
                    </a:lnTo>
                    <a:lnTo>
                      <a:pt x="7227" y="1567"/>
                    </a:lnTo>
                    <a:lnTo>
                      <a:pt x="7144" y="1470"/>
                    </a:lnTo>
                    <a:lnTo>
                      <a:pt x="7061" y="1387"/>
                    </a:lnTo>
                    <a:lnTo>
                      <a:pt x="6880" y="1221"/>
                    </a:lnTo>
                    <a:lnTo>
                      <a:pt x="6658" y="1068"/>
                    </a:lnTo>
                    <a:lnTo>
                      <a:pt x="6423" y="929"/>
                    </a:lnTo>
                    <a:lnTo>
                      <a:pt x="6187" y="805"/>
                    </a:lnTo>
                    <a:lnTo>
                      <a:pt x="5937" y="694"/>
                    </a:lnTo>
                    <a:lnTo>
                      <a:pt x="5701" y="596"/>
                    </a:lnTo>
                    <a:lnTo>
                      <a:pt x="5285" y="458"/>
                    </a:lnTo>
                    <a:lnTo>
                      <a:pt x="4994" y="361"/>
                    </a:lnTo>
                    <a:lnTo>
                      <a:pt x="4883" y="333"/>
                    </a:lnTo>
                    <a:lnTo>
                      <a:pt x="37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77"/>
              <p:cNvSpPr/>
              <p:nvPr/>
            </p:nvSpPr>
            <p:spPr>
              <a:xfrm>
                <a:off x="2298400" y="2896850"/>
                <a:ext cx="835400" cy="638775"/>
              </a:xfrm>
              <a:custGeom>
                <a:rect b="b" l="l" r="r" t="t"/>
                <a:pathLst>
                  <a:path extrusionOk="0" h="25551" w="33416">
                    <a:moveTo>
                      <a:pt x="32126" y="0"/>
                    </a:moveTo>
                    <a:lnTo>
                      <a:pt x="0" y="694"/>
                    </a:lnTo>
                    <a:lnTo>
                      <a:pt x="0" y="25010"/>
                    </a:lnTo>
                    <a:lnTo>
                      <a:pt x="13968" y="25551"/>
                    </a:lnTo>
                    <a:lnTo>
                      <a:pt x="15994" y="7324"/>
                    </a:lnTo>
                    <a:lnTo>
                      <a:pt x="17367" y="7324"/>
                    </a:lnTo>
                    <a:lnTo>
                      <a:pt x="19267" y="24732"/>
                    </a:lnTo>
                    <a:lnTo>
                      <a:pt x="33416" y="24164"/>
                    </a:lnTo>
                    <a:lnTo>
                      <a:pt x="32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77"/>
              <p:cNvSpPr/>
              <p:nvPr/>
            </p:nvSpPr>
            <p:spPr>
              <a:xfrm>
                <a:off x="2277600" y="3489150"/>
                <a:ext cx="391525" cy="65900"/>
              </a:xfrm>
              <a:custGeom>
                <a:rect b="b" l="l" r="r" t="t"/>
                <a:pathLst>
                  <a:path extrusionOk="0" h="2636" w="15661">
                    <a:moveTo>
                      <a:pt x="208" y="0"/>
                    </a:moveTo>
                    <a:lnTo>
                      <a:pt x="153" y="208"/>
                    </a:lnTo>
                    <a:lnTo>
                      <a:pt x="83" y="458"/>
                    </a:lnTo>
                    <a:lnTo>
                      <a:pt x="42" y="777"/>
                    </a:lnTo>
                    <a:lnTo>
                      <a:pt x="14" y="957"/>
                    </a:lnTo>
                    <a:lnTo>
                      <a:pt x="0" y="1165"/>
                    </a:lnTo>
                    <a:lnTo>
                      <a:pt x="0" y="1387"/>
                    </a:lnTo>
                    <a:lnTo>
                      <a:pt x="14" y="1609"/>
                    </a:lnTo>
                    <a:lnTo>
                      <a:pt x="42" y="1859"/>
                    </a:lnTo>
                    <a:lnTo>
                      <a:pt x="83" y="2109"/>
                    </a:lnTo>
                    <a:lnTo>
                      <a:pt x="139" y="2372"/>
                    </a:lnTo>
                    <a:lnTo>
                      <a:pt x="208" y="2636"/>
                    </a:lnTo>
                    <a:lnTo>
                      <a:pt x="15258" y="2636"/>
                    </a:lnTo>
                    <a:lnTo>
                      <a:pt x="15300" y="2608"/>
                    </a:lnTo>
                    <a:lnTo>
                      <a:pt x="15383" y="2483"/>
                    </a:lnTo>
                    <a:lnTo>
                      <a:pt x="15438" y="2400"/>
                    </a:lnTo>
                    <a:lnTo>
                      <a:pt x="15494" y="2303"/>
                    </a:lnTo>
                    <a:lnTo>
                      <a:pt x="15549" y="2164"/>
                    </a:lnTo>
                    <a:lnTo>
                      <a:pt x="15591" y="2025"/>
                    </a:lnTo>
                    <a:lnTo>
                      <a:pt x="15633" y="1845"/>
                    </a:lnTo>
                    <a:lnTo>
                      <a:pt x="15647" y="1651"/>
                    </a:lnTo>
                    <a:lnTo>
                      <a:pt x="15660" y="1443"/>
                    </a:lnTo>
                    <a:lnTo>
                      <a:pt x="15633" y="1193"/>
                    </a:lnTo>
                    <a:lnTo>
                      <a:pt x="15591" y="929"/>
                    </a:lnTo>
                    <a:lnTo>
                      <a:pt x="15522" y="652"/>
                    </a:lnTo>
                    <a:lnTo>
                      <a:pt x="15411" y="333"/>
                    </a:lnTo>
                    <a:lnTo>
                      <a:pt x="15258" y="0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77"/>
              <p:cNvSpPr/>
              <p:nvPr/>
            </p:nvSpPr>
            <p:spPr>
              <a:xfrm>
                <a:off x="2754050" y="3475625"/>
                <a:ext cx="412000" cy="77700"/>
              </a:xfrm>
              <a:custGeom>
                <a:rect b="b" l="l" r="r" t="t"/>
                <a:pathLst>
                  <a:path extrusionOk="0" h="3108" w="16480">
                    <a:moveTo>
                      <a:pt x="16036" y="0"/>
                    </a:moveTo>
                    <a:lnTo>
                      <a:pt x="167" y="472"/>
                    </a:lnTo>
                    <a:lnTo>
                      <a:pt x="112" y="680"/>
                    </a:lnTo>
                    <a:lnTo>
                      <a:pt x="56" y="930"/>
                    </a:lnTo>
                    <a:lnTo>
                      <a:pt x="15" y="1249"/>
                    </a:lnTo>
                    <a:lnTo>
                      <a:pt x="1" y="1443"/>
                    </a:lnTo>
                    <a:lnTo>
                      <a:pt x="1" y="1637"/>
                    </a:lnTo>
                    <a:lnTo>
                      <a:pt x="1" y="1859"/>
                    </a:lnTo>
                    <a:lnTo>
                      <a:pt x="15" y="2095"/>
                    </a:lnTo>
                    <a:lnTo>
                      <a:pt x="42" y="2330"/>
                    </a:lnTo>
                    <a:lnTo>
                      <a:pt x="98" y="2580"/>
                    </a:lnTo>
                    <a:lnTo>
                      <a:pt x="153" y="2844"/>
                    </a:lnTo>
                    <a:lnTo>
                      <a:pt x="250" y="3107"/>
                    </a:lnTo>
                    <a:lnTo>
                      <a:pt x="16119" y="2636"/>
                    </a:lnTo>
                    <a:lnTo>
                      <a:pt x="16161" y="2594"/>
                    </a:lnTo>
                    <a:lnTo>
                      <a:pt x="16244" y="2483"/>
                    </a:lnTo>
                    <a:lnTo>
                      <a:pt x="16285" y="2386"/>
                    </a:lnTo>
                    <a:lnTo>
                      <a:pt x="16341" y="2289"/>
                    </a:lnTo>
                    <a:lnTo>
                      <a:pt x="16396" y="2150"/>
                    </a:lnTo>
                    <a:lnTo>
                      <a:pt x="16438" y="1998"/>
                    </a:lnTo>
                    <a:lnTo>
                      <a:pt x="16466" y="1831"/>
                    </a:lnTo>
                    <a:lnTo>
                      <a:pt x="16480" y="1637"/>
                    </a:lnTo>
                    <a:lnTo>
                      <a:pt x="16480" y="1415"/>
                    </a:lnTo>
                    <a:lnTo>
                      <a:pt x="16452" y="1179"/>
                    </a:lnTo>
                    <a:lnTo>
                      <a:pt x="16396" y="916"/>
                    </a:lnTo>
                    <a:lnTo>
                      <a:pt x="16313" y="638"/>
                    </a:lnTo>
                    <a:lnTo>
                      <a:pt x="16202" y="333"/>
                    </a:lnTo>
                    <a:lnTo>
                      <a:pt x="16036" y="0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77"/>
              <p:cNvSpPr/>
              <p:nvPr/>
            </p:nvSpPr>
            <p:spPr>
              <a:xfrm>
                <a:off x="2961775" y="3247450"/>
                <a:ext cx="93300" cy="168200"/>
              </a:xfrm>
              <a:custGeom>
                <a:rect b="b" l="l" r="r" t="t"/>
                <a:pathLst>
                  <a:path extrusionOk="0" h="6728" w="3732">
                    <a:moveTo>
                      <a:pt x="1041" y="0"/>
                    </a:moveTo>
                    <a:lnTo>
                      <a:pt x="1013" y="14"/>
                    </a:lnTo>
                    <a:lnTo>
                      <a:pt x="972" y="42"/>
                    </a:lnTo>
                    <a:lnTo>
                      <a:pt x="944" y="83"/>
                    </a:lnTo>
                    <a:lnTo>
                      <a:pt x="902" y="180"/>
                    </a:lnTo>
                    <a:lnTo>
                      <a:pt x="861" y="305"/>
                    </a:lnTo>
                    <a:lnTo>
                      <a:pt x="819" y="472"/>
                    </a:lnTo>
                    <a:lnTo>
                      <a:pt x="805" y="652"/>
                    </a:lnTo>
                    <a:lnTo>
                      <a:pt x="763" y="1040"/>
                    </a:lnTo>
                    <a:lnTo>
                      <a:pt x="750" y="1429"/>
                    </a:lnTo>
                    <a:lnTo>
                      <a:pt x="750" y="1748"/>
                    </a:lnTo>
                    <a:lnTo>
                      <a:pt x="736" y="1970"/>
                    </a:lnTo>
                    <a:lnTo>
                      <a:pt x="736" y="2011"/>
                    </a:lnTo>
                    <a:lnTo>
                      <a:pt x="680" y="1845"/>
                    </a:lnTo>
                    <a:lnTo>
                      <a:pt x="583" y="1554"/>
                    </a:lnTo>
                    <a:lnTo>
                      <a:pt x="444" y="1193"/>
                    </a:lnTo>
                    <a:lnTo>
                      <a:pt x="375" y="1026"/>
                    </a:lnTo>
                    <a:lnTo>
                      <a:pt x="306" y="874"/>
                    </a:lnTo>
                    <a:lnTo>
                      <a:pt x="236" y="763"/>
                    </a:lnTo>
                    <a:lnTo>
                      <a:pt x="167" y="694"/>
                    </a:lnTo>
                    <a:lnTo>
                      <a:pt x="139" y="680"/>
                    </a:lnTo>
                    <a:lnTo>
                      <a:pt x="112" y="680"/>
                    </a:lnTo>
                    <a:lnTo>
                      <a:pt x="84" y="694"/>
                    </a:lnTo>
                    <a:lnTo>
                      <a:pt x="56" y="721"/>
                    </a:lnTo>
                    <a:lnTo>
                      <a:pt x="42" y="777"/>
                    </a:lnTo>
                    <a:lnTo>
                      <a:pt x="28" y="846"/>
                    </a:lnTo>
                    <a:lnTo>
                      <a:pt x="1" y="1068"/>
                    </a:lnTo>
                    <a:lnTo>
                      <a:pt x="1" y="1373"/>
                    </a:lnTo>
                    <a:lnTo>
                      <a:pt x="14" y="1803"/>
                    </a:lnTo>
                    <a:lnTo>
                      <a:pt x="153" y="4120"/>
                    </a:lnTo>
                    <a:lnTo>
                      <a:pt x="306" y="6658"/>
                    </a:lnTo>
                    <a:lnTo>
                      <a:pt x="320" y="6700"/>
                    </a:lnTo>
                    <a:lnTo>
                      <a:pt x="361" y="6727"/>
                    </a:lnTo>
                    <a:lnTo>
                      <a:pt x="403" y="6727"/>
                    </a:lnTo>
                    <a:lnTo>
                      <a:pt x="458" y="6700"/>
                    </a:lnTo>
                    <a:lnTo>
                      <a:pt x="528" y="6658"/>
                    </a:lnTo>
                    <a:lnTo>
                      <a:pt x="611" y="6603"/>
                    </a:lnTo>
                    <a:lnTo>
                      <a:pt x="680" y="6519"/>
                    </a:lnTo>
                    <a:lnTo>
                      <a:pt x="763" y="6422"/>
                    </a:lnTo>
                    <a:lnTo>
                      <a:pt x="847" y="6325"/>
                    </a:lnTo>
                    <a:lnTo>
                      <a:pt x="930" y="6200"/>
                    </a:lnTo>
                    <a:lnTo>
                      <a:pt x="999" y="6062"/>
                    </a:lnTo>
                    <a:lnTo>
                      <a:pt x="1069" y="5923"/>
                    </a:lnTo>
                    <a:lnTo>
                      <a:pt x="1124" y="5770"/>
                    </a:lnTo>
                    <a:lnTo>
                      <a:pt x="1166" y="5604"/>
                    </a:lnTo>
                    <a:lnTo>
                      <a:pt x="1193" y="5437"/>
                    </a:lnTo>
                    <a:lnTo>
                      <a:pt x="1193" y="5257"/>
                    </a:lnTo>
                    <a:lnTo>
                      <a:pt x="1207" y="5132"/>
                    </a:lnTo>
                    <a:lnTo>
                      <a:pt x="1221" y="5091"/>
                    </a:lnTo>
                    <a:lnTo>
                      <a:pt x="1235" y="5063"/>
                    </a:lnTo>
                    <a:lnTo>
                      <a:pt x="1249" y="5049"/>
                    </a:lnTo>
                    <a:lnTo>
                      <a:pt x="1277" y="5049"/>
                    </a:lnTo>
                    <a:lnTo>
                      <a:pt x="1332" y="5105"/>
                    </a:lnTo>
                    <a:lnTo>
                      <a:pt x="1402" y="5188"/>
                    </a:lnTo>
                    <a:lnTo>
                      <a:pt x="1471" y="5326"/>
                    </a:lnTo>
                    <a:lnTo>
                      <a:pt x="1637" y="5646"/>
                    </a:lnTo>
                    <a:lnTo>
                      <a:pt x="1818" y="6006"/>
                    </a:lnTo>
                    <a:lnTo>
                      <a:pt x="1998" y="6325"/>
                    </a:lnTo>
                    <a:lnTo>
                      <a:pt x="2081" y="6450"/>
                    </a:lnTo>
                    <a:lnTo>
                      <a:pt x="2164" y="6547"/>
                    </a:lnTo>
                    <a:lnTo>
                      <a:pt x="2206" y="6575"/>
                    </a:lnTo>
                    <a:lnTo>
                      <a:pt x="2234" y="6589"/>
                    </a:lnTo>
                    <a:lnTo>
                      <a:pt x="2289" y="6589"/>
                    </a:lnTo>
                    <a:lnTo>
                      <a:pt x="2345" y="6533"/>
                    </a:lnTo>
                    <a:lnTo>
                      <a:pt x="2386" y="6464"/>
                    </a:lnTo>
                    <a:lnTo>
                      <a:pt x="2428" y="6367"/>
                    </a:lnTo>
                    <a:lnTo>
                      <a:pt x="2470" y="6256"/>
                    </a:lnTo>
                    <a:lnTo>
                      <a:pt x="2525" y="6006"/>
                    </a:lnTo>
                    <a:lnTo>
                      <a:pt x="2581" y="5715"/>
                    </a:lnTo>
                    <a:lnTo>
                      <a:pt x="2622" y="5424"/>
                    </a:lnTo>
                    <a:lnTo>
                      <a:pt x="2650" y="5160"/>
                    </a:lnTo>
                    <a:lnTo>
                      <a:pt x="2678" y="4799"/>
                    </a:lnTo>
                    <a:lnTo>
                      <a:pt x="2678" y="4772"/>
                    </a:lnTo>
                    <a:lnTo>
                      <a:pt x="2705" y="4786"/>
                    </a:lnTo>
                    <a:lnTo>
                      <a:pt x="2775" y="4938"/>
                    </a:lnTo>
                    <a:lnTo>
                      <a:pt x="2886" y="5188"/>
                    </a:lnTo>
                    <a:lnTo>
                      <a:pt x="3011" y="5479"/>
                    </a:lnTo>
                    <a:lnTo>
                      <a:pt x="3163" y="5770"/>
                    </a:lnTo>
                    <a:lnTo>
                      <a:pt x="3232" y="5895"/>
                    </a:lnTo>
                    <a:lnTo>
                      <a:pt x="3316" y="6006"/>
                    </a:lnTo>
                    <a:lnTo>
                      <a:pt x="3399" y="6089"/>
                    </a:lnTo>
                    <a:lnTo>
                      <a:pt x="3468" y="6131"/>
                    </a:lnTo>
                    <a:lnTo>
                      <a:pt x="3510" y="6145"/>
                    </a:lnTo>
                    <a:lnTo>
                      <a:pt x="3552" y="6145"/>
                    </a:lnTo>
                    <a:lnTo>
                      <a:pt x="3593" y="6131"/>
                    </a:lnTo>
                    <a:lnTo>
                      <a:pt x="3621" y="6103"/>
                    </a:lnTo>
                    <a:lnTo>
                      <a:pt x="3662" y="6062"/>
                    </a:lnTo>
                    <a:lnTo>
                      <a:pt x="3676" y="5992"/>
                    </a:lnTo>
                    <a:lnTo>
                      <a:pt x="3704" y="5895"/>
                    </a:lnTo>
                    <a:lnTo>
                      <a:pt x="3718" y="5770"/>
                    </a:lnTo>
                    <a:lnTo>
                      <a:pt x="3732" y="5465"/>
                    </a:lnTo>
                    <a:lnTo>
                      <a:pt x="3718" y="5091"/>
                    </a:lnTo>
                    <a:lnTo>
                      <a:pt x="3690" y="4647"/>
                    </a:lnTo>
                    <a:lnTo>
                      <a:pt x="3649" y="4175"/>
                    </a:lnTo>
                    <a:lnTo>
                      <a:pt x="3524" y="3149"/>
                    </a:lnTo>
                    <a:lnTo>
                      <a:pt x="3385" y="2122"/>
                    </a:lnTo>
                    <a:lnTo>
                      <a:pt x="3246" y="1207"/>
                    </a:lnTo>
                    <a:lnTo>
                      <a:pt x="3122" y="527"/>
                    </a:lnTo>
                    <a:lnTo>
                      <a:pt x="3080" y="319"/>
                    </a:lnTo>
                    <a:lnTo>
                      <a:pt x="3038" y="194"/>
                    </a:lnTo>
                    <a:lnTo>
                      <a:pt x="3011" y="153"/>
                    </a:lnTo>
                    <a:lnTo>
                      <a:pt x="2955" y="139"/>
                    </a:lnTo>
                    <a:lnTo>
                      <a:pt x="2900" y="139"/>
                    </a:lnTo>
                    <a:lnTo>
                      <a:pt x="2830" y="180"/>
                    </a:lnTo>
                    <a:lnTo>
                      <a:pt x="2747" y="236"/>
                    </a:lnTo>
                    <a:lnTo>
                      <a:pt x="2664" y="305"/>
                    </a:lnTo>
                    <a:lnTo>
                      <a:pt x="2567" y="402"/>
                    </a:lnTo>
                    <a:lnTo>
                      <a:pt x="2483" y="499"/>
                    </a:lnTo>
                    <a:lnTo>
                      <a:pt x="2400" y="624"/>
                    </a:lnTo>
                    <a:lnTo>
                      <a:pt x="2303" y="749"/>
                    </a:lnTo>
                    <a:lnTo>
                      <a:pt x="2234" y="888"/>
                    </a:lnTo>
                    <a:lnTo>
                      <a:pt x="2164" y="1040"/>
                    </a:lnTo>
                    <a:lnTo>
                      <a:pt x="2109" y="1179"/>
                    </a:lnTo>
                    <a:lnTo>
                      <a:pt x="2053" y="1332"/>
                    </a:lnTo>
                    <a:lnTo>
                      <a:pt x="2026" y="1484"/>
                    </a:lnTo>
                    <a:lnTo>
                      <a:pt x="2012" y="1637"/>
                    </a:lnTo>
                    <a:lnTo>
                      <a:pt x="2012" y="1748"/>
                    </a:lnTo>
                    <a:lnTo>
                      <a:pt x="1998" y="1776"/>
                    </a:lnTo>
                    <a:lnTo>
                      <a:pt x="1984" y="1789"/>
                    </a:lnTo>
                    <a:lnTo>
                      <a:pt x="1970" y="1789"/>
                    </a:lnTo>
                    <a:lnTo>
                      <a:pt x="1956" y="1776"/>
                    </a:lnTo>
                    <a:lnTo>
                      <a:pt x="1929" y="1720"/>
                    </a:lnTo>
                    <a:lnTo>
                      <a:pt x="1818" y="1484"/>
                    </a:lnTo>
                    <a:lnTo>
                      <a:pt x="1693" y="1137"/>
                    </a:lnTo>
                    <a:lnTo>
                      <a:pt x="1554" y="763"/>
                    </a:lnTo>
                    <a:lnTo>
                      <a:pt x="1402" y="402"/>
                    </a:lnTo>
                    <a:lnTo>
                      <a:pt x="1318" y="250"/>
                    </a:lnTo>
                    <a:lnTo>
                      <a:pt x="1235" y="125"/>
                    </a:lnTo>
                    <a:lnTo>
                      <a:pt x="1152" y="42"/>
                    </a:lnTo>
                    <a:lnTo>
                      <a:pt x="1124" y="14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77"/>
              <p:cNvSpPr/>
              <p:nvPr/>
            </p:nvSpPr>
            <p:spPr>
              <a:xfrm>
                <a:off x="2298050" y="2891300"/>
                <a:ext cx="806275" cy="63125"/>
              </a:xfrm>
              <a:custGeom>
                <a:rect b="b" l="l" r="r" t="t"/>
                <a:pathLst>
                  <a:path extrusionOk="0" h="2525" w="32251">
                    <a:moveTo>
                      <a:pt x="32126" y="0"/>
                    </a:moveTo>
                    <a:lnTo>
                      <a:pt x="0" y="306"/>
                    </a:lnTo>
                    <a:lnTo>
                      <a:pt x="0" y="2525"/>
                    </a:lnTo>
                    <a:lnTo>
                      <a:pt x="32251" y="2289"/>
                    </a:lnTo>
                    <a:lnTo>
                      <a:pt x="321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77"/>
              <p:cNvSpPr/>
              <p:nvPr/>
            </p:nvSpPr>
            <p:spPr>
              <a:xfrm>
                <a:off x="2631300" y="2882975"/>
                <a:ext cx="154350" cy="83950"/>
              </a:xfrm>
              <a:custGeom>
                <a:rect b="b" l="l" r="r" t="t"/>
                <a:pathLst>
                  <a:path extrusionOk="0" h="3358" w="6174">
                    <a:moveTo>
                      <a:pt x="0" y="1"/>
                    </a:moveTo>
                    <a:lnTo>
                      <a:pt x="0" y="3357"/>
                    </a:lnTo>
                    <a:lnTo>
                      <a:pt x="6173" y="3357"/>
                    </a:lnTo>
                    <a:lnTo>
                      <a:pt x="61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77"/>
              <p:cNvSpPr/>
              <p:nvPr/>
            </p:nvSpPr>
            <p:spPr>
              <a:xfrm>
                <a:off x="1428000" y="1397725"/>
                <a:ext cx="1006000" cy="1269225"/>
              </a:xfrm>
              <a:custGeom>
                <a:rect b="b" l="l" r="r" t="t"/>
                <a:pathLst>
                  <a:path extrusionOk="0" h="50769" w="40240">
                    <a:moveTo>
                      <a:pt x="9210" y="1"/>
                    </a:moveTo>
                    <a:lnTo>
                      <a:pt x="9099" y="15"/>
                    </a:lnTo>
                    <a:lnTo>
                      <a:pt x="8961" y="42"/>
                    </a:lnTo>
                    <a:lnTo>
                      <a:pt x="8822" y="84"/>
                    </a:lnTo>
                    <a:lnTo>
                      <a:pt x="8517" y="195"/>
                    </a:lnTo>
                    <a:lnTo>
                      <a:pt x="8170" y="348"/>
                    </a:lnTo>
                    <a:lnTo>
                      <a:pt x="7809" y="514"/>
                    </a:lnTo>
                    <a:lnTo>
                      <a:pt x="7407" y="680"/>
                    </a:lnTo>
                    <a:lnTo>
                      <a:pt x="6977" y="847"/>
                    </a:lnTo>
                    <a:lnTo>
                      <a:pt x="6533" y="1000"/>
                    </a:lnTo>
                    <a:lnTo>
                      <a:pt x="6298" y="1055"/>
                    </a:lnTo>
                    <a:lnTo>
                      <a:pt x="6062" y="1110"/>
                    </a:lnTo>
                    <a:lnTo>
                      <a:pt x="5826" y="1152"/>
                    </a:lnTo>
                    <a:lnTo>
                      <a:pt x="5576" y="1194"/>
                    </a:lnTo>
                    <a:lnTo>
                      <a:pt x="5327" y="1208"/>
                    </a:lnTo>
                    <a:lnTo>
                      <a:pt x="5063" y="1208"/>
                    </a:lnTo>
                    <a:lnTo>
                      <a:pt x="4813" y="1221"/>
                    </a:lnTo>
                    <a:lnTo>
                      <a:pt x="4564" y="1235"/>
                    </a:lnTo>
                    <a:lnTo>
                      <a:pt x="4314" y="1263"/>
                    </a:lnTo>
                    <a:lnTo>
                      <a:pt x="4064" y="1305"/>
                    </a:lnTo>
                    <a:lnTo>
                      <a:pt x="3815" y="1346"/>
                    </a:lnTo>
                    <a:lnTo>
                      <a:pt x="3579" y="1416"/>
                    </a:lnTo>
                    <a:lnTo>
                      <a:pt x="3357" y="1485"/>
                    </a:lnTo>
                    <a:lnTo>
                      <a:pt x="3121" y="1582"/>
                    </a:lnTo>
                    <a:lnTo>
                      <a:pt x="2899" y="1679"/>
                    </a:lnTo>
                    <a:lnTo>
                      <a:pt x="2691" y="1776"/>
                    </a:lnTo>
                    <a:lnTo>
                      <a:pt x="2469" y="1901"/>
                    </a:lnTo>
                    <a:lnTo>
                      <a:pt x="2275" y="2026"/>
                    </a:lnTo>
                    <a:lnTo>
                      <a:pt x="2067" y="2165"/>
                    </a:lnTo>
                    <a:lnTo>
                      <a:pt x="1887" y="2303"/>
                    </a:lnTo>
                    <a:lnTo>
                      <a:pt x="1706" y="2456"/>
                    </a:lnTo>
                    <a:lnTo>
                      <a:pt x="1526" y="2622"/>
                    </a:lnTo>
                    <a:lnTo>
                      <a:pt x="1359" y="2789"/>
                    </a:lnTo>
                    <a:lnTo>
                      <a:pt x="1193" y="2969"/>
                    </a:lnTo>
                    <a:lnTo>
                      <a:pt x="1040" y="3150"/>
                    </a:lnTo>
                    <a:lnTo>
                      <a:pt x="902" y="3344"/>
                    </a:lnTo>
                    <a:lnTo>
                      <a:pt x="777" y="3552"/>
                    </a:lnTo>
                    <a:lnTo>
                      <a:pt x="652" y="3760"/>
                    </a:lnTo>
                    <a:lnTo>
                      <a:pt x="541" y="3968"/>
                    </a:lnTo>
                    <a:lnTo>
                      <a:pt x="430" y="4190"/>
                    </a:lnTo>
                    <a:lnTo>
                      <a:pt x="347" y="4412"/>
                    </a:lnTo>
                    <a:lnTo>
                      <a:pt x="264" y="4648"/>
                    </a:lnTo>
                    <a:lnTo>
                      <a:pt x="194" y="4883"/>
                    </a:lnTo>
                    <a:lnTo>
                      <a:pt x="125" y="5119"/>
                    </a:lnTo>
                    <a:lnTo>
                      <a:pt x="83" y="5355"/>
                    </a:lnTo>
                    <a:lnTo>
                      <a:pt x="42" y="5605"/>
                    </a:lnTo>
                    <a:lnTo>
                      <a:pt x="28" y="5868"/>
                    </a:lnTo>
                    <a:lnTo>
                      <a:pt x="14" y="6118"/>
                    </a:lnTo>
                    <a:lnTo>
                      <a:pt x="0" y="7561"/>
                    </a:lnTo>
                    <a:lnTo>
                      <a:pt x="0" y="8962"/>
                    </a:lnTo>
                    <a:lnTo>
                      <a:pt x="28" y="10335"/>
                    </a:lnTo>
                    <a:lnTo>
                      <a:pt x="56" y="11694"/>
                    </a:lnTo>
                    <a:lnTo>
                      <a:pt x="97" y="13012"/>
                    </a:lnTo>
                    <a:lnTo>
                      <a:pt x="167" y="14302"/>
                    </a:lnTo>
                    <a:lnTo>
                      <a:pt x="236" y="15564"/>
                    </a:lnTo>
                    <a:lnTo>
                      <a:pt x="319" y="16813"/>
                    </a:lnTo>
                    <a:lnTo>
                      <a:pt x="416" y="18019"/>
                    </a:lnTo>
                    <a:lnTo>
                      <a:pt x="527" y="19212"/>
                    </a:lnTo>
                    <a:lnTo>
                      <a:pt x="652" y="20364"/>
                    </a:lnTo>
                    <a:lnTo>
                      <a:pt x="791" y="21501"/>
                    </a:lnTo>
                    <a:lnTo>
                      <a:pt x="929" y="22597"/>
                    </a:lnTo>
                    <a:lnTo>
                      <a:pt x="1082" y="23679"/>
                    </a:lnTo>
                    <a:lnTo>
                      <a:pt x="1249" y="24733"/>
                    </a:lnTo>
                    <a:lnTo>
                      <a:pt x="1415" y="25759"/>
                    </a:lnTo>
                    <a:lnTo>
                      <a:pt x="1595" y="26758"/>
                    </a:lnTo>
                    <a:lnTo>
                      <a:pt x="1776" y="27743"/>
                    </a:lnTo>
                    <a:lnTo>
                      <a:pt x="1970" y="28686"/>
                    </a:lnTo>
                    <a:lnTo>
                      <a:pt x="2178" y="29616"/>
                    </a:lnTo>
                    <a:lnTo>
                      <a:pt x="2386" y="30517"/>
                    </a:lnTo>
                    <a:lnTo>
                      <a:pt x="2608" y="31405"/>
                    </a:lnTo>
                    <a:lnTo>
                      <a:pt x="2830" y="32251"/>
                    </a:lnTo>
                    <a:lnTo>
                      <a:pt x="3052" y="33083"/>
                    </a:lnTo>
                    <a:lnTo>
                      <a:pt x="3288" y="33888"/>
                    </a:lnTo>
                    <a:lnTo>
                      <a:pt x="3523" y="34678"/>
                    </a:lnTo>
                    <a:lnTo>
                      <a:pt x="3759" y="35441"/>
                    </a:lnTo>
                    <a:lnTo>
                      <a:pt x="4009" y="36177"/>
                    </a:lnTo>
                    <a:lnTo>
                      <a:pt x="4245" y="36884"/>
                    </a:lnTo>
                    <a:lnTo>
                      <a:pt x="4494" y="37577"/>
                    </a:lnTo>
                    <a:lnTo>
                      <a:pt x="4744" y="38243"/>
                    </a:lnTo>
                    <a:lnTo>
                      <a:pt x="5008" y="38895"/>
                    </a:lnTo>
                    <a:lnTo>
                      <a:pt x="5257" y="39519"/>
                    </a:lnTo>
                    <a:lnTo>
                      <a:pt x="5507" y="40130"/>
                    </a:lnTo>
                    <a:lnTo>
                      <a:pt x="5770" y="40712"/>
                    </a:lnTo>
                    <a:lnTo>
                      <a:pt x="6020" y="41281"/>
                    </a:lnTo>
                    <a:lnTo>
                      <a:pt x="6533" y="42335"/>
                    </a:lnTo>
                    <a:lnTo>
                      <a:pt x="7033" y="43320"/>
                    </a:lnTo>
                    <a:lnTo>
                      <a:pt x="7518" y="44222"/>
                    </a:lnTo>
                    <a:lnTo>
                      <a:pt x="7990" y="45040"/>
                    </a:lnTo>
                    <a:lnTo>
                      <a:pt x="8461" y="45789"/>
                    </a:lnTo>
                    <a:lnTo>
                      <a:pt x="8891" y="46455"/>
                    </a:lnTo>
                    <a:lnTo>
                      <a:pt x="9308" y="47051"/>
                    </a:lnTo>
                    <a:lnTo>
                      <a:pt x="9696" y="47579"/>
                    </a:lnTo>
                    <a:lnTo>
                      <a:pt x="10043" y="48036"/>
                    </a:lnTo>
                    <a:lnTo>
                      <a:pt x="10362" y="48425"/>
                    </a:lnTo>
                    <a:lnTo>
                      <a:pt x="10639" y="48758"/>
                    </a:lnTo>
                    <a:lnTo>
                      <a:pt x="10875" y="49007"/>
                    </a:lnTo>
                    <a:lnTo>
                      <a:pt x="11208" y="49354"/>
                    </a:lnTo>
                    <a:lnTo>
                      <a:pt x="11388" y="49520"/>
                    </a:lnTo>
                    <a:lnTo>
                      <a:pt x="11582" y="49687"/>
                    </a:lnTo>
                    <a:lnTo>
                      <a:pt x="11777" y="49826"/>
                    </a:lnTo>
                    <a:lnTo>
                      <a:pt x="11971" y="49964"/>
                    </a:lnTo>
                    <a:lnTo>
                      <a:pt x="12179" y="50103"/>
                    </a:lnTo>
                    <a:lnTo>
                      <a:pt x="12401" y="50214"/>
                    </a:lnTo>
                    <a:lnTo>
                      <a:pt x="12609" y="50325"/>
                    </a:lnTo>
                    <a:lnTo>
                      <a:pt x="12831" y="50408"/>
                    </a:lnTo>
                    <a:lnTo>
                      <a:pt x="13053" y="50505"/>
                    </a:lnTo>
                    <a:lnTo>
                      <a:pt x="13289" y="50575"/>
                    </a:lnTo>
                    <a:lnTo>
                      <a:pt x="13524" y="50630"/>
                    </a:lnTo>
                    <a:lnTo>
                      <a:pt x="13746" y="50686"/>
                    </a:lnTo>
                    <a:lnTo>
                      <a:pt x="13982" y="50727"/>
                    </a:lnTo>
                    <a:lnTo>
                      <a:pt x="14218" y="50755"/>
                    </a:lnTo>
                    <a:lnTo>
                      <a:pt x="14454" y="50769"/>
                    </a:lnTo>
                    <a:lnTo>
                      <a:pt x="15022" y="50769"/>
                    </a:lnTo>
                    <a:lnTo>
                      <a:pt x="15355" y="50727"/>
                    </a:lnTo>
                    <a:lnTo>
                      <a:pt x="15688" y="50672"/>
                    </a:lnTo>
                    <a:lnTo>
                      <a:pt x="16007" y="50602"/>
                    </a:lnTo>
                    <a:lnTo>
                      <a:pt x="16326" y="50505"/>
                    </a:lnTo>
                    <a:lnTo>
                      <a:pt x="16645" y="50380"/>
                    </a:lnTo>
                    <a:lnTo>
                      <a:pt x="16950" y="50242"/>
                    </a:lnTo>
                    <a:lnTo>
                      <a:pt x="17256" y="50075"/>
                    </a:lnTo>
                    <a:lnTo>
                      <a:pt x="17991" y="49618"/>
                    </a:lnTo>
                    <a:lnTo>
                      <a:pt x="18712" y="49160"/>
                    </a:lnTo>
                    <a:lnTo>
                      <a:pt x="19420" y="48688"/>
                    </a:lnTo>
                    <a:lnTo>
                      <a:pt x="20113" y="48189"/>
                    </a:lnTo>
                    <a:lnTo>
                      <a:pt x="20793" y="47689"/>
                    </a:lnTo>
                    <a:lnTo>
                      <a:pt x="21459" y="47162"/>
                    </a:lnTo>
                    <a:lnTo>
                      <a:pt x="22110" y="46635"/>
                    </a:lnTo>
                    <a:lnTo>
                      <a:pt x="22762" y="46094"/>
                    </a:lnTo>
                    <a:lnTo>
                      <a:pt x="23387" y="45553"/>
                    </a:lnTo>
                    <a:lnTo>
                      <a:pt x="24011" y="44985"/>
                    </a:lnTo>
                    <a:lnTo>
                      <a:pt x="24607" y="44416"/>
                    </a:lnTo>
                    <a:lnTo>
                      <a:pt x="25204" y="43847"/>
                    </a:lnTo>
                    <a:lnTo>
                      <a:pt x="25772" y="43265"/>
                    </a:lnTo>
                    <a:lnTo>
                      <a:pt x="26341" y="42668"/>
                    </a:lnTo>
                    <a:lnTo>
                      <a:pt x="26896" y="42072"/>
                    </a:lnTo>
                    <a:lnTo>
                      <a:pt x="27437" y="41475"/>
                    </a:lnTo>
                    <a:lnTo>
                      <a:pt x="27964" y="40865"/>
                    </a:lnTo>
                    <a:lnTo>
                      <a:pt x="28477" y="40255"/>
                    </a:lnTo>
                    <a:lnTo>
                      <a:pt x="28991" y="39644"/>
                    </a:lnTo>
                    <a:lnTo>
                      <a:pt x="29476" y="39020"/>
                    </a:lnTo>
                    <a:lnTo>
                      <a:pt x="29961" y="38410"/>
                    </a:lnTo>
                    <a:lnTo>
                      <a:pt x="30433" y="37786"/>
                    </a:lnTo>
                    <a:lnTo>
                      <a:pt x="30877" y="37175"/>
                    </a:lnTo>
                    <a:lnTo>
                      <a:pt x="31321" y="36551"/>
                    </a:lnTo>
                    <a:lnTo>
                      <a:pt x="31751" y="35927"/>
                    </a:lnTo>
                    <a:lnTo>
                      <a:pt x="32181" y="35317"/>
                    </a:lnTo>
                    <a:lnTo>
                      <a:pt x="32583" y="34692"/>
                    </a:lnTo>
                    <a:lnTo>
                      <a:pt x="32985" y="34082"/>
                    </a:lnTo>
                    <a:lnTo>
                      <a:pt x="33734" y="32875"/>
                    </a:lnTo>
                    <a:lnTo>
                      <a:pt x="34456" y="31668"/>
                    </a:lnTo>
                    <a:lnTo>
                      <a:pt x="35121" y="30503"/>
                    </a:lnTo>
                    <a:lnTo>
                      <a:pt x="35732" y="29366"/>
                    </a:lnTo>
                    <a:lnTo>
                      <a:pt x="36314" y="28256"/>
                    </a:lnTo>
                    <a:lnTo>
                      <a:pt x="36841" y="27202"/>
                    </a:lnTo>
                    <a:lnTo>
                      <a:pt x="37341" y="26189"/>
                    </a:lnTo>
                    <a:lnTo>
                      <a:pt x="37785" y="25218"/>
                    </a:lnTo>
                    <a:lnTo>
                      <a:pt x="38187" y="24317"/>
                    </a:lnTo>
                    <a:lnTo>
                      <a:pt x="38548" y="23484"/>
                    </a:lnTo>
                    <a:lnTo>
                      <a:pt x="38867" y="22708"/>
                    </a:lnTo>
                    <a:lnTo>
                      <a:pt x="39144" y="22014"/>
                    </a:lnTo>
                    <a:lnTo>
                      <a:pt x="39588" y="20863"/>
                    </a:lnTo>
                    <a:lnTo>
                      <a:pt x="39865" y="20072"/>
                    </a:lnTo>
                    <a:lnTo>
                      <a:pt x="39990" y="19698"/>
                    </a:lnTo>
                    <a:lnTo>
                      <a:pt x="40060" y="19448"/>
                    </a:lnTo>
                    <a:lnTo>
                      <a:pt x="40129" y="19212"/>
                    </a:lnTo>
                    <a:lnTo>
                      <a:pt x="40171" y="18963"/>
                    </a:lnTo>
                    <a:lnTo>
                      <a:pt x="40198" y="18713"/>
                    </a:lnTo>
                    <a:lnTo>
                      <a:pt x="40226" y="18463"/>
                    </a:lnTo>
                    <a:lnTo>
                      <a:pt x="40240" y="18227"/>
                    </a:lnTo>
                    <a:lnTo>
                      <a:pt x="40226" y="17978"/>
                    </a:lnTo>
                    <a:lnTo>
                      <a:pt x="40212" y="17742"/>
                    </a:lnTo>
                    <a:lnTo>
                      <a:pt x="40184" y="17492"/>
                    </a:lnTo>
                    <a:lnTo>
                      <a:pt x="40143" y="17256"/>
                    </a:lnTo>
                    <a:lnTo>
                      <a:pt x="40101" y="17021"/>
                    </a:lnTo>
                    <a:lnTo>
                      <a:pt x="40032" y="16785"/>
                    </a:lnTo>
                    <a:lnTo>
                      <a:pt x="39962" y="16563"/>
                    </a:lnTo>
                    <a:lnTo>
                      <a:pt x="39879" y="16341"/>
                    </a:lnTo>
                    <a:lnTo>
                      <a:pt x="39796" y="16119"/>
                    </a:lnTo>
                    <a:lnTo>
                      <a:pt x="39685" y="15911"/>
                    </a:lnTo>
                    <a:lnTo>
                      <a:pt x="39574" y="15689"/>
                    </a:lnTo>
                    <a:lnTo>
                      <a:pt x="39449" y="15495"/>
                    </a:lnTo>
                    <a:lnTo>
                      <a:pt x="39311" y="15287"/>
                    </a:lnTo>
                    <a:lnTo>
                      <a:pt x="39172" y="15106"/>
                    </a:lnTo>
                    <a:lnTo>
                      <a:pt x="39019" y="14912"/>
                    </a:lnTo>
                    <a:lnTo>
                      <a:pt x="38853" y="14732"/>
                    </a:lnTo>
                    <a:lnTo>
                      <a:pt x="38686" y="14565"/>
                    </a:lnTo>
                    <a:lnTo>
                      <a:pt x="38506" y="14399"/>
                    </a:lnTo>
                    <a:lnTo>
                      <a:pt x="38312" y="14246"/>
                    </a:lnTo>
                    <a:lnTo>
                      <a:pt x="38118" y="14108"/>
                    </a:lnTo>
                    <a:lnTo>
                      <a:pt x="37923" y="13969"/>
                    </a:lnTo>
                    <a:lnTo>
                      <a:pt x="37701" y="13844"/>
                    </a:lnTo>
                    <a:lnTo>
                      <a:pt x="37480" y="13719"/>
                    </a:lnTo>
                    <a:lnTo>
                      <a:pt x="37258" y="13622"/>
                    </a:lnTo>
                    <a:lnTo>
                      <a:pt x="37022" y="13525"/>
                    </a:lnTo>
                    <a:lnTo>
                      <a:pt x="36786" y="13442"/>
                    </a:lnTo>
                    <a:lnTo>
                      <a:pt x="36536" y="13373"/>
                    </a:lnTo>
                    <a:lnTo>
                      <a:pt x="36287" y="13303"/>
                    </a:lnTo>
                    <a:lnTo>
                      <a:pt x="36037" y="13262"/>
                    </a:lnTo>
                    <a:lnTo>
                      <a:pt x="35787" y="13220"/>
                    </a:lnTo>
                    <a:lnTo>
                      <a:pt x="35551" y="13206"/>
                    </a:lnTo>
                    <a:lnTo>
                      <a:pt x="35302" y="13192"/>
                    </a:lnTo>
                    <a:lnTo>
                      <a:pt x="35052" y="13206"/>
                    </a:lnTo>
                    <a:lnTo>
                      <a:pt x="34816" y="13220"/>
                    </a:lnTo>
                    <a:lnTo>
                      <a:pt x="34581" y="13248"/>
                    </a:lnTo>
                    <a:lnTo>
                      <a:pt x="34331" y="13275"/>
                    </a:lnTo>
                    <a:lnTo>
                      <a:pt x="34095" y="13331"/>
                    </a:lnTo>
                    <a:lnTo>
                      <a:pt x="33873" y="13386"/>
                    </a:lnTo>
                    <a:lnTo>
                      <a:pt x="33637" y="13470"/>
                    </a:lnTo>
                    <a:lnTo>
                      <a:pt x="33415" y="13553"/>
                    </a:lnTo>
                    <a:lnTo>
                      <a:pt x="33193" y="13636"/>
                    </a:lnTo>
                    <a:lnTo>
                      <a:pt x="32985" y="13747"/>
                    </a:lnTo>
                    <a:lnTo>
                      <a:pt x="32763" y="13858"/>
                    </a:lnTo>
                    <a:lnTo>
                      <a:pt x="32569" y="13983"/>
                    </a:lnTo>
                    <a:lnTo>
                      <a:pt x="32361" y="14122"/>
                    </a:lnTo>
                    <a:lnTo>
                      <a:pt x="32181" y="14260"/>
                    </a:lnTo>
                    <a:lnTo>
                      <a:pt x="31987" y="14413"/>
                    </a:lnTo>
                    <a:lnTo>
                      <a:pt x="31806" y="14565"/>
                    </a:lnTo>
                    <a:lnTo>
                      <a:pt x="31640" y="14746"/>
                    </a:lnTo>
                    <a:lnTo>
                      <a:pt x="31473" y="14926"/>
                    </a:lnTo>
                    <a:lnTo>
                      <a:pt x="31321" y="15106"/>
                    </a:lnTo>
                    <a:lnTo>
                      <a:pt x="31182" y="15301"/>
                    </a:lnTo>
                    <a:lnTo>
                      <a:pt x="31043" y="15509"/>
                    </a:lnTo>
                    <a:lnTo>
                      <a:pt x="30919" y="15717"/>
                    </a:lnTo>
                    <a:lnTo>
                      <a:pt x="30794" y="15939"/>
                    </a:lnTo>
                    <a:lnTo>
                      <a:pt x="30697" y="16174"/>
                    </a:lnTo>
                    <a:lnTo>
                      <a:pt x="30600" y="16396"/>
                    </a:lnTo>
                    <a:lnTo>
                      <a:pt x="30502" y="16646"/>
                    </a:lnTo>
                    <a:lnTo>
                      <a:pt x="30281" y="17298"/>
                    </a:lnTo>
                    <a:lnTo>
                      <a:pt x="30003" y="18033"/>
                    </a:lnTo>
                    <a:lnTo>
                      <a:pt x="29615" y="19004"/>
                    </a:lnTo>
                    <a:lnTo>
                      <a:pt x="29115" y="20183"/>
                    </a:lnTo>
                    <a:lnTo>
                      <a:pt x="28824" y="20849"/>
                    </a:lnTo>
                    <a:lnTo>
                      <a:pt x="28505" y="21543"/>
                    </a:lnTo>
                    <a:lnTo>
                      <a:pt x="28172" y="22278"/>
                    </a:lnTo>
                    <a:lnTo>
                      <a:pt x="27784" y="23054"/>
                    </a:lnTo>
                    <a:lnTo>
                      <a:pt x="27381" y="23845"/>
                    </a:lnTo>
                    <a:lnTo>
                      <a:pt x="26951" y="24677"/>
                    </a:lnTo>
                    <a:lnTo>
                      <a:pt x="26494" y="25537"/>
                    </a:lnTo>
                    <a:lnTo>
                      <a:pt x="26008" y="26397"/>
                    </a:lnTo>
                    <a:lnTo>
                      <a:pt x="25481" y="27299"/>
                    </a:lnTo>
                    <a:lnTo>
                      <a:pt x="24926" y="28201"/>
                    </a:lnTo>
                    <a:lnTo>
                      <a:pt x="24358" y="29116"/>
                    </a:lnTo>
                    <a:lnTo>
                      <a:pt x="23747" y="30032"/>
                    </a:lnTo>
                    <a:lnTo>
                      <a:pt x="23109" y="30947"/>
                    </a:lnTo>
                    <a:lnTo>
                      <a:pt x="22430" y="31876"/>
                    </a:lnTo>
                    <a:lnTo>
                      <a:pt x="21736" y="32792"/>
                    </a:lnTo>
                    <a:lnTo>
                      <a:pt x="21001" y="33707"/>
                    </a:lnTo>
                    <a:lnTo>
                      <a:pt x="20238" y="34609"/>
                    </a:lnTo>
                    <a:lnTo>
                      <a:pt x="19850" y="35053"/>
                    </a:lnTo>
                    <a:lnTo>
                      <a:pt x="19447" y="35483"/>
                    </a:lnTo>
                    <a:lnTo>
                      <a:pt x="19045" y="35927"/>
                    </a:lnTo>
                    <a:lnTo>
                      <a:pt x="18629" y="36357"/>
                    </a:lnTo>
                    <a:lnTo>
                      <a:pt x="18199" y="36787"/>
                    </a:lnTo>
                    <a:lnTo>
                      <a:pt x="17769" y="37203"/>
                    </a:lnTo>
                    <a:lnTo>
                      <a:pt x="17325" y="37619"/>
                    </a:lnTo>
                    <a:lnTo>
                      <a:pt x="16881" y="38021"/>
                    </a:lnTo>
                    <a:lnTo>
                      <a:pt x="16423" y="38424"/>
                    </a:lnTo>
                    <a:lnTo>
                      <a:pt x="15966" y="38812"/>
                    </a:lnTo>
                    <a:lnTo>
                      <a:pt x="15730" y="38340"/>
                    </a:lnTo>
                    <a:lnTo>
                      <a:pt x="15480" y="37799"/>
                    </a:lnTo>
                    <a:lnTo>
                      <a:pt x="15230" y="37203"/>
                    </a:lnTo>
                    <a:lnTo>
                      <a:pt x="14967" y="36551"/>
                    </a:lnTo>
                    <a:lnTo>
                      <a:pt x="14703" y="35844"/>
                    </a:lnTo>
                    <a:lnTo>
                      <a:pt x="14440" y="35095"/>
                    </a:lnTo>
                    <a:lnTo>
                      <a:pt x="14176" y="34276"/>
                    </a:lnTo>
                    <a:lnTo>
                      <a:pt x="13913" y="33416"/>
                    </a:lnTo>
                    <a:lnTo>
                      <a:pt x="13649" y="32501"/>
                    </a:lnTo>
                    <a:lnTo>
                      <a:pt x="13386" y="31544"/>
                    </a:lnTo>
                    <a:lnTo>
                      <a:pt x="13122" y="30545"/>
                    </a:lnTo>
                    <a:lnTo>
                      <a:pt x="12872" y="29491"/>
                    </a:lnTo>
                    <a:lnTo>
                      <a:pt x="12609" y="28395"/>
                    </a:lnTo>
                    <a:lnTo>
                      <a:pt x="12359" y="27257"/>
                    </a:lnTo>
                    <a:lnTo>
                      <a:pt x="12123" y="26092"/>
                    </a:lnTo>
                    <a:lnTo>
                      <a:pt x="11888" y="24872"/>
                    </a:lnTo>
                    <a:lnTo>
                      <a:pt x="11652" y="23623"/>
                    </a:lnTo>
                    <a:lnTo>
                      <a:pt x="11444" y="22333"/>
                    </a:lnTo>
                    <a:lnTo>
                      <a:pt x="11236" y="21002"/>
                    </a:lnTo>
                    <a:lnTo>
                      <a:pt x="11041" y="19642"/>
                    </a:lnTo>
                    <a:lnTo>
                      <a:pt x="10847" y="18255"/>
                    </a:lnTo>
                    <a:lnTo>
                      <a:pt x="10681" y="16826"/>
                    </a:lnTo>
                    <a:lnTo>
                      <a:pt x="10514" y="15370"/>
                    </a:lnTo>
                    <a:lnTo>
                      <a:pt x="10376" y="13900"/>
                    </a:lnTo>
                    <a:lnTo>
                      <a:pt x="10251" y="12388"/>
                    </a:lnTo>
                    <a:lnTo>
                      <a:pt x="10140" y="10862"/>
                    </a:lnTo>
                    <a:lnTo>
                      <a:pt x="10043" y="9308"/>
                    </a:lnTo>
                    <a:lnTo>
                      <a:pt x="9973" y="7727"/>
                    </a:lnTo>
                    <a:lnTo>
                      <a:pt x="9918" y="6118"/>
                    </a:lnTo>
                    <a:lnTo>
                      <a:pt x="9876" y="4509"/>
                    </a:lnTo>
                    <a:lnTo>
                      <a:pt x="9862" y="2872"/>
                    </a:lnTo>
                    <a:lnTo>
                      <a:pt x="9876" y="1208"/>
                    </a:lnTo>
                    <a:lnTo>
                      <a:pt x="9876" y="972"/>
                    </a:lnTo>
                    <a:lnTo>
                      <a:pt x="9862" y="764"/>
                    </a:lnTo>
                    <a:lnTo>
                      <a:pt x="9835" y="583"/>
                    </a:lnTo>
                    <a:lnTo>
                      <a:pt x="9793" y="431"/>
                    </a:lnTo>
                    <a:lnTo>
                      <a:pt x="9738" y="306"/>
                    </a:lnTo>
                    <a:lnTo>
                      <a:pt x="9682" y="195"/>
                    </a:lnTo>
                    <a:lnTo>
                      <a:pt x="9613" y="126"/>
                    </a:lnTo>
                    <a:lnTo>
                      <a:pt x="9529" y="56"/>
                    </a:lnTo>
                    <a:lnTo>
                      <a:pt x="9432" y="29"/>
                    </a:lnTo>
                    <a:lnTo>
                      <a:pt x="9321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77"/>
              <p:cNvSpPr/>
              <p:nvPr/>
            </p:nvSpPr>
            <p:spPr>
              <a:xfrm>
                <a:off x="1594800" y="1256250"/>
                <a:ext cx="233750" cy="151900"/>
              </a:xfrm>
              <a:custGeom>
                <a:rect b="b" l="l" r="r" t="t"/>
                <a:pathLst>
                  <a:path extrusionOk="0" h="6076" w="9350">
                    <a:moveTo>
                      <a:pt x="6519" y="0"/>
                    </a:moveTo>
                    <a:lnTo>
                      <a:pt x="6284" y="28"/>
                    </a:lnTo>
                    <a:lnTo>
                      <a:pt x="5992" y="70"/>
                    </a:lnTo>
                    <a:lnTo>
                      <a:pt x="5659" y="125"/>
                    </a:lnTo>
                    <a:lnTo>
                      <a:pt x="5285" y="208"/>
                    </a:lnTo>
                    <a:lnTo>
                      <a:pt x="4869" y="306"/>
                    </a:lnTo>
                    <a:lnTo>
                      <a:pt x="4439" y="417"/>
                    </a:lnTo>
                    <a:lnTo>
                      <a:pt x="3995" y="555"/>
                    </a:lnTo>
                    <a:lnTo>
                      <a:pt x="3523" y="722"/>
                    </a:lnTo>
                    <a:lnTo>
                      <a:pt x="3066" y="916"/>
                    </a:lnTo>
                    <a:lnTo>
                      <a:pt x="2594" y="1124"/>
                    </a:lnTo>
                    <a:lnTo>
                      <a:pt x="2136" y="1374"/>
                    </a:lnTo>
                    <a:lnTo>
                      <a:pt x="1928" y="1498"/>
                    </a:lnTo>
                    <a:lnTo>
                      <a:pt x="1706" y="1637"/>
                    </a:lnTo>
                    <a:lnTo>
                      <a:pt x="1498" y="1776"/>
                    </a:lnTo>
                    <a:lnTo>
                      <a:pt x="1290" y="1942"/>
                    </a:lnTo>
                    <a:lnTo>
                      <a:pt x="1096" y="2095"/>
                    </a:lnTo>
                    <a:lnTo>
                      <a:pt x="916" y="2261"/>
                    </a:lnTo>
                    <a:lnTo>
                      <a:pt x="735" y="2442"/>
                    </a:lnTo>
                    <a:lnTo>
                      <a:pt x="569" y="2622"/>
                    </a:lnTo>
                    <a:lnTo>
                      <a:pt x="430" y="2816"/>
                    </a:lnTo>
                    <a:lnTo>
                      <a:pt x="305" y="2997"/>
                    </a:lnTo>
                    <a:lnTo>
                      <a:pt x="194" y="3177"/>
                    </a:lnTo>
                    <a:lnTo>
                      <a:pt x="125" y="3357"/>
                    </a:lnTo>
                    <a:lnTo>
                      <a:pt x="69" y="3524"/>
                    </a:lnTo>
                    <a:lnTo>
                      <a:pt x="28" y="3690"/>
                    </a:lnTo>
                    <a:lnTo>
                      <a:pt x="14" y="3857"/>
                    </a:lnTo>
                    <a:lnTo>
                      <a:pt x="0" y="4023"/>
                    </a:lnTo>
                    <a:lnTo>
                      <a:pt x="14" y="4176"/>
                    </a:lnTo>
                    <a:lnTo>
                      <a:pt x="42" y="4328"/>
                    </a:lnTo>
                    <a:lnTo>
                      <a:pt x="83" y="4467"/>
                    </a:lnTo>
                    <a:lnTo>
                      <a:pt x="139" y="4606"/>
                    </a:lnTo>
                    <a:lnTo>
                      <a:pt x="194" y="4744"/>
                    </a:lnTo>
                    <a:lnTo>
                      <a:pt x="264" y="4869"/>
                    </a:lnTo>
                    <a:lnTo>
                      <a:pt x="347" y="4994"/>
                    </a:lnTo>
                    <a:lnTo>
                      <a:pt x="430" y="5105"/>
                    </a:lnTo>
                    <a:lnTo>
                      <a:pt x="610" y="5327"/>
                    </a:lnTo>
                    <a:lnTo>
                      <a:pt x="805" y="5521"/>
                    </a:lnTo>
                    <a:lnTo>
                      <a:pt x="985" y="5688"/>
                    </a:lnTo>
                    <a:lnTo>
                      <a:pt x="1165" y="5826"/>
                    </a:lnTo>
                    <a:lnTo>
                      <a:pt x="1332" y="5937"/>
                    </a:lnTo>
                    <a:lnTo>
                      <a:pt x="1457" y="6020"/>
                    </a:lnTo>
                    <a:lnTo>
                      <a:pt x="1567" y="6076"/>
                    </a:lnTo>
                    <a:lnTo>
                      <a:pt x="1956" y="5701"/>
                    </a:lnTo>
                    <a:lnTo>
                      <a:pt x="2400" y="5285"/>
                    </a:lnTo>
                    <a:lnTo>
                      <a:pt x="2941" y="4800"/>
                    </a:lnTo>
                    <a:lnTo>
                      <a:pt x="3246" y="4550"/>
                    </a:lnTo>
                    <a:lnTo>
                      <a:pt x="3579" y="4287"/>
                    </a:lnTo>
                    <a:lnTo>
                      <a:pt x="3898" y="4037"/>
                    </a:lnTo>
                    <a:lnTo>
                      <a:pt x="4231" y="3787"/>
                    </a:lnTo>
                    <a:lnTo>
                      <a:pt x="4577" y="3565"/>
                    </a:lnTo>
                    <a:lnTo>
                      <a:pt x="4910" y="3357"/>
                    </a:lnTo>
                    <a:lnTo>
                      <a:pt x="5229" y="3177"/>
                    </a:lnTo>
                    <a:lnTo>
                      <a:pt x="5535" y="3038"/>
                    </a:lnTo>
                    <a:lnTo>
                      <a:pt x="5840" y="2927"/>
                    </a:lnTo>
                    <a:lnTo>
                      <a:pt x="6159" y="2816"/>
                    </a:lnTo>
                    <a:lnTo>
                      <a:pt x="6478" y="2733"/>
                    </a:lnTo>
                    <a:lnTo>
                      <a:pt x="6797" y="2650"/>
                    </a:lnTo>
                    <a:lnTo>
                      <a:pt x="7407" y="2497"/>
                    </a:lnTo>
                    <a:lnTo>
                      <a:pt x="7990" y="2345"/>
                    </a:lnTo>
                    <a:lnTo>
                      <a:pt x="8253" y="2261"/>
                    </a:lnTo>
                    <a:lnTo>
                      <a:pt x="8503" y="2178"/>
                    </a:lnTo>
                    <a:lnTo>
                      <a:pt x="8725" y="2081"/>
                    </a:lnTo>
                    <a:lnTo>
                      <a:pt x="8905" y="1970"/>
                    </a:lnTo>
                    <a:lnTo>
                      <a:pt x="9002" y="1901"/>
                    </a:lnTo>
                    <a:lnTo>
                      <a:pt x="9072" y="1831"/>
                    </a:lnTo>
                    <a:lnTo>
                      <a:pt x="9141" y="1762"/>
                    </a:lnTo>
                    <a:lnTo>
                      <a:pt x="9197" y="1693"/>
                    </a:lnTo>
                    <a:lnTo>
                      <a:pt x="9252" y="1609"/>
                    </a:lnTo>
                    <a:lnTo>
                      <a:pt x="9294" y="1526"/>
                    </a:lnTo>
                    <a:lnTo>
                      <a:pt x="9321" y="1429"/>
                    </a:lnTo>
                    <a:lnTo>
                      <a:pt x="9335" y="1332"/>
                    </a:lnTo>
                    <a:lnTo>
                      <a:pt x="9349" y="1235"/>
                    </a:lnTo>
                    <a:lnTo>
                      <a:pt x="9335" y="1138"/>
                    </a:lnTo>
                    <a:lnTo>
                      <a:pt x="9335" y="1041"/>
                    </a:lnTo>
                    <a:lnTo>
                      <a:pt x="9308" y="958"/>
                    </a:lnTo>
                    <a:lnTo>
                      <a:pt x="9280" y="874"/>
                    </a:lnTo>
                    <a:lnTo>
                      <a:pt x="9238" y="791"/>
                    </a:lnTo>
                    <a:lnTo>
                      <a:pt x="9183" y="722"/>
                    </a:lnTo>
                    <a:lnTo>
                      <a:pt x="9127" y="652"/>
                    </a:lnTo>
                    <a:lnTo>
                      <a:pt x="9002" y="528"/>
                    </a:lnTo>
                    <a:lnTo>
                      <a:pt x="8836" y="417"/>
                    </a:lnTo>
                    <a:lnTo>
                      <a:pt x="8656" y="319"/>
                    </a:lnTo>
                    <a:lnTo>
                      <a:pt x="8461" y="250"/>
                    </a:lnTo>
                    <a:lnTo>
                      <a:pt x="8253" y="181"/>
                    </a:lnTo>
                    <a:lnTo>
                      <a:pt x="8031" y="125"/>
                    </a:lnTo>
                    <a:lnTo>
                      <a:pt x="7809" y="70"/>
                    </a:lnTo>
                    <a:lnTo>
                      <a:pt x="7574" y="42"/>
                    </a:lnTo>
                    <a:lnTo>
                      <a:pt x="7352" y="14"/>
                    </a:lnTo>
                    <a:lnTo>
                      <a:pt x="7116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77"/>
              <p:cNvSpPr/>
              <p:nvPr/>
            </p:nvSpPr>
            <p:spPr>
              <a:xfrm>
                <a:off x="1594800" y="986100"/>
                <a:ext cx="91225" cy="352700"/>
              </a:xfrm>
              <a:custGeom>
                <a:rect b="b" l="l" r="r" t="t"/>
                <a:pathLst>
                  <a:path extrusionOk="0" h="14108" w="3649">
                    <a:moveTo>
                      <a:pt x="2317" y="1"/>
                    </a:moveTo>
                    <a:lnTo>
                      <a:pt x="2219" y="29"/>
                    </a:lnTo>
                    <a:lnTo>
                      <a:pt x="2122" y="70"/>
                    </a:lnTo>
                    <a:lnTo>
                      <a:pt x="2039" y="126"/>
                    </a:lnTo>
                    <a:lnTo>
                      <a:pt x="1942" y="209"/>
                    </a:lnTo>
                    <a:lnTo>
                      <a:pt x="1859" y="292"/>
                    </a:lnTo>
                    <a:lnTo>
                      <a:pt x="1762" y="417"/>
                    </a:lnTo>
                    <a:lnTo>
                      <a:pt x="1678" y="542"/>
                    </a:lnTo>
                    <a:lnTo>
                      <a:pt x="1595" y="681"/>
                    </a:lnTo>
                    <a:lnTo>
                      <a:pt x="1526" y="847"/>
                    </a:lnTo>
                    <a:lnTo>
                      <a:pt x="1359" y="1208"/>
                    </a:lnTo>
                    <a:lnTo>
                      <a:pt x="1221" y="1624"/>
                    </a:lnTo>
                    <a:lnTo>
                      <a:pt x="1082" y="2082"/>
                    </a:lnTo>
                    <a:lnTo>
                      <a:pt x="943" y="2581"/>
                    </a:lnTo>
                    <a:lnTo>
                      <a:pt x="818" y="3122"/>
                    </a:lnTo>
                    <a:lnTo>
                      <a:pt x="707" y="3691"/>
                    </a:lnTo>
                    <a:lnTo>
                      <a:pt x="597" y="4287"/>
                    </a:lnTo>
                    <a:lnTo>
                      <a:pt x="499" y="4911"/>
                    </a:lnTo>
                    <a:lnTo>
                      <a:pt x="402" y="5549"/>
                    </a:lnTo>
                    <a:lnTo>
                      <a:pt x="319" y="6187"/>
                    </a:lnTo>
                    <a:lnTo>
                      <a:pt x="250" y="6839"/>
                    </a:lnTo>
                    <a:lnTo>
                      <a:pt x="194" y="7505"/>
                    </a:lnTo>
                    <a:lnTo>
                      <a:pt x="139" y="8157"/>
                    </a:lnTo>
                    <a:lnTo>
                      <a:pt x="83" y="8795"/>
                    </a:lnTo>
                    <a:lnTo>
                      <a:pt x="56" y="9419"/>
                    </a:lnTo>
                    <a:lnTo>
                      <a:pt x="28" y="10030"/>
                    </a:lnTo>
                    <a:lnTo>
                      <a:pt x="0" y="10626"/>
                    </a:lnTo>
                    <a:lnTo>
                      <a:pt x="0" y="11181"/>
                    </a:lnTo>
                    <a:lnTo>
                      <a:pt x="0" y="11708"/>
                    </a:lnTo>
                    <a:lnTo>
                      <a:pt x="0" y="12194"/>
                    </a:lnTo>
                    <a:lnTo>
                      <a:pt x="28" y="12624"/>
                    </a:lnTo>
                    <a:lnTo>
                      <a:pt x="56" y="13026"/>
                    </a:lnTo>
                    <a:lnTo>
                      <a:pt x="97" y="13359"/>
                    </a:lnTo>
                    <a:lnTo>
                      <a:pt x="153" y="13636"/>
                    </a:lnTo>
                    <a:lnTo>
                      <a:pt x="208" y="13844"/>
                    </a:lnTo>
                    <a:lnTo>
                      <a:pt x="250" y="13927"/>
                    </a:lnTo>
                    <a:lnTo>
                      <a:pt x="277" y="13997"/>
                    </a:lnTo>
                    <a:lnTo>
                      <a:pt x="319" y="14038"/>
                    </a:lnTo>
                    <a:lnTo>
                      <a:pt x="361" y="14066"/>
                    </a:lnTo>
                    <a:lnTo>
                      <a:pt x="458" y="14080"/>
                    </a:lnTo>
                    <a:lnTo>
                      <a:pt x="555" y="14094"/>
                    </a:lnTo>
                    <a:lnTo>
                      <a:pt x="652" y="14108"/>
                    </a:lnTo>
                    <a:lnTo>
                      <a:pt x="763" y="14108"/>
                    </a:lnTo>
                    <a:lnTo>
                      <a:pt x="985" y="14066"/>
                    </a:lnTo>
                    <a:lnTo>
                      <a:pt x="1221" y="14011"/>
                    </a:lnTo>
                    <a:lnTo>
                      <a:pt x="1470" y="13927"/>
                    </a:lnTo>
                    <a:lnTo>
                      <a:pt x="1706" y="13816"/>
                    </a:lnTo>
                    <a:lnTo>
                      <a:pt x="1956" y="13705"/>
                    </a:lnTo>
                    <a:lnTo>
                      <a:pt x="2192" y="13581"/>
                    </a:lnTo>
                    <a:lnTo>
                      <a:pt x="2636" y="13317"/>
                    </a:lnTo>
                    <a:lnTo>
                      <a:pt x="2996" y="13081"/>
                    </a:lnTo>
                    <a:lnTo>
                      <a:pt x="3329" y="12845"/>
                    </a:lnTo>
                    <a:lnTo>
                      <a:pt x="3371" y="12249"/>
                    </a:lnTo>
                    <a:lnTo>
                      <a:pt x="3468" y="10779"/>
                    </a:lnTo>
                    <a:lnTo>
                      <a:pt x="3537" y="9808"/>
                    </a:lnTo>
                    <a:lnTo>
                      <a:pt x="3579" y="8740"/>
                    </a:lnTo>
                    <a:lnTo>
                      <a:pt x="3620" y="7588"/>
                    </a:lnTo>
                    <a:lnTo>
                      <a:pt x="3648" y="6409"/>
                    </a:lnTo>
                    <a:lnTo>
                      <a:pt x="3648" y="5230"/>
                    </a:lnTo>
                    <a:lnTo>
                      <a:pt x="3634" y="4648"/>
                    </a:lnTo>
                    <a:lnTo>
                      <a:pt x="3620" y="4079"/>
                    </a:lnTo>
                    <a:lnTo>
                      <a:pt x="3593" y="3538"/>
                    </a:lnTo>
                    <a:lnTo>
                      <a:pt x="3551" y="3011"/>
                    </a:lnTo>
                    <a:lnTo>
                      <a:pt x="3496" y="2512"/>
                    </a:lnTo>
                    <a:lnTo>
                      <a:pt x="3426" y="2040"/>
                    </a:lnTo>
                    <a:lnTo>
                      <a:pt x="3357" y="1610"/>
                    </a:lnTo>
                    <a:lnTo>
                      <a:pt x="3274" y="1222"/>
                    </a:lnTo>
                    <a:lnTo>
                      <a:pt x="3163" y="889"/>
                    </a:lnTo>
                    <a:lnTo>
                      <a:pt x="3107" y="722"/>
                    </a:lnTo>
                    <a:lnTo>
                      <a:pt x="3052" y="583"/>
                    </a:lnTo>
                    <a:lnTo>
                      <a:pt x="2982" y="459"/>
                    </a:lnTo>
                    <a:lnTo>
                      <a:pt x="2913" y="348"/>
                    </a:lnTo>
                    <a:lnTo>
                      <a:pt x="2844" y="251"/>
                    </a:lnTo>
                    <a:lnTo>
                      <a:pt x="2760" y="167"/>
                    </a:lnTo>
                    <a:lnTo>
                      <a:pt x="2677" y="98"/>
                    </a:lnTo>
                    <a:lnTo>
                      <a:pt x="2594" y="42"/>
                    </a:lnTo>
                    <a:lnTo>
                      <a:pt x="2511" y="15"/>
                    </a:lnTo>
                    <a:lnTo>
                      <a:pt x="2414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77"/>
              <p:cNvSpPr/>
              <p:nvPr/>
            </p:nvSpPr>
            <p:spPr>
              <a:xfrm>
                <a:off x="1349275" y="1107825"/>
                <a:ext cx="80475" cy="312475"/>
              </a:xfrm>
              <a:custGeom>
                <a:rect b="b" l="l" r="r" t="t"/>
                <a:pathLst>
                  <a:path extrusionOk="0" h="12499" w="3219">
                    <a:moveTo>
                      <a:pt x="1166" y="1"/>
                    </a:moveTo>
                    <a:lnTo>
                      <a:pt x="1082" y="14"/>
                    </a:lnTo>
                    <a:lnTo>
                      <a:pt x="999" y="42"/>
                    </a:lnTo>
                    <a:lnTo>
                      <a:pt x="916" y="98"/>
                    </a:lnTo>
                    <a:lnTo>
                      <a:pt x="847" y="153"/>
                    </a:lnTo>
                    <a:lnTo>
                      <a:pt x="777" y="236"/>
                    </a:lnTo>
                    <a:lnTo>
                      <a:pt x="708" y="320"/>
                    </a:lnTo>
                    <a:lnTo>
                      <a:pt x="638" y="431"/>
                    </a:lnTo>
                    <a:lnTo>
                      <a:pt x="583" y="555"/>
                    </a:lnTo>
                    <a:lnTo>
                      <a:pt x="472" y="833"/>
                    </a:lnTo>
                    <a:lnTo>
                      <a:pt x="375" y="1166"/>
                    </a:lnTo>
                    <a:lnTo>
                      <a:pt x="292" y="1540"/>
                    </a:lnTo>
                    <a:lnTo>
                      <a:pt x="222" y="1956"/>
                    </a:lnTo>
                    <a:lnTo>
                      <a:pt x="153" y="2414"/>
                    </a:lnTo>
                    <a:lnTo>
                      <a:pt x="111" y="2900"/>
                    </a:lnTo>
                    <a:lnTo>
                      <a:pt x="70" y="3413"/>
                    </a:lnTo>
                    <a:lnTo>
                      <a:pt x="28" y="3940"/>
                    </a:lnTo>
                    <a:lnTo>
                      <a:pt x="14" y="4495"/>
                    </a:lnTo>
                    <a:lnTo>
                      <a:pt x="0" y="5050"/>
                    </a:lnTo>
                    <a:lnTo>
                      <a:pt x="0" y="5632"/>
                    </a:lnTo>
                    <a:lnTo>
                      <a:pt x="0" y="6201"/>
                    </a:lnTo>
                    <a:lnTo>
                      <a:pt x="42" y="7366"/>
                    </a:lnTo>
                    <a:lnTo>
                      <a:pt x="97" y="8476"/>
                    </a:lnTo>
                    <a:lnTo>
                      <a:pt x="181" y="9530"/>
                    </a:lnTo>
                    <a:lnTo>
                      <a:pt x="292" y="10473"/>
                    </a:lnTo>
                    <a:lnTo>
                      <a:pt x="347" y="10889"/>
                    </a:lnTo>
                    <a:lnTo>
                      <a:pt x="417" y="11278"/>
                    </a:lnTo>
                    <a:lnTo>
                      <a:pt x="486" y="11611"/>
                    </a:lnTo>
                    <a:lnTo>
                      <a:pt x="555" y="11902"/>
                    </a:lnTo>
                    <a:lnTo>
                      <a:pt x="625" y="12138"/>
                    </a:lnTo>
                    <a:lnTo>
                      <a:pt x="708" y="12318"/>
                    </a:lnTo>
                    <a:lnTo>
                      <a:pt x="749" y="12387"/>
                    </a:lnTo>
                    <a:lnTo>
                      <a:pt x="777" y="12443"/>
                    </a:lnTo>
                    <a:lnTo>
                      <a:pt x="819" y="12471"/>
                    </a:lnTo>
                    <a:lnTo>
                      <a:pt x="860" y="12498"/>
                    </a:lnTo>
                    <a:lnTo>
                      <a:pt x="944" y="12498"/>
                    </a:lnTo>
                    <a:lnTo>
                      <a:pt x="1027" y="12485"/>
                    </a:lnTo>
                    <a:lnTo>
                      <a:pt x="1124" y="12457"/>
                    </a:lnTo>
                    <a:lnTo>
                      <a:pt x="1207" y="12415"/>
                    </a:lnTo>
                    <a:lnTo>
                      <a:pt x="1304" y="12360"/>
                    </a:lnTo>
                    <a:lnTo>
                      <a:pt x="1401" y="12290"/>
                    </a:lnTo>
                    <a:lnTo>
                      <a:pt x="1596" y="12110"/>
                    </a:lnTo>
                    <a:lnTo>
                      <a:pt x="1790" y="11902"/>
                    </a:lnTo>
                    <a:lnTo>
                      <a:pt x="1984" y="11652"/>
                    </a:lnTo>
                    <a:lnTo>
                      <a:pt x="2178" y="11375"/>
                    </a:lnTo>
                    <a:lnTo>
                      <a:pt x="2358" y="11097"/>
                    </a:lnTo>
                    <a:lnTo>
                      <a:pt x="2691" y="10543"/>
                    </a:lnTo>
                    <a:lnTo>
                      <a:pt x="2969" y="10057"/>
                    </a:lnTo>
                    <a:lnTo>
                      <a:pt x="3218" y="9572"/>
                    </a:lnTo>
                    <a:lnTo>
                      <a:pt x="3191" y="9114"/>
                    </a:lnTo>
                    <a:lnTo>
                      <a:pt x="3135" y="7990"/>
                    </a:lnTo>
                    <a:lnTo>
                      <a:pt x="3094" y="7255"/>
                    </a:lnTo>
                    <a:lnTo>
                      <a:pt x="3038" y="6451"/>
                    </a:lnTo>
                    <a:lnTo>
                      <a:pt x="2969" y="5591"/>
                    </a:lnTo>
                    <a:lnTo>
                      <a:pt x="2872" y="4689"/>
                    </a:lnTo>
                    <a:lnTo>
                      <a:pt x="2747" y="3801"/>
                    </a:lnTo>
                    <a:lnTo>
                      <a:pt x="2608" y="2955"/>
                    </a:lnTo>
                    <a:lnTo>
                      <a:pt x="2539" y="2539"/>
                    </a:lnTo>
                    <a:lnTo>
                      <a:pt x="2442" y="2151"/>
                    </a:lnTo>
                    <a:lnTo>
                      <a:pt x="2358" y="1790"/>
                    </a:lnTo>
                    <a:lnTo>
                      <a:pt x="2247" y="1443"/>
                    </a:lnTo>
                    <a:lnTo>
                      <a:pt x="2150" y="1124"/>
                    </a:lnTo>
                    <a:lnTo>
                      <a:pt x="2026" y="847"/>
                    </a:lnTo>
                    <a:lnTo>
                      <a:pt x="1901" y="597"/>
                    </a:lnTo>
                    <a:lnTo>
                      <a:pt x="1776" y="389"/>
                    </a:lnTo>
                    <a:lnTo>
                      <a:pt x="1707" y="292"/>
                    </a:lnTo>
                    <a:lnTo>
                      <a:pt x="1637" y="223"/>
                    </a:lnTo>
                    <a:lnTo>
                      <a:pt x="1568" y="153"/>
                    </a:lnTo>
                    <a:lnTo>
                      <a:pt x="1485" y="98"/>
                    </a:lnTo>
                    <a:lnTo>
                      <a:pt x="1401" y="56"/>
                    </a:lnTo>
                    <a:lnTo>
                      <a:pt x="1332" y="28"/>
                    </a:lnTo>
                    <a:lnTo>
                      <a:pt x="1249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77"/>
              <p:cNvSpPr/>
              <p:nvPr/>
            </p:nvSpPr>
            <p:spPr>
              <a:xfrm>
                <a:off x="1428000" y="1179600"/>
                <a:ext cx="85325" cy="198050"/>
              </a:xfrm>
              <a:custGeom>
                <a:rect b="b" l="l" r="r" t="t"/>
                <a:pathLst>
                  <a:path extrusionOk="0" h="7922" w="3413">
                    <a:moveTo>
                      <a:pt x="1679" y="1"/>
                    </a:moveTo>
                    <a:lnTo>
                      <a:pt x="1581" y="15"/>
                    </a:lnTo>
                    <a:lnTo>
                      <a:pt x="1498" y="43"/>
                    </a:lnTo>
                    <a:lnTo>
                      <a:pt x="1401" y="70"/>
                    </a:lnTo>
                    <a:lnTo>
                      <a:pt x="1318" y="112"/>
                    </a:lnTo>
                    <a:lnTo>
                      <a:pt x="1235" y="167"/>
                    </a:lnTo>
                    <a:lnTo>
                      <a:pt x="1151" y="237"/>
                    </a:lnTo>
                    <a:lnTo>
                      <a:pt x="1013" y="389"/>
                    </a:lnTo>
                    <a:lnTo>
                      <a:pt x="874" y="570"/>
                    </a:lnTo>
                    <a:lnTo>
                      <a:pt x="735" y="792"/>
                    </a:lnTo>
                    <a:lnTo>
                      <a:pt x="624" y="1027"/>
                    </a:lnTo>
                    <a:lnTo>
                      <a:pt x="513" y="1305"/>
                    </a:lnTo>
                    <a:lnTo>
                      <a:pt x="416" y="1582"/>
                    </a:lnTo>
                    <a:lnTo>
                      <a:pt x="333" y="1901"/>
                    </a:lnTo>
                    <a:lnTo>
                      <a:pt x="264" y="2220"/>
                    </a:lnTo>
                    <a:lnTo>
                      <a:pt x="194" y="2567"/>
                    </a:lnTo>
                    <a:lnTo>
                      <a:pt x="139" y="2914"/>
                    </a:lnTo>
                    <a:lnTo>
                      <a:pt x="97" y="3274"/>
                    </a:lnTo>
                    <a:lnTo>
                      <a:pt x="56" y="3635"/>
                    </a:lnTo>
                    <a:lnTo>
                      <a:pt x="28" y="3996"/>
                    </a:lnTo>
                    <a:lnTo>
                      <a:pt x="14" y="4356"/>
                    </a:lnTo>
                    <a:lnTo>
                      <a:pt x="0" y="4731"/>
                    </a:lnTo>
                    <a:lnTo>
                      <a:pt x="0" y="5424"/>
                    </a:lnTo>
                    <a:lnTo>
                      <a:pt x="14" y="5771"/>
                    </a:lnTo>
                    <a:lnTo>
                      <a:pt x="28" y="6090"/>
                    </a:lnTo>
                    <a:lnTo>
                      <a:pt x="56" y="6395"/>
                    </a:lnTo>
                    <a:lnTo>
                      <a:pt x="97" y="6673"/>
                    </a:lnTo>
                    <a:lnTo>
                      <a:pt x="139" y="6936"/>
                    </a:lnTo>
                    <a:lnTo>
                      <a:pt x="194" y="7186"/>
                    </a:lnTo>
                    <a:lnTo>
                      <a:pt x="250" y="7394"/>
                    </a:lnTo>
                    <a:lnTo>
                      <a:pt x="305" y="7575"/>
                    </a:lnTo>
                    <a:lnTo>
                      <a:pt x="375" y="7713"/>
                    </a:lnTo>
                    <a:lnTo>
                      <a:pt x="444" y="7824"/>
                    </a:lnTo>
                    <a:lnTo>
                      <a:pt x="486" y="7866"/>
                    </a:lnTo>
                    <a:lnTo>
                      <a:pt x="527" y="7894"/>
                    </a:lnTo>
                    <a:lnTo>
                      <a:pt x="569" y="7907"/>
                    </a:lnTo>
                    <a:lnTo>
                      <a:pt x="610" y="7921"/>
                    </a:lnTo>
                    <a:lnTo>
                      <a:pt x="708" y="7921"/>
                    </a:lnTo>
                    <a:lnTo>
                      <a:pt x="805" y="7907"/>
                    </a:lnTo>
                    <a:lnTo>
                      <a:pt x="902" y="7894"/>
                    </a:lnTo>
                    <a:lnTo>
                      <a:pt x="999" y="7852"/>
                    </a:lnTo>
                    <a:lnTo>
                      <a:pt x="1221" y="7769"/>
                    </a:lnTo>
                    <a:lnTo>
                      <a:pt x="1443" y="7644"/>
                    </a:lnTo>
                    <a:lnTo>
                      <a:pt x="1679" y="7491"/>
                    </a:lnTo>
                    <a:lnTo>
                      <a:pt x="1900" y="7325"/>
                    </a:lnTo>
                    <a:lnTo>
                      <a:pt x="2136" y="7145"/>
                    </a:lnTo>
                    <a:lnTo>
                      <a:pt x="2358" y="6950"/>
                    </a:lnTo>
                    <a:lnTo>
                      <a:pt x="2760" y="6576"/>
                    </a:lnTo>
                    <a:lnTo>
                      <a:pt x="3093" y="6257"/>
                    </a:lnTo>
                    <a:lnTo>
                      <a:pt x="3399" y="5938"/>
                    </a:lnTo>
                    <a:lnTo>
                      <a:pt x="3399" y="5646"/>
                    </a:lnTo>
                    <a:lnTo>
                      <a:pt x="3412" y="4939"/>
                    </a:lnTo>
                    <a:lnTo>
                      <a:pt x="3399" y="4481"/>
                    </a:lnTo>
                    <a:lnTo>
                      <a:pt x="3385" y="3968"/>
                    </a:lnTo>
                    <a:lnTo>
                      <a:pt x="3357" y="3427"/>
                    </a:lnTo>
                    <a:lnTo>
                      <a:pt x="3301" y="2872"/>
                    </a:lnTo>
                    <a:lnTo>
                      <a:pt x="3218" y="2317"/>
                    </a:lnTo>
                    <a:lnTo>
                      <a:pt x="3177" y="2054"/>
                    </a:lnTo>
                    <a:lnTo>
                      <a:pt x="3121" y="1790"/>
                    </a:lnTo>
                    <a:lnTo>
                      <a:pt x="3052" y="1527"/>
                    </a:lnTo>
                    <a:lnTo>
                      <a:pt x="2982" y="1291"/>
                    </a:lnTo>
                    <a:lnTo>
                      <a:pt x="2899" y="1055"/>
                    </a:lnTo>
                    <a:lnTo>
                      <a:pt x="2802" y="847"/>
                    </a:lnTo>
                    <a:lnTo>
                      <a:pt x="2705" y="653"/>
                    </a:lnTo>
                    <a:lnTo>
                      <a:pt x="2594" y="486"/>
                    </a:lnTo>
                    <a:lnTo>
                      <a:pt x="2469" y="334"/>
                    </a:lnTo>
                    <a:lnTo>
                      <a:pt x="2344" y="209"/>
                    </a:lnTo>
                    <a:lnTo>
                      <a:pt x="2192" y="112"/>
                    </a:lnTo>
                    <a:lnTo>
                      <a:pt x="2109" y="70"/>
                    </a:lnTo>
                    <a:lnTo>
                      <a:pt x="2039" y="43"/>
                    </a:lnTo>
                    <a:lnTo>
                      <a:pt x="1956" y="15"/>
                    </a:lnTo>
                    <a:lnTo>
                      <a:pt x="1859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77"/>
              <p:cNvSpPr/>
              <p:nvPr/>
            </p:nvSpPr>
            <p:spPr>
              <a:xfrm>
                <a:off x="1513300" y="1165050"/>
                <a:ext cx="85325" cy="198025"/>
              </a:xfrm>
              <a:custGeom>
                <a:rect b="b" l="l" r="r" t="t"/>
                <a:pathLst>
                  <a:path extrusionOk="0" h="7921" w="3413">
                    <a:moveTo>
                      <a:pt x="1679" y="0"/>
                    </a:moveTo>
                    <a:lnTo>
                      <a:pt x="1596" y="14"/>
                    </a:lnTo>
                    <a:lnTo>
                      <a:pt x="1498" y="42"/>
                    </a:lnTo>
                    <a:lnTo>
                      <a:pt x="1415" y="70"/>
                    </a:lnTo>
                    <a:lnTo>
                      <a:pt x="1332" y="111"/>
                    </a:lnTo>
                    <a:lnTo>
                      <a:pt x="1249" y="167"/>
                    </a:lnTo>
                    <a:lnTo>
                      <a:pt x="1166" y="236"/>
                    </a:lnTo>
                    <a:lnTo>
                      <a:pt x="1013" y="389"/>
                    </a:lnTo>
                    <a:lnTo>
                      <a:pt x="874" y="569"/>
                    </a:lnTo>
                    <a:lnTo>
                      <a:pt x="749" y="791"/>
                    </a:lnTo>
                    <a:lnTo>
                      <a:pt x="625" y="1027"/>
                    </a:lnTo>
                    <a:lnTo>
                      <a:pt x="527" y="1304"/>
                    </a:lnTo>
                    <a:lnTo>
                      <a:pt x="430" y="1582"/>
                    </a:lnTo>
                    <a:lnTo>
                      <a:pt x="347" y="1901"/>
                    </a:lnTo>
                    <a:lnTo>
                      <a:pt x="264" y="2220"/>
                    </a:lnTo>
                    <a:lnTo>
                      <a:pt x="208" y="2566"/>
                    </a:lnTo>
                    <a:lnTo>
                      <a:pt x="153" y="2913"/>
                    </a:lnTo>
                    <a:lnTo>
                      <a:pt x="97" y="3274"/>
                    </a:lnTo>
                    <a:lnTo>
                      <a:pt x="70" y="3635"/>
                    </a:lnTo>
                    <a:lnTo>
                      <a:pt x="28" y="3995"/>
                    </a:lnTo>
                    <a:lnTo>
                      <a:pt x="14" y="4356"/>
                    </a:lnTo>
                    <a:lnTo>
                      <a:pt x="0" y="4730"/>
                    </a:lnTo>
                    <a:lnTo>
                      <a:pt x="0" y="5424"/>
                    </a:lnTo>
                    <a:lnTo>
                      <a:pt x="14" y="5771"/>
                    </a:lnTo>
                    <a:lnTo>
                      <a:pt x="42" y="6090"/>
                    </a:lnTo>
                    <a:lnTo>
                      <a:pt x="70" y="6395"/>
                    </a:lnTo>
                    <a:lnTo>
                      <a:pt x="111" y="6672"/>
                    </a:lnTo>
                    <a:lnTo>
                      <a:pt x="153" y="6936"/>
                    </a:lnTo>
                    <a:lnTo>
                      <a:pt x="195" y="7186"/>
                    </a:lnTo>
                    <a:lnTo>
                      <a:pt x="250" y="7394"/>
                    </a:lnTo>
                    <a:lnTo>
                      <a:pt x="319" y="7574"/>
                    </a:lnTo>
                    <a:lnTo>
                      <a:pt x="389" y="7713"/>
                    </a:lnTo>
                    <a:lnTo>
                      <a:pt x="458" y="7824"/>
                    </a:lnTo>
                    <a:lnTo>
                      <a:pt x="500" y="7865"/>
                    </a:lnTo>
                    <a:lnTo>
                      <a:pt x="541" y="7893"/>
                    </a:lnTo>
                    <a:lnTo>
                      <a:pt x="583" y="7921"/>
                    </a:lnTo>
                    <a:lnTo>
                      <a:pt x="708" y="7921"/>
                    </a:lnTo>
                    <a:lnTo>
                      <a:pt x="805" y="7907"/>
                    </a:lnTo>
                    <a:lnTo>
                      <a:pt x="902" y="7893"/>
                    </a:lnTo>
                    <a:lnTo>
                      <a:pt x="1013" y="7851"/>
                    </a:lnTo>
                    <a:lnTo>
                      <a:pt x="1221" y="7768"/>
                    </a:lnTo>
                    <a:lnTo>
                      <a:pt x="1443" y="7643"/>
                    </a:lnTo>
                    <a:lnTo>
                      <a:pt x="1679" y="7491"/>
                    </a:lnTo>
                    <a:lnTo>
                      <a:pt x="1915" y="7324"/>
                    </a:lnTo>
                    <a:lnTo>
                      <a:pt x="2137" y="7144"/>
                    </a:lnTo>
                    <a:lnTo>
                      <a:pt x="2358" y="6950"/>
                    </a:lnTo>
                    <a:lnTo>
                      <a:pt x="2775" y="6589"/>
                    </a:lnTo>
                    <a:lnTo>
                      <a:pt x="3094" y="6256"/>
                    </a:lnTo>
                    <a:lnTo>
                      <a:pt x="3399" y="5937"/>
                    </a:lnTo>
                    <a:lnTo>
                      <a:pt x="3413" y="5646"/>
                    </a:lnTo>
                    <a:lnTo>
                      <a:pt x="3413" y="4938"/>
                    </a:lnTo>
                    <a:lnTo>
                      <a:pt x="3413" y="4481"/>
                    </a:lnTo>
                    <a:lnTo>
                      <a:pt x="3399" y="3967"/>
                    </a:lnTo>
                    <a:lnTo>
                      <a:pt x="3357" y="3426"/>
                    </a:lnTo>
                    <a:lnTo>
                      <a:pt x="3302" y="2872"/>
                    </a:lnTo>
                    <a:lnTo>
                      <a:pt x="3232" y="2317"/>
                    </a:lnTo>
                    <a:lnTo>
                      <a:pt x="3177" y="2053"/>
                    </a:lnTo>
                    <a:lnTo>
                      <a:pt x="3121" y="1790"/>
                    </a:lnTo>
                    <a:lnTo>
                      <a:pt x="3066" y="1526"/>
                    </a:lnTo>
                    <a:lnTo>
                      <a:pt x="2983" y="1290"/>
                    </a:lnTo>
                    <a:lnTo>
                      <a:pt x="2899" y="1055"/>
                    </a:lnTo>
                    <a:lnTo>
                      <a:pt x="2816" y="846"/>
                    </a:lnTo>
                    <a:lnTo>
                      <a:pt x="2719" y="652"/>
                    </a:lnTo>
                    <a:lnTo>
                      <a:pt x="2608" y="486"/>
                    </a:lnTo>
                    <a:lnTo>
                      <a:pt x="2483" y="333"/>
                    </a:lnTo>
                    <a:lnTo>
                      <a:pt x="2345" y="208"/>
                    </a:lnTo>
                    <a:lnTo>
                      <a:pt x="2206" y="111"/>
                    </a:lnTo>
                    <a:lnTo>
                      <a:pt x="2123" y="70"/>
                    </a:lnTo>
                    <a:lnTo>
                      <a:pt x="2039" y="42"/>
                    </a:lnTo>
                    <a:lnTo>
                      <a:pt x="1956" y="14"/>
                    </a:lnTo>
                    <a:lnTo>
                      <a:pt x="187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77"/>
              <p:cNvSpPr/>
              <p:nvPr/>
            </p:nvSpPr>
            <p:spPr>
              <a:xfrm>
                <a:off x="1365575" y="1272900"/>
                <a:ext cx="312800" cy="282650"/>
              </a:xfrm>
              <a:custGeom>
                <a:rect b="b" l="l" r="r" t="t"/>
                <a:pathLst>
                  <a:path extrusionOk="0" h="11306" w="12512">
                    <a:moveTo>
                      <a:pt x="6742" y="0"/>
                    </a:moveTo>
                    <a:lnTo>
                      <a:pt x="6436" y="14"/>
                    </a:lnTo>
                    <a:lnTo>
                      <a:pt x="6131" y="42"/>
                    </a:lnTo>
                    <a:lnTo>
                      <a:pt x="5826" y="83"/>
                    </a:lnTo>
                    <a:lnTo>
                      <a:pt x="5521" y="139"/>
                    </a:lnTo>
                    <a:lnTo>
                      <a:pt x="5216" y="222"/>
                    </a:lnTo>
                    <a:lnTo>
                      <a:pt x="4911" y="305"/>
                    </a:lnTo>
                    <a:lnTo>
                      <a:pt x="4606" y="402"/>
                    </a:lnTo>
                    <a:lnTo>
                      <a:pt x="4300" y="513"/>
                    </a:lnTo>
                    <a:lnTo>
                      <a:pt x="3995" y="638"/>
                    </a:lnTo>
                    <a:lnTo>
                      <a:pt x="3690" y="791"/>
                    </a:lnTo>
                    <a:lnTo>
                      <a:pt x="3413" y="943"/>
                    </a:lnTo>
                    <a:lnTo>
                      <a:pt x="3135" y="1096"/>
                    </a:lnTo>
                    <a:lnTo>
                      <a:pt x="2872" y="1276"/>
                    </a:lnTo>
                    <a:lnTo>
                      <a:pt x="2608" y="1457"/>
                    </a:lnTo>
                    <a:lnTo>
                      <a:pt x="2358" y="1651"/>
                    </a:lnTo>
                    <a:lnTo>
                      <a:pt x="2123" y="1845"/>
                    </a:lnTo>
                    <a:lnTo>
                      <a:pt x="1901" y="2053"/>
                    </a:lnTo>
                    <a:lnTo>
                      <a:pt x="1693" y="2275"/>
                    </a:lnTo>
                    <a:lnTo>
                      <a:pt x="1485" y="2497"/>
                    </a:lnTo>
                    <a:lnTo>
                      <a:pt x="1304" y="2733"/>
                    </a:lnTo>
                    <a:lnTo>
                      <a:pt x="1124" y="2969"/>
                    </a:lnTo>
                    <a:lnTo>
                      <a:pt x="957" y="3204"/>
                    </a:lnTo>
                    <a:lnTo>
                      <a:pt x="805" y="3454"/>
                    </a:lnTo>
                    <a:lnTo>
                      <a:pt x="666" y="3704"/>
                    </a:lnTo>
                    <a:lnTo>
                      <a:pt x="541" y="3967"/>
                    </a:lnTo>
                    <a:lnTo>
                      <a:pt x="416" y="4231"/>
                    </a:lnTo>
                    <a:lnTo>
                      <a:pt x="319" y="4494"/>
                    </a:lnTo>
                    <a:lnTo>
                      <a:pt x="236" y="4758"/>
                    </a:lnTo>
                    <a:lnTo>
                      <a:pt x="153" y="5022"/>
                    </a:lnTo>
                    <a:lnTo>
                      <a:pt x="97" y="5299"/>
                    </a:lnTo>
                    <a:lnTo>
                      <a:pt x="56" y="5576"/>
                    </a:lnTo>
                    <a:lnTo>
                      <a:pt x="28" y="5840"/>
                    </a:lnTo>
                    <a:lnTo>
                      <a:pt x="0" y="6117"/>
                    </a:lnTo>
                    <a:lnTo>
                      <a:pt x="0" y="6395"/>
                    </a:lnTo>
                    <a:lnTo>
                      <a:pt x="14" y="6672"/>
                    </a:lnTo>
                    <a:lnTo>
                      <a:pt x="42" y="6936"/>
                    </a:lnTo>
                    <a:lnTo>
                      <a:pt x="84" y="7213"/>
                    </a:lnTo>
                    <a:lnTo>
                      <a:pt x="153" y="7477"/>
                    </a:lnTo>
                    <a:lnTo>
                      <a:pt x="222" y="7754"/>
                    </a:lnTo>
                    <a:lnTo>
                      <a:pt x="319" y="8018"/>
                    </a:lnTo>
                    <a:lnTo>
                      <a:pt x="430" y="8281"/>
                    </a:lnTo>
                    <a:lnTo>
                      <a:pt x="555" y="8531"/>
                    </a:lnTo>
                    <a:lnTo>
                      <a:pt x="694" y="8767"/>
                    </a:lnTo>
                    <a:lnTo>
                      <a:pt x="833" y="9003"/>
                    </a:lnTo>
                    <a:lnTo>
                      <a:pt x="999" y="9224"/>
                    </a:lnTo>
                    <a:lnTo>
                      <a:pt x="1179" y="9446"/>
                    </a:lnTo>
                    <a:lnTo>
                      <a:pt x="1360" y="9641"/>
                    </a:lnTo>
                    <a:lnTo>
                      <a:pt x="1554" y="9835"/>
                    </a:lnTo>
                    <a:lnTo>
                      <a:pt x="1762" y="10015"/>
                    </a:lnTo>
                    <a:lnTo>
                      <a:pt x="1984" y="10182"/>
                    </a:lnTo>
                    <a:lnTo>
                      <a:pt x="2206" y="10348"/>
                    </a:lnTo>
                    <a:lnTo>
                      <a:pt x="2442" y="10487"/>
                    </a:lnTo>
                    <a:lnTo>
                      <a:pt x="2691" y="10625"/>
                    </a:lnTo>
                    <a:lnTo>
                      <a:pt x="2941" y="10750"/>
                    </a:lnTo>
                    <a:lnTo>
                      <a:pt x="3205" y="10861"/>
                    </a:lnTo>
                    <a:lnTo>
                      <a:pt x="3468" y="10958"/>
                    </a:lnTo>
                    <a:lnTo>
                      <a:pt x="3732" y="11042"/>
                    </a:lnTo>
                    <a:lnTo>
                      <a:pt x="4009" y="11125"/>
                    </a:lnTo>
                    <a:lnTo>
                      <a:pt x="4300" y="11180"/>
                    </a:lnTo>
                    <a:lnTo>
                      <a:pt x="4578" y="11236"/>
                    </a:lnTo>
                    <a:lnTo>
                      <a:pt x="4869" y="11264"/>
                    </a:lnTo>
                    <a:lnTo>
                      <a:pt x="5174" y="11291"/>
                    </a:lnTo>
                    <a:lnTo>
                      <a:pt x="5466" y="11305"/>
                    </a:lnTo>
                    <a:lnTo>
                      <a:pt x="5771" y="11305"/>
                    </a:lnTo>
                    <a:lnTo>
                      <a:pt x="6076" y="11277"/>
                    </a:lnTo>
                    <a:lnTo>
                      <a:pt x="6381" y="11250"/>
                    </a:lnTo>
                    <a:lnTo>
                      <a:pt x="6686" y="11208"/>
                    </a:lnTo>
                    <a:lnTo>
                      <a:pt x="6991" y="11153"/>
                    </a:lnTo>
                    <a:lnTo>
                      <a:pt x="7296" y="11083"/>
                    </a:lnTo>
                    <a:lnTo>
                      <a:pt x="7602" y="11000"/>
                    </a:lnTo>
                    <a:lnTo>
                      <a:pt x="7907" y="10903"/>
                    </a:lnTo>
                    <a:lnTo>
                      <a:pt x="8212" y="10778"/>
                    </a:lnTo>
                    <a:lnTo>
                      <a:pt x="8517" y="10653"/>
                    </a:lnTo>
                    <a:lnTo>
                      <a:pt x="8822" y="10514"/>
                    </a:lnTo>
                    <a:lnTo>
                      <a:pt x="9100" y="10362"/>
                    </a:lnTo>
                    <a:lnTo>
                      <a:pt x="9377" y="10195"/>
                    </a:lnTo>
                    <a:lnTo>
                      <a:pt x="9655" y="10029"/>
                    </a:lnTo>
                    <a:lnTo>
                      <a:pt x="9904" y="9835"/>
                    </a:lnTo>
                    <a:lnTo>
                      <a:pt x="10154" y="9654"/>
                    </a:lnTo>
                    <a:lnTo>
                      <a:pt x="10390" y="9446"/>
                    </a:lnTo>
                    <a:lnTo>
                      <a:pt x="10612" y="9238"/>
                    </a:lnTo>
                    <a:lnTo>
                      <a:pt x="10820" y="9016"/>
                    </a:lnTo>
                    <a:lnTo>
                      <a:pt x="11028" y="8794"/>
                    </a:lnTo>
                    <a:lnTo>
                      <a:pt x="11208" y="8573"/>
                    </a:lnTo>
                    <a:lnTo>
                      <a:pt x="11388" y="8337"/>
                    </a:lnTo>
                    <a:lnTo>
                      <a:pt x="11555" y="8087"/>
                    </a:lnTo>
                    <a:lnTo>
                      <a:pt x="11707" y="7837"/>
                    </a:lnTo>
                    <a:lnTo>
                      <a:pt x="11846" y="7588"/>
                    </a:lnTo>
                    <a:lnTo>
                      <a:pt x="11985" y="7338"/>
                    </a:lnTo>
                    <a:lnTo>
                      <a:pt x="12096" y="7074"/>
                    </a:lnTo>
                    <a:lnTo>
                      <a:pt x="12193" y="6811"/>
                    </a:lnTo>
                    <a:lnTo>
                      <a:pt x="12276" y="6533"/>
                    </a:lnTo>
                    <a:lnTo>
                      <a:pt x="12359" y="6270"/>
                    </a:lnTo>
                    <a:lnTo>
                      <a:pt x="12415" y="5993"/>
                    </a:lnTo>
                    <a:lnTo>
                      <a:pt x="12456" y="5729"/>
                    </a:lnTo>
                    <a:lnTo>
                      <a:pt x="12498" y="5452"/>
                    </a:lnTo>
                    <a:lnTo>
                      <a:pt x="12512" y="5174"/>
                    </a:lnTo>
                    <a:lnTo>
                      <a:pt x="12512" y="4911"/>
                    </a:lnTo>
                    <a:lnTo>
                      <a:pt x="12498" y="4633"/>
                    </a:lnTo>
                    <a:lnTo>
                      <a:pt x="12470" y="4356"/>
                    </a:lnTo>
                    <a:lnTo>
                      <a:pt x="12429" y="4092"/>
                    </a:lnTo>
                    <a:lnTo>
                      <a:pt x="12359" y="3815"/>
                    </a:lnTo>
                    <a:lnTo>
                      <a:pt x="12290" y="3551"/>
                    </a:lnTo>
                    <a:lnTo>
                      <a:pt x="12193" y="3288"/>
                    </a:lnTo>
                    <a:lnTo>
                      <a:pt x="12082" y="3024"/>
                    </a:lnTo>
                    <a:lnTo>
                      <a:pt x="11957" y="2774"/>
                    </a:lnTo>
                    <a:lnTo>
                      <a:pt x="11818" y="2525"/>
                    </a:lnTo>
                    <a:lnTo>
                      <a:pt x="11680" y="2289"/>
                    </a:lnTo>
                    <a:lnTo>
                      <a:pt x="11513" y="2067"/>
                    </a:lnTo>
                    <a:lnTo>
                      <a:pt x="11333" y="1859"/>
                    </a:lnTo>
                    <a:lnTo>
                      <a:pt x="11153" y="1651"/>
                    </a:lnTo>
                    <a:lnTo>
                      <a:pt x="10958" y="1457"/>
                    </a:lnTo>
                    <a:lnTo>
                      <a:pt x="10750" y="1276"/>
                    </a:lnTo>
                    <a:lnTo>
                      <a:pt x="10528" y="1110"/>
                    </a:lnTo>
                    <a:lnTo>
                      <a:pt x="10306" y="957"/>
                    </a:lnTo>
                    <a:lnTo>
                      <a:pt x="10071" y="805"/>
                    </a:lnTo>
                    <a:lnTo>
                      <a:pt x="9821" y="680"/>
                    </a:lnTo>
                    <a:lnTo>
                      <a:pt x="9571" y="555"/>
                    </a:lnTo>
                    <a:lnTo>
                      <a:pt x="9322" y="444"/>
                    </a:lnTo>
                    <a:lnTo>
                      <a:pt x="9044" y="333"/>
                    </a:lnTo>
                    <a:lnTo>
                      <a:pt x="8781" y="250"/>
                    </a:lnTo>
                    <a:lnTo>
                      <a:pt x="8503" y="181"/>
                    </a:lnTo>
                    <a:lnTo>
                      <a:pt x="8212" y="111"/>
                    </a:lnTo>
                    <a:lnTo>
                      <a:pt x="7935" y="70"/>
                    </a:lnTo>
                    <a:lnTo>
                      <a:pt x="7643" y="28"/>
                    </a:lnTo>
                    <a:lnTo>
                      <a:pt x="7338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77"/>
              <p:cNvSpPr/>
              <p:nvPr/>
            </p:nvSpPr>
            <p:spPr>
              <a:xfrm>
                <a:off x="1323950" y="1571475"/>
                <a:ext cx="396400" cy="255950"/>
              </a:xfrm>
              <a:custGeom>
                <a:rect b="b" l="l" r="r" t="t"/>
                <a:pathLst>
                  <a:path extrusionOk="0" h="10238" w="15856">
                    <a:moveTo>
                      <a:pt x="13858" y="0"/>
                    </a:moveTo>
                    <a:lnTo>
                      <a:pt x="13775" y="28"/>
                    </a:lnTo>
                    <a:lnTo>
                      <a:pt x="13691" y="56"/>
                    </a:lnTo>
                    <a:lnTo>
                      <a:pt x="13608" y="83"/>
                    </a:lnTo>
                    <a:lnTo>
                      <a:pt x="472" y="6589"/>
                    </a:lnTo>
                    <a:lnTo>
                      <a:pt x="403" y="6631"/>
                    </a:lnTo>
                    <a:lnTo>
                      <a:pt x="334" y="6686"/>
                    </a:lnTo>
                    <a:lnTo>
                      <a:pt x="264" y="6742"/>
                    </a:lnTo>
                    <a:lnTo>
                      <a:pt x="209" y="6797"/>
                    </a:lnTo>
                    <a:lnTo>
                      <a:pt x="112" y="6936"/>
                    </a:lnTo>
                    <a:lnTo>
                      <a:pt x="42" y="7088"/>
                    </a:lnTo>
                    <a:lnTo>
                      <a:pt x="1" y="7255"/>
                    </a:lnTo>
                    <a:lnTo>
                      <a:pt x="1" y="7421"/>
                    </a:lnTo>
                    <a:lnTo>
                      <a:pt x="1" y="7504"/>
                    </a:lnTo>
                    <a:lnTo>
                      <a:pt x="29" y="7588"/>
                    </a:lnTo>
                    <a:lnTo>
                      <a:pt x="42" y="7671"/>
                    </a:lnTo>
                    <a:lnTo>
                      <a:pt x="84" y="7754"/>
                    </a:lnTo>
                    <a:lnTo>
                      <a:pt x="1083" y="9752"/>
                    </a:lnTo>
                    <a:lnTo>
                      <a:pt x="1124" y="9835"/>
                    </a:lnTo>
                    <a:lnTo>
                      <a:pt x="1166" y="9904"/>
                    </a:lnTo>
                    <a:lnTo>
                      <a:pt x="1221" y="9960"/>
                    </a:lnTo>
                    <a:lnTo>
                      <a:pt x="1291" y="10029"/>
                    </a:lnTo>
                    <a:lnTo>
                      <a:pt x="1430" y="10126"/>
                    </a:lnTo>
                    <a:lnTo>
                      <a:pt x="1582" y="10195"/>
                    </a:lnTo>
                    <a:lnTo>
                      <a:pt x="1735" y="10223"/>
                    </a:lnTo>
                    <a:lnTo>
                      <a:pt x="1915" y="10237"/>
                    </a:lnTo>
                    <a:lnTo>
                      <a:pt x="1998" y="10223"/>
                    </a:lnTo>
                    <a:lnTo>
                      <a:pt x="2081" y="10209"/>
                    </a:lnTo>
                    <a:lnTo>
                      <a:pt x="2165" y="10182"/>
                    </a:lnTo>
                    <a:lnTo>
                      <a:pt x="2248" y="10140"/>
                    </a:lnTo>
                    <a:lnTo>
                      <a:pt x="15384" y="3634"/>
                    </a:lnTo>
                    <a:lnTo>
                      <a:pt x="15453" y="3593"/>
                    </a:lnTo>
                    <a:lnTo>
                      <a:pt x="15522" y="3551"/>
                    </a:lnTo>
                    <a:lnTo>
                      <a:pt x="15592" y="3496"/>
                    </a:lnTo>
                    <a:lnTo>
                      <a:pt x="15647" y="3426"/>
                    </a:lnTo>
                    <a:lnTo>
                      <a:pt x="15744" y="3288"/>
                    </a:lnTo>
                    <a:lnTo>
                      <a:pt x="15814" y="3135"/>
                    </a:lnTo>
                    <a:lnTo>
                      <a:pt x="15855" y="2982"/>
                    </a:lnTo>
                    <a:lnTo>
                      <a:pt x="15855" y="2802"/>
                    </a:lnTo>
                    <a:lnTo>
                      <a:pt x="15855" y="2719"/>
                    </a:lnTo>
                    <a:lnTo>
                      <a:pt x="15828" y="2636"/>
                    </a:lnTo>
                    <a:lnTo>
                      <a:pt x="15800" y="2552"/>
                    </a:lnTo>
                    <a:lnTo>
                      <a:pt x="15772" y="2469"/>
                    </a:lnTo>
                    <a:lnTo>
                      <a:pt x="14773" y="472"/>
                    </a:lnTo>
                    <a:lnTo>
                      <a:pt x="14732" y="402"/>
                    </a:lnTo>
                    <a:lnTo>
                      <a:pt x="14690" y="333"/>
                    </a:lnTo>
                    <a:lnTo>
                      <a:pt x="14621" y="264"/>
                    </a:lnTo>
                    <a:lnTo>
                      <a:pt x="14565" y="208"/>
                    </a:lnTo>
                    <a:lnTo>
                      <a:pt x="14427" y="111"/>
                    </a:lnTo>
                    <a:lnTo>
                      <a:pt x="14274" y="42"/>
                    </a:lnTo>
                    <a:lnTo>
                      <a:pt x="14108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77"/>
              <p:cNvSpPr/>
              <p:nvPr/>
            </p:nvSpPr>
            <p:spPr>
              <a:xfrm>
                <a:off x="1383600" y="1715725"/>
                <a:ext cx="70075" cy="69725"/>
              </a:xfrm>
              <a:custGeom>
                <a:rect b="b" l="l" r="r" t="t"/>
                <a:pathLst>
                  <a:path extrusionOk="0" h="2789" w="2803">
                    <a:moveTo>
                      <a:pt x="1318" y="1"/>
                    </a:moveTo>
                    <a:lnTo>
                      <a:pt x="1180" y="14"/>
                    </a:lnTo>
                    <a:lnTo>
                      <a:pt x="1041" y="42"/>
                    </a:lnTo>
                    <a:lnTo>
                      <a:pt x="902" y="84"/>
                    </a:lnTo>
                    <a:lnTo>
                      <a:pt x="777" y="139"/>
                    </a:lnTo>
                    <a:lnTo>
                      <a:pt x="653" y="222"/>
                    </a:lnTo>
                    <a:lnTo>
                      <a:pt x="542" y="292"/>
                    </a:lnTo>
                    <a:lnTo>
                      <a:pt x="431" y="389"/>
                    </a:lnTo>
                    <a:lnTo>
                      <a:pt x="334" y="486"/>
                    </a:lnTo>
                    <a:lnTo>
                      <a:pt x="250" y="597"/>
                    </a:lnTo>
                    <a:lnTo>
                      <a:pt x="181" y="708"/>
                    </a:lnTo>
                    <a:lnTo>
                      <a:pt x="125" y="833"/>
                    </a:lnTo>
                    <a:lnTo>
                      <a:pt x="70" y="958"/>
                    </a:lnTo>
                    <a:lnTo>
                      <a:pt x="42" y="1083"/>
                    </a:lnTo>
                    <a:lnTo>
                      <a:pt x="14" y="1207"/>
                    </a:lnTo>
                    <a:lnTo>
                      <a:pt x="1" y="1346"/>
                    </a:lnTo>
                    <a:lnTo>
                      <a:pt x="1" y="1485"/>
                    </a:lnTo>
                    <a:lnTo>
                      <a:pt x="14" y="1623"/>
                    </a:lnTo>
                    <a:lnTo>
                      <a:pt x="42" y="1748"/>
                    </a:lnTo>
                    <a:lnTo>
                      <a:pt x="84" y="1887"/>
                    </a:lnTo>
                    <a:lnTo>
                      <a:pt x="139" y="2012"/>
                    </a:lnTo>
                    <a:lnTo>
                      <a:pt x="223" y="2137"/>
                    </a:lnTo>
                    <a:lnTo>
                      <a:pt x="292" y="2262"/>
                    </a:lnTo>
                    <a:lnTo>
                      <a:pt x="389" y="2359"/>
                    </a:lnTo>
                    <a:lnTo>
                      <a:pt x="486" y="2456"/>
                    </a:lnTo>
                    <a:lnTo>
                      <a:pt x="597" y="2539"/>
                    </a:lnTo>
                    <a:lnTo>
                      <a:pt x="708" y="2608"/>
                    </a:lnTo>
                    <a:lnTo>
                      <a:pt x="833" y="2664"/>
                    </a:lnTo>
                    <a:lnTo>
                      <a:pt x="958" y="2719"/>
                    </a:lnTo>
                    <a:lnTo>
                      <a:pt x="1083" y="2761"/>
                    </a:lnTo>
                    <a:lnTo>
                      <a:pt x="1207" y="2775"/>
                    </a:lnTo>
                    <a:lnTo>
                      <a:pt x="1346" y="2789"/>
                    </a:lnTo>
                    <a:lnTo>
                      <a:pt x="1485" y="2789"/>
                    </a:lnTo>
                    <a:lnTo>
                      <a:pt x="1624" y="2775"/>
                    </a:lnTo>
                    <a:lnTo>
                      <a:pt x="1748" y="2747"/>
                    </a:lnTo>
                    <a:lnTo>
                      <a:pt x="1887" y="2705"/>
                    </a:lnTo>
                    <a:lnTo>
                      <a:pt x="2026" y="2650"/>
                    </a:lnTo>
                    <a:lnTo>
                      <a:pt x="2151" y="2581"/>
                    </a:lnTo>
                    <a:lnTo>
                      <a:pt x="2262" y="2497"/>
                    </a:lnTo>
                    <a:lnTo>
                      <a:pt x="2359" y="2400"/>
                    </a:lnTo>
                    <a:lnTo>
                      <a:pt x="2456" y="2303"/>
                    </a:lnTo>
                    <a:lnTo>
                      <a:pt x="2539" y="2206"/>
                    </a:lnTo>
                    <a:lnTo>
                      <a:pt x="2608" y="2081"/>
                    </a:lnTo>
                    <a:lnTo>
                      <a:pt x="2678" y="1970"/>
                    </a:lnTo>
                    <a:lnTo>
                      <a:pt x="2719" y="1845"/>
                    </a:lnTo>
                    <a:lnTo>
                      <a:pt x="2761" y="1707"/>
                    </a:lnTo>
                    <a:lnTo>
                      <a:pt x="2789" y="1582"/>
                    </a:lnTo>
                    <a:lnTo>
                      <a:pt x="2803" y="1443"/>
                    </a:lnTo>
                    <a:lnTo>
                      <a:pt x="2789" y="1318"/>
                    </a:lnTo>
                    <a:lnTo>
                      <a:pt x="2775" y="1180"/>
                    </a:lnTo>
                    <a:lnTo>
                      <a:pt x="2747" y="1041"/>
                    </a:lnTo>
                    <a:lnTo>
                      <a:pt x="2705" y="902"/>
                    </a:lnTo>
                    <a:lnTo>
                      <a:pt x="2650" y="777"/>
                    </a:lnTo>
                    <a:lnTo>
                      <a:pt x="2581" y="653"/>
                    </a:lnTo>
                    <a:lnTo>
                      <a:pt x="2497" y="542"/>
                    </a:lnTo>
                    <a:lnTo>
                      <a:pt x="2414" y="431"/>
                    </a:lnTo>
                    <a:lnTo>
                      <a:pt x="2317" y="333"/>
                    </a:lnTo>
                    <a:lnTo>
                      <a:pt x="2206" y="250"/>
                    </a:lnTo>
                    <a:lnTo>
                      <a:pt x="2095" y="181"/>
                    </a:lnTo>
                    <a:lnTo>
                      <a:pt x="1970" y="125"/>
                    </a:lnTo>
                    <a:lnTo>
                      <a:pt x="1845" y="70"/>
                    </a:lnTo>
                    <a:lnTo>
                      <a:pt x="1721" y="42"/>
                    </a:lnTo>
                    <a:lnTo>
                      <a:pt x="1582" y="14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77"/>
              <p:cNvSpPr/>
              <p:nvPr/>
            </p:nvSpPr>
            <p:spPr>
              <a:xfrm>
                <a:off x="1598600" y="1609275"/>
                <a:ext cx="70075" cy="69725"/>
              </a:xfrm>
              <a:custGeom>
                <a:rect b="b" l="l" r="r" t="t"/>
                <a:pathLst>
                  <a:path extrusionOk="0" h="2789" w="2803">
                    <a:moveTo>
                      <a:pt x="1318" y="0"/>
                    </a:moveTo>
                    <a:lnTo>
                      <a:pt x="1180" y="14"/>
                    </a:lnTo>
                    <a:lnTo>
                      <a:pt x="1041" y="42"/>
                    </a:lnTo>
                    <a:lnTo>
                      <a:pt x="916" y="83"/>
                    </a:lnTo>
                    <a:lnTo>
                      <a:pt x="777" y="139"/>
                    </a:lnTo>
                    <a:lnTo>
                      <a:pt x="653" y="208"/>
                    </a:lnTo>
                    <a:lnTo>
                      <a:pt x="542" y="291"/>
                    </a:lnTo>
                    <a:lnTo>
                      <a:pt x="431" y="389"/>
                    </a:lnTo>
                    <a:lnTo>
                      <a:pt x="347" y="486"/>
                    </a:lnTo>
                    <a:lnTo>
                      <a:pt x="264" y="597"/>
                    </a:lnTo>
                    <a:lnTo>
                      <a:pt x="181" y="708"/>
                    </a:lnTo>
                    <a:lnTo>
                      <a:pt x="125" y="819"/>
                    </a:lnTo>
                    <a:lnTo>
                      <a:pt x="70" y="943"/>
                    </a:lnTo>
                    <a:lnTo>
                      <a:pt x="42" y="1082"/>
                    </a:lnTo>
                    <a:lnTo>
                      <a:pt x="15" y="1207"/>
                    </a:lnTo>
                    <a:lnTo>
                      <a:pt x="1" y="1346"/>
                    </a:lnTo>
                    <a:lnTo>
                      <a:pt x="1" y="1484"/>
                    </a:lnTo>
                    <a:lnTo>
                      <a:pt x="15" y="1609"/>
                    </a:lnTo>
                    <a:lnTo>
                      <a:pt x="42" y="1748"/>
                    </a:lnTo>
                    <a:lnTo>
                      <a:pt x="98" y="1887"/>
                    </a:lnTo>
                    <a:lnTo>
                      <a:pt x="153" y="2011"/>
                    </a:lnTo>
                    <a:lnTo>
                      <a:pt x="223" y="2136"/>
                    </a:lnTo>
                    <a:lnTo>
                      <a:pt x="306" y="2261"/>
                    </a:lnTo>
                    <a:lnTo>
                      <a:pt x="389" y="2358"/>
                    </a:lnTo>
                    <a:lnTo>
                      <a:pt x="486" y="2455"/>
                    </a:lnTo>
                    <a:lnTo>
                      <a:pt x="597" y="2539"/>
                    </a:lnTo>
                    <a:lnTo>
                      <a:pt x="708" y="2608"/>
                    </a:lnTo>
                    <a:lnTo>
                      <a:pt x="833" y="2663"/>
                    </a:lnTo>
                    <a:lnTo>
                      <a:pt x="958" y="2719"/>
                    </a:lnTo>
                    <a:lnTo>
                      <a:pt x="1083" y="2760"/>
                    </a:lnTo>
                    <a:lnTo>
                      <a:pt x="1221" y="2774"/>
                    </a:lnTo>
                    <a:lnTo>
                      <a:pt x="1346" y="2788"/>
                    </a:lnTo>
                    <a:lnTo>
                      <a:pt x="1485" y="2788"/>
                    </a:lnTo>
                    <a:lnTo>
                      <a:pt x="1624" y="2774"/>
                    </a:lnTo>
                    <a:lnTo>
                      <a:pt x="1762" y="2747"/>
                    </a:lnTo>
                    <a:lnTo>
                      <a:pt x="1887" y="2705"/>
                    </a:lnTo>
                    <a:lnTo>
                      <a:pt x="2026" y="2650"/>
                    </a:lnTo>
                    <a:lnTo>
                      <a:pt x="2151" y="2580"/>
                    </a:lnTo>
                    <a:lnTo>
                      <a:pt x="2262" y="2497"/>
                    </a:lnTo>
                    <a:lnTo>
                      <a:pt x="2373" y="2400"/>
                    </a:lnTo>
                    <a:lnTo>
                      <a:pt x="2456" y="2303"/>
                    </a:lnTo>
                    <a:lnTo>
                      <a:pt x="2539" y="2192"/>
                    </a:lnTo>
                    <a:lnTo>
                      <a:pt x="2622" y="2081"/>
                    </a:lnTo>
                    <a:lnTo>
                      <a:pt x="2678" y="1970"/>
                    </a:lnTo>
                    <a:lnTo>
                      <a:pt x="2719" y="1845"/>
                    </a:lnTo>
                    <a:lnTo>
                      <a:pt x="2761" y="1706"/>
                    </a:lnTo>
                    <a:lnTo>
                      <a:pt x="2789" y="1581"/>
                    </a:lnTo>
                    <a:lnTo>
                      <a:pt x="2803" y="1443"/>
                    </a:lnTo>
                    <a:lnTo>
                      <a:pt x="2803" y="1304"/>
                    </a:lnTo>
                    <a:lnTo>
                      <a:pt x="2789" y="1179"/>
                    </a:lnTo>
                    <a:lnTo>
                      <a:pt x="2747" y="1040"/>
                    </a:lnTo>
                    <a:lnTo>
                      <a:pt x="2705" y="902"/>
                    </a:lnTo>
                    <a:lnTo>
                      <a:pt x="2650" y="777"/>
                    </a:lnTo>
                    <a:lnTo>
                      <a:pt x="2581" y="652"/>
                    </a:lnTo>
                    <a:lnTo>
                      <a:pt x="2497" y="541"/>
                    </a:lnTo>
                    <a:lnTo>
                      <a:pt x="2414" y="430"/>
                    </a:lnTo>
                    <a:lnTo>
                      <a:pt x="2317" y="333"/>
                    </a:lnTo>
                    <a:lnTo>
                      <a:pt x="2206" y="250"/>
                    </a:lnTo>
                    <a:lnTo>
                      <a:pt x="2095" y="180"/>
                    </a:lnTo>
                    <a:lnTo>
                      <a:pt x="1970" y="125"/>
                    </a:lnTo>
                    <a:lnTo>
                      <a:pt x="1845" y="70"/>
                    </a:lnTo>
                    <a:lnTo>
                      <a:pt x="1721" y="42"/>
                    </a:lnTo>
                    <a:lnTo>
                      <a:pt x="1582" y="14"/>
                    </a:lnTo>
                    <a:lnTo>
                      <a:pt x="14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77"/>
              <p:cNvSpPr/>
              <p:nvPr/>
            </p:nvSpPr>
            <p:spPr>
              <a:xfrm>
                <a:off x="1487300" y="1664400"/>
                <a:ext cx="69725" cy="69725"/>
              </a:xfrm>
              <a:custGeom>
                <a:rect b="b" l="l" r="r" t="t"/>
                <a:pathLst>
                  <a:path extrusionOk="0" h="2789" w="2789">
                    <a:moveTo>
                      <a:pt x="1304" y="1"/>
                    </a:moveTo>
                    <a:lnTo>
                      <a:pt x="1165" y="15"/>
                    </a:lnTo>
                    <a:lnTo>
                      <a:pt x="1040" y="42"/>
                    </a:lnTo>
                    <a:lnTo>
                      <a:pt x="902" y="84"/>
                    </a:lnTo>
                    <a:lnTo>
                      <a:pt x="777" y="153"/>
                    </a:lnTo>
                    <a:lnTo>
                      <a:pt x="652" y="223"/>
                    </a:lnTo>
                    <a:lnTo>
                      <a:pt x="527" y="292"/>
                    </a:lnTo>
                    <a:lnTo>
                      <a:pt x="430" y="389"/>
                    </a:lnTo>
                    <a:lnTo>
                      <a:pt x="333" y="486"/>
                    </a:lnTo>
                    <a:lnTo>
                      <a:pt x="250" y="597"/>
                    </a:lnTo>
                    <a:lnTo>
                      <a:pt x="180" y="708"/>
                    </a:lnTo>
                    <a:lnTo>
                      <a:pt x="111" y="833"/>
                    </a:lnTo>
                    <a:lnTo>
                      <a:pt x="69" y="958"/>
                    </a:lnTo>
                    <a:lnTo>
                      <a:pt x="28" y="1083"/>
                    </a:lnTo>
                    <a:lnTo>
                      <a:pt x="0" y="1207"/>
                    </a:lnTo>
                    <a:lnTo>
                      <a:pt x="0" y="1346"/>
                    </a:lnTo>
                    <a:lnTo>
                      <a:pt x="0" y="1485"/>
                    </a:lnTo>
                    <a:lnTo>
                      <a:pt x="14" y="1624"/>
                    </a:lnTo>
                    <a:lnTo>
                      <a:pt x="42" y="1748"/>
                    </a:lnTo>
                    <a:lnTo>
                      <a:pt x="83" y="1887"/>
                    </a:lnTo>
                    <a:lnTo>
                      <a:pt x="139" y="2012"/>
                    </a:lnTo>
                    <a:lnTo>
                      <a:pt x="208" y="2137"/>
                    </a:lnTo>
                    <a:lnTo>
                      <a:pt x="291" y="2262"/>
                    </a:lnTo>
                    <a:lnTo>
                      <a:pt x="375" y="2359"/>
                    </a:lnTo>
                    <a:lnTo>
                      <a:pt x="486" y="2456"/>
                    </a:lnTo>
                    <a:lnTo>
                      <a:pt x="583" y="2539"/>
                    </a:lnTo>
                    <a:lnTo>
                      <a:pt x="707" y="2608"/>
                    </a:lnTo>
                    <a:lnTo>
                      <a:pt x="818" y="2678"/>
                    </a:lnTo>
                    <a:lnTo>
                      <a:pt x="943" y="2719"/>
                    </a:lnTo>
                    <a:lnTo>
                      <a:pt x="1082" y="2761"/>
                    </a:lnTo>
                    <a:lnTo>
                      <a:pt x="1207" y="2775"/>
                    </a:lnTo>
                    <a:lnTo>
                      <a:pt x="1346" y="2789"/>
                    </a:lnTo>
                    <a:lnTo>
                      <a:pt x="1484" y="2789"/>
                    </a:lnTo>
                    <a:lnTo>
                      <a:pt x="1609" y="2775"/>
                    </a:lnTo>
                    <a:lnTo>
                      <a:pt x="1748" y="2747"/>
                    </a:lnTo>
                    <a:lnTo>
                      <a:pt x="1887" y="2706"/>
                    </a:lnTo>
                    <a:lnTo>
                      <a:pt x="2011" y="2650"/>
                    </a:lnTo>
                    <a:lnTo>
                      <a:pt x="2136" y="2581"/>
                    </a:lnTo>
                    <a:lnTo>
                      <a:pt x="2261" y="2497"/>
                    </a:lnTo>
                    <a:lnTo>
                      <a:pt x="2358" y="2414"/>
                    </a:lnTo>
                    <a:lnTo>
                      <a:pt x="2455" y="2303"/>
                    </a:lnTo>
                    <a:lnTo>
                      <a:pt x="2538" y="2206"/>
                    </a:lnTo>
                    <a:lnTo>
                      <a:pt x="2608" y="2081"/>
                    </a:lnTo>
                    <a:lnTo>
                      <a:pt x="2663" y="1970"/>
                    </a:lnTo>
                    <a:lnTo>
                      <a:pt x="2719" y="1845"/>
                    </a:lnTo>
                    <a:lnTo>
                      <a:pt x="2760" y="1721"/>
                    </a:lnTo>
                    <a:lnTo>
                      <a:pt x="2774" y="1582"/>
                    </a:lnTo>
                    <a:lnTo>
                      <a:pt x="2788" y="1443"/>
                    </a:lnTo>
                    <a:lnTo>
                      <a:pt x="2788" y="1318"/>
                    </a:lnTo>
                    <a:lnTo>
                      <a:pt x="2774" y="1180"/>
                    </a:lnTo>
                    <a:lnTo>
                      <a:pt x="2747" y="1041"/>
                    </a:lnTo>
                    <a:lnTo>
                      <a:pt x="2705" y="902"/>
                    </a:lnTo>
                    <a:lnTo>
                      <a:pt x="2649" y="777"/>
                    </a:lnTo>
                    <a:lnTo>
                      <a:pt x="2580" y="653"/>
                    </a:lnTo>
                    <a:lnTo>
                      <a:pt x="2497" y="542"/>
                    </a:lnTo>
                    <a:lnTo>
                      <a:pt x="2400" y="431"/>
                    </a:lnTo>
                    <a:lnTo>
                      <a:pt x="2303" y="334"/>
                    </a:lnTo>
                    <a:lnTo>
                      <a:pt x="2192" y="250"/>
                    </a:lnTo>
                    <a:lnTo>
                      <a:pt x="2081" y="181"/>
                    </a:lnTo>
                    <a:lnTo>
                      <a:pt x="1970" y="125"/>
                    </a:lnTo>
                    <a:lnTo>
                      <a:pt x="1845" y="70"/>
                    </a:lnTo>
                    <a:lnTo>
                      <a:pt x="1706" y="42"/>
                    </a:lnTo>
                    <a:lnTo>
                      <a:pt x="1581" y="15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77"/>
              <p:cNvSpPr/>
              <p:nvPr/>
            </p:nvSpPr>
            <p:spPr>
              <a:xfrm>
                <a:off x="1285825" y="1763225"/>
                <a:ext cx="68325" cy="56200"/>
              </a:xfrm>
              <a:custGeom>
                <a:rect b="b" l="l" r="r" t="t"/>
                <a:pathLst>
                  <a:path extrusionOk="0" h="2248" w="2733">
                    <a:moveTo>
                      <a:pt x="1720" y="1"/>
                    </a:moveTo>
                    <a:lnTo>
                      <a:pt x="69" y="1832"/>
                    </a:lnTo>
                    <a:lnTo>
                      <a:pt x="28" y="1901"/>
                    </a:lnTo>
                    <a:lnTo>
                      <a:pt x="0" y="1971"/>
                    </a:lnTo>
                    <a:lnTo>
                      <a:pt x="0" y="2040"/>
                    </a:lnTo>
                    <a:lnTo>
                      <a:pt x="28" y="2109"/>
                    </a:lnTo>
                    <a:lnTo>
                      <a:pt x="69" y="2165"/>
                    </a:lnTo>
                    <a:lnTo>
                      <a:pt x="125" y="2220"/>
                    </a:lnTo>
                    <a:lnTo>
                      <a:pt x="194" y="2248"/>
                    </a:lnTo>
                    <a:lnTo>
                      <a:pt x="277" y="2248"/>
                    </a:lnTo>
                    <a:lnTo>
                      <a:pt x="2733" y="2040"/>
                    </a:lnTo>
                    <a:lnTo>
                      <a:pt x="1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77"/>
              <p:cNvSpPr/>
              <p:nvPr/>
            </p:nvSpPr>
            <p:spPr>
              <a:xfrm>
                <a:off x="1690150" y="1579100"/>
                <a:ext cx="68350" cy="56200"/>
              </a:xfrm>
              <a:custGeom>
                <a:rect b="b" l="l" r="r" t="t"/>
                <a:pathLst>
                  <a:path extrusionOk="0" h="2248" w="2734">
                    <a:moveTo>
                      <a:pt x="2456" y="0"/>
                    </a:moveTo>
                    <a:lnTo>
                      <a:pt x="1" y="208"/>
                    </a:lnTo>
                    <a:lnTo>
                      <a:pt x="1013" y="2247"/>
                    </a:lnTo>
                    <a:lnTo>
                      <a:pt x="2664" y="416"/>
                    </a:lnTo>
                    <a:lnTo>
                      <a:pt x="2705" y="347"/>
                    </a:lnTo>
                    <a:lnTo>
                      <a:pt x="2733" y="278"/>
                    </a:lnTo>
                    <a:lnTo>
                      <a:pt x="2719" y="208"/>
                    </a:lnTo>
                    <a:lnTo>
                      <a:pt x="2705" y="139"/>
                    </a:lnTo>
                    <a:lnTo>
                      <a:pt x="2664" y="84"/>
                    </a:lnTo>
                    <a:lnTo>
                      <a:pt x="2608" y="42"/>
                    </a:lnTo>
                    <a:lnTo>
                      <a:pt x="2539" y="14"/>
                    </a:lnTo>
                    <a:lnTo>
                      <a:pt x="2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77"/>
              <p:cNvSpPr/>
              <p:nvPr/>
            </p:nvSpPr>
            <p:spPr>
              <a:xfrm>
                <a:off x="2973925" y="1728200"/>
                <a:ext cx="624200" cy="1720400"/>
              </a:xfrm>
              <a:custGeom>
                <a:rect b="b" l="l" r="r" t="t"/>
                <a:pathLst>
                  <a:path extrusionOk="0" h="68816" w="24968">
                    <a:moveTo>
                      <a:pt x="5049" y="1"/>
                    </a:moveTo>
                    <a:lnTo>
                      <a:pt x="4813" y="15"/>
                    </a:lnTo>
                    <a:lnTo>
                      <a:pt x="4564" y="29"/>
                    </a:lnTo>
                    <a:lnTo>
                      <a:pt x="4328" y="43"/>
                    </a:lnTo>
                    <a:lnTo>
                      <a:pt x="4078" y="84"/>
                    </a:lnTo>
                    <a:lnTo>
                      <a:pt x="3842" y="140"/>
                    </a:lnTo>
                    <a:lnTo>
                      <a:pt x="3593" y="195"/>
                    </a:lnTo>
                    <a:lnTo>
                      <a:pt x="3357" y="278"/>
                    </a:lnTo>
                    <a:lnTo>
                      <a:pt x="3121" y="362"/>
                    </a:lnTo>
                    <a:lnTo>
                      <a:pt x="2885" y="473"/>
                    </a:lnTo>
                    <a:lnTo>
                      <a:pt x="2649" y="584"/>
                    </a:lnTo>
                    <a:lnTo>
                      <a:pt x="2427" y="708"/>
                    </a:lnTo>
                    <a:lnTo>
                      <a:pt x="2219" y="833"/>
                    </a:lnTo>
                    <a:lnTo>
                      <a:pt x="2011" y="986"/>
                    </a:lnTo>
                    <a:lnTo>
                      <a:pt x="1817" y="1138"/>
                    </a:lnTo>
                    <a:lnTo>
                      <a:pt x="1637" y="1291"/>
                    </a:lnTo>
                    <a:lnTo>
                      <a:pt x="1456" y="1457"/>
                    </a:lnTo>
                    <a:lnTo>
                      <a:pt x="1290" y="1638"/>
                    </a:lnTo>
                    <a:lnTo>
                      <a:pt x="1124" y="1818"/>
                    </a:lnTo>
                    <a:lnTo>
                      <a:pt x="985" y="2012"/>
                    </a:lnTo>
                    <a:lnTo>
                      <a:pt x="846" y="2206"/>
                    </a:lnTo>
                    <a:lnTo>
                      <a:pt x="707" y="2414"/>
                    </a:lnTo>
                    <a:lnTo>
                      <a:pt x="596" y="2623"/>
                    </a:lnTo>
                    <a:lnTo>
                      <a:pt x="486" y="2831"/>
                    </a:lnTo>
                    <a:lnTo>
                      <a:pt x="388" y="3053"/>
                    </a:lnTo>
                    <a:lnTo>
                      <a:pt x="305" y="3274"/>
                    </a:lnTo>
                    <a:lnTo>
                      <a:pt x="222" y="3496"/>
                    </a:lnTo>
                    <a:lnTo>
                      <a:pt x="153" y="3718"/>
                    </a:lnTo>
                    <a:lnTo>
                      <a:pt x="97" y="3954"/>
                    </a:lnTo>
                    <a:lnTo>
                      <a:pt x="56" y="4190"/>
                    </a:lnTo>
                    <a:lnTo>
                      <a:pt x="28" y="4426"/>
                    </a:lnTo>
                    <a:lnTo>
                      <a:pt x="0" y="4662"/>
                    </a:lnTo>
                    <a:lnTo>
                      <a:pt x="0" y="4911"/>
                    </a:lnTo>
                    <a:lnTo>
                      <a:pt x="0" y="5147"/>
                    </a:lnTo>
                    <a:lnTo>
                      <a:pt x="14" y="5397"/>
                    </a:lnTo>
                    <a:lnTo>
                      <a:pt x="42" y="5633"/>
                    </a:lnTo>
                    <a:lnTo>
                      <a:pt x="69" y="5882"/>
                    </a:lnTo>
                    <a:lnTo>
                      <a:pt x="125" y="6118"/>
                    </a:lnTo>
                    <a:lnTo>
                      <a:pt x="194" y="6354"/>
                    </a:lnTo>
                    <a:lnTo>
                      <a:pt x="264" y="6604"/>
                    </a:lnTo>
                    <a:lnTo>
                      <a:pt x="361" y="6839"/>
                    </a:lnTo>
                    <a:lnTo>
                      <a:pt x="458" y="7075"/>
                    </a:lnTo>
                    <a:lnTo>
                      <a:pt x="624" y="7450"/>
                    </a:lnTo>
                    <a:lnTo>
                      <a:pt x="1054" y="8435"/>
                    </a:lnTo>
                    <a:lnTo>
                      <a:pt x="1720" y="10002"/>
                    </a:lnTo>
                    <a:lnTo>
                      <a:pt x="2136" y="10973"/>
                    </a:lnTo>
                    <a:lnTo>
                      <a:pt x="2580" y="12096"/>
                    </a:lnTo>
                    <a:lnTo>
                      <a:pt x="3066" y="13331"/>
                    </a:lnTo>
                    <a:lnTo>
                      <a:pt x="3593" y="14676"/>
                    </a:lnTo>
                    <a:lnTo>
                      <a:pt x="4147" y="16147"/>
                    </a:lnTo>
                    <a:lnTo>
                      <a:pt x="4730" y="17714"/>
                    </a:lnTo>
                    <a:lnTo>
                      <a:pt x="5340" y="19393"/>
                    </a:lnTo>
                    <a:lnTo>
                      <a:pt x="5965" y="21168"/>
                    </a:lnTo>
                    <a:lnTo>
                      <a:pt x="6589" y="23041"/>
                    </a:lnTo>
                    <a:lnTo>
                      <a:pt x="7241" y="24997"/>
                    </a:lnTo>
                    <a:lnTo>
                      <a:pt x="7879" y="27036"/>
                    </a:lnTo>
                    <a:lnTo>
                      <a:pt x="8531" y="29144"/>
                    </a:lnTo>
                    <a:lnTo>
                      <a:pt x="9169" y="31336"/>
                    </a:lnTo>
                    <a:lnTo>
                      <a:pt x="9807" y="33597"/>
                    </a:lnTo>
                    <a:lnTo>
                      <a:pt x="10417" y="35913"/>
                    </a:lnTo>
                    <a:lnTo>
                      <a:pt x="10722" y="37092"/>
                    </a:lnTo>
                    <a:lnTo>
                      <a:pt x="11014" y="38285"/>
                    </a:lnTo>
                    <a:lnTo>
                      <a:pt x="11305" y="39492"/>
                    </a:lnTo>
                    <a:lnTo>
                      <a:pt x="11596" y="40712"/>
                    </a:lnTo>
                    <a:lnTo>
                      <a:pt x="11874" y="41947"/>
                    </a:lnTo>
                    <a:lnTo>
                      <a:pt x="12137" y="43195"/>
                    </a:lnTo>
                    <a:lnTo>
                      <a:pt x="12401" y="44444"/>
                    </a:lnTo>
                    <a:lnTo>
                      <a:pt x="12664" y="45706"/>
                    </a:lnTo>
                    <a:lnTo>
                      <a:pt x="12900" y="46982"/>
                    </a:lnTo>
                    <a:lnTo>
                      <a:pt x="13136" y="48272"/>
                    </a:lnTo>
                    <a:lnTo>
                      <a:pt x="13358" y="49562"/>
                    </a:lnTo>
                    <a:lnTo>
                      <a:pt x="13580" y="50852"/>
                    </a:lnTo>
                    <a:lnTo>
                      <a:pt x="13788" y="52156"/>
                    </a:lnTo>
                    <a:lnTo>
                      <a:pt x="13968" y="53474"/>
                    </a:lnTo>
                    <a:lnTo>
                      <a:pt x="14148" y="54778"/>
                    </a:lnTo>
                    <a:lnTo>
                      <a:pt x="14315" y="56109"/>
                    </a:lnTo>
                    <a:lnTo>
                      <a:pt x="14467" y="57427"/>
                    </a:lnTo>
                    <a:lnTo>
                      <a:pt x="14606" y="58759"/>
                    </a:lnTo>
                    <a:lnTo>
                      <a:pt x="14731" y="60090"/>
                    </a:lnTo>
                    <a:lnTo>
                      <a:pt x="14842" y="61422"/>
                    </a:lnTo>
                    <a:lnTo>
                      <a:pt x="14939" y="62754"/>
                    </a:lnTo>
                    <a:lnTo>
                      <a:pt x="15008" y="64085"/>
                    </a:lnTo>
                    <a:lnTo>
                      <a:pt x="15036" y="64349"/>
                    </a:lnTo>
                    <a:lnTo>
                      <a:pt x="15064" y="64598"/>
                    </a:lnTo>
                    <a:lnTo>
                      <a:pt x="15106" y="64848"/>
                    </a:lnTo>
                    <a:lnTo>
                      <a:pt x="15161" y="65084"/>
                    </a:lnTo>
                    <a:lnTo>
                      <a:pt x="15230" y="65320"/>
                    </a:lnTo>
                    <a:lnTo>
                      <a:pt x="15314" y="65556"/>
                    </a:lnTo>
                    <a:lnTo>
                      <a:pt x="15397" y="65777"/>
                    </a:lnTo>
                    <a:lnTo>
                      <a:pt x="15508" y="65999"/>
                    </a:lnTo>
                    <a:lnTo>
                      <a:pt x="15619" y="66221"/>
                    </a:lnTo>
                    <a:lnTo>
                      <a:pt x="15730" y="66429"/>
                    </a:lnTo>
                    <a:lnTo>
                      <a:pt x="15868" y="66624"/>
                    </a:lnTo>
                    <a:lnTo>
                      <a:pt x="16007" y="66818"/>
                    </a:lnTo>
                    <a:lnTo>
                      <a:pt x="16146" y="67012"/>
                    </a:lnTo>
                    <a:lnTo>
                      <a:pt x="16312" y="67192"/>
                    </a:lnTo>
                    <a:lnTo>
                      <a:pt x="16479" y="67359"/>
                    </a:lnTo>
                    <a:lnTo>
                      <a:pt x="16645" y="67525"/>
                    </a:lnTo>
                    <a:lnTo>
                      <a:pt x="16826" y="67678"/>
                    </a:lnTo>
                    <a:lnTo>
                      <a:pt x="17020" y="67830"/>
                    </a:lnTo>
                    <a:lnTo>
                      <a:pt x="17214" y="67969"/>
                    </a:lnTo>
                    <a:lnTo>
                      <a:pt x="17422" y="68094"/>
                    </a:lnTo>
                    <a:lnTo>
                      <a:pt x="17630" y="68219"/>
                    </a:lnTo>
                    <a:lnTo>
                      <a:pt x="17838" y="68330"/>
                    </a:lnTo>
                    <a:lnTo>
                      <a:pt x="18060" y="68427"/>
                    </a:lnTo>
                    <a:lnTo>
                      <a:pt x="18282" y="68510"/>
                    </a:lnTo>
                    <a:lnTo>
                      <a:pt x="18518" y="68593"/>
                    </a:lnTo>
                    <a:lnTo>
                      <a:pt x="18754" y="68663"/>
                    </a:lnTo>
                    <a:lnTo>
                      <a:pt x="18989" y="68718"/>
                    </a:lnTo>
                    <a:lnTo>
                      <a:pt x="19239" y="68760"/>
                    </a:lnTo>
                    <a:lnTo>
                      <a:pt x="19475" y="68787"/>
                    </a:lnTo>
                    <a:lnTo>
                      <a:pt x="19725" y="68801"/>
                    </a:lnTo>
                    <a:lnTo>
                      <a:pt x="19988" y="68815"/>
                    </a:lnTo>
                    <a:lnTo>
                      <a:pt x="20238" y="68801"/>
                    </a:lnTo>
                    <a:lnTo>
                      <a:pt x="20501" y="68787"/>
                    </a:lnTo>
                    <a:lnTo>
                      <a:pt x="20751" y="68760"/>
                    </a:lnTo>
                    <a:lnTo>
                      <a:pt x="21001" y="68704"/>
                    </a:lnTo>
                    <a:lnTo>
                      <a:pt x="21237" y="68649"/>
                    </a:lnTo>
                    <a:lnTo>
                      <a:pt x="21472" y="68579"/>
                    </a:lnTo>
                    <a:lnTo>
                      <a:pt x="21708" y="68510"/>
                    </a:lnTo>
                    <a:lnTo>
                      <a:pt x="21930" y="68413"/>
                    </a:lnTo>
                    <a:lnTo>
                      <a:pt x="22152" y="68316"/>
                    </a:lnTo>
                    <a:lnTo>
                      <a:pt x="22374" y="68205"/>
                    </a:lnTo>
                    <a:lnTo>
                      <a:pt x="22582" y="68080"/>
                    </a:lnTo>
                    <a:lnTo>
                      <a:pt x="22790" y="67955"/>
                    </a:lnTo>
                    <a:lnTo>
                      <a:pt x="22984" y="67817"/>
                    </a:lnTo>
                    <a:lnTo>
                      <a:pt x="23165" y="67664"/>
                    </a:lnTo>
                    <a:lnTo>
                      <a:pt x="23345" y="67511"/>
                    </a:lnTo>
                    <a:lnTo>
                      <a:pt x="23525" y="67345"/>
                    </a:lnTo>
                    <a:lnTo>
                      <a:pt x="23692" y="67165"/>
                    </a:lnTo>
                    <a:lnTo>
                      <a:pt x="23844" y="66984"/>
                    </a:lnTo>
                    <a:lnTo>
                      <a:pt x="23983" y="66804"/>
                    </a:lnTo>
                    <a:lnTo>
                      <a:pt x="24122" y="66610"/>
                    </a:lnTo>
                    <a:lnTo>
                      <a:pt x="24260" y="66402"/>
                    </a:lnTo>
                    <a:lnTo>
                      <a:pt x="24371" y="66194"/>
                    </a:lnTo>
                    <a:lnTo>
                      <a:pt x="24482" y="65986"/>
                    </a:lnTo>
                    <a:lnTo>
                      <a:pt x="24579" y="65764"/>
                    </a:lnTo>
                    <a:lnTo>
                      <a:pt x="24677" y="65542"/>
                    </a:lnTo>
                    <a:lnTo>
                      <a:pt x="24746" y="65306"/>
                    </a:lnTo>
                    <a:lnTo>
                      <a:pt x="24815" y="65070"/>
                    </a:lnTo>
                    <a:lnTo>
                      <a:pt x="24871" y="64834"/>
                    </a:lnTo>
                    <a:lnTo>
                      <a:pt x="24912" y="64585"/>
                    </a:lnTo>
                    <a:lnTo>
                      <a:pt x="24940" y="64349"/>
                    </a:lnTo>
                    <a:lnTo>
                      <a:pt x="24968" y="64099"/>
                    </a:lnTo>
                    <a:lnTo>
                      <a:pt x="24968" y="63836"/>
                    </a:lnTo>
                    <a:lnTo>
                      <a:pt x="24968" y="63586"/>
                    </a:lnTo>
                    <a:lnTo>
                      <a:pt x="24885" y="62157"/>
                    </a:lnTo>
                    <a:lnTo>
                      <a:pt x="24788" y="60742"/>
                    </a:lnTo>
                    <a:lnTo>
                      <a:pt x="24677" y="59314"/>
                    </a:lnTo>
                    <a:lnTo>
                      <a:pt x="24538" y="57899"/>
                    </a:lnTo>
                    <a:lnTo>
                      <a:pt x="24399" y="56498"/>
                    </a:lnTo>
                    <a:lnTo>
                      <a:pt x="24233" y="55083"/>
                    </a:lnTo>
                    <a:lnTo>
                      <a:pt x="24066" y="53682"/>
                    </a:lnTo>
                    <a:lnTo>
                      <a:pt x="23872" y="52295"/>
                    </a:lnTo>
                    <a:lnTo>
                      <a:pt x="23678" y="50908"/>
                    </a:lnTo>
                    <a:lnTo>
                      <a:pt x="23470" y="49534"/>
                    </a:lnTo>
                    <a:lnTo>
                      <a:pt x="23248" y="48161"/>
                    </a:lnTo>
                    <a:lnTo>
                      <a:pt x="23012" y="46788"/>
                    </a:lnTo>
                    <a:lnTo>
                      <a:pt x="22762" y="45442"/>
                    </a:lnTo>
                    <a:lnTo>
                      <a:pt x="22513" y="44097"/>
                    </a:lnTo>
                    <a:lnTo>
                      <a:pt x="22249" y="42765"/>
                    </a:lnTo>
                    <a:lnTo>
                      <a:pt x="21972" y="41448"/>
                    </a:lnTo>
                    <a:lnTo>
                      <a:pt x="21694" y="40130"/>
                    </a:lnTo>
                    <a:lnTo>
                      <a:pt x="21403" y="38826"/>
                    </a:lnTo>
                    <a:lnTo>
                      <a:pt x="21112" y="37550"/>
                    </a:lnTo>
                    <a:lnTo>
                      <a:pt x="20807" y="36274"/>
                    </a:lnTo>
                    <a:lnTo>
                      <a:pt x="20501" y="35025"/>
                    </a:lnTo>
                    <a:lnTo>
                      <a:pt x="20182" y="33777"/>
                    </a:lnTo>
                    <a:lnTo>
                      <a:pt x="19863" y="32542"/>
                    </a:lnTo>
                    <a:lnTo>
                      <a:pt x="19544" y="31336"/>
                    </a:lnTo>
                    <a:lnTo>
                      <a:pt x="18878" y="28964"/>
                    </a:lnTo>
                    <a:lnTo>
                      <a:pt x="18213" y="26661"/>
                    </a:lnTo>
                    <a:lnTo>
                      <a:pt x="17533" y="24442"/>
                    </a:lnTo>
                    <a:lnTo>
                      <a:pt x="16867" y="22292"/>
                    </a:lnTo>
                    <a:lnTo>
                      <a:pt x="16187" y="20225"/>
                    </a:lnTo>
                    <a:lnTo>
                      <a:pt x="15522" y="18255"/>
                    </a:lnTo>
                    <a:lnTo>
                      <a:pt x="14870" y="16383"/>
                    </a:lnTo>
                    <a:lnTo>
                      <a:pt x="14232" y="14607"/>
                    </a:lnTo>
                    <a:lnTo>
                      <a:pt x="13621" y="12943"/>
                    </a:lnTo>
                    <a:lnTo>
                      <a:pt x="13025" y="11389"/>
                    </a:lnTo>
                    <a:lnTo>
                      <a:pt x="12470" y="9933"/>
                    </a:lnTo>
                    <a:lnTo>
                      <a:pt x="11943" y="8615"/>
                    </a:lnTo>
                    <a:lnTo>
                      <a:pt x="11444" y="7408"/>
                    </a:lnTo>
                    <a:lnTo>
                      <a:pt x="11000" y="6340"/>
                    </a:lnTo>
                    <a:lnTo>
                      <a:pt x="10265" y="4606"/>
                    </a:lnTo>
                    <a:lnTo>
                      <a:pt x="9751" y="3441"/>
                    </a:lnTo>
                    <a:lnTo>
                      <a:pt x="9502" y="2886"/>
                    </a:lnTo>
                    <a:lnTo>
                      <a:pt x="9391" y="2664"/>
                    </a:lnTo>
                    <a:lnTo>
                      <a:pt x="9266" y="2442"/>
                    </a:lnTo>
                    <a:lnTo>
                      <a:pt x="9127" y="2220"/>
                    </a:lnTo>
                    <a:lnTo>
                      <a:pt x="8988" y="2026"/>
                    </a:lnTo>
                    <a:lnTo>
                      <a:pt x="8836" y="1832"/>
                    </a:lnTo>
                    <a:lnTo>
                      <a:pt x="8669" y="1638"/>
                    </a:lnTo>
                    <a:lnTo>
                      <a:pt x="8503" y="1471"/>
                    </a:lnTo>
                    <a:lnTo>
                      <a:pt x="8323" y="1291"/>
                    </a:lnTo>
                    <a:lnTo>
                      <a:pt x="8142" y="1138"/>
                    </a:lnTo>
                    <a:lnTo>
                      <a:pt x="7948" y="986"/>
                    </a:lnTo>
                    <a:lnTo>
                      <a:pt x="7754" y="847"/>
                    </a:lnTo>
                    <a:lnTo>
                      <a:pt x="7560" y="722"/>
                    </a:lnTo>
                    <a:lnTo>
                      <a:pt x="7352" y="611"/>
                    </a:lnTo>
                    <a:lnTo>
                      <a:pt x="7130" y="500"/>
                    </a:lnTo>
                    <a:lnTo>
                      <a:pt x="6922" y="403"/>
                    </a:lnTo>
                    <a:lnTo>
                      <a:pt x="6700" y="306"/>
                    </a:lnTo>
                    <a:lnTo>
                      <a:pt x="6464" y="237"/>
                    </a:lnTo>
                    <a:lnTo>
                      <a:pt x="6242" y="167"/>
                    </a:lnTo>
                    <a:lnTo>
                      <a:pt x="6006" y="112"/>
                    </a:lnTo>
                    <a:lnTo>
                      <a:pt x="5770" y="70"/>
                    </a:lnTo>
                    <a:lnTo>
                      <a:pt x="5535" y="43"/>
                    </a:lnTo>
                    <a:lnTo>
                      <a:pt x="5285" y="15"/>
                    </a:lnTo>
                    <a:lnTo>
                      <a:pt x="5049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77"/>
              <p:cNvSpPr/>
              <p:nvPr/>
            </p:nvSpPr>
            <p:spPr>
              <a:xfrm>
                <a:off x="3247875" y="3333450"/>
                <a:ext cx="161275" cy="177550"/>
              </a:xfrm>
              <a:custGeom>
                <a:rect b="b" l="l" r="r" t="t"/>
                <a:pathLst>
                  <a:path extrusionOk="0" h="7102" w="6451">
                    <a:moveTo>
                      <a:pt x="4702" y="0"/>
                    </a:moveTo>
                    <a:lnTo>
                      <a:pt x="4550" y="14"/>
                    </a:lnTo>
                    <a:lnTo>
                      <a:pt x="4383" y="28"/>
                    </a:lnTo>
                    <a:lnTo>
                      <a:pt x="4217" y="69"/>
                    </a:lnTo>
                    <a:lnTo>
                      <a:pt x="4037" y="125"/>
                    </a:lnTo>
                    <a:lnTo>
                      <a:pt x="3842" y="208"/>
                    </a:lnTo>
                    <a:lnTo>
                      <a:pt x="3648" y="305"/>
                    </a:lnTo>
                    <a:lnTo>
                      <a:pt x="3468" y="402"/>
                    </a:lnTo>
                    <a:lnTo>
                      <a:pt x="3288" y="513"/>
                    </a:lnTo>
                    <a:lnTo>
                      <a:pt x="3107" y="638"/>
                    </a:lnTo>
                    <a:lnTo>
                      <a:pt x="2927" y="763"/>
                    </a:lnTo>
                    <a:lnTo>
                      <a:pt x="2760" y="902"/>
                    </a:lnTo>
                    <a:lnTo>
                      <a:pt x="2428" y="1193"/>
                    </a:lnTo>
                    <a:lnTo>
                      <a:pt x="2122" y="1512"/>
                    </a:lnTo>
                    <a:lnTo>
                      <a:pt x="1845" y="1845"/>
                    </a:lnTo>
                    <a:lnTo>
                      <a:pt x="1581" y="2178"/>
                    </a:lnTo>
                    <a:lnTo>
                      <a:pt x="1332" y="2525"/>
                    </a:lnTo>
                    <a:lnTo>
                      <a:pt x="1110" y="2857"/>
                    </a:lnTo>
                    <a:lnTo>
                      <a:pt x="916" y="3190"/>
                    </a:lnTo>
                    <a:lnTo>
                      <a:pt x="735" y="3496"/>
                    </a:lnTo>
                    <a:lnTo>
                      <a:pt x="583" y="3787"/>
                    </a:lnTo>
                    <a:lnTo>
                      <a:pt x="458" y="4050"/>
                    </a:lnTo>
                    <a:lnTo>
                      <a:pt x="347" y="4286"/>
                    </a:lnTo>
                    <a:lnTo>
                      <a:pt x="278" y="4467"/>
                    </a:lnTo>
                    <a:lnTo>
                      <a:pt x="222" y="4619"/>
                    </a:lnTo>
                    <a:lnTo>
                      <a:pt x="125" y="4966"/>
                    </a:lnTo>
                    <a:lnTo>
                      <a:pt x="56" y="5340"/>
                    </a:lnTo>
                    <a:lnTo>
                      <a:pt x="28" y="5535"/>
                    </a:lnTo>
                    <a:lnTo>
                      <a:pt x="14" y="5743"/>
                    </a:lnTo>
                    <a:lnTo>
                      <a:pt x="0" y="5937"/>
                    </a:lnTo>
                    <a:lnTo>
                      <a:pt x="14" y="6117"/>
                    </a:lnTo>
                    <a:lnTo>
                      <a:pt x="28" y="6297"/>
                    </a:lnTo>
                    <a:lnTo>
                      <a:pt x="69" y="6478"/>
                    </a:lnTo>
                    <a:lnTo>
                      <a:pt x="125" y="6630"/>
                    </a:lnTo>
                    <a:lnTo>
                      <a:pt x="194" y="6769"/>
                    </a:lnTo>
                    <a:lnTo>
                      <a:pt x="278" y="6880"/>
                    </a:lnTo>
                    <a:lnTo>
                      <a:pt x="333" y="6936"/>
                    </a:lnTo>
                    <a:lnTo>
                      <a:pt x="402" y="6977"/>
                    </a:lnTo>
                    <a:lnTo>
                      <a:pt x="458" y="7019"/>
                    </a:lnTo>
                    <a:lnTo>
                      <a:pt x="527" y="7047"/>
                    </a:lnTo>
                    <a:lnTo>
                      <a:pt x="610" y="7074"/>
                    </a:lnTo>
                    <a:lnTo>
                      <a:pt x="694" y="7102"/>
                    </a:lnTo>
                    <a:lnTo>
                      <a:pt x="860" y="7102"/>
                    </a:lnTo>
                    <a:lnTo>
                      <a:pt x="943" y="7088"/>
                    </a:lnTo>
                    <a:lnTo>
                      <a:pt x="1027" y="7074"/>
                    </a:lnTo>
                    <a:lnTo>
                      <a:pt x="1096" y="7033"/>
                    </a:lnTo>
                    <a:lnTo>
                      <a:pt x="1179" y="7005"/>
                    </a:lnTo>
                    <a:lnTo>
                      <a:pt x="1318" y="6894"/>
                    </a:lnTo>
                    <a:lnTo>
                      <a:pt x="1457" y="6769"/>
                    </a:lnTo>
                    <a:lnTo>
                      <a:pt x="1595" y="6603"/>
                    </a:lnTo>
                    <a:lnTo>
                      <a:pt x="1720" y="6422"/>
                    </a:lnTo>
                    <a:lnTo>
                      <a:pt x="1859" y="6228"/>
                    </a:lnTo>
                    <a:lnTo>
                      <a:pt x="2122" y="5784"/>
                    </a:lnTo>
                    <a:lnTo>
                      <a:pt x="2386" y="5313"/>
                    </a:lnTo>
                    <a:lnTo>
                      <a:pt x="2677" y="4841"/>
                    </a:lnTo>
                    <a:lnTo>
                      <a:pt x="2844" y="4605"/>
                    </a:lnTo>
                    <a:lnTo>
                      <a:pt x="3010" y="4383"/>
                    </a:lnTo>
                    <a:lnTo>
                      <a:pt x="3190" y="4161"/>
                    </a:lnTo>
                    <a:lnTo>
                      <a:pt x="3412" y="3939"/>
                    </a:lnTo>
                    <a:lnTo>
                      <a:pt x="3662" y="3717"/>
                    </a:lnTo>
                    <a:lnTo>
                      <a:pt x="3926" y="3496"/>
                    </a:lnTo>
                    <a:lnTo>
                      <a:pt x="4217" y="3274"/>
                    </a:lnTo>
                    <a:lnTo>
                      <a:pt x="4494" y="3066"/>
                    </a:lnTo>
                    <a:lnTo>
                      <a:pt x="5077" y="2677"/>
                    </a:lnTo>
                    <a:lnTo>
                      <a:pt x="5604" y="2330"/>
                    </a:lnTo>
                    <a:lnTo>
                      <a:pt x="6048" y="2067"/>
                    </a:lnTo>
                    <a:lnTo>
                      <a:pt x="6450" y="1845"/>
                    </a:lnTo>
                    <a:lnTo>
                      <a:pt x="6422" y="1734"/>
                    </a:lnTo>
                    <a:lnTo>
                      <a:pt x="6339" y="1456"/>
                    </a:lnTo>
                    <a:lnTo>
                      <a:pt x="6270" y="1276"/>
                    </a:lnTo>
                    <a:lnTo>
                      <a:pt x="6173" y="1082"/>
                    </a:lnTo>
                    <a:lnTo>
                      <a:pt x="6062" y="874"/>
                    </a:lnTo>
                    <a:lnTo>
                      <a:pt x="5923" y="680"/>
                    </a:lnTo>
                    <a:lnTo>
                      <a:pt x="5770" y="486"/>
                    </a:lnTo>
                    <a:lnTo>
                      <a:pt x="5673" y="402"/>
                    </a:lnTo>
                    <a:lnTo>
                      <a:pt x="5576" y="319"/>
                    </a:lnTo>
                    <a:lnTo>
                      <a:pt x="5479" y="236"/>
                    </a:lnTo>
                    <a:lnTo>
                      <a:pt x="5368" y="180"/>
                    </a:lnTo>
                    <a:lnTo>
                      <a:pt x="5243" y="111"/>
                    </a:lnTo>
                    <a:lnTo>
                      <a:pt x="5119" y="69"/>
                    </a:lnTo>
                    <a:lnTo>
                      <a:pt x="4994" y="42"/>
                    </a:lnTo>
                    <a:lnTo>
                      <a:pt x="4855" y="14"/>
                    </a:lnTo>
                    <a:lnTo>
                      <a:pt x="4702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77"/>
              <p:cNvSpPr/>
              <p:nvPr/>
            </p:nvSpPr>
            <p:spPr>
              <a:xfrm>
                <a:off x="3328675" y="3276925"/>
                <a:ext cx="311425" cy="310725"/>
              </a:xfrm>
              <a:custGeom>
                <a:rect b="b" l="l" r="r" t="t"/>
                <a:pathLst>
                  <a:path extrusionOk="0" h="12429" w="12457">
                    <a:moveTo>
                      <a:pt x="6242" y="0"/>
                    </a:moveTo>
                    <a:lnTo>
                      <a:pt x="5909" y="14"/>
                    </a:lnTo>
                    <a:lnTo>
                      <a:pt x="5590" y="28"/>
                    </a:lnTo>
                    <a:lnTo>
                      <a:pt x="5285" y="69"/>
                    </a:lnTo>
                    <a:lnTo>
                      <a:pt x="4966" y="125"/>
                    </a:lnTo>
                    <a:lnTo>
                      <a:pt x="4675" y="194"/>
                    </a:lnTo>
                    <a:lnTo>
                      <a:pt x="4369" y="277"/>
                    </a:lnTo>
                    <a:lnTo>
                      <a:pt x="4078" y="375"/>
                    </a:lnTo>
                    <a:lnTo>
                      <a:pt x="3801" y="499"/>
                    </a:lnTo>
                    <a:lnTo>
                      <a:pt x="3523" y="624"/>
                    </a:lnTo>
                    <a:lnTo>
                      <a:pt x="3246" y="763"/>
                    </a:lnTo>
                    <a:lnTo>
                      <a:pt x="2996" y="902"/>
                    </a:lnTo>
                    <a:lnTo>
                      <a:pt x="2733" y="1068"/>
                    </a:lnTo>
                    <a:lnTo>
                      <a:pt x="2497" y="1248"/>
                    </a:lnTo>
                    <a:lnTo>
                      <a:pt x="2261" y="1429"/>
                    </a:lnTo>
                    <a:lnTo>
                      <a:pt x="2025" y="1623"/>
                    </a:lnTo>
                    <a:lnTo>
                      <a:pt x="1817" y="1831"/>
                    </a:lnTo>
                    <a:lnTo>
                      <a:pt x="1609" y="2053"/>
                    </a:lnTo>
                    <a:lnTo>
                      <a:pt x="1415" y="2275"/>
                    </a:lnTo>
                    <a:lnTo>
                      <a:pt x="1235" y="2511"/>
                    </a:lnTo>
                    <a:lnTo>
                      <a:pt x="1054" y="2760"/>
                    </a:lnTo>
                    <a:lnTo>
                      <a:pt x="902" y="3010"/>
                    </a:lnTo>
                    <a:lnTo>
                      <a:pt x="749" y="3274"/>
                    </a:lnTo>
                    <a:lnTo>
                      <a:pt x="610" y="3537"/>
                    </a:lnTo>
                    <a:lnTo>
                      <a:pt x="486" y="3815"/>
                    </a:lnTo>
                    <a:lnTo>
                      <a:pt x="375" y="4092"/>
                    </a:lnTo>
                    <a:lnTo>
                      <a:pt x="277" y="4383"/>
                    </a:lnTo>
                    <a:lnTo>
                      <a:pt x="194" y="4675"/>
                    </a:lnTo>
                    <a:lnTo>
                      <a:pt x="125" y="4966"/>
                    </a:lnTo>
                    <a:lnTo>
                      <a:pt x="69" y="5271"/>
                    </a:lnTo>
                    <a:lnTo>
                      <a:pt x="42" y="5576"/>
                    </a:lnTo>
                    <a:lnTo>
                      <a:pt x="14" y="5895"/>
                    </a:lnTo>
                    <a:lnTo>
                      <a:pt x="0" y="6214"/>
                    </a:lnTo>
                    <a:lnTo>
                      <a:pt x="14" y="6533"/>
                    </a:lnTo>
                    <a:lnTo>
                      <a:pt x="42" y="6852"/>
                    </a:lnTo>
                    <a:lnTo>
                      <a:pt x="83" y="7171"/>
                    </a:lnTo>
                    <a:lnTo>
                      <a:pt x="139" y="7477"/>
                    </a:lnTo>
                    <a:lnTo>
                      <a:pt x="208" y="7782"/>
                    </a:lnTo>
                    <a:lnTo>
                      <a:pt x="291" y="8073"/>
                    </a:lnTo>
                    <a:lnTo>
                      <a:pt x="388" y="8364"/>
                    </a:lnTo>
                    <a:lnTo>
                      <a:pt x="499" y="8642"/>
                    </a:lnTo>
                    <a:lnTo>
                      <a:pt x="624" y="8919"/>
                    </a:lnTo>
                    <a:lnTo>
                      <a:pt x="763" y="9197"/>
                    </a:lnTo>
                    <a:lnTo>
                      <a:pt x="916" y="9446"/>
                    </a:lnTo>
                    <a:lnTo>
                      <a:pt x="1082" y="9710"/>
                    </a:lnTo>
                    <a:lnTo>
                      <a:pt x="1248" y="9946"/>
                    </a:lnTo>
                    <a:lnTo>
                      <a:pt x="1443" y="10181"/>
                    </a:lnTo>
                    <a:lnTo>
                      <a:pt x="1637" y="10403"/>
                    </a:lnTo>
                    <a:lnTo>
                      <a:pt x="1845" y="10625"/>
                    </a:lnTo>
                    <a:lnTo>
                      <a:pt x="2053" y="10833"/>
                    </a:lnTo>
                    <a:lnTo>
                      <a:pt x="2289" y="11028"/>
                    </a:lnTo>
                    <a:lnTo>
                      <a:pt x="2525" y="11208"/>
                    </a:lnTo>
                    <a:lnTo>
                      <a:pt x="2760" y="11374"/>
                    </a:lnTo>
                    <a:lnTo>
                      <a:pt x="3024" y="11541"/>
                    </a:lnTo>
                    <a:lnTo>
                      <a:pt x="3274" y="11693"/>
                    </a:lnTo>
                    <a:lnTo>
                      <a:pt x="3551" y="11818"/>
                    </a:lnTo>
                    <a:lnTo>
                      <a:pt x="3828" y="11943"/>
                    </a:lnTo>
                    <a:lnTo>
                      <a:pt x="4106" y="12054"/>
                    </a:lnTo>
                    <a:lnTo>
                      <a:pt x="4397" y="12151"/>
                    </a:lnTo>
                    <a:lnTo>
                      <a:pt x="4688" y="12234"/>
                    </a:lnTo>
                    <a:lnTo>
                      <a:pt x="4980" y="12304"/>
                    </a:lnTo>
                    <a:lnTo>
                      <a:pt x="5285" y="12359"/>
                    </a:lnTo>
                    <a:lnTo>
                      <a:pt x="5604" y="12401"/>
                    </a:lnTo>
                    <a:lnTo>
                      <a:pt x="5909" y="12429"/>
                    </a:lnTo>
                    <a:lnTo>
                      <a:pt x="6547" y="12429"/>
                    </a:lnTo>
                    <a:lnTo>
                      <a:pt x="6866" y="12401"/>
                    </a:lnTo>
                    <a:lnTo>
                      <a:pt x="7185" y="12359"/>
                    </a:lnTo>
                    <a:lnTo>
                      <a:pt x="7490" y="12304"/>
                    </a:lnTo>
                    <a:lnTo>
                      <a:pt x="7796" y="12234"/>
                    </a:lnTo>
                    <a:lnTo>
                      <a:pt x="8087" y="12151"/>
                    </a:lnTo>
                    <a:lnTo>
                      <a:pt x="8378" y="12054"/>
                    </a:lnTo>
                    <a:lnTo>
                      <a:pt x="8669" y="11943"/>
                    </a:lnTo>
                    <a:lnTo>
                      <a:pt x="8947" y="11818"/>
                    </a:lnTo>
                    <a:lnTo>
                      <a:pt x="9210" y="11679"/>
                    </a:lnTo>
                    <a:lnTo>
                      <a:pt x="9474" y="11527"/>
                    </a:lnTo>
                    <a:lnTo>
                      <a:pt x="9724" y="11360"/>
                    </a:lnTo>
                    <a:lnTo>
                      <a:pt x="9973" y="11180"/>
                    </a:lnTo>
                    <a:lnTo>
                      <a:pt x="10209" y="11000"/>
                    </a:lnTo>
                    <a:lnTo>
                      <a:pt x="10431" y="10806"/>
                    </a:lnTo>
                    <a:lnTo>
                      <a:pt x="10653" y="10598"/>
                    </a:lnTo>
                    <a:lnTo>
                      <a:pt x="10847" y="10376"/>
                    </a:lnTo>
                    <a:lnTo>
                      <a:pt x="11055" y="10154"/>
                    </a:lnTo>
                    <a:lnTo>
                      <a:pt x="11236" y="9918"/>
                    </a:lnTo>
                    <a:lnTo>
                      <a:pt x="11402" y="9682"/>
                    </a:lnTo>
                    <a:lnTo>
                      <a:pt x="11568" y="9418"/>
                    </a:lnTo>
                    <a:lnTo>
                      <a:pt x="11721" y="9169"/>
                    </a:lnTo>
                    <a:lnTo>
                      <a:pt x="11846" y="8891"/>
                    </a:lnTo>
                    <a:lnTo>
                      <a:pt x="11971" y="8628"/>
                    </a:lnTo>
                    <a:lnTo>
                      <a:pt x="12082" y="8337"/>
                    </a:lnTo>
                    <a:lnTo>
                      <a:pt x="12179" y="8059"/>
                    </a:lnTo>
                    <a:lnTo>
                      <a:pt x="12262" y="7754"/>
                    </a:lnTo>
                    <a:lnTo>
                      <a:pt x="12331" y="7463"/>
                    </a:lnTo>
                    <a:lnTo>
                      <a:pt x="12387" y="7158"/>
                    </a:lnTo>
                    <a:lnTo>
                      <a:pt x="12428" y="6852"/>
                    </a:lnTo>
                    <a:lnTo>
                      <a:pt x="12456" y="6533"/>
                    </a:lnTo>
                    <a:lnTo>
                      <a:pt x="12456" y="6214"/>
                    </a:lnTo>
                    <a:lnTo>
                      <a:pt x="12456" y="5895"/>
                    </a:lnTo>
                    <a:lnTo>
                      <a:pt x="12428" y="5576"/>
                    </a:lnTo>
                    <a:lnTo>
                      <a:pt x="12387" y="5271"/>
                    </a:lnTo>
                    <a:lnTo>
                      <a:pt x="12331" y="4952"/>
                    </a:lnTo>
                    <a:lnTo>
                      <a:pt x="12262" y="4661"/>
                    </a:lnTo>
                    <a:lnTo>
                      <a:pt x="12179" y="4356"/>
                    </a:lnTo>
                    <a:lnTo>
                      <a:pt x="12082" y="4064"/>
                    </a:lnTo>
                    <a:lnTo>
                      <a:pt x="11971" y="3787"/>
                    </a:lnTo>
                    <a:lnTo>
                      <a:pt x="11846" y="3509"/>
                    </a:lnTo>
                    <a:lnTo>
                      <a:pt x="11707" y="3246"/>
                    </a:lnTo>
                    <a:lnTo>
                      <a:pt x="11555" y="2982"/>
                    </a:lnTo>
                    <a:lnTo>
                      <a:pt x="11388" y="2733"/>
                    </a:lnTo>
                    <a:lnTo>
                      <a:pt x="11208" y="2483"/>
                    </a:lnTo>
                    <a:lnTo>
                      <a:pt x="11028" y="2247"/>
                    </a:lnTo>
                    <a:lnTo>
                      <a:pt x="10833" y="2025"/>
                    </a:lnTo>
                    <a:lnTo>
                      <a:pt x="10625" y="1803"/>
                    </a:lnTo>
                    <a:lnTo>
                      <a:pt x="10403" y="1609"/>
                    </a:lnTo>
                    <a:lnTo>
                      <a:pt x="10181" y="1415"/>
                    </a:lnTo>
                    <a:lnTo>
                      <a:pt x="9946" y="1221"/>
                    </a:lnTo>
                    <a:lnTo>
                      <a:pt x="9696" y="1054"/>
                    </a:lnTo>
                    <a:lnTo>
                      <a:pt x="9446" y="888"/>
                    </a:lnTo>
                    <a:lnTo>
                      <a:pt x="9183" y="749"/>
                    </a:lnTo>
                    <a:lnTo>
                      <a:pt x="8919" y="610"/>
                    </a:lnTo>
                    <a:lnTo>
                      <a:pt x="8642" y="486"/>
                    </a:lnTo>
                    <a:lnTo>
                      <a:pt x="8364" y="375"/>
                    </a:lnTo>
                    <a:lnTo>
                      <a:pt x="8073" y="277"/>
                    </a:lnTo>
                    <a:lnTo>
                      <a:pt x="7782" y="194"/>
                    </a:lnTo>
                    <a:lnTo>
                      <a:pt x="7477" y="125"/>
                    </a:lnTo>
                    <a:lnTo>
                      <a:pt x="7171" y="69"/>
                    </a:lnTo>
                    <a:lnTo>
                      <a:pt x="6866" y="28"/>
                    </a:lnTo>
                    <a:lnTo>
                      <a:pt x="6547" y="14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77"/>
              <p:cNvSpPr/>
              <p:nvPr/>
            </p:nvSpPr>
            <p:spPr>
              <a:xfrm>
                <a:off x="2895200" y="1672725"/>
                <a:ext cx="82200" cy="505625"/>
              </a:xfrm>
              <a:custGeom>
                <a:rect b="b" l="l" r="r" t="t"/>
                <a:pathLst>
                  <a:path extrusionOk="0" h="20225" w="3288">
                    <a:moveTo>
                      <a:pt x="1138" y="1"/>
                    </a:moveTo>
                    <a:lnTo>
                      <a:pt x="999" y="666"/>
                    </a:lnTo>
                    <a:lnTo>
                      <a:pt x="860" y="1374"/>
                    </a:lnTo>
                    <a:lnTo>
                      <a:pt x="735" y="2109"/>
                    </a:lnTo>
                    <a:lnTo>
                      <a:pt x="625" y="2872"/>
                    </a:lnTo>
                    <a:lnTo>
                      <a:pt x="527" y="3649"/>
                    </a:lnTo>
                    <a:lnTo>
                      <a:pt x="444" y="4453"/>
                    </a:lnTo>
                    <a:lnTo>
                      <a:pt x="361" y="5272"/>
                    </a:lnTo>
                    <a:lnTo>
                      <a:pt x="292" y="6104"/>
                    </a:lnTo>
                    <a:lnTo>
                      <a:pt x="236" y="6936"/>
                    </a:lnTo>
                    <a:lnTo>
                      <a:pt x="181" y="7782"/>
                    </a:lnTo>
                    <a:lnTo>
                      <a:pt x="97" y="9461"/>
                    </a:lnTo>
                    <a:lnTo>
                      <a:pt x="42" y="11125"/>
                    </a:lnTo>
                    <a:lnTo>
                      <a:pt x="14" y="12734"/>
                    </a:lnTo>
                    <a:lnTo>
                      <a:pt x="0" y="14246"/>
                    </a:lnTo>
                    <a:lnTo>
                      <a:pt x="0" y="15661"/>
                    </a:lnTo>
                    <a:lnTo>
                      <a:pt x="14" y="16937"/>
                    </a:lnTo>
                    <a:lnTo>
                      <a:pt x="42" y="18047"/>
                    </a:lnTo>
                    <a:lnTo>
                      <a:pt x="84" y="19642"/>
                    </a:lnTo>
                    <a:lnTo>
                      <a:pt x="111" y="20225"/>
                    </a:lnTo>
                    <a:lnTo>
                      <a:pt x="2497" y="20225"/>
                    </a:lnTo>
                    <a:lnTo>
                      <a:pt x="2372" y="18948"/>
                    </a:lnTo>
                    <a:lnTo>
                      <a:pt x="2275" y="17728"/>
                    </a:lnTo>
                    <a:lnTo>
                      <a:pt x="2192" y="16535"/>
                    </a:lnTo>
                    <a:lnTo>
                      <a:pt x="2123" y="15397"/>
                    </a:lnTo>
                    <a:lnTo>
                      <a:pt x="2081" y="14315"/>
                    </a:lnTo>
                    <a:lnTo>
                      <a:pt x="2053" y="13261"/>
                    </a:lnTo>
                    <a:lnTo>
                      <a:pt x="2025" y="12263"/>
                    </a:lnTo>
                    <a:lnTo>
                      <a:pt x="2025" y="11305"/>
                    </a:lnTo>
                    <a:lnTo>
                      <a:pt x="2039" y="10390"/>
                    </a:lnTo>
                    <a:lnTo>
                      <a:pt x="2053" y="9516"/>
                    </a:lnTo>
                    <a:lnTo>
                      <a:pt x="2095" y="8684"/>
                    </a:lnTo>
                    <a:lnTo>
                      <a:pt x="2123" y="7893"/>
                    </a:lnTo>
                    <a:lnTo>
                      <a:pt x="2178" y="7158"/>
                    </a:lnTo>
                    <a:lnTo>
                      <a:pt x="2234" y="6451"/>
                    </a:lnTo>
                    <a:lnTo>
                      <a:pt x="2303" y="5785"/>
                    </a:lnTo>
                    <a:lnTo>
                      <a:pt x="2358" y="5161"/>
                    </a:lnTo>
                    <a:lnTo>
                      <a:pt x="2442" y="4578"/>
                    </a:lnTo>
                    <a:lnTo>
                      <a:pt x="2511" y="4037"/>
                    </a:lnTo>
                    <a:lnTo>
                      <a:pt x="2664" y="3080"/>
                    </a:lnTo>
                    <a:lnTo>
                      <a:pt x="2816" y="2275"/>
                    </a:lnTo>
                    <a:lnTo>
                      <a:pt x="2969" y="1623"/>
                    </a:lnTo>
                    <a:lnTo>
                      <a:pt x="3094" y="1124"/>
                    </a:lnTo>
                    <a:lnTo>
                      <a:pt x="3191" y="763"/>
                    </a:lnTo>
                    <a:lnTo>
                      <a:pt x="3288" y="486"/>
                    </a:lnTo>
                    <a:lnTo>
                      <a:pt x="3107" y="403"/>
                    </a:lnTo>
                    <a:lnTo>
                      <a:pt x="2941" y="333"/>
                    </a:lnTo>
                    <a:lnTo>
                      <a:pt x="2566" y="222"/>
                    </a:lnTo>
                    <a:lnTo>
                      <a:pt x="2220" y="139"/>
                    </a:lnTo>
                    <a:lnTo>
                      <a:pt x="1873" y="84"/>
                    </a:lnTo>
                    <a:lnTo>
                      <a:pt x="1582" y="42"/>
                    </a:lnTo>
                    <a:lnTo>
                      <a:pt x="1346" y="14"/>
                    </a:lnTo>
                    <a:lnTo>
                      <a:pt x="11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77"/>
              <p:cNvSpPr/>
              <p:nvPr/>
            </p:nvSpPr>
            <p:spPr>
              <a:xfrm>
                <a:off x="2189500" y="1689725"/>
                <a:ext cx="1117700" cy="1086825"/>
              </a:xfrm>
              <a:custGeom>
                <a:rect b="b" l="l" r="r" t="t"/>
                <a:pathLst>
                  <a:path extrusionOk="0" h="43473" w="44708">
                    <a:moveTo>
                      <a:pt x="6049" y="0"/>
                    </a:moveTo>
                    <a:lnTo>
                      <a:pt x="5924" y="14"/>
                    </a:lnTo>
                    <a:lnTo>
                      <a:pt x="5632" y="83"/>
                    </a:lnTo>
                    <a:lnTo>
                      <a:pt x="5286" y="194"/>
                    </a:lnTo>
                    <a:lnTo>
                      <a:pt x="4911" y="333"/>
                    </a:lnTo>
                    <a:lnTo>
                      <a:pt x="4523" y="486"/>
                    </a:lnTo>
                    <a:lnTo>
                      <a:pt x="4121" y="666"/>
                    </a:lnTo>
                    <a:lnTo>
                      <a:pt x="3344" y="1041"/>
                    </a:lnTo>
                    <a:lnTo>
                      <a:pt x="2678" y="1373"/>
                    </a:lnTo>
                    <a:lnTo>
                      <a:pt x="2026" y="1720"/>
                    </a:lnTo>
                    <a:lnTo>
                      <a:pt x="1818" y="1859"/>
                    </a:lnTo>
                    <a:lnTo>
                      <a:pt x="1596" y="2012"/>
                    </a:lnTo>
                    <a:lnTo>
                      <a:pt x="1332" y="2220"/>
                    </a:lnTo>
                    <a:lnTo>
                      <a:pt x="1027" y="2469"/>
                    </a:lnTo>
                    <a:lnTo>
                      <a:pt x="889" y="2622"/>
                    </a:lnTo>
                    <a:lnTo>
                      <a:pt x="736" y="2774"/>
                    </a:lnTo>
                    <a:lnTo>
                      <a:pt x="597" y="2941"/>
                    </a:lnTo>
                    <a:lnTo>
                      <a:pt x="459" y="3107"/>
                    </a:lnTo>
                    <a:lnTo>
                      <a:pt x="348" y="3302"/>
                    </a:lnTo>
                    <a:lnTo>
                      <a:pt x="237" y="3482"/>
                    </a:lnTo>
                    <a:lnTo>
                      <a:pt x="153" y="3690"/>
                    </a:lnTo>
                    <a:lnTo>
                      <a:pt x="84" y="3926"/>
                    </a:lnTo>
                    <a:lnTo>
                      <a:pt x="42" y="4175"/>
                    </a:lnTo>
                    <a:lnTo>
                      <a:pt x="15" y="4439"/>
                    </a:lnTo>
                    <a:lnTo>
                      <a:pt x="1" y="4716"/>
                    </a:lnTo>
                    <a:lnTo>
                      <a:pt x="1" y="4994"/>
                    </a:lnTo>
                    <a:lnTo>
                      <a:pt x="15" y="5271"/>
                    </a:lnTo>
                    <a:lnTo>
                      <a:pt x="42" y="5535"/>
                    </a:lnTo>
                    <a:lnTo>
                      <a:pt x="98" y="6020"/>
                    </a:lnTo>
                    <a:lnTo>
                      <a:pt x="153" y="6436"/>
                    </a:lnTo>
                    <a:lnTo>
                      <a:pt x="223" y="6797"/>
                    </a:lnTo>
                    <a:lnTo>
                      <a:pt x="223" y="7019"/>
                    </a:lnTo>
                    <a:lnTo>
                      <a:pt x="237" y="7269"/>
                    </a:lnTo>
                    <a:lnTo>
                      <a:pt x="306" y="7934"/>
                    </a:lnTo>
                    <a:lnTo>
                      <a:pt x="417" y="8781"/>
                    </a:lnTo>
                    <a:lnTo>
                      <a:pt x="556" y="9793"/>
                    </a:lnTo>
                    <a:lnTo>
                      <a:pt x="930" y="12221"/>
                    </a:lnTo>
                    <a:lnTo>
                      <a:pt x="1360" y="15120"/>
                    </a:lnTo>
                    <a:lnTo>
                      <a:pt x="1596" y="16701"/>
                    </a:lnTo>
                    <a:lnTo>
                      <a:pt x="1832" y="18352"/>
                    </a:lnTo>
                    <a:lnTo>
                      <a:pt x="2068" y="20058"/>
                    </a:lnTo>
                    <a:lnTo>
                      <a:pt x="2290" y="21792"/>
                    </a:lnTo>
                    <a:lnTo>
                      <a:pt x="2484" y="23539"/>
                    </a:lnTo>
                    <a:lnTo>
                      <a:pt x="2678" y="25301"/>
                    </a:lnTo>
                    <a:lnTo>
                      <a:pt x="2831" y="27049"/>
                    </a:lnTo>
                    <a:lnTo>
                      <a:pt x="2900" y="27909"/>
                    </a:lnTo>
                    <a:lnTo>
                      <a:pt x="2955" y="28769"/>
                    </a:lnTo>
                    <a:lnTo>
                      <a:pt x="2997" y="29601"/>
                    </a:lnTo>
                    <a:lnTo>
                      <a:pt x="3025" y="30392"/>
                    </a:lnTo>
                    <a:lnTo>
                      <a:pt x="3039" y="31168"/>
                    </a:lnTo>
                    <a:lnTo>
                      <a:pt x="3025" y="31890"/>
                    </a:lnTo>
                    <a:lnTo>
                      <a:pt x="3011" y="32583"/>
                    </a:lnTo>
                    <a:lnTo>
                      <a:pt x="2969" y="33249"/>
                    </a:lnTo>
                    <a:lnTo>
                      <a:pt x="2928" y="33887"/>
                    </a:lnTo>
                    <a:lnTo>
                      <a:pt x="2872" y="34484"/>
                    </a:lnTo>
                    <a:lnTo>
                      <a:pt x="2789" y="35052"/>
                    </a:lnTo>
                    <a:lnTo>
                      <a:pt x="2720" y="35593"/>
                    </a:lnTo>
                    <a:lnTo>
                      <a:pt x="2622" y="36107"/>
                    </a:lnTo>
                    <a:lnTo>
                      <a:pt x="2539" y="36592"/>
                    </a:lnTo>
                    <a:lnTo>
                      <a:pt x="2428" y="37036"/>
                    </a:lnTo>
                    <a:lnTo>
                      <a:pt x="2331" y="37466"/>
                    </a:lnTo>
                    <a:lnTo>
                      <a:pt x="2220" y="37854"/>
                    </a:lnTo>
                    <a:lnTo>
                      <a:pt x="2109" y="38229"/>
                    </a:lnTo>
                    <a:lnTo>
                      <a:pt x="1998" y="38576"/>
                    </a:lnTo>
                    <a:lnTo>
                      <a:pt x="1873" y="38895"/>
                    </a:lnTo>
                    <a:lnTo>
                      <a:pt x="1651" y="39450"/>
                    </a:lnTo>
                    <a:lnTo>
                      <a:pt x="1443" y="39907"/>
                    </a:lnTo>
                    <a:lnTo>
                      <a:pt x="1235" y="40268"/>
                    </a:lnTo>
                    <a:lnTo>
                      <a:pt x="1069" y="40545"/>
                    </a:lnTo>
                    <a:lnTo>
                      <a:pt x="944" y="40740"/>
                    </a:lnTo>
                    <a:lnTo>
                      <a:pt x="833" y="40892"/>
                    </a:lnTo>
                    <a:lnTo>
                      <a:pt x="1568" y="41197"/>
                    </a:lnTo>
                    <a:lnTo>
                      <a:pt x="2373" y="41502"/>
                    </a:lnTo>
                    <a:lnTo>
                      <a:pt x="3358" y="41877"/>
                    </a:lnTo>
                    <a:lnTo>
                      <a:pt x="4426" y="42251"/>
                    </a:lnTo>
                    <a:lnTo>
                      <a:pt x="4967" y="42432"/>
                    </a:lnTo>
                    <a:lnTo>
                      <a:pt x="5508" y="42598"/>
                    </a:lnTo>
                    <a:lnTo>
                      <a:pt x="6021" y="42737"/>
                    </a:lnTo>
                    <a:lnTo>
                      <a:pt x="6506" y="42862"/>
                    </a:lnTo>
                    <a:lnTo>
                      <a:pt x="6950" y="42959"/>
                    </a:lnTo>
                    <a:lnTo>
                      <a:pt x="7352" y="43014"/>
                    </a:lnTo>
                    <a:lnTo>
                      <a:pt x="7699" y="43042"/>
                    </a:lnTo>
                    <a:lnTo>
                      <a:pt x="8004" y="43056"/>
                    </a:lnTo>
                    <a:lnTo>
                      <a:pt x="8504" y="43056"/>
                    </a:lnTo>
                    <a:lnTo>
                      <a:pt x="8712" y="43028"/>
                    </a:lnTo>
                    <a:lnTo>
                      <a:pt x="8892" y="42987"/>
                    </a:lnTo>
                    <a:lnTo>
                      <a:pt x="9045" y="42945"/>
                    </a:lnTo>
                    <a:lnTo>
                      <a:pt x="9183" y="42903"/>
                    </a:lnTo>
                    <a:lnTo>
                      <a:pt x="9308" y="42848"/>
                    </a:lnTo>
                    <a:lnTo>
                      <a:pt x="9419" y="42779"/>
                    </a:lnTo>
                    <a:lnTo>
                      <a:pt x="9627" y="42654"/>
                    </a:lnTo>
                    <a:lnTo>
                      <a:pt x="9835" y="42515"/>
                    </a:lnTo>
                    <a:lnTo>
                      <a:pt x="9946" y="42460"/>
                    </a:lnTo>
                    <a:lnTo>
                      <a:pt x="10071" y="42390"/>
                    </a:lnTo>
                    <a:lnTo>
                      <a:pt x="10127" y="42362"/>
                    </a:lnTo>
                    <a:lnTo>
                      <a:pt x="10196" y="42349"/>
                    </a:lnTo>
                    <a:lnTo>
                      <a:pt x="10335" y="42349"/>
                    </a:lnTo>
                    <a:lnTo>
                      <a:pt x="10473" y="42376"/>
                    </a:lnTo>
                    <a:lnTo>
                      <a:pt x="10626" y="42418"/>
                    </a:lnTo>
                    <a:lnTo>
                      <a:pt x="10765" y="42501"/>
                    </a:lnTo>
                    <a:lnTo>
                      <a:pt x="10903" y="42584"/>
                    </a:lnTo>
                    <a:lnTo>
                      <a:pt x="11042" y="42681"/>
                    </a:lnTo>
                    <a:lnTo>
                      <a:pt x="11181" y="42792"/>
                    </a:lnTo>
                    <a:lnTo>
                      <a:pt x="11417" y="43014"/>
                    </a:lnTo>
                    <a:lnTo>
                      <a:pt x="11611" y="43222"/>
                    </a:lnTo>
                    <a:lnTo>
                      <a:pt x="11777" y="43430"/>
                    </a:lnTo>
                    <a:lnTo>
                      <a:pt x="11999" y="43444"/>
                    </a:lnTo>
                    <a:lnTo>
                      <a:pt x="12249" y="43472"/>
                    </a:lnTo>
                    <a:lnTo>
                      <a:pt x="13678" y="43472"/>
                    </a:lnTo>
                    <a:lnTo>
                      <a:pt x="14579" y="43444"/>
                    </a:lnTo>
                    <a:lnTo>
                      <a:pt x="15550" y="43403"/>
                    </a:lnTo>
                    <a:lnTo>
                      <a:pt x="16591" y="43347"/>
                    </a:lnTo>
                    <a:lnTo>
                      <a:pt x="18741" y="43222"/>
                    </a:lnTo>
                    <a:lnTo>
                      <a:pt x="20793" y="43084"/>
                    </a:lnTo>
                    <a:lnTo>
                      <a:pt x="22527" y="42959"/>
                    </a:lnTo>
                    <a:lnTo>
                      <a:pt x="24178" y="42820"/>
                    </a:lnTo>
                    <a:lnTo>
                      <a:pt x="24289" y="42668"/>
                    </a:lnTo>
                    <a:lnTo>
                      <a:pt x="24414" y="42501"/>
                    </a:lnTo>
                    <a:lnTo>
                      <a:pt x="24566" y="42293"/>
                    </a:lnTo>
                    <a:lnTo>
                      <a:pt x="24733" y="42085"/>
                    </a:lnTo>
                    <a:lnTo>
                      <a:pt x="24927" y="41891"/>
                    </a:lnTo>
                    <a:lnTo>
                      <a:pt x="25024" y="41808"/>
                    </a:lnTo>
                    <a:lnTo>
                      <a:pt x="25135" y="41724"/>
                    </a:lnTo>
                    <a:lnTo>
                      <a:pt x="25232" y="41669"/>
                    </a:lnTo>
                    <a:lnTo>
                      <a:pt x="25329" y="41613"/>
                    </a:lnTo>
                    <a:lnTo>
                      <a:pt x="25371" y="41600"/>
                    </a:lnTo>
                    <a:lnTo>
                      <a:pt x="25426" y="41600"/>
                    </a:lnTo>
                    <a:lnTo>
                      <a:pt x="25551" y="41613"/>
                    </a:lnTo>
                    <a:lnTo>
                      <a:pt x="25690" y="41655"/>
                    </a:lnTo>
                    <a:lnTo>
                      <a:pt x="25842" y="41724"/>
                    </a:lnTo>
                    <a:lnTo>
                      <a:pt x="25995" y="41808"/>
                    </a:lnTo>
                    <a:lnTo>
                      <a:pt x="26148" y="41905"/>
                    </a:lnTo>
                    <a:lnTo>
                      <a:pt x="26453" y="42140"/>
                    </a:lnTo>
                    <a:lnTo>
                      <a:pt x="26744" y="42390"/>
                    </a:lnTo>
                    <a:lnTo>
                      <a:pt x="26980" y="42612"/>
                    </a:lnTo>
                    <a:lnTo>
                      <a:pt x="27202" y="42820"/>
                    </a:lnTo>
                    <a:lnTo>
                      <a:pt x="28117" y="42668"/>
                    </a:lnTo>
                    <a:lnTo>
                      <a:pt x="29033" y="42487"/>
                    </a:lnTo>
                    <a:lnTo>
                      <a:pt x="29934" y="42279"/>
                    </a:lnTo>
                    <a:lnTo>
                      <a:pt x="30808" y="42057"/>
                    </a:lnTo>
                    <a:lnTo>
                      <a:pt x="31668" y="41821"/>
                    </a:lnTo>
                    <a:lnTo>
                      <a:pt x="32473" y="41572"/>
                    </a:lnTo>
                    <a:lnTo>
                      <a:pt x="33250" y="41308"/>
                    </a:lnTo>
                    <a:lnTo>
                      <a:pt x="33971" y="41059"/>
                    </a:lnTo>
                    <a:lnTo>
                      <a:pt x="34651" y="40809"/>
                    </a:lnTo>
                    <a:lnTo>
                      <a:pt x="35247" y="40559"/>
                    </a:lnTo>
                    <a:lnTo>
                      <a:pt x="35788" y="40323"/>
                    </a:lnTo>
                    <a:lnTo>
                      <a:pt x="36260" y="40101"/>
                    </a:lnTo>
                    <a:lnTo>
                      <a:pt x="36634" y="39893"/>
                    </a:lnTo>
                    <a:lnTo>
                      <a:pt x="36925" y="39713"/>
                    </a:lnTo>
                    <a:lnTo>
                      <a:pt x="37036" y="39644"/>
                    </a:lnTo>
                    <a:lnTo>
                      <a:pt x="37120" y="39560"/>
                    </a:lnTo>
                    <a:lnTo>
                      <a:pt x="37175" y="39505"/>
                    </a:lnTo>
                    <a:lnTo>
                      <a:pt x="37217" y="39436"/>
                    </a:lnTo>
                    <a:lnTo>
                      <a:pt x="37244" y="39325"/>
                    </a:lnTo>
                    <a:lnTo>
                      <a:pt x="37258" y="39200"/>
                    </a:lnTo>
                    <a:lnTo>
                      <a:pt x="37258" y="39047"/>
                    </a:lnTo>
                    <a:lnTo>
                      <a:pt x="37244" y="38881"/>
                    </a:lnTo>
                    <a:lnTo>
                      <a:pt x="37231" y="38714"/>
                    </a:lnTo>
                    <a:lnTo>
                      <a:pt x="37189" y="38534"/>
                    </a:lnTo>
                    <a:lnTo>
                      <a:pt x="37106" y="38132"/>
                    </a:lnTo>
                    <a:lnTo>
                      <a:pt x="36967" y="37688"/>
                    </a:lnTo>
                    <a:lnTo>
                      <a:pt x="36828" y="37230"/>
                    </a:lnTo>
                    <a:lnTo>
                      <a:pt x="36482" y="36259"/>
                    </a:lnTo>
                    <a:lnTo>
                      <a:pt x="36398" y="35996"/>
                    </a:lnTo>
                    <a:lnTo>
                      <a:pt x="36315" y="35677"/>
                    </a:lnTo>
                    <a:lnTo>
                      <a:pt x="36246" y="35316"/>
                    </a:lnTo>
                    <a:lnTo>
                      <a:pt x="36163" y="34914"/>
                    </a:lnTo>
                    <a:lnTo>
                      <a:pt x="36010" y="33998"/>
                    </a:lnTo>
                    <a:lnTo>
                      <a:pt x="35871" y="32944"/>
                    </a:lnTo>
                    <a:lnTo>
                      <a:pt x="35746" y="31807"/>
                    </a:lnTo>
                    <a:lnTo>
                      <a:pt x="35635" y="30600"/>
                    </a:lnTo>
                    <a:lnTo>
                      <a:pt x="35524" y="29351"/>
                    </a:lnTo>
                    <a:lnTo>
                      <a:pt x="35427" y="28103"/>
                    </a:lnTo>
                    <a:lnTo>
                      <a:pt x="35358" y="26868"/>
                    </a:lnTo>
                    <a:lnTo>
                      <a:pt x="35289" y="25703"/>
                    </a:lnTo>
                    <a:lnTo>
                      <a:pt x="35247" y="24607"/>
                    </a:lnTo>
                    <a:lnTo>
                      <a:pt x="35205" y="23637"/>
                    </a:lnTo>
                    <a:lnTo>
                      <a:pt x="35192" y="22804"/>
                    </a:lnTo>
                    <a:lnTo>
                      <a:pt x="35205" y="22138"/>
                    </a:lnTo>
                    <a:lnTo>
                      <a:pt x="35233" y="21681"/>
                    </a:lnTo>
                    <a:lnTo>
                      <a:pt x="35247" y="21542"/>
                    </a:lnTo>
                    <a:lnTo>
                      <a:pt x="35275" y="21459"/>
                    </a:lnTo>
                    <a:lnTo>
                      <a:pt x="35344" y="21348"/>
                    </a:lnTo>
                    <a:lnTo>
                      <a:pt x="35469" y="21209"/>
                    </a:lnTo>
                    <a:lnTo>
                      <a:pt x="35635" y="21043"/>
                    </a:lnTo>
                    <a:lnTo>
                      <a:pt x="35830" y="20848"/>
                    </a:lnTo>
                    <a:lnTo>
                      <a:pt x="36273" y="20446"/>
                    </a:lnTo>
                    <a:lnTo>
                      <a:pt x="36759" y="20016"/>
                    </a:lnTo>
                    <a:lnTo>
                      <a:pt x="37647" y="19281"/>
                    </a:lnTo>
                    <a:lnTo>
                      <a:pt x="38049" y="18962"/>
                    </a:lnTo>
                    <a:lnTo>
                      <a:pt x="37883" y="17838"/>
                    </a:lnTo>
                    <a:lnTo>
                      <a:pt x="38063" y="17908"/>
                    </a:lnTo>
                    <a:lnTo>
                      <a:pt x="38243" y="17991"/>
                    </a:lnTo>
                    <a:lnTo>
                      <a:pt x="38479" y="18060"/>
                    </a:lnTo>
                    <a:lnTo>
                      <a:pt x="38743" y="18116"/>
                    </a:lnTo>
                    <a:lnTo>
                      <a:pt x="38867" y="18130"/>
                    </a:lnTo>
                    <a:lnTo>
                      <a:pt x="39006" y="18144"/>
                    </a:lnTo>
                    <a:lnTo>
                      <a:pt x="39131" y="18144"/>
                    </a:lnTo>
                    <a:lnTo>
                      <a:pt x="39270" y="18130"/>
                    </a:lnTo>
                    <a:lnTo>
                      <a:pt x="39381" y="18088"/>
                    </a:lnTo>
                    <a:lnTo>
                      <a:pt x="39492" y="18046"/>
                    </a:lnTo>
                    <a:lnTo>
                      <a:pt x="39644" y="17936"/>
                    </a:lnTo>
                    <a:lnTo>
                      <a:pt x="39880" y="17741"/>
                    </a:lnTo>
                    <a:lnTo>
                      <a:pt x="40185" y="17464"/>
                    </a:lnTo>
                    <a:lnTo>
                      <a:pt x="40532" y="17131"/>
                    </a:lnTo>
                    <a:lnTo>
                      <a:pt x="41364" y="16326"/>
                    </a:lnTo>
                    <a:lnTo>
                      <a:pt x="42280" y="15439"/>
                    </a:lnTo>
                    <a:lnTo>
                      <a:pt x="43903" y="13788"/>
                    </a:lnTo>
                    <a:lnTo>
                      <a:pt x="44624" y="13053"/>
                    </a:lnTo>
                    <a:lnTo>
                      <a:pt x="44665" y="12831"/>
                    </a:lnTo>
                    <a:lnTo>
                      <a:pt x="44693" y="12651"/>
                    </a:lnTo>
                    <a:lnTo>
                      <a:pt x="44707" y="12484"/>
                    </a:lnTo>
                    <a:lnTo>
                      <a:pt x="44693" y="12332"/>
                    </a:lnTo>
                    <a:lnTo>
                      <a:pt x="44679" y="12207"/>
                    </a:lnTo>
                    <a:lnTo>
                      <a:pt x="44638" y="12096"/>
                    </a:lnTo>
                    <a:lnTo>
                      <a:pt x="44596" y="11999"/>
                    </a:lnTo>
                    <a:lnTo>
                      <a:pt x="44541" y="11902"/>
                    </a:lnTo>
                    <a:lnTo>
                      <a:pt x="44430" y="11721"/>
                    </a:lnTo>
                    <a:lnTo>
                      <a:pt x="44319" y="11527"/>
                    </a:lnTo>
                    <a:lnTo>
                      <a:pt x="44263" y="11416"/>
                    </a:lnTo>
                    <a:lnTo>
                      <a:pt x="44222" y="11291"/>
                    </a:lnTo>
                    <a:lnTo>
                      <a:pt x="44180" y="11139"/>
                    </a:lnTo>
                    <a:lnTo>
                      <a:pt x="44152" y="10986"/>
                    </a:lnTo>
                    <a:lnTo>
                      <a:pt x="44124" y="10820"/>
                    </a:lnTo>
                    <a:lnTo>
                      <a:pt x="44097" y="10681"/>
                    </a:lnTo>
                    <a:lnTo>
                      <a:pt x="44055" y="10584"/>
                    </a:lnTo>
                    <a:lnTo>
                      <a:pt x="44014" y="10487"/>
                    </a:lnTo>
                    <a:lnTo>
                      <a:pt x="43958" y="10417"/>
                    </a:lnTo>
                    <a:lnTo>
                      <a:pt x="43903" y="10376"/>
                    </a:lnTo>
                    <a:lnTo>
                      <a:pt x="43833" y="10348"/>
                    </a:lnTo>
                    <a:lnTo>
                      <a:pt x="43778" y="10320"/>
                    </a:lnTo>
                    <a:lnTo>
                      <a:pt x="43722" y="10306"/>
                    </a:lnTo>
                    <a:lnTo>
                      <a:pt x="43667" y="10306"/>
                    </a:lnTo>
                    <a:lnTo>
                      <a:pt x="43570" y="10320"/>
                    </a:lnTo>
                    <a:lnTo>
                      <a:pt x="43500" y="10348"/>
                    </a:lnTo>
                    <a:lnTo>
                      <a:pt x="43486" y="10362"/>
                    </a:lnTo>
                    <a:lnTo>
                      <a:pt x="43375" y="10514"/>
                    </a:lnTo>
                    <a:lnTo>
                      <a:pt x="43167" y="10778"/>
                    </a:lnTo>
                    <a:lnTo>
                      <a:pt x="42862" y="11125"/>
                    </a:lnTo>
                    <a:lnTo>
                      <a:pt x="42460" y="11555"/>
                    </a:lnTo>
                    <a:lnTo>
                      <a:pt x="41974" y="12054"/>
                    </a:lnTo>
                    <a:lnTo>
                      <a:pt x="41406" y="12609"/>
                    </a:lnTo>
                    <a:lnTo>
                      <a:pt x="40782" y="13205"/>
                    </a:lnTo>
                    <a:lnTo>
                      <a:pt x="40088" y="13830"/>
                    </a:lnTo>
                    <a:lnTo>
                      <a:pt x="39353" y="14468"/>
                    </a:lnTo>
                    <a:lnTo>
                      <a:pt x="38562" y="15106"/>
                    </a:lnTo>
                    <a:lnTo>
                      <a:pt x="38160" y="15425"/>
                    </a:lnTo>
                    <a:lnTo>
                      <a:pt x="37744" y="15744"/>
                    </a:lnTo>
                    <a:lnTo>
                      <a:pt x="37314" y="16049"/>
                    </a:lnTo>
                    <a:lnTo>
                      <a:pt x="36884" y="16354"/>
                    </a:lnTo>
                    <a:lnTo>
                      <a:pt x="36454" y="16645"/>
                    </a:lnTo>
                    <a:lnTo>
                      <a:pt x="36010" y="16923"/>
                    </a:lnTo>
                    <a:lnTo>
                      <a:pt x="35566" y="17186"/>
                    </a:lnTo>
                    <a:lnTo>
                      <a:pt x="35122" y="17450"/>
                    </a:lnTo>
                    <a:lnTo>
                      <a:pt x="34664" y="17686"/>
                    </a:lnTo>
                    <a:lnTo>
                      <a:pt x="34221" y="17908"/>
                    </a:lnTo>
                    <a:lnTo>
                      <a:pt x="33763" y="18116"/>
                    </a:lnTo>
                    <a:lnTo>
                      <a:pt x="33319" y="18310"/>
                    </a:lnTo>
                    <a:lnTo>
                      <a:pt x="32861" y="18463"/>
                    </a:lnTo>
                    <a:lnTo>
                      <a:pt x="32403" y="18601"/>
                    </a:lnTo>
                    <a:lnTo>
                      <a:pt x="31946" y="18712"/>
                    </a:lnTo>
                    <a:lnTo>
                      <a:pt x="31474" y="18809"/>
                    </a:lnTo>
                    <a:lnTo>
                      <a:pt x="31003" y="18879"/>
                    </a:lnTo>
                    <a:lnTo>
                      <a:pt x="30517" y="18920"/>
                    </a:lnTo>
                    <a:lnTo>
                      <a:pt x="30032" y="18948"/>
                    </a:lnTo>
                    <a:lnTo>
                      <a:pt x="29546" y="18962"/>
                    </a:lnTo>
                    <a:lnTo>
                      <a:pt x="29061" y="18948"/>
                    </a:lnTo>
                    <a:lnTo>
                      <a:pt x="28575" y="18934"/>
                    </a:lnTo>
                    <a:lnTo>
                      <a:pt x="28076" y="18893"/>
                    </a:lnTo>
                    <a:lnTo>
                      <a:pt x="27590" y="18837"/>
                    </a:lnTo>
                    <a:lnTo>
                      <a:pt x="27105" y="18768"/>
                    </a:lnTo>
                    <a:lnTo>
                      <a:pt x="26619" y="18685"/>
                    </a:lnTo>
                    <a:lnTo>
                      <a:pt x="26148" y="18587"/>
                    </a:lnTo>
                    <a:lnTo>
                      <a:pt x="25676" y="18490"/>
                    </a:lnTo>
                    <a:lnTo>
                      <a:pt x="25204" y="18366"/>
                    </a:lnTo>
                    <a:lnTo>
                      <a:pt x="24733" y="18255"/>
                    </a:lnTo>
                    <a:lnTo>
                      <a:pt x="24275" y="18116"/>
                    </a:lnTo>
                    <a:lnTo>
                      <a:pt x="23831" y="17977"/>
                    </a:lnTo>
                    <a:lnTo>
                      <a:pt x="22957" y="17686"/>
                    </a:lnTo>
                    <a:lnTo>
                      <a:pt x="22111" y="17381"/>
                    </a:lnTo>
                    <a:lnTo>
                      <a:pt x="21321" y="17075"/>
                    </a:lnTo>
                    <a:lnTo>
                      <a:pt x="20585" y="16770"/>
                    </a:lnTo>
                    <a:lnTo>
                      <a:pt x="19920" y="16465"/>
                    </a:lnTo>
                    <a:lnTo>
                      <a:pt x="19309" y="16174"/>
                    </a:lnTo>
                    <a:lnTo>
                      <a:pt x="19032" y="16035"/>
                    </a:lnTo>
                    <a:lnTo>
                      <a:pt x="18754" y="15896"/>
                    </a:lnTo>
                    <a:lnTo>
                      <a:pt x="18505" y="15744"/>
                    </a:lnTo>
                    <a:lnTo>
                      <a:pt x="18255" y="15577"/>
                    </a:lnTo>
                    <a:lnTo>
                      <a:pt x="18019" y="15411"/>
                    </a:lnTo>
                    <a:lnTo>
                      <a:pt x="17811" y="15245"/>
                    </a:lnTo>
                    <a:lnTo>
                      <a:pt x="17589" y="15064"/>
                    </a:lnTo>
                    <a:lnTo>
                      <a:pt x="17395" y="14898"/>
                    </a:lnTo>
                    <a:lnTo>
                      <a:pt x="17215" y="14717"/>
                    </a:lnTo>
                    <a:lnTo>
                      <a:pt x="17034" y="14537"/>
                    </a:lnTo>
                    <a:lnTo>
                      <a:pt x="16715" y="14176"/>
                    </a:lnTo>
                    <a:lnTo>
                      <a:pt x="16424" y="13830"/>
                    </a:lnTo>
                    <a:lnTo>
                      <a:pt x="16188" y="13483"/>
                    </a:lnTo>
                    <a:lnTo>
                      <a:pt x="15980" y="13164"/>
                    </a:lnTo>
                    <a:lnTo>
                      <a:pt x="15800" y="12859"/>
                    </a:lnTo>
                    <a:lnTo>
                      <a:pt x="15661" y="12581"/>
                    </a:lnTo>
                    <a:lnTo>
                      <a:pt x="15550" y="12345"/>
                    </a:lnTo>
                    <a:lnTo>
                      <a:pt x="15412" y="11999"/>
                    </a:lnTo>
                    <a:lnTo>
                      <a:pt x="15356" y="11874"/>
                    </a:lnTo>
                    <a:lnTo>
                      <a:pt x="15051" y="11985"/>
                    </a:lnTo>
                    <a:lnTo>
                      <a:pt x="14732" y="12096"/>
                    </a:lnTo>
                    <a:lnTo>
                      <a:pt x="14330" y="12207"/>
                    </a:lnTo>
                    <a:lnTo>
                      <a:pt x="13900" y="12318"/>
                    </a:lnTo>
                    <a:lnTo>
                      <a:pt x="13678" y="12345"/>
                    </a:lnTo>
                    <a:lnTo>
                      <a:pt x="13456" y="12387"/>
                    </a:lnTo>
                    <a:lnTo>
                      <a:pt x="13248" y="12401"/>
                    </a:lnTo>
                    <a:lnTo>
                      <a:pt x="13053" y="12401"/>
                    </a:lnTo>
                    <a:lnTo>
                      <a:pt x="12873" y="12387"/>
                    </a:lnTo>
                    <a:lnTo>
                      <a:pt x="12721" y="12345"/>
                    </a:lnTo>
                    <a:lnTo>
                      <a:pt x="12651" y="12318"/>
                    </a:lnTo>
                    <a:lnTo>
                      <a:pt x="12596" y="12276"/>
                    </a:lnTo>
                    <a:lnTo>
                      <a:pt x="12554" y="12235"/>
                    </a:lnTo>
                    <a:lnTo>
                      <a:pt x="12540" y="12179"/>
                    </a:lnTo>
                    <a:lnTo>
                      <a:pt x="12512" y="12110"/>
                    </a:lnTo>
                    <a:lnTo>
                      <a:pt x="12512" y="12040"/>
                    </a:lnTo>
                    <a:lnTo>
                      <a:pt x="12526" y="11888"/>
                    </a:lnTo>
                    <a:lnTo>
                      <a:pt x="12582" y="11694"/>
                    </a:lnTo>
                    <a:lnTo>
                      <a:pt x="12651" y="11499"/>
                    </a:lnTo>
                    <a:lnTo>
                      <a:pt x="12818" y="11055"/>
                    </a:lnTo>
                    <a:lnTo>
                      <a:pt x="12901" y="10820"/>
                    </a:lnTo>
                    <a:lnTo>
                      <a:pt x="12970" y="10570"/>
                    </a:lnTo>
                    <a:lnTo>
                      <a:pt x="13012" y="10334"/>
                    </a:lnTo>
                    <a:lnTo>
                      <a:pt x="13040" y="10098"/>
                    </a:lnTo>
                    <a:lnTo>
                      <a:pt x="13040" y="9987"/>
                    </a:lnTo>
                    <a:lnTo>
                      <a:pt x="13040" y="9876"/>
                    </a:lnTo>
                    <a:lnTo>
                      <a:pt x="13012" y="9765"/>
                    </a:lnTo>
                    <a:lnTo>
                      <a:pt x="12984" y="9668"/>
                    </a:lnTo>
                    <a:lnTo>
                      <a:pt x="12942" y="9557"/>
                    </a:lnTo>
                    <a:lnTo>
                      <a:pt x="12873" y="9460"/>
                    </a:lnTo>
                    <a:lnTo>
                      <a:pt x="12804" y="9377"/>
                    </a:lnTo>
                    <a:lnTo>
                      <a:pt x="12721" y="9294"/>
                    </a:lnTo>
                    <a:lnTo>
                      <a:pt x="12332" y="8975"/>
                    </a:lnTo>
                    <a:lnTo>
                      <a:pt x="11971" y="8684"/>
                    </a:lnTo>
                    <a:lnTo>
                      <a:pt x="11333" y="8212"/>
                    </a:lnTo>
                    <a:lnTo>
                      <a:pt x="10903" y="7893"/>
                    </a:lnTo>
                    <a:lnTo>
                      <a:pt x="10737" y="7782"/>
                    </a:lnTo>
                    <a:lnTo>
                      <a:pt x="10473" y="7782"/>
                    </a:lnTo>
                    <a:lnTo>
                      <a:pt x="10196" y="7768"/>
                    </a:lnTo>
                    <a:lnTo>
                      <a:pt x="9863" y="7740"/>
                    </a:lnTo>
                    <a:lnTo>
                      <a:pt x="9502" y="7685"/>
                    </a:lnTo>
                    <a:lnTo>
                      <a:pt x="9322" y="7643"/>
                    </a:lnTo>
                    <a:lnTo>
                      <a:pt x="9156" y="7588"/>
                    </a:lnTo>
                    <a:lnTo>
                      <a:pt x="9003" y="7532"/>
                    </a:lnTo>
                    <a:lnTo>
                      <a:pt x="8864" y="7449"/>
                    </a:lnTo>
                    <a:lnTo>
                      <a:pt x="8740" y="7366"/>
                    </a:lnTo>
                    <a:lnTo>
                      <a:pt x="8642" y="7269"/>
                    </a:lnTo>
                    <a:lnTo>
                      <a:pt x="8601" y="7213"/>
                    </a:lnTo>
                    <a:lnTo>
                      <a:pt x="8587" y="7158"/>
                    </a:lnTo>
                    <a:lnTo>
                      <a:pt x="8573" y="7116"/>
                    </a:lnTo>
                    <a:lnTo>
                      <a:pt x="8587" y="7061"/>
                    </a:lnTo>
                    <a:lnTo>
                      <a:pt x="8601" y="7005"/>
                    </a:lnTo>
                    <a:lnTo>
                      <a:pt x="8615" y="6964"/>
                    </a:lnTo>
                    <a:lnTo>
                      <a:pt x="8698" y="6866"/>
                    </a:lnTo>
                    <a:lnTo>
                      <a:pt x="8795" y="6769"/>
                    </a:lnTo>
                    <a:lnTo>
                      <a:pt x="8906" y="6672"/>
                    </a:lnTo>
                    <a:lnTo>
                      <a:pt x="9170" y="6478"/>
                    </a:lnTo>
                    <a:lnTo>
                      <a:pt x="9281" y="6367"/>
                    </a:lnTo>
                    <a:lnTo>
                      <a:pt x="9391" y="6270"/>
                    </a:lnTo>
                    <a:lnTo>
                      <a:pt x="9475" y="6159"/>
                    </a:lnTo>
                    <a:lnTo>
                      <a:pt x="9502" y="6103"/>
                    </a:lnTo>
                    <a:lnTo>
                      <a:pt x="9516" y="6048"/>
                    </a:lnTo>
                    <a:lnTo>
                      <a:pt x="9530" y="5993"/>
                    </a:lnTo>
                    <a:lnTo>
                      <a:pt x="9530" y="5937"/>
                    </a:lnTo>
                    <a:lnTo>
                      <a:pt x="9516" y="5882"/>
                    </a:lnTo>
                    <a:lnTo>
                      <a:pt x="9489" y="5812"/>
                    </a:lnTo>
                    <a:lnTo>
                      <a:pt x="9447" y="5757"/>
                    </a:lnTo>
                    <a:lnTo>
                      <a:pt x="9391" y="5687"/>
                    </a:lnTo>
                    <a:lnTo>
                      <a:pt x="9322" y="5632"/>
                    </a:lnTo>
                    <a:lnTo>
                      <a:pt x="9239" y="5563"/>
                    </a:lnTo>
                    <a:lnTo>
                      <a:pt x="9142" y="5479"/>
                    </a:lnTo>
                    <a:lnTo>
                      <a:pt x="9031" y="5382"/>
                    </a:lnTo>
                    <a:lnTo>
                      <a:pt x="8934" y="5257"/>
                    </a:lnTo>
                    <a:lnTo>
                      <a:pt x="8823" y="5119"/>
                    </a:lnTo>
                    <a:lnTo>
                      <a:pt x="8587" y="4786"/>
                    </a:lnTo>
                    <a:lnTo>
                      <a:pt x="8365" y="4411"/>
                    </a:lnTo>
                    <a:lnTo>
                      <a:pt x="8129" y="3981"/>
                    </a:lnTo>
                    <a:lnTo>
                      <a:pt x="7893" y="3523"/>
                    </a:lnTo>
                    <a:lnTo>
                      <a:pt x="7671" y="3052"/>
                    </a:lnTo>
                    <a:lnTo>
                      <a:pt x="7450" y="2580"/>
                    </a:lnTo>
                    <a:lnTo>
                      <a:pt x="7047" y="1665"/>
                    </a:lnTo>
                    <a:lnTo>
                      <a:pt x="6728" y="888"/>
                    </a:lnTo>
                    <a:lnTo>
                      <a:pt x="6437" y="139"/>
                    </a:lnTo>
                    <a:lnTo>
                      <a:pt x="6395" y="83"/>
                    </a:lnTo>
                    <a:lnTo>
                      <a:pt x="6340" y="42"/>
                    </a:lnTo>
                    <a:lnTo>
                      <a:pt x="6257" y="14"/>
                    </a:lnTo>
                    <a:lnTo>
                      <a:pt x="6160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77"/>
              <p:cNvSpPr/>
              <p:nvPr/>
            </p:nvSpPr>
            <p:spPr>
              <a:xfrm>
                <a:off x="2155175" y="2021575"/>
                <a:ext cx="254900" cy="386350"/>
              </a:xfrm>
              <a:custGeom>
                <a:rect b="b" l="l" r="r" t="t"/>
                <a:pathLst>
                  <a:path extrusionOk="0" h="15454" w="10196">
                    <a:moveTo>
                      <a:pt x="3135" y="1"/>
                    </a:moveTo>
                    <a:lnTo>
                      <a:pt x="3135" y="70"/>
                    </a:lnTo>
                    <a:lnTo>
                      <a:pt x="3135" y="209"/>
                    </a:lnTo>
                    <a:lnTo>
                      <a:pt x="3122" y="431"/>
                    </a:lnTo>
                    <a:lnTo>
                      <a:pt x="3094" y="708"/>
                    </a:lnTo>
                    <a:lnTo>
                      <a:pt x="3038" y="1041"/>
                    </a:lnTo>
                    <a:lnTo>
                      <a:pt x="2969" y="1430"/>
                    </a:lnTo>
                    <a:lnTo>
                      <a:pt x="2886" y="1873"/>
                    </a:lnTo>
                    <a:lnTo>
                      <a:pt x="2775" y="2373"/>
                    </a:lnTo>
                    <a:lnTo>
                      <a:pt x="2636" y="2900"/>
                    </a:lnTo>
                    <a:lnTo>
                      <a:pt x="2456" y="3469"/>
                    </a:lnTo>
                    <a:lnTo>
                      <a:pt x="2262" y="4079"/>
                    </a:lnTo>
                    <a:lnTo>
                      <a:pt x="2040" y="4703"/>
                    </a:lnTo>
                    <a:lnTo>
                      <a:pt x="1762" y="5355"/>
                    </a:lnTo>
                    <a:lnTo>
                      <a:pt x="1471" y="6035"/>
                    </a:lnTo>
                    <a:lnTo>
                      <a:pt x="1124" y="6714"/>
                    </a:lnTo>
                    <a:lnTo>
                      <a:pt x="930" y="7061"/>
                    </a:lnTo>
                    <a:lnTo>
                      <a:pt x="736" y="7408"/>
                    </a:lnTo>
                    <a:lnTo>
                      <a:pt x="542" y="7769"/>
                    </a:lnTo>
                    <a:lnTo>
                      <a:pt x="389" y="8115"/>
                    </a:lnTo>
                    <a:lnTo>
                      <a:pt x="250" y="8476"/>
                    </a:lnTo>
                    <a:lnTo>
                      <a:pt x="153" y="8837"/>
                    </a:lnTo>
                    <a:lnTo>
                      <a:pt x="70" y="9197"/>
                    </a:lnTo>
                    <a:lnTo>
                      <a:pt x="28" y="9572"/>
                    </a:lnTo>
                    <a:lnTo>
                      <a:pt x="1" y="9933"/>
                    </a:lnTo>
                    <a:lnTo>
                      <a:pt x="1" y="10279"/>
                    </a:lnTo>
                    <a:lnTo>
                      <a:pt x="28" y="10640"/>
                    </a:lnTo>
                    <a:lnTo>
                      <a:pt x="84" y="10987"/>
                    </a:lnTo>
                    <a:lnTo>
                      <a:pt x="153" y="11333"/>
                    </a:lnTo>
                    <a:lnTo>
                      <a:pt x="250" y="11680"/>
                    </a:lnTo>
                    <a:lnTo>
                      <a:pt x="375" y="11999"/>
                    </a:lnTo>
                    <a:lnTo>
                      <a:pt x="514" y="12332"/>
                    </a:lnTo>
                    <a:lnTo>
                      <a:pt x="680" y="12637"/>
                    </a:lnTo>
                    <a:lnTo>
                      <a:pt x="861" y="12943"/>
                    </a:lnTo>
                    <a:lnTo>
                      <a:pt x="1069" y="13234"/>
                    </a:lnTo>
                    <a:lnTo>
                      <a:pt x="1291" y="13511"/>
                    </a:lnTo>
                    <a:lnTo>
                      <a:pt x="1540" y="13775"/>
                    </a:lnTo>
                    <a:lnTo>
                      <a:pt x="1804" y="14024"/>
                    </a:lnTo>
                    <a:lnTo>
                      <a:pt x="2081" y="14260"/>
                    </a:lnTo>
                    <a:lnTo>
                      <a:pt x="2373" y="14468"/>
                    </a:lnTo>
                    <a:lnTo>
                      <a:pt x="2692" y="14663"/>
                    </a:lnTo>
                    <a:lnTo>
                      <a:pt x="3024" y="14843"/>
                    </a:lnTo>
                    <a:lnTo>
                      <a:pt x="3371" y="14995"/>
                    </a:lnTo>
                    <a:lnTo>
                      <a:pt x="3732" y="15134"/>
                    </a:lnTo>
                    <a:lnTo>
                      <a:pt x="4106" y="15245"/>
                    </a:lnTo>
                    <a:lnTo>
                      <a:pt x="4509" y="15342"/>
                    </a:lnTo>
                    <a:lnTo>
                      <a:pt x="4911" y="15412"/>
                    </a:lnTo>
                    <a:lnTo>
                      <a:pt x="5327" y="15439"/>
                    </a:lnTo>
                    <a:lnTo>
                      <a:pt x="5757" y="15453"/>
                    </a:lnTo>
                    <a:lnTo>
                      <a:pt x="6201" y="15439"/>
                    </a:lnTo>
                    <a:lnTo>
                      <a:pt x="6631" y="15398"/>
                    </a:lnTo>
                    <a:lnTo>
                      <a:pt x="7033" y="15342"/>
                    </a:lnTo>
                    <a:lnTo>
                      <a:pt x="7394" y="15259"/>
                    </a:lnTo>
                    <a:lnTo>
                      <a:pt x="7741" y="15162"/>
                    </a:lnTo>
                    <a:lnTo>
                      <a:pt x="8046" y="15037"/>
                    </a:lnTo>
                    <a:lnTo>
                      <a:pt x="8337" y="14912"/>
                    </a:lnTo>
                    <a:lnTo>
                      <a:pt x="8601" y="14760"/>
                    </a:lnTo>
                    <a:lnTo>
                      <a:pt x="8823" y="14593"/>
                    </a:lnTo>
                    <a:lnTo>
                      <a:pt x="9044" y="14427"/>
                    </a:lnTo>
                    <a:lnTo>
                      <a:pt x="9225" y="14246"/>
                    </a:lnTo>
                    <a:lnTo>
                      <a:pt x="9391" y="14052"/>
                    </a:lnTo>
                    <a:lnTo>
                      <a:pt x="9544" y="13858"/>
                    </a:lnTo>
                    <a:lnTo>
                      <a:pt x="9669" y="13664"/>
                    </a:lnTo>
                    <a:lnTo>
                      <a:pt x="9780" y="13456"/>
                    </a:lnTo>
                    <a:lnTo>
                      <a:pt x="9877" y="13248"/>
                    </a:lnTo>
                    <a:lnTo>
                      <a:pt x="9960" y="13040"/>
                    </a:lnTo>
                    <a:lnTo>
                      <a:pt x="10029" y="12845"/>
                    </a:lnTo>
                    <a:lnTo>
                      <a:pt x="10085" y="12637"/>
                    </a:lnTo>
                    <a:lnTo>
                      <a:pt x="10126" y="12443"/>
                    </a:lnTo>
                    <a:lnTo>
                      <a:pt x="10154" y="12249"/>
                    </a:lnTo>
                    <a:lnTo>
                      <a:pt x="10196" y="11874"/>
                    </a:lnTo>
                    <a:lnTo>
                      <a:pt x="10196" y="11555"/>
                    </a:lnTo>
                    <a:lnTo>
                      <a:pt x="10182" y="11278"/>
                    </a:lnTo>
                    <a:lnTo>
                      <a:pt x="10168" y="11070"/>
                    </a:lnTo>
                    <a:lnTo>
                      <a:pt x="10140" y="10890"/>
                    </a:lnTo>
                    <a:lnTo>
                      <a:pt x="3135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77"/>
              <p:cNvSpPr/>
              <p:nvPr/>
            </p:nvSpPr>
            <p:spPr>
              <a:xfrm>
                <a:off x="2529350" y="1285025"/>
                <a:ext cx="307275" cy="516375"/>
              </a:xfrm>
              <a:custGeom>
                <a:rect b="b" l="l" r="r" t="t"/>
                <a:pathLst>
                  <a:path extrusionOk="0" h="20655" w="12291">
                    <a:moveTo>
                      <a:pt x="0" y="1"/>
                    </a:moveTo>
                    <a:lnTo>
                      <a:pt x="0" y="15481"/>
                    </a:lnTo>
                    <a:lnTo>
                      <a:pt x="111" y="15703"/>
                    </a:lnTo>
                    <a:lnTo>
                      <a:pt x="236" y="15952"/>
                    </a:lnTo>
                    <a:lnTo>
                      <a:pt x="417" y="16285"/>
                    </a:lnTo>
                    <a:lnTo>
                      <a:pt x="652" y="16674"/>
                    </a:lnTo>
                    <a:lnTo>
                      <a:pt x="944" y="17104"/>
                    </a:lnTo>
                    <a:lnTo>
                      <a:pt x="1290" y="17561"/>
                    </a:lnTo>
                    <a:lnTo>
                      <a:pt x="1485" y="17797"/>
                    </a:lnTo>
                    <a:lnTo>
                      <a:pt x="1693" y="18047"/>
                    </a:lnTo>
                    <a:lnTo>
                      <a:pt x="1915" y="18283"/>
                    </a:lnTo>
                    <a:lnTo>
                      <a:pt x="2164" y="18519"/>
                    </a:lnTo>
                    <a:lnTo>
                      <a:pt x="2414" y="18754"/>
                    </a:lnTo>
                    <a:lnTo>
                      <a:pt x="2678" y="18990"/>
                    </a:lnTo>
                    <a:lnTo>
                      <a:pt x="2955" y="19212"/>
                    </a:lnTo>
                    <a:lnTo>
                      <a:pt x="3246" y="19420"/>
                    </a:lnTo>
                    <a:lnTo>
                      <a:pt x="3551" y="19628"/>
                    </a:lnTo>
                    <a:lnTo>
                      <a:pt x="3884" y="19809"/>
                    </a:lnTo>
                    <a:lnTo>
                      <a:pt x="4217" y="19989"/>
                    </a:lnTo>
                    <a:lnTo>
                      <a:pt x="4578" y="20141"/>
                    </a:lnTo>
                    <a:lnTo>
                      <a:pt x="4938" y="20294"/>
                    </a:lnTo>
                    <a:lnTo>
                      <a:pt x="5327" y="20405"/>
                    </a:lnTo>
                    <a:lnTo>
                      <a:pt x="5729" y="20502"/>
                    </a:lnTo>
                    <a:lnTo>
                      <a:pt x="6131" y="20585"/>
                    </a:lnTo>
                    <a:lnTo>
                      <a:pt x="6561" y="20627"/>
                    </a:lnTo>
                    <a:lnTo>
                      <a:pt x="7005" y="20655"/>
                    </a:lnTo>
                    <a:lnTo>
                      <a:pt x="7449" y="20655"/>
                    </a:lnTo>
                    <a:lnTo>
                      <a:pt x="7865" y="20641"/>
                    </a:lnTo>
                    <a:lnTo>
                      <a:pt x="8254" y="20599"/>
                    </a:lnTo>
                    <a:lnTo>
                      <a:pt x="8628" y="20558"/>
                    </a:lnTo>
                    <a:lnTo>
                      <a:pt x="8961" y="20502"/>
                    </a:lnTo>
                    <a:lnTo>
                      <a:pt x="9294" y="20433"/>
                    </a:lnTo>
                    <a:lnTo>
                      <a:pt x="9585" y="20350"/>
                    </a:lnTo>
                    <a:lnTo>
                      <a:pt x="9877" y="20266"/>
                    </a:lnTo>
                    <a:lnTo>
                      <a:pt x="10126" y="20169"/>
                    </a:lnTo>
                    <a:lnTo>
                      <a:pt x="10376" y="20072"/>
                    </a:lnTo>
                    <a:lnTo>
                      <a:pt x="10598" y="19961"/>
                    </a:lnTo>
                    <a:lnTo>
                      <a:pt x="10806" y="19850"/>
                    </a:lnTo>
                    <a:lnTo>
                      <a:pt x="10986" y="19725"/>
                    </a:lnTo>
                    <a:lnTo>
                      <a:pt x="11167" y="19601"/>
                    </a:lnTo>
                    <a:lnTo>
                      <a:pt x="11319" y="19476"/>
                    </a:lnTo>
                    <a:lnTo>
                      <a:pt x="11458" y="19351"/>
                    </a:lnTo>
                    <a:lnTo>
                      <a:pt x="11583" y="19226"/>
                    </a:lnTo>
                    <a:lnTo>
                      <a:pt x="11694" y="19101"/>
                    </a:lnTo>
                    <a:lnTo>
                      <a:pt x="11888" y="18851"/>
                    </a:lnTo>
                    <a:lnTo>
                      <a:pt x="12040" y="18630"/>
                    </a:lnTo>
                    <a:lnTo>
                      <a:pt x="12138" y="18421"/>
                    </a:lnTo>
                    <a:lnTo>
                      <a:pt x="12207" y="18241"/>
                    </a:lnTo>
                    <a:lnTo>
                      <a:pt x="12262" y="18116"/>
                    </a:lnTo>
                    <a:lnTo>
                      <a:pt x="12290" y="17991"/>
                    </a:lnTo>
                    <a:lnTo>
                      <a:pt x="12290" y="8254"/>
                    </a:lnTo>
                    <a:lnTo>
                      <a:pt x="12248" y="8101"/>
                    </a:lnTo>
                    <a:lnTo>
                      <a:pt x="12193" y="7949"/>
                    </a:lnTo>
                    <a:lnTo>
                      <a:pt x="12124" y="7796"/>
                    </a:lnTo>
                    <a:lnTo>
                      <a:pt x="12040" y="7644"/>
                    </a:lnTo>
                    <a:lnTo>
                      <a:pt x="11943" y="7477"/>
                    </a:lnTo>
                    <a:lnTo>
                      <a:pt x="11832" y="7325"/>
                    </a:lnTo>
                    <a:lnTo>
                      <a:pt x="11708" y="7158"/>
                    </a:lnTo>
                    <a:lnTo>
                      <a:pt x="11569" y="6992"/>
                    </a:lnTo>
                    <a:lnTo>
                      <a:pt x="11250" y="6659"/>
                    </a:lnTo>
                    <a:lnTo>
                      <a:pt x="10903" y="6312"/>
                    </a:lnTo>
                    <a:lnTo>
                      <a:pt x="10515" y="5979"/>
                    </a:lnTo>
                    <a:lnTo>
                      <a:pt x="10085" y="5632"/>
                    </a:lnTo>
                    <a:lnTo>
                      <a:pt x="9627" y="5286"/>
                    </a:lnTo>
                    <a:lnTo>
                      <a:pt x="9141" y="4939"/>
                    </a:lnTo>
                    <a:lnTo>
                      <a:pt x="8628" y="4592"/>
                    </a:lnTo>
                    <a:lnTo>
                      <a:pt x="8101" y="4245"/>
                    </a:lnTo>
                    <a:lnTo>
                      <a:pt x="7560" y="3912"/>
                    </a:lnTo>
                    <a:lnTo>
                      <a:pt x="7005" y="3579"/>
                    </a:lnTo>
                    <a:lnTo>
                      <a:pt x="5896" y="2941"/>
                    </a:lnTo>
                    <a:lnTo>
                      <a:pt x="4786" y="2331"/>
                    </a:lnTo>
                    <a:lnTo>
                      <a:pt x="3718" y="1776"/>
                    </a:lnTo>
                    <a:lnTo>
                      <a:pt x="2719" y="1277"/>
                    </a:lnTo>
                    <a:lnTo>
                      <a:pt x="1831" y="833"/>
                    </a:lnTo>
                    <a:lnTo>
                      <a:pt x="1082" y="486"/>
                    </a:lnTo>
                    <a:lnTo>
                      <a:pt x="500" y="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77"/>
              <p:cNvSpPr/>
              <p:nvPr/>
            </p:nvSpPr>
            <p:spPr>
              <a:xfrm>
                <a:off x="2570275" y="1347800"/>
                <a:ext cx="266350" cy="263925"/>
              </a:xfrm>
              <a:custGeom>
                <a:rect b="b" l="l" r="r" t="t"/>
                <a:pathLst>
                  <a:path extrusionOk="0" h="10557" w="10654">
                    <a:moveTo>
                      <a:pt x="56" y="0"/>
                    </a:moveTo>
                    <a:lnTo>
                      <a:pt x="14" y="361"/>
                    </a:lnTo>
                    <a:lnTo>
                      <a:pt x="0" y="722"/>
                    </a:lnTo>
                    <a:lnTo>
                      <a:pt x="0" y="1068"/>
                    </a:lnTo>
                    <a:lnTo>
                      <a:pt x="14" y="1415"/>
                    </a:lnTo>
                    <a:lnTo>
                      <a:pt x="42" y="1748"/>
                    </a:lnTo>
                    <a:lnTo>
                      <a:pt x="97" y="2081"/>
                    </a:lnTo>
                    <a:lnTo>
                      <a:pt x="153" y="2400"/>
                    </a:lnTo>
                    <a:lnTo>
                      <a:pt x="236" y="2719"/>
                    </a:lnTo>
                    <a:lnTo>
                      <a:pt x="319" y="3024"/>
                    </a:lnTo>
                    <a:lnTo>
                      <a:pt x="430" y="3316"/>
                    </a:lnTo>
                    <a:lnTo>
                      <a:pt x="541" y="3621"/>
                    </a:lnTo>
                    <a:lnTo>
                      <a:pt x="666" y="3898"/>
                    </a:lnTo>
                    <a:lnTo>
                      <a:pt x="819" y="4176"/>
                    </a:lnTo>
                    <a:lnTo>
                      <a:pt x="971" y="4453"/>
                    </a:lnTo>
                    <a:lnTo>
                      <a:pt x="1124" y="4717"/>
                    </a:lnTo>
                    <a:lnTo>
                      <a:pt x="1304" y="4980"/>
                    </a:lnTo>
                    <a:lnTo>
                      <a:pt x="1484" y="5230"/>
                    </a:lnTo>
                    <a:lnTo>
                      <a:pt x="1679" y="5466"/>
                    </a:lnTo>
                    <a:lnTo>
                      <a:pt x="1873" y="5715"/>
                    </a:lnTo>
                    <a:lnTo>
                      <a:pt x="2081" y="5937"/>
                    </a:lnTo>
                    <a:lnTo>
                      <a:pt x="2289" y="6173"/>
                    </a:lnTo>
                    <a:lnTo>
                      <a:pt x="2511" y="6381"/>
                    </a:lnTo>
                    <a:lnTo>
                      <a:pt x="2747" y="6603"/>
                    </a:lnTo>
                    <a:lnTo>
                      <a:pt x="2982" y="6811"/>
                    </a:lnTo>
                    <a:lnTo>
                      <a:pt x="3468" y="7199"/>
                    </a:lnTo>
                    <a:lnTo>
                      <a:pt x="3953" y="7574"/>
                    </a:lnTo>
                    <a:lnTo>
                      <a:pt x="4467" y="7907"/>
                    </a:lnTo>
                    <a:lnTo>
                      <a:pt x="4980" y="8240"/>
                    </a:lnTo>
                    <a:lnTo>
                      <a:pt x="5507" y="8531"/>
                    </a:lnTo>
                    <a:lnTo>
                      <a:pt x="6020" y="8808"/>
                    </a:lnTo>
                    <a:lnTo>
                      <a:pt x="6533" y="9058"/>
                    </a:lnTo>
                    <a:lnTo>
                      <a:pt x="7047" y="9294"/>
                    </a:lnTo>
                    <a:lnTo>
                      <a:pt x="7532" y="9502"/>
                    </a:lnTo>
                    <a:lnTo>
                      <a:pt x="7990" y="9696"/>
                    </a:lnTo>
                    <a:lnTo>
                      <a:pt x="8434" y="9863"/>
                    </a:lnTo>
                    <a:lnTo>
                      <a:pt x="8850" y="10015"/>
                    </a:lnTo>
                    <a:lnTo>
                      <a:pt x="9585" y="10251"/>
                    </a:lnTo>
                    <a:lnTo>
                      <a:pt x="10154" y="10431"/>
                    </a:lnTo>
                    <a:lnTo>
                      <a:pt x="10514" y="10529"/>
                    </a:lnTo>
                    <a:lnTo>
                      <a:pt x="10653" y="10556"/>
                    </a:lnTo>
                    <a:lnTo>
                      <a:pt x="10653" y="574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E083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77"/>
              <p:cNvSpPr/>
              <p:nvPr/>
            </p:nvSpPr>
            <p:spPr>
              <a:xfrm>
                <a:off x="2661125" y="1709475"/>
                <a:ext cx="83950" cy="32625"/>
              </a:xfrm>
              <a:custGeom>
                <a:rect b="b" l="l" r="r" t="t"/>
                <a:pathLst>
                  <a:path extrusionOk="0" h="1305" w="3358">
                    <a:moveTo>
                      <a:pt x="0" y="1"/>
                    </a:moveTo>
                    <a:lnTo>
                      <a:pt x="153" y="251"/>
                    </a:lnTo>
                    <a:lnTo>
                      <a:pt x="306" y="472"/>
                    </a:lnTo>
                    <a:lnTo>
                      <a:pt x="472" y="653"/>
                    </a:lnTo>
                    <a:lnTo>
                      <a:pt x="625" y="819"/>
                    </a:lnTo>
                    <a:lnTo>
                      <a:pt x="777" y="958"/>
                    </a:lnTo>
                    <a:lnTo>
                      <a:pt x="930" y="1069"/>
                    </a:lnTo>
                    <a:lnTo>
                      <a:pt x="1082" y="1152"/>
                    </a:lnTo>
                    <a:lnTo>
                      <a:pt x="1235" y="1222"/>
                    </a:lnTo>
                    <a:lnTo>
                      <a:pt x="1374" y="1263"/>
                    </a:lnTo>
                    <a:lnTo>
                      <a:pt x="1512" y="1291"/>
                    </a:lnTo>
                    <a:lnTo>
                      <a:pt x="1665" y="1305"/>
                    </a:lnTo>
                    <a:lnTo>
                      <a:pt x="1804" y="1291"/>
                    </a:lnTo>
                    <a:lnTo>
                      <a:pt x="1928" y="1277"/>
                    </a:lnTo>
                    <a:lnTo>
                      <a:pt x="2053" y="1235"/>
                    </a:lnTo>
                    <a:lnTo>
                      <a:pt x="2178" y="1194"/>
                    </a:lnTo>
                    <a:lnTo>
                      <a:pt x="2303" y="1138"/>
                    </a:lnTo>
                    <a:lnTo>
                      <a:pt x="2428" y="1083"/>
                    </a:lnTo>
                    <a:lnTo>
                      <a:pt x="2525" y="1013"/>
                    </a:lnTo>
                    <a:lnTo>
                      <a:pt x="2733" y="861"/>
                    </a:lnTo>
                    <a:lnTo>
                      <a:pt x="2913" y="694"/>
                    </a:lnTo>
                    <a:lnTo>
                      <a:pt x="3066" y="528"/>
                    </a:lnTo>
                    <a:lnTo>
                      <a:pt x="3191" y="389"/>
                    </a:lnTo>
                    <a:lnTo>
                      <a:pt x="3274" y="264"/>
                    </a:lnTo>
                    <a:lnTo>
                      <a:pt x="3357" y="1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83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77"/>
              <p:cNvSpPr/>
              <p:nvPr/>
            </p:nvSpPr>
            <p:spPr>
              <a:xfrm>
                <a:off x="2661125" y="1709475"/>
                <a:ext cx="83950" cy="32625"/>
              </a:xfrm>
              <a:custGeom>
                <a:rect b="b" l="l" r="r" t="t"/>
                <a:pathLst>
                  <a:path extrusionOk="0" fill="none" h="1305" w="3358">
                    <a:moveTo>
                      <a:pt x="3357" y="167"/>
                    </a:moveTo>
                    <a:lnTo>
                      <a:pt x="3357" y="167"/>
                    </a:lnTo>
                    <a:lnTo>
                      <a:pt x="3274" y="264"/>
                    </a:lnTo>
                    <a:lnTo>
                      <a:pt x="3191" y="389"/>
                    </a:lnTo>
                    <a:lnTo>
                      <a:pt x="3066" y="528"/>
                    </a:lnTo>
                    <a:lnTo>
                      <a:pt x="2913" y="694"/>
                    </a:lnTo>
                    <a:lnTo>
                      <a:pt x="2733" y="861"/>
                    </a:lnTo>
                    <a:lnTo>
                      <a:pt x="2525" y="1013"/>
                    </a:lnTo>
                    <a:lnTo>
                      <a:pt x="2428" y="1083"/>
                    </a:lnTo>
                    <a:lnTo>
                      <a:pt x="2303" y="1138"/>
                    </a:lnTo>
                    <a:lnTo>
                      <a:pt x="2178" y="1194"/>
                    </a:lnTo>
                    <a:lnTo>
                      <a:pt x="2053" y="1235"/>
                    </a:lnTo>
                    <a:lnTo>
                      <a:pt x="1928" y="1277"/>
                    </a:lnTo>
                    <a:lnTo>
                      <a:pt x="1804" y="1291"/>
                    </a:lnTo>
                    <a:lnTo>
                      <a:pt x="1665" y="1305"/>
                    </a:lnTo>
                    <a:lnTo>
                      <a:pt x="1512" y="1291"/>
                    </a:lnTo>
                    <a:lnTo>
                      <a:pt x="1374" y="1263"/>
                    </a:lnTo>
                    <a:lnTo>
                      <a:pt x="1235" y="1222"/>
                    </a:lnTo>
                    <a:lnTo>
                      <a:pt x="1082" y="1152"/>
                    </a:lnTo>
                    <a:lnTo>
                      <a:pt x="930" y="1069"/>
                    </a:lnTo>
                    <a:lnTo>
                      <a:pt x="777" y="958"/>
                    </a:lnTo>
                    <a:lnTo>
                      <a:pt x="625" y="819"/>
                    </a:lnTo>
                    <a:lnTo>
                      <a:pt x="472" y="653"/>
                    </a:lnTo>
                    <a:lnTo>
                      <a:pt x="306" y="472"/>
                    </a:lnTo>
                    <a:lnTo>
                      <a:pt x="153" y="25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77"/>
              <p:cNvSpPr/>
              <p:nvPr/>
            </p:nvSpPr>
            <p:spPr>
              <a:xfrm>
                <a:off x="2313650" y="388950"/>
                <a:ext cx="1189475" cy="1479025"/>
              </a:xfrm>
              <a:custGeom>
                <a:rect b="b" l="l" r="r" t="t"/>
                <a:pathLst>
                  <a:path extrusionOk="0" h="59161" w="47579">
                    <a:moveTo>
                      <a:pt x="12235" y="1"/>
                    </a:moveTo>
                    <a:lnTo>
                      <a:pt x="11985" y="29"/>
                    </a:lnTo>
                    <a:lnTo>
                      <a:pt x="11749" y="56"/>
                    </a:lnTo>
                    <a:lnTo>
                      <a:pt x="11486" y="98"/>
                    </a:lnTo>
                    <a:lnTo>
                      <a:pt x="11236" y="153"/>
                    </a:lnTo>
                    <a:lnTo>
                      <a:pt x="10973" y="223"/>
                    </a:lnTo>
                    <a:lnTo>
                      <a:pt x="10709" y="306"/>
                    </a:lnTo>
                    <a:lnTo>
                      <a:pt x="10446" y="403"/>
                    </a:lnTo>
                    <a:lnTo>
                      <a:pt x="10168" y="500"/>
                    </a:lnTo>
                    <a:lnTo>
                      <a:pt x="9905" y="625"/>
                    </a:lnTo>
                    <a:lnTo>
                      <a:pt x="9627" y="750"/>
                    </a:lnTo>
                    <a:lnTo>
                      <a:pt x="9364" y="903"/>
                    </a:lnTo>
                    <a:lnTo>
                      <a:pt x="9086" y="1069"/>
                    </a:lnTo>
                    <a:lnTo>
                      <a:pt x="8809" y="1235"/>
                    </a:lnTo>
                    <a:lnTo>
                      <a:pt x="8545" y="1430"/>
                    </a:lnTo>
                    <a:lnTo>
                      <a:pt x="8282" y="1638"/>
                    </a:lnTo>
                    <a:lnTo>
                      <a:pt x="8004" y="1860"/>
                    </a:lnTo>
                    <a:lnTo>
                      <a:pt x="7741" y="2123"/>
                    </a:lnTo>
                    <a:lnTo>
                      <a:pt x="7477" y="2387"/>
                    </a:lnTo>
                    <a:lnTo>
                      <a:pt x="7241" y="2650"/>
                    </a:lnTo>
                    <a:lnTo>
                      <a:pt x="7033" y="2928"/>
                    </a:lnTo>
                    <a:lnTo>
                      <a:pt x="6825" y="3205"/>
                    </a:lnTo>
                    <a:lnTo>
                      <a:pt x="6645" y="3496"/>
                    </a:lnTo>
                    <a:lnTo>
                      <a:pt x="6478" y="3788"/>
                    </a:lnTo>
                    <a:lnTo>
                      <a:pt x="6326" y="4079"/>
                    </a:lnTo>
                    <a:lnTo>
                      <a:pt x="6187" y="4370"/>
                    </a:lnTo>
                    <a:lnTo>
                      <a:pt x="6062" y="4675"/>
                    </a:lnTo>
                    <a:lnTo>
                      <a:pt x="5951" y="4967"/>
                    </a:lnTo>
                    <a:lnTo>
                      <a:pt x="5840" y="5258"/>
                    </a:lnTo>
                    <a:lnTo>
                      <a:pt x="5757" y="5549"/>
                    </a:lnTo>
                    <a:lnTo>
                      <a:pt x="5674" y="5827"/>
                    </a:lnTo>
                    <a:lnTo>
                      <a:pt x="5549" y="6382"/>
                    </a:lnTo>
                    <a:lnTo>
                      <a:pt x="5466" y="6895"/>
                    </a:lnTo>
                    <a:lnTo>
                      <a:pt x="5410" y="7380"/>
                    </a:lnTo>
                    <a:lnTo>
                      <a:pt x="5369" y="7810"/>
                    </a:lnTo>
                    <a:lnTo>
                      <a:pt x="5355" y="8185"/>
                    </a:lnTo>
                    <a:lnTo>
                      <a:pt x="5355" y="8490"/>
                    </a:lnTo>
                    <a:lnTo>
                      <a:pt x="5355" y="8712"/>
                    </a:lnTo>
                    <a:lnTo>
                      <a:pt x="5369" y="8906"/>
                    </a:lnTo>
                    <a:lnTo>
                      <a:pt x="5341" y="8754"/>
                    </a:lnTo>
                    <a:lnTo>
                      <a:pt x="5285" y="8351"/>
                    </a:lnTo>
                    <a:lnTo>
                      <a:pt x="5230" y="8088"/>
                    </a:lnTo>
                    <a:lnTo>
                      <a:pt x="5161" y="7796"/>
                    </a:lnTo>
                    <a:lnTo>
                      <a:pt x="5077" y="7491"/>
                    </a:lnTo>
                    <a:lnTo>
                      <a:pt x="4966" y="7158"/>
                    </a:lnTo>
                    <a:lnTo>
                      <a:pt x="4855" y="6853"/>
                    </a:lnTo>
                    <a:lnTo>
                      <a:pt x="4703" y="6548"/>
                    </a:lnTo>
                    <a:lnTo>
                      <a:pt x="4634" y="6409"/>
                    </a:lnTo>
                    <a:lnTo>
                      <a:pt x="4550" y="6271"/>
                    </a:lnTo>
                    <a:lnTo>
                      <a:pt x="4453" y="6146"/>
                    </a:lnTo>
                    <a:lnTo>
                      <a:pt x="4356" y="6035"/>
                    </a:lnTo>
                    <a:lnTo>
                      <a:pt x="4259" y="5924"/>
                    </a:lnTo>
                    <a:lnTo>
                      <a:pt x="4148" y="5841"/>
                    </a:lnTo>
                    <a:lnTo>
                      <a:pt x="4037" y="5757"/>
                    </a:lnTo>
                    <a:lnTo>
                      <a:pt x="3912" y="5702"/>
                    </a:lnTo>
                    <a:lnTo>
                      <a:pt x="3787" y="5660"/>
                    </a:lnTo>
                    <a:lnTo>
                      <a:pt x="3649" y="5646"/>
                    </a:lnTo>
                    <a:lnTo>
                      <a:pt x="3496" y="5633"/>
                    </a:lnTo>
                    <a:lnTo>
                      <a:pt x="3357" y="5660"/>
                    </a:lnTo>
                    <a:lnTo>
                      <a:pt x="3274" y="5674"/>
                    </a:lnTo>
                    <a:lnTo>
                      <a:pt x="3205" y="5702"/>
                    </a:lnTo>
                    <a:lnTo>
                      <a:pt x="3149" y="5730"/>
                    </a:lnTo>
                    <a:lnTo>
                      <a:pt x="3094" y="5785"/>
                    </a:lnTo>
                    <a:lnTo>
                      <a:pt x="3052" y="5827"/>
                    </a:lnTo>
                    <a:lnTo>
                      <a:pt x="3011" y="5882"/>
                    </a:lnTo>
                    <a:lnTo>
                      <a:pt x="2941" y="6021"/>
                    </a:lnTo>
                    <a:lnTo>
                      <a:pt x="2886" y="6174"/>
                    </a:lnTo>
                    <a:lnTo>
                      <a:pt x="2858" y="6354"/>
                    </a:lnTo>
                    <a:lnTo>
                      <a:pt x="2844" y="6562"/>
                    </a:lnTo>
                    <a:lnTo>
                      <a:pt x="2858" y="6784"/>
                    </a:lnTo>
                    <a:lnTo>
                      <a:pt x="2886" y="7020"/>
                    </a:lnTo>
                    <a:lnTo>
                      <a:pt x="2914" y="7269"/>
                    </a:lnTo>
                    <a:lnTo>
                      <a:pt x="2969" y="7533"/>
                    </a:lnTo>
                    <a:lnTo>
                      <a:pt x="3038" y="7796"/>
                    </a:lnTo>
                    <a:lnTo>
                      <a:pt x="3191" y="8365"/>
                    </a:lnTo>
                    <a:lnTo>
                      <a:pt x="3371" y="8934"/>
                    </a:lnTo>
                    <a:lnTo>
                      <a:pt x="3579" y="9516"/>
                    </a:lnTo>
                    <a:lnTo>
                      <a:pt x="3787" y="10071"/>
                    </a:lnTo>
                    <a:lnTo>
                      <a:pt x="3995" y="10585"/>
                    </a:lnTo>
                    <a:lnTo>
                      <a:pt x="4190" y="11042"/>
                    </a:lnTo>
                    <a:lnTo>
                      <a:pt x="4495" y="11722"/>
                    </a:lnTo>
                    <a:lnTo>
                      <a:pt x="4620" y="11985"/>
                    </a:lnTo>
                    <a:lnTo>
                      <a:pt x="4467" y="11875"/>
                    </a:lnTo>
                    <a:lnTo>
                      <a:pt x="4079" y="11597"/>
                    </a:lnTo>
                    <a:lnTo>
                      <a:pt x="3801" y="11417"/>
                    </a:lnTo>
                    <a:lnTo>
                      <a:pt x="3496" y="11223"/>
                    </a:lnTo>
                    <a:lnTo>
                      <a:pt x="3149" y="11028"/>
                    </a:lnTo>
                    <a:lnTo>
                      <a:pt x="2789" y="10848"/>
                    </a:lnTo>
                    <a:lnTo>
                      <a:pt x="2428" y="10668"/>
                    </a:lnTo>
                    <a:lnTo>
                      <a:pt x="2040" y="10529"/>
                    </a:lnTo>
                    <a:lnTo>
                      <a:pt x="1859" y="10474"/>
                    </a:lnTo>
                    <a:lnTo>
                      <a:pt x="1665" y="10418"/>
                    </a:lnTo>
                    <a:lnTo>
                      <a:pt x="1485" y="10376"/>
                    </a:lnTo>
                    <a:lnTo>
                      <a:pt x="1305" y="10349"/>
                    </a:lnTo>
                    <a:lnTo>
                      <a:pt x="1138" y="10335"/>
                    </a:lnTo>
                    <a:lnTo>
                      <a:pt x="972" y="10349"/>
                    </a:lnTo>
                    <a:lnTo>
                      <a:pt x="805" y="10363"/>
                    </a:lnTo>
                    <a:lnTo>
                      <a:pt x="653" y="10404"/>
                    </a:lnTo>
                    <a:lnTo>
                      <a:pt x="514" y="10446"/>
                    </a:lnTo>
                    <a:lnTo>
                      <a:pt x="375" y="10529"/>
                    </a:lnTo>
                    <a:lnTo>
                      <a:pt x="250" y="10626"/>
                    </a:lnTo>
                    <a:lnTo>
                      <a:pt x="139" y="10737"/>
                    </a:lnTo>
                    <a:lnTo>
                      <a:pt x="56" y="10876"/>
                    </a:lnTo>
                    <a:lnTo>
                      <a:pt x="15" y="11001"/>
                    </a:lnTo>
                    <a:lnTo>
                      <a:pt x="1" y="11112"/>
                    </a:lnTo>
                    <a:lnTo>
                      <a:pt x="15" y="11236"/>
                    </a:lnTo>
                    <a:lnTo>
                      <a:pt x="56" y="11361"/>
                    </a:lnTo>
                    <a:lnTo>
                      <a:pt x="125" y="11472"/>
                    </a:lnTo>
                    <a:lnTo>
                      <a:pt x="223" y="11583"/>
                    </a:lnTo>
                    <a:lnTo>
                      <a:pt x="334" y="11694"/>
                    </a:lnTo>
                    <a:lnTo>
                      <a:pt x="472" y="11805"/>
                    </a:lnTo>
                    <a:lnTo>
                      <a:pt x="639" y="11902"/>
                    </a:lnTo>
                    <a:lnTo>
                      <a:pt x="805" y="12013"/>
                    </a:lnTo>
                    <a:lnTo>
                      <a:pt x="985" y="12096"/>
                    </a:lnTo>
                    <a:lnTo>
                      <a:pt x="1402" y="12291"/>
                    </a:lnTo>
                    <a:lnTo>
                      <a:pt x="1832" y="12457"/>
                    </a:lnTo>
                    <a:lnTo>
                      <a:pt x="2289" y="12610"/>
                    </a:lnTo>
                    <a:lnTo>
                      <a:pt x="2733" y="12735"/>
                    </a:lnTo>
                    <a:lnTo>
                      <a:pt x="3149" y="12859"/>
                    </a:lnTo>
                    <a:lnTo>
                      <a:pt x="3538" y="12956"/>
                    </a:lnTo>
                    <a:lnTo>
                      <a:pt x="4134" y="13081"/>
                    </a:lnTo>
                    <a:lnTo>
                      <a:pt x="4356" y="13137"/>
                    </a:lnTo>
                    <a:lnTo>
                      <a:pt x="5632" y="13040"/>
                    </a:lnTo>
                    <a:lnTo>
                      <a:pt x="7005" y="12970"/>
                    </a:lnTo>
                    <a:lnTo>
                      <a:pt x="8448" y="12929"/>
                    </a:lnTo>
                    <a:lnTo>
                      <a:pt x="10556" y="12929"/>
                    </a:lnTo>
                    <a:lnTo>
                      <a:pt x="11208" y="12956"/>
                    </a:lnTo>
                    <a:lnTo>
                      <a:pt x="11846" y="12998"/>
                    </a:lnTo>
                    <a:lnTo>
                      <a:pt x="12429" y="13054"/>
                    </a:lnTo>
                    <a:lnTo>
                      <a:pt x="12970" y="13123"/>
                    </a:lnTo>
                    <a:lnTo>
                      <a:pt x="13456" y="13206"/>
                    </a:lnTo>
                    <a:lnTo>
                      <a:pt x="13664" y="13262"/>
                    </a:lnTo>
                    <a:lnTo>
                      <a:pt x="13872" y="13317"/>
                    </a:lnTo>
                    <a:lnTo>
                      <a:pt x="14052" y="13373"/>
                    </a:lnTo>
                    <a:lnTo>
                      <a:pt x="14218" y="13442"/>
                    </a:lnTo>
                    <a:lnTo>
                      <a:pt x="14967" y="19018"/>
                    </a:lnTo>
                    <a:lnTo>
                      <a:pt x="15273" y="19767"/>
                    </a:lnTo>
                    <a:lnTo>
                      <a:pt x="16105" y="21792"/>
                    </a:lnTo>
                    <a:lnTo>
                      <a:pt x="16660" y="23179"/>
                    </a:lnTo>
                    <a:lnTo>
                      <a:pt x="17284" y="24761"/>
                    </a:lnTo>
                    <a:lnTo>
                      <a:pt x="17950" y="26481"/>
                    </a:lnTo>
                    <a:lnTo>
                      <a:pt x="18629" y="28326"/>
                    </a:lnTo>
                    <a:lnTo>
                      <a:pt x="19309" y="30226"/>
                    </a:lnTo>
                    <a:lnTo>
                      <a:pt x="19975" y="32168"/>
                    </a:lnTo>
                    <a:lnTo>
                      <a:pt x="20294" y="33125"/>
                    </a:lnTo>
                    <a:lnTo>
                      <a:pt x="20599" y="34082"/>
                    </a:lnTo>
                    <a:lnTo>
                      <a:pt x="20876" y="35011"/>
                    </a:lnTo>
                    <a:lnTo>
                      <a:pt x="21154" y="35927"/>
                    </a:lnTo>
                    <a:lnTo>
                      <a:pt x="21390" y="36829"/>
                    </a:lnTo>
                    <a:lnTo>
                      <a:pt x="21626" y="37689"/>
                    </a:lnTo>
                    <a:lnTo>
                      <a:pt x="21820" y="38507"/>
                    </a:lnTo>
                    <a:lnTo>
                      <a:pt x="21986" y="39298"/>
                    </a:lnTo>
                    <a:lnTo>
                      <a:pt x="22111" y="40033"/>
                    </a:lnTo>
                    <a:lnTo>
                      <a:pt x="22208" y="40712"/>
                    </a:lnTo>
                    <a:lnTo>
                      <a:pt x="22250" y="41031"/>
                    </a:lnTo>
                    <a:lnTo>
                      <a:pt x="22277" y="41351"/>
                    </a:lnTo>
                    <a:lnTo>
                      <a:pt x="22291" y="41642"/>
                    </a:lnTo>
                    <a:lnTo>
                      <a:pt x="22291" y="41919"/>
                    </a:lnTo>
                    <a:lnTo>
                      <a:pt x="22305" y="42432"/>
                    </a:lnTo>
                    <a:lnTo>
                      <a:pt x="22333" y="42932"/>
                    </a:lnTo>
                    <a:lnTo>
                      <a:pt x="22375" y="43403"/>
                    </a:lnTo>
                    <a:lnTo>
                      <a:pt x="22444" y="43847"/>
                    </a:lnTo>
                    <a:lnTo>
                      <a:pt x="22513" y="44277"/>
                    </a:lnTo>
                    <a:lnTo>
                      <a:pt x="22610" y="44680"/>
                    </a:lnTo>
                    <a:lnTo>
                      <a:pt x="22721" y="45054"/>
                    </a:lnTo>
                    <a:lnTo>
                      <a:pt x="22832" y="45415"/>
                    </a:lnTo>
                    <a:lnTo>
                      <a:pt x="22957" y="45762"/>
                    </a:lnTo>
                    <a:lnTo>
                      <a:pt x="23096" y="46081"/>
                    </a:lnTo>
                    <a:lnTo>
                      <a:pt x="23248" y="46386"/>
                    </a:lnTo>
                    <a:lnTo>
                      <a:pt x="23401" y="46663"/>
                    </a:lnTo>
                    <a:lnTo>
                      <a:pt x="23567" y="46927"/>
                    </a:lnTo>
                    <a:lnTo>
                      <a:pt x="23734" y="47176"/>
                    </a:lnTo>
                    <a:lnTo>
                      <a:pt x="23914" y="47412"/>
                    </a:lnTo>
                    <a:lnTo>
                      <a:pt x="24095" y="47634"/>
                    </a:lnTo>
                    <a:lnTo>
                      <a:pt x="24275" y="47828"/>
                    </a:lnTo>
                    <a:lnTo>
                      <a:pt x="24455" y="48022"/>
                    </a:lnTo>
                    <a:lnTo>
                      <a:pt x="24636" y="48203"/>
                    </a:lnTo>
                    <a:lnTo>
                      <a:pt x="24816" y="48355"/>
                    </a:lnTo>
                    <a:lnTo>
                      <a:pt x="25177" y="48647"/>
                    </a:lnTo>
                    <a:lnTo>
                      <a:pt x="25537" y="48896"/>
                    </a:lnTo>
                    <a:lnTo>
                      <a:pt x="25856" y="49104"/>
                    </a:lnTo>
                    <a:lnTo>
                      <a:pt x="26161" y="49285"/>
                    </a:lnTo>
                    <a:lnTo>
                      <a:pt x="26425" y="49451"/>
                    </a:lnTo>
                    <a:lnTo>
                      <a:pt x="26633" y="49576"/>
                    </a:lnTo>
                    <a:lnTo>
                      <a:pt x="26827" y="49701"/>
                    </a:lnTo>
                    <a:lnTo>
                      <a:pt x="27021" y="49812"/>
                    </a:lnTo>
                    <a:lnTo>
                      <a:pt x="27216" y="49895"/>
                    </a:lnTo>
                    <a:lnTo>
                      <a:pt x="27410" y="49978"/>
                    </a:lnTo>
                    <a:lnTo>
                      <a:pt x="27604" y="50034"/>
                    </a:lnTo>
                    <a:lnTo>
                      <a:pt x="27798" y="50062"/>
                    </a:lnTo>
                    <a:lnTo>
                      <a:pt x="27978" y="50075"/>
                    </a:lnTo>
                    <a:lnTo>
                      <a:pt x="28145" y="50075"/>
                    </a:lnTo>
                    <a:lnTo>
                      <a:pt x="28311" y="50034"/>
                    </a:lnTo>
                    <a:lnTo>
                      <a:pt x="28450" y="49978"/>
                    </a:lnTo>
                    <a:lnTo>
                      <a:pt x="28519" y="49937"/>
                    </a:lnTo>
                    <a:lnTo>
                      <a:pt x="28589" y="49895"/>
                    </a:lnTo>
                    <a:lnTo>
                      <a:pt x="28644" y="49840"/>
                    </a:lnTo>
                    <a:lnTo>
                      <a:pt x="28700" y="49784"/>
                    </a:lnTo>
                    <a:lnTo>
                      <a:pt x="28741" y="49715"/>
                    </a:lnTo>
                    <a:lnTo>
                      <a:pt x="28783" y="49645"/>
                    </a:lnTo>
                    <a:lnTo>
                      <a:pt x="28825" y="49562"/>
                    </a:lnTo>
                    <a:lnTo>
                      <a:pt x="28852" y="49465"/>
                    </a:lnTo>
                    <a:lnTo>
                      <a:pt x="28894" y="49257"/>
                    </a:lnTo>
                    <a:lnTo>
                      <a:pt x="28908" y="49007"/>
                    </a:lnTo>
                    <a:lnTo>
                      <a:pt x="28922" y="48758"/>
                    </a:lnTo>
                    <a:lnTo>
                      <a:pt x="28949" y="48508"/>
                    </a:lnTo>
                    <a:lnTo>
                      <a:pt x="29005" y="48286"/>
                    </a:lnTo>
                    <a:lnTo>
                      <a:pt x="29060" y="48078"/>
                    </a:lnTo>
                    <a:lnTo>
                      <a:pt x="29130" y="47870"/>
                    </a:lnTo>
                    <a:lnTo>
                      <a:pt x="29213" y="47690"/>
                    </a:lnTo>
                    <a:lnTo>
                      <a:pt x="29296" y="47523"/>
                    </a:lnTo>
                    <a:lnTo>
                      <a:pt x="29379" y="47371"/>
                    </a:lnTo>
                    <a:lnTo>
                      <a:pt x="29560" y="47121"/>
                    </a:lnTo>
                    <a:lnTo>
                      <a:pt x="29712" y="46941"/>
                    </a:lnTo>
                    <a:lnTo>
                      <a:pt x="29823" y="46816"/>
                    </a:lnTo>
                    <a:lnTo>
                      <a:pt x="29865" y="46788"/>
                    </a:lnTo>
                    <a:lnTo>
                      <a:pt x="29865" y="46996"/>
                    </a:lnTo>
                    <a:lnTo>
                      <a:pt x="29879" y="47204"/>
                    </a:lnTo>
                    <a:lnTo>
                      <a:pt x="29907" y="47426"/>
                    </a:lnTo>
                    <a:lnTo>
                      <a:pt x="29948" y="47634"/>
                    </a:lnTo>
                    <a:lnTo>
                      <a:pt x="30004" y="47856"/>
                    </a:lnTo>
                    <a:lnTo>
                      <a:pt x="30073" y="48064"/>
                    </a:lnTo>
                    <a:lnTo>
                      <a:pt x="30156" y="48286"/>
                    </a:lnTo>
                    <a:lnTo>
                      <a:pt x="30239" y="48508"/>
                    </a:lnTo>
                    <a:lnTo>
                      <a:pt x="30337" y="48730"/>
                    </a:lnTo>
                    <a:lnTo>
                      <a:pt x="30447" y="48938"/>
                    </a:lnTo>
                    <a:lnTo>
                      <a:pt x="30572" y="49160"/>
                    </a:lnTo>
                    <a:lnTo>
                      <a:pt x="30697" y="49382"/>
                    </a:lnTo>
                    <a:lnTo>
                      <a:pt x="30975" y="49798"/>
                    </a:lnTo>
                    <a:lnTo>
                      <a:pt x="31294" y="50214"/>
                    </a:lnTo>
                    <a:lnTo>
                      <a:pt x="31627" y="50616"/>
                    </a:lnTo>
                    <a:lnTo>
                      <a:pt x="32001" y="51005"/>
                    </a:lnTo>
                    <a:lnTo>
                      <a:pt x="32376" y="51365"/>
                    </a:lnTo>
                    <a:lnTo>
                      <a:pt x="32778" y="51712"/>
                    </a:lnTo>
                    <a:lnTo>
                      <a:pt x="33194" y="52017"/>
                    </a:lnTo>
                    <a:lnTo>
                      <a:pt x="33610" y="52309"/>
                    </a:lnTo>
                    <a:lnTo>
                      <a:pt x="34040" y="52572"/>
                    </a:lnTo>
                    <a:lnTo>
                      <a:pt x="34470" y="52794"/>
                    </a:lnTo>
                    <a:lnTo>
                      <a:pt x="34886" y="52974"/>
                    </a:lnTo>
                    <a:lnTo>
                      <a:pt x="35275" y="53141"/>
                    </a:lnTo>
                    <a:lnTo>
                      <a:pt x="35663" y="53266"/>
                    </a:lnTo>
                    <a:lnTo>
                      <a:pt x="36024" y="53391"/>
                    </a:lnTo>
                    <a:lnTo>
                      <a:pt x="36689" y="53599"/>
                    </a:lnTo>
                    <a:lnTo>
                      <a:pt x="36995" y="53696"/>
                    </a:lnTo>
                    <a:lnTo>
                      <a:pt x="37272" y="53821"/>
                    </a:lnTo>
                    <a:lnTo>
                      <a:pt x="37549" y="53945"/>
                    </a:lnTo>
                    <a:lnTo>
                      <a:pt x="37799" y="54098"/>
                    </a:lnTo>
                    <a:lnTo>
                      <a:pt x="37924" y="54181"/>
                    </a:lnTo>
                    <a:lnTo>
                      <a:pt x="38049" y="54278"/>
                    </a:lnTo>
                    <a:lnTo>
                      <a:pt x="38160" y="54389"/>
                    </a:lnTo>
                    <a:lnTo>
                      <a:pt x="38271" y="54500"/>
                    </a:lnTo>
                    <a:lnTo>
                      <a:pt x="38382" y="54625"/>
                    </a:lnTo>
                    <a:lnTo>
                      <a:pt x="38479" y="54750"/>
                    </a:lnTo>
                    <a:lnTo>
                      <a:pt x="38576" y="54903"/>
                    </a:lnTo>
                    <a:lnTo>
                      <a:pt x="38673" y="55069"/>
                    </a:lnTo>
                    <a:lnTo>
                      <a:pt x="38770" y="55235"/>
                    </a:lnTo>
                    <a:lnTo>
                      <a:pt x="38853" y="55430"/>
                    </a:lnTo>
                    <a:lnTo>
                      <a:pt x="38937" y="55624"/>
                    </a:lnTo>
                    <a:lnTo>
                      <a:pt x="39020" y="55846"/>
                    </a:lnTo>
                    <a:lnTo>
                      <a:pt x="39103" y="56068"/>
                    </a:lnTo>
                    <a:lnTo>
                      <a:pt x="39200" y="56290"/>
                    </a:lnTo>
                    <a:lnTo>
                      <a:pt x="39297" y="56498"/>
                    </a:lnTo>
                    <a:lnTo>
                      <a:pt x="39408" y="56692"/>
                    </a:lnTo>
                    <a:lnTo>
                      <a:pt x="39519" y="56872"/>
                    </a:lnTo>
                    <a:lnTo>
                      <a:pt x="39644" y="57053"/>
                    </a:lnTo>
                    <a:lnTo>
                      <a:pt x="39769" y="57233"/>
                    </a:lnTo>
                    <a:lnTo>
                      <a:pt x="39908" y="57399"/>
                    </a:lnTo>
                    <a:lnTo>
                      <a:pt x="40171" y="57691"/>
                    </a:lnTo>
                    <a:lnTo>
                      <a:pt x="40462" y="57968"/>
                    </a:lnTo>
                    <a:lnTo>
                      <a:pt x="40740" y="58204"/>
                    </a:lnTo>
                    <a:lnTo>
                      <a:pt x="41031" y="58426"/>
                    </a:lnTo>
                    <a:lnTo>
                      <a:pt x="41295" y="58606"/>
                    </a:lnTo>
                    <a:lnTo>
                      <a:pt x="41558" y="58759"/>
                    </a:lnTo>
                    <a:lnTo>
                      <a:pt x="41794" y="58884"/>
                    </a:lnTo>
                    <a:lnTo>
                      <a:pt x="41988" y="58995"/>
                    </a:lnTo>
                    <a:lnTo>
                      <a:pt x="42293" y="59119"/>
                    </a:lnTo>
                    <a:lnTo>
                      <a:pt x="42404" y="59161"/>
                    </a:lnTo>
                    <a:lnTo>
                      <a:pt x="42210" y="58884"/>
                    </a:lnTo>
                    <a:lnTo>
                      <a:pt x="42044" y="58606"/>
                    </a:lnTo>
                    <a:lnTo>
                      <a:pt x="41891" y="58343"/>
                    </a:lnTo>
                    <a:lnTo>
                      <a:pt x="41766" y="58079"/>
                    </a:lnTo>
                    <a:lnTo>
                      <a:pt x="41669" y="57815"/>
                    </a:lnTo>
                    <a:lnTo>
                      <a:pt x="41572" y="57552"/>
                    </a:lnTo>
                    <a:lnTo>
                      <a:pt x="41503" y="57302"/>
                    </a:lnTo>
                    <a:lnTo>
                      <a:pt x="41461" y="57053"/>
                    </a:lnTo>
                    <a:lnTo>
                      <a:pt x="41419" y="56789"/>
                    </a:lnTo>
                    <a:lnTo>
                      <a:pt x="41406" y="56539"/>
                    </a:lnTo>
                    <a:lnTo>
                      <a:pt x="41392" y="56290"/>
                    </a:lnTo>
                    <a:lnTo>
                      <a:pt x="41406" y="56040"/>
                    </a:lnTo>
                    <a:lnTo>
                      <a:pt x="41419" y="55790"/>
                    </a:lnTo>
                    <a:lnTo>
                      <a:pt x="41447" y="55527"/>
                    </a:lnTo>
                    <a:lnTo>
                      <a:pt x="41489" y="55277"/>
                    </a:lnTo>
                    <a:lnTo>
                      <a:pt x="41530" y="55014"/>
                    </a:lnTo>
                    <a:lnTo>
                      <a:pt x="41655" y="54486"/>
                    </a:lnTo>
                    <a:lnTo>
                      <a:pt x="41808" y="53932"/>
                    </a:lnTo>
                    <a:lnTo>
                      <a:pt x="42141" y="52780"/>
                    </a:lnTo>
                    <a:lnTo>
                      <a:pt x="42321" y="52156"/>
                    </a:lnTo>
                    <a:lnTo>
                      <a:pt x="42488" y="51490"/>
                    </a:lnTo>
                    <a:lnTo>
                      <a:pt x="42640" y="50797"/>
                    </a:lnTo>
                    <a:lnTo>
                      <a:pt x="42709" y="50422"/>
                    </a:lnTo>
                    <a:lnTo>
                      <a:pt x="42779" y="50048"/>
                    </a:lnTo>
                    <a:lnTo>
                      <a:pt x="42820" y="49659"/>
                    </a:lnTo>
                    <a:lnTo>
                      <a:pt x="42834" y="49285"/>
                    </a:lnTo>
                    <a:lnTo>
                      <a:pt x="42834" y="48910"/>
                    </a:lnTo>
                    <a:lnTo>
                      <a:pt x="42807" y="48536"/>
                    </a:lnTo>
                    <a:lnTo>
                      <a:pt x="42765" y="48175"/>
                    </a:lnTo>
                    <a:lnTo>
                      <a:pt x="42696" y="47814"/>
                    </a:lnTo>
                    <a:lnTo>
                      <a:pt x="42612" y="47454"/>
                    </a:lnTo>
                    <a:lnTo>
                      <a:pt x="42501" y="47107"/>
                    </a:lnTo>
                    <a:lnTo>
                      <a:pt x="42390" y="46760"/>
                    </a:lnTo>
                    <a:lnTo>
                      <a:pt x="42252" y="46427"/>
                    </a:lnTo>
                    <a:lnTo>
                      <a:pt x="42113" y="46108"/>
                    </a:lnTo>
                    <a:lnTo>
                      <a:pt x="41960" y="45789"/>
                    </a:lnTo>
                    <a:lnTo>
                      <a:pt x="41808" y="45484"/>
                    </a:lnTo>
                    <a:lnTo>
                      <a:pt x="41641" y="45179"/>
                    </a:lnTo>
                    <a:lnTo>
                      <a:pt x="41461" y="44902"/>
                    </a:lnTo>
                    <a:lnTo>
                      <a:pt x="41295" y="44624"/>
                    </a:lnTo>
                    <a:lnTo>
                      <a:pt x="40934" y="44111"/>
                    </a:lnTo>
                    <a:lnTo>
                      <a:pt x="40587" y="43653"/>
                    </a:lnTo>
                    <a:lnTo>
                      <a:pt x="40254" y="43251"/>
                    </a:lnTo>
                    <a:lnTo>
                      <a:pt x="39963" y="42918"/>
                    </a:lnTo>
                    <a:lnTo>
                      <a:pt x="39699" y="42641"/>
                    </a:lnTo>
                    <a:lnTo>
                      <a:pt x="39505" y="42446"/>
                    </a:lnTo>
                    <a:lnTo>
                      <a:pt x="39380" y="42321"/>
                    </a:lnTo>
                    <a:lnTo>
                      <a:pt x="39533" y="42446"/>
                    </a:lnTo>
                    <a:lnTo>
                      <a:pt x="39783" y="42599"/>
                    </a:lnTo>
                    <a:lnTo>
                      <a:pt x="39935" y="42696"/>
                    </a:lnTo>
                    <a:lnTo>
                      <a:pt x="40116" y="42779"/>
                    </a:lnTo>
                    <a:lnTo>
                      <a:pt x="40310" y="42862"/>
                    </a:lnTo>
                    <a:lnTo>
                      <a:pt x="40532" y="42946"/>
                    </a:lnTo>
                    <a:lnTo>
                      <a:pt x="40768" y="43015"/>
                    </a:lnTo>
                    <a:lnTo>
                      <a:pt x="41031" y="43071"/>
                    </a:lnTo>
                    <a:lnTo>
                      <a:pt x="41308" y="43098"/>
                    </a:lnTo>
                    <a:lnTo>
                      <a:pt x="41600" y="43126"/>
                    </a:lnTo>
                    <a:lnTo>
                      <a:pt x="41919" y="43112"/>
                    </a:lnTo>
                    <a:lnTo>
                      <a:pt x="42238" y="43071"/>
                    </a:lnTo>
                    <a:lnTo>
                      <a:pt x="43389" y="42876"/>
                    </a:lnTo>
                    <a:lnTo>
                      <a:pt x="43833" y="42807"/>
                    </a:lnTo>
                    <a:lnTo>
                      <a:pt x="44235" y="42779"/>
                    </a:lnTo>
                    <a:lnTo>
                      <a:pt x="44638" y="42779"/>
                    </a:lnTo>
                    <a:lnTo>
                      <a:pt x="44832" y="42793"/>
                    </a:lnTo>
                    <a:lnTo>
                      <a:pt x="45040" y="42821"/>
                    </a:lnTo>
                    <a:lnTo>
                      <a:pt x="45262" y="42862"/>
                    </a:lnTo>
                    <a:lnTo>
                      <a:pt x="45484" y="42918"/>
                    </a:lnTo>
                    <a:lnTo>
                      <a:pt x="45733" y="42987"/>
                    </a:lnTo>
                    <a:lnTo>
                      <a:pt x="45997" y="43071"/>
                    </a:lnTo>
                    <a:lnTo>
                      <a:pt x="46496" y="43237"/>
                    </a:lnTo>
                    <a:lnTo>
                      <a:pt x="46871" y="43376"/>
                    </a:lnTo>
                    <a:lnTo>
                      <a:pt x="47134" y="43487"/>
                    </a:lnTo>
                    <a:lnTo>
                      <a:pt x="47328" y="43584"/>
                    </a:lnTo>
                    <a:lnTo>
                      <a:pt x="47439" y="43639"/>
                    </a:lnTo>
                    <a:lnTo>
                      <a:pt x="47509" y="43695"/>
                    </a:lnTo>
                    <a:lnTo>
                      <a:pt x="47537" y="43722"/>
                    </a:lnTo>
                    <a:lnTo>
                      <a:pt x="47564" y="43487"/>
                    </a:lnTo>
                    <a:lnTo>
                      <a:pt x="47578" y="43265"/>
                    </a:lnTo>
                    <a:lnTo>
                      <a:pt x="47578" y="43029"/>
                    </a:lnTo>
                    <a:lnTo>
                      <a:pt x="47564" y="42807"/>
                    </a:lnTo>
                    <a:lnTo>
                      <a:pt x="47537" y="42585"/>
                    </a:lnTo>
                    <a:lnTo>
                      <a:pt x="47495" y="42363"/>
                    </a:lnTo>
                    <a:lnTo>
                      <a:pt x="47439" y="42141"/>
                    </a:lnTo>
                    <a:lnTo>
                      <a:pt x="47370" y="41919"/>
                    </a:lnTo>
                    <a:lnTo>
                      <a:pt x="47287" y="41697"/>
                    </a:lnTo>
                    <a:lnTo>
                      <a:pt x="47190" y="41475"/>
                    </a:lnTo>
                    <a:lnTo>
                      <a:pt x="47079" y="41267"/>
                    </a:lnTo>
                    <a:lnTo>
                      <a:pt x="46968" y="41059"/>
                    </a:lnTo>
                    <a:lnTo>
                      <a:pt x="46843" y="40837"/>
                    </a:lnTo>
                    <a:lnTo>
                      <a:pt x="46704" y="40643"/>
                    </a:lnTo>
                    <a:lnTo>
                      <a:pt x="46413" y="40227"/>
                    </a:lnTo>
                    <a:lnTo>
                      <a:pt x="46080" y="39825"/>
                    </a:lnTo>
                    <a:lnTo>
                      <a:pt x="45733" y="39436"/>
                    </a:lnTo>
                    <a:lnTo>
                      <a:pt x="45359" y="39062"/>
                    </a:lnTo>
                    <a:lnTo>
                      <a:pt x="44957" y="38701"/>
                    </a:lnTo>
                    <a:lnTo>
                      <a:pt x="44554" y="38341"/>
                    </a:lnTo>
                    <a:lnTo>
                      <a:pt x="44138" y="38008"/>
                    </a:lnTo>
                    <a:lnTo>
                      <a:pt x="43722" y="37675"/>
                    </a:lnTo>
                    <a:lnTo>
                      <a:pt x="43306" y="37356"/>
                    </a:lnTo>
                    <a:lnTo>
                      <a:pt x="42515" y="36773"/>
                    </a:lnTo>
                    <a:lnTo>
                      <a:pt x="41808" y="36260"/>
                    </a:lnTo>
                    <a:lnTo>
                      <a:pt x="41489" y="36024"/>
                    </a:lnTo>
                    <a:lnTo>
                      <a:pt x="41211" y="35788"/>
                    </a:lnTo>
                    <a:lnTo>
                      <a:pt x="40948" y="35552"/>
                    </a:lnTo>
                    <a:lnTo>
                      <a:pt x="40712" y="35317"/>
                    </a:lnTo>
                    <a:lnTo>
                      <a:pt x="40518" y="35081"/>
                    </a:lnTo>
                    <a:lnTo>
                      <a:pt x="40435" y="34956"/>
                    </a:lnTo>
                    <a:lnTo>
                      <a:pt x="40351" y="34831"/>
                    </a:lnTo>
                    <a:lnTo>
                      <a:pt x="40282" y="34692"/>
                    </a:lnTo>
                    <a:lnTo>
                      <a:pt x="40213" y="34568"/>
                    </a:lnTo>
                    <a:lnTo>
                      <a:pt x="40157" y="34429"/>
                    </a:lnTo>
                    <a:lnTo>
                      <a:pt x="40116" y="34276"/>
                    </a:lnTo>
                    <a:lnTo>
                      <a:pt x="40074" y="34124"/>
                    </a:lnTo>
                    <a:lnTo>
                      <a:pt x="40046" y="33971"/>
                    </a:lnTo>
                    <a:lnTo>
                      <a:pt x="40032" y="33819"/>
                    </a:lnTo>
                    <a:lnTo>
                      <a:pt x="40018" y="33652"/>
                    </a:lnTo>
                    <a:lnTo>
                      <a:pt x="40018" y="33472"/>
                    </a:lnTo>
                    <a:lnTo>
                      <a:pt x="40032" y="33291"/>
                    </a:lnTo>
                    <a:lnTo>
                      <a:pt x="40046" y="33097"/>
                    </a:lnTo>
                    <a:lnTo>
                      <a:pt x="40074" y="32903"/>
                    </a:lnTo>
                    <a:lnTo>
                      <a:pt x="40116" y="32709"/>
                    </a:lnTo>
                    <a:lnTo>
                      <a:pt x="40185" y="32529"/>
                    </a:lnTo>
                    <a:lnTo>
                      <a:pt x="40268" y="32362"/>
                    </a:lnTo>
                    <a:lnTo>
                      <a:pt x="40379" y="32223"/>
                    </a:lnTo>
                    <a:lnTo>
                      <a:pt x="40504" y="32099"/>
                    </a:lnTo>
                    <a:lnTo>
                      <a:pt x="40643" y="31974"/>
                    </a:lnTo>
                    <a:lnTo>
                      <a:pt x="40795" y="31877"/>
                    </a:lnTo>
                    <a:lnTo>
                      <a:pt x="40962" y="31779"/>
                    </a:lnTo>
                    <a:lnTo>
                      <a:pt x="41142" y="31696"/>
                    </a:lnTo>
                    <a:lnTo>
                      <a:pt x="41322" y="31627"/>
                    </a:lnTo>
                    <a:lnTo>
                      <a:pt x="41517" y="31558"/>
                    </a:lnTo>
                    <a:lnTo>
                      <a:pt x="41725" y="31488"/>
                    </a:lnTo>
                    <a:lnTo>
                      <a:pt x="42155" y="31377"/>
                    </a:lnTo>
                    <a:lnTo>
                      <a:pt x="42598" y="31266"/>
                    </a:lnTo>
                    <a:lnTo>
                      <a:pt x="43042" y="31169"/>
                    </a:lnTo>
                    <a:lnTo>
                      <a:pt x="43472" y="31044"/>
                    </a:lnTo>
                    <a:lnTo>
                      <a:pt x="43680" y="30975"/>
                    </a:lnTo>
                    <a:lnTo>
                      <a:pt x="43888" y="30906"/>
                    </a:lnTo>
                    <a:lnTo>
                      <a:pt x="44097" y="30822"/>
                    </a:lnTo>
                    <a:lnTo>
                      <a:pt x="44277" y="30739"/>
                    </a:lnTo>
                    <a:lnTo>
                      <a:pt x="44457" y="30628"/>
                    </a:lnTo>
                    <a:lnTo>
                      <a:pt x="44624" y="30517"/>
                    </a:lnTo>
                    <a:lnTo>
                      <a:pt x="44776" y="30392"/>
                    </a:lnTo>
                    <a:lnTo>
                      <a:pt x="44915" y="30254"/>
                    </a:lnTo>
                    <a:lnTo>
                      <a:pt x="45040" y="30101"/>
                    </a:lnTo>
                    <a:lnTo>
                      <a:pt x="45151" y="29935"/>
                    </a:lnTo>
                    <a:lnTo>
                      <a:pt x="45248" y="29740"/>
                    </a:lnTo>
                    <a:lnTo>
                      <a:pt x="45317" y="29532"/>
                    </a:lnTo>
                    <a:lnTo>
                      <a:pt x="45359" y="29310"/>
                    </a:lnTo>
                    <a:lnTo>
                      <a:pt x="45400" y="29116"/>
                    </a:lnTo>
                    <a:lnTo>
                      <a:pt x="45414" y="28908"/>
                    </a:lnTo>
                    <a:lnTo>
                      <a:pt x="45414" y="28714"/>
                    </a:lnTo>
                    <a:lnTo>
                      <a:pt x="45400" y="28534"/>
                    </a:lnTo>
                    <a:lnTo>
                      <a:pt x="45359" y="28353"/>
                    </a:lnTo>
                    <a:lnTo>
                      <a:pt x="45317" y="28187"/>
                    </a:lnTo>
                    <a:lnTo>
                      <a:pt x="45262" y="28020"/>
                    </a:lnTo>
                    <a:lnTo>
                      <a:pt x="45178" y="27868"/>
                    </a:lnTo>
                    <a:lnTo>
                      <a:pt x="45095" y="27715"/>
                    </a:lnTo>
                    <a:lnTo>
                      <a:pt x="44998" y="27563"/>
                    </a:lnTo>
                    <a:lnTo>
                      <a:pt x="44887" y="27410"/>
                    </a:lnTo>
                    <a:lnTo>
                      <a:pt x="44762" y="27271"/>
                    </a:lnTo>
                    <a:lnTo>
                      <a:pt x="44624" y="27133"/>
                    </a:lnTo>
                    <a:lnTo>
                      <a:pt x="44485" y="26994"/>
                    </a:lnTo>
                    <a:lnTo>
                      <a:pt x="44332" y="26869"/>
                    </a:lnTo>
                    <a:lnTo>
                      <a:pt x="43999" y="26619"/>
                    </a:lnTo>
                    <a:lnTo>
                      <a:pt x="43653" y="26370"/>
                    </a:lnTo>
                    <a:lnTo>
                      <a:pt x="43264" y="26120"/>
                    </a:lnTo>
                    <a:lnTo>
                      <a:pt x="42862" y="25884"/>
                    </a:lnTo>
                    <a:lnTo>
                      <a:pt x="42002" y="25385"/>
                    </a:lnTo>
                    <a:lnTo>
                      <a:pt x="41572" y="25135"/>
                    </a:lnTo>
                    <a:lnTo>
                      <a:pt x="41128" y="24872"/>
                    </a:lnTo>
                    <a:lnTo>
                      <a:pt x="40726" y="24608"/>
                    </a:lnTo>
                    <a:lnTo>
                      <a:pt x="40365" y="24345"/>
                    </a:lnTo>
                    <a:lnTo>
                      <a:pt x="40046" y="24095"/>
                    </a:lnTo>
                    <a:lnTo>
                      <a:pt x="39769" y="23859"/>
                    </a:lnTo>
                    <a:lnTo>
                      <a:pt x="39547" y="23609"/>
                    </a:lnTo>
                    <a:lnTo>
                      <a:pt x="39339" y="23374"/>
                    </a:lnTo>
                    <a:lnTo>
                      <a:pt x="39186" y="23138"/>
                    </a:lnTo>
                    <a:lnTo>
                      <a:pt x="39061" y="22888"/>
                    </a:lnTo>
                    <a:lnTo>
                      <a:pt x="38950" y="22638"/>
                    </a:lnTo>
                    <a:lnTo>
                      <a:pt x="38881" y="22375"/>
                    </a:lnTo>
                    <a:lnTo>
                      <a:pt x="38826" y="22111"/>
                    </a:lnTo>
                    <a:lnTo>
                      <a:pt x="38798" y="21820"/>
                    </a:lnTo>
                    <a:lnTo>
                      <a:pt x="38784" y="21529"/>
                    </a:lnTo>
                    <a:lnTo>
                      <a:pt x="38784" y="21210"/>
                    </a:lnTo>
                    <a:lnTo>
                      <a:pt x="38812" y="20516"/>
                    </a:lnTo>
                    <a:lnTo>
                      <a:pt x="38826" y="20336"/>
                    </a:lnTo>
                    <a:lnTo>
                      <a:pt x="38867" y="20169"/>
                    </a:lnTo>
                    <a:lnTo>
                      <a:pt x="38909" y="20003"/>
                    </a:lnTo>
                    <a:lnTo>
                      <a:pt x="38978" y="19864"/>
                    </a:lnTo>
                    <a:lnTo>
                      <a:pt x="39061" y="19712"/>
                    </a:lnTo>
                    <a:lnTo>
                      <a:pt x="39158" y="19587"/>
                    </a:lnTo>
                    <a:lnTo>
                      <a:pt x="39269" y="19448"/>
                    </a:lnTo>
                    <a:lnTo>
                      <a:pt x="39380" y="19323"/>
                    </a:lnTo>
                    <a:lnTo>
                      <a:pt x="39505" y="19198"/>
                    </a:lnTo>
                    <a:lnTo>
                      <a:pt x="39644" y="19087"/>
                    </a:lnTo>
                    <a:lnTo>
                      <a:pt x="39935" y="18866"/>
                    </a:lnTo>
                    <a:lnTo>
                      <a:pt x="40546" y="18408"/>
                    </a:lnTo>
                    <a:lnTo>
                      <a:pt x="40865" y="18172"/>
                    </a:lnTo>
                    <a:lnTo>
                      <a:pt x="41170" y="17922"/>
                    </a:lnTo>
                    <a:lnTo>
                      <a:pt x="41322" y="17784"/>
                    </a:lnTo>
                    <a:lnTo>
                      <a:pt x="41461" y="17645"/>
                    </a:lnTo>
                    <a:lnTo>
                      <a:pt x="41600" y="17492"/>
                    </a:lnTo>
                    <a:lnTo>
                      <a:pt x="41725" y="17326"/>
                    </a:lnTo>
                    <a:lnTo>
                      <a:pt x="41836" y="17159"/>
                    </a:lnTo>
                    <a:lnTo>
                      <a:pt x="41947" y="16979"/>
                    </a:lnTo>
                    <a:lnTo>
                      <a:pt x="42044" y="16799"/>
                    </a:lnTo>
                    <a:lnTo>
                      <a:pt x="42127" y="16591"/>
                    </a:lnTo>
                    <a:lnTo>
                      <a:pt x="42196" y="16383"/>
                    </a:lnTo>
                    <a:lnTo>
                      <a:pt x="42238" y="16147"/>
                    </a:lnTo>
                    <a:lnTo>
                      <a:pt x="42279" y="15911"/>
                    </a:lnTo>
                    <a:lnTo>
                      <a:pt x="42293" y="15647"/>
                    </a:lnTo>
                    <a:lnTo>
                      <a:pt x="42293" y="15384"/>
                    </a:lnTo>
                    <a:lnTo>
                      <a:pt x="42293" y="15134"/>
                    </a:lnTo>
                    <a:lnTo>
                      <a:pt x="42252" y="14885"/>
                    </a:lnTo>
                    <a:lnTo>
                      <a:pt x="42210" y="14635"/>
                    </a:lnTo>
                    <a:lnTo>
                      <a:pt x="42155" y="14399"/>
                    </a:lnTo>
                    <a:lnTo>
                      <a:pt x="42085" y="14177"/>
                    </a:lnTo>
                    <a:lnTo>
                      <a:pt x="42002" y="13955"/>
                    </a:lnTo>
                    <a:lnTo>
                      <a:pt x="41905" y="13747"/>
                    </a:lnTo>
                    <a:lnTo>
                      <a:pt x="41808" y="13539"/>
                    </a:lnTo>
                    <a:lnTo>
                      <a:pt x="41683" y="13345"/>
                    </a:lnTo>
                    <a:lnTo>
                      <a:pt x="41558" y="13137"/>
                    </a:lnTo>
                    <a:lnTo>
                      <a:pt x="41406" y="12956"/>
                    </a:lnTo>
                    <a:lnTo>
                      <a:pt x="41267" y="12776"/>
                    </a:lnTo>
                    <a:lnTo>
                      <a:pt x="41100" y="12596"/>
                    </a:lnTo>
                    <a:lnTo>
                      <a:pt x="40934" y="12416"/>
                    </a:lnTo>
                    <a:lnTo>
                      <a:pt x="40754" y="12249"/>
                    </a:lnTo>
                    <a:lnTo>
                      <a:pt x="40559" y="12096"/>
                    </a:lnTo>
                    <a:lnTo>
                      <a:pt x="40365" y="11930"/>
                    </a:lnTo>
                    <a:lnTo>
                      <a:pt x="39949" y="11625"/>
                    </a:lnTo>
                    <a:lnTo>
                      <a:pt x="39519" y="11347"/>
                    </a:lnTo>
                    <a:lnTo>
                      <a:pt x="39048" y="11070"/>
                    </a:lnTo>
                    <a:lnTo>
                      <a:pt x="38576" y="10806"/>
                    </a:lnTo>
                    <a:lnTo>
                      <a:pt x="38077" y="10571"/>
                    </a:lnTo>
                    <a:lnTo>
                      <a:pt x="37577" y="10335"/>
                    </a:lnTo>
                    <a:lnTo>
                      <a:pt x="37064" y="10099"/>
                    </a:lnTo>
                    <a:lnTo>
                      <a:pt x="36800" y="10002"/>
                    </a:lnTo>
                    <a:lnTo>
                      <a:pt x="36551" y="9905"/>
                    </a:lnTo>
                    <a:lnTo>
                      <a:pt x="36301" y="9822"/>
                    </a:lnTo>
                    <a:lnTo>
                      <a:pt x="36051" y="9752"/>
                    </a:lnTo>
                    <a:lnTo>
                      <a:pt x="35566" y="9641"/>
                    </a:lnTo>
                    <a:lnTo>
                      <a:pt x="35094" y="9558"/>
                    </a:lnTo>
                    <a:lnTo>
                      <a:pt x="34637" y="9503"/>
                    </a:lnTo>
                    <a:lnTo>
                      <a:pt x="34207" y="9461"/>
                    </a:lnTo>
                    <a:lnTo>
                      <a:pt x="33388" y="9419"/>
                    </a:lnTo>
                    <a:lnTo>
                      <a:pt x="33014" y="9405"/>
                    </a:lnTo>
                    <a:lnTo>
                      <a:pt x="32653" y="9392"/>
                    </a:lnTo>
                    <a:lnTo>
                      <a:pt x="32320" y="9350"/>
                    </a:lnTo>
                    <a:lnTo>
                      <a:pt x="32001" y="9295"/>
                    </a:lnTo>
                    <a:lnTo>
                      <a:pt x="31862" y="9253"/>
                    </a:lnTo>
                    <a:lnTo>
                      <a:pt x="31724" y="9211"/>
                    </a:lnTo>
                    <a:lnTo>
                      <a:pt x="31585" y="9156"/>
                    </a:lnTo>
                    <a:lnTo>
                      <a:pt x="31460" y="9086"/>
                    </a:lnTo>
                    <a:lnTo>
                      <a:pt x="31349" y="9017"/>
                    </a:lnTo>
                    <a:lnTo>
                      <a:pt x="31224" y="8934"/>
                    </a:lnTo>
                    <a:lnTo>
                      <a:pt x="31127" y="8837"/>
                    </a:lnTo>
                    <a:lnTo>
                      <a:pt x="31030" y="8726"/>
                    </a:lnTo>
                    <a:lnTo>
                      <a:pt x="30947" y="8615"/>
                    </a:lnTo>
                    <a:lnTo>
                      <a:pt x="30877" y="8504"/>
                    </a:lnTo>
                    <a:lnTo>
                      <a:pt x="30822" y="8407"/>
                    </a:lnTo>
                    <a:lnTo>
                      <a:pt x="30780" y="8310"/>
                    </a:lnTo>
                    <a:lnTo>
                      <a:pt x="30767" y="8213"/>
                    </a:lnTo>
                    <a:lnTo>
                      <a:pt x="30753" y="8129"/>
                    </a:lnTo>
                    <a:lnTo>
                      <a:pt x="30753" y="8046"/>
                    </a:lnTo>
                    <a:lnTo>
                      <a:pt x="30780" y="7963"/>
                    </a:lnTo>
                    <a:lnTo>
                      <a:pt x="30794" y="7880"/>
                    </a:lnTo>
                    <a:lnTo>
                      <a:pt x="30836" y="7796"/>
                    </a:lnTo>
                    <a:lnTo>
                      <a:pt x="30891" y="7727"/>
                    </a:lnTo>
                    <a:lnTo>
                      <a:pt x="30933" y="7658"/>
                    </a:lnTo>
                    <a:lnTo>
                      <a:pt x="31072" y="7519"/>
                    </a:lnTo>
                    <a:lnTo>
                      <a:pt x="31224" y="7380"/>
                    </a:lnTo>
                    <a:lnTo>
                      <a:pt x="31585" y="7117"/>
                    </a:lnTo>
                    <a:lnTo>
                      <a:pt x="31765" y="6978"/>
                    </a:lnTo>
                    <a:lnTo>
                      <a:pt x="31946" y="6825"/>
                    </a:lnTo>
                    <a:lnTo>
                      <a:pt x="32112" y="6687"/>
                    </a:lnTo>
                    <a:lnTo>
                      <a:pt x="32251" y="6520"/>
                    </a:lnTo>
                    <a:lnTo>
                      <a:pt x="32376" y="6354"/>
                    </a:lnTo>
                    <a:lnTo>
                      <a:pt x="32431" y="6257"/>
                    </a:lnTo>
                    <a:lnTo>
                      <a:pt x="32473" y="6160"/>
                    </a:lnTo>
                    <a:lnTo>
                      <a:pt x="32500" y="6063"/>
                    </a:lnTo>
                    <a:lnTo>
                      <a:pt x="32514" y="5965"/>
                    </a:lnTo>
                    <a:lnTo>
                      <a:pt x="32528" y="5854"/>
                    </a:lnTo>
                    <a:lnTo>
                      <a:pt x="32542" y="5744"/>
                    </a:lnTo>
                    <a:lnTo>
                      <a:pt x="32528" y="5633"/>
                    </a:lnTo>
                    <a:lnTo>
                      <a:pt x="32514" y="5508"/>
                    </a:lnTo>
                    <a:lnTo>
                      <a:pt x="32473" y="5258"/>
                    </a:lnTo>
                    <a:lnTo>
                      <a:pt x="32376" y="5008"/>
                    </a:lnTo>
                    <a:lnTo>
                      <a:pt x="32265" y="4745"/>
                    </a:lnTo>
                    <a:lnTo>
                      <a:pt x="32112" y="4467"/>
                    </a:lnTo>
                    <a:lnTo>
                      <a:pt x="31918" y="4204"/>
                    </a:lnTo>
                    <a:lnTo>
                      <a:pt x="31710" y="3926"/>
                    </a:lnTo>
                    <a:lnTo>
                      <a:pt x="31460" y="3663"/>
                    </a:lnTo>
                    <a:lnTo>
                      <a:pt x="31183" y="3385"/>
                    </a:lnTo>
                    <a:lnTo>
                      <a:pt x="30877" y="3136"/>
                    </a:lnTo>
                    <a:lnTo>
                      <a:pt x="30545" y="2886"/>
                    </a:lnTo>
                    <a:lnTo>
                      <a:pt x="30184" y="2650"/>
                    </a:lnTo>
                    <a:lnTo>
                      <a:pt x="29796" y="2428"/>
                    </a:lnTo>
                    <a:lnTo>
                      <a:pt x="29379" y="2234"/>
                    </a:lnTo>
                    <a:lnTo>
                      <a:pt x="29171" y="2137"/>
                    </a:lnTo>
                    <a:lnTo>
                      <a:pt x="28949" y="2054"/>
                    </a:lnTo>
                    <a:lnTo>
                      <a:pt x="28727" y="1984"/>
                    </a:lnTo>
                    <a:lnTo>
                      <a:pt x="28506" y="1929"/>
                    </a:lnTo>
                    <a:lnTo>
                      <a:pt x="28284" y="1887"/>
                    </a:lnTo>
                    <a:lnTo>
                      <a:pt x="28048" y="1860"/>
                    </a:lnTo>
                    <a:lnTo>
                      <a:pt x="27812" y="1832"/>
                    </a:lnTo>
                    <a:lnTo>
                      <a:pt x="27576" y="1818"/>
                    </a:lnTo>
                    <a:lnTo>
                      <a:pt x="27340" y="1804"/>
                    </a:lnTo>
                    <a:lnTo>
                      <a:pt x="27105" y="1804"/>
                    </a:lnTo>
                    <a:lnTo>
                      <a:pt x="26605" y="1846"/>
                    </a:lnTo>
                    <a:lnTo>
                      <a:pt x="26106" y="1901"/>
                    </a:lnTo>
                    <a:lnTo>
                      <a:pt x="25593" y="1984"/>
                    </a:lnTo>
                    <a:lnTo>
                      <a:pt x="25066" y="2095"/>
                    </a:lnTo>
                    <a:lnTo>
                      <a:pt x="24538" y="2220"/>
                    </a:lnTo>
                    <a:lnTo>
                      <a:pt x="23984" y="2359"/>
                    </a:lnTo>
                    <a:lnTo>
                      <a:pt x="23429" y="2525"/>
                    </a:lnTo>
                    <a:lnTo>
                      <a:pt x="22291" y="2858"/>
                    </a:lnTo>
                    <a:lnTo>
                      <a:pt x="21098" y="3219"/>
                    </a:lnTo>
                    <a:lnTo>
                      <a:pt x="20516" y="3372"/>
                    </a:lnTo>
                    <a:lnTo>
                      <a:pt x="19975" y="3496"/>
                    </a:lnTo>
                    <a:lnTo>
                      <a:pt x="19476" y="3607"/>
                    </a:lnTo>
                    <a:lnTo>
                      <a:pt x="19004" y="3677"/>
                    </a:lnTo>
                    <a:lnTo>
                      <a:pt x="18574" y="3732"/>
                    </a:lnTo>
                    <a:lnTo>
                      <a:pt x="18186" y="3774"/>
                    </a:lnTo>
                    <a:lnTo>
                      <a:pt x="17825" y="3788"/>
                    </a:lnTo>
                    <a:lnTo>
                      <a:pt x="17506" y="3802"/>
                    </a:lnTo>
                    <a:lnTo>
                      <a:pt x="17228" y="3788"/>
                    </a:lnTo>
                    <a:lnTo>
                      <a:pt x="16979" y="3774"/>
                    </a:lnTo>
                    <a:lnTo>
                      <a:pt x="16604" y="3732"/>
                    </a:lnTo>
                    <a:lnTo>
                      <a:pt x="16382" y="3691"/>
                    </a:lnTo>
                    <a:lnTo>
                      <a:pt x="16313" y="3677"/>
                    </a:lnTo>
                    <a:lnTo>
                      <a:pt x="16105" y="3649"/>
                    </a:lnTo>
                    <a:lnTo>
                      <a:pt x="15925" y="3621"/>
                    </a:lnTo>
                    <a:lnTo>
                      <a:pt x="15758" y="3580"/>
                    </a:lnTo>
                    <a:lnTo>
                      <a:pt x="15606" y="3538"/>
                    </a:lnTo>
                    <a:lnTo>
                      <a:pt x="15481" y="3483"/>
                    </a:lnTo>
                    <a:lnTo>
                      <a:pt x="15370" y="3441"/>
                    </a:lnTo>
                    <a:lnTo>
                      <a:pt x="15259" y="3372"/>
                    </a:lnTo>
                    <a:lnTo>
                      <a:pt x="15176" y="3316"/>
                    </a:lnTo>
                    <a:lnTo>
                      <a:pt x="15106" y="3247"/>
                    </a:lnTo>
                    <a:lnTo>
                      <a:pt x="15037" y="3177"/>
                    </a:lnTo>
                    <a:lnTo>
                      <a:pt x="14995" y="3108"/>
                    </a:lnTo>
                    <a:lnTo>
                      <a:pt x="14954" y="3025"/>
                    </a:lnTo>
                    <a:lnTo>
                      <a:pt x="14912" y="2942"/>
                    </a:lnTo>
                    <a:lnTo>
                      <a:pt x="14898" y="2858"/>
                    </a:lnTo>
                    <a:lnTo>
                      <a:pt x="14870" y="2678"/>
                    </a:lnTo>
                    <a:lnTo>
                      <a:pt x="14856" y="2484"/>
                    </a:lnTo>
                    <a:lnTo>
                      <a:pt x="14856" y="2276"/>
                    </a:lnTo>
                    <a:lnTo>
                      <a:pt x="14884" y="1846"/>
                    </a:lnTo>
                    <a:lnTo>
                      <a:pt x="14870" y="1624"/>
                    </a:lnTo>
                    <a:lnTo>
                      <a:pt x="14856" y="1402"/>
                    </a:lnTo>
                    <a:lnTo>
                      <a:pt x="14815" y="1166"/>
                    </a:lnTo>
                    <a:lnTo>
                      <a:pt x="14773" y="1055"/>
                    </a:lnTo>
                    <a:lnTo>
                      <a:pt x="14732" y="930"/>
                    </a:lnTo>
                    <a:lnTo>
                      <a:pt x="14676" y="819"/>
                    </a:lnTo>
                    <a:lnTo>
                      <a:pt x="14593" y="708"/>
                    </a:lnTo>
                    <a:lnTo>
                      <a:pt x="14510" y="611"/>
                    </a:lnTo>
                    <a:lnTo>
                      <a:pt x="14399" y="514"/>
                    </a:lnTo>
                    <a:lnTo>
                      <a:pt x="14288" y="431"/>
                    </a:lnTo>
                    <a:lnTo>
                      <a:pt x="14149" y="348"/>
                    </a:lnTo>
                    <a:lnTo>
                      <a:pt x="14010" y="278"/>
                    </a:lnTo>
                    <a:lnTo>
                      <a:pt x="13858" y="209"/>
                    </a:lnTo>
                    <a:lnTo>
                      <a:pt x="13677" y="153"/>
                    </a:lnTo>
                    <a:lnTo>
                      <a:pt x="13511" y="98"/>
                    </a:lnTo>
                    <a:lnTo>
                      <a:pt x="13317" y="56"/>
                    </a:lnTo>
                    <a:lnTo>
                      <a:pt x="13109" y="29"/>
                    </a:lnTo>
                    <a:lnTo>
                      <a:pt x="12901" y="15"/>
                    </a:lnTo>
                    <a:lnTo>
                      <a:pt x="126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77"/>
              <p:cNvSpPr/>
              <p:nvPr/>
            </p:nvSpPr>
            <p:spPr>
              <a:xfrm>
                <a:off x="2313650" y="388950"/>
                <a:ext cx="1189475" cy="1479025"/>
              </a:xfrm>
              <a:custGeom>
                <a:rect b="b" l="l" r="r" t="t"/>
                <a:pathLst>
                  <a:path extrusionOk="0" fill="none" h="59161" w="47579">
                    <a:moveTo>
                      <a:pt x="14967" y="19018"/>
                    </a:moveTo>
                    <a:lnTo>
                      <a:pt x="14967" y="19018"/>
                    </a:lnTo>
                    <a:lnTo>
                      <a:pt x="15273" y="19767"/>
                    </a:lnTo>
                    <a:lnTo>
                      <a:pt x="16105" y="21792"/>
                    </a:lnTo>
                    <a:lnTo>
                      <a:pt x="16660" y="23179"/>
                    </a:lnTo>
                    <a:lnTo>
                      <a:pt x="17284" y="24761"/>
                    </a:lnTo>
                    <a:lnTo>
                      <a:pt x="17950" y="26481"/>
                    </a:lnTo>
                    <a:lnTo>
                      <a:pt x="18629" y="28326"/>
                    </a:lnTo>
                    <a:lnTo>
                      <a:pt x="19309" y="30226"/>
                    </a:lnTo>
                    <a:lnTo>
                      <a:pt x="19975" y="32168"/>
                    </a:lnTo>
                    <a:lnTo>
                      <a:pt x="20294" y="33125"/>
                    </a:lnTo>
                    <a:lnTo>
                      <a:pt x="20599" y="34082"/>
                    </a:lnTo>
                    <a:lnTo>
                      <a:pt x="20876" y="35011"/>
                    </a:lnTo>
                    <a:lnTo>
                      <a:pt x="21154" y="35927"/>
                    </a:lnTo>
                    <a:lnTo>
                      <a:pt x="21390" y="36829"/>
                    </a:lnTo>
                    <a:lnTo>
                      <a:pt x="21626" y="37689"/>
                    </a:lnTo>
                    <a:lnTo>
                      <a:pt x="21820" y="38507"/>
                    </a:lnTo>
                    <a:lnTo>
                      <a:pt x="21986" y="39298"/>
                    </a:lnTo>
                    <a:lnTo>
                      <a:pt x="22111" y="40033"/>
                    </a:lnTo>
                    <a:lnTo>
                      <a:pt x="22208" y="40712"/>
                    </a:lnTo>
                    <a:lnTo>
                      <a:pt x="22250" y="41031"/>
                    </a:lnTo>
                    <a:lnTo>
                      <a:pt x="22277" y="41351"/>
                    </a:lnTo>
                    <a:lnTo>
                      <a:pt x="22291" y="41642"/>
                    </a:lnTo>
                    <a:lnTo>
                      <a:pt x="22291" y="41919"/>
                    </a:lnTo>
                    <a:lnTo>
                      <a:pt x="22291" y="41919"/>
                    </a:lnTo>
                    <a:lnTo>
                      <a:pt x="22305" y="42432"/>
                    </a:lnTo>
                    <a:lnTo>
                      <a:pt x="22333" y="42932"/>
                    </a:lnTo>
                    <a:lnTo>
                      <a:pt x="22375" y="43403"/>
                    </a:lnTo>
                    <a:lnTo>
                      <a:pt x="22444" y="43847"/>
                    </a:lnTo>
                    <a:lnTo>
                      <a:pt x="22513" y="44277"/>
                    </a:lnTo>
                    <a:lnTo>
                      <a:pt x="22610" y="44680"/>
                    </a:lnTo>
                    <a:lnTo>
                      <a:pt x="22721" y="45054"/>
                    </a:lnTo>
                    <a:lnTo>
                      <a:pt x="22832" y="45415"/>
                    </a:lnTo>
                    <a:lnTo>
                      <a:pt x="22957" y="45762"/>
                    </a:lnTo>
                    <a:lnTo>
                      <a:pt x="23096" y="46081"/>
                    </a:lnTo>
                    <a:lnTo>
                      <a:pt x="23248" y="46386"/>
                    </a:lnTo>
                    <a:lnTo>
                      <a:pt x="23401" y="46663"/>
                    </a:lnTo>
                    <a:lnTo>
                      <a:pt x="23567" y="46927"/>
                    </a:lnTo>
                    <a:lnTo>
                      <a:pt x="23734" y="47176"/>
                    </a:lnTo>
                    <a:lnTo>
                      <a:pt x="23914" y="47412"/>
                    </a:lnTo>
                    <a:lnTo>
                      <a:pt x="24095" y="47634"/>
                    </a:lnTo>
                    <a:lnTo>
                      <a:pt x="24275" y="47828"/>
                    </a:lnTo>
                    <a:lnTo>
                      <a:pt x="24455" y="48022"/>
                    </a:lnTo>
                    <a:lnTo>
                      <a:pt x="24636" y="48203"/>
                    </a:lnTo>
                    <a:lnTo>
                      <a:pt x="24816" y="48355"/>
                    </a:lnTo>
                    <a:lnTo>
                      <a:pt x="25177" y="48647"/>
                    </a:lnTo>
                    <a:lnTo>
                      <a:pt x="25537" y="48896"/>
                    </a:lnTo>
                    <a:lnTo>
                      <a:pt x="25856" y="49104"/>
                    </a:lnTo>
                    <a:lnTo>
                      <a:pt x="26161" y="49285"/>
                    </a:lnTo>
                    <a:lnTo>
                      <a:pt x="26425" y="49451"/>
                    </a:lnTo>
                    <a:lnTo>
                      <a:pt x="26633" y="49576"/>
                    </a:lnTo>
                    <a:lnTo>
                      <a:pt x="26633" y="49576"/>
                    </a:lnTo>
                    <a:lnTo>
                      <a:pt x="26827" y="49701"/>
                    </a:lnTo>
                    <a:lnTo>
                      <a:pt x="27021" y="49812"/>
                    </a:lnTo>
                    <a:lnTo>
                      <a:pt x="27216" y="49895"/>
                    </a:lnTo>
                    <a:lnTo>
                      <a:pt x="27410" y="49978"/>
                    </a:lnTo>
                    <a:lnTo>
                      <a:pt x="27604" y="50034"/>
                    </a:lnTo>
                    <a:lnTo>
                      <a:pt x="27798" y="50062"/>
                    </a:lnTo>
                    <a:lnTo>
                      <a:pt x="27978" y="50075"/>
                    </a:lnTo>
                    <a:lnTo>
                      <a:pt x="28145" y="50075"/>
                    </a:lnTo>
                    <a:lnTo>
                      <a:pt x="28311" y="50034"/>
                    </a:lnTo>
                    <a:lnTo>
                      <a:pt x="28450" y="49978"/>
                    </a:lnTo>
                    <a:lnTo>
                      <a:pt x="28519" y="49937"/>
                    </a:lnTo>
                    <a:lnTo>
                      <a:pt x="28589" y="49895"/>
                    </a:lnTo>
                    <a:lnTo>
                      <a:pt x="28644" y="49840"/>
                    </a:lnTo>
                    <a:lnTo>
                      <a:pt x="28700" y="49784"/>
                    </a:lnTo>
                    <a:lnTo>
                      <a:pt x="28741" y="49715"/>
                    </a:lnTo>
                    <a:lnTo>
                      <a:pt x="28783" y="49645"/>
                    </a:lnTo>
                    <a:lnTo>
                      <a:pt x="28825" y="49562"/>
                    </a:lnTo>
                    <a:lnTo>
                      <a:pt x="28852" y="49465"/>
                    </a:lnTo>
                    <a:lnTo>
                      <a:pt x="28894" y="49257"/>
                    </a:lnTo>
                    <a:lnTo>
                      <a:pt x="28908" y="49007"/>
                    </a:lnTo>
                    <a:lnTo>
                      <a:pt x="28908" y="49007"/>
                    </a:lnTo>
                    <a:lnTo>
                      <a:pt x="28922" y="48758"/>
                    </a:lnTo>
                    <a:lnTo>
                      <a:pt x="28949" y="48508"/>
                    </a:lnTo>
                    <a:lnTo>
                      <a:pt x="29005" y="48286"/>
                    </a:lnTo>
                    <a:lnTo>
                      <a:pt x="29060" y="48078"/>
                    </a:lnTo>
                    <a:lnTo>
                      <a:pt x="29130" y="47870"/>
                    </a:lnTo>
                    <a:lnTo>
                      <a:pt x="29213" y="47690"/>
                    </a:lnTo>
                    <a:lnTo>
                      <a:pt x="29296" y="47523"/>
                    </a:lnTo>
                    <a:lnTo>
                      <a:pt x="29379" y="47371"/>
                    </a:lnTo>
                    <a:lnTo>
                      <a:pt x="29560" y="47121"/>
                    </a:lnTo>
                    <a:lnTo>
                      <a:pt x="29712" y="46941"/>
                    </a:lnTo>
                    <a:lnTo>
                      <a:pt x="29823" y="46816"/>
                    </a:lnTo>
                    <a:lnTo>
                      <a:pt x="29865" y="46788"/>
                    </a:lnTo>
                    <a:lnTo>
                      <a:pt x="29865" y="46788"/>
                    </a:lnTo>
                    <a:lnTo>
                      <a:pt x="29865" y="46996"/>
                    </a:lnTo>
                    <a:lnTo>
                      <a:pt x="29879" y="47204"/>
                    </a:lnTo>
                    <a:lnTo>
                      <a:pt x="29907" y="47426"/>
                    </a:lnTo>
                    <a:lnTo>
                      <a:pt x="29948" y="47634"/>
                    </a:lnTo>
                    <a:lnTo>
                      <a:pt x="30004" y="47856"/>
                    </a:lnTo>
                    <a:lnTo>
                      <a:pt x="30073" y="48064"/>
                    </a:lnTo>
                    <a:lnTo>
                      <a:pt x="30156" y="48286"/>
                    </a:lnTo>
                    <a:lnTo>
                      <a:pt x="30239" y="48508"/>
                    </a:lnTo>
                    <a:lnTo>
                      <a:pt x="30337" y="48730"/>
                    </a:lnTo>
                    <a:lnTo>
                      <a:pt x="30447" y="48938"/>
                    </a:lnTo>
                    <a:lnTo>
                      <a:pt x="30572" y="49160"/>
                    </a:lnTo>
                    <a:lnTo>
                      <a:pt x="30697" y="49382"/>
                    </a:lnTo>
                    <a:lnTo>
                      <a:pt x="30975" y="49798"/>
                    </a:lnTo>
                    <a:lnTo>
                      <a:pt x="31294" y="50214"/>
                    </a:lnTo>
                    <a:lnTo>
                      <a:pt x="31627" y="50616"/>
                    </a:lnTo>
                    <a:lnTo>
                      <a:pt x="32001" y="51005"/>
                    </a:lnTo>
                    <a:lnTo>
                      <a:pt x="32376" y="51365"/>
                    </a:lnTo>
                    <a:lnTo>
                      <a:pt x="32778" y="51712"/>
                    </a:lnTo>
                    <a:lnTo>
                      <a:pt x="33194" y="52017"/>
                    </a:lnTo>
                    <a:lnTo>
                      <a:pt x="33610" y="52309"/>
                    </a:lnTo>
                    <a:lnTo>
                      <a:pt x="34040" y="52572"/>
                    </a:lnTo>
                    <a:lnTo>
                      <a:pt x="34470" y="52794"/>
                    </a:lnTo>
                    <a:lnTo>
                      <a:pt x="34470" y="52794"/>
                    </a:lnTo>
                    <a:lnTo>
                      <a:pt x="34886" y="52974"/>
                    </a:lnTo>
                    <a:lnTo>
                      <a:pt x="35275" y="53141"/>
                    </a:lnTo>
                    <a:lnTo>
                      <a:pt x="35663" y="53266"/>
                    </a:lnTo>
                    <a:lnTo>
                      <a:pt x="36024" y="53391"/>
                    </a:lnTo>
                    <a:lnTo>
                      <a:pt x="36689" y="53599"/>
                    </a:lnTo>
                    <a:lnTo>
                      <a:pt x="36995" y="53696"/>
                    </a:lnTo>
                    <a:lnTo>
                      <a:pt x="37272" y="53821"/>
                    </a:lnTo>
                    <a:lnTo>
                      <a:pt x="37549" y="53945"/>
                    </a:lnTo>
                    <a:lnTo>
                      <a:pt x="37799" y="54098"/>
                    </a:lnTo>
                    <a:lnTo>
                      <a:pt x="37924" y="54181"/>
                    </a:lnTo>
                    <a:lnTo>
                      <a:pt x="38049" y="54278"/>
                    </a:lnTo>
                    <a:lnTo>
                      <a:pt x="38160" y="54389"/>
                    </a:lnTo>
                    <a:lnTo>
                      <a:pt x="38271" y="54500"/>
                    </a:lnTo>
                    <a:lnTo>
                      <a:pt x="38382" y="54625"/>
                    </a:lnTo>
                    <a:lnTo>
                      <a:pt x="38479" y="54750"/>
                    </a:lnTo>
                    <a:lnTo>
                      <a:pt x="38576" y="54903"/>
                    </a:lnTo>
                    <a:lnTo>
                      <a:pt x="38673" y="55069"/>
                    </a:lnTo>
                    <a:lnTo>
                      <a:pt x="38770" y="55235"/>
                    </a:lnTo>
                    <a:lnTo>
                      <a:pt x="38853" y="55430"/>
                    </a:lnTo>
                    <a:lnTo>
                      <a:pt x="38937" y="55624"/>
                    </a:lnTo>
                    <a:lnTo>
                      <a:pt x="39020" y="55846"/>
                    </a:lnTo>
                    <a:lnTo>
                      <a:pt x="39020" y="55846"/>
                    </a:lnTo>
                    <a:lnTo>
                      <a:pt x="39103" y="56068"/>
                    </a:lnTo>
                    <a:lnTo>
                      <a:pt x="39200" y="56290"/>
                    </a:lnTo>
                    <a:lnTo>
                      <a:pt x="39297" y="56498"/>
                    </a:lnTo>
                    <a:lnTo>
                      <a:pt x="39408" y="56692"/>
                    </a:lnTo>
                    <a:lnTo>
                      <a:pt x="39519" y="56872"/>
                    </a:lnTo>
                    <a:lnTo>
                      <a:pt x="39644" y="57053"/>
                    </a:lnTo>
                    <a:lnTo>
                      <a:pt x="39769" y="57233"/>
                    </a:lnTo>
                    <a:lnTo>
                      <a:pt x="39908" y="57399"/>
                    </a:lnTo>
                    <a:lnTo>
                      <a:pt x="40171" y="57691"/>
                    </a:lnTo>
                    <a:lnTo>
                      <a:pt x="40462" y="57968"/>
                    </a:lnTo>
                    <a:lnTo>
                      <a:pt x="40740" y="58204"/>
                    </a:lnTo>
                    <a:lnTo>
                      <a:pt x="41031" y="58426"/>
                    </a:lnTo>
                    <a:lnTo>
                      <a:pt x="41295" y="58606"/>
                    </a:lnTo>
                    <a:lnTo>
                      <a:pt x="41558" y="58759"/>
                    </a:lnTo>
                    <a:lnTo>
                      <a:pt x="41794" y="58884"/>
                    </a:lnTo>
                    <a:lnTo>
                      <a:pt x="41988" y="58995"/>
                    </a:lnTo>
                    <a:lnTo>
                      <a:pt x="42293" y="59119"/>
                    </a:lnTo>
                    <a:lnTo>
                      <a:pt x="42404" y="59161"/>
                    </a:lnTo>
                    <a:lnTo>
                      <a:pt x="42404" y="59161"/>
                    </a:lnTo>
                    <a:lnTo>
                      <a:pt x="42210" y="58884"/>
                    </a:lnTo>
                    <a:lnTo>
                      <a:pt x="42044" y="58606"/>
                    </a:lnTo>
                    <a:lnTo>
                      <a:pt x="41891" y="58343"/>
                    </a:lnTo>
                    <a:lnTo>
                      <a:pt x="41766" y="58079"/>
                    </a:lnTo>
                    <a:lnTo>
                      <a:pt x="41669" y="57815"/>
                    </a:lnTo>
                    <a:lnTo>
                      <a:pt x="41572" y="57552"/>
                    </a:lnTo>
                    <a:lnTo>
                      <a:pt x="41503" y="57302"/>
                    </a:lnTo>
                    <a:lnTo>
                      <a:pt x="41461" y="57053"/>
                    </a:lnTo>
                    <a:lnTo>
                      <a:pt x="41419" y="56789"/>
                    </a:lnTo>
                    <a:lnTo>
                      <a:pt x="41406" y="56539"/>
                    </a:lnTo>
                    <a:lnTo>
                      <a:pt x="41392" y="56290"/>
                    </a:lnTo>
                    <a:lnTo>
                      <a:pt x="41406" y="56040"/>
                    </a:lnTo>
                    <a:lnTo>
                      <a:pt x="41419" y="55790"/>
                    </a:lnTo>
                    <a:lnTo>
                      <a:pt x="41447" y="55527"/>
                    </a:lnTo>
                    <a:lnTo>
                      <a:pt x="41489" y="55277"/>
                    </a:lnTo>
                    <a:lnTo>
                      <a:pt x="41530" y="55014"/>
                    </a:lnTo>
                    <a:lnTo>
                      <a:pt x="41655" y="54486"/>
                    </a:lnTo>
                    <a:lnTo>
                      <a:pt x="41808" y="53932"/>
                    </a:lnTo>
                    <a:lnTo>
                      <a:pt x="42141" y="52780"/>
                    </a:lnTo>
                    <a:lnTo>
                      <a:pt x="42321" y="52156"/>
                    </a:lnTo>
                    <a:lnTo>
                      <a:pt x="42488" y="51490"/>
                    </a:lnTo>
                    <a:lnTo>
                      <a:pt x="42640" y="50797"/>
                    </a:lnTo>
                    <a:lnTo>
                      <a:pt x="42709" y="50422"/>
                    </a:lnTo>
                    <a:lnTo>
                      <a:pt x="42779" y="50048"/>
                    </a:lnTo>
                    <a:lnTo>
                      <a:pt x="42779" y="50048"/>
                    </a:lnTo>
                    <a:lnTo>
                      <a:pt x="42820" y="49659"/>
                    </a:lnTo>
                    <a:lnTo>
                      <a:pt x="42834" y="49285"/>
                    </a:lnTo>
                    <a:lnTo>
                      <a:pt x="42834" y="48910"/>
                    </a:lnTo>
                    <a:lnTo>
                      <a:pt x="42807" y="48536"/>
                    </a:lnTo>
                    <a:lnTo>
                      <a:pt x="42765" y="48175"/>
                    </a:lnTo>
                    <a:lnTo>
                      <a:pt x="42696" y="47814"/>
                    </a:lnTo>
                    <a:lnTo>
                      <a:pt x="42612" y="47454"/>
                    </a:lnTo>
                    <a:lnTo>
                      <a:pt x="42501" y="47107"/>
                    </a:lnTo>
                    <a:lnTo>
                      <a:pt x="42390" y="46760"/>
                    </a:lnTo>
                    <a:lnTo>
                      <a:pt x="42252" y="46427"/>
                    </a:lnTo>
                    <a:lnTo>
                      <a:pt x="42113" y="46108"/>
                    </a:lnTo>
                    <a:lnTo>
                      <a:pt x="41960" y="45789"/>
                    </a:lnTo>
                    <a:lnTo>
                      <a:pt x="41808" y="45484"/>
                    </a:lnTo>
                    <a:lnTo>
                      <a:pt x="41641" y="45179"/>
                    </a:lnTo>
                    <a:lnTo>
                      <a:pt x="41461" y="44902"/>
                    </a:lnTo>
                    <a:lnTo>
                      <a:pt x="41295" y="44624"/>
                    </a:lnTo>
                    <a:lnTo>
                      <a:pt x="40934" y="44111"/>
                    </a:lnTo>
                    <a:lnTo>
                      <a:pt x="40587" y="43653"/>
                    </a:lnTo>
                    <a:lnTo>
                      <a:pt x="40254" y="43251"/>
                    </a:lnTo>
                    <a:lnTo>
                      <a:pt x="39963" y="42918"/>
                    </a:lnTo>
                    <a:lnTo>
                      <a:pt x="39699" y="42641"/>
                    </a:lnTo>
                    <a:lnTo>
                      <a:pt x="39505" y="42446"/>
                    </a:lnTo>
                    <a:lnTo>
                      <a:pt x="39339" y="42280"/>
                    </a:lnTo>
                    <a:lnTo>
                      <a:pt x="39339" y="42280"/>
                    </a:lnTo>
                    <a:lnTo>
                      <a:pt x="39380" y="42321"/>
                    </a:lnTo>
                    <a:lnTo>
                      <a:pt x="39533" y="42446"/>
                    </a:lnTo>
                    <a:lnTo>
                      <a:pt x="39783" y="42599"/>
                    </a:lnTo>
                    <a:lnTo>
                      <a:pt x="39935" y="42696"/>
                    </a:lnTo>
                    <a:lnTo>
                      <a:pt x="40116" y="42779"/>
                    </a:lnTo>
                    <a:lnTo>
                      <a:pt x="40310" y="42862"/>
                    </a:lnTo>
                    <a:lnTo>
                      <a:pt x="40532" y="42946"/>
                    </a:lnTo>
                    <a:lnTo>
                      <a:pt x="40768" y="43015"/>
                    </a:lnTo>
                    <a:lnTo>
                      <a:pt x="41031" y="43071"/>
                    </a:lnTo>
                    <a:lnTo>
                      <a:pt x="41308" y="43098"/>
                    </a:lnTo>
                    <a:lnTo>
                      <a:pt x="41600" y="43126"/>
                    </a:lnTo>
                    <a:lnTo>
                      <a:pt x="41919" y="43112"/>
                    </a:lnTo>
                    <a:lnTo>
                      <a:pt x="42238" y="43071"/>
                    </a:lnTo>
                    <a:lnTo>
                      <a:pt x="42238" y="43071"/>
                    </a:lnTo>
                    <a:lnTo>
                      <a:pt x="43389" y="42876"/>
                    </a:lnTo>
                    <a:lnTo>
                      <a:pt x="43833" y="42807"/>
                    </a:lnTo>
                    <a:lnTo>
                      <a:pt x="44235" y="42779"/>
                    </a:lnTo>
                    <a:lnTo>
                      <a:pt x="44443" y="42779"/>
                    </a:lnTo>
                    <a:lnTo>
                      <a:pt x="44638" y="42779"/>
                    </a:lnTo>
                    <a:lnTo>
                      <a:pt x="44832" y="42793"/>
                    </a:lnTo>
                    <a:lnTo>
                      <a:pt x="45040" y="42821"/>
                    </a:lnTo>
                    <a:lnTo>
                      <a:pt x="45262" y="42862"/>
                    </a:lnTo>
                    <a:lnTo>
                      <a:pt x="45484" y="42918"/>
                    </a:lnTo>
                    <a:lnTo>
                      <a:pt x="45733" y="42987"/>
                    </a:lnTo>
                    <a:lnTo>
                      <a:pt x="45997" y="43071"/>
                    </a:lnTo>
                    <a:lnTo>
                      <a:pt x="45997" y="43071"/>
                    </a:lnTo>
                    <a:lnTo>
                      <a:pt x="46496" y="43237"/>
                    </a:lnTo>
                    <a:lnTo>
                      <a:pt x="46871" y="43376"/>
                    </a:lnTo>
                    <a:lnTo>
                      <a:pt x="47134" y="43487"/>
                    </a:lnTo>
                    <a:lnTo>
                      <a:pt x="47328" y="43584"/>
                    </a:lnTo>
                    <a:lnTo>
                      <a:pt x="47439" y="43639"/>
                    </a:lnTo>
                    <a:lnTo>
                      <a:pt x="47509" y="43695"/>
                    </a:lnTo>
                    <a:lnTo>
                      <a:pt x="47537" y="43722"/>
                    </a:lnTo>
                    <a:lnTo>
                      <a:pt x="47537" y="43722"/>
                    </a:lnTo>
                    <a:lnTo>
                      <a:pt x="47564" y="43487"/>
                    </a:lnTo>
                    <a:lnTo>
                      <a:pt x="47578" y="43265"/>
                    </a:lnTo>
                    <a:lnTo>
                      <a:pt x="47578" y="43029"/>
                    </a:lnTo>
                    <a:lnTo>
                      <a:pt x="47564" y="42807"/>
                    </a:lnTo>
                    <a:lnTo>
                      <a:pt x="47537" y="42585"/>
                    </a:lnTo>
                    <a:lnTo>
                      <a:pt x="47495" y="42363"/>
                    </a:lnTo>
                    <a:lnTo>
                      <a:pt x="47439" y="42141"/>
                    </a:lnTo>
                    <a:lnTo>
                      <a:pt x="47370" y="41919"/>
                    </a:lnTo>
                    <a:lnTo>
                      <a:pt x="47287" y="41697"/>
                    </a:lnTo>
                    <a:lnTo>
                      <a:pt x="47190" y="41475"/>
                    </a:lnTo>
                    <a:lnTo>
                      <a:pt x="47079" y="41267"/>
                    </a:lnTo>
                    <a:lnTo>
                      <a:pt x="46968" y="41059"/>
                    </a:lnTo>
                    <a:lnTo>
                      <a:pt x="46843" y="40837"/>
                    </a:lnTo>
                    <a:lnTo>
                      <a:pt x="46704" y="40643"/>
                    </a:lnTo>
                    <a:lnTo>
                      <a:pt x="46413" y="40227"/>
                    </a:lnTo>
                    <a:lnTo>
                      <a:pt x="46080" y="39825"/>
                    </a:lnTo>
                    <a:lnTo>
                      <a:pt x="45733" y="39436"/>
                    </a:lnTo>
                    <a:lnTo>
                      <a:pt x="45359" y="39062"/>
                    </a:lnTo>
                    <a:lnTo>
                      <a:pt x="44957" y="38701"/>
                    </a:lnTo>
                    <a:lnTo>
                      <a:pt x="44554" y="38341"/>
                    </a:lnTo>
                    <a:lnTo>
                      <a:pt x="44138" y="38008"/>
                    </a:lnTo>
                    <a:lnTo>
                      <a:pt x="43722" y="37675"/>
                    </a:lnTo>
                    <a:lnTo>
                      <a:pt x="43306" y="37356"/>
                    </a:lnTo>
                    <a:lnTo>
                      <a:pt x="43306" y="37356"/>
                    </a:lnTo>
                    <a:lnTo>
                      <a:pt x="42515" y="36773"/>
                    </a:lnTo>
                    <a:lnTo>
                      <a:pt x="41808" y="36260"/>
                    </a:lnTo>
                    <a:lnTo>
                      <a:pt x="41489" y="36024"/>
                    </a:lnTo>
                    <a:lnTo>
                      <a:pt x="41211" y="35788"/>
                    </a:lnTo>
                    <a:lnTo>
                      <a:pt x="40948" y="35552"/>
                    </a:lnTo>
                    <a:lnTo>
                      <a:pt x="40712" y="35317"/>
                    </a:lnTo>
                    <a:lnTo>
                      <a:pt x="40518" y="35081"/>
                    </a:lnTo>
                    <a:lnTo>
                      <a:pt x="40435" y="34956"/>
                    </a:lnTo>
                    <a:lnTo>
                      <a:pt x="40351" y="34831"/>
                    </a:lnTo>
                    <a:lnTo>
                      <a:pt x="40282" y="34692"/>
                    </a:lnTo>
                    <a:lnTo>
                      <a:pt x="40213" y="34568"/>
                    </a:lnTo>
                    <a:lnTo>
                      <a:pt x="40157" y="34429"/>
                    </a:lnTo>
                    <a:lnTo>
                      <a:pt x="40116" y="34276"/>
                    </a:lnTo>
                    <a:lnTo>
                      <a:pt x="40074" y="34124"/>
                    </a:lnTo>
                    <a:lnTo>
                      <a:pt x="40046" y="33971"/>
                    </a:lnTo>
                    <a:lnTo>
                      <a:pt x="40032" y="33819"/>
                    </a:lnTo>
                    <a:lnTo>
                      <a:pt x="40018" y="33652"/>
                    </a:lnTo>
                    <a:lnTo>
                      <a:pt x="40018" y="33472"/>
                    </a:lnTo>
                    <a:lnTo>
                      <a:pt x="40032" y="33291"/>
                    </a:lnTo>
                    <a:lnTo>
                      <a:pt x="40046" y="33097"/>
                    </a:lnTo>
                    <a:lnTo>
                      <a:pt x="40074" y="32903"/>
                    </a:lnTo>
                    <a:lnTo>
                      <a:pt x="40074" y="32903"/>
                    </a:lnTo>
                    <a:lnTo>
                      <a:pt x="40116" y="32709"/>
                    </a:lnTo>
                    <a:lnTo>
                      <a:pt x="40185" y="32529"/>
                    </a:lnTo>
                    <a:lnTo>
                      <a:pt x="40268" y="32362"/>
                    </a:lnTo>
                    <a:lnTo>
                      <a:pt x="40379" y="32223"/>
                    </a:lnTo>
                    <a:lnTo>
                      <a:pt x="40504" y="32099"/>
                    </a:lnTo>
                    <a:lnTo>
                      <a:pt x="40643" y="31974"/>
                    </a:lnTo>
                    <a:lnTo>
                      <a:pt x="40795" y="31877"/>
                    </a:lnTo>
                    <a:lnTo>
                      <a:pt x="40962" y="31779"/>
                    </a:lnTo>
                    <a:lnTo>
                      <a:pt x="41142" y="31696"/>
                    </a:lnTo>
                    <a:lnTo>
                      <a:pt x="41322" y="31627"/>
                    </a:lnTo>
                    <a:lnTo>
                      <a:pt x="41517" y="31558"/>
                    </a:lnTo>
                    <a:lnTo>
                      <a:pt x="41725" y="31488"/>
                    </a:lnTo>
                    <a:lnTo>
                      <a:pt x="42155" y="31377"/>
                    </a:lnTo>
                    <a:lnTo>
                      <a:pt x="42598" y="31266"/>
                    </a:lnTo>
                    <a:lnTo>
                      <a:pt x="43042" y="31169"/>
                    </a:lnTo>
                    <a:lnTo>
                      <a:pt x="43472" y="31044"/>
                    </a:lnTo>
                    <a:lnTo>
                      <a:pt x="43680" y="30975"/>
                    </a:lnTo>
                    <a:lnTo>
                      <a:pt x="43888" y="30906"/>
                    </a:lnTo>
                    <a:lnTo>
                      <a:pt x="44097" y="30822"/>
                    </a:lnTo>
                    <a:lnTo>
                      <a:pt x="44277" y="30739"/>
                    </a:lnTo>
                    <a:lnTo>
                      <a:pt x="44457" y="30628"/>
                    </a:lnTo>
                    <a:lnTo>
                      <a:pt x="44624" y="30517"/>
                    </a:lnTo>
                    <a:lnTo>
                      <a:pt x="44776" y="30392"/>
                    </a:lnTo>
                    <a:lnTo>
                      <a:pt x="44915" y="30254"/>
                    </a:lnTo>
                    <a:lnTo>
                      <a:pt x="45040" y="30101"/>
                    </a:lnTo>
                    <a:lnTo>
                      <a:pt x="45151" y="29935"/>
                    </a:lnTo>
                    <a:lnTo>
                      <a:pt x="45248" y="29740"/>
                    </a:lnTo>
                    <a:lnTo>
                      <a:pt x="45317" y="29532"/>
                    </a:lnTo>
                    <a:lnTo>
                      <a:pt x="45317" y="29532"/>
                    </a:lnTo>
                    <a:lnTo>
                      <a:pt x="45359" y="29310"/>
                    </a:lnTo>
                    <a:lnTo>
                      <a:pt x="45400" y="29116"/>
                    </a:lnTo>
                    <a:lnTo>
                      <a:pt x="45414" y="28908"/>
                    </a:lnTo>
                    <a:lnTo>
                      <a:pt x="45414" y="28714"/>
                    </a:lnTo>
                    <a:lnTo>
                      <a:pt x="45400" y="28534"/>
                    </a:lnTo>
                    <a:lnTo>
                      <a:pt x="45359" y="28353"/>
                    </a:lnTo>
                    <a:lnTo>
                      <a:pt x="45317" y="28187"/>
                    </a:lnTo>
                    <a:lnTo>
                      <a:pt x="45262" y="28020"/>
                    </a:lnTo>
                    <a:lnTo>
                      <a:pt x="45178" y="27868"/>
                    </a:lnTo>
                    <a:lnTo>
                      <a:pt x="45095" y="27715"/>
                    </a:lnTo>
                    <a:lnTo>
                      <a:pt x="44998" y="27563"/>
                    </a:lnTo>
                    <a:lnTo>
                      <a:pt x="44887" y="27410"/>
                    </a:lnTo>
                    <a:lnTo>
                      <a:pt x="44762" y="27271"/>
                    </a:lnTo>
                    <a:lnTo>
                      <a:pt x="44624" y="27133"/>
                    </a:lnTo>
                    <a:lnTo>
                      <a:pt x="44485" y="26994"/>
                    </a:lnTo>
                    <a:lnTo>
                      <a:pt x="44332" y="26869"/>
                    </a:lnTo>
                    <a:lnTo>
                      <a:pt x="43999" y="26619"/>
                    </a:lnTo>
                    <a:lnTo>
                      <a:pt x="43653" y="26370"/>
                    </a:lnTo>
                    <a:lnTo>
                      <a:pt x="43264" y="26120"/>
                    </a:lnTo>
                    <a:lnTo>
                      <a:pt x="42862" y="25884"/>
                    </a:lnTo>
                    <a:lnTo>
                      <a:pt x="42002" y="25385"/>
                    </a:lnTo>
                    <a:lnTo>
                      <a:pt x="41572" y="25135"/>
                    </a:lnTo>
                    <a:lnTo>
                      <a:pt x="41128" y="24872"/>
                    </a:lnTo>
                    <a:lnTo>
                      <a:pt x="41128" y="24872"/>
                    </a:lnTo>
                    <a:lnTo>
                      <a:pt x="40726" y="24608"/>
                    </a:lnTo>
                    <a:lnTo>
                      <a:pt x="40365" y="24345"/>
                    </a:lnTo>
                    <a:lnTo>
                      <a:pt x="40046" y="24095"/>
                    </a:lnTo>
                    <a:lnTo>
                      <a:pt x="39769" y="23859"/>
                    </a:lnTo>
                    <a:lnTo>
                      <a:pt x="39547" y="23609"/>
                    </a:lnTo>
                    <a:lnTo>
                      <a:pt x="39339" y="23374"/>
                    </a:lnTo>
                    <a:lnTo>
                      <a:pt x="39186" y="23138"/>
                    </a:lnTo>
                    <a:lnTo>
                      <a:pt x="39061" y="22888"/>
                    </a:lnTo>
                    <a:lnTo>
                      <a:pt x="38950" y="22638"/>
                    </a:lnTo>
                    <a:lnTo>
                      <a:pt x="38881" y="22375"/>
                    </a:lnTo>
                    <a:lnTo>
                      <a:pt x="38826" y="22111"/>
                    </a:lnTo>
                    <a:lnTo>
                      <a:pt x="38798" y="21820"/>
                    </a:lnTo>
                    <a:lnTo>
                      <a:pt x="38784" y="21529"/>
                    </a:lnTo>
                    <a:lnTo>
                      <a:pt x="38784" y="21210"/>
                    </a:lnTo>
                    <a:lnTo>
                      <a:pt x="38812" y="20516"/>
                    </a:lnTo>
                    <a:lnTo>
                      <a:pt x="38812" y="20516"/>
                    </a:lnTo>
                    <a:lnTo>
                      <a:pt x="38826" y="20336"/>
                    </a:lnTo>
                    <a:lnTo>
                      <a:pt x="38867" y="20169"/>
                    </a:lnTo>
                    <a:lnTo>
                      <a:pt x="38909" y="20003"/>
                    </a:lnTo>
                    <a:lnTo>
                      <a:pt x="38978" y="19864"/>
                    </a:lnTo>
                    <a:lnTo>
                      <a:pt x="39061" y="19712"/>
                    </a:lnTo>
                    <a:lnTo>
                      <a:pt x="39158" y="19587"/>
                    </a:lnTo>
                    <a:lnTo>
                      <a:pt x="39269" y="19448"/>
                    </a:lnTo>
                    <a:lnTo>
                      <a:pt x="39380" y="19323"/>
                    </a:lnTo>
                    <a:lnTo>
                      <a:pt x="39505" y="19198"/>
                    </a:lnTo>
                    <a:lnTo>
                      <a:pt x="39644" y="19087"/>
                    </a:lnTo>
                    <a:lnTo>
                      <a:pt x="39935" y="18866"/>
                    </a:lnTo>
                    <a:lnTo>
                      <a:pt x="40546" y="18408"/>
                    </a:lnTo>
                    <a:lnTo>
                      <a:pt x="40865" y="18172"/>
                    </a:lnTo>
                    <a:lnTo>
                      <a:pt x="41170" y="17922"/>
                    </a:lnTo>
                    <a:lnTo>
                      <a:pt x="41322" y="17784"/>
                    </a:lnTo>
                    <a:lnTo>
                      <a:pt x="41461" y="17645"/>
                    </a:lnTo>
                    <a:lnTo>
                      <a:pt x="41600" y="17492"/>
                    </a:lnTo>
                    <a:lnTo>
                      <a:pt x="41725" y="17326"/>
                    </a:lnTo>
                    <a:lnTo>
                      <a:pt x="41836" y="17159"/>
                    </a:lnTo>
                    <a:lnTo>
                      <a:pt x="41947" y="16979"/>
                    </a:lnTo>
                    <a:lnTo>
                      <a:pt x="42044" y="16799"/>
                    </a:lnTo>
                    <a:lnTo>
                      <a:pt x="42127" y="16591"/>
                    </a:lnTo>
                    <a:lnTo>
                      <a:pt x="42196" y="16383"/>
                    </a:lnTo>
                    <a:lnTo>
                      <a:pt x="42238" y="16147"/>
                    </a:lnTo>
                    <a:lnTo>
                      <a:pt x="42279" y="15911"/>
                    </a:lnTo>
                    <a:lnTo>
                      <a:pt x="42293" y="15647"/>
                    </a:lnTo>
                    <a:lnTo>
                      <a:pt x="42293" y="15647"/>
                    </a:lnTo>
                    <a:lnTo>
                      <a:pt x="42293" y="15384"/>
                    </a:lnTo>
                    <a:lnTo>
                      <a:pt x="42293" y="15134"/>
                    </a:lnTo>
                    <a:lnTo>
                      <a:pt x="42252" y="14885"/>
                    </a:lnTo>
                    <a:lnTo>
                      <a:pt x="42210" y="14635"/>
                    </a:lnTo>
                    <a:lnTo>
                      <a:pt x="42155" y="14399"/>
                    </a:lnTo>
                    <a:lnTo>
                      <a:pt x="42085" y="14177"/>
                    </a:lnTo>
                    <a:lnTo>
                      <a:pt x="42002" y="13955"/>
                    </a:lnTo>
                    <a:lnTo>
                      <a:pt x="41905" y="13747"/>
                    </a:lnTo>
                    <a:lnTo>
                      <a:pt x="41808" y="13539"/>
                    </a:lnTo>
                    <a:lnTo>
                      <a:pt x="41683" y="13345"/>
                    </a:lnTo>
                    <a:lnTo>
                      <a:pt x="41558" y="13137"/>
                    </a:lnTo>
                    <a:lnTo>
                      <a:pt x="41406" y="12956"/>
                    </a:lnTo>
                    <a:lnTo>
                      <a:pt x="41267" y="12776"/>
                    </a:lnTo>
                    <a:lnTo>
                      <a:pt x="41100" y="12596"/>
                    </a:lnTo>
                    <a:lnTo>
                      <a:pt x="40934" y="12416"/>
                    </a:lnTo>
                    <a:lnTo>
                      <a:pt x="40754" y="12249"/>
                    </a:lnTo>
                    <a:lnTo>
                      <a:pt x="40559" y="12096"/>
                    </a:lnTo>
                    <a:lnTo>
                      <a:pt x="40365" y="11930"/>
                    </a:lnTo>
                    <a:lnTo>
                      <a:pt x="39949" y="11625"/>
                    </a:lnTo>
                    <a:lnTo>
                      <a:pt x="39519" y="11347"/>
                    </a:lnTo>
                    <a:lnTo>
                      <a:pt x="39048" y="11070"/>
                    </a:lnTo>
                    <a:lnTo>
                      <a:pt x="38576" y="10806"/>
                    </a:lnTo>
                    <a:lnTo>
                      <a:pt x="38077" y="10571"/>
                    </a:lnTo>
                    <a:lnTo>
                      <a:pt x="37577" y="10335"/>
                    </a:lnTo>
                    <a:lnTo>
                      <a:pt x="37064" y="10099"/>
                    </a:lnTo>
                    <a:lnTo>
                      <a:pt x="37064" y="10099"/>
                    </a:lnTo>
                    <a:lnTo>
                      <a:pt x="36800" y="10002"/>
                    </a:lnTo>
                    <a:lnTo>
                      <a:pt x="36551" y="9905"/>
                    </a:lnTo>
                    <a:lnTo>
                      <a:pt x="36301" y="9822"/>
                    </a:lnTo>
                    <a:lnTo>
                      <a:pt x="36051" y="9752"/>
                    </a:lnTo>
                    <a:lnTo>
                      <a:pt x="35566" y="9641"/>
                    </a:lnTo>
                    <a:lnTo>
                      <a:pt x="35094" y="9558"/>
                    </a:lnTo>
                    <a:lnTo>
                      <a:pt x="34637" y="9503"/>
                    </a:lnTo>
                    <a:lnTo>
                      <a:pt x="34207" y="9461"/>
                    </a:lnTo>
                    <a:lnTo>
                      <a:pt x="33388" y="9419"/>
                    </a:lnTo>
                    <a:lnTo>
                      <a:pt x="33014" y="9405"/>
                    </a:lnTo>
                    <a:lnTo>
                      <a:pt x="32653" y="9392"/>
                    </a:lnTo>
                    <a:lnTo>
                      <a:pt x="32320" y="9350"/>
                    </a:lnTo>
                    <a:lnTo>
                      <a:pt x="32001" y="9295"/>
                    </a:lnTo>
                    <a:lnTo>
                      <a:pt x="31862" y="9253"/>
                    </a:lnTo>
                    <a:lnTo>
                      <a:pt x="31724" y="9211"/>
                    </a:lnTo>
                    <a:lnTo>
                      <a:pt x="31585" y="9156"/>
                    </a:lnTo>
                    <a:lnTo>
                      <a:pt x="31460" y="9086"/>
                    </a:lnTo>
                    <a:lnTo>
                      <a:pt x="31349" y="9017"/>
                    </a:lnTo>
                    <a:lnTo>
                      <a:pt x="31224" y="8934"/>
                    </a:lnTo>
                    <a:lnTo>
                      <a:pt x="31127" y="8837"/>
                    </a:lnTo>
                    <a:lnTo>
                      <a:pt x="31030" y="8726"/>
                    </a:lnTo>
                    <a:lnTo>
                      <a:pt x="31030" y="8726"/>
                    </a:lnTo>
                    <a:lnTo>
                      <a:pt x="30947" y="8615"/>
                    </a:lnTo>
                    <a:lnTo>
                      <a:pt x="30877" y="8504"/>
                    </a:lnTo>
                    <a:lnTo>
                      <a:pt x="30822" y="8407"/>
                    </a:lnTo>
                    <a:lnTo>
                      <a:pt x="30780" y="8310"/>
                    </a:lnTo>
                    <a:lnTo>
                      <a:pt x="30767" y="8213"/>
                    </a:lnTo>
                    <a:lnTo>
                      <a:pt x="30753" y="8129"/>
                    </a:lnTo>
                    <a:lnTo>
                      <a:pt x="30753" y="8046"/>
                    </a:lnTo>
                    <a:lnTo>
                      <a:pt x="30780" y="7963"/>
                    </a:lnTo>
                    <a:lnTo>
                      <a:pt x="30794" y="7880"/>
                    </a:lnTo>
                    <a:lnTo>
                      <a:pt x="30836" y="7796"/>
                    </a:lnTo>
                    <a:lnTo>
                      <a:pt x="30891" y="7727"/>
                    </a:lnTo>
                    <a:lnTo>
                      <a:pt x="30933" y="7658"/>
                    </a:lnTo>
                    <a:lnTo>
                      <a:pt x="31072" y="7519"/>
                    </a:lnTo>
                    <a:lnTo>
                      <a:pt x="31224" y="7380"/>
                    </a:lnTo>
                    <a:lnTo>
                      <a:pt x="31585" y="7117"/>
                    </a:lnTo>
                    <a:lnTo>
                      <a:pt x="31765" y="6978"/>
                    </a:lnTo>
                    <a:lnTo>
                      <a:pt x="31946" y="6825"/>
                    </a:lnTo>
                    <a:lnTo>
                      <a:pt x="32112" y="6687"/>
                    </a:lnTo>
                    <a:lnTo>
                      <a:pt x="32251" y="6520"/>
                    </a:lnTo>
                    <a:lnTo>
                      <a:pt x="32376" y="6354"/>
                    </a:lnTo>
                    <a:lnTo>
                      <a:pt x="32431" y="6257"/>
                    </a:lnTo>
                    <a:lnTo>
                      <a:pt x="32473" y="6160"/>
                    </a:lnTo>
                    <a:lnTo>
                      <a:pt x="32473" y="6160"/>
                    </a:lnTo>
                    <a:lnTo>
                      <a:pt x="32500" y="6063"/>
                    </a:lnTo>
                    <a:lnTo>
                      <a:pt x="32514" y="5965"/>
                    </a:lnTo>
                    <a:lnTo>
                      <a:pt x="32528" y="5854"/>
                    </a:lnTo>
                    <a:lnTo>
                      <a:pt x="32542" y="5744"/>
                    </a:lnTo>
                    <a:lnTo>
                      <a:pt x="32528" y="5633"/>
                    </a:lnTo>
                    <a:lnTo>
                      <a:pt x="32514" y="5508"/>
                    </a:lnTo>
                    <a:lnTo>
                      <a:pt x="32473" y="5258"/>
                    </a:lnTo>
                    <a:lnTo>
                      <a:pt x="32376" y="5008"/>
                    </a:lnTo>
                    <a:lnTo>
                      <a:pt x="32265" y="4745"/>
                    </a:lnTo>
                    <a:lnTo>
                      <a:pt x="32112" y="4467"/>
                    </a:lnTo>
                    <a:lnTo>
                      <a:pt x="31918" y="4204"/>
                    </a:lnTo>
                    <a:lnTo>
                      <a:pt x="31710" y="3926"/>
                    </a:lnTo>
                    <a:lnTo>
                      <a:pt x="31460" y="3663"/>
                    </a:lnTo>
                    <a:lnTo>
                      <a:pt x="31183" y="3385"/>
                    </a:lnTo>
                    <a:lnTo>
                      <a:pt x="30877" y="3136"/>
                    </a:lnTo>
                    <a:lnTo>
                      <a:pt x="30545" y="2886"/>
                    </a:lnTo>
                    <a:lnTo>
                      <a:pt x="30184" y="2650"/>
                    </a:lnTo>
                    <a:lnTo>
                      <a:pt x="29796" y="2428"/>
                    </a:lnTo>
                    <a:lnTo>
                      <a:pt x="29379" y="2234"/>
                    </a:lnTo>
                    <a:lnTo>
                      <a:pt x="29379" y="2234"/>
                    </a:lnTo>
                    <a:lnTo>
                      <a:pt x="29171" y="2137"/>
                    </a:lnTo>
                    <a:lnTo>
                      <a:pt x="28949" y="2054"/>
                    </a:lnTo>
                    <a:lnTo>
                      <a:pt x="28727" y="1984"/>
                    </a:lnTo>
                    <a:lnTo>
                      <a:pt x="28506" y="1929"/>
                    </a:lnTo>
                    <a:lnTo>
                      <a:pt x="28284" y="1887"/>
                    </a:lnTo>
                    <a:lnTo>
                      <a:pt x="28048" y="1860"/>
                    </a:lnTo>
                    <a:lnTo>
                      <a:pt x="27812" y="1832"/>
                    </a:lnTo>
                    <a:lnTo>
                      <a:pt x="27576" y="1818"/>
                    </a:lnTo>
                    <a:lnTo>
                      <a:pt x="27340" y="1804"/>
                    </a:lnTo>
                    <a:lnTo>
                      <a:pt x="27105" y="1804"/>
                    </a:lnTo>
                    <a:lnTo>
                      <a:pt x="26605" y="1846"/>
                    </a:lnTo>
                    <a:lnTo>
                      <a:pt x="26106" y="1901"/>
                    </a:lnTo>
                    <a:lnTo>
                      <a:pt x="25593" y="1984"/>
                    </a:lnTo>
                    <a:lnTo>
                      <a:pt x="25066" y="2095"/>
                    </a:lnTo>
                    <a:lnTo>
                      <a:pt x="24538" y="2220"/>
                    </a:lnTo>
                    <a:lnTo>
                      <a:pt x="23984" y="2359"/>
                    </a:lnTo>
                    <a:lnTo>
                      <a:pt x="23429" y="2525"/>
                    </a:lnTo>
                    <a:lnTo>
                      <a:pt x="22291" y="2858"/>
                    </a:lnTo>
                    <a:lnTo>
                      <a:pt x="21098" y="3219"/>
                    </a:lnTo>
                    <a:lnTo>
                      <a:pt x="21098" y="3219"/>
                    </a:lnTo>
                    <a:lnTo>
                      <a:pt x="20516" y="3372"/>
                    </a:lnTo>
                    <a:lnTo>
                      <a:pt x="19975" y="3496"/>
                    </a:lnTo>
                    <a:lnTo>
                      <a:pt x="19476" y="3607"/>
                    </a:lnTo>
                    <a:lnTo>
                      <a:pt x="19004" y="3677"/>
                    </a:lnTo>
                    <a:lnTo>
                      <a:pt x="18574" y="3732"/>
                    </a:lnTo>
                    <a:lnTo>
                      <a:pt x="18186" y="3774"/>
                    </a:lnTo>
                    <a:lnTo>
                      <a:pt x="17825" y="3788"/>
                    </a:lnTo>
                    <a:lnTo>
                      <a:pt x="17506" y="3802"/>
                    </a:lnTo>
                    <a:lnTo>
                      <a:pt x="17228" y="3788"/>
                    </a:lnTo>
                    <a:lnTo>
                      <a:pt x="16979" y="3774"/>
                    </a:lnTo>
                    <a:lnTo>
                      <a:pt x="16604" y="3732"/>
                    </a:lnTo>
                    <a:lnTo>
                      <a:pt x="16382" y="3691"/>
                    </a:lnTo>
                    <a:lnTo>
                      <a:pt x="16313" y="3677"/>
                    </a:lnTo>
                    <a:lnTo>
                      <a:pt x="16313" y="3677"/>
                    </a:lnTo>
                    <a:lnTo>
                      <a:pt x="16105" y="3649"/>
                    </a:lnTo>
                    <a:lnTo>
                      <a:pt x="15925" y="3621"/>
                    </a:lnTo>
                    <a:lnTo>
                      <a:pt x="15758" y="3580"/>
                    </a:lnTo>
                    <a:lnTo>
                      <a:pt x="15606" y="3538"/>
                    </a:lnTo>
                    <a:lnTo>
                      <a:pt x="15481" y="3483"/>
                    </a:lnTo>
                    <a:lnTo>
                      <a:pt x="15370" y="3441"/>
                    </a:lnTo>
                    <a:lnTo>
                      <a:pt x="15259" y="3372"/>
                    </a:lnTo>
                    <a:lnTo>
                      <a:pt x="15176" y="3316"/>
                    </a:lnTo>
                    <a:lnTo>
                      <a:pt x="15106" y="3247"/>
                    </a:lnTo>
                    <a:lnTo>
                      <a:pt x="15037" y="3177"/>
                    </a:lnTo>
                    <a:lnTo>
                      <a:pt x="14995" y="3108"/>
                    </a:lnTo>
                    <a:lnTo>
                      <a:pt x="14954" y="3025"/>
                    </a:lnTo>
                    <a:lnTo>
                      <a:pt x="14912" y="2942"/>
                    </a:lnTo>
                    <a:lnTo>
                      <a:pt x="14898" y="2858"/>
                    </a:lnTo>
                    <a:lnTo>
                      <a:pt x="14870" y="2678"/>
                    </a:lnTo>
                    <a:lnTo>
                      <a:pt x="14856" y="2484"/>
                    </a:lnTo>
                    <a:lnTo>
                      <a:pt x="14856" y="2276"/>
                    </a:lnTo>
                    <a:lnTo>
                      <a:pt x="14884" y="1846"/>
                    </a:lnTo>
                    <a:lnTo>
                      <a:pt x="14870" y="1624"/>
                    </a:lnTo>
                    <a:lnTo>
                      <a:pt x="14856" y="1402"/>
                    </a:lnTo>
                    <a:lnTo>
                      <a:pt x="14815" y="1166"/>
                    </a:lnTo>
                    <a:lnTo>
                      <a:pt x="14773" y="1055"/>
                    </a:lnTo>
                    <a:lnTo>
                      <a:pt x="14732" y="930"/>
                    </a:lnTo>
                    <a:lnTo>
                      <a:pt x="14732" y="930"/>
                    </a:lnTo>
                    <a:lnTo>
                      <a:pt x="14676" y="819"/>
                    </a:lnTo>
                    <a:lnTo>
                      <a:pt x="14593" y="708"/>
                    </a:lnTo>
                    <a:lnTo>
                      <a:pt x="14510" y="611"/>
                    </a:lnTo>
                    <a:lnTo>
                      <a:pt x="14399" y="514"/>
                    </a:lnTo>
                    <a:lnTo>
                      <a:pt x="14288" y="431"/>
                    </a:lnTo>
                    <a:lnTo>
                      <a:pt x="14149" y="348"/>
                    </a:lnTo>
                    <a:lnTo>
                      <a:pt x="14010" y="278"/>
                    </a:lnTo>
                    <a:lnTo>
                      <a:pt x="13858" y="209"/>
                    </a:lnTo>
                    <a:lnTo>
                      <a:pt x="13677" y="153"/>
                    </a:lnTo>
                    <a:lnTo>
                      <a:pt x="13511" y="98"/>
                    </a:lnTo>
                    <a:lnTo>
                      <a:pt x="13317" y="56"/>
                    </a:lnTo>
                    <a:lnTo>
                      <a:pt x="13109" y="29"/>
                    </a:lnTo>
                    <a:lnTo>
                      <a:pt x="12901" y="15"/>
                    </a:lnTo>
                    <a:lnTo>
                      <a:pt x="12693" y="1"/>
                    </a:lnTo>
                    <a:lnTo>
                      <a:pt x="12457" y="1"/>
                    </a:lnTo>
                    <a:lnTo>
                      <a:pt x="12235" y="1"/>
                    </a:lnTo>
                    <a:lnTo>
                      <a:pt x="11985" y="29"/>
                    </a:lnTo>
                    <a:lnTo>
                      <a:pt x="11749" y="56"/>
                    </a:lnTo>
                    <a:lnTo>
                      <a:pt x="11486" y="98"/>
                    </a:lnTo>
                    <a:lnTo>
                      <a:pt x="11236" y="153"/>
                    </a:lnTo>
                    <a:lnTo>
                      <a:pt x="10973" y="223"/>
                    </a:lnTo>
                    <a:lnTo>
                      <a:pt x="10709" y="306"/>
                    </a:lnTo>
                    <a:lnTo>
                      <a:pt x="10446" y="403"/>
                    </a:lnTo>
                    <a:lnTo>
                      <a:pt x="10168" y="500"/>
                    </a:lnTo>
                    <a:lnTo>
                      <a:pt x="9905" y="625"/>
                    </a:lnTo>
                    <a:lnTo>
                      <a:pt x="9627" y="750"/>
                    </a:lnTo>
                    <a:lnTo>
                      <a:pt x="9364" y="903"/>
                    </a:lnTo>
                    <a:lnTo>
                      <a:pt x="9086" y="1069"/>
                    </a:lnTo>
                    <a:lnTo>
                      <a:pt x="8809" y="1235"/>
                    </a:lnTo>
                    <a:lnTo>
                      <a:pt x="8545" y="1430"/>
                    </a:lnTo>
                    <a:lnTo>
                      <a:pt x="8282" y="1638"/>
                    </a:lnTo>
                    <a:lnTo>
                      <a:pt x="8004" y="1860"/>
                    </a:lnTo>
                    <a:lnTo>
                      <a:pt x="8004" y="1860"/>
                    </a:lnTo>
                    <a:lnTo>
                      <a:pt x="7741" y="2123"/>
                    </a:lnTo>
                    <a:lnTo>
                      <a:pt x="7477" y="2387"/>
                    </a:lnTo>
                    <a:lnTo>
                      <a:pt x="7241" y="2650"/>
                    </a:lnTo>
                    <a:lnTo>
                      <a:pt x="7033" y="2928"/>
                    </a:lnTo>
                    <a:lnTo>
                      <a:pt x="6825" y="3205"/>
                    </a:lnTo>
                    <a:lnTo>
                      <a:pt x="6645" y="3496"/>
                    </a:lnTo>
                    <a:lnTo>
                      <a:pt x="6478" y="3788"/>
                    </a:lnTo>
                    <a:lnTo>
                      <a:pt x="6326" y="4079"/>
                    </a:lnTo>
                    <a:lnTo>
                      <a:pt x="6187" y="4370"/>
                    </a:lnTo>
                    <a:lnTo>
                      <a:pt x="6062" y="4675"/>
                    </a:lnTo>
                    <a:lnTo>
                      <a:pt x="5951" y="4967"/>
                    </a:lnTo>
                    <a:lnTo>
                      <a:pt x="5840" y="5258"/>
                    </a:lnTo>
                    <a:lnTo>
                      <a:pt x="5757" y="5549"/>
                    </a:lnTo>
                    <a:lnTo>
                      <a:pt x="5674" y="5827"/>
                    </a:lnTo>
                    <a:lnTo>
                      <a:pt x="5549" y="6382"/>
                    </a:lnTo>
                    <a:lnTo>
                      <a:pt x="5466" y="6895"/>
                    </a:lnTo>
                    <a:lnTo>
                      <a:pt x="5410" y="7380"/>
                    </a:lnTo>
                    <a:lnTo>
                      <a:pt x="5369" y="7810"/>
                    </a:lnTo>
                    <a:lnTo>
                      <a:pt x="5355" y="8185"/>
                    </a:lnTo>
                    <a:lnTo>
                      <a:pt x="5355" y="8490"/>
                    </a:lnTo>
                    <a:lnTo>
                      <a:pt x="5355" y="8712"/>
                    </a:lnTo>
                    <a:lnTo>
                      <a:pt x="5369" y="8906"/>
                    </a:lnTo>
                    <a:lnTo>
                      <a:pt x="5369" y="8906"/>
                    </a:lnTo>
                    <a:lnTo>
                      <a:pt x="5341" y="8754"/>
                    </a:lnTo>
                    <a:lnTo>
                      <a:pt x="5285" y="8351"/>
                    </a:lnTo>
                    <a:lnTo>
                      <a:pt x="5230" y="8088"/>
                    </a:lnTo>
                    <a:lnTo>
                      <a:pt x="5161" y="7796"/>
                    </a:lnTo>
                    <a:lnTo>
                      <a:pt x="5077" y="7491"/>
                    </a:lnTo>
                    <a:lnTo>
                      <a:pt x="4966" y="7158"/>
                    </a:lnTo>
                    <a:lnTo>
                      <a:pt x="4855" y="6853"/>
                    </a:lnTo>
                    <a:lnTo>
                      <a:pt x="4703" y="6548"/>
                    </a:lnTo>
                    <a:lnTo>
                      <a:pt x="4634" y="6409"/>
                    </a:lnTo>
                    <a:lnTo>
                      <a:pt x="4550" y="6271"/>
                    </a:lnTo>
                    <a:lnTo>
                      <a:pt x="4453" y="6146"/>
                    </a:lnTo>
                    <a:lnTo>
                      <a:pt x="4356" y="6035"/>
                    </a:lnTo>
                    <a:lnTo>
                      <a:pt x="4259" y="5924"/>
                    </a:lnTo>
                    <a:lnTo>
                      <a:pt x="4148" y="5841"/>
                    </a:lnTo>
                    <a:lnTo>
                      <a:pt x="4037" y="5757"/>
                    </a:lnTo>
                    <a:lnTo>
                      <a:pt x="3912" y="5702"/>
                    </a:lnTo>
                    <a:lnTo>
                      <a:pt x="3787" y="5660"/>
                    </a:lnTo>
                    <a:lnTo>
                      <a:pt x="3649" y="5646"/>
                    </a:lnTo>
                    <a:lnTo>
                      <a:pt x="3496" y="5633"/>
                    </a:lnTo>
                    <a:lnTo>
                      <a:pt x="3357" y="5660"/>
                    </a:lnTo>
                    <a:lnTo>
                      <a:pt x="3357" y="5660"/>
                    </a:lnTo>
                    <a:lnTo>
                      <a:pt x="3274" y="5674"/>
                    </a:lnTo>
                    <a:lnTo>
                      <a:pt x="3205" y="5702"/>
                    </a:lnTo>
                    <a:lnTo>
                      <a:pt x="3149" y="5730"/>
                    </a:lnTo>
                    <a:lnTo>
                      <a:pt x="3094" y="5785"/>
                    </a:lnTo>
                    <a:lnTo>
                      <a:pt x="3052" y="5827"/>
                    </a:lnTo>
                    <a:lnTo>
                      <a:pt x="3011" y="5882"/>
                    </a:lnTo>
                    <a:lnTo>
                      <a:pt x="2941" y="6021"/>
                    </a:lnTo>
                    <a:lnTo>
                      <a:pt x="2886" y="6174"/>
                    </a:lnTo>
                    <a:lnTo>
                      <a:pt x="2858" y="6354"/>
                    </a:lnTo>
                    <a:lnTo>
                      <a:pt x="2844" y="6562"/>
                    </a:lnTo>
                    <a:lnTo>
                      <a:pt x="2858" y="6784"/>
                    </a:lnTo>
                    <a:lnTo>
                      <a:pt x="2886" y="7020"/>
                    </a:lnTo>
                    <a:lnTo>
                      <a:pt x="2914" y="7269"/>
                    </a:lnTo>
                    <a:lnTo>
                      <a:pt x="2969" y="7533"/>
                    </a:lnTo>
                    <a:lnTo>
                      <a:pt x="3038" y="7796"/>
                    </a:lnTo>
                    <a:lnTo>
                      <a:pt x="3191" y="8365"/>
                    </a:lnTo>
                    <a:lnTo>
                      <a:pt x="3371" y="8934"/>
                    </a:lnTo>
                    <a:lnTo>
                      <a:pt x="3579" y="9516"/>
                    </a:lnTo>
                    <a:lnTo>
                      <a:pt x="3787" y="10071"/>
                    </a:lnTo>
                    <a:lnTo>
                      <a:pt x="3995" y="10585"/>
                    </a:lnTo>
                    <a:lnTo>
                      <a:pt x="4190" y="11042"/>
                    </a:lnTo>
                    <a:lnTo>
                      <a:pt x="4495" y="11722"/>
                    </a:lnTo>
                    <a:lnTo>
                      <a:pt x="4620" y="11985"/>
                    </a:lnTo>
                    <a:lnTo>
                      <a:pt x="4620" y="11985"/>
                    </a:lnTo>
                    <a:lnTo>
                      <a:pt x="4467" y="11875"/>
                    </a:lnTo>
                    <a:lnTo>
                      <a:pt x="4079" y="11597"/>
                    </a:lnTo>
                    <a:lnTo>
                      <a:pt x="3801" y="11417"/>
                    </a:lnTo>
                    <a:lnTo>
                      <a:pt x="3496" y="11223"/>
                    </a:lnTo>
                    <a:lnTo>
                      <a:pt x="3149" y="11028"/>
                    </a:lnTo>
                    <a:lnTo>
                      <a:pt x="2789" y="10848"/>
                    </a:lnTo>
                    <a:lnTo>
                      <a:pt x="2428" y="10668"/>
                    </a:lnTo>
                    <a:lnTo>
                      <a:pt x="2040" y="10529"/>
                    </a:lnTo>
                    <a:lnTo>
                      <a:pt x="1859" y="10474"/>
                    </a:lnTo>
                    <a:lnTo>
                      <a:pt x="1665" y="10418"/>
                    </a:lnTo>
                    <a:lnTo>
                      <a:pt x="1485" y="10376"/>
                    </a:lnTo>
                    <a:lnTo>
                      <a:pt x="1305" y="10349"/>
                    </a:lnTo>
                    <a:lnTo>
                      <a:pt x="1138" y="10335"/>
                    </a:lnTo>
                    <a:lnTo>
                      <a:pt x="972" y="10349"/>
                    </a:lnTo>
                    <a:lnTo>
                      <a:pt x="805" y="10363"/>
                    </a:lnTo>
                    <a:lnTo>
                      <a:pt x="653" y="10404"/>
                    </a:lnTo>
                    <a:lnTo>
                      <a:pt x="514" y="10446"/>
                    </a:lnTo>
                    <a:lnTo>
                      <a:pt x="375" y="10529"/>
                    </a:lnTo>
                    <a:lnTo>
                      <a:pt x="250" y="10626"/>
                    </a:lnTo>
                    <a:lnTo>
                      <a:pt x="139" y="10737"/>
                    </a:lnTo>
                    <a:lnTo>
                      <a:pt x="139" y="10737"/>
                    </a:lnTo>
                    <a:lnTo>
                      <a:pt x="56" y="10876"/>
                    </a:lnTo>
                    <a:lnTo>
                      <a:pt x="15" y="11001"/>
                    </a:lnTo>
                    <a:lnTo>
                      <a:pt x="1" y="11112"/>
                    </a:lnTo>
                    <a:lnTo>
                      <a:pt x="15" y="11236"/>
                    </a:lnTo>
                    <a:lnTo>
                      <a:pt x="56" y="11361"/>
                    </a:lnTo>
                    <a:lnTo>
                      <a:pt x="125" y="11472"/>
                    </a:lnTo>
                    <a:lnTo>
                      <a:pt x="223" y="11583"/>
                    </a:lnTo>
                    <a:lnTo>
                      <a:pt x="334" y="11694"/>
                    </a:lnTo>
                    <a:lnTo>
                      <a:pt x="472" y="11805"/>
                    </a:lnTo>
                    <a:lnTo>
                      <a:pt x="639" y="11902"/>
                    </a:lnTo>
                    <a:lnTo>
                      <a:pt x="805" y="12013"/>
                    </a:lnTo>
                    <a:lnTo>
                      <a:pt x="985" y="12096"/>
                    </a:lnTo>
                    <a:lnTo>
                      <a:pt x="1402" y="12291"/>
                    </a:lnTo>
                    <a:lnTo>
                      <a:pt x="1832" y="12457"/>
                    </a:lnTo>
                    <a:lnTo>
                      <a:pt x="2289" y="12610"/>
                    </a:lnTo>
                    <a:lnTo>
                      <a:pt x="2733" y="12735"/>
                    </a:lnTo>
                    <a:lnTo>
                      <a:pt x="3149" y="12859"/>
                    </a:lnTo>
                    <a:lnTo>
                      <a:pt x="3538" y="12956"/>
                    </a:lnTo>
                    <a:lnTo>
                      <a:pt x="4134" y="13081"/>
                    </a:lnTo>
                    <a:lnTo>
                      <a:pt x="4356" y="13137"/>
                    </a:lnTo>
                    <a:lnTo>
                      <a:pt x="4356" y="13137"/>
                    </a:lnTo>
                    <a:lnTo>
                      <a:pt x="5632" y="13040"/>
                    </a:lnTo>
                    <a:lnTo>
                      <a:pt x="7005" y="12970"/>
                    </a:lnTo>
                    <a:lnTo>
                      <a:pt x="8448" y="12929"/>
                    </a:lnTo>
                    <a:lnTo>
                      <a:pt x="9156" y="12929"/>
                    </a:lnTo>
                    <a:lnTo>
                      <a:pt x="9863" y="12929"/>
                    </a:lnTo>
                    <a:lnTo>
                      <a:pt x="10556" y="12929"/>
                    </a:lnTo>
                    <a:lnTo>
                      <a:pt x="11208" y="12956"/>
                    </a:lnTo>
                    <a:lnTo>
                      <a:pt x="11846" y="12998"/>
                    </a:lnTo>
                    <a:lnTo>
                      <a:pt x="12429" y="13054"/>
                    </a:lnTo>
                    <a:lnTo>
                      <a:pt x="12970" y="13123"/>
                    </a:lnTo>
                    <a:lnTo>
                      <a:pt x="13456" y="13206"/>
                    </a:lnTo>
                    <a:lnTo>
                      <a:pt x="13664" y="13262"/>
                    </a:lnTo>
                    <a:lnTo>
                      <a:pt x="13872" y="13317"/>
                    </a:lnTo>
                    <a:lnTo>
                      <a:pt x="14052" y="13373"/>
                    </a:lnTo>
                    <a:lnTo>
                      <a:pt x="14218" y="13442"/>
                    </a:lnTo>
                    <a:lnTo>
                      <a:pt x="14967" y="190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77"/>
              <p:cNvSpPr/>
              <p:nvPr/>
            </p:nvSpPr>
            <p:spPr>
              <a:xfrm>
                <a:off x="2816825" y="875150"/>
                <a:ext cx="686300" cy="992825"/>
              </a:xfrm>
              <a:custGeom>
                <a:rect b="b" l="l" r="r" t="t"/>
                <a:pathLst>
                  <a:path extrusionOk="0" h="39713" w="27452">
                    <a:moveTo>
                      <a:pt x="12928" y="0"/>
                    </a:moveTo>
                    <a:lnTo>
                      <a:pt x="12776" y="28"/>
                    </a:lnTo>
                    <a:lnTo>
                      <a:pt x="12637" y="83"/>
                    </a:lnTo>
                    <a:lnTo>
                      <a:pt x="12484" y="167"/>
                    </a:lnTo>
                    <a:lnTo>
                      <a:pt x="12346" y="291"/>
                    </a:lnTo>
                    <a:lnTo>
                      <a:pt x="12207" y="444"/>
                    </a:lnTo>
                    <a:lnTo>
                      <a:pt x="12068" y="624"/>
                    </a:lnTo>
                    <a:lnTo>
                      <a:pt x="11930" y="846"/>
                    </a:lnTo>
                    <a:lnTo>
                      <a:pt x="11791" y="1124"/>
                    </a:lnTo>
                    <a:lnTo>
                      <a:pt x="11721" y="1262"/>
                    </a:lnTo>
                    <a:lnTo>
                      <a:pt x="11666" y="1401"/>
                    </a:lnTo>
                    <a:lnTo>
                      <a:pt x="11610" y="1554"/>
                    </a:lnTo>
                    <a:lnTo>
                      <a:pt x="11583" y="1706"/>
                    </a:lnTo>
                    <a:lnTo>
                      <a:pt x="11527" y="2011"/>
                    </a:lnTo>
                    <a:lnTo>
                      <a:pt x="11500" y="2317"/>
                    </a:lnTo>
                    <a:lnTo>
                      <a:pt x="11500" y="2636"/>
                    </a:lnTo>
                    <a:lnTo>
                      <a:pt x="11527" y="2955"/>
                    </a:lnTo>
                    <a:lnTo>
                      <a:pt x="11583" y="3274"/>
                    </a:lnTo>
                    <a:lnTo>
                      <a:pt x="11638" y="3593"/>
                    </a:lnTo>
                    <a:lnTo>
                      <a:pt x="11721" y="3912"/>
                    </a:lnTo>
                    <a:lnTo>
                      <a:pt x="11819" y="4245"/>
                    </a:lnTo>
                    <a:lnTo>
                      <a:pt x="11930" y="4564"/>
                    </a:lnTo>
                    <a:lnTo>
                      <a:pt x="12040" y="4883"/>
                    </a:lnTo>
                    <a:lnTo>
                      <a:pt x="12276" y="5521"/>
                    </a:lnTo>
                    <a:lnTo>
                      <a:pt x="12512" y="6131"/>
                    </a:lnTo>
                    <a:lnTo>
                      <a:pt x="12734" y="6714"/>
                    </a:lnTo>
                    <a:lnTo>
                      <a:pt x="12831" y="6991"/>
                    </a:lnTo>
                    <a:lnTo>
                      <a:pt x="12900" y="7269"/>
                    </a:lnTo>
                    <a:lnTo>
                      <a:pt x="12970" y="7532"/>
                    </a:lnTo>
                    <a:lnTo>
                      <a:pt x="13011" y="7782"/>
                    </a:lnTo>
                    <a:lnTo>
                      <a:pt x="13025" y="8018"/>
                    </a:lnTo>
                    <a:lnTo>
                      <a:pt x="13025" y="8253"/>
                    </a:lnTo>
                    <a:lnTo>
                      <a:pt x="12998" y="8461"/>
                    </a:lnTo>
                    <a:lnTo>
                      <a:pt x="12970" y="8559"/>
                    </a:lnTo>
                    <a:lnTo>
                      <a:pt x="12928" y="8656"/>
                    </a:lnTo>
                    <a:lnTo>
                      <a:pt x="12887" y="8753"/>
                    </a:lnTo>
                    <a:lnTo>
                      <a:pt x="12845" y="8836"/>
                    </a:lnTo>
                    <a:lnTo>
                      <a:pt x="12776" y="8919"/>
                    </a:lnTo>
                    <a:lnTo>
                      <a:pt x="12706" y="9002"/>
                    </a:lnTo>
                    <a:lnTo>
                      <a:pt x="12637" y="9072"/>
                    </a:lnTo>
                    <a:lnTo>
                      <a:pt x="12540" y="9141"/>
                    </a:lnTo>
                    <a:lnTo>
                      <a:pt x="12443" y="9211"/>
                    </a:lnTo>
                    <a:lnTo>
                      <a:pt x="12332" y="9266"/>
                    </a:lnTo>
                    <a:lnTo>
                      <a:pt x="12221" y="9321"/>
                    </a:lnTo>
                    <a:lnTo>
                      <a:pt x="12082" y="9377"/>
                    </a:lnTo>
                    <a:lnTo>
                      <a:pt x="11943" y="9419"/>
                    </a:lnTo>
                    <a:lnTo>
                      <a:pt x="11791" y="9460"/>
                    </a:lnTo>
                    <a:lnTo>
                      <a:pt x="10445" y="9793"/>
                    </a:lnTo>
                    <a:lnTo>
                      <a:pt x="9072" y="10140"/>
                    </a:lnTo>
                    <a:lnTo>
                      <a:pt x="7727" y="10501"/>
                    </a:lnTo>
                    <a:lnTo>
                      <a:pt x="6478" y="10847"/>
                    </a:lnTo>
                    <a:lnTo>
                      <a:pt x="4522" y="11402"/>
                    </a:lnTo>
                    <a:lnTo>
                      <a:pt x="3760" y="11624"/>
                    </a:lnTo>
                    <a:lnTo>
                      <a:pt x="3662" y="11610"/>
                    </a:lnTo>
                    <a:lnTo>
                      <a:pt x="3399" y="11610"/>
                    </a:lnTo>
                    <a:lnTo>
                      <a:pt x="3219" y="11624"/>
                    </a:lnTo>
                    <a:lnTo>
                      <a:pt x="3010" y="11638"/>
                    </a:lnTo>
                    <a:lnTo>
                      <a:pt x="2775" y="11666"/>
                    </a:lnTo>
                    <a:lnTo>
                      <a:pt x="2511" y="11721"/>
                    </a:lnTo>
                    <a:lnTo>
                      <a:pt x="2220" y="11791"/>
                    </a:lnTo>
                    <a:lnTo>
                      <a:pt x="1929" y="11888"/>
                    </a:lnTo>
                    <a:lnTo>
                      <a:pt x="1609" y="12012"/>
                    </a:lnTo>
                    <a:lnTo>
                      <a:pt x="1290" y="12165"/>
                    </a:lnTo>
                    <a:lnTo>
                      <a:pt x="971" y="12359"/>
                    </a:lnTo>
                    <a:lnTo>
                      <a:pt x="639" y="12581"/>
                    </a:lnTo>
                    <a:lnTo>
                      <a:pt x="472" y="12706"/>
                    </a:lnTo>
                    <a:lnTo>
                      <a:pt x="319" y="12845"/>
                    </a:lnTo>
                    <a:lnTo>
                      <a:pt x="153" y="12997"/>
                    </a:lnTo>
                    <a:lnTo>
                      <a:pt x="0" y="13164"/>
                    </a:lnTo>
                    <a:lnTo>
                      <a:pt x="444" y="14537"/>
                    </a:lnTo>
                    <a:lnTo>
                      <a:pt x="847" y="15882"/>
                    </a:lnTo>
                    <a:lnTo>
                      <a:pt x="1221" y="17186"/>
                    </a:lnTo>
                    <a:lnTo>
                      <a:pt x="1388" y="17811"/>
                    </a:lnTo>
                    <a:lnTo>
                      <a:pt x="1540" y="18435"/>
                    </a:lnTo>
                    <a:lnTo>
                      <a:pt x="1679" y="19017"/>
                    </a:lnTo>
                    <a:lnTo>
                      <a:pt x="1804" y="19586"/>
                    </a:lnTo>
                    <a:lnTo>
                      <a:pt x="1915" y="20141"/>
                    </a:lnTo>
                    <a:lnTo>
                      <a:pt x="1998" y="20668"/>
                    </a:lnTo>
                    <a:lnTo>
                      <a:pt x="2067" y="21153"/>
                    </a:lnTo>
                    <a:lnTo>
                      <a:pt x="2123" y="21625"/>
                    </a:lnTo>
                    <a:lnTo>
                      <a:pt x="2164" y="22069"/>
                    </a:lnTo>
                    <a:lnTo>
                      <a:pt x="2164" y="22471"/>
                    </a:lnTo>
                    <a:lnTo>
                      <a:pt x="2178" y="22984"/>
                    </a:lnTo>
                    <a:lnTo>
                      <a:pt x="2206" y="23484"/>
                    </a:lnTo>
                    <a:lnTo>
                      <a:pt x="2248" y="23955"/>
                    </a:lnTo>
                    <a:lnTo>
                      <a:pt x="2317" y="24399"/>
                    </a:lnTo>
                    <a:lnTo>
                      <a:pt x="2386" y="24829"/>
                    </a:lnTo>
                    <a:lnTo>
                      <a:pt x="2483" y="25232"/>
                    </a:lnTo>
                    <a:lnTo>
                      <a:pt x="2594" y="25606"/>
                    </a:lnTo>
                    <a:lnTo>
                      <a:pt x="2705" y="25967"/>
                    </a:lnTo>
                    <a:lnTo>
                      <a:pt x="2830" y="26314"/>
                    </a:lnTo>
                    <a:lnTo>
                      <a:pt x="2969" y="26633"/>
                    </a:lnTo>
                    <a:lnTo>
                      <a:pt x="3121" y="26938"/>
                    </a:lnTo>
                    <a:lnTo>
                      <a:pt x="3274" y="27215"/>
                    </a:lnTo>
                    <a:lnTo>
                      <a:pt x="3440" y="27479"/>
                    </a:lnTo>
                    <a:lnTo>
                      <a:pt x="3607" y="27728"/>
                    </a:lnTo>
                    <a:lnTo>
                      <a:pt x="3787" y="27964"/>
                    </a:lnTo>
                    <a:lnTo>
                      <a:pt x="3968" y="28186"/>
                    </a:lnTo>
                    <a:lnTo>
                      <a:pt x="4148" y="28380"/>
                    </a:lnTo>
                    <a:lnTo>
                      <a:pt x="4328" y="28574"/>
                    </a:lnTo>
                    <a:lnTo>
                      <a:pt x="4509" y="28755"/>
                    </a:lnTo>
                    <a:lnTo>
                      <a:pt x="4689" y="28907"/>
                    </a:lnTo>
                    <a:lnTo>
                      <a:pt x="5050" y="29199"/>
                    </a:lnTo>
                    <a:lnTo>
                      <a:pt x="5410" y="29448"/>
                    </a:lnTo>
                    <a:lnTo>
                      <a:pt x="5729" y="29656"/>
                    </a:lnTo>
                    <a:lnTo>
                      <a:pt x="6034" y="29837"/>
                    </a:lnTo>
                    <a:lnTo>
                      <a:pt x="6298" y="30003"/>
                    </a:lnTo>
                    <a:lnTo>
                      <a:pt x="6506" y="30128"/>
                    </a:lnTo>
                    <a:lnTo>
                      <a:pt x="6700" y="30253"/>
                    </a:lnTo>
                    <a:lnTo>
                      <a:pt x="6894" y="30364"/>
                    </a:lnTo>
                    <a:lnTo>
                      <a:pt x="7089" y="30447"/>
                    </a:lnTo>
                    <a:lnTo>
                      <a:pt x="7283" y="30530"/>
                    </a:lnTo>
                    <a:lnTo>
                      <a:pt x="7477" y="30586"/>
                    </a:lnTo>
                    <a:lnTo>
                      <a:pt x="7671" y="30614"/>
                    </a:lnTo>
                    <a:lnTo>
                      <a:pt x="7851" y="30627"/>
                    </a:lnTo>
                    <a:lnTo>
                      <a:pt x="8018" y="30627"/>
                    </a:lnTo>
                    <a:lnTo>
                      <a:pt x="8184" y="30586"/>
                    </a:lnTo>
                    <a:lnTo>
                      <a:pt x="8323" y="30530"/>
                    </a:lnTo>
                    <a:lnTo>
                      <a:pt x="8392" y="30503"/>
                    </a:lnTo>
                    <a:lnTo>
                      <a:pt x="8462" y="30447"/>
                    </a:lnTo>
                    <a:lnTo>
                      <a:pt x="8517" y="30392"/>
                    </a:lnTo>
                    <a:lnTo>
                      <a:pt x="8573" y="30336"/>
                    </a:lnTo>
                    <a:lnTo>
                      <a:pt x="8614" y="30267"/>
                    </a:lnTo>
                    <a:lnTo>
                      <a:pt x="8656" y="30197"/>
                    </a:lnTo>
                    <a:lnTo>
                      <a:pt x="8698" y="30114"/>
                    </a:lnTo>
                    <a:lnTo>
                      <a:pt x="8725" y="30017"/>
                    </a:lnTo>
                    <a:lnTo>
                      <a:pt x="8767" y="29809"/>
                    </a:lnTo>
                    <a:lnTo>
                      <a:pt x="8781" y="29559"/>
                    </a:lnTo>
                    <a:lnTo>
                      <a:pt x="8795" y="29310"/>
                    </a:lnTo>
                    <a:lnTo>
                      <a:pt x="8822" y="29060"/>
                    </a:lnTo>
                    <a:lnTo>
                      <a:pt x="8878" y="28838"/>
                    </a:lnTo>
                    <a:lnTo>
                      <a:pt x="8933" y="28630"/>
                    </a:lnTo>
                    <a:lnTo>
                      <a:pt x="9003" y="28422"/>
                    </a:lnTo>
                    <a:lnTo>
                      <a:pt x="9086" y="28242"/>
                    </a:lnTo>
                    <a:lnTo>
                      <a:pt x="9169" y="28075"/>
                    </a:lnTo>
                    <a:lnTo>
                      <a:pt x="9252" y="27923"/>
                    </a:lnTo>
                    <a:lnTo>
                      <a:pt x="9433" y="27673"/>
                    </a:lnTo>
                    <a:lnTo>
                      <a:pt x="9585" y="27493"/>
                    </a:lnTo>
                    <a:lnTo>
                      <a:pt x="9696" y="27368"/>
                    </a:lnTo>
                    <a:lnTo>
                      <a:pt x="9738" y="27340"/>
                    </a:lnTo>
                    <a:lnTo>
                      <a:pt x="9738" y="27548"/>
                    </a:lnTo>
                    <a:lnTo>
                      <a:pt x="9752" y="27756"/>
                    </a:lnTo>
                    <a:lnTo>
                      <a:pt x="9780" y="27978"/>
                    </a:lnTo>
                    <a:lnTo>
                      <a:pt x="9821" y="28186"/>
                    </a:lnTo>
                    <a:lnTo>
                      <a:pt x="9877" y="28408"/>
                    </a:lnTo>
                    <a:lnTo>
                      <a:pt x="9946" y="28616"/>
                    </a:lnTo>
                    <a:lnTo>
                      <a:pt x="10029" y="28838"/>
                    </a:lnTo>
                    <a:lnTo>
                      <a:pt x="10112" y="29060"/>
                    </a:lnTo>
                    <a:lnTo>
                      <a:pt x="10210" y="29282"/>
                    </a:lnTo>
                    <a:lnTo>
                      <a:pt x="10320" y="29490"/>
                    </a:lnTo>
                    <a:lnTo>
                      <a:pt x="10445" y="29712"/>
                    </a:lnTo>
                    <a:lnTo>
                      <a:pt x="10570" y="29934"/>
                    </a:lnTo>
                    <a:lnTo>
                      <a:pt x="10848" y="30350"/>
                    </a:lnTo>
                    <a:lnTo>
                      <a:pt x="11167" y="30766"/>
                    </a:lnTo>
                    <a:lnTo>
                      <a:pt x="11500" y="31168"/>
                    </a:lnTo>
                    <a:lnTo>
                      <a:pt x="11874" y="31557"/>
                    </a:lnTo>
                    <a:lnTo>
                      <a:pt x="12249" y="31917"/>
                    </a:lnTo>
                    <a:lnTo>
                      <a:pt x="12651" y="32264"/>
                    </a:lnTo>
                    <a:lnTo>
                      <a:pt x="13067" y="32569"/>
                    </a:lnTo>
                    <a:lnTo>
                      <a:pt x="13483" y="32861"/>
                    </a:lnTo>
                    <a:lnTo>
                      <a:pt x="13913" y="33124"/>
                    </a:lnTo>
                    <a:lnTo>
                      <a:pt x="14343" y="33346"/>
                    </a:lnTo>
                    <a:lnTo>
                      <a:pt x="14759" y="33526"/>
                    </a:lnTo>
                    <a:lnTo>
                      <a:pt x="15148" y="33693"/>
                    </a:lnTo>
                    <a:lnTo>
                      <a:pt x="15536" y="33818"/>
                    </a:lnTo>
                    <a:lnTo>
                      <a:pt x="15897" y="33943"/>
                    </a:lnTo>
                    <a:lnTo>
                      <a:pt x="16562" y="34151"/>
                    </a:lnTo>
                    <a:lnTo>
                      <a:pt x="16868" y="34248"/>
                    </a:lnTo>
                    <a:lnTo>
                      <a:pt x="17145" y="34373"/>
                    </a:lnTo>
                    <a:lnTo>
                      <a:pt x="17422" y="34497"/>
                    </a:lnTo>
                    <a:lnTo>
                      <a:pt x="17672" y="34650"/>
                    </a:lnTo>
                    <a:lnTo>
                      <a:pt x="17797" y="34733"/>
                    </a:lnTo>
                    <a:lnTo>
                      <a:pt x="17922" y="34830"/>
                    </a:lnTo>
                    <a:lnTo>
                      <a:pt x="18033" y="34941"/>
                    </a:lnTo>
                    <a:lnTo>
                      <a:pt x="18144" y="35052"/>
                    </a:lnTo>
                    <a:lnTo>
                      <a:pt x="18255" y="35177"/>
                    </a:lnTo>
                    <a:lnTo>
                      <a:pt x="18352" y="35302"/>
                    </a:lnTo>
                    <a:lnTo>
                      <a:pt x="18449" y="35455"/>
                    </a:lnTo>
                    <a:lnTo>
                      <a:pt x="18546" y="35621"/>
                    </a:lnTo>
                    <a:lnTo>
                      <a:pt x="18643" y="35787"/>
                    </a:lnTo>
                    <a:lnTo>
                      <a:pt x="18726" y="35982"/>
                    </a:lnTo>
                    <a:lnTo>
                      <a:pt x="18810" y="36176"/>
                    </a:lnTo>
                    <a:lnTo>
                      <a:pt x="18893" y="36398"/>
                    </a:lnTo>
                    <a:lnTo>
                      <a:pt x="18976" y="36620"/>
                    </a:lnTo>
                    <a:lnTo>
                      <a:pt x="19073" y="36842"/>
                    </a:lnTo>
                    <a:lnTo>
                      <a:pt x="19170" y="37050"/>
                    </a:lnTo>
                    <a:lnTo>
                      <a:pt x="19281" y="37244"/>
                    </a:lnTo>
                    <a:lnTo>
                      <a:pt x="19392" y="37424"/>
                    </a:lnTo>
                    <a:lnTo>
                      <a:pt x="19517" y="37605"/>
                    </a:lnTo>
                    <a:lnTo>
                      <a:pt x="19642" y="37785"/>
                    </a:lnTo>
                    <a:lnTo>
                      <a:pt x="19781" y="37951"/>
                    </a:lnTo>
                    <a:lnTo>
                      <a:pt x="20044" y="38243"/>
                    </a:lnTo>
                    <a:lnTo>
                      <a:pt x="20335" y="38520"/>
                    </a:lnTo>
                    <a:lnTo>
                      <a:pt x="20613" y="38756"/>
                    </a:lnTo>
                    <a:lnTo>
                      <a:pt x="20904" y="38978"/>
                    </a:lnTo>
                    <a:lnTo>
                      <a:pt x="21168" y="39158"/>
                    </a:lnTo>
                    <a:lnTo>
                      <a:pt x="21431" y="39311"/>
                    </a:lnTo>
                    <a:lnTo>
                      <a:pt x="21667" y="39436"/>
                    </a:lnTo>
                    <a:lnTo>
                      <a:pt x="21861" y="39547"/>
                    </a:lnTo>
                    <a:lnTo>
                      <a:pt x="22166" y="39671"/>
                    </a:lnTo>
                    <a:lnTo>
                      <a:pt x="22277" y="39713"/>
                    </a:lnTo>
                    <a:lnTo>
                      <a:pt x="22083" y="39436"/>
                    </a:lnTo>
                    <a:lnTo>
                      <a:pt x="21917" y="39158"/>
                    </a:lnTo>
                    <a:lnTo>
                      <a:pt x="21764" y="38895"/>
                    </a:lnTo>
                    <a:lnTo>
                      <a:pt x="21639" y="38631"/>
                    </a:lnTo>
                    <a:lnTo>
                      <a:pt x="21542" y="38367"/>
                    </a:lnTo>
                    <a:lnTo>
                      <a:pt x="21445" y="38104"/>
                    </a:lnTo>
                    <a:lnTo>
                      <a:pt x="21376" y="37854"/>
                    </a:lnTo>
                    <a:lnTo>
                      <a:pt x="21334" y="37605"/>
                    </a:lnTo>
                    <a:lnTo>
                      <a:pt x="21292" y="37341"/>
                    </a:lnTo>
                    <a:lnTo>
                      <a:pt x="21279" y="37091"/>
                    </a:lnTo>
                    <a:lnTo>
                      <a:pt x="21265" y="36842"/>
                    </a:lnTo>
                    <a:lnTo>
                      <a:pt x="21279" y="36592"/>
                    </a:lnTo>
                    <a:lnTo>
                      <a:pt x="21292" y="36342"/>
                    </a:lnTo>
                    <a:lnTo>
                      <a:pt x="21320" y="36079"/>
                    </a:lnTo>
                    <a:lnTo>
                      <a:pt x="21362" y="35829"/>
                    </a:lnTo>
                    <a:lnTo>
                      <a:pt x="21403" y="35566"/>
                    </a:lnTo>
                    <a:lnTo>
                      <a:pt x="21528" y="35038"/>
                    </a:lnTo>
                    <a:lnTo>
                      <a:pt x="21681" y="34484"/>
                    </a:lnTo>
                    <a:lnTo>
                      <a:pt x="22014" y="33332"/>
                    </a:lnTo>
                    <a:lnTo>
                      <a:pt x="22194" y="32708"/>
                    </a:lnTo>
                    <a:lnTo>
                      <a:pt x="22361" y="32042"/>
                    </a:lnTo>
                    <a:lnTo>
                      <a:pt x="22513" y="31349"/>
                    </a:lnTo>
                    <a:lnTo>
                      <a:pt x="22582" y="30974"/>
                    </a:lnTo>
                    <a:lnTo>
                      <a:pt x="22652" y="30600"/>
                    </a:lnTo>
                    <a:lnTo>
                      <a:pt x="22693" y="30211"/>
                    </a:lnTo>
                    <a:lnTo>
                      <a:pt x="22707" y="29837"/>
                    </a:lnTo>
                    <a:lnTo>
                      <a:pt x="22707" y="29462"/>
                    </a:lnTo>
                    <a:lnTo>
                      <a:pt x="22680" y="29088"/>
                    </a:lnTo>
                    <a:lnTo>
                      <a:pt x="22638" y="28727"/>
                    </a:lnTo>
                    <a:lnTo>
                      <a:pt x="22569" y="28366"/>
                    </a:lnTo>
                    <a:lnTo>
                      <a:pt x="22485" y="28006"/>
                    </a:lnTo>
                    <a:lnTo>
                      <a:pt x="22374" y="27659"/>
                    </a:lnTo>
                    <a:lnTo>
                      <a:pt x="22263" y="27312"/>
                    </a:lnTo>
                    <a:lnTo>
                      <a:pt x="22125" y="26979"/>
                    </a:lnTo>
                    <a:lnTo>
                      <a:pt x="21986" y="26660"/>
                    </a:lnTo>
                    <a:lnTo>
                      <a:pt x="21833" y="26341"/>
                    </a:lnTo>
                    <a:lnTo>
                      <a:pt x="21681" y="26036"/>
                    </a:lnTo>
                    <a:lnTo>
                      <a:pt x="21514" y="25731"/>
                    </a:lnTo>
                    <a:lnTo>
                      <a:pt x="21334" y="25454"/>
                    </a:lnTo>
                    <a:lnTo>
                      <a:pt x="21168" y="25176"/>
                    </a:lnTo>
                    <a:lnTo>
                      <a:pt x="20807" y="24663"/>
                    </a:lnTo>
                    <a:lnTo>
                      <a:pt x="20460" y="24205"/>
                    </a:lnTo>
                    <a:lnTo>
                      <a:pt x="20127" y="23803"/>
                    </a:lnTo>
                    <a:lnTo>
                      <a:pt x="19836" y="23470"/>
                    </a:lnTo>
                    <a:lnTo>
                      <a:pt x="19572" y="23193"/>
                    </a:lnTo>
                    <a:lnTo>
                      <a:pt x="19378" y="22998"/>
                    </a:lnTo>
                    <a:lnTo>
                      <a:pt x="19253" y="22873"/>
                    </a:lnTo>
                    <a:lnTo>
                      <a:pt x="19406" y="22998"/>
                    </a:lnTo>
                    <a:lnTo>
                      <a:pt x="19656" y="23151"/>
                    </a:lnTo>
                    <a:lnTo>
                      <a:pt x="19808" y="23248"/>
                    </a:lnTo>
                    <a:lnTo>
                      <a:pt x="19989" y="23331"/>
                    </a:lnTo>
                    <a:lnTo>
                      <a:pt x="20183" y="23414"/>
                    </a:lnTo>
                    <a:lnTo>
                      <a:pt x="20405" y="23498"/>
                    </a:lnTo>
                    <a:lnTo>
                      <a:pt x="20641" y="23567"/>
                    </a:lnTo>
                    <a:lnTo>
                      <a:pt x="20904" y="23623"/>
                    </a:lnTo>
                    <a:lnTo>
                      <a:pt x="21181" y="23664"/>
                    </a:lnTo>
                    <a:lnTo>
                      <a:pt x="21473" y="23678"/>
                    </a:lnTo>
                    <a:lnTo>
                      <a:pt x="21792" y="23664"/>
                    </a:lnTo>
                    <a:lnTo>
                      <a:pt x="22111" y="23623"/>
                    </a:lnTo>
                    <a:lnTo>
                      <a:pt x="23262" y="23428"/>
                    </a:lnTo>
                    <a:lnTo>
                      <a:pt x="23706" y="23359"/>
                    </a:lnTo>
                    <a:lnTo>
                      <a:pt x="24108" y="23331"/>
                    </a:lnTo>
                    <a:lnTo>
                      <a:pt x="24511" y="23331"/>
                    </a:lnTo>
                    <a:lnTo>
                      <a:pt x="24705" y="23345"/>
                    </a:lnTo>
                    <a:lnTo>
                      <a:pt x="24913" y="23373"/>
                    </a:lnTo>
                    <a:lnTo>
                      <a:pt x="25135" y="23414"/>
                    </a:lnTo>
                    <a:lnTo>
                      <a:pt x="25357" y="23470"/>
                    </a:lnTo>
                    <a:lnTo>
                      <a:pt x="25606" y="23539"/>
                    </a:lnTo>
                    <a:lnTo>
                      <a:pt x="25870" y="23623"/>
                    </a:lnTo>
                    <a:lnTo>
                      <a:pt x="26369" y="23789"/>
                    </a:lnTo>
                    <a:lnTo>
                      <a:pt x="26744" y="23928"/>
                    </a:lnTo>
                    <a:lnTo>
                      <a:pt x="27007" y="24039"/>
                    </a:lnTo>
                    <a:lnTo>
                      <a:pt x="27201" y="24136"/>
                    </a:lnTo>
                    <a:lnTo>
                      <a:pt x="27312" y="24191"/>
                    </a:lnTo>
                    <a:lnTo>
                      <a:pt x="27382" y="24247"/>
                    </a:lnTo>
                    <a:lnTo>
                      <a:pt x="27410" y="24274"/>
                    </a:lnTo>
                    <a:lnTo>
                      <a:pt x="27437" y="24039"/>
                    </a:lnTo>
                    <a:lnTo>
                      <a:pt x="27451" y="23817"/>
                    </a:lnTo>
                    <a:lnTo>
                      <a:pt x="27451" y="23581"/>
                    </a:lnTo>
                    <a:lnTo>
                      <a:pt x="27437" y="23359"/>
                    </a:lnTo>
                    <a:lnTo>
                      <a:pt x="27410" y="23137"/>
                    </a:lnTo>
                    <a:lnTo>
                      <a:pt x="27368" y="22915"/>
                    </a:lnTo>
                    <a:lnTo>
                      <a:pt x="27312" y="22693"/>
                    </a:lnTo>
                    <a:lnTo>
                      <a:pt x="27243" y="22471"/>
                    </a:lnTo>
                    <a:lnTo>
                      <a:pt x="27160" y="22249"/>
                    </a:lnTo>
                    <a:lnTo>
                      <a:pt x="27063" y="22027"/>
                    </a:lnTo>
                    <a:lnTo>
                      <a:pt x="26952" y="21819"/>
                    </a:lnTo>
                    <a:lnTo>
                      <a:pt x="26841" y="21611"/>
                    </a:lnTo>
                    <a:lnTo>
                      <a:pt x="26716" y="21389"/>
                    </a:lnTo>
                    <a:lnTo>
                      <a:pt x="26577" y="21195"/>
                    </a:lnTo>
                    <a:lnTo>
                      <a:pt x="26286" y="20779"/>
                    </a:lnTo>
                    <a:lnTo>
                      <a:pt x="25953" y="20377"/>
                    </a:lnTo>
                    <a:lnTo>
                      <a:pt x="25606" y="19988"/>
                    </a:lnTo>
                    <a:lnTo>
                      <a:pt x="25232" y="19614"/>
                    </a:lnTo>
                    <a:lnTo>
                      <a:pt x="24830" y="19253"/>
                    </a:lnTo>
                    <a:lnTo>
                      <a:pt x="24427" y="18893"/>
                    </a:lnTo>
                    <a:lnTo>
                      <a:pt x="24011" y="18560"/>
                    </a:lnTo>
                    <a:lnTo>
                      <a:pt x="23595" y="18227"/>
                    </a:lnTo>
                    <a:lnTo>
                      <a:pt x="23179" y="17908"/>
                    </a:lnTo>
                    <a:lnTo>
                      <a:pt x="22388" y="17325"/>
                    </a:lnTo>
                    <a:lnTo>
                      <a:pt x="21681" y="16812"/>
                    </a:lnTo>
                    <a:lnTo>
                      <a:pt x="21362" y="16576"/>
                    </a:lnTo>
                    <a:lnTo>
                      <a:pt x="21084" y="16340"/>
                    </a:lnTo>
                    <a:lnTo>
                      <a:pt x="20821" y="16104"/>
                    </a:lnTo>
                    <a:lnTo>
                      <a:pt x="20585" y="15869"/>
                    </a:lnTo>
                    <a:lnTo>
                      <a:pt x="20391" y="15633"/>
                    </a:lnTo>
                    <a:lnTo>
                      <a:pt x="20308" y="15508"/>
                    </a:lnTo>
                    <a:lnTo>
                      <a:pt x="20224" y="15383"/>
                    </a:lnTo>
                    <a:lnTo>
                      <a:pt x="20155" y="15244"/>
                    </a:lnTo>
                    <a:lnTo>
                      <a:pt x="20086" y="15120"/>
                    </a:lnTo>
                    <a:lnTo>
                      <a:pt x="20030" y="14981"/>
                    </a:lnTo>
                    <a:lnTo>
                      <a:pt x="19989" y="14828"/>
                    </a:lnTo>
                    <a:lnTo>
                      <a:pt x="19947" y="14676"/>
                    </a:lnTo>
                    <a:lnTo>
                      <a:pt x="19919" y="14523"/>
                    </a:lnTo>
                    <a:lnTo>
                      <a:pt x="19905" y="14371"/>
                    </a:lnTo>
                    <a:lnTo>
                      <a:pt x="19891" y="14204"/>
                    </a:lnTo>
                    <a:lnTo>
                      <a:pt x="19891" y="14024"/>
                    </a:lnTo>
                    <a:lnTo>
                      <a:pt x="19905" y="13843"/>
                    </a:lnTo>
                    <a:lnTo>
                      <a:pt x="19919" y="13649"/>
                    </a:lnTo>
                    <a:lnTo>
                      <a:pt x="19947" y="13455"/>
                    </a:lnTo>
                    <a:lnTo>
                      <a:pt x="19989" y="13261"/>
                    </a:lnTo>
                    <a:lnTo>
                      <a:pt x="20058" y="13081"/>
                    </a:lnTo>
                    <a:lnTo>
                      <a:pt x="20141" y="12914"/>
                    </a:lnTo>
                    <a:lnTo>
                      <a:pt x="20252" y="12775"/>
                    </a:lnTo>
                    <a:lnTo>
                      <a:pt x="20377" y="12651"/>
                    </a:lnTo>
                    <a:lnTo>
                      <a:pt x="20516" y="12526"/>
                    </a:lnTo>
                    <a:lnTo>
                      <a:pt x="20668" y="12429"/>
                    </a:lnTo>
                    <a:lnTo>
                      <a:pt x="20835" y="12331"/>
                    </a:lnTo>
                    <a:lnTo>
                      <a:pt x="21015" y="12248"/>
                    </a:lnTo>
                    <a:lnTo>
                      <a:pt x="21195" y="12179"/>
                    </a:lnTo>
                    <a:lnTo>
                      <a:pt x="21390" y="12110"/>
                    </a:lnTo>
                    <a:lnTo>
                      <a:pt x="21598" y="12040"/>
                    </a:lnTo>
                    <a:lnTo>
                      <a:pt x="22028" y="11929"/>
                    </a:lnTo>
                    <a:lnTo>
                      <a:pt x="22471" y="11818"/>
                    </a:lnTo>
                    <a:lnTo>
                      <a:pt x="22915" y="11721"/>
                    </a:lnTo>
                    <a:lnTo>
                      <a:pt x="23345" y="11596"/>
                    </a:lnTo>
                    <a:lnTo>
                      <a:pt x="23553" y="11527"/>
                    </a:lnTo>
                    <a:lnTo>
                      <a:pt x="23761" y="11458"/>
                    </a:lnTo>
                    <a:lnTo>
                      <a:pt x="23970" y="11374"/>
                    </a:lnTo>
                    <a:lnTo>
                      <a:pt x="24150" y="11291"/>
                    </a:lnTo>
                    <a:lnTo>
                      <a:pt x="24330" y="11180"/>
                    </a:lnTo>
                    <a:lnTo>
                      <a:pt x="24497" y="11069"/>
                    </a:lnTo>
                    <a:lnTo>
                      <a:pt x="24649" y="10944"/>
                    </a:lnTo>
                    <a:lnTo>
                      <a:pt x="24788" y="10806"/>
                    </a:lnTo>
                    <a:lnTo>
                      <a:pt x="24913" y="10653"/>
                    </a:lnTo>
                    <a:lnTo>
                      <a:pt x="25024" y="10487"/>
                    </a:lnTo>
                    <a:lnTo>
                      <a:pt x="25121" y="10292"/>
                    </a:lnTo>
                    <a:lnTo>
                      <a:pt x="25190" y="10084"/>
                    </a:lnTo>
                    <a:lnTo>
                      <a:pt x="25232" y="9862"/>
                    </a:lnTo>
                    <a:lnTo>
                      <a:pt x="25273" y="9668"/>
                    </a:lnTo>
                    <a:lnTo>
                      <a:pt x="25287" y="9460"/>
                    </a:lnTo>
                    <a:lnTo>
                      <a:pt x="25287" y="9266"/>
                    </a:lnTo>
                    <a:lnTo>
                      <a:pt x="25273" y="9086"/>
                    </a:lnTo>
                    <a:lnTo>
                      <a:pt x="25232" y="8905"/>
                    </a:lnTo>
                    <a:lnTo>
                      <a:pt x="25190" y="8739"/>
                    </a:lnTo>
                    <a:lnTo>
                      <a:pt x="25135" y="8572"/>
                    </a:lnTo>
                    <a:lnTo>
                      <a:pt x="25051" y="8420"/>
                    </a:lnTo>
                    <a:lnTo>
                      <a:pt x="24968" y="8267"/>
                    </a:lnTo>
                    <a:lnTo>
                      <a:pt x="24871" y="8115"/>
                    </a:lnTo>
                    <a:lnTo>
                      <a:pt x="24760" y="7962"/>
                    </a:lnTo>
                    <a:lnTo>
                      <a:pt x="24635" y="7823"/>
                    </a:lnTo>
                    <a:lnTo>
                      <a:pt x="24497" y="7685"/>
                    </a:lnTo>
                    <a:lnTo>
                      <a:pt x="24358" y="7546"/>
                    </a:lnTo>
                    <a:lnTo>
                      <a:pt x="24205" y="7421"/>
                    </a:lnTo>
                    <a:lnTo>
                      <a:pt x="23872" y="7171"/>
                    </a:lnTo>
                    <a:lnTo>
                      <a:pt x="23526" y="6922"/>
                    </a:lnTo>
                    <a:lnTo>
                      <a:pt x="23137" y="6672"/>
                    </a:lnTo>
                    <a:lnTo>
                      <a:pt x="22735" y="6436"/>
                    </a:lnTo>
                    <a:lnTo>
                      <a:pt x="21875" y="5937"/>
                    </a:lnTo>
                    <a:lnTo>
                      <a:pt x="21445" y="5687"/>
                    </a:lnTo>
                    <a:lnTo>
                      <a:pt x="21001" y="5424"/>
                    </a:lnTo>
                    <a:lnTo>
                      <a:pt x="20613" y="5174"/>
                    </a:lnTo>
                    <a:lnTo>
                      <a:pt x="20280" y="4924"/>
                    </a:lnTo>
                    <a:lnTo>
                      <a:pt x="19975" y="4689"/>
                    </a:lnTo>
                    <a:lnTo>
                      <a:pt x="19711" y="4467"/>
                    </a:lnTo>
                    <a:lnTo>
                      <a:pt x="19475" y="4231"/>
                    </a:lnTo>
                    <a:lnTo>
                      <a:pt x="19281" y="4009"/>
                    </a:lnTo>
                    <a:lnTo>
                      <a:pt x="19129" y="3787"/>
                    </a:lnTo>
                    <a:lnTo>
                      <a:pt x="18990" y="3551"/>
                    </a:lnTo>
                    <a:lnTo>
                      <a:pt x="18893" y="3676"/>
                    </a:lnTo>
                    <a:lnTo>
                      <a:pt x="18837" y="3731"/>
                    </a:lnTo>
                    <a:lnTo>
                      <a:pt x="18782" y="3787"/>
                    </a:lnTo>
                    <a:lnTo>
                      <a:pt x="18726" y="3815"/>
                    </a:lnTo>
                    <a:lnTo>
                      <a:pt x="18657" y="3842"/>
                    </a:lnTo>
                    <a:lnTo>
                      <a:pt x="18574" y="3870"/>
                    </a:lnTo>
                    <a:lnTo>
                      <a:pt x="18504" y="3884"/>
                    </a:lnTo>
                    <a:lnTo>
                      <a:pt x="18421" y="3884"/>
                    </a:lnTo>
                    <a:lnTo>
                      <a:pt x="18324" y="3870"/>
                    </a:lnTo>
                    <a:lnTo>
                      <a:pt x="18227" y="3856"/>
                    </a:lnTo>
                    <a:lnTo>
                      <a:pt x="18130" y="3829"/>
                    </a:lnTo>
                    <a:lnTo>
                      <a:pt x="17908" y="3745"/>
                    </a:lnTo>
                    <a:lnTo>
                      <a:pt x="17658" y="3634"/>
                    </a:lnTo>
                    <a:lnTo>
                      <a:pt x="17395" y="3468"/>
                    </a:lnTo>
                    <a:lnTo>
                      <a:pt x="17131" y="3301"/>
                    </a:lnTo>
                    <a:lnTo>
                      <a:pt x="16895" y="3121"/>
                    </a:lnTo>
                    <a:lnTo>
                      <a:pt x="16646" y="2941"/>
                    </a:lnTo>
                    <a:lnTo>
                      <a:pt x="16410" y="2747"/>
                    </a:lnTo>
                    <a:lnTo>
                      <a:pt x="16188" y="2539"/>
                    </a:lnTo>
                    <a:lnTo>
                      <a:pt x="15744" y="2136"/>
                    </a:lnTo>
                    <a:lnTo>
                      <a:pt x="15328" y="1734"/>
                    </a:lnTo>
                    <a:lnTo>
                      <a:pt x="14940" y="1332"/>
                    </a:lnTo>
                    <a:lnTo>
                      <a:pt x="14565" y="957"/>
                    </a:lnTo>
                    <a:lnTo>
                      <a:pt x="14204" y="638"/>
                    </a:lnTo>
                    <a:lnTo>
                      <a:pt x="14038" y="486"/>
                    </a:lnTo>
                    <a:lnTo>
                      <a:pt x="13871" y="361"/>
                    </a:lnTo>
                    <a:lnTo>
                      <a:pt x="13705" y="250"/>
                    </a:lnTo>
                    <a:lnTo>
                      <a:pt x="13539" y="153"/>
                    </a:lnTo>
                    <a:lnTo>
                      <a:pt x="13386" y="83"/>
                    </a:lnTo>
                    <a:lnTo>
                      <a:pt x="13233" y="28"/>
                    </a:lnTo>
                    <a:lnTo>
                      <a:pt x="130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77"/>
              <p:cNvSpPr/>
              <p:nvPr/>
            </p:nvSpPr>
            <p:spPr>
              <a:xfrm>
                <a:off x="2816825" y="875150"/>
                <a:ext cx="686300" cy="992825"/>
              </a:xfrm>
              <a:custGeom>
                <a:rect b="b" l="l" r="r" t="t"/>
                <a:pathLst>
                  <a:path extrusionOk="0" fill="none" h="39713" w="27452">
                    <a:moveTo>
                      <a:pt x="3760" y="11624"/>
                    </a:moveTo>
                    <a:lnTo>
                      <a:pt x="3760" y="11624"/>
                    </a:lnTo>
                    <a:lnTo>
                      <a:pt x="4522" y="11402"/>
                    </a:lnTo>
                    <a:lnTo>
                      <a:pt x="6478" y="10847"/>
                    </a:lnTo>
                    <a:lnTo>
                      <a:pt x="7727" y="10501"/>
                    </a:lnTo>
                    <a:lnTo>
                      <a:pt x="9072" y="10140"/>
                    </a:lnTo>
                    <a:lnTo>
                      <a:pt x="10445" y="9793"/>
                    </a:lnTo>
                    <a:lnTo>
                      <a:pt x="11791" y="9460"/>
                    </a:lnTo>
                    <a:lnTo>
                      <a:pt x="11791" y="9460"/>
                    </a:lnTo>
                    <a:lnTo>
                      <a:pt x="11943" y="9419"/>
                    </a:lnTo>
                    <a:lnTo>
                      <a:pt x="12082" y="9377"/>
                    </a:lnTo>
                    <a:lnTo>
                      <a:pt x="12221" y="9321"/>
                    </a:lnTo>
                    <a:lnTo>
                      <a:pt x="12332" y="9266"/>
                    </a:lnTo>
                    <a:lnTo>
                      <a:pt x="12443" y="9211"/>
                    </a:lnTo>
                    <a:lnTo>
                      <a:pt x="12540" y="9141"/>
                    </a:lnTo>
                    <a:lnTo>
                      <a:pt x="12637" y="9072"/>
                    </a:lnTo>
                    <a:lnTo>
                      <a:pt x="12706" y="9002"/>
                    </a:lnTo>
                    <a:lnTo>
                      <a:pt x="12776" y="8919"/>
                    </a:lnTo>
                    <a:lnTo>
                      <a:pt x="12845" y="8836"/>
                    </a:lnTo>
                    <a:lnTo>
                      <a:pt x="12887" y="8753"/>
                    </a:lnTo>
                    <a:lnTo>
                      <a:pt x="12928" y="8656"/>
                    </a:lnTo>
                    <a:lnTo>
                      <a:pt x="12970" y="8559"/>
                    </a:lnTo>
                    <a:lnTo>
                      <a:pt x="12998" y="8461"/>
                    </a:lnTo>
                    <a:lnTo>
                      <a:pt x="13025" y="8253"/>
                    </a:lnTo>
                    <a:lnTo>
                      <a:pt x="13025" y="8018"/>
                    </a:lnTo>
                    <a:lnTo>
                      <a:pt x="13011" y="7782"/>
                    </a:lnTo>
                    <a:lnTo>
                      <a:pt x="12970" y="7532"/>
                    </a:lnTo>
                    <a:lnTo>
                      <a:pt x="12900" y="7269"/>
                    </a:lnTo>
                    <a:lnTo>
                      <a:pt x="12831" y="6991"/>
                    </a:lnTo>
                    <a:lnTo>
                      <a:pt x="12734" y="6714"/>
                    </a:lnTo>
                    <a:lnTo>
                      <a:pt x="12512" y="6131"/>
                    </a:lnTo>
                    <a:lnTo>
                      <a:pt x="12276" y="5521"/>
                    </a:lnTo>
                    <a:lnTo>
                      <a:pt x="12040" y="4883"/>
                    </a:lnTo>
                    <a:lnTo>
                      <a:pt x="11930" y="4564"/>
                    </a:lnTo>
                    <a:lnTo>
                      <a:pt x="11819" y="4245"/>
                    </a:lnTo>
                    <a:lnTo>
                      <a:pt x="11721" y="3912"/>
                    </a:lnTo>
                    <a:lnTo>
                      <a:pt x="11638" y="3593"/>
                    </a:lnTo>
                    <a:lnTo>
                      <a:pt x="11583" y="3274"/>
                    </a:lnTo>
                    <a:lnTo>
                      <a:pt x="11527" y="2955"/>
                    </a:lnTo>
                    <a:lnTo>
                      <a:pt x="11500" y="2636"/>
                    </a:lnTo>
                    <a:lnTo>
                      <a:pt x="11500" y="2317"/>
                    </a:lnTo>
                    <a:lnTo>
                      <a:pt x="11527" y="2011"/>
                    </a:lnTo>
                    <a:lnTo>
                      <a:pt x="11583" y="1706"/>
                    </a:lnTo>
                    <a:lnTo>
                      <a:pt x="11610" y="1554"/>
                    </a:lnTo>
                    <a:lnTo>
                      <a:pt x="11666" y="1401"/>
                    </a:lnTo>
                    <a:lnTo>
                      <a:pt x="11721" y="1262"/>
                    </a:lnTo>
                    <a:lnTo>
                      <a:pt x="11791" y="1124"/>
                    </a:lnTo>
                    <a:lnTo>
                      <a:pt x="11791" y="1124"/>
                    </a:lnTo>
                    <a:lnTo>
                      <a:pt x="11930" y="846"/>
                    </a:lnTo>
                    <a:lnTo>
                      <a:pt x="12068" y="624"/>
                    </a:lnTo>
                    <a:lnTo>
                      <a:pt x="12207" y="444"/>
                    </a:lnTo>
                    <a:lnTo>
                      <a:pt x="12346" y="291"/>
                    </a:lnTo>
                    <a:lnTo>
                      <a:pt x="12484" y="167"/>
                    </a:lnTo>
                    <a:lnTo>
                      <a:pt x="12637" y="83"/>
                    </a:lnTo>
                    <a:lnTo>
                      <a:pt x="12776" y="28"/>
                    </a:lnTo>
                    <a:lnTo>
                      <a:pt x="12928" y="0"/>
                    </a:lnTo>
                    <a:lnTo>
                      <a:pt x="13081" y="0"/>
                    </a:lnTo>
                    <a:lnTo>
                      <a:pt x="13233" y="28"/>
                    </a:lnTo>
                    <a:lnTo>
                      <a:pt x="13386" y="83"/>
                    </a:lnTo>
                    <a:lnTo>
                      <a:pt x="13539" y="153"/>
                    </a:lnTo>
                    <a:lnTo>
                      <a:pt x="13705" y="250"/>
                    </a:lnTo>
                    <a:lnTo>
                      <a:pt x="13871" y="361"/>
                    </a:lnTo>
                    <a:lnTo>
                      <a:pt x="14038" y="486"/>
                    </a:lnTo>
                    <a:lnTo>
                      <a:pt x="14204" y="638"/>
                    </a:lnTo>
                    <a:lnTo>
                      <a:pt x="14565" y="957"/>
                    </a:lnTo>
                    <a:lnTo>
                      <a:pt x="14940" y="1332"/>
                    </a:lnTo>
                    <a:lnTo>
                      <a:pt x="15328" y="1734"/>
                    </a:lnTo>
                    <a:lnTo>
                      <a:pt x="15744" y="2136"/>
                    </a:lnTo>
                    <a:lnTo>
                      <a:pt x="16188" y="2539"/>
                    </a:lnTo>
                    <a:lnTo>
                      <a:pt x="16410" y="2747"/>
                    </a:lnTo>
                    <a:lnTo>
                      <a:pt x="16646" y="2941"/>
                    </a:lnTo>
                    <a:lnTo>
                      <a:pt x="16895" y="3121"/>
                    </a:lnTo>
                    <a:lnTo>
                      <a:pt x="17131" y="3301"/>
                    </a:lnTo>
                    <a:lnTo>
                      <a:pt x="17395" y="3468"/>
                    </a:lnTo>
                    <a:lnTo>
                      <a:pt x="17658" y="3634"/>
                    </a:lnTo>
                    <a:lnTo>
                      <a:pt x="17658" y="3634"/>
                    </a:lnTo>
                    <a:lnTo>
                      <a:pt x="17908" y="3745"/>
                    </a:lnTo>
                    <a:lnTo>
                      <a:pt x="18130" y="3829"/>
                    </a:lnTo>
                    <a:lnTo>
                      <a:pt x="18227" y="3856"/>
                    </a:lnTo>
                    <a:lnTo>
                      <a:pt x="18324" y="3870"/>
                    </a:lnTo>
                    <a:lnTo>
                      <a:pt x="18421" y="3884"/>
                    </a:lnTo>
                    <a:lnTo>
                      <a:pt x="18504" y="3884"/>
                    </a:lnTo>
                    <a:lnTo>
                      <a:pt x="18574" y="3870"/>
                    </a:lnTo>
                    <a:lnTo>
                      <a:pt x="18657" y="3842"/>
                    </a:lnTo>
                    <a:lnTo>
                      <a:pt x="18726" y="3815"/>
                    </a:lnTo>
                    <a:lnTo>
                      <a:pt x="18782" y="3787"/>
                    </a:lnTo>
                    <a:lnTo>
                      <a:pt x="18837" y="3731"/>
                    </a:lnTo>
                    <a:lnTo>
                      <a:pt x="18893" y="3676"/>
                    </a:lnTo>
                    <a:lnTo>
                      <a:pt x="18990" y="3551"/>
                    </a:lnTo>
                    <a:lnTo>
                      <a:pt x="18990" y="3551"/>
                    </a:lnTo>
                    <a:lnTo>
                      <a:pt x="19129" y="3787"/>
                    </a:lnTo>
                    <a:lnTo>
                      <a:pt x="19281" y="4009"/>
                    </a:lnTo>
                    <a:lnTo>
                      <a:pt x="19475" y="4231"/>
                    </a:lnTo>
                    <a:lnTo>
                      <a:pt x="19711" y="4467"/>
                    </a:lnTo>
                    <a:lnTo>
                      <a:pt x="19975" y="4689"/>
                    </a:lnTo>
                    <a:lnTo>
                      <a:pt x="20280" y="4924"/>
                    </a:lnTo>
                    <a:lnTo>
                      <a:pt x="20613" y="5174"/>
                    </a:lnTo>
                    <a:lnTo>
                      <a:pt x="21001" y="5424"/>
                    </a:lnTo>
                    <a:lnTo>
                      <a:pt x="21001" y="5424"/>
                    </a:lnTo>
                    <a:lnTo>
                      <a:pt x="21445" y="5687"/>
                    </a:lnTo>
                    <a:lnTo>
                      <a:pt x="21875" y="5937"/>
                    </a:lnTo>
                    <a:lnTo>
                      <a:pt x="22735" y="6436"/>
                    </a:lnTo>
                    <a:lnTo>
                      <a:pt x="23137" y="6672"/>
                    </a:lnTo>
                    <a:lnTo>
                      <a:pt x="23526" y="6922"/>
                    </a:lnTo>
                    <a:lnTo>
                      <a:pt x="23872" y="7171"/>
                    </a:lnTo>
                    <a:lnTo>
                      <a:pt x="24205" y="7421"/>
                    </a:lnTo>
                    <a:lnTo>
                      <a:pt x="24358" y="7546"/>
                    </a:lnTo>
                    <a:lnTo>
                      <a:pt x="24497" y="7685"/>
                    </a:lnTo>
                    <a:lnTo>
                      <a:pt x="24635" y="7823"/>
                    </a:lnTo>
                    <a:lnTo>
                      <a:pt x="24760" y="7962"/>
                    </a:lnTo>
                    <a:lnTo>
                      <a:pt x="24871" y="8115"/>
                    </a:lnTo>
                    <a:lnTo>
                      <a:pt x="24968" y="8267"/>
                    </a:lnTo>
                    <a:lnTo>
                      <a:pt x="25051" y="8420"/>
                    </a:lnTo>
                    <a:lnTo>
                      <a:pt x="25135" y="8572"/>
                    </a:lnTo>
                    <a:lnTo>
                      <a:pt x="25190" y="8739"/>
                    </a:lnTo>
                    <a:lnTo>
                      <a:pt x="25232" y="8905"/>
                    </a:lnTo>
                    <a:lnTo>
                      <a:pt x="25273" y="9086"/>
                    </a:lnTo>
                    <a:lnTo>
                      <a:pt x="25287" y="9266"/>
                    </a:lnTo>
                    <a:lnTo>
                      <a:pt x="25287" y="9460"/>
                    </a:lnTo>
                    <a:lnTo>
                      <a:pt x="25273" y="9668"/>
                    </a:lnTo>
                    <a:lnTo>
                      <a:pt x="25232" y="9862"/>
                    </a:lnTo>
                    <a:lnTo>
                      <a:pt x="25190" y="10084"/>
                    </a:lnTo>
                    <a:lnTo>
                      <a:pt x="25190" y="10084"/>
                    </a:lnTo>
                    <a:lnTo>
                      <a:pt x="25121" y="10292"/>
                    </a:lnTo>
                    <a:lnTo>
                      <a:pt x="25024" y="10487"/>
                    </a:lnTo>
                    <a:lnTo>
                      <a:pt x="24913" y="10653"/>
                    </a:lnTo>
                    <a:lnTo>
                      <a:pt x="24788" y="10806"/>
                    </a:lnTo>
                    <a:lnTo>
                      <a:pt x="24649" y="10944"/>
                    </a:lnTo>
                    <a:lnTo>
                      <a:pt x="24497" y="11069"/>
                    </a:lnTo>
                    <a:lnTo>
                      <a:pt x="24330" y="11180"/>
                    </a:lnTo>
                    <a:lnTo>
                      <a:pt x="24150" y="11291"/>
                    </a:lnTo>
                    <a:lnTo>
                      <a:pt x="23970" y="11374"/>
                    </a:lnTo>
                    <a:lnTo>
                      <a:pt x="23761" y="11458"/>
                    </a:lnTo>
                    <a:lnTo>
                      <a:pt x="23553" y="11527"/>
                    </a:lnTo>
                    <a:lnTo>
                      <a:pt x="23345" y="11596"/>
                    </a:lnTo>
                    <a:lnTo>
                      <a:pt x="22915" y="11721"/>
                    </a:lnTo>
                    <a:lnTo>
                      <a:pt x="22471" y="11818"/>
                    </a:lnTo>
                    <a:lnTo>
                      <a:pt x="22028" y="11929"/>
                    </a:lnTo>
                    <a:lnTo>
                      <a:pt x="21598" y="12040"/>
                    </a:lnTo>
                    <a:lnTo>
                      <a:pt x="21390" y="12110"/>
                    </a:lnTo>
                    <a:lnTo>
                      <a:pt x="21195" y="12179"/>
                    </a:lnTo>
                    <a:lnTo>
                      <a:pt x="21015" y="12248"/>
                    </a:lnTo>
                    <a:lnTo>
                      <a:pt x="20835" y="12331"/>
                    </a:lnTo>
                    <a:lnTo>
                      <a:pt x="20668" y="12429"/>
                    </a:lnTo>
                    <a:lnTo>
                      <a:pt x="20516" y="12526"/>
                    </a:lnTo>
                    <a:lnTo>
                      <a:pt x="20377" y="12651"/>
                    </a:lnTo>
                    <a:lnTo>
                      <a:pt x="20252" y="12775"/>
                    </a:lnTo>
                    <a:lnTo>
                      <a:pt x="20141" y="12914"/>
                    </a:lnTo>
                    <a:lnTo>
                      <a:pt x="20058" y="13081"/>
                    </a:lnTo>
                    <a:lnTo>
                      <a:pt x="19989" y="13261"/>
                    </a:lnTo>
                    <a:lnTo>
                      <a:pt x="19947" y="13455"/>
                    </a:lnTo>
                    <a:lnTo>
                      <a:pt x="19947" y="13455"/>
                    </a:lnTo>
                    <a:lnTo>
                      <a:pt x="19919" y="13649"/>
                    </a:lnTo>
                    <a:lnTo>
                      <a:pt x="19905" y="13843"/>
                    </a:lnTo>
                    <a:lnTo>
                      <a:pt x="19891" y="14024"/>
                    </a:lnTo>
                    <a:lnTo>
                      <a:pt x="19891" y="14204"/>
                    </a:lnTo>
                    <a:lnTo>
                      <a:pt x="19905" y="14371"/>
                    </a:lnTo>
                    <a:lnTo>
                      <a:pt x="19919" y="14523"/>
                    </a:lnTo>
                    <a:lnTo>
                      <a:pt x="19947" y="14676"/>
                    </a:lnTo>
                    <a:lnTo>
                      <a:pt x="19989" y="14828"/>
                    </a:lnTo>
                    <a:lnTo>
                      <a:pt x="20030" y="14981"/>
                    </a:lnTo>
                    <a:lnTo>
                      <a:pt x="20086" y="15120"/>
                    </a:lnTo>
                    <a:lnTo>
                      <a:pt x="20155" y="15244"/>
                    </a:lnTo>
                    <a:lnTo>
                      <a:pt x="20224" y="15383"/>
                    </a:lnTo>
                    <a:lnTo>
                      <a:pt x="20308" y="15508"/>
                    </a:lnTo>
                    <a:lnTo>
                      <a:pt x="20391" y="15633"/>
                    </a:lnTo>
                    <a:lnTo>
                      <a:pt x="20585" y="15869"/>
                    </a:lnTo>
                    <a:lnTo>
                      <a:pt x="20821" y="16104"/>
                    </a:lnTo>
                    <a:lnTo>
                      <a:pt x="21084" y="16340"/>
                    </a:lnTo>
                    <a:lnTo>
                      <a:pt x="21362" y="16576"/>
                    </a:lnTo>
                    <a:lnTo>
                      <a:pt x="21681" y="16812"/>
                    </a:lnTo>
                    <a:lnTo>
                      <a:pt x="22388" y="17325"/>
                    </a:lnTo>
                    <a:lnTo>
                      <a:pt x="23179" y="17908"/>
                    </a:lnTo>
                    <a:lnTo>
                      <a:pt x="23179" y="17908"/>
                    </a:lnTo>
                    <a:lnTo>
                      <a:pt x="23595" y="18227"/>
                    </a:lnTo>
                    <a:lnTo>
                      <a:pt x="24011" y="18560"/>
                    </a:lnTo>
                    <a:lnTo>
                      <a:pt x="24427" y="18893"/>
                    </a:lnTo>
                    <a:lnTo>
                      <a:pt x="24830" y="19253"/>
                    </a:lnTo>
                    <a:lnTo>
                      <a:pt x="25232" y="19614"/>
                    </a:lnTo>
                    <a:lnTo>
                      <a:pt x="25606" y="19988"/>
                    </a:lnTo>
                    <a:lnTo>
                      <a:pt x="25953" y="20377"/>
                    </a:lnTo>
                    <a:lnTo>
                      <a:pt x="26286" y="20779"/>
                    </a:lnTo>
                    <a:lnTo>
                      <a:pt x="26577" y="21195"/>
                    </a:lnTo>
                    <a:lnTo>
                      <a:pt x="26716" y="21389"/>
                    </a:lnTo>
                    <a:lnTo>
                      <a:pt x="26841" y="21611"/>
                    </a:lnTo>
                    <a:lnTo>
                      <a:pt x="26952" y="21819"/>
                    </a:lnTo>
                    <a:lnTo>
                      <a:pt x="27063" y="22027"/>
                    </a:lnTo>
                    <a:lnTo>
                      <a:pt x="27160" y="22249"/>
                    </a:lnTo>
                    <a:lnTo>
                      <a:pt x="27243" y="22471"/>
                    </a:lnTo>
                    <a:lnTo>
                      <a:pt x="27312" y="22693"/>
                    </a:lnTo>
                    <a:lnTo>
                      <a:pt x="27368" y="22915"/>
                    </a:lnTo>
                    <a:lnTo>
                      <a:pt x="27410" y="23137"/>
                    </a:lnTo>
                    <a:lnTo>
                      <a:pt x="27437" y="23359"/>
                    </a:lnTo>
                    <a:lnTo>
                      <a:pt x="27451" y="23581"/>
                    </a:lnTo>
                    <a:lnTo>
                      <a:pt x="27451" y="23817"/>
                    </a:lnTo>
                    <a:lnTo>
                      <a:pt x="27437" y="24039"/>
                    </a:lnTo>
                    <a:lnTo>
                      <a:pt x="27410" y="24274"/>
                    </a:lnTo>
                    <a:lnTo>
                      <a:pt x="27410" y="24274"/>
                    </a:lnTo>
                    <a:lnTo>
                      <a:pt x="27382" y="24247"/>
                    </a:lnTo>
                    <a:lnTo>
                      <a:pt x="27312" y="24191"/>
                    </a:lnTo>
                    <a:lnTo>
                      <a:pt x="27201" y="24136"/>
                    </a:lnTo>
                    <a:lnTo>
                      <a:pt x="27007" y="24039"/>
                    </a:lnTo>
                    <a:lnTo>
                      <a:pt x="26744" y="23928"/>
                    </a:lnTo>
                    <a:lnTo>
                      <a:pt x="26369" y="23789"/>
                    </a:lnTo>
                    <a:lnTo>
                      <a:pt x="25870" y="23623"/>
                    </a:lnTo>
                    <a:lnTo>
                      <a:pt x="25870" y="23623"/>
                    </a:lnTo>
                    <a:lnTo>
                      <a:pt x="25606" y="23539"/>
                    </a:lnTo>
                    <a:lnTo>
                      <a:pt x="25357" y="23470"/>
                    </a:lnTo>
                    <a:lnTo>
                      <a:pt x="25135" y="23414"/>
                    </a:lnTo>
                    <a:lnTo>
                      <a:pt x="24913" y="23373"/>
                    </a:lnTo>
                    <a:lnTo>
                      <a:pt x="24705" y="23345"/>
                    </a:lnTo>
                    <a:lnTo>
                      <a:pt x="24511" y="23331"/>
                    </a:lnTo>
                    <a:lnTo>
                      <a:pt x="24316" y="23331"/>
                    </a:lnTo>
                    <a:lnTo>
                      <a:pt x="24108" y="23331"/>
                    </a:lnTo>
                    <a:lnTo>
                      <a:pt x="23706" y="23359"/>
                    </a:lnTo>
                    <a:lnTo>
                      <a:pt x="23262" y="23428"/>
                    </a:lnTo>
                    <a:lnTo>
                      <a:pt x="22111" y="23623"/>
                    </a:lnTo>
                    <a:lnTo>
                      <a:pt x="22111" y="23623"/>
                    </a:lnTo>
                    <a:lnTo>
                      <a:pt x="21792" y="23664"/>
                    </a:lnTo>
                    <a:lnTo>
                      <a:pt x="21473" y="23678"/>
                    </a:lnTo>
                    <a:lnTo>
                      <a:pt x="21181" y="23664"/>
                    </a:lnTo>
                    <a:lnTo>
                      <a:pt x="20904" y="23623"/>
                    </a:lnTo>
                    <a:lnTo>
                      <a:pt x="20641" y="23567"/>
                    </a:lnTo>
                    <a:lnTo>
                      <a:pt x="20405" y="23498"/>
                    </a:lnTo>
                    <a:lnTo>
                      <a:pt x="20183" y="23414"/>
                    </a:lnTo>
                    <a:lnTo>
                      <a:pt x="19989" y="23331"/>
                    </a:lnTo>
                    <a:lnTo>
                      <a:pt x="19808" y="23248"/>
                    </a:lnTo>
                    <a:lnTo>
                      <a:pt x="19656" y="23151"/>
                    </a:lnTo>
                    <a:lnTo>
                      <a:pt x="19406" y="22998"/>
                    </a:lnTo>
                    <a:lnTo>
                      <a:pt x="19253" y="22873"/>
                    </a:lnTo>
                    <a:lnTo>
                      <a:pt x="19212" y="22832"/>
                    </a:lnTo>
                    <a:lnTo>
                      <a:pt x="19212" y="22832"/>
                    </a:lnTo>
                    <a:lnTo>
                      <a:pt x="19378" y="22998"/>
                    </a:lnTo>
                    <a:lnTo>
                      <a:pt x="19572" y="23193"/>
                    </a:lnTo>
                    <a:lnTo>
                      <a:pt x="19836" y="23470"/>
                    </a:lnTo>
                    <a:lnTo>
                      <a:pt x="20127" y="23803"/>
                    </a:lnTo>
                    <a:lnTo>
                      <a:pt x="20460" y="24205"/>
                    </a:lnTo>
                    <a:lnTo>
                      <a:pt x="20807" y="24663"/>
                    </a:lnTo>
                    <a:lnTo>
                      <a:pt x="21168" y="25176"/>
                    </a:lnTo>
                    <a:lnTo>
                      <a:pt x="21334" y="25454"/>
                    </a:lnTo>
                    <a:lnTo>
                      <a:pt x="21514" y="25731"/>
                    </a:lnTo>
                    <a:lnTo>
                      <a:pt x="21681" y="26036"/>
                    </a:lnTo>
                    <a:lnTo>
                      <a:pt x="21833" y="26341"/>
                    </a:lnTo>
                    <a:lnTo>
                      <a:pt x="21986" y="26660"/>
                    </a:lnTo>
                    <a:lnTo>
                      <a:pt x="22125" y="26979"/>
                    </a:lnTo>
                    <a:lnTo>
                      <a:pt x="22263" y="27312"/>
                    </a:lnTo>
                    <a:lnTo>
                      <a:pt x="22374" y="27659"/>
                    </a:lnTo>
                    <a:lnTo>
                      <a:pt x="22485" y="28006"/>
                    </a:lnTo>
                    <a:lnTo>
                      <a:pt x="22569" y="28366"/>
                    </a:lnTo>
                    <a:lnTo>
                      <a:pt x="22638" y="28727"/>
                    </a:lnTo>
                    <a:lnTo>
                      <a:pt x="22680" y="29088"/>
                    </a:lnTo>
                    <a:lnTo>
                      <a:pt x="22707" y="29462"/>
                    </a:lnTo>
                    <a:lnTo>
                      <a:pt x="22707" y="29837"/>
                    </a:lnTo>
                    <a:lnTo>
                      <a:pt x="22693" y="30211"/>
                    </a:lnTo>
                    <a:lnTo>
                      <a:pt x="22652" y="30600"/>
                    </a:lnTo>
                    <a:lnTo>
                      <a:pt x="22652" y="30600"/>
                    </a:lnTo>
                    <a:lnTo>
                      <a:pt x="22582" y="30974"/>
                    </a:lnTo>
                    <a:lnTo>
                      <a:pt x="22513" y="31349"/>
                    </a:lnTo>
                    <a:lnTo>
                      <a:pt x="22361" y="32042"/>
                    </a:lnTo>
                    <a:lnTo>
                      <a:pt x="22194" y="32708"/>
                    </a:lnTo>
                    <a:lnTo>
                      <a:pt x="22014" y="33332"/>
                    </a:lnTo>
                    <a:lnTo>
                      <a:pt x="21681" y="34484"/>
                    </a:lnTo>
                    <a:lnTo>
                      <a:pt x="21528" y="35038"/>
                    </a:lnTo>
                    <a:lnTo>
                      <a:pt x="21403" y="35566"/>
                    </a:lnTo>
                    <a:lnTo>
                      <a:pt x="21362" y="35829"/>
                    </a:lnTo>
                    <a:lnTo>
                      <a:pt x="21320" y="36079"/>
                    </a:lnTo>
                    <a:lnTo>
                      <a:pt x="21292" y="36342"/>
                    </a:lnTo>
                    <a:lnTo>
                      <a:pt x="21279" y="36592"/>
                    </a:lnTo>
                    <a:lnTo>
                      <a:pt x="21265" y="36842"/>
                    </a:lnTo>
                    <a:lnTo>
                      <a:pt x="21279" y="37091"/>
                    </a:lnTo>
                    <a:lnTo>
                      <a:pt x="21292" y="37341"/>
                    </a:lnTo>
                    <a:lnTo>
                      <a:pt x="21334" y="37605"/>
                    </a:lnTo>
                    <a:lnTo>
                      <a:pt x="21376" y="37854"/>
                    </a:lnTo>
                    <a:lnTo>
                      <a:pt x="21445" y="38104"/>
                    </a:lnTo>
                    <a:lnTo>
                      <a:pt x="21542" y="38367"/>
                    </a:lnTo>
                    <a:lnTo>
                      <a:pt x="21639" y="38631"/>
                    </a:lnTo>
                    <a:lnTo>
                      <a:pt x="21764" y="38895"/>
                    </a:lnTo>
                    <a:lnTo>
                      <a:pt x="21917" y="39158"/>
                    </a:lnTo>
                    <a:lnTo>
                      <a:pt x="22083" y="39436"/>
                    </a:lnTo>
                    <a:lnTo>
                      <a:pt x="22277" y="39713"/>
                    </a:lnTo>
                    <a:lnTo>
                      <a:pt x="22277" y="39713"/>
                    </a:lnTo>
                    <a:lnTo>
                      <a:pt x="22166" y="39671"/>
                    </a:lnTo>
                    <a:lnTo>
                      <a:pt x="21861" y="39547"/>
                    </a:lnTo>
                    <a:lnTo>
                      <a:pt x="21667" y="39436"/>
                    </a:lnTo>
                    <a:lnTo>
                      <a:pt x="21431" y="39311"/>
                    </a:lnTo>
                    <a:lnTo>
                      <a:pt x="21168" y="39158"/>
                    </a:lnTo>
                    <a:lnTo>
                      <a:pt x="20904" y="38978"/>
                    </a:lnTo>
                    <a:lnTo>
                      <a:pt x="20613" y="38756"/>
                    </a:lnTo>
                    <a:lnTo>
                      <a:pt x="20335" y="38520"/>
                    </a:lnTo>
                    <a:lnTo>
                      <a:pt x="20044" y="38243"/>
                    </a:lnTo>
                    <a:lnTo>
                      <a:pt x="19781" y="37951"/>
                    </a:lnTo>
                    <a:lnTo>
                      <a:pt x="19642" y="37785"/>
                    </a:lnTo>
                    <a:lnTo>
                      <a:pt x="19517" y="37605"/>
                    </a:lnTo>
                    <a:lnTo>
                      <a:pt x="19392" y="37424"/>
                    </a:lnTo>
                    <a:lnTo>
                      <a:pt x="19281" y="37244"/>
                    </a:lnTo>
                    <a:lnTo>
                      <a:pt x="19170" y="37050"/>
                    </a:lnTo>
                    <a:lnTo>
                      <a:pt x="19073" y="36842"/>
                    </a:lnTo>
                    <a:lnTo>
                      <a:pt x="18976" y="36620"/>
                    </a:lnTo>
                    <a:lnTo>
                      <a:pt x="18893" y="36398"/>
                    </a:lnTo>
                    <a:lnTo>
                      <a:pt x="18893" y="36398"/>
                    </a:lnTo>
                    <a:lnTo>
                      <a:pt x="18810" y="36176"/>
                    </a:lnTo>
                    <a:lnTo>
                      <a:pt x="18726" y="35982"/>
                    </a:lnTo>
                    <a:lnTo>
                      <a:pt x="18643" y="35787"/>
                    </a:lnTo>
                    <a:lnTo>
                      <a:pt x="18546" y="35621"/>
                    </a:lnTo>
                    <a:lnTo>
                      <a:pt x="18449" y="35455"/>
                    </a:lnTo>
                    <a:lnTo>
                      <a:pt x="18352" y="35302"/>
                    </a:lnTo>
                    <a:lnTo>
                      <a:pt x="18255" y="35177"/>
                    </a:lnTo>
                    <a:lnTo>
                      <a:pt x="18144" y="35052"/>
                    </a:lnTo>
                    <a:lnTo>
                      <a:pt x="18033" y="34941"/>
                    </a:lnTo>
                    <a:lnTo>
                      <a:pt x="17922" y="34830"/>
                    </a:lnTo>
                    <a:lnTo>
                      <a:pt x="17797" y="34733"/>
                    </a:lnTo>
                    <a:lnTo>
                      <a:pt x="17672" y="34650"/>
                    </a:lnTo>
                    <a:lnTo>
                      <a:pt x="17422" y="34497"/>
                    </a:lnTo>
                    <a:lnTo>
                      <a:pt x="17145" y="34373"/>
                    </a:lnTo>
                    <a:lnTo>
                      <a:pt x="16868" y="34248"/>
                    </a:lnTo>
                    <a:lnTo>
                      <a:pt x="16562" y="34151"/>
                    </a:lnTo>
                    <a:lnTo>
                      <a:pt x="15897" y="33943"/>
                    </a:lnTo>
                    <a:lnTo>
                      <a:pt x="15536" y="33818"/>
                    </a:lnTo>
                    <a:lnTo>
                      <a:pt x="15148" y="33693"/>
                    </a:lnTo>
                    <a:lnTo>
                      <a:pt x="14759" y="33526"/>
                    </a:lnTo>
                    <a:lnTo>
                      <a:pt x="14343" y="33346"/>
                    </a:lnTo>
                    <a:lnTo>
                      <a:pt x="14343" y="33346"/>
                    </a:lnTo>
                    <a:lnTo>
                      <a:pt x="13913" y="33124"/>
                    </a:lnTo>
                    <a:lnTo>
                      <a:pt x="13483" y="32861"/>
                    </a:lnTo>
                    <a:lnTo>
                      <a:pt x="13067" y="32569"/>
                    </a:lnTo>
                    <a:lnTo>
                      <a:pt x="12651" y="32264"/>
                    </a:lnTo>
                    <a:lnTo>
                      <a:pt x="12249" y="31917"/>
                    </a:lnTo>
                    <a:lnTo>
                      <a:pt x="11874" y="31557"/>
                    </a:lnTo>
                    <a:lnTo>
                      <a:pt x="11500" y="31168"/>
                    </a:lnTo>
                    <a:lnTo>
                      <a:pt x="11167" y="30766"/>
                    </a:lnTo>
                    <a:lnTo>
                      <a:pt x="10848" y="30350"/>
                    </a:lnTo>
                    <a:lnTo>
                      <a:pt x="10570" y="29934"/>
                    </a:lnTo>
                    <a:lnTo>
                      <a:pt x="10445" y="29712"/>
                    </a:lnTo>
                    <a:lnTo>
                      <a:pt x="10320" y="29490"/>
                    </a:lnTo>
                    <a:lnTo>
                      <a:pt x="10210" y="29282"/>
                    </a:lnTo>
                    <a:lnTo>
                      <a:pt x="10112" y="29060"/>
                    </a:lnTo>
                    <a:lnTo>
                      <a:pt x="10029" y="28838"/>
                    </a:lnTo>
                    <a:lnTo>
                      <a:pt x="9946" y="28616"/>
                    </a:lnTo>
                    <a:lnTo>
                      <a:pt x="9877" y="28408"/>
                    </a:lnTo>
                    <a:lnTo>
                      <a:pt x="9821" y="28186"/>
                    </a:lnTo>
                    <a:lnTo>
                      <a:pt x="9780" y="27978"/>
                    </a:lnTo>
                    <a:lnTo>
                      <a:pt x="9752" y="27756"/>
                    </a:lnTo>
                    <a:lnTo>
                      <a:pt x="9738" y="27548"/>
                    </a:lnTo>
                    <a:lnTo>
                      <a:pt x="9738" y="27340"/>
                    </a:lnTo>
                    <a:lnTo>
                      <a:pt x="9738" y="27340"/>
                    </a:lnTo>
                    <a:lnTo>
                      <a:pt x="9696" y="27368"/>
                    </a:lnTo>
                    <a:lnTo>
                      <a:pt x="9585" y="27493"/>
                    </a:lnTo>
                    <a:lnTo>
                      <a:pt x="9433" y="27673"/>
                    </a:lnTo>
                    <a:lnTo>
                      <a:pt x="9252" y="27923"/>
                    </a:lnTo>
                    <a:lnTo>
                      <a:pt x="9169" y="28075"/>
                    </a:lnTo>
                    <a:lnTo>
                      <a:pt x="9086" y="28242"/>
                    </a:lnTo>
                    <a:lnTo>
                      <a:pt x="9003" y="28422"/>
                    </a:lnTo>
                    <a:lnTo>
                      <a:pt x="8933" y="28630"/>
                    </a:lnTo>
                    <a:lnTo>
                      <a:pt x="8878" y="28838"/>
                    </a:lnTo>
                    <a:lnTo>
                      <a:pt x="8822" y="29060"/>
                    </a:lnTo>
                    <a:lnTo>
                      <a:pt x="8795" y="29310"/>
                    </a:lnTo>
                    <a:lnTo>
                      <a:pt x="8781" y="29559"/>
                    </a:lnTo>
                    <a:lnTo>
                      <a:pt x="8781" y="29559"/>
                    </a:lnTo>
                    <a:lnTo>
                      <a:pt x="8767" y="29809"/>
                    </a:lnTo>
                    <a:lnTo>
                      <a:pt x="8725" y="30017"/>
                    </a:lnTo>
                    <a:lnTo>
                      <a:pt x="8698" y="30114"/>
                    </a:lnTo>
                    <a:lnTo>
                      <a:pt x="8656" y="30197"/>
                    </a:lnTo>
                    <a:lnTo>
                      <a:pt x="8614" y="30267"/>
                    </a:lnTo>
                    <a:lnTo>
                      <a:pt x="8573" y="30336"/>
                    </a:lnTo>
                    <a:lnTo>
                      <a:pt x="8517" y="30392"/>
                    </a:lnTo>
                    <a:lnTo>
                      <a:pt x="8462" y="30447"/>
                    </a:lnTo>
                    <a:lnTo>
                      <a:pt x="8392" y="30503"/>
                    </a:lnTo>
                    <a:lnTo>
                      <a:pt x="8323" y="30530"/>
                    </a:lnTo>
                    <a:lnTo>
                      <a:pt x="8184" y="30586"/>
                    </a:lnTo>
                    <a:lnTo>
                      <a:pt x="8018" y="30627"/>
                    </a:lnTo>
                    <a:lnTo>
                      <a:pt x="7851" y="30627"/>
                    </a:lnTo>
                    <a:lnTo>
                      <a:pt x="7671" y="30614"/>
                    </a:lnTo>
                    <a:lnTo>
                      <a:pt x="7477" y="30586"/>
                    </a:lnTo>
                    <a:lnTo>
                      <a:pt x="7283" y="30530"/>
                    </a:lnTo>
                    <a:lnTo>
                      <a:pt x="7089" y="30447"/>
                    </a:lnTo>
                    <a:lnTo>
                      <a:pt x="6894" y="30364"/>
                    </a:lnTo>
                    <a:lnTo>
                      <a:pt x="6700" y="30253"/>
                    </a:lnTo>
                    <a:lnTo>
                      <a:pt x="6506" y="30128"/>
                    </a:lnTo>
                    <a:lnTo>
                      <a:pt x="6506" y="30128"/>
                    </a:lnTo>
                    <a:lnTo>
                      <a:pt x="6298" y="30003"/>
                    </a:lnTo>
                    <a:lnTo>
                      <a:pt x="6034" y="29837"/>
                    </a:lnTo>
                    <a:lnTo>
                      <a:pt x="5729" y="29656"/>
                    </a:lnTo>
                    <a:lnTo>
                      <a:pt x="5410" y="29448"/>
                    </a:lnTo>
                    <a:lnTo>
                      <a:pt x="5050" y="29199"/>
                    </a:lnTo>
                    <a:lnTo>
                      <a:pt x="4689" y="28907"/>
                    </a:lnTo>
                    <a:lnTo>
                      <a:pt x="4509" y="28755"/>
                    </a:lnTo>
                    <a:lnTo>
                      <a:pt x="4328" y="28574"/>
                    </a:lnTo>
                    <a:lnTo>
                      <a:pt x="4148" y="28380"/>
                    </a:lnTo>
                    <a:lnTo>
                      <a:pt x="3968" y="28186"/>
                    </a:lnTo>
                    <a:lnTo>
                      <a:pt x="3787" y="27964"/>
                    </a:lnTo>
                    <a:lnTo>
                      <a:pt x="3607" y="27728"/>
                    </a:lnTo>
                    <a:lnTo>
                      <a:pt x="3440" y="27479"/>
                    </a:lnTo>
                    <a:lnTo>
                      <a:pt x="3274" y="27215"/>
                    </a:lnTo>
                    <a:lnTo>
                      <a:pt x="3121" y="26938"/>
                    </a:lnTo>
                    <a:lnTo>
                      <a:pt x="2969" y="26633"/>
                    </a:lnTo>
                    <a:lnTo>
                      <a:pt x="2830" y="26314"/>
                    </a:lnTo>
                    <a:lnTo>
                      <a:pt x="2705" y="25967"/>
                    </a:lnTo>
                    <a:lnTo>
                      <a:pt x="2594" y="25606"/>
                    </a:lnTo>
                    <a:lnTo>
                      <a:pt x="2483" y="25232"/>
                    </a:lnTo>
                    <a:lnTo>
                      <a:pt x="2386" y="24829"/>
                    </a:lnTo>
                    <a:lnTo>
                      <a:pt x="2317" y="24399"/>
                    </a:lnTo>
                    <a:lnTo>
                      <a:pt x="2248" y="23955"/>
                    </a:lnTo>
                    <a:lnTo>
                      <a:pt x="2206" y="23484"/>
                    </a:lnTo>
                    <a:lnTo>
                      <a:pt x="2178" y="22984"/>
                    </a:lnTo>
                    <a:lnTo>
                      <a:pt x="2164" y="22471"/>
                    </a:lnTo>
                    <a:lnTo>
                      <a:pt x="2164" y="22471"/>
                    </a:lnTo>
                    <a:lnTo>
                      <a:pt x="2164" y="22069"/>
                    </a:lnTo>
                    <a:lnTo>
                      <a:pt x="2123" y="21625"/>
                    </a:lnTo>
                    <a:lnTo>
                      <a:pt x="2067" y="21153"/>
                    </a:lnTo>
                    <a:lnTo>
                      <a:pt x="1998" y="20668"/>
                    </a:lnTo>
                    <a:lnTo>
                      <a:pt x="1915" y="20141"/>
                    </a:lnTo>
                    <a:lnTo>
                      <a:pt x="1804" y="19586"/>
                    </a:lnTo>
                    <a:lnTo>
                      <a:pt x="1679" y="19017"/>
                    </a:lnTo>
                    <a:lnTo>
                      <a:pt x="1540" y="18435"/>
                    </a:lnTo>
                    <a:lnTo>
                      <a:pt x="1388" y="17811"/>
                    </a:lnTo>
                    <a:lnTo>
                      <a:pt x="1221" y="17186"/>
                    </a:lnTo>
                    <a:lnTo>
                      <a:pt x="847" y="15882"/>
                    </a:lnTo>
                    <a:lnTo>
                      <a:pt x="444" y="14537"/>
                    </a:lnTo>
                    <a:lnTo>
                      <a:pt x="0" y="13164"/>
                    </a:lnTo>
                    <a:lnTo>
                      <a:pt x="0" y="13164"/>
                    </a:lnTo>
                    <a:lnTo>
                      <a:pt x="153" y="12997"/>
                    </a:lnTo>
                    <a:lnTo>
                      <a:pt x="319" y="12845"/>
                    </a:lnTo>
                    <a:lnTo>
                      <a:pt x="472" y="12706"/>
                    </a:lnTo>
                    <a:lnTo>
                      <a:pt x="639" y="12581"/>
                    </a:lnTo>
                    <a:lnTo>
                      <a:pt x="971" y="12359"/>
                    </a:lnTo>
                    <a:lnTo>
                      <a:pt x="1290" y="12165"/>
                    </a:lnTo>
                    <a:lnTo>
                      <a:pt x="1609" y="12012"/>
                    </a:lnTo>
                    <a:lnTo>
                      <a:pt x="1929" y="11888"/>
                    </a:lnTo>
                    <a:lnTo>
                      <a:pt x="2220" y="11791"/>
                    </a:lnTo>
                    <a:lnTo>
                      <a:pt x="2511" y="11721"/>
                    </a:lnTo>
                    <a:lnTo>
                      <a:pt x="2775" y="11666"/>
                    </a:lnTo>
                    <a:lnTo>
                      <a:pt x="3010" y="11638"/>
                    </a:lnTo>
                    <a:lnTo>
                      <a:pt x="3219" y="11624"/>
                    </a:lnTo>
                    <a:lnTo>
                      <a:pt x="3399" y="11610"/>
                    </a:lnTo>
                    <a:lnTo>
                      <a:pt x="3662" y="11610"/>
                    </a:lnTo>
                    <a:lnTo>
                      <a:pt x="3760" y="1162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77"/>
              <p:cNvSpPr/>
              <p:nvPr/>
            </p:nvSpPr>
            <p:spPr>
              <a:xfrm>
                <a:off x="3297450" y="782550"/>
                <a:ext cx="71800" cy="90200"/>
              </a:xfrm>
              <a:custGeom>
                <a:rect b="b" l="l" r="r" t="t"/>
                <a:pathLst>
                  <a:path extrusionOk="0" h="3608" w="2872">
                    <a:moveTo>
                      <a:pt x="1166" y="1"/>
                    </a:moveTo>
                    <a:lnTo>
                      <a:pt x="1013" y="14"/>
                    </a:lnTo>
                    <a:lnTo>
                      <a:pt x="888" y="42"/>
                    </a:lnTo>
                    <a:lnTo>
                      <a:pt x="764" y="98"/>
                    </a:lnTo>
                    <a:lnTo>
                      <a:pt x="653" y="153"/>
                    </a:lnTo>
                    <a:lnTo>
                      <a:pt x="556" y="236"/>
                    </a:lnTo>
                    <a:lnTo>
                      <a:pt x="458" y="333"/>
                    </a:lnTo>
                    <a:lnTo>
                      <a:pt x="389" y="458"/>
                    </a:lnTo>
                    <a:lnTo>
                      <a:pt x="320" y="597"/>
                    </a:lnTo>
                    <a:lnTo>
                      <a:pt x="264" y="750"/>
                    </a:lnTo>
                    <a:lnTo>
                      <a:pt x="209" y="916"/>
                    </a:lnTo>
                    <a:lnTo>
                      <a:pt x="167" y="1096"/>
                    </a:lnTo>
                    <a:lnTo>
                      <a:pt x="84" y="1471"/>
                    </a:lnTo>
                    <a:lnTo>
                      <a:pt x="42" y="1859"/>
                    </a:lnTo>
                    <a:lnTo>
                      <a:pt x="15" y="2275"/>
                    </a:lnTo>
                    <a:lnTo>
                      <a:pt x="1" y="2719"/>
                    </a:lnTo>
                    <a:lnTo>
                      <a:pt x="1" y="3163"/>
                    </a:lnTo>
                    <a:lnTo>
                      <a:pt x="1" y="3607"/>
                    </a:lnTo>
                    <a:lnTo>
                      <a:pt x="181" y="3441"/>
                    </a:lnTo>
                    <a:lnTo>
                      <a:pt x="361" y="3288"/>
                    </a:lnTo>
                    <a:lnTo>
                      <a:pt x="764" y="2983"/>
                    </a:lnTo>
                    <a:lnTo>
                      <a:pt x="1194" y="2664"/>
                    </a:lnTo>
                    <a:lnTo>
                      <a:pt x="1416" y="2511"/>
                    </a:lnTo>
                    <a:lnTo>
                      <a:pt x="1624" y="2345"/>
                    </a:lnTo>
                    <a:lnTo>
                      <a:pt x="1832" y="2164"/>
                    </a:lnTo>
                    <a:lnTo>
                      <a:pt x="2040" y="1970"/>
                    </a:lnTo>
                    <a:lnTo>
                      <a:pt x="2220" y="1776"/>
                    </a:lnTo>
                    <a:lnTo>
                      <a:pt x="2386" y="1554"/>
                    </a:lnTo>
                    <a:lnTo>
                      <a:pt x="2539" y="1318"/>
                    </a:lnTo>
                    <a:lnTo>
                      <a:pt x="2678" y="1055"/>
                    </a:lnTo>
                    <a:lnTo>
                      <a:pt x="2789" y="777"/>
                    </a:lnTo>
                    <a:lnTo>
                      <a:pt x="2830" y="625"/>
                    </a:lnTo>
                    <a:lnTo>
                      <a:pt x="2872" y="472"/>
                    </a:lnTo>
                    <a:lnTo>
                      <a:pt x="2442" y="292"/>
                    </a:lnTo>
                    <a:lnTo>
                      <a:pt x="2234" y="209"/>
                    </a:lnTo>
                    <a:lnTo>
                      <a:pt x="2026" y="139"/>
                    </a:lnTo>
                    <a:lnTo>
                      <a:pt x="1846" y="84"/>
                    </a:lnTo>
                    <a:lnTo>
                      <a:pt x="1651" y="42"/>
                    </a:lnTo>
                    <a:lnTo>
                      <a:pt x="1485" y="14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2F40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77"/>
              <p:cNvSpPr/>
              <p:nvPr/>
            </p:nvSpPr>
            <p:spPr>
              <a:xfrm>
                <a:off x="2860175" y="1007950"/>
                <a:ext cx="642950" cy="860025"/>
              </a:xfrm>
              <a:custGeom>
                <a:rect b="b" l="l" r="r" t="t"/>
                <a:pathLst>
                  <a:path extrusionOk="0" h="34401" w="25718">
                    <a:moveTo>
                      <a:pt x="17103" y="1"/>
                    </a:moveTo>
                    <a:lnTo>
                      <a:pt x="16881" y="15"/>
                    </a:lnTo>
                    <a:lnTo>
                      <a:pt x="16687" y="42"/>
                    </a:lnTo>
                    <a:lnTo>
                      <a:pt x="16507" y="84"/>
                    </a:lnTo>
                    <a:lnTo>
                      <a:pt x="16340" y="167"/>
                    </a:lnTo>
                    <a:lnTo>
                      <a:pt x="16202" y="250"/>
                    </a:lnTo>
                    <a:lnTo>
                      <a:pt x="16063" y="361"/>
                    </a:lnTo>
                    <a:lnTo>
                      <a:pt x="15952" y="500"/>
                    </a:lnTo>
                    <a:lnTo>
                      <a:pt x="15855" y="667"/>
                    </a:lnTo>
                    <a:lnTo>
                      <a:pt x="15786" y="847"/>
                    </a:lnTo>
                    <a:lnTo>
                      <a:pt x="15744" y="1055"/>
                    </a:lnTo>
                    <a:lnTo>
                      <a:pt x="15702" y="1291"/>
                    </a:lnTo>
                    <a:lnTo>
                      <a:pt x="15702" y="1554"/>
                    </a:lnTo>
                    <a:lnTo>
                      <a:pt x="15716" y="1846"/>
                    </a:lnTo>
                    <a:lnTo>
                      <a:pt x="15758" y="2303"/>
                    </a:lnTo>
                    <a:lnTo>
                      <a:pt x="15813" y="2747"/>
                    </a:lnTo>
                    <a:lnTo>
                      <a:pt x="15883" y="3191"/>
                    </a:lnTo>
                    <a:lnTo>
                      <a:pt x="15966" y="3635"/>
                    </a:lnTo>
                    <a:lnTo>
                      <a:pt x="16146" y="4481"/>
                    </a:lnTo>
                    <a:lnTo>
                      <a:pt x="16327" y="5286"/>
                    </a:lnTo>
                    <a:lnTo>
                      <a:pt x="16535" y="6049"/>
                    </a:lnTo>
                    <a:lnTo>
                      <a:pt x="16729" y="6756"/>
                    </a:lnTo>
                    <a:lnTo>
                      <a:pt x="16909" y="7408"/>
                    </a:lnTo>
                    <a:lnTo>
                      <a:pt x="17048" y="7990"/>
                    </a:lnTo>
                    <a:lnTo>
                      <a:pt x="17103" y="8254"/>
                    </a:lnTo>
                    <a:lnTo>
                      <a:pt x="17159" y="8504"/>
                    </a:lnTo>
                    <a:lnTo>
                      <a:pt x="17187" y="8726"/>
                    </a:lnTo>
                    <a:lnTo>
                      <a:pt x="17200" y="8934"/>
                    </a:lnTo>
                    <a:lnTo>
                      <a:pt x="17200" y="9114"/>
                    </a:lnTo>
                    <a:lnTo>
                      <a:pt x="17187" y="9280"/>
                    </a:lnTo>
                    <a:lnTo>
                      <a:pt x="17145" y="9419"/>
                    </a:lnTo>
                    <a:lnTo>
                      <a:pt x="17089" y="9544"/>
                    </a:lnTo>
                    <a:lnTo>
                      <a:pt x="17062" y="9586"/>
                    </a:lnTo>
                    <a:lnTo>
                      <a:pt x="17020" y="9627"/>
                    </a:lnTo>
                    <a:lnTo>
                      <a:pt x="16965" y="9669"/>
                    </a:lnTo>
                    <a:lnTo>
                      <a:pt x="16909" y="9697"/>
                    </a:lnTo>
                    <a:lnTo>
                      <a:pt x="16784" y="9752"/>
                    </a:lnTo>
                    <a:lnTo>
                      <a:pt x="16618" y="9766"/>
                    </a:lnTo>
                    <a:lnTo>
                      <a:pt x="16437" y="9752"/>
                    </a:lnTo>
                    <a:lnTo>
                      <a:pt x="16229" y="9710"/>
                    </a:lnTo>
                    <a:lnTo>
                      <a:pt x="15980" y="9655"/>
                    </a:lnTo>
                    <a:lnTo>
                      <a:pt x="15702" y="9558"/>
                    </a:lnTo>
                    <a:lnTo>
                      <a:pt x="15411" y="9447"/>
                    </a:lnTo>
                    <a:lnTo>
                      <a:pt x="15147" y="9322"/>
                    </a:lnTo>
                    <a:lnTo>
                      <a:pt x="14898" y="9211"/>
                    </a:lnTo>
                    <a:lnTo>
                      <a:pt x="14662" y="9086"/>
                    </a:lnTo>
                    <a:lnTo>
                      <a:pt x="14440" y="8961"/>
                    </a:lnTo>
                    <a:lnTo>
                      <a:pt x="14246" y="8837"/>
                    </a:lnTo>
                    <a:lnTo>
                      <a:pt x="13871" y="8587"/>
                    </a:lnTo>
                    <a:lnTo>
                      <a:pt x="13525" y="8337"/>
                    </a:lnTo>
                    <a:lnTo>
                      <a:pt x="13206" y="8088"/>
                    </a:lnTo>
                    <a:lnTo>
                      <a:pt x="12900" y="7838"/>
                    </a:lnTo>
                    <a:lnTo>
                      <a:pt x="12581" y="7602"/>
                    </a:lnTo>
                    <a:lnTo>
                      <a:pt x="12248" y="7380"/>
                    </a:lnTo>
                    <a:lnTo>
                      <a:pt x="12082" y="7283"/>
                    </a:lnTo>
                    <a:lnTo>
                      <a:pt x="11902" y="7186"/>
                    </a:lnTo>
                    <a:lnTo>
                      <a:pt x="11707" y="7089"/>
                    </a:lnTo>
                    <a:lnTo>
                      <a:pt x="11499" y="6992"/>
                    </a:lnTo>
                    <a:lnTo>
                      <a:pt x="11291" y="6909"/>
                    </a:lnTo>
                    <a:lnTo>
                      <a:pt x="11056" y="6839"/>
                    </a:lnTo>
                    <a:lnTo>
                      <a:pt x="10806" y="6770"/>
                    </a:lnTo>
                    <a:lnTo>
                      <a:pt x="10542" y="6700"/>
                    </a:lnTo>
                    <a:lnTo>
                      <a:pt x="10251" y="6645"/>
                    </a:lnTo>
                    <a:lnTo>
                      <a:pt x="9946" y="6589"/>
                    </a:lnTo>
                    <a:lnTo>
                      <a:pt x="9627" y="6562"/>
                    </a:lnTo>
                    <a:lnTo>
                      <a:pt x="9280" y="6534"/>
                    </a:lnTo>
                    <a:lnTo>
                      <a:pt x="8892" y="6506"/>
                    </a:lnTo>
                    <a:lnTo>
                      <a:pt x="8489" y="6492"/>
                    </a:lnTo>
                    <a:lnTo>
                      <a:pt x="8295" y="6506"/>
                    </a:lnTo>
                    <a:lnTo>
                      <a:pt x="8115" y="6520"/>
                    </a:lnTo>
                    <a:lnTo>
                      <a:pt x="7935" y="6548"/>
                    </a:lnTo>
                    <a:lnTo>
                      <a:pt x="7796" y="6589"/>
                    </a:lnTo>
                    <a:lnTo>
                      <a:pt x="7657" y="6645"/>
                    </a:lnTo>
                    <a:lnTo>
                      <a:pt x="7532" y="6700"/>
                    </a:lnTo>
                    <a:lnTo>
                      <a:pt x="7421" y="6784"/>
                    </a:lnTo>
                    <a:lnTo>
                      <a:pt x="7324" y="6867"/>
                    </a:lnTo>
                    <a:lnTo>
                      <a:pt x="7241" y="6964"/>
                    </a:lnTo>
                    <a:lnTo>
                      <a:pt x="7186" y="7061"/>
                    </a:lnTo>
                    <a:lnTo>
                      <a:pt x="7130" y="7172"/>
                    </a:lnTo>
                    <a:lnTo>
                      <a:pt x="7088" y="7297"/>
                    </a:lnTo>
                    <a:lnTo>
                      <a:pt x="7047" y="7436"/>
                    </a:lnTo>
                    <a:lnTo>
                      <a:pt x="7033" y="7574"/>
                    </a:lnTo>
                    <a:lnTo>
                      <a:pt x="7019" y="7727"/>
                    </a:lnTo>
                    <a:lnTo>
                      <a:pt x="7019" y="7879"/>
                    </a:lnTo>
                    <a:lnTo>
                      <a:pt x="7033" y="8032"/>
                    </a:lnTo>
                    <a:lnTo>
                      <a:pt x="7047" y="8212"/>
                    </a:lnTo>
                    <a:lnTo>
                      <a:pt x="7116" y="8559"/>
                    </a:lnTo>
                    <a:lnTo>
                      <a:pt x="7213" y="8934"/>
                    </a:lnTo>
                    <a:lnTo>
                      <a:pt x="7338" y="9336"/>
                    </a:lnTo>
                    <a:lnTo>
                      <a:pt x="7477" y="9738"/>
                    </a:lnTo>
                    <a:lnTo>
                      <a:pt x="7643" y="10154"/>
                    </a:lnTo>
                    <a:lnTo>
                      <a:pt x="7837" y="10584"/>
                    </a:lnTo>
                    <a:lnTo>
                      <a:pt x="8032" y="11028"/>
                    </a:lnTo>
                    <a:lnTo>
                      <a:pt x="8448" y="11902"/>
                    </a:lnTo>
                    <a:lnTo>
                      <a:pt x="8878" y="12748"/>
                    </a:lnTo>
                    <a:lnTo>
                      <a:pt x="9294" y="13567"/>
                    </a:lnTo>
                    <a:lnTo>
                      <a:pt x="9655" y="14316"/>
                    </a:lnTo>
                    <a:lnTo>
                      <a:pt x="9807" y="14662"/>
                    </a:lnTo>
                    <a:lnTo>
                      <a:pt x="9932" y="14968"/>
                    </a:lnTo>
                    <a:lnTo>
                      <a:pt x="10029" y="15259"/>
                    </a:lnTo>
                    <a:lnTo>
                      <a:pt x="10098" y="15509"/>
                    </a:lnTo>
                    <a:lnTo>
                      <a:pt x="10140" y="15717"/>
                    </a:lnTo>
                    <a:lnTo>
                      <a:pt x="10140" y="15814"/>
                    </a:lnTo>
                    <a:lnTo>
                      <a:pt x="10126" y="15897"/>
                    </a:lnTo>
                    <a:lnTo>
                      <a:pt x="10112" y="15966"/>
                    </a:lnTo>
                    <a:lnTo>
                      <a:pt x="10085" y="16036"/>
                    </a:lnTo>
                    <a:lnTo>
                      <a:pt x="10043" y="16091"/>
                    </a:lnTo>
                    <a:lnTo>
                      <a:pt x="10001" y="16119"/>
                    </a:lnTo>
                    <a:lnTo>
                      <a:pt x="9876" y="16188"/>
                    </a:lnTo>
                    <a:lnTo>
                      <a:pt x="9738" y="16230"/>
                    </a:lnTo>
                    <a:lnTo>
                      <a:pt x="9585" y="16258"/>
                    </a:lnTo>
                    <a:lnTo>
                      <a:pt x="9419" y="16285"/>
                    </a:lnTo>
                    <a:lnTo>
                      <a:pt x="9238" y="16299"/>
                    </a:lnTo>
                    <a:lnTo>
                      <a:pt x="9058" y="16299"/>
                    </a:lnTo>
                    <a:lnTo>
                      <a:pt x="8656" y="16285"/>
                    </a:lnTo>
                    <a:lnTo>
                      <a:pt x="8226" y="16230"/>
                    </a:lnTo>
                    <a:lnTo>
                      <a:pt x="7782" y="16147"/>
                    </a:lnTo>
                    <a:lnTo>
                      <a:pt x="7338" y="16050"/>
                    </a:lnTo>
                    <a:lnTo>
                      <a:pt x="6894" y="15939"/>
                    </a:lnTo>
                    <a:lnTo>
                      <a:pt x="6464" y="15814"/>
                    </a:lnTo>
                    <a:lnTo>
                      <a:pt x="6062" y="15689"/>
                    </a:lnTo>
                    <a:lnTo>
                      <a:pt x="5368" y="15467"/>
                    </a:lnTo>
                    <a:lnTo>
                      <a:pt x="4883" y="15287"/>
                    </a:lnTo>
                    <a:lnTo>
                      <a:pt x="4703" y="15217"/>
                    </a:lnTo>
                    <a:lnTo>
                      <a:pt x="4578" y="15134"/>
                    </a:lnTo>
                    <a:lnTo>
                      <a:pt x="4217" y="14884"/>
                    </a:lnTo>
                    <a:lnTo>
                      <a:pt x="3954" y="14732"/>
                    </a:lnTo>
                    <a:lnTo>
                      <a:pt x="3662" y="14565"/>
                    </a:lnTo>
                    <a:lnTo>
                      <a:pt x="3343" y="14399"/>
                    </a:lnTo>
                    <a:lnTo>
                      <a:pt x="2996" y="14232"/>
                    </a:lnTo>
                    <a:lnTo>
                      <a:pt x="2622" y="14066"/>
                    </a:lnTo>
                    <a:lnTo>
                      <a:pt x="2247" y="13941"/>
                    </a:lnTo>
                    <a:lnTo>
                      <a:pt x="1845" y="13830"/>
                    </a:lnTo>
                    <a:lnTo>
                      <a:pt x="1651" y="13789"/>
                    </a:lnTo>
                    <a:lnTo>
                      <a:pt x="1457" y="13761"/>
                    </a:lnTo>
                    <a:lnTo>
                      <a:pt x="1263" y="13733"/>
                    </a:lnTo>
                    <a:lnTo>
                      <a:pt x="888" y="13733"/>
                    </a:lnTo>
                    <a:lnTo>
                      <a:pt x="694" y="13747"/>
                    </a:lnTo>
                    <a:lnTo>
                      <a:pt x="514" y="13789"/>
                    </a:lnTo>
                    <a:lnTo>
                      <a:pt x="333" y="13830"/>
                    </a:lnTo>
                    <a:lnTo>
                      <a:pt x="167" y="13900"/>
                    </a:lnTo>
                    <a:lnTo>
                      <a:pt x="0" y="13983"/>
                    </a:lnTo>
                    <a:lnTo>
                      <a:pt x="181" y="14884"/>
                    </a:lnTo>
                    <a:lnTo>
                      <a:pt x="264" y="15314"/>
                    </a:lnTo>
                    <a:lnTo>
                      <a:pt x="319" y="15717"/>
                    </a:lnTo>
                    <a:lnTo>
                      <a:pt x="375" y="16105"/>
                    </a:lnTo>
                    <a:lnTo>
                      <a:pt x="403" y="16480"/>
                    </a:lnTo>
                    <a:lnTo>
                      <a:pt x="430" y="16826"/>
                    </a:lnTo>
                    <a:lnTo>
                      <a:pt x="430" y="17159"/>
                    </a:lnTo>
                    <a:lnTo>
                      <a:pt x="444" y="17672"/>
                    </a:lnTo>
                    <a:lnTo>
                      <a:pt x="472" y="18172"/>
                    </a:lnTo>
                    <a:lnTo>
                      <a:pt x="514" y="18643"/>
                    </a:lnTo>
                    <a:lnTo>
                      <a:pt x="583" y="19087"/>
                    </a:lnTo>
                    <a:lnTo>
                      <a:pt x="652" y="19517"/>
                    </a:lnTo>
                    <a:lnTo>
                      <a:pt x="749" y="19920"/>
                    </a:lnTo>
                    <a:lnTo>
                      <a:pt x="860" y="20294"/>
                    </a:lnTo>
                    <a:lnTo>
                      <a:pt x="971" y="20655"/>
                    </a:lnTo>
                    <a:lnTo>
                      <a:pt x="1096" y="21002"/>
                    </a:lnTo>
                    <a:lnTo>
                      <a:pt x="1235" y="21321"/>
                    </a:lnTo>
                    <a:lnTo>
                      <a:pt x="1387" y="21626"/>
                    </a:lnTo>
                    <a:lnTo>
                      <a:pt x="1540" y="21903"/>
                    </a:lnTo>
                    <a:lnTo>
                      <a:pt x="1706" y="22167"/>
                    </a:lnTo>
                    <a:lnTo>
                      <a:pt x="1873" y="22416"/>
                    </a:lnTo>
                    <a:lnTo>
                      <a:pt x="2053" y="22652"/>
                    </a:lnTo>
                    <a:lnTo>
                      <a:pt x="2234" y="22874"/>
                    </a:lnTo>
                    <a:lnTo>
                      <a:pt x="2414" y="23068"/>
                    </a:lnTo>
                    <a:lnTo>
                      <a:pt x="2594" y="23262"/>
                    </a:lnTo>
                    <a:lnTo>
                      <a:pt x="2775" y="23443"/>
                    </a:lnTo>
                    <a:lnTo>
                      <a:pt x="2955" y="23595"/>
                    </a:lnTo>
                    <a:lnTo>
                      <a:pt x="3316" y="23887"/>
                    </a:lnTo>
                    <a:lnTo>
                      <a:pt x="3676" y="24136"/>
                    </a:lnTo>
                    <a:lnTo>
                      <a:pt x="3995" y="24344"/>
                    </a:lnTo>
                    <a:lnTo>
                      <a:pt x="4300" y="24525"/>
                    </a:lnTo>
                    <a:lnTo>
                      <a:pt x="4564" y="24691"/>
                    </a:lnTo>
                    <a:lnTo>
                      <a:pt x="4772" y="24816"/>
                    </a:lnTo>
                    <a:lnTo>
                      <a:pt x="4966" y="24941"/>
                    </a:lnTo>
                    <a:lnTo>
                      <a:pt x="5160" y="25052"/>
                    </a:lnTo>
                    <a:lnTo>
                      <a:pt x="5355" y="25135"/>
                    </a:lnTo>
                    <a:lnTo>
                      <a:pt x="5549" y="25218"/>
                    </a:lnTo>
                    <a:lnTo>
                      <a:pt x="5743" y="25274"/>
                    </a:lnTo>
                    <a:lnTo>
                      <a:pt x="5937" y="25302"/>
                    </a:lnTo>
                    <a:lnTo>
                      <a:pt x="6117" y="25315"/>
                    </a:lnTo>
                    <a:lnTo>
                      <a:pt x="6284" y="25315"/>
                    </a:lnTo>
                    <a:lnTo>
                      <a:pt x="6450" y="25274"/>
                    </a:lnTo>
                    <a:lnTo>
                      <a:pt x="6589" y="25218"/>
                    </a:lnTo>
                    <a:lnTo>
                      <a:pt x="6658" y="25191"/>
                    </a:lnTo>
                    <a:lnTo>
                      <a:pt x="6728" y="25135"/>
                    </a:lnTo>
                    <a:lnTo>
                      <a:pt x="6783" y="25080"/>
                    </a:lnTo>
                    <a:lnTo>
                      <a:pt x="6839" y="25024"/>
                    </a:lnTo>
                    <a:lnTo>
                      <a:pt x="6880" y="24955"/>
                    </a:lnTo>
                    <a:lnTo>
                      <a:pt x="6922" y="24885"/>
                    </a:lnTo>
                    <a:lnTo>
                      <a:pt x="6964" y="24802"/>
                    </a:lnTo>
                    <a:lnTo>
                      <a:pt x="6991" y="24705"/>
                    </a:lnTo>
                    <a:lnTo>
                      <a:pt x="7033" y="24497"/>
                    </a:lnTo>
                    <a:lnTo>
                      <a:pt x="7047" y="24247"/>
                    </a:lnTo>
                    <a:lnTo>
                      <a:pt x="7061" y="23998"/>
                    </a:lnTo>
                    <a:lnTo>
                      <a:pt x="7088" y="23748"/>
                    </a:lnTo>
                    <a:lnTo>
                      <a:pt x="7144" y="23526"/>
                    </a:lnTo>
                    <a:lnTo>
                      <a:pt x="7199" y="23318"/>
                    </a:lnTo>
                    <a:lnTo>
                      <a:pt x="7269" y="23110"/>
                    </a:lnTo>
                    <a:lnTo>
                      <a:pt x="7352" y="22930"/>
                    </a:lnTo>
                    <a:lnTo>
                      <a:pt x="7435" y="22763"/>
                    </a:lnTo>
                    <a:lnTo>
                      <a:pt x="7518" y="22611"/>
                    </a:lnTo>
                    <a:lnTo>
                      <a:pt x="7699" y="22361"/>
                    </a:lnTo>
                    <a:lnTo>
                      <a:pt x="7851" y="22181"/>
                    </a:lnTo>
                    <a:lnTo>
                      <a:pt x="7962" y="22056"/>
                    </a:lnTo>
                    <a:lnTo>
                      <a:pt x="8004" y="22028"/>
                    </a:lnTo>
                    <a:lnTo>
                      <a:pt x="8004" y="22236"/>
                    </a:lnTo>
                    <a:lnTo>
                      <a:pt x="8018" y="22444"/>
                    </a:lnTo>
                    <a:lnTo>
                      <a:pt x="8046" y="22666"/>
                    </a:lnTo>
                    <a:lnTo>
                      <a:pt x="8087" y="22874"/>
                    </a:lnTo>
                    <a:lnTo>
                      <a:pt x="8143" y="23096"/>
                    </a:lnTo>
                    <a:lnTo>
                      <a:pt x="8212" y="23304"/>
                    </a:lnTo>
                    <a:lnTo>
                      <a:pt x="8295" y="23526"/>
                    </a:lnTo>
                    <a:lnTo>
                      <a:pt x="8378" y="23748"/>
                    </a:lnTo>
                    <a:lnTo>
                      <a:pt x="8476" y="23970"/>
                    </a:lnTo>
                    <a:lnTo>
                      <a:pt x="8586" y="24178"/>
                    </a:lnTo>
                    <a:lnTo>
                      <a:pt x="8711" y="24400"/>
                    </a:lnTo>
                    <a:lnTo>
                      <a:pt x="8836" y="24622"/>
                    </a:lnTo>
                    <a:lnTo>
                      <a:pt x="9114" y="25038"/>
                    </a:lnTo>
                    <a:lnTo>
                      <a:pt x="9433" y="25454"/>
                    </a:lnTo>
                    <a:lnTo>
                      <a:pt x="9766" y="25856"/>
                    </a:lnTo>
                    <a:lnTo>
                      <a:pt x="10140" y="26245"/>
                    </a:lnTo>
                    <a:lnTo>
                      <a:pt x="10515" y="26605"/>
                    </a:lnTo>
                    <a:lnTo>
                      <a:pt x="10917" y="26952"/>
                    </a:lnTo>
                    <a:lnTo>
                      <a:pt x="11333" y="27257"/>
                    </a:lnTo>
                    <a:lnTo>
                      <a:pt x="11749" y="27549"/>
                    </a:lnTo>
                    <a:lnTo>
                      <a:pt x="12179" y="27812"/>
                    </a:lnTo>
                    <a:lnTo>
                      <a:pt x="12609" y="28034"/>
                    </a:lnTo>
                    <a:lnTo>
                      <a:pt x="13025" y="28214"/>
                    </a:lnTo>
                    <a:lnTo>
                      <a:pt x="13414" y="28381"/>
                    </a:lnTo>
                    <a:lnTo>
                      <a:pt x="13802" y="28506"/>
                    </a:lnTo>
                    <a:lnTo>
                      <a:pt x="14163" y="28631"/>
                    </a:lnTo>
                    <a:lnTo>
                      <a:pt x="14828" y="28839"/>
                    </a:lnTo>
                    <a:lnTo>
                      <a:pt x="15134" y="28936"/>
                    </a:lnTo>
                    <a:lnTo>
                      <a:pt x="15411" y="29061"/>
                    </a:lnTo>
                    <a:lnTo>
                      <a:pt x="15688" y="29185"/>
                    </a:lnTo>
                    <a:lnTo>
                      <a:pt x="15938" y="29338"/>
                    </a:lnTo>
                    <a:lnTo>
                      <a:pt x="16063" y="29421"/>
                    </a:lnTo>
                    <a:lnTo>
                      <a:pt x="16188" y="29518"/>
                    </a:lnTo>
                    <a:lnTo>
                      <a:pt x="16299" y="29629"/>
                    </a:lnTo>
                    <a:lnTo>
                      <a:pt x="16410" y="29740"/>
                    </a:lnTo>
                    <a:lnTo>
                      <a:pt x="16521" y="29865"/>
                    </a:lnTo>
                    <a:lnTo>
                      <a:pt x="16618" y="29990"/>
                    </a:lnTo>
                    <a:lnTo>
                      <a:pt x="16715" y="30143"/>
                    </a:lnTo>
                    <a:lnTo>
                      <a:pt x="16812" y="30309"/>
                    </a:lnTo>
                    <a:lnTo>
                      <a:pt x="16895" y="30475"/>
                    </a:lnTo>
                    <a:lnTo>
                      <a:pt x="16992" y="30670"/>
                    </a:lnTo>
                    <a:lnTo>
                      <a:pt x="17076" y="30864"/>
                    </a:lnTo>
                    <a:lnTo>
                      <a:pt x="17159" y="31086"/>
                    </a:lnTo>
                    <a:lnTo>
                      <a:pt x="17242" y="31308"/>
                    </a:lnTo>
                    <a:lnTo>
                      <a:pt x="17339" y="31530"/>
                    </a:lnTo>
                    <a:lnTo>
                      <a:pt x="17436" y="31738"/>
                    </a:lnTo>
                    <a:lnTo>
                      <a:pt x="17547" y="31932"/>
                    </a:lnTo>
                    <a:lnTo>
                      <a:pt x="17658" y="32112"/>
                    </a:lnTo>
                    <a:lnTo>
                      <a:pt x="17783" y="32293"/>
                    </a:lnTo>
                    <a:lnTo>
                      <a:pt x="17908" y="32473"/>
                    </a:lnTo>
                    <a:lnTo>
                      <a:pt x="18047" y="32639"/>
                    </a:lnTo>
                    <a:lnTo>
                      <a:pt x="18310" y="32931"/>
                    </a:lnTo>
                    <a:lnTo>
                      <a:pt x="18601" y="33208"/>
                    </a:lnTo>
                    <a:lnTo>
                      <a:pt x="18879" y="33444"/>
                    </a:lnTo>
                    <a:lnTo>
                      <a:pt x="19170" y="33666"/>
                    </a:lnTo>
                    <a:lnTo>
                      <a:pt x="19434" y="33846"/>
                    </a:lnTo>
                    <a:lnTo>
                      <a:pt x="19697" y="33999"/>
                    </a:lnTo>
                    <a:lnTo>
                      <a:pt x="19933" y="34124"/>
                    </a:lnTo>
                    <a:lnTo>
                      <a:pt x="20127" y="34235"/>
                    </a:lnTo>
                    <a:lnTo>
                      <a:pt x="20432" y="34359"/>
                    </a:lnTo>
                    <a:lnTo>
                      <a:pt x="20543" y="34401"/>
                    </a:lnTo>
                    <a:lnTo>
                      <a:pt x="20349" y="34124"/>
                    </a:lnTo>
                    <a:lnTo>
                      <a:pt x="20183" y="33846"/>
                    </a:lnTo>
                    <a:lnTo>
                      <a:pt x="20030" y="33583"/>
                    </a:lnTo>
                    <a:lnTo>
                      <a:pt x="19905" y="33319"/>
                    </a:lnTo>
                    <a:lnTo>
                      <a:pt x="19808" y="33055"/>
                    </a:lnTo>
                    <a:lnTo>
                      <a:pt x="19711" y="32792"/>
                    </a:lnTo>
                    <a:lnTo>
                      <a:pt x="19642" y="32542"/>
                    </a:lnTo>
                    <a:lnTo>
                      <a:pt x="19600" y="32293"/>
                    </a:lnTo>
                    <a:lnTo>
                      <a:pt x="19558" y="32029"/>
                    </a:lnTo>
                    <a:lnTo>
                      <a:pt x="19545" y="31779"/>
                    </a:lnTo>
                    <a:lnTo>
                      <a:pt x="19531" y="31530"/>
                    </a:lnTo>
                    <a:lnTo>
                      <a:pt x="19545" y="31280"/>
                    </a:lnTo>
                    <a:lnTo>
                      <a:pt x="19558" y="31030"/>
                    </a:lnTo>
                    <a:lnTo>
                      <a:pt x="19586" y="30767"/>
                    </a:lnTo>
                    <a:lnTo>
                      <a:pt x="19628" y="30517"/>
                    </a:lnTo>
                    <a:lnTo>
                      <a:pt x="19669" y="30254"/>
                    </a:lnTo>
                    <a:lnTo>
                      <a:pt x="19794" y="29726"/>
                    </a:lnTo>
                    <a:lnTo>
                      <a:pt x="19947" y="29172"/>
                    </a:lnTo>
                    <a:lnTo>
                      <a:pt x="20280" y="28020"/>
                    </a:lnTo>
                    <a:lnTo>
                      <a:pt x="20460" y="27396"/>
                    </a:lnTo>
                    <a:lnTo>
                      <a:pt x="20627" y="26730"/>
                    </a:lnTo>
                    <a:lnTo>
                      <a:pt x="20779" y="26037"/>
                    </a:lnTo>
                    <a:lnTo>
                      <a:pt x="20848" y="25662"/>
                    </a:lnTo>
                    <a:lnTo>
                      <a:pt x="20918" y="25288"/>
                    </a:lnTo>
                    <a:lnTo>
                      <a:pt x="20959" y="24899"/>
                    </a:lnTo>
                    <a:lnTo>
                      <a:pt x="20973" y="24525"/>
                    </a:lnTo>
                    <a:lnTo>
                      <a:pt x="20973" y="24150"/>
                    </a:lnTo>
                    <a:lnTo>
                      <a:pt x="20946" y="23776"/>
                    </a:lnTo>
                    <a:lnTo>
                      <a:pt x="20904" y="23415"/>
                    </a:lnTo>
                    <a:lnTo>
                      <a:pt x="20835" y="23054"/>
                    </a:lnTo>
                    <a:lnTo>
                      <a:pt x="20751" y="22694"/>
                    </a:lnTo>
                    <a:lnTo>
                      <a:pt x="20640" y="22347"/>
                    </a:lnTo>
                    <a:lnTo>
                      <a:pt x="20529" y="22000"/>
                    </a:lnTo>
                    <a:lnTo>
                      <a:pt x="20391" y="21667"/>
                    </a:lnTo>
                    <a:lnTo>
                      <a:pt x="20252" y="21348"/>
                    </a:lnTo>
                    <a:lnTo>
                      <a:pt x="20099" y="21029"/>
                    </a:lnTo>
                    <a:lnTo>
                      <a:pt x="19947" y="20724"/>
                    </a:lnTo>
                    <a:lnTo>
                      <a:pt x="19780" y="20419"/>
                    </a:lnTo>
                    <a:lnTo>
                      <a:pt x="19600" y="20142"/>
                    </a:lnTo>
                    <a:lnTo>
                      <a:pt x="19434" y="19864"/>
                    </a:lnTo>
                    <a:lnTo>
                      <a:pt x="19073" y="19351"/>
                    </a:lnTo>
                    <a:lnTo>
                      <a:pt x="18726" y="18893"/>
                    </a:lnTo>
                    <a:lnTo>
                      <a:pt x="18393" y="18491"/>
                    </a:lnTo>
                    <a:lnTo>
                      <a:pt x="18102" y="18158"/>
                    </a:lnTo>
                    <a:lnTo>
                      <a:pt x="17838" y="17881"/>
                    </a:lnTo>
                    <a:lnTo>
                      <a:pt x="17644" y="17686"/>
                    </a:lnTo>
                    <a:lnTo>
                      <a:pt x="17519" y="17561"/>
                    </a:lnTo>
                    <a:lnTo>
                      <a:pt x="17672" y="17686"/>
                    </a:lnTo>
                    <a:lnTo>
                      <a:pt x="17922" y="17839"/>
                    </a:lnTo>
                    <a:lnTo>
                      <a:pt x="18074" y="17936"/>
                    </a:lnTo>
                    <a:lnTo>
                      <a:pt x="18255" y="18019"/>
                    </a:lnTo>
                    <a:lnTo>
                      <a:pt x="18449" y="18102"/>
                    </a:lnTo>
                    <a:lnTo>
                      <a:pt x="18671" y="18186"/>
                    </a:lnTo>
                    <a:lnTo>
                      <a:pt x="18907" y="18255"/>
                    </a:lnTo>
                    <a:lnTo>
                      <a:pt x="19170" y="18311"/>
                    </a:lnTo>
                    <a:lnTo>
                      <a:pt x="19447" y="18352"/>
                    </a:lnTo>
                    <a:lnTo>
                      <a:pt x="19739" y="18366"/>
                    </a:lnTo>
                    <a:lnTo>
                      <a:pt x="20058" y="18352"/>
                    </a:lnTo>
                    <a:lnTo>
                      <a:pt x="20377" y="18311"/>
                    </a:lnTo>
                    <a:lnTo>
                      <a:pt x="21528" y="18116"/>
                    </a:lnTo>
                    <a:lnTo>
                      <a:pt x="21972" y="18047"/>
                    </a:lnTo>
                    <a:lnTo>
                      <a:pt x="22374" y="18019"/>
                    </a:lnTo>
                    <a:lnTo>
                      <a:pt x="22777" y="18019"/>
                    </a:lnTo>
                    <a:lnTo>
                      <a:pt x="22971" y="18033"/>
                    </a:lnTo>
                    <a:lnTo>
                      <a:pt x="23179" y="18061"/>
                    </a:lnTo>
                    <a:lnTo>
                      <a:pt x="23401" y="18102"/>
                    </a:lnTo>
                    <a:lnTo>
                      <a:pt x="23623" y="18158"/>
                    </a:lnTo>
                    <a:lnTo>
                      <a:pt x="23872" y="18227"/>
                    </a:lnTo>
                    <a:lnTo>
                      <a:pt x="24136" y="18311"/>
                    </a:lnTo>
                    <a:lnTo>
                      <a:pt x="24635" y="18477"/>
                    </a:lnTo>
                    <a:lnTo>
                      <a:pt x="25010" y="18616"/>
                    </a:lnTo>
                    <a:lnTo>
                      <a:pt x="25273" y="18727"/>
                    </a:lnTo>
                    <a:lnTo>
                      <a:pt x="25467" y="18824"/>
                    </a:lnTo>
                    <a:lnTo>
                      <a:pt x="25578" y="18879"/>
                    </a:lnTo>
                    <a:lnTo>
                      <a:pt x="25648" y="18935"/>
                    </a:lnTo>
                    <a:lnTo>
                      <a:pt x="25676" y="18962"/>
                    </a:lnTo>
                    <a:lnTo>
                      <a:pt x="25703" y="18727"/>
                    </a:lnTo>
                    <a:lnTo>
                      <a:pt x="25717" y="18505"/>
                    </a:lnTo>
                    <a:lnTo>
                      <a:pt x="25717" y="18269"/>
                    </a:lnTo>
                    <a:lnTo>
                      <a:pt x="25703" y="18047"/>
                    </a:lnTo>
                    <a:lnTo>
                      <a:pt x="25676" y="17825"/>
                    </a:lnTo>
                    <a:lnTo>
                      <a:pt x="25634" y="17603"/>
                    </a:lnTo>
                    <a:lnTo>
                      <a:pt x="25578" y="17381"/>
                    </a:lnTo>
                    <a:lnTo>
                      <a:pt x="25509" y="17159"/>
                    </a:lnTo>
                    <a:lnTo>
                      <a:pt x="25426" y="16937"/>
                    </a:lnTo>
                    <a:lnTo>
                      <a:pt x="25329" y="16715"/>
                    </a:lnTo>
                    <a:lnTo>
                      <a:pt x="25218" y="16507"/>
                    </a:lnTo>
                    <a:lnTo>
                      <a:pt x="25107" y="16299"/>
                    </a:lnTo>
                    <a:lnTo>
                      <a:pt x="24982" y="16077"/>
                    </a:lnTo>
                    <a:lnTo>
                      <a:pt x="24843" y="15883"/>
                    </a:lnTo>
                    <a:lnTo>
                      <a:pt x="24552" y="15467"/>
                    </a:lnTo>
                    <a:lnTo>
                      <a:pt x="24219" y="15065"/>
                    </a:lnTo>
                    <a:lnTo>
                      <a:pt x="23872" y="14676"/>
                    </a:lnTo>
                    <a:lnTo>
                      <a:pt x="23498" y="14302"/>
                    </a:lnTo>
                    <a:lnTo>
                      <a:pt x="23096" y="13941"/>
                    </a:lnTo>
                    <a:lnTo>
                      <a:pt x="22693" y="13581"/>
                    </a:lnTo>
                    <a:lnTo>
                      <a:pt x="22277" y="13248"/>
                    </a:lnTo>
                    <a:lnTo>
                      <a:pt x="21861" y="12915"/>
                    </a:lnTo>
                    <a:lnTo>
                      <a:pt x="21445" y="12596"/>
                    </a:lnTo>
                    <a:lnTo>
                      <a:pt x="20654" y="12013"/>
                    </a:lnTo>
                    <a:lnTo>
                      <a:pt x="19947" y="11500"/>
                    </a:lnTo>
                    <a:lnTo>
                      <a:pt x="19628" y="11264"/>
                    </a:lnTo>
                    <a:lnTo>
                      <a:pt x="19350" y="11028"/>
                    </a:lnTo>
                    <a:lnTo>
                      <a:pt x="19087" y="10792"/>
                    </a:lnTo>
                    <a:lnTo>
                      <a:pt x="18851" y="10557"/>
                    </a:lnTo>
                    <a:lnTo>
                      <a:pt x="18657" y="10321"/>
                    </a:lnTo>
                    <a:lnTo>
                      <a:pt x="18574" y="10196"/>
                    </a:lnTo>
                    <a:lnTo>
                      <a:pt x="18490" y="10071"/>
                    </a:lnTo>
                    <a:lnTo>
                      <a:pt x="18421" y="9932"/>
                    </a:lnTo>
                    <a:lnTo>
                      <a:pt x="18352" y="9808"/>
                    </a:lnTo>
                    <a:lnTo>
                      <a:pt x="18296" y="9669"/>
                    </a:lnTo>
                    <a:lnTo>
                      <a:pt x="18255" y="9516"/>
                    </a:lnTo>
                    <a:lnTo>
                      <a:pt x="18213" y="9364"/>
                    </a:lnTo>
                    <a:lnTo>
                      <a:pt x="18185" y="9211"/>
                    </a:lnTo>
                    <a:lnTo>
                      <a:pt x="18171" y="9059"/>
                    </a:lnTo>
                    <a:lnTo>
                      <a:pt x="18157" y="8892"/>
                    </a:lnTo>
                    <a:lnTo>
                      <a:pt x="18157" y="8712"/>
                    </a:lnTo>
                    <a:lnTo>
                      <a:pt x="18171" y="8531"/>
                    </a:lnTo>
                    <a:lnTo>
                      <a:pt x="18185" y="8337"/>
                    </a:lnTo>
                    <a:lnTo>
                      <a:pt x="18213" y="8143"/>
                    </a:lnTo>
                    <a:lnTo>
                      <a:pt x="18255" y="7949"/>
                    </a:lnTo>
                    <a:lnTo>
                      <a:pt x="18324" y="7769"/>
                    </a:lnTo>
                    <a:lnTo>
                      <a:pt x="18407" y="7602"/>
                    </a:lnTo>
                    <a:lnTo>
                      <a:pt x="18518" y="7463"/>
                    </a:lnTo>
                    <a:lnTo>
                      <a:pt x="18643" y="7339"/>
                    </a:lnTo>
                    <a:lnTo>
                      <a:pt x="18782" y="7214"/>
                    </a:lnTo>
                    <a:lnTo>
                      <a:pt x="18934" y="7117"/>
                    </a:lnTo>
                    <a:lnTo>
                      <a:pt x="19101" y="7019"/>
                    </a:lnTo>
                    <a:lnTo>
                      <a:pt x="19281" y="6936"/>
                    </a:lnTo>
                    <a:lnTo>
                      <a:pt x="19461" y="6867"/>
                    </a:lnTo>
                    <a:lnTo>
                      <a:pt x="19656" y="6798"/>
                    </a:lnTo>
                    <a:lnTo>
                      <a:pt x="19864" y="6728"/>
                    </a:lnTo>
                    <a:lnTo>
                      <a:pt x="20294" y="6617"/>
                    </a:lnTo>
                    <a:lnTo>
                      <a:pt x="20737" y="6506"/>
                    </a:lnTo>
                    <a:lnTo>
                      <a:pt x="21181" y="6409"/>
                    </a:lnTo>
                    <a:lnTo>
                      <a:pt x="21611" y="6284"/>
                    </a:lnTo>
                    <a:lnTo>
                      <a:pt x="21819" y="6215"/>
                    </a:lnTo>
                    <a:lnTo>
                      <a:pt x="22027" y="6146"/>
                    </a:lnTo>
                    <a:lnTo>
                      <a:pt x="22236" y="6062"/>
                    </a:lnTo>
                    <a:lnTo>
                      <a:pt x="22416" y="5979"/>
                    </a:lnTo>
                    <a:lnTo>
                      <a:pt x="22596" y="5868"/>
                    </a:lnTo>
                    <a:lnTo>
                      <a:pt x="22763" y="5757"/>
                    </a:lnTo>
                    <a:lnTo>
                      <a:pt x="22915" y="5632"/>
                    </a:lnTo>
                    <a:lnTo>
                      <a:pt x="23054" y="5494"/>
                    </a:lnTo>
                    <a:lnTo>
                      <a:pt x="23179" y="5341"/>
                    </a:lnTo>
                    <a:lnTo>
                      <a:pt x="23290" y="5175"/>
                    </a:lnTo>
                    <a:lnTo>
                      <a:pt x="23387" y="4980"/>
                    </a:lnTo>
                    <a:lnTo>
                      <a:pt x="23456" y="4772"/>
                    </a:lnTo>
                    <a:lnTo>
                      <a:pt x="23498" y="4606"/>
                    </a:lnTo>
                    <a:lnTo>
                      <a:pt x="23526" y="4453"/>
                    </a:lnTo>
                    <a:lnTo>
                      <a:pt x="23539" y="4301"/>
                    </a:lnTo>
                    <a:lnTo>
                      <a:pt x="23553" y="4148"/>
                    </a:lnTo>
                    <a:lnTo>
                      <a:pt x="23553" y="4009"/>
                    </a:lnTo>
                    <a:lnTo>
                      <a:pt x="23539" y="3871"/>
                    </a:lnTo>
                    <a:lnTo>
                      <a:pt x="23526" y="3732"/>
                    </a:lnTo>
                    <a:lnTo>
                      <a:pt x="23498" y="3607"/>
                    </a:lnTo>
                    <a:lnTo>
                      <a:pt x="23470" y="3469"/>
                    </a:lnTo>
                    <a:lnTo>
                      <a:pt x="23428" y="3344"/>
                    </a:lnTo>
                    <a:lnTo>
                      <a:pt x="23317" y="3108"/>
                    </a:lnTo>
                    <a:lnTo>
                      <a:pt x="23193" y="2872"/>
                    </a:lnTo>
                    <a:lnTo>
                      <a:pt x="23026" y="2664"/>
                    </a:lnTo>
                    <a:lnTo>
                      <a:pt x="22305" y="2192"/>
                    </a:lnTo>
                    <a:lnTo>
                      <a:pt x="21597" y="1762"/>
                    </a:lnTo>
                    <a:lnTo>
                      <a:pt x="20890" y="1360"/>
                    </a:lnTo>
                    <a:lnTo>
                      <a:pt x="20210" y="999"/>
                    </a:lnTo>
                    <a:lnTo>
                      <a:pt x="19558" y="694"/>
                    </a:lnTo>
                    <a:lnTo>
                      <a:pt x="19253" y="556"/>
                    </a:lnTo>
                    <a:lnTo>
                      <a:pt x="18948" y="431"/>
                    </a:lnTo>
                    <a:lnTo>
                      <a:pt x="18643" y="320"/>
                    </a:lnTo>
                    <a:lnTo>
                      <a:pt x="18366" y="223"/>
                    </a:lnTo>
                    <a:lnTo>
                      <a:pt x="18088" y="153"/>
                    </a:lnTo>
                    <a:lnTo>
                      <a:pt x="17825" y="84"/>
                    </a:lnTo>
                    <a:lnTo>
                      <a:pt x="17561" y="42"/>
                    </a:lnTo>
                    <a:lnTo>
                      <a:pt x="17325" y="15"/>
                    </a:lnTo>
                    <a:lnTo>
                      <a:pt x="17103" y="1"/>
                    </a:lnTo>
                    <a:close/>
                  </a:path>
                </a:pathLst>
              </a:custGeom>
              <a:solidFill>
                <a:srgbClr val="83CF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77"/>
              <p:cNvSpPr/>
              <p:nvPr/>
            </p:nvSpPr>
            <p:spPr>
              <a:xfrm>
                <a:off x="2889650" y="1281225"/>
                <a:ext cx="613475" cy="586750"/>
              </a:xfrm>
              <a:custGeom>
                <a:rect b="b" l="l" r="r" t="t"/>
                <a:pathLst>
                  <a:path extrusionOk="0" h="23470" w="24539">
                    <a:moveTo>
                      <a:pt x="17339" y="0"/>
                    </a:moveTo>
                    <a:lnTo>
                      <a:pt x="17173" y="14"/>
                    </a:lnTo>
                    <a:lnTo>
                      <a:pt x="17006" y="42"/>
                    </a:lnTo>
                    <a:lnTo>
                      <a:pt x="16868" y="69"/>
                    </a:lnTo>
                    <a:lnTo>
                      <a:pt x="16729" y="125"/>
                    </a:lnTo>
                    <a:lnTo>
                      <a:pt x="16590" y="180"/>
                    </a:lnTo>
                    <a:lnTo>
                      <a:pt x="16479" y="250"/>
                    </a:lnTo>
                    <a:lnTo>
                      <a:pt x="16382" y="347"/>
                    </a:lnTo>
                    <a:lnTo>
                      <a:pt x="16285" y="444"/>
                    </a:lnTo>
                    <a:lnTo>
                      <a:pt x="16216" y="555"/>
                    </a:lnTo>
                    <a:lnTo>
                      <a:pt x="16146" y="694"/>
                    </a:lnTo>
                    <a:lnTo>
                      <a:pt x="16105" y="832"/>
                    </a:lnTo>
                    <a:lnTo>
                      <a:pt x="16063" y="999"/>
                    </a:lnTo>
                    <a:lnTo>
                      <a:pt x="16021" y="1332"/>
                    </a:lnTo>
                    <a:lnTo>
                      <a:pt x="15994" y="1651"/>
                    </a:lnTo>
                    <a:lnTo>
                      <a:pt x="15952" y="2275"/>
                    </a:lnTo>
                    <a:lnTo>
                      <a:pt x="15924" y="2844"/>
                    </a:lnTo>
                    <a:lnTo>
                      <a:pt x="15924" y="3371"/>
                    </a:lnTo>
                    <a:lnTo>
                      <a:pt x="15924" y="4259"/>
                    </a:lnTo>
                    <a:lnTo>
                      <a:pt x="15910" y="4619"/>
                    </a:lnTo>
                    <a:lnTo>
                      <a:pt x="15883" y="4772"/>
                    </a:lnTo>
                    <a:lnTo>
                      <a:pt x="15869" y="4910"/>
                    </a:lnTo>
                    <a:lnTo>
                      <a:pt x="15827" y="5021"/>
                    </a:lnTo>
                    <a:lnTo>
                      <a:pt x="15786" y="5132"/>
                    </a:lnTo>
                    <a:lnTo>
                      <a:pt x="15730" y="5216"/>
                    </a:lnTo>
                    <a:lnTo>
                      <a:pt x="15675" y="5271"/>
                    </a:lnTo>
                    <a:lnTo>
                      <a:pt x="15591" y="5313"/>
                    </a:lnTo>
                    <a:lnTo>
                      <a:pt x="15494" y="5340"/>
                    </a:lnTo>
                    <a:lnTo>
                      <a:pt x="15383" y="5340"/>
                    </a:lnTo>
                    <a:lnTo>
                      <a:pt x="15258" y="5313"/>
                    </a:lnTo>
                    <a:lnTo>
                      <a:pt x="15106" y="5271"/>
                    </a:lnTo>
                    <a:lnTo>
                      <a:pt x="14953" y="5202"/>
                    </a:lnTo>
                    <a:lnTo>
                      <a:pt x="14759" y="5119"/>
                    </a:lnTo>
                    <a:lnTo>
                      <a:pt x="14551" y="4994"/>
                    </a:lnTo>
                    <a:lnTo>
                      <a:pt x="14315" y="4855"/>
                    </a:lnTo>
                    <a:lnTo>
                      <a:pt x="14066" y="4702"/>
                    </a:lnTo>
                    <a:lnTo>
                      <a:pt x="13469" y="4286"/>
                    </a:lnTo>
                    <a:lnTo>
                      <a:pt x="13164" y="4078"/>
                    </a:lnTo>
                    <a:lnTo>
                      <a:pt x="12873" y="3898"/>
                    </a:lnTo>
                    <a:lnTo>
                      <a:pt x="12595" y="3731"/>
                    </a:lnTo>
                    <a:lnTo>
                      <a:pt x="12346" y="3607"/>
                    </a:lnTo>
                    <a:lnTo>
                      <a:pt x="12110" y="3510"/>
                    </a:lnTo>
                    <a:lnTo>
                      <a:pt x="11888" y="3426"/>
                    </a:lnTo>
                    <a:lnTo>
                      <a:pt x="11680" y="3385"/>
                    </a:lnTo>
                    <a:lnTo>
                      <a:pt x="11499" y="3357"/>
                    </a:lnTo>
                    <a:lnTo>
                      <a:pt x="11333" y="3357"/>
                    </a:lnTo>
                    <a:lnTo>
                      <a:pt x="11180" y="3371"/>
                    </a:lnTo>
                    <a:lnTo>
                      <a:pt x="11042" y="3412"/>
                    </a:lnTo>
                    <a:lnTo>
                      <a:pt x="10931" y="3482"/>
                    </a:lnTo>
                    <a:lnTo>
                      <a:pt x="10820" y="3565"/>
                    </a:lnTo>
                    <a:lnTo>
                      <a:pt x="10737" y="3662"/>
                    </a:lnTo>
                    <a:lnTo>
                      <a:pt x="10667" y="3787"/>
                    </a:lnTo>
                    <a:lnTo>
                      <a:pt x="10598" y="3926"/>
                    </a:lnTo>
                    <a:lnTo>
                      <a:pt x="10556" y="4078"/>
                    </a:lnTo>
                    <a:lnTo>
                      <a:pt x="10528" y="4259"/>
                    </a:lnTo>
                    <a:lnTo>
                      <a:pt x="10515" y="4453"/>
                    </a:lnTo>
                    <a:lnTo>
                      <a:pt x="10501" y="4647"/>
                    </a:lnTo>
                    <a:lnTo>
                      <a:pt x="10515" y="4869"/>
                    </a:lnTo>
                    <a:lnTo>
                      <a:pt x="10528" y="5091"/>
                    </a:lnTo>
                    <a:lnTo>
                      <a:pt x="10556" y="5340"/>
                    </a:lnTo>
                    <a:lnTo>
                      <a:pt x="10598" y="5590"/>
                    </a:lnTo>
                    <a:lnTo>
                      <a:pt x="10653" y="5854"/>
                    </a:lnTo>
                    <a:lnTo>
                      <a:pt x="10723" y="6131"/>
                    </a:lnTo>
                    <a:lnTo>
                      <a:pt x="10875" y="6714"/>
                    </a:lnTo>
                    <a:lnTo>
                      <a:pt x="11069" y="7310"/>
                    </a:lnTo>
                    <a:lnTo>
                      <a:pt x="11305" y="7934"/>
                    </a:lnTo>
                    <a:lnTo>
                      <a:pt x="11444" y="8267"/>
                    </a:lnTo>
                    <a:lnTo>
                      <a:pt x="11583" y="8600"/>
                    </a:lnTo>
                    <a:lnTo>
                      <a:pt x="11916" y="9294"/>
                    </a:lnTo>
                    <a:lnTo>
                      <a:pt x="12262" y="10001"/>
                    </a:lnTo>
                    <a:lnTo>
                      <a:pt x="12637" y="10695"/>
                    </a:lnTo>
                    <a:lnTo>
                      <a:pt x="13358" y="12054"/>
                    </a:lnTo>
                    <a:lnTo>
                      <a:pt x="13677" y="12664"/>
                    </a:lnTo>
                    <a:lnTo>
                      <a:pt x="13941" y="13205"/>
                    </a:lnTo>
                    <a:lnTo>
                      <a:pt x="14052" y="13441"/>
                    </a:lnTo>
                    <a:lnTo>
                      <a:pt x="14149" y="13663"/>
                    </a:lnTo>
                    <a:lnTo>
                      <a:pt x="14218" y="13857"/>
                    </a:lnTo>
                    <a:lnTo>
                      <a:pt x="14260" y="14024"/>
                    </a:lnTo>
                    <a:lnTo>
                      <a:pt x="14274" y="14162"/>
                    </a:lnTo>
                    <a:lnTo>
                      <a:pt x="14274" y="14273"/>
                    </a:lnTo>
                    <a:lnTo>
                      <a:pt x="14260" y="14315"/>
                    </a:lnTo>
                    <a:lnTo>
                      <a:pt x="14232" y="14343"/>
                    </a:lnTo>
                    <a:lnTo>
                      <a:pt x="14204" y="14371"/>
                    </a:lnTo>
                    <a:lnTo>
                      <a:pt x="14177" y="14384"/>
                    </a:lnTo>
                    <a:lnTo>
                      <a:pt x="14121" y="14398"/>
                    </a:lnTo>
                    <a:lnTo>
                      <a:pt x="14066" y="14398"/>
                    </a:lnTo>
                    <a:lnTo>
                      <a:pt x="13941" y="14357"/>
                    </a:lnTo>
                    <a:lnTo>
                      <a:pt x="13760" y="14287"/>
                    </a:lnTo>
                    <a:lnTo>
                      <a:pt x="13552" y="14162"/>
                    </a:lnTo>
                    <a:lnTo>
                      <a:pt x="13289" y="13996"/>
                    </a:lnTo>
                    <a:lnTo>
                      <a:pt x="12997" y="13788"/>
                    </a:lnTo>
                    <a:lnTo>
                      <a:pt x="12651" y="13524"/>
                    </a:lnTo>
                    <a:lnTo>
                      <a:pt x="12262" y="13219"/>
                    </a:lnTo>
                    <a:lnTo>
                      <a:pt x="11860" y="12872"/>
                    </a:lnTo>
                    <a:lnTo>
                      <a:pt x="11486" y="12526"/>
                    </a:lnTo>
                    <a:lnTo>
                      <a:pt x="11125" y="12179"/>
                    </a:lnTo>
                    <a:lnTo>
                      <a:pt x="10806" y="11818"/>
                    </a:lnTo>
                    <a:lnTo>
                      <a:pt x="10501" y="11458"/>
                    </a:lnTo>
                    <a:lnTo>
                      <a:pt x="10209" y="11097"/>
                    </a:lnTo>
                    <a:lnTo>
                      <a:pt x="9946" y="10722"/>
                    </a:lnTo>
                    <a:lnTo>
                      <a:pt x="9696" y="10362"/>
                    </a:lnTo>
                    <a:lnTo>
                      <a:pt x="9460" y="10001"/>
                    </a:lnTo>
                    <a:lnTo>
                      <a:pt x="9252" y="9654"/>
                    </a:lnTo>
                    <a:lnTo>
                      <a:pt x="8836" y="8961"/>
                    </a:lnTo>
                    <a:lnTo>
                      <a:pt x="8462" y="8309"/>
                    </a:lnTo>
                    <a:lnTo>
                      <a:pt x="8101" y="7685"/>
                    </a:lnTo>
                    <a:lnTo>
                      <a:pt x="7935" y="7407"/>
                    </a:lnTo>
                    <a:lnTo>
                      <a:pt x="7754" y="7130"/>
                    </a:lnTo>
                    <a:lnTo>
                      <a:pt x="7574" y="6880"/>
                    </a:lnTo>
                    <a:lnTo>
                      <a:pt x="7394" y="6644"/>
                    </a:lnTo>
                    <a:lnTo>
                      <a:pt x="7199" y="6436"/>
                    </a:lnTo>
                    <a:lnTo>
                      <a:pt x="7005" y="6242"/>
                    </a:lnTo>
                    <a:lnTo>
                      <a:pt x="6797" y="6062"/>
                    </a:lnTo>
                    <a:lnTo>
                      <a:pt x="6589" y="5923"/>
                    </a:lnTo>
                    <a:lnTo>
                      <a:pt x="6353" y="5798"/>
                    </a:lnTo>
                    <a:lnTo>
                      <a:pt x="6117" y="5701"/>
                    </a:lnTo>
                    <a:lnTo>
                      <a:pt x="5854" y="5646"/>
                    </a:lnTo>
                    <a:lnTo>
                      <a:pt x="5590" y="5604"/>
                    </a:lnTo>
                    <a:lnTo>
                      <a:pt x="5285" y="5604"/>
                    </a:lnTo>
                    <a:lnTo>
                      <a:pt x="4966" y="5632"/>
                    </a:lnTo>
                    <a:lnTo>
                      <a:pt x="4633" y="5687"/>
                    </a:lnTo>
                    <a:lnTo>
                      <a:pt x="4273" y="5784"/>
                    </a:lnTo>
                    <a:lnTo>
                      <a:pt x="4051" y="5868"/>
                    </a:lnTo>
                    <a:lnTo>
                      <a:pt x="3843" y="5937"/>
                    </a:lnTo>
                    <a:lnTo>
                      <a:pt x="3635" y="6034"/>
                    </a:lnTo>
                    <a:lnTo>
                      <a:pt x="3427" y="6131"/>
                    </a:lnTo>
                    <a:lnTo>
                      <a:pt x="3232" y="6228"/>
                    </a:lnTo>
                    <a:lnTo>
                      <a:pt x="3052" y="6339"/>
                    </a:lnTo>
                    <a:lnTo>
                      <a:pt x="2691" y="6575"/>
                    </a:lnTo>
                    <a:lnTo>
                      <a:pt x="2358" y="6825"/>
                    </a:lnTo>
                    <a:lnTo>
                      <a:pt x="2039" y="7102"/>
                    </a:lnTo>
                    <a:lnTo>
                      <a:pt x="1748" y="7393"/>
                    </a:lnTo>
                    <a:lnTo>
                      <a:pt x="1485" y="7699"/>
                    </a:lnTo>
                    <a:lnTo>
                      <a:pt x="1235" y="8004"/>
                    </a:lnTo>
                    <a:lnTo>
                      <a:pt x="1013" y="8323"/>
                    </a:lnTo>
                    <a:lnTo>
                      <a:pt x="805" y="8656"/>
                    </a:lnTo>
                    <a:lnTo>
                      <a:pt x="611" y="8989"/>
                    </a:lnTo>
                    <a:lnTo>
                      <a:pt x="430" y="9308"/>
                    </a:lnTo>
                    <a:lnTo>
                      <a:pt x="278" y="9627"/>
                    </a:lnTo>
                    <a:lnTo>
                      <a:pt x="139" y="9946"/>
                    </a:lnTo>
                    <a:lnTo>
                      <a:pt x="0" y="10265"/>
                    </a:lnTo>
                    <a:lnTo>
                      <a:pt x="208" y="10681"/>
                    </a:lnTo>
                    <a:lnTo>
                      <a:pt x="430" y="11083"/>
                    </a:lnTo>
                    <a:lnTo>
                      <a:pt x="666" y="11430"/>
                    </a:lnTo>
                    <a:lnTo>
                      <a:pt x="916" y="11763"/>
                    </a:lnTo>
                    <a:lnTo>
                      <a:pt x="1166" y="12054"/>
                    </a:lnTo>
                    <a:lnTo>
                      <a:pt x="1415" y="12331"/>
                    </a:lnTo>
                    <a:lnTo>
                      <a:pt x="1679" y="12567"/>
                    </a:lnTo>
                    <a:lnTo>
                      <a:pt x="1928" y="12789"/>
                    </a:lnTo>
                    <a:lnTo>
                      <a:pt x="2178" y="12983"/>
                    </a:lnTo>
                    <a:lnTo>
                      <a:pt x="2428" y="13164"/>
                    </a:lnTo>
                    <a:lnTo>
                      <a:pt x="2886" y="13455"/>
                    </a:lnTo>
                    <a:lnTo>
                      <a:pt x="3288" y="13691"/>
                    </a:lnTo>
                    <a:lnTo>
                      <a:pt x="3593" y="13885"/>
                    </a:lnTo>
                    <a:lnTo>
                      <a:pt x="3787" y="14010"/>
                    </a:lnTo>
                    <a:lnTo>
                      <a:pt x="3981" y="14121"/>
                    </a:lnTo>
                    <a:lnTo>
                      <a:pt x="4176" y="14204"/>
                    </a:lnTo>
                    <a:lnTo>
                      <a:pt x="4370" y="14287"/>
                    </a:lnTo>
                    <a:lnTo>
                      <a:pt x="4564" y="14343"/>
                    </a:lnTo>
                    <a:lnTo>
                      <a:pt x="4758" y="14371"/>
                    </a:lnTo>
                    <a:lnTo>
                      <a:pt x="4938" y="14384"/>
                    </a:lnTo>
                    <a:lnTo>
                      <a:pt x="5105" y="14384"/>
                    </a:lnTo>
                    <a:lnTo>
                      <a:pt x="5271" y="14343"/>
                    </a:lnTo>
                    <a:lnTo>
                      <a:pt x="5410" y="14287"/>
                    </a:lnTo>
                    <a:lnTo>
                      <a:pt x="5479" y="14260"/>
                    </a:lnTo>
                    <a:lnTo>
                      <a:pt x="5549" y="14204"/>
                    </a:lnTo>
                    <a:lnTo>
                      <a:pt x="5604" y="14149"/>
                    </a:lnTo>
                    <a:lnTo>
                      <a:pt x="5660" y="14093"/>
                    </a:lnTo>
                    <a:lnTo>
                      <a:pt x="5701" y="14024"/>
                    </a:lnTo>
                    <a:lnTo>
                      <a:pt x="5743" y="13954"/>
                    </a:lnTo>
                    <a:lnTo>
                      <a:pt x="5785" y="13871"/>
                    </a:lnTo>
                    <a:lnTo>
                      <a:pt x="5812" y="13774"/>
                    </a:lnTo>
                    <a:lnTo>
                      <a:pt x="5854" y="13566"/>
                    </a:lnTo>
                    <a:lnTo>
                      <a:pt x="5868" y="13316"/>
                    </a:lnTo>
                    <a:lnTo>
                      <a:pt x="5882" y="13067"/>
                    </a:lnTo>
                    <a:lnTo>
                      <a:pt x="5909" y="12817"/>
                    </a:lnTo>
                    <a:lnTo>
                      <a:pt x="5965" y="12595"/>
                    </a:lnTo>
                    <a:lnTo>
                      <a:pt x="6020" y="12387"/>
                    </a:lnTo>
                    <a:lnTo>
                      <a:pt x="6090" y="12179"/>
                    </a:lnTo>
                    <a:lnTo>
                      <a:pt x="6173" y="11999"/>
                    </a:lnTo>
                    <a:lnTo>
                      <a:pt x="6256" y="11832"/>
                    </a:lnTo>
                    <a:lnTo>
                      <a:pt x="6339" y="11680"/>
                    </a:lnTo>
                    <a:lnTo>
                      <a:pt x="6520" y="11430"/>
                    </a:lnTo>
                    <a:lnTo>
                      <a:pt x="6672" y="11250"/>
                    </a:lnTo>
                    <a:lnTo>
                      <a:pt x="6783" y="11125"/>
                    </a:lnTo>
                    <a:lnTo>
                      <a:pt x="6825" y="11097"/>
                    </a:lnTo>
                    <a:lnTo>
                      <a:pt x="6825" y="11305"/>
                    </a:lnTo>
                    <a:lnTo>
                      <a:pt x="6839" y="11513"/>
                    </a:lnTo>
                    <a:lnTo>
                      <a:pt x="6867" y="11735"/>
                    </a:lnTo>
                    <a:lnTo>
                      <a:pt x="6908" y="11943"/>
                    </a:lnTo>
                    <a:lnTo>
                      <a:pt x="6964" y="12165"/>
                    </a:lnTo>
                    <a:lnTo>
                      <a:pt x="7033" y="12373"/>
                    </a:lnTo>
                    <a:lnTo>
                      <a:pt x="7116" y="12595"/>
                    </a:lnTo>
                    <a:lnTo>
                      <a:pt x="7199" y="12817"/>
                    </a:lnTo>
                    <a:lnTo>
                      <a:pt x="7297" y="13039"/>
                    </a:lnTo>
                    <a:lnTo>
                      <a:pt x="7407" y="13247"/>
                    </a:lnTo>
                    <a:lnTo>
                      <a:pt x="7532" y="13469"/>
                    </a:lnTo>
                    <a:lnTo>
                      <a:pt x="7657" y="13691"/>
                    </a:lnTo>
                    <a:lnTo>
                      <a:pt x="7935" y="14107"/>
                    </a:lnTo>
                    <a:lnTo>
                      <a:pt x="8254" y="14523"/>
                    </a:lnTo>
                    <a:lnTo>
                      <a:pt x="8587" y="14925"/>
                    </a:lnTo>
                    <a:lnTo>
                      <a:pt x="8961" y="15314"/>
                    </a:lnTo>
                    <a:lnTo>
                      <a:pt x="9336" y="15674"/>
                    </a:lnTo>
                    <a:lnTo>
                      <a:pt x="9738" y="16021"/>
                    </a:lnTo>
                    <a:lnTo>
                      <a:pt x="10154" y="16326"/>
                    </a:lnTo>
                    <a:lnTo>
                      <a:pt x="10570" y="16618"/>
                    </a:lnTo>
                    <a:lnTo>
                      <a:pt x="11000" y="16881"/>
                    </a:lnTo>
                    <a:lnTo>
                      <a:pt x="11430" y="17103"/>
                    </a:lnTo>
                    <a:lnTo>
                      <a:pt x="11846" y="17283"/>
                    </a:lnTo>
                    <a:lnTo>
                      <a:pt x="12235" y="17450"/>
                    </a:lnTo>
                    <a:lnTo>
                      <a:pt x="12623" y="17575"/>
                    </a:lnTo>
                    <a:lnTo>
                      <a:pt x="12984" y="17700"/>
                    </a:lnTo>
                    <a:lnTo>
                      <a:pt x="13649" y="17908"/>
                    </a:lnTo>
                    <a:lnTo>
                      <a:pt x="13955" y="18005"/>
                    </a:lnTo>
                    <a:lnTo>
                      <a:pt x="14232" y="18130"/>
                    </a:lnTo>
                    <a:lnTo>
                      <a:pt x="14509" y="18254"/>
                    </a:lnTo>
                    <a:lnTo>
                      <a:pt x="14759" y="18407"/>
                    </a:lnTo>
                    <a:lnTo>
                      <a:pt x="14884" y="18490"/>
                    </a:lnTo>
                    <a:lnTo>
                      <a:pt x="15009" y="18587"/>
                    </a:lnTo>
                    <a:lnTo>
                      <a:pt x="15120" y="18698"/>
                    </a:lnTo>
                    <a:lnTo>
                      <a:pt x="15231" y="18809"/>
                    </a:lnTo>
                    <a:lnTo>
                      <a:pt x="15342" y="18934"/>
                    </a:lnTo>
                    <a:lnTo>
                      <a:pt x="15439" y="19059"/>
                    </a:lnTo>
                    <a:lnTo>
                      <a:pt x="15536" y="19212"/>
                    </a:lnTo>
                    <a:lnTo>
                      <a:pt x="15633" y="19378"/>
                    </a:lnTo>
                    <a:lnTo>
                      <a:pt x="15716" y="19544"/>
                    </a:lnTo>
                    <a:lnTo>
                      <a:pt x="15813" y="19739"/>
                    </a:lnTo>
                    <a:lnTo>
                      <a:pt x="15897" y="19933"/>
                    </a:lnTo>
                    <a:lnTo>
                      <a:pt x="15980" y="20155"/>
                    </a:lnTo>
                    <a:lnTo>
                      <a:pt x="16063" y="20377"/>
                    </a:lnTo>
                    <a:lnTo>
                      <a:pt x="16160" y="20599"/>
                    </a:lnTo>
                    <a:lnTo>
                      <a:pt x="16257" y="20807"/>
                    </a:lnTo>
                    <a:lnTo>
                      <a:pt x="16368" y="21001"/>
                    </a:lnTo>
                    <a:lnTo>
                      <a:pt x="16479" y="21181"/>
                    </a:lnTo>
                    <a:lnTo>
                      <a:pt x="16604" y="21362"/>
                    </a:lnTo>
                    <a:lnTo>
                      <a:pt x="16729" y="21542"/>
                    </a:lnTo>
                    <a:lnTo>
                      <a:pt x="16868" y="21708"/>
                    </a:lnTo>
                    <a:lnTo>
                      <a:pt x="17131" y="22000"/>
                    </a:lnTo>
                    <a:lnTo>
                      <a:pt x="17422" y="22277"/>
                    </a:lnTo>
                    <a:lnTo>
                      <a:pt x="17700" y="22513"/>
                    </a:lnTo>
                    <a:lnTo>
                      <a:pt x="17991" y="22735"/>
                    </a:lnTo>
                    <a:lnTo>
                      <a:pt x="18255" y="22915"/>
                    </a:lnTo>
                    <a:lnTo>
                      <a:pt x="18518" y="23068"/>
                    </a:lnTo>
                    <a:lnTo>
                      <a:pt x="18754" y="23193"/>
                    </a:lnTo>
                    <a:lnTo>
                      <a:pt x="18948" y="23304"/>
                    </a:lnTo>
                    <a:lnTo>
                      <a:pt x="19253" y="23428"/>
                    </a:lnTo>
                    <a:lnTo>
                      <a:pt x="19364" y="23470"/>
                    </a:lnTo>
                    <a:lnTo>
                      <a:pt x="19170" y="23193"/>
                    </a:lnTo>
                    <a:lnTo>
                      <a:pt x="19004" y="22915"/>
                    </a:lnTo>
                    <a:lnTo>
                      <a:pt x="18851" y="22652"/>
                    </a:lnTo>
                    <a:lnTo>
                      <a:pt x="18726" y="22388"/>
                    </a:lnTo>
                    <a:lnTo>
                      <a:pt x="18629" y="22124"/>
                    </a:lnTo>
                    <a:lnTo>
                      <a:pt x="18532" y="21861"/>
                    </a:lnTo>
                    <a:lnTo>
                      <a:pt x="18463" y="21611"/>
                    </a:lnTo>
                    <a:lnTo>
                      <a:pt x="18421" y="21362"/>
                    </a:lnTo>
                    <a:lnTo>
                      <a:pt x="18379" y="21098"/>
                    </a:lnTo>
                    <a:lnTo>
                      <a:pt x="18366" y="20848"/>
                    </a:lnTo>
                    <a:lnTo>
                      <a:pt x="18352" y="20599"/>
                    </a:lnTo>
                    <a:lnTo>
                      <a:pt x="18366" y="20349"/>
                    </a:lnTo>
                    <a:lnTo>
                      <a:pt x="18379" y="20099"/>
                    </a:lnTo>
                    <a:lnTo>
                      <a:pt x="18407" y="19836"/>
                    </a:lnTo>
                    <a:lnTo>
                      <a:pt x="18449" y="19586"/>
                    </a:lnTo>
                    <a:lnTo>
                      <a:pt x="18490" y="19323"/>
                    </a:lnTo>
                    <a:lnTo>
                      <a:pt x="18615" y="18795"/>
                    </a:lnTo>
                    <a:lnTo>
                      <a:pt x="18768" y="18241"/>
                    </a:lnTo>
                    <a:lnTo>
                      <a:pt x="19101" y="17089"/>
                    </a:lnTo>
                    <a:lnTo>
                      <a:pt x="19281" y="16465"/>
                    </a:lnTo>
                    <a:lnTo>
                      <a:pt x="19448" y="15799"/>
                    </a:lnTo>
                    <a:lnTo>
                      <a:pt x="19600" y="15106"/>
                    </a:lnTo>
                    <a:lnTo>
                      <a:pt x="19669" y="14731"/>
                    </a:lnTo>
                    <a:lnTo>
                      <a:pt x="19739" y="14357"/>
                    </a:lnTo>
                    <a:lnTo>
                      <a:pt x="19780" y="13968"/>
                    </a:lnTo>
                    <a:lnTo>
                      <a:pt x="19794" y="13594"/>
                    </a:lnTo>
                    <a:lnTo>
                      <a:pt x="19794" y="13219"/>
                    </a:lnTo>
                    <a:lnTo>
                      <a:pt x="19767" y="12845"/>
                    </a:lnTo>
                    <a:lnTo>
                      <a:pt x="19725" y="12484"/>
                    </a:lnTo>
                    <a:lnTo>
                      <a:pt x="19656" y="12123"/>
                    </a:lnTo>
                    <a:lnTo>
                      <a:pt x="19572" y="11763"/>
                    </a:lnTo>
                    <a:lnTo>
                      <a:pt x="19461" y="11416"/>
                    </a:lnTo>
                    <a:lnTo>
                      <a:pt x="19350" y="11069"/>
                    </a:lnTo>
                    <a:lnTo>
                      <a:pt x="19212" y="10736"/>
                    </a:lnTo>
                    <a:lnTo>
                      <a:pt x="19073" y="10417"/>
                    </a:lnTo>
                    <a:lnTo>
                      <a:pt x="18920" y="10098"/>
                    </a:lnTo>
                    <a:lnTo>
                      <a:pt x="18768" y="9793"/>
                    </a:lnTo>
                    <a:lnTo>
                      <a:pt x="18601" y="9488"/>
                    </a:lnTo>
                    <a:lnTo>
                      <a:pt x="18421" y="9211"/>
                    </a:lnTo>
                    <a:lnTo>
                      <a:pt x="18255" y="8933"/>
                    </a:lnTo>
                    <a:lnTo>
                      <a:pt x="17894" y="8420"/>
                    </a:lnTo>
                    <a:lnTo>
                      <a:pt x="17547" y="7962"/>
                    </a:lnTo>
                    <a:lnTo>
                      <a:pt x="17214" y="7560"/>
                    </a:lnTo>
                    <a:lnTo>
                      <a:pt x="16923" y="7227"/>
                    </a:lnTo>
                    <a:lnTo>
                      <a:pt x="16659" y="6950"/>
                    </a:lnTo>
                    <a:lnTo>
                      <a:pt x="16465" y="6755"/>
                    </a:lnTo>
                    <a:lnTo>
                      <a:pt x="16340" y="6630"/>
                    </a:lnTo>
                    <a:lnTo>
                      <a:pt x="16493" y="6755"/>
                    </a:lnTo>
                    <a:lnTo>
                      <a:pt x="16743" y="6908"/>
                    </a:lnTo>
                    <a:lnTo>
                      <a:pt x="16895" y="7005"/>
                    </a:lnTo>
                    <a:lnTo>
                      <a:pt x="17076" y="7088"/>
                    </a:lnTo>
                    <a:lnTo>
                      <a:pt x="17270" y="7171"/>
                    </a:lnTo>
                    <a:lnTo>
                      <a:pt x="17492" y="7255"/>
                    </a:lnTo>
                    <a:lnTo>
                      <a:pt x="17728" y="7324"/>
                    </a:lnTo>
                    <a:lnTo>
                      <a:pt x="17991" y="7380"/>
                    </a:lnTo>
                    <a:lnTo>
                      <a:pt x="18268" y="7421"/>
                    </a:lnTo>
                    <a:lnTo>
                      <a:pt x="18560" y="7435"/>
                    </a:lnTo>
                    <a:lnTo>
                      <a:pt x="18879" y="7421"/>
                    </a:lnTo>
                    <a:lnTo>
                      <a:pt x="19198" y="7380"/>
                    </a:lnTo>
                    <a:lnTo>
                      <a:pt x="20349" y="7185"/>
                    </a:lnTo>
                    <a:lnTo>
                      <a:pt x="20793" y="7116"/>
                    </a:lnTo>
                    <a:lnTo>
                      <a:pt x="21195" y="7088"/>
                    </a:lnTo>
                    <a:lnTo>
                      <a:pt x="21598" y="7088"/>
                    </a:lnTo>
                    <a:lnTo>
                      <a:pt x="21792" y="7102"/>
                    </a:lnTo>
                    <a:lnTo>
                      <a:pt x="22000" y="7130"/>
                    </a:lnTo>
                    <a:lnTo>
                      <a:pt x="22222" y="7171"/>
                    </a:lnTo>
                    <a:lnTo>
                      <a:pt x="22444" y="7227"/>
                    </a:lnTo>
                    <a:lnTo>
                      <a:pt x="22693" y="7296"/>
                    </a:lnTo>
                    <a:lnTo>
                      <a:pt x="22957" y="7380"/>
                    </a:lnTo>
                    <a:lnTo>
                      <a:pt x="23456" y="7546"/>
                    </a:lnTo>
                    <a:lnTo>
                      <a:pt x="23831" y="7685"/>
                    </a:lnTo>
                    <a:lnTo>
                      <a:pt x="24094" y="7796"/>
                    </a:lnTo>
                    <a:lnTo>
                      <a:pt x="24288" y="7893"/>
                    </a:lnTo>
                    <a:lnTo>
                      <a:pt x="24399" y="7948"/>
                    </a:lnTo>
                    <a:lnTo>
                      <a:pt x="24469" y="8004"/>
                    </a:lnTo>
                    <a:lnTo>
                      <a:pt x="24497" y="8031"/>
                    </a:lnTo>
                    <a:lnTo>
                      <a:pt x="24524" y="7796"/>
                    </a:lnTo>
                    <a:lnTo>
                      <a:pt x="24538" y="7574"/>
                    </a:lnTo>
                    <a:lnTo>
                      <a:pt x="24538" y="7338"/>
                    </a:lnTo>
                    <a:lnTo>
                      <a:pt x="24524" y="7116"/>
                    </a:lnTo>
                    <a:lnTo>
                      <a:pt x="24497" y="6894"/>
                    </a:lnTo>
                    <a:lnTo>
                      <a:pt x="24455" y="6672"/>
                    </a:lnTo>
                    <a:lnTo>
                      <a:pt x="24399" y="6450"/>
                    </a:lnTo>
                    <a:lnTo>
                      <a:pt x="24330" y="6228"/>
                    </a:lnTo>
                    <a:lnTo>
                      <a:pt x="24247" y="6006"/>
                    </a:lnTo>
                    <a:lnTo>
                      <a:pt x="24150" y="5784"/>
                    </a:lnTo>
                    <a:lnTo>
                      <a:pt x="24039" y="5576"/>
                    </a:lnTo>
                    <a:lnTo>
                      <a:pt x="23928" y="5368"/>
                    </a:lnTo>
                    <a:lnTo>
                      <a:pt x="23803" y="5146"/>
                    </a:lnTo>
                    <a:lnTo>
                      <a:pt x="23664" y="4952"/>
                    </a:lnTo>
                    <a:lnTo>
                      <a:pt x="23373" y="4536"/>
                    </a:lnTo>
                    <a:lnTo>
                      <a:pt x="23040" y="4134"/>
                    </a:lnTo>
                    <a:lnTo>
                      <a:pt x="22693" y="3745"/>
                    </a:lnTo>
                    <a:lnTo>
                      <a:pt x="22319" y="3371"/>
                    </a:lnTo>
                    <a:lnTo>
                      <a:pt x="21917" y="3010"/>
                    </a:lnTo>
                    <a:lnTo>
                      <a:pt x="21514" y="2650"/>
                    </a:lnTo>
                    <a:lnTo>
                      <a:pt x="21098" y="2317"/>
                    </a:lnTo>
                    <a:lnTo>
                      <a:pt x="20682" y="1984"/>
                    </a:lnTo>
                    <a:lnTo>
                      <a:pt x="20266" y="1665"/>
                    </a:lnTo>
                    <a:lnTo>
                      <a:pt x="19642" y="1207"/>
                    </a:lnTo>
                    <a:lnTo>
                      <a:pt x="19073" y="791"/>
                    </a:lnTo>
                    <a:lnTo>
                      <a:pt x="18574" y="416"/>
                    </a:lnTo>
                    <a:lnTo>
                      <a:pt x="18338" y="236"/>
                    </a:lnTo>
                    <a:lnTo>
                      <a:pt x="18116" y="56"/>
                    </a:lnTo>
                    <a:lnTo>
                      <a:pt x="17908" y="28"/>
                    </a:lnTo>
                    <a:lnTo>
                      <a:pt x="1771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77"/>
              <p:cNvSpPr/>
              <p:nvPr/>
            </p:nvSpPr>
            <p:spPr>
              <a:xfrm>
                <a:off x="2340000" y="582800"/>
                <a:ext cx="780625" cy="935300"/>
              </a:xfrm>
              <a:custGeom>
                <a:rect b="b" l="l" r="r" t="t"/>
                <a:pathLst>
                  <a:path extrusionOk="0" h="37412" w="31225">
                    <a:moveTo>
                      <a:pt x="13164" y="1"/>
                    </a:moveTo>
                    <a:lnTo>
                      <a:pt x="12748" y="29"/>
                    </a:lnTo>
                    <a:lnTo>
                      <a:pt x="12027" y="70"/>
                    </a:lnTo>
                    <a:lnTo>
                      <a:pt x="11458" y="140"/>
                    </a:lnTo>
                    <a:lnTo>
                      <a:pt x="11056" y="195"/>
                    </a:lnTo>
                    <a:lnTo>
                      <a:pt x="10806" y="251"/>
                    </a:lnTo>
                    <a:lnTo>
                      <a:pt x="10529" y="320"/>
                    </a:lnTo>
                    <a:lnTo>
                      <a:pt x="10210" y="417"/>
                    </a:lnTo>
                    <a:lnTo>
                      <a:pt x="9863" y="542"/>
                    </a:lnTo>
                    <a:lnTo>
                      <a:pt x="9489" y="694"/>
                    </a:lnTo>
                    <a:lnTo>
                      <a:pt x="9072" y="889"/>
                    </a:lnTo>
                    <a:lnTo>
                      <a:pt x="8642" y="1097"/>
                    </a:lnTo>
                    <a:lnTo>
                      <a:pt x="8199" y="1332"/>
                    </a:lnTo>
                    <a:lnTo>
                      <a:pt x="7727" y="1596"/>
                    </a:lnTo>
                    <a:lnTo>
                      <a:pt x="7242" y="1901"/>
                    </a:lnTo>
                    <a:lnTo>
                      <a:pt x="6756" y="2220"/>
                    </a:lnTo>
                    <a:lnTo>
                      <a:pt x="6257" y="2581"/>
                    </a:lnTo>
                    <a:lnTo>
                      <a:pt x="5757" y="2969"/>
                    </a:lnTo>
                    <a:lnTo>
                      <a:pt x="5258" y="3385"/>
                    </a:lnTo>
                    <a:lnTo>
                      <a:pt x="4759" y="3829"/>
                    </a:lnTo>
                    <a:lnTo>
                      <a:pt x="4273" y="4301"/>
                    </a:lnTo>
                    <a:lnTo>
                      <a:pt x="3788" y="4814"/>
                    </a:lnTo>
                    <a:lnTo>
                      <a:pt x="3316" y="5355"/>
                    </a:lnTo>
                    <a:lnTo>
                      <a:pt x="3094" y="5632"/>
                    </a:lnTo>
                    <a:lnTo>
                      <a:pt x="2872" y="5924"/>
                    </a:lnTo>
                    <a:lnTo>
                      <a:pt x="2650" y="6215"/>
                    </a:lnTo>
                    <a:lnTo>
                      <a:pt x="2442" y="6534"/>
                    </a:lnTo>
                    <a:lnTo>
                      <a:pt x="2234" y="6839"/>
                    </a:lnTo>
                    <a:lnTo>
                      <a:pt x="2040" y="7158"/>
                    </a:lnTo>
                    <a:lnTo>
                      <a:pt x="1846" y="7491"/>
                    </a:lnTo>
                    <a:lnTo>
                      <a:pt x="1651" y="7838"/>
                    </a:lnTo>
                    <a:lnTo>
                      <a:pt x="1471" y="8185"/>
                    </a:lnTo>
                    <a:lnTo>
                      <a:pt x="1305" y="8532"/>
                    </a:lnTo>
                    <a:lnTo>
                      <a:pt x="1138" y="8906"/>
                    </a:lnTo>
                    <a:lnTo>
                      <a:pt x="986" y="9281"/>
                    </a:lnTo>
                    <a:lnTo>
                      <a:pt x="847" y="9655"/>
                    </a:lnTo>
                    <a:lnTo>
                      <a:pt x="708" y="10043"/>
                    </a:lnTo>
                    <a:lnTo>
                      <a:pt x="597" y="10446"/>
                    </a:lnTo>
                    <a:lnTo>
                      <a:pt x="472" y="10848"/>
                    </a:lnTo>
                    <a:lnTo>
                      <a:pt x="375" y="11264"/>
                    </a:lnTo>
                    <a:lnTo>
                      <a:pt x="292" y="11694"/>
                    </a:lnTo>
                    <a:lnTo>
                      <a:pt x="209" y="12124"/>
                    </a:lnTo>
                    <a:lnTo>
                      <a:pt x="140" y="12568"/>
                    </a:lnTo>
                    <a:lnTo>
                      <a:pt x="84" y="13012"/>
                    </a:lnTo>
                    <a:lnTo>
                      <a:pt x="42" y="13470"/>
                    </a:lnTo>
                    <a:lnTo>
                      <a:pt x="15" y="13941"/>
                    </a:lnTo>
                    <a:lnTo>
                      <a:pt x="1" y="14413"/>
                    </a:lnTo>
                    <a:lnTo>
                      <a:pt x="1" y="14898"/>
                    </a:lnTo>
                    <a:lnTo>
                      <a:pt x="29" y="15398"/>
                    </a:lnTo>
                    <a:lnTo>
                      <a:pt x="56" y="15897"/>
                    </a:lnTo>
                    <a:lnTo>
                      <a:pt x="98" y="16410"/>
                    </a:lnTo>
                    <a:lnTo>
                      <a:pt x="153" y="16882"/>
                    </a:lnTo>
                    <a:lnTo>
                      <a:pt x="223" y="17354"/>
                    </a:lnTo>
                    <a:lnTo>
                      <a:pt x="292" y="17811"/>
                    </a:lnTo>
                    <a:lnTo>
                      <a:pt x="361" y="18241"/>
                    </a:lnTo>
                    <a:lnTo>
                      <a:pt x="445" y="18671"/>
                    </a:lnTo>
                    <a:lnTo>
                      <a:pt x="528" y="19087"/>
                    </a:lnTo>
                    <a:lnTo>
                      <a:pt x="625" y="19504"/>
                    </a:lnTo>
                    <a:lnTo>
                      <a:pt x="736" y="19892"/>
                    </a:lnTo>
                    <a:lnTo>
                      <a:pt x="944" y="20641"/>
                    </a:lnTo>
                    <a:lnTo>
                      <a:pt x="1194" y="21362"/>
                    </a:lnTo>
                    <a:lnTo>
                      <a:pt x="1443" y="22028"/>
                    </a:lnTo>
                    <a:lnTo>
                      <a:pt x="1721" y="22666"/>
                    </a:lnTo>
                    <a:lnTo>
                      <a:pt x="2012" y="23249"/>
                    </a:lnTo>
                    <a:lnTo>
                      <a:pt x="2303" y="23804"/>
                    </a:lnTo>
                    <a:lnTo>
                      <a:pt x="2622" y="24317"/>
                    </a:lnTo>
                    <a:lnTo>
                      <a:pt x="2928" y="24788"/>
                    </a:lnTo>
                    <a:lnTo>
                      <a:pt x="3261" y="25232"/>
                    </a:lnTo>
                    <a:lnTo>
                      <a:pt x="3580" y="25648"/>
                    </a:lnTo>
                    <a:lnTo>
                      <a:pt x="3899" y="26023"/>
                    </a:lnTo>
                    <a:lnTo>
                      <a:pt x="4231" y="26370"/>
                    </a:lnTo>
                    <a:lnTo>
                      <a:pt x="4551" y="26689"/>
                    </a:lnTo>
                    <a:lnTo>
                      <a:pt x="4870" y="26966"/>
                    </a:lnTo>
                    <a:lnTo>
                      <a:pt x="5175" y="27230"/>
                    </a:lnTo>
                    <a:lnTo>
                      <a:pt x="5480" y="27466"/>
                    </a:lnTo>
                    <a:lnTo>
                      <a:pt x="5757" y="27674"/>
                    </a:lnTo>
                    <a:lnTo>
                      <a:pt x="6035" y="27854"/>
                    </a:lnTo>
                    <a:lnTo>
                      <a:pt x="6298" y="28006"/>
                    </a:lnTo>
                    <a:lnTo>
                      <a:pt x="6534" y="28145"/>
                    </a:lnTo>
                    <a:lnTo>
                      <a:pt x="6950" y="28367"/>
                    </a:lnTo>
                    <a:lnTo>
                      <a:pt x="7269" y="28506"/>
                    </a:lnTo>
                    <a:lnTo>
                      <a:pt x="7477" y="28589"/>
                    </a:lnTo>
                    <a:lnTo>
                      <a:pt x="7547" y="28603"/>
                    </a:lnTo>
                    <a:lnTo>
                      <a:pt x="7630" y="28839"/>
                    </a:lnTo>
                    <a:lnTo>
                      <a:pt x="7727" y="29061"/>
                    </a:lnTo>
                    <a:lnTo>
                      <a:pt x="7838" y="29283"/>
                    </a:lnTo>
                    <a:lnTo>
                      <a:pt x="7949" y="29505"/>
                    </a:lnTo>
                    <a:lnTo>
                      <a:pt x="8199" y="29948"/>
                    </a:lnTo>
                    <a:lnTo>
                      <a:pt x="8490" y="30378"/>
                    </a:lnTo>
                    <a:lnTo>
                      <a:pt x="8795" y="30808"/>
                    </a:lnTo>
                    <a:lnTo>
                      <a:pt x="9142" y="31225"/>
                    </a:lnTo>
                    <a:lnTo>
                      <a:pt x="9502" y="31627"/>
                    </a:lnTo>
                    <a:lnTo>
                      <a:pt x="9891" y="32029"/>
                    </a:lnTo>
                    <a:lnTo>
                      <a:pt x="10293" y="32417"/>
                    </a:lnTo>
                    <a:lnTo>
                      <a:pt x="10709" y="32792"/>
                    </a:lnTo>
                    <a:lnTo>
                      <a:pt x="11153" y="33167"/>
                    </a:lnTo>
                    <a:lnTo>
                      <a:pt x="11597" y="33527"/>
                    </a:lnTo>
                    <a:lnTo>
                      <a:pt x="12055" y="33874"/>
                    </a:lnTo>
                    <a:lnTo>
                      <a:pt x="12526" y="34207"/>
                    </a:lnTo>
                    <a:lnTo>
                      <a:pt x="12998" y="34526"/>
                    </a:lnTo>
                    <a:lnTo>
                      <a:pt x="13483" y="34831"/>
                    </a:lnTo>
                    <a:lnTo>
                      <a:pt x="13955" y="35122"/>
                    </a:lnTo>
                    <a:lnTo>
                      <a:pt x="14441" y="35400"/>
                    </a:lnTo>
                    <a:lnTo>
                      <a:pt x="14912" y="35663"/>
                    </a:lnTo>
                    <a:lnTo>
                      <a:pt x="15384" y="35899"/>
                    </a:lnTo>
                    <a:lnTo>
                      <a:pt x="15842" y="36135"/>
                    </a:lnTo>
                    <a:lnTo>
                      <a:pt x="16285" y="36343"/>
                    </a:lnTo>
                    <a:lnTo>
                      <a:pt x="16729" y="36537"/>
                    </a:lnTo>
                    <a:lnTo>
                      <a:pt x="17145" y="36718"/>
                    </a:lnTo>
                    <a:lnTo>
                      <a:pt x="17548" y="36870"/>
                    </a:lnTo>
                    <a:lnTo>
                      <a:pt x="17936" y="37009"/>
                    </a:lnTo>
                    <a:lnTo>
                      <a:pt x="18297" y="37134"/>
                    </a:lnTo>
                    <a:lnTo>
                      <a:pt x="18630" y="37231"/>
                    </a:lnTo>
                    <a:lnTo>
                      <a:pt x="18949" y="37314"/>
                    </a:lnTo>
                    <a:lnTo>
                      <a:pt x="19226" y="37369"/>
                    </a:lnTo>
                    <a:lnTo>
                      <a:pt x="19476" y="37397"/>
                    </a:lnTo>
                    <a:lnTo>
                      <a:pt x="19698" y="37411"/>
                    </a:lnTo>
                    <a:lnTo>
                      <a:pt x="20142" y="37411"/>
                    </a:lnTo>
                    <a:lnTo>
                      <a:pt x="20696" y="37383"/>
                    </a:lnTo>
                    <a:lnTo>
                      <a:pt x="21015" y="37356"/>
                    </a:lnTo>
                    <a:lnTo>
                      <a:pt x="21348" y="37328"/>
                    </a:lnTo>
                    <a:lnTo>
                      <a:pt x="21695" y="37286"/>
                    </a:lnTo>
                    <a:lnTo>
                      <a:pt x="22070" y="37231"/>
                    </a:lnTo>
                    <a:lnTo>
                      <a:pt x="22444" y="37161"/>
                    </a:lnTo>
                    <a:lnTo>
                      <a:pt x="22846" y="37078"/>
                    </a:lnTo>
                    <a:lnTo>
                      <a:pt x="23249" y="36967"/>
                    </a:lnTo>
                    <a:lnTo>
                      <a:pt x="23665" y="36842"/>
                    </a:lnTo>
                    <a:lnTo>
                      <a:pt x="24081" y="36704"/>
                    </a:lnTo>
                    <a:lnTo>
                      <a:pt x="24511" y="36537"/>
                    </a:lnTo>
                    <a:lnTo>
                      <a:pt x="24941" y="36343"/>
                    </a:lnTo>
                    <a:lnTo>
                      <a:pt x="25371" y="36121"/>
                    </a:lnTo>
                    <a:lnTo>
                      <a:pt x="25801" y="35871"/>
                    </a:lnTo>
                    <a:lnTo>
                      <a:pt x="26231" y="35608"/>
                    </a:lnTo>
                    <a:lnTo>
                      <a:pt x="26647" y="35303"/>
                    </a:lnTo>
                    <a:lnTo>
                      <a:pt x="27063" y="34956"/>
                    </a:lnTo>
                    <a:lnTo>
                      <a:pt x="27465" y="34581"/>
                    </a:lnTo>
                    <a:lnTo>
                      <a:pt x="27673" y="34387"/>
                    </a:lnTo>
                    <a:lnTo>
                      <a:pt x="27868" y="34179"/>
                    </a:lnTo>
                    <a:lnTo>
                      <a:pt x="28062" y="33957"/>
                    </a:lnTo>
                    <a:lnTo>
                      <a:pt x="28256" y="33735"/>
                    </a:lnTo>
                    <a:lnTo>
                      <a:pt x="28436" y="33486"/>
                    </a:lnTo>
                    <a:lnTo>
                      <a:pt x="28617" y="33250"/>
                    </a:lnTo>
                    <a:lnTo>
                      <a:pt x="28797" y="32986"/>
                    </a:lnTo>
                    <a:lnTo>
                      <a:pt x="28977" y="32723"/>
                    </a:lnTo>
                    <a:lnTo>
                      <a:pt x="29144" y="32431"/>
                    </a:lnTo>
                    <a:lnTo>
                      <a:pt x="29310" y="32154"/>
                    </a:lnTo>
                    <a:lnTo>
                      <a:pt x="29477" y="31849"/>
                    </a:lnTo>
                    <a:lnTo>
                      <a:pt x="29629" y="31530"/>
                    </a:lnTo>
                    <a:lnTo>
                      <a:pt x="29782" y="31211"/>
                    </a:lnTo>
                    <a:lnTo>
                      <a:pt x="29921" y="30878"/>
                    </a:lnTo>
                    <a:lnTo>
                      <a:pt x="30059" y="30531"/>
                    </a:lnTo>
                    <a:lnTo>
                      <a:pt x="30198" y="30170"/>
                    </a:lnTo>
                    <a:lnTo>
                      <a:pt x="30323" y="29796"/>
                    </a:lnTo>
                    <a:lnTo>
                      <a:pt x="30434" y="29407"/>
                    </a:lnTo>
                    <a:lnTo>
                      <a:pt x="30545" y="29005"/>
                    </a:lnTo>
                    <a:lnTo>
                      <a:pt x="30656" y="28603"/>
                    </a:lnTo>
                    <a:lnTo>
                      <a:pt x="30753" y="28173"/>
                    </a:lnTo>
                    <a:lnTo>
                      <a:pt x="30836" y="27743"/>
                    </a:lnTo>
                    <a:lnTo>
                      <a:pt x="30919" y="27299"/>
                    </a:lnTo>
                    <a:lnTo>
                      <a:pt x="30989" y="26855"/>
                    </a:lnTo>
                    <a:lnTo>
                      <a:pt x="31058" y="26411"/>
                    </a:lnTo>
                    <a:lnTo>
                      <a:pt x="31100" y="25954"/>
                    </a:lnTo>
                    <a:lnTo>
                      <a:pt x="31141" y="25510"/>
                    </a:lnTo>
                    <a:lnTo>
                      <a:pt x="31183" y="25066"/>
                    </a:lnTo>
                    <a:lnTo>
                      <a:pt x="31197" y="24622"/>
                    </a:lnTo>
                    <a:lnTo>
                      <a:pt x="31224" y="24178"/>
                    </a:lnTo>
                    <a:lnTo>
                      <a:pt x="31224" y="23290"/>
                    </a:lnTo>
                    <a:lnTo>
                      <a:pt x="31197" y="22403"/>
                    </a:lnTo>
                    <a:lnTo>
                      <a:pt x="31141" y="21529"/>
                    </a:lnTo>
                    <a:lnTo>
                      <a:pt x="31072" y="20655"/>
                    </a:lnTo>
                    <a:lnTo>
                      <a:pt x="30961" y="19809"/>
                    </a:lnTo>
                    <a:lnTo>
                      <a:pt x="30836" y="18963"/>
                    </a:lnTo>
                    <a:lnTo>
                      <a:pt x="30697" y="18144"/>
                    </a:lnTo>
                    <a:lnTo>
                      <a:pt x="30531" y="17326"/>
                    </a:lnTo>
                    <a:lnTo>
                      <a:pt x="30351" y="16549"/>
                    </a:lnTo>
                    <a:lnTo>
                      <a:pt x="30170" y="15772"/>
                    </a:lnTo>
                    <a:lnTo>
                      <a:pt x="29976" y="15037"/>
                    </a:lnTo>
                    <a:lnTo>
                      <a:pt x="29768" y="14316"/>
                    </a:lnTo>
                    <a:lnTo>
                      <a:pt x="29560" y="13622"/>
                    </a:lnTo>
                    <a:lnTo>
                      <a:pt x="29338" y="12970"/>
                    </a:lnTo>
                    <a:lnTo>
                      <a:pt x="29130" y="12332"/>
                    </a:lnTo>
                    <a:lnTo>
                      <a:pt x="28922" y="11736"/>
                    </a:lnTo>
                    <a:lnTo>
                      <a:pt x="28506" y="10668"/>
                    </a:lnTo>
                    <a:lnTo>
                      <a:pt x="28131" y="9738"/>
                    </a:lnTo>
                    <a:lnTo>
                      <a:pt x="27798" y="9003"/>
                    </a:lnTo>
                    <a:lnTo>
                      <a:pt x="27549" y="8448"/>
                    </a:lnTo>
                    <a:lnTo>
                      <a:pt x="27313" y="7991"/>
                    </a:lnTo>
                    <a:lnTo>
                      <a:pt x="27077" y="7561"/>
                    </a:lnTo>
                    <a:lnTo>
                      <a:pt x="26841" y="7144"/>
                    </a:lnTo>
                    <a:lnTo>
                      <a:pt x="26592" y="6742"/>
                    </a:lnTo>
                    <a:lnTo>
                      <a:pt x="26342" y="6368"/>
                    </a:lnTo>
                    <a:lnTo>
                      <a:pt x="26078" y="5993"/>
                    </a:lnTo>
                    <a:lnTo>
                      <a:pt x="25815" y="5646"/>
                    </a:lnTo>
                    <a:lnTo>
                      <a:pt x="25537" y="5300"/>
                    </a:lnTo>
                    <a:lnTo>
                      <a:pt x="25274" y="4967"/>
                    </a:lnTo>
                    <a:lnTo>
                      <a:pt x="24983" y="4662"/>
                    </a:lnTo>
                    <a:lnTo>
                      <a:pt x="24705" y="4356"/>
                    </a:lnTo>
                    <a:lnTo>
                      <a:pt x="24414" y="4065"/>
                    </a:lnTo>
                    <a:lnTo>
                      <a:pt x="24123" y="3788"/>
                    </a:lnTo>
                    <a:lnTo>
                      <a:pt x="23831" y="3524"/>
                    </a:lnTo>
                    <a:lnTo>
                      <a:pt x="23526" y="3274"/>
                    </a:lnTo>
                    <a:lnTo>
                      <a:pt x="23235" y="3039"/>
                    </a:lnTo>
                    <a:lnTo>
                      <a:pt x="22930" y="2817"/>
                    </a:lnTo>
                    <a:lnTo>
                      <a:pt x="22624" y="2595"/>
                    </a:lnTo>
                    <a:lnTo>
                      <a:pt x="22305" y="2387"/>
                    </a:lnTo>
                    <a:lnTo>
                      <a:pt x="22000" y="2192"/>
                    </a:lnTo>
                    <a:lnTo>
                      <a:pt x="21695" y="2012"/>
                    </a:lnTo>
                    <a:lnTo>
                      <a:pt x="21376" y="1832"/>
                    </a:lnTo>
                    <a:lnTo>
                      <a:pt x="21071" y="1665"/>
                    </a:lnTo>
                    <a:lnTo>
                      <a:pt x="20752" y="1513"/>
                    </a:lnTo>
                    <a:lnTo>
                      <a:pt x="20433" y="1374"/>
                    </a:lnTo>
                    <a:lnTo>
                      <a:pt x="19809" y="1111"/>
                    </a:lnTo>
                    <a:lnTo>
                      <a:pt x="19184" y="875"/>
                    </a:lnTo>
                    <a:lnTo>
                      <a:pt x="18574" y="681"/>
                    </a:lnTo>
                    <a:lnTo>
                      <a:pt x="17964" y="514"/>
                    </a:lnTo>
                    <a:lnTo>
                      <a:pt x="17353" y="375"/>
                    </a:lnTo>
                    <a:lnTo>
                      <a:pt x="16771" y="251"/>
                    </a:lnTo>
                    <a:lnTo>
                      <a:pt x="16188" y="167"/>
                    </a:lnTo>
                    <a:lnTo>
                      <a:pt x="15633" y="98"/>
                    </a:lnTo>
                    <a:lnTo>
                      <a:pt x="15092" y="42"/>
                    </a:lnTo>
                    <a:lnTo>
                      <a:pt x="14565" y="15"/>
                    </a:lnTo>
                    <a:lnTo>
                      <a:pt x="14080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77"/>
              <p:cNvSpPr/>
              <p:nvPr/>
            </p:nvSpPr>
            <p:spPr>
              <a:xfrm>
                <a:off x="2340000" y="582800"/>
                <a:ext cx="780625" cy="935300"/>
              </a:xfrm>
              <a:custGeom>
                <a:rect b="b" l="l" r="r" t="t"/>
                <a:pathLst>
                  <a:path extrusionOk="0" fill="none" h="37412" w="31225">
                    <a:moveTo>
                      <a:pt x="27313" y="7991"/>
                    </a:moveTo>
                    <a:lnTo>
                      <a:pt x="27313" y="7991"/>
                    </a:lnTo>
                    <a:lnTo>
                      <a:pt x="27549" y="8448"/>
                    </a:lnTo>
                    <a:lnTo>
                      <a:pt x="27798" y="9003"/>
                    </a:lnTo>
                    <a:lnTo>
                      <a:pt x="28131" y="9738"/>
                    </a:lnTo>
                    <a:lnTo>
                      <a:pt x="28506" y="10668"/>
                    </a:lnTo>
                    <a:lnTo>
                      <a:pt x="28922" y="11736"/>
                    </a:lnTo>
                    <a:lnTo>
                      <a:pt x="29130" y="12332"/>
                    </a:lnTo>
                    <a:lnTo>
                      <a:pt x="29338" y="12970"/>
                    </a:lnTo>
                    <a:lnTo>
                      <a:pt x="29560" y="13622"/>
                    </a:lnTo>
                    <a:lnTo>
                      <a:pt x="29768" y="14316"/>
                    </a:lnTo>
                    <a:lnTo>
                      <a:pt x="29976" y="15037"/>
                    </a:lnTo>
                    <a:lnTo>
                      <a:pt x="30170" y="15772"/>
                    </a:lnTo>
                    <a:lnTo>
                      <a:pt x="30351" y="16549"/>
                    </a:lnTo>
                    <a:lnTo>
                      <a:pt x="30531" y="17326"/>
                    </a:lnTo>
                    <a:lnTo>
                      <a:pt x="30697" y="18144"/>
                    </a:lnTo>
                    <a:lnTo>
                      <a:pt x="30836" y="18963"/>
                    </a:lnTo>
                    <a:lnTo>
                      <a:pt x="30961" y="19809"/>
                    </a:lnTo>
                    <a:lnTo>
                      <a:pt x="31072" y="20655"/>
                    </a:lnTo>
                    <a:lnTo>
                      <a:pt x="31141" y="21529"/>
                    </a:lnTo>
                    <a:lnTo>
                      <a:pt x="31197" y="22403"/>
                    </a:lnTo>
                    <a:lnTo>
                      <a:pt x="31224" y="23290"/>
                    </a:lnTo>
                    <a:lnTo>
                      <a:pt x="31224" y="24178"/>
                    </a:lnTo>
                    <a:lnTo>
                      <a:pt x="31197" y="24622"/>
                    </a:lnTo>
                    <a:lnTo>
                      <a:pt x="31183" y="25066"/>
                    </a:lnTo>
                    <a:lnTo>
                      <a:pt x="31141" y="25510"/>
                    </a:lnTo>
                    <a:lnTo>
                      <a:pt x="31100" y="25954"/>
                    </a:lnTo>
                    <a:lnTo>
                      <a:pt x="31058" y="26411"/>
                    </a:lnTo>
                    <a:lnTo>
                      <a:pt x="30989" y="26855"/>
                    </a:lnTo>
                    <a:lnTo>
                      <a:pt x="30919" y="27299"/>
                    </a:lnTo>
                    <a:lnTo>
                      <a:pt x="30836" y="27743"/>
                    </a:lnTo>
                    <a:lnTo>
                      <a:pt x="30836" y="27743"/>
                    </a:lnTo>
                    <a:lnTo>
                      <a:pt x="30753" y="28173"/>
                    </a:lnTo>
                    <a:lnTo>
                      <a:pt x="30656" y="28603"/>
                    </a:lnTo>
                    <a:lnTo>
                      <a:pt x="30545" y="29005"/>
                    </a:lnTo>
                    <a:lnTo>
                      <a:pt x="30434" y="29407"/>
                    </a:lnTo>
                    <a:lnTo>
                      <a:pt x="30323" y="29796"/>
                    </a:lnTo>
                    <a:lnTo>
                      <a:pt x="30198" y="30170"/>
                    </a:lnTo>
                    <a:lnTo>
                      <a:pt x="30059" y="30531"/>
                    </a:lnTo>
                    <a:lnTo>
                      <a:pt x="29921" y="30878"/>
                    </a:lnTo>
                    <a:lnTo>
                      <a:pt x="29782" y="31211"/>
                    </a:lnTo>
                    <a:lnTo>
                      <a:pt x="29629" y="31530"/>
                    </a:lnTo>
                    <a:lnTo>
                      <a:pt x="29477" y="31849"/>
                    </a:lnTo>
                    <a:lnTo>
                      <a:pt x="29310" y="32154"/>
                    </a:lnTo>
                    <a:lnTo>
                      <a:pt x="29144" y="32431"/>
                    </a:lnTo>
                    <a:lnTo>
                      <a:pt x="28977" y="32723"/>
                    </a:lnTo>
                    <a:lnTo>
                      <a:pt x="28797" y="32986"/>
                    </a:lnTo>
                    <a:lnTo>
                      <a:pt x="28617" y="33250"/>
                    </a:lnTo>
                    <a:lnTo>
                      <a:pt x="28436" y="33486"/>
                    </a:lnTo>
                    <a:lnTo>
                      <a:pt x="28256" y="33735"/>
                    </a:lnTo>
                    <a:lnTo>
                      <a:pt x="28062" y="33957"/>
                    </a:lnTo>
                    <a:lnTo>
                      <a:pt x="27868" y="34179"/>
                    </a:lnTo>
                    <a:lnTo>
                      <a:pt x="27673" y="34387"/>
                    </a:lnTo>
                    <a:lnTo>
                      <a:pt x="27465" y="34581"/>
                    </a:lnTo>
                    <a:lnTo>
                      <a:pt x="27063" y="34956"/>
                    </a:lnTo>
                    <a:lnTo>
                      <a:pt x="26647" y="35303"/>
                    </a:lnTo>
                    <a:lnTo>
                      <a:pt x="26231" y="35608"/>
                    </a:lnTo>
                    <a:lnTo>
                      <a:pt x="25801" y="35871"/>
                    </a:lnTo>
                    <a:lnTo>
                      <a:pt x="25371" y="36121"/>
                    </a:lnTo>
                    <a:lnTo>
                      <a:pt x="24941" y="36343"/>
                    </a:lnTo>
                    <a:lnTo>
                      <a:pt x="24511" y="36537"/>
                    </a:lnTo>
                    <a:lnTo>
                      <a:pt x="24081" y="36704"/>
                    </a:lnTo>
                    <a:lnTo>
                      <a:pt x="23665" y="36842"/>
                    </a:lnTo>
                    <a:lnTo>
                      <a:pt x="23249" y="36967"/>
                    </a:lnTo>
                    <a:lnTo>
                      <a:pt x="22846" y="37078"/>
                    </a:lnTo>
                    <a:lnTo>
                      <a:pt x="22444" y="37161"/>
                    </a:lnTo>
                    <a:lnTo>
                      <a:pt x="22070" y="37231"/>
                    </a:lnTo>
                    <a:lnTo>
                      <a:pt x="21695" y="37286"/>
                    </a:lnTo>
                    <a:lnTo>
                      <a:pt x="21348" y="37328"/>
                    </a:lnTo>
                    <a:lnTo>
                      <a:pt x="21015" y="37356"/>
                    </a:lnTo>
                    <a:lnTo>
                      <a:pt x="20696" y="37383"/>
                    </a:lnTo>
                    <a:lnTo>
                      <a:pt x="20142" y="37411"/>
                    </a:lnTo>
                    <a:lnTo>
                      <a:pt x="19698" y="37411"/>
                    </a:lnTo>
                    <a:lnTo>
                      <a:pt x="19698" y="37411"/>
                    </a:lnTo>
                    <a:lnTo>
                      <a:pt x="19476" y="37397"/>
                    </a:lnTo>
                    <a:lnTo>
                      <a:pt x="19226" y="37369"/>
                    </a:lnTo>
                    <a:lnTo>
                      <a:pt x="18949" y="37314"/>
                    </a:lnTo>
                    <a:lnTo>
                      <a:pt x="18630" y="37231"/>
                    </a:lnTo>
                    <a:lnTo>
                      <a:pt x="18297" y="37134"/>
                    </a:lnTo>
                    <a:lnTo>
                      <a:pt x="17936" y="37009"/>
                    </a:lnTo>
                    <a:lnTo>
                      <a:pt x="17548" y="36870"/>
                    </a:lnTo>
                    <a:lnTo>
                      <a:pt x="17145" y="36718"/>
                    </a:lnTo>
                    <a:lnTo>
                      <a:pt x="16729" y="36537"/>
                    </a:lnTo>
                    <a:lnTo>
                      <a:pt x="16285" y="36343"/>
                    </a:lnTo>
                    <a:lnTo>
                      <a:pt x="15842" y="36135"/>
                    </a:lnTo>
                    <a:lnTo>
                      <a:pt x="15384" y="35899"/>
                    </a:lnTo>
                    <a:lnTo>
                      <a:pt x="14912" y="35663"/>
                    </a:lnTo>
                    <a:lnTo>
                      <a:pt x="14441" y="35400"/>
                    </a:lnTo>
                    <a:lnTo>
                      <a:pt x="13955" y="35122"/>
                    </a:lnTo>
                    <a:lnTo>
                      <a:pt x="13483" y="34831"/>
                    </a:lnTo>
                    <a:lnTo>
                      <a:pt x="12998" y="34526"/>
                    </a:lnTo>
                    <a:lnTo>
                      <a:pt x="12526" y="34207"/>
                    </a:lnTo>
                    <a:lnTo>
                      <a:pt x="12055" y="33874"/>
                    </a:lnTo>
                    <a:lnTo>
                      <a:pt x="11597" y="33527"/>
                    </a:lnTo>
                    <a:lnTo>
                      <a:pt x="11153" y="33167"/>
                    </a:lnTo>
                    <a:lnTo>
                      <a:pt x="10709" y="32792"/>
                    </a:lnTo>
                    <a:lnTo>
                      <a:pt x="10293" y="32417"/>
                    </a:lnTo>
                    <a:lnTo>
                      <a:pt x="9891" y="32029"/>
                    </a:lnTo>
                    <a:lnTo>
                      <a:pt x="9502" y="31627"/>
                    </a:lnTo>
                    <a:lnTo>
                      <a:pt x="9142" y="31225"/>
                    </a:lnTo>
                    <a:lnTo>
                      <a:pt x="8795" y="30808"/>
                    </a:lnTo>
                    <a:lnTo>
                      <a:pt x="8490" y="30378"/>
                    </a:lnTo>
                    <a:lnTo>
                      <a:pt x="8199" y="29948"/>
                    </a:lnTo>
                    <a:lnTo>
                      <a:pt x="7949" y="29505"/>
                    </a:lnTo>
                    <a:lnTo>
                      <a:pt x="7838" y="29283"/>
                    </a:lnTo>
                    <a:lnTo>
                      <a:pt x="7727" y="29061"/>
                    </a:lnTo>
                    <a:lnTo>
                      <a:pt x="7630" y="28839"/>
                    </a:lnTo>
                    <a:lnTo>
                      <a:pt x="7547" y="28603"/>
                    </a:lnTo>
                    <a:lnTo>
                      <a:pt x="7547" y="28603"/>
                    </a:lnTo>
                    <a:lnTo>
                      <a:pt x="7477" y="28589"/>
                    </a:lnTo>
                    <a:lnTo>
                      <a:pt x="7269" y="28506"/>
                    </a:lnTo>
                    <a:lnTo>
                      <a:pt x="6950" y="28367"/>
                    </a:lnTo>
                    <a:lnTo>
                      <a:pt x="6534" y="28145"/>
                    </a:lnTo>
                    <a:lnTo>
                      <a:pt x="6298" y="28006"/>
                    </a:lnTo>
                    <a:lnTo>
                      <a:pt x="6035" y="27854"/>
                    </a:lnTo>
                    <a:lnTo>
                      <a:pt x="5757" y="27674"/>
                    </a:lnTo>
                    <a:lnTo>
                      <a:pt x="5480" y="27466"/>
                    </a:lnTo>
                    <a:lnTo>
                      <a:pt x="5175" y="27230"/>
                    </a:lnTo>
                    <a:lnTo>
                      <a:pt x="4870" y="26966"/>
                    </a:lnTo>
                    <a:lnTo>
                      <a:pt x="4551" y="26689"/>
                    </a:lnTo>
                    <a:lnTo>
                      <a:pt x="4231" y="26370"/>
                    </a:lnTo>
                    <a:lnTo>
                      <a:pt x="3899" y="26023"/>
                    </a:lnTo>
                    <a:lnTo>
                      <a:pt x="3580" y="25648"/>
                    </a:lnTo>
                    <a:lnTo>
                      <a:pt x="3261" y="25232"/>
                    </a:lnTo>
                    <a:lnTo>
                      <a:pt x="2928" y="24788"/>
                    </a:lnTo>
                    <a:lnTo>
                      <a:pt x="2622" y="24317"/>
                    </a:lnTo>
                    <a:lnTo>
                      <a:pt x="2303" y="23804"/>
                    </a:lnTo>
                    <a:lnTo>
                      <a:pt x="2012" y="23249"/>
                    </a:lnTo>
                    <a:lnTo>
                      <a:pt x="1721" y="22666"/>
                    </a:lnTo>
                    <a:lnTo>
                      <a:pt x="1443" y="22028"/>
                    </a:lnTo>
                    <a:lnTo>
                      <a:pt x="1194" y="21362"/>
                    </a:lnTo>
                    <a:lnTo>
                      <a:pt x="944" y="20641"/>
                    </a:lnTo>
                    <a:lnTo>
                      <a:pt x="736" y="19892"/>
                    </a:lnTo>
                    <a:lnTo>
                      <a:pt x="625" y="19504"/>
                    </a:lnTo>
                    <a:lnTo>
                      <a:pt x="528" y="19087"/>
                    </a:lnTo>
                    <a:lnTo>
                      <a:pt x="445" y="18671"/>
                    </a:lnTo>
                    <a:lnTo>
                      <a:pt x="361" y="18241"/>
                    </a:lnTo>
                    <a:lnTo>
                      <a:pt x="292" y="17811"/>
                    </a:lnTo>
                    <a:lnTo>
                      <a:pt x="223" y="17354"/>
                    </a:lnTo>
                    <a:lnTo>
                      <a:pt x="153" y="16882"/>
                    </a:lnTo>
                    <a:lnTo>
                      <a:pt x="98" y="16410"/>
                    </a:lnTo>
                    <a:lnTo>
                      <a:pt x="98" y="16410"/>
                    </a:lnTo>
                    <a:lnTo>
                      <a:pt x="56" y="15897"/>
                    </a:lnTo>
                    <a:lnTo>
                      <a:pt x="29" y="15398"/>
                    </a:lnTo>
                    <a:lnTo>
                      <a:pt x="1" y="14898"/>
                    </a:lnTo>
                    <a:lnTo>
                      <a:pt x="1" y="14413"/>
                    </a:lnTo>
                    <a:lnTo>
                      <a:pt x="15" y="13941"/>
                    </a:lnTo>
                    <a:lnTo>
                      <a:pt x="42" y="13470"/>
                    </a:lnTo>
                    <a:lnTo>
                      <a:pt x="84" y="13012"/>
                    </a:lnTo>
                    <a:lnTo>
                      <a:pt x="140" y="12568"/>
                    </a:lnTo>
                    <a:lnTo>
                      <a:pt x="209" y="12124"/>
                    </a:lnTo>
                    <a:lnTo>
                      <a:pt x="292" y="11694"/>
                    </a:lnTo>
                    <a:lnTo>
                      <a:pt x="375" y="11264"/>
                    </a:lnTo>
                    <a:lnTo>
                      <a:pt x="472" y="10848"/>
                    </a:lnTo>
                    <a:lnTo>
                      <a:pt x="597" y="10446"/>
                    </a:lnTo>
                    <a:lnTo>
                      <a:pt x="708" y="10043"/>
                    </a:lnTo>
                    <a:lnTo>
                      <a:pt x="847" y="9655"/>
                    </a:lnTo>
                    <a:lnTo>
                      <a:pt x="986" y="9281"/>
                    </a:lnTo>
                    <a:lnTo>
                      <a:pt x="1138" y="8906"/>
                    </a:lnTo>
                    <a:lnTo>
                      <a:pt x="1305" y="8532"/>
                    </a:lnTo>
                    <a:lnTo>
                      <a:pt x="1471" y="8185"/>
                    </a:lnTo>
                    <a:lnTo>
                      <a:pt x="1651" y="7838"/>
                    </a:lnTo>
                    <a:lnTo>
                      <a:pt x="1846" y="7491"/>
                    </a:lnTo>
                    <a:lnTo>
                      <a:pt x="2040" y="7158"/>
                    </a:lnTo>
                    <a:lnTo>
                      <a:pt x="2234" y="6839"/>
                    </a:lnTo>
                    <a:lnTo>
                      <a:pt x="2442" y="6534"/>
                    </a:lnTo>
                    <a:lnTo>
                      <a:pt x="2650" y="6215"/>
                    </a:lnTo>
                    <a:lnTo>
                      <a:pt x="2872" y="5924"/>
                    </a:lnTo>
                    <a:lnTo>
                      <a:pt x="3094" y="5632"/>
                    </a:lnTo>
                    <a:lnTo>
                      <a:pt x="3316" y="5355"/>
                    </a:lnTo>
                    <a:lnTo>
                      <a:pt x="3788" y="4814"/>
                    </a:lnTo>
                    <a:lnTo>
                      <a:pt x="4273" y="4301"/>
                    </a:lnTo>
                    <a:lnTo>
                      <a:pt x="4759" y="3829"/>
                    </a:lnTo>
                    <a:lnTo>
                      <a:pt x="5258" y="3385"/>
                    </a:lnTo>
                    <a:lnTo>
                      <a:pt x="5757" y="2969"/>
                    </a:lnTo>
                    <a:lnTo>
                      <a:pt x="6257" y="2581"/>
                    </a:lnTo>
                    <a:lnTo>
                      <a:pt x="6756" y="2220"/>
                    </a:lnTo>
                    <a:lnTo>
                      <a:pt x="7242" y="1901"/>
                    </a:lnTo>
                    <a:lnTo>
                      <a:pt x="7727" y="1596"/>
                    </a:lnTo>
                    <a:lnTo>
                      <a:pt x="8199" y="1332"/>
                    </a:lnTo>
                    <a:lnTo>
                      <a:pt x="8642" y="1097"/>
                    </a:lnTo>
                    <a:lnTo>
                      <a:pt x="9072" y="889"/>
                    </a:lnTo>
                    <a:lnTo>
                      <a:pt x="9489" y="694"/>
                    </a:lnTo>
                    <a:lnTo>
                      <a:pt x="9863" y="542"/>
                    </a:lnTo>
                    <a:lnTo>
                      <a:pt x="10210" y="417"/>
                    </a:lnTo>
                    <a:lnTo>
                      <a:pt x="10529" y="320"/>
                    </a:lnTo>
                    <a:lnTo>
                      <a:pt x="10806" y="251"/>
                    </a:lnTo>
                    <a:lnTo>
                      <a:pt x="11056" y="195"/>
                    </a:lnTo>
                    <a:lnTo>
                      <a:pt x="11056" y="195"/>
                    </a:lnTo>
                    <a:lnTo>
                      <a:pt x="11458" y="140"/>
                    </a:lnTo>
                    <a:lnTo>
                      <a:pt x="12027" y="70"/>
                    </a:lnTo>
                    <a:lnTo>
                      <a:pt x="12748" y="29"/>
                    </a:lnTo>
                    <a:lnTo>
                      <a:pt x="13164" y="1"/>
                    </a:lnTo>
                    <a:lnTo>
                      <a:pt x="13608" y="1"/>
                    </a:lnTo>
                    <a:lnTo>
                      <a:pt x="14080" y="1"/>
                    </a:lnTo>
                    <a:lnTo>
                      <a:pt x="14565" y="15"/>
                    </a:lnTo>
                    <a:lnTo>
                      <a:pt x="15092" y="42"/>
                    </a:lnTo>
                    <a:lnTo>
                      <a:pt x="15633" y="98"/>
                    </a:lnTo>
                    <a:lnTo>
                      <a:pt x="16188" y="167"/>
                    </a:lnTo>
                    <a:lnTo>
                      <a:pt x="16771" y="251"/>
                    </a:lnTo>
                    <a:lnTo>
                      <a:pt x="17353" y="375"/>
                    </a:lnTo>
                    <a:lnTo>
                      <a:pt x="17964" y="514"/>
                    </a:lnTo>
                    <a:lnTo>
                      <a:pt x="18574" y="681"/>
                    </a:lnTo>
                    <a:lnTo>
                      <a:pt x="19184" y="875"/>
                    </a:lnTo>
                    <a:lnTo>
                      <a:pt x="19809" y="1111"/>
                    </a:lnTo>
                    <a:lnTo>
                      <a:pt x="20433" y="1374"/>
                    </a:lnTo>
                    <a:lnTo>
                      <a:pt x="20752" y="1513"/>
                    </a:lnTo>
                    <a:lnTo>
                      <a:pt x="21071" y="1665"/>
                    </a:lnTo>
                    <a:lnTo>
                      <a:pt x="21376" y="1832"/>
                    </a:lnTo>
                    <a:lnTo>
                      <a:pt x="21695" y="2012"/>
                    </a:lnTo>
                    <a:lnTo>
                      <a:pt x="22000" y="2192"/>
                    </a:lnTo>
                    <a:lnTo>
                      <a:pt x="22305" y="2387"/>
                    </a:lnTo>
                    <a:lnTo>
                      <a:pt x="22624" y="2595"/>
                    </a:lnTo>
                    <a:lnTo>
                      <a:pt x="22930" y="2817"/>
                    </a:lnTo>
                    <a:lnTo>
                      <a:pt x="23235" y="3039"/>
                    </a:lnTo>
                    <a:lnTo>
                      <a:pt x="23526" y="3274"/>
                    </a:lnTo>
                    <a:lnTo>
                      <a:pt x="23831" y="3524"/>
                    </a:lnTo>
                    <a:lnTo>
                      <a:pt x="24123" y="3788"/>
                    </a:lnTo>
                    <a:lnTo>
                      <a:pt x="24414" y="4065"/>
                    </a:lnTo>
                    <a:lnTo>
                      <a:pt x="24705" y="4356"/>
                    </a:lnTo>
                    <a:lnTo>
                      <a:pt x="24983" y="4662"/>
                    </a:lnTo>
                    <a:lnTo>
                      <a:pt x="25274" y="4967"/>
                    </a:lnTo>
                    <a:lnTo>
                      <a:pt x="25537" y="5300"/>
                    </a:lnTo>
                    <a:lnTo>
                      <a:pt x="25815" y="5646"/>
                    </a:lnTo>
                    <a:lnTo>
                      <a:pt x="26078" y="5993"/>
                    </a:lnTo>
                    <a:lnTo>
                      <a:pt x="26342" y="6368"/>
                    </a:lnTo>
                    <a:lnTo>
                      <a:pt x="26592" y="6742"/>
                    </a:lnTo>
                    <a:lnTo>
                      <a:pt x="26841" y="7144"/>
                    </a:lnTo>
                    <a:lnTo>
                      <a:pt x="27077" y="7561"/>
                    </a:lnTo>
                    <a:lnTo>
                      <a:pt x="27313" y="79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77"/>
              <p:cNvSpPr/>
              <p:nvPr/>
            </p:nvSpPr>
            <p:spPr>
              <a:xfrm>
                <a:off x="2435375" y="1111650"/>
                <a:ext cx="353375" cy="342275"/>
              </a:xfrm>
              <a:custGeom>
                <a:rect b="b" l="l" r="r" t="t"/>
                <a:pathLst>
                  <a:path extrusionOk="0" h="13691" w="14135">
                    <a:moveTo>
                      <a:pt x="6853" y="0"/>
                    </a:moveTo>
                    <a:lnTo>
                      <a:pt x="6561" y="14"/>
                    </a:lnTo>
                    <a:lnTo>
                      <a:pt x="6270" y="28"/>
                    </a:lnTo>
                    <a:lnTo>
                      <a:pt x="5979" y="56"/>
                    </a:lnTo>
                    <a:lnTo>
                      <a:pt x="5687" y="97"/>
                    </a:lnTo>
                    <a:lnTo>
                      <a:pt x="5410" y="139"/>
                    </a:lnTo>
                    <a:lnTo>
                      <a:pt x="5133" y="208"/>
                    </a:lnTo>
                    <a:lnTo>
                      <a:pt x="4855" y="278"/>
                    </a:lnTo>
                    <a:lnTo>
                      <a:pt x="4592" y="361"/>
                    </a:lnTo>
                    <a:lnTo>
                      <a:pt x="4328" y="444"/>
                    </a:lnTo>
                    <a:lnTo>
                      <a:pt x="4065" y="555"/>
                    </a:lnTo>
                    <a:lnTo>
                      <a:pt x="3801" y="666"/>
                    </a:lnTo>
                    <a:lnTo>
                      <a:pt x="3551" y="777"/>
                    </a:lnTo>
                    <a:lnTo>
                      <a:pt x="3316" y="902"/>
                    </a:lnTo>
                    <a:lnTo>
                      <a:pt x="3066" y="1041"/>
                    </a:lnTo>
                    <a:lnTo>
                      <a:pt x="2844" y="1193"/>
                    </a:lnTo>
                    <a:lnTo>
                      <a:pt x="2608" y="1346"/>
                    </a:lnTo>
                    <a:lnTo>
                      <a:pt x="2386" y="1512"/>
                    </a:lnTo>
                    <a:lnTo>
                      <a:pt x="2178" y="1679"/>
                    </a:lnTo>
                    <a:lnTo>
                      <a:pt x="1970" y="1859"/>
                    </a:lnTo>
                    <a:lnTo>
                      <a:pt x="1776" y="2039"/>
                    </a:lnTo>
                    <a:lnTo>
                      <a:pt x="1582" y="2233"/>
                    </a:lnTo>
                    <a:lnTo>
                      <a:pt x="1387" y="2428"/>
                    </a:lnTo>
                    <a:lnTo>
                      <a:pt x="1221" y="2636"/>
                    </a:lnTo>
                    <a:lnTo>
                      <a:pt x="1041" y="2858"/>
                    </a:lnTo>
                    <a:lnTo>
                      <a:pt x="888" y="3066"/>
                    </a:lnTo>
                    <a:lnTo>
                      <a:pt x="736" y="3301"/>
                    </a:lnTo>
                    <a:lnTo>
                      <a:pt x="583" y="3523"/>
                    </a:lnTo>
                    <a:lnTo>
                      <a:pt x="444" y="3759"/>
                    </a:lnTo>
                    <a:lnTo>
                      <a:pt x="319" y="4009"/>
                    </a:lnTo>
                    <a:lnTo>
                      <a:pt x="208" y="4259"/>
                    </a:lnTo>
                    <a:lnTo>
                      <a:pt x="97" y="4508"/>
                    </a:lnTo>
                    <a:lnTo>
                      <a:pt x="0" y="4772"/>
                    </a:lnTo>
                    <a:lnTo>
                      <a:pt x="347" y="5146"/>
                    </a:lnTo>
                    <a:lnTo>
                      <a:pt x="694" y="5493"/>
                    </a:lnTo>
                    <a:lnTo>
                      <a:pt x="1041" y="5798"/>
                    </a:lnTo>
                    <a:lnTo>
                      <a:pt x="1374" y="6090"/>
                    </a:lnTo>
                    <a:lnTo>
                      <a:pt x="1693" y="6325"/>
                    </a:lnTo>
                    <a:lnTo>
                      <a:pt x="2012" y="6547"/>
                    </a:lnTo>
                    <a:lnTo>
                      <a:pt x="2303" y="6742"/>
                    </a:lnTo>
                    <a:lnTo>
                      <a:pt x="2566" y="6908"/>
                    </a:lnTo>
                    <a:lnTo>
                      <a:pt x="2816" y="7047"/>
                    </a:lnTo>
                    <a:lnTo>
                      <a:pt x="3052" y="7158"/>
                    </a:lnTo>
                    <a:lnTo>
                      <a:pt x="3413" y="7338"/>
                    </a:lnTo>
                    <a:lnTo>
                      <a:pt x="3648" y="7421"/>
                    </a:lnTo>
                    <a:lnTo>
                      <a:pt x="3732" y="7449"/>
                    </a:lnTo>
                    <a:lnTo>
                      <a:pt x="3815" y="7685"/>
                    </a:lnTo>
                    <a:lnTo>
                      <a:pt x="3912" y="7907"/>
                    </a:lnTo>
                    <a:lnTo>
                      <a:pt x="4023" y="8129"/>
                    </a:lnTo>
                    <a:lnTo>
                      <a:pt x="4134" y="8351"/>
                    </a:lnTo>
                    <a:lnTo>
                      <a:pt x="4384" y="8794"/>
                    </a:lnTo>
                    <a:lnTo>
                      <a:pt x="4675" y="9224"/>
                    </a:lnTo>
                    <a:lnTo>
                      <a:pt x="4994" y="9654"/>
                    </a:lnTo>
                    <a:lnTo>
                      <a:pt x="5327" y="10071"/>
                    </a:lnTo>
                    <a:lnTo>
                      <a:pt x="5701" y="10487"/>
                    </a:lnTo>
                    <a:lnTo>
                      <a:pt x="6076" y="10889"/>
                    </a:lnTo>
                    <a:lnTo>
                      <a:pt x="6492" y="11277"/>
                    </a:lnTo>
                    <a:lnTo>
                      <a:pt x="6908" y="11652"/>
                    </a:lnTo>
                    <a:lnTo>
                      <a:pt x="7352" y="12026"/>
                    </a:lnTo>
                    <a:lnTo>
                      <a:pt x="7796" y="12387"/>
                    </a:lnTo>
                    <a:lnTo>
                      <a:pt x="8267" y="12734"/>
                    </a:lnTo>
                    <a:lnTo>
                      <a:pt x="8739" y="13067"/>
                    </a:lnTo>
                    <a:lnTo>
                      <a:pt x="9211" y="13386"/>
                    </a:lnTo>
                    <a:lnTo>
                      <a:pt x="9682" y="13691"/>
                    </a:lnTo>
                    <a:lnTo>
                      <a:pt x="9932" y="13580"/>
                    </a:lnTo>
                    <a:lnTo>
                      <a:pt x="10168" y="13469"/>
                    </a:lnTo>
                    <a:lnTo>
                      <a:pt x="10404" y="13344"/>
                    </a:lnTo>
                    <a:lnTo>
                      <a:pt x="10626" y="13219"/>
                    </a:lnTo>
                    <a:lnTo>
                      <a:pt x="10847" y="13081"/>
                    </a:lnTo>
                    <a:lnTo>
                      <a:pt x="11069" y="12928"/>
                    </a:lnTo>
                    <a:lnTo>
                      <a:pt x="11277" y="12775"/>
                    </a:lnTo>
                    <a:lnTo>
                      <a:pt x="11486" y="12623"/>
                    </a:lnTo>
                    <a:lnTo>
                      <a:pt x="11680" y="12456"/>
                    </a:lnTo>
                    <a:lnTo>
                      <a:pt x="11874" y="12276"/>
                    </a:lnTo>
                    <a:lnTo>
                      <a:pt x="12068" y="12096"/>
                    </a:lnTo>
                    <a:lnTo>
                      <a:pt x="12235" y="11915"/>
                    </a:lnTo>
                    <a:lnTo>
                      <a:pt x="12415" y="11721"/>
                    </a:lnTo>
                    <a:lnTo>
                      <a:pt x="12581" y="11527"/>
                    </a:lnTo>
                    <a:lnTo>
                      <a:pt x="12734" y="11319"/>
                    </a:lnTo>
                    <a:lnTo>
                      <a:pt x="12887" y="11111"/>
                    </a:lnTo>
                    <a:lnTo>
                      <a:pt x="13025" y="10889"/>
                    </a:lnTo>
                    <a:lnTo>
                      <a:pt x="13164" y="10667"/>
                    </a:lnTo>
                    <a:lnTo>
                      <a:pt x="13289" y="10445"/>
                    </a:lnTo>
                    <a:lnTo>
                      <a:pt x="13414" y="10209"/>
                    </a:lnTo>
                    <a:lnTo>
                      <a:pt x="13525" y="9973"/>
                    </a:lnTo>
                    <a:lnTo>
                      <a:pt x="13622" y="9738"/>
                    </a:lnTo>
                    <a:lnTo>
                      <a:pt x="13719" y="9488"/>
                    </a:lnTo>
                    <a:lnTo>
                      <a:pt x="13802" y="9238"/>
                    </a:lnTo>
                    <a:lnTo>
                      <a:pt x="13885" y="8989"/>
                    </a:lnTo>
                    <a:lnTo>
                      <a:pt x="13941" y="8739"/>
                    </a:lnTo>
                    <a:lnTo>
                      <a:pt x="13996" y="8475"/>
                    </a:lnTo>
                    <a:lnTo>
                      <a:pt x="14052" y="8212"/>
                    </a:lnTo>
                    <a:lnTo>
                      <a:pt x="14079" y="7948"/>
                    </a:lnTo>
                    <a:lnTo>
                      <a:pt x="14107" y="7671"/>
                    </a:lnTo>
                    <a:lnTo>
                      <a:pt x="14121" y="7407"/>
                    </a:lnTo>
                    <a:lnTo>
                      <a:pt x="14135" y="7130"/>
                    </a:lnTo>
                    <a:lnTo>
                      <a:pt x="14121" y="6755"/>
                    </a:lnTo>
                    <a:lnTo>
                      <a:pt x="14093" y="6395"/>
                    </a:lnTo>
                    <a:lnTo>
                      <a:pt x="14052" y="6048"/>
                    </a:lnTo>
                    <a:lnTo>
                      <a:pt x="13982" y="5687"/>
                    </a:lnTo>
                    <a:lnTo>
                      <a:pt x="13899" y="5341"/>
                    </a:lnTo>
                    <a:lnTo>
                      <a:pt x="13802" y="5008"/>
                    </a:lnTo>
                    <a:lnTo>
                      <a:pt x="13691" y="4675"/>
                    </a:lnTo>
                    <a:lnTo>
                      <a:pt x="13552" y="4356"/>
                    </a:lnTo>
                    <a:lnTo>
                      <a:pt x="13414" y="4037"/>
                    </a:lnTo>
                    <a:lnTo>
                      <a:pt x="13247" y="3731"/>
                    </a:lnTo>
                    <a:lnTo>
                      <a:pt x="13081" y="3440"/>
                    </a:lnTo>
                    <a:lnTo>
                      <a:pt x="12887" y="3149"/>
                    </a:lnTo>
                    <a:lnTo>
                      <a:pt x="12692" y="2871"/>
                    </a:lnTo>
                    <a:lnTo>
                      <a:pt x="12470" y="2594"/>
                    </a:lnTo>
                    <a:lnTo>
                      <a:pt x="12235" y="2344"/>
                    </a:lnTo>
                    <a:lnTo>
                      <a:pt x="11999" y="2095"/>
                    </a:lnTo>
                    <a:lnTo>
                      <a:pt x="11749" y="1859"/>
                    </a:lnTo>
                    <a:lnTo>
                      <a:pt x="11486" y="1637"/>
                    </a:lnTo>
                    <a:lnTo>
                      <a:pt x="11208" y="1415"/>
                    </a:lnTo>
                    <a:lnTo>
                      <a:pt x="10917" y="1221"/>
                    </a:lnTo>
                    <a:lnTo>
                      <a:pt x="10626" y="1041"/>
                    </a:lnTo>
                    <a:lnTo>
                      <a:pt x="10320" y="860"/>
                    </a:lnTo>
                    <a:lnTo>
                      <a:pt x="10015" y="708"/>
                    </a:lnTo>
                    <a:lnTo>
                      <a:pt x="9682" y="569"/>
                    </a:lnTo>
                    <a:lnTo>
                      <a:pt x="9363" y="430"/>
                    </a:lnTo>
                    <a:lnTo>
                      <a:pt x="9017" y="319"/>
                    </a:lnTo>
                    <a:lnTo>
                      <a:pt x="8670" y="222"/>
                    </a:lnTo>
                    <a:lnTo>
                      <a:pt x="8323" y="153"/>
                    </a:lnTo>
                    <a:lnTo>
                      <a:pt x="7962" y="83"/>
                    </a:lnTo>
                    <a:lnTo>
                      <a:pt x="7602" y="42"/>
                    </a:lnTo>
                    <a:lnTo>
                      <a:pt x="7227" y="14"/>
                    </a:lnTo>
                    <a:lnTo>
                      <a:pt x="6853" y="0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77"/>
              <p:cNvSpPr/>
              <p:nvPr/>
            </p:nvSpPr>
            <p:spPr>
              <a:xfrm>
                <a:off x="3001650" y="1156375"/>
                <a:ext cx="118975" cy="261500"/>
              </a:xfrm>
              <a:custGeom>
                <a:rect b="b" l="l" r="r" t="t"/>
                <a:pathLst>
                  <a:path extrusionOk="0" h="10460" w="4759">
                    <a:moveTo>
                      <a:pt x="4745" y="1"/>
                    </a:moveTo>
                    <a:lnTo>
                      <a:pt x="4495" y="70"/>
                    </a:lnTo>
                    <a:lnTo>
                      <a:pt x="4245" y="153"/>
                    </a:lnTo>
                    <a:lnTo>
                      <a:pt x="3996" y="236"/>
                    </a:lnTo>
                    <a:lnTo>
                      <a:pt x="3760" y="333"/>
                    </a:lnTo>
                    <a:lnTo>
                      <a:pt x="3524" y="444"/>
                    </a:lnTo>
                    <a:lnTo>
                      <a:pt x="3302" y="555"/>
                    </a:lnTo>
                    <a:lnTo>
                      <a:pt x="3080" y="680"/>
                    </a:lnTo>
                    <a:lnTo>
                      <a:pt x="2858" y="805"/>
                    </a:lnTo>
                    <a:lnTo>
                      <a:pt x="2650" y="944"/>
                    </a:lnTo>
                    <a:lnTo>
                      <a:pt x="2442" y="1096"/>
                    </a:lnTo>
                    <a:lnTo>
                      <a:pt x="2248" y="1249"/>
                    </a:lnTo>
                    <a:lnTo>
                      <a:pt x="2054" y="1415"/>
                    </a:lnTo>
                    <a:lnTo>
                      <a:pt x="1859" y="1596"/>
                    </a:lnTo>
                    <a:lnTo>
                      <a:pt x="1693" y="1762"/>
                    </a:lnTo>
                    <a:lnTo>
                      <a:pt x="1513" y="1956"/>
                    </a:lnTo>
                    <a:lnTo>
                      <a:pt x="1360" y="2151"/>
                    </a:lnTo>
                    <a:lnTo>
                      <a:pt x="1194" y="2345"/>
                    </a:lnTo>
                    <a:lnTo>
                      <a:pt x="1055" y="2553"/>
                    </a:lnTo>
                    <a:lnTo>
                      <a:pt x="916" y="2761"/>
                    </a:lnTo>
                    <a:lnTo>
                      <a:pt x="791" y="2983"/>
                    </a:lnTo>
                    <a:lnTo>
                      <a:pt x="667" y="3205"/>
                    </a:lnTo>
                    <a:lnTo>
                      <a:pt x="556" y="3427"/>
                    </a:lnTo>
                    <a:lnTo>
                      <a:pt x="458" y="3663"/>
                    </a:lnTo>
                    <a:lnTo>
                      <a:pt x="361" y="3898"/>
                    </a:lnTo>
                    <a:lnTo>
                      <a:pt x="278" y="4134"/>
                    </a:lnTo>
                    <a:lnTo>
                      <a:pt x="209" y="4384"/>
                    </a:lnTo>
                    <a:lnTo>
                      <a:pt x="139" y="4633"/>
                    </a:lnTo>
                    <a:lnTo>
                      <a:pt x="98" y="4897"/>
                    </a:lnTo>
                    <a:lnTo>
                      <a:pt x="56" y="5147"/>
                    </a:lnTo>
                    <a:lnTo>
                      <a:pt x="28" y="5410"/>
                    </a:lnTo>
                    <a:lnTo>
                      <a:pt x="15" y="5674"/>
                    </a:lnTo>
                    <a:lnTo>
                      <a:pt x="1" y="5937"/>
                    </a:lnTo>
                    <a:lnTo>
                      <a:pt x="15" y="6270"/>
                    </a:lnTo>
                    <a:lnTo>
                      <a:pt x="42" y="6603"/>
                    </a:lnTo>
                    <a:lnTo>
                      <a:pt x="84" y="6922"/>
                    </a:lnTo>
                    <a:lnTo>
                      <a:pt x="139" y="7241"/>
                    </a:lnTo>
                    <a:lnTo>
                      <a:pt x="223" y="7560"/>
                    </a:lnTo>
                    <a:lnTo>
                      <a:pt x="320" y="7865"/>
                    </a:lnTo>
                    <a:lnTo>
                      <a:pt x="431" y="8157"/>
                    </a:lnTo>
                    <a:lnTo>
                      <a:pt x="556" y="8448"/>
                    </a:lnTo>
                    <a:lnTo>
                      <a:pt x="694" y="8725"/>
                    </a:lnTo>
                    <a:lnTo>
                      <a:pt x="847" y="9003"/>
                    </a:lnTo>
                    <a:lnTo>
                      <a:pt x="1013" y="9266"/>
                    </a:lnTo>
                    <a:lnTo>
                      <a:pt x="1194" y="9530"/>
                    </a:lnTo>
                    <a:lnTo>
                      <a:pt x="1388" y="9780"/>
                    </a:lnTo>
                    <a:lnTo>
                      <a:pt x="1596" y="10015"/>
                    </a:lnTo>
                    <a:lnTo>
                      <a:pt x="1804" y="10237"/>
                    </a:lnTo>
                    <a:lnTo>
                      <a:pt x="2040" y="10459"/>
                    </a:lnTo>
                    <a:lnTo>
                      <a:pt x="2234" y="10196"/>
                    </a:lnTo>
                    <a:lnTo>
                      <a:pt x="2414" y="9918"/>
                    </a:lnTo>
                    <a:lnTo>
                      <a:pt x="2595" y="9641"/>
                    </a:lnTo>
                    <a:lnTo>
                      <a:pt x="2761" y="9336"/>
                    </a:lnTo>
                    <a:lnTo>
                      <a:pt x="2941" y="9031"/>
                    </a:lnTo>
                    <a:lnTo>
                      <a:pt x="3108" y="8712"/>
                    </a:lnTo>
                    <a:lnTo>
                      <a:pt x="3260" y="8379"/>
                    </a:lnTo>
                    <a:lnTo>
                      <a:pt x="3413" y="8032"/>
                    </a:lnTo>
                    <a:lnTo>
                      <a:pt x="3552" y="7671"/>
                    </a:lnTo>
                    <a:lnTo>
                      <a:pt x="3690" y="7311"/>
                    </a:lnTo>
                    <a:lnTo>
                      <a:pt x="3829" y="6922"/>
                    </a:lnTo>
                    <a:lnTo>
                      <a:pt x="3954" y="6520"/>
                    </a:lnTo>
                    <a:lnTo>
                      <a:pt x="4065" y="6118"/>
                    </a:lnTo>
                    <a:lnTo>
                      <a:pt x="4176" y="5688"/>
                    </a:lnTo>
                    <a:lnTo>
                      <a:pt x="4287" y="5258"/>
                    </a:lnTo>
                    <a:lnTo>
                      <a:pt x="4370" y="4800"/>
                    </a:lnTo>
                    <a:lnTo>
                      <a:pt x="4481" y="4203"/>
                    </a:lnTo>
                    <a:lnTo>
                      <a:pt x="4564" y="3607"/>
                    </a:lnTo>
                    <a:lnTo>
                      <a:pt x="4634" y="2997"/>
                    </a:lnTo>
                    <a:lnTo>
                      <a:pt x="4689" y="2400"/>
                    </a:lnTo>
                    <a:lnTo>
                      <a:pt x="4731" y="1804"/>
                    </a:lnTo>
                    <a:lnTo>
                      <a:pt x="4745" y="1207"/>
                    </a:lnTo>
                    <a:lnTo>
                      <a:pt x="4758" y="597"/>
                    </a:lnTo>
                    <a:lnTo>
                      <a:pt x="4745" y="1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77"/>
              <p:cNvSpPr/>
              <p:nvPr/>
            </p:nvSpPr>
            <p:spPr>
              <a:xfrm>
                <a:off x="2340000" y="677825"/>
                <a:ext cx="343000" cy="620050"/>
              </a:xfrm>
              <a:custGeom>
                <a:rect b="b" l="l" r="r" t="t"/>
                <a:pathLst>
                  <a:path extrusionOk="0" h="24802" w="13720">
                    <a:moveTo>
                      <a:pt x="4772" y="0"/>
                    </a:moveTo>
                    <a:lnTo>
                      <a:pt x="4259" y="514"/>
                    </a:lnTo>
                    <a:lnTo>
                      <a:pt x="3996" y="777"/>
                    </a:lnTo>
                    <a:lnTo>
                      <a:pt x="3746" y="1055"/>
                    </a:lnTo>
                    <a:lnTo>
                      <a:pt x="3496" y="1346"/>
                    </a:lnTo>
                    <a:lnTo>
                      <a:pt x="3247" y="1637"/>
                    </a:lnTo>
                    <a:lnTo>
                      <a:pt x="3011" y="1942"/>
                    </a:lnTo>
                    <a:lnTo>
                      <a:pt x="2775" y="2248"/>
                    </a:lnTo>
                    <a:lnTo>
                      <a:pt x="2539" y="2567"/>
                    </a:lnTo>
                    <a:lnTo>
                      <a:pt x="2317" y="2900"/>
                    </a:lnTo>
                    <a:lnTo>
                      <a:pt x="2109" y="3246"/>
                    </a:lnTo>
                    <a:lnTo>
                      <a:pt x="1901" y="3593"/>
                    </a:lnTo>
                    <a:lnTo>
                      <a:pt x="1693" y="3954"/>
                    </a:lnTo>
                    <a:lnTo>
                      <a:pt x="1513" y="4314"/>
                    </a:lnTo>
                    <a:lnTo>
                      <a:pt x="1319" y="4703"/>
                    </a:lnTo>
                    <a:lnTo>
                      <a:pt x="1152" y="5091"/>
                    </a:lnTo>
                    <a:lnTo>
                      <a:pt x="986" y="5480"/>
                    </a:lnTo>
                    <a:lnTo>
                      <a:pt x="833" y="5882"/>
                    </a:lnTo>
                    <a:lnTo>
                      <a:pt x="694" y="6298"/>
                    </a:lnTo>
                    <a:lnTo>
                      <a:pt x="570" y="6728"/>
                    </a:lnTo>
                    <a:lnTo>
                      <a:pt x="445" y="7158"/>
                    </a:lnTo>
                    <a:lnTo>
                      <a:pt x="348" y="7616"/>
                    </a:lnTo>
                    <a:lnTo>
                      <a:pt x="251" y="8060"/>
                    </a:lnTo>
                    <a:lnTo>
                      <a:pt x="167" y="8531"/>
                    </a:lnTo>
                    <a:lnTo>
                      <a:pt x="112" y="9003"/>
                    </a:lnTo>
                    <a:lnTo>
                      <a:pt x="56" y="9488"/>
                    </a:lnTo>
                    <a:lnTo>
                      <a:pt x="29" y="9988"/>
                    </a:lnTo>
                    <a:lnTo>
                      <a:pt x="1" y="10487"/>
                    </a:lnTo>
                    <a:lnTo>
                      <a:pt x="1" y="11000"/>
                    </a:lnTo>
                    <a:lnTo>
                      <a:pt x="15" y="11527"/>
                    </a:lnTo>
                    <a:lnTo>
                      <a:pt x="56" y="12068"/>
                    </a:lnTo>
                    <a:lnTo>
                      <a:pt x="98" y="12609"/>
                    </a:lnTo>
                    <a:lnTo>
                      <a:pt x="153" y="13081"/>
                    </a:lnTo>
                    <a:lnTo>
                      <a:pt x="223" y="13553"/>
                    </a:lnTo>
                    <a:lnTo>
                      <a:pt x="292" y="14010"/>
                    </a:lnTo>
                    <a:lnTo>
                      <a:pt x="361" y="14440"/>
                    </a:lnTo>
                    <a:lnTo>
                      <a:pt x="445" y="14870"/>
                    </a:lnTo>
                    <a:lnTo>
                      <a:pt x="528" y="15286"/>
                    </a:lnTo>
                    <a:lnTo>
                      <a:pt x="625" y="15703"/>
                    </a:lnTo>
                    <a:lnTo>
                      <a:pt x="736" y="16091"/>
                    </a:lnTo>
                    <a:lnTo>
                      <a:pt x="944" y="16840"/>
                    </a:lnTo>
                    <a:lnTo>
                      <a:pt x="1194" y="17561"/>
                    </a:lnTo>
                    <a:lnTo>
                      <a:pt x="1443" y="18227"/>
                    </a:lnTo>
                    <a:lnTo>
                      <a:pt x="1721" y="18865"/>
                    </a:lnTo>
                    <a:lnTo>
                      <a:pt x="2012" y="19448"/>
                    </a:lnTo>
                    <a:lnTo>
                      <a:pt x="2303" y="20003"/>
                    </a:lnTo>
                    <a:lnTo>
                      <a:pt x="2622" y="20516"/>
                    </a:lnTo>
                    <a:lnTo>
                      <a:pt x="2928" y="20987"/>
                    </a:lnTo>
                    <a:lnTo>
                      <a:pt x="3261" y="21431"/>
                    </a:lnTo>
                    <a:lnTo>
                      <a:pt x="3580" y="21847"/>
                    </a:lnTo>
                    <a:lnTo>
                      <a:pt x="3899" y="22222"/>
                    </a:lnTo>
                    <a:lnTo>
                      <a:pt x="4231" y="22569"/>
                    </a:lnTo>
                    <a:lnTo>
                      <a:pt x="4551" y="22888"/>
                    </a:lnTo>
                    <a:lnTo>
                      <a:pt x="4870" y="23165"/>
                    </a:lnTo>
                    <a:lnTo>
                      <a:pt x="5175" y="23429"/>
                    </a:lnTo>
                    <a:lnTo>
                      <a:pt x="5480" y="23665"/>
                    </a:lnTo>
                    <a:lnTo>
                      <a:pt x="5757" y="23873"/>
                    </a:lnTo>
                    <a:lnTo>
                      <a:pt x="6035" y="24053"/>
                    </a:lnTo>
                    <a:lnTo>
                      <a:pt x="6298" y="24205"/>
                    </a:lnTo>
                    <a:lnTo>
                      <a:pt x="6534" y="24344"/>
                    </a:lnTo>
                    <a:lnTo>
                      <a:pt x="6950" y="24566"/>
                    </a:lnTo>
                    <a:lnTo>
                      <a:pt x="7269" y="24705"/>
                    </a:lnTo>
                    <a:lnTo>
                      <a:pt x="7477" y="24788"/>
                    </a:lnTo>
                    <a:lnTo>
                      <a:pt x="7547" y="24802"/>
                    </a:lnTo>
                    <a:lnTo>
                      <a:pt x="8129" y="20585"/>
                    </a:lnTo>
                    <a:lnTo>
                      <a:pt x="8171" y="20571"/>
                    </a:lnTo>
                    <a:lnTo>
                      <a:pt x="8310" y="20516"/>
                    </a:lnTo>
                    <a:lnTo>
                      <a:pt x="8504" y="20433"/>
                    </a:lnTo>
                    <a:lnTo>
                      <a:pt x="8753" y="20294"/>
                    </a:lnTo>
                    <a:lnTo>
                      <a:pt x="8892" y="20197"/>
                    </a:lnTo>
                    <a:lnTo>
                      <a:pt x="9045" y="20086"/>
                    </a:lnTo>
                    <a:lnTo>
                      <a:pt x="9211" y="19947"/>
                    </a:lnTo>
                    <a:lnTo>
                      <a:pt x="9364" y="19808"/>
                    </a:lnTo>
                    <a:lnTo>
                      <a:pt x="9530" y="19628"/>
                    </a:lnTo>
                    <a:lnTo>
                      <a:pt x="9697" y="19434"/>
                    </a:lnTo>
                    <a:lnTo>
                      <a:pt x="9877" y="19226"/>
                    </a:lnTo>
                    <a:lnTo>
                      <a:pt x="10030" y="18976"/>
                    </a:lnTo>
                    <a:lnTo>
                      <a:pt x="10196" y="18713"/>
                    </a:lnTo>
                    <a:lnTo>
                      <a:pt x="10349" y="18407"/>
                    </a:lnTo>
                    <a:lnTo>
                      <a:pt x="10501" y="18088"/>
                    </a:lnTo>
                    <a:lnTo>
                      <a:pt x="10640" y="17728"/>
                    </a:lnTo>
                    <a:lnTo>
                      <a:pt x="10779" y="17339"/>
                    </a:lnTo>
                    <a:lnTo>
                      <a:pt x="10890" y="16923"/>
                    </a:lnTo>
                    <a:lnTo>
                      <a:pt x="11001" y="16465"/>
                    </a:lnTo>
                    <a:lnTo>
                      <a:pt x="11084" y="15980"/>
                    </a:lnTo>
                    <a:lnTo>
                      <a:pt x="11153" y="15453"/>
                    </a:lnTo>
                    <a:lnTo>
                      <a:pt x="11209" y="14898"/>
                    </a:lnTo>
                    <a:lnTo>
                      <a:pt x="11236" y="14288"/>
                    </a:lnTo>
                    <a:lnTo>
                      <a:pt x="11236" y="13650"/>
                    </a:lnTo>
                    <a:lnTo>
                      <a:pt x="11222" y="12956"/>
                    </a:lnTo>
                    <a:lnTo>
                      <a:pt x="11181" y="12235"/>
                    </a:lnTo>
                    <a:lnTo>
                      <a:pt x="11098" y="11458"/>
                    </a:lnTo>
                    <a:lnTo>
                      <a:pt x="11001" y="10640"/>
                    </a:lnTo>
                    <a:lnTo>
                      <a:pt x="10945" y="10154"/>
                    </a:lnTo>
                    <a:lnTo>
                      <a:pt x="10903" y="9696"/>
                    </a:lnTo>
                    <a:lnTo>
                      <a:pt x="10890" y="9239"/>
                    </a:lnTo>
                    <a:lnTo>
                      <a:pt x="10903" y="8809"/>
                    </a:lnTo>
                    <a:lnTo>
                      <a:pt x="10931" y="8406"/>
                    </a:lnTo>
                    <a:lnTo>
                      <a:pt x="10973" y="8018"/>
                    </a:lnTo>
                    <a:lnTo>
                      <a:pt x="11042" y="7643"/>
                    </a:lnTo>
                    <a:lnTo>
                      <a:pt x="11112" y="7283"/>
                    </a:lnTo>
                    <a:lnTo>
                      <a:pt x="11195" y="6936"/>
                    </a:lnTo>
                    <a:lnTo>
                      <a:pt x="11306" y="6617"/>
                    </a:lnTo>
                    <a:lnTo>
                      <a:pt x="11417" y="6312"/>
                    </a:lnTo>
                    <a:lnTo>
                      <a:pt x="11542" y="6021"/>
                    </a:lnTo>
                    <a:lnTo>
                      <a:pt x="11666" y="5757"/>
                    </a:lnTo>
                    <a:lnTo>
                      <a:pt x="11791" y="5493"/>
                    </a:lnTo>
                    <a:lnTo>
                      <a:pt x="11944" y="5258"/>
                    </a:lnTo>
                    <a:lnTo>
                      <a:pt x="12082" y="5036"/>
                    </a:lnTo>
                    <a:lnTo>
                      <a:pt x="12221" y="4828"/>
                    </a:lnTo>
                    <a:lnTo>
                      <a:pt x="12374" y="4633"/>
                    </a:lnTo>
                    <a:lnTo>
                      <a:pt x="12512" y="4453"/>
                    </a:lnTo>
                    <a:lnTo>
                      <a:pt x="12665" y="4287"/>
                    </a:lnTo>
                    <a:lnTo>
                      <a:pt x="12942" y="4009"/>
                    </a:lnTo>
                    <a:lnTo>
                      <a:pt x="13192" y="3773"/>
                    </a:lnTo>
                    <a:lnTo>
                      <a:pt x="13400" y="3607"/>
                    </a:lnTo>
                    <a:lnTo>
                      <a:pt x="13567" y="3482"/>
                    </a:lnTo>
                    <a:lnTo>
                      <a:pt x="13719" y="3385"/>
                    </a:lnTo>
                    <a:lnTo>
                      <a:pt x="13525" y="3274"/>
                    </a:lnTo>
                    <a:lnTo>
                      <a:pt x="12956" y="2941"/>
                    </a:lnTo>
                    <a:lnTo>
                      <a:pt x="12554" y="2719"/>
                    </a:lnTo>
                    <a:lnTo>
                      <a:pt x="12082" y="2470"/>
                    </a:lnTo>
                    <a:lnTo>
                      <a:pt x="11542" y="2192"/>
                    </a:lnTo>
                    <a:lnTo>
                      <a:pt x="10931" y="1901"/>
                    </a:lnTo>
                    <a:lnTo>
                      <a:pt x="10279" y="1610"/>
                    </a:lnTo>
                    <a:lnTo>
                      <a:pt x="9586" y="1318"/>
                    </a:lnTo>
                    <a:lnTo>
                      <a:pt x="8851" y="1041"/>
                    </a:lnTo>
                    <a:lnTo>
                      <a:pt x="8074" y="763"/>
                    </a:lnTo>
                    <a:lnTo>
                      <a:pt x="7672" y="639"/>
                    </a:lnTo>
                    <a:lnTo>
                      <a:pt x="7269" y="528"/>
                    </a:lnTo>
                    <a:lnTo>
                      <a:pt x="6867" y="417"/>
                    </a:lnTo>
                    <a:lnTo>
                      <a:pt x="6451" y="306"/>
                    </a:lnTo>
                    <a:lnTo>
                      <a:pt x="6035" y="222"/>
                    </a:lnTo>
                    <a:lnTo>
                      <a:pt x="5619" y="139"/>
                    </a:lnTo>
                    <a:lnTo>
                      <a:pt x="5202" y="70"/>
                    </a:lnTo>
                    <a:lnTo>
                      <a:pt x="4772" y="0"/>
                    </a:lnTo>
                    <a:close/>
                  </a:path>
                </a:pathLst>
              </a:custGeom>
              <a:solidFill>
                <a:srgbClr val="E2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77"/>
              <p:cNvSpPr/>
              <p:nvPr/>
            </p:nvSpPr>
            <p:spPr>
              <a:xfrm>
                <a:off x="2387175" y="1070725"/>
                <a:ext cx="14575" cy="14250"/>
              </a:xfrm>
              <a:custGeom>
                <a:rect b="b" l="l" r="r" t="t"/>
                <a:pathLst>
                  <a:path extrusionOk="0" h="570" w="583">
                    <a:moveTo>
                      <a:pt x="292" y="0"/>
                    </a:moveTo>
                    <a:lnTo>
                      <a:pt x="236" y="14"/>
                    </a:lnTo>
                    <a:lnTo>
                      <a:pt x="181" y="28"/>
                    </a:lnTo>
                    <a:lnTo>
                      <a:pt x="125" y="56"/>
                    </a:lnTo>
                    <a:lnTo>
                      <a:pt x="84" y="84"/>
                    </a:lnTo>
                    <a:lnTo>
                      <a:pt x="42" y="125"/>
                    </a:lnTo>
                    <a:lnTo>
                      <a:pt x="14" y="181"/>
                    </a:lnTo>
                    <a:lnTo>
                      <a:pt x="0" y="236"/>
                    </a:lnTo>
                    <a:lnTo>
                      <a:pt x="0" y="292"/>
                    </a:lnTo>
                    <a:lnTo>
                      <a:pt x="0" y="347"/>
                    </a:lnTo>
                    <a:lnTo>
                      <a:pt x="14" y="403"/>
                    </a:lnTo>
                    <a:lnTo>
                      <a:pt x="42" y="444"/>
                    </a:lnTo>
                    <a:lnTo>
                      <a:pt x="84" y="486"/>
                    </a:lnTo>
                    <a:lnTo>
                      <a:pt x="125" y="528"/>
                    </a:lnTo>
                    <a:lnTo>
                      <a:pt x="181" y="555"/>
                    </a:lnTo>
                    <a:lnTo>
                      <a:pt x="236" y="569"/>
                    </a:lnTo>
                    <a:lnTo>
                      <a:pt x="347" y="569"/>
                    </a:lnTo>
                    <a:lnTo>
                      <a:pt x="403" y="555"/>
                    </a:lnTo>
                    <a:lnTo>
                      <a:pt x="444" y="528"/>
                    </a:lnTo>
                    <a:lnTo>
                      <a:pt x="500" y="486"/>
                    </a:lnTo>
                    <a:lnTo>
                      <a:pt x="527" y="444"/>
                    </a:lnTo>
                    <a:lnTo>
                      <a:pt x="555" y="403"/>
                    </a:lnTo>
                    <a:lnTo>
                      <a:pt x="569" y="347"/>
                    </a:lnTo>
                    <a:lnTo>
                      <a:pt x="583" y="292"/>
                    </a:lnTo>
                    <a:lnTo>
                      <a:pt x="569" y="236"/>
                    </a:lnTo>
                    <a:lnTo>
                      <a:pt x="555" y="181"/>
                    </a:lnTo>
                    <a:lnTo>
                      <a:pt x="527" y="125"/>
                    </a:lnTo>
                    <a:lnTo>
                      <a:pt x="500" y="84"/>
                    </a:lnTo>
                    <a:lnTo>
                      <a:pt x="444" y="56"/>
                    </a:lnTo>
                    <a:lnTo>
                      <a:pt x="403" y="28"/>
                    </a:lnTo>
                    <a:lnTo>
                      <a:pt x="347" y="14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77"/>
              <p:cNvSpPr/>
              <p:nvPr/>
            </p:nvSpPr>
            <p:spPr>
              <a:xfrm>
                <a:off x="2444400" y="1121350"/>
                <a:ext cx="14575" cy="14250"/>
              </a:xfrm>
              <a:custGeom>
                <a:rect b="b" l="l" r="r" t="t"/>
                <a:pathLst>
                  <a:path extrusionOk="0" h="570" w="583">
                    <a:moveTo>
                      <a:pt x="236" y="1"/>
                    </a:moveTo>
                    <a:lnTo>
                      <a:pt x="180" y="28"/>
                    </a:lnTo>
                    <a:lnTo>
                      <a:pt x="125" y="42"/>
                    </a:lnTo>
                    <a:lnTo>
                      <a:pt x="83" y="84"/>
                    </a:lnTo>
                    <a:lnTo>
                      <a:pt x="42" y="125"/>
                    </a:lnTo>
                    <a:lnTo>
                      <a:pt x="14" y="167"/>
                    </a:lnTo>
                    <a:lnTo>
                      <a:pt x="0" y="223"/>
                    </a:lnTo>
                    <a:lnTo>
                      <a:pt x="0" y="278"/>
                    </a:lnTo>
                    <a:lnTo>
                      <a:pt x="0" y="347"/>
                    </a:lnTo>
                    <a:lnTo>
                      <a:pt x="14" y="389"/>
                    </a:lnTo>
                    <a:lnTo>
                      <a:pt x="42" y="444"/>
                    </a:lnTo>
                    <a:lnTo>
                      <a:pt x="83" y="486"/>
                    </a:lnTo>
                    <a:lnTo>
                      <a:pt x="125" y="514"/>
                    </a:lnTo>
                    <a:lnTo>
                      <a:pt x="180" y="542"/>
                    </a:lnTo>
                    <a:lnTo>
                      <a:pt x="236" y="569"/>
                    </a:lnTo>
                    <a:lnTo>
                      <a:pt x="347" y="569"/>
                    </a:lnTo>
                    <a:lnTo>
                      <a:pt x="402" y="542"/>
                    </a:lnTo>
                    <a:lnTo>
                      <a:pt x="458" y="514"/>
                    </a:lnTo>
                    <a:lnTo>
                      <a:pt x="499" y="486"/>
                    </a:lnTo>
                    <a:lnTo>
                      <a:pt x="527" y="444"/>
                    </a:lnTo>
                    <a:lnTo>
                      <a:pt x="555" y="389"/>
                    </a:lnTo>
                    <a:lnTo>
                      <a:pt x="569" y="347"/>
                    </a:lnTo>
                    <a:lnTo>
                      <a:pt x="583" y="278"/>
                    </a:lnTo>
                    <a:lnTo>
                      <a:pt x="569" y="223"/>
                    </a:lnTo>
                    <a:lnTo>
                      <a:pt x="555" y="167"/>
                    </a:lnTo>
                    <a:lnTo>
                      <a:pt x="527" y="125"/>
                    </a:lnTo>
                    <a:lnTo>
                      <a:pt x="499" y="84"/>
                    </a:lnTo>
                    <a:lnTo>
                      <a:pt x="458" y="42"/>
                    </a:lnTo>
                    <a:lnTo>
                      <a:pt x="402" y="28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77"/>
              <p:cNvSpPr/>
              <p:nvPr/>
            </p:nvSpPr>
            <p:spPr>
              <a:xfrm>
                <a:off x="2415250" y="1170600"/>
                <a:ext cx="14600" cy="14225"/>
              </a:xfrm>
              <a:custGeom>
                <a:rect b="b" l="l" r="r" t="t"/>
                <a:pathLst>
                  <a:path extrusionOk="0" h="569" w="584">
                    <a:moveTo>
                      <a:pt x="237" y="0"/>
                    </a:moveTo>
                    <a:lnTo>
                      <a:pt x="181" y="14"/>
                    </a:lnTo>
                    <a:lnTo>
                      <a:pt x="126" y="42"/>
                    </a:lnTo>
                    <a:lnTo>
                      <a:pt x="84" y="83"/>
                    </a:lnTo>
                    <a:lnTo>
                      <a:pt x="42" y="125"/>
                    </a:lnTo>
                    <a:lnTo>
                      <a:pt x="15" y="167"/>
                    </a:lnTo>
                    <a:lnTo>
                      <a:pt x="1" y="222"/>
                    </a:lnTo>
                    <a:lnTo>
                      <a:pt x="1" y="278"/>
                    </a:lnTo>
                    <a:lnTo>
                      <a:pt x="1" y="347"/>
                    </a:lnTo>
                    <a:lnTo>
                      <a:pt x="15" y="389"/>
                    </a:lnTo>
                    <a:lnTo>
                      <a:pt x="42" y="444"/>
                    </a:lnTo>
                    <a:lnTo>
                      <a:pt x="84" y="486"/>
                    </a:lnTo>
                    <a:lnTo>
                      <a:pt x="126" y="513"/>
                    </a:lnTo>
                    <a:lnTo>
                      <a:pt x="181" y="541"/>
                    </a:lnTo>
                    <a:lnTo>
                      <a:pt x="237" y="555"/>
                    </a:lnTo>
                    <a:lnTo>
                      <a:pt x="292" y="569"/>
                    </a:lnTo>
                    <a:lnTo>
                      <a:pt x="348" y="555"/>
                    </a:lnTo>
                    <a:lnTo>
                      <a:pt x="403" y="541"/>
                    </a:lnTo>
                    <a:lnTo>
                      <a:pt x="459" y="513"/>
                    </a:lnTo>
                    <a:lnTo>
                      <a:pt x="500" y="486"/>
                    </a:lnTo>
                    <a:lnTo>
                      <a:pt x="528" y="444"/>
                    </a:lnTo>
                    <a:lnTo>
                      <a:pt x="556" y="389"/>
                    </a:lnTo>
                    <a:lnTo>
                      <a:pt x="570" y="347"/>
                    </a:lnTo>
                    <a:lnTo>
                      <a:pt x="583" y="278"/>
                    </a:lnTo>
                    <a:lnTo>
                      <a:pt x="570" y="222"/>
                    </a:lnTo>
                    <a:lnTo>
                      <a:pt x="556" y="167"/>
                    </a:lnTo>
                    <a:lnTo>
                      <a:pt x="528" y="125"/>
                    </a:lnTo>
                    <a:lnTo>
                      <a:pt x="500" y="83"/>
                    </a:lnTo>
                    <a:lnTo>
                      <a:pt x="459" y="42"/>
                    </a:lnTo>
                    <a:lnTo>
                      <a:pt x="403" y="14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77"/>
              <p:cNvSpPr/>
              <p:nvPr/>
            </p:nvSpPr>
            <p:spPr>
              <a:xfrm>
                <a:off x="2418375" y="1029800"/>
                <a:ext cx="21175" cy="20500"/>
              </a:xfrm>
              <a:custGeom>
                <a:rect b="b" l="l" r="r" t="t"/>
                <a:pathLst>
                  <a:path extrusionOk="0" h="820" w="847">
                    <a:moveTo>
                      <a:pt x="347" y="1"/>
                    </a:moveTo>
                    <a:lnTo>
                      <a:pt x="264" y="28"/>
                    </a:lnTo>
                    <a:lnTo>
                      <a:pt x="195" y="70"/>
                    </a:lnTo>
                    <a:lnTo>
                      <a:pt x="126" y="112"/>
                    </a:lnTo>
                    <a:lnTo>
                      <a:pt x="84" y="181"/>
                    </a:lnTo>
                    <a:lnTo>
                      <a:pt x="42" y="250"/>
                    </a:lnTo>
                    <a:lnTo>
                      <a:pt x="15" y="320"/>
                    </a:lnTo>
                    <a:lnTo>
                      <a:pt x="1" y="417"/>
                    </a:lnTo>
                    <a:lnTo>
                      <a:pt x="15" y="500"/>
                    </a:lnTo>
                    <a:lnTo>
                      <a:pt x="42" y="569"/>
                    </a:lnTo>
                    <a:lnTo>
                      <a:pt x="84" y="639"/>
                    </a:lnTo>
                    <a:lnTo>
                      <a:pt x="126" y="708"/>
                    </a:lnTo>
                    <a:lnTo>
                      <a:pt x="195" y="750"/>
                    </a:lnTo>
                    <a:lnTo>
                      <a:pt x="264" y="791"/>
                    </a:lnTo>
                    <a:lnTo>
                      <a:pt x="347" y="819"/>
                    </a:lnTo>
                    <a:lnTo>
                      <a:pt x="514" y="819"/>
                    </a:lnTo>
                    <a:lnTo>
                      <a:pt x="597" y="791"/>
                    </a:lnTo>
                    <a:lnTo>
                      <a:pt x="666" y="750"/>
                    </a:lnTo>
                    <a:lnTo>
                      <a:pt x="736" y="708"/>
                    </a:lnTo>
                    <a:lnTo>
                      <a:pt x="777" y="639"/>
                    </a:lnTo>
                    <a:lnTo>
                      <a:pt x="819" y="569"/>
                    </a:lnTo>
                    <a:lnTo>
                      <a:pt x="847" y="500"/>
                    </a:lnTo>
                    <a:lnTo>
                      <a:pt x="847" y="417"/>
                    </a:lnTo>
                    <a:lnTo>
                      <a:pt x="847" y="320"/>
                    </a:lnTo>
                    <a:lnTo>
                      <a:pt x="819" y="250"/>
                    </a:lnTo>
                    <a:lnTo>
                      <a:pt x="777" y="181"/>
                    </a:lnTo>
                    <a:lnTo>
                      <a:pt x="736" y="112"/>
                    </a:lnTo>
                    <a:lnTo>
                      <a:pt x="666" y="70"/>
                    </a:lnTo>
                    <a:lnTo>
                      <a:pt x="597" y="28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77"/>
              <p:cNvSpPr/>
              <p:nvPr/>
            </p:nvSpPr>
            <p:spPr>
              <a:xfrm>
                <a:off x="2490500" y="903225"/>
                <a:ext cx="21175" cy="20500"/>
              </a:xfrm>
              <a:custGeom>
                <a:rect b="b" l="l" r="r" t="t"/>
                <a:pathLst>
                  <a:path extrusionOk="0" h="820" w="847">
                    <a:moveTo>
                      <a:pt x="348" y="1"/>
                    </a:moveTo>
                    <a:lnTo>
                      <a:pt x="264" y="28"/>
                    </a:lnTo>
                    <a:lnTo>
                      <a:pt x="195" y="70"/>
                    </a:lnTo>
                    <a:lnTo>
                      <a:pt x="126" y="112"/>
                    </a:lnTo>
                    <a:lnTo>
                      <a:pt x="84" y="181"/>
                    </a:lnTo>
                    <a:lnTo>
                      <a:pt x="42" y="250"/>
                    </a:lnTo>
                    <a:lnTo>
                      <a:pt x="15" y="320"/>
                    </a:lnTo>
                    <a:lnTo>
                      <a:pt x="1" y="403"/>
                    </a:lnTo>
                    <a:lnTo>
                      <a:pt x="15" y="486"/>
                    </a:lnTo>
                    <a:lnTo>
                      <a:pt x="42" y="569"/>
                    </a:lnTo>
                    <a:lnTo>
                      <a:pt x="84" y="639"/>
                    </a:lnTo>
                    <a:lnTo>
                      <a:pt x="126" y="708"/>
                    </a:lnTo>
                    <a:lnTo>
                      <a:pt x="195" y="750"/>
                    </a:lnTo>
                    <a:lnTo>
                      <a:pt x="264" y="791"/>
                    </a:lnTo>
                    <a:lnTo>
                      <a:pt x="348" y="819"/>
                    </a:lnTo>
                    <a:lnTo>
                      <a:pt x="514" y="819"/>
                    </a:lnTo>
                    <a:lnTo>
                      <a:pt x="597" y="791"/>
                    </a:lnTo>
                    <a:lnTo>
                      <a:pt x="667" y="750"/>
                    </a:lnTo>
                    <a:lnTo>
                      <a:pt x="722" y="708"/>
                    </a:lnTo>
                    <a:lnTo>
                      <a:pt x="778" y="639"/>
                    </a:lnTo>
                    <a:lnTo>
                      <a:pt x="819" y="569"/>
                    </a:lnTo>
                    <a:lnTo>
                      <a:pt x="847" y="486"/>
                    </a:lnTo>
                    <a:lnTo>
                      <a:pt x="847" y="403"/>
                    </a:lnTo>
                    <a:lnTo>
                      <a:pt x="847" y="320"/>
                    </a:lnTo>
                    <a:lnTo>
                      <a:pt x="819" y="250"/>
                    </a:lnTo>
                    <a:lnTo>
                      <a:pt x="778" y="181"/>
                    </a:lnTo>
                    <a:lnTo>
                      <a:pt x="722" y="112"/>
                    </a:lnTo>
                    <a:lnTo>
                      <a:pt x="667" y="70"/>
                    </a:lnTo>
                    <a:lnTo>
                      <a:pt x="597" y="28"/>
                    </a:lnTo>
                    <a:lnTo>
                      <a:pt x="514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77"/>
              <p:cNvSpPr/>
              <p:nvPr/>
            </p:nvSpPr>
            <p:spPr>
              <a:xfrm>
                <a:off x="2466575" y="996175"/>
                <a:ext cx="14950" cy="14575"/>
              </a:xfrm>
              <a:custGeom>
                <a:rect b="b" l="l" r="r" t="t"/>
                <a:pathLst>
                  <a:path extrusionOk="0" h="583" w="598">
                    <a:moveTo>
                      <a:pt x="237" y="0"/>
                    </a:moveTo>
                    <a:lnTo>
                      <a:pt x="181" y="28"/>
                    </a:lnTo>
                    <a:lnTo>
                      <a:pt x="139" y="56"/>
                    </a:lnTo>
                    <a:lnTo>
                      <a:pt x="84" y="83"/>
                    </a:lnTo>
                    <a:lnTo>
                      <a:pt x="56" y="125"/>
                    </a:lnTo>
                    <a:lnTo>
                      <a:pt x="28" y="180"/>
                    </a:lnTo>
                    <a:lnTo>
                      <a:pt x="1" y="236"/>
                    </a:lnTo>
                    <a:lnTo>
                      <a:pt x="1" y="291"/>
                    </a:lnTo>
                    <a:lnTo>
                      <a:pt x="1" y="347"/>
                    </a:lnTo>
                    <a:lnTo>
                      <a:pt x="28" y="402"/>
                    </a:lnTo>
                    <a:lnTo>
                      <a:pt x="56" y="458"/>
                    </a:lnTo>
                    <a:lnTo>
                      <a:pt x="84" y="499"/>
                    </a:lnTo>
                    <a:lnTo>
                      <a:pt x="139" y="527"/>
                    </a:lnTo>
                    <a:lnTo>
                      <a:pt x="181" y="555"/>
                    </a:lnTo>
                    <a:lnTo>
                      <a:pt x="237" y="583"/>
                    </a:lnTo>
                    <a:lnTo>
                      <a:pt x="361" y="583"/>
                    </a:lnTo>
                    <a:lnTo>
                      <a:pt x="417" y="555"/>
                    </a:lnTo>
                    <a:lnTo>
                      <a:pt x="472" y="527"/>
                    </a:lnTo>
                    <a:lnTo>
                      <a:pt x="514" y="499"/>
                    </a:lnTo>
                    <a:lnTo>
                      <a:pt x="542" y="458"/>
                    </a:lnTo>
                    <a:lnTo>
                      <a:pt x="569" y="402"/>
                    </a:lnTo>
                    <a:lnTo>
                      <a:pt x="597" y="347"/>
                    </a:lnTo>
                    <a:lnTo>
                      <a:pt x="597" y="291"/>
                    </a:lnTo>
                    <a:lnTo>
                      <a:pt x="597" y="236"/>
                    </a:lnTo>
                    <a:lnTo>
                      <a:pt x="569" y="180"/>
                    </a:lnTo>
                    <a:lnTo>
                      <a:pt x="542" y="125"/>
                    </a:lnTo>
                    <a:lnTo>
                      <a:pt x="514" y="83"/>
                    </a:lnTo>
                    <a:lnTo>
                      <a:pt x="472" y="56"/>
                    </a:lnTo>
                    <a:lnTo>
                      <a:pt x="417" y="28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77"/>
              <p:cNvSpPr/>
              <p:nvPr/>
            </p:nvSpPr>
            <p:spPr>
              <a:xfrm>
                <a:off x="2556750" y="1005875"/>
                <a:ext cx="14925" cy="14600"/>
              </a:xfrm>
              <a:custGeom>
                <a:rect b="b" l="l" r="r" t="t"/>
                <a:pathLst>
                  <a:path extrusionOk="0" h="584" w="597">
                    <a:moveTo>
                      <a:pt x="236" y="1"/>
                    </a:moveTo>
                    <a:lnTo>
                      <a:pt x="181" y="14"/>
                    </a:lnTo>
                    <a:lnTo>
                      <a:pt x="139" y="42"/>
                    </a:lnTo>
                    <a:lnTo>
                      <a:pt x="83" y="84"/>
                    </a:lnTo>
                    <a:lnTo>
                      <a:pt x="56" y="125"/>
                    </a:lnTo>
                    <a:lnTo>
                      <a:pt x="28" y="167"/>
                    </a:lnTo>
                    <a:lnTo>
                      <a:pt x="14" y="222"/>
                    </a:lnTo>
                    <a:lnTo>
                      <a:pt x="0" y="292"/>
                    </a:lnTo>
                    <a:lnTo>
                      <a:pt x="14" y="347"/>
                    </a:lnTo>
                    <a:lnTo>
                      <a:pt x="28" y="403"/>
                    </a:lnTo>
                    <a:lnTo>
                      <a:pt x="56" y="444"/>
                    </a:lnTo>
                    <a:lnTo>
                      <a:pt x="83" y="486"/>
                    </a:lnTo>
                    <a:lnTo>
                      <a:pt x="139" y="528"/>
                    </a:lnTo>
                    <a:lnTo>
                      <a:pt x="181" y="555"/>
                    </a:lnTo>
                    <a:lnTo>
                      <a:pt x="236" y="569"/>
                    </a:lnTo>
                    <a:lnTo>
                      <a:pt x="305" y="583"/>
                    </a:lnTo>
                    <a:lnTo>
                      <a:pt x="361" y="569"/>
                    </a:lnTo>
                    <a:lnTo>
                      <a:pt x="416" y="555"/>
                    </a:lnTo>
                    <a:lnTo>
                      <a:pt x="472" y="528"/>
                    </a:lnTo>
                    <a:lnTo>
                      <a:pt x="513" y="486"/>
                    </a:lnTo>
                    <a:lnTo>
                      <a:pt x="541" y="444"/>
                    </a:lnTo>
                    <a:lnTo>
                      <a:pt x="569" y="403"/>
                    </a:lnTo>
                    <a:lnTo>
                      <a:pt x="597" y="347"/>
                    </a:lnTo>
                    <a:lnTo>
                      <a:pt x="597" y="292"/>
                    </a:lnTo>
                    <a:lnTo>
                      <a:pt x="597" y="222"/>
                    </a:lnTo>
                    <a:lnTo>
                      <a:pt x="569" y="167"/>
                    </a:lnTo>
                    <a:lnTo>
                      <a:pt x="541" y="125"/>
                    </a:lnTo>
                    <a:lnTo>
                      <a:pt x="513" y="84"/>
                    </a:lnTo>
                    <a:lnTo>
                      <a:pt x="472" y="42"/>
                    </a:lnTo>
                    <a:lnTo>
                      <a:pt x="416" y="14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77"/>
              <p:cNvSpPr/>
              <p:nvPr/>
            </p:nvSpPr>
            <p:spPr>
              <a:xfrm>
                <a:off x="2425650" y="950400"/>
                <a:ext cx="13900" cy="13550"/>
              </a:xfrm>
              <a:custGeom>
                <a:rect b="b" l="l" r="r" t="t"/>
                <a:pathLst>
                  <a:path extrusionOk="0" h="542" w="556">
                    <a:moveTo>
                      <a:pt x="223" y="0"/>
                    </a:moveTo>
                    <a:lnTo>
                      <a:pt x="181" y="28"/>
                    </a:lnTo>
                    <a:lnTo>
                      <a:pt x="126" y="42"/>
                    </a:lnTo>
                    <a:lnTo>
                      <a:pt x="84" y="83"/>
                    </a:lnTo>
                    <a:lnTo>
                      <a:pt x="56" y="125"/>
                    </a:lnTo>
                    <a:lnTo>
                      <a:pt x="29" y="167"/>
                    </a:lnTo>
                    <a:lnTo>
                      <a:pt x="15" y="222"/>
                    </a:lnTo>
                    <a:lnTo>
                      <a:pt x="1" y="278"/>
                    </a:lnTo>
                    <a:lnTo>
                      <a:pt x="15" y="333"/>
                    </a:lnTo>
                    <a:lnTo>
                      <a:pt x="29" y="375"/>
                    </a:lnTo>
                    <a:lnTo>
                      <a:pt x="56" y="430"/>
                    </a:lnTo>
                    <a:lnTo>
                      <a:pt x="84" y="472"/>
                    </a:lnTo>
                    <a:lnTo>
                      <a:pt x="126" y="500"/>
                    </a:lnTo>
                    <a:lnTo>
                      <a:pt x="181" y="527"/>
                    </a:lnTo>
                    <a:lnTo>
                      <a:pt x="223" y="541"/>
                    </a:lnTo>
                    <a:lnTo>
                      <a:pt x="334" y="541"/>
                    </a:lnTo>
                    <a:lnTo>
                      <a:pt x="389" y="527"/>
                    </a:lnTo>
                    <a:lnTo>
                      <a:pt x="445" y="500"/>
                    </a:lnTo>
                    <a:lnTo>
                      <a:pt x="486" y="472"/>
                    </a:lnTo>
                    <a:lnTo>
                      <a:pt x="514" y="430"/>
                    </a:lnTo>
                    <a:lnTo>
                      <a:pt x="542" y="375"/>
                    </a:lnTo>
                    <a:lnTo>
                      <a:pt x="556" y="333"/>
                    </a:lnTo>
                    <a:lnTo>
                      <a:pt x="556" y="278"/>
                    </a:lnTo>
                    <a:lnTo>
                      <a:pt x="556" y="222"/>
                    </a:lnTo>
                    <a:lnTo>
                      <a:pt x="542" y="167"/>
                    </a:lnTo>
                    <a:lnTo>
                      <a:pt x="514" y="125"/>
                    </a:lnTo>
                    <a:lnTo>
                      <a:pt x="486" y="83"/>
                    </a:lnTo>
                    <a:lnTo>
                      <a:pt x="445" y="42"/>
                    </a:lnTo>
                    <a:lnTo>
                      <a:pt x="389" y="28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77"/>
              <p:cNvSpPr/>
              <p:nvPr/>
            </p:nvSpPr>
            <p:spPr>
              <a:xfrm>
                <a:off x="2374675" y="1013150"/>
                <a:ext cx="13900" cy="13550"/>
              </a:xfrm>
              <a:custGeom>
                <a:rect b="b" l="l" r="r" t="t"/>
                <a:pathLst>
                  <a:path extrusionOk="0" h="542" w="556">
                    <a:moveTo>
                      <a:pt x="223" y="1"/>
                    </a:moveTo>
                    <a:lnTo>
                      <a:pt x="167" y="15"/>
                    </a:lnTo>
                    <a:lnTo>
                      <a:pt x="112" y="42"/>
                    </a:lnTo>
                    <a:lnTo>
                      <a:pt x="70" y="70"/>
                    </a:lnTo>
                    <a:lnTo>
                      <a:pt x="43" y="112"/>
                    </a:lnTo>
                    <a:lnTo>
                      <a:pt x="15" y="167"/>
                    </a:lnTo>
                    <a:lnTo>
                      <a:pt x="1" y="209"/>
                    </a:lnTo>
                    <a:lnTo>
                      <a:pt x="1" y="264"/>
                    </a:lnTo>
                    <a:lnTo>
                      <a:pt x="1" y="320"/>
                    </a:lnTo>
                    <a:lnTo>
                      <a:pt x="15" y="375"/>
                    </a:lnTo>
                    <a:lnTo>
                      <a:pt x="43" y="417"/>
                    </a:lnTo>
                    <a:lnTo>
                      <a:pt x="70" y="459"/>
                    </a:lnTo>
                    <a:lnTo>
                      <a:pt x="112" y="500"/>
                    </a:lnTo>
                    <a:lnTo>
                      <a:pt x="167" y="514"/>
                    </a:lnTo>
                    <a:lnTo>
                      <a:pt x="223" y="528"/>
                    </a:lnTo>
                    <a:lnTo>
                      <a:pt x="278" y="542"/>
                    </a:lnTo>
                    <a:lnTo>
                      <a:pt x="334" y="528"/>
                    </a:lnTo>
                    <a:lnTo>
                      <a:pt x="375" y="514"/>
                    </a:lnTo>
                    <a:lnTo>
                      <a:pt x="431" y="500"/>
                    </a:lnTo>
                    <a:lnTo>
                      <a:pt x="473" y="459"/>
                    </a:lnTo>
                    <a:lnTo>
                      <a:pt x="500" y="417"/>
                    </a:lnTo>
                    <a:lnTo>
                      <a:pt x="528" y="375"/>
                    </a:lnTo>
                    <a:lnTo>
                      <a:pt x="542" y="320"/>
                    </a:lnTo>
                    <a:lnTo>
                      <a:pt x="556" y="264"/>
                    </a:lnTo>
                    <a:lnTo>
                      <a:pt x="542" y="209"/>
                    </a:lnTo>
                    <a:lnTo>
                      <a:pt x="528" y="167"/>
                    </a:lnTo>
                    <a:lnTo>
                      <a:pt x="500" y="112"/>
                    </a:lnTo>
                    <a:lnTo>
                      <a:pt x="473" y="70"/>
                    </a:lnTo>
                    <a:lnTo>
                      <a:pt x="431" y="42"/>
                    </a:lnTo>
                    <a:lnTo>
                      <a:pt x="375" y="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77"/>
              <p:cNvSpPr/>
              <p:nvPr/>
            </p:nvSpPr>
            <p:spPr>
              <a:xfrm>
                <a:off x="2367400" y="883800"/>
                <a:ext cx="14250" cy="13900"/>
              </a:xfrm>
              <a:custGeom>
                <a:rect b="b" l="l" r="r" t="t"/>
                <a:pathLst>
                  <a:path extrusionOk="0" h="556" w="570">
                    <a:moveTo>
                      <a:pt x="292" y="1"/>
                    </a:moveTo>
                    <a:lnTo>
                      <a:pt x="236" y="15"/>
                    </a:lnTo>
                    <a:lnTo>
                      <a:pt x="181" y="29"/>
                    </a:lnTo>
                    <a:lnTo>
                      <a:pt x="125" y="56"/>
                    </a:lnTo>
                    <a:lnTo>
                      <a:pt x="84" y="84"/>
                    </a:lnTo>
                    <a:lnTo>
                      <a:pt x="56" y="126"/>
                    </a:lnTo>
                    <a:lnTo>
                      <a:pt x="28" y="167"/>
                    </a:lnTo>
                    <a:lnTo>
                      <a:pt x="15" y="223"/>
                    </a:lnTo>
                    <a:lnTo>
                      <a:pt x="1" y="278"/>
                    </a:lnTo>
                    <a:lnTo>
                      <a:pt x="15" y="334"/>
                    </a:lnTo>
                    <a:lnTo>
                      <a:pt x="28" y="389"/>
                    </a:lnTo>
                    <a:lnTo>
                      <a:pt x="56" y="431"/>
                    </a:lnTo>
                    <a:lnTo>
                      <a:pt x="84" y="473"/>
                    </a:lnTo>
                    <a:lnTo>
                      <a:pt x="125" y="500"/>
                    </a:lnTo>
                    <a:lnTo>
                      <a:pt x="181" y="528"/>
                    </a:lnTo>
                    <a:lnTo>
                      <a:pt x="236" y="542"/>
                    </a:lnTo>
                    <a:lnTo>
                      <a:pt x="292" y="556"/>
                    </a:lnTo>
                    <a:lnTo>
                      <a:pt x="347" y="542"/>
                    </a:lnTo>
                    <a:lnTo>
                      <a:pt x="389" y="528"/>
                    </a:lnTo>
                    <a:lnTo>
                      <a:pt x="445" y="500"/>
                    </a:lnTo>
                    <a:lnTo>
                      <a:pt x="486" y="473"/>
                    </a:lnTo>
                    <a:lnTo>
                      <a:pt x="514" y="431"/>
                    </a:lnTo>
                    <a:lnTo>
                      <a:pt x="542" y="389"/>
                    </a:lnTo>
                    <a:lnTo>
                      <a:pt x="555" y="334"/>
                    </a:lnTo>
                    <a:lnTo>
                      <a:pt x="569" y="278"/>
                    </a:lnTo>
                    <a:lnTo>
                      <a:pt x="555" y="223"/>
                    </a:lnTo>
                    <a:lnTo>
                      <a:pt x="542" y="167"/>
                    </a:lnTo>
                    <a:lnTo>
                      <a:pt x="514" y="126"/>
                    </a:lnTo>
                    <a:lnTo>
                      <a:pt x="486" y="84"/>
                    </a:lnTo>
                    <a:lnTo>
                      <a:pt x="445" y="56"/>
                    </a:lnTo>
                    <a:lnTo>
                      <a:pt x="389" y="29"/>
                    </a:lnTo>
                    <a:lnTo>
                      <a:pt x="347" y="15"/>
                    </a:lnTo>
                    <a:lnTo>
                      <a:pt x="292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77"/>
              <p:cNvSpPr/>
              <p:nvPr/>
            </p:nvSpPr>
            <p:spPr>
              <a:xfrm>
                <a:off x="2834175" y="1232675"/>
                <a:ext cx="99875" cy="95375"/>
              </a:xfrm>
              <a:custGeom>
                <a:rect b="b" l="l" r="r" t="t"/>
                <a:pathLst>
                  <a:path extrusionOk="0" h="3815" w="3995">
                    <a:moveTo>
                      <a:pt x="0" y="0"/>
                    </a:moveTo>
                    <a:lnTo>
                      <a:pt x="97" y="1360"/>
                    </a:lnTo>
                    <a:lnTo>
                      <a:pt x="125" y="1443"/>
                    </a:lnTo>
                    <a:lnTo>
                      <a:pt x="222" y="1665"/>
                    </a:lnTo>
                    <a:lnTo>
                      <a:pt x="375" y="1984"/>
                    </a:lnTo>
                    <a:lnTo>
                      <a:pt x="596" y="2372"/>
                    </a:lnTo>
                    <a:lnTo>
                      <a:pt x="721" y="2580"/>
                    </a:lnTo>
                    <a:lnTo>
                      <a:pt x="860" y="2774"/>
                    </a:lnTo>
                    <a:lnTo>
                      <a:pt x="1013" y="2982"/>
                    </a:lnTo>
                    <a:lnTo>
                      <a:pt x="1179" y="3163"/>
                    </a:lnTo>
                    <a:lnTo>
                      <a:pt x="1359" y="3343"/>
                    </a:lnTo>
                    <a:lnTo>
                      <a:pt x="1554" y="3496"/>
                    </a:lnTo>
                    <a:lnTo>
                      <a:pt x="1748" y="3621"/>
                    </a:lnTo>
                    <a:lnTo>
                      <a:pt x="1859" y="3676"/>
                    </a:lnTo>
                    <a:lnTo>
                      <a:pt x="1956" y="3718"/>
                    </a:lnTo>
                    <a:lnTo>
                      <a:pt x="2178" y="3787"/>
                    </a:lnTo>
                    <a:lnTo>
                      <a:pt x="2372" y="3815"/>
                    </a:lnTo>
                    <a:lnTo>
                      <a:pt x="2566" y="3815"/>
                    </a:lnTo>
                    <a:lnTo>
                      <a:pt x="2746" y="3801"/>
                    </a:lnTo>
                    <a:lnTo>
                      <a:pt x="2913" y="3745"/>
                    </a:lnTo>
                    <a:lnTo>
                      <a:pt x="3066" y="3690"/>
                    </a:lnTo>
                    <a:lnTo>
                      <a:pt x="3218" y="3607"/>
                    </a:lnTo>
                    <a:lnTo>
                      <a:pt x="3343" y="3510"/>
                    </a:lnTo>
                    <a:lnTo>
                      <a:pt x="3468" y="3412"/>
                    </a:lnTo>
                    <a:lnTo>
                      <a:pt x="3579" y="3301"/>
                    </a:lnTo>
                    <a:lnTo>
                      <a:pt x="3662" y="3191"/>
                    </a:lnTo>
                    <a:lnTo>
                      <a:pt x="3745" y="3080"/>
                    </a:lnTo>
                    <a:lnTo>
                      <a:pt x="3801" y="2969"/>
                    </a:lnTo>
                    <a:lnTo>
                      <a:pt x="3856" y="2871"/>
                    </a:lnTo>
                    <a:lnTo>
                      <a:pt x="3884" y="2788"/>
                    </a:lnTo>
                    <a:lnTo>
                      <a:pt x="3912" y="2719"/>
                    </a:lnTo>
                    <a:lnTo>
                      <a:pt x="3926" y="2539"/>
                    </a:lnTo>
                    <a:lnTo>
                      <a:pt x="3953" y="2275"/>
                    </a:lnTo>
                    <a:lnTo>
                      <a:pt x="3981" y="1623"/>
                    </a:lnTo>
                    <a:lnTo>
                      <a:pt x="3995" y="1013"/>
                    </a:lnTo>
                    <a:lnTo>
                      <a:pt x="3995" y="708"/>
                    </a:lnTo>
                    <a:lnTo>
                      <a:pt x="3440" y="708"/>
                    </a:lnTo>
                    <a:lnTo>
                      <a:pt x="2885" y="721"/>
                    </a:lnTo>
                    <a:lnTo>
                      <a:pt x="2275" y="735"/>
                    </a:lnTo>
                    <a:lnTo>
                      <a:pt x="2122" y="735"/>
                    </a:lnTo>
                    <a:lnTo>
                      <a:pt x="1942" y="721"/>
                    </a:lnTo>
                    <a:lnTo>
                      <a:pt x="1762" y="680"/>
                    </a:lnTo>
                    <a:lnTo>
                      <a:pt x="1581" y="638"/>
                    </a:lnTo>
                    <a:lnTo>
                      <a:pt x="1193" y="527"/>
                    </a:lnTo>
                    <a:lnTo>
                      <a:pt x="832" y="389"/>
                    </a:lnTo>
                    <a:lnTo>
                      <a:pt x="499" y="250"/>
                    </a:lnTo>
                    <a:lnTo>
                      <a:pt x="236" y="1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77"/>
              <p:cNvSpPr/>
              <p:nvPr/>
            </p:nvSpPr>
            <p:spPr>
              <a:xfrm>
                <a:off x="2831050" y="1218100"/>
                <a:ext cx="120000" cy="48575"/>
              </a:xfrm>
              <a:custGeom>
                <a:rect b="b" l="l" r="r" t="t"/>
                <a:pathLst>
                  <a:path extrusionOk="0" h="1943" w="4800">
                    <a:moveTo>
                      <a:pt x="4092" y="1"/>
                    </a:moveTo>
                    <a:lnTo>
                      <a:pt x="3953" y="14"/>
                    </a:lnTo>
                    <a:lnTo>
                      <a:pt x="3815" y="42"/>
                    </a:lnTo>
                    <a:lnTo>
                      <a:pt x="3523" y="139"/>
                    </a:lnTo>
                    <a:lnTo>
                      <a:pt x="2816" y="403"/>
                    </a:lnTo>
                    <a:lnTo>
                      <a:pt x="2414" y="542"/>
                    </a:lnTo>
                    <a:lnTo>
                      <a:pt x="2192" y="611"/>
                    </a:lnTo>
                    <a:lnTo>
                      <a:pt x="1956" y="666"/>
                    </a:lnTo>
                    <a:lnTo>
                      <a:pt x="1734" y="708"/>
                    </a:lnTo>
                    <a:lnTo>
                      <a:pt x="1512" y="736"/>
                    </a:lnTo>
                    <a:lnTo>
                      <a:pt x="1304" y="736"/>
                    </a:lnTo>
                    <a:lnTo>
                      <a:pt x="1110" y="722"/>
                    </a:lnTo>
                    <a:lnTo>
                      <a:pt x="943" y="694"/>
                    </a:lnTo>
                    <a:lnTo>
                      <a:pt x="777" y="666"/>
                    </a:lnTo>
                    <a:lnTo>
                      <a:pt x="638" y="611"/>
                    </a:lnTo>
                    <a:lnTo>
                      <a:pt x="500" y="569"/>
                    </a:lnTo>
                    <a:lnTo>
                      <a:pt x="389" y="514"/>
                    </a:lnTo>
                    <a:lnTo>
                      <a:pt x="291" y="458"/>
                    </a:lnTo>
                    <a:lnTo>
                      <a:pt x="125" y="347"/>
                    </a:lnTo>
                    <a:lnTo>
                      <a:pt x="28" y="264"/>
                    </a:lnTo>
                    <a:lnTo>
                      <a:pt x="0" y="236"/>
                    </a:lnTo>
                    <a:lnTo>
                      <a:pt x="42" y="375"/>
                    </a:lnTo>
                    <a:lnTo>
                      <a:pt x="97" y="514"/>
                    </a:lnTo>
                    <a:lnTo>
                      <a:pt x="167" y="653"/>
                    </a:lnTo>
                    <a:lnTo>
                      <a:pt x="250" y="791"/>
                    </a:lnTo>
                    <a:lnTo>
                      <a:pt x="361" y="930"/>
                    </a:lnTo>
                    <a:lnTo>
                      <a:pt x="486" y="1055"/>
                    </a:lnTo>
                    <a:lnTo>
                      <a:pt x="624" y="1194"/>
                    </a:lnTo>
                    <a:lnTo>
                      <a:pt x="791" y="1318"/>
                    </a:lnTo>
                    <a:lnTo>
                      <a:pt x="985" y="1429"/>
                    </a:lnTo>
                    <a:lnTo>
                      <a:pt x="1193" y="1540"/>
                    </a:lnTo>
                    <a:lnTo>
                      <a:pt x="1429" y="1637"/>
                    </a:lnTo>
                    <a:lnTo>
                      <a:pt x="1692" y="1721"/>
                    </a:lnTo>
                    <a:lnTo>
                      <a:pt x="1984" y="1804"/>
                    </a:lnTo>
                    <a:lnTo>
                      <a:pt x="2303" y="1859"/>
                    </a:lnTo>
                    <a:lnTo>
                      <a:pt x="2636" y="1901"/>
                    </a:lnTo>
                    <a:lnTo>
                      <a:pt x="3010" y="1929"/>
                    </a:lnTo>
                    <a:lnTo>
                      <a:pt x="3191" y="1943"/>
                    </a:lnTo>
                    <a:lnTo>
                      <a:pt x="3357" y="1929"/>
                    </a:lnTo>
                    <a:lnTo>
                      <a:pt x="3510" y="1915"/>
                    </a:lnTo>
                    <a:lnTo>
                      <a:pt x="3662" y="1901"/>
                    </a:lnTo>
                    <a:lnTo>
                      <a:pt x="3787" y="1873"/>
                    </a:lnTo>
                    <a:lnTo>
                      <a:pt x="3912" y="1832"/>
                    </a:lnTo>
                    <a:lnTo>
                      <a:pt x="4037" y="1790"/>
                    </a:lnTo>
                    <a:lnTo>
                      <a:pt x="4148" y="1748"/>
                    </a:lnTo>
                    <a:lnTo>
                      <a:pt x="4245" y="1693"/>
                    </a:lnTo>
                    <a:lnTo>
                      <a:pt x="4328" y="1624"/>
                    </a:lnTo>
                    <a:lnTo>
                      <a:pt x="4411" y="1568"/>
                    </a:lnTo>
                    <a:lnTo>
                      <a:pt x="4481" y="1499"/>
                    </a:lnTo>
                    <a:lnTo>
                      <a:pt x="4605" y="1360"/>
                    </a:lnTo>
                    <a:lnTo>
                      <a:pt x="4702" y="1207"/>
                    </a:lnTo>
                    <a:lnTo>
                      <a:pt x="4758" y="1041"/>
                    </a:lnTo>
                    <a:lnTo>
                      <a:pt x="4800" y="888"/>
                    </a:lnTo>
                    <a:lnTo>
                      <a:pt x="4800" y="722"/>
                    </a:lnTo>
                    <a:lnTo>
                      <a:pt x="4786" y="569"/>
                    </a:lnTo>
                    <a:lnTo>
                      <a:pt x="4758" y="431"/>
                    </a:lnTo>
                    <a:lnTo>
                      <a:pt x="4702" y="306"/>
                    </a:lnTo>
                    <a:lnTo>
                      <a:pt x="4619" y="209"/>
                    </a:lnTo>
                    <a:lnTo>
                      <a:pt x="4536" y="112"/>
                    </a:lnTo>
                    <a:lnTo>
                      <a:pt x="4425" y="56"/>
                    </a:lnTo>
                    <a:lnTo>
                      <a:pt x="4328" y="14"/>
                    </a:lnTo>
                    <a:lnTo>
                      <a:pt x="4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77"/>
              <p:cNvSpPr/>
              <p:nvPr/>
            </p:nvSpPr>
            <p:spPr>
              <a:xfrm>
                <a:off x="2830700" y="1224000"/>
                <a:ext cx="109600" cy="123825"/>
              </a:xfrm>
              <a:custGeom>
                <a:rect b="b" l="l" r="r" t="t"/>
                <a:pathLst>
                  <a:path extrusionOk="0" h="4953" w="4384">
                    <a:moveTo>
                      <a:pt x="14" y="0"/>
                    </a:moveTo>
                    <a:lnTo>
                      <a:pt x="0" y="583"/>
                    </a:lnTo>
                    <a:lnTo>
                      <a:pt x="0" y="1124"/>
                    </a:lnTo>
                    <a:lnTo>
                      <a:pt x="28" y="1637"/>
                    </a:lnTo>
                    <a:lnTo>
                      <a:pt x="84" y="2123"/>
                    </a:lnTo>
                    <a:lnTo>
                      <a:pt x="167" y="2567"/>
                    </a:lnTo>
                    <a:lnTo>
                      <a:pt x="208" y="2775"/>
                    </a:lnTo>
                    <a:lnTo>
                      <a:pt x="264" y="2983"/>
                    </a:lnTo>
                    <a:lnTo>
                      <a:pt x="319" y="3177"/>
                    </a:lnTo>
                    <a:lnTo>
                      <a:pt x="389" y="3357"/>
                    </a:lnTo>
                    <a:lnTo>
                      <a:pt x="472" y="3538"/>
                    </a:lnTo>
                    <a:lnTo>
                      <a:pt x="555" y="3690"/>
                    </a:lnTo>
                    <a:lnTo>
                      <a:pt x="638" y="3857"/>
                    </a:lnTo>
                    <a:lnTo>
                      <a:pt x="735" y="3995"/>
                    </a:lnTo>
                    <a:lnTo>
                      <a:pt x="833" y="4134"/>
                    </a:lnTo>
                    <a:lnTo>
                      <a:pt x="944" y="4259"/>
                    </a:lnTo>
                    <a:lnTo>
                      <a:pt x="1054" y="4384"/>
                    </a:lnTo>
                    <a:lnTo>
                      <a:pt x="1179" y="4481"/>
                    </a:lnTo>
                    <a:lnTo>
                      <a:pt x="1318" y="4578"/>
                    </a:lnTo>
                    <a:lnTo>
                      <a:pt x="1457" y="4661"/>
                    </a:lnTo>
                    <a:lnTo>
                      <a:pt x="1595" y="4744"/>
                    </a:lnTo>
                    <a:lnTo>
                      <a:pt x="1748" y="4800"/>
                    </a:lnTo>
                    <a:lnTo>
                      <a:pt x="1901" y="4855"/>
                    </a:lnTo>
                    <a:lnTo>
                      <a:pt x="2081" y="4897"/>
                    </a:lnTo>
                    <a:lnTo>
                      <a:pt x="2247" y="4925"/>
                    </a:lnTo>
                    <a:lnTo>
                      <a:pt x="2428" y="4939"/>
                    </a:lnTo>
                    <a:lnTo>
                      <a:pt x="2622" y="4952"/>
                    </a:lnTo>
                    <a:lnTo>
                      <a:pt x="2816" y="4939"/>
                    </a:lnTo>
                    <a:lnTo>
                      <a:pt x="3010" y="4925"/>
                    </a:lnTo>
                    <a:lnTo>
                      <a:pt x="3191" y="4883"/>
                    </a:lnTo>
                    <a:lnTo>
                      <a:pt x="3357" y="4828"/>
                    </a:lnTo>
                    <a:lnTo>
                      <a:pt x="3496" y="4758"/>
                    </a:lnTo>
                    <a:lnTo>
                      <a:pt x="3635" y="4675"/>
                    </a:lnTo>
                    <a:lnTo>
                      <a:pt x="3759" y="4578"/>
                    </a:lnTo>
                    <a:lnTo>
                      <a:pt x="3856" y="4467"/>
                    </a:lnTo>
                    <a:lnTo>
                      <a:pt x="3954" y="4342"/>
                    </a:lnTo>
                    <a:lnTo>
                      <a:pt x="4037" y="4203"/>
                    </a:lnTo>
                    <a:lnTo>
                      <a:pt x="4120" y="4065"/>
                    </a:lnTo>
                    <a:lnTo>
                      <a:pt x="4175" y="3926"/>
                    </a:lnTo>
                    <a:lnTo>
                      <a:pt x="4231" y="3773"/>
                    </a:lnTo>
                    <a:lnTo>
                      <a:pt x="4273" y="3621"/>
                    </a:lnTo>
                    <a:lnTo>
                      <a:pt x="4314" y="3454"/>
                    </a:lnTo>
                    <a:lnTo>
                      <a:pt x="4356" y="3135"/>
                    </a:lnTo>
                    <a:lnTo>
                      <a:pt x="4384" y="2802"/>
                    </a:lnTo>
                    <a:lnTo>
                      <a:pt x="4384" y="2497"/>
                    </a:lnTo>
                    <a:lnTo>
                      <a:pt x="4370" y="2206"/>
                    </a:lnTo>
                    <a:lnTo>
                      <a:pt x="4342" y="1942"/>
                    </a:lnTo>
                    <a:lnTo>
                      <a:pt x="4314" y="1720"/>
                    </a:lnTo>
                    <a:lnTo>
                      <a:pt x="4286" y="1554"/>
                    </a:lnTo>
                    <a:lnTo>
                      <a:pt x="4259" y="1443"/>
                    </a:lnTo>
                    <a:lnTo>
                      <a:pt x="4245" y="1401"/>
                    </a:lnTo>
                    <a:lnTo>
                      <a:pt x="4023" y="1415"/>
                    </a:lnTo>
                    <a:lnTo>
                      <a:pt x="4009" y="1707"/>
                    </a:lnTo>
                    <a:lnTo>
                      <a:pt x="3995" y="1956"/>
                    </a:lnTo>
                    <a:lnTo>
                      <a:pt x="3967" y="2192"/>
                    </a:lnTo>
                    <a:lnTo>
                      <a:pt x="3926" y="2400"/>
                    </a:lnTo>
                    <a:lnTo>
                      <a:pt x="3870" y="2580"/>
                    </a:lnTo>
                    <a:lnTo>
                      <a:pt x="3815" y="2747"/>
                    </a:lnTo>
                    <a:lnTo>
                      <a:pt x="3745" y="2886"/>
                    </a:lnTo>
                    <a:lnTo>
                      <a:pt x="3676" y="3010"/>
                    </a:lnTo>
                    <a:lnTo>
                      <a:pt x="3607" y="3108"/>
                    </a:lnTo>
                    <a:lnTo>
                      <a:pt x="3524" y="3191"/>
                    </a:lnTo>
                    <a:lnTo>
                      <a:pt x="3440" y="3274"/>
                    </a:lnTo>
                    <a:lnTo>
                      <a:pt x="3357" y="3329"/>
                    </a:lnTo>
                    <a:lnTo>
                      <a:pt x="3274" y="3385"/>
                    </a:lnTo>
                    <a:lnTo>
                      <a:pt x="3191" y="3413"/>
                    </a:lnTo>
                    <a:lnTo>
                      <a:pt x="3024" y="3468"/>
                    </a:lnTo>
                    <a:lnTo>
                      <a:pt x="2844" y="3524"/>
                    </a:lnTo>
                    <a:lnTo>
                      <a:pt x="2622" y="3538"/>
                    </a:lnTo>
                    <a:lnTo>
                      <a:pt x="2372" y="3538"/>
                    </a:lnTo>
                    <a:lnTo>
                      <a:pt x="2123" y="3496"/>
                    </a:lnTo>
                    <a:lnTo>
                      <a:pt x="1998" y="3468"/>
                    </a:lnTo>
                    <a:lnTo>
                      <a:pt x="1873" y="3440"/>
                    </a:lnTo>
                    <a:lnTo>
                      <a:pt x="1748" y="3385"/>
                    </a:lnTo>
                    <a:lnTo>
                      <a:pt x="1623" y="3329"/>
                    </a:lnTo>
                    <a:lnTo>
                      <a:pt x="1498" y="3260"/>
                    </a:lnTo>
                    <a:lnTo>
                      <a:pt x="1374" y="3177"/>
                    </a:lnTo>
                    <a:lnTo>
                      <a:pt x="1263" y="3080"/>
                    </a:lnTo>
                    <a:lnTo>
                      <a:pt x="1165" y="2969"/>
                    </a:lnTo>
                    <a:lnTo>
                      <a:pt x="1054" y="2844"/>
                    </a:lnTo>
                    <a:lnTo>
                      <a:pt x="957" y="2691"/>
                    </a:lnTo>
                    <a:lnTo>
                      <a:pt x="860" y="2525"/>
                    </a:lnTo>
                    <a:lnTo>
                      <a:pt x="777" y="2345"/>
                    </a:lnTo>
                    <a:lnTo>
                      <a:pt x="694" y="2164"/>
                    </a:lnTo>
                    <a:lnTo>
                      <a:pt x="611" y="1970"/>
                    </a:lnTo>
                    <a:lnTo>
                      <a:pt x="472" y="1568"/>
                    </a:lnTo>
                    <a:lnTo>
                      <a:pt x="361" y="1179"/>
                    </a:lnTo>
                    <a:lnTo>
                      <a:pt x="278" y="805"/>
                    </a:lnTo>
                    <a:lnTo>
                      <a:pt x="139" y="208"/>
                    </a:lnTo>
                    <a:lnTo>
                      <a:pt x="97" y="111"/>
                    </a:lnTo>
                    <a:lnTo>
                      <a:pt x="70" y="42"/>
                    </a:lnTo>
                    <a:lnTo>
                      <a:pt x="28" y="1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77"/>
              <p:cNvSpPr/>
              <p:nvPr/>
            </p:nvSpPr>
            <p:spPr>
              <a:xfrm>
                <a:off x="2910800" y="1223650"/>
                <a:ext cx="33325" cy="24300"/>
              </a:xfrm>
              <a:custGeom>
                <a:rect b="b" l="l" r="r" t="t"/>
                <a:pathLst>
                  <a:path extrusionOk="0" h="972" w="1333">
                    <a:moveTo>
                      <a:pt x="985" y="1"/>
                    </a:moveTo>
                    <a:lnTo>
                      <a:pt x="805" y="14"/>
                    </a:lnTo>
                    <a:lnTo>
                      <a:pt x="625" y="70"/>
                    </a:lnTo>
                    <a:lnTo>
                      <a:pt x="444" y="139"/>
                    </a:lnTo>
                    <a:lnTo>
                      <a:pt x="278" y="209"/>
                    </a:lnTo>
                    <a:lnTo>
                      <a:pt x="139" y="278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333" y="292"/>
                    </a:lnTo>
                    <a:lnTo>
                      <a:pt x="639" y="250"/>
                    </a:lnTo>
                    <a:lnTo>
                      <a:pt x="930" y="209"/>
                    </a:lnTo>
                    <a:lnTo>
                      <a:pt x="999" y="222"/>
                    </a:lnTo>
                    <a:lnTo>
                      <a:pt x="1041" y="250"/>
                    </a:lnTo>
                    <a:lnTo>
                      <a:pt x="1082" y="278"/>
                    </a:lnTo>
                    <a:lnTo>
                      <a:pt x="1124" y="333"/>
                    </a:lnTo>
                    <a:lnTo>
                      <a:pt x="1152" y="389"/>
                    </a:lnTo>
                    <a:lnTo>
                      <a:pt x="1166" y="444"/>
                    </a:lnTo>
                    <a:lnTo>
                      <a:pt x="1193" y="597"/>
                    </a:lnTo>
                    <a:lnTo>
                      <a:pt x="1193" y="736"/>
                    </a:lnTo>
                    <a:lnTo>
                      <a:pt x="1193" y="861"/>
                    </a:lnTo>
                    <a:lnTo>
                      <a:pt x="1180" y="972"/>
                    </a:lnTo>
                    <a:lnTo>
                      <a:pt x="1249" y="805"/>
                    </a:lnTo>
                    <a:lnTo>
                      <a:pt x="1291" y="639"/>
                    </a:lnTo>
                    <a:lnTo>
                      <a:pt x="1318" y="486"/>
                    </a:lnTo>
                    <a:lnTo>
                      <a:pt x="1332" y="347"/>
                    </a:lnTo>
                    <a:lnTo>
                      <a:pt x="1304" y="236"/>
                    </a:lnTo>
                    <a:lnTo>
                      <a:pt x="1277" y="139"/>
                    </a:lnTo>
                    <a:lnTo>
                      <a:pt x="1249" y="98"/>
                    </a:lnTo>
                    <a:lnTo>
                      <a:pt x="1207" y="56"/>
                    </a:lnTo>
                    <a:lnTo>
                      <a:pt x="1166" y="28"/>
                    </a:lnTo>
                    <a:lnTo>
                      <a:pt x="1124" y="14"/>
                    </a:lnTo>
                    <a:lnTo>
                      <a:pt x="1055" y="1"/>
                    </a:lnTo>
                    <a:close/>
                  </a:path>
                </a:pathLst>
              </a:custGeom>
              <a:solidFill>
                <a:srgbClr val="FF8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77"/>
              <p:cNvSpPr/>
              <p:nvPr/>
            </p:nvSpPr>
            <p:spPr>
              <a:xfrm>
                <a:off x="2849425" y="1306175"/>
                <a:ext cx="51700" cy="33675"/>
              </a:xfrm>
              <a:custGeom>
                <a:rect b="b" l="l" r="r" t="t"/>
                <a:pathLst>
                  <a:path extrusionOk="0" h="1347" w="2068">
                    <a:moveTo>
                      <a:pt x="0" y="1"/>
                    </a:moveTo>
                    <a:lnTo>
                      <a:pt x="0" y="70"/>
                    </a:lnTo>
                    <a:lnTo>
                      <a:pt x="14" y="264"/>
                    </a:lnTo>
                    <a:lnTo>
                      <a:pt x="42" y="389"/>
                    </a:lnTo>
                    <a:lnTo>
                      <a:pt x="84" y="514"/>
                    </a:lnTo>
                    <a:lnTo>
                      <a:pt x="139" y="667"/>
                    </a:lnTo>
                    <a:lnTo>
                      <a:pt x="222" y="805"/>
                    </a:lnTo>
                    <a:lnTo>
                      <a:pt x="319" y="944"/>
                    </a:lnTo>
                    <a:lnTo>
                      <a:pt x="458" y="1069"/>
                    </a:lnTo>
                    <a:lnTo>
                      <a:pt x="541" y="1124"/>
                    </a:lnTo>
                    <a:lnTo>
                      <a:pt x="625" y="1180"/>
                    </a:lnTo>
                    <a:lnTo>
                      <a:pt x="722" y="1221"/>
                    </a:lnTo>
                    <a:lnTo>
                      <a:pt x="833" y="1263"/>
                    </a:lnTo>
                    <a:lnTo>
                      <a:pt x="944" y="1291"/>
                    </a:lnTo>
                    <a:lnTo>
                      <a:pt x="1068" y="1319"/>
                    </a:lnTo>
                    <a:lnTo>
                      <a:pt x="1207" y="1332"/>
                    </a:lnTo>
                    <a:lnTo>
                      <a:pt x="1360" y="1346"/>
                    </a:lnTo>
                    <a:lnTo>
                      <a:pt x="1512" y="1332"/>
                    </a:lnTo>
                    <a:lnTo>
                      <a:pt x="1679" y="1319"/>
                    </a:lnTo>
                    <a:lnTo>
                      <a:pt x="1873" y="1305"/>
                    </a:lnTo>
                    <a:lnTo>
                      <a:pt x="2067" y="1263"/>
                    </a:lnTo>
                    <a:lnTo>
                      <a:pt x="2012" y="1263"/>
                    </a:lnTo>
                    <a:lnTo>
                      <a:pt x="1845" y="1249"/>
                    </a:lnTo>
                    <a:lnTo>
                      <a:pt x="1596" y="1194"/>
                    </a:lnTo>
                    <a:lnTo>
                      <a:pt x="1457" y="1166"/>
                    </a:lnTo>
                    <a:lnTo>
                      <a:pt x="1290" y="1111"/>
                    </a:lnTo>
                    <a:lnTo>
                      <a:pt x="1138" y="1041"/>
                    </a:lnTo>
                    <a:lnTo>
                      <a:pt x="957" y="958"/>
                    </a:lnTo>
                    <a:lnTo>
                      <a:pt x="791" y="861"/>
                    </a:lnTo>
                    <a:lnTo>
                      <a:pt x="625" y="736"/>
                    </a:lnTo>
                    <a:lnTo>
                      <a:pt x="458" y="583"/>
                    </a:lnTo>
                    <a:lnTo>
                      <a:pt x="292" y="417"/>
                    </a:lnTo>
                    <a:lnTo>
                      <a:pt x="139" y="22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8F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77"/>
              <p:cNvSpPr/>
              <p:nvPr/>
            </p:nvSpPr>
            <p:spPr>
              <a:xfrm>
                <a:off x="2882375" y="916400"/>
                <a:ext cx="124850" cy="291675"/>
              </a:xfrm>
              <a:custGeom>
                <a:rect b="b" l="l" r="r" t="t"/>
                <a:pathLst>
                  <a:path extrusionOk="0" h="11667" w="4994">
                    <a:moveTo>
                      <a:pt x="4730" y="1"/>
                    </a:moveTo>
                    <a:lnTo>
                      <a:pt x="4467" y="84"/>
                    </a:lnTo>
                    <a:lnTo>
                      <a:pt x="4217" y="167"/>
                    </a:lnTo>
                    <a:lnTo>
                      <a:pt x="3967" y="264"/>
                    </a:lnTo>
                    <a:lnTo>
                      <a:pt x="3731" y="375"/>
                    </a:lnTo>
                    <a:lnTo>
                      <a:pt x="3509" y="500"/>
                    </a:lnTo>
                    <a:lnTo>
                      <a:pt x="3301" y="625"/>
                    </a:lnTo>
                    <a:lnTo>
                      <a:pt x="3093" y="764"/>
                    </a:lnTo>
                    <a:lnTo>
                      <a:pt x="2899" y="916"/>
                    </a:lnTo>
                    <a:lnTo>
                      <a:pt x="2719" y="1083"/>
                    </a:lnTo>
                    <a:lnTo>
                      <a:pt x="2552" y="1249"/>
                    </a:lnTo>
                    <a:lnTo>
                      <a:pt x="2400" y="1443"/>
                    </a:lnTo>
                    <a:lnTo>
                      <a:pt x="2247" y="1624"/>
                    </a:lnTo>
                    <a:lnTo>
                      <a:pt x="2108" y="1832"/>
                    </a:lnTo>
                    <a:lnTo>
                      <a:pt x="1984" y="2040"/>
                    </a:lnTo>
                    <a:lnTo>
                      <a:pt x="1873" y="2262"/>
                    </a:lnTo>
                    <a:lnTo>
                      <a:pt x="1762" y="2498"/>
                    </a:lnTo>
                    <a:lnTo>
                      <a:pt x="1665" y="2789"/>
                    </a:lnTo>
                    <a:lnTo>
                      <a:pt x="1554" y="3136"/>
                    </a:lnTo>
                    <a:lnTo>
                      <a:pt x="1470" y="3538"/>
                    </a:lnTo>
                    <a:lnTo>
                      <a:pt x="1387" y="3968"/>
                    </a:lnTo>
                    <a:lnTo>
                      <a:pt x="1332" y="4440"/>
                    </a:lnTo>
                    <a:lnTo>
                      <a:pt x="1290" y="4939"/>
                    </a:lnTo>
                    <a:lnTo>
                      <a:pt x="1276" y="5452"/>
                    </a:lnTo>
                    <a:lnTo>
                      <a:pt x="1290" y="5993"/>
                    </a:lnTo>
                    <a:lnTo>
                      <a:pt x="1304" y="6257"/>
                    </a:lnTo>
                    <a:lnTo>
                      <a:pt x="1332" y="6534"/>
                    </a:lnTo>
                    <a:lnTo>
                      <a:pt x="1373" y="6811"/>
                    </a:lnTo>
                    <a:lnTo>
                      <a:pt x="1429" y="7089"/>
                    </a:lnTo>
                    <a:lnTo>
                      <a:pt x="1484" y="7366"/>
                    </a:lnTo>
                    <a:lnTo>
                      <a:pt x="1554" y="7644"/>
                    </a:lnTo>
                    <a:lnTo>
                      <a:pt x="1637" y="7907"/>
                    </a:lnTo>
                    <a:lnTo>
                      <a:pt x="1720" y="8185"/>
                    </a:lnTo>
                    <a:lnTo>
                      <a:pt x="1831" y="8448"/>
                    </a:lnTo>
                    <a:lnTo>
                      <a:pt x="1942" y="8712"/>
                    </a:lnTo>
                    <a:lnTo>
                      <a:pt x="2081" y="8975"/>
                    </a:lnTo>
                    <a:lnTo>
                      <a:pt x="2219" y="9239"/>
                    </a:lnTo>
                    <a:lnTo>
                      <a:pt x="2372" y="9475"/>
                    </a:lnTo>
                    <a:lnTo>
                      <a:pt x="2552" y="9724"/>
                    </a:lnTo>
                    <a:lnTo>
                      <a:pt x="2733" y="9960"/>
                    </a:lnTo>
                    <a:lnTo>
                      <a:pt x="2941" y="10182"/>
                    </a:lnTo>
                    <a:lnTo>
                      <a:pt x="2941" y="10265"/>
                    </a:lnTo>
                    <a:lnTo>
                      <a:pt x="2913" y="10376"/>
                    </a:lnTo>
                    <a:lnTo>
                      <a:pt x="2885" y="10501"/>
                    </a:lnTo>
                    <a:lnTo>
                      <a:pt x="2816" y="10640"/>
                    </a:lnTo>
                    <a:lnTo>
                      <a:pt x="2719" y="10779"/>
                    </a:lnTo>
                    <a:lnTo>
                      <a:pt x="2649" y="10862"/>
                    </a:lnTo>
                    <a:lnTo>
                      <a:pt x="2566" y="10931"/>
                    </a:lnTo>
                    <a:lnTo>
                      <a:pt x="2483" y="10987"/>
                    </a:lnTo>
                    <a:lnTo>
                      <a:pt x="2386" y="11056"/>
                    </a:lnTo>
                    <a:lnTo>
                      <a:pt x="2261" y="11111"/>
                    </a:lnTo>
                    <a:lnTo>
                      <a:pt x="2136" y="11167"/>
                    </a:lnTo>
                    <a:lnTo>
                      <a:pt x="1956" y="11222"/>
                    </a:lnTo>
                    <a:lnTo>
                      <a:pt x="1776" y="11250"/>
                    </a:lnTo>
                    <a:lnTo>
                      <a:pt x="1443" y="11250"/>
                    </a:lnTo>
                    <a:lnTo>
                      <a:pt x="1290" y="11222"/>
                    </a:lnTo>
                    <a:lnTo>
                      <a:pt x="1138" y="11181"/>
                    </a:lnTo>
                    <a:lnTo>
                      <a:pt x="1013" y="11125"/>
                    </a:lnTo>
                    <a:lnTo>
                      <a:pt x="888" y="11070"/>
                    </a:lnTo>
                    <a:lnTo>
                      <a:pt x="777" y="11014"/>
                    </a:lnTo>
                    <a:lnTo>
                      <a:pt x="680" y="10945"/>
                    </a:lnTo>
                    <a:lnTo>
                      <a:pt x="527" y="10820"/>
                    </a:lnTo>
                    <a:lnTo>
                      <a:pt x="416" y="10737"/>
                    </a:lnTo>
                    <a:lnTo>
                      <a:pt x="375" y="10681"/>
                    </a:lnTo>
                    <a:lnTo>
                      <a:pt x="347" y="10654"/>
                    </a:lnTo>
                    <a:lnTo>
                      <a:pt x="305" y="10640"/>
                    </a:lnTo>
                    <a:lnTo>
                      <a:pt x="236" y="10612"/>
                    </a:lnTo>
                    <a:lnTo>
                      <a:pt x="153" y="10626"/>
                    </a:lnTo>
                    <a:lnTo>
                      <a:pt x="111" y="10640"/>
                    </a:lnTo>
                    <a:lnTo>
                      <a:pt x="69" y="10668"/>
                    </a:lnTo>
                    <a:lnTo>
                      <a:pt x="42" y="10695"/>
                    </a:lnTo>
                    <a:lnTo>
                      <a:pt x="28" y="10723"/>
                    </a:lnTo>
                    <a:lnTo>
                      <a:pt x="0" y="10806"/>
                    </a:lnTo>
                    <a:lnTo>
                      <a:pt x="14" y="10890"/>
                    </a:lnTo>
                    <a:lnTo>
                      <a:pt x="28" y="10917"/>
                    </a:lnTo>
                    <a:lnTo>
                      <a:pt x="56" y="10959"/>
                    </a:lnTo>
                    <a:lnTo>
                      <a:pt x="180" y="11084"/>
                    </a:lnTo>
                    <a:lnTo>
                      <a:pt x="319" y="11195"/>
                    </a:lnTo>
                    <a:lnTo>
                      <a:pt x="499" y="11333"/>
                    </a:lnTo>
                    <a:lnTo>
                      <a:pt x="721" y="11458"/>
                    </a:lnTo>
                    <a:lnTo>
                      <a:pt x="846" y="11514"/>
                    </a:lnTo>
                    <a:lnTo>
                      <a:pt x="985" y="11569"/>
                    </a:lnTo>
                    <a:lnTo>
                      <a:pt x="1124" y="11611"/>
                    </a:lnTo>
                    <a:lnTo>
                      <a:pt x="1276" y="11639"/>
                    </a:lnTo>
                    <a:lnTo>
                      <a:pt x="1443" y="11666"/>
                    </a:lnTo>
                    <a:lnTo>
                      <a:pt x="1776" y="11666"/>
                    </a:lnTo>
                    <a:lnTo>
                      <a:pt x="1928" y="11639"/>
                    </a:lnTo>
                    <a:lnTo>
                      <a:pt x="2108" y="11611"/>
                    </a:lnTo>
                    <a:lnTo>
                      <a:pt x="2275" y="11555"/>
                    </a:lnTo>
                    <a:lnTo>
                      <a:pt x="2455" y="11486"/>
                    </a:lnTo>
                    <a:lnTo>
                      <a:pt x="2608" y="11403"/>
                    </a:lnTo>
                    <a:lnTo>
                      <a:pt x="2747" y="11320"/>
                    </a:lnTo>
                    <a:lnTo>
                      <a:pt x="2858" y="11222"/>
                    </a:lnTo>
                    <a:lnTo>
                      <a:pt x="2968" y="11125"/>
                    </a:lnTo>
                    <a:lnTo>
                      <a:pt x="3052" y="11028"/>
                    </a:lnTo>
                    <a:lnTo>
                      <a:pt x="3135" y="10917"/>
                    </a:lnTo>
                    <a:lnTo>
                      <a:pt x="3204" y="10820"/>
                    </a:lnTo>
                    <a:lnTo>
                      <a:pt x="3246" y="10709"/>
                    </a:lnTo>
                    <a:lnTo>
                      <a:pt x="3288" y="10612"/>
                    </a:lnTo>
                    <a:lnTo>
                      <a:pt x="3329" y="10501"/>
                    </a:lnTo>
                    <a:lnTo>
                      <a:pt x="3343" y="10404"/>
                    </a:lnTo>
                    <a:lnTo>
                      <a:pt x="3371" y="10224"/>
                    </a:lnTo>
                    <a:lnTo>
                      <a:pt x="3357" y="10071"/>
                    </a:lnTo>
                    <a:lnTo>
                      <a:pt x="3343" y="10002"/>
                    </a:lnTo>
                    <a:lnTo>
                      <a:pt x="3301" y="9946"/>
                    </a:lnTo>
                    <a:lnTo>
                      <a:pt x="3107" y="9738"/>
                    </a:lnTo>
                    <a:lnTo>
                      <a:pt x="2927" y="9516"/>
                    </a:lnTo>
                    <a:lnTo>
                      <a:pt x="2760" y="9294"/>
                    </a:lnTo>
                    <a:lnTo>
                      <a:pt x="2608" y="9059"/>
                    </a:lnTo>
                    <a:lnTo>
                      <a:pt x="2469" y="8823"/>
                    </a:lnTo>
                    <a:lnTo>
                      <a:pt x="2344" y="8573"/>
                    </a:lnTo>
                    <a:lnTo>
                      <a:pt x="2219" y="8323"/>
                    </a:lnTo>
                    <a:lnTo>
                      <a:pt x="2122" y="8074"/>
                    </a:lnTo>
                    <a:lnTo>
                      <a:pt x="2039" y="7810"/>
                    </a:lnTo>
                    <a:lnTo>
                      <a:pt x="1956" y="7547"/>
                    </a:lnTo>
                    <a:lnTo>
                      <a:pt x="1887" y="7297"/>
                    </a:lnTo>
                    <a:lnTo>
                      <a:pt x="1831" y="7033"/>
                    </a:lnTo>
                    <a:lnTo>
                      <a:pt x="1789" y="6770"/>
                    </a:lnTo>
                    <a:lnTo>
                      <a:pt x="1748" y="6506"/>
                    </a:lnTo>
                    <a:lnTo>
                      <a:pt x="1720" y="6243"/>
                    </a:lnTo>
                    <a:lnTo>
                      <a:pt x="1706" y="5979"/>
                    </a:lnTo>
                    <a:lnTo>
                      <a:pt x="1692" y="5466"/>
                    </a:lnTo>
                    <a:lnTo>
                      <a:pt x="1706" y="4980"/>
                    </a:lnTo>
                    <a:lnTo>
                      <a:pt x="1734" y="4495"/>
                    </a:lnTo>
                    <a:lnTo>
                      <a:pt x="1789" y="4051"/>
                    </a:lnTo>
                    <a:lnTo>
                      <a:pt x="1873" y="3635"/>
                    </a:lnTo>
                    <a:lnTo>
                      <a:pt x="1956" y="3260"/>
                    </a:lnTo>
                    <a:lnTo>
                      <a:pt x="2053" y="2941"/>
                    </a:lnTo>
                    <a:lnTo>
                      <a:pt x="2164" y="2650"/>
                    </a:lnTo>
                    <a:lnTo>
                      <a:pt x="2247" y="2442"/>
                    </a:lnTo>
                    <a:lnTo>
                      <a:pt x="2358" y="2234"/>
                    </a:lnTo>
                    <a:lnTo>
                      <a:pt x="2469" y="2054"/>
                    </a:lnTo>
                    <a:lnTo>
                      <a:pt x="2594" y="1860"/>
                    </a:lnTo>
                    <a:lnTo>
                      <a:pt x="2719" y="1693"/>
                    </a:lnTo>
                    <a:lnTo>
                      <a:pt x="2871" y="1527"/>
                    </a:lnTo>
                    <a:lnTo>
                      <a:pt x="3024" y="1374"/>
                    </a:lnTo>
                    <a:lnTo>
                      <a:pt x="3177" y="1221"/>
                    </a:lnTo>
                    <a:lnTo>
                      <a:pt x="3357" y="1083"/>
                    </a:lnTo>
                    <a:lnTo>
                      <a:pt x="3537" y="958"/>
                    </a:lnTo>
                    <a:lnTo>
                      <a:pt x="3731" y="847"/>
                    </a:lnTo>
                    <a:lnTo>
                      <a:pt x="3926" y="736"/>
                    </a:lnTo>
                    <a:lnTo>
                      <a:pt x="4148" y="639"/>
                    </a:lnTo>
                    <a:lnTo>
                      <a:pt x="4369" y="556"/>
                    </a:lnTo>
                    <a:lnTo>
                      <a:pt x="4591" y="472"/>
                    </a:lnTo>
                    <a:lnTo>
                      <a:pt x="4827" y="403"/>
                    </a:lnTo>
                    <a:lnTo>
                      <a:pt x="4869" y="389"/>
                    </a:lnTo>
                    <a:lnTo>
                      <a:pt x="4910" y="375"/>
                    </a:lnTo>
                    <a:lnTo>
                      <a:pt x="4966" y="306"/>
                    </a:lnTo>
                    <a:lnTo>
                      <a:pt x="4994" y="237"/>
                    </a:lnTo>
                    <a:lnTo>
                      <a:pt x="4994" y="195"/>
                    </a:lnTo>
                    <a:lnTo>
                      <a:pt x="4980" y="153"/>
                    </a:lnTo>
                    <a:lnTo>
                      <a:pt x="4966" y="112"/>
                    </a:lnTo>
                    <a:lnTo>
                      <a:pt x="4952" y="84"/>
                    </a:lnTo>
                    <a:lnTo>
                      <a:pt x="4883" y="29"/>
                    </a:lnTo>
                    <a:lnTo>
                      <a:pt x="48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77"/>
              <p:cNvSpPr/>
              <p:nvPr/>
            </p:nvSpPr>
            <p:spPr>
              <a:xfrm>
                <a:off x="2934025" y="909825"/>
                <a:ext cx="146025" cy="47525"/>
              </a:xfrm>
              <a:custGeom>
                <a:rect b="b" l="l" r="r" t="t"/>
                <a:pathLst>
                  <a:path extrusionOk="0" h="1901" w="5841">
                    <a:moveTo>
                      <a:pt x="3912" y="0"/>
                    </a:moveTo>
                    <a:lnTo>
                      <a:pt x="3607" y="14"/>
                    </a:lnTo>
                    <a:lnTo>
                      <a:pt x="3274" y="42"/>
                    </a:lnTo>
                    <a:lnTo>
                      <a:pt x="2942" y="97"/>
                    </a:lnTo>
                    <a:lnTo>
                      <a:pt x="2581" y="167"/>
                    </a:lnTo>
                    <a:lnTo>
                      <a:pt x="2234" y="264"/>
                    </a:lnTo>
                    <a:lnTo>
                      <a:pt x="1749" y="416"/>
                    </a:lnTo>
                    <a:lnTo>
                      <a:pt x="1291" y="583"/>
                    </a:lnTo>
                    <a:lnTo>
                      <a:pt x="875" y="763"/>
                    </a:lnTo>
                    <a:lnTo>
                      <a:pt x="681" y="860"/>
                    </a:lnTo>
                    <a:lnTo>
                      <a:pt x="514" y="957"/>
                    </a:lnTo>
                    <a:lnTo>
                      <a:pt x="362" y="1054"/>
                    </a:lnTo>
                    <a:lnTo>
                      <a:pt x="237" y="1152"/>
                    </a:lnTo>
                    <a:lnTo>
                      <a:pt x="140" y="1262"/>
                    </a:lnTo>
                    <a:lnTo>
                      <a:pt x="56" y="1360"/>
                    </a:lnTo>
                    <a:lnTo>
                      <a:pt x="15" y="1457"/>
                    </a:lnTo>
                    <a:lnTo>
                      <a:pt x="1" y="1512"/>
                    </a:lnTo>
                    <a:lnTo>
                      <a:pt x="1" y="1554"/>
                    </a:lnTo>
                    <a:lnTo>
                      <a:pt x="1" y="1609"/>
                    </a:lnTo>
                    <a:lnTo>
                      <a:pt x="29" y="1651"/>
                    </a:lnTo>
                    <a:lnTo>
                      <a:pt x="42" y="1706"/>
                    </a:lnTo>
                    <a:lnTo>
                      <a:pt x="84" y="1748"/>
                    </a:lnTo>
                    <a:lnTo>
                      <a:pt x="126" y="1790"/>
                    </a:lnTo>
                    <a:lnTo>
                      <a:pt x="181" y="1831"/>
                    </a:lnTo>
                    <a:lnTo>
                      <a:pt x="264" y="1859"/>
                    </a:lnTo>
                    <a:lnTo>
                      <a:pt x="375" y="1887"/>
                    </a:lnTo>
                    <a:lnTo>
                      <a:pt x="514" y="1901"/>
                    </a:lnTo>
                    <a:lnTo>
                      <a:pt x="694" y="1873"/>
                    </a:lnTo>
                    <a:lnTo>
                      <a:pt x="916" y="1817"/>
                    </a:lnTo>
                    <a:lnTo>
                      <a:pt x="1041" y="1762"/>
                    </a:lnTo>
                    <a:lnTo>
                      <a:pt x="1208" y="1679"/>
                    </a:lnTo>
                    <a:lnTo>
                      <a:pt x="1638" y="1471"/>
                    </a:lnTo>
                    <a:lnTo>
                      <a:pt x="2179" y="1207"/>
                    </a:lnTo>
                    <a:lnTo>
                      <a:pt x="2470" y="1054"/>
                    </a:lnTo>
                    <a:lnTo>
                      <a:pt x="2789" y="916"/>
                    </a:lnTo>
                    <a:lnTo>
                      <a:pt x="3136" y="777"/>
                    </a:lnTo>
                    <a:lnTo>
                      <a:pt x="3482" y="652"/>
                    </a:lnTo>
                    <a:lnTo>
                      <a:pt x="3857" y="527"/>
                    </a:lnTo>
                    <a:lnTo>
                      <a:pt x="4232" y="430"/>
                    </a:lnTo>
                    <a:lnTo>
                      <a:pt x="4634" y="333"/>
                    </a:lnTo>
                    <a:lnTo>
                      <a:pt x="5022" y="278"/>
                    </a:lnTo>
                    <a:lnTo>
                      <a:pt x="5424" y="236"/>
                    </a:lnTo>
                    <a:lnTo>
                      <a:pt x="5841" y="236"/>
                    </a:lnTo>
                    <a:lnTo>
                      <a:pt x="5757" y="208"/>
                    </a:lnTo>
                    <a:lnTo>
                      <a:pt x="5549" y="153"/>
                    </a:lnTo>
                    <a:lnTo>
                      <a:pt x="5202" y="83"/>
                    </a:lnTo>
                    <a:lnTo>
                      <a:pt x="4759" y="28"/>
                    </a:lnTo>
                    <a:lnTo>
                      <a:pt x="4495" y="14"/>
                    </a:lnTo>
                    <a:lnTo>
                      <a:pt x="42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77"/>
              <p:cNvSpPr/>
              <p:nvPr/>
            </p:nvSpPr>
            <p:spPr>
              <a:xfrm>
                <a:off x="3024550" y="1017325"/>
                <a:ext cx="38150" cy="84625"/>
              </a:xfrm>
              <a:custGeom>
                <a:rect b="b" l="l" r="r" t="t"/>
                <a:pathLst>
                  <a:path extrusionOk="0" h="3385" w="1526">
                    <a:moveTo>
                      <a:pt x="680" y="0"/>
                    </a:moveTo>
                    <a:lnTo>
                      <a:pt x="611" y="28"/>
                    </a:lnTo>
                    <a:lnTo>
                      <a:pt x="541" y="70"/>
                    </a:lnTo>
                    <a:lnTo>
                      <a:pt x="472" y="125"/>
                    </a:lnTo>
                    <a:lnTo>
                      <a:pt x="402" y="208"/>
                    </a:lnTo>
                    <a:lnTo>
                      <a:pt x="333" y="292"/>
                    </a:lnTo>
                    <a:lnTo>
                      <a:pt x="278" y="389"/>
                    </a:lnTo>
                    <a:lnTo>
                      <a:pt x="222" y="500"/>
                    </a:lnTo>
                    <a:lnTo>
                      <a:pt x="181" y="611"/>
                    </a:lnTo>
                    <a:lnTo>
                      <a:pt x="139" y="749"/>
                    </a:lnTo>
                    <a:lnTo>
                      <a:pt x="70" y="1027"/>
                    </a:lnTo>
                    <a:lnTo>
                      <a:pt x="14" y="1346"/>
                    </a:lnTo>
                    <a:lnTo>
                      <a:pt x="0" y="1693"/>
                    </a:lnTo>
                    <a:lnTo>
                      <a:pt x="14" y="2025"/>
                    </a:lnTo>
                    <a:lnTo>
                      <a:pt x="70" y="2344"/>
                    </a:lnTo>
                    <a:lnTo>
                      <a:pt x="139" y="2636"/>
                    </a:lnTo>
                    <a:lnTo>
                      <a:pt x="181" y="2761"/>
                    </a:lnTo>
                    <a:lnTo>
                      <a:pt x="222" y="2885"/>
                    </a:lnTo>
                    <a:lnTo>
                      <a:pt x="278" y="2996"/>
                    </a:lnTo>
                    <a:lnTo>
                      <a:pt x="333" y="3094"/>
                    </a:lnTo>
                    <a:lnTo>
                      <a:pt x="402" y="3177"/>
                    </a:lnTo>
                    <a:lnTo>
                      <a:pt x="472" y="3246"/>
                    </a:lnTo>
                    <a:lnTo>
                      <a:pt x="541" y="3302"/>
                    </a:lnTo>
                    <a:lnTo>
                      <a:pt x="611" y="3343"/>
                    </a:lnTo>
                    <a:lnTo>
                      <a:pt x="680" y="3371"/>
                    </a:lnTo>
                    <a:lnTo>
                      <a:pt x="763" y="3385"/>
                    </a:lnTo>
                    <a:lnTo>
                      <a:pt x="846" y="3371"/>
                    </a:lnTo>
                    <a:lnTo>
                      <a:pt x="916" y="3343"/>
                    </a:lnTo>
                    <a:lnTo>
                      <a:pt x="985" y="3302"/>
                    </a:lnTo>
                    <a:lnTo>
                      <a:pt x="1054" y="3246"/>
                    </a:lnTo>
                    <a:lnTo>
                      <a:pt x="1124" y="3177"/>
                    </a:lnTo>
                    <a:lnTo>
                      <a:pt x="1193" y="3094"/>
                    </a:lnTo>
                    <a:lnTo>
                      <a:pt x="1249" y="2996"/>
                    </a:lnTo>
                    <a:lnTo>
                      <a:pt x="1304" y="2885"/>
                    </a:lnTo>
                    <a:lnTo>
                      <a:pt x="1346" y="2761"/>
                    </a:lnTo>
                    <a:lnTo>
                      <a:pt x="1387" y="2636"/>
                    </a:lnTo>
                    <a:lnTo>
                      <a:pt x="1457" y="2344"/>
                    </a:lnTo>
                    <a:lnTo>
                      <a:pt x="1512" y="2025"/>
                    </a:lnTo>
                    <a:lnTo>
                      <a:pt x="1526" y="1693"/>
                    </a:lnTo>
                    <a:lnTo>
                      <a:pt x="1512" y="1346"/>
                    </a:lnTo>
                    <a:lnTo>
                      <a:pt x="1457" y="1027"/>
                    </a:lnTo>
                    <a:lnTo>
                      <a:pt x="1387" y="749"/>
                    </a:lnTo>
                    <a:lnTo>
                      <a:pt x="1346" y="611"/>
                    </a:lnTo>
                    <a:lnTo>
                      <a:pt x="1304" y="500"/>
                    </a:lnTo>
                    <a:lnTo>
                      <a:pt x="1249" y="389"/>
                    </a:lnTo>
                    <a:lnTo>
                      <a:pt x="1193" y="292"/>
                    </a:lnTo>
                    <a:lnTo>
                      <a:pt x="1124" y="208"/>
                    </a:lnTo>
                    <a:lnTo>
                      <a:pt x="1054" y="125"/>
                    </a:lnTo>
                    <a:lnTo>
                      <a:pt x="985" y="70"/>
                    </a:lnTo>
                    <a:lnTo>
                      <a:pt x="916" y="28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77"/>
              <p:cNvSpPr/>
              <p:nvPr/>
            </p:nvSpPr>
            <p:spPr>
              <a:xfrm>
                <a:off x="3054375" y="1032925"/>
                <a:ext cx="36425" cy="21175"/>
              </a:xfrm>
              <a:custGeom>
                <a:rect b="b" l="l" r="r" t="t"/>
                <a:pathLst>
                  <a:path extrusionOk="0" h="847" w="1457">
                    <a:moveTo>
                      <a:pt x="1457" y="0"/>
                    </a:moveTo>
                    <a:lnTo>
                      <a:pt x="1359" y="56"/>
                    </a:lnTo>
                    <a:lnTo>
                      <a:pt x="1262" y="111"/>
                    </a:lnTo>
                    <a:lnTo>
                      <a:pt x="1151" y="153"/>
                    </a:lnTo>
                    <a:lnTo>
                      <a:pt x="1040" y="181"/>
                    </a:lnTo>
                    <a:lnTo>
                      <a:pt x="805" y="222"/>
                    </a:lnTo>
                    <a:lnTo>
                      <a:pt x="569" y="236"/>
                    </a:lnTo>
                    <a:lnTo>
                      <a:pt x="361" y="236"/>
                    </a:lnTo>
                    <a:lnTo>
                      <a:pt x="194" y="222"/>
                    </a:lnTo>
                    <a:lnTo>
                      <a:pt x="69" y="222"/>
                    </a:lnTo>
                    <a:lnTo>
                      <a:pt x="42" y="236"/>
                    </a:lnTo>
                    <a:lnTo>
                      <a:pt x="28" y="236"/>
                    </a:lnTo>
                    <a:lnTo>
                      <a:pt x="0" y="375"/>
                    </a:lnTo>
                    <a:lnTo>
                      <a:pt x="0" y="500"/>
                    </a:lnTo>
                    <a:lnTo>
                      <a:pt x="0" y="597"/>
                    </a:lnTo>
                    <a:lnTo>
                      <a:pt x="0" y="666"/>
                    </a:lnTo>
                    <a:lnTo>
                      <a:pt x="28" y="736"/>
                    </a:lnTo>
                    <a:lnTo>
                      <a:pt x="56" y="777"/>
                    </a:lnTo>
                    <a:lnTo>
                      <a:pt x="83" y="805"/>
                    </a:lnTo>
                    <a:lnTo>
                      <a:pt x="111" y="833"/>
                    </a:lnTo>
                    <a:lnTo>
                      <a:pt x="180" y="847"/>
                    </a:lnTo>
                    <a:lnTo>
                      <a:pt x="250" y="833"/>
                    </a:lnTo>
                    <a:lnTo>
                      <a:pt x="319" y="805"/>
                    </a:lnTo>
                    <a:lnTo>
                      <a:pt x="444" y="791"/>
                    </a:lnTo>
                    <a:lnTo>
                      <a:pt x="569" y="749"/>
                    </a:lnTo>
                    <a:lnTo>
                      <a:pt x="694" y="708"/>
                    </a:lnTo>
                    <a:lnTo>
                      <a:pt x="791" y="652"/>
                    </a:lnTo>
                    <a:lnTo>
                      <a:pt x="902" y="583"/>
                    </a:lnTo>
                    <a:lnTo>
                      <a:pt x="999" y="514"/>
                    </a:lnTo>
                    <a:lnTo>
                      <a:pt x="1151" y="375"/>
                    </a:lnTo>
                    <a:lnTo>
                      <a:pt x="1290" y="236"/>
                    </a:lnTo>
                    <a:lnTo>
                      <a:pt x="1373" y="111"/>
                    </a:lnTo>
                    <a:lnTo>
                      <a:pt x="1457" y="0"/>
                    </a:lnTo>
                    <a:close/>
                  </a:path>
                </a:pathLst>
              </a:custGeom>
              <a:solidFill>
                <a:srgbClr val="2B2A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77"/>
              <p:cNvSpPr/>
              <p:nvPr/>
            </p:nvSpPr>
            <p:spPr>
              <a:xfrm>
                <a:off x="3032175" y="1029100"/>
                <a:ext cx="11475" cy="25000"/>
              </a:xfrm>
              <a:custGeom>
                <a:rect b="b" l="l" r="r" t="t"/>
                <a:pathLst>
                  <a:path extrusionOk="0" h="1000" w="459">
                    <a:moveTo>
                      <a:pt x="181" y="1"/>
                    </a:moveTo>
                    <a:lnTo>
                      <a:pt x="139" y="42"/>
                    </a:lnTo>
                    <a:lnTo>
                      <a:pt x="97" y="84"/>
                    </a:lnTo>
                    <a:lnTo>
                      <a:pt x="70" y="140"/>
                    </a:lnTo>
                    <a:lnTo>
                      <a:pt x="42" y="223"/>
                    </a:lnTo>
                    <a:lnTo>
                      <a:pt x="14" y="306"/>
                    </a:lnTo>
                    <a:lnTo>
                      <a:pt x="0" y="389"/>
                    </a:lnTo>
                    <a:lnTo>
                      <a:pt x="0" y="500"/>
                    </a:lnTo>
                    <a:lnTo>
                      <a:pt x="0" y="597"/>
                    </a:lnTo>
                    <a:lnTo>
                      <a:pt x="14" y="694"/>
                    </a:lnTo>
                    <a:lnTo>
                      <a:pt x="42" y="778"/>
                    </a:lnTo>
                    <a:lnTo>
                      <a:pt x="70" y="847"/>
                    </a:lnTo>
                    <a:lnTo>
                      <a:pt x="97" y="902"/>
                    </a:lnTo>
                    <a:lnTo>
                      <a:pt x="139" y="958"/>
                    </a:lnTo>
                    <a:lnTo>
                      <a:pt x="181" y="986"/>
                    </a:lnTo>
                    <a:lnTo>
                      <a:pt x="222" y="1000"/>
                    </a:lnTo>
                    <a:lnTo>
                      <a:pt x="278" y="986"/>
                    </a:lnTo>
                    <a:lnTo>
                      <a:pt x="319" y="958"/>
                    </a:lnTo>
                    <a:lnTo>
                      <a:pt x="361" y="902"/>
                    </a:lnTo>
                    <a:lnTo>
                      <a:pt x="389" y="847"/>
                    </a:lnTo>
                    <a:lnTo>
                      <a:pt x="416" y="778"/>
                    </a:lnTo>
                    <a:lnTo>
                      <a:pt x="444" y="694"/>
                    </a:lnTo>
                    <a:lnTo>
                      <a:pt x="458" y="597"/>
                    </a:lnTo>
                    <a:lnTo>
                      <a:pt x="458" y="500"/>
                    </a:lnTo>
                    <a:lnTo>
                      <a:pt x="458" y="389"/>
                    </a:lnTo>
                    <a:lnTo>
                      <a:pt x="444" y="306"/>
                    </a:lnTo>
                    <a:lnTo>
                      <a:pt x="416" y="223"/>
                    </a:lnTo>
                    <a:lnTo>
                      <a:pt x="389" y="140"/>
                    </a:lnTo>
                    <a:lnTo>
                      <a:pt x="361" y="84"/>
                    </a:lnTo>
                    <a:lnTo>
                      <a:pt x="319" y="4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77"/>
              <p:cNvSpPr/>
              <p:nvPr/>
            </p:nvSpPr>
            <p:spPr>
              <a:xfrm>
                <a:off x="2679500" y="932700"/>
                <a:ext cx="166125" cy="32975"/>
              </a:xfrm>
              <a:custGeom>
                <a:rect b="b" l="l" r="r" t="t"/>
                <a:pathLst>
                  <a:path extrusionOk="0" h="1319" w="6645">
                    <a:moveTo>
                      <a:pt x="3441" y="1"/>
                    </a:moveTo>
                    <a:lnTo>
                      <a:pt x="3052" y="28"/>
                    </a:lnTo>
                    <a:lnTo>
                      <a:pt x="2664" y="70"/>
                    </a:lnTo>
                    <a:lnTo>
                      <a:pt x="2303" y="139"/>
                    </a:lnTo>
                    <a:lnTo>
                      <a:pt x="1970" y="209"/>
                    </a:lnTo>
                    <a:lnTo>
                      <a:pt x="1651" y="306"/>
                    </a:lnTo>
                    <a:lnTo>
                      <a:pt x="1360" y="403"/>
                    </a:lnTo>
                    <a:lnTo>
                      <a:pt x="1082" y="500"/>
                    </a:lnTo>
                    <a:lnTo>
                      <a:pt x="847" y="597"/>
                    </a:lnTo>
                    <a:lnTo>
                      <a:pt x="625" y="694"/>
                    </a:lnTo>
                    <a:lnTo>
                      <a:pt x="292" y="875"/>
                    </a:lnTo>
                    <a:lnTo>
                      <a:pt x="70" y="999"/>
                    </a:lnTo>
                    <a:lnTo>
                      <a:pt x="1" y="1041"/>
                    </a:lnTo>
                    <a:lnTo>
                      <a:pt x="209" y="986"/>
                    </a:lnTo>
                    <a:lnTo>
                      <a:pt x="431" y="930"/>
                    </a:lnTo>
                    <a:lnTo>
                      <a:pt x="652" y="888"/>
                    </a:lnTo>
                    <a:lnTo>
                      <a:pt x="874" y="847"/>
                    </a:lnTo>
                    <a:lnTo>
                      <a:pt x="1318" y="805"/>
                    </a:lnTo>
                    <a:lnTo>
                      <a:pt x="1762" y="778"/>
                    </a:lnTo>
                    <a:lnTo>
                      <a:pt x="2206" y="778"/>
                    </a:lnTo>
                    <a:lnTo>
                      <a:pt x="2636" y="805"/>
                    </a:lnTo>
                    <a:lnTo>
                      <a:pt x="3052" y="847"/>
                    </a:lnTo>
                    <a:lnTo>
                      <a:pt x="3454" y="902"/>
                    </a:lnTo>
                    <a:lnTo>
                      <a:pt x="3843" y="958"/>
                    </a:lnTo>
                    <a:lnTo>
                      <a:pt x="4203" y="1027"/>
                    </a:lnTo>
                    <a:lnTo>
                      <a:pt x="4855" y="1152"/>
                    </a:lnTo>
                    <a:lnTo>
                      <a:pt x="5382" y="1263"/>
                    </a:lnTo>
                    <a:lnTo>
                      <a:pt x="5577" y="1305"/>
                    </a:lnTo>
                    <a:lnTo>
                      <a:pt x="5743" y="1318"/>
                    </a:lnTo>
                    <a:lnTo>
                      <a:pt x="5993" y="1318"/>
                    </a:lnTo>
                    <a:lnTo>
                      <a:pt x="6104" y="1305"/>
                    </a:lnTo>
                    <a:lnTo>
                      <a:pt x="6187" y="1291"/>
                    </a:lnTo>
                    <a:lnTo>
                      <a:pt x="6340" y="1249"/>
                    </a:lnTo>
                    <a:lnTo>
                      <a:pt x="6451" y="1180"/>
                    </a:lnTo>
                    <a:lnTo>
                      <a:pt x="6534" y="1124"/>
                    </a:lnTo>
                    <a:lnTo>
                      <a:pt x="6575" y="1069"/>
                    </a:lnTo>
                    <a:lnTo>
                      <a:pt x="6603" y="1013"/>
                    </a:lnTo>
                    <a:lnTo>
                      <a:pt x="6631" y="944"/>
                    </a:lnTo>
                    <a:lnTo>
                      <a:pt x="6645" y="888"/>
                    </a:lnTo>
                    <a:lnTo>
                      <a:pt x="6645" y="819"/>
                    </a:lnTo>
                    <a:lnTo>
                      <a:pt x="6631" y="764"/>
                    </a:lnTo>
                    <a:lnTo>
                      <a:pt x="6617" y="708"/>
                    </a:lnTo>
                    <a:lnTo>
                      <a:pt x="6589" y="653"/>
                    </a:lnTo>
                    <a:lnTo>
                      <a:pt x="6506" y="556"/>
                    </a:lnTo>
                    <a:lnTo>
                      <a:pt x="6395" y="472"/>
                    </a:lnTo>
                    <a:lnTo>
                      <a:pt x="6256" y="389"/>
                    </a:lnTo>
                    <a:lnTo>
                      <a:pt x="6090" y="320"/>
                    </a:lnTo>
                    <a:lnTo>
                      <a:pt x="5896" y="250"/>
                    </a:lnTo>
                    <a:lnTo>
                      <a:pt x="5688" y="195"/>
                    </a:lnTo>
                    <a:lnTo>
                      <a:pt x="5452" y="153"/>
                    </a:lnTo>
                    <a:lnTo>
                      <a:pt x="5202" y="112"/>
                    </a:lnTo>
                    <a:lnTo>
                      <a:pt x="4952" y="70"/>
                    </a:lnTo>
                    <a:lnTo>
                      <a:pt x="4412" y="28"/>
                    </a:lnTo>
                    <a:lnTo>
                      <a:pt x="3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77"/>
              <p:cNvSpPr/>
              <p:nvPr/>
            </p:nvSpPr>
            <p:spPr>
              <a:xfrm>
                <a:off x="2798450" y="1027025"/>
                <a:ext cx="38175" cy="84650"/>
              </a:xfrm>
              <a:custGeom>
                <a:rect b="b" l="l" r="r" t="t"/>
                <a:pathLst>
                  <a:path extrusionOk="0" h="3386" w="1527">
                    <a:moveTo>
                      <a:pt x="763" y="1"/>
                    </a:moveTo>
                    <a:lnTo>
                      <a:pt x="680" y="15"/>
                    </a:lnTo>
                    <a:lnTo>
                      <a:pt x="611" y="42"/>
                    </a:lnTo>
                    <a:lnTo>
                      <a:pt x="541" y="84"/>
                    </a:lnTo>
                    <a:lnTo>
                      <a:pt x="472" y="139"/>
                    </a:lnTo>
                    <a:lnTo>
                      <a:pt x="403" y="209"/>
                    </a:lnTo>
                    <a:lnTo>
                      <a:pt x="333" y="292"/>
                    </a:lnTo>
                    <a:lnTo>
                      <a:pt x="278" y="389"/>
                    </a:lnTo>
                    <a:lnTo>
                      <a:pt x="222" y="500"/>
                    </a:lnTo>
                    <a:lnTo>
                      <a:pt x="181" y="625"/>
                    </a:lnTo>
                    <a:lnTo>
                      <a:pt x="139" y="750"/>
                    </a:lnTo>
                    <a:lnTo>
                      <a:pt x="70" y="1041"/>
                    </a:lnTo>
                    <a:lnTo>
                      <a:pt x="14" y="1360"/>
                    </a:lnTo>
                    <a:lnTo>
                      <a:pt x="0" y="1693"/>
                    </a:lnTo>
                    <a:lnTo>
                      <a:pt x="14" y="2040"/>
                    </a:lnTo>
                    <a:lnTo>
                      <a:pt x="70" y="2359"/>
                    </a:lnTo>
                    <a:lnTo>
                      <a:pt x="139" y="2650"/>
                    </a:lnTo>
                    <a:lnTo>
                      <a:pt x="181" y="2775"/>
                    </a:lnTo>
                    <a:lnTo>
                      <a:pt x="222" y="2900"/>
                    </a:lnTo>
                    <a:lnTo>
                      <a:pt x="278" y="2997"/>
                    </a:lnTo>
                    <a:lnTo>
                      <a:pt x="333" y="3094"/>
                    </a:lnTo>
                    <a:lnTo>
                      <a:pt x="403" y="3191"/>
                    </a:lnTo>
                    <a:lnTo>
                      <a:pt x="472" y="3260"/>
                    </a:lnTo>
                    <a:lnTo>
                      <a:pt x="541" y="3316"/>
                    </a:lnTo>
                    <a:lnTo>
                      <a:pt x="611" y="3357"/>
                    </a:lnTo>
                    <a:lnTo>
                      <a:pt x="680" y="3385"/>
                    </a:lnTo>
                    <a:lnTo>
                      <a:pt x="846" y="3385"/>
                    </a:lnTo>
                    <a:lnTo>
                      <a:pt x="916" y="3357"/>
                    </a:lnTo>
                    <a:lnTo>
                      <a:pt x="985" y="3316"/>
                    </a:lnTo>
                    <a:lnTo>
                      <a:pt x="1054" y="3260"/>
                    </a:lnTo>
                    <a:lnTo>
                      <a:pt x="1124" y="3191"/>
                    </a:lnTo>
                    <a:lnTo>
                      <a:pt x="1193" y="3094"/>
                    </a:lnTo>
                    <a:lnTo>
                      <a:pt x="1249" y="2997"/>
                    </a:lnTo>
                    <a:lnTo>
                      <a:pt x="1304" y="2900"/>
                    </a:lnTo>
                    <a:lnTo>
                      <a:pt x="1346" y="2775"/>
                    </a:lnTo>
                    <a:lnTo>
                      <a:pt x="1387" y="2650"/>
                    </a:lnTo>
                    <a:lnTo>
                      <a:pt x="1457" y="2359"/>
                    </a:lnTo>
                    <a:lnTo>
                      <a:pt x="1512" y="2040"/>
                    </a:lnTo>
                    <a:lnTo>
                      <a:pt x="1526" y="1693"/>
                    </a:lnTo>
                    <a:lnTo>
                      <a:pt x="1512" y="1360"/>
                    </a:lnTo>
                    <a:lnTo>
                      <a:pt x="1457" y="1041"/>
                    </a:lnTo>
                    <a:lnTo>
                      <a:pt x="1387" y="750"/>
                    </a:lnTo>
                    <a:lnTo>
                      <a:pt x="1346" y="625"/>
                    </a:lnTo>
                    <a:lnTo>
                      <a:pt x="1304" y="500"/>
                    </a:lnTo>
                    <a:lnTo>
                      <a:pt x="1249" y="389"/>
                    </a:lnTo>
                    <a:lnTo>
                      <a:pt x="1193" y="292"/>
                    </a:lnTo>
                    <a:lnTo>
                      <a:pt x="1124" y="209"/>
                    </a:lnTo>
                    <a:lnTo>
                      <a:pt x="1054" y="139"/>
                    </a:lnTo>
                    <a:lnTo>
                      <a:pt x="985" y="84"/>
                    </a:lnTo>
                    <a:lnTo>
                      <a:pt x="916" y="42"/>
                    </a:lnTo>
                    <a:lnTo>
                      <a:pt x="846" y="15"/>
                    </a:lnTo>
                    <a:lnTo>
                      <a:pt x="7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77"/>
              <p:cNvSpPr/>
              <p:nvPr/>
            </p:nvSpPr>
            <p:spPr>
              <a:xfrm>
                <a:off x="2770350" y="1042625"/>
                <a:ext cx="36450" cy="21175"/>
              </a:xfrm>
              <a:custGeom>
                <a:rect b="b" l="l" r="r" t="t"/>
                <a:pathLst>
                  <a:path extrusionOk="0" h="847" w="1458">
                    <a:moveTo>
                      <a:pt x="1" y="1"/>
                    </a:moveTo>
                    <a:lnTo>
                      <a:pt x="84" y="126"/>
                    </a:lnTo>
                    <a:lnTo>
                      <a:pt x="167" y="237"/>
                    </a:lnTo>
                    <a:lnTo>
                      <a:pt x="306" y="375"/>
                    </a:lnTo>
                    <a:lnTo>
                      <a:pt x="458" y="528"/>
                    </a:lnTo>
                    <a:lnTo>
                      <a:pt x="556" y="597"/>
                    </a:lnTo>
                    <a:lnTo>
                      <a:pt x="667" y="653"/>
                    </a:lnTo>
                    <a:lnTo>
                      <a:pt x="764" y="708"/>
                    </a:lnTo>
                    <a:lnTo>
                      <a:pt x="888" y="764"/>
                    </a:lnTo>
                    <a:lnTo>
                      <a:pt x="1013" y="791"/>
                    </a:lnTo>
                    <a:lnTo>
                      <a:pt x="1138" y="819"/>
                    </a:lnTo>
                    <a:lnTo>
                      <a:pt x="1208" y="833"/>
                    </a:lnTo>
                    <a:lnTo>
                      <a:pt x="1277" y="847"/>
                    </a:lnTo>
                    <a:lnTo>
                      <a:pt x="1346" y="833"/>
                    </a:lnTo>
                    <a:lnTo>
                      <a:pt x="1374" y="819"/>
                    </a:lnTo>
                    <a:lnTo>
                      <a:pt x="1402" y="778"/>
                    </a:lnTo>
                    <a:lnTo>
                      <a:pt x="1429" y="736"/>
                    </a:lnTo>
                    <a:lnTo>
                      <a:pt x="1457" y="681"/>
                    </a:lnTo>
                    <a:lnTo>
                      <a:pt x="1457" y="597"/>
                    </a:lnTo>
                    <a:lnTo>
                      <a:pt x="1457" y="500"/>
                    </a:lnTo>
                    <a:lnTo>
                      <a:pt x="1457" y="389"/>
                    </a:lnTo>
                    <a:lnTo>
                      <a:pt x="1429" y="251"/>
                    </a:lnTo>
                    <a:lnTo>
                      <a:pt x="1416" y="237"/>
                    </a:lnTo>
                    <a:lnTo>
                      <a:pt x="888" y="237"/>
                    </a:lnTo>
                    <a:lnTo>
                      <a:pt x="653" y="223"/>
                    </a:lnTo>
                    <a:lnTo>
                      <a:pt x="417" y="181"/>
                    </a:lnTo>
                    <a:lnTo>
                      <a:pt x="306" y="153"/>
                    </a:lnTo>
                    <a:lnTo>
                      <a:pt x="195" y="112"/>
                    </a:lnTo>
                    <a:lnTo>
                      <a:pt x="98" y="7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B2A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77"/>
              <p:cNvSpPr/>
              <p:nvPr/>
            </p:nvSpPr>
            <p:spPr>
              <a:xfrm>
                <a:off x="2804675" y="1037775"/>
                <a:ext cx="11475" cy="25000"/>
              </a:xfrm>
              <a:custGeom>
                <a:rect b="b" l="l" r="r" t="t"/>
                <a:pathLst>
                  <a:path extrusionOk="0" h="1000" w="459">
                    <a:moveTo>
                      <a:pt x="237" y="1"/>
                    </a:moveTo>
                    <a:lnTo>
                      <a:pt x="181" y="15"/>
                    </a:lnTo>
                    <a:lnTo>
                      <a:pt x="140" y="42"/>
                    </a:lnTo>
                    <a:lnTo>
                      <a:pt x="98" y="98"/>
                    </a:lnTo>
                    <a:lnTo>
                      <a:pt x="70" y="153"/>
                    </a:lnTo>
                    <a:lnTo>
                      <a:pt x="43" y="223"/>
                    </a:lnTo>
                    <a:lnTo>
                      <a:pt x="15" y="306"/>
                    </a:lnTo>
                    <a:lnTo>
                      <a:pt x="1" y="403"/>
                    </a:lnTo>
                    <a:lnTo>
                      <a:pt x="1" y="500"/>
                    </a:lnTo>
                    <a:lnTo>
                      <a:pt x="1" y="611"/>
                    </a:lnTo>
                    <a:lnTo>
                      <a:pt x="15" y="694"/>
                    </a:lnTo>
                    <a:lnTo>
                      <a:pt x="43" y="777"/>
                    </a:lnTo>
                    <a:lnTo>
                      <a:pt x="70" y="861"/>
                    </a:lnTo>
                    <a:lnTo>
                      <a:pt x="98" y="916"/>
                    </a:lnTo>
                    <a:lnTo>
                      <a:pt x="140" y="958"/>
                    </a:lnTo>
                    <a:lnTo>
                      <a:pt x="181" y="999"/>
                    </a:lnTo>
                    <a:lnTo>
                      <a:pt x="278" y="999"/>
                    </a:lnTo>
                    <a:lnTo>
                      <a:pt x="320" y="958"/>
                    </a:lnTo>
                    <a:lnTo>
                      <a:pt x="362" y="916"/>
                    </a:lnTo>
                    <a:lnTo>
                      <a:pt x="389" y="861"/>
                    </a:lnTo>
                    <a:lnTo>
                      <a:pt x="417" y="777"/>
                    </a:lnTo>
                    <a:lnTo>
                      <a:pt x="445" y="694"/>
                    </a:lnTo>
                    <a:lnTo>
                      <a:pt x="459" y="611"/>
                    </a:lnTo>
                    <a:lnTo>
                      <a:pt x="459" y="500"/>
                    </a:lnTo>
                    <a:lnTo>
                      <a:pt x="459" y="403"/>
                    </a:lnTo>
                    <a:lnTo>
                      <a:pt x="445" y="306"/>
                    </a:lnTo>
                    <a:lnTo>
                      <a:pt x="417" y="223"/>
                    </a:lnTo>
                    <a:lnTo>
                      <a:pt x="389" y="153"/>
                    </a:lnTo>
                    <a:lnTo>
                      <a:pt x="362" y="98"/>
                    </a:lnTo>
                    <a:lnTo>
                      <a:pt x="320" y="42"/>
                    </a:lnTo>
                    <a:lnTo>
                      <a:pt x="278" y="15"/>
                    </a:lnTo>
                    <a:lnTo>
                      <a:pt x="2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77"/>
              <p:cNvSpPr/>
              <p:nvPr/>
            </p:nvSpPr>
            <p:spPr>
              <a:xfrm>
                <a:off x="2462425" y="1022875"/>
                <a:ext cx="133875" cy="225425"/>
              </a:xfrm>
              <a:custGeom>
                <a:rect b="b" l="l" r="r" t="t"/>
                <a:pathLst>
                  <a:path extrusionOk="0" h="9017" w="5355">
                    <a:moveTo>
                      <a:pt x="2136" y="0"/>
                    </a:moveTo>
                    <a:lnTo>
                      <a:pt x="1831" y="42"/>
                    </a:lnTo>
                    <a:lnTo>
                      <a:pt x="1582" y="97"/>
                    </a:lnTo>
                    <a:lnTo>
                      <a:pt x="1346" y="167"/>
                    </a:lnTo>
                    <a:lnTo>
                      <a:pt x="1138" y="278"/>
                    </a:lnTo>
                    <a:lnTo>
                      <a:pt x="944" y="402"/>
                    </a:lnTo>
                    <a:lnTo>
                      <a:pt x="777" y="555"/>
                    </a:lnTo>
                    <a:lnTo>
                      <a:pt x="638" y="721"/>
                    </a:lnTo>
                    <a:lnTo>
                      <a:pt x="500" y="916"/>
                    </a:lnTo>
                    <a:lnTo>
                      <a:pt x="389" y="1110"/>
                    </a:lnTo>
                    <a:lnTo>
                      <a:pt x="292" y="1332"/>
                    </a:lnTo>
                    <a:lnTo>
                      <a:pt x="208" y="1554"/>
                    </a:lnTo>
                    <a:lnTo>
                      <a:pt x="153" y="1790"/>
                    </a:lnTo>
                    <a:lnTo>
                      <a:pt x="97" y="2025"/>
                    </a:lnTo>
                    <a:lnTo>
                      <a:pt x="56" y="2275"/>
                    </a:lnTo>
                    <a:lnTo>
                      <a:pt x="28" y="2539"/>
                    </a:lnTo>
                    <a:lnTo>
                      <a:pt x="14" y="2788"/>
                    </a:lnTo>
                    <a:lnTo>
                      <a:pt x="0" y="3052"/>
                    </a:lnTo>
                    <a:lnTo>
                      <a:pt x="14" y="3551"/>
                    </a:lnTo>
                    <a:lnTo>
                      <a:pt x="42" y="4051"/>
                    </a:lnTo>
                    <a:lnTo>
                      <a:pt x="97" y="4494"/>
                    </a:lnTo>
                    <a:lnTo>
                      <a:pt x="153" y="4897"/>
                    </a:lnTo>
                    <a:lnTo>
                      <a:pt x="222" y="5243"/>
                    </a:lnTo>
                    <a:lnTo>
                      <a:pt x="278" y="5507"/>
                    </a:lnTo>
                    <a:lnTo>
                      <a:pt x="333" y="5729"/>
                    </a:lnTo>
                    <a:lnTo>
                      <a:pt x="361" y="5882"/>
                    </a:lnTo>
                    <a:lnTo>
                      <a:pt x="472" y="6284"/>
                    </a:lnTo>
                    <a:lnTo>
                      <a:pt x="555" y="6547"/>
                    </a:lnTo>
                    <a:lnTo>
                      <a:pt x="666" y="6839"/>
                    </a:lnTo>
                    <a:lnTo>
                      <a:pt x="805" y="7144"/>
                    </a:lnTo>
                    <a:lnTo>
                      <a:pt x="957" y="7463"/>
                    </a:lnTo>
                    <a:lnTo>
                      <a:pt x="1152" y="7782"/>
                    </a:lnTo>
                    <a:lnTo>
                      <a:pt x="1249" y="7934"/>
                    </a:lnTo>
                    <a:lnTo>
                      <a:pt x="1374" y="8087"/>
                    </a:lnTo>
                    <a:lnTo>
                      <a:pt x="1484" y="8226"/>
                    </a:lnTo>
                    <a:lnTo>
                      <a:pt x="1623" y="8364"/>
                    </a:lnTo>
                    <a:lnTo>
                      <a:pt x="1762" y="8489"/>
                    </a:lnTo>
                    <a:lnTo>
                      <a:pt x="1901" y="8600"/>
                    </a:lnTo>
                    <a:lnTo>
                      <a:pt x="2053" y="8711"/>
                    </a:lnTo>
                    <a:lnTo>
                      <a:pt x="2220" y="8794"/>
                    </a:lnTo>
                    <a:lnTo>
                      <a:pt x="2400" y="8878"/>
                    </a:lnTo>
                    <a:lnTo>
                      <a:pt x="2580" y="8933"/>
                    </a:lnTo>
                    <a:lnTo>
                      <a:pt x="2775" y="8989"/>
                    </a:lnTo>
                    <a:lnTo>
                      <a:pt x="2969" y="9016"/>
                    </a:lnTo>
                    <a:lnTo>
                      <a:pt x="3177" y="9016"/>
                    </a:lnTo>
                    <a:lnTo>
                      <a:pt x="3399" y="9003"/>
                    </a:lnTo>
                    <a:lnTo>
                      <a:pt x="3621" y="8961"/>
                    </a:lnTo>
                    <a:lnTo>
                      <a:pt x="3829" y="8905"/>
                    </a:lnTo>
                    <a:lnTo>
                      <a:pt x="4023" y="8822"/>
                    </a:lnTo>
                    <a:lnTo>
                      <a:pt x="4203" y="8725"/>
                    </a:lnTo>
                    <a:lnTo>
                      <a:pt x="4356" y="8600"/>
                    </a:lnTo>
                    <a:lnTo>
                      <a:pt x="4495" y="8475"/>
                    </a:lnTo>
                    <a:lnTo>
                      <a:pt x="4633" y="8323"/>
                    </a:lnTo>
                    <a:lnTo>
                      <a:pt x="4744" y="8156"/>
                    </a:lnTo>
                    <a:lnTo>
                      <a:pt x="4855" y="7990"/>
                    </a:lnTo>
                    <a:lnTo>
                      <a:pt x="4938" y="7796"/>
                    </a:lnTo>
                    <a:lnTo>
                      <a:pt x="5022" y="7615"/>
                    </a:lnTo>
                    <a:lnTo>
                      <a:pt x="5091" y="7407"/>
                    </a:lnTo>
                    <a:lnTo>
                      <a:pt x="5160" y="7199"/>
                    </a:lnTo>
                    <a:lnTo>
                      <a:pt x="5202" y="6991"/>
                    </a:lnTo>
                    <a:lnTo>
                      <a:pt x="5285" y="6575"/>
                    </a:lnTo>
                    <a:lnTo>
                      <a:pt x="5327" y="6159"/>
                    </a:lnTo>
                    <a:lnTo>
                      <a:pt x="5355" y="5757"/>
                    </a:lnTo>
                    <a:lnTo>
                      <a:pt x="5355" y="5382"/>
                    </a:lnTo>
                    <a:lnTo>
                      <a:pt x="5355" y="5049"/>
                    </a:lnTo>
                    <a:lnTo>
                      <a:pt x="5313" y="4550"/>
                    </a:lnTo>
                    <a:lnTo>
                      <a:pt x="5299" y="4356"/>
                    </a:lnTo>
                    <a:lnTo>
                      <a:pt x="5285" y="4162"/>
                    </a:lnTo>
                    <a:lnTo>
                      <a:pt x="5257" y="3926"/>
                    </a:lnTo>
                    <a:lnTo>
                      <a:pt x="5216" y="3621"/>
                    </a:lnTo>
                    <a:lnTo>
                      <a:pt x="5146" y="3260"/>
                    </a:lnTo>
                    <a:lnTo>
                      <a:pt x="5063" y="2858"/>
                    </a:lnTo>
                    <a:lnTo>
                      <a:pt x="4938" y="2442"/>
                    </a:lnTo>
                    <a:lnTo>
                      <a:pt x="4869" y="2220"/>
                    </a:lnTo>
                    <a:lnTo>
                      <a:pt x="4786" y="2011"/>
                    </a:lnTo>
                    <a:lnTo>
                      <a:pt x="4689" y="1803"/>
                    </a:lnTo>
                    <a:lnTo>
                      <a:pt x="4592" y="1581"/>
                    </a:lnTo>
                    <a:lnTo>
                      <a:pt x="4481" y="1387"/>
                    </a:lnTo>
                    <a:lnTo>
                      <a:pt x="4356" y="1179"/>
                    </a:lnTo>
                    <a:lnTo>
                      <a:pt x="4231" y="999"/>
                    </a:lnTo>
                    <a:lnTo>
                      <a:pt x="4078" y="819"/>
                    </a:lnTo>
                    <a:lnTo>
                      <a:pt x="3926" y="652"/>
                    </a:lnTo>
                    <a:lnTo>
                      <a:pt x="3745" y="500"/>
                    </a:lnTo>
                    <a:lnTo>
                      <a:pt x="3565" y="361"/>
                    </a:lnTo>
                    <a:lnTo>
                      <a:pt x="3371" y="250"/>
                    </a:lnTo>
                    <a:lnTo>
                      <a:pt x="3149" y="153"/>
                    </a:lnTo>
                    <a:lnTo>
                      <a:pt x="2913" y="83"/>
                    </a:lnTo>
                    <a:lnTo>
                      <a:pt x="2677" y="28"/>
                    </a:lnTo>
                    <a:lnTo>
                      <a:pt x="2414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77"/>
              <p:cNvSpPr/>
              <p:nvPr/>
            </p:nvSpPr>
            <p:spPr>
              <a:xfrm>
                <a:off x="2533850" y="1142850"/>
                <a:ext cx="130425" cy="144275"/>
              </a:xfrm>
              <a:custGeom>
                <a:rect b="b" l="l" r="r" t="t"/>
                <a:pathLst>
                  <a:path extrusionOk="0" h="5771" w="5217">
                    <a:moveTo>
                      <a:pt x="2498" y="1"/>
                    </a:moveTo>
                    <a:lnTo>
                      <a:pt x="2400" y="98"/>
                    </a:lnTo>
                    <a:lnTo>
                      <a:pt x="2137" y="375"/>
                    </a:lnTo>
                    <a:lnTo>
                      <a:pt x="1957" y="583"/>
                    </a:lnTo>
                    <a:lnTo>
                      <a:pt x="1748" y="819"/>
                    </a:lnTo>
                    <a:lnTo>
                      <a:pt x="1540" y="1083"/>
                    </a:lnTo>
                    <a:lnTo>
                      <a:pt x="1318" y="1388"/>
                    </a:lnTo>
                    <a:lnTo>
                      <a:pt x="1083" y="1734"/>
                    </a:lnTo>
                    <a:lnTo>
                      <a:pt x="861" y="2095"/>
                    </a:lnTo>
                    <a:lnTo>
                      <a:pt x="653" y="2483"/>
                    </a:lnTo>
                    <a:lnTo>
                      <a:pt x="458" y="2900"/>
                    </a:lnTo>
                    <a:lnTo>
                      <a:pt x="375" y="3108"/>
                    </a:lnTo>
                    <a:lnTo>
                      <a:pt x="292" y="3330"/>
                    </a:lnTo>
                    <a:lnTo>
                      <a:pt x="223" y="3552"/>
                    </a:lnTo>
                    <a:lnTo>
                      <a:pt x="153" y="3774"/>
                    </a:lnTo>
                    <a:lnTo>
                      <a:pt x="98" y="4009"/>
                    </a:lnTo>
                    <a:lnTo>
                      <a:pt x="56" y="4245"/>
                    </a:lnTo>
                    <a:lnTo>
                      <a:pt x="15" y="4481"/>
                    </a:lnTo>
                    <a:lnTo>
                      <a:pt x="1" y="4731"/>
                    </a:lnTo>
                    <a:lnTo>
                      <a:pt x="3857" y="5771"/>
                    </a:lnTo>
                    <a:lnTo>
                      <a:pt x="5216" y="514"/>
                    </a:lnTo>
                    <a:lnTo>
                      <a:pt x="2498" y="1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77"/>
              <p:cNvSpPr/>
              <p:nvPr/>
            </p:nvSpPr>
            <p:spPr>
              <a:xfrm>
                <a:off x="2505075" y="1067950"/>
                <a:ext cx="51700" cy="84975"/>
              </a:xfrm>
              <a:custGeom>
                <a:rect b="b" l="l" r="r" t="t"/>
                <a:pathLst>
                  <a:path extrusionOk="0" h="3399" w="2068">
                    <a:moveTo>
                      <a:pt x="195" y="0"/>
                    </a:moveTo>
                    <a:lnTo>
                      <a:pt x="98" y="14"/>
                    </a:lnTo>
                    <a:lnTo>
                      <a:pt x="0" y="28"/>
                    </a:lnTo>
                    <a:lnTo>
                      <a:pt x="42" y="2580"/>
                    </a:lnTo>
                    <a:lnTo>
                      <a:pt x="167" y="2539"/>
                    </a:lnTo>
                    <a:lnTo>
                      <a:pt x="278" y="2511"/>
                    </a:lnTo>
                    <a:lnTo>
                      <a:pt x="514" y="2483"/>
                    </a:lnTo>
                    <a:lnTo>
                      <a:pt x="722" y="2483"/>
                    </a:lnTo>
                    <a:lnTo>
                      <a:pt x="916" y="2525"/>
                    </a:lnTo>
                    <a:lnTo>
                      <a:pt x="1096" y="2567"/>
                    </a:lnTo>
                    <a:lnTo>
                      <a:pt x="1263" y="2636"/>
                    </a:lnTo>
                    <a:lnTo>
                      <a:pt x="1415" y="2719"/>
                    </a:lnTo>
                    <a:lnTo>
                      <a:pt x="1554" y="2816"/>
                    </a:lnTo>
                    <a:lnTo>
                      <a:pt x="1679" y="2913"/>
                    </a:lnTo>
                    <a:lnTo>
                      <a:pt x="1776" y="3024"/>
                    </a:lnTo>
                    <a:lnTo>
                      <a:pt x="1942" y="3205"/>
                    </a:lnTo>
                    <a:lnTo>
                      <a:pt x="2039" y="3343"/>
                    </a:lnTo>
                    <a:lnTo>
                      <a:pt x="2067" y="3399"/>
                    </a:lnTo>
                    <a:lnTo>
                      <a:pt x="2067" y="3038"/>
                    </a:lnTo>
                    <a:lnTo>
                      <a:pt x="2039" y="2719"/>
                    </a:lnTo>
                    <a:lnTo>
                      <a:pt x="2012" y="2414"/>
                    </a:lnTo>
                    <a:lnTo>
                      <a:pt x="1984" y="2137"/>
                    </a:lnTo>
                    <a:lnTo>
                      <a:pt x="1929" y="1887"/>
                    </a:lnTo>
                    <a:lnTo>
                      <a:pt x="1873" y="1651"/>
                    </a:lnTo>
                    <a:lnTo>
                      <a:pt x="1818" y="1443"/>
                    </a:lnTo>
                    <a:lnTo>
                      <a:pt x="1748" y="1235"/>
                    </a:lnTo>
                    <a:lnTo>
                      <a:pt x="1665" y="1069"/>
                    </a:lnTo>
                    <a:lnTo>
                      <a:pt x="1596" y="902"/>
                    </a:lnTo>
                    <a:lnTo>
                      <a:pt x="1499" y="763"/>
                    </a:lnTo>
                    <a:lnTo>
                      <a:pt x="1415" y="639"/>
                    </a:lnTo>
                    <a:lnTo>
                      <a:pt x="1318" y="514"/>
                    </a:lnTo>
                    <a:lnTo>
                      <a:pt x="1235" y="417"/>
                    </a:lnTo>
                    <a:lnTo>
                      <a:pt x="1138" y="333"/>
                    </a:lnTo>
                    <a:lnTo>
                      <a:pt x="1041" y="264"/>
                    </a:lnTo>
                    <a:lnTo>
                      <a:pt x="944" y="195"/>
                    </a:lnTo>
                    <a:lnTo>
                      <a:pt x="847" y="153"/>
                    </a:lnTo>
                    <a:lnTo>
                      <a:pt x="652" y="70"/>
                    </a:lnTo>
                    <a:lnTo>
                      <a:pt x="486" y="28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77"/>
              <p:cNvSpPr/>
              <p:nvPr/>
            </p:nvSpPr>
            <p:spPr>
              <a:xfrm>
                <a:off x="2505075" y="1067950"/>
                <a:ext cx="51700" cy="84975"/>
              </a:xfrm>
              <a:custGeom>
                <a:rect b="b" l="l" r="r" t="t"/>
                <a:pathLst>
                  <a:path extrusionOk="0" fill="none" h="3399" w="2068">
                    <a:moveTo>
                      <a:pt x="0" y="28"/>
                    </a:moveTo>
                    <a:lnTo>
                      <a:pt x="0" y="28"/>
                    </a:lnTo>
                    <a:lnTo>
                      <a:pt x="98" y="14"/>
                    </a:lnTo>
                    <a:lnTo>
                      <a:pt x="195" y="0"/>
                    </a:lnTo>
                    <a:lnTo>
                      <a:pt x="319" y="0"/>
                    </a:lnTo>
                    <a:lnTo>
                      <a:pt x="486" y="28"/>
                    </a:lnTo>
                    <a:lnTo>
                      <a:pt x="652" y="70"/>
                    </a:lnTo>
                    <a:lnTo>
                      <a:pt x="847" y="153"/>
                    </a:lnTo>
                    <a:lnTo>
                      <a:pt x="944" y="195"/>
                    </a:lnTo>
                    <a:lnTo>
                      <a:pt x="1041" y="264"/>
                    </a:lnTo>
                    <a:lnTo>
                      <a:pt x="1138" y="333"/>
                    </a:lnTo>
                    <a:lnTo>
                      <a:pt x="1235" y="417"/>
                    </a:lnTo>
                    <a:lnTo>
                      <a:pt x="1318" y="514"/>
                    </a:lnTo>
                    <a:lnTo>
                      <a:pt x="1415" y="639"/>
                    </a:lnTo>
                    <a:lnTo>
                      <a:pt x="1499" y="763"/>
                    </a:lnTo>
                    <a:lnTo>
                      <a:pt x="1596" y="902"/>
                    </a:lnTo>
                    <a:lnTo>
                      <a:pt x="1665" y="1069"/>
                    </a:lnTo>
                    <a:lnTo>
                      <a:pt x="1748" y="1235"/>
                    </a:lnTo>
                    <a:lnTo>
                      <a:pt x="1818" y="1443"/>
                    </a:lnTo>
                    <a:lnTo>
                      <a:pt x="1873" y="1651"/>
                    </a:lnTo>
                    <a:lnTo>
                      <a:pt x="1929" y="1887"/>
                    </a:lnTo>
                    <a:lnTo>
                      <a:pt x="1984" y="2137"/>
                    </a:lnTo>
                    <a:lnTo>
                      <a:pt x="2012" y="2414"/>
                    </a:lnTo>
                    <a:lnTo>
                      <a:pt x="2039" y="2719"/>
                    </a:lnTo>
                    <a:lnTo>
                      <a:pt x="2067" y="3038"/>
                    </a:lnTo>
                    <a:lnTo>
                      <a:pt x="2067" y="3399"/>
                    </a:lnTo>
                    <a:lnTo>
                      <a:pt x="2067" y="3399"/>
                    </a:lnTo>
                    <a:lnTo>
                      <a:pt x="2039" y="3343"/>
                    </a:lnTo>
                    <a:lnTo>
                      <a:pt x="1942" y="3205"/>
                    </a:lnTo>
                    <a:lnTo>
                      <a:pt x="1776" y="3024"/>
                    </a:lnTo>
                    <a:lnTo>
                      <a:pt x="1679" y="2913"/>
                    </a:lnTo>
                    <a:lnTo>
                      <a:pt x="1554" y="2816"/>
                    </a:lnTo>
                    <a:lnTo>
                      <a:pt x="1415" y="2719"/>
                    </a:lnTo>
                    <a:lnTo>
                      <a:pt x="1263" y="2636"/>
                    </a:lnTo>
                    <a:lnTo>
                      <a:pt x="1096" y="2567"/>
                    </a:lnTo>
                    <a:lnTo>
                      <a:pt x="916" y="2525"/>
                    </a:lnTo>
                    <a:lnTo>
                      <a:pt x="722" y="2483"/>
                    </a:lnTo>
                    <a:lnTo>
                      <a:pt x="514" y="2483"/>
                    </a:lnTo>
                    <a:lnTo>
                      <a:pt x="278" y="2511"/>
                    </a:lnTo>
                    <a:lnTo>
                      <a:pt x="167" y="2539"/>
                    </a:lnTo>
                    <a:lnTo>
                      <a:pt x="42" y="258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77"/>
              <p:cNvSpPr/>
              <p:nvPr/>
            </p:nvSpPr>
            <p:spPr>
              <a:xfrm>
                <a:off x="2499875" y="1062750"/>
                <a:ext cx="62100" cy="95375"/>
              </a:xfrm>
              <a:custGeom>
                <a:rect b="b" l="l" r="r" t="t"/>
                <a:pathLst>
                  <a:path extrusionOk="0" h="3815" w="2484">
                    <a:moveTo>
                      <a:pt x="417" y="0"/>
                    </a:moveTo>
                    <a:lnTo>
                      <a:pt x="292" y="14"/>
                    </a:lnTo>
                    <a:lnTo>
                      <a:pt x="167" y="28"/>
                    </a:lnTo>
                    <a:lnTo>
                      <a:pt x="125" y="42"/>
                    </a:lnTo>
                    <a:lnTo>
                      <a:pt x="84" y="70"/>
                    </a:lnTo>
                    <a:lnTo>
                      <a:pt x="28" y="125"/>
                    </a:lnTo>
                    <a:lnTo>
                      <a:pt x="0" y="195"/>
                    </a:lnTo>
                    <a:lnTo>
                      <a:pt x="0" y="236"/>
                    </a:lnTo>
                    <a:lnTo>
                      <a:pt x="0" y="278"/>
                    </a:lnTo>
                    <a:lnTo>
                      <a:pt x="14" y="319"/>
                    </a:lnTo>
                    <a:lnTo>
                      <a:pt x="42" y="347"/>
                    </a:lnTo>
                    <a:lnTo>
                      <a:pt x="97" y="403"/>
                    </a:lnTo>
                    <a:lnTo>
                      <a:pt x="181" y="430"/>
                    </a:lnTo>
                    <a:lnTo>
                      <a:pt x="222" y="444"/>
                    </a:lnTo>
                    <a:lnTo>
                      <a:pt x="264" y="430"/>
                    </a:lnTo>
                    <a:lnTo>
                      <a:pt x="347" y="416"/>
                    </a:lnTo>
                    <a:lnTo>
                      <a:pt x="444" y="416"/>
                    </a:lnTo>
                    <a:lnTo>
                      <a:pt x="555" y="430"/>
                    </a:lnTo>
                    <a:lnTo>
                      <a:pt x="694" y="444"/>
                    </a:lnTo>
                    <a:lnTo>
                      <a:pt x="847" y="500"/>
                    </a:lnTo>
                    <a:lnTo>
                      <a:pt x="1013" y="569"/>
                    </a:lnTo>
                    <a:lnTo>
                      <a:pt x="1179" y="680"/>
                    </a:lnTo>
                    <a:lnTo>
                      <a:pt x="1318" y="805"/>
                    </a:lnTo>
                    <a:lnTo>
                      <a:pt x="1457" y="957"/>
                    </a:lnTo>
                    <a:lnTo>
                      <a:pt x="1582" y="1166"/>
                    </a:lnTo>
                    <a:lnTo>
                      <a:pt x="1707" y="1415"/>
                    </a:lnTo>
                    <a:lnTo>
                      <a:pt x="1762" y="1554"/>
                    </a:lnTo>
                    <a:lnTo>
                      <a:pt x="1817" y="1720"/>
                    </a:lnTo>
                    <a:lnTo>
                      <a:pt x="1873" y="1887"/>
                    </a:lnTo>
                    <a:lnTo>
                      <a:pt x="1915" y="2081"/>
                    </a:lnTo>
                    <a:lnTo>
                      <a:pt x="1956" y="2275"/>
                    </a:lnTo>
                    <a:lnTo>
                      <a:pt x="1998" y="2497"/>
                    </a:lnTo>
                    <a:lnTo>
                      <a:pt x="2026" y="2733"/>
                    </a:lnTo>
                    <a:lnTo>
                      <a:pt x="2039" y="2983"/>
                    </a:lnTo>
                    <a:lnTo>
                      <a:pt x="1887" y="2858"/>
                    </a:lnTo>
                    <a:lnTo>
                      <a:pt x="1693" y="2733"/>
                    </a:lnTo>
                    <a:lnTo>
                      <a:pt x="1485" y="2622"/>
                    </a:lnTo>
                    <a:lnTo>
                      <a:pt x="1263" y="2553"/>
                    </a:lnTo>
                    <a:lnTo>
                      <a:pt x="1138" y="2525"/>
                    </a:lnTo>
                    <a:lnTo>
                      <a:pt x="1013" y="2497"/>
                    </a:lnTo>
                    <a:lnTo>
                      <a:pt x="888" y="2483"/>
                    </a:lnTo>
                    <a:lnTo>
                      <a:pt x="763" y="2483"/>
                    </a:lnTo>
                    <a:lnTo>
                      <a:pt x="625" y="2497"/>
                    </a:lnTo>
                    <a:lnTo>
                      <a:pt x="472" y="2511"/>
                    </a:lnTo>
                    <a:lnTo>
                      <a:pt x="333" y="2553"/>
                    </a:lnTo>
                    <a:lnTo>
                      <a:pt x="181" y="2594"/>
                    </a:lnTo>
                    <a:lnTo>
                      <a:pt x="139" y="2608"/>
                    </a:lnTo>
                    <a:lnTo>
                      <a:pt x="111" y="2636"/>
                    </a:lnTo>
                    <a:lnTo>
                      <a:pt x="56" y="2691"/>
                    </a:lnTo>
                    <a:lnTo>
                      <a:pt x="28" y="2775"/>
                    </a:lnTo>
                    <a:lnTo>
                      <a:pt x="42" y="2816"/>
                    </a:lnTo>
                    <a:lnTo>
                      <a:pt x="42" y="2858"/>
                    </a:lnTo>
                    <a:lnTo>
                      <a:pt x="56" y="2886"/>
                    </a:lnTo>
                    <a:lnTo>
                      <a:pt x="84" y="2927"/>
                    </a:lnTo>
                    <a:lnTo>
                      <a:pt x="153" y="2969"/>
                    </a:lnTo>
                    <a:lnTo>
                      <a:pt x="236" y="2997"/>
                    </a:lnTo>
                    <a:lnTo>
                      <a:pt x="278" y="2997"/>
                    </a:lnTo>
                    <a:lnTo>
                      <a:pt x="319" y="2983"/>
                    </a:lnTo>
                    <a:lnTo>
                      <a:pt x="527" y="2927"/>
                    </a:lnTo>
                    <a:lnTo>
                      <a:pt x="722" y="2899"/>
                    </a:lnTo>
                    <a:lnTo>
                      <a:pt x="902" y="2899"/>
                    </a:lnTo>
                    <a:lnTo>
                      <a:pt x="1068" y="2927"/>
                    </a:lnTo>
                    <a:lnTo>
                      <a:pt x="1235" y="2969"/>
                    </a:lnTo>
                    <a:lnTo>
                      <a:pt x="1374" y="3024"/>
                    </a:lnTo>
                    <a:lnTo>
                      <a:pt x="1512" y="3107"/>
                    </a:lnTo>
                    <a:lnTo>
                      <a:pt x="1623" y="3177"/>
                    </a:lnTo>
                    <a:lnTo>
                      <a:pt x="1734" y="3260"/>
                    </a:lnTo>
                    <a:lnTo>
                      <a:pt x="1817" y="3357"/>
                    </a:lnTo>
                    <a:lnTo>
                      <a:pt x="1970" y="3510"/>
                    </a:lnTo>
                    <a:lnTo>
                      <a:pt x="2053" y="3635"/>
                    </a:lnTo>
                    <a:lnTo>
                      <a:pt x="2095" y="3704"/>
                    </a:lnTo>
                    <a:lnTo>
                      <a:pt x="2123" y="3746"/>
                    </a:lnTo>
                    <a:lnTo>
                      <a:pt x="2164" y="3773"/>
                    </a:lnTo>
                    <a:lnTo>
                      <a:pt x="2220" y="3801"/>
                    </a:lnTo>
                    <a:lnTo>
                      <a:pt x="2275" y="3815"/>
                    </a:lnTo>
                    <a:lnTo>
                      <a:pt x="2331" y="3801"/>
                    </a:lnTo>
                    <a:lnTo>
                      <a:pt x="2386" y="3773"/>
                    </a:lnTo>
                    <a:lnTo>
                      <a:pt x="2442" y="3732"/>
                    </a:lnTo>
                    <a:lnTo>
                      <a:pt x="2469" y="3676"/>
                    </a:lnTo>
                    <a:lnTo>
                      <a:pt x="2483" y="3607"/>
                    </a:lnTo>
                    <a:lnTo>
                      <a:pt x="2483" y="3302"/>
                    </a:lnTo>
                    <a:lnTo>
                      <a:pt x="2469" y="3024"/>
                    </a:lnTo>
                    <a:lnTo>
                      <a:pt x="2456" y="2747"/>
                    </a:lnTo>
                    <a:lnTo>
                      <a:pt x="2428" y="2483"/>
                    </a:lnTo>
                    <a:lnTo>
                      <a:pt x="2386" y="2247"/>
                    </a:lnTo>
                    <a:lnTo>
                      <a:pt x="2345" y="2012"/>
                    </a:lnTo>
                    <a:lnTo>
                      <a:pt x="2289" y="1790"/>
                    </a:lnTo>
                    <a:lnTo>
                      <a:pt x="2220" y="1568"/>
                    </a:lnTo>
                    <a:lnTo>
                      <a:pt x="2150" y="1374"/>
                    </a:lnTo>
                    <a:lnTo>
                      <a:pt x="2081" y="1193"/>
                    </a:lnTo>
                    <a:lnTo>
                      <a:pt x="1984" y="1013"/>
                    </a:lnTo>
                    <a:lnTo>
                      <a:pt x="1887" y="860"/>
                    </a:lnTo>
                    <a:lnTo>
                      <a:pt x="1790" y="708"/>
                    </a:lnTo>
                    <a:lnTo>
                      <a:pt x="1679" y="583"/>
                    </a:lnTo>
                    <a:lnTo>
                      <a:pt x="1554" y="458"/>
                    </a:lnTo>
                    <a:lnTo>
                      <a:pt x="1429" y="347"/>
                    </a:lnTo>
                    <a:lnTo>
                      <a:pt x="1318" y="264"/>
                    </a:lnTo>
                    <a:lnTo>
                      <a:pt x="1207" y="208"/>
                    </a:lnTo>
                    <a:lnTo>
                      <a:pt x="1096" y="139"/>
                    </a:lnTo>
                    <a:lnTo>
                      <a:pt x="985" y="97"/>
                    </a:lnTo>
                    <a:lnTo>
                      <a:pt x="763" y="42"/>
                    </a:lnTo>
                    <a:lnTo>
                      <a:pt x="583" y="14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77"/>
              <p:cNvSpPr/>
              <p:nvPr/>
            </p:nvSpPr>
            <p:spPr>
              <a:xfrm>
                <a:off x="2432600" y="1209425"/>
                <a:ext cx="209825" cy="205325"/>
              </a:xfrm>
              <a:custGeom>
                <a:rect b="b" l="l" r="r" t="t"/>
                <a:pathLst>
                  <a:path extrusionOk="0" h="8213" w="8393">
                    <a:moveTo>
                      <a:pt x="4203" y="1"/>
                    </a:moveTo>
                    <a:lnTo>
                      <a:pt x="3981" y="15"/>
                    </a:lnTo>
                    <a:lnTo>
                      <a:pt x="3773" y="29"/>
                    </a:lnTo>
                    <a:lnTo>
                      <a:pt x="3565" y="56"/>
                    </a:lnTo>
                    <a:lnTo>
                      <a:pt x="3357" y="84"/>
                    </a:lnTo>
                    <a:lnTo>
                      <a:pt x="3149" y="140"/>
                    </a:lnTo>
                    <a:lnTo>
                      <a:pt x="2955" y="195"/>
                    </a:lnTo>
                    <a:lnTo>
                      <a:pt x="2761" y="251"/>
                    </a:lnTo>
                    <a:lnTo>
                      <a:pt x="2567" y="334"/>
                    </a:lnTo>
                    <a:lnTo>
                      <a:pt x="2386" y="417"/>
                    </a:lnTo>
                    <a:lnTo>
                      <a:pt x="2206" y="500"/>
                    </a:lnTo>
                    <a:lnTo>
                      <a:pt x="2026" y="597"/>
                    </a:lnTo>
                    <a:lnTo>
                      <a:pt x="1859" y="708"/>
                    </a:lnTo>
                    <a:lnTo>
                      <a:pt x="1693" y="819"/>
                    </a:lnTo>
                    <a:lnTo>
                      <a:pt x="1526" y="944"/>
                    </a:lnTo>
                    <a:lnTo>
                      <a:pt x="1374" y="1069"/>
                    </a:lnTo>
                    <a:lnTo>
                      <a:pt x="1235" y="1208"/>
                    </a:lnTo>
                    <a:lnTo>
                      <a:pt x="1096" y="1346"/>
                    </a:lnTo>
                    <a:lnTo>
                      <a:pt x="957" y="1499"/>
                    </a:lnTo>
                    <a:lnTo>
                      <a:pt x="833" y="1651"/>
                    </a:lnTo>
                    <a:lnTo>
                      <a:pt x="722" y="1818"/>
                    </a:lnTo>
                    <a:lnTo>
                      <a:pt x="611" y="1984"/>
                    </a:lnTo>
                    <a:lnTo>
                      <a:pt x="514" y="2151"/>
                    </a:lnTo>
                    <a:lnTo>
                      <a:pt x="417" y="2331"/>
                    </a:lnTo>
                    <a:lnTo>
                      <a:pt x="333" y="2511"/>
                    </a:lnTo>
                    <a:lnTo>
                      <a:pt x="264" y="2692"/>
                    </a:lnTo>
                    <a:lnTo>
                      <a:pt x="195" y="2886"/>
                    </a:lnTo>
                    <a:lnTo>
                      <a:pt x="139" y="3080"/>
                    </a:lnTo>
                    <a:lnTo>
                      <a:pt x="97" y="3288"/>
                    </a:lnTo>
                    <a:lnTo>
                      <a:pt x="56" y="3482"/>
                    </a:lnTo>
                    <a:lnTo>
                      <a:pt x="28" y="3691"/>
                    </a:lnTo>
                    <a:lnTo>
                      <a:pt x="14" y="3899"/>
                    </a:lnTo>
                    <a:lnTo>
                      <a:pt x="0" y="4107"/>
                    </a:lnTo>
                    <a:lnTo>
                      <a:pt x="14" y="4315"/>
                    </a:lnTo>
                    <a:lnTo>
                      <a:pt x="28" y="4523"/>
                    </a:lnTo>
                    <a:lnTo>
                      <a:pt x="56" y="4731"/>
                    </a:lnTo>
                    <a:lnTo>
                      <a:pt x="97" y="4939"/>
                    </a:lnTo>
                    <a:lnTo>
                      <a:pt x="139" y="5133"/>
                    </a:lnTo>
                    <a:lnTo>
                      <a:pt x="195" y="5327"/>
                    </a:lnTo>
                    <a:lnTo>
                      <a:pt x="264" y="5522"/>
                    </a:lnTo>
                    <a:lnTo>
                      <a:pt x="333" y="5702"/>
                    </a:lnTo>
                    <a:lnTo>
                      <a:pt x="417" y="5882"/>
                    </a:lnTo>
                    <a:lnTo>
                      <a:pt x="514" y="6062"/>
                    </a:lnTo>
                    <a:lnTo>
                      <a:pt x="611" y="6229"/>
                    </a:lnTo>
                    <a:lnTo>
                      <a:pt x="722" y="6395"/>
                    </a:lnTo>
                    <a:lnTo>
                      <a:pt x="833" y="6562"/>
                    </a:lnTo>
                    <a:lnTo>
                      <a:pt x="957" y="6714"/>
                    </a:lnTo>
                    <a:lnTo>
                      <a:pt x="1096" y="6867"/>
                    </a:lnTo>
                    <a:lnTo>
                      <a:pt x="1235" y="7006"/>
                    </a:lnTo>
                    <a:lnTo>
                      <a:pt x="1374" y="7144"/>
                    </a:lnTo>
                    <a:lnTo>
                      <a:pt x="1526" y="7269"/>
                    </a:lnTo>
                    <a:lnTo>
                      <a:pt x="1693" y="7394"/>
                    </a:lnTo>
                    <a:lnTo>
                      <a:pt x="1859" y="7505"/>
                    </a:lnTo>
                    <a:lnTo>
                      <a:pt x="2026" y="7616"/>
                    </a:lnTo>
                    <a:lnTo>
                      <a:pt x="2206" y="7713"/>
                    </a:lnTo>
                    <a:lnTo>
                      <a:pt x="2386" y="7810"/>
                    </a:lnTo>
                    <a:lnTo>
                      <a:pt x="2567" y="7893"/>
                    </a:lnTo>
                    <a:lnTo>
                      <a:pt x="2761" y="7963"/>
                    </a:lnTo>
                    <a:lnTo>
                      <a:pt x="2955" y="8032"/>
                    </a:lnTo>
                    <a:lnTo>
                      <a:pt x="3149" y="8088"/>
                    </a:lnTo>
                    <a:lnTo>
                      <a:pt x="3357" y="8129"/>
                    </a:lnTo>
                    <a:lnTo>
                      <a:pt x="3565" y="8157"/>
                    </a:lnTo>
                    <a:lnTo>
                      <a:pt x="3773" y="8185"/>
                    </a:lnTo>
                    <a:lnTo>
                      <a:pt x="3981" y="8212"/>
                    </a:lnTo>
                    <a:lnTo>
                      <a:pt x="4411" y="8212"/>
                    </a:lnTo>
                    <a:lnTo>
                      <a:pt x="4619" y="8185"/>
                    </a:lnTo>
                    <a:lnTo>
                      <a:pt x="4841" y="8157"/>
                    </a:lnTo>
                    <a:lnTo>
                      <a:pt x="5036" y="8129"/>
                    </a:lnTo>
                    <a:lnTo>
                      <a:pt x="5244" y="8088"/>
                    </a:lnTo>
                    <a:lnTo>
                      <a:pt x="5438" y="8032"/>
                    </a:lnTo>
                    <a:lnTo>
                      <a:pt x="5632" y="7963"/>
                    </a:lnTo>
                    <a:lnTo>
                      <a:pt x="5826" y="7893"/>
                    </a:lnTo>
                    <a:lnTo>
                      <a:pt x="6007" y="7810"/>
                    </a:lnTo>
                    <a:lnTo>
                      <a:pt x="6201" y="7713"/>
                    </a:lnTo>
                    <a:lnTo>
                      <a:pt x="6367" y="7616"/>
                    </a:lnTo>
                    <a:lnTo>
                      <a:pt x="6534" y="7505"/>
                    </a:lnTo>
                    <a:lnTo>
                      <a:pt x="6700" y="7394"/>
                    </a:lnTo>
                    <a:lnTo>
                      <a:pt x="6867" y="7269"/>
                    </a:lnTo>
                    <a:lnTo>
                      <a:pt x="7019" y="7144"/>
                    </a:lnTo>
                    <a:lnTo>
                      <a:pt x="7158" y="7006"/>
                    </a:lnTo>
                    <a:lnTo>
                      <a:pt x="7297" y="6867"/>
                    </a:lnTo>
                    <a:lnTo>
                      <a:pt x="7435" y="6714"/>
                    </a:lnTo>
                    <a:lnTo>
                      <a:pt x="7560" y="6562"/>
                    </a:lnTo>
                    <a:lnTo>
                      <a:pt x="7671" y="6395"/>
                    </a:lnTo>
                    <a:lnTo>
                      <a:pt x="7782" y="6229"/>
                    </a:lnTo>
                    <a:lnTo>
                      <a:pt x="7879" y="6062"/>
                    </a:lnTo>
                    <a:lnTo>
                      <a:pt x="7976" y="5882"/>
                    </a:lnTo>
                    <a:lnTo>
                      <a:pt x="8059" y="5702"/>
                    </a:lnTo>
                    <a:lnTo>
                      <a:pt x="8129" y="5522"/>
                    </a:lnTo>
                    <a:lnTo>
                      <a:pt x="8198" y="5327"/>
                    </a:lnTo>
                    <a:lnTo>
                      <a:pt x="8254" y="5133"/>
                    </a:lnTo>
                    <a:lnTo>
                      <a:pt x="8295" y="4939"/>
                    </a:lnTo>
                    <a:lnTo>
                      <a:pt x="8337" y="4731"/>
                    </a:lnTo>
                    <a:lnTo>
                      <a:pt x="8365" y="4523"/>
                    </a:lnTo>
                    <a:lnTo>
                      <a:pt x="8378" y="4315"/>
                    </a:lnTo>
                    <a:lnTo>
                      <a:pt x="8392" y="4107"/>
                    </a:lnTo>
                    <a:lnTo>
                      <a:pt x="8378" y="3899"/>
                    </a:lnTo>
                    <a:lnTo>
                      <a:pt x="8365" y="3691"/>
                    </a:lnTo>
                    <a:lnTo>
                      <a:pt x="8337" y="3482"/>
                    </a:lnTo>
                    <a:lnTo>
                      <a:pt x="8295" y="3288"/>
                    </a:lnTo>
                    <a:lnTo>
                      <a:pt x="8254" y="3080"/>
                    </a:lnTo>
                    <a:lnTo>
                      <a:pt x="8198" y="2886"/>
                    </a:lnTo>
                    <a:lnTo>
                      <a:pt x="8129" y="2692"/>
                    </a:lnTo>
                    <a:lnTo>
                      <a:pt x="8059" y="2511"/>
                    </a:lnTo>
                    <a:lnTo>
                      <a:pt x="7976" y="2331"/>
                    </a:lnTo>
                    <a:lnTo>
                      <a:pt x="7879" y="2151"/>
                    </a:lnTo>
                    <a:lnTo>
                      <a:pt x="7782" y="1984"/>
                    </a:lnTo>
                    <a:lnTo>
                      <a:pt x="7671" y="1818"/>
                    </a:lnTo>
                    <a:lnTo>
                      <a:pt x="7560" y="1651"/>
                    </a:lnTo>
                    <a:lnTo>
                      <a:pt x="7435" y="1499"/>
                    </a:lnTo>
                    <a:lnTo>
                      <a:pt x="7297" y="1346"/>
                    </a:lnTo>
                    <a:lnTo>
                      <a:pt x="7158" y="1208"/>
                    </a:lnTo>
                    <a:lnTo>
                      <a:pt x="7019" y="1069"/>
                    </a:lnTo>
                    <a:lnTo>
                      <a:pt x="6867" y="944"/>
                    </a:lnTo>
                    <a:lnTo>
                      <a:pt x="6700" y="819"/>
                    </a:lnTo>
                    <a:lnTo>
                      <a:pt x="6534" y="708"/>
                    </a:lnTo>
                    <a:lnTo>
                      <a:pt x="6367" y="597"/>
                    </a:lnTo>
                    <a:lnTo>
                      <a:pt x="6201" y="500"/>
                    </a:lnTo>
                    <a:lnTo>
                      <a:pt x="6007" y="417"/>
                    </a:lnTo>
                    <a:lnTo>
                      <a:pt x="5826" y="334"/>
                    </a:lnTo>
                    <a:lnTo>
                      <a:pt x="5632" y="251"/>
                    </a:lnTo>
                    <a:lnTo>
                      <a:pt x="5438" y="195"/>
                    </a:lnTo>
                    <a:lnTo>
                      <a:pt x="5244" y="140"/>
                    </a:lnTo>
                    <a:lnTo>
                      <a:pt x="5036" y="84"/>
                    </a:lnTo>
                    <a:lnTo>
                      <a:pt x="4841" y="56"/>
                    </a:lnTo>
                    <a:lnTo>
                      <a:pt x="4619" y="29"/>
                    </a:lnTo>
                    <a:lnTo>
                      <a:pt x="4411" y="15"/>
                    </a:lnTo>
                    <a:lnTo>
                      <a:pt x="4203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77"/>
              <p:cNvSpPr/>
              <p:nvPr/>
            </p:nvSpPr>
            <p:spPr>
              <a:xfrm>
                <a:off x="2457900" y="1390800"/>
                <a:ext cx="44075" cy="43025"/>
              </a:xfrm>
              <a:custGeom>
                <a:rect b="b" l="l" r="r" t="t"/>
                <a:pathLst>
                  <a:path extrusionOk="0" h="1721" w="1763">
                    <a:moveTo>
                      <a:pt x="805" y="0"/>
                    </a:moveTo>
                    <a:lnTo>
                      <a:pt x="639" y="28"/>
                    </a:lnTo>
                    <a:lnTo>
                      <a:pt x="473" y="84"/>
                    </a:lnTo>
                    <a:lnTo>
                      <a:pt x="403" y="125"/>
                    </a:lnTo>
                    <a:lnTo>
                      <a:pt x="334" y="181"/>
                    </a:lnTo>
                    <a:lnTo>
                      <a:pt x="265" y="236"/>
                    </a:lnTo>
                    <a:lnTo>
                      <a:pt x="195" y="306"/>
                    </a:lnTo>
                    <a:lnTo>
                      <a:pt x="154" y="375"/>
                    </a:lnTo>
                    <a:lnTo>
                      <a:pt x="98" y="444"/>
                    </a:lnTo>
                    <a:lnTo>
                      <a:pt x="56" y="527"/>
                    </a:lnTo>
                    <a:lnTo>
                      <a:pt x="29" y="597"/>
                    </a:lnTo>
                    <a:lnTo>
                      <a:pt x="15" y="680"/>
                    </a:lnTo>
                    <a:lnTo>
                      <a:pt x="1" y="763"/>
                    </a:lnTo>
                    <a:lnTo>
                      <a:pt x="1" y="930"/>
                    </a:lnTo>
                    <a:lnTo>
                      <a:pt x="29" y="1096"/>
                    </a:lnTo>
                    <a:lnTo>
                      <a:pt x="56" y="1179"/>
                    </a:lnTo>
                    <a:lnTo>
                      <a:pt x="84" y="1249"/>
                    </a:lnTo>
                    <a:lnTo>
                      <a:pt x="126" y="1318"/>
                    </a:lnTo>
                    <a:lnTo>
                      <a:pt x="181" y="1387"/>
                    </a:lnTo>
                    <a:lnTo>
                      <a:pt x="237" y="1457"/>
                    </a:lnTo>
                    <a:lnTo>
                      <a:pt x="306" y="1526"/>
                    </a:lnTo>
                    <a:lnTo>
                      <a:pt x="375" y="1568"/>
                    </a:lnTo>
                    <a:lnTo>
                      <a:pt x="459" y="1623"/>
                    </a:lnTo>
                    <a:lnTo>
                      <a:pt x="542" y="1651"/>
                    </a:lnTo>
                    <a:lnTo>
                      <a:pt x="611" y="1679"/>
                    </a:lnTo>
                    <a:lnTo>
                      <a:pt x="778" y="1720"/>
                    </a:lnTo>
                    <a:lnTo>
                      <a:pt x="958" y="1720"/>
                    </a:lnTo>
                    <a:lnTo>
                      <a:pt x="1125" y="1693"/>
                    </a:lnTo>
                    <a:lnTo>
                      <a:pt x="1277" y="1637"/>
                    </a:lnTo>
                    <a:lnTo>
                      <a:pt x="1360" y="1582"/>
                    </a:lnTo>
                    <a:lnTo>
                      <a:pt x="1430" y="1540"/>
                    </a:lnTo>
                    <a:lnTo>
                      <a:pt x="1499" y="1485"/>
                    </a:lnTo>
                    <a:lnTo>
                      <a:pt x="1555" y="1415"/>
                    </a:lnTo>
                    <a:lnTo>
                      <a:pt x="1610" y="1346"/>
                    </a:lnTo>
                    <a:lnTo>
                      <a:pt x="1652" y="1277"/>
                    </a:lnTo>
                    <a:lnTo>
                      <a:pt x="1693" y="1193"/>
                    </a:lnTo>
                    <a:lnTo>
                      <a:pt x="1721" y="1110"/>
                    </a:lnTo>
                    <a:lnTo>
                      <a:pt x="1749" y="1027"/>
                    </a:lnTo>
                    <a:lnTo>
                      <a:pt x="1763" y="944"/>
                    </a:lnTo>
                    <a:lnTo>
                      <a:pt x="1763" y="791"/>
                    </a:lnTo>
                    <a:lnTo>
                      <a:pt x="1735" y="625"/>
                    </a:lnTo>
                    <a:lnTo>
                      <a:pt x="1707" y="541"/>
                    </a:lnTo>
                    <a:lnTo>
                      <a:pt x="1665" y="458"/>
                    </a:lnTo>
                    <a:lnTo>
                      <a:pt x="1624" y="389"/>
                    </a:lnTo>
                    <a:lnTo>
                      <a:pt x="1568" y="319"/>
                    </a:lnTo>
                    <a:lnTo>
                      <a:pt x="1513" y="250"/>
                    </a:lnTo>
                    <a:lnTo>
                      <a:pt x="1444" y="195"/>
                    </a:lnTo>
                    <a:lnTo>
                      <a:pt x="1374" y="139"/>
                    </a:lnTo>
                    <a:lnTo>
                      <a:pt x="1305" y="97"/>
                    </a:lnTo>
                    <a:lnTo>
                      <a:pt x="1222" y="56"/>
                    </a:lnTo>
                    <a:lnTo>
                      <a:pt x="1138" y="28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77"/>
              <p:cNvSpPr/>
              <p:nvPr/>
            </p:nvSpPr>
            <p:spPr>
              <a:xfrm>
                <a:off x="2491550" y="1403275"/>
                <a:ext cx="44075" cy="43025"/>
              </a:xfrm>
              <a:custGeom>
                <a:rect b="b" l="l" r="r" t="t"/>
                <a:pathLst>
                  <a:path extrusionOk="0" h="1721" w="1763">
                    <a:moveTo>
                      <a:pt x="805" y="1"/>
                    </a:moveTo>
                    <a:lnTo>
                      <a:pt x="639" y="28"/>
                    </a:lnTo>
                    <a:lnTo>
                      <a:pt x="486" y="84"/>
                    </a:lnTo>
                    <a:lnTo>
                      <a:pt x="403" y="126"/>
                    </a:lnTo>
                    <a:lnTo>
                      <a:pt x="333" y="181"/>
                    </a:lnTo>
                    <a:lnTo>
                      <a:pt x="264" y="237"/>
                    </a:lnTo>
                    <a:lnTo>
                      <a:pt x="209" y="306"/>
                    </a:lnTo>
                    <a:lnTo>
                      <a:pt x="153" y="375"/>
                    </a:lnTo>
                    <a:lnTo>
                      <a:pt x="98" y="445"/>
                    </a:lnTo>
                    <a:lnTo>
                      <a:pt x="70" y="528"/>
                    </a:lnTo>
                    <a:lnTo>
                      <a:pt x="42" y="597"/>
                    </a:lnTo>
                    <a:lnTo>
                      <a:pt x="14" y="680"/>
                    </a:lnTo>
                    <a:lnTo>
                      <a:pt x="0" y="764"/>
                    </a:lnTo>
                    <a:lnTo>
                      <a:pt x="0" y="930"/>
                    </a:lnTo>
                    <a:lnTo>
                      <a:pt x="28" y="1097"/>
                    </a:lnTo>
                    <a:lnTo>
                      <a:pt x="56" y="1180"/>
                    </a:lnTo>
                    <a:lnTo>
                      <a:pt x="98" y="1249"/>
                    </a:lnTo>
                    <a:lnTo>
                      <a:pt x="139" y="1332"/>
                    </a:lnTo>
                    <a:lnTo>
                      <a:pt x="181" y="1402"/>
                    </a:lnTo>
                    <a:lnTo>
                      <a:pt x="250" y="1457"/>
                    </a:lnTo>
                    <a:lnTo>
                      <a:pt x="306" y="1527"/>
                    </a:lnTo>
                    <a:lnTo>
                      <a:pt x="389" y="1582"/>
                    </a:lnTo>
                    <a:lnTo>
                      <a:pt x="458" y="1624"/>
                    </a:lnTo>
                    <a:lnTo>
                      <a:pt x="541" y="1651"/>
                    </a:lnTo>
                    <a:lnTo>
                      <a:pt x="625" y="1693"/>
                    </a:lnTo>
                    <a:lnTo>
                      <a:pt x="791" y="1721"/>
                    </a:lnTo>
                    <a:lnTo>
                      <a:pt x="958" y="1721"/>
                    </a:lnTo>
                    <a:lnTo>
                      <a:pt x="1124" y="1693"/>
                    </a:lnTo>
                    <a:lnTo>
                      <a:pt x="1277" y="1638"/>
                    </a:lnTo>
                    <a:lnTo>
                      <a:pt x="1360" y="1596"/>
                    </a:lnTo>
                    <a:lnTo>
                      <a:pt x="1429" y="1540"/>
                    </a:lnTo>
                    <a:lnTo>
                      <a:pt x="1499" y="1485"/>
                    </a:lnTo>
                    <a:lnTo>
                      <a:pt x="1554" y="1416"/>
                    </a:lnTo>
                    <a:lnTo>
                      <a:pt x="1610" y="1346"/>
                    </a:lnTo>
                    <a:lnTo>
                      <a:pt x="1665" y="1277"/>
                    </a:lnTo>
                    <a:lnTo>
                      <a:pt x="1693" y="1194"/>
                    </a:lnTo>
                    <a:lnTo>
                      <a:pt x="1720" y="1110"/>
                    </a:lnTo>
                    <a:lnTo>
                      <a:pt x="1748" y="1041"/>
                    </a:lnTo>
                    <a:lnTo>
                      <a:pt x="1762" y="958"/>
                    </a:lnTo>
                    <a:lnTo>
                      <a:pt x="1762" y="791"/>
                    </a:lnTo>
                    <a:lnTo>
                      <a:pt x="1734" y="625"/>
                    </a:lnTo>
                    <a:lnTo>
                      <a:pt x="1707" y="542"/>
                    </a:lnTo>
                    <a:lnTo>
                      <a:pt x="1665" y="472"/>
                    </a:lnTo>
                    <a:lnTo>
                      <a:pt x="1623" y="389"/>
                    </a:lnTo>
                    <a:lnTo>
                      <a:pt x="1582" y="320"/>
                    </a:lnTo>
                    <a:lnTo>
                      <a:pt x="1512" y="264"/>
                    </a:lnTo>
                    <a:lnTo>
                      <a:pt x="1457" y="195"/>
                    </a:lnTo>
                    <a:lnTo>
                      <a:pt x="1374" y="139"/>
                    </a:lnTo>
                    <a:lnTo>
                      <a:pt x="1304" y="98"/>
                    </a:lnTo>
                    <a:lnTo>
                      <a:pt x="1221" y="56"/>
                    </a:lnTo>
                    <a:lnTo>
                      <a:pt x="1138" y="28"/>
                    </a:lnTo>
                    <a:lnTo>
                      <a:pt x="971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77"/>
              <p:cNvSpPr/>
              <p:nvPr/>
            </p:nvSpPr>
            <p:spPr>
              <a:xfrm>
                <a:off x="2530400" y="1403625"/>
                <a:ext cx="44050" cy="43375"/>
              </a:xfrm>
              <a:custGeom>
                <a:rect b="b" l="l" r="r" t="t"/>
                <a:pathLst>
                  <a:path extrusionOk="0" h="1735" w="1762">
                    <a:moveTo>
                      <a:pt x="805" y="1"/>
                    </a:moveTo>
                    <a:lnTo>
                      <a:pt x="638" y="28"/>
                    </a:lnTo>
                    <a:lnTo>
                      <a:pt x="472" y="98"/>
                    </a:lnTo>
                    <a:lnTo>
                      <a:pt x="402" y="139"/>
                    </a:lnTo>
                    <a:lnTo>
                      <a:pt x="333" y="181"/>
                    </a:lnTo>
                    <a:lnTo>
                      <a:pt x="264" y="236"/>
                    </a:lnTo>
                    <a:lnTo>
                      <a:pt x="208" y="306"/>
                    </a:lnTo>
                    <a:lnTo>
                      <a:pt x="153" y="375"/>
                    </a:lnTo>
                    <a:lnTo>
                      <a:pt x="97" y="444"/>
                    </a:lnTo>
                    <a:lnTo>
                      <a:pt x="69" y="528"/>
                    </a:lnTo>
                    <a:lnTo>
                      <a:pt x="28" y="611"/>
                    </a:lnTo>
                    <a:lnTo>
                      <a:pt x="14" y="694"/>
                    </a:lnTo>
                    <a:lnTo>
                      <a:pt x="0" y="777"/>
                    </a:lnTo>
                    <a:lnTo>
                      <a:pt x="0" y="944"/>
                    </a:lnTo>
                    <a:lnTo>
                      <a:pt x="28" y="1096"/>
                    </a:lnTo>
                    <a:lnTo>
                      <a:pt x="56" y="1180"/>
                    </a:lnTo>
                    <a:lnTo>
                      <a:pt x="83" y="1263"/>
                    </a:lnTo>
                    <a:lnTo>
                      <a:pt x="139" y="1332"/>
                    </a:lnTo>
                    <a:lnTo>
                      <a:pt x="180" y="1402"/>
                    </a:lnTo>
                    <a:lnTo>
                      <a:pt x="236" y="1471"/>
                    </a:lnTo>
                    <a:lnTo>
                      <a:pt x="305" y="1526"/>
                    </a:lnTo>
                    <a:lnTo>
                      <a:pt x="375" y="1582"/>
                    </a:lnTo>
                    <a:lnTo>
                      <a:pt x="458" y="1624"/>
                    </a:lnTo>
                    <a:lnTo>
                      <a:pt x="541" y="1665"/>
                    </a:lnTo>
                    <a:lnTo>
                      <a:pt x="610" y="1693"/>
                    </a:lnTo>
                    <a:lnTo>
                      <a:pt x="791" y="1721"/>
                    </a:lnTo>
                    <a:lnTo>
                      <a:pt x="957" y="1734"/>
                    </a:lnTo>
                    <a:lnTo>
                      <a:pt x="1124" y="1693"/>
                    </a:lnTo>
                    <a:lnTo>
                      <a:pt x="1276" y="1637"/>
                    </a:lnTo>
                    <a:lnTo>
                      <a:pt x="1359" y="1596"/>
                    </a:lnTo>
                    <a:lnTo>
                      <a:pt x="1429" y="1540"/>
                    </a:lnTo>
                    <a:lnTo>
                      <a:pt x="1498" y="1485"/>
                    </a:lnTo>
                    <a:lnTo>
                      <a:pt x="1554" y="1429"/>
                    </a:lnTo>
                    <a:lnTo>
                      <a:pt x="1609" y="1346"/>
                    </a:lnTo>
                    <a:lnTo>
                      <a:pt x="1651" y="1277"/>
                    </a:lnTo>
                    <a:lnTo>
                      <a:pt x="1692" y="1207"/>
                    </a:lnTo>
                    <a:lnTo>
                      <a:pt x="1720" y="1124"/>
                    </a:lnTo>
                    <a:lnTo>
                      <a:pt x="1748" y="1041"/>
                    </a:lnTo>
                    <a:lnTo>
                      <a:pt x="1762" y="958"/>
                    </a:lnTo>
                    <a:lnTo>
                      <a:pt x="1762" y="791"/>
                    </a:lnTo>
                    <a:lnTo>
                      <a:pt x="1734" y="625"/>
                    </a:lnTo>
                    <a:lnTo>
                      <a:pt x="1706" y="542"/>
                    </a:lnTo>
                    <a:lnTo>
                      <a:pt x="1665" y="472"/>
                    </a:lnTo>
                    <a:lnTo>
                      <a:pt x="1623" y="403"/>
                    </a:lnTo>
                    <a:lnTo>
                      <a:pt x="1567" y="334"/>
                    </a:lnTo>
                    <a:lnTo>
                      <a:pt x="1512" y="264"/>
                    </a:lnTo>
                    <a:lnTo>
                      <a:pt x="1443" y="209"/>
                    </a:lnTo>
                    <a:lnTo>
                      <a:pt x="1373" y="153"/>
                    </a:lnTo>
                    <a:lnTo>
                      <a:pt x="1304" y="98"/>
                    </a:lnTo>
                    <a:lnTo>
                      <a:pt x="1221" y="70"/>
                    </a:lnTo>
                    <a:lnTo>
                      <a:pt x="1137" y="42"/>
                    </a:lnTo>
                    <a:lnTo>
                      <a:pt x="971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77"/>
              <p:cNvSpPr/>
              <p:nvPr/>
            </p:nvSpPr>
            <p:spPr>
              <a:xfrm>
                <a:off x="2568875" y="1391500"/>
                <a:ext cx="44075" cy="43025"/>
              </a:xfrm>
              <a:custGeom>
                <a:rect b="b" l="l" r="r" t="t"/>
                <a:pathLst>
                  <a:path extrusionOk="0" h="1721" w="1763">
                    <a:moveTo>
                      <a:pt x="805" y="0"/>
                    </a:moveTo>
                    <a:lnTo>
                      <a:pt x="639" y="28"/>
                    </a:lnTo>
                    <a:lnTo>
                      <a:pt x="472" y="83"/>
                    </a:lnTo>
                    <a:lnTo>
                      <a:pt x="403" y="125"/>
                    </a:lnTo>
                    <a:lnTo>
                      <a:pt x="334" y="180"/>
                    </a:lnTo>
                    <a:lnTo>
                      <a:pt x="264" y="236"/>
                    </a:lnTo>
                    <a:lnTo>
                      <a:pt x="195" y="305"/>
                    </a:lnTo>
                    <a:lnTo>
                      <a:pt x="139" y="375"/>
                    </a:lnTo>
                    <a:lnTo>
                      <a:pt x="98" y="444"/>
                    </a:lnTo>
                    <a:lnTo>
                      <a:pt x="56" y="527"/>
                    </a:lnTo>
                    <a:lnTo>
                      <a:pt x="28" y="610"/>
                    </a:lnTo>
                    <a:lnTo>
                      <a:pt x="15" y="694"/>
                    </a:lnTo>
                    <a:lnTo>
                      <a:pt x="1" y="763"/>
                    </a:lnTo>
                    <a:lnTo>
                      <a:pt x="1" y="929"/>
                    </a:lnTo>
                    <a:lnTo>
                      <a:pt x="28" y="1096"/>
                    </a:lnTo>
                    <a:lnTo>
                      <a:pt x="56" y="1179"/>
                    </a:lnTo>
                    <a:lnTo>
                      <a:pt x="84" y="1249"/>
                    </a:lnTo>
                    <a:lnTo>
                      <a:pt x="126" y="1332"/>
                    </a:lnTo>
                    <a:lnTo>
                      <a:pt x="181" y="1401"/>
                    </a:lnTo>
                    <a:lnTo>
                      <a:pt x="237" y="1470"/>
                    </a:lnTo>
                    <a:lnTo>
                      <a:pt x="306" y="1526"/>
                    </a:lnTo>
                    <a:lnTo>
                      <a:pt x="375" y="1581"/>
                    </a:lnTo>
                    <a:lnTo>
                      <a:pt x="458" y="1623"/>
                    </a:lnTo>
                    <a:lnTo>
                      <a:pt x="528" y="1665"/>
                    </a:lnTo>
                    <a:lnTo>
                      <a:pt x="611" y="1692"/>
                    </a:lnTo>
                    <a:lnTo>
                      <a:pt x="777" y="1720"/>
                    </a:lnTo>
                    <a:lnTo>
                      <a:pt x="958" y="1720"/>
                    </a:lnTo>
                    <a:lnTo>
                      <a:pt x="1124" y="1692"/>
                    </a:lnTo>
                    <a:lnTo>
                      <a:pt x="1277" y="1637"/>
                    </a:lnTo>
                    <a:lnTo>
                      <a:pt x="1346" y="1595"/>
                    </a:lnTo>
                    <a:lnTo>
                      <a:pt x="1429" y="1540"/>
                    </a:lnTo>
                    <a:lnTo>
                      <a:pt x="1485" y="1484"/>
                    </a:lnTo>
                    <a:lnTo>
                      <a:pt x="1554" y="1415"/>
                    </a:lnTo>
                    <a:lnTo>
                      <a:pt x="1610" y="1346"/>
                    </a:lnTo>
                    <a:lnTo>
                      <a:pt x="1651" y="1276"/>
                    </a:lnTo>
                    <a:lnTo>
                      <a:pt x="1693" y="1193"/>
                    </a:lnTo>
                    <a:lnTo>
                      <a:pt x="1721" y="1124"/>
                    </a:lnTo>
                    <a:lnTo>
                      <a:pt x="1748" y="1040"/>
                    </a:lnTo>
                    <a:lnTo>
                      <a:pt x="1762" y="957"/>
                    </a:lnTo>
                    <a:lnTo>
                      <a:pt x="1762" y="791"/>
                    </a:lnTo>
                    <a:lnTo>
                      <a:pt x="1721" y="624"/>
                    </a:lnTo>
                    <a:lnTo>
                      <a:pt x="1707" y="541"/>
                    </a:lnTo>
                    <a:lnTo>
                      <a:pt x="1665" y="472"/>
                    </a:lnTo>
                    <a:lnTo>
                      <a:pt x="1624" y="389"/>
                    </a:lnTo>
                    <a:lnTo>
                      <a:pt x="1568" y="319"/>
                    </a:lnTo>
                    <a:lnTo>
                      <a:pt x="1513" y="264"/>
                    </a:lnTo>
                    <a:lnTo>
                      <a:pt x="1443" y="194"/>
                    </a:lnTo>
                    <a:lnTo>
                      <a:pt x="1374" y="153"/>
                    </a:lnTo>
                    <a:lnTo>
                      <a:pt x="1305" y="97"/>
                    </a:lnTo>
                    <a:lnTo>
                      <a:pt x="1221" y="69"/>
                    </a:lnTo>
                    <a:lnTo>
                      <a:pt x="1138" y="28"/>
                    </a:lnTo>
                    <a:lnTo>
                      <a:pt x="972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7" name="Google Shape;2087;p77"/>
              <p:cNvSpPr/>
              <p:nvPr/>
            </p:nvSpPr>
            <p:spPr>
              <a:xfrm>
                <a:off x="2555000" y="1344325"/>
                <a:ext cx="44075" cy="43375"/>
              </a:xfrm>
              <a:custGeom>
                <a:rect b="b" l="l" r="r" t="t"/>
                <a:pathLst>
                  <a:path extrusionOk="0" h="1735" w="1763">
                    <a:moveTo>
                      <a:pt x="889" y="1"/>
                    </a:moveTo>
                    <a:lnTo>
                      <a:pt x="708" y="15"/>
                    </a:lnTo>
                    <a:lnTo>
                      <a:pt x="556" y="70"/>
                    </a:lnTo>
                    <a:lnTo>
                      <a:pt x="472" y="98"/>
                    </a:lnTo>
                    <a:lnTo>
                      <a:pt x="389" y="153"/>
                    </a:lnTo>
                    <a:lnTo>
                      <a:pt x="320" y="195"/>
                    </a:lnTo>
                    <a:lnTo>
                      <a:pt x="251" y="264"/>
                    </a:lnTo>
                    <a:lnTo>
                      <a:pt x="195" y="320"/>
                    </a:lnTo>
                    <a:lnTo>
                      <a:pt x="140" y="389"/>
                    </a:lnTo>
                    <a:lnTo>
                      <a:pt x="98" y="472"/>
                    </a:lnTo>
                    <a:lnTo>
                      <a:pt x="56" y="542"/>
                    </a:lnTo>
                    <a:lnTo>
                      <a:pt x="29" y="625"/>
                    </a:lnTo>
                    <a:lnTo>
                      <a:pt x="15" y="708"/>
                    </a:lnTo>
                    <a:lnTo>
                      <a:pt x="1" y="875"/>
                    </a:lnTo>
                    <a:lnTo>
                      <a:pt x="15" y="1041"/>
                    </a:lnTo>
                    <a:lnTo>
                      <a:pt x="29" y="1124"/>
                    </a:lnTo>
                    <a:lnTo>
                      <a:pt x="56" y="1194"/>
                    </a:lnTo>
                    <a:lnTo>
                      <a:pt x="98" y="1277"/>
                    </a:lnTo>
                    <a:lnTo>
                      <a:pt x="140" y="1346"/>
                    </a:lnTo>
                    <a:lnTo>
                      <a:pt x="195" y="1416"/>
                    </a:lnTo>
                    <a:lnTo>
                      <a:pt x="251" y="1485"/>
                    </a:lnTo>
                    <a:lnTo>
                      <a:pt x="320" y="1540"/>
                    </a:lnTo>
                    <a:lnTo>
                      <a:pt x="389" y="1596"/>
                    </a:lnTo>
                    <a:lnTo>
                      <a:pt x="472" y="1637"/>
                    </a:lnTo>
                    <a:lnTo>
                      <a:pt x="556" y="1679"/>
                    </a:lnTo>
                    <a:lnTo>
                      <a:pt x="708" y="1721"/>
                    </a:lnTo>
                    <a:lnTo>
                      <a:pt x="889" y="1735"/>
                    </a:lnTo>
                    <a:lnTo>
                      <a:pt x="1055" y="1721"/>
                    </a:lnTo>
                    <a:lnTo>
                      <a:pt x="1222" y="1679"/>
                    </a:lnTo>
                    <a:lnTo>
                      <a:pt x="1291" y="1637"/>
                    </a:lnTo>
                    <a:lnTo>
                      <a:pt x="1374" y="1596"/>
                    </a:lnTo>
                    <a:lnTo>
                      <a:pt x="1443" y="1540"/>
                    </a:lnTo>
                    <a:lnTo>
                      <a:pt x="1513" y="1485"/>
                    </a:lnTo>
                    <a:lnTo>
                      <a:pt x="1568" y="1416"/>
                    </a:lnTo>
                    <a:lnTo>
                      <a:pt x="1624" y="1346"/>
                    </a:lnTo>
                    <a:lnTo>
                      <a:pt x="1665" y="1277"/>
                    </a:lnTo>
                    <a:lnTo>
                      <a:pt x="1707" y="1194"/>
                    </a:lnTo>
                    <a:lnTo>
                      <a:pt x="1735" y="1124"/>
                    </a:lnTo>
                    <a:lnTo>
                      <a:pt x="1749" y="1041"/>
                    </a:lnTo>
                    <a:lnTo>
                      <a:pt x="1762" y="875"/>
                    </a:lnTo>
                    <a:lnTo>
                      <a:pt x="1749" y="708"/>
                    </a:lnTo>
                    <a:lnTo>
                      <a:pt x="1735" y="625"/>
                    </a:lnTo>
                    <a:lnTo>
                      <a:pt x="1707" y="542"/>
                    </a:lnTo>
                    <a:lnTo>
                      <a:pt x="1665" y="472"/>
                    </a:lnTo>
                    <a:lnTo>
                      <a:pt x="1624" y="389"/>
                    </a:lnTo>
                    <a:lnTo>
                      <a:pt x="1568" y="320"/>
                    </a:lnTo>
                    <a:lnTo>
                      <a:pt x="1513" y="264"/>
                    </a:lnTo>
                    <a:lnTo>
                      <a:pt x="1443" y="195"/>
                    </a:lnTo>
                    <a:lnTo>
                      <a:pt x="1374" y="153"/>
                    </a:lnTo>
                    <a:lnTo>
                      <a:pt x="1291" y="98"/>
                    </a:lnTo>
                    <a:lnTo>
                      <a:pt x="1222" y="70"/>
                    </a:lnTo>
                    <a:lnTo>
                      <a:pt x="1055" y="1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8" name="Google Shape;2088;p77"/>
              <p:cNvSpPr/>
              <p:nvPr/>
            </p:nvSpPr>
            <p:spPr>
              <a:xfrm>
                <a:off x="2475950" y="1344325"/>
                <a:ext cx="44400" cy="43375"/>
              </a:xfrm>
              <a:custGeom>
                <a:rect b="b" l="l" r="r" t="t"/>
                <a:pathLst>
                  <a:path extrusionOk="0" h="1735" w="1776">
                    <a:moveTo>
                      <a:pt x="888" y="1"/>
                    </a:moveTo>
                    <a:lnTo>
                      <a:pt x="722" y="15"/>
                    </a:lnTo>
                    <a:lnTo>
                      <a:pt x="555" y="70"/>
                    </a:lnTo>
                    <a:lnTo>
                      <a:pt x="472" y="98"/>
                    </a:lnTo>
                    <a:lnTo>
                      <a:pt x="403" y="153"/>
                    </a:lnTo>
                    <a:lnTo>
                      <a:pt x="319" y="195"/>
                    </a:lnTo>
                    <a:lnTo>
                      <a:pt x="264" y="264"/>
                    </a:lnTo>
                    <a:lnTo>
                      <a:pt x="194" y="320"/>
                    </a:lnTo>
                    <a:lnTo>
                      <a:pt x="139" y="389"/>
                    </a:lnTo>
                    <a:lnTo>
                      <a:pt x="97" y="472"/>
                    </a:lnTo>
                    <a:lnTo>
                      <a:pt x="70" y="542"/>
                    </a:lnTo>
                    <a:lnTo>
                      <a:pt x="42" y="625"/>
                    </a:lnTo>
                    <a:lnTo>
                      <a:pt x="14" y="708"/>
                    </a:lnTo>
                    <a:lnTo>
                      <a:pt x="0" y="875"/>
                    </a:lnTo>
                    <a:lnTo>
                      <a:pt x="14" y="1041"/>
                    </a:lnTo>
                    <a:lnTo>
                      <a:pt x="42" y="1124"/>
                    </a:lnTo>
                    <a:lnTo>
                      <a:pt x="70" y="1194"/>
                    </a:lnTo>
                    <a:lnTo>
                      <a:pt x="97" y="1277"/>
                    </a:lnTo>
                    <a:lnTo>
                      <a:pt x="139" y="1346"/>
                    </a:lnTo>
                    <a:lnTo>
                      <a:pt x="194" y="1416"/>
                    </a:lnTo>
                    <a:lnTo>
                      <a:pt x="264" y="1485"/>
                    </a:lnTo>
                    <a:lnTo>
                      <a:pt x="319" y="1540"/>
                    </a:lnTo>
                    <a:lnTo>
                      <a:pt x="403" y="1596"/>
                    </a:lnTo>
                    <a:lnTo>
                      <a:pt x="472" y="1637"/>
                    </a:lnTo>
                    <a:lnTo>
                      <a:pt x="555" y="1679"/>
                    </a:lnTo>
                    <a:lnTo>
                      <a:pt x="722" y="1721"/>
                    </a:lnTo>
                    <a:lnTo>
                      <a:pt x="888" y="1735"/>
                    </a:lnTo>
                    <a:lnTo>
                      <a:pt x="1054" y="1721"/>
                    </a:lnTo>
                    <a:lnTo>
                      <a:pt x="1221" y="1679"/>
                    </a:lnTo>
                    <a:lnTo>
                      <a:pt x="1290" y="1637"/>
                    </a:lnTo>
                    <a:lnTo>
                      <a:pt x="1374" y="1596"/>
                    </a:lnTo>
                    <a:lnTo>
                      <a:pt x="1443" y="1540"/>
                    </a:lnTo>
                    <a:lnTo>
                      <a:pt x="1512" y="1485"/>
                    </a:lnTo>
                    <a:lnTo>
                      <a:pt x="1568" y="1416"/>
                    </a:lnTo>
                    <a:lnTo>
                      <a:pt x="1623" y="1346"/>
                    </a:lnTo>
                    <a:lnTo>
                      <a:pt x="1665" y="1277"/>
                    </a:lnTo>
                    <a:lnTo>
                      <a:pt x="1706" y="1194"/>
                    </a:lnTo>
                    <a:lnTo>
                      <a:pt x="1734" y="1124"/>
                    </a:lnTo>
                    <a:lnTo>
                      <a:pt x="1748" y="1041"/>
                    </a:lnTo>
                    <a:lnTo>
                      <a:pt x="1776" y="875"/>
                    </a:lnTo>
                    <a:lnTo>
                      <a:pt x="1748" y="708"/>
                    </a:lnTo>
                    <a:lnTo>
                      <a:pt x="1734" y="625"/>
                    </a:lnTo>
                    <a:lnTo>
                      <a:pt x="1706" y="542"/>
                    </a:lnTo>
                    <a:lnTo>
                      <a:pt x="1665" y="472"/>
                    </a:lnTo>
                    <a:lnTo>
                      <a:pt x="1623" y="389"/>
                    </a:lnTo>
                    <a:lnTo>
                      <a:pt x="1568" y="320"/>
                    </a:lnTo>
                    <a:lnTo>
                      <a:pt x="1512" y="264"/>
                    </a:lnTo>
                    <a:lnTo>
                      <a:pt x="1443" y="195"/>
                    </a:lnTo>
                    <a:lnTo>
                      <a:pt x="1374" y="153"/>
                    </a:lnTo>
                    <a:lnTo>
                      <a:pt x="1290" y="98"/>
                    </a:lnTo>
                    <a:lnTo>
                      <a:pt x="1221" y="70"/>
                    </a:lnTo>
                    <a:lnTo>
                      <a:pt x="1054" y="15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77"/>
              <p:cNvSpPr/>
              <p:nvPr/>
            </p:nvSpPr>
            <p:spPr>
              <a:xfrm>
                <a:off x="2521025" y="1374500"/>
                <a:ext cx="27075" cy="16675"/>
              </a:xfrm>
              <a:custGeom>
                <a:rect b="b" l="l" r="r" t="t"/>
                <a:pathLst>
                  <a:path extrusionOk="0" h="667" w="1083">
                    <a:moveTo>
                      <a:pt x="555" y="0"/>
                    </a:moveTo>
                    <a:lnTo>
                      <a:pt x="444" y="14"/>
                    </a:lnTo>
                    <a:lnTo>
                      <a:pt x="347" y="42"/>
                    </a:lnTo>
                    <a:lnTo>
                      <a:pt x="250" y="84"/>
                    </a:lnTo>
                    <a:lnTo>
                      <a:pt x="167" y="153"/>
                    </a:lnTo>
                    <a:lnTo>
                      <a:pt x="98" y="236"/>
                    </a:lnTo>
                    <a:lnTo>
                      <a:pt x="42" y="319"/>
                    </a:lnTo>
                    <a:lnTo>
                      <a:pt x="14" y="417"/>
                    </a:lnTo>
                    <a:lnTo>
                      <a:pt x="1" y="528"/>
                    </a:lnTo>
                    <a:lnTo>
                      <a:pt x="14" y="611"/>
                    </a:lnTo>
                    <a:lnTo>
                      <a:pt x="28" y="639"/>
                    </a:lnTo>
                    <a:lnTo>
                      <a:pt x="42" y="652"/>
                    </a:lnTo>
                    <a:lnTo>
                      <a:pt x="98" y="652"/>
                    </a:lnTo>
                    <a:lnTo>
                      <a:pt x="153" y="639"/>
                    </a:lnTo>
                    <a:lnTo>
                      <a:pt x="333" y="569"/>
                    </a:lnTo>
                    <a:lnTo>
                      <a:pt x="431" y="541"/>
                    </a:lnTo>
                    <a:lnTo>
                      <a:pt x="541" y="541"/>
                    </a:lnTo>
                    <a:lnTo>
                      <a:pt x="652" y="555"/>
                    </a:lnTo>
                    <a:lnTo>
                      <a:pt x="750" y="583"/>
                    </a:lnTo>
                    <a:lnTo>
                      <a:pt x="930" y="652"/>
                    </a:lnTo>
                    <a:lnTo>
                      <a:pt x="985" y="666"/>
                    </a:lnTo>
                    <a:lnTo>
                      <a:pt x="1041" y="666"/>
                    </a:lnTo>
                    <a:lnTo>
                      <a:pt x="1055" y="652"/>
                    </a:lnTo>
                    <a:lnTo>
                      <a:pt x="1069" y="625"/>
                    </a:lnTo>
                    <a:lnTo>
                      <a:pt x="1082" y="541"/>
                    </a:lnTo>
                    <a:lnTo>
                      <a:pt x="1082" y="444"/>
                    </a:lnTo>
                    <a:lnTo>
                      <a:pt x="1041" y="333"/>
                    </a:lnTo>
                    <a:lnTo>
                      <a:pt x="999" y="250"/>
                    </a:lnTo>
                    <a:lnTo>
                      <a:pt x="930" y="167"/>
                    </a:lnTo>
                    <a:lnTo>
                      <a:pt x="861" y="98"/>
                    </a:lnTo>
                    <a:lnTo>
                      <a:pt x="763" y="56"/>
                    </a:lnTo>
                    <a:lnTo>
                      <a:pt x="666" y="14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77"/>
              <p:cNvSpPr/>
              <p:nvPr/>
            </p:nvSpPr>
            <p:spPr>
              <a:xfrm>
                <a:off x="2422550" y="554375"/>
                <a:ext cx="675175" cy="323575"/>
              </a:xfrm>
              <a:custGeom>
                <a:rect b="b" l="l" r="r" t="t"/>
                <a:pathLst>
                  <a:path extrusionOk="0" h="12943" w="27007">
                    <a:moveTo>
                      <a:pt x="12387" y="0"/>
                    </a:moveTo>
                    <a:lnTo>
                      <a:pt x="11943" y="14"/>
                    </a:lnTo>
                    <a:lnTo>
                      <a:pt x="11513" y="42"/>
                    </a:lnTo>
                    <a:lnTo>
                      <a:pt x="11083" y="70"/>
                    </a:lnTo>
                    <a:lnTo>
                      <a:pt x="10639" y="111"/>
                    </a:lnTo>
                    <a:lnTo>
                      <a:pt x="10209" y="167"/>
                    </a:lnTo>
                    <a:lnTo>
                      <a:pt x="9793" y="222"/>
                    </a:lnTo>
                    <a:lnTo>
                      <a:pt x="8947" y="375"/>
                    </a:lnTo>
                    <a:lnTo>
                      <a:pt x="8129" y="541"/>
                    </a:lnTo>
                    <a:lnTo>
                      <a:pt x="7338" y="736"/>
                    </a:lnTo>
                    <a:lnTo>
                      <a:pt x="6575" y="944"/>
                    </a:lnTo>
                    <a:lnTo>
                      <a:pt x="5854" y="1166"/>
                    </a:lnTo>
                    <a:lnTo>
                      <a:pt x="5174" y="1388"/>
                    </a:lnTo>
                    <a:lnTo>
                      <a:pt x="4550" y="1623"/>
                    </a:lnTo>
                    <a:lnTo>
                      <a:pt x="3981" y="1831"/>
                    </a:lnTo>
                    <a:lnTo>
                      <a:pt x="3482" y="2053"/>
                    </a:lnTo>
                    <a:lnTo>
                      <a:pt x="3038" y="2234"/>
                    </a:lnTo>
                    <a:lnTo>
                      <a:pt x="2844" y="2345"/>
                    </a:lnTo>
                    <a:lnTo>
                      <a:pt x="2649" y="2456"/>
                    </a:lnTo>
                    <a:lnTo>
                      <a:pt x="2469" y="2567"/>
                    </a:lnTo>
                    <a:lnTo>
                      <a:pt x="2289" y="2705"/>
                    </a:lnTo>
                    <a:lnTo>
                      <a:pt x="2122" y="2844"/>
                    </a:lnTo>
                    <a:lnTo>
                      <a:pt x="1970" y="2997"/>
                    </a:lnTo>
                    <a:lnTo>
                      <a:pt x="1803" y="3163"/>
                    </a:lnTo>
                    <a:lnTo>
                      <a:pt x="1665" y="3329"/>
                    </a:lnTo>
                    <a:lnTo>
                      <a:pt x="1387" y="3662"/>
                    </a:lnTo>
                    <a:lnTo>
                      <a:pt x="1138" y="4023"/>
                    </a:lnTo>
                    <a:lnTo>
                      <a:pt x="916" y="4384"/>
                    </a:lnTo>
                    <a:lnTo>
                      <a:pt x="721" y="4744"/>
                    </a:lnTo>
                    <a:lnTo>
                      <a:pt x="541" y="5091"/>
                    </a:lnTo>
                    <a:lnTo>
                      <a:pt x="402" y="5424"/>
                    </a:lnTo>
                    <a:lnTo>
                      <a:pt x="278" y="5715"/>
                    </a:lnTo>
                    <a:lnTo>
                      <a:pt x="167" y="5979"/>
                    </a:lnTo>
                    <a:lnTo>
                      <a:pt x="42" y="6367"/>
                    </a:lnTo>
                    <a:lnTo>
                      <a:pt x="0" y="6520"/>
                    </a:lnTo>
                    <a:lnTo>
                      <a:pt x="0" y="6520"/>
                    </a:lnTo>
                    <a:lnTo>
                      <a:pt x="402" y="6506"/>
                    </a:lnTo>
                    <a:lnTo>
                      <a:pt x="805" y="6520"/>
                    </a:lnTo>
                    <a:lnTo>
                      <a:pt x="1221" y="6548"/>
                    </a:lnTo>
                    <a:lnTo>
                      <a:pt x="1623" y="6589"/>
                    </a:lnTo>
                    <a:lnTo>
                      <a:pt x="2039" y="6631"/>
                    </a:lnTo>
                    <a:lnTo>
                      <a:pt x="2455" y="6700"/>
                    </a:lnTo>
                    <a:lnTo>
                      <a:pt x="2885" y="6769"/>
                    </a:lnTo>
                    <a:lnTo>
                      <a:pt x="3288" y="6839"/>
                    </a:lnTo>
                    <a:lnTo>
                      <a:pt x="4120" y="7019"/>
                    </a:lnTo>
                    <a:lnTo>
                      <a:pt x="4924" y="7227"/>
                    </a:lnTo>
                    <a:lnTo>
                      <a:pt x="5687" y="7449"/>
                    </a:lnTo>
                    <a:lnTo>
                      <a:pt x="6422" y="7671"/>
                    </a:lnTo>
                    <a:lnTo>
                      <a:pt x="7102" y="7907"/>
                    </a:lnTo>
                    <a:lnTo>
                      <a:pt x="7726" y="8129"/>
                    </a:lnTo>
                    <a:lnTo>
                      <a:pt x="8281" y="8337"/>
                    </a:lnTo>
                    <a:lnTo>
                      <a:pt x="8753" y="8531"/>
                    </a:lnTo>
                    <a:lnTo>
                      <a:pt x="9432" y="8809"/>
                    </a:lnTo>
                    <a:lnTo>
                      <a:pt x="9668" y="8919"/>
                    </a:lnTo>
                    <a:lnTo>
                      <a:pt x="9668" y="8975"/>
                    </a:lnTo>
                    <a:lnTo>
                      <a:pt x="9654" y="9128"/>
                    </a:lnTo>
                    <a:lnTo>
                      <a:pt x="9668" y="9239"/>
                    </a:lnTo>
                    <a:lnTo>
                      <a:pt x="9682" y="9363"/>
                    </a:lnTo>
                    <a:lnTo>
                      <a:pt x="9724" y="9488"/>
                    </a:lnTo>
                    <a:lnTo>
                      <a:pt x="9779" y="9641"/>
                    </a:lnTo>
                    <a:lnTo>
                      <a:pt x="9862" y="9793"/>
                    </a:lnTo>
                    <a:lnTo>
                      <a:pt x="9987" y="9932"/>
                    </a:lnTo>
                    <a:lnTo>
                      <a:pt x="10140" y="10085"/>
                    </a:lnTo>
                    <a:lnTo>
                      <a:pt x="10334" y="10237"/>
                    </a:lnTo>
                    <a:lnTo>
                      <a:pt x="10556" y="10376"/>
                    </a:lnTo>
                    <a:lnTo>
                      <a:pt x="10847" y="10501"/>
                    </a:lnTo>
                    <a:lnTo>
                      <a:pt x="11166" y="10612"/>
                    </a:lnTo>
                    <a:lnTo>
                      <a:pt x="11555" y="10709"/>
                    </a:lnTo>
                    <a:lnTo>
                      <a:pt x="11777" y="10750"/>
                    </a:lnTo>
                    <a:lnTo>
                      <a:pt x="11985" y="10764"/>
                    </a:lnTo>
                    <a:lnTo>
                      <a:pt x="12179" y="10750"/>
                    </a:lnTo>
                    <a:lnTo>
                      <a:pt x="12387" y="10737"/>
                    </a:lnTo>
                    <a:lnTo>
                      <a:pt x="12581" y="10695"/>
                    </a:lnTo>
                    <a:lnTo>
                      <a:pt x="12775" y="10640"/>
                    </a:lnTo>
                    <a:lnTo>
                      <a:pt x="12983" y="10570"/>
                    </a:lnTo>
                    <a:lnTo>
                      <a:pt x="13178" y="10487"/>
                    </a:lnTo>
                    <a:lnTo>
                      <a:pt x="13372" y="10404"/>
                    </a:lnTo>
                    <a:lnTo>
                      <a:pt x="13566" y="10293"/>
                    </a:lnTo>
                    <a:lnTo>
                      <a:pt x="13982" y="10071"/>
                    </a:lnTo>
                    <a:lnTo>
                      <a:pt x="14842" y="9558"/>
                    </a:lnTo>
                    <a:lnTo>
                      <a:pt x="15300" y="9308"/>
                    </a:lnTo>
                    <a:lnTo>
                      <a:pt x="15813" y="9044"/>
                    </a:lnTo>
                    <a:lnTo>
                      <a:pt x="16077" y="8933"/>
                    </a:lnTo>
                    <a:lnTo>
                      <a:pt x="16340" y="8822"/>
                    </a:lnTo>
                    <a:lnTo>
                      <a:pt x="16631" y="8711"/>
                    </a:lnTo>
                    <a:lnTo>
                      <a:pt x="16923" y="8614"/>
                    </a:lnTo>
                    <a:lnTo>
                      <a:pt x="17242" y="8531"/>
                    </a:lnTo>
                    <a:lnTo>
                      <a:pt x="17561" y="8448"/>
                    </a:lnTo>
                    <a:lnTo>
                      <a:pt x="17894" y="8392"/>
                    </a:lnTo>
                    <a:lnTo>
                      <a:pt x="18254" y="8351"/>
                    </a:lnTo>
                    <a:lnTo>
                      <a:pt x="18615" y="8309"/>
                    </a:lnTo>
                    <a:lnTo>
                      <a:pt x="19003" y="8295"/>
                    </a:lnTo>
                    <a:lnTo>
                      <a:pt x="19392" y="8309"/>
                    </a:lnTo>
                    <a:lnTo>
                      <a:pt x="19822" y="8323"/>
                    </a:lnTo>
                    <a:lnTo>
                      <a:pt x="20044" y="8351"/>
                    </a:lnTo>
                    <a:lnTo>
                      <a:pt x="20238" y="8379"/>
                    </a:lnTo>
                    <a:lnTo>
                      <a:pt x="20391" y="8420"/>
                    </a:lnTo>
                    <a:lnTo>
                      <a:pt x="20515" y="8476"/>
                    </a:lnTo>
                    <a:lnTo>
                      <a:pt x="20612" y="8517"/>
                    </a:lnTo>
                    <a:lnTo>
                      <a:pt x="20682" y="8587"/>
                    </a:lnTo>
                    <a:lnTo>
                      <a:pt x="20723" y="8656"/>
                    </a:lnTo>
                    <a:lnTo>
                      <a:pt x="20751" y="8725"/>
                    </a:lnTo>
                    <a:lnTo>
                      <a:pt x="20765" y="8795"/>
                    </a:lnTo>
                    <a:lnTo>
                      <a:pt x="20751" y="8878"/>
                    </a:lnTo>
                    <a:lnTo>
                      <a:pt x="20723" y="8961"/>
                    </a:lnTo>
                    <a:lnTo>
                      <a:pt x="20696" y="9058"/>
                    </a:lnTo>
                    <a:lnTo>
                      <a:pt x="20599" y="9252"/>
                    </a:lnTo>
                    <a:lnTo>
                      <a:pt x="20488" y="9447"/>
                    </a:lnTo>
                    <a:lnTo>
                      <a:pt x="20391" y="9655"/>
                    </a:lnTo>
                    <a:lnTo>
                      <a:pt x="20363" y="9766"/>
                    </a:lnTo>
                    <a:lnTo>
                      <a:pt x="20321" y="9877"/>
                    </a:lnTo>
                    <a:lnTo>
                      <a:pt x="20307" y="9988"/>
                    </a:lnTo>
                    <a:lnTo>
                      <a:pt x="20307" y="10085"/>
                    </a:lnTo>
                    <a:lnTo>
                      <a:pt x="20321" y="10196"/>
                    </a:lnTo>
                    <a:lnTo>
                      <a:pt x="20363" y="10307"/>
                    </a:lnTo>
                    <a:lnTo>
                      <a:pt x="20418" y="10404"/>
                    </a:lnTo>
                    <a:lnTo>
                      <a:pt x="20501" y="10515"/>
                    </a:lnTo>
                    <a:lnTo>
                      <a:pt x="20612" y="10612"/>
                    </a:lnTo>
                    <a:lnTo>
                      <a:pt x="20751" y="10709"/>
                    </a:lnTo>
                    <a:lnTo>
                      <a:pt x="20918" y="10806"/>
                    </a:lnTo>
                    <a:lnTo>
                      <a:pt x="21126" y="10903"/>
                    </a:lnTo>
                    <a:lnTo>
                      <a:pt x="21375" y="10986"/>
                    </a:lnTo>
                    <a:lnTo>
                      <a:pt x="21667" y="11070"/>
                    </a:lnTo>
                    <a:lnTo>
                      <a:pt x="22221" y="11208"/>
                    </a:lnTo>
                    <a:lnTo>
                      <a:pt x="22721" y="11291"/>
                    </a:lnTo>
                    <a:lnTo>
                      <a:pt x="23179" y="11361"/>
                    </a:lnTo>
                    <a:lnTo>
                      <a:pt x="23581" y="11389"/>
                    </a:lnTo>
                    <a:lnTo>
                      <a:pt x="23955" y="11416"/>
                    </a:lnTo>
                    <a:lnTo>
                      <a:pt x="24288" y="11430"/>
                    </a:lnTo>
                    <a:lnTo>
                      <a:pt x="24593" y="11444"/>
                    </a:lnTo>
                    <a:lnTo>
                      <a:pt x="24871" y="11458"/>
                    </a:lnTo>
                    <a:lnTo>
                      <a:pt x="25148" y="11500"/>
                    </a:lnTo>
                    <a:lnTo>
                      <a:pt x="25398" y="11569"/>
                    </a:lnTo>
                    <a:lnTo>
                      <a:pt x="25523" y="11610"/>
                    </a:lnTo>
                    <a:lnTo>
                      <a:pt x="25648" y="11666"/>
                    </a:lnTo>
                    <a:lnTo>
                      <a:pt x="25772" y="11721"/>
                    </a:lnTo>
                    <a:lnTo>
                      <a:pt x="25897" y="11805"/>
                    </a:lnTo>
                    <a:lnTo>
                      <a:pt x="26022" y="11888"/>
                    </a:lnTo>
                    <a:lnTo>
                      <a:pt x="26161" y="11985"/>
                    </a:lnTo>
                    <a:lnTo>
                      <a:pt x="26286" y="12110"/>
                    </a:lnTo>
                    <a:lnTo>
                      <a:pt x="26424" y="12235"/>
                    </a:lnTo>
                    <a:lnTo>
                      <a:pt x="26702" y="12554"/>
                    </a:lnTo>
                    <a:lnTo>
                      <a:pt x="27007" y="12942"/>
                    </a:lnTo>
                    <a:lnTo>
                      <a:pt x="26951" y="12720"/>
                    </a:lnTo>
                    <a:lnTo>
                      <a:pt x="26799" y="12110"/>
                    </a:lnTo>
                    <a:lnTo>
                      <a:pt x="26535" y="11194"/>
                    </a:lnTo>
                    <a:lnTo>
                      <a:pt x="26175" y="10057"/>
                    </a:lnTo>
                    <a:lnTo>
                      <a:pt x="25967" y="9433"/>
                    </a:lnTo>
                    <a:lnTo>
                      <a:pt x="25731" y="8781"/>
                    </a:lnTo>
                    <a:lnTo>
                      <a:pt x="25481" y="8101"/>
                    </a:lnTo>
                    <a:lnTo>
                      <a:pt x="25204" y="7421"/>
                    </a:lnTo>
                    <a:lnTo>
                      <a:pt x="24912" y="6742"/>
                    </a:lnTo>
                    <a:lnTo>
                      <a:pt x="24607" y="6090"/>
                    </a:lnTo>
                    <a:lnTo>
                      <a:pt x="24288" y="5452"/>
                    </a:lnTo>
                    <a:lnTo>
                      <a:pt x="23941" y="4841"/>
                    </a:lnTo>
                    <a:lnTo>
                      <a:pt x="23761" y="4550"/>
                    </a:lnTo>
                    <a:lnTo>
                      <a:pt x="23581" y="4287"/>
                    </a:lnTo>
                    <a:lnTo>
                      <a:pt x="23401" y="4023"/>
                    </a:lnTo>
                    <a:lnTo>
                      <a:pt x="23206" y="3773"/>
                    </a:lnTo>
                    <a:lnTo>
                      <a:pt x="23012" y="3538"/>
                    </a:lnTo>
                    <a:lnTo>
                      <a:pt x="22818" y="3316"/>
                    </a:lnTo>
                    <a:lnTo>
                      <a:pt x="22610" y="3108"/>
                    </a:lnTo>
                    <a:lnTo>
                      <a:pt x="22388" y="2913"/>
                    </a:lnTo>
                    <a:lnTo>
                      <a:pt x="22180" y="2719"/>
                    </a:lnTo>
                    <a:lnTo>
                      <a:pt x="21944" y="2539"/>
                    </a:lnTo>
                    <a:lnTo>
                      <a:pt x="21722" y="2372"/>
                    </a:lnTo>
                    <a:lnTo>
                      <a:pt x="21472" y="2206"/>
                    </a:lnTo>
                    <a:lnTo>
                      <a:pt x="21237" y="2053"/>
                    </a:lnTo>
                    <a:lnTo>
                      <a:pt x="20973" y="1915"/>
                    </a:lnTo>
                    <a:lnTo>
                      <a:pt x="20723" y="1776"/>
                    </a:lnTo>
                    <a:lnTo>
                      <a:pt x="20446" y="1651"/>
                    </a:lnTo>
                    <a:lnTo>
                      <a:pt x="20169" y="1526"/>
                    </a:lnTo>
                    <a:lnTo>
                      <a:pt x="19891" y="1401"/>
                    </a:lnTo>
                    <a:lnTo>
                      <a:pt x="19295" y="1193"/>
                    </a:lnTo>
                    <a:lnTo>
                      <a:pt x="18671" y="999"/>
                    </a:lnTo>
                    <a:lnTo>
                      <a:pt x="18019" y="819"/>
                    </a:lnTo>
                    <a:lnTo>
                      <a:pt x="17311" y="652"/>
                    </a:lnTo>
                    <a:lnTo>
                      <a:pt x="16576" y="500"/>
                    </a:lnTo>
                    <a:lnTo>
                      <a:pt x="15799" y="347"/>
                    </a:lnTo>
                    <a:lnTo>
                      <a:pt x="14967" y="195"/>
                    </a:lnTo>
                    <a:lnTo>
                      <a:pt x="14551" y="125"/>
                    </a:lnTo>
                    <a:lnTo>
                      <a:pt x="14121" y="70"/>
                    </a:lnTo>
                    <a:lnTo>
                      <a:pt x="13691" y="42"/>
                    </a:lnTo>
                    <a:lnTo>
                      <a:pt x="13261" y="14"/>
                    </a:lnTo>
                    <a:lnTo>
                      <a:pt x="1281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77"/>
              <p:cNvSpPr/>
              <p:nvPr/>
            </p:nvSpPr>
            <p:spPr>
              <a:xfrm>
                <a:off x="2455150" y="2069450"/>
                <a:ext cx="157450" cy="429325"/>
              </a:xfrm>
              <a:custGeom>
                <a:rect b="b" l="l" r="r" t="t"/>
                <a:pathLst>
                  <a:path extrusionOk="0" h="17173" w="6298">
                    <a:moveTo>
                      <a:pt x="4675" y="1526"/>
                    </a:moveTo>
                    <a:lnTo>
                      <a:pt x="4258" y="8073"/>
                    </a:lnTo>
                    <a:lnTo>
                      <a:pt x="2344" y="7490"/>
                    </a:lnTo>
                    <a:lnTo>
                      <a:pt x="2441" y="1526"/>
                    </a:lnTo>
                    <a:close/>
                    <a:moveTo>
                      <a:pt x="2566" y="9391"/>
                    </a:moveTo>
                    <a:lnTo>
                      <a:pt x="4702" y="10112"/>
                    </a:lnTo>
                    <a:lnTo>
                      <a:pt x="4480" y="15799"/>
                    </a:lnTo>
                    <a:lnTo>
                      <a:pt x="1859" y="15799"/>
                    </a:lnTo>
                    <a:lnTo>
                      <a:pt x="2566" y="9391"/>
                    </a:lnTo>
                    <a:close/>
                    <a:moveTo>
                      <a:pt x="2594" y="0"/>
                    </a:moveTo>
                    <a:lnTo>
                      <a:pt x="680" y="888"/>
                    </a:lnTo>
                    <a:lnTo>
                      <a:pt x="680" y="7712"/>
                    </a:lnTo>
                    <a:lnTo>
                      <a:pt x="1914" y="8725"/>
                    </a:lnTo>
                    <a:lnTo>
                      <a:pt x="555" y="10084"/>
                    </a:lnTo>
                    <a:lnTo>
                      <a:pt x="0" y="15633"/>
                    </a:lnTo>
                    <a:lnTo>
                      <a:pt x="555" y="17172"/>
                    </a:lnTo>
                    <a:lnTo>
                      <a:pt x="5354" y="17172"/>
                    </a:lnTo>
                    <a:lnTo>
                      <a:pt x="6034" y="15896"/>
                    </a:lnTo>
                    <a:lnTo>
                      <a:pt x="6256" y="9599"/>
                    </a:lnTo>
                    <a:lnTo>
                      <a:pt x="4675" y="8683"/>
                    </a:lnTo>
                    <a:lnTo>
                      <a:pt x="5895" y="8101"/>
                    </a:lnTo>
                    <a:lnTo>
                      <a:pt x="6297" y="305"/>
                    </a:lnTo>
                    <a:lnTo>
                      <a:pt x="25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092" name="Google Shape;2092;p77"/>
            <p:cNvCxnSpPr/>
            <p:nvPr/>
          </p:nvCxnSpPr>
          <p:spPr>
            <a:xfrm>
              <a:off x="476250" y="4732075"/>
              <a:ext cx="2114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93" name="Google Shape;2093;p77"/>
          <p:cNvGrpSpPr/>
          <p:nvPr/>
        </p:nvGrpSpPr>
        <p:grpSpPr>
          <a:xfrm>
            <a:off x="3689388" y="1841100"/>
            <a:ext cx="1765200" cy="1461305"/>
            <a:chOff x="3689388" y="1841100"/>
            <a:chExt cx="1765200" cy="1461305"/>
          </a:xfrm>
        </p:grpSpPr>
        <p:sp>
          <p:nvSpPr>
            <p:cNvPr id="2094" name="Google Shape;2094;p77"/>
            <p:cNvSpPr txBox="1"/>
            <p:nvPr/>
          </p:nvSpPr>
          <p:spPr>
            <a:xfrm>
              <a:off x="3949638" y="1841100"/>
              <a:ext cx="1244700" cy="85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</a:t>
              </a:r>
              <a:r>
                <a:rPr b="1" i="0" lang="fr" sz="40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X</a:t>
              </a:r>
              <a:endParaRPr b="1" i="0" sz="40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5" name="Google Shape;2095;p77"/>
            <p:cNvSpPr txBox="1"/>
            <p:nvPr/>
          </p:nvSpPr>
          <p:spPr>
            <a:xfrm>
              <a:off x="3689388" y="2693405"/>
              <a:ext cx="17652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but it’s a very hot place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6" name="Google Shape;2096;p77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i="0" lang="fr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7" name="Google Shape;2097;p77"/>
          <p:cNvSpPr txBox="1"/>
          <p:nvPr/>
        </p:nvSpPr>
        <p:spPr>
          <a:xfrm>
            <a:off x="2384475" y="1347300"/>
            <a:ext cx="11970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1965-1980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/>
        </p:nvSpPr>
        <p:spPr>
          <a:xfrm>
            <a:off x="1333925" y="-3750"/>
            <a:ext cx="22719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51"/>
          <p:cNvSpPr txBox="1"/>
          <p:nvPr>
            <p:ph type="title"/>
          </p:nvPr>
        </p:nvSpPr>
        <p:spPr>
          <a:xfrm>
            <a:off x="3240900" y="675875"/>
            <a:ext cx="4512300" cy="4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100">
                <a:latin typeface="Times New Roman"/>
                <a:ea typeface="Times New Roman"/>
                <a:cs typeface="Times New Roman"/>
                <a:sym typeface="Times New Roman"/>
              </a:rPr>
              <a:t>Problem ?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8" name="Google Shape;398;p51"/>
          <p:cNvCxnSpPr>
            <a:stCxn id="399" idx="2"/>
            <a:endCxn id="400" idx="0"/>
          </p:cNvCxnSpPr>
          <p:nvPr/>
        </p:nvCxnSpPr>
        <p:spPr>
          <a:xfrm flipH="1" rot="-5400000">
            <a:off x="5157900" y="1185100"/>
            <a:ext cx="5985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1" name="Google Shape;401;p51"/>
          <p:cNvCxnSpPr>
            <a:stCxn id="402" idx="0"/>
            <a:endCxn id="399" idx="2"/>
          </p:cNvCxnSpPr>
          <p:nvPr/>
        </p:nvCxnSpPr>
        <p:spPr>
          <a:xfrm rot="-5400000">
            <a:off x="3387600" y="1185200"/>
            <a:ext cx="598500" cy="1770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3" name="Google Shape;403;p51"/>
          <p:cNvCxnSpPr>
            <a:stCxn id="402" idx="2"/>
            <a:endCxn id="404" idx="0"/>
          </p:cNvCxnSpPr>
          <p:nvPr/>
        </p:nvCxnSpPr>
        <p:spPr>
          <a:xfrm flipH="1" rot="-5400000">
            <a:off x="28815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5" name="Google Shape;405;p51"/>
          <p:cNvCxnSpPr>
            <a:stCxn id="406" idx="0"/>
            <a:endCxn id="402" idx="2"/>
          </p:cNvCxnSpPr>
          <p:nvPr/>
        </p:nvCxnSpPr>
        <p:spPr>
          <a:xfrm rot="-5400000">
            <a:off x="20362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7" name="Google Shape;407;p51"/>
          <p:cNvCxnSpPr>
            <a:stCxn id="400" idx="2"/>
            <a:endCxn id="408" idx="0"/>
          </p:cNvCxnSpPr>
          <p:nvPr/>
        </p:nvCxnSpPr>
        <p:spPr>
          <a:xfrm flipH="1" rot="-5400000">
            <a:off x="642210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9" name="Google Shape;409;p51"/>
          <p:cNvCxnSpPr>
            <a:stCxn id="410" idx="0"/>
            <a:endCxn id="400" idx="2"/>
          </p:cNvCxnSpPr>
          <p:nvPr/>
        </p:nvCxnSpPr>
        <p:spPr>
          <a:xfrm rot="-5400000">
            <a:off x="5576850" y="2656100"/>
            <a:ext cx="685800" cy="845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99" name="Google Shape;399;p51"/>
          <p:cNvSpPr txBox="1"/>
          <p:nvPr/>
        </p:nvSpPr>
        <p:spPr>
          <a:xfrm>
            <a:off x="3801750" y="1355500"/>
            <a:ext cx="1540500" cy="4155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Married woman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51"/>
          <p:cNvSpPr txBox="1"/>
          <p:nvPr/>
        </p:nvSpPr>
        <p:spPr>
          <a:xfrm>
            <a:off x="20326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5573250" y="23696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51"/>
          <p:cNvSpPr txBox="1"/>
          <p:nvPr/>
        </p:nvSpPr>
        <p:spPr>
          <a:xfrm>
            <a:off x="64185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51"/>
          <p:cNvSpPr txBox="1"/>
          <p:nvPr/>
        </p:nvSpPr>
        <p:spPr>
          <a:xfrm>
            <a:off x="47280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51"/>
          <p:cNvSpPr txBox="1"/>
          <p:nvPr/>
        </p:nvSpPr>
        <p:spPr>
          <a:xfrm>
            <a:off x="28779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51"/>
          <p:cNvSpPr txBox="1"/>
          <p:nvPr/>
        </p:nvSpPr>
        <p:spPr>
          <a:xfrm>
            <a:off x="1187400" y="34217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A72A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78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2103" name="Google Shape;2103;p78"/>
          <p:cNvGrpSpPr/>
          <p:nvPr/>
        </p:nvGrpSpPr>
        <p:grpSpPr>
          <a:xfrm>
            <a:off x="5200567" y="3503275"/>
            <a:ext cx="1228944" cy="1228944"/>
            <a:chOff x="5200567" y="3503275"/>
            <a:chExt cx="1228944" cy="1228944"/>
          </a:xfrm>
        </p:grpSpPr>
        <p:sp>
          <p:nvSpPr>
            <p:cNvPr id="2104" name="Google Shape;2104;p78"/>
            <p:cNvSpPr/>
            <p:nvPr/>
          </p:nvSpPr>
          <p:spPr>
            <a:xfrm rot="2700000">
              <a:off x="5341091" y="3474519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8"/>
            <p:cNvSpPr/>
            <p:nvPr/>
          </p:nvSpPr>
          <p:spPr>
            <a:xfrm rot="2700000">
              <a:off x="5435241" y="3568668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8"/>
            <p:cNvSpPr/>
            <p:nvPr/>
          </p:nvSpPr>
          <p:spPr>
            <a:xfrm rot="2700000">
              <a:off x="5529390" y="366281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8"/>
            <p:cNvSpPr/>
            <p:nvPr/>
          </p:nvSpPr>
          <p:spPr>
            <a:xfrm rot="2700000">
              <a:off x="5623539" y="375696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8"/>
            <p:cNvSpPr/>
            <p:nvPr/>
          </p:nvSpPr>
          <p:spPr>
            <a:xfrm rot="2700000">
              <a:off x="5717689" y="3851116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8"/>
            <p:cNvSpPr/>
            <p:nvPr/>
          </p:nvSpPr>
          <p:spPr>
            <a:xfrm rot="2700000">
              <a:off x="5811838" y="394526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8"/>
            <p:cNvSpPr/>
            <p:nvPr/>
          </p:nvSpPr>
          <p:spPr>
            <a:xfrm rot="2700000">
              <a:off x="5905987" y="403941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8"/>
            <p:cNvSpPr/>
            <p:nvPr/>
          </p:nvSpPr>
          <p:spPr>
            <a:xfrm rot="2700000">
              <a:off x="6000137" y="4133564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8"/>
            <p:cNvSpPr/>
            <p:nvPr/>
          </p:nvSpPr>
          <p:spPr>
            <a:xfrm rot="2700000">
              <a:off x="6094286" y="422771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8"/>
            <p:cNvSpPr/>
            <p:nvPr/>
          </p:nvSpPr>
          <p:spPr>
            <a:xfrm rot="2700000">
              <a:off x="6188435" y="432186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4" name="Google Shape;2114;p78"/>
          <p:cNvGrpSpPr/>
          <p:nvPr/>
        </p:nvGrpSpPr>
        <p:grpSpPr>
          <a:xfrm>
            <a:off x="3740654" y="1017316"/>
            <a:ext cx="1662683" cy="3714759"/>
            <a:chOff x="1609042" y="866766"/>
            <a:chExt cx="1662683" cy="3714759"/>
          </a:xfrm>
        </p:grpSpPr>
        <p:grpSp>
          <p:nvGrpSpPr>
            <p:cNvPr id="2115" name="Google Shape;2115;p78"/>
            <p:cNvGrpSpPr/>
            <p:nvPr/>
          </p:nvGrpSpPr>
          <p:grpSpPr>
            <a:xfrm>
              <a:off x="1609042" y="866766"/>
              <a:ext cx="1546330" cy="3712702"/>
              <a:chOff x="4152250" y="238125"/>
              <a:chExt cx="2181925" cy="5238750"/>
            </a:xfrm>
          </p:grpSpPr>
          <p:sp>
            <p:nvSpPr>
              <p:cNvPr id="2116" name="Google Shape;2116;p78"/>
              <p:cNvSpPr/>
              <p:nvPr/>
            </p:nvSpPr>
            <p:spPr>
              <a:xfrm>
                <a:off x="4650925" y="1504550"/>
                <a:ext cx="1019525" cy="1337875"/>
              </a:xfrm>
              <a:custGeom>
                <a:rect b="b" l="l" r="r" t="t"/>
                <a:pathLst>
                  <a:path extrusionOk="0" h="53515" w="40781">
                    <a:moveTo>
                      <a:pt x="31529" y="0"/>
                    </a:moveTo>
                    <a:lnTo>
                      <a:pt x="30835" y="14"/>
                    </a:lnTo>
                    <a:lnTo>
                      <a:pt x="30156" y="42"/>
                    </a:lnTo>
                    <a:lnTo>
                      <a:pt x="29504" y="83"/>
                    </a:lnTo>
                    <a:lnTo>
                      <a:pt x="28866" y="139"/>
                    </a:lnTo>
                    <a:lnTo>
                      <a:pt x="28242" y="194"/>
                    </a:lnTo>
                    <a:lnTo>
                      <a:pt x="27645" y="264"/>
                    </a:lnTo>
                    <a:lnTo>
                      <a:pt x="26522" y="416"/>
                    </a:lnTo>
                    <a:lnTo>
                      <a:pt x="25523" y="569"/>
                    </a:lnTo>
                    <a:lnTo>
                      <a:pt x="24635" y="721"/>
                    </a:lnTo>
                    <a:lnTo>
                      <a:pt x="23886" y="860"/>
                    </a:lnTo>
                    <a:lnTo>
                      <a:pt x="23276" y="957"/>
                    </a:lnTo>
                    <a:lnTo>
                      <a:pt x="23040" y="999"/>
                    </a:lnTo>
                    <a:lnTo>
                      <a:pt x="22846" y="1013"/>
                    </a:lnTo>
                    <a:lnTo>
                      <a:pt x="22693" y="1027"/>
                    </a:lnTo>
                    <a:lnTo>
                      <a:pt x="22582" y="1013"/>
                    </a:lnTo>
                    <a:lnTo>
                      <a:pt x="22277" y="1124"/>
                    </a:lnTo>
                    <a:lnTo>
                      <a:pt x="21930" y="1235"/>
                    </a:lnTo>
                    <a:lnTo>
                      <a:pt x="21486" y="1359"/>
                    </a:lnTo>
                    <a:lnTo>
                      <a:pt x="20945" y="1512"/>
                    </a:lnTo>
                    <a:lnTo>
                      <a:pt x="20335" y="1665"/>
                    </a:lnTo>
                    <a:lnTo>
                      <a:pt x="19683" y="1817"/>
                    </a:lnTo>
                    <a:lnTo>
                      <a:pt x="19017" y="1942"/>
                    </a:lnTo>
                    <a:lnTo>
                      <a:pt x="17325" y="2233"/>
                    </a:lnTo>
                    <a:lnTo>
                      <a:pt x="15744" y="2511"/>
                    </a:lnTo>
                    <a:lnTo>
                      <a:pt x="14260" y="2802"/>
                    </a:lnTo>
                    <a:lnTo>
                      <a:pt x="12872" y="3079"/>
                    </a:lnTo>
                    <a:lnTo>
                      <a:pt x="11582" y="3357"/>
                    </a:lnTo>
                    <a:lnTo>
                      <a:pt x="10376" y="3634"/>
                    </a:lnTo>
                    <a:lnTo>
                      <a:pt x="9266" y="3912"/>
                    </a:lnTo>
                    <a:lnTo>
                      <a:pt x="8226" y="4175"/>
                    </a:lnTo>
                    <a:lnTo>
                      <a:pt x="7269" y="4439"/>
                    </a:lnTo>
                    <a:lnTo>
                      <a:pt x="6395" y="4689"/>
                    </a:lnTo>
                    <a:lnTo>
                      <a:pt x="5590" y="4938"/>
                    </a:lnTo>
                    <a:lnTo>
                      <a:pt x="4855" y="5188"/>
                    </a:lnTo>
                    <a:lnTo>
                      <a:pt x="4189" y="5424"/>
                    </a:lnTo>
                    <a:lnTo>
                      <a:pt x="3593" y="5646"/>
                    </a:lnTo>
                    <a:lnTo>
                      <a:pt x="3038" y="5868"/>
                    </a:lnTo>
                    <a:lnTo>
                      <a:pt x="2566" y="6076"/>
                    </a:lnTo>
                    <a:lnTo>
                      <a:pt x="2136" y="6284"/>
                    </a:lnTo>
                    <a:lnTo>
                      <a:pt x="1748" y="6478"/>
                    </a:lnTo>
                    <a:lnTo>
                      <a:pt x="1415" y="6658"/>
                    </a:lnTo>
                    <a:lnTo>
                      <a:pt x="1138" y="6839"/>
                    </a:lnTo>
                    <a:lnTo>
                      <a:pt x="888" y="7005"/>
                    </a:lnTo>
                    <a:lnTo>
                      <a:pt x="680" y="7144"/>
                    </a:lnTo>
                    <a:lnTo>
                      <a:pt x="513" y="7282"/>
                    </a:lnTo>
                    <a:lnTo>
                      <a:pt x="361" y="7421"/>
                    </a:lnTo>
                    <a:lnTo>
                      <a:pt x="250" y="7532"/>
                    </a:lnTo>
                    <a:lnTo>
                      <a:pt x="167" y="7629"/>
                    </a:lnTo>
                    <a:lnTo>
                      <a:pt x="56" y="7782"/>
                    </a:lnTo>
                    <a:lnTo>
                      <a:pt x="14" y="7879"/>
                    </a:lnTo>
                    <a:lnTo>
                      <a:pt x="0" y="7920"/>
                    </a:lnTo>
                    <a:lnTo>
                      <a:pt x="3163" y="20266"/>
                    </a:lnTo>
                    <a:lnTo>
                      <a:pt x="3967" y="53515"/>
                    </a:lnTo>
                    <a:lnTo>
                      <a:pt x="35427" y="53515"/>
                    </a:lnTo>
                    <a:lnTo>
                      <a:pt x="35413" y="52946"/>
                    </a:lnTo>
                    <a:lnTo>
                      <a:pt x="35385" y="51365"/>
                    </a:lnTo>
                    <a:lnTo>
                      <a:pt x="35371" y="50241"/>
                    </a:lnTo>
                    <a:lnTo>
                      <a:pt x="35371" y="48923"/>
                    </a:lnTo>
                    <a:lnTo>
                      <a:pt x="35385" y="47425"/>
                    </a:lnTo>
                    <a:lnTo>
                      <a:pt x="35413" y="45761"/>
                    </a:lnTo>
                    <a:lnTo>
                      <a:pt x="35454" y="43971"/>
                    </a:lnTo>
                    <a:lnTo>
                      <a:pt x="35510" y="42071"/>
                    </a:lnTo>
                    <a:lnTo>
                      <a:pt x="35593" y="40060"/>
                    </a:lnTo>
                    <a:lnTo>
                      <a:pt x="35704" y="37979"/>
                    </a:lnTo>
                    <a:lnTo>
                      <a:pt x="35843" y="35829"/>
                    </a:lnTo>
                    <a:lnTo>
                      <a:pt x="36009" y="33651"/>
                    </a:lnTo>
                    <a:lnTo>
                      <a:pt x="36106" y="32555"/>
                    </a:lnTo>
                    <a:lnTo>
                      <a:pt x="36217" y="31446"/>
                    </a:lnTo>
                    <a:lnTo>
                      <a:pt x="36342" y="30350"/>
                    </a:lnTo>
                    <a:lnTo>
                      <a:pt x="36467" y="29254"/>
                    </a:lnTo>
                    <a:lnTo>
                      <a:pt x="36592" y="28311"/>
                    </a:lnTo>
                    <a:lnTo>
                      <a:pt x="36731" y="27326"/>
                    </a:lnTo>
                    <a:lnTo>
                      <a:pt x="36883" y="26327"/>
                    </a:lnTo>
                    <a:lnTo>
                      <a:pt x="37050" y="25287"/>
                    </a:lnTo>
                    <a:lnTo>
                      <a:pt x="37424" y="23123"/>
                    </a:lnTo>
                    <a:lnTo>
                      <a:pt x="37826" y="20904"/>
                    </a:lnTo>
                    <a:lnTo>
                      <a:pt x="38256" y="18643"/>
                    </a:lnTo>
                    <a:lnTo>
                      <a:pt x="38686" y="16396"/>
                    </a:lnTo>
                    <a:lnTo>
                      <a:pt x="39116" y="14176"/>
                    </a:lnTo>
                    <a:lnTo>
                      <a:pt x="39519" y="12040"/>
                    </a:lnTo>
                    <a:lnTo>
                      <a:pt x="39893" y="10001"/>
                    </a:lnTo>
                    <a:lnTo>
                      <a:pt x="40212" y="8101"/>
                    </a:lnTo>
                    <a:lnTo>
                      <a:pt x="40351" y="7213"/>
                    </a:lnTo>
                    <a:lnTo>
                      <a:pt x="40476" y="6381"/>
                    </a:lnTo>
                    <a:lnTo>
                      <a:pt x="40587" y="5590"/>
                    </a:lnTo>
                    <a:lnTo>
                      <a:pt x="40670" y="4869"/>
                    </a:lnTo>
                    <a:lnTo>
                      <a:pt x="40725" y="4203"/>
                    </a:lnTo>
                    <a:lnTo>
                      <a:pt x="40767" y="3607"/>
                    </a:lnTo>
                    <a:lnTo>
                      <a:pt x="40781" y="3066"/>
                    </a:lnTo>
                    <a:lnTo>
                      <a:pt x="40767" y="2622"/>
                    </a:lnTo>
                    <a:lnTo>
                      <a:pt x="40753" y="2414"/>
                    </a:lnTo>
                    <a:lnTo>
                      <a:pt x="40725" y="2233"/>
                    </a:lnTo>
                    <a:lnTo>
                      <a:pt x="40698" y="2081"/>
                    </a:lnTo>
                    <a:lnTo>
                      <a:pt x="40656" y="1942"/>
                    </a:lnTo>
                    <a:lnTo>
                      <a:pt x="40601" y="1831"/>
                    </a:lnTo>
                    <a:lnTo>
                      <a:pt x="40545" y="1734"/>
                    </a:lnTo>
                    <a:lnTo>
                      <a:pt x="40490" y="1665"/>
                    </a:lnTo>
                    <a:lnTo>
                      <a:pt x="40406" y="1623"/>
                    </a:lnTo>
                    <a:lnTo>
                      <a:pt x="40032" y="1470"/>
                    </a:lnTo>
                    <a:lnTo>
                      <a:pt x="39657" y="1332"/>
                    </a:lnTo>
                    <a:lnTo>
                      <a:pt x="39283" y="1193"/>
                    </a:lnTo>
                    <a:lnTo>
                      <a:pt x="38908" y="1068"/>
                    </a:lnTo>
                    <a:lnTo>
                      <a:pt x="38159" y="832"/>
                    </a:lnTo>
                    <a:lnTo>
                      <a:pt x="37410" y="638"/>
                    </a:lnTo>
                    <a:lnTo>
                      <a:pt x="36647" y="472"/>
                    </a:lnTo>
                    <a:lnTo>
                      <a:pt x="35898" y="333"/>
                    </a:lnTo>
                    <a:lnTo>
                      <a:pt x="35149" y="222"/>
                    </a:lnTo>
                    <a:lnTo>
                      <a:pt x="34400" y="139"/>
                    </a:lnTo>
                    <a:lnTo>
                      <a:pt x="33665" y="69"/>
                    </a:lnTo>
                    <a:lnTo>
                      <a:pt x="32944" y="28"/>
                    </a:lnTo>
                    <a:lnTo>
                      <a:pt x="32223" y="14"/>
                    </a:lnTo>
                    <a:lnTo>
                      <a:pt x="31529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78"/>
              <p:cNvSpPr/>
              <p:nvPr/>
            </p:nvSpPr>
            <p:spPr>
              <a:xfrm>
                <a:off x="4750100" y="3357725"/>
                <a:ext cx="272575" cy="1904150"/>
              </a:xfrm>
              <a:custGeom>
                <a:rect b="b" l="l" r="r" t="t"/>
                <a:pathLst>
                  <a:path extrusionOk="0" h="76166" w="10903">
                    <a:moveTo>
                      <a:pt x="0" y="0"/>
                    </a:moveTo>
                    <a:lnTo>
                      <a:pt x="0" y="76166"/>
                    </a:lnTo>
                    <a:lnTo>
                      <a:pt x="10903" y="76166"/>
                    </a:lnTo>
                    <a:lnTo>
                      <a:pt x="1090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78"/>
              <p:cNvSpPr/>
              <p:nvPr/>
            </p:nvSpPr>
            <p:spPr>
              <a:xfrm>
                <a:off x="4750100" y="4521150"/>
                <a:ext cx="282650" cy="513600"/>
              </a:xfrm>
              <a:custGeom>
                <a:rect b="b" l="l" r="r" t="t"/>
                <a:pathLst>
                  <a:path extrusionOk="0" h="20544" w="11306">
                    <a:moveTo>
                      <a:pt x="10903" y="0"/>
                    </a:moveTo>
                    <a:lnTo>
                      <a:pt x="0" y="4661"/>
                    </a:lnTo>
                    <a:lnTo>
                      <a:pt x="70" y="20543"/>
                    </a:lnTo>
                    <a:lnTo>
                      <a:pt x="11305" y="20543"/>
                    </a:lnTo>
                    <a:lnTo>
                      <a:pt x="1090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78"/>
              <p:cNvSpPr/>
              <p:nvPr/>
            </p:nvSpPr>
            <p:spPr>
              <a:xfrm>
                <a:off x="4750100" y="4521150"/>
                <a:ext cx="282650" cy="513600"/>
              </a:xfrm>
              <a:custGeom>
                <a:rect b="b" l="l" r="r" t="t"/>
                <a:pathLst>
                  <a:path extrusionOk="0" fill="none" h="20544" w="11306">
                    <a:moveTo>
                      <a:pt x="10903" y="0"/>
                    </a:moveTo>
                    <a:lnTo>
                      <a:pt x="0" y="4661"/>
                    </a:lnTo>
                    <a:lnTo>
                      <a:pt x="70" y="20543"/>
                    </a:lnTo>
                    <a:lnTo>
                      <a:pt x="11305" y="205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78"/>
              <p:cNvSpPr/>
              <p:nvPr/>
            </p:nvSpPr>
            <p:spPr>
              <a:xfrm>
                <a:off x="4750100" y="4561025"/>
                <a:ext cx="274675" cy="146375"/>
              </a:xfrm>
              <a:custGeom>
                <a:rect b="b" l="l" r="r" t="t"/>
                <a:pathLst>
                  <a:path extrusionOk="0" h="5855" w="10987">
                    <a:moveTo>
                      <a:pt x="10945" y="1"/>
                    </a:moveTo>
                    <a:lnTo>
                      <a:pt x="0" y="4370"/>
                    </a:lnTo>
                    <a:lnTo>
                      <a:pt x="14" y="5854"/>
                    </a:lnTo>
                    <a:lnTo>
                      <a:pt x="10986" y="1818"/>
                    </a:lnTo>
                    <a:lnTo>
                      <a:pt x="109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78"/>
              <p:cNvSpPr/>
              <p:nvPr/>
            </p:nvSpPr>
            <p:spPr>
              <a:xfrm>
                <a:off x="4750100" y="4628300"/>
                <a:ext cx="275700" cy="146375"/>
              </a:xfrm>
              <a:custGeom>
                <a:rect b="b" l="l" r="r" t="t"/>
                <a:pathLst>
                  <a:path extrusionOk="0" h="5855" w="11028">
                    <a:moveTo>
                      <a:pt x="10986" y="1"/>
                    </a:moveTo>
                    <a:lnTo>
                      <a:pt x="0" y="4370"/>
                    </a:lnTo>
                    <a:lnTo>
                      <a:pt x="14" y="5854"/>
                    </a:lnTo>
                    <a:lnTo>
                      <a:pt x="11028" y="1818"/>
                    </a:lnTo>
                    <a:lnTo>
                      <a:pt x="1098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78"/>
              <p:cNvSpPr/>
              <p:nvPr/>
            </p:nvSpPr>
            <p:spPr>
              <a:xfrm>
                <a:off x="4740375" y="4872075"/>
                <a:ext cx="661325" cy="561800"/>
              </a:xfrm>
              <a:custGeom>
                <a:rect b="b" l="l" r="r" t="t"/>
                <a:pathLst>
                  <a:path extrusionOk="0" h="22472" w="26453">
                    <a:moveTo>
                      <a:pt x="11292" y="1"/>
                    </a:moveTo>
                    <a:lnTo>
                      <a:pt x="10917" y="15"/>
                    </a:lnTo>
                    <a:lnTo>
                      <a:pt x="10557" y="70"/>
                    </a:lnTo>
                    <a:lnTo>
                      <a:pt x="10238" y="140"/>
                    </a:lnTo>
                    <a:lnTo>
                      <a:pt x="9960" y="237"/>
                    </a:lnTo>
                    <a:lnTo>
                      <a:pt x="9697" y="334"/>
                    </a:lnTo>
                    <a:lnTo>
                      <a:pt x="9461" y="459"/>
                    </a:lnTo>
                    <a:lnTo>
                      <a:pt x="9253" y="583"/>
                    </a:lnTo>
                    <a:lnTo>
                      <a:pt x="9073" y="708"/>
                    </a:lnTo>
                    <a:lnTo>
                      <a:pt x="8934" y="833"/>
                    </a:lnTo>
                    <a:lnTo>
                      <a:pt x="8795" y="944"/>
                    </a:lnTo>
                    <a:lnTo>
                      <a:pt x="8698" y="1055"/>
                    </a:lnTo>
                    <a:lnTo>
                      <a:pt x="8559" y="1222"/>
                    </a:lnTo>
                    <a:lnTo>
                      <a:pt x="8518" y="1277"/>
                    </a:lnTo>
                    <a:lnTo>
                      <a:pt x="1" y="1277"/>
                    </a:lnTo>
                    <a:lnTo>
                      <a:pt x="1" y="10376"/>
                    </a:lnTo>
                    <a:lnTo>
                      <a:pt x="1" y="22472"/>
                    </a:lnTo>
                    <a:lnTo>
                      <a:pt x="25898" y="22472"/>
                    </a:lnTo>
                    <a:lnTo>
                      <a:pt x="25912" y="22458"/>
                    </a:lnTo>
                    <a:lnTo>
                      <a:pt x="25967" y="22417"/>
                    </a:lnTo>
                    <a:lnTo>
                      <a:pt x="26051" y="22319"/>
                    </a:lnTo>
                    <a:lnTo>
                      <a:pt x="26148" y="22181"/>
                    </a:lnTo>
                    <a:lnTo>
                      <a:pt x="26245" y="21973"/>
                    </a:lnTo>
                    <a:lnTo>
                      <a:pt x="26286" y="21848"/>
                    </a:lnTo>
                    <a:lnTo>
                      <a:pt x="26342" y="21709"/>
                    </a:lnTo>
                    <a:lnTo>
                      <a:pt x="26370" y="21543"/>
                    </a:lnTo>
                    <a:lnTo>
                      <a:pt x="26411" y="21362"/>
                    </a:lnTo>
                    <a:lnTo>
                      <a:pt x="26439" y="21154"/>
                    </a:lnTo>
                    <a:lnTo>
                      <a:pt x="26453" y="20932"/>
                    </a:lnTo>
                    <a:lnTo>
                      <a:pt x="26453" y="20807"/>
                    </a:lnTo>
                    <a:lnTo>
                      <a:pt x="26439" y="20697"/>
                    </a:lnTo>
                    <a:lnTo>
                      <a:pt x="26397" y="20586"/>
                    </a:lnTo>
                    <a:lnTo>
                      <a:pt x="26356" y="20488"/>
                    </a:lnTo>
                    <a:lnTo>
                      <a:pt x="26300" y="20377"/>
                    </a:lnTo>
                    <a:lnTo>
                      <a:pt x="26245" y="20280"/>
                    </a:lnTo>
                    <a:lnTo>
                      <a:pt x="26162" y="20197"/>
                    </a:lnTo>
                    <a:lnTo>
                      <a:pt x="26078" y="20100"/>
                    </a:lnTo>
                    <a:lnTo>
                      <a:pt x="25884" y="19934"/>
                    </a:lnTo>
                    <a:lnTo>
                      <a:pt x="25662" y="19767"/>
                    </a:lnTo>
                    <a:lnTo>
                      <a:pt x="25440" y="19628"/>
                    </a:lnTo>
                    <a:lnTo>
                      <a:pt x="25191" y="19504"/>
                    </a:lnTo>
                    <a:lnTo>
                      <a:pt x="24941" y="19393"/>
                    </a:lnTo>
                    <a:lnTo>
                      <a:pt x="24705" y="19296"/>
                    </a:lnTo>
                    <a:lnTo>
                      <a:pt x="24289" y="19157"/>
                    </a:lnTo>
                    <a:lnTo>
                      <a:pt x="23998" y="19060"/>
                    </a:lnTo>
                    <a:lnTo>
                      <a:pt x="23873" y="19032"/>
                    </a:lnTo>
                    <a:lnTo>
                      <a:pt x="16161" y="16646"/>
                    </a:lnTo>
                    <a:lnTo>
                      <a:pt x="16036" y="16521"/>
                    </a:lnTo>
                    <a:lnTo>
                      <a:pt x="15717" y="16202"/>
                    </a:lnTo>
                    <a:lnTo>
                      <a:pt x="15509" y="15966"/>
                    </a:lnTo>
                    <a:lnTo>
                      <a:pt x="15259" y="15689"/>
                    </a:lnTo>
                    <a:lnTo>
                      <a:pt x="15009" y="15384"/>
                    </a:lnTo>
                    <a:lnTo>
                      <a:pt x="14732" y="15051"/>
                    </a:lnTo>
                    <a:lnTo>
                      <a:pt x="14468" y="14690"/>
                    </a:lnTo>
                    <a:lnTo>
                      <a:pt x="14205" y="14302"/>
                    </a:lnTo>
                    <a:lnTo>
                      <a:pt x="13955" y="13886"/>
                    </a:lnTo>
                    <a:lnTo>
                      <a:pt x="13733" y="13470"/>
                    </a:lnTo>
                    <a:lnTo>
                      <a:pt x="13636" y="13248"/>
                    </a:lnTo>
                    <a:lnTo>
                      <a:pt x="13539" y="13040"/>
                    </a:lnTo>
                    <a:lnTo>
                      <a:pt x="13456" y="12818"/>
                    </a:lnTo>
                    <a:lnTo>
                      <a:pt x="13386" y="12596"/>
                    </a:lnTo>
                    <a:lnTo>
                      <a:pt x="13317" y="12374"/>
                    </a:lnTo>
                    <a:lnTo>
                      <a:pt x="13275" y="12152"/>
                    </a:lnTo>
                    <a:lnTo>
                      <a:pt x="13234" y="11930"/>
                    </a:lnTo>
                    <a:lnTo>
                      <a:pt x="13220" y="11722"/>
                    </a:lnTo>
                    <a:lnTo>
                      <a:pt x="13206" y="11223"/>
                    </a:lnTo>
                    <a:lnTo>
                      <a:pt x="13192" y="9905"/>
                    </a:lnTo>
                    <a:lnTo>
                      <a:pt x="13178" y="9017"/>
                    </a:lnTo>
                    <a:lnTo>
                      <a:pt x="13137" y="8046"/>
                    </a:lnTo>
                    <a:lnTo>
                      <a:pt x="13095" y="6992"/>
                    </a:lnTo>
                    <a:lnTo>
                      <a:pt x="13026" y="5910"/>
                    </a:lnTo>
                    <a:lnTo>
                      <a:pt x="12956" y="4814"/>
                    </a:lnTo>
                    <a:lnTo>
                      <a:pt x="12845" y="3760"/>
                    </a:lnTo>
                    <a:lnTo>
                      <a:pt x="12790" y="3261"/>
                    </a:lnTo>
                    <a:lnTo>
                      <a:pt x="12734" y="2775"/>
                    </a:lnTo>
                    <a:lnTo>
                      <a:pt x="12665" y="2317"/>
                    </a:lnTo>
                    <a:lnTo>
                      <a:pt x="12582" y="1887"/>
                    </a:lnTo>
                    <a:lnTo>
                      <a:pt x="12499" y="1485"/>
                    </a:lnTo>
                    <a:lnTo>
                      <a:pt x="12415" y="1124"/>
                    </a:lnTo>
                    <a:lnTo>
                      <a:pt x="12318" y="819"/>
                    </a:lnTo>
                    <a:lnTo>
                      <a:pt x="12207" y="542"/>
                    </a:lnTo>
                    <a:lnTo>
                      <a:pt x="12096" y="320"/>
                    </a:lnTo>
                    <a:lnTo>
                      <a:pt x="12041" y="237"/>
                    </a:lnTo>
                    <a:lnTo>
                      <a:pt x="11972" y="153"/>
                    </a:lnTo>
                    <a:lnTo>
                      <a:pt x="11916" y="98"/>
                    </a:lnTo>
                    <a:lnTo>
                      <a:pt x="11847" y="56"/>
                    </a:lnTo>
                    <a:lnTo>
                      <a:pt x="11777" y="29"/>
                    </a:lnTo>
                    <a:lnTo>
                      <a:pt x="11708" y="15"/>
                    </a:lnTo>
                    <a:lnTo>
                      <a:pt x="11500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78"/>
              <p:cNvSpPr/>
              <p:nvPr/>
            </p:nvSpPr>
            <p:spPr>
              <a:xfrm>
                <a:off x="4699125" y="5433525"/>
                <a:ext cx="731025" cy="43350"/>
              </a:xfrm>
              <a:custGeom>
                <a:rect b="b" l="l" r="r" t="t"/>
                <a:pathLst>
                  <a:path extrusionOk="0" h="1734" w="29241">
                    <a:moveTo>
                      <a:pt x="763" y="0"/>
                    </a:moveTo>
                    <a:lnTo>
                      <a:pt x="680" y="14"/>
                    </a:lnTo>
                    <a:lnTo>
                      <a:pt x="597" y="42"/>
                    </a:lnTo>
                    <a:lnTo>
                      <a:pt x="513" y="69"/>
                    </a:lnTo>
                    <a:lnTo>
                      <a:pt x="375" y="153"/>
                    </a:lnTo>
                    <a:lnTo>
                      <a:pt x="250" y="250"/>
                    </a:lnTo>
                    <a:lnTo>
                      <a:pt x="139" y="375"/>
                    </a:lnTo>
                    <a:lnTo>
                      <a:pt x="56" y="527"/>
                    </a:lnTo>
                    <a:lnTo>
                      <a:pt x="28" y="610"/>
                    </a:lnTo>
                    <a:lnTo>
                      <a:pt x="14" y="694"/>
                    </a:lnTo>
                    <a:lnTo>
                      <a:pt x="0" y="777"/>
                    </a:lnTo>
                    <a:lnTo>
                      <a:pt x="0" y="860"/>
                    </a:lnTo>
                    <a:lnTo>
                      <a:pt x="0" y="957"/>
                    </a:lnTo>
                    <a:lnTo>
                      <a:pt x="14" y="1040"/>
                    </a:lnTo>
                    <a:lnTo>
                      <a:pt x="28" y="1124"/>
                    </a:lnTo>
                    <a:lnTo>
                      <a:pt x="56" y="1207"/>
                    </a:lnTo>
                    <a:lnTo>
                      <a:pt x="139" y="1346"/>
                    </a:lnTo>
                    <a:lnTo>
                      <a:pt x="250" y="1470"/>
                    </a:lnTo>
                    <a:lnTo>
                      <a:pt x="375" y="1581"/>
                    </a:lnTo>
                    <a:lnTo>
                      <a:pt x="513" y="1665"/>
                    </a:lnTo>
                    <a:lnTo>
                      <a:pt x="597" y="1692"/>
                    </a:lnTo>
                    <a:lnTo>
                      <a:pt x="680" y="1706"/>
                    </a:lnTo>
                    <a:lnTo>
                      <a:pt x="763" y="1720"/>
                    </a:lnTo>
                    <a:lnTo>
                      <a:pt x="846" y="1734"/>
                    </a:lnTo>
                    <a:lnTo>
                      <a:pt x="28380" y="1734"/>
                    </a:lnTo>
                    <a:lnTo>
                      <a:pt x="28464" y="1720"/>
                    </a:lnTo>
                    <a:lnTo>
                      <a:pt x="28547" y="1706"/>
                    </a:lnTo>
                    <a:lnTo>
                      <a:pt x="28630" y="1692"/>
                    </a:lnTo>
                    <a:lnTo>
                      <a:pt x="28713" y="1665"/>
                    </a:lnTo>
                    <a:lnTo>
                      <a:pt x="28852" y="1581"/>
                    </a:lnTo>
                    <a:lnTo>
                      <a:pt x="28991" y="1470"/>
                    </a:lnTo>
                    <a:lnTo>
                      <a:pt x="29088" y="1346"/>
                    </a:lnTo>
                    <a:lnTo>
                      <a:pt x="29171" y="1207"/>
                    </a:lnTo>
                    <a:lnTo>
                      <a:pt x="29199" y="1124"/>
                    </a:lnTo>
                    <a:lnTo>
                      <a:pt x="29213" y="1040"/>
                    </a:lnTo>
                    <a:lnTo>
                      <a:pt x="29226" y="957"/>
                    </a:lnTo>
                    <a:lnTo>
                      <a:pt x="29240" y="860"/>
                    </a:lnTo>
                    <a:lnTo>
                      <a:pt x="29226" y="777"/>
                    </a:lnTo>
                    <a:lnTo>
                      <a:pt x="29213" y="694"/>
                    </a:lnTo>
                    <a:lnTo>
                      <a:pt x="29199" y="610"/>
                    </a:lnTo>
                    <a:lnTo>
                      <a:pt x="29171" y="527"/>
                    </a:lnTo>
                    <a:lnTo>
                      <a:pt x="29088" y="375"/>
                    </a:lnTo>
                    <a:lnTo>
                      <a:pt x="28991" y="250"/>
                    </a:lnTo>
                    <a:lnTo>
                      <a:pt x="28852" y="153"/>
                    </a:lnTo>
                    <a:lnTo>
                      <a:pt x="28713" y="69"/>
                    </a:lnTo>
                    <a:lnTo>
                      <a:pt x="28630" y="42"/>
                    </a:lnTo>
                    <a:lnTo>
                      <a:pt x="28547" y="14"/>
                    </a:lnTo>
                    <a:lnTo>
                      <a:pt x="28464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78"/>
              <p:cNvSpPr/>
              <p:nvPr/>
            </p:nvSpPr>
            <p:spPr>
              <a:xfrm>
                <a:off x="4961975" y="5025025"/>
                <a:ext cx="134225" cy="22550"/>
              </a:xfrm>
              <a:custGeom>
                <a:rect b="b" l="l" r="r" t="t"/>
                <a:pathLst>
                  <a:path extrusionOk="0" h="902" w="5369">
                    <a:moveTo>
                      <a:pt x="4939" y="0"/>
                    </a:moveTo>
                    <a:lnTo>
                      <a:pt x="430" y="42"/>
                    </a:lnTo>
                    <a:lnTo>
                      <a:pt x="333" y="42"/>
                    </a:lnTo>
                    <a:lnTo>
                      <a:pt x="264" y="69"/>
                    </a:lnTo>
                    <a:lnTo>
                      <a:pt x="181" y="111"/>
                    </a:lnTo>
                    <a:lnTo>
                      <a:pt x="125" y="166"/>
                    </a:lnTo>
                    <a:lnTo>
                      <a:pt x="70" y="222"/>
                    </a:lnTo>
                    <a:lnTo>
                      <a:pt x="28" y="305"/>
                    </a:lnTo>
                    <a:lnTo>
                      <a:pt x="0" y="388"/>
                    </a:lnTo>
                    <a:lnTo>
                      <a:pt x="0" y="472"/>
                    </a:lnTo>
                    <a:lnTo>
                      <a:pt x="14" y="555"/>
                    </a:lnTo>
                    <a:lnTo>
                      <a:pt x="28" y="638"/>
                    </a:lnTo>
                    <a:lnTo>
                      <a:pt x="70" y="707"/>
                    </a:lnTo>
                    <a:lnTo>
                      <a:pt x="125" y="777"/>
                    </a:lnTo>
                    <a:lnTo>
                      <a:pt x="195" y="832"/>
                    </a:lnTo>
                    <a:lnTo>
                      <a:pt x="264" y="874"/>
                    </a:lnTo>
                    <a:lnTo>
                      <a:pt x="347" y="888"/>
                    </a:lnTo>
                    <a:lnTo>
                      <a:pt x="430" y="902"/>
                    </a:lnTo>
                    <a:lnTo>
                      <a:pt x="4939" y="874"/>
                    </a:lnTo>
                    <a:lnTo>
                      <a:pt x="5022" y="860"/>
                    </a:lnTo>
                    <a:lnTo>
                      <a:pt x="5105" y="832"/>
                    </a:lnTo>
                    <a:lnTo>
                      <a:pt x="5174" y="791"/>
                    </a:lnTo>
                    <a:lnTo>
                      <a:pt x="5244" y="735"/>
                    </a:lnTo>
                    <a:lnTo>
                      <a:pt x="5299" y="680"/>
                    </a:lnTo>
                    <a:lnTo>
                      <a:pt x="5327" y="610"/>
                    </a:lnTo>
                    <a:lnTo>
                      <a:pt x="5355" y="527"/>
                    </a:lnTo>
                    <a:lnTo>
                      <a:pt x="5369" y="430"/>
                    </a:lnTo>
                    <a:lnTo>
                      <a:pt x="5355" y="347"/>
                    </a:lnTo>
                    <a:lnTo>
                      <a:pt x="5327" y="264"/>
                    </a:lnTo>
                    <a:lnTo>
                      <a:pt x="5285" y="194"/>
                    </a:lnTo>
                    <a:lnTo>
                      <a:pt x="5230" y="125"/>
                    </a:lnTo>
                    <a:lnTo>
                      <a:pt x="5174" y="69"/>
                    </a:lnTo>
                    <a:lnTo>
                      <a:pt x="5091" y="28"/>
                    </a:lnTo>
                    <a:lnTo>
                      <a:pt x="5022" y="14"/>
                    </a:lnTo>
                    <a:lnTo>
                      <a:pt x="49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78"/>
              <p:cNvSpPr/>
              <p:nvPr/>
            </p:nvSpPr>
            <p:spPr>
              <a:xfrm>
                <a:off x="4971675" y="5091600"/>
                <a:ext cx="134225" cy="22200"/>
              </a:xfrm>
              <a:custGeom>
                <a:rect b="b" l="l" r="r" t="t"/>
                <a:pathLst>
                  <a:path extrusionOk="0" h="888" w="5369">
                    <a:moveTo>
                      <a:pt x="4939" y="0"/>
                    </a:moveTo>
                    <a:lnTo>
                      <a:pt x="431" y="28"/>
                    </a:lnTo>
                    <a:lnTo>
                      <a:pt x="348" y="28"/>
                    </a:lnTo>
                    <a:lnTo>
                      <a:pt x="264" y="56"/>
                    </a:lnTo>
                    <a:lnTo>
                      <a:pt x="195" y="97"/>
                    </a:lnTo>
                    <a:lnTo>
                      <a:pt x="126" y="153"/>
                    </a:lnTo>
                    <a:lnTo>
                      <a:pt x="84" y="222"/>
                    </a:lnTo>
                    <a:lnTo>
                      <a:pt x="42" y="292"/>
                    </a:lnTo>
                    <a:lnTo>
                      <a:pt x="15" y="375"/>
                    </a:lnTo>
                    <a:lnTo>
                      <a:pt x="1" y="458"/>
                    </a:lnTo>
                    <a:lnTo>
                      <a:pt x="15" y="541"/>
                    </a:lnTo>
                    <a:lnTo>
                      <a:pt x="42" y="624"/>
                    </a:lnTo>
                    <a:lnTo>
                      <a:pt x="84" y="708"/>
                    </a:lnTo>
                    <a:lnTo>
                      <a:pt x="140" y="763"/>
                    </a:lnTo>
                    <a:lnTo>
                      <a:pt x="195" y="819"/>
                    </a:lnTo>
                    <a:lnTo>
                      <a:pt x="264" y="860"/>
                    </a:lnTo>
                    <a:lnTo>
                      <a:pt x="348" y="888"/>
                    </a:lnTo>
                    <a:lnTo>
                      <a:pt x="445" y="888"/>
                    </a:lnTo>
                    <a:lnTo>
                      <a:pt x="4953" y="860"/>
                    </a:lnTo>
                    <a:lnTo>
                      <a:pt x="5036" y="846"/>
                    </a:lnTo>
                    <a:lnTo>
                      <a:pt x="5119" y="819"/>
                    </a:lnTo>
                    <a:lnTo>
                      <a:pt x="5189" y="777"/>
                    </a:lnTo>
                    <a:lnTo>
                      <a:pt x="5244" y="735"/>
                    </a:lnTo>
                    <a:lnTo>
                      <a:pt x="5300" y="666"/>
                    </a:lnTo>
                    <a:lnTo>
                      <a:pt x="5341" y="597"/>
                    </a:lnTo>
                    <a:lnTo>
                      <a:pt x="5369" y="513"/>
                    </a:lnTo>
                    <a:lnTo>
                      <a:pt x="5369" y="416"/>
                    </a:lnTo>
                    <a:lnTo>
                      <a:pt x="5369" y="333"/>
                    </a:lnTo>
                    <a:lnTo>
                      <a:pt x="5341" y="250"/>
                    </a:lnTo>
                    <a:lnTo>
                      <a:pt x="5300" y="181"/>
                    </a:lnTo>
                    <a:lnTo>
                      <a:pt x="5244" y="125"/>
                    </a:lnTo>
                    <a:lnTo>
                      <a:pt x="5189" y="70"/>
                    </a:lnTo>
                    <a:lnTo>
                      <a:pt x="5105" y="28"/>
                    </a:lnTo>
                    <a:lnTo>
                      <a:pt x="50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78"/>
              <p:cNvSpPr/>
              <p:nvPr/>
            </p:nvSpPr>
            <p:spPr>
              <a:xfrm>
                <a:off x="4971675" y="5152625"/>
                <a:ext cx="134225" cy="22225"/>
              </a:xfrm>
              <a:custGeom>
                <a:rect b="b" l="l" r="r" t="t"/>
                <a:pathLst>
                  <a:path extrusionOk="0" h="889" w="5369">
                    <a:moveTo>
                      <a:pt x="4939" y="1"/>
                    </a:moveTo>
                    <a:lnTo>
                      <a:pt x="431" y="28"/>
                    </a:lnTo>
                    <a:lnTo>
                      <a:pt x="348" y="42"/>
                    </a:lnTo>
                    <a:lnTo>
                      <a:pt x="264" y="56"/>
                    </a:lnTo>
                    <a:lnTo>
                      <a:pt x="195" y="98"/>
                    </a:lnTo>
                    <a:lnTo>
                      <a:pt x="126" y="153"/>
                    </a:lnTo>
                    <a:lnTo>
                      <a:pt x="84" y="223"/>
                    </a:lnTo>
                    <a:lnTo>
                      <a:pt x="42" y="292"/>
                    </a:lnTo>
                    <a:lnTo>
                      <a:pt x="15" y="375"/>
                    </a:lnTo>
                    <a:lnTo>
                      <a:pt x="1" y="458"/>
                    </a:lnTo>
                    <a:lnTo>
                      <a:pt x="15" y="555"/>
                    </a:lnTo>
                    <a:lnTo>
                      <a:pt x="42" y="625"/>
                    </a:lnTo>
                    <a:lnTo>
                      <a:pt x="84" y="708"/>
                    </a:lnTo>
                    <a:lnTo>
                      <a:pt x="140" y="763"/>
                    </a:lnTo>
                    <a:lnTo>
                      <a:pt x="195" y="819"/>
                    </a:lnTo>
                    <a:lnTo>
                      <a:pt x="264" y="861"/>
                    </a:lnTo>
                    <a:lnTo>
                      <a:pt x="348" y="888"/>
                    </a:lnTo>
                    <a:lnTo>
                      <a:pt x="445" y="888"/>
                    </a:lnTo>
                    <a:lnTo>
                      <a:pt x="4953" y="861"/>
                    </a:lnTo>
                    <a:lnTo>
                      <a:pt x="5036" y="847"/>
                    </a:lnTo>
                    <a:lnTo>
                      <a:pt x="5119" y="833"/>
                    </a:lnTo>
                    <a:lnTo>
                      <a:pt x="5189" y="791"/>
                    </a:lnTo>
                    <a:lnTo>
                      <a:pt x="5244" y="736"/>
                    </a:lnTo>
                    <a:lnTo>
                      <a:pt x="5300" y="666"/>
                    </a:lnTo>
                    <a:lnTo>
                      <a:pt x="5341" y="597"/>
                    </a:lnTo>
                    <a:lnTo>
                      <a:pt x="5369" y="514"/>
                    </a:lnTo>
                    <a:lnTo>
                      <a:pt x="5369" y="431"/>
                    </a:lnTo>
                    <a:lnTo>
                      <a:pt x="5369" y="333"/>
                    </a:lnTo>
                    <a:lnTo>
                      <a:pt x="5341" y="264"/>
                    </a:lnTo>
                    <a:lnTo>
                      <a:pt x="5300" y="181"/>
                    </a:lnTo>
                    <a:lnTo>
                      <a:pt x="5244" y="125"/>
                    </a:lnTo>
                    <a:lnTo>
                      <a:pt x="5189" y="70"/>
                    </a:lnTo>
                    <a:lnTo>
                      <a:pt x="5105" y="28"/>
                    </a:lnTo>
                    <a:lnTo>
                      <a:pt x="50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78"/>
              <p:cNvSpPr/>
              <p:nvPr/>
            </p:nvSpPr>
            <p:spPr>
              <a:xfrm>
                <a:off x="5253600" y="3232175"/>
                <a:ext cx="608275" cy="2006475"/>
              </a:xfrm>
              <a:custGeom>
                <a:rect b="b" l="l" r="r" t="t"/>
                <a:pathLst>
                  <a:path extrusionOk="0" h="80259" w="24331">
                    <a:moveTo>
                      <a:pt x="5716" y="1"/>
                    </a:moveTo>
                    <a:lnTo>
                      <a:pt x="5425" y="15"/>
                    </a:lnTo>
                    <a:lnTo>
                      <a:pt x="5133" y="28"/>
                    </a:lnTo>
                    <a:lnTo>
                      <a:pt x="4842" y="70"/>
                    </a:lnTo>
                    <a:lnTo>
                      <a:pt x="4551" y="126"/>
                    </a:lnTo>
                    <a:lnTo>
                      <a:pt x="4259" y="195"/>
                    </a:lnTo>
                    <a:lnTo>
                      <a:pt x="3968" y="292"/>
                    </a:lnTo>
                    <a:lnTo>
                      <a:pt x="3691" y="389"/>
                    </a:lnTo>
                    <a:lnTo>
                      <a:pt x="3399" y="514"/>
                    </a:lnTo>
                    <a:lnTo>
                      <a:pt x="3136" y="639"/>
                    </a:lnTo>
                    <a:lnTo>
                      <a:pt x="2872" y="777"/>
                    </a:lnTo>
                    <a:lnTo>
                      <a:pt x="2623" y="930"/>
                    </a:lnTo>
                    <a:lnTo>
                      <a:pt x="2387" y="1096"/>
                    </a:lnTo>
                    <a:lnTo>
                      <a:pt x="2151" y="1277"/>
                    </a:lnTo>
                    <a:lnTo>
                      <a:pt x="1943" y="1457"/>
                    </a:lnTo>
                    <a:lnTo>
                      <a:pt x="1735" y="1665"/>
                    </a:lnTo>
                    <a:lnTo>
                      <a:pt x="1541" y="1873"/>
                    </a:lnTo>
                    <a:lnTo>
                      <a:pt x="1346" y="2081"/>
                    </a:lnTo>
                    <a:lnTo>
                      <a:pt x="1180" y="2303"/>
                    </a:lnTo>
                    <a:lnTo>
                      <a:pt x="1014" y="2539"/>
                    </a:lnTo>
                    <a:lnTo>
                      <a:pt x="861" y="2775"/>
                    </a:lnTo>
                    <a:lnTo>
                      <a:pt x="722" y="3025"/>
                    </a:lnTo>
                    <a:lnTo>
                      <a:pt x="597" y="3288"/>
                    </a:lnTo>
                    <a:lnTo>
                      <a:pt x="486" y="3538"/>
                    </a:lnTo>
                    <a:lnTo>
                      <a:pt x="375" y="3801"/>
                    </a:lnTo>
                    <a:lnTo>
                      <a:pt x="292" y="4079"/>
                    </a:lnTo>
                    <a:lnTo>
                      <a:pt x="209" y="4356"/>
                    </a:lnTo>
                    <a:lnTo>
                      <a:pt x="140" y="4634"/>
                    </a:lnTo>
                    <a:lnTo>
                      <a:pt x="84" y="4911"/>
                    </a:lnTo>
                    <a:lnTo>
                      <a:pt x="43" y="5188"/>
                    </a:lnTo>
                    <a:lnTo>
                      <a:pt x="15" y="5480"/>
                    </a:lnTo>
                    <a:lnTo>
                      <a:pt x="1" y="5771"/>
                    </a:lnTo>
                    <a:lnTo>
                      <a:pt x="1" y="6062"/>
                    </a:lnTo>
                    <a:lnTo>
                      <a:pt x="1" y="6354"/>
                    </a:lnTo>
                    <a:lnTo>
                      <a:pt x="29" y="6645"/>
                    </a:lnTo>
                    <a:lnTo>
                      <a:pt x="70" y="6936"/>
                    </a:lnTo>
                    <a:lnTo>
                      <a:pt x="112" y="7227"/>
                    </a:lnTo>
                    <a:lnTo>
                      <a:pt x="181" y="7505"/>
                    </a:lnTo>
                    <a:lnTo>
                      <a:pt x="265" y="7796"/>
                    </a:lnTo>
                    <a:lnTo>
                      <a:pt x="348" y="8088"/>
                    </a:lnTo>
                    <a:lnTo>
                      <a:pt x="459" y="8365"/>
                    </a:lnTo>
                    <a:lnTo>
                      <a:pt x="10931" y="34276"/>
                    </a:lnTo>
                    <a:lnTo>
                      <a:pt x="11098" y="34706"/>
                    </a:lnTo>
                    <a:lnTo>
                      <a:pt x="11236" y="35122"/>
                    </a:lnTo>
                    <a:lnTo>
                      <a:pt x="11361" y="35552"/>
                    </a:lnTo>
                    <a:lnTo>
                      <a:pt x="11472" y="35996"/>
                    </a:lnTo>
                    <a:lnTo>
                      <a:pt x="11556" y="36426"/>
                    </a:lnTo>
                    <a:lnTo>
                      <a:pt x="11625" y="36870"/>
                    </a:lnTo>
                    <a:lnTo>
                      <a:pt x="11680" y="37314"/>
                    </a:lnTo>
                    <a:lnTo>
                      <a:pt x="11708" y="37758"/>
                    </a:lnTo>
                    <a:lnTo>
                      <a:pt x="11736" y="38202"/>
                    </a:lnTo>
                    <a:lnTo>
                      <a:pt x="11722" y="38645"/>
                    </a:lnTo>
                    <a:lnTo>
                      <a:pt x="11708" y="39089"/>
                    </a:lnTo>
                    <a:lnTo>
                      <a:pt x="11666" y="39533"/>
                    </a:lnTo>
                    <a:lnTo>
                      <a:pt x="11611" y="39977"/>
                    </a:lnTo>
                    <a:lnTo>
                      <a:pt x="11542" y="40421"/>
                    </a:lnTo>
                    <a:lnTo>
                      <a:pt x="11445" y="40851"/>
                    </a:lnTo>
                    <a:lnTo>
                      <a:pt x="11334" y="41295"/>
                    </a:lnTo>
                    <a:lnTo>
                      <a:pt x="3552" y="69564"/>
                    </a:lnTo>
                    <a:lnTo>
                      <a:pt x="1763" y="76014"/>
                    </a:lnTo>
                    <a:lnTo>
                      <a:pt x="1735" y="76167"/>
                    </a:lnTo>
                    <a:lnTo>
                      <a:pt x="1721" y="76305"/>
                    </a:lnTo>
                    <a:lnTo>
                      <a:pt x="1721" y="76458"/>
                    </a:lnTo>
                    <a:lnTo>
                      <a:pt x="1749" y="76597"/>
                    </a:lnTo>
                    <a:lnTo>
                      <a:pt x="1776" y="76749"/>
                    </a:lnTo>
                    <a:lnTo>
                      <a:pt x="1832" y="76888"/>
                    </a:lnTo>
                    <a:lnTo>
                      <a:pt x="1901" y="77027"/>
                    </a:lnTo>
                    <a:lnTo>
                      <a:pt x="1971" y="77165"/>
                    </a:lnTo>
                    <a:lnTo>
                      <a:pt x="2068" y="77304"/>
                    </a:lnTo>
                    <a:lnTo>
                      <a:pt x="2179" y="77429"/>
                    </a:lnTo>
                    <a:lnTo>
                      <a:pt x="2290" y="77568"/>
                    </a:lnTo>
                    <a:lnTo>
                      <a:pt x="2428" y="77706"/>
                    </a:lnTo>
                    <a:lnTo>
                      <a:pt x="2567" y="77831"/>
                    </a:lnTo>
                    <a:lnTo>
                      <a:pt x="2720" y="77956"/>
                    </a:lnTo>
                    <a:lnTo>
                      <a:pt x="3066" y="78206"/>
                    </a:lnTo>
                    <a:lnTo>
                      <a:pt x="3441" y="78441"/>
                    </a:lnTo>
                    <a:lnTo>
                      <a:pt x="3857" y="78677"/>
                    </a:lnTo>
                    <a:lnTo>
                      <a:pt x="4287" y="78885"/>
                    </a:lnTo>
                    <a:lnTo>
                      <a:pt x="4759" y="79093"/>
                    </a:lnTo>
                    <a:lnTo>
                      <a:pt x="5244" y="79274"/>
                    </a:lnTo>
                    <a:lnTo>
                      <a:pt x="5757" y="79454"/>
                    </a:lnTo>
                    <a:lnTo>
                      <a:pt x="6271" y="79621"/>
                    </a:lnTo>
                    <a:lnTo>
                      <a:pt x="6798" y="79759"/>
                    </a:lnTo>
                    <a:lnTo>
                      <a:pt x="7339" y="79884"/>
                    </a:lnTo>
                    <a:lnTo>
                      <a:pt x="7866" y="79995"/>
                    </a:lnTo>
                    <a:lnTo>
                      <a:pt x="8393" y="80092"/>
                    </a:lnTo>
                    <a:lnTo>
                      <a:pt x="8920" y="80161"/>
                    </a:lnTo>
                    <a:lnTo>
                      <a:pt x="9433" y="80217"/>
                    </a:lnTo>
                    <a:lnTo>
                      <a:pt x="9919" y="80245"/>
                    </a:lnTo>
                    <a:lnTo>
                      <a:pt x="10390" y="80259"/>
                    </a:lnTo>
                    <a:lnTo>
                      <a:pt x="10848" y="80231"/>
                    </a:lnTo>
                    <a:lnTo>
                      <a:pt x="11264" y="80203"/>
                    </a:lnTo>
                    <a:lnTo>
                      <a:pt x="11653" y="80134"/>
                    </a:lnTo>
                    <a:lnTo>
                      <a:pt x="11819" y="80092"/>
                    </a:lnTo>
                    <a:lnTo>
                      <a:pt x="11999" y="80051"/>
                    </a:lnTo>
                    <a:lnTo>
                      <a:pt x="12152" y="79995"/>
                    </a:lnTo>
                    <a:lnTo>
                      <a:pt x="12305" y="79926"/>
                    </a:lnTo>
                    <a:lnTo>
                      <a:pt x="12443" y="79856"/>
                    </a:lnTo>
                    <a:lnTo>
                      <a:pt x="12554" y="79787"/>
                    </a:lnTo>
                    <a:lnTo>
                      <a:pt x="12679" y="79704"/>
                    </a:lnTo>
                    <a:lnTo>
                      <a:pt x="12776" y="79621"/>
                    </a:lnTo>
                    <a:lnTo>
                      <a:pt x="12859" y="79523"/>
                    </a:lnTo>
                    <a:lnTo>
                      <a:pt x="12929" y="79412"/>
                    </a:lnTo>
                    <a:lnTo>
                      <a:pt x="12984" y="79301"/>
                    </a:lnTo>
                    <a:lnTo>
                      <a:pt x="13026" y="79191"/>
                    </a:lnTo>
                    <a:lnTo>
                      <a:pt x="14912" y="72366"/>
                    </a:lnTo>
                    <a:lnTo>
                      <a:pt x="24123" y="38937"/>
                    </a:lnTo>
                    <a:lnTo>
                      <a:pt x="24178" y="38701"/>
                    </a:lnTo>
                    <a:lnTo>
                      <a:pt x="24234" y="38465"/>
                    </a:lnTo>
                    <a:lnTo>
                      <a:pt x="24275" y="38229"/>
                    </a:lnTo>
                    <a:lnTo>
                      <a:pt x="24303" y="37980"/>
                    </a:lnTo>
                    <a:lnTo>
                      <a:pt x="24317" y="37744"/>
                    </a:lnTo>
                    <a:lnTo>
                      <a:pt x="24331" y="37494"/>
                    </a:lnTo>
                    <a:lnTo>
                      <a:pt x="24331" y="37258"/>
                    </a:lnTo>
                    <a:lnTo>
                      <a:pt x="24317" y="37009"/>
                    </a:lnTo>
                    <a:lnTo>
                      <a:pt x="24303" y="36773"/>
                    </a:lnTo>
                    <a:lnTo>
                      <a:pt x="24275" y="36523"/>
                    </a:lnTo>
                    <a:lnTo>
                      <a:pt x="24234" y="36287"/>
                    </a:lnTo>
                    <a:lnTo>
                      <a:pt x="24192" y="36052"/>
                    </a:lnTo>
                    <a:lnTo>
                      <a:pt x="24137" y="35816"/>
                    </a:lnTo>
                    <a:lnTo>
                      <a:pt x="24067" y="35580"/>
                    </a:lnTo>
                    <a:lnTo>
                      <a:pt x="23984" y="35344"/>
                    </a:lnTo>
                    <a:lnTo>
                      <a:pt x="23901" y="35122"/>
                    </a:lnTo>
                    <a:lnTo>
                      <a:pt x="11181" y="3677"/>
                    </a:lnTo>
                    <a:lnTo>
                      <a:pt x="11056" y="3385"/>
                    </a:lnTo>
                    <a:lnTo>
                      <a:pt x="10917" y="3108"/>
                    </a:lnTo>
                    <a:lnTo>
                      <a:pt x="10779" y="2844"/>
                    </a:lnTo>
                    <a:lnTo>
                      <a:pt x="10612" y="2595"/>
                    </a:lnTo>
                    <a:lnTo>
                      <a:pt x="10446" y="2359"/>
                    </a:lnTo>
                    <a:lnTo>
                      <a:pt x="10266" y="2123"/>
                    </a:lnTo>
                    <a:lnTo>
                      <a:pt x="10071" y="1901"/>
                    </a:lnTo>
                    <a:lnTo>
                      <a:pt x="9863" y="1693"/>
                    </a:lnTo>
                    <a:lnTo>
                      <a:pt x="9655" y="1485"/>
                    </a:lnTo>
                    <a:lnTo>
                      <a:pt x="9433" y="1305"/>
                    </a:lnTo>
                    <a:lnTo>
                      <a:pt x="9211" y="1124"/>
                    </a:lnTo>
                    <a:lnTo>
                      <a:pt x="8976" y="958"/>
                    </a:lnTo>
                    <a:lnTo>
                      <a:pt x="8726" y="805"/>
                    </a:lnTo>
                    <a:lnTo>
                      <a:pt x="8476" y="666"/>
                    </a:lnTo>
                    <a:lnTo>
                      <a:pt x="8226" y="542"/>
                    </a:lnTo>
                    <a:lnTo>
                      <a:pt x="7963" y="431"/>
                    </a:lnTo>
                    <a:lnTo>
                      <a:pt x="7699" y="320"/>
                    </a:lnTo>
                    <a:lnTo>
                      <a:pt x="7422" y="236"/>
                    </a:lnTo>
                    <a:lnTo>
                      <a:pt x="7145" y="167"/>
                    </a:lnTo>
                    <a:lnTo>
                      <a:pt x="6867" y="98"/>
                    </a:lnTo>
                    <a:lnTo>
                      <a:pt x="6576" y="56"/>
                    </a:lnTo>
                    <a:lnTo>
                      <a:pt x="6298" y="15"/>
                    </a:lnTo>
                    <a:lnTo>
                      <a:pt x="6007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78"/>
              <p:cNvSpPr/>
              <p:nvPr/>
            </p:nvSpPr>
            <p:spPr>
              <a:xfrm>
                <a:off x="5377075" y="4362675"/>
                <a:ext cx="405750" cy="578100"/>
              </a:xfrm>
              <a:custGeom>
                <a:rect b="b" l="l" r="r" t="t"/>
                <a:pathLst>
                  <a:path extrusionOk="0" h="23124" w="16230">
                    <a:moveTo>
                      <a:pt x="5313" y="0"/>
                    </a:moveTo>
                    <a:lnTo>
                      <a:pt x="0" y="18796"/>
                    </a:lnTo>
                    <a:lnTo>
                      <a:pt x="11027" y="23123"/>
                    </a:lnTo>
                    <a:lnTo>
                      <a:pt x="16229" y="4439"/>
                    </a:lnTo>
                    <a:lnTo>
                      <a:pt x="10764" y="2247"/>
                    </a:lnTo>
                    <a:lnTo>
                      <a:pt x="7019" y="722"/>
                    </a:lnTo>
                    <a:lnTo>
                      <a:pt x="5784" y="208"/>
                    </a:lnTo>
                    <a:lnTo>
                      <a:pt x="5437" y="56"/>
                    </a:lnTo>
                    <a:lnTo>
                      <a:pt x="53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78"/>
              <p:cNvSpPr/>
              <p:nvPr/>
            </p:nvSpPr>
            <p:spPr>
              <a:xfrm>
                <a:off x="5484575" y="4419550"/>
                <a:ext cx="281250" cy="150525"/>
              </a:xfrm>
              <a:custGeom>
                <a:rect b="b" l="l" r="r" t="t"/>
                <a:pathLst>
                  <a:path extrusionOk="0" h="6021" w="11250">
                    <a:moveTo>
                      <a:pt x="375" y="0"/>
                    </a:moveTo>
                    <a:lnTo>
                      <a:pt x="0" y="1318"/>
                    </a:lnTo>
                    <a:lnTo>
                      <a:pt x="10847" y="6020"/>
                    </a:lnTo>
                    <a:lnTo>
                      <a:pt x="11249" y="4702"/>
                    </a:ln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78"/>
              <p:cNvSpPr/>
              <p:nvPr/>
            </p:nvSpPr>
            <p:spPr>
              <a:xfrm>
                <a:off x="5465150" y="4486125"/>
                <a:ext cx="283325" cy="147750"/>
              </a:xfrm>
              <a:custGeom>
                <a:rect b="b" l="l" r="r" t="t"/>
                <a:pathLst>
                  <a:path extrusionOk="0" h="5910" w="11333">
                    <a:moveTo>
                      <a:pt x="403" y="0"/>
                    </a:moveTo>
                    <a:lnTo>
                      <a:pt x="0" y="1401"/>
                    </a:lnTo>
                    <a:lnTo>
                      <a:pt x="5452" y="3635"/>
                    </a:lnTo>
                    <a:lnTo>
                      <a:pt x="9211" y="5188"/>
                    </a:lnTo>
                    <a:lnTo>
                      <a:pt x="10445" y="5701"/>
                    </a:lnTo>
                    <a:lnTo>
                      <a:pt x="10917" y="5909"/>
                    </a:lnTo>
                    <a:lnTo>
                      <a:pt x="10945" y="5854"/>
                    </a:lnTo>
                    <a:lnTo>
                      <a:pt x="11000" y="5701"/>
                    </a:lnTo>
                    <a:lnTo>
                      <a:pt x="11139" y="5202"/>
                    </a:lnTo>
                    <a:lnTo>
                      <a:pt x="11333" y="4481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78"/>
              <p:cNvSpPr/>
              <p:nvPr/>
            </p:nvSpPr>
            <p:spPr>
              <a:xfrm>
                <a:off x="5276850" y="4767350"/>
                <a:ext cx="661325" cy="598925"/>
              </a:xfrm>
              <a:custGeom>
                <a:rect b="b" l="l" r="r" t="t"/>
                <a:pathLst>
                  <a:path extrusionOk="0" h="23957" w="26453">
                    <a:moveTo>
                      <a:pt x="3662" y="1"/>
                    </a:moveTo>
                    <a:lnTo>
                      <a:pt x="0" y="16549"/>
                    </a:lnTo>
                    <a:lnTo>
                      <a:pt x="0" y="23956"/>
                    </a:lnTo>
                    <a:lnTo>
                      <a:pt x="25897" y="23956"/>
                    </a:lnTo>
                    <a:lnTo>
                      <a:pt x="25911" y="23942"/>
                    </a:lnTo>
                    <a:lnTo>
                      <a:pt x="25981" y="23901"/>
                    </a:lnTo>
                    <a:lnTo>
                      <a:pt x="26050" y="23804"/>
                    </a:lnTo>
                    <a:lnTo>
                      <a:pt x="26147" y="23651"/>
                    </a:lnTo>
                    <a:lnTo>
                      <a:pt x="26244" y="23457"/>
                    </a:lnTo>
                    <a:lnTo>
                      <a:pt x="26300" y="23318"/>
                    </a:lnTo>
                    <a:lnTo>
                      <a:pt x="26341" y="23179"/>
                    </a:lnTo>
                    <a:lnTo>
                      <a:pt x="26383" y="23013"/>
                    </a:lnTo>
                    <a:lnTo>
                      <a:pt x="26411" y="22819"/>
                    </a:lnTo>
                    <a:lnTo>
                      <a:pt x="26438" y="22611"/>
                    </a:lnTo>
                    <a:lnTo>
                      <a:pt x="26452" y="22375"/>
                    </a:lnTo>
                    <a:lnTo>
                      <a:pt x="26452" y="22264"/>
                    </a:lnTo>
                    <a:lnTo>
                      <a:pt x="26438" y="22153"/>
                    </a:lnTo>
                    <a:lnTo>
                      <a:pt x="26411" y="22042"/>
                    </a:lnTo>
                    <a:lnTo>
                      <a:pt x="26369" y="21931"/>
                    </a:lnTo>
                    <a:lnTo>
                      <a:pt x="26314" y="21820"/>
                    </a:lnTo>
                    <a:lnTo>
                      <a:pt x="26244" y="21723"/>
                    </a:lnTo>
                    <a:lnTo>
                      <a:pt x="26161" y="21626"/>
                    </a:lnTo>
                    <a:lnTo>
                      <a:pt x="26078" y="21529"/>
                    </a:lnTo>
                    <a:lnTo>
                      <a:pt x="25884" y="21362"/>
                    </a:lnTo>
                    <a:lnTo>
                      <a:pt x="25676" y="21196"/>
                    </a:lnTo>
                    <a:lnTo>
                      <a:pt x="25440" y="21057"/>
                    </a:lnTo>
                    <a:lnTo>
                      <a:pt x="25190" y="20932"/>
                    </a:lnTo>
                    <a:lnTo>
                      <a:pt x="24954" y="20807"/>
                    </a:lnTo>
                    <a:lnTo>
                      <a:pt x="24718" y="20710"/>
                    </a:lnTo>
                    <a:lnTo>
                      <a:pt x="24288" y="20558"/>
                    </a:lnTo>
                    <a:lnTo>
                      <a:pt x="23997" y="20475"/>
                    </a:lnTo>
                    <a:lnTo>
                      <a:pt x="23886" y="20447"/>
                    </a:lnTo>
                    <a:lnTo>
                      <a:pt x="16160" y="18005"/>
                    </a:lnTo>
                    <a:lnTo>
                      <a:pt x="16063" y="17894"/>
                    </a:lnTo>
                    <a:lnTo>
                      <a:pt x="15813" y="17603"/>
                    </a:lnTo>
                    <a:lnTo>
                      <a:pt x="15453" y="17145"/>
                    </a:lnTo>
                    <a:lnTo>
                      <a:pt x="15245" y="16868"/>
                    </a:lnTo>
                    <a:lnTo>
                      <a:pt x="15036" y="16549"/>
                    </a:lnTo>
                    <a:lnTo>
                      <a:pt x="14815" y="16216"/>
                    </a:lnTo>
                    <a:lnTo>
                      <a:pt x="14606" y="15842"/>
                    </a:lnTo>
                    <a:lnTo>
                      <a:pt x="14412" y="15453"/>
                    </a:lnTo>
                    <a:lnTo>
                      <a:pt x="14232" y="15051"/>
                    </a:lnTo>
                    <a:lnTo>
                      <a:pt x="14079" y="14635"/>
                    </a:lnTo>
                    <a:lnTo>
                      <a:pt x="14010" y="14427"/>
                    </a:lnTo>
                    <a:lnTo>
                      <a:pt x="13941" y="14205"/>
                    </a:lnTo>
                    <a:lnTo>
                      <a:pt x="13899" y="13983"/>
                    </a:lnTo>
                    <a:lnTo>
                      <a:pt x="13857" y="13761"/>
                    </a:lnTo>
                    <a:lnTo>
                      <a:pt x="13816" y="13539"/>
                    </a:lnTo>
                    <a:lnTo>
                      <a:pt x="13802" y="13317"/>
                    </a:lnTo>
                    <a:lnTo>
                      <a:pt x="13941" y="12623"/>
                    </a:lnTo>
                    <a:lnTo>
                      <a:pt x="14412" y="11569"/>
                    </a:lnTo>
                    <a:lnTo>
                      <a:pt x="14828" y="10584"/>
                    </a:lnTo>
                    <a:lnTo>
                      <a:pt x="15217" y="9655"/>
                    </a:lnTo>
                    <a:lnTo>
                      <a:pt x="15564" y="8795"/>
                    </a:lnTo>
                    <a:lnTo>
                      <a:pt x="15883" y="7991"/>
                    </a:lnTo>
                    <a:lnTo>
                      <a:pt x="16160" y="7242"/>
                    </a:lnTo>
                    <a:lnTo>
                      <a:pt x="16410" y="6548"/>
                    </a:lnTo>
                    <a:lnTo>
                      <a:pt x="16632" y="5910"/>
                    </a:lnTo>
                    <a:lnTo>
                      <a:pt x="16826" y="5313"/>
                    </a:lnTo>
                    <a:lnTo>
                      <a:pt x="16992" y="4772"/>
                    </a:lnTo>
                    <a:lnTo>
                      <a:pt x="17131" y="4273"/>
                    </a:lnTo>
                    <a:lnTo>
                      <a:pt x="17242" y="3829"/>
                    </a:lnTo>
                    <a:lnTo>
                      <a:pt x="17339" y="3413"/>
                    </a:lnTo>
                    <a:lnTo>
                      <a:pt x="17408" y="3052"/>
                    </a:lnTo>
                    <a:lnTo>
                      <a:pt x="17464" y="2720"/>
                    </a:lnTo>
                    <a:lnTo>
                      <a:pt x="17506" y="2414"/>
                    </a:lnTo>
                    <a:lnTo>
                      <a:pt x="17519" y="2151"/>
                    </a:lnTo>
                    <a:lnTo>
                      <a:pt x="17533" y="1929"/>
                    </a:lnTo>
                    <a:lnTo>
                      <a:pt x="17533" y="1721"/>
                    </a:lnTo>
                    <a:lnTo>
                      <a:pt x="17519" y="1554"/>
                    </a:lnTo>
                    <a:lnTo>
                      <a:pt x="17506" y="1402"/>
                    </a:lnTo>
                    <a:lnTo>
                      <a:pt x="17464" y="1291"/>
                    </a:lnTo>
                    <a:lnTo>
                      <a:pt x="17436" y="1180"/>
                    </a:lnTo>
                    <a:lnTo>
                      <a:pt x="17395" y="1097"/>
                    </a:lnTo>
                    <a:lnTo>
                      <a:pt x="17367" y="1041"/>
                    </a:lnTo>
                    <a:lnTo>
                      <a:pt x="17325" y="986"/>
                    </a:lnTo>
                    <a:lnTo>
                      <a:pt x="17256" y="930"/>
                    </a:lnTo>
                    <a:lnTo>
                      <a:pt x="17200" y="902"/>
                    </a:lnTo>
                    <a:lnTo>
                      <a:pt x="17173" y="889"/>
                    </a:lnTo>
                    <a:lnTo>
                      <a:pt x="17020" y="875"/>
                    </a:lnTo>
                    <a:lnTo>
                      <a:pt x="16854" y="861"/>
                    </a:lnTo>
                    <a:lnTo>
                      <a:pt x="16687" y="875"/>
                    </a:lnTo>
                    <a:lnTo>
                      <a:pt x="16521" y="889"/>
                    </a:lnTo>
                    <a:lnTo>
                      <a:pt x="16340" y="930"/>
                    </a:lnTo>
                    <a:lnTo>
                      <a:pt x="16174" y="972"/>
                    </a:lnTo>
                    <a:lnTo>
                      <a:pt x="15994" y="1013"/>
                    </a:lnTo>
                    <a:lnTo>
                      <a:pt x="15813" y="1083"/>
                    </a:lnTo>
                    <a:lnTo>
                      <a:pt x="15466" y="1235"/>
                    </a:lnTo>
                    <a:lnTo>
                      <a:pt x="15106" y="1402"/>
                    </a:lnTo>
                    <a:lnTo>
                      <a:pt x="14773" y="1596"/>
                    </a:lnTo>
                    <a:lnTo>
                      <a:pt x="14440" y="1804"/>
                    </a:lnTo>
                    <a:lnTo>
                      <a:pt x="14135" y="2012"/>
                    </a:lnTo>
                    <a:lnTo>
                      <a:pt x="13857" y="2220"/>
                    </a:lnTo>
                    <a:lnTo>
                      <a:pt x="13386" y="2581"/>
                    </a:lnTo>
                    <a:lnTo>
                      <a:pt x="13081" y="2844"/>
                    </a:lnTo>
                    <a:lnTo>
                      <a:pt x="12970" y="2955"/>
                    </a:lnTo>
                    <a:lnTo>
                      <a:pt x="3662" y="1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78"/>
              <p:cNvSpPr/>
              <p:nvPr/>
            </p:nvSpPr>
            <p:spPr>
              <a:xfrm>
                <a:off x="5235575" y="5365900"/>
                <a:ext cx="731025" cy="43375"/>
              </a:xfrm>
              <a:custGeom>
                <a:rect b="b" l="l" r="r" t="t"/>
                <a:pathLst>
                  <a:path extrusionOk="0" h="1735" w="29241">
                    <a:moveTo>
                      <a:pt x="764" y="0"/>
                    </a:moveTo>
                    <a:lnTo>
                      <a:pt x="680" y="14"/>
                    </a:lnTo>
                    <a:lnTo>
                      <a:pt x="597" y="42"/>
                    </a:lnTo>
                    <a:lnTo>
                      <a:pt x="514" y="70"/>
                    </a:lnTo>
                    <a:lnTo>
                      <a:pt x="375" y="153"/>
                    </a:lnTo>
                    <a:lnTo>
                      <a:pt x="250" y="250"/>
                    </a:lnTo>
                    <a:lnTo>
                      <a:pt x="139" y="375"/>
                    </a:lnTo>
                    <a:lnTo>
                      <a:pt x="70" y="527"/>
                    </a:lnTo>
                    <a:lnTo>
                      <a:pt x="28" y="611"/>
                    </a:lnTo>
                    <a:lnTo>
                      <a:pt x="15" y="694"/>
                    </a:lnTo>
                    <a:lnTo>
                      <a:pt x="1" y="777"/>
                    </a:lnTo>
                    <a:lnTo>
                      <a:pt x="1" y="860"/>
                    </a:lnTo>
                    <a:lnTo>
                      <a:pt x="1" y="957"/>
                    </a:lnTo>
                    <a:lnTo>
                      <a:pt x="15" y="1041"/>
                    </a:lnTo>
                    <a:lnTo>
                      <a:pt x="28" y="1124"/>
                    </a:lnTo>
                    <a:lnTo>
                      <a:pt x="70" y="1207"/>
                    </a:lnTo>
                    <a:lnTo>
                      <a:pt x="139" y="1346"/>
                    </a:lnTo>
                    <a:lnTo>
                      <a:pt x="250" y="1471"/>
                    </a:lnTo>
                    <a:lnTo>
                      <a:pt x="375" y="1582"/>
                    </a:lnTo>
                    <a:lnTo>
                      <a:pt x="514" y="1665"/>
                    </a:lnTo>
                    <a:lnTo>
                      <a:pt x="597" y="1693"/>
                    </a:lnTo>
                    <a:lnTo>
                      <a:pt x="680" y="1706"/>
                    </a:lnTo>
                    <a:lnTo>
                      <a:pt x="764" y="1720"/>
                    </a:lnTo>
                    <a:lnTo>
                      <a:pt x="847" y="1734"/>
                    </a:lnTo>
                    <a:lnTo>
                      <a:pt x="28381" y="1734"/>
                    </a:lnTo>
                    <a:lnTo>
                      <a:pt x="28464" y="1720"/>
                    </a:lnTo>
                    <a:lnTo>
                      <a:pt x="28561" y="1706"/>
                    </a:lnTo>
                    <a:lnTo>
                      <a:pt x="28644" y="1693"/>
                    </a:lnTo>
                    <a:lnTo>
                      <a:pt x="28714" y="1665"/>
                    </a:lnTo>
                    <a:lnTo>
                      <a:pt x="28866" y="1582"/>
                    </a:lnTo>
                    <a:lnTo>
                      <a:pt x="28991" y="1471"/>
                    </a:lnTo>
                    <a:lnTo>
                      <a:pt x="29088" y="1346"/>
                    </a:lnTo>
                    <a:lnTo>
                      <a:pt x="29171" y="1207"/>
                    </a:lnTo>
                    <a:lnTo>
                      <a:pt x="29199" y="1124"/>
                    </a:lnTo>
                    <a:lnTo>
                      <a:pt x="29227" y="1041"/>
                    </a:lnTo>
                    <a:lnTo>
                      <a:pt x="29241" y="957"/>
                    </a:lnTo>
                    <a:lnTo>
                      <a:pt x="29241" y="860"/>
                    </a:lnTo>
                    <a:lnTo>
                      <a:pt x="29241" y="777"/>
                    </a:lnTo>
                    <a:lnTo>
                      <a:pt x="29227" y="694"/>
                    </a:lnTo>
                    <a:lnTo>
                      <a:pt x="29199" y="611"/>
                    </a:lnTo>
                    <a:lnTo>
                      <a:pt x="29171" y="527"/>
                    </a:lnTo>
                    <a:lnTo>
                      <a:pt x="29088" y="375"/>
                    </a:lnTo>
                    <a:lnTo>
                      <a:pt x="28991" y="250"/>
                    </a:lnTo>
                    <a:lnTo>
                      <a:pt x="28866" y="153"/>
                    </a:lnTo>
                    <a:lnTo>
                      <a:pt x="28714" y="70"/>
                    </a:lnTo>
                    <a:lnTo>
                      <a:pt x="28644" y="42"/>
                    </a:lnTo>
                    <a:lnTo>
                      <a:pt x="28561" y="14"/>
                    </a:lnTo>
                    <a:lnTo>
                      <a:pt x="28464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78"/>
              <p:cNvSpPr/>
              <p:nvPr/>
            </p:nvSpPr>
            <p:spPr>
              <a:xfrm>
                <a:off x="5586175" y="4914050"/>
                <a:ext cx="125900" cy="64525"/>
              </a:xfrm>
              <a:custGeom>
                <a:rect b="b" l="l" r="r" t="t"/>
                <a:pathLst>
                  <a:path extrusionOk="0" h="2581" w="5036">
                    <a:moveTo>
                      <a:pt x="430" y="0"/>
                    </a:moveTo>
                    <a:lnTo>
                      <a:pt x="347" y="14"/>
                    </a:lnTo>
                    <a:lnTo>
                      <a:pt x="264" y="28"/>
                    </a:lnTo>
                    <a:lnTo>
                      <a:pt x="194" y="70"/>
                    </a:lnTo>
                    <a:lnTo>
                      <a:pt x="125" y="125"/>
                    </a:lnTo>
                    <a:lnTo>
                      <a:pt x="70" y="194"/>
                    </a:lnTo>
                    <a:lnTo>
                      <a:pt x="28" y="264"/>
                    </a:lnTo>
                    <a:lnTo>
                      <a:pt x="14" y="347"/>
                    </a:lnTo>
                    <a:lnTo>
                      <a:pt x="0" y="430"/>
                    </a:lnTo>
                    <a:lnTo>
                      <a:pt x="14" y="514"/>
                    </a:lnTo>
                    <a:lnTo>
                      <a:pt x="42" y="597"/>
                    </a:lnTo>
                    <a:lnTo>
                      <a:pt x="70" y="666"/>
                    </a:lnTo>
                    <a:lnTo>
                      <a:pt x="125" y="735"/>
                    </a:lnTo>
                    <a:lnTo>
                      <a:pt x="194" y="791"/>
                    </a:lnTo>
                    <a:lnTo>
                      <a:pt x="264" y="833"/>
                    </a:lnTo>
                    <a:lnTo>
                      <a:pt x="4453" y="2539"/>
                    </a:lnTo>
                    <a:lnTo>
                      <a:pt x="4536" y="2566"/>
                    </a:lnTo>
                    <a:lnTo>
                      <a:pt x="4619" y="2580"/>
                    </a:lnTo>
                    <a:lnTo>
                      <a:pt x="4703" y="2566"/>
                    </a:lnTo>
                    <a:lnTo>
                      <a:pt x="4772" y="2539"/>
                    </a:lnTo>
                    <a:lnTo>
                      <a:pt x="4855" y="2497"/>
                    </a:lnTo>
                    <a:lnTo>
                      <a:pt x="4911" y="2442"/>
                    </a:lnTo>
                    <a:lnTo>
                      <a:pt x="4966" y="2386"/>
                    </a:lnTo>
                    <a:lnTo>
                      <a:pt x="5008" y="2303"/>
                    </a:lnTo>
                    <a:lnTo>
                      <a:pt x="5035" y="2220"/>
                    </a:lnTo>
                    <a:lnTo>
                      <a:pt x="5035" y="2136"/>
                    </a:lnTo>
                    <a:lnTo>
                      <a:pt x="5022" y="2053"/>
                    </a:lnTo>
                    <a:lnTo>
                      <a:pt x="5008" y="1970"/>
                    </a:lnTo>
                    <a:lnTo>
                      <a:pt x="4966" y="1887"/>
                    </a:lnTo>
                    <a:lnTo>
                      <a:pt x="4911" y="1831"/>
                    </a:lnTo>
                    <a:lnTo>
                      <a:pt x="4841" y="1776"/>
                    </a:lnTo>
                    <a:lnTo>
                      <a:pt x="4772" y="1748"/>
                    </a:lnTo>
                    <a:lnTo>
                      <a:pt x="597" y="28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78"/>
              <p:cNvSpPr/>
              <p:nvPr/>
            </p:nvSpPr>
            <p:spPr>
              <a:xfrm>
                <a:off x="5570225" y="4979250"/>
                <a:ext cx="125900" cy="64175"/>
              </a:xfrm>
              <a:custGeom>
                <a:rect b="b" l="l" r="r" t="t"/>
                <a:pathLst>
                  <a:path extrusionOk="0" h="2567" w="5036">
                    <a:moveTo>
                      <a:pt x="347" y="0"/>
                    </a:moveTo>
                    <a:lnTo>
                      <a:pt x="264" y="28"/>
                    </a:lnTo>
                    <a:lnTo>
                      <a:pt x="194" y="69"/>
                    </a:lnTo>
                    <a:lnTo>
                      <a:pt x="125" y="125"/>
                    </a:lnTo>
                    <a:lnTo>
                      <a:pt x="70" y="180"/>
                    </a:lnTo>
                    <a:lnTo>
                      <a:pt x="42" y="264"/>
                    </a:lnTo>
                    <a:lnTo>
                      <a:pt x="14" y="347"/>
                    </a:lnTo>
                    <a:lnTo>
                      <a:pt x="0" y="430"/>
                    </a:lnTo>
                    <a:lnTo>
                      <a:pt x="14" y="513"/>
                    </a:lnTo>
                    <a:lnTo>
                      <a:pt x="42" y="597"/>
                    </a:lnTo>
                    <a:lnTo>
                      <a:pt x="70" y="666"/>
                    </a:lnTo>
                    <a:lnTo>
                      <a:pt x="125" y="735"/>
                    </a:lnTo>
                    <a:lnTo>
                      <a:pt x="194" y="791"/>
                    </a:lnTo>
                    <a:lnTo>
                      <a:pt x="264" y="832"/>
                    </a:lnTo>
                    <a:lnTo>
                      <a:pt x="278" y="832"/>
                    </a:lnTo>
                    <a:lnTo>
                      <a:pt x="4453" y="2538"/>
                    </a:lnTo>
                    <a:lnTo>
                      <a:pt x="4536" y="2566"/>
                    </a:lnTo>
                    <a:lnTo>
                      <a:pt x="4702" y="2566"/>
                    </a:lnTo>
                    <a:lnTo>
                      <a:pt x="4786" y="2538"/>
                    </a:lnTo>
                    <a:lnTo>
                      <a:pt x="4855" y="2497"/>
                    </a:lnTo>
                    <a:lnTo>
                      <a:pt x="4911" y="2441"/>
                    </a:lnTo>
                    <a:lnTo>
                      <a:pt x="4966" y="2372"/>
                    </a:lnTo>
                    <a:lnTo>
                      <a:pt x="5008" y="2303"/>
                    </a:lnTo>
                    <a:lnTo>
                      <a:pt x="5035" y="2219"/>
                    </a:lnTo>
                    <a:lnTo>
                      <a:pt x="5035" y="2136"/>
                    </a:lnTo>
                    <a:lnTo>
                      <a:pt x="5035" y="2053"/>
                    </a:lnTo>
                    <a:lnTo>
                      <a:pt x="5008" y="1970"/>
                    </a:lnTo>
                    <a:lnTo>
                      <a:pt x="4966" y="1900"/>
                    </a:lnTo>
                    <a:lnTo>
                      <a:pt x="4911" y="1831"/>
                    </a:lnTo>
                    <a:lnTo>
                      <a:pt x="4855" y="1776"/>
                    </a:lnTo>
                    <a:lnTo>
                      <a:pt x="4772" y="1734"/>
                    </a:lnTo>
                    <a:lnTo>
                      <a:pt x="597" y="28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78"/>
              <p:cNvSpPr/>
              <p:nvPr/>
            </p:nvSpPr>
            <p:spPr>
              <a:xfrm>
                <a:off x="5547325" y="5035425"/>
                <a:ext cx="125900" cy="64525"/>
              </a:xfrm>
              <a:custGeom>
                <a:rect b="b" l="l" r="r" t="t"/>
                <a:pathLst>
                  <a:path extrusionOk="0" h="2581" w="5036">
                    <a:moveTo>
                      <a:pt x="417" y="0"/>
                    </a:moveTo>
                    <a:lnTo>
                      <a:pt x="334" y="14"/>
                    </a:lnTo>
                    <a:lnTo>
                      <a:pt x="264" y="42"/>
                    </a:lnTo>
                    <a:lnTo>
                      <a:pt x="181" y="83"/>
                    </a:lnTo>
                    <a:lnTo>
                      <a:pt x="126" y="139"/>
                    </a:lnTo>
                    <a:lnTo>
                      <a:pt x="70" y="194"/>
                    </a:lnTo>
                    <a:lnTo>
                      <a:pt x="28" y="278"/>
                    </a:lnTo>
                    <a:lnTo>
                      <a:pt x="1" y="361"/>
                    </a:lnTo>
                    <a:lnTo>
                      <a:pt x="1" y="444"/>
                    </a:lnTo>
                    <a:lnTo>
                      <a:pt x="1" y="527"/>
                    </a:lnTo>
                    <a:lnTo>
                      <a:pt x="28" y="610"/>
                    </a:lnTo>
                    <a:lnTo>
                      <a:pt x="70" y="680"/>
                    </a:lnTo>
                    <a:lnTo>
                      <a:pt x="126" y="749"/>
                    </a:lnTo>
                    <a:lnTo>
                      <a:pt x="181" y="791"/>
                    </a:lnTo>
                    <a:lnTo>
                      <a:pt x="264" y="832"/>
                    </a:lnTo>
                    <a:lnTo>
                      <a:pt x="264" y="846"/>
                    </a:lnTo>
                    <a:lnTo>
                      <a:pt x="4453" y="2552"/>
                    </a:lnTo>
                    <a:lnTo>
                      <a:pt x="4537" y="2580"/>
                    </a:lnTo>
                    <a:lnTo>
                      <a:pt x="4620" y="2580"/>
                    </a:lnTo>
                    <a:lnTo>
                      <a:pt x="4689" y="2566"/>
                    </a:lnTo>
                    <a:lnTo>
                      <a:pt x="4772" y="2552"/>
                    </a:lnTo>
                    <a:lnTo>
                      <a:pt x="4842" y="2511"/>
                    </a:lnTo>
                    <a:lnTo>
                      <a:pt x="4911" y="2455"/>
                    </a:lnTo>
                    <a:lnTo>
                      <a:pt x="4967" y="2386"/>
                    </a:lnTo>
                    <a:lnTo>
                      <a:pt x="5008" y="2317"/>
                    </a:lnTo>
                    <a:lnTo>
                      <a:pt x="5022" y="2233"/>
                    </a:lnTo>
                    <a:lnTo>
                      <a:pt x="5036" y="2150"/>
                    </a:lnTo>
                    <a:lnTo>
                      <a:pt x="5022" y="2067"/>
                    </a:lnTo>
                    <a:lnTo>
                      <a:pt x="5008" y="1984"/>
                    </a:lnTo>
                    <a:lnTo>
                      <a:pt x="4967" y="1914"/>
                    </a:lnTo>
                    <a:lnTo>
                      <a:pt x="4911" y="1845"/>
                    </a:lnTo>
                    <a:lnTo>
                      <a:pt x="4842" y="1790"/>
                    </a:lnTo>
                    <a:lnTo>
                      <a:pt x="4772" y="1748"/>
                    </a:lnTo>
                    <a:lnTo>
                      <a:pt x="583" y="42"/>
                    </a:lnTo>
                    <a:lnTo>
                      <a:pt x="500" y="14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78"/>
              <p:cNvSpPr/>
              <p:nvPr/>
            </p:nvSpPr>
            <p:spPr>
              <a:xfrm>
                <a:off x="4688375" y="2842400"/>
                <a:ext cx="952250" cy="638450"/>
              </a:xfrm>
              <a:custGeom>
                <a:rect b="b" l="l" r="r" t="t"/>
                <a:pathLst>
                  <a:path extrusionOk="0" h="25538" w="38090">
                    <a:moveTo>
                      <a:pt x="2469" y="1"/>
                    </a:moveTo>
                    <a:lnTo>
                      <a:pt x="0" y="25537"/>
                    </a:lnTo>
                    <a:lnTo>
                      <a:pt x="38090" y="25537"/>
                    </a:lnTo>
                    <a:lnTo>
                      <a:pt x="33929" y="1"/>
                    </a:lnTo>
                    <a:close/>
                  </a:path>
                </a:pathLst>
              </a:custGeom>
              <a:solidFill>
                <a:srgbClr val="FF4D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78"/>
              <p:cNvSpPr/>
              <p:nvPr/>
            </p:nvSpPr>
            <p:spPr>
              <a:xfrm>
                <a:off x="4697725" y="2842400"/>
                <a:ext cx="927300" cy="638450"/>
              </a:xfrm>
              <a:custGeom>
                <a:rect b="b" l="l" r="r" t="t"/>
                <a:pathLst>
                  <a:path extrusionOk="0" h="25538" w="37092">
                    <a:moveTo>
                      <a:pt x="10681" y="4675"/>
                    </a:moveTo>
                    <a:lnTo>
                      <a:pt x="10681" y="8185"/>
                    </a:lnTo>
                    <a:lnTo>
                      <a:pt x="5369" y="8185"/>
                    </a:lnTo>
                    <a:lnTo>
                      <a:pt x="5369" y="4675"/>
                    </a:lnTo>
                    <a:close/>
                    <a:moveTo>
                      <a:pt x="18102" y="4675"/>
                    </a:moveTo>
                    <a:lnTo>
                      <a:pt x="18102" y="8185"/>
                    </a:lnTo>
                    <a:lnTo>
                      <a:pt x="12762" y="8185"/>
                    </a:lnTo>
                    <a:lnTo>
                      <a:pt x="12762" y="4675"/>
                    </a:lnTo>
                    <a:close/>
                    <a:moveTo>
                      <a:pt x="25607" y="4675"/>
                    </a:moveTo>
                    <a:lnTo>
                      <a:pt x="25607" y="8185"/>
                    </a:lnTo>
                    <a:lnTo>
                      <a:pt x="20183" y="8185"/>
                    </a:lnTo>
                    <a:lnTo>
                      <a:pt x="20183" y="4675"/>
                    </a:lnTo>
                    <a:close/>
                    <a:moveTo>
                      <a:pt x="33180" y="4675"/>
                    </a:moveTo>
                    <a:lnTo>
                      <a:pt x="33180" y="8185"/>
                    </a:lnTo>
                    <a:lnTo>
                      <a:pt x="27687" y="8185"/>
                    </a:lnTo>
                    <a:lnTo>
                      <a:pt x="27687" y="4675"/>
                    </a:lnTo>
                    <a:close/>
                    <a:moveTo>
                      <a:pt x="10681" y="10293"/>
                    </a:moveTo>
                    <a:lnTo>
                      <a:pt x="10681" y="14205"/>
                    </a:lnTo>
                    <a:lnTo>
                      <a:pt x="5369" y="14205"/>
                    </a:lnTo>
                    <a:lnTo>
                      <a:pt x="5369" y="10293"/>
                    </a:lnTo>
                    <a:close/>
                    <a:moveTo>
                      <a:pt x="18102" y="10293"/>
                    </a:moveTo>
                    <a:lnTo>
                      <a:pt x="18102" y="14205"/>
                    </a:lnTo>
                    <a:lnTo>
                      <a:pt x="12762" y="14205"/>
                    </a:lnTo>
                    <a:lnTo>
                      <a:pt x="12762" y="10293"/>
                    </a:lnTo>
                    <a:close/>
                    <a:moveTo>
                      <a:pt x="25607" y="10293"/>
                    </a:moveTo>
                    <a:lnTo>
                      <a:pt x="25607" y="14205"/>
                    </a:lnTo>
                    <a:lnTo>
                      <a:pt x="20183" y="14205"/>
                    </a:lnTo>
                    <a:lnTo>
                      <a:pt x="20183" y="10293"/>
                    </a:lnTo>
                    <a:close/>
                    <a:moveTo>
                      <a:pt x="33180" y="10293"/>
                    </a:moveTo>
                    <a:lnTo>
                      <a:pt x="33180" y="14205"/>
                    </a:lnTo>
                    <a:lnTo>
                      <a:pt x="27687" y="14205"/>
                    </a:lnTo>
                    <a:lnTo>
                      <a:pt x="27687" y="10293"/>
                    </a:lnTo>
                    <a:close/>
                    <a:moveTo>
                      <a:pt x="10681" y="16313"/>
                    </a:moveTo>
                    <a:lnTo>
                      <a:pt x="10681" y="19559"/>
                    </a:lnTo>
                    <a:lnTo>
                      <a:pt x="5369" y="19559"/>
                    </a:lnTo>
                    <a:lnTo>
                      <a:pt x="5369" y="16313"/>
                    </a:lnTo>
                    <a:close/>
                    <a:moveTo>
                      <a:pt x="18102" y="16313"/>
                    </a:moveTo>
                    <a:lnTo>
                      <a:pt x="18102" y="19559"/>
                    </a:lnTo>
                    <a:lnTo>
                      <a:pt x="12762" y="19559"/>
                    </a:lnTo>
                    <a:lnTo>
                      <a:pt x="12762" y="16313"/>
                    </a:lnTo>
                    <a:close/>
                    <a:moveTo>
                      <a:pt x="25607" y="16313"/>
                    </a:moveTo>
                    <a:lnTo>
                      <a:pt x="25607" y="19559"/>
                    </a:lnTo>
                    <a:lnTo>
                      <a:pt x="20183" y="19559"/>
                    </a:lnTo>
                    <a:lnTo>
                      <a:pt x="20183" y="16313"/>
                    </a:lnTo>
                    <a:close/>
                    <a:moveTo>
                      <a:pt x="33180" y="16313"/>
                    </a:moveTo>
                    <a:lnTo>
                      <a:pt x="33180" y="19559"/>
                    </a:lnTo>
                    <a:lnTo>
                      <a:pt x="27687" y="19559"/>
                    </a:lnTo>
                    <a:lnTo>
                      <a:pt x="27687" y="16313"/>
                    </a:lnTo>
                    <a:close/>
                    <a:moveTo>
                      <a:pt x="3288" y="1"/>
                    </a:moveTo>
                    <a:lnTo>
                      <a:pt x="3288" y="2567"/>
                    </a:lnTo>
                    <a:lnTo>
                      <a:pt x="1846" y="2567"/>
                    </a:lnTo>
                    <a:lnTo>
                      <a:pt x="1638" y="4675"/>
                    </a:lnTo>
                    <a:lnTo>
                      <a:pt x="3288" y="4675"/>
                    </a:lnTo>
                    <a:lnTo>
                      <a:pt x="3288" y="8185"/>
                    </a:lnTo>
                    <a:lnTo>
                      <a:pt x="1305" y="8185"/>
                    </a:lnTo>
                    <a:lnTo>
                      <a:pt x="1097" y="10293"/>
                    </a:lnTo>
                    <a:lnTo>
                      <a:pt x="3288" y="10293"/>
                    </a:lnTo>
                    <a:lnTo>
                      <a:pt x="3288" y="14205"/>
                    </a:lnTo>
                    <a:lnTo>
                      <a:pt x="722" y="14205"/>
                    </a:lnTo>
                    <a:lnTo>
                      <a:pt x="514" y="16313"/>
                    </a:lnTo>
                    <a:lnTo>
                      <a:pt x="3288" y="16313"/>
                    </a:lnTo>
                    <a:lnTo>
                      <a:pt x="3288" y="19559"/>
                    </a:lnTo>
                    <a:lnTo>
                      <a:pt x="195" y="19559"/>
                    </a:lnTo>
                    <a:lnTo>
                      <a:pt x="1" y="21667"/>
                    </a:lnTo>
                    <a:lnTo>
                      <a:pt x="3288" y="21667"/>
                    </a:lnTo>
                    <a:lnTo>
                      <a:pt x="3288" y="25537"/>
                    </a:lnTo>
                    <a:lnTo>
                      <a:pt x="5369" y="25537"/>
                    </a:lnTo>
                    <a:lnTo>
                      <a:pt x="5369" y="21667"/>
                    </a:lnTo>
                    <a:lnTo>
                      <a:pt x="10681" y="21667"/>
                    </a:lnTo>
                    <a:lnTo>
                      <a:pt x="10681" y="25537"/>
                    </a:lnTo>
                    <a:lnTo>
                      <a:pt x="12762" y="25537"/>
                    </a:lnTo>
                    <a:lnTo>
                      <a:pt x="12762" y="21667"/>
                    </a:lnTo>
                    <a:lnTo>
                      <a:pt x="18102" y="21667"/>
                    </a:lnTo>
                    <a:lnTo>
                      <a:pt x="18102" y="25537"/>
                    </a:lnTo>
                    <a:lnTo>
                      <a:pt x="20183" y="25537"/>
                    </a:lnTo>
                    <a:lnTo>
                      <a:pt x="20183" y="21667"/>
                    </a:lnTo>
                    <a:lnTo>
                      <a:pt x="25607" y="21667"/>
                    </a:lnTo>
                    <a:lnTo>
                      <a:pt x="25607" y="25537"/>
                    </a:lnTo>
                    <a:lnTo>
                      <a:pt x="27687" y="25537"/>
                    </a:lnTo>
                    <a:lnTo>
                      <a:pt x="27687" y="21667"/>
                    </a:lnTo>
                    <a:lnTo>
                      <a:pt x="33180" y="21667"/>
                    </a:lnTo>
                    <a:lnTo>
                      <a:pt x="33180" y="25537"/>
                    </a:lnTo>
                    <a:lnTo>
                      <a:pt x="35275" y="25537"/>
                    </a:lnTo>
                    <a:lnTo>
                      <a:pt x="35275" y="21667"/>
                    </a:lnTo>
                    <a:lnTo>
                      <a:pt x="37092" y="21667"/>
                    </a:lnTo>
                    <a:lnTo>
                      <a:pt x="36745" y="19559"/>
                    </a:lnTo>
                    <a:lnTo>
                      <a:pt x="35275" y="19559"/>
                    </a:lnTo>
                    <a:lnTo>
                      <a:pt x="35275" y="16313"/>
                    </a:lnTo>
                    <a:lnTo>
                      <a:pt x="36218" y="16313"/>
                    </a:lnTo>
                    <a:lnTo>
                      <a:pt x="35871" y="14205"/>
                    </a:lnTo>
                    <a:lnTo>
                      <a:pt x="35275" y="14205"/>
                    </a:lnTo>
                    <a:lnTo>
                      <a:pt x="35275" y="10529"/>
                    </a:lnTo>
                    <a:lnTo>
                      <a:pt x="33555" y="1"/>
                    </a:lnTo>
                    <a:lnTo>
                      <a:pt x="33180" y="1"/>
                    </a:lnTo>
                    <a:lnTo>
                      <a:pt x="33180" y="2567"/>
                    </a:lnTo>
                    <a:lnTo>
                      <a:pt x="27687" y="2567"/>
                    </a:lnTo>
                    <a:lnTo>
                      <a:pt x="27687" y="1"/>
                    </a:lnTo>
                    <a:lnTo>
                      <a:pt x="25607" y="1"/>
                    </a:lnTo>
                    <a:lnTo>
                      <a:pt x="25607" y="2567"/>
                    </a:lnTo>
                    <a:lnTo>
                      <a:pt x="20183" y="2567"/>
                    </a:lnTo>
                    <a:lnTo>
                      <a:pt x="20183" y="1"/>
                    </a:lnTo>
                    <a:lnTo>
                      <a:pt x="18102" y="1"/>
                    </a:lnTo>
                    <a:lnTo>
                      <a:pt x="18102" y="2567"/>
                    </a:lnTo>
                    <a:lnTo>
                      <a:pt x="12762" y="2567"/>
                    </a:lnTo>
                    <a:lnTo>
                      <a:pt x="12762" y="1"/>
                    </a:lnTo>
                    <a:lnTo>
                      <a:pt x="10681" y="1"/>
                    </a:lnTo>
                    <a:lnTo>
                      <a:pt x="10681" y="2567"/>
                    </a:lnTo>
                    <a:lnTo>
                      <a:pt x="5369" y="2567"/>
                    </a:lnTo>
                    <a:lnTo>
                      <a:pt x="536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78"/>
              <p:cNvSpPr/>
              <p:nvPr/>
            </p:nvSpPr>
            <p:spPr>
              <a:xfrm>
                <a:off x="4748700" y="2782750"/>
                <a:ext cx="787900" cy="59675"/>
              </a:xfrm>
              <a:custGeom>
                <a:rect b="b" l="l" r="r" t="t"/>
                <a:pathLst>
                  <a:path extrusionOk="0" h="2387" w="31516">
                    <a:moveTo>
                      <a:pt x="1" y="1"/>
                    </a:moveTo>
                    <a:lnTo>
                      <a:pt x="56" y="2387"/>
                    </a:lnTo>
                    <a:lnTo>
                      <a:pt x="31516" y="2387"/>
                    </a:lnTo>
                    <a:lnTo>
                      <a:pt x="31516" y="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78"/>
              <p:cNvSpPr/>
              <p:nvPr/>
            </p:nvSpPr>
            <p:spPr>
              <a:xfrm>
                <a:off x="5077100" y="2766100"/>
                <a:ext cx="193875" cy="94700"/>
              </a:xfrm>
              <a:custGeom>
                <a:rect b="b" l="l" r="r" t="t"/>
                <a:pathLst>
                  <a:path extrusionOk="0" h="3788" w="7755">
                    <a:moveTo>
                      <a:pt x="1" y="1"/>
                    </a:moveTo>
                    <a:lnTo>
                      <a:pt x="1" y="3788"/>
                    </a:lnTo>
                    <a:lnTo>
                      <a:pt x="7755" y="3788"/>
                    </a:lnTo>
                    <a:lnTo>
                      <a:pt x="77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78"/>
              <p:cNvSpPr/>
              <p:nvPr/>
            </p:nvSpPr>
            <p:spPr>
              <a:xfrm>
                <a:off x="5442250" y="1529150"/>
                <a:ext cx="891925" cy="1462750"/>
              </a:xfrm>
              <a:custGeom>
                <a:rect b="b" l="l" r="r" t="t"/>
                <a:pathLst>
                  <a:path extrusionOk="0" h="58510" w="35677">
                    <a:moveTo>
                      <a:pt x="5840" y="1"/>
                    </a:moveTo>
                    <a:lnTo>
                      <a:pt x="5535" y="29"/>
                    </a:lnTo>
                    <a:lnTo>
                      <a:pt x="5244" y="56"/>
                    </a:lnTo>
                    <a:lnTo>
                      <a:pt x="4953" y="112"/>
                    </a:lnTo>
                    <a:lnTo>
                      <a:pt x="4661" y="181"/>
                    </a:lnTo>
                    <a:lnTo>
                      <a:pt x="4384" y="251"/>
                    </a:lnTo>
                    <a:lnTo>
                      <a:pt x="4107" y="348"/>
                    </a:lnTo>
                    <a:lnTo>
                      <a:pt x="3829" y="445"/>
                    </a:lnTo>
                    <a:lnTo>
                      <a:pt x="3566" y="556"/>
                    </a:lnTo>
                    <a:lnTo>
                      <a:pt x="3302" y="694"/>
                    </a:lnTo>
                    <a:lnTo>
                      <a:pt x="3039" y="833"/>
                    </a:lnTo>
                    <a:lnTo>
                      <a:pt x="2803" y="986"/>
                    </a:lnTo>
                    <a:lnTo>
                      <a:pt x="2553" y="1138"/>
                    </a:lnTo>
                    <a:lnTo>
                      <a:pt x="2317" y="1319"/>
                    </a:lnTo>
                    <a:lnTo>
                      <a:pt x="2095" y="1499"/>
                    </a:lnTo>
                    <a:lnTo>
                      <a:pt x="1887" y="1693"/>
                    </a:lnTo>
                    <a:lnTo>
                      <a:pt x="1679" y="1887"/>
                    </a:lnTo>
                    <a:lnTo>
                      <a:pt x="1485" y="2109"/>
                    </a:lnTo>
                    <a:lnTo>
                      <a:pt x="1291" y="2331"/>
                    </a:lnTo>
                    <a:lnTo>
                      <a:pt x="1110" y="2553"/>
                    </a:lnTo>
                    <a:lnTo>
                      <a:pt x="958" y="2789"/>
                    </a:lnTo>
                    <a:lnTo>
                      <a:pt x="791" y="3039"/>
                    </a:lnTo>
                    <a:lnTo>
                      <a:pt x="653" y="3288"/>
                    </a:lnTo>
                    <a:lnTo>
                      <a:pt x="528" y="3552"/>
                    </a:lnTo>
                    <a:lnTo>
                      <a:pt x="417" y="3815"/>
                    </a:lnTo>
                    <a:lnTo>
                      <a:pt x="306" y="4093"/>
                    </a:lnTo>
                    <a:lnTo>
                      <a:pt x="223" y="4370"/>
                    </a:lnTo>
                    <a:lnTo>
                      <a:pt x="153" y="4648"/>
                    </a:lnTo>
                    <a:lnTo>
                      <a:pt x="84" y="4939"/>
                    </a:lnTo>
                    <a:lnTo>
                      <a:pt x="42" y="5230"/>
                    </a:lnTo>
                    <a:lnTo>
                      <a:pt x="15" y="5535"/>
                    </a:lnTo>
                    <a:lnTo>
                      <a:pt x="1" y="5827"/>
                    </a:lnTo>
                    <a:lnTo>
                      <a:pt x="15" y="6201"/>
                    </a:lnTo>
                    <a:lnTo>
                      <a:pt x="42" y="6548"/>
                    </a:lnTo>
                    <a:lnTo>
                      <a:pt x="84" y="6909"/>
                    </a:lnTo>
                    <a:lnTo>
                      <a:pt x="153" y="7255"/>
                    </a:lnTo>
                    <a:lnTo>
                      <a:pt x="250" y="7588"/>
                    </a:lnTo>
                    <a:lnTo>
                      <a:pt x="348" y="7921"/>
                    </a:lnTo>
                    <a:lnTo>
                      <a:pt x="472" y="8240"/>
                    </a:lnTo>
                    <a:lnTo>
                      <a:pt x="625" y="8546"/>
                    </a:lnTo>
                    <a:lnTo>
                      <a:pt x="778" y="8851"/>
                    </a:lnTo>
                    <a:lnTo>
                      <a:pt x="958" y="9142"/>
                    </a:lnTo>
                    <a:lnTo>
                      <a:pt x="1152" y="9419"/>
                    </a:lnTo>
                    <a:lnTo>
                      <a:pt x="1360" y="9683"/>
                    </a:lnTo>
                    <a:lnTo>
                      <a:pt x="1568" y="9933"/>
                    </a:lnTo>
                    <a:lnTo>
                      <a:pt x="1804" y="10182"/>
                    </a:lnTo>
                    <a:lnTo>
                      <a:pt x="2054" y="10404"/>
                    </a:lnTo>
                    <a:lnTo>
                      <a:pt x="2317" y="10612"/>
                    </a:lnTo>
                    <a:lnTo>
                      <a:pt x="2720" y="11042"/>
                    </a:lnTo>
                    <a:lnTo>
                      <a:pt x="3247" y="11639"/>
                    </a:lnTo>
                    <a:lnTo>
                      <a:pt x="4675" y="13276"/>
                    </a:lnTo>
                    <a:lnTo>
                      <a:pt x="6534" y="15453"/>
                    </a:lnTo>
                    <a:lnTo>
                      <a:pt x="8740" y="18089"/>
                    </a:lnTo>
                    <a:lnTo>
                      <a:pt x="11250" y="21099"/>
                    </a:lnTo>
                    <a:lnTo>
                      <a:pt x="13997" y="24414"/>
                    </a:lnTo>
                    <a:lnTo>
                      <a:pt x="16910" y="27937"/>
                    </a:lnTo>
                    <a:lnTo>
                      <a:pt x="19920" y="31599"/>
                    </a:lnTo>
                    <a:lnTo>
                      <a:pt x="20128" y="31877"/>
                    </a:lnTo>
                    <a:lnTo>
                      <a:pt x="20308" y="32168"/>
                    </a:lnTo>
                    <a:lnTo>
                      <a:pt x="20447" y="32459"/>
                    </a:lnTo>
                    <a:lnTo>
                      <a:pt x="20558" y="32778"/>
                    </a:lnTo>
                    <a:lnTo>
                      <a:pt x="20655" y="33083"/>
                    </a:lnTo>
                    <a:lnTo>
                      <a:pt x="20710" y="33402"/>
                    </a:lnTo>
                    <a:lnTo>
                      <a:pt x="20738" y="33735"/>
                    </a:lnTo>
                    <a:lnTo>
                      <a:pt x="20738" y="34054"/>
                    </a:lnTo>
                    <a:lnTo>
                      <a:pt x="20710" y="34373"/>
                    </a:lnTo>
                    <a:lnTo>
                      <a:pt x="20655" y="34692"/>
                    </a:lnTo>
                    <a:lnTo>
                      <a:pt x="20571" y="35011"/>
                    </a:lnTo>
                    <a:lnTo>
                      <a:pt x="20461" y="35317"/>
                    </a:lnTo>
                    <a:lnTo>
                      <a:pt x="20308" y="35608"/>
                    </a:lnTo>
                    <a:lnTo>
                      <a:pt x="20141" y="35899"/>
                    </a:lnTo>
                    <a:lnTo>
                      <a:pt x="19947" y="36163"/>
                    </a:lnTo>
                    <a:lnTo>
                      <a:pt x="19725" y="36426"/>
                    </a:lnTo>
                    <a:lnTo>
                      <a:pt x="8171" y="48286"/>
                    </a:lnTo>
                    <a:lnTo>
                      <a:pt x="7699" y="48785"/>
                    </a:lnTo>
                    <a:lnTo>
                      <a:pt x="7255" y="49257"/>
                    </a:lnTo>
                    <a:lnTo>
                      <a:pt x="6881" y="49715"/>
                    </a:lnTo>
                    <a:lnTo>
                      <a:pt x="6534" y="50145"/>
                    </a:lnTo>
                    <a:lnTo>
                      <a:pt x="6229" y="50547"/>
                    </a:lnTo>
                    <a:lnTo>
                      <a:pt x="5965" y="50922"/>
                    </a:lnTo>
                    <a:lnTo>
                      <a:pt x="5757" y="51296"/>
                    </a:lnTo>
                    <a:lnTo>
                      <a:pt x="5563" y="51629"/>
                    </a:lnTo>
                    <a:lnTo>
                      <a:pt x="5424" y="51962"/>
                    </a:lnTo>
                    <a:lnTo>
                      <a:pt x="5313" y="52267"/>
                    </a:lnTo>
                    <a:lnTo>
                      <a:pt x="5230" y="52558"/>
                    </a:lnTo>
                    <a:lnTo>
                      <a:pt x="5175" y="52822"/>
                    </a:lnTo>
                    <a:lnTo>
                      <a:pt x="5161" y="53085"/>
                    </a:lnTo>
                    <a:lnTo>
                      <a:pt x="5161" y="53335"/>
                    </a:lnTo>
                    <a:lnTo>
                      <a:pt x="5189" y="53571"/>
                    </a:lnTo>
                    <a:lnTo>
                      <a:pt x="5258" y="53807"/>
                    </a:lnTo>
                    <a:lnTo>
                      <a:pt x="5327" y="54015"/>
                    </a:lnTo>
                    <a:lnTo>
                      <a:pt x="5438" y="54223"/>
                    </a:lnTo>
                    <a:lnTo>
                      <a:pt x="5549" y="54431"/>
                    </a:lnTo>
                    <a:lnTo>
                      <a:pt x="5688" y="54625"/>
                    </a:lnTo>
                    <a:lnTo>
                      <a:pt x="5854" y="54805"/>
                    </a:lnTo>
                    <a:lnTo>
                      <a:pt x="6021" y="55000"/>
                    </a:lnTo>
                    <a:lnTo>
                      <a:pt x="6201" y="55180"/>
                    </a:lnTo>
                    <a:lnTo>
                      <a:pt x="6395" y="55360"/>
                    </a:lnTo>
                    <a:lnTo>
                      <a:pt x="6811" y="55721"/>
                    </a:lnTo>
                    <a:lnTo>
                      <a:pt x="7241" y="56095"/>
                    </a:lnTo>
                    <a:lnTo>
                      <a:pt x="7699" y="56484"/>
                    </a:lnTo>
                    <a:lnTo>
                      <a:pt x="8143" y="56900"/>
                    </a:lnTo>
                    <a:lnTo>
                      <a:pt x="8365" y="57094"/>
                    </a:lnTo>
                    <a:lnTo>
                      <a:pt x="8587" y="57275"/>
                    </a:lnTo>
                    <a:lnTo>
                      <a:pt x="8809" y="57441"/>
                    </a:lnTo>
                    <a:lnTo>
                      <a:pt x="9045" y="57607"/>
                    </a:lnTo>
                    <a:lnTo>
                      <a:pt x="9294" y="57746"/>
                    </a:lnTo>
                    <a:lnTo>
                      <a:pt x="9530" y="57885"/>
                    </a:lnTo>
                    <a:lnTo>
                      <a:pt x="9780" y="57996"/>
                    </a:lnTo>
                    <a:lnTo>
                      <a:pt x="10043" y="58107"/>
                    </a:lnTo>
                    <a:lnTo>
                      <a:pt x="10293" y="58204"/>
                    </a:lnTo>
                    <a:lnTo>
                      <a:pt x="10557" y="58287"/>
                    </a:lnTo>
                    <a:lnTo>
                      <a:pt x="10820" y="58356"/>
                    </a:lnTo>
                    <a:lnTo>
                      <a:pt x="11084" y="58412"/>
                    </a:lnTo>
                    <a:lnTo>
                      <a:pt x="11347" y="58454"/>
                    </a:lnTo>
                    <a:lnTo>
                      <a:pt x="11625" y="58481"/>
                    </a:lnTo>
                    <a:lnTo>
                      <a:pt x="11888" y="58509"/>
                    </a:lnTo>
                    <a:lnTo>
                      <a:pt x="12443" y="58509"/>
                    </a:lnTo>
                    <a:lnTo>
                      <a:pt x="12734" y="58481"/>
                    </a:lnTo>
                    <a:lnTo>
                      <a:pt x="13012" y="58454"/>
                    </a:lnTo>
                    <a:lnTo>
                      <a:pt x="13289" y="58398"/>
                    </a:lnTo>
                    <a:lnTo>
                      <a:pt x="13567" y="58343"/>
                    </a:lnTo>
                    <a:lnTo>
                      <a:pt x="13844" y="58259"/>
                    </a:lnTo>
                    <a:lnTo>
                      <a:pt x="14108" y="58176"/>
                    </a:lnTo>
                    <a:lnTo>
                      <a:pt x="14385" y="58065"/>
                    </a:lnTo>
                    <a:lnTo>
                      <a:pt x="14649" y="57954"/>
                    </a:lnTo>
                    <a:lnTo>
                      <a:pt x="14898" y="57815"/>
                    </a:lnTo>
                    <a:lnTo>
                      <a:pt x="15162" y="57677"/>
                    </a:lnTo>
                    <a:lnTo>
                      <a:pt x="15411" y="57524"/>
                    </a:lnTo>
                    <a:lnTo>
                      <a:pt x="15647" y="57344"/>
                    </a:lnTo>
                    <a:lnTo>
                      <a:pt x="15883" y="57164"/>
                    </a:lnTo>
                    <a:lnTo>
                      <a:pt x="16105" y="56955"/>
                    </a:lnTo>
                    <a:lnTo>
                      <a:pt x="16327" y="56747"/>
                    </a:lnTo>
                    <a:lnTo>
                      <a:pt x="33999" y="38604"/>
                    </a:lnTo>
                    <a:lnTo>
                      <a:pt x="34193" y="38396"/>
                    </a:lnTo>
                    <a:lnTo>
                      <a:pt x="34359" y="38188"/>
                    </a:lnTo>
                    <a:lnTo>
                      <a:pt x="34540" y="37966"/>
                    </a:lnTo>
                    <a:lnTo>
                      <a:pt x="34692" y="37744"/>
                    </a:lnTo>
                    <a:lnTo>
                      <a:pt x="34831" y="37508"/>
                    </a:lnTo>
                    <a:lnTo>
                      <a:pt x="34970" y="37272"/>
                    </a:lnTo>
                    <a:lnTo>
                      <a:pt x="35094" y="37037"/>
                    </a:lnTo>
                    <a:lnTo>
                      <a:pt x="35205" y="36787"/>
                    </a:lnTo>
                    <a:lnTo>
                      <a:pt x="35302" y="36537"/>
                    </a:lnTo>
                    <a:lnTo>
                      <a:pt x="35386" y="36288"/>
                    </a:lnTo>
                    <a:lnTo>
                      <a:pt x="35469" y="36038"/>
                    </a:lnTo>
                    <a:lnTo>
                      <a:pt x="35524" y="35774"/>
                    </a:lnTo>
                    <a:lnTo>
                      <a:pt x="35580" y="35511"/>
                    </a:lnTo>
                    <a:lnTo>
                      <a:pt x="35622" y="35247"/>
                    </a:lnTo>
                    <a:lnTo>
                      <a:pt x="35649" y="34984"/>
                    </a:lnTo>
                    <a:lnTo>
                      <a:pt x="35663" y="34720"/>
                    </a:lnTo>
                    <a:lnTo>
                      <a:pt x="35677" y="34457"/>
                    </a:lnTo>
                    <a:lnTo>
                      <a:pt x="35663" y="34193"/>
                    </a:lnTo>
                    <a:lnTo>
                      <a:pt x="35649" y="33930"/>
                    </a:lnTo>
                    <a:lnTo>
                      <a:pt x="35622" y="33666"/>
                    </a:lnTo>
                    <a:lnTo>
                      <a:pt x="35580" y="33402"/>
                    </a:lnTo>
                    <a:lnTo>
                      <a:pt x="35524" y="33139"/>
                    </a:lnTo>
                    <a:lnTo>
                      <a:pt x="35469" y="32875"/>
                    </a:lnTo>
                    <a:lnTo>
                      <a:pt x="35386" y="32626"/>
                    </a:lnTo>
                    <a:lnTo>
                      <a:pt x="35302" y="32362"/>
                    </a:lnTo>
                    <a:lnTo>
                      <a:pt x="35192" y="32112"/>
                    </a:lnTo>
                    <a:lnTo>
                      <a:pt x="35081" y="31877"/>
                    </a:lnTo>
                    <a:lnTo>
                      <a:pt x="34956" y="31627"/>
                    </a:lnTo>
                    <a:lnTo>
                      <a:pt x="34831" y="31391"/>
                    </a:lnTo>
                    <a:lnTo>
                      <a:pt x="34678" y="31155"/>
                    </a:lnTo>
                    <a:lnTo>
                      <a:pt x="34512" y="30933"/>
                    </a:lnTo>
                    <a:lnTo>
                      <a:pt x="34345" y="30711"/>
                    </a:lnTo>
                    <a:lnTo>
                      <a:pt x="26286" y="20821"/>
                    </a:lnTo>
                    <a:lnTo>
                      <a:pt x="22999" y="16799"/>
                    </a:lnTo>
                    <a:lnTo>
                      <a:pt x="20141" y="13317"/>
                    </a:lnTo>
                    <a:lnTo>
                      <a:pt x="17700" y="10363"/>
                    </a:lnTo>
                    <a:lnTo>
                      <a:pt x="15606" y="7880"/>
                    </a:lnTo>
                    <a:lnTo>
                      <a:pt x="14676" y="6812"/>
                    </a:lnTo>
                    <a:lnTo>
                      <a:pt x="13830" y="5827"/>
                    </a:lnTo>
                    <a:lnTo>
                      <a:pt x="13053" y="4953"/>
                    </a:lnTo>
                    <a:lnTo>
                      <a:pt x="12346" y="4176"/>
                    </a:lnTo>
                    <a:lnTo>
                      <a:pt x="11708" y="3483"/>
                    </a:lnTo>
                    <a:lnTo>
                      <a:pt x="11111" y="2858"/>
                    </a:lnTo>
                    <a:lnTo>
                      <a:pt x="10571" y="2331"/>
                    </a:lnTo>
                    <a:lnTo>
                      <a:pt x="10085" y="1860"/>
                    </a:lnTo>
                    <a:lnTo>
                      <a:pt x="9627" y="1457"/>
                    </a:lnTo>
                    <a:lnTo>
                      <a:pt x="9225" y="1124"/>
                    </a:lnTo>
                    <a:lnTo>
                      <a:pt x="8850" y="847"/>
                    </a:lnTo>
                    <a:lnTo>
                      <a:pt x="8490" y="611"/>
                    </a:lnTo>
                    <a:lnTo>
                      <a:pt x="8171" y="431"/>
                    </a:lnTo>
                    <a:lnTo>
                      <a:pt x="7866" y="292"/>
                    </a:lnTo>
                    <a:lnTo>
                      <a:pt x="7560" y="181"/>
                    </a:lnTo>
                    <a:lnTo>
                      <a:pt x="7283" y="98"/>
                    </a:lnTo>
                    <a:lnTo>
                      <a:pt x="7006" y="56"/>
                    </a:lnTo>
                    <a:lnTo>
                      <a:pt x="6714" y="29"/>
                    </a:lnTo>
                    <a:lnTo>
                      <a:pt x="6437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78"/>
              <p:cNvSpPr/>
              <p:nvPr/>
            </p:nvSpPr>
            <p:spPr>
              <a:xfrm>
                <a:off x="5761975" y="2919725"/>
                <a:ext cx="208450" cy="96100"/>
              </a:xfrm>
              <a:custGeom>
                <a:rect b="b" l="l" r="r" t="t"/>
                <a:pathLst>
                  <a:path extrusionOk="0" h="3844" w="8338">
                    <a:moveTo>
                      <a:pt x="2401" y="1"/>
                    </a:moveTo>
                    <a:lnTo>
                      <a:pt x="2179" y="15"/>
                    </a:lnTo>
                    <a:lnTo>
                      <a:pt x="1971" y="29"/>
                    </a:lnTo>
                    <a:lnTo>
                      <a:pt x="1749" y="56"/>
                    </a:lnTo>
                    <a:lnTo>
                      <a:pt x="1541" y="98"/>
                    </a:lnTo>
                    <a:lnTo>
                      <a:pt x="1332" y="140"/>
                    </a:lnTo>
                    <a:lnTo>
                      <a:pt x="1138" y="209"/>
                    </a:lnTo>
                    <a:lnTo>
                      <a:pt x="958" y="278"/>
                    </a:lnTo>
                    <a:lnTo>
                      <a:pt x="792" y="348"/>
                    </a:lnTo>
                    <a:lnTo>
                      <a:pt x="653" y="445"/>
                    </a:lnTo>
                    <a:lnTo>
                      <a:pt x="528" y="528"/>
                    </a:lnTo>
                    <a:lnTo>
                      <a:pt x="417" y="639"/>
                    </a:lnTo>
                    <a:lnTo>
                      <a:pt x="320" y="736"/>
                    </a:lnTo>
                    <a:lnTo>
                      <a:pt x="251" y="847"/>
                    </a:lnTo>
                    <a:lnTo>
                      <a:pt x="181" y="972"/>
                    </a:lnTo>
                    <a:lnTo>
                      <a:pt x="126" y="1083"/>
                    </a:lnTo>
                    <a:lnTo>
                      <a:pt x="70" y="1208"/>
                    </a:lnTo>
                    <a:lnTo>
                      <a:pt x="42" y="1332"/>
                    </a:lnTo>
                    <a:lnTo>
                      <a:pt x="15" y="1457"/>
                    </a:lnTo>
                    <a:lnTo>
                      <a:pt x="1" y="1582"/>
                    </a:lnTo>
                    <a:lnTo>
                      <a:pt x="1" y="1846"/>
                    </a:lnTo>
                    <a:lnTo>
                      <a:pt x="15" y="2082"/>
                    </a:lnTo>
                    <a:lnTo>
                      <a:pt x="56" y="2317"/>
                    </a:lnTo>
                    <a:lnTo>
                      <a:pt x="112" y="2525"/>
                    </a:lnTo>
                    <a:lnTo>
                      <a:pt x="167" y="2720"/>
                    </a:lnTo>
                    <a:lnTo>
                      <a:pt x="278" y="2997"/>
                    </a:lnTo>
                    <a:lnTo>
                      <a:pt x="320" y="3108"/>
                    </a:lnTo>
                    <a:lnTo>
                      <a:pt x="792" y="3025"/>
                    </a:lnTo>
                    <a:lnTo>
                      <a:pt x="1291" y="2955"/>
                    </a:lnTo>
                    <a:lnTo>
                      <a:pt x="1929" y="2886"/>
                    </a:lnTo>
                    <a:lnTo>
                      <a:pt x="2622" y="2831"/>
                    </a:lnTo>
                    <a:lnTo>
                      <a:pt x="2983" y="2817"/>
                    </a:lnTo>
                    <a:lnTo>
                      <a:pt x="3330" y="2803"/>
                    </a:lnTo>
                    <a:lnTo>
                      <a:pt x="3691" y="2817"/>
                    </a:lnTo>
                    <a:lnTo>
                      <a:pt x="4023" y="2831"/>
                    </a:lnTo>
                    <a:lnTo>
                      <a:pt x="4329" y="2872"/>
                    </a:lnTo>
                    <a:lnTo>
                      <a:pt x="4620" y="2928"/>
                    </a:lnTo>
                    <a:lnTo>
                      <a:pt x="4897" y="2997"/>
                    </a:lnTo>
                    <a:lnTo>
                      <a:pt x="5161" y="3080"/>
                    </a:lnTo>
                    <a:lnTo>
                      <a:pt x="5702" y="3274"/>
                    </a:lnTo>
                    <a:lnTo>
                      <a:pt x="6201" y="3482"/>
                    </a:lnTo>
                    <a:lnTo>
                      <a:pt x="6687" y="3663"/>
                    </a:lnTo>
                    <a:lnTo>
                      <a:pt x="6922" y="3732"/>
                    </a:lnTo>
                    <a:lnTo>
                      <a:pt x="7131" y="3802"/>
                    </a:lnTo>
                    <a:lnTo>
                      <a:pt x="7339" y="3829"/>
                    </a:lnTo>
                    <a:lnTo>
                      <a:pt x="7533" y="3843"/>
                    </a:lnTo>
                    <a:lnTo>
                      <a:pt x="7713" y="3843"/>
                    </a:lnTo>
                    <a:lnTo>
                      <a:pt x="7796" y="3829"/>
                    </a:lnTo>
                    <a:lnTo>
                      <a:pt x="7866" y="3802"/>
                    </a:lnTo>
                    <a:lnTo>
                      <a:pt x="7949" y="3760"/>
                    </a:lnTo>
                    <a:lnTo>
                      <a:pt x="8018" y="3718"/>
                    </a:lnTo>
                    <a:lnTo>
                      <a:pt x="8088" y="3677"/>
                    </a:lnTo>
                    <a:lnTo>
                      <a:pt x="8143" y="3607"/>
                    </a:lnTo>
                    <a:lnTo>
                      <a:pt x="8199" y="3538"/>
                    </a:lnTo>
                    <a:lnTo>
                      <a:pt x="8240" y="3469"/>
                    </a:lnTo>
                    <a:lnTo>
                      <a:pt x="8282" y="3399"/>
                    </a:lnTo>
                    <a:lnTo>
                      <a:pt x="8310" y="3330"/>
                    </a:lnTo>
                    <a:lnTo>
                      <a:pt x="8323" y="3261"/>
                    </a:lnTo>
                    <a:lnTo>
                      <a:pt x="8337" y="3177"/>
                    </a:lnTo>
                    <a:lnTo>
                      <a:pt x="8337" y="3025"/>
                    </a:lnTo>
                    <a:lnTo>
                      <a:pt x="8296" y="2872"/>
                    </a:lnTo>
                    <a:lnTo>
                      <a:pt x="8240" y="2720"/>
                    </a:lnTo>
                    <a:lnTo>
                      <a:pt x="8171" y="2553"/>
                    </a:lnTo>
                    <a:lnTo>
                      <a:pt x="8074" y="2401"/>
                    </a:lnTo>
                    <a:lnTo>
                      <a:pt x="7949" y="2248"/>
                    </a:lnTo>
                    <a:lnTo>
                      <a:pt x="7824" y="2095"/>
                    </a:lnTo>
                    <a:lnTo>
                      <a:pt x="7685" y="1943"/>
                    </a:lnTo>
                    <a:lnTo>
                      <a:pt x="7547" y="1804"/>
                    </a:lnTo>
                    <a:lnTo>
                      <a:pt x="7242" y="1554"/>
                    </a:lnTo>
                    <a:lnTo>
                      <a:pt x="6950" y="1332"/>
                    </a:lnTo>
                    <a:lnTo>
                      <a:pt x="6825" y="1263"/>
                    </a:lnTo>
                    <a:lnTo>
                      <a:pt x="6645" y="1152"/>
                    </a:lnTo>
                    <a:lnTo>
                      <a:pt x="6423" y="1041"/>
                    </a:lnTo>
                    <a:lnTo>
                      <a:pt x="6146" y="916"/>
                    </a:lnTo>
                    <a:lnTo>
                      <a:pt x="5854" y="778"/>
                    </a:lnTo>
                    <a:lnTo>
                      <a:pt x="5508" y="639"/>
                    </a:lnTo>
                    <a:lnTo>
                      <a:pt x="5147" y="514"/>
                    </a:lnTo>
                    <a:lnTo>
                      <a:pt x="4759" y="389"/>
                    </a:lnTo>
                    <a:lnTo>
                      <a:pt x="4356" y="264"/>
                    </a:lnTo>
                    <a:lnTo>
                      <a:pt x="3940" y="167"/>
                    </a:lnTo>
                    <a:lnTo>
                      <a:pt x="3496" y="84"/>
                    </a:lnTo>
                    <a:lnTo>
                      <a:pt x="3066" y="29"/>
                    </a:lnTo>
                    <a:lnTo>
                      <a:pt x="2622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78"/>
              <p:cNvSpPr/>
              <p:nvPr/>
            </p:nvSpPr>
            <p:spPr>
              <a:xfrm>
                <a:off x="5543525" y="2786225"/>
                <a:ext cx="354425" cy="411300"/>
              </a:xfrm>
              <a:custGeom>
                <a:rect b="b" l="l" r="r" t="t"/>
                <a:pathLst>
                  <a:path extrusionOk="0" h="16452" w="14177">
                    <a:moveTo>
                      <a:pt x="4009" y="1"/>
                    </a:moveTo>
                    <a:lnTo>
                      <a:pt x="3718" y="14"/>
                    </a:lnTo>
                    <a:lnTo>
                      <a:pt x="3426" y="28"/>
                    </a:lnTo>
                    <a:lnTo>
                      <a:pt x="3149" y="70"/>
                    </a:lnTo>
                    <a:lnTo>
                      <a:pt x="2871" y="125"/>
                    </a:lnTo>
                    <a:lnTo>
                      <a:pt x="2594" y="195"/>
                    </a:lnTo>
                    <a:lnTo>
                      <a:pt x="2330" y="278"/>
                    </a:lnTo>
                    <a:lnTo>
                      <a:pt x="2067" y="389"/>
                    </a:lnTo>
                    <a:lnTo>
                      <a:pt x="1817" y="528"/>
                    </a:lnTo>
                    <a:lnTo>
                      <a:pt x="1581" y="680"/>
                    </a:lnTo>
                    <a:lnTo>
                      <a:pt x="1359" y="861"/>
                    </a:lnTo>
                    <a:lnTo>
                      <a:pt x="1138" y="1082"/>
                    </a:lnTo>
                    <a:lnTo>
                      <a:pt x="943" y="1318"/>
                    </a:lnTo>
                    <a:lnTo>
                      <a:pt x="749" y="1582"/>
                    </a:lnTo>
                    <a:lnTo>
                      <a:pt x="569" y="1887"/>
                    </a:lnTo>
                    <a:lnTo>
                      <a:pt x="416" y="2220"/>
                    </a:lnTo>
                    <a:lnTo>
                      <a:pt x="278" y="2581"/>
                    </a:lnTo>
                    <a:lnTo>
                      <a:pt x="153" y="2997"/>
                    </a:lnTo>
                    <a:lnTo>
                      <a:pt x="56" y="3427"/>
                    </a:lnTo>
                    <a:lnTo>
                      <a:pt x="42" y="3704"/>
                    </a:lnTo>
                    <a:lnTo>
                      <a:pt x="14" y="4425"/>
                    </a:lnTo>
                    <a:lnTo>
                      <a:pt x="0" y="4939"/>
                    </a:lnTo>
                    <a:lnTo>
                      <a:pt x="0" y="5521"/>
                    </a:lnTo>
                    <a:lnTo>
                      <a:pt x="14" y="6173"/>
                    </a:lnTo>
                    <a:lnTo>
                      <a:pt x="28" y="6867"/>
                    </a:lnTo>
                    <a:lnTo>
                      <a:pt x="69" y="7616"/>
                    </a:lnTo>
                    <a:lnTo>
                      <a:pt x="139" y="8379"/>
                    </a:lnTo>
                    <a:lnTo>
                      <a:pt x="222" y="9155"/>
                    </a:lnTo>
                    <a:lnTo>
                      <a:pt x="347" y="9946"/>
                    </a:lnTo>
                    <a:lnTo>
                      <a:pt x="416" y="10334"/>
                    </a:lnTo>
                    <a:lnTo>
                      <a:pt x="486" y="10709"/>
                    </a:lnTo>
                    <a:lnTo>
                      <a:pt x="569" y="11083"/>
                    </a:lnTo>
                    <a:lnTo>
                      <a:pt x="666" y="11458"/>
                    </a:lnTo>
                    <a:lnTo>
                      <a:pt x="777" y="11805"/>
                    </a:lnTo>
                    <a:lnTo>
                      <a:pt x="888" y="12165"/>
                    </a:lnTo>
                    <a:lnTo>
                      <a:pt x="1013" y="12498"/>
                    </a:lnTo>
                    <a:lnTo>
                      <a:pt x="1151" y="12817"/>
                    </a:lnTo>
                    <a:lnTo>
                      <a:pt x="1304" y="13123"/>
                    </a:lnTo>
                    <a:lnTo>
                      <a:pt x="1470" y="13400"/>
                    </a:lnTo>
                    <a:lnTo>
                      <a:pt x="1637" y="13677"/>
                    </a:lnTo>
                    <a:lnTo>
                      <a:pt x="1817" y="13927"/>
                    </a:lnTo>
                    <a:lnTo>
                      <a:pt x="1998" y="14177"/>
                    </a:lnTo>
                    <a:lnTo>
                      <a:pt x="2192" y="14399"/>
                    </a:lnTo>
                    <a:lnTo>
                      <a:pt x="2386" y="14607"/>
                    </a:lnTo>
                    <a:lnTo>
                      <a:pt x="2594" y="14815"/>
                    </a:lnTo>
                    <a:lnTo>
                      <a:pt x="2802" y="14995"/>
                    </a:lnTo>
                    <a:lnTo>
                      <a:pt x="3024" y="15162"/>
                    </a:lnTo>
                    <a:lnTo>
                      <a:pt x="3232" y="15314"/>
                    </a:lnTo>
                    <a:lnTo>
                      <a:pt x="3454" y="15467"/>
                    </a:lnTo>
                    <a:lnTo>
                      <a:pt x="3676" y="15592"/>
                    </a:lnTo>
                    <a:lnTo>
                      <a:pt x="3898" y="15716"/>
                    </a:lnTo>
                    <a:lnTo>
                      <a:pt x="4120" y="15814"/>
                    </a:lnTo>
                    <a:lnTo>
                      <a:pt x="4342" y="15911"/>
                    </a:lnTo>
                    <a:lnTo>
                      <a:pt x="4550" y="15994"/>
                    </a:lnTo>
                    <a:lnTo>
                      <a:pt x="4772" y="16077"/>
                    </a:lnTo>
                    <a:lnTo>
                      <a:pt x="4980" y="16133"/>
                    </a:lnTo>
                    <a:lnTo>
                      <a:pt x="5188" y="16188"/>
                    </a:lnTo>
                    <a:lnTo>
                      <a:pt x="5396" y="16230"/>
                    </a:lnTo>
                    <a:lnTo>
                      <a:pt x="5590" y="16257"/>
                    </a:lnTo>
                    <a:lnTo>
                      <a:pt x="5951" y="16299"/>
                    </a:lnTo>
                    <a:lnTo>
                      <a:pt x="6284" y="16313"/>
                    </a:lnTo>
                    <a:lnTo>
                      <a:pt x="6436" y="16299"/>
                    </a:lnTo>
                    <a:lnTo>
                      <a:pt x="6575" y="16285"/>
                    </a:lnTo>
                    <a:lnTo>
                      <a:pt x="6714" y="16257"/>
                    </a:lnTo>
                    <a:lnTo>
                      <a:pt x="6825" y="16230"/>
                    </a:lnTo>
                    <a:lnTo>
                      <a:pt x="6922" y="16188"/>
                    </a:lnTo>
                    <a:lnTo>
                      <a:pt x="7019" y="16146"/>
                    </a:lnTo>
                    <a:lnTo>
                      <a:pt x="7116" y="16188"/>
                    </a:lnTo>
                    <a:lnTo>
                      <a:pt x="7407" y="16285"/>
                    </a:lnTo>
                    <a:lnTo>
                      <a:pt x="7615" y="16341"/>
                    </a:lnTo>
                    <a:lnTo>
                      <a:pt x="7851" y="16396"/>
                    </a:lnTo>
                    <a:lnTo>
                      <a:pt x="8101" y="16438"/>
                    </a:lnTo>
                    <a:lnTo>
                      <a:pt x="8392" y="16452"/>
                    </a:lnTo>
                    <a:lnTo>
                      <a:pt x="8683" y="16452"/>
                    </a:lnTo>
                    <a:lnTo>
                      <a:pt x="9002" y="16424"/>
                    </a:lnTo>
                    <a:lnTo>
                      <a:pt x="9155" y="16396"/>
                    </a:lnTo>
                    <a:lnTo>
                      <a:pt x="9321" y="16354"/>
                    </a:lnTo>
                    <a:lnTo>
                      <a:pt x="9488" y="16313"/>
                    </a:lnTo>
                    <a:lnTo>
                      <a:pt x="9640" y="16244"/>
                    </a:lnTo>
                    <a:lnTo>
                      <a:pt x="9807" y="16174"/>
                    </a:lnTo>
                    <a:lnTo>
                      <a:pt x="9960" y="16091"/>
                    </a:lnTo>
                    <a:lnTo>
                      <a:pt x="10126" y="15994"/>
                    </a:lnTo>
                    <a:lnTo>
                      <a:pt x="10279" y="15883"/>
                    </a:lnTo>
                    <a:lnTo>
                      <a:pt x="10431" y="15758"/>
                    </a:lnTo>
                    <a:lnTo>
                      <a:pt x="10584" y="15619"/>
                    </a:lnTo>
                    <a:lnTo>
                      <a:pt x="10722" y="15453"/>
                    </a:lnTo>
                    <a:lnTo>
                      <a:pt x="10861" y="15286"/>
                    </a:lnTo>
                    <a:lnTo>
                      <a:pt x="10958" y="15300"/>
                    </a:lnTo>
                    <a:lnTo>
                      <a:pt x="11236" y="15342"/>
                    </a:lnTo>
                    <a:lnTo>
                      <a:pt x="11638" y="15370"/>
                    </a:lnTo>
                    <a:lnTo>
                      <a:pt x="11860" y="15384"/>
                    </a:lnTo>
                    <a:lnTo>
                      <a:pt x="12110" y="15370"/>
                    </a:lnTo>
                    <a:lnTo>
                      <a:pt x="12373" y="15356"/>
                    </a:lnTo>
                    <a:lnTo>
                      <a:pt x="12623" y="15314"/>
                    </a:lnTo>
                    <a:lnTo>
                      <a:pt x="12886" y="15259"/>
                    </a:lnTo>
                    <a:lnTo>
                      <a:pt x="13122" y="15175"/>
                    </a:lnTo>
                    <a:lnTo>
                      <a:pt x="13247" y="15120"/>
                    </a:lnTo>
                    <a:lnTo>
                      <a:pt x="13358" y="15064"/>
                    </a:lnTo>
                    <a:lnTo>
                      <a:pt x="13469" y="14995"/>
                    </a:lnTo>
                    <a:lnTo>
                      <a:pt x="13566" y="14926"/>
                    </a:lnTo>
                    <a:lnTo>
                      <a:pt x="13663" y="14843"/>
                    </a:lnTo>
                    <a:lnTo>
                      <a:pt x="13760" y="14759"/>
                    </a:lnTo>
                    <a:lnTo>
                      <a:pt x="13843" y="14648"/>
                    </a:lnTo>
                    <a:lnTo>
                      <a:pt x="13913" y="14537"/>
                    </a:lnTo>
                    <a:lnTo>
                      <a:pt x="14038" y="14315"/>
                    </a:lnTo>
                    <a:lnTo>
                      <a:pt x="14121" y="14080"/>
                    </a:lnTo>
                    <a:lnTo>
                      <a:pt x="14162" y="13858"/>
                    </a:lnTo>
                    <a:lnTo>
                      <a:pt x="14176" y="13650"/>
                    </a:lnTo>
                    <a:lnTo>
                      <a:pt x="14176" y="13442"/>
                    </a:lnTo>
                    <a:lnTo>
                      <a:pt x="14135" y="13247"/>
                    </a:lnTo>
                    <a:lnTo>
                      <a:pt x="14079" y="13053"/>
                    </a:lnTo>
                    <a:lnTo>
                      <a:pt x="13996" y="12873"/>
                    </a:lnTo>
                    <a:lnTo>
                      <a:pt x="13899" y="12693"/>
                    </a:lnTo>
                    <a:lnTo>
                      <a:pt x="13788" y="12540"/>
                    </a:lnTo>
                    <a:lnTo>
                      <a:pt x="13663" y="12387"/>
                    </a:lnTo>
                    <a:lnTo>
                      <a:pt x="13524" y="12263"/>
                    </a:lnTo>
                    <a:lnTo>
                      <a:pt x="13386" y="12138"/>
                    </a:lnTo>
                    <a:lnTo>
                      <a:pt x="13233" y="12041"/>
                    </a:lnTo>
                    <a:lnTo>
                      <a:pt x="13080" y="11957"/>
                    </a:lnTo>
                    <a:lnTo>
                      <a:pt x="12942" y="11888"/>
                    </a:lnTo>
                    <a:lnTo>
                      <a:pt x="12859" y="11846"/>
                    </a:lnTo>
                    <a:lnTo>
                      <a:pt x="12789" y="11791"/>
                    </a:lnTo>
                    <a:lnTo>
                      <a:pt x="12706" y="11735"/>
                    </a:lnTo>
                    <a:lnTo>
                      <a:pt x="12623" y="11652"/>
                    </a:lnTo>
                    <a:lnTo>
                      <a:pt x="12456" y="11444"/>
                    </a:lnTo>
                    <a:lnTo>
                      <a:pt x="12276" y="11181"/>
                    </a:lnTo>
                    <a:lnTo>
                      <a:pt x="12096" y="10889"/>
                    </a:lnTo>
                    <a:lnTo>
                      <a:pt x="11915" y="10543"/>
                    </a:lnTo>
                    <a:lnTo>
                      <a:pt x="11749" y="10168"/>
                    </a:lnTo>
                    <a:lnTo>
                      <a:pt x="11582" y="9780"/>
                    </a:lnTo>
                    <a:lnTo>
                      <a:pt x="11416" y="9350"/>
                    </a:lnTo>
                    <a:lnTo>
                      <a:pt x="11263" y="8920"/>
                    </a:lnTo>
                    <a:lnTo>
                      <a:pt x="11125" y="8476"/>
                    </a:lnTo>
                    <a:lnTo>
                      <a:pt x="11000" y="8018"/>
                    </a:lnTo>
                    <a:lnTo>
                      <a:pt x="10889" y="7560"/>
                    </a:lnTo>
                    <a:lnTo>
                      <a:pt x="10792" y="7116"/>
                    </a:lnTo>
                    <a:lnTo>
                      <a:pt x="10722" y="6686"/>
                    </a:lnTo>
                    <a:lnTo>
                      <a:pt x="10681" y="6270"/>
                    </a:lnTo>
                    <a:lnTo>
                      <a:pt x="10598" y="5396"/>
                    </a:lnTo>
                    <a:lnTo>
                      <a:pt x="10542" y="4911"/>
                    </a:lnTo>
                    <a:lnTo>
                      <a:pt x="10473" y="4411"/>
                    </a:lnTo>
                    <a:lnTo>
                      <a:pt x="10403" y="3912"/>
                    </a:lnTo>
                    <a:lnTo>
                      <a:pt x="10306" y="3413"/>
                    </a:lnTo>
                    <a:lnTo>
                      <a:pt x="10181" y="2913"/>
                    </a:lnTo>
                    <a:lnTo>
                      <a:pt x="10043" y="2442"/>
                    </a:lnTo>
                    <a:lnTo>
                      <a:pt x="9960" y="2220"/>
                    </a:lnTo>
                    <a:lnTo>
                      <a:pt x="9876" y="1998"/>
                    </a:lnTo>
                    <a:lnTo>
                      <a:pt x="9793" y="1790"/>
                    </a:lnTo>
                    <a:lnTo>
                      <a:pt x="9682" y="1582"/>
                    </a:lnTo>
                    <a:lnTo>
                      <a:pt x="9585" y="1388"/>
                    </a:lnTo>
                    <a:lnTo>
                      <a:pt x="9460" y="1207"/>
                    </a:lnTo>
                    <a:lnTo>
                      <a:pt x="9349" y="1041"/>
                    </a:lnTo>
                    <a:lnTo>
                      <a:pt x="9210" y="888"/>
                    </a:lnTo>
                    <a:lnTo>
                      <a:pt x="9072" y="750"/>
                    </a:lnTo>
                    <a:lnTo>
                      <a:pt x="8919" y="625"/>
                    </a:lnTo>
                    <a:lnTo>
                      <a:pt x="8767" y="528"/>
                    </a:lnTo>
                    <a:lnTo>
                      <a:pt x="8586" y="431"/>
                    </a:lnTo>
                    <a:lnTo>
                      <a:pt x="8406" y="361"/>
                    </a:lnTo>
                    <a:lnTo>
                      <a:pt x="8226" y="320"/>
                    </a:lnTo>
                    <a:lnTo>
                      <a:pt x="8018" y="292"/>
                    </a:lnTo>
                    <a:lnTo>
                      <a:pt x="7588" y="292"/>
                    </a:lnTo>
                    <a:lnTo>
                      <a:pt x="7352" y="278"/>
                    </a:lnTo>
                    <a:lnTo>
                      <a:pt x="6852" y="236"/>
                    </a:lnTo>
                    <a:lnTo>
                      <a:pt x="5757" y="111"/>
                    </a:lnTo>
                    <a:lnTo>
                      <a:pt x="5174" y="42"/>
                    </a:lnTo>
                    <a:lnTo>
                      <a:pt x="4591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78"/>
              <p:cNvSpPr/>
              <p:nvPr/>
            </p:nvSpPr>
            <p:spPr>
              <a:xfrm>
                <a:off x="4209125" y="1686600"/>
                <a:ext cx="627700" cy="1750900"/>
              </a:xfrm>
              <a:custGeom>
                <a:rect b="b" l="l" r="r" t="t"/>
                <a:pathLst>
                  <a:path extrusionOk="0" h="70036" w="25108">
                    <a:moveTo>
                      <a:pt x="19781" y="0"/>
                    </a:moveTo>
                    <a:lnTo>
                      <a:pt x="19545" y="28"/>
                    </a:lnTo>
                    <a:lnTo>
                      <a:pt x="19309" y="56"/>
                    </a:lnTo>
                    <a:lnTo>
                      <a:pt x="19073" y="97"/>
                    </a:lnTo>
                    <a:lnTo>
                      <a:pt x="18837" y="153"/>
                    </a:lnTo>
                    <a:lnTo>
                      <a:pt x="18602" y="222"/>
                    </a:lnTo>
                    <a:lnTo>
                      <a:pt x="18380" y="306"/>
                    </a:lnTo>
                    <a:lnTo>
                      <a:pt x="18158" y="389"/>
                    </a:lnTo>
                    <a:lnTo>
                      <a:pt x="17936" y="486"/>
                    </a:lnTo>
                    <a:lnTo>
                      <a:pt x="17714" y="597"/>
                    </a:lnTo>
                    <a:lnTo>
                      <a:pt x="17506" y="722"/>
                    </a:lnTo>
                    <a:lnTo>
                      <a:pt x="17312" y="860"/>
                    </a:lnTo>
                    <a:lnTo>
                      <a:pt x="17103" y="999"/>
                    </a:lnTo>
                    <a:lnTo>
                      <a:pt x="16923" y="1152"/>
                    </a:lnTo>
                    <a:lnTo>
                      <a:pt x="16729" y="1304"/>
                    </a:lnTo>
                    <a:lnTo>
                      <a:pt x="16549" y="1485"/>
                    </a:lnTo>
                    <a:lnTo>
                      <a:pt x="16382" y="1665"/>
                    </a:lnTo>
                    <a:lnTo>
                      <a:pt x="16230" y="1845"/>
                    </a:lnTo>
                    <a:lnTo>
                      <a:pt x="16077" y="2039"/>
                    </a:lnTo>
                    <a:lnTo>
                      <a:pt x="15924" y="2248"/>
                    </a:lnTo>
                    <a:lnTo>
                      <a:pt x="15800" y="2469"/>
                    </a:lnTo>
                    <a:lnTo>
                      <a:pt x="15675" y="2691"/>
                    </a:lnTo>
                    <a:lnTo>
                      <a:pt x="15550" y="2927"/>
                    </a:lnTo>
                    <a:lnTo>
                      <a:pt x="15300" y="3482"/>
                    </a:lnTo>
                    <a:lnTo>
                      <a:pt x="14787" y="4675"/>
                    </a:lnTo>
                    <a:lnTo>
                      <a:pt x="14038" y="6437"/>
                    </a:lnTo>
                    <a:lnTo>
                      <a:pt x="13594" y="7532"/>
                    </a:lnTo>
                    <a:lnTo>
                      <a:pt x="13109" y="8753"/>
                    </a:lnTo>
                    <a:lnTo>
                      <a:pt x="12582" y="10099"/>
                    </a:lnTo>
                    <a:lnTo>
                      <a:pt x="12013" y="11569"/>
                    </a:lnTo>
                    <a:lnTo>
                      <a:pt x="11416" y="13164"/>
                    </a:lnTo>
                    <a:lnTo>
                      <a:pt x="10792" y="14856"/>
                    </a:lnTo>
                    <a:lnTo>
                      <a:pt x="10154" y="16673"/>
                    </a:lnTo>
                    <a:lnTo>
                      <a:pt x="9502" y="18574"/>
                    </a:lnTo>
                    <a:lnTo>
                      <a:pt x="8836" y="20585"/>
                    </a:lnTo>
                    <a:lnTo>
                      <a:pt x="8157" y="22680"/>
                    </a:lnTo>
                    <a:lnTo>
                      <a:pt x="7477" y="24857"/>
                    </a:lnTo>
                    <a:lnTo>
                      <a:pt x="6797" y="27132"/>
                    </a:lnTo>
                    <a:lnTo>
                      <a:pt x="6132" y="29476"/>
                    </a:lnTo>
                    <a:lnTo>
                      <a:pt x="5466" y="31890"/>
                    </a:lnTo>
                    <a:lnTo>
                      <a:pt x="5133" y="33124"/>
                    </a:lnTo>
                    <a:lnTo>
                      <a:pt x="4814" y="34373"/>
                    </a:lnTo>
                    <a:lnTo>
                      <a:pt x="4509" y="35635"/>
                    </a:lnTo>
                    <a:lnTo>
                      <a:pt x="4190" y="36911"/>
                    </a:lnTo>
                    <a:lnTo>
                      <a:pt x="3884" y="38215"/>
                    </a:lnTo>
                    <a:lnTo>
                      <a:pt x="3593" y="39519"/>
                    </a:lnTo>
                    <a:lnTo>
                      <a:pt x="3302" y="40837"/>
                    </a:lnTo>
                    <a:lnTo>
                      <a:pt x="3024" y="42182"/>
                    </a:lnTo>
                    <a:lnTo>
                      <a:pt x="2747" y="43528"/>
                    </a:lnTo>
                    <a:lnTo>
                      <a:pt x="2483" y="44873"/>
                    </a:lnTo>
                    <a:lnTo>
                      <a:pt x="2220" y="46246"/>
                    </a:lnTo>
                    <a:lnTo>
                      <a:pt x="1970" y="47620"/>
                    </a:lnTo>
                    <a:lnTo>
                      <a:pt x="1734" y="49007"/>
                    </a:lnTo>
                    <a:lnTo>
                      <a:pt x="1512" y="50408"/>
                    </a:lnTo>
                    <a:lnTo>
                      <a:pt x="1304" y="51809"/>
                    </a:lnTo>
                    <a:lnTo>
                      <a:pt x="1110" y="53224"/>
                    </a:lnTo>
                    <a:lnTo>
                      <a:pt x="916" y="54638"/>
                    </a:lnTo>
                    <a:lnTo>
                      <a:pt x="736" y="56067"/>
                    </a:lnTo>
                    <a:lnTo>
                      <a:pt x="583" y="57496"/>
                    </a:lnTo>
                    <a:lnTo>
                      <a:pt x="431" y="58938"/>
                    </a:lnTo>
                    <a:lnTo>
                      <a:pt x="306" y="60381"/>
                    </a:lnTo>
                    <a:lnTo>
                      <a:pt x="195" y="61824"/>
                    </a:lnTo>
                    <a:lnTo>
                      <a:pt x="98" y="63266"/>
                    </a:lnTo>
                    <a:lnTo>
                      <a:pt x="14" y="64723"/>
                    </a:lnTo>
                    <a:lnTo>
                      <a:pt x="1" y="64972"/>
                    </a:lnTo>
                    <a:lnTo>
                      <a:pt x="14" y="65236"/>
                    </a:lnTo>
                    <a:lnTo>
                      <a:pt x="28" y="65486"/>
                    </a:lnTo>
                    <a:lnTo>
                      <a:pt x="56" y="65749"/>
                    </a:lnTo>
                    <a:lnTo>
                      <a:pt x="98" y="65985"/>
                    </a:lnTo>
                    <a:lnTo>
                      <a:pt x="153" y="66235"/>
                    </a:lnTo>
                    <a:lnTo>
                      <a:pt x="222" y="66470"/>
                    </a:lnTo>
                    <a:lnTo>
                      <a:pt x="306" y="66706"/>
                    </a:lnTo>
                    <a:lnTo>
                      <a:pt x="389" y="66942"/>
                    </a:lnTo>
                    <a:lnTo>
                      <a:pt x="500" y="67164"/>
                    </a:lnTo>
                    <a:lnTo>
                      <a:pt x="597" y="67372"/>
                    </a:lnTo>
                    <a:lnTo>
                      <a:pt x="722" y="67594"/>
                    </a:lnTo>
                    <a:lnTo>
                      <a:pt x="847" y="67788"/>
                    </a:lnTo>
                    <a:lnTo>
                      <a:pt x="985" y="67996"/>
                    </a:lnTo>
                    <a:lnTo>
                      <a:pt x="1138" y="68190"/>
                    </a:lnTo>
                    <a:lnTo>
                      <a:pt x="1291" y="68371"/>
                    </a:lnTo>
                    <a:lnTo>
                      <a:pt x="1457" y="68551"/>
                    </a:lnTo>
                    <a:lnTo>
                      <a:pt x="1637" y="68718"/>
                    </a:lnTo>
                    <a:lnTo>
                      <a:pt x="1818" y="68870"/>
                    </a:lnTo>
                    <a:lnTo>
                      <a:pt x="1998" y="69023"/>
                    </a:lnTo>
                    <a:lnTo>
                      <a:pt x="2206" y="69161"/>
                    </a:lnTo>
                    <a:lnTo>
                      <a:pt x="2400" y="69300"/>
                    </a:lnTo>
                    <a:lnTo>
                      <a:pt x="2608" y="69425"/>
                    </a:lnTo>
                    <a:lnTo>
                      <a:pt x="2830" y="69536"/>
                    </a:lnTo>
                    <a:lnTo>
                      <a:pt x="3052" y="69633"/>
                    </a:lnTo>
                    <a:lnTo>
                      <a:pt x="3288" y="69730"/>
                    </a:lnTo>
                    <a:lnTo>
                      <a:pt x="3510" y="69813"/>
                    </a:lnTo>
                    <a:lnTo>
                      <a:pt x="3760" y="69883"/>
                    </a:lnTo>
                    <a:lnTo>
                      <a:pt x="3995" y="69938"/>
                    </a:lnTo>
                    <a:lnTo>
                      <a:pt x="4245" y="69980"/>
                    </a:lnTo>
                    <a:lnTo>
                      <a:pt x="4495" y="70008"/>
                    </a:lnTo>
                    <a:lnTo>
                      <a:pt x="4758" y="70035"/>
                    </a:lnTo>
                    <a:lnTo>
                      <a:pt x="5272" y="70035"/>
                    </a:lnTo>
                    <a:lnTo>
                      <a:pt x="5521" y="70008"/>
                    </a:lnTo>
                    <a:lnTo>
                      <a:pt x="5771" y="69980"/>
                    </a:lnTo>
                    <a:lnTo>
                      <a:pt x="6021" y="69938"/>
                    </a:lnTo>
                    <a:lnTo>
                      <a:pt x="6256" y="69883"/>
                    </a:lnTo>
                    <a:lnTo>
                      <a:pt x="6492" y="69813"/>
                    </a:lnTo>
                    <a:lnTo>
                      <a:pt x="6728" y="69730"/>
                    </a:lnTo>
                    <a:lnTo>
                      <a:pt x="6950" y="69647"/>
                    </a:lnTo>
                    <a:lnTo>
                      <a:pt x="7172" y="69550"/>
                    </a:lnTo>
                    <a:lnTo>
                      <a:pt x="7394" y="69439"/>
                    </a:lnTo>
                    <a:lnTo>
                      <a:pt x="7602" y="69314"/>
                    </a:lnTo>
                    <a:lnTo>
                      <a:pt x="7796" y="69175"/>
                    </a:lnTo>
                    <a:lnTo>
                      <a:pt x="8004" y="69037"/>
                    </a:lnTo>
                    <a:lnTo>
                      <a:pt x="8184" y="68898"/>
                    </a:lnTo>
                    <a:lnTo>
                      <a:pt x="8365" y="68731"/>
                    </a:lnTo>
                    <a:lnTo>
                      <a:pt x="8545" y="68565"/>
                    </a:lnTo>
                    <a:lnTo>
                      <a:pt x="8712" y="68385"/>
                    </a:lnTo>
                    <a:lnTo>
                      <a:pt x="8864" y="68204"/>
                    </a:lnTo>
                    <a:lnTo>
                      <a:pt x="9017" y="68010"/>
                    </a:lnTo>
                    <a:lnTo>
                      <a:pt x="9155" y="67816"/>
                    </a:lnTo>
                    <a:lnTo>
                      <a:pt x="9294" y="67608"/>
                    </a:lnTo>
                    <a:lnTo>
                      <a:pt x="9405" y="67400"/>
                    </a:lnTo>
                    <a:lnTo>
                      <a:pt x="9516" y="67178"/>
                    </a:lnTo>
                    <a:lnTo>
                      <a:pt x="9627" y="66956"/>
                    </a:lnTo>
                    <a:lnTo>
                      <a:pt x="9710" y="66720"/>
                    </a:lnTo>
                    <a:lnTo>
                      <a:pt x="9793" y="66484"/>
                    </a:lnTo>
                    <a:lnTo>
                      <a:pt x="9863" y="66249"/>
                    </a:lnTo>
                    <a:lnTo>
                      <a:pt x="9918" y="65999"/>
                    </a:lnTo>
                    <a:lnTo>
                      <a:pt x="9960" y="65749"/>
                    </a:lnTo>
                    <a:lnTo>
                      <a:pt x="10002" y="65500"/>
                    </a:lnTo>
                    <a:lnTo>
                      <a:pt x="10015" y="65236"/>
                    </a:lnTo>
                    <a:lnTo>
                      <a:pt x="10085" y="63877"/>
                    </a:lnTo>
                    <a:lnTo>
                      <a:pt x="10182" y="62517"/>
                    </a:lnTo>
                    <a:lnTo>
                      <a:pt x="10293" y="61158"/>
                    </a:lnTo>
                    <a:lnTo>
                      <a:pt x="10418" y="59799"/>
                    </a:lnTo>
                    <a:lnTo>
                      <a:pt x="10556" y="58453"/>
                    </a:lnTo>
                    <a:lnTo>
                      <a:pt x="10709" y="57108"/>
                    </a:lnTo>
                    <a:lnTo>
                      <a:pt x="10875" y="55762"/>
                    </a:lnTo>
                    <a:lnTo>
                      <a:pt x="11056" y="54417"/>
                    </a:lnTo>
                    <a:lnTo>
                      <a:pt x="11250" y="53085"/>
                    </a:lnTo>
                    <a:lnTo>
                      <a:pt x="11458" y="51753"/>
                    </a:lnTo>
                    <a:lnTo>
                      <a:pt x="11666" y="50436"/>
                    </a:lnTo>
                    <a:lnTo>
                      <a:pt x="11902" y="49118"/>
                    </a:lnTo>
                    <a:lnTo>
                      <a:pt x="12138" y="47814"/>
                    </a:lnTo>
                    <a:lnTo>
                      <a:pt x="12373" y="46524"/>
                    </a:lnTo>
                    <a:lnTo>
                      <a:pt x="12637" y="45234"/>
                    </a:lnTo>
                    <a:lnTo>
                      <a:pt x="12901" y="43958"/>
                    </a:lnTo>
                    <a:lnTo>
                      <a:pt x="13164" y="42695"/>
                    </a:lnTo>
                    <a:lnTo>
                      <a:pt x="13455" y="41433"/>
                    </a:lnTo>
                    <a:lnTo>
                      <a:pt x="13733" y="40199"/>
                    </a:lnTo>
                    <a:lnTo>
                      <a:pt x="14024" y="38964"/>
                    </a:lnTo>
                    <a:lnTo>
                      <a:pt x="14329" y="37757"/>
                    </a:lnTo>
                    <a:lnTo>
                      <a:pt x="14634" y="36551"/>
                    </a:lnTo>
                    <a:lnTo>
                      <a:pt x="15245" y="34193"/>
                    </a:lnTo>
                    <a:lnTo>
                      <a:pt x="15883" y="31890"/>
                    </a:lnTo>
                    <a:lnTo>
                      <a:pt x="16535" y="29657"/>
                    </a:lnTo>
                    <a:lnTo>
                      <a:pt x="17173" y="27507"/>
                    </a:lnTo>
                    <a:lnTo>
                      <a:pt x="17825" y="25440"/>
                    </a:lnTo>
                    <a:lnTo>
                      <a:pt x="18477" y="23442"/>
                    </a:lnTo>
                    <a:lnTo>
                      <a:pt x="19115" y="21542"/>
                    </a:lnTo>
                    <a:lnTo>
                      <a:pt x="19739" y="19739"/>
                    </a:lnTo>
                    <a:lnTo>
                      <a:pt x="20349" y="18033"/>
                    </a:lnTo>
                    <a:lnTo>
                      <a:pt x="20932" y="16424"/>
                    </a:lnTo>
                    <a:lnTo>
                      <a:pt x="21487" y="14926"/>
                    </a:lnTo>
                    <a:lnTo>
                      <a:pt x="22014" y="13552"/>
                    </a:lnTo>
                    <a:lnTo>
                      <a:pt x="22513" y="12290"/>
                    </a:lnTo>
                    <a:lnTo>
                      <a:pt x="22957" y="11167"/>
                    </a:lnTo>
                    <a:lnTo>
                      <a:pt x="23373" y="10168"/>
                    </a:lnTo>
                    <a:lnTo>
                      <a:pt x="24039" y="8573"/>
                    </a:lnTo>
                    <a:lnTo>
                      <a:pt x="24469" y="7560"/>
                    </a:lnTo>
                    <a:lnTo>
                      <a:pt x="24649" y="7186"/>
                    </a:lnTo>
                    <a:lnTo>
                      <a:pt x="24746" y="6950"/>
                    </a:lnTo>
                    <a:lnTo>
                      <a:pt x="24830" y="6700"/>
                    </a:lnTo>
                    <a:lnTo>
                      <a:pt x="24913" y="6464"/>
                    </a:lnTo>
                    <a:lnTo>
                      <a:pt x="24982" y="6215"/>
                    </a:lnTo>
                    <a:lnTo>
                      <a:pt x="25024" y="5965"/>
                    </a:lnTo>
                    <a:lnTo>
                      <a:pt x="25065" y="5729"/>
                    </a:lnTo>
                    <a:lnTo>
                      <a:pt x="25093" y="5479"/>
                    </a:lnTo>
                    <a:lnTo>
                      <a:pt x="25107" y="5230"/>
                    </a:lnTo>
                    <a:lnTo>
                      <a:pt x="25107" y="4980"/>
                    </a:lnTo>
                    <a:lnTo>
                      <a:pt x="25093" y="4744"/>
                    </a:lnTo>
                    <a:lnTo>
                      <a:pt x="25079" y="4495"/>
                    </a:lnTo>
                    <a:lnTo>
                      <a:pt x="25052" y="4259"/>
                    </a:lnTo>
                    <a:lnTo>
                      <a:pt x="24996" y="4009"/>
                    </a:lnTo>
                    <a:lnTo>
                      <a:pt x="24941" y="3773"/>
                    </a:lnTo>
                    <a:lnTo>
                      <a:pt x="24885" y="3538"/>
                    </a:lnTo>
                    <a:lnTo>
                      <a:pt x="24802" y="3316"/>
                    </a:lnTo>
                    <a:lnTo>
                      <a:pt x="24719" y="3094"/>
                    </a:lnTo>
                    <a:lnTo>
                      <a:pt x="24622" y="2872"/>
                    </a:lnTo>
                    <a:lnTo>
                      <a:pt x="24511" y="2650"/>
                    </a:lnTo>
                    <a:lnTo>
                      <a:pt x="24386" y="2442"/>
                    </a:lnTo>
                    <a:lnTo>
                      <a:pt x="24261" y="2234"/>
                    </a:lnTo>
                    <a:lnTo>
                      <a:pt x="24122" y="2026"/>
                    </a:lnTo>
                    <a:lnTo>
                      <a:pt x="23970" y="1845"/>
                    </a:lnTo>
                    <a:lnTo>
                      <a:pt x="23803" y="1651"/>
                    </a:lnTo>
                    <a:lnTo>
                      <a:pt x="23637" y="1471"/>
                    </a:lnTo>
                    <a:lnTo>
                      <a:pt x="23456" y="1304"/>
                    </a:lnTo>
                    <a:lnTo>
                      <a:pt x="23276" y="1138"/>
                    </a:lnTo>
                    <a:lnTo>
                      <a:pt x="23082" y="985"/>
                    </a:lnTo>
                    <a:lnTo>
                      <a:pt x="22874" y="847"/>
                    </a:lnTo>
                    <a:lnTo>
                      <a:pt x="22666" y="708"/>
                    </a:lnTo>
                    <a:lnTo>
                      <a:pt x="22430" y="583"/>
                    </a:lnTo>
                    <a:lnTo>
                      <a:pt x="22208" y="458"/>
                    </a:lnTo>
                    <a:lnTo>
                      <a:pt x="21972" y="361"/>
                    </a:lnTo>
                    <a:lnTo>
                      <a:pt x="21736" y="264"/>
                    </a:lnTo>
                    <a:lnTo>
                      <a:pt x="21487" y="195"/>
                    </a:lnTo>
                    <a:lnTo>
                      <a:pt x="21251" y="125"/>
                    </a:lnTo>
                    <a:lnTo>
                      <a:pt x="21001" y="70"/>
                    </a:lnTo>
                    <a:lnTo>
                      <a:pt x="20765" y="42"/>
                    </a:lnTo>
                    <a:lnTo>
                      <a:pt x="20516" y="14"/>
                    </a:lnTo>
                    <a:lnTo>
                      <a:pt x="20266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78"/>
              <p:cNvSpPr/>
              <p:nvPr/>
            </p:nvSpPr>
            <p:spPr>
              <a:xfrm>
                <a:off x="4390150" y="3362575"/>
                <a:ext cx="166125" cy="185200"/>
              </a:xfrm>
              <a:custGeom>
                <a:rect b="b" l="l" r="r" t="t"/>
                <a:pathLst>
                  <a:path extrusionOk="0" h="7408" w="6645">
                    <a:moveTo>
                      <a:pt x="1651" y="0"/>
                    </a:moveTo>
                    <a:lnTo>
                      <a:pt x="1512" y="28"/>
                    </a:lnTo>
                    <a:lnTo>
                      <a:pt x="1373" y="70"/>
                    </a:lnTo>
                    <a:lnTo>
                      <a:pt x="1235" y="111"/>
                    </a:lnTo>
                    <a:lnTo>
                      <a:pt x="1124" y="167"/>
                    </a:lnTo>
                    <a:lnTo>
                      <a:pt x="1013" y="236"/>
                    </a:lnTo>
                    <a:lnTo>
                      <a:pt x="902" y="319"/>
                    </a:lnTo>
                    <a:lnTo>
                      <a:pt x="805" y="402"/>
                    </a:lnTo>
                    <a:lnTo>
                      <a:pt x="708" y="500"/>
                    </a:lnTo>
                    <a:lnTo>
                      <a:pt x="541" y="694"/>
                    </a:lnTo>
                    <a:lnTo>
                      <a:pt x="402" y="902"/>
                    </a:lnTo>
                    <a:lnTo>
                      <a:pt x="291" y="1110"/>
                    </a:lnTo>
                    <a:lnTo>
                      <a:pt x="194" y="1318"/>
                    </a:lnTo>
                    <a:lnTo>
                      <a:pt x="125" y="1512"/>
                    </a:lnTo>
                    <a:lnTo>
                      <a:pt x="28" y="1803"/>
                    </a:lnTo>
                    <a:lnTo>
                      <a:pt x="0" y="1914"/>
                    </a:lnTo>
                    <a:lnTo>
                      <a:pt x="416" y="2150"/>
                    </a:lnTo>
                    <a:lnTo>
                      <a:pt x="874" y="2428"/>
                    </a:lnTo>
                    <a:lnTo>
                      <a:pt x="1429" y="2774"/>
                    </a:lnTo>
                    <a:lnTo>
                      <a:pt x="2011" y="3191"/>
                    </a:lnTo>
                    <a:lnTo>
                      <a:pt x="2317" y="3412"/>
                    </a:lnTo>
                    <a:lnTo>
                      <a:pt x="2594" y="3634"/>
                    </a:lnTo>
                    <a:lnTo>
                      <a:pt x="2871" y="3870"/>
                    </a:lnTo>
                    <a:lnTo>
                      <a:pt x="3135" y="4092"/>
                    </a:lnTo>
                    <a:lnTo>
                      <a:pt x="3357" y="4328"/>
                    </a:lnTo>
                    <a:lnTo>
                      <a:pt x="3551" y="4564"/>
                    </a:lnTo>
                    <a:lnTo>
                      <a:pt x="3731" y="4800"/>
                    </a:lnTo>
                    <a:lnTo>
                      <a:pt x="3884" y="5035"/>
                    </a:lnTo>
                    <a:lnTo>
                      <a:pt x="4189" y="5535"/>
                    </a:lnTo>
                    <a:lnTo>
                      <a:pt x="4467" y="6034"/>
                    </a:lnTo>
                    <a:lnTo>
                      <a:pt x="4730" y="6492"/>
                    </a:lnTo>
                    <a:lnTo>
                      <a:pt x="4869" y="6700"/>
                    </a:lnTo>
                    <a:lnTo>
                      <a:pt x="5008" y="6894"/>
                    </a:lnTo>
                    <a:lnTo>
                      <a:pt x="5146" y="7047"/>
                    </a:lnTo>
                    <a:lnTo>
                      <a:pt x="5285" y="7185"/>
                    </a:lnTo>
                    <a:lnTo>
                      <a:pt x="5438" y="7296"/>
                    </a:lnTo>
                    <a:lnTo>
                      <a:pt x="5521" y="7338"/>
                    </a:lnTo>
                    <a:lnTo>
                      <a:pt x="5590" y="7366"/>
                    </a:lnTo>
                    <a:lnTo>
                      <a:pt x="5673" y="7393"/>
                    </a:lnTo>
                    <a:lnTo>
                      <a:pt x="5757" y="7407"/>
                    </a:lnTo>
                    <a:lnTo>
                      <a:pt x="5840" y="7407"/>
                    </a:lnTo>
                    <a:lnTo>
                      <a:pt x="5937" y="7393"/>
                    </a:lnTo>
                    <a:lnTo>
                      <a:pt x="6020" y="7380"/>
                    </a:lnTo>
                    <a:lnTo>
                      <a:pt x="6103" y="7352"/>
                    </a:lnTo>
                    <a:lnTo>
                      <a:pt x="6173" y="7324"/>
                    </a:lnTo>
                    <a:lnTo>
                      <a:pt x="6242" y="7282"/>
                    </a:lnTo>
                    <a:lnTo>
                      <a:pt x="6298" y="7227"/>
                    </a:lnTo>
                    <a:lnTo>
                      <a:pt x="6353" y="7172"/>
                    </a:lnTo>
                    <a:lnTo>
                      <a:pt x="6450" y="7061"/>
                    </a:lnTo>
                    <a:lnTo>
                      <a:pt x="6533" y="6908"/>
                    </a:lnTo>
                    <a:lnTo>
                      <a:pt x="6589" y="6742"/>
                    </a:lnTo>
                    <a:lnTo>
                      <a:pt x="6617" y="6575"/>
                    </a:lnTo>
                    <a:lnTo>
                      <a:pt x="6644" y="6381"/>
                    </a:lnTo>
                    <a:lnTo>
                      <a:pt x="6644" y="6187"/>
                    </a:lnTo>
                    <a:lnTo>
                      <a:pt x="6644" y="5979"/>
                    </a:lnTo>
                    <a:lnTo>
                      <a:pt x="6631" y="5771"/>
                    </a:lnTo>
                    <a:lnTo>
                      <a:pt x="6603" y="5562"/>
                    </a:lnTo>
                    <a:lnTo>
                      <a:pt x="6520" y="5174"/>
                    </a:lnTo>
                    <a:lnTo>
                      <a:pt x="6422" y="4813"/>
                    </a:lnTo>
                    <a:lnTo>
                      <a:pt x="6367" y="4661"/>
                    </a:lnTo>
                    <a:lnTo>
                      <a:pt x="6284" y="4467"/>
                    </a:lnTo>
                    <a:lnTo>
                      <a:pt x="6187" y="4217"/>
                    </a:lnTo>
                    <a:lnTo>
                      <a:pt x="6048" y="3953"/>
                    </a:lnTo>
                    <a:lnTo>
                      <a:pt x="5895" y="3648"/>
                    </a:lnTo>
                    <a:lnTo>
                      <a:pt x="5715" y="3315"/>
                    </a:lnTo>
                    <a:lnTo>
                      <a:pt x="5507" y="2969"/>
                    </a:lnTo>
                    <a:lnTo>
                      <a:pt x="5285" y="2622"/>
                    </a:lnTo>
                    <a:lnTo>
                      <a:pt x="5021" y="2261"/>
                    </a:lnTo>
                    <a:lnTo>
                      <a:pt x="4758" y="1914"/>
                    </a:lnTo>
                    <a:lnTo>
                      <a:pt x="4453" y="1568"/>
                    </a:lnTo>
                    <a:lnTo>
                      <a:pt x="4148" y="1235"/>
                    </a:lnTo>
                    <a:lnTo>
                      <a:pt x="3801" y="930"/>
                    </a:lnTo>
                    <a:lnTo>
                      <a:pt x="3634" y="791"/>
                    </a:lnTo>
                    <a:lnTo>
                      <a:pt x="3454" y="652"/>
                    </a:lnTo>
                    <a:lnTo>
                      <a:pt x="3274" y="527"/>
                    </a:lnTo>
                    <a:lnTo>
                      <a:pt x="3080" y="416"/>
                    </a:lnTo>
                    <a:lnTo>
                      <a:pt x="2885" y="305"/>
                    </a:lnTo>
                    <a:lnTo>
                      <a:pt x="2691" y="208"/>
                    </a:lnTo>
                    <a:lnTo>
                      <a:pt x="2497" y="125"/>
                    </a:lnTo>
                    <a:lnTo>
                      <a:pt x="2303" y="70"/>
                    </a:lnTo>
                    <a:lnTo>
                      <a:pt x="2136" y="28"/>
                    </a:lnTo>
                    <a:lnTo>
                      <a:pt x="1956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78"/>
              <p:cNvSpPr/>
              <p:nvPr/>
            </p:nvSpPr>
            <p:spPr>
              <a:xfrm>
                <a:off x="4152250" y="3303275"/>
                <a:ext cx="320800" cy="324600"/>
              </a:xfrm>
              <a:custGeom>
                <a:rect b="b" l="l" r="r" t="t"/>
                <a:pathLst>
                  <a:path extrusionOk="0" h="12984" w="12832">
                    <a:moveTo>
                      <a:pt x="6409" y="0"/>
                    </a:moveTo>
                    <a:lnTo>
                      <a:pt x="6076" y="14"/>
                    </a:lnTo>
                    <a:lnTo>
                      <a:pt x="5757" y="42"/>
                    </a:lnTo>
                    <a:lnTo>
                      <a:pt x="5438" y="70"/>
                    </a:lnTo>
                    <a:lnTo>
                      <a:pt x="5133" y="139"/>
                    </a:lnTo>
                    <a:lnTo>
                      <a:pt x="4814" y="208"/>
                    </a:lnTo>
                    <a:lnTo>
                      <a:pt x="4509" y="292"/>
                    </a:lnTo>
                    <a:lnTo>
                      <a:pt x="4217" y="389"/>
                    </a:lnTo>
                    <a:lnTo>
                      <a:pt x="3926" y="513"/>
                    </a:lnTo>
                    <a:lnTo>
                      <a:pt x="3649" y="638"/>
                    </a:lnTo>
                    <a:lnTo>
                      <a:pt x="3371" y="777"/>
                    </a:lnTo>
                    <a:lnTo>
                      <a:pt x="3094" y="930"/>
                    </a:lnTo>
                    <a:lnTo>
                      <a:pt x="2844" y="1096"/>
                    </a:lnTo>
                    <a:lnTo>
                      <a:pt x="2581" y="1276"/>
                    </a:lnTo>
                    <a:lnTo>
                      <a:pt x="2345" y="1471"/>
                    </a:lnTo>
                    <a:lnTo>
                      <a:pt x="2109" y="1679"/>
                    </a:lnTo>
                    <a:lnTo>
                      <a:pt x="1887" y="1887"/>
                    </a:lnTo>
                    <a:lnTo>
                      <a:pt x="1679" y="2109"/>
                    </a:lnTo>
                    <a:lnTo>
                      <a:pt x="1471" y="2344"/>
                    </a:lnTo>
                    <a:lnTo>
                      <a:pt x="1277" y="2594"/>
                    </a:lnTo>
                    <a:lnTo>
                      <a:pt x="1096" y="2844"/>
                    </a:lnTo>
                    <a:lnTo>
                      <a:pt x="930" y="3107"/>
                    </a:lnTo>
                    <a:lnTo>
                      <a:pt x="777" y="3385"/>
                    </a:lnTo>
                    <a:lnTo>
                      <a:pt x="639" y="3662"/>
                    </a:lnTo>
                    <a:lnTo>
                      <a:pt x="500" y="3953"/>
                    </a:lnTo>
                    <a:lnTo>
                      <a:pt x="389" y="4245"/>
                    </a:lnTo>
                    <a:lnTo>
                      <a:pt x="292" y="4550"/>
                    </a:lnTo>
                    <a:lnTo>
                      <a:pt x="195" y="4855"/>
                    </a:lnTo>
                    <a:lnTo>
                      <a:pt x="126" y="5174"/>
                    </a:lnTo>
                    <a:lnTo>
                      <a:pt x="70" y="5493"/>
                    </a:lnTo>
                    <a:lnTo>
                      <a:pt x="28" y="5826"/>
                    </a:lnTo>
                    <a:lnTo>
                      <a:pt x="1" y="6159"/>
                    </a:lnTo>
                    <a:lnTo>
                      <a:pt x="1" y="6492"/>
                    </a:lnTo>
                    <a:lnTo>
                      <a:pt x="1" y="6825"/>
                    </a:lnTo>
                    <a:lnTo>
                      <a:pt x="28" y="7158"/>
                    </a:lnTo>
                    <a:lnTo>
                      <a:pt x="70" y="7477"/>
                    </a:lnTo>
                    <a:lnTo>
                      <a:pt x="126" y="7796"/>
                    </a:lnTo>
                    <a:lnTo>
                      <a:pt x="195" y="8101"/>
                    </a:lnTo>
                    <a:lnTo>
                      <a:pt x="278" y="8406"/>
                    </a:lnTo>
                    <a:lnTo>
                      <a:pt x="375" y="8711"/>
                    </a:lnTo>
                    <a:lnTo>
                      <a:pt x="486" y="9003"/>
                    </a:lnTo>
                    <a:lnTo>
                      <a:pt x="625" y="9294"/>
                    </a:lnTo>
                    <a:lnTo>
                      <a:pt x="764" y="9571"/>
                    </a:lnTo>
                    <a:lnTo>
                      <a:pt x="916" y="9835"/>
                    </a:lnTo>
                    <a:lnTo>
                      <a:pt x="1083" y="10098"/>
                    </a:lnTo>
                    <a:lnTo>
                      <a:pt x="1263" y="10362"/>
                    </a:lnTo>
                    <a:lnTo>
                      <a:pt x="1443" y="10598"/>
                    </a:lnTo>
                    <a:lnTo>
                      <a:pt x="1651" y="10834"/>
                    </a:lnTo>
                    <a:lnTo>
                      <a:pt x="1859" y="11069"/>
                    </a:lnTo>
                    <a:lnTo>
                      <a:pt x="2081" y="11277"/>
                    </a:lnTo>
                    <a:lnTo>
                      <a:pt x="2317" y="11485"/>
                    </a:lnTo>
                    <a:lnTo>
                      <a:pt x="2553" y="11680"/>
                    </a:lnTo>
                    <a:lnTo>
                      <a:pt x="2803" y="11860"/>
                    </a:lnTo>
                    <a:lnTo>
                      <a:pt x="3066" y="12026"/>
                    </a:lnTo>
                    <a:lnTo>
                      <a:pt x="3344" y="12193"/>
                    </a:lnTo>
                    <a:lnTo>
                      <a:pt x="3621" y="12332"/>
                    </a:lnTo>
                    <a:lnTo>
                      <a:pt x="3898" y="12470"/>
                    </a:lnTo>
                    <a:lnTo>
                      <a:pt x="4190" y="12581"/>
                    </a:lnTo>
                    <a:lnTo>
                      <a:pt x="4495" y="12678"/>
                    </a:lnTo>
                    <a:lnTo>
                      <a:pt x="4800" y="12775"/>
                    </a:lnTo>
                    <a:lnTo>
                      <a:pt x="5119" y="12845"/>
                    </a:lnTo>
                    <a:lnTo>
                      <a:pt x="5438" y="12900"/>
                    </a:lnTo>
                    <a:lnTo>
                      <a:pt x="5757" y="12942"/>
                    </a:lnTo>
                    <a:lnTo>
                      <a:pt x="6090" y="12970"/>
                    </a:lnTo>
                    <a:lnTo>
                      <a:pt x="6409" y="12984"/>
                    </a:lnTo>
                    <a:lnTo>
                      <a:pt x="6742" y="12970"/>
                    </a:lnTo>
                    <a:lnTo>
                      <a:pt x="7061" y="12942"/>
                    </a:lnTo>
                    <a:lnTo>
                      <a:pt x="7380" y="12900"/>
                    </a:lnTo>
                    <a:lnTo>
                      <a:pt x="7699" y="12845"/>
                    </a:lnTo>
                    <a:lnTo>
                      <a:pt x="8004" y="12775"/>
                    </a:lnTo>
                    <a:lnTo>
                      <a:pt x="8309" y="12692"/>
                    </a:lnTo>
                    <a:lnTo>
                      <a:pt x="8601" y="12595"/>
                    </a:lnTo>
                    <a:lnTo>
                      <a:pt x="8892" y="12470"/>
                    </a:lnTo>
                    <a:lnTo>
                      <a:pt x="9183" y="12345"/>
                    </a:lnTo>
                    <a:lnTo>
                      <a:pt x="9461" y="12207"/>
                    </a:lnTo>
                    <a:lnTo>
                      <a:pt x="9724" y="12054"/>
                    </a:lnTo>
                    <a:lnTo>
                      <a:pt x="9988" y="11874"/>
                    </a:lnTo>
                    <a:lnTo>
                      <a:pt x="10237" y="11707"/>
                    </a:lnTo>
                    <a:lnTo>
                      <a:pt x="10473" y="11513"/>
                    </a:lnTo>
                    <a:lnTo>
                      <a:pt x="10709" y="11305"/>
                    </a:lnTo>
                    <a:lnTo>
                      <a:pt x="10931" y="11097"/>
                    </a:lnTo>
                    <a:lnTo>
                      <a:pt x="11153" y="10861"/>
                    </a:lnTo>
                    <a:lnTo>
                      <a:pt x="11347" y="10625"/>
                    </a:lnTo>
                    <a:lnTo>
                      <a:pt x="11541" y="10390"/>
                    </a:lnTo>
                    <a:lnTo>
                      <a:pt x="11722" y="10140"/>
                    </a:lnTo>
                    <a:lnTo>
                      <a:pt x="11888" y="9876"/>
                    </a:lnTo>
                    <a:lnTo>
                      <a:pt x="12055" y="9599"/>
                    </a:lnTo>
                    <a:lnTo>
                      <a:pt x="12193" y="9322"/>
                    </a:lnTo>
                    <a:lnTo>
                      <a:pt x="12318" y="9030"/>
                    </a:lnTo>
                    <a:lnTo>
                      <a:pt x="12443" y="8739"/>
                    </a:lnTo>
                    <a:lnTo>
                      <a:pt x="12540" y="8434"/>
                    </a:lnTo>
                    <a:lnTo>
                      <a:pt x="12623" y="8115"/>
                    </a:lnTo>
                    <a:lnTo>
                      <a:pt x="12693" y="7810"/>
                    </a:lnTo>
                    <a:lnTo>
                      <a:pt x="12762" y="7477"/>
                    </a:lnTo>
                    <a:lnTo>
                      <a:pt x="12790" y="7158"/>
                    </a:lnTo>
                    <a:lnTo>
                      <a:pt x="12817" y="6825"/>
                    </a:lnTo>
                    <a:lnTo>
                      <a:pt x="12831" y="6492"/>
                    </a:lnTo>
                    <a:lnTo>
                      <a:pt x="12817" y="6159"/>
                    </a:lnTo>
                    <a:lnTo>
                      <a:pt x="12804" y="5826"/>
                    </a:lnTo>
                    <a:lnTo>
                      <a:pt x="12762" y="5507"/>
                    </a:lnTo>
                    <a:lnTo>
                      <a:pt x="12707" y="5188"/>
                    </a:lnTo>
                    <a:lnTo>
                      <a:pt x="12637" y="4883"/>
                    </a:lnTo>
                    <a:lnTo>
                      <a:pt x="12540" y="4578"/>
                    </a:lnTo>
                    <a:lnTo>
                      <a:pt x="12443" y="4273"/>
                    </a:lnTo>
                    <a:lnTo>
                      <a:pt x="12332" y="3981"/>
                    </a:lnTo>
                    <a:lnTo>
                      <a:pt x="12207" y="3690"/>
                    </a:lnTo>
                    <a:lnTo>
                      <a:pt x="12068" y="3413"/>
                    </a:lnTo>
                    <a:lnTo>
                      <a:pt x="11916" y="3135"/>
                    </a:lnTo>
                    <a:lnTo>
                      <a:pt x="11749" y="2872"/>
                    </a:lnTo>
                    <a:lnTo>
                      <a:pt x="11569" y="2622"/>
                    </a:lnTo>
                    <a:lnTo>
                      <a:pt x="11375" y="2372"/>
                    </a:lnTo>
                    <a:lnTo>
                      <a:pt x="11181" y="2136"/>
                    </a:lnTo>
                    <a:lnTo>
                      <a:pt x="10959" y="1914"/>
                    </a:lnTo>
                    <a:lnTo>
                      <a:pt x="10737" y="1706"/>
                    </a:lnTo>
                    <a:lnTo>
                      <a:pt x="10515" y="1498"/>
                    </a:lnTo>
                    <a:lnTo>
                      <a:pt x="10265" y="1304"/>
                    </a:lnTo>
                    <a:lnTo>
                      <a:pt x="10016" y="1124"/>
                    </a:lnTo>
                    <a:lnTo>
                      <a:pt x="9752" y="943"/>
                    </a:lnTo>
                    <a:lnTo>
                      <a:pt x="9488" y="791"/>
                    </a:lnTo>
                    <a:lnTo>
                      <a:pt x="9211" y="652"/>
                    </a:lnTo>
                    <a:lnTo>
                      <a:pt x="8920" y="513"/>
                    </a:lnTo>
                    <a:lnTo>
                      <a:pt x="8628" y="403"/>
                    </a:lnTo>
                    <a:lnTo>
                      <a:pt x="8337" y="292"/>
                    </a:lnTo>
                    <a:lnTo>
                      <a:pt x="8018" y="208"/>
                    </a:lnTo>
                    <a:lnTo>
                      <a:pt x="7713" y="139"/>
                    </a:lnTo>
                    <a:lnTo>
                      <a:pt x="7394" y="83"/>
                    </a:lnTo>
                    <a:lnTo>
                      <a:pt x="7075" y="42"/>
                    </a:lnTo>
                    <a:lnTo>
                      <a:pt x="6742" y="14"/>
                    </a:lnTo>
                    <a:lnTo>
                      <a:pt x="6409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78"/>
              <p:cNvSpPr/>
              <p:nvPr/>
            </p:nvSpPr>
            <p:spPr>
              <a:xfrm>
                <a:off x="4898850" y="1923100"/>
                <a:ext cx="544125" cy="411650"/>
              </a:xfrm>
              <a:custGeom>
                <a:rect b="b" l="l" r="r" t="t"/>
                <a:pathLst>
                  <a:path extrusionOk="0" h="16466" w="21765">
                    <a:moveTo>
                      <a:pt x="18560" y="0"/>
                    </a:moveTo>
                    <a:lnTo>
                      <a:pt x="14538" y="4481"/>
                    </a:lnTo>
                    <a:lnTo>
                      <a:pt x="14330" y="4703"/>
                    </a:lnTo>
                    <a:lnTo>
                      <a:pt x="14108" y="4897"/>
                    </a:lnTo>
                    <a:lnTo>
                      <a:pt x="13872" y="5063"/>
                    </a:lnTo>
                    <a:lnTo>
                      <a:pt x="13622" y="5216"/>
                    </a:lnTo>
                    <a:lnTo>
                      <a:pt x="13359" y="5355"/>
                    </a:lnTo>
                    <a:lnTo>
                      <a:pt x="13095" y="5466"/>
                    </a:lnTo>
                    <a:lnTo>
                      <a:pt x="12832" y="5563"/>
                    </a:lnTo>
                    <a:lnTo>
                      <a:pt x="12540" y="5618"/>
                    </a:lnTo>
                    <a:lnTo>
                      <a:pt x="12263" y="5674"/>
                    </a:lnTo>
                    <a:lnTo>
                      <a:pt x="11972" y="5688"/>
                    </a:lnTo>
                    <a:lnTo>
                      <a:pt x="11694" y="5688"/>
                    </a:lnTo>
                    <a:lnTo>
                      <a:pt x="11403" y="5674"/>
                    </a:lnTo>
                    <a:lnTo>
                      <a:pt x="11112" y="5618"/>
                    </a:lnTo>
                    <a:lnTo>
                      <a:pt x="10834" y="5549"/>
                    </a:lnTo>
                    <a:lnTo>
                      <a:pt x="10543" y="5466"/>
                    </a:lnTo>
                    <a:lnTo>
                      <a:pt x="10265" y="5341"/>
                    </a:lnTo>
                    <a:lnTo>
                      <a:pt x="667" y="777"/>
                    </a:lnTo>
                    <a:lnTo>
                      <a:pt x="1" y="16465"/>
                    </a:lnTo>
                    <a:lnTo>
                      <a:pt x="3344" y="16327"/>
                    </a:lnTo>
                    <a:lnTo>
                      <a:pt x="10751" y="16022"/>
                    </a:lnTo>
                    <a:lnTo>
                      <a:pt x="14718" y="15841"/>
                    </a:lnTo>
                    <a:lnTo>
                      <a:pt x="18214" y="15661"/>
                    </a:lnTo>
                    <a:lnTo>
                      <a:pt x="19615" y="15592"/>
                    </a:lnTo>
                    <a:lnTo>
                      <a:pt x="20710" y="15522"/>
                    </a:lnTo>
                    <a:lnTo>
                      <a:pt x="21446" y="15453"/>
                    </a:lnTo>
                    <a:lnTo>
                      <a:pt x="21654" y="15425"/>
                    </a:lnTo>
                    <a:lnTo>
                      <a:pt x="21737" y="15411"/>
                    </a:lnTo>
                    <a:lnTo>
                      <a:pt x="21751" y="15383"/>
                    </a:lnTo>
                    <a:lnTo>
                      <a:pt x="21765" y="15342"/>
                    </a:lnTo>
                    <a:lnTo>
                      <a:pt x="21765" y="15189"/>
                    </a:lnTo>
                    <a:lnTo>
                      <a:pt x="21737" y="14967"/>
                    </a:lnTo>
                    <a:lnTo>
                      <a:pt x="21695" y="14676"/>
                    </a:lnTo>
                    <a:lnTo>
                      <a:pt x="21570" y="13899"/>
                    </a:lnTo>
                    <a:lnTo>
                      <a:pt x="21376" y="12901"/>
                    </a:lnTo>
                    <a:lnTo>
                      <a:pt x="21140" y="11735"/>
                    </a:lnTo>
                    <a:lnTo>
                      <a:pt x="20877" y="10431"/>
                    </a:lnTo>
                    <a:lnTo>
                      <a:pt x="20266" y="7616"/>
                    </a:lnTo>
                    <a:lnTo>
                      <a:pt x="19656" y="4814"/>
                    </a:lnTo>
                    <a:lnTo>
                      <a:pt x="19101" y="2372"/>
                    </a:lnTo>
                    <a:lnTo>
                      <a:pt x="18560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78"/>
              <p:cNvSpPr/>
              <p:nvPr/>
            </p:nvSpPr>
            <p:spPr>
              <a:xfrm>
                <a:off x="5423175" y="1837800"/>
                <a:ext cx="255950" cy="393250"/>
              </a:xfrm>
              <a:custGeom>
                <a:rect b="b" l="l" r="r" t="t"/>
                <a:pathLst>
                  <a:path extrusionOk="0" h="15730" w="10238">
                    <a:moveTo>
                      <a:pt x="7089" y="0"/>
                    </a:moveTo>
                    <a:lnTo>
                      <a:pt x="56" y="11069"/>
                    </a:lnTo>
                    <a:lnTo>
                      <a:pt x="29" y="11263"/>
                    </a:lnTo>
                    <a:lnTo>
                      <a:pt x="1" y="11472"/>
                    </a:lnTo>
                    <a:lnTo>
                      <a:pt x="1" y="11749"/>
                    </a:lnTo>
                    <a:lnTo>
                      <a:pt x="1" y="12082"/>
                    </a:lnTo>
                    <a:lnTo>
                      <a:pt x="43" y="12456"/>
                    </a:lnTo>
                    <a:lnTo>
                      <a:pt x="70" y="12651"/>
                    </a:lnTo>
                    <a:lnTo>
                      <a:pt x="112" y="12859"/>
                    </a:lnTo>
                    <a:lnTo>
                      <a:pt x="167" y="13067"/>
                    </a:lnTo>
                    <a:lnTo>
                      <a:pt x="237" y="13275"/>
                    </a:lnTo>
                    <a:lnTo>
                      <a:pt x="306" y="13483"/>
                    </a:lnTo>
                    <a:lnTo>
                      <a:pt x="403" y="13691"/>
                    </a:lnTo>
                    <a:lnTo>
                      <a:pt x="514" y="13899"/>
                    </a:lnTo>
                    <a:lnTo>
                      <a:pt x="653" y="14107"/>
                    </a:lnTo>
                    <a:lnTo>
                      <a:pt x="805" y="14301"/>
                    </a:lnTo>
                    <a:lnTo>
                      <a:pt x="972" y="14495"/>
                    </a:lnTo>
                    <a:lnTo>
                      <a:pt x="1152" y="14690"/>
                    </a:lnTo>
                    <a:lnTo>
                      <a:pt x="1374" y="14856"/>
                    </a:lnTo>
                    <a:lnTo>
                      <a:pt x="1610" y="15023"/>
                    </a:lnTo>
                    <a:lnTo>
                      <a:pt x="1860" y="15175"/>
                    </a:lnTo>
                    <a:lnTo>
                      <a:pt x="2151" y="15300"/>
                    </a:lnTo>
                    <a:lnTo>
                      <a:pt x="2470" y="15425"/>
                    </a:lnTo>
                    <a:lnTo>
                      <a:pt x="2803" y="15522"/>
                    </a:lnTo>
                    <a:lnTo>
                      <a:pt x="3177" y="15605"/>
                    </a:lnTo>
                    <a:lnTo>
                      <a:pt x="3580" y="15674"/>
                    </a:lnTo>
                    <a:lnTo>
                      <a:pt x="4010" y="15716"/>
                    </a:lnTo>
                    <a:lnTo>
                      <a:pt x="4453" y="15730"/>
                    </a:lnTo>
                    <a:lnTo>
                      <a:pt x="4897" y="15716"/>
                    </a:lnTo>
                    <a:lnTo>
                      <a:pt x="5313" y="15674"/>
                    </a:lnTo>
                    <a:lnTo>
                      <a:pt x="5716" y="15605"/>
                    </a:lnTo>
                    <a:lnTo>
                      <a:pt x="6104" y="15522"/>
                    </a:lnTo>
                    <a:lnTo>
                      <a:pt x="6493" y="15411"/>
                    </a:lnTo>
                    <a:lnTo>
                      <a:pt x="6853" y="15272"/>
                    </a:lnTo>
                    <a:lnTo>
                      <a:pt x="7200" y="15106"/>
                    </a:lnTo>
                    <a:lnTo>
                      <a:pt x="7533" y="14925"/>
                    </a:lnTo>
                    <a:lnTo>
                      <a:pt x="7852" y="14731"/>
                    </a:lnTo>
                    <a:lnTo>
                      <a:pt x="8157" y="14509"/>
                    </a:lnTo>
                    <a:lnTo>
                      <a:pt x="8434" y="14273"/>
                    </a:lnTo>
                    <a:lnTo>
                      <a:pt x="8698" y="14010"/>
                    </a:lnTo>
                    <a:lnTo>
                      <a:pt x="8948" y="13746"/>
                    </a:lnTo>
                    <a:lnTo>
                      <a:pt x="9170" y="13469"/>
                    </a:lnTo>
                    <a:lnTo>
                      <a:pt x="9378" y="13178"/>
                    </a:lnTo>
                    <a:lnTo>
                      <a:pt x="9558" y="12859"/>
                    </a:lnTo>
                    <a:lnTo>
                      <a:pt x="9724" y="12540"/>
                    </a:lnTo>
                    <a:lnTo>
                      <a:pt x="9863" y="12221"/>
                    </a:lnTo>
                    <a:lnTo>
                      <a:pt x="9988" y="11874"/>
                    </a:lnTo>
                    <a:lnTo>
                      <a:pt x="10085" y="11541"/>
                    </a:lnTo>
                    <a:lnTo>
                      <a:pt x="10168" y="11180"/>
                    </a:lnTo>
                    <a:lnTo>
                      <a:pt x="10210" y="10820"/>
                    </a:lnTo>
                    <a:lnTo>
                      <a:pt x="10238" y="10459"/>
                    </a:lnTo>
                    <a:lnTo>
                      <a:pt x="10238" y="10098"/>
                    </a:lnTo>
                    <a:lnTo>
                      <a:pt x="10224" y="9738"/>
                    </a:lnTo>
                    <a:lnTo>
                      <a:pt x="10168" y="9363"/>
                    </a:lnTo>
                    <a:lnTo>
                      <a:pt x="10085" y="8989"/>
                    </a:lnTo>
                    <a:lnTo>
                      <a:pt x="9988" y="8628"/>
                    </a:lnTo>
                    <a:lnTo>
                      <a:pt x="9849" y="8267"/>
                    </a:lnTo>
                    <a:lnTo>
                      <a:pt x="9697" y="7893"/>
                    </a:lnTo>
                    <a:lnTo>
                      <a:pt x="9503" y="7546"/>
                    </a:lnTo>
                    <a:lnTo>
                      <a:pt x="9308" y="7185"/>
                    </a:lnTo>
                    <a:lnTo>
                      <a:pt x="9114" y="6839"/>
                    </a:lnTo>
                    <a:lnTo>
                      <a:pt x="8767" y="6131"/>
                    </a:lnTo>
                    <a:lnTo>
                      <a:pt x="8462" y="5451"/>
                    </a:lnTo>
                    <a:lnTo>
                      <a:pt x="8199" y="4786"/>
                    </a:lnTo>
                    <a:lnTo>
                      <a:pt x="7963" y="4134"/>
                    </a:lnTo>
                    <a:lnTo>
                      <a:pt x="7769" y="3523"/>
                    </a:lnTo>
                    <a:lnTo>
                      <a:pt x="7602" y="2941"/>
                    </a:lnTo>
                    <a:lnTo>
                      <a:pt x="7463" y="2400"/>
                    </a:lnTo>
                    <a:lnTo>
                      <a:pt x="7353" y="1901"/>
                    </a:lnTo>
                    <a:lnTo>
                      <a:pt x="7255" y="1457"/>
                    </a:lnTo>
                    <a:lnTo>
                      <a:pt x="7186" y="1054"/>
                    </a:lnTo>
                    <a:lnTo>
                      <a:pt x="7144" y="708"/>
                    </a:lnTo>
                    <a:lnTo>
                      <a:pt x="7103" y="430"/>
                    </a:lnTo>
                    <a:lnTo>
                      <a:pt x="7089" y="208"/>
                    </a:lnTo>
                    <a:lnTo>
                      <a:pt x="7089" y="70"/>
                    </a:lnTo>
                    <a:lnTo>
                      <a:pt x="7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78"/>
              <p:cNvSpPr/>
              <p:nvPr/>
            </p:nvSpPr>
            <p:spPr>
              <a:xfrm>
                <a:off x="5270950" y="1504200"/>
                <a:ext cx="449800" cy="978975"/>
              </a:xfrm>
              <a:custGeom>
                <a:rect b="b" l="l" r="r" t="t"/>
                <a:pathLst>
                  <a:path extrusionOk="0" h="39159" w="17992">
                    <a:moveTo>
                      <a:pt x="7519" y="0"/>
                    </a:moveTo>
                    <a:lnTo>
                      <a:pt x="6853" y="14"/>
                    </a:lnTo>
                    <a:lnTo>
                      <a:pt x="5549" y="111"/>
                    </a:lnTo>
                    <a:lnTo>
                      <a:pt x="4301" y="208"/>
                    </a:lnTo>
                    <a:lnTo>
                      <a:pt x="3149" y="319"/>
                    </a:lnTo>
                    <a:lnTo>
                      <a:pt x="2109" y="444"/>
                    </a:lnTo>
                    <a:lnTo>
                      <a:pt x="583" y="624"/>
                    </a:lnTo>
                    <a:lnTo>
                      <a:pt x="1" y="708"/>
                    </a:lnTo>
                    <a:lnTo>
                      <a:pt x="6132" y="39158"/>
                    </a:lnTo>
                    <a:lnTo>
                      <a:pt x="15148" y="39089"/>
                    </a:lnTo>
                    <a:lnTo>
                      <a:pt x="13136" y="26771"/>
                    </a:lnTo>
                    <a:lnTo>
                      <a:pt x="13414" y="18754"/>
                    </a:lnTo>
                    <a:lnTo>
                      <a:pt x="13872" y="16465"/>
                    </a:lnTo>
                    <a:lnTo>
                      <a:pt x="14191" y="16493"/>
                    </a:lnTo>
                    <a:lnTo>
                      <a:pt x="14884" y="16493"/>
                    </a:lnTo>
                    <a:lnTo>
                      <a:pt x="15217" y="16465"/>
                    </a:lnTo>
                    <a:lnTo>
                      <a:pt x="15370" y="16451"/>
                    </a:lnTo>
                    <a:lnTo>
                      <a:pt x="15481" y="16424"/>
                    </a:lnTo>
                    <a:lnTo>
                      <a:pt x="15578" y="16382"/>
                    </a:lnTo>
                    <a:lnTo>
                      <a:pt x="15605" y="16354"/>
                    </a:lnTo>
                    <a:lnTo>
                      <a:pt x="15619" y="16326"/>
                    </a:lnTo>
                    <a:lnTo>
                      <a:pt x="15633" y="16299"/>
                    </a:lnTo>
                    <a:lnTo>
                      <a:pt x="15619" y="16271"/>
                    </a:lnTo>
                    <a:lnTo>
                      <a:pt x="15605" y="16229"/>
                    </a:lnTo>
                    <a:lnTo>
                      <a:pt x="15578" y="16202"/>
                    </a:lnTo>
                    <a:lnTo>
                      <a:pt x="15481" y="16105"/>
                    </a:lnTo>
                    <a:lnTo>
                      <a:pt x="15342" y="15994"/>
                    </a:lnTo>
                    <a:lnTo>
                      <a:pt x="14995" y="15730"/>
                    </a:lnTo>
                    <a:lnTo>
                      <a:pt x="14593" y="15425"/>
                    </a:lnTo>
                    <a:lnTo>
                      <a:pt x="14204" y="15120"/>
                    </a:lnTo>
                    <a:lnTo>
                      <a:pt x="14024" y="14967"/>
                    </a:lnTo>
                    <a:lnTo>
                      <a:pt x="13885" y="14815"/>
                    </a:lnTo>
                    <a:lnTo>
                      <a:pt x="13774" y="14690"/>
                    </a:lnTo>
                    <a:lnTo>
                      <a:pt x="13691" y="14565"/>
                    </a:lnTo>
                    <a:lnTo>
                      <a:pt x="13677" y="14509"/>
                    </a:lnTo>
                    <a:lnTo>
                      <a:pt x="13677" y="14468"/>
                    </a:lnTo>
                    <a:lnTo>
                      <a:pt x="13677" y="14426"/>
                    </a:lnTo>
                    <a:lnTo>
                      <a:pt x="13705" y="14385"/>
                    </a:lnTo>
                    <a:lnTo>
                      <a:pt x="13747" y="14357"/>
                    </a:lnTo>
                    <a:lnTo>
                      <a:pt x="13802" y="14329"/>
                    </a:lnTo>
                    <a:lnTo>
                      <a:pt x="13885" y="14315"/>
                    </a:lnTo>
                    <a:lnTo>
                      <a:pt x="13969" y="14301"/>
                    </a:lnTo>
                    <a:lnTo>
                      <a:pt x="14426" y="14274"/>
                    </a:lnTo>
                    <a:lnTo>
                      <a:pt x="14898" y="14274"/>
                    </a:lnTo>
                    <a:lnTo>
                      <a:pt x="15383" y="14260"/>
                    </a:lnTo>
                    <a:lnTo>
                      <a:pt x="15827" y="14232"/>
                    </a:lnTo>
                    <a:lnTo>
                      <a:pt x="16008" y="14218"/>
                    </a:lnTo>
                    <a:lnTo>
                      <a:pt x="16174" y="14190"/>
                    </a:lnTo>
                    <a:lnTo>
                      <a:pt x="16313" y="14149"/>
                    </a:lnTo>
                    <a:lnTo>
                      <a:pt x="16424" y="14107"/>
                    </a:lnTo>
                    <a:lnTo>
                      <a:pt x="16452" y="14079"/>
                    </a:lnTo>
                    <a:lnTo>
                      <a:pt x="16479" y="14052"/>
                    </a:lnTo>
                    <a:lnTo>
                      <a:pt x="16493" y="14024"/>
                    </a:lnTo>
                    <a:lnTo>
                      <a:pt x="16493" y="13982"/>
                    </a:lnTo>
                    <a:lnTo>
                      <a:pt x="16493" y="13941"/>
                    </a:lnTo>
                    <a:lnTo>
                      <a:pt x="16465" y="13899"/>
                    </a:lnTo>
                    <a:lnTo>
                      <a:pt x="16382" y="13802"/>
                    </a:lnTo>
                    <a:lnTo>
                      <a:pt x="16243" y="13691"/>
                    </a:lnTo>
                    <a:lnTo>
                      <a:pt x="16077" y="13552"/>
                    </a:lnTo>
                    <a:lnTo>
                      <a:pt x="15633" y="13247"/>
                    </a:lnTo>
                    <a:lnTo>
                      <a:pt x="15148" y="12900"/>
                    </a:lnTo>
                    <a:lnTo>
                      <a:pt x="14662" y="12554"/>
                    </a:lnTo>
                    <a:lnTo>
                      <a:pt x="14454" y="12387"/>
                    </a:lnTo>
                    <a:lnTo>
                      <a:pt x="14260" y="12234"/>
                    </a:lnTo>
                    <a:lnTo>
                      <a:pt x="14107" y="12082"/>
                    </a:lnTo>
                    <a:lnTo>
                      <a:pt x="13996" y="11943"/>
                    </a:lnTo>
                    <a:lnTo>
                      <a:pt x="13969" y="11888"/>
                    </a:lnTo>
                    <a:lnTo>
                      <a:pt x="13941" y="11832"/>
                    </a:lnTo>
                    <a:lnTo>
                      <a:pt x="13941" y="11777"/>
                    </a:lnTo>
                    <a:lnTo>
                      <a:pt x="13955" y="11735"/>
                    </a:lnTo>
                    <a:lnTo>
                      <a:pt x="13982" y="11694"/>
                    </a:lnTo>
                    <a:lnTo>
                      <a:pt x="14024" y="11666"/>
                    </a:lnTo>
                    <a:lnTo>
                      <a:pt x="14093" y="11638"/>
                    </a:lnTo>
                    <a:lnTo>
                      <a:pt x="14177" y="11624"/>
                    </a:lnTo>
                    <a:lnTo>
                      <a:pt x="14399" y="11610"/>
                    </a:lnTo>
                    <a:lnTo>
                      <a:pt x="14648" y="11610"/>
                    </a:lnTo>
                    <a:lnTo>
                      <a:pt x="14912" y="11624"/>
                    </a:lnTo>
                    <a:lnTo>
                      <a:pt x="15203" y="11638"/>
                    </a:lnTo>
                    <a:lnTo>
                      <a:pt x="15786" y="11707"/>
                    </a:lnTo>
                    <a:lnTo>
                      <a:pt x="16354" y="11777"/>
                    </a:lnTo>
                    <a:lnTo>
                      <a:pt x="16826" y="11818"/>
                    </a:lnTo>
                    <a:lnTo>
                      <a:pt x="17145" y="11818"/>
                    </a:lnTo>
                    <a:lnTo>
                      <a:pt x="17201" y="11804"/>
                    </a:lnTo>
                    <a:lnTo>
                      <a:pt x="17228" y="11791"/>
                    </a:lnTo>
                    <a:lnTo>
                      <a:pt x="17256" y="11763"/>
                    </a:lnTo>
                    <a:lnTo>
                      <a:pt x="17256" y="11735"/>
                    </a:lnTo>
                    <a:lnTo>
                      <a:pt x="17256" y="11694"/>
                    </a:lnTo>
                    <a:lnTo>
                      <a:pt x="17214" y="11666"/>
                    </a:lnTo>
                    <a:lnTo>
                      <a:pt x="17103" y="11555"/>
                    </a:lnTo>
                    <a:lnTo>
                      <a:pt x="16715" y="11264"/>
                    </a:lnTo>
                    <a:lnTo>
                      <a:pt x="16230" y="10875"/>
                    </a:lnTo>
                    <a:lnTo>
                      <a:pt x="15716" y="10459"/>
                    </a:lnTo>
                    <a:lnTo>
                      <a:pt x="15203" y="10015"/>
                    </a:lnTo>
                    <a:lnTo>
                      <a:pt x="14981" y="9807"/>
                    </a:lnTo>
                    <a:lnTo>
                      <a:pt x="14787" y="9613"/>
                    </a:lnTo>
                    <a:lnTo>
                      <a:pt x="14634" y="9433"/>
                    </a:lnTo>
                    <a:lnTo>
                      <a:pt x="14523" y="9266"/>
                    </a:lnTo>
                    <a:lnTo>
                      <a:pt x="14482" y="9197"/>
                    </a:lnTo>
                    <a:lnTo>
                      <a:pt x="14468" y="9141"/>
                    </a:lnTo>
                    <a:lnTo>
                      <a:pt x="14454" y="9086"/>
                    </a:lnTo>
                    <a:lnTo>
                      <a:pt x="14454" y="9044"/>
                    </a:lnTo>
                    <a:lnTo>
                      <a:pt x="14482" y="9003"/>
                    </a:lnTo>
                    <a:lnTo>
                      <a:pt x="14523" y="8975"/>
                    </a:lnTo>
                    <a:lnTo>
                      <a:pt x="14593" y="8961"/>
                    </a:lnTo>
                    <a:lnTo>
                      <a:pt x="14676" y="8947"/>
                    </a:lnTo>
                    <a:lnTo>
                      <a:pt x="14870" y="8961"/>
                    </a:lnTo>
                    <a:lnTo>
                      <a:pt x="15106" y="8975"/>
                    </a:lnTo>
                    <a:lnTo>
                      <a:pt x="15633" y="9044"/>
                    </a:lnTo>
                    <a:lnTo>
                      <a:pt x="16784" y="9224"/>
                    </a:lnTo>
                    <a:lnTo>
                      <a:pt x="17298" y="9294"/>
                    </a:lnTo>
                    <a:lnTo>
                      <a:pt x="17686" y="9335"/>
                    </a:lnTo>
                    <a:lnTo>
                      <a:pt x="17811" y="9335"/>
                    </a:lnTo>
                    <a:lnTo>
                      <a:pt x="17894" y="9322"/>
                    </a:lnTo>
                    <a:lnTo>
                      <a:pt x="17908" y="9308"/>
                    </a:lnTo>
                    <a:lnTo>
                      <a:pt x="17908" y="9294"/>
                    </a:lnTo>
                    <a:lnTo>
                      <a:pt x="17894" y="9266"/>
                    </a:lnTo>
                    <a:lnTo>
                      <a:pt x="17866" y="9238"/>
                    </a:lnTo>
                    <a:lnTo>
                      <a:pt x="17769" y="9155"/>
                    </a:lnTo>
                    <a:lnTo>
                      <a:pt x="17631" y="9072"/>
                    </a:lnTo>
                    <a:lnTo>
                      <a:pt x="17242" y="8836"/>
                    </a:lnTo>
                    <a:lnTo>
                      <a:pt x="16771" y="8559"/>
                    </a:lnTo>
                    <a:lnTo>
                      <a:pt x="16285" y="8267"/>
                    </a:lnTo>
                    <a:lnTo>
                      <a:pt x="16063" y="8101"/>
                    </a:lnTo>
                    <a:lnTo>
                      <a:pt x="15841" y="7948"/>
                    </a:lnTo>
                    <a:lnTo>
                      <a:pt x="15647" y="7796"/>
                    </a:lnTo>
                    <a:lnTo>
                      <a:pt x="15494" y="7643"/>
                    </a:lnTo>
                    <a:lnTo>
                      <a:pt x="15370" y="7504"/>
                    </a:lnTo>
                    <a:lnTo>
                      <a:pt x="15314" y="7435"/>
                    </a:lnTo>
                    <a:lnTo>
                      <a:pt x="15286" y="7366"/>
                    </a:lnTo>
                    <a:lnTo>
                      <a:pt x="15272" y="7296"/>
                    </a:lnTo>
                    <a:lnTo>
                      <a:pt x="15259" y="7241"/>
                    </a:lnTo>
                    <a:lnTo>
                      <a:pt x="15272" y="7185"/>
                    </a:lnTo>
                    <a:lnTo>
                      <a:pt x="15300" y="7130"/>
                    </a:lnTo>
                    <a:lnTo>
                      <a:pt x="15328" y="7074"/>
                    </a:lnTo>
                    <a:lnTo>
                      <a:pt x="15383" y="7033"/>
                    </a:lnTo>
                    <a:lnTo>
                      <a:pt x="15425" y="7005"/>
                    </a:lnTo>
                    <a:lnTo>
                      <a:pt x="15494" y="6977"/>
                    </a:lnTo>
                    <a:lnTo>
                      <a:pt x="15633" y="6936"/>
                    </a:lnTo>
                    <a:lnTo>
                      <a:pt x="15786" y="6922"/>
                    </a:lnTo>
                    <a:lnTo>
                      <a:pt x="15952" y="6922"/>
                    </a:lnTo>
                    <a:lnTo>
                      <a:pt x="16146" y="6936"/>
                    </a:lnTo>
                    <a:lnTo>
                      <a:pt x="16341" y="6963"/>
                    </a:lnTo>
                    <a:lnTo>
                      <a:pt x="16549" y="7005"/>
                    </a:lnTo>
                    <a:lnTo>
                      <a:pt x="16951" y="7102"/>
                    </a:lnTo>
                    <a:lnTo>
                      <a:pt x="17339" y="7199"/>
                    </a:lnTo>
                    <a:lnTo>
                      <a:pt x="17672" y="7269"/>
                    </a:lnTo>
                    <a:lnTo>
                      <a:pt x="17797" y="7283"/>
                    </a:lnTo>
                    <a:lnTo>
                      <a:pt x="17950" y="7283"/>
                    </a:lnTo>
                    <a:lnTo>
                      <a:pt x="17977" y="7269"/>
                    </a:lnTo>
                    <a:lnTo>
                      <a:pt x="17991" y="7241"/>
                    </a:lnTo>
                    <a:lnTo>
                      <a:pt x="17991" y="7199"/>
                    </a:lnTo>
                    <a:lnTo>
                      <a:pt x="17963" y="7102"/>
                    </a:lnTo>
                    <a:lnTo>
                      <a:pt x="17880" y="6991"/>
                    </a:lnTo>
                    <a:lnTo>
                      <a:pt x="17769" y="6839"/>
                    </a:lnTo>
                    <a:lnTo>
                      <a:pt x="17631" y="6686"/>
                    </a:lnTo>
                    <a:lnTo>
                      <a:pt x="17270" y="6325"/>
                    </a:lnTo>
                    <a:lnTo>
                      <a:pt x="16868" y="5951"/>
                    </a:lnTo>
                    <a:lnTo>
                      <a:pt x="16465" y="5618"/>
                    </a:lnTo>
                    <a:lnTo>
                      <a:pt x="16105" y="5341"/>
                    </a:lnTo>
                    <a:lnTo>
                      <a:pt x="15952" y="5230"/>
                    </a:lnTo>
                    <a:lnTo>
                      <a:pt x="15841" y="5160"/>
                    </a:lnTo>
                    <a:lnTo>
                      <a:pt x="15744" y="5105"/>
                    </a:lnTo>
                    <a:lnTo>
                      <a:pt x="15675" y="5022"/>
                    </a:lnTo>
                    <a:lnTo>
                      <a:pt x="15619" y="4924"/>
                    </a:lnTo>
                    <a:lnTo>
                      <a:pt x="15592" y="4827"/>
                    </a:lnTo>
                    <a:lnTo>
                      <a:pt x="15578" y="4716"/>
                    </a:lnTo>
                    <a:lnTo>
                      <a:pt x="15578" y="4592"/>
                    </a:lnTo>
                    <a:lnTo>
                      <a:pt x="15605" y="4467"/>
                    </a:lnTo>
                    <a:lnTo>
                      <a:pt x="15647" y="4342"/>
                    </a:lnTo>
                    <a:lnTo>
                      <a:pt x="15716" y="4217"/>
                    </a:lnTo>
                    <a:lnTo>
                      <a:pt x="15800" y="4078"/>
                    </a:lnTo>
                    <a:lnTo>
                      <a:pt x="15911" y="3953"/>
                    </a:lnTo>
                    <a:lnTo>
                      <a:pt x="16035" y="3842"/>
                    </a:lnTo>
                    <a:lnTo>
                      <a:pt x="16188" y="3732"/>
                    </a:lnTo>
                    <a:lnTo>
                      <a:pt x="16354" y="3634"/>
                    </a:lnTo>
                    <a:lnTo>
                      <a:pt x="16549" y="3537"/>
                    </a:lnTo>
                    <a:lnTo>
                      <a:pt x="16757" y="3468"/>
                    </a:lnTo>
                    <a:lnTo>
                      <a:pt x="16951" y="3399"/>
                    </a:lnTo>
                    <a:lnTo>
                      <a:pt x="17103" y="3315"/>
                    </a:lnTo>
                    <a:lnTo>
                      <a:pt x="17145" y="3274"/>
                    </a:lnTo>
                    <a:lnTo>
                      <a:pt x="17201" y="3232"/>
                    </a:lnTo>
                    <a:lnTo>
                      <a:pt x="17228" y="3191"/>
                    </a:lnTo>
                    <a:lnTo>
                      <a:pt x="17242" y="3149"/>
                    </a:lnTo>
                    <a:lnTo>
                      <a:pt x="17256" y="3093"/>
                    </a:lnTo>
                    <a:lnTo>
                      <a:pt x="17256" y="3038"/>
                    </a:lnTo>
                    <a:lnTo>
                      <a:pt x="17256" y="2996"/>
                    </a:lnTo>
                    <a:lnTo>
                      <a:pt x="17228" y="2941"/>
                    </a:lnTo>
                    <a:lnTo>
                      <a:pt x="17173" y="2830"/>
                    </a:lnTo>
                    <a:lnTo>
                      <a:pt x="17076" y="2719"/>
                    </a:lnTo>
                    <a:lnTo>
                      <a:pt x="16965" y="2594"/>
                    </a:lnTo>
                    <a:lnTo>
                      <a:pt x="16812" y="2469"/>
                    </a:lnTo>
                    <a:lnTo>
                      <a:pt x="16646" y="2331"/>
                    </a:lnTo>
                    <a:lnTo>
                      <a:pt x="16465" y="2206"/>
                    </a:lnTo>
                    <a:lnTo>
                      <a:pt x="16049" y="1928"/>
                    </a:lnTo>
                    <a:lnTo>
                      <a:pt x="15605" y="1637"/>
                    </a:lnTo>
                    <a:lnTo>
                      <a:pt x="15342" y="1498"/>
                    </a:lnTo>
                    <a:lnTo>
                      <a:pt x="15023" y="1346"/>
                    </a:lnTo>
                    <a:lnTo>
                      <a:pt x="14648" y="1179"/>
                    </a:lnTo>
                    <a:lnTo>
                      <a:pt x="14218" y="1027"/>
                    </a:lnTo>
                    <a:lnTo>
                      <a:pt x="13747" y="874"/>
                    </a:lnTo>
                    <a:lnTo>
                      <a:pt x="13233" y="735"/>
                    </a:lnTo>
                    <a:lnTo>
                      <a:pt x="12679" y="597"/>
                    </a:lnTo>
                    <a:lnTo>
                      <a:pt x="12096" y="458"/>
                    </a:lnTo>
                    <a:lnTo>
                      <a:pt x="11486" y="347"/>
                    </a:lnTo>
                    <a:lnTo>
                      <a:pt x="10848" y="236"/>
                    </a:lnTo>
                    <a:lnTo>
                      <a:pt x="10196" y="153"/>
                    </a:lnTo>
                    <a:lnTo>
                      <a:pt x="9530" y="83"/>
                    </a:lnTo>
                    <a:lnTo>
                      <a:pt x="8864" y="28"/>
                    </a:lnTo>
                    <a:lnTo>
                      <a:pt x="8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78"/>
              <p:cNvSpPr/>
              <p:nvPr/>
            </p:nvSpPr>
            <p:spPr>
              <a:xfrm>
                <a:off x="5270950" y="1453900"/>
                <a:ext cx="280225" cy="645050"/>
              </a:xfrm>
              <a:custGeom>
                <a:rect b="b" l="l" r="r" t="t"/>
                <a:pathLst>
                  <a:path extrusionOk="0" h="25802" w="11209">
                    <a:moveTo>
                      <a:pt x="1" y="1"/>
                    </a:moveTo>
                    <a:lnTo>
                      <a:pt x="389" y="5688"/>
                    </a:lnTo>
                    <a:lnTo>
                      <a:pt x="3746" y="25801"/>
                    </a:lnTo>
                    <a:lnTo>
                      <a:pt x="5174" y="10196"/>
                    </a:lnTo>
                    <a:lnTo>
                      <a:pt x="5923" y="9891"/>
                    </a:lnTo>
                    <a:lnTo>
                      <a:pt x="6659" y="9586"/>
                    </a:lnTo>
                    <a:lnTo>
                      <a:pt x="7491" y="9225"/>
                    </a:lnTo>
                    <a:lnTo>
                      <a:pt x="7893" y="9045"/>
                    </a:lnTo>
                    <a:lnTo>
                      <a:pt x="8282" y="8865"/>
                    </a:lnTo>
                    <a:lnTo>
                      <a:pt x="8628" y="8698"/>
                    </a:lnTo>
                    <a:lnTo>
                      <a:pt x="8906" y="8532"/>
                    </a:lnTo>
                    <a:lnTo>
                      <a:pt x="9128" y="8393"/>
                    </a:lnTo>
                    <a:lnTo>
                      <a:pt x="9197" y="8324"/>
                    </a:lnTo>
                    <a:lnTo>
                      <a:pt x="9252" y="8282"/>
                    </a:lnTo>
                    <a:lnTo>
                      <a:pt x="9266" y="8226"/>
                    </a:lnTo>
                    <a:lnTo>
                      <a:pt x="9266" y="8185"/>
                    </a:lnTo>
                    <a:lnTo>
                      <a:pt x="9239" y="8157"/>
                    </a:lnTo>
                    <a:lnTo>
                      <a:pt x="9183" y="8129"/>
                    </a:lnTo>
                    <a:lnTo>
                      <a:pt x="8822" y="8046"/>
                    </a:lnTo>
                    <a:lnTo>
                      <a:pt x="8420" y="7921"/>
                    </a:lnTo>
                    <a:lnTo>
                      <a:pt x="7990" y="7755"/>
                    </a:lnTo>
                    <a:lnTo>
                      <a:pt x="7560" y="7575"/>
                    </a:lnTo>
                    <a:lnTo>
                      <a:pt x="7102" y="7366"/>
                    </a:lnTo>
                    <a:lnTo>
                      <a:pt x="6659" y="7145"/>
                    </a:lnTo>
                    <a:lnTo>
                      <a:pt x="6229" y="6909"/>
                    </a:lnTo>
                    <a:lnTo>
                      <a:pt x="5826" y="6673"/>
                    </a:lnTo>
                    <a:lnTo>
                      <a:pt x="5466" y="6437"/>
                    </a:lnTo>
                    <a:lnTo>
                      <a:pt x="5133" y="6215"/>
                    </a:lnTo>
                    <a:lnTo>
                      <a:pt x="4869" y="6007"/>
                    </a:lnTo>
                    <a:lnTo>
                      <a:pt x="4772" y="5910"/>
                    </a:lnTo>
                    <a:lnTo>
                      <a:pt x="4675" y="5813"/>
                    </a:lnTo>
                    <a:lnTo>
                      <a:pt x="4606" y="5730"/>
                    </a:lnTo>
                    <a:lnTo>
                      <a:pt x="4564" y="5646"/>
                    </a:lnTo>
                    <a:lnTo>
                      <a:pt x="4536" y="5577"/>
                    </a:lnTo>
                    <a:lnTo>
                      <a:pt x="4536" y="5508"/>
                    </a:lnTo>
                    <a:lnTo>
                      <a:pt x="4550" y="5452"/>
                    </a:lnTo>
                    <a:lnTo>
                      <a:pt x="4606" y="5397"/>
                    </a:lnTo>
                    <a:lnTo>
                      <a:pt x="4675" y="5369"/>
                    </a:lnTo>
                    <a:lnTo>
                      <a:pt x="4786" y="5341"/>
                    </a:lnTo>
                    <a:lnTo>
                      <a:pt x="4911" y="5314"/>
                    </a:lnTo>
                    <a:lnTo>
                      <a:pt x="5063" y="5244"/>
                    </a:lnTo>
                    <a:lnTo>
                      <a:pt x="5244" y="5175"/>
                    </a:lnTo>
                    <a:lnTo>
                      <a:pt x="5424" y="5064"/>
                    </a:lnTo>
                    <a:lnTo>
                      <a:pt x="5854" y="4814"/>
                    </a:lnTo>
                    <a:lnTo>
                      <a:pt x="6326" y="4495"/>
                    </a:lnTo>
                    <a:lnTo>
                      <a:pt x="6839" y="4121"/>
                    </a:lnTo>
                    <a:lnTo>
                      <a:pt x="7380" y="3718"/>
                    </a:lnTo>
                    <a:lnTo>
                      <a:pt x="7935" y="3274"/>
                    </a:lnTo>
                    <a:lnTo>
                      <a:pt x="8476" y="2831"/>
                    </a:lnTo>
                    <a:lnTo>
                      <a:pt x="9516" y="1971"/>
                    </a:lnTo>
                    <a:lnTo>
                      <a:pt x="10390" y="1222"/>
                    </a:lnTo>
                    <a:lnTo>
                      <a:pt x="11208" y="486"/>
                    </a:lnTo>
                    <a:lnTo>
                      <a:pt x="10778" y="542"/>
                    </a:lnTo>
                    <a:lnTo>
                      <a:pt x="10321" y="583"/>
                    </a:lnTo>
                    <a:lnTo>
                      <a:pt x="9877" y="625"/>
                    </a:lnTo>
                    <a:lnTo>
                      <a:pt x="9405" y="653"/>
                    </a:lnTo>
                    <a:lnTo>
                      <a:pt x="8462" y="681"/>
                    </a:lnTo>
                    <a:lnTo>
                      <a:pt x="7519" y="681"/>
                    </a:lnTo>
                    <a:lnTo>
                      <a:pt x="6575" y="653"/>
                    </a:lnTo>
                    <a:lnTo>
                      <a:pt x="5646" y="611"/>
                    </a:lnTo>
                    <a:lnTo>
                      <a:pt x="4744" y="556"/>
                    </a:lnTo>
                    <a:lnTo>
                      <a:pt x="3884" y="486"/>
                    </a:lnTo>
                    <a:lnTo>
                      <a:pt x="3080" y="403"/>
                    </a:lnTo>
                    <a:lnTo>
                      <a:pt x="2331" y="320"/>
                    </a:lnTo>
                    <a:lnTo>
                      <a:pt x="1110" y="167"/>
                    </a:lnTo>
                    <a:lnTo>
                      <a:pt x="306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78"/>
              <p:cNvSpPr/>
              <p:nvPr/>
            </p:nvSpPr>
            <p:spPr>
              <a:xfrm>
                <a:off x="4560400" y="1596100"/>
                <a:ext cx="543425" cy="965775"/>
              </a:xfrm>
              <a:custGeom>
                <a:rect b="b" l="l" r="r" t="t"/>
                <a:pathLst>
                  <a:path extrusionOk="0" h="38631" w="21737">
                    <a:moveTo>
                      <a:pt x="16258" y="0"/>
                    </a:moveTo>
                    <a:lnTo>
                      <a:pt x="15744" y="14"/>
                    </a:lnTo>
                    <a:lnTo>
                      <a:pt x="15120" y="42"/>
                    </a:lnTo>
                    <a:lnTo>
                      <a:pt x="14316" y="97"/>
                    </a:lnTo>
                    <a:lnTo>
                      <a:pt x="13345" y="166"/>
                    </a:lnTo>
                    <a:lnTo>
                      <a:pt x="12235" y="264"/>
                    </a:lnTo>
                    <a:lnTo>
                      <a:pt x="11014" y="402"/>
                    </a:lnTo>
                    <a:lnTo>
                      <a:pt x="10362" y="486"/>
                    </a:lnTo>
                    <a:lnTo>
                      <a:pt x="9711" y="583"/>
                    </a:lnTo>
                    <a:lnTo>
                      <a:pt x="9364" y="652"/>
                    </a:lnTo>
                    <a:lnTo>
                      <a:pt x="9003" y="735"/>
                    </a:lnTo>
                    <a:lnTo>
                      <a:pt x="8629" y="846"/>
                    </a:lnTo>
                    <a:lnTo>
                      <a:pt x="8240" y="971"/>
                    </a:lnTo>
                    <a:lnTo>
                      <a:pt x="7838" y="1124"/>
                    </a:lnTo>
                    <a:lnTo>
                      <a:pt x="7436" y="1290"/>
                    </a:lnTo>
                    <a:lnTo>
                      <a:pt x="7020" y="1457"/>
                    </a:lnTo>
                    <a:lnTo>
                      <a:pt x="6590" y="1651"/>
                    </a:lnTo>
                    <a:lnTo>
                      <a:pt x="6173" y="1859"/>
                    </a:lnTo>
                    <a:lnTo>
                      <a:pt x="5743" y="2067"/>
                    </a:lnTo>
                    <a:lnTo>
                      <a:pt x="4897" y="2525"/>
                    </a:lnTo>
                    <a:lnTo>
                      <a:pt x="4079" y="2996"/>
                    </a:lnTo>
                    <a:lnTo>
                      <a:pt x="3288" y="3482"/>
                    </a:lnTo>
                    <a:lnTo>
                      <a:pt x="2567" y="3953"/>
                    </a:lnTo>
                    <a:lnTo>
                      <a:pt x="1915" y="4411"/>
                    </a:lnTo>
                    <a:lnTo>
                      <a:pt x="1346" y="4841"/>
                    </a:lnTo>
                    <a:lnTo>
                      <a:pt x="1111" y="5035"/>
                    </a:lnTo>
                    <a:lnTo>
                      <a:pt x="902" y="5229"/>
                    </a:lnTo>
                    <a:lnTo>
                      <a:pt x="722" y="5396"/>
                    </a:lnTo>
                    <a:lnTo>
                      <a:pt x="570" y="5548"/>
                    </a:lnTo>
                    <a:lnTo>
                      <a:pt x="459" y="5687"/>
                    </a:lnTo>
                    <a:lnTo>
                      <a:pt x="375" y="5798"/>
                    </a:lnTo>
                    <a:lnTo>
                      <a:pt x="334" y="5895"/>
                    </a:lnTo>
                    <a:lnTo>
                      <a:pt x="334" y="5937"/>
                    </a:lnTo>
                    <a:lnTo>
                      <a:pt x="348" y="5965"/>
                    </a:lnTo>
                    <a:lnTo>
                      <a:pt x="361" y="5992"/>
                    </a:lnTo>
                    <a:lnTo>
                      <a:pt x="389" y="6020"/>
                    </a:lnTo>
                    <a:lnTo>
                      <a:pt x="431" y="6034"/>
                    </a:lnTo>
                    <a:lnTo>
                      <a:pt x="486" y="6048"/>
                    </a:lnTo>
                    <a:lnTo>
                      <a:pt x="708" y="6076"/>
                    </a:lnTo>
                    <a:lnTo>
                      <a:pt x="916" y="6117"/>
                    </a:lnTo>
                    <a:lnTo>
                      <a:pt x="1111" y="6173"/>
                    </a:lnTo>
                    <a:lnTo>
                      <a:pt x="1277" y="6256"/>
                    </a:lnTo>
                    <a:lnTo>
                      <a:pt x="1430" y="6339"/>
                    </a:lnTo>
                    <a:lnTo>
                      <a:pt x="1568" y="6450"/>
                    </a:lnTo>
                    <a:lnTo>
                      <a:pt x="1679" y="6547"/>
                    </a:lnTo>
                    <a:lnTo>
                      <a:pt x="1762" y="6658"/>
                    </a:lnTo>
                    <a:lnTo>
                      <a:pt x="1846" y="6783"/>
                    </a:lnTo>
                    <a:lnTo>
                      <a:pt x="1887" y="6894"/>
                    </a:lnTo>
                    <a:lnTo>
                      <a:pt x="1915" y="7005"/>
                    </a:lnTo>
                    <a:lnTo>
                      <a:pt x="1929" y="7130"/>
                    </a:lnTo>
                    <a:lnTo>
                      <a:pt x="1915" y="7227"/>
                    </a:lnTo>
                    <a:lnTo>
                      <a:pt x="1887" y="7338"/>
                    </a:lnTo>
                    <a:lnTo>
                      <a:pt x="1832" y="7421"/>
                    </a:lnTo>
                    <a:lnTo>
                      <a:pt x="1749" y="7504"/>
                    </a:lnTo>
                    <a:lnTo>
                      <a:pt x="1638" y="7601"/>
                    </a:lnTo>
                    <a:lnTo>
                      <a:pt x="1513" y="7726"/>
                    </a:lnTo>
                    <a:lnTo>
                      <a:pt x="1208" y="8073"/>
                    </a:lnTo>
                    <a:lnTo>
                      <a:pt x="875" y="8503"/>
                    </a:lnTo>
                    <a:lnTo>
                      <a:pt x="542" y="8947"/>
                    </a:lnTo>
                    <a:lnTo>
                      <a:pt x="264" y="9363"/>
                    </a:lnTo>
                    <a:lnTo>
                      <a:pt x="153" y="9557"/>
                    </a:lnTo>
                    <a:lnTo>
                      <a:pt x="70" y="9724"/>
                    </a:lnTo>
                    <a:lnTo>
                      <a:pt x="15" y="9862"/>
                    </a:lnTo>
                    <a:lnTo>
                      <a:pt x="1" y="9959"/>
                    </a:lnTo>
                    <a:lnTo>
                      <a:pt x="1" y="9987"/>
                    </a:lnTo>
                    <a:lnTo>
                      <a:pt x="15" y="10015"/>
                    </a:lnTo>
                    <a:lnTo>
                      <a:pt x="56" y="10029"/>
                    </a:lnTo>
                    <a:lnTo>
                      <a:pt x="98" y="10029"/>
                    </a:lnTo>
                    <a:lnTo>
                      <a:pt x="209" y="10001"/>
                    </a:lnTo>
                    <a:lnTo>
                      <a:pt x="334" y="9946"/>
                    </a:lnTo>
                    <a:lnTo>
                      <a:pt x="653" y="9807"/>
                    </a:lnTo>
                    <a:lnTo>
                      <a:pt x="1013" y="9640"/>
                    </a:lnTo>
                    <a:lnTo>
                      <a:pt x="1402" y="9460"/>
                    </a:lnTo>
                    <a:lnTo>
                      <a:pt x="1596" y="9377"/>
                    </a:lnTo>
                    <a:lnTo>
                      <a:pt x="1790" y="9308"/>
                    </a:lnTo>
                    <a:lnTo>
                      <a:pt x="1984" y="9252"/>
                    </a:lnTo>
                    <a:lnTo>
                      <a:pt x="2151" y="9210"/>
                    </a:lnTo>
                    <a:lnTo>
                      <a:pt x="2317" y="9197"/>
                    </a:lnTo>
                    <a:lnTo>
                      <a:pt x="2456" y="9210"/>
                    </a:lnTo>
                    <a:lnTo>
                      <a:pt x="2525" y="9224"/>
                    </a:lnTo>
                    <a:lnTo>
                      <a:pt x="2581" y="9252"/>
                    </a:lnTo>
                    <a:lnTo>
                      <a:pt x="2636" y="9280"/>
                    </a:lnTo>
                    <a:lnTo>
                      <a:pt x="2678" y="9321"/>
                    </a:lnTo>
                    <a:lnTo>
                      <a:pt x="2720" y="9363"/>
                    </a:lnTo>
                    <a:lnTo>
                      <a:pt x="2733" y="9418"/>
                    </a:lnTo>
                    <a:lnTo>
                      <a:pt x="2747" y="9488"/>
                    </a:lnTo>
                    <a:lnTo>
                      <a:pt x="2733" y="9557"/>
                    </a:lnTo>
                    <a:lnTo>
                      <a:pt x="2720" y="9627"/>
                    </a:lnTo>
                    <a:lnTo>
                      <a:pt x="2692" y="9696"/>
                    </a:lnTo>
                    <a:lnTo>
                      <a:pt x="2595" y="9862"/>
                    </a:lnTo>
                    <a:lnTo>
                      <a:pt x="2456" y="10043"/>
                    </a:lnTo>
                    <a:lnTo>
                      <a:pt x="2303" y="10237"/>
                    </a:lnTo>
                    <a:lnTo>
                      <a:pt x="2109" y="10431"/>
                    </a:lnTo>
                    <a:lnTo>
                      <a:pt x="1915" y="10639"/>
                    </a:lnTo>
                    <a:lnTo>
                      <a:pt x="1485" y="11028"/>
                    </a:lnTo>
                    <a:lnTo>
                      <a:pt x="1083" y="11402"/>
                    </a:lnTo>
                    <a:lnTo>
                      <a:pt x="736" y="11707"/>
                    </a:lnTo>
                    <a:lnTo>
                      <a:pt x="611" y="11832"/>
                    </a:lnTo>
                    <a:lnTo>
                      <a:pt x="528" y="11915"/>
                    </a:lnTo>
                    <a:lnTo>
                      <a:pt x="500" y="11957"/>
                    </a:lnTo>
                    <a:lnTo>
                      <a:pt x="500" y="11985"/>
                    </a:lnTo>
                    <a:lnTo>
                      <a:pt x="500" y="11999"/>
                    </a:lnTo>
                    <a:lnTo>
                      <a:pt x="528" y="12012"/>
                    </a:lnTo>
                    <a:lnTo>
                      <a:pt x="611" y="12012"/>
                    </a:lnTo>
                    <a:lnTo>
                      <a:pt x="736" y="11985"/>
                    </a:lnTo>
                    <a:lnTo>
                      <a:pt x="1111" y="11860"/>
                    </a:lnTo>
                    <a:lnTo>
                      <a:pt x="1610" y="11693"/>
                    </a:lnTo>
                    <a:lnTo>
                      <a:pt x="2720" y="11263"/>
                    </a:lnTo>
                    <a:lnTo>
                      <a:pt x="3247" y="11097"/>
                    </a:lnTo>
                    <a:lnTo>
                      <a:pt x="3482" y="11028"/>
                    </a:lnTo>
                    <a:lnTo>
                      <a:pt x="3677" y="10972"/>
                    </a:lnTo>
                    <a:lnTo>
                      <a:pt x="3760" y="10958"/>
                    </a:lnTo>
                    <a:lnTo>
                      <a:pt x="3829" y="10972"/>
                    </a:lnTo>
                    <a:lnTo>
                      <a:pt x="3871" y="10986"/>
                    </a:lnTo>
                    <a:lnTo>
                      <a:pt x="3899" y="11014"/>
                    </a:lnTo>
                    <a:lnTo>
                      <a:pt x="3912" y="11055"/>
                    </a:lnTo>
                    <a:lnTo>
                      <a:pt x="3926" y="11111"/>
                    </a:lnTo>
                    <a:lnTo>
                      <a:pt x="3912" y="11180"/>
                    </a:lnTo>
                    <a:lnTo>
                      <a:pt x="3885" y="11249"/>
                    </a:lnTo>
                    <a:lnTo>
                      <a:pt x="3802" y="11430"/>
                    </a:lnTo>
                    <a:lnTo>
                      <a:pt x="3691" y="11638"/>
                    </a:lnTo>
                    <a:lnTo>
                      <a:pt x="3524" y="11874"/>
                    </a:lnTo>
                    <a:lnTo>
                      <a:pt x="3344" y="12123"/>
                    </a:lnTo>
                    <a:lnTo>
                      <a:pt x="2928" y="12664"/>
                    </a:lnTo>
                    <a:lnTo>
                      <a:pt x="2498" y="13191"/>
                    </a:lnTo>
                    <a:lnTo>
                      <a:pt x="2081" y="13663"/>
                    </a:lnTo>
                    <a:lnTo>
                      <a:pt x="1762" y="14038"/>
                    </a:lnTo>
                    <a:lnTo>
                      <a:pt x="1665" y="14162"/>
                    </a:lnTo>
                    <a:lnTo>
                      <a:pt x="1638" y="14204"/>
                    </a:lnTo>
                    <a:lnTo>
                      <a:pt x="1638" y="14246"/>
                    </a:lnTo>
                    <a:lnTo>
                      <a:pt x="1651" y="14273"/>
                    </a:lnTo>
                    <a:lnTo>
                      <a:pt x="1679" y="14287"/>
                    </a:lnTo>
                    <a:lnTo>
                      <a:pt x="1721" y="14287"/>
                    </a:lnTo>
                    <a:lnTo>
                      <a:pt x="1762" y="14301"/>
                    </a:lnTo>
                    <a:lnTo>
                      <a:pt x="1915" y="14273"/>
                    </a:lnTo>
                    <a:lnTo>
                      <a:pt x="2095" y="14232"/>
                    </a:lnTo>
                    <a:lnTo>
                      <a:pt x="2567" y="14093"/>
                    </a:lnTo>
                    <a:lnTo>
                      <a:pt x="3108" y="13913"/>
                    </a:lnTo>
                    <a:lnTo>
                      <a:pt x="3691" y="13719"/>
                    </a:lnTo>
                    <a:lnTo>
                      <a:pt x="3968" y="13635"/>
                    </a:lnTo>
                    <a:lnTo>
                      <a:pt x="4232" y="13566"/>
                    </a:lnTo>
                    <a:lnTo>
                      <a:pt x="4481" y="13524"/>
                    </a:lnTo>
                    <a:lnTo>
                      <a:pt x="4703" y="13497"/>
                    </a:lnTo>
                    <a:lnTo>
                      <a:pt x="4786" y="13483"/>
                    </a:lnTo>
                    <a:lnTo>
                      <a:pt x="4856" y="13497"/>
                    </a:lnTo>
                    <a:lnTo>
                      <a:pt x="4911" y="13524"/>
                    </a:lnTo>
                    <a:lnTo>
                      <a:pt x="4953" y="13552"/>
                    </a:lnTo>
                    <a:lnTo>
                      <a:pt x="4967" y="13594"/>
                    </a:lnTo>
                    <a:lnTo>
                      <a:pt x="4981" y="13635"/>
                    </a:lnTo>
                    <a:lnTo>
                      <a:pt x="4967" y="13705"/>
                    </a:lnTo>
                    <a:lnTo>
                      <a:pt x="4939" y="13760"/>
                    </a:lnTo>
                    <a:lnTo>
                      <a:pt x="4870" y="13913"/>
                    </a:lnTo>
                    <a:lnTo>
                      <a:pt x="4745" y="14093"/>
                    </a:lnTo>
                    <a:lnTo>
                      <a:pt x="4578" y="14287"/>
                    </a:lnTo>
                    <a:lnTo>
                      <a:pt x="4398" y="14509"/>
                    </a:lnTo>
                    <a:lnTo>
                      <a:pt x="3996" y="14939"/>
                    </a:lnTo>
                    <a:lnTo>
                      <a:pt x="3566" y="15383"/>
                    </a:lnTo>
                    <a:lnTo>
                      <a:pt x="3191" y="15771"/>
                    </a:lnTo>
                    <a:lnTo>
                      <a:pt x="3039" y="15938"/>
                    </a:lnTo>
                    <a:lnTo>
                      <a:pt x="2928" y="16090"/>
                    </a:lnTo>
                    <a:lnTo>
                      <a:pt x="2872" y="16201"/>
                    </a:lnTo>
                    <a:lnTo>
                      <a:pt x="2858" y="16243"/>
                    </a:lnTo>
                    <a:lnTo>
                      <a:pt x="2858" y="16285"/>
                    </a:lnTo>
                    <a:lnTo>
                      <a:pt x="2858" y="16326"/>
                    </a:lnTo>
                    <a:lnTo>
                      <a:pt x="2886" y="16354"/>
                    </a:lnTo>
                    <a:lnTo>
                      <a:pt x="2914" y="16368"/>
                    </a:lnTo>
                    <a:lnTo>
                      <a:pt x="2955" y="16396"/>
                    </a:lnTo>
                    <a:lnTo>
                      <a:pt x="3066" y="16410"/>
                    </a:lnTo>
                    <a:lnTo>
                      <a:pt x="3219" y="16423"/>
                    </a:lnTo>
                    <a:lnTo>
                      <a:pt x="3385" y="16410"/>
                    </a:lnTo>
                    <a:lnTo>
                      <a:pt x="3580" y="16396"/>
                    </a:lnTo>
                    <a:lnTo>
                      <a:pt x="4023" y="16326"/>
                    </a:lnTo>
                    <a:lnTo>
                      <a:pt x="4509" y="16229"/>
                    </a:lnTo>
                    <a:lnTo>
                      <a:pt x="4994" y="16132"/>
                    </a:lnTo>
                    <a:lnTo>
                      <a:pt x="5438" y="16063"/>
                    </a:lnTo>
                    <a:lnTo>
                      <a:pt x="5535" y="16049"/>
                    </a:lnTo>
                    <a:lnTo>
                      <a:pt x="5619" y="16049"/>
                    </a:lnTo>
                    <a:lnTo>
                      <a:pt x="5688" y="16063"/>
                    </a:lnTo>
                    <a:lnTo>
                      <a:pt x="5730" y="16090"/>
                    </a:lnTo>
                    <a:lnTo>
                      <a:pt x="5757" y="16118"/>
                    </a:lnTo>
                    <a:lnTo>
                      <a:pt x="5785" y="16160"/>
                    </a:lnTo>
                    <a:lnTo>
                      <a:pt x="5785" y="16215"/>
                    </a:lnTo>
                    <a:lnTo>
                      <a:pt x="5771" y="16271"/>
                    </a:lnTo>
                    <a:lnTo>
                      <a:pt x="5730" y="16396"/>
                    </a:lnTo>
                    <a:lnTo>
                      <a:pt x="5646" y="16548"/>
                    </a:lnTo>
                    <a:lnTo>
                      <a:pt x="5522" y="16729"/>
                    </a:lnTo>
                    <a:lnTo>
                      <a:pt x="5383" y="16909"/>
                    </a:lnTo>
                    <a:lnTo>
                      <a:pt x="5050" y="17297"/>
                    </a:lnTo>
                    <a:lnTo>
                      <a:pt x="4717" y="17686"/>
                    </a:lnTo>
                    <a:lnTo>
                      <a:pt x="4412" y="18019"/>
                    </a:lnTo>
                    <a:lnTo>
                      <a:pt x="4301" y="18143"/>
                    </a:lnTo>
                    <a:lnTo>
                      <a:pt x="4218" y="18254"/>
                    </a:lnTo>
                    <a:lnTo>
                      <a:pt x="4204" y="18296"/>
                    </a:lnTo>
                    <a:lnTo>
                      <a:pt x="4190" y="18338"/>
                    </a:lnTo>
                    <a:lnTo>
                      <a:pt x="4190" y="18365"/>
                    </a:lnTo>
                    <a:lnTo>
                      <a:pt x="4204" y="18393"/>
                    </a:lnTo>
                    <a:lnTo>
                      <a:pt x="4232" y="18421"/>
                    </a:lnTo>
                    <a:lnTo>
                      <a:pt x="4259" y="18435"/>
                    </a:lnTo>
                    <a:lnTo>
                      <a:pt x="4356" y="18449"/>
                    </a:lnTo>
                    <a:lnTo>
                      <a:pt x="4481" y="18462"/>
                    </a:lnTo>
                    <a:lnTo>
                      <a:pt x="4634" y="18449"/>
                    </a:lnTo>
                    <a:lnTo>
                      <a:pt x="4981" y="18407"/>
                    </a:lnTo>
                    <a:lnTo>
                      <a:pt x="5341" y="18324"/>
                    </a:lnTo>
                    <a:lnTo>
                      <a:pt x="5660" y="18254"/>
                    </a:lnTo>
                    <a:lnTo>
                      <a:pt x="5979" y="18171"/>
                    </a:lnTo>
                    <a:lnTo>
                      <a:pt x="6895" y="20307"/>
                    </a:lnTo>
                    <a:lnTo>
                      <a:pt x="6825" y="23276"/>
                    </a:lnTo>
                    <a:lnTo>
                      <a:pt x="6409" y="38631"/>
                    </a:lnTo>
                    <a:lnTo>
                      <a:pt x="6409" y="38631"/>
                    </a:lnTo>
                    <a:lnTo>
                      <a:pt x="21737" y="37036"/>
                    </a:lnTo>
                    <a:lnTo>
                      <a:pt x="162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78"/>
              <p:cNvSpPr/>
              <p:nvPr/>
            </p:nvSpPr>
            <p:spPr>
              <a:xfrm>
                <a:off x="4703975" y="1476100"/>
                <a:ext cx="340550" cy="635675"/>
              </a:xfrm>
              <a:custGeom>
                <a:rect b="b" l="l" r="r" t="t"/>
                <a:pathLst>
                  <a:path extrusionOk="0" h="25427" w="13622">
                    <a:moveTo>
                      <a:pt x="10626" y="1"/>
                    </a:moveTo>
                    <a:lnTo>
                      <a:pt x="10293" y="195"/>
                    </a:lnTo>
                    <a:lnTo>
                      <a:pt x="9391" y="680"/>
                    </a:lnTo>
                    <a:lnTo>
                      <a:pt x="8059" y="1388"/>
                    </a:lnTo>
                    <a:lnTo>
                      <a:pt x="7283" y="1776"/>
                    </a:lnTo>
                    <a:lnTo>
                      <a:pt x="6450" y="2178"/>
                    </a:lnTo>
                    <a:lnTo>
                      <a:pt x="5577" y="2595"/>
                    </a:lnTo>
                    <a:lnTo>
                      <a:pt x="4703" y="2997"/>
                    </a:lnTo>
                    <a:lnTo>
                      <a:pt x="3815" y="3371"/>
                    </a:lnTo>
                    <a:lnTo>
                      <a:pt x="2941" y="3704"/>
                    </a:lnTo>
                    <a:lnTo>
                      <a:pt x="2511" y="3857"/>
                    </a:lnTo>
                    <a:lnTo>
                      <a:pt x="2109" y="3996"/>
                    </a:lnTo>
                    <a:lnTo>
                      <a:pt x="1707" y="4120"/>
                    </a:lnTo>
                    <a:lnTo>
                      <a:pt x="1332" y="4231"/>
                    </a:lnTo>
                    <a:lnTo>
                      <a:pt x="958" y="4315"/>
                    </a:lnTo>
                    <a:lnTo>
                      <a:pt x="611" y="4384"/>
                    </a:lnTo>
                    <a:lnTo>
                      <a:pt x="292" y="4426"/>
                    </a:lnTo>
                    <a:lnTo>
                      <a:pt x="0" y="4453"/>
                    </a:lnTo>
                    <a:lnTo>
                      <a:pt x="1082" y="4758"/>
                    </a:lnTo>
                    <a:lnTo>
                      <a:pt x="3538" y="5438"/>
                    </a:lnTo>
                    <a:lnTo>
                      <a:pt x="4911" y="5813"/>
                    </a:lnTo>
                    <a:lnTo>
                      <a:pt x="6159" y="6146"/>
                    </a:lnTo>
                    <a:lnTo>
                      <a:pt x="7158" y="6381"/>
                    </a:lnTo>
                    <a:lnTo>
                      <a:pt x="7519" y="6465"/>
                    </a:lnTo>
                    <a:lnTo>
                      <a:pt x="7754" y="6506"/>
                    </a:lnTo>
                    <a:lnTo>
                      <a:pt x="7824" y="6520"/>
                    </a:lnTo>
                    <a:lnTo>
                      <a:pt x="7865" y="6548"/>
                    </a:lnTo>
                    <a:lnTo>
                      <a:pt x="7879" y="6589"/>
                    </a:lnTo>
                    <a:lnTo>
                      <a:pt x="7865" y="6631"/>
                    </a:lnTo>
                    <a:lnTo>
                      <a:pt x="7824" y="6687"/>
                    </a:lnTo>
                    <a:lnTo>
                      <a:pt x="7768" y="6742"/>
                    </a:lnTo>
                    <a:lnTo>
                      <a:pt x="7588" y="6895"/>
                    </a:lnTo>
                    <a:lnTo>
                      <a:pt x="7352" y="7061"/>
                    </a:lnTo>
                    <a:lnTo>
                      <a:pt x="7047" y="7241"/>
                    </a:lnTo>
                    <a:lnTo>
                      <a:pt x="6700" y="7436"/>
                    </a:lnTo>
                    <a:lnTo>
                      <a:pt x="6312" y="7644"/>
                    </a:lnTo>
                    <a:lnTo>
                      <a:pt x="5507" y="8046"/>
                    </a:lnTo>
                    <a:lnTo>
                      <a:pt x="4717" y="8407"/>
                    </a:lnTo>
                    <a:lnTo>
                      <a:pt x="4356" y="8559"/>
                    </a:lnTo>
                    <a:lnTo>
                      <a:pt x="4051" y="8684"/>
                    </a:lnTo>
                    <a:lnTo>
                      <a:pt x="3787" y="8767"/>
                    </a:lnTo>
                    <a:lnTo>
                      <a:pt x="3593" y="8823"/>
                    </a:lnTo>
                    <a:lnTo>
                      <a:pt x="3538" y="8850"/>
                    </a:lnTo>
                    <a:lnTo>
                      <a:pt x="3496" y="8878"/>
                    </a:lnTo>
                    <a:lnTo>
                      <a:pt x="3482" y="8906"/>
                    </a:lnTo>
                    <a:lnTo>
                      <a:pt x="3496" y="8934"/>
                    </a:lnTo>
                    <a:lnTo>
                      <a:pt x="3538" y="8975"/>
                    </a:lnTo>
                    <a:lnTo>
                      <a:pt x="3593" y="9017"/>
                    </a:lnTo>
                    <a:lnTo>
                      <a:pt x="3759" y="9100"/>
                    </a:lnTo>
                    <a:lnTo>
                      <a:pt x="3981" y="9197"/>
                    </a:lnTo>
                    <a:lnTo>
                      <a:pt x="4273" y="9308"/>
                    </a:lnTo>
                    <a:lnTo>
                      <a:pt x="4606" y="9419"/>
                    </a:lnTo>
                    <a:lnTo>
                      <a:pt x="4966" y="9516"/>
                    </a:lnTo>
                    <a:lnTo>
                      <a:pt x="5729" y="9724"/>
                    </a:lnTo>
                    <a:lnTo>
                      <a:pt x="6464" y="9891"/>
                    </a:lnTo>
                    <a:lnTo>
                      <a:pt x="6797" y="9960"/>
                    </a:lnTo>
                    <a:lnTo>
                      <a:pt x="7089" y="10016"/>
                    </a:lnTo>
                    <a:lnTo>
                      <a:pt x="7338" y="10043"/>
                    </a:lnTo>
                    <a:lnTo>
                      <a:pt x="7505" y="10043"/>
                    </a:lnTo>
                    <a:lnTo>
                      <a:pt x="7546" y="10057"/>
                    </a:lnTo>
                    <a:lnTo>
                      <a:pt x="7588" y="10085"/>
                    </a:lnTo>
                    <a:lnTo>
                      <a:pt x="7643" y="10140"/>
                    </a:lnTo>
                    <a:lnTo>
                      <a:pt x="7699" y="10210"/>
                    </a:lnTo>
                    <a:lnTo>
                      <a:pt x="7824" y="10418"/>
                    </a:lnTo>
                    <a:lnTo>
                      <a:pt x="7962" y="10709"/>
                    </a:lnTo>
                    <a:lnTo>
                      <a:pt x="8129" y="11056"/>
                    </a:lnTo>
                    <a:lnTo>
                      <a:pt x="8309" y="11472"/>
                    </a:lnTo>
                    <a:lnTo>
                      <a:pt x="8711" y="12471"/>
                    </a:lnTo>
                    <a:lnTo>
                      <a:pt x="9169" y="13650"/>
                    </a:lnTo>
                    <a:lnTo>
                      <a:pt x="9655" y="14981"/>
                    </a:lnTo>
                    <a:lnTo>
                      <a:pt x="10667" y="17839"/>
                    </a:lnTo>
                    <a:lnTo>
                      <a:pt x="11680" y="20682"/>
                    </a:lnTo>
                    <a:lnTo>
                      <a:pt x="12138" y="21986"/>
                    </a:lnTo>
                    <a:lnTo>
                      <a:pt x="12568" y="23151"/>
                    </a:lnTo>
                    <a:lnTo>
                      <a:pt x="12942" y="24122"/>
                    </a:lnTo>
                    <a:lnTo>
                      <a:pt x="13233" y="24858"/>
                    </a:lnTo>
                    <a:lnTo>
                      <a:pt x="13358" y="25121"/>
                    </a:lnTo>
                    <a:lnTo>
                      <a:pt x="13455" y="25301"/>
                    </a:lnTo>
                    <a:lnTo>
                      <a:pt x="13539" y="25412"/>
                    </a:lnTo>
                    <a:lnTo>
                      <a:pt x="13566" y="25426"/>
                    </a:lnTo>
                    <a:lnTo>
                      <a:pt x="13594" y="25426"/>
                    </a:lnTo>
                    <a:lnTo>
                      <a:pt x="13608" y="25399"/>
                    </a:lnTo>
                    <a:lnTo>
                      <a:pt x="13622" y="25343"/>
                    </a:lnTo>
                    <a:lnTo>
                      <a:pt x="13622" y="25163"/>
                    </a:lnTo>
                    <a:lnTo>
                      <a:pt x="13608" y="24871"/>
                    </a:lnTo>
                    <a:lnTo>
                      <a:pt x="13580" y="24497"/>
                    </a:lnTo>
                    <a:lnTo>
                      <a:pt x="13469" y="23484"/>
                    </a:lnTo>
                    <a:lnTo>
                      <a:pt x="13303" y="22194"/>
                    </a:lnTo>
                    <a:lnTo>
                      <a:pt x="13081" y="20682"/>
                    </a:lnTo>
                    <a:lnTo>
                      <a:pt x="12831" y="19004"/>
                    </a:lnTo>
                    <a:lnTo>
                      <a:pt x="12262" y="15384"/>
                    </a:lnTo>
                    <a:lnTo>
                      <a:pt x="11666" y="11763"/>
                    </a:lnTo>
                    <a:lnTo>
                      <a:pt x="11153" y="8615"/>
                    </a:lnTo>
                    <a:lnTo>
                      <a:pt x="10626" y="5549"/>
                    </a:lnTo>
                    <a:lnTo>
                      <a:pt x="10626" y="1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78"/>
              <p:cNvSpPr/>
              <p:nvPr/>
            </p:nvSpPr>
            <p:spPr>
              <a:xfrm>
                <a:off x="4969600" y="1156725"/>
                <a:ext cx="311075" cy="525725"/>
              </a:xfrm>
              <a:custGeom>
                <a:rect b="b" l="l" r="r" t="t"/>
                <a:pathLst>
                  <a:path extrusionOk="0" h="21029" w="12443">
                    <a:moveTo>
                      <a:pt x="12443" y="0"/>
                    </a:moveTo>
                    <a:lnTo>
                      <a:pt x="11944" y="222"/>
                    </a:lnTo>
                    <a:lnTo>
                      <a:pt x="11361" y="500"/>
                    </a:lnTo>
                    <a:lnTo>
                      <a:pt x="10598" y="860"/>
                    </a:lnTo>
                    <a:lnTo>
                      <a:pt x="9696" y="1290"/>
                    </a:lnTo>
                    <a:lnTo>
                      <a:pt x="8698" y="1804"/>
                    </a:lnTo>
                    <a:lnTo>
                      <a:pt x="7602" y="2372"/>
                    </a:lnTo>
                    <a:lnTo>
                      <a:pt x="6478" y="2997"/>
                    </a:lnTo>
                    <a:lnTo>
                      <a:pt x="5910" y="3316"/>
                    </a:lnTo>
                    <a:lnTo>
                      <a:pt x="5355" y="3649"/>
                    </a:lnTo>
                    <a:lnTo>
                      <a:pt x="4786" y="3981"/>
                    </a:lnTo>
                    <a:lnTo>
                      <a:pt x="4245" y="4328"/>
                    </a:lnTo>
                    <a:lnTo>
                      <a:pt x="3704" y="4675"/>
                    </a:lnTo>
                    <a:lnTo>
                      <a:pt x="3191" y="5022"/>
                    </a:lnTo>
                    <a:lnTo>
                      <a:pt x="2705" y="5382"/>
                    </a:lnTo>
                    <a:lnTo>
                      <a:pt x="2234" y="5729"/>
                    </a:lnTo>
                    <a:lnTo>
                      <a:pt x="1804" y="6090"/>
                    </a:lnTo>
                    <a:lnTo>
                      <a:pt x="1402" y="6437"/>
                    </a:lnTo>
                    <a:lnTo>
                      <a:pt x="1055" y="6783"/>
                    </a:lnTo>
                    <a:lnTo>
                      <a:pt x="736" y="7116"/>
                    </a:lnTo>
                    <a:lnTo>
                      <a:pt x="597" y="7283"/>
                    </a:lnTo>
                    <a:lnTo>
                      <a:pt x="472" y="7449"/>
                    </a:lnTo>
                    <a:lnTo>
                      <a:pt x="361" y="7616"/>
                    </a:lnTo>
                    <a:lnTo>
                      <a:pt x="250" y="7782"/>
                    </a:lnTo>
                    <a:lnTo>
                      <a:pt x="167" y="7949"/>
                    </a:lnTo>
                    <a:lnTo>
                      <a:pt x="98" y="8101"/>
                    </a:lnTo>
                    <a:lnTo>
                      <a:pt x="42" y="8254"/>
                    </a:lnTo>
                    <a:lnTo>
                      <a:pt x="1" y="8406"/>
                    </a:lnTo>
                    <a:lnTo>
                      <a:pt x="1" y="18324"/>
                    </a:lnTo>
                    <a:lnTo>
                      <a:pt x="28" y="18435"/>
                    </a:lnTo>
                    <a:lnTo>
                      <a:pt x="84" y="18574"/>
                    </a:lnTo>
                    <a:lnTo>
                      <a:pt x="153" y="18754"/>
                    </a:lnTo>
                    <a:lnTo>
                      <a:pt x="264" y="18962"/>
                    </a:lnTo>
                    <a:lnTo>
                      <a:pt x="403" y="19198"/>
                    </a:lnTo>
                    <a:lnTo>
                      <a:pt x="597" y="19448"/>
                    </a:lnTo>
                    <a:lnTo>
                      <a:pt x="708" y="19572"/>
                    </a:lnTo>
                    <a:lnTo>
                      <a:pt x="847" y="19697"/>
                    </a:lnTo>
                    <a:lnTo>
                      <a:pt x="985" y="19836"/>
                    </a:lnTo>
                    <a:lnTo>
                      <a:pt x="1138" y="19961"/>
                    </a:lnTo>
                    <a:lnTo>
                      <a:pt x="1318" y="20086"/>
                    </a:lnTo>
                    <a:lnTo>
                      <a:pt x="1513" y="20211"/>
                    </a:lnTo>
                    <a:lnTo>
                      <a:pt x="1721" y="20322"/>
                    </a:lnTo>
                    <a:lnTo>
                      <a:pt x="1943" y="20432"/>
                    </a:lnTo>
                    <a:lnTo>
                      <a:pt x="2192" y="20543"/>
                    </a:lnTo>
                    <a:lnTo>
                      <a:pt x="2456" y="20641"/>
                    </a:lnTo>
                    <a:lnTo>
                      <a:pt x="2733" y="20724"/>
                    </a:lnTo>
                    <a:lnTo>
                      <a:pt x="3038" y="20807"/>
                    </a:lnTo>
                    <a:lnTo>
                      <a:pt x="3371" y="20876"/>
                    </a:lnTo>
                    <a:lnTo>
                      <a:pt x="3718" y="20932"/>
                    </a:lnTo>
                    <a:lnTo>
                      <a:pt x="4093" y="20973"/>
                    </a:lnTo>
                    <a:lnTo>
                      <a:pt x="4481" y="21015"/>
                    </a:lnTo>
                    <a:lnTo>
                      <a:pt x="4897" y="21029"/>
                    </a:lnTo>
                    <a:lnTo>
                      <a:pt x="5341" y="21029"/>
                    </a:lnTo>
                    <a:lnTo>
                      <a:pt x="5799" y="21015"/>
                    </a:lnTo>
                    <a:lnTo>
                      <a:pt x="6229" y="20973"/>
                    </a:lnTo>
                    <a:lnTo>
                      <a:pt x="6659" y="20918"/>
                    </a:lnTo>
                    <a:lnTo>
                      <a:pt x="7061" y="20862"/>
                    </a:lnTo>
                    <a:lnTo>
                      <a:pt x="7449" y="20779"/>
                    </a:lnTo>
                    <a:lnTo>
                      <a:pt x="7824" y="20682"/>
                    </a:lnTo>
                    <a:lnTo>
                      <a:pt x="8171" y="20571"/>
                    </a:lnTo>
                    <a:lnTo>
                      <a:pt x="8517" y="20460"/>
                    </a:lnTo>
                    <a:lnTo>
                      <a:pt x="8850" y="20335"/>
                    </a:lnTo>
                    <a:lnTo>
                      <a:pt x="9155" y="20197"/>
                    </a:lnTo>
                    <a:lnTo>
                      <a:pt x="9461" y="20044"/>
                    </a:lnTo>
                    <a:lnTo>
                      <a:pt x="9738" y="19905"/>
                    </a:lnTo>
                    <a:lnTo>
                      <a:pt x="10015" y="19753"/>
                    </a:lnTo>
                    <a:lnTo>
                      <a:pt x="10265" y="19586"/>
                    </a:lnTo>
                    <a:lnTo>
                      <a:pt x="10501" y="19434"/>
                    </a:lnTo>
                    <a:lnTo>
                      <a:pt x="10737" y="19267"/>
                    </a:lnTo>
                    <a:lnTo>
                      <a:pt x="11139" y="18962"/>
                    </a:lnTo>
                    <a:lnTo>
                      <a:pt x="11486" y="18643"/>
                    </a:lnTo>
                    <a:lnTo>
                      <a:pt x="11791" y="18366"/>
                    </a:lnTo>
                    <a:lnTo>
                      <a:pt x="12027" y="18102"/>
                    </a:lnTo>
                    <a:lnTo>
                      <a:pt x="12207" y="17894"/>
                    </a:lnTo>
                    <a:lnTo>
                      <a:pt x="12346" y="17728"/>
                    </a:lnTo>
                    <a:lnTo>
                      <a:pt x="12443" y="17575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78"/>
              <p:cNvSpPr/>
              <p:nvPr/>
            </p:nvSpPr>
            <p:spPr>
              <a:xfrm>
                <a:off x="4969600" y="1222275"/>
                <a:ext cx="277450" cy="299625"/>
              </a:xfrm>
              <a:custGeom>
                <a:rect b="b" l="l" r="r" t="t"/>
                <a:pathLst>
                  <a:path extrusionOk="0" h="11985" w="11098">
                    <a:moveTo>
                      <a:pt x="11042" y="0"/>
                    </a:moveTo>
                    <a:lnTo>
                      <a:pt x="1" y="5784"/>
                    </a:lnTo>
                    <a:lnTo>
                      <a:pt x="1" y="11985"/>
                    </a:lnTo>
                    <a:lnTo>
                      <a:pt x="139" y="11971"/>
                    </a:lnTo>
                    <a:lnTo>
                      <a:pt x="514" y="11943"/>
                    </a:lnTo>
                    <a:lnTo>
                      <a:pt x="1110" y="11860"/>
                    </a:lnTo>
                    <a:lnTo>
                      <a:pt x="1471" y="11790"/>
                    </a:lnTo>
                    <a:lnTo>
                      <a:pt x="1859" y="11721"/>
                    </a:lnTo>
                    <a:lnTo>
                      <a:pt x="2303" y="11624"/>
                    </a:lnTo>
                    <a:lnTo>
                      <a:pt x="2761" y="11499"/>
                    </a:lnTo>
                    <a:lnTo>
                      <a:pt x="3246" y="11360"/>
                    </a:lnTo>
                    <a:lnTo>
                      <a:pt x="3760" y="11208"/>
                    </a:lnTo>
                    <a:lnTo>
                      <a:pt x="4273" y="11014"/>
                    </a:lnTo>
                    <a:lnTo>
                      <a:pt x="4814" y="10806"/>
                    </a:lnTo>
                    <a:lnTo>
                      <a:pt x="5355" y="10556"/>
                    </a:lnTo>
                    <a:lnTo>
                      <a:pt x="5896" y="10279"/>
                    </a:lnTo>
                    <a:lnTo>
                      <a:pt x="6437" y="9959"/>
                    </a:lnTo>
                    <a:lnTo>
                      <a:pt x="6700" y="9793"/>
                    </a:lnTo>
                    <a:lnTo>
                      <a:pt x="6964" y="9613"/>
                    </a:lnTo>
                    <a:lnTo>
                      <a:pt x="7227" y="9432"/>
                    </a:lnTo>
                    <a:lnTo>
                      <a:pt x="7477" y="9238"/>
                    </a:lnTo>
                    <a:lnTo>
                      <a:pt x="7727" y="9030"/>
                    </a:lnTo>
                    <a:lnTo>
                      <a:pt x="7976" y="8808"/>
                    </a:lnTo>
                    <a:lnTo>
                      <a:pt x="8226" y="8586"/>
                    </a:lnTo>
                    <a:lnTo>
                      <a:pt x="8462" y="8350"/>
                    </a:lnTo>
                    <a:lnTo>
                      <a:pt x="8698" y="8101"/>
                    </a:lnTo>
                    <a:lnTo>
                      <a:pt x="8920" y="7837"/>
                    </a:lnTo>
                    <a:lnTo>
                      <a:pt x="9128" y="7574"/>
                    </a:lnTo>
                    <a:lnTo>
                      <a:pt x="9336" y="7296"/>
                    </a:lnTo>
                    <a:lnTo>
                      <a:pt x="9544" y="6991"/>
                    </a:lnTo>
                    <a:lnTo>
                      <a:pt x="9738" y="6686"/>
                    </a:lnTo>
                    <a:lnTo>
                      <a:pt x="9918" y="6381"/>
                    </a:lnTo>
                    <a:lnTo>
                      <a:pt x="10085" y="6048"/>
                    </a:lnTo>
                    <a:lnTo>
                      <a:pt x="10237" y="5701"/>
                    </a:lnTo>
                    <a:lnTo>
                      <a:pt x="10390" y="5354"/>
                    </a:lnTo>
                    <a:lnTo>
                      <a:pt x="10529" y="4980"/>
                    </a:lnTo>
                    <a:lnTo>
                      <a:pt x="10640" y="4605"/>
                    </a:lnTo>
                    <a:lnTo>
                      <a:pt x="10751" y="4203"/>
                    </a:lnTo>
                    <a:lnTo>
                      <a:pt x="10848" y="3801"/>
                    </a:lnTo>
                    <a:lnTo>
                      <a:pt x="10931" y="3371"/>
                    </a:lnTo>
                    <a:lnTo>
                      <a:pt x="11000" y="2941"/>
                    </a:lnTo>
                    <a:lnTo>
                      <a:pt x="11042" y="2483"/>
                    </a:lnTo>
                    <a:lnTo>
                      <a:pt x="11084" y="2025"/>
                    </a:lnTo>
                    <a:lnTo>
                      <a:pt x="11097" y="1540"/>
                    </a:lnTo>
                    <a:lnTo>
                      <a:pt x="11097" y="1040"/>
                    </a:lnTo>
                    <a:lnTo>
                      <a:pt x="11070" y="527"/>
                    </a:lnTo>
                    <a:lnTo>
                      <a:pt x="11042" y="0"/>
                    </a:lnTo>
                    <a:close/>
                  </a:path>
                </a:pathLst>
              </a:custGeom>
              <a:solidFill>
                <a:srgbClr val="E083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78"/>
              <p:cNvSpPr/>
              <p:nvPr/>
            </p:nvSpPr>
            <p:spPr>
              <a:xfrm>
                <a:off x="5036525" y="1657475"/>
                <a:ext cx="96425" cy="62775"/>
              </a:xfrm>
              <a:custGeom>
                <a:rect b="b" l="l" r="r" t="t"/>
                <a:pathLst>
                  <a:path extrusionOk="0" h="2511" w="3857">
                    <a:moveTo>
                      <a:pt x="1" y="0"/>
                    </a:moveTo>
                    <a:lnTo>
                      <a:pt x="42" y="222"/>
                    </a:lnTo>
                    <a:lnTo>
                      <a:pt x="84" y="472"/>
                    </a:lnTo>
                    <a:lnTo>
                      <a:pt x="153" y="763"/>
                    </a:lnTo>
                    <a:lnTo>
                      <a:pt x="250" y="1110"/>
                    </a:lnTo>
                    <a:lnTo>
                      <a:pt x="361" y="1443"/>
                    </a:lnTo>
                    <a:lnTo>
                      <a:pt x="445" y="1623"/>
                    </a:lnTo>
                    <a:lnTo>
                      <a:pt x="528" y="1776"/>
                    </a:lnTo>
                    <a:lnTo>
                      <a:pt x="611" y="1928"/>
                    </a:lnTo>
                    <a:lnTo>
                      <a:pt x="708" y="2081"/>
                    </a:lnTo>
                    <a:lnTo>
                      <a:pt x="819" y="2206"/>
                    </a:lnTo>
                    <a:lnTo>
                      <a:pt x="944" y="2303"/>
                    </a:lnTo>
                    <a:lnTo>
                      <a:pt x="1069" y="2400"/>
                    </a:lnTo>
                    <a:lnTo>
                      <a:pt x="1208" y="2455"/>
                    </a:lnTo>
                    <a:lnTo>
                      <a:pt x="1360" y="2497"/>
                    </a:lnTo>
                    <a:lnTo>
                      <a:pt x="1527" y="2511"/>
                    </a:lnTo>
                    <a:lnTo>
                      <a:pt x="1693" y="2483"/>
                    </a:lnTo>
                    <a:lnTo>
                      <a:pt x="1887" y="2414"/>
                    </a:lnTo>
                    <a:lnTo>
                      <a:pt x="2081" y="2317"/>
                    </a:lnTo>
                    <a:lnTo>
                      <a:pt x="2289" y="2178"/>
                    </a:lnTo>
                    <a:lnTo>
                      <a:pt x="2511" y="1998"/>
                    </a:lnTo>
                    <a:lnTo>
                      <a:pt x="2761" y="1762"/>
                    </a:lnTo>
                    <a:lnTo>
                      <a:pt x="3011" y="1484"/>
                    </a:lnTo>
                    <a:lnTo>
                      <a:pt x="3274" y="1152"/>
                    </a:lnTo>
                    <a:lnTo>
                      <a:pt x="3552" y="763"/>
                    </a:lnTo>
                    <a:lnTo>
                      <a:pt x="3857" y="3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83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78"/>
              <p:cNvSpPr/>
              <p:nvPr/>
            </p:nvSpPr>
            <p:spPr>
              <a:xfrm>
                <a:off x="5036525" y="1657475"/>
                <a:ext cx="96425" cy="62775"/>
              </a:xfrm>
              <a:custGeom>
                <a:rect b="b" l="l" r="r" t="t"/>
                <a:pathLst>
                  <a:path extrusionOk="0" fill="none" h="2511" w="3857">
                    <a:moveTo>
                      <a:pt x="1" y="0"/>
                    </a:moveTo>
                    <a:lnTo>
                      <a:pt x="1" y="0"/>
                    </a:lnTo>
                    <a:lnTo>
                      <a:pt x="42" y="222"/>
                    </a:lnTo>
                    <a:lnTo>
                      <a:pt x="84" y="472"/>
                    </a:lnTo>
                    <a:lnTo>
                      <a:pt x="153" y="763"/>
                    </a:lnTo>
                    <a:lnTo>
                      <a:pt x="250" y="1110"/>
                    </a:lnTo>
                    <a:lnTo>
                      <a:pt x="361" y="1443"/>
                    </a:lnTo>
                    <a:lnTo>
                      <a:pt x="445" y="1623"/>
                    </a:lnTo>
                    <a:lnTo>
                      <a:pt x="528" y="1776"/>
                    </a:lnTo>
                    <a:lnTo>
                      <a:pt x="611" y="1928"/>
                    </a:lnTo>
                    <a:lnTo>
                      <a:pt x="708" y="2081"/>
                    </a:lnTo>
                    <a:lnTo>
                      <a:pt x="819" y="2206"/>
                    </a:lnTo>
                    <a:lnTo>
                      <a:pt x="944" y="2303"/>
                    </a:lnTo>
                    <a:lnTo>
                      <a:pt x="1069" y="2400"/>
                    </a:lnTo>
                    <a:lnTo>
                      <a:pt x="1208" y="2455"/>
                    </a:lnTo>
                    <a:lnTo>
                      <a:pt x="1360" y="2497"/>
                    </a:lnTo>
                    <a:lnTo>
                      <a:pt x="1527" y="2511"/>
                    </a:lnTo>
                    <a:lnTo>
                      <a:pt x="1693" y="2483"/>
                    </a:lnTo>
                    <a:lnTo>
                      <a:pt x="1887" y="2414"/>
                    </a:lnTo>
                    <a:lnTo>
                      <a:pt x="2081" y="2317"/>
                    </a:lnTo>
                    <a:lnTo>
                      <a:pt x="2289" y="2178"/>
                    </a:lnTo>
                    <a:lnTo>
                      <a:pt x="2511" y="1998"/>
                    </a:lnTo>
                    <a:lnTo>
                      <a:pt x="2761" y="1762"/>
                    </a:lnTo>
                    <a:lnTo>
                      <a:pt x="3011" y="1484"/>
                    </a:lnTo>
                    <a:lnTo>
                      <a:pt x="3274" y="1152"/>
                    </a:lnTo>
                    <a:lnTo>
                      <a:pt x="3552" y="763"/>
                    </a:lnTo>
                    <a:lnTo>
                      <a:pt x="3857" y="30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78"/>
              <p:cNvSpPr/>
              <p:nvPr/>
            </p:nvSpPr>
            <p:spPr>
              <a:xfrm>
                <a:off x="4695300" y="1124825"/>
                <a:ext cx="145675" cy="191100"/>
              </a:xfrm>
              <a:custGeom>
                <a:rect b="b" l="l" r="r" t="t"/>
                <a:pathLst>
                  <a:path extrusionOk="0" h="7644" w="5827">
                    <a:moveTo>
                      <a:pt x="2761" y="0"/>
                    </a:moveTo>
                    <a:lnTo>
                      <a:pt x="2608" y="28"/>
                    </a:lnTo>
                    <a:lnTo>
                      <a:pt x="2470" y="70"/>
                    </a:lnTo>
                    <a:lnTo>
                      <a:pt x="2317" y="139"/>
                    </a:lnTo>
                    <a:lnTo>
                      <a:pt x="2178" y="208"/>
                    </a:lnTo>
                    <a:lnTo>
                      <a:pt x="2040" y="305"/>
                    </a:lnTo>
                    <a:lnTo>
                      <a:pt x="1901" y="403"/>
                    </a:lnTo>
                    <a:lnTo>
                      <a:pt x="1776" y="514"/>
                    </a:lnTo>
                    <a:lnTo>
                      <a:pt x="1651" y="652"/>
                    </a:lnTo>
                    <a:lnTo>
                      <a:pt x="1526" y="791"/>
                    </a:lnTo>
                    <a:lnTo>
                      <a:pt x="1402" y="930"/>
                    </a:lnTo>
                    <a:lnTo>
                      <a:pt x="1277" y="1096"/>
                    </a:lnTo>
                    <a:lnTo>
                      <a:pt x="1055" y="1429"/>
                    </a:lnTo>
                    <a:lnTo>
                      <a:pt x="847" y="1790"/>
                    </a:lnTo>
                    <a:lnTo>
                      <a:pt x="666" y="2178"/>
                    </a:lnTo>
                    <a:lnTo>
                      <a:pt x="500" y="2566"/>
                    </a:lnTo>
                    <a:lnTo>
                      <a:pt x="347" y="2969"/>
                    </a:lnTo>
                    <a:lnTo>
                      <a:pt x="223" y="3357"/>
                    </a:lnTo>
                    <a:lnTo>
                      <a:pt x="126" y="3745"/>
                    </a:lnTo>
                    <a:lnTo>
                      <a:pt x="56" y="4120"/>
                    </a:lnTo>
                    <a:lnTo>
                      <a:pt x="15" y="4467"/>
                    </a:lnTo>
                    <a:lnTo>
                      <a:pt x="1" y="4772"/>
                    </a:lnTo>
                    <a:lnTo>
                      <a:pt x="15" y="5063"/>
                    </a:lnTo>
                    <a:lnTo>
                      <a:pt x="56" y="5355"/>
                    </a:lnTo>
                    <a:lnTo>
                      <a:pt x="126" y="5632"/>
                    </a:lnTo>
                    <a:lnTo>
                      <a:pt x="223" y="5895"/>
                    </a:lnTo>
                    <a:lnTo>
                      <a:pt x="347" y="6145"/>
                    </a:lnTo>
                    <a:lnTo>
                      <a:pt x="500" y="6381"/>
                    </a:lnTo>
                    <a:lnTo>
                      <a:pt x="666" y="6603"/>
                    </a:lnTo>
                    <a:lnTo>
                      <a:pt x="847" y="6797"/>
                    </a:lnTo>
                    <a:lnTo>
                      <a:pt x="1055" y="6991"/>
                    </a:lnTo>
                    <a:lnTo>
                      <a:pt x="1277" y="7144"/>
                    </a:lnTo>
                    <a:lnTo>
                      <a:pt x="1526" y="7296"/>
                    </a:lnTo>
                    <a:lnTo>
                      <a:pt x="1776" y="7421"/>
                    </a:lnTo>
                    <a:lnTo>
                      <a:pt x="2040" y="7505"/>
                    </a:lnTo>
                    <a:lnTo>
                      <a:pt x="2317" y="7588"/>
                    </a:lnTo>
                    <a:lnTo>
                      <a:pt x="2608" y="7629"/>
                    </a:lnTo>
                    <a:lnTo>
                      <a:pt x="2914" y="7643"/>
                    </a:lnTo>
                    <a:lnTo>
                      <a:pt x="3205" y="7629"/>
                    </a:lnTo>
                    <a:lnTo>
                      <a:pt x="3496" y="7588"/>
                    </a:lnTo>
                    <a:lnTo>
                      <a:pt x="3774" y="7505"/>
                    </a:lnTo>
                    <a:lnTo>
                      <a:pt x="4037" y="7421"/>
                    </a:lnTo>
                    <a:lnTo>
                      <a:pt x="4301" y="7296"/>
                    </a:lnTo>
                    <a:lnTo>
                      <a:pt x="4536" y="7144"/>
                    </a:lnTo>
                    <a:lnTo>
                      <a:pt x="4758" y="6991"/>
                    </a:lnTo>
                    <a:lnTo>
                      <a:pt x="4966" y="6797"/>
                    </a:lnTo>
                    <a:lnTo>
                      <a:pt x="5161" y="6603"/>
                    </a:lnTo>
                    <a:lnTo>
                      <a:pt x="5327" y="6381"/>
                    </a:lnTo>
                    <a:lnTo>
                      <a:pt x="5466" y="6145"/>
                    </a:lnTo>
                    <a:lnTo>
                      <a:pt x="5591" y="5895"/>
                    </a:lnTo>
                    <a:lnTo>
                      <a:pt x="5688" y="5632"/>
                    </a:lnTo>
                    <a:lnTo>
                      <a:pt x="5757" y="5355"/>
                    </a:lnTo>
                    <a:lnTo>
                      <a:pt x="5813" y="5063"/>
                    </a:lnTo>
                    <a:lnTo>
                      <a:pt x="5826" y="4772"/>
                    </a:lnTo>
                    <a:lnTo>
                      <a:pt x="5813" y="4467"/>
                    </a:lnTo>
                    <a:lnTo>
                      <a:pt x="5757" y="4120"/>
                    </a:lnTo>
                    <a:lnTo>
                      <a:pt x="5688" y="3745"/>
                    </a:lnTo>
                    <a:lnTo>
                      <a:pt x="5591" y="3357"/>
                    </a:lnTo>
                    <a:lnTo>
                      <a:pt x="5466" y="2969"/>
                    </a:lnTo>
                    <a:lnTo>
                      <a:pt x="5327" y="2566"/>
                    </a:lnTo>
                    <a:lnTo>
                      <a:pt x="5161" y="2178"/>
                    </a:lnTo>
                    <a:lnTo>
                      <a:pt x="4966" y="1790"/>
                    </a:lnTo>
                    <a:lnTo>
                      <a:pt x="4758" y="1429"/>
                    </a:lnTo>
                    <a:lnTo>
                      <a:pt x="4536" y="1096"/>
                    </a:lnTo>
                    <a:lnTo>
                      <a:pt x="4426" y="930"/>
                    </a:lnTo>
                    <a:lnTo>
                      <a:pt x="4301" y="791"/>
                    </a:lnTo>
                    <a:lnTo>
                      <a:pt x="4176" y="652"/>
                    </a:lnTo>
                    <a:lnTo>
                      <a:pt x="4037" y="514"/>
                    </a:lnTo>
                    <a:lnTo>
                      <a:pt x="3912" y="403"/>
                    </a:lnTo>
                    <a:lnTo>
                      <a:pt x="3774" y="305"/>
                    </a:lnTo>
                    <a:lnTo>
                      <a:pt x="3635" y="208"/>
                    </a:lnTo>
                    <a:lnTo>
                      <a:pt x="3496" y="139"/>
                    </a:lnTo>
                    <a:lnTo>
                      <a:pt x="3357" y="70"/>
                    </a:lnTo>
                    <a:lnTo>
                      <a:pt x="3205" y="28"/>
                    </a:lnTo>
                    <a:lnTo>
                      <a:pt x="3052" y="0"/>
                    </a:lnTo>
                    <a:close/>
                  </a:path>
                </a:pathLst>
              </a:custGeom>
              <a:solidFill>
                <a:srgbClr val="E2B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78"/>
              <p:cNvSpPr/>
              <p:nvPr/>
            </p:nvSpPr>
            <p:spPr>
              <a:xfrm>
                <a:off x="4744900" y="1315900"/>
                <a:ext cx="46475" cy="61750"/>
              </a:xfrm>
              <a:custGeom>
                <a:rect b="b" l="l" r="r" t="t"/>
                <a:pathLst>
                  <a:path extrusionOk="0" h="2470" w="1859">
                    <a:moveTo>
                      <a:pt x="930" y="0"/>
                    </a:moveTo>
                    <a:lnTo>
                      <a:pt x="832" y="14"/>
                    </a:lnTo>
                    <a:lnTo>
                      <a:pt x="735" y="42"/>
                    </a:lnTo>
                    <a:lnTo>
                      <a:pt x="652" y="97"/>
                    </a:lnTo>
                    <a:lnTo>
                      <a:pt x="569" y="167"/>
                    </a:lnTo>
                    <a:lnTo>
                      <a:pt x="486" y="250"/>
                    </a:lnTo>
                    <a:lnTo>
                      <a:pt x="402" y="361"/>
                    </a:lnTo>
                    <a:lnTo>
                      <a:pt x="333" y="472"/>
                    </a:lnTo>
                    <a:lnTo>
                      <a:pt x="264" y="583"/>
                    </a:lnTo>
                    <a:lnTo>
                      <a:pt x="153" y="846"/>
                    </a:lnTo>
                    <a:lnTo>
                      <a:pt x="70" y="1096"/>
                    </a:lnTo>
                    <a:lnTo>
                      <a:pt x="14" y="1346"/>
                    </a:lnTo>
                    <a:lnTo>
                      <a:pt x="0" y="1457"/>
                    </a:lnTo>
                    <a:lnTo>
                      <a:pt x="0" y="1554"/>
                    </a:lnTo>
                    <a:lnTo>
                      <a:pt x="0" y="1651"/>
                    </a:lnTo>
                    <a:lnTo>
                      <a:pt x="14" y="1748"/>
                    </a:lnTo>
                    <a:lnTo>
                      <a:pt x="42" y="1831"/>
                    </a:lnTo>
                    <a:lnTo>
                      <a:pt x="70" y="1914"/>
                    </a:lnTo>
                    <a:lnTo>
                      <a:pt x="111" y="1998"/>
                    </a:lnTo>
                    <a:lnTo>
                      <a:pt x="153" y="2067"/>
                    </a:lnTo>
                    <a:lnTo>
                      <a:pt x="208" y="2136"/>
                    </a:lnTo>
                    <a:lnTo>
                      <a:pt x="264" y="2206"/>
                    </a:lnTo>
                    <a:lnTo>
                      <a:pt x="333" y="2261"/>
                    </a:lnTo>
                    <a:lnTo>
                      <a:pt x="402" y="2317"/>
                    </a:lnTo>
                    <a:lnTo>
                      <a:pt x="486" y="2358"/>
                    </a:lnTo>
                    <a:lnTo>
                      <a:pt x="569" y="2400"/>
                    </a:lnTo>
                    <a:lnTo>
                      <a:pt x="652" y="2428"/>
                    </a:lnTo>
                    <a:lnTo>
                      <a:pt x="735" y="2455"/>
                    </a:lnTo>
                    <a:lnTo>
                      <a:pt x="832" y="2469"/>
                    </a:lnTo>
                    <a:lnTo>
                      <a:pt x="1027" y="2469"/>
                    </a:lnTo>
                    <a:lnTo>
                      <a:pt x="1110" y="2455"/>
                    </a:lnTo>
                    <a:lnTo>
                      <a:pt x="1207" y="2428"/>
                    </a:lnTo>
                    <a:lnTo>
                      <a:pt x="1290" y="2400"/>
                    </a:lnTo>
                    <a:lnTo>
                      <a:pt x="1373" y="2358"/>
                    </a:lnTo>
                    <a:lnTo>
                      <a:pt x="1443" y="2317"/>
                    </a:lnTo>
                    <a:lnTo>
                      <a:pt x="1512" y="2261"/>
                    </a:lnTo>
                    <a:lnTo>
                      <a:pt x="1582" y="2206"/>
                    </a:lnTo>
                    <a:lnTo>
                      <a:pt x="1637" y="2136"/>
                    </a:lnTo>
                    <a:lnTo>
                      <a:pt x="1692" y="2067"/>
                    </a:lnTo>
                    <a:lnTo>
                      <a:pt x="1748" y="1998"/>
                    </a:lnTo>
                    <a:lnTo>
                      <a:pt x="1790" y="1914"/>
                    </a:lnTo>
                    <a:lnTo>
                      <a:pt x="1817" y="1831"/>
                    </a:lnTo>
                    <a:lnTo>
                      <a:pt x="1831" y="1748"/>
                    </a:lnTo>
                    <a:lnTo>
                      <a:pt x="1845" y="1651"/>
                    </a:lnTo>
                    <a:lnTo>
                      <a:pt x="1859" y="1554"/>
                    </a:lnTo>
                    <a:lnTo>
                      <a:pt x="1845" y="1457"/>
                    </a:lnTo>
                    <a:lnTo>
                      <a:pt x="1831" y="1346"/>
                    </a:lnTo>
                    <a:lnTo>
                      <a:pt x="1790" y="1096"/>
                    </a:lnTo>
                    <a:lnTo>
                      <a:pt x="1692" y="846"/>
                    </a:lnTo>
                    <a:lnTo>
                      <a:pt x="1582" y="583"/>
                    </a:lnTo>
                    <a:lnTo>
                      <a:pt x="1512" y="472"/>
                    </a:lnTo>
                    <a:lnTo>
                      <a:pt x="1443" y="361"/>
                    </a:lnTo>
                    <a:lnTo>
                      <a:pt x="1373" y="250"/>
                    </a:lnTo>
                    <a:lnTo>
                      <a:pt x="1290" y="167"/>
                    </a:lnTo>
                    <a:lnTo>
                      <a:pt x="1207" y="97"/>
                    </a:lnTo>
                    <a:lnTo>
                      <a:pt x="1110" y="42"/>
                    </a:lnTo>
                    <a:lnTo>
                      <a:pt x="1027" y="14"/>
                    </a:lnTo>
                    <a:lnTo>
                      <a:pt x="930" y="0"/>
                    </a:lnTo>
                    <a:close/>
                  </a:path>
                </a:pathLst>
              </a:custGeom>
              <a:solidFill>
                <a:srgbClr val="E2B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78"/>
              <p:cNvSpPr/>
              <p:nvPr/>
            </p:nvSpPr>
            <p:spPr>
              <a:xfrm>
                <a:off x="4794125" y="1298550"/>
                <a:ext cx="35750" cy="47200"/>
              </a:xfrm>
              <a:custGeom>
                <a:rect b="b" l="l" r="r" t="t"/>
                <a:pathLst>
                  <a:path extrusionOk="0" h="1888" w="1430">
                    <a:moveTo>
                      <a:pt x="722" y="1"/>
                    </a:moveTo>
                    <a:lnTo>
                      <a:pt x="639" y="15"/>
                    </a:lnTo>
                    <a:lnTo>
                      <a:pt x="570" y="28"/>
                    </a:lnTo>
                    <a:lnTo>
                      <a:pt x="500" y="70"/>
                    </a:lnTo>
                    <a:lnTo>
                      <a:pt x="445" y="126"/>
                    </a:lnTo>
                    <a:lnTo>
                      <a:pt x="375" y="195"/>
                    </a:lnTo>
                    <a:lnTo>
                      <a:pt x="320" y="278"/>
                    </a:lnTo>
                    <a:lnTo>
                      <a:pt x="209" y="445"/>
                    </a:lnTo>
                    <a:lnTo>
                      <a:pt x="126" y="639"/>
                    </a:lnTo>
                    <a:lnTo>
                      <a:pt x="56" y="833"/>
                    </a:lnTo>
                    <a:lnTo>
                      <a:pt x="15" y="1027"/>
                    </a:lnTo>
                    <a:lnTo>
                      <a:pt x="1" y="1194"/>
                    </a:lnTo>
                    <a:lnTo>
                      <a:pt x="15" y="1332"/>
                    </a:lnTo>
                    <a:lnTo>
                      <a:pt x="56" y="1457"/>
                    </a:lnTo>
                    <a:lnTo>
                      <a:pt x="126" y="1582"/>
                    </a:lnTo>
                    <a:lnTo>
                      <a:pt x="209" y="1679"/>
                    </a:lnTo>
                    <a:lnTo>
                      <a:pt x="320" y="1762"/>
                    </a:lnTo>
                    <a:lnTo>
                      <a:pt x="445" y="1832"/>
                    </a:lnTo>
                    <a:lnTo>
                      <a:pt x="570" y="1873"/>
                    </a:lnTo>
                    <a:lnTo>
                      <a:pt x="722" y="1887"/>
                    </a:lnTo>
                    <a:lnTo>
                      <a:pt x="861" y="1873"/>
                    </a:lnTo>
                    <a:lnTo>
                      <a:pt x="986" y="1832"/>
                    </a:lnTo>
                    <a:lnTo>
                      <a:pt x="1111" y="1762"/>
                    </a:lnTo>
                    <a:lnTo>
                      <a:pt x="1222" y="1679"/>
                    </a:lnTo>
                    <a:lnTo>
                      <a:pt x="1305" y="1582"/>
                    </a:lnTo>
                    <a:lnTo>
                      <a:pt x="1374" y="1457"/>
                    </a:lnTo>
                    <a:lnTo>
                      <a:pt x="1416" y="1332"/>
                    </a:lnTo>
                    <a:lnTo>
                      <a:pt x="1430" y="1194"/>
                    </a:lnTo>
                    <a:lnTo>
                      <a:pt x="1416" y="1027"/>
                    </a:lnTo>
                    <a:lnTo>
                      <a:pt x="1374" y="833"/>
                    </a:lnTo>
                    <a:lnTo>
                      <a:pt x="1305" y="639"/>
                    </a:lnTo>
                    <a:lnTo>
                      <a:pt x="1222" y="445"/>
                    </a:lnTo>
                    <a:lnTo>
                      <a:pt x="1111" y="278"/>
                    </a:lnTo>
                    <a:lnTo>
                      <a:pt x="1055" y="195"/>
                    </a:lnTo>
                    <a:lnTo>
                      <a:pt x="986" y="126"/>
                    </a:lnTo>
                    <a:lnTo>
                      <a:pt x="930" y="70"/>
                    </a:lnTo>
                    <a:lnTo>
                      <a:pt x="861" y="28"/>
                    </a:lnTo>
                    <a:lnTo>
                      <a:pt x="792" y="15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rgbClr val="E2B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78"/>
              <p:cNvSpPr/>
              <p:nvPr/>
            </p:nvSpPr>
            <p:spPr>
              <a:xfrm>
                <a:off x="4705025" y="1298550"/>
                <a:ext cx="35375" cy="47200"/>
              </a:xfrm>
              <a:custGeom>
                <a:rect b="b" l="l" r="r" t="t"/>
                <a:pathLst>
                  <a:path extrusionOk="0" h="1888" w="1415">
                    <a:moveTo>
                      <a:pt x="707" y="1"/>
                    </a:moveTo>
                    <a:lnTo>
                      <a:pt x="638" y="15"/>
                    </a:lnTo>
                    <a:lnTo>
                      <a:pt x="555" y="28"/>
                    </a:lnTo>
                    <a:lnTo>
                      <a:pt x="499" y="70"/>
                    </a:lnTo>
                    <a:lnTo>
                      <a:pt x="430" y="126"/>
                    </a:lnTo>
                    <a:lnTo>
                      <a:pt x="361" y="195"/>
                    </a:lnTo>
                    <a:lnTo>
                      <a:pt x="305" y="278"/>
                    </a:lnTo>
                    <a:lnTo>
                      <a:pt x="208" y="445"/>
                    </a:lnTo>
                    <a:lnTo>
                      <a:pt x="111" y="639"/>
                    </a:lnTo>
                    <a:lnTo>
                      <a:pt x="56" y="833"/>
                    </a:lnTo>
                    <a:lnTo>
                      <a:pt x="14" y="1027"/>
                    </a:lnTo>
                    <a:lnTo>
                      <a:pt x="0" y="1194"/>
                    </a:lnTo>
                    <a:lnTo>
                      <a:pt x="14" y="1332"/>
                    </a:lnTo>
                    <a:lnTo>
                      <a:pt x="56" y="1457"/>
                    </a:lnTo>
                    <a:lnTo>
                      <a:pt x="111" y="1582"/>
                    </a:lnTo>
                    <a:lnTo>
                      <a:pt x="208" y="1679"/>
                    </a:lnTo>
                    <a:lnTo>
                      <a:pt x="305" y="1762"/>
                    </a:lnTo>
                    <a:lnTo>
                      <a:pt x="430" y="1832"/>
                    </a:lnTo>
                    <a:lnTo>
                      <a:pt x="555" y="1873"/>
                    </a:lnTo>
                    <a:lnTo>
                      <a:pt x="707" y="1887"/>
                    </a:lnTo>
                    <a:lnTo>
                      <a:pt x="846" y="1873"/>
                    </a:lnTo>
                    <a:lnTo>
                      <a:pt x="985" y="1832"/>
                    </a:lnTo>
                    <a:lnTo>
                      <a:pt x="1096" y="1762"/>
                    </a:lnTo>
                    <a:lnTo>
                      <a:pt x="1207" y="1679"/>
                    </a:lnTo>
                    <a:lnTo>
                      <a:pt x="1290" y="1582"/>
                    </a:lnTo>
                    <a:lnTo>
                      <a:pt x="1359" y="1457"/>
                    </a:lnTo>
                    <a:lnTo>
                      <a:pt x="1401" y="1332"/>
                    </a:lnTo>
                    <a:lnTo>
                      <a:pt x="1415" y="1194"/>
                    </a:lnTo>
                    <a:lnTo>
                      <a:pt x="1401" y="1027"/>
                    </a:lnTo>
                    <a:lnTo>
                      <a:pt x="1359" y="833"/>
                    </a:lnTo>
                    <a:lnTo>
                      <a:pt x="1290" y="639"/>
                    </a:lnTo>
                    <a:lnTo>
                      <a:pt x="1207" y="445"/>
                    </a:lnTo>
                    <a:lnTo>
                      <a:pt x="1096" y="278"/>
                    </a:lnTo>
                    <a:lnTo>
                      <a:pt x="1040" y="195"/>
                    </a:lnTo>
                    <a:lnTo>
                      <a:pt x="985" y="126"/>
                    </a:lnTo>
                    <a:lnTo>
                      <a:pt x="916" y="70"/>
                    </a:lnTo>
                    <a:lnTo>
                      <a:pt x="846" y="28"/>
                    </a:lnTo>
                    <a:lnTo>
                      <a:pt x="777" y="15"/>
                    </a:lnTo>
                    <a:lnTo>
                      <a:pt x="707" y="1"/>
                    </a:lnTo>
                    <a:close/>
                  </a:path>
                </a:pathLst>
              </a:custGeom>
              <a:solidFill>
                <a:srgbClr val="E2BB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78"/>
              <p:cNvSpPr/>
              <p:nvPr/>
            </p:nvSpPr>
            <p:spPr>
              <a:xfrm>
                <a:off x="4681775" y="441675"/>
                <a:ext cx="791025" cy="952275"/>
              </a:xfrm>
              <a:custGeom>
                <a:rect b="b" l="l" r="r" t="t"/>
                <a:pathLst>
                  <a:path extrusionOk="0" h="38091" w="31641">
                    <a:moveTo>
                      <a:pt x="17853" y="0"/>
                    </a:moveTo>
                    <a:lnTo>
                      <a:pt x="17381" y="14"/>
                    </a:lnTo>
                    <a:lnTo>
                      <a:pt x="16882" y="28"/>
                    </a:lnTo>
                    <a:lnTo>
                      <a:pt x="16355" y="56"/>
                    </a:lnTo>
                    <a:lnTo>
                      <a:pt x="15800" y="111"/>
                    </a:lnTo>
                    <a:lnTo>
                      <a:pt x="15231" y="181"/>
                    </a:lnTo>
                    <a:lnTo>
                      <a:pt x="14648" y="264"/>
                    </a:lnTo>
                    <a:lnTo>
                      <a:pt x="14052" y="389"/>
                    </a:lnTo>
                    <a:lnTo>
                      <a:pt x="13442" y="527"/>
                    </a:lnTo>
                    <a:lnTo>
                      <a:pt x="12818" y="694"/>
                    </a:lnTo>
                    <a:lnTo>
                      <a:pt x="12193" y="902"/>
                    </a:lnTo>
                    <a:lnTo>
                      <a:pt x="11569" y="1138"/>
                    </a:lnTo>
                    <a:lnTo>
                      <a:pt x="10931" y="1401"/>
                    </a:lnTo>
                    <a:lnTo>
                      <a:pt x="10612" y="1554"/>
                    </a:lnTo>
                    <a:lnTo>
                      <a:pt x="10293" y="1706"/>
                    </a:lnTo>
                    <a:lnTo>
                      <a:pt x="9974" y="1873"/>
                    </a:lnTo>
                    <a:lnTo>
                      <a:pt x="9655" y="2053"/>
                    </a:lnTo>
                    <a:lnTo>
                      <a:pt x="9350" y="2247"/>
                    </a:lnTo>
                    <a:lnTo>
                      <a:pt x="9031" y="2442"/>
                    </a:lnTo>
                    <a:lnTo>
                      <a:pt x="8726" y="2650"/>
                    </a:lnTo>
                    <a:lnTo>
                      <a:pt x="8407" y="2872"/>
                    </a:lnTo>
                    <a:lnTo>
                      <a:pt x="8101" y="3107"/>
                    </a:lnTo>
                    <a:lnTo>
                      <a:pt x="7796" y="3343"/>
                    </a:lnTo>
                    <a:lnTo>
                      <a:pt x="7491" y="3607"/>
                    </a:lnTo>
                    <a:lnTo>
                      <a:pt x="7200" y="3870"/>
                    </a:lnTo>
                    <a:lnTo>
                      <a:pt x="6895" y="4148"/>
                    </a:lnTo>
                    <a:lnTo>
                      <a:pt x="6603" y="4439"/>
                    </a:lnTo>
                    <a:lnTo>
                      <a:pt x="6326" y="4744"/>
                    </a:lnTo>
                    <a:lnTo>
                      <a:pt x="6035" y="5063"/>
                    </a:lnTo>
                    <a:lnTo>
                      <a:pt x="5757" y="5396"/>
                    </a:lnTo>
                    <a:lnTo>
                      <a:pt x="5480" y="5743"/>
                    </a:lnTo>
                    <a:lnTo>
                      <a:pt x="5216" y="6117"/>
                    </a:lnTo>
                    <a:lnTo>
                      <a:pt x="4953" y="6492"/>
                    </a:lnTo>
                    <a:lnTo>
                      <a:pt x="4689" y="6880"/>
                    </a:lnTo>
                    <a:lnTo>
                      <a:pt x="4439" y="7283"/>
                    </a:lnTo>
                    <a:lnTo>
                      <a:pt x="4204" y="7699"/>
                    </a:lnTo>
                    <a:lnTo>
                      <a:pt x="3968" y="8143"/>
                    </a:lnTo>
                    <a:lnTo>
                      <a:pt x="3732" y="8600"/>
                    </a:lnTo>
                    <a:lnTo>
                      <a:pt x="3468" y="9169"/>
                    </a:lnTo>
                    <a:lnTo>
                      <a:pt x="3136" y="9918"/>
                    </a:lnTo>
                    <a:lnTo>
                      <a:pt x="2761" y="10861"/>
                    </a:lnTo>
                    <a:lnTo>
                      <a:pt x="2553" y="11388"/>
                    </a:lnTo>
                    <a:lnTo>
                      <a:pt x="2345" y="11957"/>
                    </a:lnTo>
                    <a:lnTo>
                      <a:pt x="2123" y="12567"/>
                    </a:lnTo>
                    <a:lnTo>
                      <a:pt x="1901" y="13206"/>
                    </a:lnTo>
                    <a:lnTo>
                      <a:pt x="1693" y="13871"/>
                    </a:lnTo>
                    <a:lnTo>
                      <a:pt x="1471" y="14579"/>
                    </a:lnTo>
                    <a:lnTo>
                      <a:pt x="1263" y="15314"/>
                    </a:lnTo>
                    <a:lnTo>
                      <a:pt x="1069" y="16063"/>
                    </a:lnTo>
                    <a:lnTo>
                      <a:pt x="875" y="16854"/>
                    </a:lnTo>
                    <a:lnTo>
                      <a:pt x="694" y="17658"/>
                    </a:lnTo>
                    <a:lnTo>
                      <a:pt x="542" y="18477"/>
                    </a:lnTo>
                    <a:lnTo>
                      <a:pt x="389" y="19309"/>
                    </a:lnTo>
                    <a:lnTo>
                      <a:pt x="264" y="20169"/>
                    </a:lnTo>
                    <a:lnTo>
                      <a:pt x="167" y="21043"/>
                    </a:lnTo>
                    <a:lnTo>
                      <a:pt x="84" y="21930"/>
                    </a:lnTo>
                    <a:lnTo>
                      <a:pt x="28" y="22818"/>
                    </a:lnTo>
                    <a:lnTo>
                      <a:pt x="1" y="23720"/>
                    </a:lnTo>
                    <a:lnTo>
                      <a:pt x="1" y="24621"/>
                    </a:lnTo>
                    <a:lnTo>
                      <a:pt x="28" y="25079"/>
                    </a:lnTo>
                    <a:lnTo>
                      <a:pt x="42" y="25523"/>
                    </a:lnTo>
                    <a:lnTo>
                      <a:pt x="84" y="25981"/>
                    </a:lnTo>
                    <a:lnTo>
                      <a:pt x="126" y="26439"/>
                    </a:lnTo>
                    <a:lnTo>
                      <a:pt x="167" y="26896"/>
                    </a:lnTo>
                    <a:lnTo>
                      <a:pt x="237" y="27340"/>
                    </a:lnTo>
                    <a:lnTo>
                      <a:pt x="306" y="27798"/>
                    </a:lnTo>
                    <a:lnTo>
                      <a:pt x="389" y="28256"/>
                    </a:lnTo>
                    <a:lnTo>
                      <a:pt x="472" y="28700"/>
                    </a:lnTo>
                    <a:lnTo>
                      <a:pt x="583" y="29130"/>
                    </a:lnTo>
                    <a:lnTo>
                      <a:pt x="680" y="29546"/>
                    </a:lnTo>
                    <a:lnTo>
                      <a:pt x="791" y="29948"/>
                    </a:lnTo>
                    <a:lnTo>
                      <a:pt x="916" y="30336"/>
                    </a:lnTo>
                    <a:lnTo>
                      <a:pt x="1041" y="30711"/>
                    </a:lnTo>
                    <a:lnTo>
                      <a:pt x="1180" y="31085"/>
                    </a:lnTo>
                    <a:lnTo>
                      <a:pt x="1318" y="31432"/>
                    </a:lnTo>
                    <a:lnTo>
                      <a:pt x="1471" y="31779"/>
                    </a:lnTo>
                    <a:lnTo>
                      <a:pt x="1610" y="32112"/>
                    </a:lnTo>
                    <a:lnTo>
                      <a:pt x="1776" y="32431"/>
                    </a:lnTo>
                    <a:lnTo>
                      <a:pt x="1943" y="32736"/>
                    </a:lnTo>
                    <a:lnTo>
                      <a:pt x="2109" y="33027"/>
                    </a:lnTo>
                    <a:lnTo>
                      <a:pt x="2276" y="33319"/>
                    </a:lnTo>
                    <a:lnTo>
                      <a:pt x="2456" y="33582"/>
                    </a:lnTo>
                    <a:lnTo>
                      <a:pt x="2636" y="33846"/>
                    </a:lnTo>
                    <a:lnTo>
                      <a:pt x="2817" y="34109"/>
                    </a:lnTo>
                    <a:lnTo>
                      <a:pt x="3011" y="34345"/>
                    </a:lnTo>
                    <a:lnTo>
                      <a:pt x="3205" y="34581"/>
                    </a:lnTo>
                    <a:lnTo>
                      <a:pt x="3399" y="34803"/>
                    </a:lnTo>
                    <a:lnTo>
                      <a:pt x="3607" y="35011"/>
                    </a:lnTo>
                    <a:lnTo>
                      <a:pt x="3801" y="35219"/>
                    </a:lnTo>
                    <a:lnTo>
                      <a:pt x="4217" y="35593"/>
                    </a:lnTo>
                    <a:lnTo>
                      <a:pt x="4634" y="35940"/>
                    </a:lnTo>
                    <a:lnTo>
                      <a:pt x="5064" y="36259"/>
                    </a:lnTo>
                    <a:lnTo>
                      <a:pt x="5494" y="36537"/>
                    </a:lnTo>
                    <a:lnTo>
                      <a:pt x="5937" y="36786"/>
                    </a:lnTo>
                    <a:lnTo>
                      <a:pt x="6367" y="37008"/>
                    </a:lnTo>
                    <a:lnTo>
                      <a:pt x="6811" y="37202"/>
                    </a:lnTo>
                    <a:lnTo>
                      <a:pt x="7241" y="37369"/>
                    </a:lnTo>
                    <a:lnTo>
                      <a:pt x="7657" y="37522"/>
                    </a:lnTo>
                    <a:lnTo>
                      <a:pt x="8087" y="37646"/>
                    </a:lnTo>
                    <a:lnTo>
                      <a:pt x="8490" y="37743"/>
                    </a:lnTo>
                    <a:lnTo>
                      <a:pt x="8892" y="37841"/>
                    </a:lnTo>
                    <a:lnTo>
                      <a:pt x="9280" y="37910"/>
                    </a:lnTo>
                    <a:lnTo>
                      <a:pt x="9655" y="37965"/>
                    </a:lnTo>
                    <a:lnTo>
                      <a:pt x="10016" y="38007"/>
                    </a:lnTo>
                    <a:lnTo>
                      <a:pt x="10348" y="38049"/>
                    </a:lnTo>
                    <a:lnTo>
                      <a:pt x="10667" y="38062"/>
                    </a:lnTo>
                    <a:lnTo>
                      <a:pt x="11222" y="38090"/>
                    </a:lnTo>
                    <a:lnTo>
                      <a:pt x="11680" y="38090"/>
                    </a:lnTo>
                    <a:lnTo>
                      <a:pt x="11902" y="38076"/>
                    </a:lnTo>
                    <a:lnTo>
                      <a:pt x="12152" y="38049"/>
                    </a:lnTo>
                    <a:lnTo>
                      <a:pt x="12443" y="37993"/>
                    </a:lnTo>
                    <a:lnTo>
                      <a:pt x="12762" y="37910"/>
                    </a:lnTo>
                    <a:lnTo>
                      <a:pt x="13095" y="37813"/>
                    </a:lnTo>
                    <a:lnTo>
                      <a:pt x="13469" y="37688"/>
                    </a:lnTo>
                    <a:lnTo>
                      <a:pt x="13858" y="37549"/>
                    </a:lnTo>
                    <a:lnTo>
                      <a:pt x="14274" y="37383"/>
                    </a:lnTo>
                    <a:lnTo>
                      <a:pt x="14690" y="37202"/>
                    </a:lnTo>
                    <a:lnTo>
                      <a:pt x="15134" y="37008"/>
                    </a:lnTo>
                    <a:lnTo>
                      <a:pt x="15592" y="36800"/>
                    </a:lnTo>
                    <a:lnTo>
                      <a:pt x="16063" y="36564"/>
                    </a:lnTo>
                    <a:lnTo>
                      <a:pt x="16535" y="36315"/>
                    </a:lnTo>
                    <a:lnTo>
                      <a:pt x="17007" y="36037"/>
                    </a:lnTo>
                    <a:lnTo>
                      <a:pt x="17492" y="35760"/>
                    </a:lnTo>
                    <a:lnTo>
                      <a:pt x="17978" y="35469"/>
                    </a:lnTo>
                    <a:lnTo>
                      <a:pt x="18463" y="35150"/>
                    </a:lnTo>
                    <a:lnTo>
                      <a:pt x="18948" y="34831"/>
                    </a:lnTo>
                    <a:lnTo>
                      <a:pt x="19420" y="34484"/>
                    </a:lnTo>
                    <a:lnTo>
                      <a:pt x="19878" y="34137"/>
                    </a:lnTo>
                    <a:lnTo>
                      <a:pt x="20336" y="33776"/>
                    </a:lnTo>
                    <a:lnTo>
                      <a:pt x="20779" y="33402"/>
                    </a:lnTo>
                    <a:lnTo>
                      <a:pt x="21209" y="33013"/>
                    </a:lnTo>
                    <a:lnTo>
                      <a:pt x="21626" y="32611"/>
                    </a:lnTo>
                    <a:lnTo>
                      <a:pt x="22014" y="32209"/>
                    </a:lnTo>
                    <a:lnTo>
                      <a:pt x="22375" y="31793"/>
                    </a:lnTo>
                    <a:lnTo>
                      <a:pt x="22721" y="31363"/>
                    </a:lnTo>
                    <a:lnTo>
                      <a:pt x="23040" y="30933"/>
                    </a:lnTo>
                    <a:lnTo>
                      <a:pt x="23332" y="30489"/>
                    </a:lnTo>
                    <a:lnTo>
                      <a:pt x="23581" y="30045"/>
                    </a:lnTo>
                    <a:lnTo>
                      <a:pt x="23706" y="29823"/>
                    </a:lnTo>
                    <a:lnTo>
                      <a:pt x="23803" y="29587"/>
                    </a:lnTo>
                    <a:lnTo>
                      <a:pt x="23900" y="29365"/>
                    </a:lnTo>
                    <a:lnTo>
                      <a:pt x="23998" y="29130"/>
                    </a:lnTo>
                    <a:lnTo>
                      <a:pt x="24067" y="29102"/>
                    </a:lnTo>
                    <a:lnTo>
                      <a:pt x="24275" y="29032"/>
                    </a:lnTo>
                    <a:lnTo>
                      <a:pt x="24594" y="28880"/>
                    </a:lnTo>
                    <a:lnTo>
                      <a:pt x="25024" y="28658"/>
                    </a:lnTo>
                    <a:lnTo>
                      <a:pt x="25260" y="28519"/>
                    </a:lnTo>
                    <a:lnTo>
                      <a:pt x="25523" y="28367"/>
                    </a:lnTo>
                    <a:lnTo>
                      <a:pt x="25801" y="28172"/>
                    </a:lnTo>
                    <a:lnTo>
                      <a:pt x="26092" y="27964"/>
                    </a:lnTo>
                    <a:lnTo>
                      <a:pt x="26397" y="27729"/>
                    </a:lnTo>
                    <a:lnTo>
                      <a:pt x="26702" y="27465"/>
                    </a:lnTo>
                    <a:lnTo>
                      <a:pt x="27021" y="27174"/>
                    </a:lnTo>
                    <a:lnTo>
                      <a:pt x="27354" y="26855"/>
                    </a:lnTo>
                    <a:lnTo>
                      <a:pt x="27687" y="26494"/>
                    </a:lnTo>
                    <a:lnTo>
                      <a:pt x="28020" y="26120"/>
                    </a:lnTo>
                    <a:lnTo>
                      <a:pt x="28339" y="25703"/>
                    </a:lnTo>
                    <a:lnTo>
                      <a:pt x="28672" y="25246"/>
                    </a:lnTo>
                    <a:lnTo>
                      <a:pt x="28991" y="24760"/>
                    </a:lnTo>
                    <a:lnTo>
                      <a:pt x="29296" y="24233"/>
                    </a:lnTo>
                    <a:lnTo>
                      <a:pt x="29601" y="23678"/>
                    </a:lnTo>
                    <a:lnTo>
                      <a:pt x="29893" y="23082"/>
                    </a:lnTo>
                    <a:lnTo>
                      <a:pt x="30170" y="22430"/>
                    </a:lnTo>
                    <a:lnTo>
                      <a:pt x="30434" y="21750"/>
                    </a:lnTo>
                    <a:lnTo>
                      <a:pt x="30683" y="21029"/>
                    </a:lnTo>
                    <a:lnTo>
                      <a:pt x="30794" y="20654"/>
                    </a:lnTo>
                    <a:lnTo>
                      <a:pt x="30905" y="20252"/>
                    </a:lnTo>
                    <a:lnTo>
                      <a:pt x="31002" y="19850"/>
                    </a:lnTo>
                    <a:lnTo>
                      <a:pt x="31099" y="19448"/>
                    </a:lnTo>
                    <a:lnTo>
                      <a:pt x="31183" y="19018"/>
                    </a:lnTo>
                    <a:lnTo>
                      <a:pt x="31280" y="18588"/>
                    </a:lnTo>
                    <a:lnTo>
                      <a:pt x="31349" y="18130"/>
                    </a:lnTo>
                    <a:lnTo>
                      <a:pt x="31419" y="17672"/>
                    </a:lnTo>
                    <a:lnTo>
                      <a:pt x="31488" y="17200"/>
                    </a:lnTo>
                    <a:lnTo>
                      <a:pt x="31543" y="16715"/>
                    </a:lnTo>
                    <a:lnTo>
                      <a:pt x="31585" y="16188"/>
                    </a:lnTo>
                    <a:lnTo>
                      <a:pt x="31613" y="15675"/>
                    </a:lnTo>
                    <a:lnTo>
                      <a:pt x="31640" y="15175"/>
                    </a:lnTo>
                    <a:lnTo>
                      <a:pt x="31640" y="14690"/>
                    </a:lnTo>
                    <a:lnTo>
                      <a:pt x="31627" y="14204"/>
                    </a:lnTo>
                    <a:lnTo>
                      <a:pt x="31599" y="13719"/>
                    </a:lnTo>
                    <a:lnTo>
                      <a:pt x="31557" y="13261"/>
                    </a:lnTo>
                    <a:lnTo>
                      <a:pt x="31502" y="12803"/>
                    </a:lnTo>
                    <a:lnTo>
                      <a:pt x="31432" y="12346"/>
                    </a:lnTo>
                    <a:lnTo>
                      <a:pt x="31349" y="11902"/>
                    </a:lnTo>
                    <a:lnTo>
                      <a:pt x="31252" y="11472"/>
                    </a:lnTo>
                    <a:lnTo>
                      <a:pt x="31155" y="11056"/>
                    </a:lnTo>
                    <a:lnTo>
                      <a:pt x="31044" y="10639"/>
                    </a:lnTo>
                    <a:lnTo>
                      <a:pt x="30919" y="10237"/>
                    </a:lnTo>
                    <a:lnTo>
                      <a:pt x="30780" y="9835"/>
                    </a:lnTo>
                    <a:lnTo>
                      <a:pt x="30628" y="9446"/>
                    </a:lnTo>
                    <a:lnTo>
                      <a:pt x="30475" y="9072"/>
                    </a:lnTo>
                    <a:lnTo>
                      <a:pt x="30323" y="8697"/>
                    </a:lnTo>
                    <a:lnTo>
                      <a:pt x="30142" y="8337"/>
                    </a:lnTo>
                    <a:lnTo>
                      <a:pt x="29962" y="7990"/>
                    </a:lnTo>
                    <a:lnTo>
                      <a:pt x="29782" y="7643"/>
                    </a:lnTo>
                    <a:lnTo>
                      <a:pt x="29574" y="7296"/>
                    </a:lnTo>
                    <a:lnTo>
                      <a:pt x="29379" y="6977"/>
                    </a:lnTo>
                    <a:lnTo>
                      <a:pt x="29171" y="6658"/>
                    </a:lnTo>
                    <a:lnTo>
                      <a:pt x="28949" y="6339"/>
                    </a:lnTo>
                    <a:lnTo>
                      <a:pt x="28728" y="6034"/>
                    </a:lnTo>
                    <a:lnTo>
                      <a:pt x="28506" y="5743"/>
                    </a:lnTo>
                    <a:lnTo>
                      <a:pt x="28284" y="5452"/>
                    </a:lnTo>
                    <a:lnTo>
                      <a:pt x="28048" y="5174"/>
                    </a:lnTo>
                    <a:lnTo>
                      <a:pt x="27798" y="4911"/>
                    </a:lnTo>
                    <a:lnTo>
                      <a:pt x="27313" y="4384"/>
                    </a:lnTo>
                    <a:lnTo>
                      <a:pt x="26813" y="3898"/>
                    </a:lnTo>
                    <a:lnTo>
                      <a:pt x="26314" y="3454"/>
                    </a:lnTo>
                    <a:lnTo>
                      <a:pt x="25815" y="3024"/>
                    </a:lnTo>
                    <a:lnTo>
                      <a:pt x="25301" y="2636"/>
                    </a:lnTo>
                    <a:lnTo>
                      <a:pt x="24802" y="2275"/>
                    </a:lnTo>
                    <a:lnTo>
                      <a:pt x="24303" y="1942"/>
                    </a:lnTo>
                    <a:lnTo>
                      <a:pt x="23803" y="1637"/>
                    </a:lnTo>
                    <a:lnTo>
                      <a:pt x="23332" y="1360"/>
                    </a:lnTo>
                    <a:lnTo>
                      <a:pt x="22874" y="1124"/>
                    </a:lnTo>
                    <a:lnTo>
                      <a:pt x="22444" y="902"/>
                    </a:lnTo>
                    <a:lnTo>
                      <a:pt x="22028" y="722"/>
                    </a:lnTo>
                    <a:lnTo>
                      <a:pt x="21639" y="569"/>
                    </a:lnTo>
                    <a:lnTo>
                      <a:pt x="21293" y="430"/>
                    </a:lnTo>
                    <a:lnTo>
                      <a:pt x="20974" y="333"/>
                    </a:lnTo>
                    <a:lnTo>
                      <a:pt x="20682" y="250"/>
                    </a:lnTo>
                    <a:lnTo>
                      <a:pt x="20447" y="208"/>
                    </a:lnTo>
                    <a:lnTo>
                      <a:pt x="20030" y="153"/>
                    </a:lnTo>
                    <a:lnTo>
                      <a:pt x="19448" y="84"/>
                    </a:lnTo>
                    <a:lnTo>
                      <a:pt x="18727" y="28"/>
                    </a:lnTo>
                    <a:lnTo>
                      <a:pt x="18297" y="14"/>
                    </a:lnTo>
                    <a:lnTo>
                      <a:pt x="17853" y="0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78"/>
              <p:cNvSpPr/>
              <p:nvPr/>
            </p:nvSpPr>
            <p:spPr>
              <a:xfrm>
                <a:off x="4681775" y="441675"/>
                <a:ext cx="791025" cy="952275"/>
              </a:xfrm>
              <a:custGeom>
                <a:rect b="b" l="l" r="r" t="t"/>
                <a:pathLst>
                  <a:path extrusionOk="0" fill="none" h="38091" w="31641">
                    <a:moveTo>
                      <a:pt x="3968" y="8143"/>
                    </a:moveTo>
                    <a:lnTo>
                      <a:pt x="3968" y="8143"/>
                    </a:lnTo>
                    <a:lnTo>
                      <a:pt x="3732" y="8600"/>
                    </a:lnTo>
                    <a:lnTo>
                      <a:pt x="3468" y="9169"/>
                    </a:lnTo>
                    <a:lnTo>
                      <a:pt x="3136" y="9918"/>
                    </a:lnTo>
                    <a:lnTo>
                      <a:pt x="2761" y="10861"/>
                    </a:lnTo>
                    <a:lnTo>
                      <a:pt x="2553" y="11388"/>
                    </a:lnTo>
                    <a:lnTo>
                      <a:pt x="2345" y="11957"/>
                    </a:lnTo>
                    <a:lnTo>
                      <a:pt x="2123" y="12567"/>
                    </a:lnTo>
                    <a:lnTo>
                      <a:pt x="1901" y="13206"/>
                    </a:lnTo>
                    <a:lnTo>
                      <a:pt x="1693" y="13871"/>
                    </a:lnTo>
                    <a:lnTo>
                      <a:pt x="1471" y="14579"/>
                    </a:lnTo>
                    <a:lnTo>
                      <a:pt x="1263" y="15314"/>
                    </a:lnTo>
                    <a:lnTo>
                      <a:pt x="1069" y="16063"/>
                    </a:lnTo>
                    <a:lnTo>
                      <a:pt x="875" y="16854"/>
                    </a:lnTo>
                    <a:lnTo>
                      <a:pt x="694" y="17658"/>
                    </a:lnTo>
                    <a:lnTo>
                      <a:pt x="542" y="18477"/>
                    </a:lnTo>
                    <a:lnTo>
                      <a:pt x="389" y="19309"/>
                    </a:lnTo>
                    <a:lnTo>
                      <a:pt x="264" y="20169"/>
                    </a:lnTo>
                    <a:lnTo>
                      <a:pt x="167" y="21043"/>
                    </a:lnTo>
                    <a:lnTo>
                      <a:pt x="84" y="21930"/>
                    </a:lnTo>
                    <a:lnTo>
                      <a:pt x="28" y="22818"/>
                    </a:lnTo>
                    <a:lnTo>
                      <a:pt x="1" y="23720"/>
                    </a:lnTo>
                    <a:lnTo>
                      <a:pt x="1" y="24621"/>
                    </a:lnTo>
                    <a:lnTo>
                      <a:pt x="28" y="25079"/>
                    </a:lnTo>
                    <a:lnTo>
                      <a:pt x="42" y="25523"/>
                    </a:lnTo>
                    <a:lnTo>
                      <a:pt x="84" y="25981"/>
                    </a:lnTo>
                    <a:lnTo>
                      <a:pt x="126" y="26439"/>
                    </a:lnTo>
                    <a:lnTo>
                      <a:pt x="167" y="26896"/>
                    </a:lnTo>
                    <a:lnTo>
                      <a:pt x="237" y="27340"/>
                    </a:lnTo>
                    <a:lnTo>
                      <a:pt x="306" y="27798"/>
                    </a:lnTo>
                    <a:lnTo>
                      <a:pt x="389" y="28256"/>
                    </a:lnTo>
                    <a:lnTo>
                      <a:pt x="389" y="28256"/>
                    </a:lnTo>
                    <a:lnTo>
                      <a:pt x="472" y="28700"/>
                    </a:lnTo>
                    <a:lnTo>
                      <a:pt x="583" y="29130"/>
                    </a:lnTo>
                    <a:lnTo>
                      <a:pt x="680" y="29546"/>
                    </a:lnTo>
                    <a:lnTo>
                      <a:pt x="791" y="29948"/>
                    </a:lnTo>
                    <a:lnTo>
                      <a:pt x="916" y="30336"/>
                    </a:lnTo>
                    <a:lnTo>
                      <a:pt x="1041" y="30711"/>
                    </a:lnTo>
                    <a:lnTo>
                      <a:pt x="1180" y="31085"/>
                    </a:lnTo>
                    <a:lnTo>
                      <a:pt x="1318" y="31432"/>
                    </a:lnTo>
                    <a:lnTo>
                      <a:pt x="1471" y="31779"/>
                    </a:lnTo>
                    <a:lnTo>
                      <a:pt x="1610" y="32112"/>
                    </a:lnTo>
                    <a:lnTo>
                      <a:pt x="1776" y="32431"/>
                    </a:lnTo>
                    <a:lnTo>
                      <a:pt x="1943" y="32736"/>
                    </a:lnTo>
                    <a:lnTo>
                      <a:pt x="2109" y="33027"/>
                    </a:lnTo>
                    <a:lnTo>
                      <a:pt x="2276" y="33319"/>
                    </a:lnTo>
                    <a:lnTo>
                      <a:pt x="2456" y="33582"/>
                    </a:lnTo>
                    <a:lnTo>
                      <a:pt x="2636" y="33846"/>
                    </a:lnTo>
                    <a:lnTo>
                      <a:pt x="2817" y="34109"/>
                    </a:lnTo>
                    <a:lnTo>
                      <a:pt x="3011" y="34345"/>
                    </a:lnTo>
                    <a:lnTo>
                      <a:pt x="3205" y="34581"/>
                    </a:lnTo>
                    <a:lnTo>
                      <a:pt x="3399" y="34803"/>
                    </a:lnTo>
                    <a:lnTo>
                      <a:pt x="3607" y="35011"/>
                    </a:lnTo>
                    <a:lnTo>
                      <a:pt x="3801" y="35219"/>
                    </a:lnTo>
                    <a:lnTo>
                      <a:pt x="4217" y="35593"/>
                    </a:lnTo>
                    <a:lnTo>
                      <a:pt x="4634" y="35940"/>
                    </a:lnTo>
                    <a:lnTo>
                      <a:pt x="5064" y="36259"/>
                    </a:lnTo>
                    <a:lnTo>
                      <a:pt x="5494" y="36537"/>
                    </a:lnTo>
                    <a:lnTo>
                      <a:pt x="5937" y="36786"/>
                    </a:lnTo>
                    <a:lnTo>
                      <a:pt x="6367" y="37008"/>
                    </a:lnTo>
                    <a:lnTo>
                      <a:pt x="6811" y="37202"/>
                    </a:lnTo>
                    <a:lnTo>
                      <a:pt x="7241" y="37369"/>
                    </a:lnTo>
                    <a:lnTo>
                      <a:pt x="7657" y="37522"/>
                    </a:lnTo>
                    <a:lnTo>
                      <a:pt x="8087" y="37646"/>
                    </a:lnTo>
                    <a:lnTo>
                      <a:pt x="8490" y="37743"/>
                    </a:lnTo>
                    <a:lnTo>
                      <a:pt x="8892" y="37841"/>
                    </a:lnTo>
                    <a:lnTo>
                      <a:pt x="9280" y="37910"/>
                    </a:lnTo>
                    <a:lnTo>
                      <a:pt x="9655" y="37965"/>
                    </a:lnTo>
                    <a:lnTo>
                      <a:pt x="10016" y="38007"/>
                    </a:lnTo>
                    <a:lnTo>
                      <a:pt x="10348" y="38049"/>
                    </a:lnTo>
                    <a:lnTo>
                      <a:pt x="10667" y="38062"/>
                    </a:lnTo>
                    <a:lnTo>
                      <a:pt x="11222" y="38090"/>
                    </a:lnTo>
                    <a:lnTo>
                      <a:pt x="11680" y="38090"/>
                    </a:lnTo>
                    <a:lnTo>
                      <a:pt x="11680" y="38090"/>
                    </a:lnTo>
                    <a:lnTo>
                      <a:pt x="11902" y="38076"/>
                    </a:lnTo>
                    <a:lnTo>
                      <a:pt x="12152" y="38049"/>
                    </a:lnTo>
                    <a:lnTo>
                      <a:pt x="12443" y="37993"/>
                    </a:lnTo>
                    <a:lnTo>
                      <a:pt x="12762" y="37910"/>
                    </a:lnTo>
                    <a:lnTo>
                      <a:pt x="13095" y="37813"/>
                    </a:lnTo>
                    <a:lnTo>
                      <a:pt x="13469" y="37688"/>
                    </a:lnTo>
                    <a:lnTo>
                      <a:pt x="13858" y="37549"/>
                    </a:lnTo>
                    <a:lnTo>
                      <a:pt x="14274" y="37383"/>
                    </a:lnTo>
                    <a:lnTo>
                      <a:pt x="14690" y="37202"/>
                    </a:lnTo>
                    <a:lnTo>
                      <a:pt x="15134" y="37008"/>
                    </a:lnTo>
                    <a:lnTo>
                      <a:pt x="15592" y="36800"/>
                    </a:lnTo>
                    <a:lnTo>
                      <a:pt x="16063" y="36564"/>
                    </a:lnTo>
                    <a:lnTo>
                      <a:pt x="16535" y="36315"/>
                    </a:lnTo>
                    <a:lnTo>
                      <a:pt x="17007" y="36037"/>
                    </a:lnTo>
                    <a:lnTo>
                      <a:pt x="17492" y="35760"/>
                    </a:lnTo>
                    <a:lnTo>
                      <a:pt x="17978" y="35469"/>
                    </a:lnTo>
                    <a:lnTo>
                      <a:pt x="18463" y="35150"/>
                    </a:lnTo>
                    <a:lnTo>
                      <a:pt x="18948" y="34831"/>
                    </a:lnTo>
                    <a:lnTo>
                      <a:pt x="19420" y="34484"/>
                    </a:lnTo>
                    <a:lnTo>
                      <a:pt x="19878" y="34137"/>
                    </a:lnTo>
                    <a:lnTo>
                      <a:pt x="20336" y="33776"/>
                    </a:lnTo>
                    <a:lnTo>
                      <a:pt x="20779" y="33402"/>
                    </a:lnTo>
                    <a:lnTo>
                      <a:pt x="21209" y="33013"/>
                    </a:lnTo>
                    <a:lnTo>
                      <a:pt x="21626" y="32611"/>
                    </a:lnTo>
                    <a:lnTo>
                      <a:pt x="22014" y="32209"/>
                    </a:lnTo>
                    <a:lnTo>
                      <a:pt x="22375" y="31793"/>
                    </a:lnTo>
                    <a:lnTo>
                      <a:pt x="22721" y="31363"/>
                    </a:lnTo>
                    <a:lnTo>
                      <a:pt x="23040" y="30933"/>
                    </a:lnTo>
                    <a:lnTo>
                      <a:pt x="23332" y="30489"/>
                    </a:lnTo>
                    <a:lnTo>
                      <a:pt x="23581" y="30045"/>
                    </a:lnTo>
                    <a:lnTo>
                      <a:pt x="23706" y="29823"/>
                    </a:lnTo>
                    <a:lnTo>
                      <a:pt x="23803" y="29587"/>
                    </a:lnTo>
                    <a:lnTo>
                      <a:pt x="23900" y="29365"/>
                    </a:lnTo>
                    <a:lnTo>
                      <a:pt x="23998" y="29130"/>
                    </a:lnTo>
                    <a:lnTo>
                      <a:pt x="23998" y="29130"/>
                    </a:lnTo>
                    <a:lnTo>
                      <a:pt x="24067" y="29102"/>
                    </a:lnTo>
                    <a:lnTo>
                      <a:pt x="24275" y="29032"/>
                    </a:lnTo>
                    <a:lnTo>
                      <a:pt x="24594" y="28880"/>
                    </a:lnTo>
                    <a:lnTo>
                      <a:pt x="25024" y="28658"/>
                    </a:lnTo>
                    <a:lnTo>
                      <a:pt x="25260" y="28519"/>
                    </a:lnTo>
                    <a:lnTo>
                      <a:pt x="25523" y="28367"/>
                    </a:lnTo>
                    <a:lnTo>
                      <a:pt x="25801" y="28172"/>
                    </a:lnTo>
                    <a:lnTo>
                      <a:pt x="26092" y="27964"/>
                    </a:lnTo>
                    <a:lnTo>
                      <a:pt x="26397" y="27729"/>
                    </a:lnTo>
                    <a:lnTo>
                      <a:pt x="26702" y="27465"/>
                    </a:lnTo>
                    <a:lnTo>
                      <a:pt x="27021" y="27174"/>
                    </a:lnTo>
                    <a:lnTo>
                      <a:pt x="27354" y="26855"/>
                    </a:lnTo>
                    <a:lnTo>
                      <a:pt x="27687" y="26494"/>
                    </a:lnTo>
                    <a:lnTo>
                      <a:pt x="28020" y="26120"/>
                    </a:lnTo>
                    <a:lnTo>
                      <a:pt x="28339" y="25703"/>
                    </a:lnTo>
                    <a:lnTo>
                      <a:pt x="28672" y="25246"/>
                    </a:lnTo>
                    <a:lnTo>
                      <a:pt x="28991" y="24760"/>
                    </a:lnTo>
                    <a:lnTo>
                      <a:pt x="29296" y="24233"/>
                    </a:lnTo>
                    <a:lnTo>
                      <a:pt x="29601" y="23678"/>
                    </a:lnTo>
                    <a:lnTo>
                      <a:pt x="29893" y="23082"/>
                    </a:lnTo>
                    <a:lnTo>
                      <a:pt x="30170" y="22430"/>
                    </a:lnTo>
                    <a:lnTo>
                      <a:pt x="30434" y="21750"/>
                    </a:lnTo>
                    <a:lnTo>
                      <a:pt x="30683" y="21029"/>
                    </a:lnTo>
                    <a:lnTo>
                      <a:pt x="30794" y="20654"/>
                    </a:lnTo>
                    <a:lnTo>
                      <a:pt x="30905" y="20252"/>
                    </a:lnTo>
                    <a:lnTo>
                      <a:pt x="31002" y="19850"/>
                    </a:lnTo>
                    <a:lnTo>
                      <a:pt x="31099" y="19448"/>
                    </a:lnTo>
                    <a:lnTo>
                      <a:pt x="31183" y="19018"/>
                    </a:lnTo>
                    <a:lnTo>
                      <a:pt x="31280" y="18588"/>
                    </a:lnTo>
                    <a:lnTo>
                      <a:pt x="31349" y="18130"/>
                    </a:lnTo>
                    <a:lnTo>
                      <a:pt x="31419" y="17672"/>
                    </a:lnTo>
                    <a:lnTo>
                      <a:pt x="31488" y="17200"/>
                    </a:lnTo>
                    <a:lnTo>
                      <a:pt x="31543" y="16715"/>
                    </a:lnTo>
                    <a:lnTo>
                      <a:pt x="31543" y="16715"/>
                    </a:lnTo>
                    <a:lnTo>
                      <a:pt x="31585" y="16188"/>
                    </a:lnTo>
                    <a:lnTo>
                      <a:pt x="31613" y="15675"/>
                    </a:lnTo>
                    <a:lnTo>
                      <a:pt x="31640" y="15175"/>
                    </a:lnTo>
                    <a:lnTo>
                      <a:pt x="31640" y="14690"/>
                    </a:lnTo>
                    <a:lnTo>
                      <a:pt x="31627" y="14204"/>
                    </a:lnTo>
                    <a:lnTo>
                      <a:pt x="31599" y="13719"/>
                    </a:lnTo>
                    <a:lnTo>
                      <a:pt x="31557" y="13261"/>
                    </a:lnTo>
                    <a:lnTo>
                      <a:pt x="31502" y="12803"/>
                    </a:lnTo>
                    <a:lnTo>
                      <a:pt x="31432" y="12346"/>
                    </a:lnTo>
                    <a:lnTo>
                      <a:pt x="31349" y="11902"/>
                    </a:lnTo>
                    <a:lnTo>
                      <a:pt x="31252" y="11472"/>
                    </a:lnTo>
                    <a:lnTo>
                      <a:pt x="31155" y="11056"/>
                    </a:lnTo>
                    <a:lnTo>
                      <a:pt x="31044" y="10639"/>
                    </a:lnTo>
                    <a:lnTo>
                      <a:pt x="30919" y="10237"/>
                    </a:lnTo>
                    <a:lnTo>
                      <a:pt x="30780" y="9835"/>
                    </a:lnTo>
                    <a:lnTo>
                      <a:pt x="30628" y="9446"/>
                    </a:lnTo>
                    <a:lnTo>
                      <a:pt x="30475" y="9072"/>
                    </a:lnTo>
                    <a:lnTo>
                      <a:pt x="30323" y="8697"/>
                    </a:lnTo>
                    <a:lnTo>
                      <a:pt x="30142" y="8337"/>
                    </a:lnTo>
                    <a:lnTo>
                      <a:pt x="29962" y="7990"/>
                    </a:lnTo>
                    <a:lnTo>
                      <a:pt x="29782" y="7643"/>
                    </a:lnTo>
                    <a:lnTo>
                      <a:pt x="29574" y="7296"/>
                    </a:lnTo>
                    <a:lnTo>
                      <a:pt x="29379" y="6977"/>
                    </a:lnTo>
                    <a:lnTo>
                      <a:pt x="29171" y="6658"/>
                    </a:lnTo>
                    <a:lnTo>
                      <a:pt x="28949" y="6339"/>
                    </a:lnTo>
                    <a:lnTo>
                      <a:pt x="28728" y="6034"/>
                    </a:lnTo>
                    <a:lnTo>
                      <a:pt x="28506" y="5743"/>
                    </a:lnTo>
                    <a:lnTo>
                      <a:pt x="28284" y="5452"/>
                    </a:lnTo>
                    <a:lnTo>
                      <a:pt x="28048" y="5174"/>
                    </a:lnTo>
                    <a:lnTo>
                      <a:pt x="27798" y="4911"/>
                    </a:lnTo>
                    <a:lnTo>
                      <a:pt x="27313" y="4384"/>
                    </a:lnTo>
                    <a:lnTo>
                      <a:pt x="26813" y="3898"/>
                    </a:lnTo>
                    <a:lnTo>
                      <a:pt x="26314" y="3454"/>
                    </a:lnTo>
                    <a:lnTo>
                      <a:pt x="25815" y="3024"/>
                    </a:lnTo>
                    <a:lnTo>
                      <a:pt x="25301" y="2636"/>
                    </a:lnTo>
                    <a:lnTo>
                      <a:pt x="24802" y="2275"/>
                    </a:lnTo>
                    <a:lnTo>
                      <a:pt x="24303" y="1942"/>
                    </a:lnTo>
                    <a:lnTo>
                      <a:pt x="23803" y="1637"/>
                    </a:lnTo>
                    <a:lnTo>
                      <a:pt x="23332" y="1360"/>
                    </a:lnTo>
                    <a:lnTo>
                      <a:pt x="22874" y="1124"/>
                    </a:lnTo>
                    <a:lnTo>
                      <a:pt x="22444" y="902"/>
                    </a:lnTo>
                    <a:lnTo>
                      <a:pt x="22028" y="722"/>
                    </a:lnTo>
                    <a:lnTo>
                      <a:pt x="21639" y="569"/>
                    </a:lnTo>
                    <a:lnTo>
                      <a:pt x="21293" y="430"/>
                    </a:lnTo>
                    <a:lnTo>
                      <a:pt x="20974" y="333"/>
                    </a:lnTo>
                    <a:lnTo>
                      <a:pt x="20682" y="250"/>
                    </a:lnTo>
                    <a:lnTo>
                      <a:pt x="20447" y="208"/>
                    </a:lnTo>
                    <a:lnTo>
                      <a:pt x="20447" y="208"/>
                    </a:lnTo>
                    <a:lnTo>
                      <a:pt x="20030" y="153"/>
                    </a:lnTo>
                    <a:lnTo>
                      <a:pt x="19448" y="84"/>
                    </a:lnTo>
                    <a:lnTo>
                      <a:pt x="18727" y="28"/>
                    </a:lnTo>
                    <a:lnTo>
                      <a:pt x="18297" y="14"/>
                    </a:lnTo>
                    <a:lnTo>
                      <a:pt x="17853" y="0"/>
                    </a:lnTo>
                    <a:lnTo>
                      <a:pt x="17381" y="14"/>
                    </a:lnTo>
                    <a:lnTo>
                      <a:pt x="16882" y="28"/>
                    </a:lnTo>
                    <a:lnTo>
                      <a:pt x="16355" y="56"/>
                    </a:lnTo>
                    <a:lnTo>
                      <a:pt x="15800" y="111"/>
                    </a:lnTo>
                    <a:lnTo>
                      <a:pt x="15231" y="181"/>
                    </a:lnTo>
                    <a:lnTo>
                      <a:pt x="14648" y="264"/>
                    </a:lnTo>
                    <a:lnTo>
                      <a:pt x="14052" y="389"/>
                    </a:lnTo>
                    <a:lnTo>
                      <a:pt x="13442" y="527"/>
                    </a:lnTo>
                    <a:lnTo>
                      <a:pt x="12818" y="694"/>
                    </a:lnTo>
                    <a:lnTo>
                      <a:pt x="12193" y="902"/>
                    </a:lnTo>
                    <a:lnTo>
                      <a:pt x="11569" y="1138"/>
                    </a:lnTo>
                    <a:lnTo>
                      <a:pt x="10931" y="1401"/>
                    </a:lnTo>
                    <a:lnTo>
                      <a:pt x="10612" y="1554"/>
                    </a:lnTo>
                    <a:lnTo>
                      <a:pt x="10293" y="1706"/>
                    </a:lnTo>
                    <a:lnTo>
                      <a:pt x="9974" y="1873"/>
                    </a:lnTo>
                    <a:lnTo>
                      <a:pt x="9655" y="2053"/>
                    </a:lnTo>
                    <a:lnTo>
                      <a:pt x="9350" y="2247"/>
                    </a:lnTo>
                    <a:lnTo>
                      <a:pt x="9031" y="2442"/>
                    </a:lnTo>
                    <a:lnTo>
                      <a:pt x="8726" y="2650"/>
                    </a:lnTo>
                    <a:lnTo>
                      <a:pt x="8407" y="2872"/>
                    </a:lnTo>
                    <a:lnTo>
                      <a:pt x="8101" y="3107"/>
                    </a:lnTo>
                    <a:lnTo>
                      <a:pt x="7796" y="3343"/>
                    </a:lnTo>
                    <a:lnTo>
                      <a:pt x="7491" y="3607"/>
                    </a:lnTo>
                    <a:lnTo>
                      <a:pt x="7200" y="3870"/>
                    </a:lnTo>
                    <a:lnTo>
                      <a:pt x="6895" y="4148"/>
                    </a:lnTo>
                    <a:lnTo>
                      <a:pt x="6603" y="4439"/>
                    </a:lnTo>
                    <a:lnTo>
                      <a:pt x="6326" y="4744"/>
                    </a:lnTo>
                    <a:lnTo>
                      <a:pt x="6035" y="5063"/>
                    </a:lnTo>
                    <a:lnTo>
                      <a:pt x="5757" y="5396"/>
                    </a:lnTo>
                    <a:lnTo>
                      <a:pt x="5480" y="5743"/>
                    </a:lnTo>
                    <a:lnTo>
                      <a:pt x="5216" y="6117"/>
                    </a:lnTo>
                    <a:lnTo>
                      <a:pt x="4953" y="6492"/>
                    </a:lnTo>
                    <a:lnTo>
                      <a:pt x="4689" y="6880"/>
                    </a:lnTo>
                    <a:lnTo>
                      <a:pt x="4439" y="7283"/>
                    </a:lnTo>
                    <a:lnTo>
                      <a:pt x="4204" y="7699"/>
                    </a:lnTo>
                    <a:lnTo>
                      <a:pt x="3968" y="814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78"/>
              <p:cNvSpPr/>
              <p:nvPr/>
            </p:nvSpPr>
            <p:spPr>
              <a:xfrm>
                <a:off x="5018150" y="980225"/>
                <a:ext cx="357900" cy="348525"/>
              </a:xfrm>
              <a:custGeom>
                <a:rect b="b" l="l" r="r" t="t"/>
                <a:pathLst>
                  <a:path extrusionOk="0" h="13941" w="14316">
                    <a:moveTo>
                      <a:pt x="7366" y="0"/>
                    </a:moveTo>
                    <a:lnTo>
                      <a:pt x="6992" y="14"/>
                    </a:lnTo>
                    <a:lnTo>
                      <a:pt x="6617" y="42"/>
                    </a:lnTo>
                    <a:lnTo>
                      <a:pt x="6243" y="83"/>
                    </a:lnTo>
                    <a:lnTo>
                      <a:pt x="5882" y="153"/>
                    </a:lnTo>
                    <a:lnTo>
                      <a:pt x="5535" y="236"/>
                    </a:lnTo>
                    <a:lnTo>
                      <a:pt x="5174" y="333"/>
                    </a:lnTo>
                    <a:lnTo>
                      <a:pt x="4842" y="444"/>
                    </a:lnTo>
                    <a:lnTo>
                      <a:pt x="4509" y="569"/>
                    </a:lnTo>
                    <a:lnTo>
                      <a:pt x="4176" y="721"/>
                    </a:lnTo>
                    <a:lnTo>
                      <a:pt x="3857" y="888"/>
                    </a:lnTo>
                    <a:lnTo>
                      <a:pt x="3552" y="1054"/>
                    </a:lnTo>
                    <a:lnTo>
                      <a:pt x="3246" y="1248"/>
                    </a:lnTo>
                    <a:lnTo>
                      <a:pt x="2955" y="1443"/>
                    </a:lnTo>
                    <a:lnTo>
                      <a:pt x="2678" y="1665"/>
                    </a:lnTo>
                    <a:lnTo>
                      <a:pt x="2414" y="1887"/>
                    </a:lnTo>
                    <a:lnTo>
                      <a:pt x="2164" y="2136"/>
                    </a:lnTo>
                    <a:lnTo>
                      <a:pt x="1915" y="2386"/>
                    </a:lnTo>
                    <a:lnTo>
                      <a:pt x="1679" y="2649"/>
                    </a:lnTo>
                    <a:lnTo>
                      <a:pt x="1471" y="2913"/>
                    </a:lnTo>
                    <a:lnTo>
                      <a:pt x="1263" y="3204"/>
                    </a:lnTo>
                    <a:lnTo>
                      <a:pt x="1069" y="3496"/>
                    </a:lnTo>
                    <a:lnTo>
                      <a:pt x="888" y="3801"/>
                    </a:lnTo>
                    <a:lnTo>
                      <a:pt x="722" y="4106"/>
                    </a:lnTo>
                    <a:lnTo>
                      <a:pt x="583" y="4439"/>
                    </a:lnTo>
                    <a:lnTo>
                      <a:pt x="444" y="4758"/>
                    </a:lnTo>
                    <a:lnTo>
                      <a:pt x="333" y="5105"/>
                    </a:lnTo>
                    <a:lnTo>
                      <a:pt x="236" y="5438"/>
                    </a:lnTo>
                    <a:lnTo>
                      <a:pt x="153" y="5798"/>
                    </a:lnTo>
                    <a:lnTo>
                      <a:pt x="84" y="6159"/>
                    </a:lnTo>
                    <a:lnTo>
                      <a:pt x="42" y="6519"/>
                    </a:lnTo>
                    <a:lnTo>
                      <a:pt x="14" y="6880"/>
                    </a:lnTo>
                    <a:lnTo>
                      <a:pt x="1" y="7255"/>
                    </a:lnTo>
                    <a:lnTo>
                      <a:pt x="1" y="7532"/>
                    </a:lnTo>
                    <a:lnTo>
                      <a:pt x="28" y="7809"/>
                    </a:lnTo>
                    <a:lnTo>
                      <a:pt x="42" y="8087"/>
                    </a:lnTo>
                    <a:lnTo>
                      <a:pt x="84" y="8364"/>
                    </a:lnTo>
                    <a:lnTo>
                      <a:pt x="125" y="8628"/>
                    </a:lnTo>
                    <a:lnTo>
                      <a:pt x="195" y="8891"/>
                    </a:lnTo>
                    <a:lnTo>
                      <a:pt x="250" y="9155"/>
                    </a:lnTo>
                    <a:lnTo>
                      <a:pt x="333" y="9419"/>
                    </a:lnTo>
                    <a:lnTo>
                      <a:pt x="417" y="9668"/>
                    </a:lnTo>
                    <a:lnTo>
                      <a:pt x="514" y="9918"/>
                    </a:lnTo>
                    <a:lnTo>
                      <a:pt x="611" y="10154"/>
                    </a:lnTo>
                    <a:lnTo>
                      <a:pt x="722" y="10403"/>
                    </a:lnTo>
                    <a:lnTo>
                      <a:pt x="847" y="10639"/>
                    </a:lnTo>
                    <a:lnTo>
                      <a:pt x="972" y="10861"/>
                    </a:lnTo>
                    <a:lnTo>
                      <a:pt x="1110" y="11097"/>
                    </a:lnTo>
                    <a:lnTo>
                      <a:pt x="1263" y="11305"/>
                    </a:lnTo>
                    <a:lnTo>
                      <a:pt x="1415" y="11527"/>
                    </a:lnTo>
                    <a:lnTo>
                      <a:pt x="1568" y="11735"/>
                    </a:lnTo>
                    <a:lnTo>
                      <a:pt x="1734" y="11929"/>
                    </a:lnTo>
                    <a:lnTo>
                      <a:pt x="1915" y="12137"/>
                    </a:lnTo>
                    <a:lnTo>
                      <a:pt x="2095" y="12318"/>
                    </a:lnTo>
                    <a:lnTo>
                      <a:pt x="2289" y="12498"/>
                    </a:lnTo>
                    <a:lnTo>
                      <a:pt x="2483" y="12678"/>
                    </a:lnTo>
                    <a:lnTo>
                      <a:pt x="2678" y="12845"/>
                    </a:lnTo>
                    <a:lnTo>
                      <a:pt x="2886" y="13011"/>
                    </a:lnTo>
                    <a:lnTo>
                      <a:pt x="3108" y="13164"/>
                    </a:lnTo>
                    <a:lnTo>
                      <a:pt x="3330" y="13316"/>
                    </a:lnTo>
                    <a:lnTo>
                      <a:pt x="3552" y="13455"/>
                    </a:lnTo>
                    <a:lnTo>
                      <a:pt x="3773" y="13594"/>
                    </a:lnTo>
                    <a:lnTo>
                      <a:pt x="4009" y="13719"/>
                    </a:lnTo>
                    <a:lnTo>
                      <a:pt x="4259" y="13829"/>
                    </a:lnTo>
                    <a:lnTo>
                      <a:pt x="4509" y="13940"/>
                    </a:lnTo>
                    <a:lnTo>
                      <a:pt x="4994" y="13621"/>
                    </a:lnTo>
                    <a:lnTo>
                      <a:pt x="5466" y="13302"/>
                    </a:lnTo>
                    <a:lnTo>
                      <a:pt x="5951" y="12956"/>
                    </a:lnTo>
                    <a:lnTo>
                      <a:pt x="6409" y="12609"/>
                    </a:lnTo>
                    <a:lnTo>
                      <a:pt x="6867" y="12248"/>
                    </a:lnTo>
                    <a:lnTo>
                      <a:pt x="7311" y="11860"/>
                    </a:lnTo>
                    <a:lnTo>
                      <a:pt x="7741" y="11485"/>
                    </a:lnTo>
                    <a:lnTo>
                      <a:pt x="8157" y="11083"/>
                    </a:lnTo>
                    <a:lnTo>
                      <a:pt x="8545" y="10667"/>
                    </a:lnTo>
                    <a:lnTo>
                      <a:pt x="8920" y="10251"/>
                    </a:lnTo>
                    <a:lnTo>
                      <a:pt x="9266" y="9835"/>
                    </a:lnTo>
                    <a:lnTo>
                      <a:pt x="9585" y="9391"/>
                    </a:lnTo>
                    <a:lnTo>
                      <a:pt x="9877" y="8961"/>
                    </a:lnTo>
                    <a:lnTo>
                      <a:pt x="10126" y="8503"/>
                    </a:lnTo>
                    <a:lnTo>
                      <a:pt x="10251" y="8281"/>
                    </a:lnTo>
                    <a:lnTo>
                      <a:pt x="10348" y="8045"/>
                    </a:lnTo>
                    <a:lnTo>
                      <a:pt x="10445" y="7823"/>
                    </a:lnTo>
                    <a:lnTo>
                      <a:pt x="10543" y="7588"/>
                    </a:lnTo>
                    <a:lnTo>
                      <a:pt x="10626" y="7560"/>
                    </a:lnTo>
                    <a:lnTo>
                      <a:pt x="10862" y="7463"/>
                    </a:lnTo>
                    <a:lnTo>
                      <a:pt x="11236" y="7296"/>
                    </a:lnTo>
                    <a:lnTo>
                      <a:pt x="11458" y="7171"/>
                    </a:lnTo>
                    <a:lnTo>
                      <a:pt x="11722" y="7033"/>
                    </a:lnTo>
                    <a:lnTo>
                      <a:pt x="11985" y="6866"/>
                    </a:lnTo>
                    <a:lnTo>
                      <a:pt x="12290" y="6672"/>
                    </a:lnTo>
                    <a:lnTo>
                      <a:pt x="12595" y="6450"/>
                    </a:lnTo>
                    <a:lnTo>
                      <a:pt x="12928" y="6200"/>
                    </a:lnTo>
                    <a:lnTo>
                      <a:pt x="13261" y="5909"/>
                    </a:lnTo>
                    <a:lnTo>
                      <a:pt x="13608" y="5590"/>
                    </a:lnTo>
                    <a:lnTo>
                      <a:pt x="13969" y="5243"/>
                    </a:lnTo>
                    <a:lnTo>
                      <a:pt x="14315" y="4855"/>
                    </a:lnTo>
                    <a:lnTo>
                      <a:pt x="14218" y="4591"/>
                    </a:lnTo>
                    <a:lnTo>
                      <a:pt x="14107" y="4328"/>
                    </a:lnTo>
                    <a:lnTo>
                      <a:pt x="13996" y="4078"/>
                    </a:lnTo>
                    <a:lnTo>
                      <a:pt x="13858" y="3828"/>
                    </a:lnTo>
                    <a:lnTo>
                      <a:pt x="13719" y="3593"/>
                    </a:lnTo>
                    <a:lnTo>
                      <a:pt x="13580" y="3357"/>
                    </a:lnTo>
                    <a:lnTo>
                      <a:pt x="13428" y="3135"/>
                    </a:lnTo>
                    <a:lnTo>
                      <a:pt x="13261" y="2899"/>
                    </a:lnTo>
                    <a:lnTo>
                      <a:pt x="13095" y="2691"/>
                    </a:lnTo>
                    <a:lnTo>
                      <a:pt x="12914" y="2483"/>
                    </a:lnTo>
                    <a:lnTo>
                      <a:pt x="12720" y="2275"/>
                    </a:lnTo>
                    <a:lnTo>
                      <a:pt x="12526" y="2081"/>
                    </a:lnTo>
                    <a:lnTo>
                      <a:pt x="12318" y="1887"/>
                    </a:lnTo>
                    <a:lnTo>
                      <a:pt x="12110" y="1706"/>
                    </a:lnTo>
                    <a:lnTo>
                      <a:pt x="11902" y="1540"/>
                    </a:lnTo>
                    <a:lnTo>
                      <a:pt x="11666" y="1373"/>
                    </a:lnTo>
                    <a:lnTo>
                      <a:pt x="11444" y="1221"/>
                    </a:lnTo>
                    <a:lnTo>
                      <a:pt x="11208" y="1068"/>
                    </a:lnTo>
                    <a:lnTo>
                      <a:pt x="10959" y="929"/>
                    </a:lnTo>
                    <a:lnTo>
                      <a:pt x="10709" y="791"/>
                    </a:lnTo>
                    <a:lnTo>
                      <a:pt x="10459" y="680"/>
                    </a:lnTo>
                    <a:lnTo>
                      <a:pt x="10210" y="555"/>
                    </a:lnTo>
                    <a:lnTo>
                      <a:pt x="9946" y="458"/>
                    </a:lnTo>
                    <a:lnTo>
                      <a:pt x="9669" y="361"/>
                    </a:lnTo>
                    <a:lnTo>
                      <a:pt x="9391" y="277"/>
                    </a:lnTo>
                    <a:lnTo>
                      <a:pt x="9114" y="208"/>
                    </a:lnTo>
                    <a:lnTo>
                      <a:pt x="8836" y="153"/>
                    </a:lnTo>
                    <a:lnTo>
                      <a:pt x="8545" y="97"/>
                    </a:lnTo>
                    <a:lnTo>
                      <a:pt x="8268" y="56"/>
                    </a:lnTo>
                    <a:lnTo>
                      <a:pt x="7963" y="28"/>
                    </a:lnTo>
                    <a:lnTo>
                      <a:pt x="7671" y="14"/>
                    </a:lnTo>
                    <a:lnTo>
                      <a:pt x="7366" y="0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78"/>
              <p:cNvSpPr/>
              <p:nvPr/>
            </p:nvSpPr>
            <p:spPr>
              <a:xfrm>
                <a:off x="4681775" y="1026000"/>
                <a:ext cx="120350" cy="266000"/>
              </a:xfrm>
              <a:custGeom>
                <a:rect b="b" l="l" r="r" t="t"/>
                <a:pathLst>
                  <a:path extrusionOk="0" h="10640" w="4814">
                    <a:moveTo>
                      <a:pt x="15" y="0"/>
                    </a:moveTo>
                    <a:lnTo>
                      <a:pt x="1" y="610"/>
                    </a:lnTo>
                    <a:lnTo>
                      <a:pt x="15" y="1221"/>
                    </a:lnTo>
                    <a:lnTo>
                      <a:pt x="28" y="1831"/>
                    </a:lnTo>
                    <a:lnTo>
                      <a:pt x="70" y="2441"/>
                    </a:lnTo>
                    <a:lnTo>
                      <a:pt x="126" y="3052"/>
                    </a:lnTo>
                    <a:lnTo>
                      <a:pt x="195" y="3662"/>
                    </a:lnTo>
                    <a:lnTo>
                      <a:pt x="278" y="4272"/>
                    </a:lnTo>
                    <a:lnTo>
                      <a:pt x="389" y="4883"/>
                    </a:lnTo>
                    <a:lnTo>
                      <a:pt x="486" y="5340"/>
                    </a:lnTo>
                    <a:lnTo>
                      <a:pt x="583" y="5784"/>
                    </a:lnTo>
                    <a:lnTo>
                      <a:pt x="694" y="6214"/>
                    </a:lnTo>
                    <a:lnTo>
                      <a:pt x="819" y="6630"/>
                    </a:lnTo>
                    <a:lnTo>
                      <a:pt x="944" y="7047"/>
                    </a:lnTo>
                    <a:lnTo>
                      <a:pt x="1083" y="7435"/>
                    </a:lnTo>
                    <a:lnTo>
                      <a:pt x="1221" y="7809"/>
                    </a:lnTo>
                    <a:lnTo>
                      <a:pt x="1360" y="8170"/>
                    </a:lnTo>
                    <a:lnTo>
                      <a:pt x="1513" y="8517"/>
                    </a:lnTo>
                    <a:lnTo>
                      <a:pt x="1679" y="8864"/>
                    </a:lnTo>
                    <a:lnTo>
                      <a:pt x="1846" y="9183"/>
                    </a:lnTo>
                    <a:lnTo>
                      <a:pt x="2012" y="9502"/>
                    </a:lnTo>
                    <a:lnTo>
                      <a:pt x="2192" y="9807"/>
                    </a:lnTo>
                    <a:lnTo>
                      <a:pt x="2373" y="10084"/>
                    </a:lnTo>
                    <a:lnTo>
                      <a:pt x="2567" y="10362"/>
                    </a:lnTo>
                    <a:lnTo>
                      <a:pt x="2761" y="10639"/>
                    </a:lnTo>
                    <a:lnTo>
                      <a:pt x="2983" y="10417"/>
                    </a:lnTo>
                    <a:lnTo>
                      <a:pt x="3205" y="10181"/>
                    </a:lnTo>
                    <a:lnTo>
                      <a:pt x="3413" y="9946"/>
                    </a:lnTo>
                    <a:lnTo>
                      <a:pt x="3607" y="9696"/>
                    </a:lnTo>
                    <a:lnTo>
                      <a:pt x="3801" y="9432"/>
                    </a:lnTo>
                    <a:lnTo>
                      <a:pt x="3968" y="9155"/>
                    </a:lnTo>
                    <a:lnTo>
                      <a:pt x="4120" y="8878"/>
                    </a:lnTo>
                    <a:lnTo>
                      <a:pt x="4259" y="8600"/>
                    </a:lnTo>
                    <a:lnTo>
                      <a:pt x="4384" y="8295"/>
                    </a:lnTo>
                    <a:lnTo>
                      <a:pt x="4495" y="7990"/>
                    </a:lnTo>
                    <a:lnTo>
                      <a:pt x="4592" y="7685"/>
                    </a:lnTo>
                    <a:lnTo>
                      <a:pt x="4675" y="7366"/>
                    </a:lnTo>
                    <a:lnTo>
                      <a:pt x="4731" y="7047"/>
                    </a:lnTo>
                    <a:lnTo>
                      <a:pt x="4786" y="6714"/>
                    </a:lnTo>
                    <a:lnTo>
                      <a:pt x="4814" y="6381"/>
                    </a:lnTo>
                    <a:lnTo>
                      <a:pt x="4814" y="6048"/>
                    </a:lnTo>
                    <a:lnTo>
                      <a:pt x="4814" y="5770"/>
                    </a:lnTo>
                    <a:lnTo>
                      <a:pt x="4800" y="5493"/>
                    </a:lnTo>
                    <a:lnTo>
                      <a:pt x="4772" y="5229"/>
                    </a:lnTo>
                    <a:lnTo>
                      <a:pt x="4731" y="4966"/>
                    </a:lnTo>
                    <a:lnTo>
                      <a:pt x="4675" y="4716"/>
                    </a:lnTo>
                    <a:lnTo>
                      <a:pt x="4606" y="4453"/>
                    </a:lnTo>
                    <a:lnTo>
                      <a:pt x="4537" y="4203"/>
                    </a:lnTo>
                    <a:lnTo>
                      <a:pt x="4453" y="3953"/>
                    </a:lnTo>
                    <a:lnTo>
                      <a:pt x="4356" y="3717"/>
                    </a:lnTo>
                    <a:lnTo>
                      <a:pt x="4259" y="3482"/>
                    </a:lnTo>
                    <a:lnTo>
                      <a:pt x="4148" y="3246"/>
                    </a:lnTo>
                    <a:lnTo>
                      <a:pt x="4023" y="3024"/>
                    </a:lnTo>
                    <a:lnTo>
                      <a:pt x="3898" y="2802"/>
                    </a:lnTo>
                    <a:lnTo>
                      <a:pt x="3760" y="2594"/>
                    </a:lnTo>
                    <a:lnTo>
                      <a:pt x="3607" y="2372"/>
                    </a:lnTo>
                    <a:lnTo>
                      <a:pt x="3455" y="2178"/>
                    </a:lnTo>
                    <a:lnTo>
                      <a:pt x="3288" y="1984"/>
                    </a:lnTo>
                    <a:lnTo>
                      <a:pt x="3108" y="1789"/>
                    </a:lnTo>
                    <a:lnTo>
                      <a:pt x="2927" y="1609"/>
                    </a:lnTo>
                    <a:lnTo>
                      <a:pt x="2747" y="1443"/>
                    </a:lnTo>
                    <a:lnTo>
                      <a:pt x="2553" y="1262"/>
                    </a:lnTo>
                    <a:lnTo>
                      <a:pt x="2345" y="1110"/>
                    </a:lnTo>
                    <a:lnTo>
                      <a:pt x="2137" y="957"/>
                    </a:lnTo>
                    <a:lnTo>
                      <a:pt x="1929" y="818"/>
                    </a:lnTo>
                    <a:lnTo>
                      <a:pt x="1707" y="680"/>
                    </a:lnTo>
                    <a:lnTo>
                      <a:pt x="1485" y="555"/>
                    </a:lnTo>
                    <a:lnTo>
                      <a:pt x="1249" y="444"/>
                    </a:lnTo>
                    <a:lnTo>
                      <a:pt x="1013" y="333"/>
                    </a:lnTo>
                    <a:lnTo>
                      <a:pt x="764" y="236"/>
                    </a:lnTo>
                    <a:lnTo>
                      <a:pt x="514" y="139"/>
                    </a:lnTo>
                    <a:lnTo>
                      <a:pt x="264" y="6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78"/>
              <p:cNvSpPr/>
              <p:nvPr/>
            </p:nvSpPr>
            <p:spPr>
              <a:xfrm>
                <a:off x="4817025" y="778050"/>
                <a:ext cx="129375" cy="304500"/>
              </a:xfrm>
              <a:custGeom>
                <a:rect b="b" l="l" r="r" t="t"/>
                <a:pathLst>
                  <a:path extrusionOk="0" h="12180" w="5175">
                    <a:moveTo>
                      <a:pt x="195" y="0"/>
                    </a:moveTo>
                    <a:lnTo>
                      <a:pt x="111" y="28"/>
                    </a:lnTo>
                    <a:lnTo>
                      <a:pt x="42" y="70"/>
                    </a:lnTo>
                    <a:lnTo>
                      <a:pt x="14" y="111"/>
                    </a:lnTo>
                    <a:lnTo>
                      <a:pt x="0" y="153"/>
                    </a:lnTo>
                    <a:lnTo>
                      <a:pt x="0" y="194"/>
                    </a:lnTo>
                    <a:lnTo>
                      <a:pt x="0" y="236"/>
                    </a:lnTo>
                    <a:lnTo>
                      <a:pt x="28" y="319"/>
                    </a:lnTo>
                    <a:lnTo>
                      <a:pt x="84" y="375"/>
                    </a:lnTo>
                    <a:lnTo>
                      <a:pt x="125" y="402"/>
                    </a:lnTo>
                    <a:lnTo>
                      <a:pt x="167" y="416"/>
                    </a:lnTo>
                    <a:lnTo>
                      <a:pt x="417" y="486"/>
                    </a:lnTo>
                    <a:lnTo>
                      <a:pt x="652" y="569"/>
                    </a:lnTo>
                    <a:lnTo>
                      <a:pt x="874" y="666"/>
                    </a:lnTo>
                    <a:lnTo>
                      <a:pt x="1096" y="763"/>
                    </a:lnTo>
                    <a:lnTo>
                      <a:pt x="1304" y="874"/>
                    </a:lnTo>
                    <a:lnTo>
                      <a:pt x="1512" y="999"/>
                    </a:lnTo>
                    <a:lnTo>
                      <a:pt x="1693" y="1138"/>
                    </a:lnTo>
                    <a:lnTo>
                      <a:pt x="1873" y="1276"/>
                    </a:lnTo>
                    <a:lnTo>
                      <a:pt x="2039" y="1429"/>
                    </a:lnTo>
                    <a:lnTo>
                      <a:pt x="2206" y="1582"/>
                    </a:lnTo>
                    <a:lnTo>
                      <a:pt x="2358" y="1762"/>
                    </a:lnTo>
                    <a:lnTo>
                      <a:pt x="2483" y="1942"/>
                    </a:lnTo>
                    <a:lnTo>
                      <a:pt x="2622" y="2136"/>
                    </a:lnTo>
                    <a:lnTo>
                      <a:pt x="2733" y="2331"/>
                    </a:lnTo>
                    <a:lnTo>
                      <a:pt x="2844" y="2539"/>
                    </a:lnTo>
                    <a:lnTo>
                      <a:pt x="2941" y="2761"/>
                    </a:lnTo>
                    <a:lnTo>
                      <a:pt x="3052" y="3052"/>
                    </a:lnTo>
                    <a:lnTo>
                      <a:pt x="3149" y="3399"/>
                    </a:lnTo>
                    <a:lnTo>
                      <a:pt x="3232" y="3801"/>
                    </a:lnTo>
                    <a:lnTo>
                      <a:pt x="3316" y="4231"/>
                    </a:lnTo>
                    <a:lnTo>
                      <a:pt x="3371" y="4689"/>
                    </a:lnTo>
                    <a:lnTo>
                      <a:pt x="3413" y="5188"/>
                    </a:lnTo>
                    <a:lnTo>
                      <a:pt x="3427" y="5701"/>
                    </a:lnTo>
                    <a:lnTo>
                      <a:pt x="3413" y="6242"/>
                    </a:lnTo>
                    <a:lnTo>
                      <a:pt x="3385" y="6506"/>
                    </a:lnTo>
                    <a:lnTo>
                      <a:pt x="3357" y="6783"/>
                    </a:lnTo>
                    <a:lnTo>
                      <a:pt x="3329" y="7061"/>
                    </a:lnTo>
                    <a:lnTo>
                      <a:pt x="3274" y="7324"/>
                    </a:lnTo>
                    <a:lnTo>
                      <a:pt x="3218" y="7602"/>
                    </a:lnTo>
                    <a:lnTo>
                      <a:pt x="3149" y="7879"/>
                    </a:lnTo>
                    <a:lnTo>
                      <a:pt x="3066" y="8143"/>
                    </a:lnTo>
                    <a:lnTo>
                      <a:pt x="2969" y="8420"/>
                    </a:lnTo>
                    <a:lnTo>
                      <a:pt x="2872" y="8684"/>
                    </a:lnTo>
                    <a:lnTo>
                      <a:pt x="2747" y="8947"/>
                    </a:lnTo>
                    <a:lnTo>
                      <a:pt x="2622" y="9197"/>
                    </a:lnTo>
                    <a:lnTo>
                      <a:pt x="2483" y="9446"/>
                    </a:lnTo>
                    <a:lnTo>
                      <a:pt x="2317" y="9696"/>
                    </a:lnTo>
                    <a:lnTo>
                      <a:pt x="2150" y="9932"/>
                    </a:lnTo>
                    <a:lnTo>
                      <a:pt x="1956" y="10168"/>
                    </a:lnTo>
                    <a:lnTo>
                      <a:pt x="1748" y="10390"/>
                    </a:lnTo>
                    <a:lnTo>
                      <a:pt x="1707" y="10445"/>
                    </a:lnTo>
                    <a:lnTo>
                      <a:pt x="1693" y="10501"/>
                    </a:lnTo>
                    <a:lnTo>
                      <a:pt x="1679" y="10667"/>
                    </a:lnTo>
                    <a:lnTo>
                      <a:pt x="1707" y="10861"/>
                    </a:lnTo>
                    <a:lnTo>
                      <a:pt x="1720" y="10958"/>
                    </a:lnTo>
                    <a:lnTo>
                      <a:pt x="1762" y="11069"/>
                    </a:lnTo>
                    <a:lnTo>
                      <a:pt x="1804" y="11180"/>
                    </a:lnTo>
                    <a:lnTo>
                      <a:pt x="1859" y="11291"/>
                    </a:lnTo>
                    <a:lnTo>
                      <a:pt x="1928" y="11402"/>
                    </a:lnTo>
                    <a:lnTo>
                      <a:pt x="1998" y="11499"/>
                    </a:lnTo>
                    <a:lnTo>
                      <a:pt x="2095" y="11610"/>
                    </a:lnTo>
                    <a:lnTo>
                      <a:pt x="2206" y="11707"/>
                    </a:lnTo>
                    <a:lnTo>
                      <a:pt x="2331" y="11804"/>
                    </a:lnTo>
                    <a:lnTo>
                      <a:pt x="2469" y="11902"/>
                    </a:lnTo>
                    <a:lnTo>
                      <a:pt x="2636" y="11985"/>
                    </a:lnTo>
                    <a:lnTo>
                      <a:pt x="2816" y="12054"/>
                    </a:lnTo>
                    <a:lnTo>
                      <a:pt x="2997" y="12110"/>
                    </a:lnTo>
                    <a:lnTo>
                      <a:pt x="3177" y="12151"/>
                    </a:lnTo>
                    <a:lnTo>
                      <a:pt x="3343" y="12165"/>
                    </a:lnTo>
                    <a:lnTo>
                      <a:pt x="3510" y="12179"/>
                    </a:lnTo>
                    <a:lnTo>
                      <a:pt x="3690" y="12165"/>
                    </a:lnTo>
                    <a:lnTo>
                      <a:pt x="3857" y="12151"/>
                    </a:lnTo>
                    <a:lnTo>
                      <a:pt x="4009" y="12110"/>
                    </a:lnTo>
                    <a:lnTo>
                      <a:pt x="4162" y="12068"/>
                    </a:lnTo>
                    <a:lnTo>
                      <a:pt x="4300" y="12013"/>
                    </a:lnTo>
                    <a:lnTo>
                      <a:pt x="4425" y="11957"/>
                    </a:lnTo>
                    <a:lnTo>
                      <a:pt x="4661" y="11818"/>
                    </a:lnTo>
                    <a:lnTo>
                      <a:pt x="4855" y="11680"/>
                    </a:lnTo>
                    <a:lnTo>
                      <a:pt x="4994" y="11569"/>
                    </a:lnTo>
                    <a:lnTo>
                      <a:pt x="5133" y="11430"/>
                    </a:lnTo>
                    <a:lnTo>
                      <a:pt x="5147" y="11388"/>
                    </a:lnTo>
                    <a:lnTo>
                      <a:pt x="5174" y="11361"/>
                    </a:lnTo>
                    <a:lnTo>
                      <a:pt x="5174" y="11277"/>
                    </a:lnTo>
                    <a:lnTo>
                      <a:pt x="5160" y="11194"/>
                    </a:lnTo>
                    <a:lnTo>
                      <a:pt x="5133" y="11153"/>
                    </a:lnTo>
                    <a:lnTo>
                      <a:pt x="5105" y="11125"/>
                    </a:lnTo>
                    <a:lnTo>
                      <a:pt x="5063" y="11097"/>
                    </a:lnTo>
                    <a:lnTo>
                      <a:pt x="5022" y="11083"/>
                    </a:lnTo>
                    <a:lnTo>
                      <a:pt x="4938" y="11069"/>
                    </a:lnTo>
                    <a:lnTo>
                      <a:pt x="4855" y="11097"/>
                    </a:lnTo>
                    <a:lnTo>
                      <a:pt x="4827" y="11125"/>
                    </a:lnTo>
                    <a:lnTo>
                      <a:pt x="4786" y="11153"/>
                    </a:lnTo>
                    <a:lnTo>
                      <a:pt x="4758" y="11194"/>
                    </a:lnTo>
                    <a:lnTo>
                      <a:pt x="4647" y="11291"/>
                    </a:lnTo>
                    <a:lnTo>
                      <a:pt x="4495" y="11416"/>
                    </a:lnTo>
                    <a:lnTo>
                      <a:pt x="4384" y="11472"/>
                    </a:lnTo>
                    <a:lnTo>
                      <a:pt x="4273" y="11541"/>
                    </a:lnTo>
                    <a:lnTo>
                      <a:pt x="4148" y="11610"/>
                    </a:lnTo>
                    <a:lnTo>
                      <a:pt x="4009" y="11652"/>
                    </a:lnTo>
                    <a:lnTo>
                      <a:pt x="3857" y="11694"/>
                    </a:lnTo>
                    <a:lnTo>
                      <a:pt x="3690" y="11735"/>
                    </a:lnTo>
                    <a:lnTo>
                      <a:pt x="3343" y="11735"/>
                    </a:lnTo>
                    <a:lnTo>
                      <a:pt x="3163" y="11707"/>
                    </a:lnTo>
                    <a:lnTo>
                      <a:pt x="2969" y="11652"/>
                    </a:lnTo>
                    <a:lnTo>
                      <a:pt x="2830" y="11596"/>
                    </a:lnTo>
                    <a:lnTo>
                      <a:pt x="2705" y="11527"/>
                    </a:lnTo>
                    <a:lnTo>
                      <a:pt x="2594" y="11472"/>
                    </a:lnTo>
                    <a:lnTo>
                      <a:pt x="2511" y="11402"/>
                    </a:lnTo>
                    <a:lnTo>
                      <a:pt x="2428" y="11319"/>
                    </a:lnTo>
                    <a:lnTo>
                      <a:pt x="2358" y="11250"/>
                    </a:lnTo>
                    <a:lnTo>
                      <a:pt x="2303" y="11180"/>
                    </a:lnTo>
                    <a:lnTo>
                      <a:pt x="2261" y="11097"/>
                    </a:lnTo>
                    <a:lnTo>
                      <a:pt x="2192" y="10958"/>
                    </a:lnTo>
                    <a:lnTo>
                      <a:pt x="2150" y="10820"/>
                    </a:lnTo>
                    <a:lnTo>
                      <a:pt x="2137" y="10709"/>
                    </a:lnTo>
                    <a:lnTo>
                      <a:pt x="2123" y="10625"/>
                    </a:lnTo>
                    <a:lnTo>
                      <a:pt x="2331" y="10390"/>
                    </a:lnTo>
                    <a:lnTo>
                      <a:pt x="2539" y="10140"/>
                    </a:lnTo>
                    <a:lnTo>
                      <a:pt x="2719" y="9890"/>
                    </a:lnTo>
                    <a:lnTo>
                      <a:pt x="2872" y="9627"/>
                    </a:lnTo>
                    <a:lnTo>
                      <a:pt x="3024" y="9363"/>
                    </a:lnTo>
                    <a:lnTo>
                      <a:pt x="3163" y="9100"/>
                    </a:lnTo>
                    <a:lnTo>
                      <a:pt x="3288" y="8822"/>
                    </a:lnTo>
                    <a:lnTo>
                      <a:pt x="3399" y="8545"/>
                    </a:lnTo>
                    <a:lnTo>
                      <a:pt x="3482" y="8254"/>
                    </a:lnTo>
                    <a:lnTo>
                      <a:pt x="3565" y="7962"/>
                    </a:lnTo>
                    <a:lnTo>
                      <a:pt x="3648" y="7685"/>
                    </a:lnTo>
                    <a:lnTo>
                      <a:pt x="3704" y="7394"/>
                    </a:lnTo>
                    <a:lnTo>
                      <a:pt x="3759" y="7102"/>
                    </a:lnTo>
                    <a:lnTo>
                      <a:pt x="3787" y="6811"/>
                    </a:lnTo>
                    <a:lnTo>
                      <a:pt x="3829" y="6533"/>
                    </a:lnTo>
                    <a:lnTo>
                      <a:pt x="3843" y="6242"/>
                    </a:lnTo>
                    <a:lnTo>
                      <a:pt x="3857" y="5687"/>
                    </a:lnTo>
                    <a:lnTo>
                      <a:pt x="3843" y="5146"/>
                    </a:lnTo>
                    <a:lnTo>
                      <a:pt x="3801" y="4619"/>
                    </a:lnTo>
                    <a:lnTo>
                      <a:pt x="3746" y="4134"/>
                    </a:lnTo>
                    <a:lnTo>
                      <a:pt x="3662" y="3690"/>
                    </a:lnTo>
                    <a:lnTo>
                      <a:pt x="3565" y="3274"/>
                    </a:lnTo>
                    <a:lnTo>
                      <a:pt x="3454" y="2913"/>
                    </a:lnTo>
                    <a:lnTo>
                      <a:pt x="3343" y="2608"/>
                    </a:lnTo>
                    <a:lnTo>
                      <a:pt x="3246" y="2358"/>
                    </a:lnTo>
                    <a:lnTo>
                      <a:pt x="3121" y="2123"/>
                    </a:lnTo>
                    <a:lnTo>
                      <a:pt x="2997" y="1901"/>
                    </a:lnTo>
                    <a:lnTo>
                      <a:pt x="2844" y="1693"/>
                    </a:lnTo>
                    <a:lnTo>
                      <a:pt x="2691" y="1498"/>
                    </a:lnTo>
                    <a:lnTo>
                      <a:pt x="2525" y="1304"/>
                    </a:lnTo>
                    <a:lnTo>
                      <a:pt x="2358" y="1124"/>
                    </a:lnTo>
                    <a:lnTo>
                      <a:pt x="2164" y="957"/>
                    </a:lnTo>
                    <a:lnTo>
                      <a:pt x="1970" y="791"/>
                    </a:lnTo>
                    <a:lnTo>
                      <a:pt x="1748" y="652"/>
                    </a:lnTo>
                    <a:lnTo>
                      <a:pt x="1526" y="513"/>
                    </a:lnTo>
                    <a:lnTo>
                      <a:pt x="1304" y="389"/>
                    </a:lnTo>
                    <a:lnTo>
                      <a:pt x="1055" y="264"/>
                    </a:lnTo>
                    <a:lnTo>
                      <a:pt x="805" y="167"/>
                    </a:lnTo>
                    <a:lnTo>
                      <a:pt x="541" y="83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78"/>
              <p:cNvSpPr/>
              <p:nvPr/>
            </p:nvSpPr>
            <p:spPr>
              <a:xfrm>
                <a:off x="4732050" y="734000"/>
                <a:ext cx="140125" cy="69725"/>
              </a:xfrm>
              <a:custGeom>
                <a:rect b="b" l="l" r="r" t="t"/>
                <a:pathLst>
                  <a:path extrusionOk="0" h="2789" w="5605">
                    <a:moveTo>
                      <a:pt x="1" y="1"/>
                    </a:moveTo>
                    <a:lnTo>
                      <a:pt x="43" y="70"/>
                    </a:lnTo>
                    <a:lnTo>
                      <a:pt x="167" y="264"/>
                    </a:lnTo>
                    <a:lnTo>
                      <a:pt x="376" y="555"/>
                    </a:lnTo>
                    <a:lnTo>
                      <a:pt x="514" y="722"/>
                    </a:lnTo>
                    <a:lnTo>
                      <a:pt x="681" y="902"/>
                    </a:lnTo>
                    <a:lnTo>
                      <a:pt x="861" y="1096"/>
                    </a:lnTo>
                    <a:lnTo>
                      <a:pt x="1069" y="1291"/>
                    </a:lnTo>
                    <a:lnTo>
                      <a:pt x="1291" y="1485"/>
                    </a:lnTo>
                    <a:lnTo>
                      <a:pt x="1555" y="1679"/>
                    </a:lnTo>
                    <a:lnTo>
                      <a:pt x="1832" y="1859"/>
                    </a:lnTo>
                    <a:lnTo>
                      <a:pt x="2123" y="2040"/>
                    </a:lnTo>
                    <a:lnTo>
                      <a:pt x="2456" y="2206"/>
                    </a:lnTo>
                    <a:lnTo>
                      <a:pt x="2803" y="2345"/>
                    </a:lnTo>
                    <a:lnTo>
                      <a:pt x="3288" y="2511"/>
                    </a:lnTo>
                    <a:lnTo>
                      <a:pt x="3760" y="2636"/>
                    </a:lnTo>
                    <a:lnTo>
                      <a:pt x="3996" y="2692"/>
                    </a:lnTo>
                    <a:lnTo>
                      <a:pt x="4232" y="2733"/>
                    </a:lnTo>
                    <a:lnTo>
                      <a:pt x="4454" y="2761"/>
                    </a:lnTo>
                    <a:lnTo>
                      <a:pt x="4662" y="2775"/>
                    </a:lnTo>
                    <a:lnTo>
                      <a:pt x="4842" y="2789"/>
                    </a:lnTo>
                    <a:lnTo>
                      <a:pt x="5022" y="2775"/>
                    </a:lnTo>
                    <a:lnTo>
                      <a:pt x="5189" y="2733"/>
                    </a:lnTo>
                    <a:lnTo>
                      <a:pt x="5314" y="2692"/>
                    </a:lnTo>
                    <a:lnTo>
                      <a:pt x="5438" y="2622"/>
                    </a:lnTo>
                    <a:lnTo>
                      <a:pt x="5480" y="2581"/>
                    </a:lnTo>
                    <a:lnTo>
                      <a:pt x="5522" y="2525"/>
                    </a:lnTo>
                    <a:lnTo>
                      <a:pt x="5549" y="2470"/>
                    </a:lnTo>
                    <a:lnTo>
                      <a:pt x="5577" y="2414"/>
                    </a:lnTo>
                    <a:lnTo>
                      <a:pt x="5605" y="2345"/>
                    </a:lnTo>
                    <a:lnTo>
                      <a:pt x="5605" y="2275"/>
                    </a:lnTo>
                    <a:lnTo>
                      <a:pt x="5605" y="2206"/>
                    </a:lnTo>
                    <a:lnTo>
                      <a:pt x="5591" y="2137"/>
                    </a:lnTo>
                    <a:lnTo>
                      <a:pt x="5563" y="2054"/>
                    </a:lnTo>
                    <a:lnTo>
                      <a:pt x="5494" y="1956"/>
                    </a:lnTo>
                    <a:lnTo>
                      <a:pt x="5383" y="1859"/>
                    </a:lnTo>
                    <a:lnTo>
                      <a:pt x="5314" y="1804"/>
                    </a:lnTo>
                    <a:lnTo>
                      <a:pt x="5230" y="1762"/>
                    </a:lnTo>
                    <a:lnTo>
                      <a:pt x="5133" y="1721"/>
                    </a:lnTo>
                    <a:lnTo>
                      <a:pt x="5022" y="1679"/>
                    </a:lnTo>
                    <a:lnTo>
                      <a:pt x="4870" y="1637"/>
                    </a:lnTo>
                    <a:lnTo>
                      <a:pt x="4689" y="1610"/>
                    </a:lnTo>
                    <a:lnTo>
                      <a:pt x="4190" y="1540"/>
                    </a:lnTo>
                    <a:lnTo>
                      <a:pt x="3580" y="1443"/>
                    </a:lnTo>
                    <a:lnTo>
                      <a:pt x="3233" y="1388"/>
                    </a:lnTo>
                    <a:lnTo>
                      <a:pt x="2872" y="1318"/>
                    </a:lnTo>
                    <a:lnTo>
                      <a:pt x="2512" y="1235"/>
                    </a:lnTo>
                    <a:lnTo>
                      <a:pt x="2137" y="1124"/>
                    </a:lnTo>
                    <a:lnTo>
                      <a:pt x="1763" y="1013"/>
                    </a:lnTo>
                    <a:lnTo>
                      <a:pt x="1388" y="861"/>
                    </a:lnTo>
                    <a:lnTo>
                      <a:pt x="1014" y="694"/>
                    </a:lnTo>
                    <a:lnTo>
                      <a:pt x="667" y="486"/>
                    </a:lnTo>
                    <a:lnTo>
                      <a:pt x="486" y="375"/>
                    </a:lnTo>
                    <a:lnTo>
                      <a:pt x="320" y="264"/>
                    </a:lnTo>
                    <a:lnTo>
                      <a:pt x="167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78"/>
              <p:cNvSpPr/>
              <p:nvPr/>
            </p:nvSpPr>
            <p:spPr>
              <a:xfrm>
                <a:off x="4759450" y="883125"/>
                <a:ext cx="39225" cy="88450"/>
              </a:xfrm>
              <a:custGeom>
                <a:rect b="b" l="l" r="r" t="t"/>
                <a:pathLst>
                  <a:path extrusionOk="0" h="3538" w="1569">
                    <a:moveTo>
                      <a:pt x="778" y="0"/>
                    </a:moveTo>
                    <a:lnTo>
                      <a:pt x="708" y="14"/>
                    </a:lnTo>
                    <a:lnTo>
                      <a:pt x="625" y="42"/>
                    </a:lnTo>
                    <a:lnTo>
                      <a:pt x="556" y="83"/>
                    </a:lnTo>
                    <a:lnTo>
                      <a:pt x="472" y="139"/>
                    </a:lnTo>
                    <a:lnTo>
                      <a:pt x="403" y="222"/>
                    </a:lnTo>
                    <a:lnTo>
                      <a:pt x="348" y="305"/>
                    </a:lnTo>
                    <a:lnTo>
                      <a:pt x="278" y="402"/>
                    </a:lnTo>
                    <a:lnTo>
                      <a:pt x="223" y="527"/>
                    </a:lnTo>
                    <a:lnTo>
                      <a:pt x="181" y="652"/>
                    </a:lnTo>
                    <a:lnTo>
                      <a:pt x="126" y="777"/>
                    </a:lnTo>
                    <a:lnTo>
                      <a:pt x="56" y="1082"/>
                    </a:lnTo>
                    <a:lnTo>
                      <a:pt x="15" y="1415"/>
                    </a:lnTo>
                    <a:lnTo>
                      <a:pt x="1" y="1776"/>
                    </a:lnTo>
                    <a:lnTo>
                      <a:pt x="15" y="2122"/>
                    </a:lnTo>
                    <a:lnTo>
                      <a:pt x="56" y="2455"/>
                    </a:lnTo>
                    <a:lnTo>
                      <a:pt x="126" y="2761"/>
                    </a:lnTo>
                    <a:lnTo>
                      <a:pt x="181" y="2899"/>
                    </a:lnTo>
                    <a:lnTo>
                      <a:pt x="223" y="3024"/>
                    </a:lnTo>
                    <a:lnTo>
                      <a:pt x="278" y="3135"/>
                    </a:lnTo>
                    <a:lnTo>
                      <a:pt x="348" y="3232"/>
                    </a:lnTo>
                    <a:lnTo>
                      <a:pt x="403" y="3329"/>
                    </a:lnTo>
                    <a:lnTo>
                      <a:pt x="472" y="3399"/>
                    </a:lnTo>
                    <a:lnTo>
                      <a:pt x="556" y="3454"/>
                    </a:lnTo>
                    <a:lnTo>
                      <a:pt x="625" y="3496"/>
                    </a:lnTo>
                    <a:lnTo>
                      <a:pt x="708" y="3523"/>
                    </a:lnTo>
                    <a:lnTo>
                      <a:pt x="778" y="3537"/>
                    </a:lnTo>
                    <a:lnTo>
                      <a:pt x="861" y="3523"/>
                    </a:lnTo>
                    <a:lnTo>
                      <a:pt x="944" y="3496"/>
                    </a:lnTo>
                    <a:lnTo>
                      <a:pt x="1013" y="3454"/>
                    </a:lnTo>
                    <a:lnTo>
                      <a:pt x="1097" y="3399"/>
                    </a:lnTo>
                    <a:lnTo>
                      <a:pt x="1166" y="3329"/>
                    </a:lnTo>
                    <a:lnTo>
                      <a:pt x="1221" y="3232"/>
                    </a:lnTo>
                    <a:lnTo>
                      <a:pt x="1291" y="3135"/>
                    </a:lnTo>
                    <a:lnTo>
                      <a:pt x="1346" y="3024"/>
                    </a:lnTo>
                    <a:lnTo>
                      <a:pt x="1388" y="2899"/>
                    </a:lnTo>
                    <a:lnTo>
                      <a:pt x="1443" y="2761"/>
                    </a:lnTo>
                    <a:lnTo>
                      <a:pt x="1513" y="2455"/>
                    </a:lnTo>
                    <a:lnTo>
                      <a:pt x="1554" y="2122"/>
                    </a:lnTo>
                    <a:lnTo>
                      <a:pt x="1568" y="1776"/>
                    </a:lnTo>
                    <a:lnTo>
                      <a:pt x="1554" y="1415"/>
                    </a:lnTo>
                    <a:lnTo>
                      <a:pt x="1513" y="1082"/>
                    </a:lnTo>
                    <a:lnTo>
                      <a:pt x="1443" y="777"/>
                    </a:lnTo>
                    <a:lnTo>
                      <a:pt x="1388" y="652"/>
                    </a:lnTo>
                    <a:lnTo>
                      <a:pt x="1346" y="527"/>
                    </a:lnTo>
                    <a:lnTo>
                      <a:pt x="1291" y="402"/>
                    </a:lnTo>
                    <a:lnTo>
                      <a:pt x="1221" y="305"/>
                    </a:lnTo>
                    <a:lnTo>
                      <a:pt x="1166" y="222"/>
                    </a:lnTo>
                    <a:lnTo>
                      <a:pt x="1097" y="139"/>
                    </a:lnTo>
                    <a:lnTo>
                      <a:pt x="1013" y="83"/>
                    </a:lnTo>
                    <a:lnTo>
                      <a:pt x="944" y="42"/>
                    </a:lnTo>
                    <a:lnTo>
                      <a:pt x="861" y="14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78"/>
              <p:cNvSpPr/>
              <p:nvPr/>
            </p:nvSpPr>
            <p:spPr>
              <a:xfrm>
                <a:off x="4729975" y="899425"/>
                <a:ext cx="38175" cy="22200"/>
              </a:xfrm>
              <a:custGeom>
                <a:rect b="b" l="l" r="r" t="t"/>
                <a:pathLst>
                  <a:path extrusionOk="0" h="888" w="1527">
                    <a:moveTo>
                      <a:pt x="1" y="0"/>
                    </a:moveTo>
                    <a:lnTo>
                      <a:pt x="84" y="125"/>
                    </a:lnTo>
                    <a:lnTo>
                      <a:pt x="181" y="250"/>
                    </a:lnTo>
                    <a:lnTo>
                      <a:pt x="320" y="388"/>
                    </a:lnTo>
                    <a:lnTo>
                      <a:pt x="486" y="541"/>
                    </a:lnTo>
                    <a:lnTo>
                      <a:pt x="583" y="610"/>
                    </a:lnTo>
                    <a:lnTo>
                      <a:pt x="694" y="680"/>
                    </a:lnTo>
                    <a:lnTo>
                      <a:pt x="805" y="735"/>
                    </a:lnTo>
                    <a:lnTo>
                      <a:pt x="916" y="791"/>
                    </a:lnTo>
                    <a:lnTo>
                      <a:pt x="1055" y="818"/>
                    </a:lnTo>
                    <a:lnTo>
                      <a:pt x="1180" y="846"/>
                    </a:lnTo>
                    <a:lnTo>
                      <a:pt x="1249" y="874"/>
                    </a:lnTo>
                    <a:lnTo>
                      <a:pt x="1319" y="888"/>
                    </a:lnTo>
                    <a:lnTo>
                      <a:pt x="1360" y="874"/>
                    </a:lnTo>
                    <a:lnTo>
                      <a:pt x="1402" y="860"/>
                    </a:lnTo>
                    <a:lnTo>
                      <a:pt x="1429" y="846"/>
                    </a:lnTo>
                    <a:lnTo>
                      <a:pt x="1457" y="818"/>
                    </a:lnTo>
                    <a:lnTo>
                      <a:pt x="1485" y="763"/>
                    </a:lnTo>
                    <a:lnTo>
                      <a:pt x="1513" y="708"/>
                    </a:lnTo>
                    <a:lnTo>
                      <a:pt x="1527" y="624"/>
                    </a:lnTo>
                    <a:lnTo>
                      <a:pt x="1527" y="527"/>
                    </a:lnTo>
                    <a:lnTo>
                      <a:pt x="1513" y="402"/>
                    </a:lnTo>
                    <a:lnTo>
                      <a:pt x="1485" y="250"/>
                    </a:lnTo>
                    <a:lnTo>
                      <a:pt x="1471" y="250"/>
                    </a:lnTo>
                    <a:lnTo>
                      <a:pt x="1443" y="236"/>
                    </a:lnTo>
                    <a:lnTo>
                      <a:pt x="1319" y="236"/>
                    </a:lnTo>
                    <a:lnTo>
                      <a:pt x="1138" y="250"/>
                    </a:lnTo>
                    <a:lnTo>
                      <a:pt x="930" y="250"/>
                    </a:lnTo>
                    <a:lnTo>
                      <a:pt x="680" y="236"/>
                    </a:lnTo>
                    <a:lnTo>
                      <a:pt x="445" y="194"/>
                    </a:lnTo>
                    <a:lnTo>
                      <a:pt x="320" y="153"/>
                    </a:lnTo>
                    <a:lnTo>
                      <a:pt x="209" y="111"/>
                    </a:lnTo>
                    <a:lnTo>
                      <a:pt x="98" y="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B2A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78"/>
              <p:cNvSpPr/>
              <p:nvPr/>
            </p:nvSpPr>
            <p:spPr>
              <a:xfrm>
                <a:off x="4778875" y="895600"/>
                <a:ext cx="12175" cy="26025"/>
              </a:xfrm>
              <a:custGeom>
                <a:rect b="b" l="l" r="r" t="t"/>
                <a:pathLst>
                  <a:path extrusionOk="0" h="1041" w="487">
                    <a:moveTo>
                      <a:pt x="195" y="1"/>
                    </a:moveTo>
                    <a:lnTo>
                      <a:pt x="153" y="28"/>
                    </a:lnTo>
                    <a:lnTo>
                      <a:pt x="112" y="84"/>
                    </a:lnTo>
                    <a:lnTo>
                      <a:pt x="84" y="153"/>
                    </a:lnTo>
                    <a:lnTo>
                      <a:pt x="42" y="222"/>
                    </a:lnTo>
                    <a:lnTo>
                      <a:pt x="28" y="306"/>
                    </a:lnTo>
                    <a:lnTo>
                      <a:pt x="14" y="403"/>
                    </a:lnTo>
                    <a:lnTo>
                      <a:pt x="1" y="514"/>
                    </a:lnTo>
                    <a:lnTo>
                      <a:pt x="14" y="625"/>
                    </a:lnTo>
                    <a:lnTo>
                      <a:pt x="28" y="722"/>
                    </a:lnTo>
                    <a:lnTo>
                      <a:pt x="42" y="805"/>
                    </a:lnTo>
                    <a:lnTo>
                      <a:pt x="84" y="888"/>
                    </a:lnTo>
                    <a:lnTo>
                      <a:pt x="112" y="944"/>
                    </a:lnTo>
                    <a:lnTo>
                      <a:pt x="153" y="999"/>
                    </a:lnTo>
                    <a:lnTo>
                      <a:pt x="195" y="1027"/>
                    </a:lnTo>
                    <a:lnTo>
                      <a:pt x="250" y="1041"/>
                    </a:lnTo>
                    <a:lnTo>
                      <a:pt x="292" y="1027"/>
                    </a:lnTo>
                    <a:lnTo>
                      <a:pt x="333" y="999"/>
                    </a:lnTo>
                    <a:lnTo>
                      <a:pt x="375" y="944"/>
                    </a:lnTo>
                    <a:lnTo>
                      <a:pt x="417" y="888"/>
                    </a:lnTo>
                    <a:lnTo>
                      <a:pt x="444" y="805"/>
                    </a:lnTo>
                    <a:lnTo>
                      <a:pt x="458" y="722"/>
                    </a:lnTo>
                    <a:lnTo>
                      <a:pt x="472" y="625"/>
                    </a:lnTo>
                    <a:lnTo>
                      <a:pt x="486" y="514"/>
                    </a:lnTo>
                    <a:lnTo>
                      <a:pt x="472" y="403"/>
                    </a:lnTo>
                    <a:lnTo>
                      <a:pt x="458" y="306"/>
                    </a:lnTo>
                    <a:lnTo>
                      <a:pt x="444" y="222"/>
                    </a:lnTo>
                    <a:lnTo>
                      <a:pt x="417" y="153"/>
                    </a:lnTo>
                    <a:lnTo>
                      <a:pt x="375" y="84"/>
                    </a:lnTo>
                    <a:lnTo>
                      <a:pt x="333" y="28"/>
                    </a:lnTo>
                    <a:lnTo>
                      <a:pt x="2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78"/>
              <p:cNvSpPr/>
              <p:nvPr/>
            </p:nvSpPr>
            <p:spPr>
              <a:xfrm>
                <a:off x="4991800" y="713200"/>
                <a:ext cx="149825" cy="60350"/>
              </a:xfrm>
              <a:custGeom>
                <a:rect b="b" l="l" r="r" t="t"/>
                <a:pathLst>
                  <a:path extrusionOk="0" h="2414" w="5993">
                    <a:moveTo>
                      <a:pt x="680" y="0"/>
                    </a:moveTo>
                    <a:lnTo>
                      <a:pt x="514" y="14"/>
                    </a:lnTo>
                    <a:lnTo>
                      <a:pt x="361" y="42"/>
                    </a:lnTo>
                    <a:lnTo>
                      <a:pt x="222" y="97"/>
                    </a:lnTo>
                    <a:lnTo>
                      <a:pt x="125" y="167"/>
                    </a:lnTo>
                    <a:lnTo>
                      <a:pt x="84" y="208"/>
                    </a:lnTo>
                    <a:lnTo>
                      <a:pt x="56" y="250"/>
                    </a:lnTo>
                    <a:lnTo>
                      <a:pt x="28" y="306"/>
                    </a:lnTo>
                    <a:lnTo>
                      <a:pt x="14" y="347"/>
                    </a:lnTo>
                    <a:lnTo>
                      <a:pt x="0" y="416"/>
                    </a:lnTo>
                    <a:lnTo>
                      <a:pt x="0" y="486"/>
                    </a:lnTo>
                    <a:lnTo>
                      <a:pt x="14" y="541"/>
                    </a:lnTo>
                    <a:lnTo>
                      <a:pt x="42" y="597"/>
                    </a:lnTo>
                    <a:lnTo>
                      <a:pt x="97" y="680"/>
                    </a:lnTo>
                    <a:lnTo>
                      <a:pt x="167" y="763"/>
                    </a:lnTo>
                    <a:lnTo>
                      <a:pt x="292" y="860"/>
                    </a:lnTo>
                    <a:lnTo>
                      <a:pt x="472" y="944"/>
                    </a:lnTo>
                    <a:lnTo>
                      <a:pt x="569" y="971"/>
                    </a:lnTo>
                    <a:lnTo>
                      <a:pt x="694" y="1013"/>
                    </a:lnTo>
                    <a:lnTo>
                      <a:pt x="847" y="1041"/>
                    </a:lnTo>
                    <a:lnTo>
                      <a:pt x="1041" y="1068"/>
                    </a:lnTo>
                    <a:lnTo>
                      <a:pt x="1554" y="1110"/>
                    </a:lnTo>
                    <a:lnTo>
                      <a:pt x="2178" y="1179"/>
                    </a:lnTo>
                    <a:lnTo>
                      <a:pt x="2525" y="1221"/>
                    </a:lnTo>
                    <a:lnTo>
                      <a:pt x="2899" y="1276"/>
                    </a:lnTo>
                    <a:lnTo>
                      <a:pt x="3288" y="1346"/>
                    </a:lnTo>
                    <a:lnTo>
                      <a:pt x="3676" y="1429"/>
                    </a:lnTo>
                    <a:lnTo>
                      <a:pt x="4078" y="1540"/>
                    </a:lnTo>
                    <a:lnTo>
                      <a:pt x="4467" y="1665"/>
                    </a:lnTo>
                    <a:lnTo>
                      <a:pt x="4869" y="1804"/>
                    </a:lnTo>
                    <a:lnTo>
                      <a:pt x="5257" y="1984"/>
                    </a:lnTo>
                    <a:lnTo>
                      <a:pt x="5632" y="2178"/>
                    </a:lnTo>
                    <a:lnTo>
                      <a:pt x="5812" y="2289"/>
                    </a:lnTo>
                    <a:lnTo>
                      <a:pt x="5993" y="2414"/>
                    </a:lnTo>
                    <a:lnTo>
                      <a:pt x="5937" y="2345"/>
                    </a:lnTo>
                    <a:lnTo>
                      <a:pt x="5785" y="2178"/>
                    </a:lnTo>
                    <a:lnTo>
                      <a:pt x="5521" y="1915"/>
                    </a:lnTo>
                    <a:lnTo>
                      <a:pt x="5355" y="1762"/>
                    </a:lnTo>
                    <a:lnTo>
                      <a:pt x="5174" y="1596"/>
                    </a:lnTo>
                    <a:lnTo>
                      <a:pt x="4952" y="1429"/>
                    </a:lnTo>
                    <a:lnTo>
                      <a:pt x="4717" y="1263"/>
                    </a:lnTo>
                    <a:lnTo>
                      <a:pt x="4453" y="1082"/>
                    </a:lnTo>
                    <a:lnTo>
                      <a:pt x="4162" y="916"/>
                    </a:lnTo>
                    <a:lnTo>
                      <a:pt x="3857" y="763"/>
                    </a:lnTo>
                    <a:lnTo>
                      <a:pt x="3524" y="611"/>
                    </a:lnTo>
                    <a:lnTo>
                      <a:pt x="3177" y="472"/>
                    </a:lnTo>
                    <a:lnTo>
                      <a:pt x="2802" y="347"/>
                    </a:lnTo>
                    <a:lnTo>
                      <a:pt x="2289" y="208"/>
                    </a:lnTo>
                    <a:lnTo>
                      <a:pt x="1790" y="97"/>
                    </a:lnTo>
                    <a:lnTo>
                      <a:pt x="1540" y="56"/>
                    </a:lnTo>
                    <a:lnTo>
                      <a:pt x="1304" y="28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78"/>
              <p:cNvSpPr/>
              <p:nvPr/>
            </p:nvSpPr>
            <p:spPr>
              <a:xfrm>
                <a:off x="4994225" y="893525"/>
                <a:ext cx="39550" cy="88450"/>
              </a:xfrm>
              <a:custGeom>
                <a:rect b="b" l="l" r="r" t="t"/>
                <a:pathLst>
                  <a:path extrusionOk="0" h="3538" w="1582">
                    <a:moveTo>
                      <a:pt x="791" y="0"/>
                    </a:moveTo>
                    <a:lnTo>
                      <a:pt x="708" y="14"/>
                    </a:lnTo>
                    <a:lnTo>
                      <a:pt x="625" y="28"/>
                    </a:lnTo>
                    <a:lnTo>
                      <a:pt x="555" y="84"/>
                    </a:lnTo>
                    <a:lnTo>
                      <a:pt x="486" y="139"/>
                    </a:lnTo>
                    <a:lnTo>
                      <a:pt x="417" y="208"/>
                    </a:lnTo>
                    <a:lnTo>
                      <a:pt x="347" y="305"/>
                    </a:lnTo>
                    <a:lnTo>
                      <a:pt x="292" y="403"/>
                    </a:lnTo>
                    <a:lnTo>
                      <a:pt x="236" y="514"/>
                    </a:lnTo>
                    <a:lnTo>
                      <a:pt x="181" y="638"/>
                    </a:lnTo>
                    <a:lnTo>
                      <a:pt x="139" y="777"/>
                    </a:lnTo>
                    <a:lnTo>
                      <a:pt x="56" y="1082"/>
                    </a:lnTo>
                    <a:lnTo>
                      <a:pt x="14" y="1415"/>
                    </a:lnTo>
                    <a:lnTo>
                      <a:pt x="0" y="1762"/>
                    </a:lnTo>
                    <a:lnTo>
                      <a:pt x="14" y="2123"/>
                    </a:lnTo>
                    <a:lnTo>
                      <a:pt x="56" y="2455"/>
                    </a:lnTo>
                    <a:lnTo>
                      <a:pt x="139" y="2747"/>
                    </a:lnTo>
                    <a:lnTo>
                      <a:pt x="181" y="2885"/>
                    </a:lnTo>
                    <a:lnTo>
                      <a:pt x="236" y="3010"/>
                    </a:lnTo>
                    <a:lnTo>
                      <a:pt x="292" y="3135"/>
                    </a:lnTo>
                    <a:lnTo>
                      <a:pt x="347" y="3232"/>
                    </a:lnTo>
                    <a:lnTo>
                      <a:pt x="417" y="3315"/>
                    </a:lnTo>
                    <a:lnTo>
                      <a:pt x="486" y="3399"/>
                    </a:lnTo>
                    <a:lnTo>
                      <a:pt x="555" y="3454"/>
                    </a:lnTo>
                    <a:lnTo>
                      <a:pt x="625" y="3496"/>
                    </a:lnTo>
                    <a:lnTo>
                      <a:pt x="708" y="3524"/>
                    </a:lnTo>
                    <a:lnTo>
                      <a:pt x="791" y="3537"/>
                    </a:lnTo>
                    <a:lnTo>
                      <a:pt x="874" y="3524"/>
                    </a:lnTo>
                    <a:lnTo>
                      <a:pt x="944" y="3496"/>
                    </a:lnTo>
                    <a:lnTo>
                      <a:pt x="1027" y="3454"/>
                    </a:lnTo>
                    <a:lnTo>
                      <a:pt x="1096" y="3399"/>
                    </a:lnTo>
                    <a:lnTo>
                      <a:pt x="1166" y="3315"/>
                    </a:lnTo>
                    <a:lnTo>
                      <a:pt x="1235" y="3232"/>
                    </a:lnTo>
                    <a:lnTo>
                      <a:pt x="1290" y="3135"/>
                    </a:lnTo>
                    <a:lnTo>
                      <a:pt x="1346" y="3010"/>
                    </a:lnTo>
                    <a:lnTo>
                      <a:pt x="1401" y="2885"/>
                    </a:lnTo>
                    <a:lnTo>
                      <a:pt x="1443" y="2747"/>
                    </a:lnTo>
                    <a:lnTo>
                      <a:pt x="1512" y="2455"/>
                    </a:lnTo>
                    <a:lnTo>
                      <a:pt x="1554" y="2123"/>
                    </a:lnTo>
                    <a:lnTo>
                      <a:pt x="1582" y="1762"/>
                    </a:lnTo>
                    <a:lnTo>
                      <a:pt x="1554" y="1415"/>
                    </a:lnTo>
                    <a:lnTo>
                      <a:pt x="1512" y="1082"/>
                    </a:lnTo>
                    <a:lnTo>
                      <a:pt x="1443" y="777"/>
                    </a:lnTo>
                    <a:lnTo>
                      <a:pt x="1401" y="638"/>
                    </a:lnTo>
                    <a:lnTo>
                      <a:pt x="1346" y="514"/>
                    </a:lnTo>
                    <a:lnTo>
                      <a:pt x="1290" y="403"/>
                    </a:lnTo>
                    <a:lnTo>
                      <a:pt x="1235" y="305"/>
                    </a:lnTo>
                    <a:lnTo>
                      <a:pt x="1166" y="208"/>
                    </a:lnTo>
                    <a:lnTo>
                      <a:pt x="1096" y="139"/>
                    </a:lnTo>
                    <a:lnTo>
                      <a:pt x="1027" y="84"/>
                    </a:lnTo>
                    <a:lnTo>
                      <a:pt x="944" y="28"/>
                    </a:lnTo>
                    <a:lnTo>
                      <a:pt x="874" y="14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78"/>
              <p:cNvSpPr/>
              <p:nvPr/>
            </p:nvSpPr>
            <p:spPr>
              <a:xfrm>
                <a:off x="5025075" y="909825"/>
                <a:ext cx="37825" cy="21875"/>
              </a:xfrm>
              <a:custGeom>
                <a:rect b="b" l="l" r="r" t="t"/>
                <a:pathLst>
                  <a:path extrusionOk="0" h="875" w="1513">
                    <a:moveTo>
                      <a:pt x="1513" y="0"/>
                    </a:moveTo>
                    <a:lnTo>
                      <a:pt x="1416" y="56"/>
                    </a:lnTo>
                    <a:lnTo>
                      <a:pt x="1305" y="111"/>
                    </a:lnTo>
                    <a:lnTo>
                      <a:pt x="1194" y="153"/>
                    </a:lnTo>
                    <a:lnTo>
                      <a:pt x="1083" y="181"/>
                    </a:lnTo>
                    <a:lnTo>
                      <a:pt x="833" y="222"/>
                    </a:lnTo>
                    <a:lnTo>
                      <a:pt x="597" y="236"/>
                    </a:lnTo>
                    <a:lnTo>
                      <a:pt x="376" y="250"/>
                    </a:lnTo>
                    <a:lnTo>
                      <a:pt x="195" y="236"/>
                    </a:lnTo>
                    <a:lnTo>
                      <a:pt x="43" y="236"/>
                    </a:lnTo>
                    <a:lnTo>
                      <a:pt x="29" y="250"/>
                    </a:lnTo>
                    <a:lnTo>
                      <a:pt x="1" y="389"/>
                    </a:lnTo>
                    <a:lnTo>
                      <a:pt x="1" y="513"/>
                    </a:lnTo>
                    <a:lnTo>
                      <a:pt x="1" y="611"/>
                    </a:lnTo>
                    <a:lnTo>
                      <a:pt x="15" y="694"/>
                    </a:lnTo>
                    <a:lnTo>
                      <a:pt x="29" y="763"/>
                    </a:lnTo>
                    <a:lnTo>
                      <a:pt x="56" y="805"/>
                    </a:lnTo>
                    <a:lnTo>
                      <a:pt x="84" y="846"/>
                    </a:lnTo>
                    <a:lnTo>
                      <a:pt x="126" y="860"/>
                    </a:lnTo>
                    <a:lnTo>
                      <a:pt x="154" y="874"/>
                    </a:lnTo>
                    <a:lnTo>
                      <a:pt x="265" y="874"/>
                    </a:lnTo>
                    <a:lnTo>
                      <a:pt x="334" y="846"/>
                    </a:lnTo>
                    <a:lnTo>
                      <a:pt x="473" y="819"/>
                    </a:lnTo>
                    <a:lnTo>
                      <a:pt x="597" y="777"/>
                    </a:lnTo>
                    <a:lnTo>
                      <a:pt x="722" y="735"/>
                    </a:lnTo>
                    <a:lnTo>
                      <a:pt x="833" y="680"/>
                    </a:lnTo>
                    <a:lnTo>
                      <a:pt x="930" y="611"/>
                    </a:lnTo>
                    <a:lnTo>
                      <a:pt x="1027" y="541"/>
                    </a:lnTo>
                    <a:lnTo>
                      <a:pt x="1208" y="389"/>
                    </a:lnTo>
                    <a:lnTo>
                      <a:pt x="1333" y="250"/>
                    </a:lnTo>
                    <a:lnTo>
                      <a:pt x="1430" y="111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2B2A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78"/>
              <p:cNvSpPr/>
              <p:nvPr/>
            </p:nvSpPr>
            <p:spPr>
              <a:xfrm>
                <a:off x="5015375" y="904625"/>
                <a:ext cx="11825" cy="26025"/>
              </a:xfrm>
              <a:custGeom>
                <a:rect b="b" l="l" r="r" t="t"/>
                <a:pathLst>
                  <a:path extrusionOk="0" h="1041" w="473">
                    <a:moveTo>
                      <a:pt x="236" y="0"/>
                    </a:moveTo>
                    <a:lnTo>
                      <a:pt x="195" y="14"/>
                    </a:lnTo>
                    <a:lnTo>
                      <a:pt x="139" y="42"/>
                    </a:lnTo>
                    <a:lnTo>
                      <a:pt x="98" y="97"/>
                    </a:lnTo>
                    <a:lnTo>
                      <a:pt x="70" y="153"/>
                    </a:lnTo>
                    <a:lnTo>
                      <a:pt x="42" y="236"/>
                    </a:lnTo>
                    <a:lnTo>
                      <a:pt x="14" y="319"/>
                    </a:lnTo>
                    <a:lnTo>
                      <a:pt x="1" y="416"/>
                    </a:lnTo>
                    <a:lnTo>
                      <a:pt x="1" y="527"/>
                    </a:lnTo>
                    <a:lnTo>
                      <a:pt x="1" y="624"/>
                    </a:lnTo>
                    <a:lnTo>
                      <a:pt x="14" y="735"/>
                    </a:lnTo>
                    <a:lnTo>
                      <a:pt x="42" y="819"/>
                    </a:lnTo>
                    <a:lnTo>
                      <a:pt x="70" y="888"/>
                    </a:lnTo>
                    <a:lnTo>
                      <a:pt x="98" y="957"/>
                    </a:lnTo>
                    <a:lnTo>
                      <a:pt x="139" y="999"/>
                    </a:lnTo>
                    <a:lnTo>
                      <a:pt x="195" y="1040"/>
                    </a:lnTo>
                    <a:lnTo>
                      <a:pt x="278" y="1040"/>
                    </a:lnTo>
                    <a:lnTo>
                      <a:pt x="334" y="999"/>
                    </a:lnTo>
                    <a:lnTo>
                      <a:pt x="375" y="957"/>
                    </a:lnTo>
                    <a:lnTo>
                      <a:pt x="403" y="888"/>
                    </a:lnTo>
                    <a:lnTo>
                      <a:pt x="431" y="819"/>
                    </a:lnTo>
                    <a:lnTo>
                      <a:pt x="458" y="735"/>
                    </a:lnTo>
                    <a:lnTo>
                      <a:pt x="472" y="624"/>
                    </a:lnTo>
                    <a:lnTo>
                      <a:pt x="472" y="527"/>
                    </a:lnTo>
                    <a:lnTo>
                      <a:pt x="472" y="416"/>
                    </a:lnTo>
                    <a:lnTo>
                      <a:pt x="458" y="319"/>
                    </a:lnTo>
                    <a:lnTo>
                      <a:pt x="431" y="236"/>
                    </a:lnTo>
                    <a:lnTo>
                      <a:pt x="403" y="153"/>
                    </a:lnTo>
                    <a:lnTo>
                      <a:pt x="375" y="97"/>
                    </a:lnTo>
                    <a:lnTo>
                      <a:pt x="334" y="42"/>
                    </a:lnTo>
                    <a:lnTo>
                      <a:pt x="278" y="14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78"/>
              <p:cNvSpPr/>
              <p:nvPr/>
            </p:nvSpPr>
            <p:spPr>
              <a:xfrm>
                <a:off x="4835750" y="1144925"/>
                <a:ext cx="121750" cy="49275"/>
              </a:xfrm>
              <a:custGeom>
                <a:rect b="b" l="l" r="r" t="t"/>
                <a:pathLst>
                  <a:path extrusionOk="0" h="1971" w="4870">
                    <a:moveTo>
                      <a:pt x="597" y="1"/>
                    </a:moveTo>
                    <a:lnTo>
                      <a:pt x="486" y="15"/>
                    </a:lnTo>
                    <a:lnTo>
                      <a:pt x="375" y="56"/>
                    </a:lnTo>
                    <a:lnTo>
                      <a:pt x="264" y="126"/>
                    </a:lnTo>
                    <a:lnTo>
                      <a:pt x="181" y="209"/>
                    </a:lnTo>
                    <a:lnTo>
                      <a:pt x="98" y="320"/>
                    </a:lnTo>
                    <a:lnTo>
                      <a:pt x="42" y="445"/>
                    </a:lnTo>
                    <a:lnTo>
                      <a:pt x="14" y="583"/>
                    </a:lnTo>
                    <a:lnTo>
                      <a:pt x="0" y="736"/>
                    </a:lnTo>
                    <a:lnTo>
                      <a:pt x="0" y="902"/>
                    </a:lnTo>
                    <a:lnTo>
                      <a:pt x="42" y="1069"/>
                    </a:lnTo>
                    <a:lnTo>
                      <a:pt x="111" y="1221"/>
                    </a:lnTo>
                    <a:lnTo>
                      <a:pt x="195" y="1374"/>
                    </a:lnTo>
                    <a:lnTo>
                      <a:pt x="319" y="1527"/>
                    </a:lnTo>
                    <a:lnTo>
                      <a:pt x="389" y="1596"/>
                    </a:lnTo>
                    <a:lnTo>
                      <a:pt x="472" y="1665"/>
                    </a:lnTo>
                    <a:lnTo>
                      <a:pt x="569" y="1721"/>
                    </a:lnTo>
                    <a:lnTo>
                      <a:pt x="666" y="1776"/>
                    </a:lnTo>
                    <a:lnTo>
                      <a:pt x="777" y="1818"/>
                    </a:lnTo>
                    <a:lnTo>
                      <a:pt x="888" y="1860"/>
                    </a:lnTo>
                    <a:lnTo>
                      <a:pt x="1027" y="1901"/>
                    </a:lnTo>
                    <a:lnTo>
                      <a:pt x="1152" y="1929"/>
                    </a:lnTo>
                    <a:lnTo>
                      <a:pt x="1304" y="1957"/>
                    </a:lnTo>
                    <a:lnTo>
                      <a:pt x="1457" y="1970"/>
                    </a:lnTo>
                    <a:lnTo>
                      <a:pt x="1804" y="1970"/>
                    </a:lnTo>
                    <a:lnTo>
                      <a:pt x="2192" y="1943"/>
                    </a:lnTo>
                    <a:lnTo>
                      <a:pt x="2539" y="1887"/>
                    </a:lnTo>
                    <a:lnTo>
                      <a:pt x="2858" y="1832"/>
                    </a:lnTo>
                    <a:lnTo>
                      <a:pt x="3149" y="1749"/>
                    </a:lnTo>
                    <a:lnTo>
                      <a:pt x="3413" y="1665"/>
                    </a:lnTo>
                    <a:lnTo>
                      <a:pt x="3648" y="1568"/>
                    </a:lnTo>
                    <a:lnTo>
                      <a:pt x="3870" y="1457"/>
                    </a:lnTo>
                    <a:lnTo>
                      <a:pt x="4065" y="1332"/>
                    </a:lnTo>
                    <a:lnTo>
                      <a:pt x="4231" y="1208"/>
                    </a:lnTo>
                    <a:lnTo>
                      <a:pt x="4370" y="1083"/>
                    </a:lnTo>
                    <a:lnTo>
                      <a:pt x="4495" y="944"/>
                    </a:lnTo>
                    <a:lnTo>
                      <a:pt x="4606" y="805"/>
                    </a:lnTo>
                    <a:lnTo>
                      <a:pt x="4703" y="667"/>
                    </a:lnTo>
                    <a:lnTo>
                      <a:pt x="4772" y="514"/>
                    </a:lnTo>
                    <a:lnTo>
                      <a:pt x="4828" y="375"/>
                    </a:lnTo>
                    <a:lnTo>
                      <a:pt x="4869" y="237"/>
                    </a:lnTo>
                    <a:lnTo>
                      <a:pt x="4828" y="278"/>
                    </a:lnTo>
                    <a:lnTo>
                      <a:pt x="4730" y="348"/>
                    </a:lnTo>
                    <a:lnTo>
                      <a:pt x="4578" y="459"/>
                    </a:lnTo>
                    <a:lnTo>
                      <a:pt x="4467" y="514"/>
                    </a:lnTo>
                    <a:lnTo>
                      <a:pt x="4356" y="570"/>
                    </a:lnTo>
                    <a:lnTo>
                      <a:pt x="4217" y="625"/>
                    </a:lnTo>
                    <a:lnTo>
                      <a:pt x="4078" y="680"/>
                    </a:lnTo>
                    <a:lnTo>
                      <a:pt x="3912" y="708"/>
                    </a:lnTo>
                    <a:lnTo>
                      <a:pt x="3732" y="736"/>
                    </a:lnTo>
                    <a:lnTo>
                      <a:pt x="3538" y="750"/>
                    </a:lnTo>
                    <a:lnTo>
                      <a:pt x="3329" y="750"/>
                    </a:lnTo>
                    <a:lnTo>
                      <a:pt x="3108" y="722"/>
                    </a:lnTo>
                    <a:lnTo>
                      <a:pt x="2886" y="680"/>
                    </a:lnTo>
                    <a:lnTo>
                      <a:pt x="2650" y="625"/>
                    </a:lnTo>
                    <a:lnTo>
                      <a:pt x="2414" y="556"/>
                    </a:lnTo>
                    <a:lnTo>
                      <a:pt x="1998" y="417"/>
                    </a:lnTo>
                    <a:lnTo>
                      <a:pt x="1290" y="140"/>
                    </a:lnTo>
                    <a:lnTo>
                      <a:pt x="999" y="42"/>
                    </a:lnTo>
                    <a:lnTo>
                      <a:pt x="860" y="15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78"/>
              <p:cNvSpPr/>
              <p:nvPr/>
            </p:nvSpPr>
            <p:spPr>
              <a:xfrm>
                <a:off x="4846850" y="1150825"/>
                <a:ext cx="110650" cy="76675"/>
              </a:xfrm>
              <a:custGeom>
                <a:rect b="b" l="l" r="r" t="t"/>
                <a:pathLst>
                  <a:path extrusionOk="0" h="3067" w="4426">
                    <a:moveTo>
                      <a:pt x="4425" y="1"/>
                    </a:moveTo>
                    <a:lnTo>
                      <a:pt x="4397" y="42"/>
                    </a:lnTo>
                    <a:lnTo>
                      <a:pt x="4356" y="70"/>
                    </a:lnTo>
                    <a:lnTo>
                      <a:pt x="4217" y="167"/>
                    </a:lnTo>
                    <a:lnTo>
                      <a:pt x="4009" y="278"/>
                    </a:lnTo>
                    <a:lnTo>
                      <a:pt x="3759" y="403"/>
                    </a:lnTo>
                    <a:lnTo>
                      <a:pt x="3149" y="666"/>
                    </a:lnTo>
                    <a:lnTo>
                      <a:pt x="2455" y="958"/>
                    </a:lnTo>
                    <a:lnTo>
                      <a:pt x="1179" y="1457"/>
                    </a:lnTo>
                    <a:lnTo>
                      <a:pt x="611" y="1665"/>
                    </a:lnTo>
                    <a:lnTo>
                      <a:pt x="527" y="1665"/>
                    </a:lnTo>
                    <a:lnTo>
                      <a:pt x="444" y="1679"/>
                    </a:lnTo>
                    <a:lnTo>
                      <a:pt x="375" y="1693"/>
                    </a:lnTo>
                    <a:lnTo>
                      <a:pt x="305" y="1721"/>
                    </a:lnTo>
                    <a:lnTo>
                      <a:pt x="236" y="1762"/>
                    </a:lnTo>
                    <a:lnTo>
                      <a:pt x="167" y="1818"/>
                    </a:lnTo>
                    <a:lnTo>
                      <a:pt x="125" y="1873"/>
                    </a:lnTo>
                    <a:lnTo>
                      <a:pt x="70" y="1943"/>
                    </a:lnTo>
                    <a:lnTo>
                      <a:pt x="42" y="2012"/>
                    </a:lnTo>
                    <a:lnTo>
                      <a:pt x="14" y="2081"/>
                    </a:lnTo>
                    <a:lnTo>
                      <a:pt x="0" y="2164"/>
                    </a:lnTo>
                    <a:lnTo>
                      <a:pt x="0" y="2248"/>
                    </a:lnTo>
                    <a:lnTo>
                      <a:pt x="14" y="2331"/>
                    </a:lnTo>
                    <a:lnTo>
                      <a:pt x="42" y="2414"/>
                    </a:lnTo>
                    <a:lnTo>
                      <a:pt x="84" y="2497"/>
                    </a:lnTo>
                    <a:lnTo>
                      <a:pt x="139" y="2581"/>
                    </a:lnTo>
                    <a:lnTo>
                      <a:pt x="264" y="2692"/>
                    </a:lnTo>
                    <a:lnTo>
                      <a:pt x="416" y="2803"/>
                    </a:lnTo>
                    <a:lnTo>
                      <a:pt x="583" y="2886"/>
                    </a:lnTo>
                    <a:lnTo>
                      <a:pt x="763" y="2955"/>
                    </a:lnTo>
                    <a:lnTo>
                      <a:pt x="971" y="3011"/>
                    </a:lnTo>
                    <a:lnTo>
                      <a:pt x="1193" y="3038"/>
                    </a:lnTo>
                    <a:lnTo>
                      <a:pt x="1415" y="3052"/>
                    </a:lnTo>
                    <a:lnTo>
                      <a:pt x="1651" y="3066"/>
                    </a:lnTo>
                    <a:lnTo>
                      <a:pt x="1887" y="3038"/>
                    </a:lnTo>
                    <a:lnTo>
                      <a:pt x="2136" y="3011"/>
                    </a:lnTo>
                    <a:lnTo>
                      <a:pt x="2372" y="2955"/>
                    </a:lnTo>
                    <a:lnTo>
                      <a:pt x="2608" y="2886"/>
                    </a:lnTo>
                    <a:lnTo>
                      <a:pt x="2844" y="2803"/>
                    </a:lnTo>
                    <a:lnTo>
                      <a:pt x="3066" y="2705"/>
                    </a:lnTo>
                    <a:lnTo>
                      <a:pt x="3274" y="2581"/>
                    </a:lnTo>
                    <a:lnTo>
                      <a:pt x="3454" y="2442"/>
                    </a:lnTo>
                    <a:lnTo>
                      <a:pt x="3634" y="2289"/>
                    </a:lnTo>
                    <a:lnTo>
                      <a:pt x="3773" y="2109"/>
                    </a:lnTo>
                    <a:lnTo>
                      <a:pt x="3898" y="1929"/>
                    </a:lnTo>
                    <a:lnTo>
                      <a:pt x="4009" y="1734"/>
                    </a:lnTo>
                    <a:lnTo>
                      <a:pt x="4106" y="1526"/>
                    </a:lnTo>
                    <a:lnTo>
                      <a:pt x="4189" y="1318"/>
                    </a:lnTo>
                    <a:lnTo>
                      <a:pt x="4245" y="1124"/>
                    </a:lnTo>
                    <a:lnTo>
                      <a:pt x="4300" y="930"/>
                    </a:lnTo>
                    <a:lnTo>
                      <a:pt x="4370" y="569"/>
                    </a:lnTo>
                    <a:lnTo>
                      <a:pt x="4411" y="278"/>
                    </a:lnTo>
                    <a:lnTo>
                      <a:pt x="4411" y="84"/>
                    </a:lnTo>
                    <a:lnTo>
                      <a:pt x="4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78"/>
              <p:cNvSpPr/>
              <p:nvPr/>
            </p:nvSpPr>
            <p:spPr>
              <a:xfrm>
                <a:off x="4843025" y="1150825"/>
                <a:ext cx="25350" cy="34700"/>
              </a:xfrm>
              <a:custGeom>
                <a:rect b="b" l="l" r="r" t="t"/>
                <a:pathLst>
                  <a:path extrusionOk="0" h="1388" w="1014">
                    <a:moveTo>
                      <a:pt x="375" y="1"/>
                    </a:moveTo>
                    <a:lnTo>
                      <a:pt x="320" y="42"/>
                    </a:lnTo>
                    <a:lnTo>
                      <a:pt x="250" y="112"/>
                    </a:lnTo>
                    <a:lnTo>
                      <a:pt x="167" y="209"/>
                    </a:lnTo>
                    <a:lnTo>
                      <a:pt x="84" y="334"/>
                    </a:lnTo>
                    <a:lnTo>
                      <a:pt x="28" y="472"/>
                    </a:lnTo>
                    <a:lnTo>
                      <a:pt x="1" y="542"/>
                    </a:lnTo>
                    <a:lnTo>
                      <a:pt x="1" y="611"/>
                    </a:lnTo>
                    <a:lnTo>
                      <a:pt x="1" y="680"/>
                    </a:lnTo>
                    <a:lnTo>
                      <a:pt x="28" y="750"/>
                    </a:lnTo>
                    <a:lnTo>
                      <a:pt x="84" y="874"/>
                    </a:lnTo>
                    <a:lnTo>
                      <a:pt x="167" y="999"/>
                    </a:lnTo>
                    <a:lnTo>
                      <a:pt x="264" y="1096"/>
                    </a:lnTo>
                    <a:lnTo>
                      <a:pt x="389" y="1180"/>
                    </a:lnTo>
                    <a:lnTo>
                      <a:pt x="528" y="1249"/>
                    </a:lnTo>
                    <a:lnTo>
                      <a:pt x="667" y="1304"/>
                    </a:lnTo>
                    <a:lnTo>
                      <a:pt x="833" y="1346"/>
                    </a:lnTo>
                    <a:lnTo>
                      <a:pt x="1013" y="1388"/>
                    </a:lnTo>
                    <a:lnTo>
                      <a:pt x="888" y="1291"/>
                    </a:lnTo>
                    <a:lnTo>
                      <a:pt x="764" y="1166"/>
                    </a:lnTo>
                    <a:lnTo>
                      <a:pt x="625" y="999"/>
                    </a:lnTo>
                    <a:lnTo>
                      <a:pt x="556" y="916"/>
                    </a:lnTo>
                    <a:lnTo>
                      <a:pt x="500" y="805"/>
                    </a:lnTo>
                    <a:lnTo>
                      <a:pt x="445" y="694"/>
                    </a:lnTo>
                    <a:lnTo>
                      <a:pt x="403" y="569"/>
                    </a:lnTo>
                    <a:lnTo>
                      <a:pt x="375" y="444"/>
                    </a:lnTo>
                    <a:lnTo>
                      <a:pt x="361" y="306"/>
                    </a:lnTo>
                    <a:lnTo>
                      <a:pt x="361" y="153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FF4D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78"/>
              <p:cNvSpPr/>
              <p:nvPr/>
            </p:nvSpPr>
            <p:spPr>
              <a:xfrm>
                <a:off x="4856200" y="1207350"/>
                <a:ext cx="41650" cy="13900"/>
              </a:xfrm>
              <a:custGeom>
                <a:rect b="b" l="l" r="r" t="t"/>
                <a:pathLst>
                  <a:path extrusionOk="0" h="556" w="1666">
                    <a:moveTo>
                      <a:pt x="15" y="1"/>
                    </a:moveTo>
                    <a:lnTo>
                      <a:pt x="1" y="28"/>
                    </a:lnTo>
                    <a:lnTo>
                      <a:pt x="1" y="56"/>
                    </a:lnTo>
                    <a:lnTo>
                      <a:pt x="15" y="98"/>
                    </a:lnTo>
                    <a:lnTo>
                      <a:pt x="42" y="153"/>
                    </a:lnTo>
                    <a:lnTo>
                      <a:pt x="84" y="223"/>
                    </a:lnTo>
                    <a:lnTo>
                      <a:pt x="140" y="292"/>
                    </a:lnTo>
                    <a:lnTo>
                      <a:pt x="209" y="347"/>
                    </a:lnTo>
                    <a:lnTo>
                      <a:pt x="306" y="417"/>
                    </a:lnTo>
                    <a:lnTo>
                      <a:pt x="403" y="458"/>
                    </a:lnTo>
                    <a:lnTo>
                      <a:pt x="514" y="514"/>
                    </a:lnTo>
                    <a:lnTo>
                      <a:pt x="653" y="542"/>
                    </a:lnTo>
                    <a:lnTo>
                      <a:pt x="791" y="555"/>
                    </a:lnTo>
                    <a:lnTo>
                      <a:pt x="958" y="542"/>
                    </a:lnTo>
                    <a:lnTo>
                      <a:pt x="1138" y="514"/>
                    </a:lnTo>
                    <a:lnTo>
                      <a:pt x="1332" y="458"/>
                    </a:lnTo>
                    <a:lnTo>
                      <a:pt x="1499" y="389"/>
                    </a:lnTo>
                    <a:lnTo>
                      <a:pt x="1610" y="334"/>
                    </a:lnTo>
                    <a:lnTo>
                      <a:pt x="1651" y="292"/>
                    </a:lnTo>
                    <a:lnTo>
                      <a:pt x="1665" y="278"/>
                    </a:lnTo>
                    <a:lnTo>
                      <a:pt x="1665" y="264"/>
                    </a:lnTo>
                    <a:lnTo>
                      <a:pt x="1624" y="223"/>
                    </a:lnTo>
                    <a:lnTo>
                      <a:pt x="1540" y="209"/>
                    </a:lnTo>
                    <a:lnTo>
                      <a:pt x="1305" y="167"/>
                    </a:lnTo>
                    <a:lnTo>
                      <a:pt x="625" y="112"/>
                    </a:lnTo>
                    <a:lnTo>
                      <a:pt x="306" y="70"/>
                    </a:lnTo>
                    <a:lnTo>
                      <a:pt x="153" y="42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FF4D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78"/>
              <p:cNvSpPr/>
              <p:nvPr/>
            </p:nvSpPr>
            <p:spPr>
              <a:xfrm>
                <a:off x="5151650" y="538775"/>
                <a:ext cx="321150" cy="631150"/>
              </a:xfrm>
              <a:custGeom>
                <a:rect b="b" l="l" r="r" t="t"/>
                <a:pathLst>
                  <a:path extrusionOk="0" h="25246" w="12846">
                    <a:moveTo>
                      <a:pt x="8004" y="0"/>
                    </a:moveTo>
                    <a:lnTo>
                      <a:pt x="7574" y="56"/>
                    </a:lnTo>
                    <a:lnTo>
                      <a:pt x="7158" y="139"/>
                    </a:lnTo>
                    <a:lnTo>
                      <a:pt x="6756" y="222"/>
                    </a:lnTo>
                    <a:lnTo>
                      <a:pt x="6354" y="319"/>
                    </a:lnTo>
                    <a:lnTo>
                      <a:pt x="5952" y="430"/>
                    </a:lnTo>
                    <a:lnTo>
                      <a:pt x="5577" y="555"/>
                    </a:lnTo>
                    <a:lnTo>
                      <a:pt x="5189" y="694"/>
                    </a:lnTo>
                    <a:lnTo>
                      <a:pt x="4828" y="832"/>
                    </a:lnTo>
                    <a:lnTo>
                      <a:pt x="4467" y="971"/>
                    </a:lnTo>
                    <a:lnTo>
                      <a:pt x="4121" y="1124"/>
                    </a:lnTo>
                    <a:lnTo>
                      <a:pt x="3788" y="1276"/>
                    </a:lnTo>
                    <a:lnTo>
                      <a:pt x="3469" y="1443"/>
                    </a:lnTo>
                    <a:lnTo>
                      <a:pt x="2858" y="1776"/>
                    </a:lnTo>
                    <a:lnTo>
                      <a:pt x="2290" y="2095"/>
                    </a:lnTo>
                    <a:lnTo>
                      <a:pt x="1776" y="2428"/>
                    </a:lnTo>
                    <a:lnTo>
                      <a:pt x="1333" y="2733"/>
                    </a:lnTo>
                    <a:lnTo>
                      <a:pt x="930" y="3010"/>
                    </a:lnTo>
                    <a:lnTo>
                      <a:pt x="611" y="3260"/>
                    </a:lnTo>
                    <a:lnTo>
                      <a:pt x="153" y="3634"/>
                    </a:lnTo>
                    <a:lnTo>
                      <a:pt x="1" y="3773"/>
                    </a:lnTo>
                    <a:lnTo>
                      <a:pt x="98" y="3856"/>
                    </a:lnTo>
                    <a:lnTo>
                      <a:pt x="223" y="3967"/>
                    </a:lnTo>
                    <a:lnTo>
                      <a:pt x="375" y="4120"/>
                    </a:lnTo>
                    <a:lnTo>
                      <a:pt x="542" y="4328"/>
                    </a:lnTo>
                    <a:lnTo>
                      <a:pt x="736" y="4592"/>
                    </a:lnTo>
                    <a:lnTo>
                      <a:pt x="930" y="4911"/>
                    </a:lnTo>
                    <a:lnTo>
                      <a:pt x="1027" y="5091"/>
                    </a:lnTo>
                    <a:lnTo>
                      <a:pt x="1124" y="5285"/>
                    </a:lnTo>
                    <a:lnTo>
                      <a:pt x="1222" y="5493"/>
                    </a:lnTo>
                    <a:lnTo>
                      <a:pt x="1319" y="5729"/>
                    </a:lnTo>
                    <a:lnTo>
                      <a:pt x="1402" y="5965"/>
                    </a:lnTo>
                    <a:lnTo>
                      <a:pt x="1485" y="6228"/>
                    </a:lnTo>
                    <a:lnTo>
                      <a:pt x="1568" y="6506"/>
                    </a:lnTo>
                    <a:lnTo>
                      <a:pt x="1638" y="6811"/>
                    </a:lnTo>
                    <a:lnTo>
                      <a:pt x="1693" y="7130"/>
                    </a:lnTo>
                    <a:lnTo>
                      <a:pt x="1749" y="7463"/>
                    </a:lnTo>
                    <a:lnTo>
                      <a:pt x="1790" y="7810"/>
                    </a:lnTo>
                    <a:lnTo>
                      <a:pt x="1818" y="8184"/>
                    </a:lnTo>
                    <a:lnTo>
                      <a:pt x="1832" y="8573"/>
                    </a:lnTo>
                    <a:lnTo>
                      <a:pt x="1846" y="8975"/>
                    </a:lnTo>
                    <a:lnTo>
                      <a:pt x="1832" y="9405"/>
                    </a:lnTo>
                    <a:lnTo>
                      <a:pt x="1804" y="9863"/>
                    </a:lnTo>
                    <a:lnTo>
                      <a:pt x="1763" y="10334"/>
                    </a:lnTo>
                    <a:lnTo>
                      <a:pt x="1693" y="10833"/>
                    </a:lnTo>
                    <a:lnTo>
                      <a:pt x="1596" y="11666"/>
                    </a:lnTo>
                    <a:lnTo>
                      <a:pt x="1527" y="12443"/>
                    </a:lnTo>
                    <a:lnTo>
                      <a:pt x="1471" y="13192"/>
                    </a:lnTo>
                    <a:lnTo>
                      <a:pt x="1457" y="13885"/>
                    </a:lnTo>
                    <a:lnTo>
                      <a:pt x="1471" y="14537"/>
                    </a:lnTo>
                    <a:lnTo>
                      <a:pt x="1499" y="15161"/>
                    </a:lnTo>
                    <a:lnTo>
                      <a:pt x="1541" y="15730"/>
                    </a:lnTo>
                    <a:lnTo>
                      <a:pt x="1610" y="16257"/>
                    </a:lnTo>
                    <a:lnTo>
                      <a:pt x="1707" y="16756"/>
                    </a:lnTo>
                    <a:lnTo>
                      <a:pt x="1804" y="17228"/>
                    </a:lnTo>
                    <a:lnTo>
                      <a:pt x="1929" y="17644"/>
                    </a:lnTo>
                    <a:lnTo>
                      <a:pt x="2054" y="18046"/>
                    </a:lnTo>
                    <a:lnTo>
                      <a:pt x="2206" y="18407"/>
                    </a:lnTo>
                    <a:lnTo>
                      <a:pt x="2359" y="18740"/>
                    </a:lnTo>
                    <a:lnTo>
                      <a:pt x="2512" y="19045"/>
                    </a:lnTo>
                    <a:lnTo>
                      <a:pt x="2678" y="19309"/>
                    </a:lnTo>
                    <a:lnTo>
                      <a:pt x="2844" y="19558"/>
                    </a:lnTo>
                    <a:lnTo>
                      <a:pt x="3011" y="19780"/>
                    </a:lnTo>
                    <a:lnTo>
                      <a:pt x="3177" y="19975"/>
                    </a:lnTo>
                    <a:lnTo>
                      <a:pt x="3358" y="20155"/>
                    </a:lnTo>
                    <a:lnTo>
                      <a:pt x="3510" y="20307"/>
                    </a:lnTo>
                    <a:lnTo>
                      <a:pt x="3677" y="20446"/>
                    </a:lnTo>
                    <a:lnTo>
                      <a:pt x="3829" y="20557"/>
                    </a:lnTo>
                    <a:lnTo>
                      <a:pt x="3968" y="20654"/>
                    </a:lnTo>
                    <a:lnTo>
                      <a:pt x="4232" y="20793"/>
                    </a:lnTo>
                    <a:lnTo>
                      <a:pt x="4426" y="20890"/>
                    </a:lnTo>
                    <a:lnTo>
                      <a:pt x="4564" y="20932"/>
                    </a:lnTo>
                    <a:lnTo>
                      <a:pt x="4606" y="20945"/>
                    </a:lnTo>
                    <a:lnTo>
                      <a:pt x="5203" y="25246"/>
                    </a:lnTo>
                    <a:lnTo>
                      <a:pt x="5272" y="25218"/>
                    </a:lnTo>
                    <a:lnTo>
                      <a:pt x="5480" y="25148"/>
                    </a:lnTo>
                    <a:lnTo>
                      <a:pt x="5799" y="24996"/>
                    </a:lnTo>
                    <a:lnTo>
                      <a:pt x="6229" y="24774"/>
                    </a:lnTo>
                    <a:lnTo>
                      <a:pt x="6465" y="24635"/>
                    </a:lnTo>
                    <a:lnTo>
                      <a:pt x="6728" y="24483"/>
                    </a:lnTo>
                    <a:lnTo>
                      <a:pt x="7006" y="24288"/>
                    </a:lnTo>
                    <a:lnTo>
                      <a:pt x="7297" y="24080"/>
                    </a:lnTo>
                    <a:lnTo>
                      <a:pt x="7602" y="23845"/>
                    </a:lnTo>
                    <a:lnTo>
                      <a:pt x="7907" y="23581"/>
                    </a:lnTo>
                    <a:lnTo>
                      <a:pt x="8226" y="23290"/>
                    </a:lnTo>
                    <a:lnTo>
                      <a:pt x="8559" y="22971"/>
                    </a:lnTo>
                    <a:lnTo>
                      <a:pt x="8892" y="22610"/>
                    </a:lnTo>
                    <a:lnTo>
                      <a:pt x="9225" y="22236"/>
                    </a:lnTo>
                    <a:lnTo>
                      <a:pt x="9544" y="21819"/>
                    </a:lnTo>
                    <a:lnTo>
                      <a:pt x="9877" y="21362"/>
                    </a:lnTo>
                    <a:lnTo>
                      <a:pt x="10196" y="20876"/>
                    </a:lnTo>
                    <a:lnTo>
                      <a:pt x="10501" y="20349"/>
                    </a:lnTo>
                    <a:lnTo>
                      <a:pt x="10806" y="19794"/>
                    </a:lnTo>
                    <a:lnTo>
                      <a:pt x="11098" y="19198"/>
                    </a:lnTo>
                    <a:lnTo>
                      <a:pt x="11375" y="18546"/>
                    </a:lnTo>
                    <a:lnTo>
                      <a:pt x="11639" y="17866"/>
                    </a:lnTo>
                    <a:lnTo>
                      <a:pt x="11888" y="17145"/>
                    </a:lnTo>
                    <a:lnTo>
                      <a:pt x="11999" y="16770"/>
                    </a:lnTo>
                    <a:lnTo>
                      <a:pt x="12110" y="16368"/>
                    </a:lnTo>
                    <a:lnTo>
                      <a:pt x="12207" y="15966"/>
                    </a:lnTo>
                    <a:lnTo>
                      <a:pt x="12304" y="15564"/>
                    </a:lnTo>
                    <a:lnTo>
                      <a:pt x="12388" y="15134"/>
                    </a:lnTo>
                    <a:lnTo>
                      <a:pt x="12485" y="14704"/>
                    </a:lnTo>
                    <a:lnTo>
                      <a:pt x="12554" y="14246"/>
                    </a:lnTo>
                    <a:lnTo>
                      <a:pt x="12624" y="13788"/>
                    </a:lnTo>
                    <a:lnTo>
                      <a:pt x="12693" y="13316"/>
                    </a:lnTo>
                    <a:lnTo>
                      <a:pt x="12748" y="12831"/>
                    </a:lnTo>
                    <a:lnTo>
                      <a:pt x="12790" y="12276"/>
                    </a:lnTo>
                    <a:lnTo>
                      <a:pt x="12832" y="11735"/>
                    </a:lnTo>
                    <a:lnTo>
                      <a:pt x="12845" y="11194"/>
                    </a:lnTo>
                    <a:lnTo>
                      <a:pt x="12832" y="10667"/>
                    </a:lnTo>
                    <a:lnTo>
                      <a:pt x="12818" y="10154"/>
                    </a:lnTo>
                    <a:lnTo>
                      <a:pt x="12790" y="9654"/>
                    </a:lnTo>
                    <a:lnTo>
                      <a:pt x="12734" y="9155"/>
                    </a:lnTo>
                    <a:lnTo>
                      <a:pt x="12665" y="8683"/>
                    </a:lnTo>
                    <a:lnTo>
                      <a:pt x="12596" y="8198"/>
                    </a:lnTo>
                    <a:lnTo>
                      <a:pt x="12499" y="7740"/>
                    </a:lnTo>
                    <a:lnTo>
                      <a:pt x="12388" y="7283"/>
                    </a:lnTo>
                    <a:lnTo>
                      <a:pt x="12277" y="6839"/>
                    </a:lnTo>
                    <a:lnTo>
                      <a:pt x="12138" y="6409"/>
                    </a:lnTo>
                    <a:lnTo>
                      <a:pt x="11999" y="5992"/>
                    </a:lnTo>
                    <a:lnTo>
                      <a:pt x="11847" y="5576"/>
                    </a:lnTo>
                    <a:lnTo>
                      <a:pt x="11680" y="5174"/>
                    </a:lnTo>
                    <a:lnTo>
                      <a:pt x="11500" y="4772"/>
                    </a:lnTo>
                    <a:lnTo>
                      <a:pt x="11320" y="4397"/>
                    </a:lnTo>
                    <a:lnTo>
                      <a:pt x="11125" y="4023"/>
                    </a:lnTo>
                    <a:lnTo>
                      <a:pt x="10917" y="3648"/>
                    </a:lnTo>
                    <a:lnTo>
                      <a:pt x="10709" y="3302"/>
                    </a:lnTo>
                    <a:lnTo>
                      <a:pt x="10487" y="2955"/>
                    </a:lnTo>
                    <a:lnTo>
                      <a:pt x="10265" y="2608"/>
                    </a:lnTo>
                    <a:lnTo>
                      <a:pt x="10030" y="2289"/>
                    </a:lnTo>
                    <a:lnTo>
                      <a:pt x="9794" y="1970"/>
                    </a:lnTo>
                    <a:lnTo>
                      <a:pt x="9558" y="1665"/>
                    </a:lnTo>
                    <a:lnTo>
                      <a:pt x="9308" y="1360"/>
                    </a:lnTo>
                    <a:lnTo>
                      <a:pt x="9045" y="1068"/>
                    </a:lnTo>
                    <a:lnTo>
                      <a:pt x="8795" y="791"/>
                    </a:lnTo>
                    <a:lnTo>
                      <a:pt x="8532" y="513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E2B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78"/>
              <p:cNvSpPr/>
              <p:nvPr/>
            </p:nvSpPr>
            <p:spPr>
              <a:xfrm>
                <a:off x="5410350" y="938600"/>
                <a:ext cx="14600" cy="14600"/>
              </a:xfrm>
              <a:custGeom>
                <a:rect b="b" l="l" r="r" t="t"/>
                <a:pathLst>
                  <a:path extrusionOk="0" h="584" w="584">
                    <a:moveTo>
                      <a:pt x="292" y="1"/>
                    </a:moveTo>
                    <a:lnTo>
                      <a:pt x="236" y="14"/>
                    </a:lnTo>
                    <a:lnTo>
                      <a:pt x="181" y="28"/>
                    </a:lnTo>
                    <a:lnTo>
                      <a:pt x="126" y="56"/>
                    </a:lnTo>
                    <a:lnTo>
                      <a:pt x="84" y="84"/>
                    </a:lnTo>
                    <a:lnTo>
                      <a:pt x="42" y="125"/>
                    </a:lnTo>
                    <a:lnTo>
                      <a:pt x="28" y="181"/>
                    </a:lnTo>
                    <a:lnTo>
                      <a:pt x="1" y="236"/>
                    </a:lnTo>
                    <a:lnTo>
                      <a:pt x="1" y="292"/>
                    </a:lnTo>
                    <a:lnTo>
                      <a:pt x="1" y="347"/>
                    </a:lnTo>
                    <a:lnTo>
                      <a:pt x="28" y="403"/>
                    </a:lnTo>
                    <a:lnTo>
                      <a:pt x="42" y="458"/>
                    </a:lnTo>
                    <a:lnTo>
                      <a:pt x="84" y="500"/>
                    </a:lnTo>
                    <a:lnTo>
                      <a:pt x="126" y="528"/>
                    </a:lnTo>
                    <a:lnTo>
                      <a:pt x="181" y="555"/>
                    </a:lnTo>
                    <a:lnTo>
                      <a:pt x="236" y="583"/>
                    </a:lnTo>
                    <a:lnTo>
                      <a:pt x="347" y="583"/>
                    </a:lnTo>
                    <a:lnTo>
                      <a:pt x="403" y="555"/>
                    </a:lnTo>
                    <a:lnTo>
                      <a:pt x="458" y="528"/>
                    </a:lnTo>
                    <a:lnTo>
                      <a:pt x="500" y="500"/>
                    </a:lnTo>
                    <a:lnTo>
                      <a:pt x="542" y="458"/>
                    </a:lnTo>
                    <a:lnTo>
                      <a:pt x="569" y="403"/>
                    </a:lnTo>
                    <a:lnTo>
                      <a:pt x="583" y="347"/>
                    </a:lnTo>
                    <a:lnTo>
                      <a:pt x="583" y="292"/>
                    </a:lnTo>
                    <a:lnTo>
                      <a:pt x="583" y="236"/>
                    </a:lnTo>
                    <a:lnTo>
                      <a:pt x="569" y="181"/>
                    </a:lnTo>
                    <a:lnTo>
                      <a:pt x="542" y="125"/>
                    </a:lnTo>
                    <a:lnTo>
                      <a:pt x="500" y="84"/>
                    </a:lnTo>
                    <a:lnTo>
                      <a:pt x="458" y="56"/>
                    </a:lnTo>
                    <a:lnTo>
                      <a:pt x="403" y="28"/>
                    </a:lnTo>
                    <a:lnTo>
                      <a:pt x="347" y="14"/>
                    </a:lnTo>
                    <a:lnTo>
                      <a:pt x="292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78"/>
              <p:cNvSpPr/>
              <p:nvPr/>
            </p:nvSpPr>
            <p:spPr>
              <a:xfrm>
                <a:off x="5352450" y="990275"/>
                <a:ext cx="14575" cy="14250"/>
              </a:xfrm>
              <a:custGeom>
                <a:rect b="b" l="l" r="r" t="t"/>
                <a:pathLst>
                  <a:path extrusionOk="0" h="570" w="583">
                    <a:moveTo>
                      <a:pt x="236" y="0"/>
                    </a:moveTo>
                    <a:lnTo>
                      <a:pt x="181" y="14"/>
                    </a:lnTo>
                    <a:lnTo>
                      <a:pt x="125" y="42"/>
                    </a:lnTo>
                    <a:lnTo>
                      <a:pt x="83" y="84"/>
                    </a:lnTo>
                    <a:lnTo>
                      <a:pt x="42" y="125"/>
                    </a:lnTo>
                    <a:lnTo>
                      <a:pt x="14" y="167"/>
                    </a:lnTo>
                    <a:lnTo>
                      <a:pt x="0" y="222"/>
                    </a:lnTo>
                    <a:lnTo>
                      <a:pt x="0" y="278"/>
                    </a:lnTo>
                    <a:lnTo>
                      <a:pt x="0" y="347"/>
                    </a:lnTo>
                    <a:lnTo>
                      <a:pt x="14" y="403"/>
                    </a:lnTo>
                    <a:lnTo>
                      <a:pt x="42" y="444"/>
                    </a:lnTo>
                    <a:lnTo>
                      <a:pt x="83" y="486"/>
                    </a:lnTo>
                    <a:lnTo>
                      <a:pt x="125" y="527"/>
                    </a:lnTo>
                    <a:lnTo>
                      <a:pt x="181" y="555"/>
                    </a:lnTo>
                    <a:lnTo>
                      <a:pt x="236" y="569"/>
                    </a:lnTo>
                    <a:lnTo>
                      <a:pt x="347" y="569"/>
                    </a:lnTo>
                    <a:lnTo>
                      <a:pt x="402" y="555"/>
                    </a:lnTo>
                    <a:lnTo>
                      <a:pt x="458" y="527"/>
                    </a:lnTo>
                    <a:lnTo>
                      <a:pt x="500" y="486"/>
                    </a:lnTo>
                    <a:lnTo>
                      <a:pt x="527" y="444"/>
                    </a:lnTo>
                    <a:lnTo>
                      <a:pt x="555" y="403"/>
                    </a:lnTo>
                    <a:lnTo>
                      <a:pt x="583" y="347"/>
                    </a:lnTo>
                    <a:lnTo>
                      <a:pt x="583" y="278"/>
                    </a:lnTo>
                    <a:lnTo>
                      <a:pt x="583" y="222"/>
                    </a:lnTo>
                    <a:lnTo>
                      <a:pt x="555" y="167"/>
                    </a:lnTo>
                    <a:lnTo>
                      <a:pt x="527" y="125"/>
                    </a:lnTo>
                    <a:lnTo>
                      <a:pt x="500" y="84"/>
                    </a:lnTo>
                    <a:lnTo>
                      <a:pt x="458" y="42"/>
                    </a:lnTo>
                    <a:lnTo>
                      <a:pt x="402" y="14"/>
                    </a:lnTo>
                    <a:lnTo>
                      <a:pt x="347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78"/>
              <p:cNvSpPr/>
              <p:nvPr/>
            </p:nvSpPr>
            <p:spPr>
              <a:xfrm>
                <a:off x="5381925" y="1040200"/>
                <a:ext cx="14575" cy="14600"/>
              </a:xfrm>
              <a:custGeom>
                <a:rect b="b" l="l" r="r" t="t"/>
                <a:pathLst>
                  <a:path extrusionOk="0" h="584" w="583">
                    <a:moveTo>
                      <a:pt x="236" y="1"/>
                    </a:moveTo>
                    <a:lnTo>
                      <a:pt x="181" y="28"/>
                    </a:lnTo>
                    <a:lnTo>
                      <a:pt x="125" y="56"/>
                    </a:lnTo>
                    <a:lnTo>
                      <a:pt x="83" y="84"/>
                    </a:lnTo>
                    <a:lnTo>
                      <a:pt x="42" y="126"/>
                    </a:lnTo>
                    <a:lnTo>
                      <a:pt x="14" y="181"/>
                    </a:lnTo>
                    <a:lnTo>
                      <a:pt x="0" y="237"/>
                    </a:lnTo>
                    <a:lnTo>
                      <a:pt x="0" y="292"/>
                    </a:lnTo>
                    <a:lnTo>
                      <a:pt x="0" y="348"/>
                    </a:lnTo>
                    <a:lnTo>
                      <a:pt x="14" y="403"/>
                    </a:lnTo>
                    <a:lnTo>
                      <a:pt x="42" y="458"/>
                    </a:lnTo>
                    <a:lnTo>
                      <a:pt x="83" y="500"/>
                    </a:lnTo>
                    <a:lnTo>
                      <a:pt x="125" y="528"/>
                    </a:lnTo>
                    <a:lnTo>
                      <a:pt x="181" y="556"/>
                    </a:lnTo>
                    <a:lnTo>
                      <a:pt x="236" y="569"/>
                    </a:lnTo>
                    <a:lnTo>
                      <a:pt x="292" y="583"/>
                    </a:lnTo>
                    <a:lnTo>
                      <a:pt x="347" y="569"/>
                    </a:lnTo>
                    <a:lnTo>
                      <a:pt x="403" y="556"/>
                    </a:lnTo>
                    <a:lnTo>
                      <a:pt x="458" y="528"/>
                    </a:lnTo>
                    <a:lnTo>
                      <a:pt x="500" y="500"/>
                    </a:lnTo>
                    <a:lnTo>
                      <a:pt x="541" y="458"/>
                    </a:lnTo>
                    <a:lnTo>
                      <a:pt x="569" y="403"/>
                    </a:lnTo>
                    <a:lnTo>
                      <a:pt x="583" y="348"/>
                    </a:lnTo>
                    <a:lnTo>
                      <a:pt x="583" y="292"/>
                    </a:lnTo>
                    <a:lnTo>
                      <a:pt x="583" y="237"/>
                    </a:lnTo>
                    <a:lnTo>
                      <a:pt x="569" y="181"/>
                    </a:lnTo>
                    <a:lnTo>
                      <a:pt x="541" y="126"/>
                    </a:lnTo>
                    <a:lnTo>
                      <a:pt x="500" y="84"/>
                    </a:lnTo>
                    <a:lnTo>
                      <a:pt x="458" y="56"/>
                    </a:lnTo>
                    <a:lnTo>
                      <a:pt x="403" y="28"/>
                    </a:lnTo>
                    <a:lnTo>
                      <a:pt x="347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78"/>
              <p:cNvSpPr/>
              <p:nvPr/>
            </p:nvSpPr>
            <p:spPr>
              <a:xfrm>
                <a:off x="5371850" y="896650"/>
                <a:ext cx="21200" cy="21175"/>
              </a:xfrm>
              <a:custGeom>
                <a:rect b="b" l="l" r="r" t="t"/>
                <a:pathLst>
                  <a:path extrusionOk="0" h="847" w="848">
                    <a:moveTo>
                      <a:pt x="431" y="0"/>
                    </a:moveTo>
                    <a:lnTo>
                      <a:pt x="334" y="14"/>
                    </a:lnTo>
                    <a:lnTo>
                      <a:pt x="251" y="42"/>
                    </a:lnTo>
                    <a:lnTo>
                      <a:pt x="181" y="83"/>
                    </a:lnTo>
                    <a:lnTo>
                      <a:pt x="126" y="125"/>
                    </a:lnTo>
                    <a:lnTo>
                      <a:pt x="70" y="194"/>
                    </a:lnTo>
                    <a:lnTo>
                      <a:pt x="29" y="264"/>
                    </a:lnTo>
                    <a:lnTo>
                      <a:pt x="1" y="347"/>
                    </a:lnTo>
                    <a:lnTo>
                      <a:pt x="1" y="430"/>
                    </a:lnTo>
                    <a:lnTo>
                      <a:pt x="1" y="513"/>
                    </a:lnTo>
                    <a:lnTo>
                      <a:pt x="29" y="597"/>
                    </a:lnTo>
                    <a:lnTo>
                      <a:pt x="70" y="666"/>
                    </a:lnTo>
                    <a:lnTo>
                      <a:pt x="126" y="721"/>
                    </a:lnTo>
                    <a:lnTo>
                      <a:pt x="181" y="777"/>
                    </a:lnTo>
                    <a:lnTo>
                      <a:pt x="251" y="819"/>
                    </a:lnTo>
                    <a:lnTo>
                      <a:pt x="334" y="846"/>
                    </a:lnTo>
                    <a:lnTo>
                      <a:pt x="514" y="846"/>
                    </a:lnTo>
                    <a:lnTo>
                      <a:pt x="597" y="819"/>
                    </a:lnTo>
                    <a:lnTo>
                      <a:pt x="667" y="777"/>
                    </a:lnTo>
                    <a:lnTo>
                      <a:pt x="722" y="721"/>
                    </a:lnTo>
                    <a:lnTo>
                      <a:pt x="778" y="666"/>
                    </a:lnTo>
                    <a:lnTo>
                      <a:pt x="819" y="597"/>
                    </a:lnTo>
                    <a:lnTo>
                      <a:pt x="847" y="513"/>
                    </a:lnTo>
                    <a:lnTo>
                      <a:pt x="847" y="430"/>
                    </a:lnTo>
                    <a:lnTo>
                      <a:pt x="847" y="347"/>
                    </a:lnTo>
                    <a:lnTo>
                      <a:pt x="819" y="264"/>
                    </a:lnTo>
                    <a:lnTo>
                      <a:pt x="778" y="194"/>
                    </a:lnTo>
                    <a:lnTo>
                      <a:pt x="722" y="125"/>
                    </a:lnTo>
                    <a:lnTo>
                      <a:pt x="667" y="83"/>
                    </a:lnTo>
                    <a:lnTo>
                      <a:pt x="597" y="42"/>
                    </a:lnTo>
                    <a:lnTo>
                      <a:pt x="514" y="14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78"/>
              <p:cNvSpPr/>
              <p:nvPr/>
            </p:nvSpPr>
            <p:spPr>
              <a:xfrm>
                <a:off x="5298700" y="767975"/>
                <a:ext cx="21525" cy="21200"/>
              </a:xfrm>
              <a:custGeom>
                <a:rect b="b" l="l" r="r" t="t"/>
                <a:pathLst>
                  <a:path extrusionOk="0" h="848" w="861">
                    <a:moveTo>
                      <a:pt x="347" y="1"/>
                    </a:moveTo>
                    <a:lnTo>
                      <a:pt x="264" y="29"/>
                    </a:lnTo>
                    <a:lnTo>
                      <a:pt x="194" y="70"/>
                    </a:lnTo>
                    <a:lnTo>
                      <a:pt x="125" y="126"/>
                    </a:lnTo>
                    <a:lnTo>
                      <a:pt x="70" y="181"/>
                    </a:lnTo>
                    <a:lnTo>
                      <a:pt x="28" y="251"/>
                    </a:lnTo>
                    <a:lnTo>
                      <a:pt x="14" y="334"/>
                    </a:lnTo>
                    <a:lnTo>
                      <a:pt x="0" y="417"/>
                    </a:lnTo>
                    <a:lnTo>
                      <a:pt x="14" y="500"/>
                    </a:lnTo>
                    <a:lnTo>
                      <a:pt x="28" y="584"/>
                    </a:lnTo>
                    <a:lnTo>
                      <a:pt x="70" y="653"/>
                    </a:lnTo>
                    <a:lnTo>
                      <a:pt x="125" y="722"/>
                    </a:lnTo>
                    <a:lnTo>
                      <a:pt x="194" y="764"/>
                    </a:lnTo>
                    <a:lnTo>
                      <a:pt x="264" y="805"/>
                    </a:lnTo>
                    <a:lnTo>
                      <a:pt x="347" y="833"/>
                    </a:lnTo>
                    <a:lnTo>
                      <a:pt x="430" y="847"/>
                    </a:lnTo>
                    <a:lnTo>
                      <a:pt x="513" y="833"/>
                    </a:lnTo>
                    <a:lnTo>
                      <a:pt x="597" y="805"/>
                    </a:lnTo>
                    <a:lnTo>
                      <a:pt x="666" y="764"/>
                    </a:lnTo>
                    <a:lnTo>
                      <a:pt x="735" y="722"/>
                    </a:lnTo>
                    <a:lnTo>
                      <a:pt x="791" y="653"/>
                    </a:lnTo>
                    <a:lnTo>
                      <a:pt x="819" y="584"/>
                    </a:lnTo>
                    <a:lnTo>
                      <a:pt x="846" y="500"/>
                    </a:lnTo>
                    <a:lnTo>
                      <a:pt x="860" y="417"/>
                    </a:lnTo>
                    <a:lnTo>
                      <a:pt x="846" y="334"/>
                    </a:lnTo>
                    <a:lnTo>
                      <a:pt x="819" y="251"/>
                    </a:lnTo>
                    <a:lnTo>
                      <a:pt x="791" y="181"/>
                    </a:lnTo>
                    <a:lnTo>
                      <a:pt x="735" y="126"/>
                    </a:lnTo>
                    <a:lnTo>
                      <a:pt x="666" y="70"/>
                    </a:lnTo>
                    <a:lnTo>
                      <a:pt x="597" y="29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78"/>
              <p:cNvSpPr/>
              <p:nvPr/>
            </p:nvSpPr>
            <p:spPr>
              <a:xfrm>
                <a:off x="5320200" y="879300"/>
                <a:ext cx="14925" cy="14950"/>
              </a:xfrm>
              <a:custGeom>
                <a:rect b="b" l="l" r="r" t="t"/>
                <a:pathLst>
                  <a:path extrusionOk="0" h="598" w="597">
                    <a:moveTo>
                      <a:pt x="305" y="1"/>
                    </a:moveTo>
                    <a:lnTo>
                      <a:pt x="236" y="14"/>
                    </a:lnTo>
                    <a:lnTo>
                      <a:pt x="181" y="28"/>
                    </a:lnTo>
                    <a:lnTo>
                      <a:pt x="125" y="56"/>
                    </a:lnTo>
                    <a:lnTo>
                      <a:pt x="83" y="84"/>
                    </a:lnTo>
                    <a:lnTo>
                      <a:pt x="56" y="139"/>
                    </a:lnTo>
                    <a:lnTo>
                      <a:pt x="14" y="181"/>
                    </a:lnTo>
                    <a:lnTo>
                      <a:pt x="0" y="236"/>
                    </a:lnTo>
                    <a:lnTo>
                      <a:pt x="0" y="306"/>
                    </a:lnTo>
                    <a:lnTo>
                      <a:pt x="0" y="361"/>
                    </a:lnTo>
                    <a:lnTo>
                      <a:pt x="14" y="417"/>
                    </a:lnTo>
                    <a:lnTo>
                      <a:pt x="56" y="472"/>
                    </a:lnTo>
                    <a:lnTo>
                      <a:pt x="83" y="514"/>
                    </a:lnTo>
                    <a:lnTo>
                      <a:pt x="125" y="542"/>
                    </a:lnTo>
                    <a:lnTo>
                      <a:pt x="181" y="569"/>
                    </a:lnTo>
                    <a:lnTo>
                      <a:pt x="236" y="597"/>
                    </a:lnTo>
                    <a:lnTo>
                      <a:pt x="361" y="597"/>
                    </a:lnTo>
                    <a:lnTo>
                      <a:pt x="416" y="569"/>
                    </a:lnTo>
                    <a:lnTo>
                      <a:pt x="472" y="542"/>
                    </a:lnTo>
                    <a:lnTo>
                      <a:pt x="513" y="514"/>
                    </a:lnTo>
                    <a:lnTo>
                      <a:pt x="555" y="472"/>
                    </a:lnTo>
                    <a:lnTo>
                      <a:pt x="583" y="417"/>
                    </a:lnTo>
                    <a:lnTo>
                      <a:pt x="597" y="361"/>
                    </a:lnTo>
                    <a:lnTo>
                      <a:pt x="597" y="306"/>
                    </a:lnTo>
                    <a:lnTo>
                      <a:pt x="597" y="236"/>
                    </a:lnTo>
                    <a:lnTo>
                      <a:pt x="583" y="181"/>
                    </a:lnTo>
                    <a:lnTo>
                      <a:pt x="555" y="139"/>
                    </a:lnTo>
                    <a:lnTo>
                      <a:pt x="513" y="84"/>
                    </a:lnTo>
                    <a:lnTo>
                      <a:pt x="472" y="56"/>
                    </a:lnTo>
                    <a:lnTo>
                      <a:pt x="416" y="28"/>
                    </a:lnTo>
                    <a:lnTo>
                      <a:pt x="361" y="14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78"/>
              <p:cNvSpPr/>
              <p:nvPr/>
            </p:nvSpPr>
            <p:spPr>
              <a:xfrm>
                <a:off x="5238000" y="872375"/>
                <a:ext cx="15300" cy="14925"/>
              </a:xfrm>
              <a:custGeom>
                <a:rect b="b" l="l" r="r" t="t"/>
                <a:pathLst>
                  <a:path extrusionOk="0" h="597" w="612">
                    <a:moveTo>
                      <a:pt x="306" y="0"/>
                    </a:moveTo>
                    <a:lnTo>
                      <a:pt x="237" y="14"/>
                    </a:lnTo>
                    <a:lnTo>
                      <a:pt x="181" y="28"/>
                    </a:lnTo>
                    <a:lnTo>
                      <a:pt x="139" y="56"/>
                    </a:lnTo>
                    <a:lnTo>
                      <a:pt x="84" y="83"/>
                    </a:lnTo>
                    <a:lnTo>
                      <a:pt x="56" y="139"/>
                    </a:lnTo>
                    <a:lnTo>
                      <a:pt x="29" y="180"/>
                    </a:lnTo>
                    <a:lnTo>
                      <a:pt x="1" y="236"/>
                    </a:lnTo>
                    <a:lnTo>
                      <a:pt x="1" y="305"/>
                    </a:lnTo>
                    <a:lnTo>
                      <a:pt x="1" y="361"/>
                    </a:lnTo>
                    <a:lnTo>
                      <a:pt x="29" y="416"/>
                    </a:lnTo>
                    <a:lnTo>
                      <a:pt x="56" y="472"/>
                    </a:lnTo>
                    <a:lnTo>
                      <a:pt x="84" y="513"/>
                    </a:lnTo>
                    <a:lnTo>
                      <a:pt x="139" y="541"/>
                    </a:lnTo>
                    <a:lnTo>
                      <a:pt x="181" y="569"/>
                    </a:lnTo>
                    <a:lnTo>
                      <a:pt x="237" y="597"/>
                    </a:lnTo>
                    <a:lnTo>
                      <a:pt x="361" y="597"/>
                    </a:lnTo>
                    <a:lnTo>
                      <a:pt x="417" y="569"/>
                    </a:lnTo>
                    <a:lnTo>
                      <a:pt x="472" y="541"/>
                    </a:lnTo>
                    <a:lnTo>
                      <a:pt x="514" y="513"/>
                    </a:lnTo>
                    <a:lnTo>
                      <a:pt x="556" y="472"/>
                    </a:lnTo>
                    <a:lnTo>
                      <a:pt x="583" y="416"/>
                    </a:lnTo>
                    <a:lnTo>
                      <a:pt x="597" y="361"/>
                    </a:lnTo>
                    <a:lnTo>
                      <a:pt x="611" y="305"/>
                    </a:lnTo>
                    <a:lnTo>
                      <a:pt x="597" y="236"/>
                    </a:lnTo>
                    <a:lnTo>
                      <a:pt x="583" y="180"/>
                    </a:lnTo>
                    <a:lnTo>
                      <a:pt x="556" y="139"/>
                    </a:lnTo>
                    <a:lnTo>
                      <a:pt x="514" y="83"/>
                    </a:lnTo>
                    <a:lnTo>
                      <a:pt x="472" y="56"/>
                    </a:lnTo>
                    <a:lnTo>
                      <a:pt x="417" y="28"/>
                    </a:lnTo>
                    <a:lnTo>
                      <a:pt x="361" y="14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78"/>
              <p:cNvSpPr/>
              <p:nvPr/>
            </p:nvSpPr>
            <p:spPr>
              <a:xfrm>
                <a:off x="5371850" y="816200"/>
                <a:ext cx="13900" cy="13875"/>
              </a:xfrm>
              <a:custGeom>
                <a:rect b="b" l="l" r="r" t="t"/>
                <a:pathLst>
                  <a:path extrusionOk="0" h="555" w="556">
                    <a:moveTo>
                      <a:pt x="223" y="0"/>
                    </a:moveTo>
                    <a:lnTo>
                      <a:pt x="167" y="14"/>
                    </a:lnTo>
                    <a:lnTo>
                      <a:pt x="126" y="42"/>
                    </a:lnTo>
                    <a:lnTo>
                      <a:pt x="84" y="83"/>
                    </a:lnTo>
                    <a:lnTo>
                      <a:pt x="43" y="125"/>
                    </a:lnTo>
                    <a:lnTo>
                      <a:pt x="15" y="167"/>
                    </a:lnTo>
                    <a:lnTo>
                      <a:pt x="1" y="222"/>
                    </a:lnTo>
                    <a:lnTo>
                      <a:pt x="1" y="277"/>
                    </a:lnTo>
                    <a:lnTo>
                      <a:pt x="1" y="333"/>
                    </a:lnTo>
                    <a:lnTo>
                      <a:pt x="15" y="388"/>
                    </a:lnTo>
                    <a:lnTo>
                      <a:pt x="43" y="430"/>
                    </a:lnTo>
                    <a:lnTo>
                      <a:pt x="84" y="472"/>
                    </a:lnTo>
                    <a:lnTo>
                      <a:pt x="126" y="499"/>
                    </a:lnTo>
                    <a:lnTo>
                      <a:pt x="167" y="527"/>
                    </a:lnTo>
                    <a:lnTo>
                      <a:pt x="223" y="541"/>
                    </a:lnTo>
                    <a:lnTo>
                      <a:pt x="278" y="555"/>
                    </a:lnTo>
                    <a:lnTo>
                      <a:pt x="334" y="541"/>
                    </a:lnTo>
                    <a:lnTo>
                      <a:pt x="389" y="527"/>
                    </a:lnTo>
                    <a:lnTo>
                      <a:pt x="431" y="499"/>
                    </a:lnTo>
                    <a:lnTo>
                      <a:pt x="473" y="472"/>
                    </a:lnTo>
                    <a:lnTo>
                      <a:pt x="514" y="430"/>
                    </a:lnTo>
                    <a:lnTo>
                      <a:pt x="542" y="388"/>
                    </a:lnTo>
                    <a:lnTo>
                      <a:pt x="556" y="333"/>
                    </a:lnTo>
                    <a:lnTo>
                      <a:pt x="556" y="277"/>
                    </a:lnTo>
                    <a:lnTo>
                      <a:pt x="556" y="222"/>
                    </a:lnTo>
                    <a:lnTo>
                      <a:pt x="542" y="167"/>
                    </a:lnTo>
                    <a:lnTo>
                      <a:pt x="514" y="125"/>
                    </a:lnTo>
                    <a:lnTo>
                      <a:pt x="473" y="83"/>
                    </a:lnTo>
                    <a:lnTo>
                      <a:pt x="431" y="42"/>
                    </a:lnTo>
                    <a:lnTo>
                      <a:pt x="389" y="1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78"/>
              <p:cNvSpPr/>
              <p:nvPr/>
            </p:nvSpPr>
            <p:spPr>
              <a:xfrm>
                <a:off x="5423525" y="880000"/>
                <a:ext cx="14250" cy="13900"/>
              </a:xfrm>
              <a:custGeom>
                <a:rect b="b" l="l" r="r" t="t"/>
                <a:pathLst>
                  <a:path extrusionOk="0" h="556" w="570">
                    <a:moveTo>
                      <a:pt x="237" y="0"/>
                    </a:moveTo>
                    <a:lnTo>
                      <a:pt x="181" y="14"/>
                    </a:lnTo>
                    <a:lnTo>
                      <a:pt x="126" y="42"/>
                    </a:lnTo>
                    <a:lnTo>
                      <a:pt x="84" y="70"/>
                    </a:lnTo>
                    <a:lnTo>
                      <a:pt x="56" y="111"/>
                    </a:lnTo>
                    <a:lnTo>
                      <a:pt x="29" y="167"/>
                    </a:lnTo>
                    <a:lnTo>
                      <a:pt x="15" y="222"/>
                    </a:lnTo>
                    <a:lnTo>
                      <a:pt x="1" y="278"/>
                    </a:lnTo>
                    <a:lnTo>
                      <a:pt x="15" y="333"/>
                    </a:lnTo>
                    <a:lnTo>
                      <a:pt x="29" y="375"/>
                    </a:lnTo>
                    <a:lnTo>
                      <a:pt x="56" y="430"/>
                    </a:lnTo>
                    <a:lnTo>
                      <a:pt x="84" y="472"/>
                    </a:lnTo>
                    <a:lnTo>
                      <a:pt x="126" y="500"/>
                    </a:lnTo>
                    <a:lnTo>
                      <a:pt x="181" y="527"/>
                    </a:lnTo>
                    <a:lnTo>
                      <a:pt x="237" y="541"/>
                    </a:lnTo>
                    <a:lnTo>
                      <a:pt x="292" y="555"/>
                    </a:lnTo>
                    <a:lnTo>
                      <a:pt x="348" y="541"/>
                    </a:lnTo>
                    <a:lnTo>
                      <a:pt x="403" y="527"/>
                    </a:lnTo>
                    <a:lnTo>
                      <a:pt x="445" y="500"/>
                    </a:lnTo>
                    <a:lnTo>
                      <a:pt x="486" y="472"/>
                    </a:lnTo>
                    <a:lnTo>
                      <a:pt x="528" y="430"/>
                    </a:lnTo>
                    <a:lnTo>
                      <a:pt x="542" y="375"/>
                    </a:lnTo>
                    <a:lnTo>
                      <a:pt x="569" y="333"/>
                    </a:lnTo>
                    <a:lnTo>
                      <a:pt x="569" y="278"/>
                    </a:lnTo>
                    <a:lnTo>
                      <a:pt x="569" y="222"/>
                    </a:lnTo>
                    <a:lnTo>
                      <a:pt x="542" y="167"/>
                    </a:lnTo>
                    <a:lnTo>
                      <a:pt x="528" y="111"/>
                    </a:lnTo>
                    <a:lnTo>
                      <a:pt x="486" y="70"/>
                    </a:lnTo>
                    <a:lnTo>
                      <a:pt x="445" y="42"/>
                    </a:lnTo>
                    <a:lnTo>
                      <a:pt x="403" y="14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78"/>
              <p:cNvSpPr/>
              <p:nvPr/>
            </p:nvSpPr>
            <p:spPr>
              <a:xfrm>
                <a:off x="5430825" y="748575"/>
                <a:ext cx="13875" cy="13900"/>
              </a:xfrm>
              <a:custGeom>
                <a:rect b="b" l="l" r="r" t="t"/>
                <a:pathLst>
                  <a:path extrusionOk="0" h="556" w="555">
                    <a:moveTo>
                      <a:pt x="222" y="0"/>
                    </a:moveTo>
                    <a:lnTo>
                      <a:pt x="167" y="14"/>
                    </a:lnTo>
                    <a:lnTo>
                      <a:pt x="125" y="42"/>
                    </a:lnTo>
                    <a:lnTo>
                      <a:pt x="83" y="83"/>
                    </a:lnTo>
                    <a:lnTo>
                      <a:pt x="42" y="125"/>
                    </a:lnTo>
                    <a:lnTo>
                      <a:pt x="14" y="167"/>
                    </a:lnTo>
                    <a:lnTo>
                      <a:pt x="0" y="222"/>
                    </a:lnTo>
                    <a:lnTo>
                      <a:pt x="0" y="278"/>
                    </a:lnTo>
                    <a:lnTo>
                      <a:pt x="0" y="333"/>
                    </a:lnTo>
                    <a:lnTo>
                      <a:pt x="14" y="375"/>
                    </a:lnTo>
                    <a:lnTo>
                      <a:pt x="42" y="430"/>
                    </a:lnTo>
                    <a:lnTo>
                      <a:pt x="83" y="472"/>
                    </a:lnTo>
                    <a:lnTo>
                      <a:pt x="125" y="500"/>
                    </a:lnTo>
                    <a:lnTo>
                      <a:pt x="167" y="527"/>
                    </a:lnTo>
                    <a:lnTo>
                      <a:pt x="222" y="541"/>
                    </a:lnTo>
                    <a:lnTo>
                      <a:pt x="277" y="555"/>
                    </a:lnTo>
                    <a:lnTo>
                      <a:pt x="333" y="541"/>
                    </a:lnTo>
                    <a:lnTo>
                      <a:pt x="388" y="527"/>
                    </a:lnTo>
                    <a:lnTo>
                      <a:pt x="430" y="500"/>
                    </a:lnTo>
                    <a:lnTo>
                      <a:pt x="472" y="472"/>
                    </a:lnTo>
                    <a:lnTo>
                      <a:pt x="513" y="430"/>
                    </a:lnTo>
                    <a:lnTo>
                      <a:pt x="541" y="375"/>
                    </a:lnTo>
                    <a:lnTo>
                      <a:pt x="555" y="333"/>
                    </a:lnTo>
                    <a:lnTo>
                      <a:pt x="555" y="278"/>
                    </a:lnTo>
                    <a:lnTo>
                      <a:pt x="555" y="222"/>
                    </a:lnTo>
                    <a:lnTo>
                      <a:pt x="541" y="167"/>
                    </a:lnTo>
                    <a:lnTo>
                      <a:pt x="513" y="125"/>
                    </a:lnTo>
                    <a:lnTo>
                      <a:pt x="472" y="83"/>
                    </a:lnTo>
                    <a:lnTo>
                      <a:pt x="430" y="42"/>
                    </a:lnTo>
                    <a:lnTo>
                      <a:pt x="388" y="14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C9A7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78"/>
              <p:cNvSpPr/>
              <p:nvPr/>
            </p:nvSpPr>
            <p:spPr>
              <a:xfrm>
                <a:off x="4692175" y="238125"/>
                <a:ext cx="871125" cy="735525"/>
              </a:xfrm>
              <a:custGeom>
                <a:rect b="b" l="l" r="r" t="t"/>
                <a:pathLst>
                  <a:path extrusionOk="0" h="29421" w="34845">
                    <a:moveTo>
                      <a:pt x="14385" y="0"/>
                    </a:moveTo>
                    <a:lnTo>
                      <a:pt x="13969" y="14"/>
                    </a:lnTo>
                    <a:lnTo>
                      <a:pt x="13567" y="42"/>
                    </a:lnTo>
                    <a:lnTo>
                      <a:pt x="13164" y="97"/>
                    </a:lnTo>
                    <a:lnTo>
                      <a:pt x="12776" y="166"/>
                    </a:lnTo>
                    <a:lnTo>
                      <a:pt x="12388" y="236"/>
                    </a:lnTo>
                    <a:lnTo>
                      <a:pt x="11999" y="319"/>
                    </a:lnTo>
                    <a:lnTo>
                      <a:pt x="11625" y="430"/>
                    </a:lnTo>
                    <a:lnTo>
                      <a:pt x="11264" y="527"/>
                    </a:lnTo>
                    <a:lnTo>
                      <a:pt x="10903" y="652"/>
                    </a:lnTo>
                    <a:lnTo>
                      <a:pt x="10557" y="777"/>
                    </a:lnTo>
                    <a:lnTo>
                      <a:pt x="10224" y="902"/>
                    </a:lnTo>
                    <a:lnTo>
                      <a:pt x="9586" y="1165"/>
                    </a:lnTo>
                    <a:lnTo>
                      <a:pt x="8989" y="1429"/>
                    </a:lnTo>
                    <a:lnTo>
                      <a:pt x="8476" y="1692"/>
                    </a:lnTo>
                    <a:lnTo>
                      <a:pt x="8004" y="1928"/>
                    </a:lnTo>
                    <a:lnTo>
                      <a:pt x="7616" y="2136"/>
                    </a:lnTo>
                    <a:lnTo>
                      <a:pt x="7089" y="2427"/>
                    </a:lnTo>
                    <a:lnTo>
                      <a:pt x="6964" y="2483"/>
                    </a:lnTo>
                    <a:lnTo>
                      <a:pt x="6936" y="2483"/>
                    </a:lnTo>
                    <a:lnTo>
                      <a:pt x="6936" y="2455"/>
                    </a:lnTo>
                    <a:lnTo>
                      <a:pt x="6964" y="2386"/>
                    </a:lnTo>
                    <a:lnTo>
                      <a:pt x="7033" y="2275"/>
                    </a:lnTo>
                    <a:lnTo>
                      <a:pt x="7228" y="1997"/>
                    </a:lnTo>
                    <a:lnTo>
                      <a:pt x="7436" y="1692"/>
                    </a:lnTo>
                    <a:lnTo>
                      <a:pt x="7533" y="1540"/>
                    </a:lnTo>
                    <a:lnTo>
                      <a:pt x="7602" y="1387"/>
                    </a:lnTo>
                    <a:lnTo>
                      <a:pt x="7658" y="1262"/>
                    </a:lnTo>
                    <a:lnTo>
                      <a:pt x="7685" y="1151"/>
                    </a:lnTo>
                    <a:lnTo>
                      <a:pt x="7685" y="1096"/>
                    </a:lnTo>
                    <a:lnTo>
                      <a:pt x="7671" y="1068"/>
                    </a:lnTo>
                    <a:lnTo>
                      <a:pt x="7644" y="1026"/>
                    </a:lnTo>
                    <a:lnTo>
                      <a:pt x="7616" y="1013"/>
                    </a:lnTo>
                    <a:lnTo>
                      <a:pt x="7561" y="999"/>
                    </a:lnTo>
                    <a:lnTo>
                      <a:pt x="7422" y="999"/>
                    </a:lnTo>
                    <a:lnTo>
                      <a:pt x="7325" y="1026"/>
                    </a:lnTo>
                    <a:lnTo>
                      <a:pt x="7089" y="1096"/>
                    </a:lnTo>
                    <a:lnTo>
                      <a:pt x="6770" y="1235"/>
                    </a:lnTo>
                    <a:lnTo>
                      <a:pt x="6590" y="1332"/>
                    </a:lnTo>
                    <a:lnTo>
                      <a:pt x="6395" y="1429"/>
                    </a:lnTo>
                    <a:lnTo>
                      <a:pt x="6035" y="1665"/>
                    </a:lnTo>
                    <a:lnTo>
                      <a:pt x="5660" y="1942"/>
                    </a:lnTo>
                    <a:lnTo>
                      <a:pt x="5300" y="2233"/>
                    </a:lnTo>
                    <a:lnTo>
                      <a:pt x="4953" y="2552"/>
                    </a:lnTo>
                    <a:lnTo>
                      <a:pt x="4606" y="2871"/>
                    </a:lnTo>
                    <a:lnTo>
                      <a:pt x="3954" y="3496"/>
                    </a:lnTo>
                    <a:lnTo>
                      <a:pt x="3413" y="4050"/>
                    </a:lnTo>
                    <a:lnTo>
                      <a:pt x="3177" y="4272"/>
                    </a:lnTo>
                    <a:lnTo>
                      <a:pt x="2969" y="4453"/>
                    </a:lnTo>
                    <a:lnTo>
                      <a:pt x="2817" y="4577"/>
                    </a:lnTo>
                    <a:lnTo>
                      <a:pt x="2747" y="4605"/>
                    </a:lnTo>
                    <a:lnTo>
                      <a:pt x="2692" y="4633"/>
                    </a:lnTo>
                    <a:lnTo>
                      <a:pt x="2650" y="4633"/>
                    </a:lnTo>
                    <a:lnTo>
                      <a:pt x="2622" y="4605"/>
                    </a:lnTo>
                    <a:lnTo>
                      <a:pt x="2595" y="4577"/>
                    </a:lnTo>
                    <a:lnTo>
                      <a:pt x="2595" y="4508"/>
                    </a:lnTo>
                    <a:lnTo>
                      <a:pt x="2609" y="4342"/>
                    </a:lnTo>
                    <a:lnTo>
                      <a:pt x="2636" y="4161"/>
                    </a:lnTo>
                    <a:lnTo>
                      <a:pt x="2706" y="3731"/>
                    </a:lnTo>
                    <a:lnTo>
                      <a:pt x="2747" y="3523"/>
                    </a:lnTo>
                    <a:lnTo>
                      <a:pt x="2775" y="3315"/>
                    </a:lnTo>
                    <a:lnTo>
                      <a:pt x="2789" y="3149"/>
                    </a:lnTo>
                    <a:lnTo>
                      <a:pt x="2789" y="3010"/>
                    </a:lnTo>
                    <a:lnTo>
                      <a:pt x="2761" y="2968"/>
                    </a:lnTo>
                    <a:lnTo>
                      <a:pt x="2747" y="2927"/>
                    </a:lnTo>
                    <a:lnTo>
                      <a:pt x="2706" y="2899"/>
                    </a:lnTo>
                    <a:lnTo>
                      <a:pt x="2664" y="2885"/>
                    </a:lnTo>
                    <a:lnTo>
                      <a:pt x="2609" y="2899"/>
                    </a:lnTo>
                    <a:lnTo>
                      <a:pt x="2553" y="2927"/>
                    </a:lnTo>
                    <a:lnTo>
                      <a:pt x="2470" y="2982"/>
                    </a:lnTo>
                    <a:lnTo>
                      <a:pt x="2373" y="3038"/>
                    </a:lnTo>
                    <a:lnTo>
                      <a:pt x="2151" y="3246"/>
                    </a:lnTo>
                    <a:lnTo>
                      <a:pt x="1860" y="3551"/>
                    </a:lnTo>
                    <a:lnTo>
                      <a:pt x="1513" y="3967"/>
                    </a:lnTo>
                    <a:lnTo>
                      <a:pt x="1069" y="4508"/>
                    </a:lnTo>
                    <a:lnTo>
                      <a:pt x="958" y="4661"/>
                    </a:lnTo>
                    <a:lnTo>
                      <a:pt x="847" y="4813"/>
                    </a:lnTo>
                    <a:lnTo>
                      <a:pt x="653" y="5146"/>
                    </a:lnTo>
                    <a:lnTo>
                      <a:pt x="486" y="5493"/>
                    </a:lnTo>
                    <a:lnTo>
                      <a:pt x="348" y="5840"/>
                    </a:lnTo>
                    <a:lnTo>
                      <a:pt x="223" y="6214"/>
                    </a:lnTo>
                    <a:lnTo>
                      <a:pt x="140" y="6589"/>
                    </a:lnTo>
                    <a:lnTo>
                      <a:pt x="70" y="6977"/>
                    </a:lnTo>
                    <a:lnTo>
                      <a:pt x="29" y="7379"/>
                    </a:lnTo>
                    <a:lnTo>
                      <a:pt x="1" y="7782"/>
                    </a:lnTo>
                    <a:lnTo>
                      <a:pt x="1" y="8198"/>
                    </a:lnTo>
                    <a:lnTo>
                      <a:pt x="15" y="8614"/>
                    </a:lnTo>
                    <a:lnTo>
                      <a:pt x="42" y="9030"/>
                    </a:lnTo>
                    <a:lnTo>
                      <a:pt x="98" y="9446"/>
                    </a:lnTo>
                    <a:lnTo>
                      <a:pt x="167" y="9862"/>
                    </a:lnTo>
                    <a:lnTo>
                      <a:pt x="237" y="10278"/>
                    </a:lnTo>
                    <a:lnTo>
                      <a:pt x="334" y="10695"/>
                    </a:lnTo>
                    <a:lnTo>
                      <a:pt x="445" y="11097"/>
                    </a:lnTo>
                    <a:lnTo>
                      <a:pt x="570" y="11499"/>
                    </a:lnTo>
                    <a:lnTo>
                      <a:pt x="708" y="11901"/>
                    </a:lnTo>
                    <a:lnTo>
                      <a:pt x="847" y="12276"/>
                    </a:lnTo>
                    <a:lnTo>
                      <a:pt x="1000" y="12650"/>
                    </a:lnTo>
                    <a:lnTo>
                      <a:pt x="1152" y="13025"/>
                    </a:lnTo>
                    <a:lnTo>
                      <a:pt x="1332" y="13372"/>
                    </a:lnTo>
                    <a:lnTo>
                      <a:pt x="1499" y="13705"/>
                    </a:lnTo>
                    <a:lnTo>
                      <a:pt x="1679" y="14024"/>
                    </a:lnTo>
                    <a:lnTo>
                      <a:pt x="1860" y="14329"/>
                    </a:lnTo>
                    <a:lnTo>
                      <a:pt x="2040" y="14620"/>
                    </a:lnTo>
                    <a:lnTo>
                      <a:pt x="2234" y="14884"/>
                    </a:lnTo>
                    <a:lnTo>
                      <a:pt x="2428" y="15119"/>
                    </a:lnTo>
                    <a:lnTo>
                      <a:pt x="2609" y="15341"/>
                    </a:lnTo>
                    <a:lnTo>
                      <a:pt x="2803" y="15536"/>
                    </a:lnTo>
                    <a:lnTo>
                      <a:pt x="2983" y="15702"/>
                    </a:lnTo>
                    <a:lnTo>
                      <a:pt x="3358" y="16007"/>
                    </a:lnTo>
                    <a:lnTo>
                      <a:pt x="3760" y="16285"/>
                    </a:lnTo>
                    <a:lnTo>
                      <a:pt x="4162" y="16534"/>
                    </a:lnTo>
                    <a:lnTo>
                      <a:pt x="4578" y="16756"/>
                    </a:lnTo>
                    <a:lnTo>
                      <a:pt x="5022" y="16950"/>
                    </a:lnTo>
                    <a:lnTo>
                      <a:pt x="5466" y="17131"/>
                    </a:lnTo>
                    <a:lnTo>
                      <a:pt x="5938" y="17283"/>
                    </a:lnTo>
                    <a:lnTo>
                      <a:pt x="6423" y="17408"/>
                    </a:lnTo>
                    <a:lnTo>
                      <a:pt x="6936" y="17505"/>
                    </a:lnTo>
                    <a:lnTo>
                      <a:pt x="7450" y="17575"/>
                    </a:lnTo>
                    <a:lnTo>
                      <a:pt x="8004" y="17630"/>
                    </a:lnTo>
                    <a:lnTo>
                      <a:pt x="8573" y="17644"/>
                    </a:lnTo>
                    <a:lnTo>
                      <a:pt x="9156" y="17644"/>
                    </a:lnTo>
                    <a:lnTo>
                      <a:pt x="9766" y="17616"/>
                    </a:lnTo>
                    <a:lnTo>
                      <a:pt x="10390" y="17561"/>
                    </a:lnTo>
                    <a:lnTo>
                      <a:pt x="11042" y="17478"/>
                    </a:lnTo>
                    <a:lnTo>
                      <a:pt x="11694" y="17380"/>
                    </a:lnTo>
                    <a:lnTo>
                      <a:pt x="12318" y="17242"/>
                    </a:lnTo>
                    <a:lnTo>
                      <a:pt x="12915" y="17103"/>
                    </a:lnTo>
                    <a:lnTo>
                      <a:pt x="13497" y="16923"/>
                    </a:lnTo>
                    <a:lnTo>
                      <a:pt x="14066" y="16742"/>
                    </a:lnTo>
                    <a:lnTo>
                      <a:pt x="14621" y="16534"/>
                    </a:lnTo>
                    <a:lnTo>
                      <a:pt x="15162" y="16312"/>
                    </a:lnTo>
                    <a:lnTo>
                      <a:pt x="15717" y="16077"/>
                    </a:lnTo>
                    <a:lnTo>
                      <a:pt x="16812" y="15577"/>
                    </a:lnTo>
                    <a:lnTo>
                      <a:pt x="17936" y="15050"/>
                    </a:lnTo>
                    <a:lnTo>
                      <a:pt x="19143" y="14495"/>
                    </a:lnTo>
                    <a:lnTo>
                      <a:pt x="19781" y="14218"/>
                    </a:lnTo>
                    <a:lnTo>
                      <a:pt x="20461" y="13927"/>
                    </a:lnTo>
                    <a:lnTo>
                      <a:pt x="20793" y="13802"/>
                    </a:lnTo>
                    <a:lnTo>
                      <a:pt x="21140" y="13691"/>
                    </a:lnTo>
                    <a:lnTo>
                      <a:pt x="21473" y="13580"/>
                    </a:lnTo>
                    <a:lnTo>
                      <a:pt x="21806" y="13497"/>
                    </a:lnTo>
                    <a:lnTo>
                      <a:pt x="22139" y="13427"/>
                    </a:lnTo>
                    <a:lnTo>
                      <a:pt x="22458" y="13372"/>
                    </a:lnTo>
                    <a:lnTo>
                      <a:pt x="22777" y="13316"/>
                    </a:lnTo>
                    <a:lnTo>
                      <a:pt x="23096" y="13288"/>
                    </a:lnTo>
                    <a:lnTo>
                      <a:pt x="23401" y="13261"/>
                    </a:lnTo>
                    <a:lnTo>
                      <a:pt x="23692" y="13247"/>
                    </a:lnTo>
                    <a:lnTo>
                      <a:pt x="24275" y="13247"/>
                    </a:lnTo>
                    <a:lnTo>
                      <a:pt x="24816" y="13275"/>
                    </a:lnTo>
                    <a:lnTo>
                      <a:pt x="25329" y="13330"/>
                    </a:lnTo>
                    <a:lnTo>
                      <a:pt x="25787" y="13399"/>
                    </a:lnTo>
                    <a:lnTo>
                      <a:pt x="26217" y="13483"/>
                    </a:lnTo>
                    <a:lnTo>
                      <a:pt x="26592" y="13580"/>
                    </a:lnTo>
                    <a:lnTo>
                      <a:pt x="26911" y="13677"/>
                    </a:lnTo>
                    <a:lnTo>
                      <a:pt x="27188" y="13760"/>
                    </a:lnTo>
                    <a:lnTo>
                      <a:pt x="27396" y="13843"/>
                    </a:lnTo>
                    <a:lnTo>
                      <a:pt x="27618" y="13927"/>
                    </a:lnTo>
                    <a:lnTo>
                      <a:pt x="27687" y="13982"/>
                    </a:lnTo>
                    <a:lnTo>
                      <a:pt x="27882" y="14121"/>
                    </a:lnTo>
                    <a:lnTo>
                      <a:pt x="28020" y="14232"/>
                    </a:lnTo>
                    <a:lnTo>
                      <a:pt x="28173" y="14370"/>
                    </a:lnTo>
                    <a:lnTo>
                      <a:pt x="28353" y="14551"/>
                    </a:lnTo>
                    <a:lnTo>
                      <a:pt x="28547" y="14773"/>
                    </a:lnTo>
                    <a:lnTo>
                      <a:pt x="28742" y="15036"/>
                    </a:lnTo>
                    <a:lnTo>
                      <a:pt x="28963" y="15328"/>
                    </a:lnTo>
                    <a:lnTo>
                      <a:pt x="29185" y="15674"/>
                    </a:lnTo>
                    <a:lnTo>
                      <a:pt x="29407" y="16077"/>
                    </a:lnTo>
                    <a:lnTo>
                      <a:pt x="29629" y="16507"/>
                    </a:lnTo>
                    <a:lnTo>
                      <a:pt x="29837" y="17006"/>
                    </a:lnTo>
                    <a:lnTo>
                      <a:pt x="30059" y="17561"/>
                    </a:lnTo>
                    <a:lnTo>
                      <a:pt x="30253" y="18157"/>
                    </a:lnTo>
                    <a:lnTo>
                      <a:pt x="30351" y="18490"/>
                    </a:lnTo>
                    <a:lnTo>
                      <a:pt x="30420" y="18823"/>
                    </a:lnTo>
                    <a:lnTo>
                      <a:pt x="30489" y="19198"/>
                    </a:lnTo>
                    <a:lnTo>
                      <a:pt x="30545" y="19586"/>
                    </a:lnTo>
                    <a:lnTo>
                      <a:pt x="30586" y="19988"/>
                    </a:lnTo>
                    <a:lnTo>
                      <a:pt x="30628" y="20418"/>
                    </a:lnTo>
                    <a:lnTo>
                      <a:pt x="30656" y="20848"/>
                    </a:lnTo>
                    <a:lnTo>
                      <a:pt x="30670" y="21306"/>
                    </a:lnTo>
                    <a:lnTo>
                      <a:pt x="30697" y="22221"/>
                    </a:lnTo>
                    <a:lnTo>
                      <a:pt x="30683" y="23165"/>
                    </a:lnTo>
                    <a:lnTo>
                      <a:pt x="30642" y="24108"/>
                    </a:lnTo>
                    <a:lnTo>
                      <a:pt x="30600" y="25023"/>
                    </a:lnTo>
                    <a:lnTo>
                      <a:pt x="30545" y="25897"/>
                    </a:lnTo>
                    <a:lnTo>
                      <a:pt x="30475" y="26730"/>
                    </a:lnTo>
                    <a:lnTo>
                      <a:pt x="30337" y="28130"/>
                    </a:lnTo>
                    <a:lnTo>
                      <a:pt x="30226" y="29074"/>
                    </a:lnTo>
                    <a:lnTo>
                      <a:pt x="30184" y="29421"/>
                    </a:lnTo>
                    <a:lnTo>
                      <a:pt x="30267" y="29393"/>
                    </a:lnTo>
                    <a:lnTo>
                      <a:pt x="30364" y="29351"/>
                    </a:lnTo>
                    <a:lnTo>
                      <a:pt x="30448" y="29282"/>
                    </a:lnTo>
                    <a:lnTo>
                      <a:pt x="30531" y="29212"/>
                    </a:lnTo>
                    <a:lnTo>
                      <a:pt x="30600" y="29129"/>
                    </a:lnTo>
                    <a:lnTo>
                      <a:pt x="30683" y="29046"/>
                    </a:lnTo>
                    <a:lnTo>
                      <a:pt x="30808" y="28838"/>
                    </a:lnTo>
                    <a:lnTo>
                      <a:pt x="30919" y="28588"/>
                    </a:lnTo>
                    <a:lnTo>
                      <a:pt x="31016" y="28339"/>
                    </a:lnTo>
                    <a:lnTo>
                      <a:pt x="31100" y="28061"/>
                    </a:lnTo>
                    <a:lnTo>
                      <a:pt x="31169" y="27784"/>
                    </a:lnTo>
                    <a:lnTo>
                      <a:pt x="31224" y="27520"/>
                    </a:lnTo>
                    <a:lnTo>
                      <a:pt x="31280" y="27257"/>
                    </a:lnTo>
                    <a:lnTo>
                      <a:pt x="31335" y="26785"/>
                    </a:lnTo>
                    <a:lnTo>
                      <a:pt x="31338" y="26768"/>
                    </a:lnTo>
                    <a:lnTo>
                      <a:pt x="31349" y="26827"/>
                    </a:lnTo>
                    <a:lnTo>
                      <a:pt x="31377" y="26896"/>
                    </a:lnTo>
                    <a:lnTo>
                      <a:pt x="31419" y="26951"/>
                    </a:lnTo>
                    <a:lnTo>
                      <a:pt x="31460" y="26993"/>
                    </a:lnTo>
                    <a:lnTo>
                      <a:pt x="31530" y="27021"/>
                    </a:lnTo>
                    <a:lnTo>
                      <a:pt x="31627" y="27035"/>
                    </a:lnTo>
                    <a:lnTo>
                      <a:pt x="31724" y="27035"/>
                    </a:lnTo>
                    <a:lnTo>
                      <a:pt x="31849" y="26993"/>
                    </a:lnTo>
                    <a:lnTo>
                      <a:pt x="31973" y="26951"/>
                    </a:lnTo>
                    <a:lnTo>
                      <a:pt x="32071" y="26882"/>
                    </a:lnTo>
                    <a:lnTo>
                      <a:pt x="32168" y="26813"/>
                    </a:lnTo>
                    <a:lnTo>
                      <a:pt x="32237" y="26716"/>
                    </a:lnTo>
                    <a:lnTo>
                      <a:pt x="32293" y="26619"/>
                    </a:lnTo>
                    <a:lnTo>
                      <a:pt x="32348" y="26508"/>
                    </a:lnTo>
                    <a:lnTo>
                      <a:pt x="32390" y="26383"/>
                    </a:lnTo>
                    <a:lnTo>
                      <a:pt x="32417" y="26258"/>
                    </a:lnTo>
                    <a:lnTo>
                      <a:pt x="32431" y="26119"/>
                    </a:lnTo>
                    <a:lnTo>
                      <a:pt x="32445" y="25980"/>
                    </a:lnTo>
                    <a:lnTo>
                      <a:pt x="32431" y="25689"/>
                    </a:lnTo>
                    <a:lnTo>
                      <a:pt x="32403" y="25384"/>
                    </a:lnTo>
                    <a:lnTo>
                      <a:pt x="32348" y="25065"/>
                    </a:lnTo>
                    <a:lnTo>
                      <a:pt x="32279" y="24760"/>
                    </a:lnTo>
                    <a:lnTo>
                      <a:pt x="32195" y="24469"/>
                    </a:lnTo>
                    <a:lnTo>
                      <a:pt x="32112" y="24205"/>
                    </a:lnTo>
                    <a:lnTo>
                      <a:pt x="32029" y="23955"/>
                    </a:lnTo>
                    <a:lnTo>
                      <a:pt x="31890" y="23595"/>
                    </a:lnTo>
                    <a:lnTo>
                      <a:pt x="31835" y="23470"/>
                    </a:lnTo>
                    <a:lnTo>
                      <a:pt x="31876" y="23498"/>
                    </a:lnTo>
                    <a:lnTo>
                      <a:pt x="31946" y="23581"/>
                    </a:lnTo>
                    <a:lnTo>
                      <a:pt x="32071" y="23664"/>
                    </a:lnTo>
                    <a:lnTo>
                      <a:pt x="32126" y="23706"/>
                    </a:lnTo>
                    <a:lnTo>
                      <a:pt x="32195" y="23720"/>
                    </a:lnTo>
                    <a:lnTo>
                      <a:pt x="32279" y="23733"/>
                    </a:lnTo>
                    <a:lnTo>
                      <a:pt x="32348" y="23720"/>
                    </a:lnTo>
                    <a:lnTo>
                      <a:pt x="32417" y="23692"/>
                    </a:lnTo>
                    <a:lnTo>
                      <a:pt x="32487" y="23636"/>
                    </a:lnTo>
                    <a:lnTo>
                      <a:pt x="32542" y="23539"/>
                    </a:lnTo>
                    <a:lnTo>
                      <a:pt x="32598" y="23414"/>
                    </a:lnTo>
                    <a:lnTo>
                      <a:pt x="32653" y="23234"/>
                    </a:lnTo>
                    <a:lnTo>
                      <a:pt x="32681" y="23026"/>
                    </a:lnTo>
                    <a:lnTo>
                      <a:pt x="32709" y="22762"/>
                    </a:lnTo>
                    <a:lnTo>
                      <a:pt x="32695" y="22457"/>
                    </a:lnTo>
                    <a:lnTo>
                      <a:pt x="32667" y="22124"/>
                    </a:lnTo>
                    <a:lnTo>
                      <a:pt x="32625" y="21764"/>
                    </a:lnTo>
                    <a:lnTo>
                      <a:pt x="32514" y="21042"/>
                    </a:lnTo>
                    <a:lnTo>
                      <a:pt x="32403" y="20404"/>
                    </a:lnTo>
                    <a:lnTo>
                      <a:pt x="32376" y="20127"/>
                    </a:lnTo>
                    <a:lnTo>
                      <a:pt x="32348" y="19905"/>
                    </a:lnTo>
                    <a:lnTo>
                      <a:pt x="32362" y="19752"/>
                    </a:lnTo>
                    <a:lnTo>
                      <a:pt x="32376" y="19697"/>
                    </a:lnTo>
                    <a:lnTo>
                      <a:pt x="32403" y="19669"/>
                    </a:lnTo>
                    <a:lnTo>
                      <a:pt x="32431" y="19655"/>
                    </a:lnTo>
                    <a:lnTo>
                      <a:pt x="32473" y="19669"/>
                    </a:lnTo>
                    <a:lnTo>
                      <a:pt x="32528" y="19711"/>
                    </a:lnTo>
                    <a:lnTo>
                      <a:pt x="32598" y="19766"/>
                    </a:lnTo>
                    <a:lnTo>
                      <a:pt x="32750" y="19974"/>
                    </a:lnTo>
                    <a:lnTo>
                      <a:pt x="32972" y="20307"/>
                    </a:lnTo>
                    <a:lnTo>
                      <a:pt x="33402" y="20987"/>
                    </a:lnTo>
                    <a:lnTo>
                      <a:pt x="33735" y="21459"/>
                    </a:lnTo>
                    <a:lnTo>
                      <a:pt x="33985" y="21778"/>
                    </a:lnTo>
                    <a:lnTo>
                      <a:pt x="34082" y="21875"/>
                    </a:lnTo>
                    <a:lnTo>
                      <a:pt x="34165" y="21958"/>
                    </a:lnTo>
                    <a:lnTo>
                      <a:pt x="34221" y="22013"/>
                    </a:lnTo>
                    <a:lnTo>
                      <a:pt x="34276" y="22041"/>
                    </a:lnTo>
                    <a:lnTo>
                      <a:pt x="34318" y="22055"/>
                    </a:lnTo>
                    <a:lnTo>
                      <a:pt x="34345" y="22055"/>
                    </a:lnTo>
                    <a:lnTo>
                      <a:pt x="34373" y="22041"/>
                    </a:lnTo>
                    <a:lnTo>
                      <a:pt x="34373" y="22027"/>
                    </a:lnTo>
                    <a:lnTo>
                      <a:pt x="34526" y="21542"/>
                    </a:lnTo>
                    <a:lnTo>
                      <a:pt x="34637" y="21056"/>
                    </a:lnTo>
                    <a:lnTo>
                      <a:pt x="34734" y="20585"/>
                    </a:lnTo>
                    <a:lnTo>
                      <a:pt x="34789" y="20113"/>
                    </a:lnTo>
                    <a:lnTo>
                      <a:pt x="34831" y="19641"/>
                    </a:lnTo>
                    <a:lnTo>
                      <a:pt x="34845" y="19184"/>
                    </a:lnTo>
                    <a:lnTo>
                      <a:pt x="34831" y="18740"/>
                    </a:lnTo>
                    <a:lnTo>
                      <a:pt x="34803" y="18296"/>
                    </a:lnTo>
                    <a:lnTo>
                      <a:pt x="34748" y="17866"/>
                    </a:lnTo>
                    <a:lnTo>
                      <a:pt x="34678" y="17436"/>
                    </a:lnTo>
                    <a:lnTo>
                      <a:pt x="34595" y="17034"/>
                    </a:lnTo>
                    <a:lnTo>
                      <a:pt x="34498" y="16631"/>
                    </a:lnTo>
                    <a:lnTo>
                      <a:pt x="34401" y="16243"/>
                    </a:lnTo>
                    <a:lnTo>
                      <a:pt x="34276" y="15868"/>
                    </a:lnTo>
                    <a:lnTo>
                      <a:pt x="34151" y="15508"/>
                    </a:lnTo>
                    <a:lnTo>
                      <a:pt x="34013" y="15161"/>
                    </a:lnTo>
                    <a:lnTo>
                      <a:pt x="33874" y="14842"/>
                    </a:lnTo>
                    <a:lnTo>
                      <a:pt x="33735" y="14523"/>
                    </a:lnTo>
                    <a:lnTo>
                      <a:pt x="33458" y="13940"/>
                    </a:lnTo>
                    <a:lnTo>
                      <a:pt x="33166" y="13441"/>
                    </a:lnTo>
                    <a:lnTo>
                      <a:pt x="32917" y="13011"/>
                    </a:lnTo>
                    <a:lnTo>
                      <a:pt x="32681" y="12678"/>
                    </a:lnTo>
                    <a:lnTo>
                      <a:pt x="32514" y="12428"/>
                    </a:lnTo>
                    <a:lnTo>
                      <a:pt x="32348" y="12220"/>
                    </a:lnTo>
                    <a:lnTo>
                      <a:pt x="32348" y="12220"/>
                    </a:lnTo>
                    <a:lnTo>
                      <a:pt x="32431" y="12234"/>
                    </a:lnTo>
                    <a:lnTo>
                      <a:pt x="32653" y="12262"/>
                    </a:lnTo>
                    <a:lnTo>
                      <a:pt x="32792" y="12276"/>
                    </a:lnTo>
                    <a:lnTo>
                      <a:pt x="32931" y="12276"/>
                    </a:lnTo>
                    <a:lnTo>
                      <a:pt x="33069" y="12262"/>
                    </a:lnTo>
                    <a:lnTo>
                      <a:pt x="33208" y="12234"/>
                    </a:lnTo>
                    <a:lnTo>
                      <a:pt x="33319" y="12179"/>
                    </a:lnTo>
                    <a:lnTo>
                      <a:pt x="33374" y="12151"/>
                    </a:lnTo>
                    <a:lnTo>
                      <a:pt x="33416" y="12109"/>
                    </a:lnTo>
                    <a:lnTo>
                      <a:pt x="33444" y="12054"/>
                    </a:lnTo>
                    <a:lnTo>
                      <a:pt x="33472" y="11998"/>
                    </a:lnTo>
                    <a:lnTo>
                      <a:pt x="33485" y="11943"/>
                    </a:lnTo>
                    <a:lnTo>
                      <a:pt x="33485" y="11860"/>
                    </a:lnTo>
                    <a:lnTo>
                      <a:pt x="33485" y="11777"/>
                    </a:lnTo>
                    <a:lnTo>
                      <a:pt x="33458" y="11679"/>
                    </a:lnTo>
                    <a:lnTo>
                      <a:pt x="33416" y="11582"/>
                    </a:lnTo>
                    <a:lnTo>
                      <a:pt x="33361" y="11471"/>
                    </a:lnTo>
                    <a:lnTo>
                      <a:pt x="33291" y="11333"/>
                    </a:lnTo>
                    <a:lnTo>
                      <a:pt x="33208" y="11194"/>
                    </a:lnTo>
                    <a:lnTo>
                      <a:pt x="32972" y="10889"/>
                    </a:lnTo>
                    <a:lnTo>
                      <a:pt x="32820" y="10722"/>
                    </a:lnTo>
                    <a:lnTo>
                      <a:pt x="32667" y="10556"/>
                    </a:lnTo>
                    <a:lnTo>
                      <a:pt x="32501" y="10403"/>
                    </a:lnTo>
                    <a:lnTo>
                      <a:pt x="32320" y="10265"/>
                    </a:lnTo>
                    <a:lnTo>
                      <a:pt x="32126" y="10126"/>
                    </a:lnTo>
                    <a:lnTo>
                      <a:pt x="31932" y="10001"/>
                    </a:lnTo>
                    <a:lnTo>
                      <a:pt x="31724" y="9890"/>
                    </a:lnTo>
                    <a:lnTo>
                      <a:pt x="31516" y="9765"/>
                    </a:lnTo>
                    <a:lnTo>
                      <a:pt x="31072" y="9557"/>
                    </a:lnTo>
                    <a:lnTo>
                      <a:pt x="30642" y="9377"/>
                    </a:lnTo>
                    <a:lnTo>
                      <a:pt x="30198" y="9197"/>
                    </a:lnTo>
                    <a:lnTo>
                      <a:pt x="29768" y="9044"/>
                    </a:lnTo>
                    <a:lnTo>
                      <a:pt x="28991" y="8767"/>
                    </a:lnTo>
                    <a:lnTo>
                      <a:pt x="28658" y="8642"/>
                    </a:lnTo>
                    <a:lnTo>
                      <a:pt x="28395" y="8517"/>
                    </a:lnTo>
                    <a:lnTo>
                      <a:pt x="28270" y="8461"/>
                    </a:lnTo>
                    <a:lnTo>
                      <a:pt x="28173" y="8406"/>
                    </a:lnTo>
                    <a:lnTo>
                      <a:pt x="28090" y="8337"/>
                    </a:lnTo>
                    <a:lnTo>
                      <a:pt x="28034" y="8267"/>
                    </a:lnTo>
                    <a:lnTo>
                      <a:pt x="27993" y="8212"/>
                    </a:lnTo>
                    <a:lnTo>
                      <a:pt x="27979" y="8142"/>
                    </a:lnTo>
                    <a:lnTo>
                      <a:pt x="27979" y="8073"/>
                    </a:lnTo>
                    <a:lnTo>
                      <a:pt x="28006" y="8004"/>
                    </a:lnTo>
                    <a:lnTo>
                      <a:pt x="28062" y="7934"/>
                    </a:lnTo>
                    <a:lnTo>
                      <a:pt x="28117" y="7879"/>
                    </a:lnTo>
                    <a:lnTo>
                      <a:pt x="28187" y="7837"/>
                    </a:lnTo>
                    <a:lnTo>
                      <a:pt x="28270" y="7796"/>
                    </a:lnTo>
                    <a:lnTo>
                      <a:pt x="28367" y="7768"/>
                    </a:lnTo>
                    <a:lnTo>
                      <a:pt x="28464" y="7754"/>
                    </a:lnTo>
                    <a:lnTo>
                      <a:pt x="28686" y="7726"/>
                    </a:lnTo>
                    <a:lnTo>
                      <a:pt x="28936" y="7726"/>
                    </a:lnTo>
                    <a:lnTo>
                      <a:pt x="29199" y="7740"/>
                    </a:lnTo>
                    <a:lnTo>
                      <a:pt x="29726" y="7796"/>
                    </a:lnTo>
                    <a:lnTo>
                      <a:pt x="29990" y="7823"/>
                    </a:lnTo>
                    <a:lnTo>
                      <a:pt x="30448" y="7823"/>
                    </a:lnTo>
                    <a:lnTo>
                      <a:pt x="30642" y="7796"/>
                    </a:lnTo>
                    <a:lnTo>
                      <a:pt x="30725" y="7782"/>
                    </a:lnTo>
                    <a:lnTo>
                      <a:pt x="30794" y="7740"/>
                    </a:lnTo>
                    <a:lnTo>
                      <a:pt x="30850" y="7698"/>
                    </a:lnTo>
                    <a:lnTo>
                      <a:pt x="30892" y="7657"/>
                    </a:lnTo>
                    <a:lnTo>
                      <a:pt x="30933" y="7587"/>
                    </a:lnTo>
                    <a:lnTo>
                      <a:pt x="30947" y="7518"/>
                    </a:lnTo>
                    <a:lnTo>
                      <a:pt x="30947" y="7435"/>
                    </a:lnTo>
                    <a:lnTo>
                      <a:pt x="30933" y="7338"/>
                    </a:lnTo>
                    <a:lnTo>
                      <a:pt x="30905" y="7227"/>
                    </a:lnTo>
                    <a:lnTo>
                      <a:pt x="30864" y="7130"/>
                    </a:lnTo>
                    <a:lnTo>
                      <a:pt x="30808" y="7019"/>
                    </a:lnTo>
                    <a:lnTo>
                      <a:pt x="30739" y="6922"/>
                    </a:lnTo>
                    <a:lnTo>
                      <a:pt x="30656" y="6811"/>
                    </a:lnTo>
                    <a:lnTo>
                      <a:pt x="30573" y="6714"/>
                    </a:lnTo>
                    <a:lnTo>
                      <a:pt x="30364" y="6506"/>
                    </a:lnTo>
                    <a:lnTo>
                      <a:pt x="30129" y="6311"/>
                    </a:lnTo>
                    <a:lnTo>
                      <a:pt x="29879" y="6117"/>
                    </a:lnTo>
                    <a:lnTo>
                      <a:pt x="29615" y="5923"/>
                    </a:lnTo>
                    <a:lnTo>
                      <a:pt x="29366" y="5756"/>
                    </a:lnTo>
                    <a:lnTo>
                      <a:pt x="28894" y="5451"/>
                    </a:lnTo>
                    <a:lnTo>
                      <a:pt x="28533" y="5216"/>
                    </a:lnTo>
                    <a:lnTo>
                      <a:pt x="28423" y="5132"/>
                    </a:lnTo>
                    <a:lnTo>
                      <a:pt x="28367" y="5063"/>
                    </a:lnTo>
                    <a:lnTo>
                      <a:pt x="28353" y="5035"/>
                    </a:lnTo>
                    <a:lnTo>
                      <a:pt x="28381" y="5021"/>
                    </a:lnTo>
                    <a:lnTo>
                      <a:pt x="28409" y="5007"/>
                    </a:lnTo>
                    <a:lnTo>
                      <a:pt x="28464" y="5007"/>
                    </a:lnTo>
                    <a:lnTo>
                      <a:pt x="28589" y="4994"/>
                    </a:lnTo>
                    <a:lnTo>
                      <a:pt x="28742" y="4938"/>
                    </a:lnTo>
                    <a:lnTo>
                      <a:pt x="28880" y="4855"/>
                    </a:lnTo>
                    <a:lnTo>
                      <a:pt x="29019" y="4744"/>
                    </a:lnTo>
                    <a:lnTo>
                      <a:pt x="29074" y="4675"/>
                    </a:lnTo>
                    <a:lnTo>
                      <a:pt x="29130" y="4605"/>
                    </a:lnTo>
                    <a:lnTo>
                      <a:pt x="29172" y="4536"/>
                    </a:lnTo>
                    <a:lnTo>
                      <a:pt x="29213" y="4439"/>
                    </a:lnTo>
                    <a:lnTo>
                      <a:pt x="29227" y="4356"/>
                    </a:lnTo>
                    <a:lnTo>
                      <a:pt x="29255" y="4258"/>
                    </a:lnTo>
                    <a:lnTo>
                      <a:pt x="29255" y="4147"/>
                    </a:lnTo>
                    <a:lnTo>
                      <a:pt x="29241" y="4050"/>
                    </a:lnTo>
                    <a:lnTo>
                      <a:pt x="29213" y="3926"/>
                    </a:lnTo>
                    <a:lnTo>
                      <a:pt x="29172" y="3815"/>
                    </a:lnTo>
                    <a:lnTo>
                      <a:pt x="29116" y="3690"/>
                    </a:lnTo>
                    <a:lnTo>
                      <a:pt x="29047" y="3565"/>
                    </a:lnTo>
                    <a:lnTo>
                      <a:pt x="28950" y="3440"/>
                    </a:lnTo>
                    <a:lnTo>
                      <a:pt x="28825" y="3301"/>
                    </a:lnTo>
                    <a:lnTo>
                      <a:pt x="28700" y="3163"/>
                    </a:lnTo>
                    <a:lnTo>
                      <a:pt x="28533" y="3024"/>
                    </a:lnTo>
                    <a:lnTo>
                      <a:pt x="28339" y="2871"/>
                    </a:lnTo>
                    <a:lnTo>
                      <a:pt x="28131" y="2733"/>
                    </a:lnTo>
                    <a:lnTo>
                      <a:pt x="27895" y="2580"/>
                    </a:lnTo>
                    <a:lnTo>
                      <a:pt x="27632" y="2427"/>
                    </a:lnTo>
                    <a:lnTo>
                      <a:pt x="27341" y="2275"/>
                    </a:lnTo>
                    <a:lnTo>
                      <a:pt x="27008" y="2108"/>
                    </a:lnTo>
                    <a:lnTo>
                      <a:pt x="26647" y="1956"/>
                    </a:lnTo>
                    <a:lnTo>
                      <a:pt x="26259" y="1789"/>
                    </a:lnTo>
                    <a:lnTo>
                      <a:pt x="25842" y="1637"/>
                    </a:lnTo>
                    <a:lnTo>
                      <a:pt x="25426" y="1512"/>
                    </a:lnTo>
                    <a:lnTo>
                      <a:pt x="24982" y="1387"/>
                    </a:lnTo>
                    <a:lnTo>
                      <a:pt x="24525" y="1290"/>
                    </a:lnTo>
                    <a:lnTo>
                      <a:pt x="24067" y="1207"/>
                    </a:lnTo>
                    <a:lnTo>
                      <a:pt x="23609" y="1151"/>
                    </a:lnTo>
                    <a:lnTo>
                      <a:pt x="23138" y="1096"/>
                    </a:lnTo>
                    <a:lnTo>
                      <a:pt x="22666" y="1054"/>
                    </a:lnTo>
                    <a:lnTo>
                      <a:pt x="22181" y="1026"/>
                    </a:lnTo>
                    <a:lnTo>
                      <a:pt x="21709" y="1013"/>
                    </a:lnTo>
                    <a:lnTo>
                      <a:pt x="21237" y="999"/>
                    </a:lnTo>
                    <a:lnTo>
                      <a:pt x="20766" y="999"/>
                    </a:lnTo>
                    <a:lnTo>
                      <a:pt x="19850" y="1040"/>
                    </a:lnTo>
                    <a:lnTo>
                      <a:pt x="18976" y="1096"/>
                    </a:lnTo>
                    <a:lnTo>
                      <a:pt x="18144" y="1179"/>
                    </a:lnTo>
                    <a:lnTo>
                      <a:pt x="17381" y="1262"/>
                    </a:lnTo>
                    <a:lnTo>
                      <a:pt x="16688" y="1359"/>
                    </a:lnTo>
                    <a:lnTo>
                      <a:pt x="16091" y="1456"/>
                    </a:lnTo>
                    <a:lnTo>
                      <a:pt x="15245" y="1623"/>
                    </a:lnTo>
                    <a:lnTo>
                      <a:pt x="14940" y="1678"/>
                    </a:lnTo>
                    <a:lnTo>
                      <a:pt x="15148" y="1637"/>
                    </a:lnTo>
                    <a:lnTo>
                      <a:pt x="15661" y="1512"/>
                    </a:lnTo>
                    <a:lnTo>
                      <a:pt x="15980" y="1429"/>
                    </a:lnTo>
                    <a:lnTo>
                      <a:pt x="16313" y="1332"/>
                    </a:lnTo>
                    <a:lnTo>
                      <a:pt x="16632" y="1221"/>
                    </a:lnTo>
                    <a:lnTo>
                      <a:pt x="16923" y="1110"/>
                    </a:lnTo>
                    <a:lnTo>
                      <a:pt x="17048" y="1040"/>
                    </a:lnTo>
                    <a:lnTo>
                      <a:pt x="17159" y="985"/>
                    </a:lnTo>
                    <a:lnTo>
                      <a:pt x="17256" y="915"/>
                    </a:lnTo>
                    <a:lnTo>
                      <a:pt x="17326" y="846"/>
                    </a:lnTo>
                    <a:lnTo>
                      <a:pt x="17381" y="791"/>
                    </a:lnTo>
                    <a:lnTo>
                      <a:pt x="17409" y="721"/>
                    </a:lnTo>
                    <a:lnTo>
                      <a:pt x="17395" y="652"/>
                    </a:lnTo>
                    <a:lnTo>
                      <a:pt x="17353" y="583"/>
                    </a:lnTo>
                    <a:lnTo>
                      <a:pt x="17284" y="513"/>
                    </a:lnTo>
                    <a:lnTo>
                      <a:pt x="17187" y="444"/>
                    </a:lnTo>
                    <a:lnTo>
                      <a:pt x="17034" y="388"/>
                    </a:lnTo>
                    <a:lnTo>
                      <a:pt x="16840" y="319"/>
                    </a:lnTo>
                    <a:lnTo>
                      <a:pt x="16604" y="250"/>
                    </a:lnTo>
                    <a:lnTo>
                      <a:pt x="16327" y="194"/>
                    </a:lnTo>
                    <a:lnTo>
                      <a:pt x="15994" y="139"/>
                    </a:lnTo>
                    <a:lnTo>
                      <a:pt x="15606" y="69"/>
                    </a:lnTo>
                    <a:lnTo>
                      <a:pt x="15203" y="28"/>
                    </a:lnTo>
                    <a:lnTo>
                      <a:pt x="1478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78"/>
              <p:cNvSpPr/>
              <p:nvPr/>
            </p:nvSpPr>
            <p:spPr>
              <a:xfrm>
                <a:off x="5231425" y="945875"/>
                <a:ext cx="98850" cy="167175"/>
              </a:xfrm>
              <a:custGeom>
                <a:rect b="b" l="l" r="r" t="t"/>
                <a:pathLst>
                  <a:path extrusionOk="0" h="6687" w="3954">
                    <a:moveTo>
                      <a:pt x="2178" y="1"/>
                    </a:moveTo>
                    <a:lnTo>
                      <a:pt x="1984" y="29"/>
                    </a:lnTo>
                    <a:lnTo>
                      <a:pt x="1803" y="56"/>
                    </a:lnTo>
                    <a:lnTo>
                      <a:pt x="1623" y="112"/>
                    </a:lnTo>
                    <a:lnTo>
                      <a:pt x="1471" y="181"/>
                    </a:lnTo>
                    <a:lnTo>
                      <a:pt x="1318" y="278"/>
                    </a:lnTo>
                    <a:lnTo>
                      <a:pt x="1193" y="375"/>
                    </a:lnTo>
                    <a:lnTo>
                      <a:pt x="1054" y="486"/>
                    </a:lnTo>
                    <a:lnTo>
                      <a:pt x="943" y="611"/>
                    </a:lnTo>
                    <a:lnTo>
                      <a:pt x="832" y="736"/>
                    </a:lnTo>
                    <a:lnTo>
                      <a:pt x="735" y="875"/>
                    </a:lnTo>
                    <a:lnTo>
                      <a:pt x="652" y="1027"/>
                    </a:lnTo>
                    <a:lnTo>
                      <a:pt x="569" y="1180"/>
                    </a:lnTo>
                    <a:lnTo>
                      <a:pt x="416" y="1499"/>
                    </a:lnTo>
                    <a:lnTo>
                      <a:pt x="305" y="1818"/>
                    </a:lnTo>
                    <a:lnTo>
                      <a:pt x="222" y="2123"/>
                    </a:lnTo>
                    <a:lnTo>
                      <a:pt x="153" y="2414"/>
                    </a:lnTo>
                    <a:lnTo>
                      <a:pt x="111" y="2678"/>
                    </a:lnTo>
                    <a:lnTo>
                      <a:pt x="56" y="3080"/>
                    </a:lnTo>
                    <a:lnTo>
                      <a:pt x="42" y="3233"/>
                    </a:lnTo>
                    <a:lnTo>
                      <a:pt x="28" y="3371"/>
                    </a:lnTo>
                    <a:lnTo>
                      <a:pt x="14" y="3746"/>
                    </a:lnTo>
                    <a:lnTo>
                      <a:pt x="0" y="3996"/>
                    </a:lnTo>
                    <a:lnTo>
                      <a:pt x="0" y="4273"/>
                    </a:lnTo>
                    <a:lnTo>
                      <a:pt x="28" y="4564"/>
                    </a:lnTo>
                    <a:lnTo>
                      <a:pt x="56" y="4883"/>
                    </a:lnTo>
                    <a:lnTo>
                      <a:pt x="111" y="5189"/>
                    </a:lnTo>
                    <a:lnTo>
                      <a:pt x="194" y="5494"/>
                    </a:lnTo>
                    <a:lnTo>
                      <a:pt x="250" y="5646"/>
                    </a:lnTo>
                    <a:lnTo>
                      <a:pt x="305" y="5785"/>
                    </a:lnTo>
                    <a:lnTo>
                      <a:pt x="375" y="5924"/>
                    </a:lnTo>
                    <a:lnTo>
                      <a:pt x="458" y="6049"/>
                    </a:lnTo>
                    <a:lnTo>
                      <a:pt x="541" y="6173"/>
                    </a:lnTo>
                    <a:lnTo>
                      <a:pt x="638" y="6284"/>
                    </a:lnTo>
                    <a:lnTo>
                      <a:pt x="735" y="6382"/>
                    </a:lnTo>
                    <a:lnTo>
                      <a:pt x="860" y="6465"/>
                    </a:lnTo>
                    <a:lnTo>
                      <a:pt x="985" y="6548"/>
                    </a:lnTo>
                    <a:lnTo>
                      <a:pt x="1124" y="6603"/>
                    </a:lnTo>
                    <a:lnTo>
                      <a:pt x="1276" y="6645"/>
                    </a:lnTo>
                    <a:lnTo>
                      <a:pt x="1443" y="6673"/>
                    </a:lnTo>
                    <a:lnTo>
                      <a:pt x="1609" y="6687"/>
                    </a:lnTo>
                    <a:lnTo>
                      <a:pt x="1762" y="6687"/>
                    </a:lnTo>
                    <a:lnTo>
                      <a:pt x="1914" y="6659"/>
                    </a:lnTo>
                    <a:lnTo>
                      <a:pt x="2053" y="6631"/>
                    </a:lnTo>
                    <a:lnTo>
                      <a:pt x="2192" y="6590"/>
                    </a:lnTo>
                    <a:lnTo>
                      <a:pt x="2317" y="6520"/>
                    </a:lnTo>
                    <a:lnTo>
                      <a:pt x="2442" y="6465"/>
                    </a:lnTo>
                    <a:lnTo>
                      <a:pt x="2552" y="6382"/>
                    </a:lnTo>
                    <a:lnTo>
                      <a:pt x="2663" y="6298"/>
                    </a:lnTo>
                    <a:lnTo>
                      <a:pt x="2761" y="6201"/>
                    </a:lnTo>
                    <a:lnTo>
                      <a:pt x="2858" y="6104"/>
                    </a:lnTo>
                    <a:lnTo>
                      <a:pt x="2941" y="5993"/>
                    </a:lnTo>
                    <a:lnTo>
                      <a:pt x="3107" y="5771"/>
                    </a:lnTo>
                    <a:lnTo>
                      <a:pt x="3246" y="5535"/>
                    </a:lnTo>
                    <a:lnTo>
                      <a:pt x="3371" y="5300"/>
                    </a:lnTo>
                    <a:lnTo>
                      <a:pt x="3468" y="5064"/>
                    </a:lnTo>
                    <a:lnTo>
                      <a:pt x="3537" y="4856"/>
                    </a:lnTo>
                    <a:lnTo>
                      <a:pt x="3607" y="4661"/>
                    </a:lnTo>
                    <a:lnTo>
                      <a:pt x="3690" y="4356"/>
                    </a:lnTo>
                    <a:lnTo>
                      <a:pt x="3718" y="4245"/>
                    </a:lnTo>
                    <a:lnTo>
                      <a:pt x="3745" y="4079"/>
                    </a:lnTo>
                    <a:lnTo>
                      <a:pt x="3842" y="3635"/>
                    </a:lnTo>
                    <a:lnTo>
                      <a:pt x="3884" y="3330"/>
                    </a:lnTo>
                    <a:lnTo>
                      <a:pt x="3912" y="2997"/>
                    </a:lnTo>
                    <a:lnTo>
                      <a:pt x="3940" y="2636"/>
                    </a:lnTo>
                    <a:lnTo>
                      <a:pt x="3953" y="2262"/>
                    </a:lnTo>
                    <a:lnTo>
                      <a:pt x="3926" y="1887"/>
                    </a:lnTo>
                    <a:lnTo>
                      <a:pt x="3912" y="1693"/>
                    </a:lnTo>
                    <a:lnTo>
                      <a:pt x="3884" y="1513"/>
                    </a:lnTo>
                    <a:lnTo>
                      <a:pt x="3842" y="1332"/>
                    </a:lnTo>
                    <a:lnTo>
                      <a:pt x="3801" y="1152"/>
                    </a:lnTo>
                    <a:lnTo>
                      <a:pt x="3732" y="986"/>
                    </a:lnTo>
                    <a:lnTo>
                      <a:pt x="3662" y="833"/>
                    </a:lnTo>
                    <a:lnTo>
                      <a:pt x="3579" y="681"/>
                    </a:lnTo>
                    <a:lnTo>
                      <a:pt x="3482" y="542"/>
                    </a:lnTo>
                    <a:lnTo>
                      <a:pt x="3385" y="417"/>
                    </a:lnTo>
                    <a:lnTo>
                      <a:pt x="3260" y="306"/>
                    </a:lnTo>
                    <a:lnTo>
                      <a:pt x="3121" y="209"/>
                    </a:lnTo>
                    <a:lnTo>
                      <a:pt x="2955" y="126"/>
                    </a:lnTo>
                    <a:lnTo>
                      <a:pt x="2788" y="70"/>
                    </a:lnTo>
                    <a:lnTo>
                      <a:pt x="2594" y="29"/>
                    </a:lnTo>
                    <a:lnTo>
                      <a:pt x="2386" y="1"/>
                    </a:lnTo>
                    <a:close/>
                  </a:path>
                </a:pathLst>
              </a:custGeom>
              <a:solidFill>
                <a:srgbClr val="FFB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78"/>
              <p:cNvSpPr/>
              <p:nvPr/>
            </p:nvSpPr>
            <p:spPr>
              <a:xfrm>
                <a:off x="5263675" y="990275"/>
                <a:ext cx="45100" cy="69375"/>
              </a:xfrm>
              <a:custGeom>
                <a:rect b="b" l="l" r="r" t="t"/>
                <a:pathLst>
                  <a:path extrusionOk="0" h="2775" w="1804">
                    <a:moveTo>
                      <a:pt x="1540" y="0"/>
                    </a:moveTo>
                    <a:lnTo>
                      <a:pt x="1401" y="14"/>
                    </a:lnTo>
                    <a:lnTo>
                      <a:pt x="1262" y="42"/>
                    </a:lnTo>
                    <a:lnTo>
                      <a:pt x="1096" y="97"/>
                    </a:lnTo>
                    <a:lnTo>
                      <a:pt x="943" y="195"/>
                    </a:lnTo>
                    <a:lnTo>
                      <a:pt x="860" y="250"/>
                    </a:lnTo>
                    <a:lnTo>
                      <a:pt x="777" y="319"/>
                    </a:lnTo>
                    <a:lnTo>
                      <a:pt x="694" y="403"/>
                    </a:lnTo>
                    <a:lnTo>
                      <a:pt x="611" y="486"/>
                    </a:lnTo>
                    <a:lnTo>
                      <a:pt x="541" y="597"/>
                    </a:lnTo>
                    <a:lnTo>
                      <a:pt x="458" y="708"/>
                    </a:lnTo>
                    <a:lnTo>
                      <a:pt x="389" y="846"/>
                    </a:lnTo>
                    <a:lnTo>
                      <a:pt x="319" y="985"/>
                    </a:lnTo>
                    <a:lnTo>
                      <a:pt x="264" y="1152"/>
                    </a:lnTo>
                    <a:lnTo>
                      <a:pt x="208" y="1332"/>
                    </a:lnTo>
                    <a:lnTo>
                      <a:pt x="153" y="1526"/>
                    </a:lnTo>
                    <a:lnTo>
                      <a:pt x="111" y="1734"/>
                    </a:lnTo>
                    <a:lnTo>
                      <a:pt x="70" y="1970"/>
                    </a:lnTo>
                    <a:lnTo>
                      <a:pt x="42" y="2220"/>
                    </a:lnTo>
                    <a:lnTo>
                      <a:pt x="14" y="2483"/>
                    </a:lnTo>
                    <a:lnTo>
                      <a:pt x="0" y="2775"/>
                    </a:lnTo>
                    <a:lnTo>
                      <a:pt x="28" y="2733"/>
                    </a:lnTo>
                    <a:lnTo>
                      <a:pt x="111" y="2622"/>
                    </a:lnTo>
                    <a:lnTo>
                      <a:pt x="250" y="2469"/>
                    </a:lnTo>
                    <a:lnTo>
                      <a:pt x="347" y="2386"/>
                    </a:lnTo>
                    <a:lnTo>
                      <a:pt x="444" y="2303"/>
                    </a:lnTo>
                    <a:lnTo>
                      <a:pt x="555" y="2234"/>
                    </a:lnTo>
                    <a:lnTo>
                      <a:pt x="680" y="2164"/>
                    </a:lnTo>
                    <a:lnTo>
                      <a:pt x="819" y="2109"/>
                    </a:lnTo>
                    <a:lnTo>
                      <a:pt x="971" y="2067"/>
                    </a:lnTo>
                    <a:lnTo>
                      <a:pt x="1138" y="2053"/>
                    </a:lnTo>
                    <a:lnTo>
                      <a:pt x="1318" y="2053"/>
                    </a:lnTo>
                    <a:lnTo>
                      <a:pt x="1512" y="2081"/>
                    </a:lnTo>
                    <a:lnTo>
                      <a:pt x="1706" y="2150"/>
                    </a:lnTo>
                    <a:lnTo>
                      <a:pt x="1803" y="14"/>
                    </a:lnTo>
                    <a:lnTo>
                      <a:pt x="1734" y="0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78"/>
              <p:cNvSpPr/>
              <p:nvPr/>
            </p:nvSpPr>
            <p:spPr>
              <a:xfrm>
                <a:off x="5263675" y="990275"/>
                <a:ext cx="45100" cy="69375"/>
              </a:xfrm>
              <a:custGeom>
                <a:rect b="b" l="l" r="r" t="t"/>
                <a:pathLst>
                  <a:path extrusionOk="0" fill="none" h="2775" w="1804">
                    <a:moveTo>
                      <a:pt x="1803" y="14"/>
                    </a:moveTo>
                    <a:lnTo>
                      <a:pt x="1803" y="14"/>
                    </a:lnTo>
                    <a:lnTo>
                      <a:pt x="1734" y="0"/>
                    </a:lnTo>
                    <a:lnTo>
                      <a:pt x="1651" y="0"/>
                    </a:lnTo>
                    <a:lnTo>
                      <a:pt x="1540" y="0"/>
                    </a:lnTo>
                    <a:lnTo>
                      <a:pt x="1401" y="14"/>
                    </a:lnTo>
                    <a:lnTo>
                      <a:pt x="1262" y="42"/>
                    </a:lnTo>
                    <a:lnTo>
                      <a:pt x="1096" y="97"/>
                    </a:lnTo>
                    <a:lnTo>
                      <a:pt x="943" y="195"/>
                    </a:lnTo>
                    <a:lnTo>
                      <a:pt x="860" y="250"/>
                    </a:lnTo>
                    <a:lnTo>
                      <a:pt x="777" y="319"/>
                    </a:lnTo>
                    <a:lnTo>
                      <a:pt x="694" y="403"/>
                    </a:lnTo>
                    <a:lnTo>
                      <a:pt x="611" y="486"/>
                    </a:lnTo>
                    <a:lnTo>
                      <a:pt x="541" y="597"/>
                    </a:lnTo>
                    <a:lnTo>
                      <a:pt x="458" y="708"/>
                    </a:lnTo>
                    <a:lnTo>
                      <a:pt x="389" y="846"/>
                    </a:lnTo>
                    <a:lnTo>
                      <a:pt x="319" y="985"/>
                    </a:lnTo>
                    <a:lnTo>
                      <a:pt x="264" y="1152"/>
                    </a:lnTo>
                    <a:lnTo>
                      <a:pt x="208" y="1332"/>
                    </a:lnTo>
                    <a:lnTo>
                      <a:pt x="153" y="1526"/>
                    </a:lnTo>
                    <a:lnTo>
                      <a:pt x="111" y="1734"/>
                    </a:lnTo>
                    <a:lnTo>
                      <a:pt x="70" y="1970"/>
                    </a:lnTo>
                    <a:lnTo>
                      <a:pt x="42" y="2220"/>
                    </a:lnTo>
                    <a:lnTo>
                      <a:pt x="14" y="2483"/>
                    </a:lnTo>
                    <a:lnTo>
                      <a:pt x="0" y="2775"/>
                    </a:lnTo>
                    <a:lnTo>
                      <a:pt x="0" y="2775"/>
                    </a:lnTo>
                    <a:lnTo>
                      <a:pt x="28" y="2733"/>
                    </a:lnTo>
                    <a:lnTo>
                      <a:pt x="111" y="2622"/>
                    </a:lnTo>
                    <a:lnTo>
                      <a:pt x="250" y="2469"/>
                    </a:lnTo>
                    <a:lnTo>
                      <a:pt x="347" y="2386"/>
                    </a:lnTo>
                    <a:lnTo>
                      <a:pt x="444" y="2303"/>
                    </a:lnTo>
                    <a:lnTo>
                      <a:pt x="555" y="2234"/>
                    </a:lnTo>
                    <a:lnTo>
                      <a:pt x="680" y="2164"/>
                    </a:lnTo>
                    <a:lnTo>
                      <a:pt x="819" y="2109"/>
                    </a:lnTo>
                    <a:lnTo>
                      <a:pt x="971" y="2067"/>
                    </a:lnTo>
                    <a:lnTo>
                      <a:pt x="1138" y="2053"/>
                    </a:lnTo>
                    <a:lnTo>
                      <a:pt x="1318" y="2053"/>
                    </a:lnTo>
                    <a:lnTo>
                      <a:pt x="1512" y="2081"/>
                    </a:lnTo>
                    <a:lnTo>
                      <a:pt x="1706" y="215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78"/>
              <p:cNvSpPr/>
              <p:nvPr/>
            </p:nvSpPr>
            <p:spPr>
              <a:xfrm>
                <a:off x="5258125" y="984725"/>
                <a:ext cx="56200" cy="80475"/>
              </a:xfrm>
              <a:custGeom>
                <a:rect b="b" l="l" r="r" t="t"/>
                <a:pathLst>
                  <a:path extrusionOk="0" h="3219" w="2248">
                    <a:moveTo>
                      <a:pt x="1720" y="0"/>
                    </a:moveTo>
                    <a:lnTo>
                      <a:pt x="1554" y="28"/>
                    </a:lnTo>
                    <a:lnTo>
                      <a:pt x="1374" y="70"/>
                    </a:lnTo>
                    <a:lnTo>
                      <a:pt x="1276" y="111"/>
                    </a:lnTo>
                    <a:lnTo>
                      <a:pt x="1179" y="153"/>
                    </a:lnTo>
                    <a:lnTo>
                      <a:pt x="1082" y="208"/>
                    </a:lnTo>
                    <a:lnTo>
                      <a:pt x="985" y="278"/>
                    </a:lnTo>
                    <a:lnTo>
                      <a:pt x="874" y="361"/>
                    </a:lnTo>
                    <a:lnTo>
                      <a:pt x="763" y="458"/>
                    </a:lnTo>
                    <a:lnTo>
                      <a:pt x="666" y="569"/>
                    </a:lnTo>
                    <a:lnTo>
                      <a:pt x="583" y="694"/>
                    </a:lnTo>
                    <a:lnTo>
                      <a:pt x="500" y="819"/>
                    </a:lnTo>
                    <a:lnTo>
                      <a:pt x="416" y="971"/>
                    </a:lnTo>
                    <a:lnTo>
                      <a:pt x="347" y="1124"/>
                    </a:lnTo>
                    <a:lnTo>
                      <a:pt x="278" y="1290"/>
                    </a:lnTo>
                    <a:lnTo>
                      <a:pt x="222" y="1457"/>
                    </a:lnTo>
                    <a:lnTo>
                      <a:pt x="167" y="1651"/>
                    </a:lnTo>
                    <a:lnTo>
                      <a:pt x="125" y="1845"/>
                    </a:lnTo>
                    <a:lnTo>
                      <a:pt x="84" y="2053"/>
                    </a:lnTo>
                    <a:lnTo>
                      <a:pt x="28" y="2497"/>
                    </a:lnTo>
                    <a:lnTo>
                      <a:pt x="0" y="2983"/>
                    </a:lnTo>
                    <a:lnTo>
                      <a:pt x="14" y="3066"/>
                    </a:lnTo>
                    <a:lnTo>
                      <a:pt x="42" y="3121"/>
                    </a:lnTo>
                    <a:lnTo>
                      <a:pt x="97" y="3177"/>
                    </a:lnTo>
                    <a:lnTo>
                      <a:pt x="167" y="3205"/>
                    </a:lnTo>
                    <a:lnTo>
                      <a:pt x="222" y="3218"/>
                    </a:lnTo>
                    <a:lnTo>
                      <a:pt x="278" y="3205"/>
                    </a:lnTo>
                    <a:lnTo>
                      <a:pt x="333" y="3177"/>
                    </a:lnTo>
                    <a:lnTo>
                      <a:pt x="375" y="3149"/>
                    </a:lnTo>
                    <a:lnTo>
                      <a:pt x="416" y="3107"/>
                    </a:lnTo>
                    <a:lnTo>
                      <a:pt x="444" y="3052"/>
                    </a:lnTo>
                    <a:lnTo>
                      <a:pt x="514" y="2955"/>
                    </a:lnTo>
                    <a:lnTo>
                      <a:pt x="638" y="2830"/>
                    </a:lnTo>
                    <a:lnTo>
                      <a:pt x="708" y="2761"/>
                    </a:lnTo>
                    <a:lnTo>
                      <a:pt x="791" y="2691"/>
                    </a:lnTo>
                    <a:lnTo>
                      <a:pt x="888" y="2636"/>
                    </a:lnTo>
                    <a:lnTo>
                      <a:pt x="999" y="2580"/>
                    </a:lnTo>
                    <a:lnTo>
                      <a:pt x="1110" y="2539"/>
                    </a:lnTo>
                    <a:lnTo>
                      <a:pt x="1249" y="2511"/>
                    </a:lnTo>
                    <a:lnTo>
                      <a:pt x="1374" y="2497"/>
                    </a:lnTo>
                    <a:lnTo>
                      <a:pt x="1526" y="2497"/>
                    </a:lnTo>
                    <a:lnTo>
                      <a:pt x="1679" y="2525"/>
                    </a:lnTo>
                    <a:lnTo>
                      <a:pt x="1859" y="2567"/>
                    </a:lnTo>
                    <a:lnTo>
                      <a:pt x="1901" y="2580"/>
                    </a:lnTo>
                    <a:lnTo>
                      <a:pt x="1942" y="2580"/>
                    </a:lnTo>
                    <a:lnTo>
                      <a:pt x="2025" y="2567"/>
                    </a:lnTo>
                    <a:lnTo>
                      <a:pt x="2095" y="2511"/>
                    </a:lnTo>
                    <a:lnTo>
                      <a:pt x="2109" y="2483"/>
                    </a:lnTo>
                    <a:lnTo>
                      <a:pt x="2136" y="2442"/>
                    </a:lnTo>
                    <a:lnTo>
                      <a:pt x="2150" y="2400"/>
                    </a:lnTo>
                    <a:lnTo>
                      <a:pt x="2150" y="2358"/>
                    </a:lnTo>
                    <a:lnTo>
                      <a:pt x="2123" y="2275"/>
                    </a:lnTo>
                    <a:lnTo>
                      <a:pt x="2081" y="2206"/>
                    </a:lnTo>
                    <a:lnTo>
                      <a:pt x="2039" y="2178"/>
                    </a:lnTo>
                    <a:lnTo>
                      <a:pt x="2012" y="2164"/>
                    </a:lnTo>
                    <a:lnTo>
                      <a:pt x="1887" y="2123"/>
                    </a:lnTo>
                    <a:lnTo>
                      <a:pt x="1776" y="2095"/>
                    </a:lnTo>
                    <a:lnTo>
                      <a:pt x="1554" y="2067"/>
                    </a:lnTo>
                    <a:lnTo>
                      <a:pt x="1346" y="2053"/>
                    </a:lnTo>
                    <a:lnTo>
                      <a:pt x="1138" y="2081"/>
                    </a:lnTo>
                    <a:lnTo>
                      <a:pt x="957" y="2137"/>
                    </a:lnTo>
                    <a:lnTo>
                      <a:pt x="791" y="2206"/>
                    </a:lnTo>
                    <a:lnTo>
                      <a:pt x="624" y="2289"/>
                    </a:lnTo>
                    <a:lnTo>
                      <a:pt x="486" y="2386"/>
                    </a:lnTo>
                    <a:lnTo>
                      <a:pt x="541" y="2012"/>
                    </a:lnTo>
                    <a:lnTo>
                      <a:pt x="611" y="1693"/>
                    </a:lnTo>
                    <a:lnTo>
                      <a:pt x="708" y="1415"/>
                    </a:lnTo>
                    <a:lnTo>
                      <a:pt x="805" y="1179"/>
                    </a:lnTo>
                    <a:lnTo>
                      <a:pt x="902" y="999"/>
                    </a:lnTo>
                    <a:lnTo>
                      <a:pt x="1013" y="847"/>
                    </a:lnTo>
                    <a:lnTo>
                      <a:pt x="1124" y="722"/>
                    </a:lnTo>
                    <a:lnTo>
                      <a:pt x="1235" y="625"/>
                    </a:lnTo>
                    <a:lnTo>
                      <a:pt x="1374" y="541"/>
                    </a:lnTo>
                    <a:lnTo>
                      <a:pt x="1498" y="486"/>
                    </a:lnTo>
                    <a:lnTo>
                      <a:pt x="1623" y="444"/>
                    </a:lnTo>
                    <a:lnTo>
                      <a:pt x="1734" y="430"/>
                    </a:lnTo>
                    <a:lnTo>
                      <a:pt x="1901" y="430"/>
                    </a:lnTo>
                    <a:lnTo>
                      <a:pt x="1970" y="444"/>
                    </a:lnTo>
                    <a:lnTo>
                      <a:pt x="2012" y="458"/>
                    </a:lnTo>
                    <a:lnTo>
                      <a:pt x="2053" y="458"/>
                    </a:lnTo>
                    <a:lnTo>
                      <a:pt x="2136" y="430"/>
                    </a:lnTo>
                    <a:lnTo>
                      <a:pt x="2192" y="375"/>
                    </a:lnTo>
                    <a:lnTo>
                      <a:pt x="2220" y="333"/>
                    </a:lnTo>
                    <a:lnTo>
                      <a:pt x="2234" y="292"/>
                    </a:lnTo>
                    <a:lnTo>
                      <a:pt x="2247" y="250"/>
                    </a:lnTo>
                    <a:lnTo>
                      <a:pt x="2247" y="208"/>
                    </a:lnTo>
                    <a:lnTo>
                      <a:pt x="2220" y="125"/>
                    </a:lnTo>
                    <a:lnTo>
                      <a:pt x="2164" y="70"/>
                    </a:lnTo>
                    <a:lnTo>
                      <a:pt x="2123" y="42"/>
                    </a:lnTo>
                    <a:lnTo>
                      <a:pt x="2081" y="28"/>
                    </a:lnTo>
                    <a:lnTo>
                      <a:pt x="1970" y="14"/>
                    </a:lnTo>
                    <a:lnTo>
                      <a:pt x="18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78"/>
              <p:cNvSpPr/>
              <p:nvPr/>
            </p:nvSpPr>
            <p:spPr>
              <a:xfrm>
                <a:off x="5147850" y="1038475"/>
                <a:ext cx="128675" cy="117925"/>
              </a:xfrm>
              <a:custGeom>
                <a:rect b="b" l="l" r="r" t="t"/>
                <a:pathLst>
                  <a:path extrusionOk="0" h="4717" w="5147">
                    <a:moveTo>
                      <a:pt x="3343" y="0"/>
                    </a:moveTo>
                    <a:lnTo>
                      <a:pt x="0" y="1873"/>
                    </a:lnTo>
                    <a:lnTo>
                      <a:pt x="3052" y="4717"/>
                    </a:lnTo>
                    <a:lnTo>
                      <a:pt x="5133" y="3648"/>
                    </a:lnTo>
                    <a:lnTo>
                      <a:pt x="5146" y="3399"/>
                    </a:lnTo>
                    <a:lnTo>
                      <a:pt x="5146" y="3177"/>
                    </a:lnTo>
                    <a:lnTo>
                      <a:pt x="5146" y="2955"/>
                    </a:lnTo>
                    <a:lnTo>
                      <a:pt x="5119" y="2733"/>
                    </a:lnTo>
                    <a:lnTo>
                      <a:pt x="5091" y="2525"/>
                    </a:lnTo>
                    <a:lnTo>
                      <a:pt x="5049" y="2331"/>
                    </a:lnTo>
                    <a:lnTo>
                      <a:pt x="5008" y="2150"/>
                    </a:lnTo>
                    <a:lnTo>
                      <a:pt x="4952" y="1970"/>
                    </a:lnTo>
                    <a:lnTo>
                      <a:pt x="4897" y="1804"/>
                    </a:lnTo>
                    <a:lnTo>
                      <a:pt x="4827" y="1637"/>
                    </a:lnTo>
                    <a:lnTo>
                      <a:pt x="4675" y="1346"/>
                    </a:lnTo>
                    <a:lnTo>
                      <a:pt x="4508" y="1068"/>
                    </a:lnTo>
                    <a:lnTo>
                      <a:pt x="4328" y="833"/>
                    </a:lnTo>
                    <a:lnTo>
                      <a:pt x="4148" y="638"/>
                    </a:lnTo>
                    <a:lnTo>
                      <a:pt x="3967" y="458"/>
                    </a:lnTo>
                    <a:lnTo>
                      <a:pt x="3801" y="319"/>
                    </a:lnTo>
                    <a:lnTo>
                      <a:pt x="3662" y="195"/>
                    </a:lnTo>
                    <a:lnTo>
                      <a:pt x="3426" y="42"/>
                    </a:lnTo>
                    <a:lnTo>
                      <a:pt x="3343" y="0"/>
                    </a:lnTo>
                    <a:close/>
                  </a:path>
                </a:pathLst>
              </a:custGeom>
              <a:solidFill>
                <a:srgbClr val="FFB0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78"/>
              <p:cNvSpPr/>
              <p:nvPr/>
            </p:nvSpPr>
            <p:spPr>
              <a:xfrm>
                <a:off x="5191550" y="1090500"/>
                <a:ext cx="178250" cy="233750"/>
              </a:xfrm>
              <a:custGeom>
                <a:rect b="b" l="l" r="r" t="t"/>
                <a:pathLst>
                  <a:path extrusionOk="0" h="9350" w="7130">
                    <a:moveTo>
                      <a:pt x="3565" y="0"/>
                    </a:moveTo>
                    <a:lnTo>
                      <a:pt x="3385" y="14"/>
                    </a:lnTo>
                    <a:lnTo>
                      <a:pt x="3204" y="42"/>
                    </a:lnTo>
                    <a:lnTo>
                      <a:pt x="3024" y="97"/>
                    </a:lnTo>
                    <a:lnTo>
                      <a:pt x="2857" y="167"/>
                    </a:lnTo>
                    <a:lnTo>
                      <a:pt x="2677" y="264"/>
                    </a:lnTo>
                    <a:lnTo>
                      <a:pt x="2511" y="375"/>
                    </a:lnTo>
                    <a:lnTo>
                      <a:pt x="2344" y="499"/>
                    </a:lnTo>
                    <a:lnTo>
                      <a:pt x="2178" y="638"/>
                    </a:lnTo>
                    <a:lnTo>
                      <a:pt x="2025" y="791"/>
                    </a:lnTo>
                    <a:lnTo>
                      <a:pt x="1873" y="957"/>
                    </a:lnTo>
                    <a:lnTo>
                      <a:pt x="1720" y="1137"/>
                    </a:lnTo>
                    <a:lnTo>
                      <a:pt x="1581" y="1332"/>
                    </a:lnTo>
                    <a:lnTo>
                      <a:pt x="1443" y="1540"/>
                    </a:lnTo>
                    <a:lnTo>
                      <a:pt x="1304" y="1748"/>
                    </a:lnTo>
                    <a:lnTo>
                      <a:pt x="1054" y="2192"/>
                    </a:lnTo>
                    <a:lnTo>
                      <a:pt x="818" y="2663"/>
                    </a:lnTo>
                    <a:lnTo>
                      <a:pt x="610" y="3149"/>
                    </a:lnTo>
                    <a:lnTo>
                      <a:pt x="430" y="3634"/>
                    </a:lnTo>
                    <a:lnTo>
                      <a:pt x="291" y="4120"/>
                    </a:lnTo>
                    <a:lnTo>
                      <a:pt x="167" y="4591"/>
                    </a:lnTo>
                    <a:lnTo>
                      <a:pt x="83" y="5035"/>
                    </a:lnTo>
                    <a:lnTo>
                      <a:pt x="28" y="5465"/>
                    </a:lnTo>
                    <a:lnTo>
                      <a:pt x="14" y="5659"/>
                    </a:lnTo>
                    <a:lnTo>
                      <a:pt x="0" y="5840"/>
                    </a:lnTo>
                    <a:lnTo>
                      <a:pt x="14" y="6020"/>
                    </a:lnTo>
                    <a:lnTo>
                      <a:pt x="28" y="6200"/>
                    </a:lnTo>
                    <a:lnTo>
                      <a:pt x="42" y="6381"/>
                    </a:lnTo>
                    <a:lnTo>
                      <a:pt x="83" y="6547"/>
                    </a:lnTo>
                    <a:lnTo>
                      <a:pt x="125" y="6728"/>
                    </a:lnTo>
                    <a:lnTo>
                      <a:pt x="167" y="6894"/>
                    </a:lnTo>
                    <a:lnTo>
                      <a:pt x="222" y="7047"/>
                    </a:lnTo>
                    <a:lnTo>
                      <a:pt x="291" y="7213"/>
                    </a:lnTo>
                    <a:lnTo>
                      <a:pt x="361" y="7366"/>
                    </a:lnTo>
                    <a:lnTo>
                      <a:pt x="430" y="7518"/>
                    </a:lnTo>
                    <a:lnTo>
                      <a:pt x="610" y="7809"/>
                    </a:lnTo>
                    <a:lnTo>
                      <a:pt x="818" y="8073"/>
                    </a:lnTo>
                    <a:lnTo>
                      <a:pt x="1054" y="8323"/>
                    </a:lnTo>
                    <a:lnTo>
                      <a:pt x="1304" y="8545"/>
                    </a:lnTo>
                    <a:lnTo>
                      <a:pt x="1581" y="8753"/>
                    </a:lnTo>
                    <a:lnTo>
                      <a:pt x="1873" y="8933"/>
                    </a:lnTo>
                    <a:lnTo>
                      <a:pt x="2025" y="9002"/>
                    </a:lnTo>
                    <a:lnTo>
                      <a:pt x="2178" y="9072"/>
                    </a:lnTo>
                    <a:lnTo>
                      <a:pt x="2344" y="9141"/>
                    </a:lnTo>
                    <a:lnTo>
                      <a:pt x="2511" y="9197"/>
                    </a:lnTo>
                    <a:lnTo>
                      <a:pt x="2677" y="9238"/>
                    </a:lnTo>
                    <a:lnTo>
                      <a:pt x="2857" y="9280"/>
                    </a:lnTo>
                    <a:lnTo>
                      <a:pt x="3024" y="9308"/>
                    </a:lnTo>
                    <a:lnTo>
                      <a:pt x="3204" y="9335"/>
                    </a:lnTo>
                    <a:lnTo>
                      <a:pt x="3385" y="9349"/>
                    </a:lnTo>
                    <a:lnTo>
                      <a:pt x="3759" y="9349"/>
                    </a:lnTo>
                    <a:lnTo>
                      <a:pt x="3939" y="9335"/>
                    </a:lnTo>
                    <a:lnTo>
                      <a:pt x="4120" y="9308"/>
                    </a:lnTo>
                    <a:lnTo>
                      <a:pt x="4286" y="9280"/>
                    </a:lnTo>
                    <a:lnTo>
                      <a:pt x="4467" y="9238"/>
                    </a:lnTo>
                    <a:lnTo>
                      <a:pt x="4633" y="9197"/>
                    </a:lnTo>
                    <a:lnTo>
                      <a:pt x="4799" y="9141"/>
                    </a:lnTo>
                    <a:lnTo>
                      <a:pt x="4952" y="9072"/>
                    </a:lnTo>
                    <a:lnTo>
                      <a:pt x="5118" y="9002"/>
                    </a:lnTo>
                    <a:lnTo>
                      <a:pt x="5271" y="8933"/>
                    </a:lnTo>
                    <a:lnTo>
                      <a:pt x="5562" y="8753"/>
                    </a:lnTo>
                    <a:lnTo>
                      <a:pt x="5840" y="8545"/>
                    </a:lnTo>
                    <a:lnTo>
                      <a:pt x="6089" y="8323"/>
                    </a:lnTo>
                    <a:lnTo>
                      <a:pt x="6325" y="8073"/>
                    </a:lnTo>
                    <a:lnTo>
                      <a:pt x="6533" y="7809"/>
                    </a:lnTo>
                    <a:lnTo>
                      <a:pt x="6700" y="7518"/>
                    </a:lnTo>
                    <a:lnTo>
                      <a:pt x="6783" y="7366"/>
                    </a:lnTo>
                    <a:lnTo>
                      <a:pt x="6852" y="7213"/>
                    </a:lnTo>
                    <a:lnTo>
                      <a:pt x="6922" y="7047"/>
                    </a:lnTo>
                    <a:lnTo>
                      <a:pt x="6977" y="6894"/>
                    </a:lnTo>
                    <a:lnTo>
                      <a:pt x="7019" y="6728"/>
                    </a:lnTo>
                    <a:lnTo>
                      <a:pt x="7060" y="6547"/>
                    </a:lnTo>
                    <a:lnTo>
                      <a:pt x="7088" y="6381"/>
                    </a:lnTo>
                    <a:lnTo>
                      <a:pt x="7116" y="6200"/>
                    </a:lnTo>
                    <a:lnTo>
                      <a:pt x="7130" y="6020"/>
                    </a:lnTo>
                    <a:lnTo>
                      <a:pt x="7130" y="5840"/>
                    </a:lnTo>
                    <a:lnTo>
                      <a:pt x="7130" y="5659"/>
                    </a:lnTo>
                    <a:lnTo>
                      <a:pt x="7116" y="5465"/>
                    </a:lnTo>
                    <a:lnTo>
                      <a:pt x="7060" y="5035"/>
                    </a:lnTo>
                    <a:lnTo>
                      <a:pt x="6977" y="4591"/>
                    </a:lnTo>
                    <a:lnTo>
                      <a:pt x="6852" y="4120"/>
                    </a:lnTo>
                    <a:lnTo>
                      <a:pt x="6700" y="3634"/>
                    </a:lnTo>
                    <a:lnTo>
                      <a:pt x="6533" y="3149"/>
                    </a:lnTo>
                    <a:lnTo>
                      <a:pt x="6325" y="2663"/>
                    </a:lnTo>
                    <a:lnTo>
                      <a:pt x="6089" y="2192"/>
                    </a:lnTo>
                    <a:lnTo>
                      <a:pt x="5840" y="1748"/>
                    </a:lnTo>
                    <a:lnTo>
                      <a:pt x="5701" y="1540"/>
                    </a:lnTo>
                    <a:lnTo>
                      <a:pt x="5562" y="1332"/>
                    </a:lnTo>
                    <a:lnTo>
                      <a:pt x="5424" y="1137"/>
                    </a:lnTo>
                    <a:lnTo>
                      <a:pt x="5271" y="957"/>
                    </a:lnTo>
                    <a:lnTo>
                      <a:pt x="5118" y="791"/>
                    </a:lnTo>
                    <a:lnTo>
                      <a:pt x="4952" y="638"/>
                    </a:lnTo>
                    <a:lnTo>
                      <a:pt x="4799" y="499"/>
                    </a:lnTo>
                    <a:lnTo>
                      <a:pt x="4633" y="375"/>
                    </a:lnTo>
                    <a:lnTo>
                      <a:pt x="4467" y="264"/>
                    </a:lnTo>
                    <a:lnTo>
                      <a:pt x="4286" y="167"/>
                    </a:lnTo>
                    <a:lnTo>
                      <a:pt x="4120" y="97"/>
                    </a:lnTo>
                    <a:lnTo>
                      <a:pt x="3939" y="42"/>
                    </a:lnTo>
                    <a:lnTo>
                      <a:pt x="3759" y="14"/>
                    </a:lnTo>
                    <a:lnTo>
                      <a:pt x="35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78"/>
              <p:cNvSpPr/>
              <p:nvPr/>
            </p:nvSpPr>
            <p:spPr>
              <a:xfrm>
                <a:off x="5252225" y="1324225"/>
                <a:ext cx="57250" cy="75950"/>
              </a:xfrm>
              <a:custGeom>
                <a:rect b="b" l="l" r="r" t="t"/>
                <a:pathLst>
                  <a:path extrusionOk="0" h="3038" w="2290">
                    <a:moveTo>
                      <a:pt x="1138" y="0"/>
                    </a:moveTo>
                    <a:lnTo>
                      <a:pt x="1027" y="14"/>
                    </a:lnTo>
                    <a:lnTo>
                      <a:pt x="916" y="56"/>
                    </a:lnTo>
                    <a:lnTo>
                      <a:pt x="805" y="125"/>
                    </a:lnTo>
                    <a:lnTo>
                      <a:pt x="694" y="208"/>
                    </a:lnTo>
                    <a:lnTo>
                      <a:pt x="597" y="319"/>
                    </a:lnTo>
                    <a:lnTo>
                      <a:pt x="500" y="444"/>
                    </a:lnTo>
                    <a:lnTo>
                      <a:pt x="417" y="583"/>
                    </a:lnTo>
                    <a:lnTo>
                      <a:pt x="333" y="721"/>
                    </a:lnTo>
                    <a:lnTo>
                      <a:pt x="264" y="874"/>
                    </a:lnTo>
                    <a:lnTo>
                      <a:pt x="195" y="1040"/>
                    </a:lnTo>
                    <a:lnTo>
                      <a:pt x="139" y="1193"/>
                    </a:lnTo>
                    <a:lnTo>
                      <a:pt x="98" y="1360"/>
                    </a:lnTo>
                    <a:lnTo>
                      <a:pt x="56" y="1512"/>
                    </a:lnTo>
                    <a:lnTo>
                      <a:pt x="28" y="1651"/>
                    </a:lnTo>
                    <a:lnTo>
                      <a:pt x="14" y="1790"/>
                    </a:lnTo>
                    <a:lnTo>
                      <a:pt x="0" y="1914"/>
                    </a:lnTo>
                    <a:lnTo>
                      <a:pt x="14" y="2025"/>
                    </a:lnTo>
                    <a:lnTo>
                      <a:pt x="28" y="2136"/>
                    </a:lnTo>
                    <a:lnTo>
                      <a:pt x="56" y="2247"/>
                    </a:lnTo>
                    <a:lnTo>
                      <a:pt x="98" y="2344"/>
                    </a:lnTo>
                    <a:lnTo>
                      <a:pt x="139" y="2441"/>
                    </a:lnTo>
                    <a:lnTo>
                      <a:pt x="195" y="2539"/>
                    </a:lnTo>
                    <a:lnTo>
                      <a:pt x="264" y="2622"/>
                    </a:lnTo>
                    <a:lnTo>
                      <a:pt x="333" y="2705"/>
                    </a:lnTo>
                    <a:lnTo>
                      <a:pt x="417" y="2774"/>
                    </a:lnTo>
                    <a:lnTo>
                      <a:pt x="500" y="2844"/>
                    </a:lnTo>
                    <a:lnTo>
                      <a:pt x="597" y="2899"/>
                    </a:lnTo>
                    <a:lnTo>
                      <a:pt x="694" y="2941"/>
                    </a:lnTo>
                    <a:lnTo>
                      <a:pt x="805" y="2982"/>
                    </a:lnTo>
                    <a:lnTo>
                      <a:pt x="916" y="3010"/>
                    </a:lnTo>
                    <a:lnTo>
                      <a:pt x="1027" y="3024"/>
                    </a:lnTo>
                    <a:lnTo>
                      <a:pt x="1138" y="3038"/>
                    </a:lnTo>
                    <a:lnTo>
                      <a:pt x="1263" y="3024"/>
                    </a:lnTo>
                    <a:lnTo>
                      <a:pt x="1374" y="3010"/>
                    </a:lnTo>
                    <a:lnTo>
                      <a:pt x="1485" y="2982"/>
                    </a:lnTo>
                    <a:lnTo>
                      <a:pt x="1582" y="2941"/>
                    </a:lnTo>
                    <a:lnTo>
                      <a:pt x="1693" y="2899"/>
                    </a:lnTo>
                    <a:lnTo>
                      <a:pt x="1776" y="2844"/>
                    </a:lnTo>
                    <a:lnTo>
                      <a:pt x="1873" y="2774"/>
                    </a:lnTo>
                    <a:lnTo>
                      <a:pt x="1956" y="2705"/>
                    </a:lnTo>
                    <a:lnTo>
                      <a:pt x="2026" y="2622"/>
                    </a:lnTo>
                    <a:lnTo>
                      <a:pt x="2095" y="2539"/>
                    </a:lnTo>
                    <a:lnTo>
                      <a:pt x="2150" y="2441"/>
                    </a:lnTo>
                    <a:lnTo>
                      <a:pt x="2192" y="2344"/>
                    </a:lnTo>
                    <a:lnTo>
                      <a:pt x="2234" y="2247"/>
                    </a:lnTo>
                    <a:lnTo>
                      <a:pt x="2261" y="2136"/>
                    </a:lnTo>
                    <a:lnTo>
                      <a:pt x="2275" y="2025"/>
                    </a:lnTo>
                    <a:lnTo>
                      <a:pt x="2289" y="1914"/>
                    </a:lnTo>
                    <a:lnTo>
                      <a:pt x="2275" y="1790"/>
                    </a:lnTo>
                    <a:lnTo>
                      <a:pt x="2261" y="1651"/>
                    </a:lnTo>
                    <a:lnTo>
                      <a:pt x="2234" y="1512"/>
                    </a:lnTo>
                    <a:lnTo>
                      <a:pt x="2192" y="1360"/>
                    </a:lnTo>
                    <a:lnTo>
                      <a:pt x="2150" y="1193"/>
                    </a:lnTo>
                    <a:lnTo>
                      <a:pt x="2095" y="1040"/>
                    </a:lnTo>
                    <a:lnTo>
                      <a:pt x="2026" y="874"/>
                    </a:lnTo>
                    <a:lnTo>
                      <a:pt x="1956" y="721"/>
                    </a:lnTo>
                    <a:lnTo>
                      <a:pt x="1873" y="583"/>
                    </a:lnTo>
                    <a:lnTo>
                      <a:pt x="1776" y="444"/>
                    </a:lnTo>
                    <a:lnTo>
                      <a:pt x="1693" y="319"/>
                    </a:lnTo>
                    <a:lnTo>
                      <a:pt x="1582" y="208"/>
                    </a:lnTo>
                    <a:lnTo>
                      <a:pt x="1485" y="125"/>
                    </a:lnTo>
                    <a:lnTo>
                      <a:pt x="1374" y="56"/>
                    </a:lnTo>
                    <a:lnTo>
                      <a:pt x="1263" y="14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78"/>
              <p:cNvSpPr/>
              <p:nvPr/>
            </p:nvSpPr>
            <p:spPr>
              <a:xfrm>
                <a:off x="5312900" y="1303075"/>
                <a:ext cx="43375" cy="57925"/>
              </a:xfrm>
              <a:custGeom>
                <a:rect b="b" l="l" r="r" t="t"/>
                <a:pathLst>
                  <a:path extrusionOk="0" h="2317" w="1735">
                    <a:moveTo>
                      <a:pt x="875" y="0"/>
                    </a:moveTo>
                    <a:lnTo>
                      <a:pt x="778" y="14"/>
                    </a:lnTo>
                    <a:lnTo>
                      <a:pt x="694" y="42"/>
                    </a:lnTo>
                    <a:lnTo>
                      <a:pt x="611" y="97"/>
                    </a:lnTo>
                    <a:lnTo>
                      <a:pt x="528" y="166"/>
                    </a:lnTo>
                    <a:lnTo>
                      <a:pt x="459" y="250"/>
                    </a:lnTo>
                    <a:lnTo>
                      <a:pt x="389" y="333"/>
                    </a:lnTo>
                    <a:lnTo>
                      <a:pt x="320" y="444"/>
                    </a:lnTo>
                    <a:lnTo>
                      <a:pt x="251" y="555"/>
                    </a:lnTo>
                    <a:lnTo>
                      <a:pt x="153" y="791"/>
                    </a:lnTo>
                    <a:lnTo>
                      <a:pt x="70" y="1026"/>
                    </a:lnTo>
                    <a:lnTo>
                      <a:pt x="15" y="1262"/>
                    </a:lnTo>
                    <a:lnTo>
                      <a:pt x="1" y="1456"/>
                    </a:lnTo>
                    <a:lnTo>
                      <a:pt x="1" y="1540"/>
                    </a:lnTo>
                    <a:lnTo>
                      <a:pt x="15" y="1637"/>
                    </a:lnTo>
                    <a:lnTo>
                      <a:pt x="43" y="1706"/>
                    </a:lnTo>
                    <a:lnTo>
                      <a:pt x="70" y="1789"/>
                    </a:lnTo>
                    <a:lnTo>
                      <a:pt x="153" y="1942"/>
                    </a:lnTo>
                    <a:lnTo>
                      <a:pt x="251" y="2067"/>
                    </a:lnTo>
                    <a:lnTo>
                      <a:pt x="389" y="2164"/>
                    </a:lnTo>
                    <a:lnTo>
                      <a:pt x="528" y="2247"/>
                    </a:lnTo>
                    <a:lnTo>
                      <a:pt x="611" y="2275"/>
                    </a:lnTo>
                    <a:lnTo>
                      <a:pt x="694" y="2289"/>
                    </a:lnTo>
                    <a:lnTo>
                      <a:pt x="778" y="2303"/>
                    </a:lnTo>
                    <a:lnTo>
                      <a:pt x="875" y="2316"/>
                    </a:lnTo>
                    <a:lnTo>
                      <a:pt x="958" y="2303"/>
                    </a:lnTo>
                    <a:lnTo>
                      <a:pt x="1041" y="2289"/>
                    </a:lnTo>
                    <a:lnTo>
                      <a:pt x="1124" y="2275"/>
                    </a:lnTo>
                    <a:lnTo>
                      <a:pt x="1208" y="2247"/>
                    </a:lnTo>
                    <a:lnTo>
                      <a:pt x="1360" y="2164"/>
                    </a:lnTo>
                    <a:lnTo>
                      <a:pt x="1485" y="2067"/>
                    </a:lnTo>
                    <a:lnTo>
                      <a:pt x="1596" y="1942"/>
                    </a:lnTo>
                    <a:lnTo>
                      <a:pt x="1665" y="1789"/>
                    </a:lnTo>
                    <a:lnTo>
                      <a:pt x="1707" y="1706"/>
                    </a:lnTo>
                    <a:lnTo>
                      <a:pt x="1721" y="1637"/>
                    </a:lnTo>
                    <a:lnTo>
                      <a:pt x="1735" y="1540"/>
                    </a:lnTo>
                    <a:lnTo>
                      <a:pt x="1735" y="1456"/>
                    </a:lnTo>
                    <a:lnTo>
                      <a:pt x="1721" y="1262"/>
                    </a:lnTo>
                    <a:lnTo>
                      <a:pt x="1665" y="1026"/>
                    </a:lnTo>
                    <a:lnTo>
                      <a:pt x="1596" y="791"/>
                    </a:lnTo>
                    <a:lnTo>
                      <a:pt x="1485" y="555"/>
                    </a:lnTo>
                    <a:lnTo>
                      <a:pt x="1430" y="444"/>
                    </a:lnTo>
                    <a:lnTo>
                      <a:pt x="1360" y="333"/>
                    </a:lnTo>
                    <a:lnTo>
                      <a:pt x="1291" y="250"/>
                    </a:lnTo>
                    <a:lnTo>
                      <a:pt x="1208" y="166"/>
                    </a:lnTo>
                    <a:lnTo>
                      <a:pt x="1124" y="97"/>
                    </a:lnTo>
                    <a:lnTo>
                      <a:pt x="1041" y="42"/>
                    </a:lnTo>
                    <a:lnTo>
                      <a:pt x="958" y="14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78"/>
              <p:cNvSpPr/>
              <p:nvPr/>
            </p:nvSpPr>
            <p:spPr>
              <a:xfrm>
                <a:off x="5203675" y="1303075"/>
                <a:ext cx="43375" cy="57925"/>
              </a:xfrm>
              <a:custGeom>
                <a:rect b="b" l="l" r="r" t="t"/>
                <a:pathLst>
                  <a:path extrusionOk="0" h="2317" w="1735">
                    <a:moveTo>
                      <a:pt x="861" y="0"/>
                    </a:moveTo>
                    <a:lnTo>
                      <a:pt x="777" y="14"/>
                    </a:lnTo>
                    <a:lnTo>
                      <a:pt x="694" y="42"/>
                    </a:lnTo>
                    <a:lnTo>
                      <a:pt x="611" y="97"/>
                    </a:lnTo>
                    <a:lnTo>
                      <a:pt x="528" y="166"/>
                    </a:lnTo>
                    <a:lnTo>
                      <a:pt x="444" y="250"/>
                    </a:lnTo>
                    <a:lnTo>
                      <a:pt x="375" y="333"/>
                    </a:lnTo>
                    <a:lnTo>
                      <a:pt x="306" y="444"/>
                    </a:lnTo>
                    <a:lnTo>
                      <a:pt x="250" y="555"/>
                    </a:lnTo>
                    <a:lnTo>
                      <a:pt x="139" y="791"/>
                    </a:lnTo>
                    <a:lnTo>
                      <a:pt x="56" y="1026"/>
                    </a:lnTo>
                    <a:lnTo>
                      <a:pt x="14" y="1262"/>
                    </a:lnTo>
                    <a:lnTo>
                      <a:pt x="1" y="1456"/>
                    </a:lnTo>
                    <a:lnTo>
                      <a:pt x="1" y="1540"/>
                    </a:lnTo>
                    <a:lnTo>
                      <a:pt x="14" y="1637"/>
                    </a:lnTo>
                    <a:lnTo>
                      <a:pt x="28" y="1706"/>
                    </a:lnTo>
                    <a:lnTo>
                      <a:pt x="56" y="1789"/>
                    </a:lnTo>
                    <a:lnTo>
                      <a:pt x="139" y="1942"/>
                    </a:lnTo>
                    <a:lnTo>
                      <a:pt x="250" y="2067"/>
                    </a:lnTo>
                    <a:lnTo>
                      <a:pt x="375" y="2164"/>
                    </a:lnTo>
                    <a:lnTo>
                      <a:pt x="528" y="2247"/>
                    </a:lnTo>
                    <a:lnTo>
                      <a:pt x="611" y="2275"/>
                    </a:lnTo>
                    <a:lnTo>
                      <a:pt x="694" y="2289"/>
                    </a:lnTo>
                    <a:lnTo>
                      <a:pt x="777" y="2303"/>
                    </a:lnTo>
                    <a:lnTo>
                      <a:pt x="861" y="2316"/>
                    </a:lnTo>
                    <a:lnTo>
                      <a:pt x="958" y="2303"/>
                    </a:lnTo>
                    <a:lnTo>
                      <a:pt x="1041" y="2289"/>
                    </a:lnTo>
                    <a:lnTo>
                      <a:pt x="1124" y="2275"/>
                    </a:lnTo>
                    <a:lnTo>
                      <a:pt x="1207" y="2247"/>
                    </a:lnTo>
                    <a:lnTo>
                      <a:pt x="1346" y="2164"/>
                    </a:lnTo>
                    <a:lnTo>
                      <a:pt x="1485" y="2067"/>
                    </a:lnTo>
                    <a:lnTo>
                      <a:pt x="1582" y="1942"/>
                    </a:lnTo>
                    <a:lnTo>
                      <a:pt x="1665" y="1789"/>
                    </a:lnTo>
                    <a:lnTo>
                      <a:pt x="1693" y="1706"/>
                    </a:lnTo>
                    <a:lnTo>
                      <a:pt x="1721" y="1637"/>
                    </a:lnTo>
                    <a:lnTo>
                      <a:pt x="1734" y="1540"/>
                    </a:lnTo>
                    <a:lnTo>
                      <a:pt x="1734" y="1456"/>
                    </a:lnTo>
                    <a:lnTo>
                      <a:pt x="1721" y="1262"/>
                    </a:lnTo>
                    <a:lnTo>
                      <a:pt x="1665" y="1026"/>
                    </a:lnTo>
                    <a:lnTo>
                      <a:pt x="1582" y="791"/>
                    </a:lnTo>
                    <a:lnTo>
                      <a:pt x="1485" y="555"/>
                    </a:lnTo>
                    <a:lnTo>
                      <a:pt x="1415" y="444"/>
                    </a:lnTo>
                    <a:lnTo>
                      <a:pt x="1346" y="333"/>
                    </a:lnTo>
                    <a:lnTo>
                      <a:pt x="1277" y="250"/>
                    </a:lnTo>
                    <a:lnTo>
                      <a:pt x="1207" y="166"/>
                    </a:lnTo>
                    <a:lnTo>
                      <a:pt x="1124" y="97"/>
                    </a:lnTo>
                    <a:lnTo>
                      <a:pt x="1041" y="42"/>
                    </a:lnTo>
                    <a:lnTo>
                      <a:pt x="958" y="14"/>
                    </a:lnTo>
                    <a:lnTo>
                      <a:pt x="8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198" name="Google Shape;2198;p78"/>
            <p:cNvCxnSpPr/>
            <p:nvPr/>
          </p:nvCxnSpPr>
          <p:spPr>
            <a:xfrm>
              <a:off x="1685925" y="4581525"/>
              <a:ext cx="1585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99" name="Google Shape;2199;p78"/>
          <p:cNvGrpSpPr/>
          <p:nvPr/>
        </p:nvGrpSpPr>
        <p:grpSpPr>
          <a:xfrm>
            <a:off x="2714542" y="1017250"/>
            <a:ext cx="1228944" cy="1228944"/>
            <a:chOff x="5200567" y="3503275"/>
            <a:chExt cx="1228944" cy="1228944"/>
          </a:xfrm>
        </p:grpSpPr>
        <p:sp>
          <p:nvSpPr>
            <p:cNvPr id="2200" name="Google Shape;2200;p78"/>
            <p:cNvSpPr/>
            <p:nvPr/>
          </p:nvSpPr>
          <p:spPr>
            <a:xfrm rot="2700000">
              <a:off x="5341091" y="3474519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78"/>
            <p:cNvSpPr/>
            <p:nvPr/>
          </p:nvSpPr>
          <p:spPr>
            <a:xfrm rot="2700000">
              <a:off x="5435241" y="3568668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78"/>
            <p:cNvSpPr/>
            <p:nvPr/>
          </p:nvSpPr>
          <p:spPr>
            <a:xfrm rot="2700000">
              <a:off x="5529390" y="366281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8"/>
            <p:cNvSpPr/>
            <p:nvPr/>
          </p:nvSpPr>
          <p:spPr>
            <a:xfrm rot="2700000">
              <a:off x="5623539" y="375696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8"/>
            <p:cNvSpPr/>
            <p:nvPr/>
          </p:nvSpPr>
          <p:spPr>
            <a:xfrm rot="2700000">
              <a:off x="5717689" y="3851116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8"/>
            <p:cNvSpPr/>
            <p:nvPr/>
          </p:nvSpPr>
          <p:spPr>
            <a:xfrm rot="2700000">
              <a:off x="5811838" y="394526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8"/>
            <p:cNvSpPr/>
            <p:nvPr/>
          </p:nvSpPr>
          <p:spPr>
            <a:xfrm rot="2700000">
              <a:off x="5905987" y="403941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8"/>
            <p:cNvSpPr/>
            <p:nvPr/>
          </p:nvSpPr>
          <p:spPr>
            <a:xfrm rot="2700000">
              <a:off x="6000137" y="4133564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8"/>
            <p:cNvSpPr/>
            <p:nvPr/>
          </p:nvSpPr>
          <p:spPr>
            <a:xfrm rot="2700000">
              <a:off x="6094286" y="422771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78"/>
            <p:cNvSpPr/>
            <p:nvPr/>
          </p:nvSpPr>
          <p:spPr>
            <a:xfrm rot="2700000">
              <a:off x="6188435" y="432186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0" name="Google Shape;2210;p78"/>
          <p:cNvGrpSpPr/>
          <p:nvPr/>
        </p:nvGrpSpPr>
        <p:grpSpPr>
          <a:xfrm rot="-5400000">
            <a:off x="5200542" y="1017212"/>
            <a:ext cx="1228944" cy="1228944"/>
            <a:chOff x="5200567" y="3503275"/>
            <a:chExt cx="1228944" cy="1228944"/>
          </a:xfrm>
        </p:grpSpPr>
        <p:sp>
          <p:nvSpPr>
            <p:cNvPr id="2211" name="Google Shape;2211;p78"/>
            <p:cNvSpPr/>
            <p:nvPr/>
          </p:nvSpPr>
          <p:spPr>
            <a:xfrm rot="2700000">
              <a:off x="5341091" y="3474519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8"/>
            <p:cNvSpPr/>
            <p:nvPr/>
          </p:nvSpPr>
          <p:spPr>
            <a:xfrm rot="2700000">
              <a:off x="5435241" y="3568668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8"/>
            <p:cNvSpPr/>
            <p:nvPr/>
          </p:nvSpPr>
          <p:spPr>
            <a:xfrm rot="2700000">
              <a:off x="5529390" y="366281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8"/>
            <p:cNvSpPr/>
            <p:nvPr/>
          </p:nvSpPr>
          <p:spPr>
            <a:xfrm rot="2700000">
              <a:off x="5623539" y="375696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8"/>
            <p:cNvSpPr/>
            <p:nvPr/>
          </p:nvSpPr>
          <p:spPr>
            <a:xfrm rot="2700000">
              <a:off x="5717689" y="3851116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8"/>
            <p:cNvSpPr/>
            <p:nvPr/>
          </p:nvSpPr>
          <p:spPr>
            <a:xfrm rot="2700000">
              <a:off x="5811838" y="394526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8"/>
            <p:cNvSpPr/>
            <p:nvPr/>
          </p:nvSpPr>
          <p:spPr>
            <a:xfrm rot="2700000">
              <a:off x="5905987" y="403941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78"/>
            <p:cNvSpPr/>
            <p:nvPr/>
          </p:nvSpPr>
          <p:spPr>
            <a:xfrm rot="2700000">
              <a:off x="6000137" y="4133564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78"/>
            <p:cNvSpPr/>
            <p:nvPr/>
          </p:nvSpPr>
          <p:spPr>
            <a:xfrm rot="2700000">
              <a:off x="6094286" y="422771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78"/>
            <p:cNvSpPr/>
            <p:nvPr/>
          </p:nvSpPr>
          <p:spPr>
            <a:xfrm rot="2700000">
              <a:off x="6188435" y="432186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1" name="Google Shape;2221;p78"/>
          <p:cNvGrpSpPr/>
          <p:nvPr/>
        </p:nvGrpSpPr>
        <p:grpSpPr>
          <a:xfrm rot="-5400000">
            <a:off x="2714517" y="3503237"/>
            <a:ext cx="1228944" cy="1228944"/>
            <a:chOff x="5200567" y="3503275"/>
            <a:chExt cx="1228944" cy="1228944"/>
          </a:xfrm>
        </p:grpSpPr>
        <p:sp>
          <p:nvSpPr>
            <p:cNvPr id="2222" name="Google Shape;2222;p78"/>
            <p:cNvSpPr/>
            <p:nvPr/>
          </p:nvSpPr>
          <p:spPr>
            <a:xfrm rot="2700000">
              <a:off x="5341091" y="3474519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8"/>
            <p:cNvSpPr/>
            <p:nvPr/>
          </p:nvSpPr>
          <p:spPr>
            <a:xfrm rot="2700000">
              <a:off x="5435241" y="3568668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8"/>
            <p:cNvSpPr/>
            <p:nvPr/>
          </p:nvSpPr>
          <p:spPr>
            <a:xfrm rot="2700000">
              <a:off x="5529390" y="366281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8"/>
            <p:cNvSpPr/>
            <p:nvPr/>
          </p:nvSpPr>
          <p:spPr>
            <a:xfrm rot="2700000">
              <a:off x="5623539" y="3756967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78"/>
            <p:cNvSpPr/>
            <p:nvPr/>
          </p:nvSpPr>
          <p:spPr>
            <a:xfrm rot="2700000">
              <a:off x="5717689" y="3851116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78"/>
            <p:cNvSpPr/>
            <p:nvPr/>
          </p:nvSpPr>
          <p:spPr>
            <a:xfrm rot="2700000">
              <a:off x="5811838" y="394526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78"/>
            <p:cNvSpPr/>
            <p:nvPr/>
          </p:nvSpPr>
          <p:spPr>
            <a:xfrm rot="2700000">
              <a:off x="5905987" y="4039415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78"/>
            <p:cNvSpPr/>
            <p:nvPr/>
          </p:nvSpPr>
          <p:spPr>
            <a:xfrm rot="2700000">
              <a:off x="6000137" y="4133564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78"/>
            <p:cNvSpPr/>
            <p:nvPr/>
          </p:nvSpPr>
          <p:spPr>
            <a:xfrm rot="2700000">
              <a:off x="6094286" y="422771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78"/>
            <p:cNvSpPr/>
            <p:nvPr/>
          </p:nvSpPr>
          <p:spPr>
            <a:xfrm rot="2700000">
              <a:off x="6188435" y="4321863"/>
              <a:ext cx="100551" cy="439113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2" name="Google Shape;2232;p78"/>
          <p:cNvGrpSpPr/>
          <p:nvPr/>
        </p:nvGrpSpPr>
        <p:grpSpPr>
          <a:xfrm>
            <a:off x="6858000" y="1017313"/>
            <a:ext cx="1828788" cy="1430512"/>
            <a:chOff x="6858000" y="1017313"/>
            <a:chExt cx="1828788" cy="1430512"/>
          </a:xfrm>
        </p:grpSpPr>
        <p:sp>
          <p:nvSpPr>
            <p:cNvPr id="2233" name="Google Shape;2233;p78"/>
            <p:cNvSpPr txBox="1"/>
            <p:nvPr/>
          </p:nvSpPr>
          <p:spPr>
            <a:xfrm>
              <a:off x="7200888" y="1017313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4" name="Google Shape;2234;p78"/>
            <p:cNvSpPr txBox="1"/>
            <p:nvPr/>
          </p:nvSpPr>
          <p:spPr>
            <a:xfrm>
              <a:off x="6858000" y="1358925"/>
              <a:ext cx="182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5" name="Google Shape;2235;p78"/>
            <p:cNvSpPr/>
            <p:nvPr/>
          </p:nvSpPr>
          <p:spPr>
            <a:xfrm>
              <a:off x="7658025" y="1892525"/>
              <a:ext cx="927600" cy="5553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3/10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6" name="Google Shape;2236;p78"/>
          <p:cNvGrpSpPr/>
          <p:nvPr/>
        </p:nvGrpSpPr>
        <p:grpSpPr>
          <a:xfrm>
            <a:off x="6858000" y="3301584"/>
            <a:ext cx="1828788" cy="1430485"/>
            <a:chOff x="6858000" y="3301584"/>
            <a:chExt cx="1828788" cy="1430485"/>
          </a:xfrm>
        </p:grpSpPr>
        <p:sp>
          <p:nvSpPr>
            <p:cNvPr id="2237" name="Google Shape;2237;p78"/>
            <p:cNvSpPr txBox="1"/>
            <p:nvPr/>
          </p:nvSpPr>
          <p:spPr>
            <a:xfrm>
              <a:off x="7200888" y="3301584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8" name="Google Shape;2238;p78"/>
            <p:cNvSpPr txBox="1"/>
            <p:nvPr/>
          </p:nvSpPr>
          <p:spPr>
            <a:xfrm>
              <a:off x="6858000" y="3643194"/>
              <a:ext cx="182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considered a dwarf planet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9" name="Google Shape;2239;p78"/>
            <p:cNvSpPr/>
            <p:nvPr/>
          </p:nvSpPr>
          <p:spPr>
            <a:xfrm>
              <a:off x="7658100" y="4176769"/>
              <a:ext cx="927600" cy="5553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1/10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0" name="Google Shape;2240;p78"/>
          <p:cNvGrpSpPr/>
          <p:nvPr/>
        </p:nvGrpSpPr>
        <p:grpSpPr>
          <a:xfrm>
            <a:off x="457200" y="1017328"/>
            <a:ext cx="1828200" cy="1430495"/>
            <a:chOff x="457200" y="1017328"/>
            <a:chExt cx="1828200" cy="1430495"/>
          </a:xfrm>
        </p:grpSpPr>
        <p:sp>
          <p:nvSpPr>
            <p:cNvPr id="2241" name="Google Shape;2241;p78"/>
            <p:cNvSpPr txBox="1"/>
            <p:nvPr/>
          </p:nvSpPr>
          <p:spPr>
            <a:xfrm>
              <a:off x="457200" y="101732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2" name="Google Shape;2242;p78"/>
            <p:cNvSpPr txBox="1"/>
            <p:nvPr/>
          </p:nvSpPr>
          <p:spPr>
            <a:xfrm>
              <a:off x="457200" y="1358935"/>
              <a:ext cx="182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3" name="Google Shape;2243;p78"/>
            <p:cNvSpPr/>
            <p:nvPr/>
          </p:nvSpPr>
          <p:spPr>
            <a:xfrm>
              <a:off x="558375" y="1892523"/>
              <a:ext cx="927600" cy="5553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4/10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4" name="Google Shape;2244;p78"/>
          <p:cNvGrpSpPr/>
          <p:nvPr/>
        </p:nvGrpSpPr>
        <p:grpSpPr>
          <a:xfrm>
            <a:off x="457200" y="3301569"/>
            <a:ext cx="1828200" cy="1430507"/>
            <a:chOff x="457200" y="3301569"/>
            <a:chExt cx="1828200" cy="1430507"/>
          </a:xfrm>
        </p:grpSpPr>
        <p:sp>
          <p:nvSpPr>
            <p:cNvPr id="2245" name="Google Shape;2245;p78"/>
            <p:cNvSpPr txBox="1"/>
            <p:nvPr/>
          </p:nvSpPr>
          <p:spPr>
            <a:xfrm>
              <a:off x="457200" y="3301569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46" name="Google Shape;2246;p78"/>
            <p:cNvSpPr txBox="1"/>
            <p:nvPr/>
          </p:nvSpPr>
          <p:spPr>
            <a:xfrm>
              <a:off x="457200" y="3643176"/>
              <a:ext cx="1828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name, but it’s hot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7" name="Google Shape;2247;p78"/>
            <p:cNvSpPr/>
            <p:nvPr/>
          </p:nvSpPr>
          <p:spPr>
            <a:xfrm>
              <a:off x="558375" y="4176776"/>
              <a:ext cx="927600" cy="5553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2/10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" name="Google Shape;2252;p79"/>
          <p:cNvGrpSpPr/>
          <p:nvPr/>
        </p:nvGrpSpPr>
        <p:grpSpPr>
          <a:xfrm>
            <a:off x="4980463" y="3274675"/>
            <a:ext cx="2356037" cy="1457400"/>
            <a:chOff x="4980463" y="3274675"/>
            <a:chExt cx="2356037" cy="1457400"/>
          </a:xfrm>
        </p:grpSpPr>
        <p:sp>
          <p:nvSpPr>
            <p:cNvPr id="2253" name="Google Shape;2253;p79"/>
            <p:cNvSpPr/>
            <p:nvPr/>
          </p:nvSpPr>
          <p:spPr>
            <a:xfrm>
              <a:off x="5184900" y="3274675"/>
              <a:ext cx="2151600" cy="1457400"/>
            </a:xfrm>
            <a:prstGeom prst="roundRect">
              <a:avLst>
                <a:gd fmla="val 16667" name="adj"/>
              </a:avLst>
            </a:prstGeom>
            <a:solidFill>
              <a:srgbClr val="DA392F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79"/>
            <p:cNvSpPr/>
            <p:nvPr/>
          </p:nvSpPr>
          <p:spPr>
            <a:xfrm>
              <a:off x="4980463" y="3423575"/>
              <a:ext cx="442800" cy="44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5" name="Google Shape;2255;p79"/>
          <p:cNvGrpSpPr/>
          <p:nvPr/>
        </p:nvGrpSpPr>
        <p:grpSpPr>
          <a:xfrm>
            <a:off x="1635900" y="3274675"/>
            <a:ext cx="2355775" cy="1457400"/>
            <a:chOff x="1635900" y="3274675"/>
            <a:chExt cx="2355775" cy="1457400"/>
          </a:xfrm>
        </p:grpSpPr>
        <p:sp>
          <p:nvSpPr>
            <p:cNvPr id="2256" name="Google Shape;2256;p79"/>
            <p:cNvSpPr/>
            <p:nvPr/>
          </p:nvSpPr>
          <p:spPr>
            <a:xfrm>
              <a:off x="1840075" y="3274675"/>
              <a:ext cx="2151600" cy="1457400"/>
            </a:xfrm>
            <a:prstGeom prst="roundRect">
              <a:avLst>
                <a:gd fmla="val 16667" name="adj"/>
              </a:avLst>
            </a:prstGeom>
            <a:solidFill>
              <a:srgbClr val="66AF44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79"/>
            <p:cNvSpPr/>
            <p:nvPr/>
          </p:nvSpPr>
          <p:spPr>
            <a:xfrm>
              <a:off x="1635900" y="3423575"/>
              <a:ext cx="442800" cy="4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8" name="Google Shape;2258;p79"/>
          <p:cNvSpPr/>
          <p:nvPr/>
        </p:nvSpPr>
        <p:spPr>
          <a:xfrm>
            <a:off x="476250" y="1576750"/>
            <a:ext cx="1695600" cy="800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79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2260" name="Google Shape;2260;p79"/>
          <p:cNvGrpSpPr/>
          <p:nvPr/>
        </p:nvGrpSpPr>
        <p:grpSpPr>
          <a:xfrm>
            <a:off x="7042950" y="986200"/>
            <a:ext cx="1648250" cy="3745875"/>
            <a:chOff x="6874075" y="986200"/>
            <a:chExt cx="1648250" cy="3745875"/>
          </a:xfrm>
        </p:grpSpPr>
        <p:sp>
          <p:nvSpPr>
            <p:cNvPr id="2261" name="Google Shape;2261;p79"/>
            <p:cNvSpPr/>
            <p:nvPr/>
          </p:nvSpPr>
          <p:spPr>
            <a:xfrm>
              <a:off x="7210425" y="4443775"/>
              <a:ext cx="1311900" cy="2883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79"/>
            <p:cNvSpPr/>
            <p:nvPr/>
          </p:nvSpPr>
          <p:spPr>
            <a:xfrm>
              <a:off x="7475484" y="986200"/>
              <a:ext cx="447147" cy="612562"/>
            </a:xfrm>
            <a:custGeom>
              <a:rect b="b" l="l" r="r" t="t"/>
              <a:pathLst>
                <a:path extrusionOk="0" h="26911" w="19644">
                  <a:moveTo>
                    <a:pt x="9287" y="0"/>
                  </a:moveTo>
                  <a:lnTo>
                    <a:pt x="9043" y="28"/>
                  </a:lnTo>
                  <a:lnTo>
                    <a:pt x="8799" y="82"/>
                  </a:lnTo>
                  <a:lnTo>
                    <a:pt x="8568" y="163"/>
                  </a:lnTo>
                  <a:lnTo>
                    <a:pt x="8338" y="244"/>
                  </a:lnTo>
                  <a:lnTo>
                    <a:pt x="8121" y="353"/>
                  </a:lnTo>
                  <a:lnTo>
                    <a:pt x="7917" y="475"/>
                  </a:lnTo>
                  <a:lnTo>
                    <a:pt x="7714" y="624"/>
                  </a:lnTo>
                  <a:lnTo>
                    <a:pt x="7524" y="773"/>
                  </a:lnTo>
                  <a:lnTo>
                    <a:pt x="7334" y="949"/>
                  </a:lnTo>
                  <a:lnTo>
                    <a:pt x="7158" y="1126"/>
                  </a:lnTo>
                  <a:lnTo>
                    <a:pt x="6982" y="1315"/>
                  </a:lnTo>
                  <a:lnTo>
                    <a:pt x="6819" y="1519"/>
                  </a:lnTo>
                  <a:lnTo>
                    <a:pt x="6670" y="1736"/>
                  </a:lnTo>
                  <a:lnTo>
                    <a:pt x="6521" y="1953"/>
                  </a:lnTo>
                  <a:lnTo>
                    <a:pt x="6385" y="2183"/>
                  </a:lnTo>
                  <a:lnTo>
                    <a:pt x="6263" y="2414"/>
                  </a:lnTo>
                  <a:lnTo>
                    <a:pt x="6141" y="2644"/>
                  </a:lnTo>
                  <a:lnTo>
                    <a:pt x="6033" y="2888"/>
                  </a:lnTo>
                  <a:lnTo>
                    <a:pt x="5938" y="3132"/>
                  </a:lnTo>
                  <a:lnTo>
                    <a:pt x="5843" y="3376"/>
                  </a:lnTo>
                  <a:lnTo>
                    <a:pt x="5762" y="3620"/>
                  </a:lnTo>
                  <a:lnTo>
                    <a:pt x="5694" y="3864"/>
                  </a:lnTo>
                  <a:lnTo>
                    <a:pt x="5626" y="4108"/>
                  </a:lnTo>
                  <a:lnTo>
                    <a:pt x="5572" y="4352"/>
                  </a:lnTo>
                  <a:lnTo>
                    <a:pt x="5531" y="4583"/>
                  </a:lnTo>
                  <a:lnTo>
                    <a:pt x="5491" y="4813"/>
                  </a:lnTo>
                  <a:lnTo>
                    <a:pt x="5464" y="5044"/>
                  </a:lnTo>
                  <a:lnTo>
                    <a:pt x="5450" y="5260"/>
                  </a:lnTo>
                  <a:lnTo>
                    <a:pt x="5111" y="5328"/>
                  </a:lnTo>
                  <a:lnTo>
                    <a:pt x="4786" y="5410"/>
                  </a:lnTo>
                  <a:lnTo>
                    <a:pt x="4474" y="5518"/>
                  </a:lnTo>
                  <a:lnTo>
                    <a:pt x="4189" y="5640"/>
                  </a:lnTo>
                  <a:lnTo>
                    <a:pt x="3918" y="5776"/>
                  </a:lnTo>
                  <a:lnTo>
                    <a:pt x="3661" y="5925"/>
                  </a:lnTo>
                  <a:lnTo>
                    <a:pt x="3430" y="6087"/>
                  </a:lnTo>
                  <a:lnTo>
                    <a:pt x="3200" y="6264"/>
                  </a:lnTo>
                  <a:lnTo>
                    <a:pt x="2983" y="6453"/>
                  </a:lnTo>
                  <a:lnTo>
                    <a:pt x="2793" y="6643"/>
                  </a:lnTo>
                  <a:lnTo>
                    <a:pt x="2603" y="6860"/>
                  </a:lnTo>
                  <a:lnTo>
                    <a:pt x="2440" y="7077"/>
                  </a:lnTo>
                  <a:lnTo>
                    <a:pt x="2278" y="7321"/>
                  </a:lnTo>
                  <a:lnTo>
                    <a:pt x="2142" y="7552"/>
                  </a:lnTo>
                  <a:lnTo>
                    <a:pt x="2007" y="7809"/>
                  </a:lnTo>
                  <a:lnTo>
                    <a:pt x="1885" y="8067"/>
                  </a:lnTo>
                  <a:lnTo>
                    <a:pt x="1776" y="8338"/>
                  </a:lnTo>
                  <a:lnTo>
                    <a:pt x="1681" y="8609"/>
                  </a:lnTo>
                  <a:lnTo>
                    <a:pt x="1586" y="8880"/>
                  </a:lnTo>
                  <a:lnTo>
                    <a:pt x="1505" y="9165"/>
                  </a:lnTo>
                  <a:lnTo>
                    <a:pt x="1437" y="9463"/>
                  </a:lnTo>
                  <a:lnTo>
                    <a:pt x="1369" y="9748"/>
                  </a:lnTo>
                  <a:lnTo>
                    <a:pt x="1315" y="10046"/>
                  </a:lnTo>
                  <a:lnTo>
                    <a:pt x="1275" y="10344"/>
                  </a:lnTo>
                  <a:lnTo>
                    <a:pt x="1193" y="10954"/>
                  </a:lnTo>
                  <a:lnTo>
                    <a:pt x="1153" y="11578"/>
                  </a:lnTo>
                  <a:lnTo>
                    <a:pt x="1125" y="12188"/>
                  </a:lnTo>
                  <a:lnTo>
                    <a:pt x="1112" y="12784"/>
                  </a:lnTo>
                  <a:lnTo>
                    <a:pt x="1112" y="13544"/>
                  </a:lnTo>
                  <a:lnTo>
                    <a:pt x="1085" y="14289"/>
                  </a:lnTo>
                  <a:lnTo>
                    <a:pt x="1071" y="15021"/>
                  </a:lnTo>
                  <a:lnTo>
                    <a:pt x="1030" y="15767"/>
                  </a:lnTo>
                  <a:lnTo>
                    <a:pt x="990" y="16499"/>
                  </a:lnTo>
                  <a:lnTo>
                    <a:pt x="949" y="17231"/>
                  </a:lnTo>
                  <a:lnTo>
                    <a:pt x="881" y="17963"/>
                  </a:lnTo>
                  <a:lnTo>
                    <a:pt x="814" y="18695"/>
                  </a:lnTo>
                  <a:lnTo>
                    <a:pt x="746" y="19427"/>
                  </a:lnTo>
                  <a:lnTo>
                    <a:pt x="664" y="20146"/>
                  </a:lnTo>
                  <a:lnTo>
                    <a:pt x="570" y="20864"/>
                  </a:lnTo>
                  <a:lnTo>
                    <a:pt x="475" y="21583"/>
                  </a:lnTo>
                  <a:lnTo>
                    <a:pt x="366" y="22301"/>
                  </a:lnTo>
                  <a:lnTo>
                    <a:pt x="244" y="23020"/>
                  </a:lnTo>
                  <a:lnTo>
                    <a:pt x="0" y="24443"/>
                  </a:lnTo>
                  <a:lnTo>
                    <a:pt x="502" y="24769"/>
                  </a:lnTo>
                  <a:lnTo>
                    <a:pt x="1030" y="25053"/>
                  </a:lnTo>
                  <a:lnTo>
                    <a:pt x="1573" y="25324"/>
                  </a:lnTo>
                  <a:lnTo>
                    <a:pt x="2129" y="25568"/>
                  </a:lnTo>
                  <a:lnTo>
                    <a:pt x="2712" y="25799"/>
                  </a:lnTo>
                  <a:lnTo>
                    <a:pt x="3294" y="26002"/>
                  </a:lnTo>
                  <a:lnTo>
                    <a:pt x="3905" y="26178"/>
                  </a:lnTo>
                  <a:lnTo>
                    <a:pt x="4515" y="26341"/>
                  </a:lnTo>
                  <a:lnTo>
                    <a:pt x="5138" y="26477"/>
                  </a:lnTo>
                  <a:lnTo>
                    <a:pt x="5775" y="26599"/>
                  </a:lnTo>
                  <a:lnTo>
                    <a:pt x="6426" y="26694"/>
                  </a:lnTo>
                  <a:lnTo>
                    <a:pt x="7077" y="26775"/>
                  </a:lnTo>
                  <a:lnTo>
                    <a:pt x="7728" y="26843"/>
                  </a:lnTo>
                  <a:lnTo>
                    <a:pt x="8392" y="26883"/>
                  </a:lnTo>
                  <a:lnTo>
                    <a:pt x="9056" y="26911"/>
                  </a:lnTo>
                  <a:lnTo>
                    <a:pt x="9720" y="26911"/>
                  </a:lnTo>
                  <a:lnTo>
                    <a:pt x="10385" y="26897"/>
                  </a:lnTo>
                  <a:lnTo>
                    <a:pt x="11049" y="26870"/>
                  </a:lnTo>
                  <a:lnTo>
                    <a:pt x="11713" y="26829"/>
                  </a:lnTo>
                  <a:lnTo>
                    <a:pt x="12378" y="26761"/>
                  </a:lnTo>
                  <a:lnTo>
                    <a:pt x="13042" y="26694"/>
                  </a:lnTo>
                  <a:lnTo>
                    <a:pt x="13693" y="26599"/>
                  </a:lnTo>
                  <a:lnTo>
                    <a:pt x="14330" y="26490"/>
                  </a:lnTo>
                  <a:lnTo>
                    <a:pt x="14967" y="26368"/>
                  </a:lnTo>
                  <a:lnTo>
                    <a:pt x="15604" y="26233"/>
                  </a:lnTo>
                  <a:lnTo>
                    <a:pt x="16214" y="26084"/>
                  </a:lnTo>
                  <a:lnTo>
                    <a:pt x="16824" y="25921"/>
                  </a:lnTo>
                  <a:lnTo>
                    <a:pt x="17421" y="25745"/>
                  </a:lnTo>
                  <a:lnTo>
                    <a:pt x="18004" y="25555"/>
                  </a:lnTo>
                  <a:lnTo>
                    <a:pt x="18559" y="25365"/>
                  </a:lnTo>
                  <a:lnTo>
                    <a:pt x="19115" y="25148"/>
                  </a:lnTo>
                  <a:lnTo>
                    <a:pt x="19644" y="24931"/>
                  </a:lnTo>
                  <a:lnTo>
                    <a:pt x="19319" y="22667"/>
                  </a:lnTo>
                  <a:lnTo>
                    <a:pt x="19142" y="21542"/>
                  </a:lnTo>
                  <a:lnTo>
                    <a:pt x="18953" y="20430"/>
                  </a:lnTo>
                  <a:lnTo>
                    <a:pt x="18885" y="19983"/>
                  </a:lnTo>
                  <a:lnTo>
                    <a:pt x="18831" y="19536"/>
                  </a:lnTo>
                  <a:lnTo>
                    <a:pt x="18790" y="19075"/>
                  </a:lnTo>
                  <a:lnTo>
                    <a:pt x="18763" y="18600"/>
                  </a:lnTo>
                  <a:lnTo>
                    <a:pt x="18749" y="18112"/>
                  </a:lnTo>
                  <a:lnTo>
                    <a:pt x="18736" y="17624"/>
                  </a:lnTo>
                  <a:lnTo>
                    <a:pt x="18736" y="16635"/>
                  </a:lnTo>
                  <a:lnTo>
                    <a:pt x="18776" y="14615"/>
                  </a:lnTo>
                  <a:lnTo>
                    <a:pt x="18790" y="13584"/>
                  </a:lnTo>
                  <a:lnTo>
                    <a:pt x="18790" y="13083"/>
                  </a:lnTo>
                  <a:lnTo>
                    <a:pt x="18776" y="12567"/>
                  </a:lnTo>
                  <a:lnTo>
                    <a:pt x="18749" y="12066"/>
                  </a:lnTo>
                  <a:lnTo>
                    <a:pt x="18722" y="11578"/>
                  </a:lnTo>
                  <a:lnTo>
                    <a:pt x="18668" y="11076"/>
                  </a:lnTo>
                  <a:lnTo>
                    <a:pt x="18614" y="10602"/>
                  </a:lnTo>
                  <a:lnTo>
                    <a:pt x="18532" y="10114"/>
                  </a:lnTo>
                  <a:lnTo>
                    <a:pt x="18437" y="9653"/>
                  </a:lnTo>
                  <a:lnTo>
                    <a:pt x="18315" y="9192"/>
                  </a:lnTo>
                  <a:lnTo>
                    <a:pt x="18180" y="8731"/>
                  </a:lnTo>
                  <a:lnTo>
                    <a:pt x="18017" y="8297"/>
                  </a:lnTo>
                  <a:lnTo>
                    <a:pt x="17827" y="7863"/>
                  </a:lnTo>
                  <a:lnTo>
                    <a:pt x="17624" y="7457"/>
                  </a:lnTo>
                  <a:lnTo>
                    <a:pt x="17502" y="7253"/>
                  </a:lnTo>
                  <a:lnTo>
                    <a:pt x="17380" y="7050"/>
                  </a:lnTo>
                  <a:lnTo>
                    <a:pt x="17244" y="6860"/>
                  </a:lnTo>
                  <a:lnTo>
                    <a:pt x="17109" y="6670"/>
                  </a:lnTo>
                  <a:lnTo>
                    <a:pt x="16960" y="6481"/>
                  </a:lnTo>
                  <a:lnTo>
                    <a:pt x="16797" y="6304"/>
                  </a:lnTo>
                  <a:lnTo>
                    <a:pt x="16634" y="6114"/>
                  </a:lnTo>
                  <a:lnTo>
                    <a:pt x="16458" y="5952"/>
                  </a:lnTo>
                  <a:lnTo>
                    <a:pt x="16282" y="5776"/>
                  </a:lnTo>
                  <a:lnTo>
                    <a:pt x="16079" y="5613"/>
                  </a:lnTo>
                  <a:lnTo>
                    <a:pt x="15875" y="5464"/>
                  </a:lnTo>
                  <a:lnTo>
                    <a:pt x="15672" y="5315"/>
                  </a:lnTo>
                  <a:lnTo>
                    <a:pt x="15224" y="5044"/>
                  </a:lnTo>
                  <a:lnTo>
                    <a:pt x="14330" y="4501"/>
                  </a:lnTo>
                  <a:lnTo>
                    <a:pt x="13882" y="4230"/>
                  </a:lnTo>
                  <a:lnTo>
                    <a:pt x="13665" y="4081"/>
                  </a:lnTo>
                  <a:lnTo>
                    <a:pt x="13462" y="3932"/>
                  </a:lnTo>
                  <a:lnTo>
                    <a:pt x="13272" y="3769"/>
                  </a:lnTo>
                  <a:lnTo>
                    <a:pt x="13082" y="3606"/>
                  </a:lnTo>
                  <a:lnTo>
                    <a:pt x="12906" y="3417"/>
                  </a:lnTo>
                  <a:lnTo>
                    <a:pt x="12744" y="3227"/>
                  </a:lnTo>
                  <a:lnTo>
                    <a:pt x="12594" y="3037"/>
                  </a:lnTo>
                  <a:lnTo>
                    <a:pt x="12459" y="2834"/>
                  </a:lnTo>
                  <a:lnTo>
                    <a:pt x="12337" y="2617"/>
                  </a:lnTo>
                  <a:lnTo>
                    <a:pt x="12215" y="2400"/>
                  </a:lnTo>
                  <a:lnTo>
                    <a:pt x="11998" y="1953"/>
                  </a:lnTo>
                  <a:lnTo>
                    <a:pt x="11767" y="1492"/>
                  </a:lnTo>
                  <a:lnTo>
                    <a:pt x="11645" y="1275"/>
                  </a:lnTo>
                  <a:lnTo>
                    <a:pt x="11510" y="1058"/>
                  </a:lnTo>
                  <a:lnTo>
                    <a:pt x="11374" y="854"/>
                  </a:lnTo>
                  <a:lnTo>
                    <a:pt x="11212" y="665"/>
                  </a:lnTo>
                  <a:lnTo>
                    <a:pt x="11035" y="502"/>
                  </a:lnTo>
                  <a:lnTo>
                    <a:pt x="10832" y="353"/>
                  </a:lnTo>
                  <a:lnTo>
                    <a:pt x="10724" y="285"/>
                  </a:lnTo>
                  <a:lnTo>
                    <a:pt x="10602" y="217"/>
                  </a:lnTo>
                  <a:lnTo>
                    <a:pt x="10480" y="163"/>
                  </a:lnTo>
                  <a:lnTo>
                    <a:pt x="10344" y="122"/>
                  </a:lnTo>
                  <a:lnTo>
                    <a:pt x="10073" y="55"/>
                  </a:lnTo>
                  <a:lnTo>
                    <a:pt x="9802" y="14"/>
                  </a:lnTo>
                  <a:lnTo>
                    <a:pt x="9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79"/>
            <p:cNvSpPr/>
            <p:nvPr/>
          </p:nvSpPr>
          <p:spPr>
            <a:xfrm>
              <a:off x="7536258" y="1166723"/>
              <a:ext cx="347196" cy="756056"/>
            </a:xfrm>
            <a:custGeom>
              <a:rect b="b" l="l" r="r" t="t"/>
              <a:pathLst>
                <a:path extrusionOk="0" h="33215" w="15253">
                  <a:moveTo>
                    <a:pt x="3837" y="0"/>
                  </a:moveTo>
                  <a:lnTo>
                    <a:pt x="3566" y="109"/>
                  </a:lnTo>
                  <a:lnTo>
                    <a:pt x="3309" y="244"/>
                  </a:lnTo>
                  <a:lnTo>
                    <a:pt x="3065" y="380"/>
                  </a:lnTo>
                  <a:lnTo>
                    <a:pt x="2821" y="515"/>
                  </a:lnTo>
                  <a:lnTo>
                    <a:pt x="2604" y="678"/>
                  </a:lnTo>
                  <a:lnTo>
                    <a:pt x="2387" y="841"/>
                  </a:lnTo>
                  <a:lnTo>
                    <a:pt x="2197" y="1017"/>
                  </a:lnTo>
                  <a:lnTo>
                    <a:pt x="2007" y="1207"/>
                  </a:lnTo>
                  <a:lnTo>
                    <a:pt x="1831" y="1410"/>
                  </a:lnTo>
                  <a:lnTo>
                    <a:pt x="1668" y="1613"/>
                  </a:lnTo>
                  <a:lnTo>
                    <a:pt x="1519" y="1817"/>
                  </a:lnTo>
                  <a:lnTo>
                    <a:pt x="1370" y="2047"/>
                  </a:lnTo>
                  <a:lnTo>
                    <a:pt x="1235" y="2278"/>
                  </a:lnTo>
                  <a:lnTo>
                    <a:pt x="1113" y="2508"/>
                  </a:lnTo>
                  <a:lnTo>
                    <a:pt x="991" y="2752"/>
                  </a:lnTo>
                  <a:lnTo>
                    <a:pt x="896" y="2996"/>
                  </a:lnTo>
                  <a:lnTo>
                    <a:pt x="787" y="3254"/>
                  </a:lnTo>
                  <a:lnTo>
                    <a:pt x="706" y="3511"/>
                  </a:lnTo>
                  <a:lnTo>
                    <a:pt x="624" y="3769"/>
                  </a:lnTo>
                  <a:lnTo>
                    <a:pt x="557" y="4040"/>
                  </a:lnTo>
                  <a:lnTo>
                    <a:pt x="489" y="4311"/>
                  </a:lnTo>
                  <a:lnTo>
                    <a:pt x="435" y="4596"/>
                  </a:lnTo>
                  <a:lnTo>
                    <a:pt x="353" y="5152"/>
                  </a:lnTo>
                  <a:lnTo>
                    <a:pt x="299" y="5735"/>
                  </a:lnTo>
                  <a:lnTo>
                    <a:pt x="258" y="6318"/>
                  </a:lnTo>
                  <a:lnTo>
                    <a:pt x="258" y="6900"/>
                  </a:lnTo>
                  <a:lnTo>
                    <a:pt x="272" y="7483"/>
                  </a:lnTo>
                  <a:lnTo>
                    <a:pt x="299" y="8093"/>
                  </a:lnTo>
                  <a:lnTo>
                    <a:pt x="353" y="8744"/>
                  </a:lnTo>
                  <a:lnTo>
                    <a:pt x="435" y="9408"/>
                  </a:lnTo>
                  <a:lnTo>
                    <a:pt x="530" y="10086"/>
                  </a:lnTo>
                  <a:lnTo>
                    <a:pt x="652" y="10764"/>
                  </a:lnTo>
                  <a:lnTo>
                    <a:pt x="733" y="11117"/>
                  </a:lnTo>
                  <a:lnTo>
                    <a:pt x="814" y="11456"/>
                  </a:lnTo>
                  <a:lnTo>
                    <a:pt x="896" y="11794"/>
                  </a:lnTo>
                  <a:lnTo>
                    <a:pt x="1004" y="12120"/>
                  </a:lnTo>
                  <a:lnTo>
                    <a:pt x="1099" y="12459"/>
                  </a:lnTo>
                  <a:lnTo>
                    <a:pt x="1221" y="12784"/>
                  </a:lnTo>
                  <a:lnTo>
                    <a:pt x="1343" y="13096"/>
                  </a:lnTo>
                  <a:lnTo>
                    <a:pt x="1479" y="13408"/>
                  </a:lnTo>
                  <a:lnTo>
                    <a:pt x="1628" y="13719"/>
                  </a:lnTo>
                  <a:lnTo>
                    <a:pt x="1790" y="14004"/>
                  </a:lnTo>
                  <a:lnTo>
                    <a:pt x="1953" y="14289"/>
                  </a:lnTo>
                  <a:lnTo>
                    <a:pt x="2129" y="14560"/>
                  </a:lnTo>
                  <a:lnTo>
                    <a:pt x="2319" y="14818"/>
                  </a:lnTo>
                  <a:lnTo>
                    <a:pt x="2522" y="15062"/>
                  </a:lnTo>
                  <a:lnTo>
                    <a:pt x="2739" y="15306"/>
                  </a:lnTo>
                  <a:lnTo>
                    <a:pt x="2970" y="15523"/>
                  </a:lnTo>
                  <a:lnTo>
                    <a:pt x="3214" y="15726"/>
                  </a:lnTo>
                  <a:lnTo>
                    <a:pt x="3471" y="15902"/>
                  </a:lnTo>
                  <a:lnTo>
                    <a:pt x="3729" y="16065"/>
                  </a:lnTo>
                  <a:lnTo>
                    <a:pt x="4014" y="16214"/>
                  </a:lnTo>
                  <a:lnTo>
                    <a:pt x="4312" y="16350"/>
                  </a:lnTo>
                  <a:lnTo>
                    <a:pt x="4624" y="16458"/>
                  </a:lnTo>
                  <a:lnTo>
                    <a:pt x="4556" y="17244"/>
                  </a:lnTo>
                  <a:lnTo>
                    <a:pt x="4502" y="18017"/>
                  </a:lnTo>
                  <a:lnTo>
                    <a:pt x="4447" y="18668"/>
                  </a:lnTo>
                  <a:lnTo>
                    <a:pt x="4420" y="19115"/>
                  </a:lnTo>
                  <a:lnTo>
                    <a:pt x="4353" y="19535"/>
                  </a:lnTo>
                  <a:lnTo>
                    <a:pt x="4298" y="19901"/>
                  </a:lnTo>
                  <a:lnTo>
                    <a:pt x="4258" y="20064"/>
                  </a:lnTo>
                  <a:lnTo>
                    <a:pt x="4217" y="20213"/>
                  </a:lnTo>
                  <a:lnTo>
                    <a:pt x="4163" y="20349"/>
                  </a:lnTo>
                  <a:lnTo>
                    <a:pt x="4095" y="20471"/>
                  </a:lnTo>
                  <a:lnTo>
                    <a:pt x="4014" y="20566"/>
                  </a:lnTo>
                  <a:lnTo>
                    <a:pt x="3919" y="20661"/>
                  </a:lnTo>
                  <a:lnTo>
                    <a:pt x="3797" y="20728"/>
                  </a:lnTo>
                  <a:lnTo>
                    <a:pt x="3648" y="20796"/>
                  </a:lnTo>
                  <a:lnTo>
                    <a:pt x="3485" y="20837"/>
                  </a:lnTo>
                  <a:lnTo>
                    <a:pt x="3295" y="20864"/>
                  </a:lnTo>
                  <a:lnTo>
                    <a:pt x="3078" y="20877"/>
                  </a:lnTo>
                  <a:lnTo>
                    <a:pt x="2821" y="20864"/>
                  </a:lnTo>
                  <a:lnTo>
                    <a:pt x="2400" y="20877"/>
                  </a:lnTo>
                  <a:lnTo>
                    <a:pt x="1967" y="20891"/>
                  </a:lnTo>
                  <a:lnTo>
                    <a:pt x="1533" y="20877"/>
                  </a:lnTo>
                  <a:lnTo>
                    <a:pt x="1316" y="20864"/>
                  </a:lnTo>
                  <a:lnTo>
                    <a:pt x="1113" y="20850"/>
                  </a:lnTo>
                  <a:lnTo>
                    <a:pt x="516" y="25487"/>
                  </a:lnTo>
                  <a:lnTo>
                    <a:pt x="408" y="25934"/>
                  </a:lnTo>
                  <a:lnTo>
                    <a:pt x="299" y="26409"/>
                  </a:lnTo>
                  <a:lnTo>
                    <a:pt x="204" y="26897"/>
                  </a:lnTo>
                  <a:lnTo>
                    <a:pt x="123" y="27398"/>
                  </a:lnTo>
                  <a:lnTo>
                    <a:pt x="55" y="27913"/>
                  </a:lnTo>
                  <a:lnTo>
                    <a:pt x="14" y="28415"/>
                  </a:lnTo>
                  <a:lnTo>
                    <a:pt x="1" y="28673"/>
                  </a:lnTo>
                  <a:lnTo>
                    <a:pt x="1" y="28930"/>
                  </a:lnTo>
                  <a:lnTo>
                    <a:pt x="1" y="29188"/>
                  </a:lnTo>
                  <a:lnTo>
                    <a:pt x="28" y="29432"/>
                  </a:lnTo>
                  <a:lnTo>
                    <a:pt x="42" y="29676"/>
                  </a:lnTo>
                  <a:lnTo>
                    <a:pt x="82" y="29920"/>
                  </a:lnTo>
                  <a:lnTo>
                    <a:pt x="136" y="30150"/>
                  </a:lnTo>
                  <a:lnTo>
                    <a:pt x="191" y="30381"/>
                  </a:lnTo>
                  <a:lnTo>
                    <a:pt x="258" y="30598"/>
                  </a:lnTo>
                  <a:lnTo>
                    <a:pt x="353" y="30815"/>
                  </a:lnTo>
                  <a:lnTo>
                    <a:pt x="448" y="31018"/>
                  </a:lnTo>
                  <a:lnTo>
                    <a:pt x="570" y="31221"/>
                  </a:lnTo>
                  <a:lnTo>
                    <a:pt x="692" y="31411"/>
                  </a:lnTo>
                  <a:lnTo>
                    <a:pt x="841" y="31587"/>
                  </a:lnTo>
                  <a:lnTo>
                    <a:pt x="1004" y="31764"/>
                  </a:lnTo>
                  <a:lnTo>
                    <a:pt x="1194" y="31913"/>
                  </a:lnTo>
                  <a:lnTo>
                    <a:pt x="1384" y="32062"/>
                  </a:lnTo>
                  <a:lnTo>
                    <a:pt x="1601" y="32197"/>
                  </a:lnTo>
                  <a:lnTo>
                    <a:pt x="1845" y="32306"/>
                  </a:lnTo>
                  <a:lnTo>
                    <a:pt x="2102" y="32414"/>
                  </a:lnTo>
                  <a:lnTo>
                    <a:pt x="2414" y="32523"/>
                  </a:lnTo>
                  <a:lnTo>
                    <a:pt x="2739" y="32604"/>
                  </a:lnTo>
                  <a:lnTo>
                    <a:pt x="3065" y="32685"/>
                  </a:lnTo>
                  <a:lnTo>
                    <a:pt x="3404" y="32767"/>
                  </a:lnTo>
                  <a:lnTo>
                    <a:pt x="4068" y="32889"/>
                  </a:lnTo>
                  <a:lnTo>
                    <a:pt x="4746" y="32997"/>
                  </a:lnTo>
                  <a:lnTo>
                    <a:pt x="5437" y="33079"/>
                  </a:lnTo>
                  <a:lnTo>
                    <a:pt x="6142" y="33133"/>
                  </a:lnTo>
                  <a:lnTo>
                    <a:pt x="6833" y="33173"/>
                  </a:lnTo>
                  <a:lnTo>
                    <a:pt x="7525" y="33214"/>
                  </a:lnTo>
                  <a:lnTo>
                    <a:pt x="8135" y="33201"/>
                  </a:lnTo>
                  <a:lnTo>
                    <a:pt x="8759" y="33160"/>
                  </a:lnTo>
                  <a:lnTo>
                    <a:pt x="9382" y="33079"/>
                  </a:lnTo>
                  <a:lnTo>
                    <a:pt x="9694" y="33024"/>
                  </a:lnTo>
                  <a:lnTo>
                    <a:pt x="9992" y="32970"/>
                  </a:lnTo>
                  <a:lnTo>
                    <a:pt x="10331" y="32956"/>
                  </a:lnTo>
                  <a:lnTo>
                    <a:pt x="10670" y="32943"/>
                  </a:lnTo>
                  <a:lnTo>
                    <a:pt x="11375" y="32916"/>
                  </a:lnTo>
                  <a:lnTo>
                    <a:pt x="11727" y="32889"/>
                  </a:lnTo>
                  <a:lnTo>
                    <a:pt x="12066" y="32862"/>
                  </a:lnTo>
                  <a:lnTo>
                    <a:pt x="12392" y="32807"/>
                  </a:lnTo>
                  <a:lnTo>
                    <a:pt x="12704" y="32740"/>
                  </a:lnTo>
                  <a:lnTo>
                    <a:pt x="12893" y="32658"/>
                  </a:lnTo>
                  <a:lnTo>
                    <a:pt x="13070" y="32563"/>
                  </a:lnTo>
                  <a:lnTo>
                    <a:pt x="13232" y="32455"/>
                  </a:lnTo>
                  <a:lnTo>
                    <a:pt x="13381" y="32346"/>
                  </a:lnTo>
                  <a:lnTo>
                    <a:pt x="13531" y="32211"/>
                  </a:lnTo>
                  <a:lnTo>
                    <a:pt x="13666" y="32089"/>
                  </a:lnTo>
                  <a:lnTo>
                    <a:pt x="13788" y="31940"/>
                  </a:lnTo>
                  <a:lnTo>
                    <a:pt x="13897" y="31791"/>
                  </a:lnTo>
                  <a:lnTo>
                    <a:pt x="14005" y="31628"/>
                  </a:lnTo>
                  <a:lnTo>
                    <a:pt x="14100" y="31465"/>
                  </a:lnTo>
                  <a:lnTo>
                    <a:pt x="14195" y="31289"/>
                  </a:lnTo>
                  <a:lnTo>
                    <a:pt x="14276" y="31113"/>
                  </a:lnTo>
                  <a:lnTo>
                    <a:pt x="14425" y="30733"/>
                  </a:lnTo>
                  <a:lnTo>
                    <a:pt x="14547" y="30340"/>
                  </a:lnTo>
                  <a:lnTo>
                    <a:pt x="14642" y="29947"/>
                  </a:lnTo>
                  <a:lnTo>
                    <a:pt x="14724" y="29540"/>
                  </a:lnTo>
                  <a:lnTo>
                    <a:pt x="14791" y="29134"/>
                  </a:lnTo>
                  <a:lnTo>
                    <a:pt x="14846" y="28727"/>
                  </a:lnTo>
                  <a:lnTo>
                    <a:pt x="14927" y="27941"/>
                  </a:lnTo>
                  <a:lnTo>
                    <a:pt x="15008" y="27236"/>
                  </a:lnTo>
                  <a:lnTo>
                    <a:pt x="15076" y="26476"/>
                  </a:lnTo>
                  <a:lnTo>
                    <a:pt x="15157" y="25731"/>
                  </a:lnTo>
                  <a:lnTo>
                    <a:pt x="15225" y="25012"/>
                  </a:lnTo>
                  <a:lnTo>
                    <a:pt x="15239" y="24646"/>
                  </a:lnTo>
                  <a:lnTo>
                    <a:pt x="15252" y="24294"/>
                  </a:lnTo>
                  <a:lnTo>
                    <a:pt x="15252" y="23562"/>
                  </a:lnTo>
                  <a:lnTo>
                    <a:pt x="15252" y="23426"/>
                  </a:lnTo>
                  <a:lnTo>
                    <a:pt x="15239" y="23304"/>
                  </a:lnTo>
                  <a:lnTo>
                    <a:pt x="15225" y="23196"/>
                  </a:lnTo>
                  <a:lnTo>
                    <a:pt x="15198" y="23101"/>
                  </a:lnTo>
                  <a:lnTo>
                    <a:pt x="15157" y="23019"/>
                  </a:lnTo>
                  <a:lnTo>
                    <a:pt x="15090" y="22952"/>
                  </a:lnTo>
                  <a:lnTo>
                    <a:pt x="15022" y="22884"/>
                  </a:lnTo>
                  <a:lnTo>
                    <a:pt x="14913" y="22816"/>
                  </a:lnTo>
                  <a:lnTo>
                    <a:pt x="14805" y="22762"/>
                  </a:lnTo>
                  <a:lnTo>
                    <a:pt x="14656" y="22721"/>
                  </a:lnTo>
                  <a:lnTo>
                    <a:pt x="14493" y="22667"/>
                  </a:lnTo>
                  <a:lnTo>
                    <a:pt x="14290" y="22613"/>
                  </a:lnTo>
                  <a:lnTo>
                    <a:pt x="13829" y="22504"/>
                  </a:lnTo>
                  <a:lnTo>
                    <a:pt x="13381" y="22382"/>
                  </a:lnTo>
                  <a:lnTo>
                    <a:pt x="12961" y="22260"/>
                  </a:lnTo>
                  <a:lnTo>
                    <a:pt x="12582" y="22138"/>
                  </a:lnTo>
                  <a:lnTo>
                    <a:pt x="12216" y="22003"/>
                  </a:lnTo>
                  <a:lnTo>
                    <a:pt x="11877" y="21867"/>
                  </a:lnTo>
                  <a:lnTo>
                    <a:pt x="11551" y="21718"/>
                  </a:lnTo>
                  <a:lnTo>
                    <a:pt x="11267" y="21569"/>
                  </a:lnTo>
                  <a:lnTo>
                    <a:pt x="10995" y="21420"/>
                  </a:lnTo>
                  <a:lnTo>
                    <a:pt x="10738" y="21257"/>
                  </a:lnTo>
                  <a:lnTo>
                    <a:pt x="10507" y="21094"/>
                  </a:lnTo>
                  <a:lnTo>
                    <a:pt x="10304" y="20918"/>
                  </a:lnTo>
                  <a:lnTo>
                    <a:pt x="10101" y="20742"/>
                  </a:lnTo>
                  <a:lnTo>
                    <a:pt x="9924" y="20566"/>
                  </a:lnTo>
                  <a:lnTo>
                    <a:pt x="9775" y="20376"/>
                  </a:lnTo>
                  <a:lnTo>
                    <a:pt x="9626" y="20186"/>
                  </a:lnTo>
                  <a:lnTo>
                    <a:pt x="9504" y="19983"/>
                  </a:lnTo>
                  <a:lnTo>
                    <a:pt x="9382" y="19779"/>
                  </a:lnTo>
                  <a:lnTo>
                    <a:pt x="9287" y="19562"/>
                  </a:lnTo>
                  <a:lnTo>
                    <a:pt x="9192" y="19359"/>
                  </a:lnTo>
                  <a:lnTo>
                    <a:pt x="9125" y="19129"/>
                  </a:lnTo>
                  <a:lnTo>
                    <a:pt x="9057" y="18912"/>
                  </a:lnTo>
                  <a:lnTo>
                    <a:pt x="9003" y="18668"/>
                  </a:lnTo>
                  <a:lnTo>
                    <a:pt x="8962" y="18437"/>
                  </a:lnTo>
                  <a:lnTo>
                    <a:pt x="8921" y="18193"/>
                  </a:lnTo>
                  <a:lnTo>
                    <a:pt x="8881" y="17949"/>
                  </a:lnTo>
                  <a:lnTo>
                    <a:pt x="8840" y="17434"/>
                  </a:lnTo>
                  <a:lnTo>
                    <a:pt x="8826" y="16892"/>
                  </a:lnTo>
                  <a:lnTo>
                    <a:pt x="8813" y="16322"/>
                  </a:lnTo>
                  <a:lnTo>
                    <a:pt x="9003" y="16241"/>
                  </a:lnTo>
                  <a:lnTo>
                    <a:pt x="9179" y="16146"/>
                  </a:lnTo>
                  <a:lnTo>
                    <a:pt x="9355" y="16038"/>
                  </a:lnTo>
                  <a:lnTo>
                    <a:pt x="9518" y="15929"/>
                  </a:lnTo>
                  <a:lnTo>
                    <a:pt x="9721" y="15780"/>
                  </a:lnTo>
                  <a:lnTo>
                    <a:pt x="9911" y="15631"/>
                  </a:lnTo>
                  <a:lnTo>
                    <a:pt x="10101" y="15468"/>
                  </a:lnTo>
                  <a:lnTo>
                    <a:pt x="10290" y="15306"/>
                  </a:lnTo>
                  <a:lnTo>
                    <a:pt x="10467" y="15129"/>
                  </a:lnTo>
                  <a:lnTo>
                    <a:pt x="10629" y="14953"/>
                  </a:lnTo>
                  <a:lnTo>
                    <a:pt x="10779" y="14763"/>
                  </a:lnTo>
                  <a:lnTo>
                    <a:pt x="10928" y="14560"/>
                  </a:lnTo>
                  <a:lnTo>
                    <a:pt x="11077" y="14357"/>
                  </a:lnTo>
                  <a:lnTo>
                    <a:pt x="11199" y="14140"/>
                  </a:lnTo>
                  <a:lnTo>
                    <a:pt x="11334" y="13923"/>
                  </a:lnTo>
                  <a:lnTo>
                    <a:pt x="11443" y="13706"/>
                  </a:lnTo>
                  <a:lnTo>
                    <a:pt x="11565" y="13475"/>
                  </a:lnTo>
                  <a:lnTo>
                    <a:pt x="11660" y="13245"/>
                  </a:lnTo>
                  <a:lnTo>
                    <a:pt x="11863" y="12771"/>
                  </a:lnTo>
                  <a:lnTo>
                    <a:pt x="12026" y="12282"/>
                  </a:lnTo>
                  <a:lnTo>
                    <a:pt x="12161" y="11781"/>
                  </a:lnTo>
                  <a:lnTo>
                    <a:pt x="12283" y="11266"/>
                  </a:lnTo>
                  <a:lnTo>
                    <a:pt x="12378" y="10737"/>
                  </a:lnTo>
                  <a:lnTo>
                    <a:pt x="12460" y="10208"/>
                  </a:lnTo>
                  <a:lnTo>
                    <a:pt x="12514" y="9680"/>
                  </a:lnTo>
                  <a:lnTo>
                    <a:pt x="12554" y="9151"/>
                  </a:lnTo>
                  <a:lnTo>
                    <a:pt x="12582" y="8636"/>
                  </a:lnTo>
                  <a:lnTo>
                    <a:pt x="12161" y="8554"/>
                  </a:lnTo>
                  <a:lnTo>
                    <a:pt x="11741" y="8459"/>
                  </a:lnTo>
                  <a:lnTo>
                    <a:pt x="11334" y="8351"/>
                  </a:lnTo>
                  <a:lnTo>
                    <a:pt x="10928" y="8229"/>
                  </a:lnTo>
                  <a:lnTo>
                    <a:pt x="10534" y="8093"/>
                  </a:lnTo>
                  <a:lnTo>
                    <a:pt x="10141" y="7944"/>
                  </a:lnTo>
                  <a:lnTo>
                    <a:pt x="9762" y="7768"/>
                  </a:lnTo>
                  <a:lnTo>
                    <a:pt x="9396" y="7578"/>
                  </a:lnTo>
                  <a:lnTo>
                    <a:pt x="9043" y="7375"/>
                  </a:lnTo>
                  <a:lnTo>
                    <a:pt x="8691" y="7144"/>
                  </a:lnTo>
                  <a:lnTo>
                    <a:pt x="8352" y="6900"/>
                  </a:lnTo>
                  <a:lnTo>
                    <a:pt x="8013" y="6629"/>
                  </a:lnTo>
                  <a:lnTo>
                    <a:pt x="7701" y="6345"/>
                  </a:lnTo>
                  <a:lnTo>
                    <a:pt x="7389" y="6033"/>
                  </a:lnTo>
                  <a:lnTo>
                    <a:pt x="7091" y="5694"/>
                  </a:lnTo>
                  <a:lnTo>
                    <a:pt x="6806" y="5328"/>
                  </a:lnTo>
                  <a:lnTo>
                    <a:pt x="6386" y="4772"/>
                  </a:lnTo>
                  <a:lnTo>
                    <a:pt x="5966" y="4176"/>
                  </a:lnTo>
                  <a:lnTo>
                    <a:pt x="5532" y="3525"/>
                  </a:lnTo>
                  <a:lnTo>
                    <a:pt x="5125" y="2847"/>
                  </a:lnTo>
                  <a:lnTo>
                    <a:pt x="4922" y="2495"/>
                  </a:lnTo>
                  <a:lnTo>
                    <a:pt x="4732" y="2142"/>
                  </a:lnTo>
                  <a:lnTo>
                    <a:pt x="4542" y="1790"/>
                  </a:lnTo>
                  <a:lnTo>
                    <a:pt x="4380" y="1437"/>
                  </a:lnTo>
                  <a:lnTo>
                    <a:pt x="4217" y="1071"/>
                  </a:lnTo>
                  <a:lnTo>
                    <a:pt x="4068" y="719"/>
                  </a:lnTo>
                  <a:lnTo>
                    <a:pt x="3946" y="353"/>
                  </a:lnTo>
                  <a:lnTo>
                    <a:pt x="3837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79"/>
            <p:cNvSpPr/>
            <p:nvPr/>
          </p:nvSpPr>
          <p:spPr>
            <a:xfrm>
              <a:off x="7626690" y="1452451"/>
              <a:ext cx="109556" cy="53401"/>
            </a:xfrm>
            <a:custGeom>
              <a:rect b="b" l="l" r="r" t="t"/>
              <a:pathLst>
                <a:path extrusionOk="0" h="2346" w="4813">
                  <a:moveTo>
                    <a:pt x="4786" y="1"/>
                  </a:moveTo>
                  <a:lnTo>
                    <a:pt x="0" y="68"/>
                  </a:lnTo>
                  <a:lnTo>
                    <a:pt x="0" y="340"/>
                  </a:lnTo>
                  <a:lnTo>
                    <a:pt x="27" y="597"/>
                  </a:lnTo>
                  <a:lnTo>
                    <a:pt x="95" y="828"/>
                  </a:lnTo>
                  <a:lnTo>
                    <a:pt x="176" y="1058"/>
                  </a:lnTo>
                  <a:lnTo>
                    <a:pt x="285" y="1261"/>
                  </a:lnTo>
                  <a:lnTo>
                    <a:pt x="420" y="1438"/>
                  </a:lnTo>
                  <a:lnTo>
                    <a:pt x="569" y="1614"/>
                  </a:lnTo>
                  <a:lnTo>
                    <a:pt x="746" y="1763"/>
                  </a:lnTo>
                  <a:lnTo>
                    <a:pt x="922" y="1899"/>
                  </a:lnTo>
                  <a:lnTo>
                    <a:pt x="1125" y="2021"/>
                  </a:lnTo>
                  <a:lnTo>
                    <a:pt x="1342" y="2115"/>
                  </a:lnTo>
                  <a:lnTo>
                    <a:pt x="1559" y="2197"/>
                  </a:lnTo>
                  <a:lnTo>
                    <a:pt x="1790" y="2265"/>
                  </a:lnTo>
                  <a:lnTo>
                    <a:pt x="2020" y="2305"/>
                  </a:lnTo>
                  <a:lnTo>
                    <a:pt x="2264" y="2332"/>
                  </a:lnTo>
                  <a:lnTo>
                    <a:pt x="2508" y="2346"/>
                  </a:lnTo>
                  <a:lnTo>
                    <a:pt x="2738" y="2332"/>
                  </a:lnTo>
                  <a:lnTo>
                    <a:pt x="2983" y="2305"/>
                  </a:lnTo>
                  <a:lnTo>
                    <a:pt x="3213" y="2265"/>
                  </a:lnTo>
                  <a:lnTo>
                    <a:pt x="3430" y="2210"/>
                  </a:lnTo>
                  <a:lnTo>
                    <a:pt x="3647" y="2129"/>
                  </a:lnTo>
                  <a:lnTo>
                    <a:pt x="3850" y="2021"/>
                  </a:lnTo>
                  <a:lnTo>
                    <a:pt x="4040" y="1912"/>
                  </a:lnTo>
                  <a:lnTo>
                    <a:pt x="4216" y="1777"/>
                  </a:lnTo>
                  <a:lnTo>
                    <a:pt x="4365" y="1614"/>
                  </a:lnTo>
                  <a:lnTo>
                    <a:pt x="4501" y="1438"/>
                  </a:lnTo>
                  <a:lnTo>
                    <a:pt x="4623" y="1248"/>
                  </a:lnTo>
                  <a:lnTo>
                    <a:pt x="4704" y="1044"/>
                  </a:lnTo>
                  <a:lnTo>
                    <a:pt x="4772" y="814"/>
                  </a:lnTo>
                  <a:lnTo>
                    <a:pt x="4799" y="556"/>
                  </a:lnTo>
                  <a:lnTo>
                    <a:pt x="4813" y="299"/>
                  </a:lnTo>
                  <a:lnTo>
                    <a:pt x="4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79"/>
            <p:cNvSpPr/>
            <p:nvPr/>
          </p:nvSpPr>
          <p:spPr>
            <a:xfrm>
              <a:off x="7674808" y="1330266"/>
              <a:ext cx="35510" cy="84267"/>
            </a:xfrm>
            <a:custGeom>
              <a:rect b="b" l="l" r="r" t="t"/>
              <a:pathLst>
                <a:path extrusionOk="0" h="3702" w="1560">
                  <a:moveTo>
                    <a:pt x="218" y="0"/>
                  </a:moveTo>
                  <a:lnTo>
                    <a:pt x="123" y="353"/>
                  </a:lnTo>
                  <a:lnTo>
                    <a:pt x="69" y="529"/>
                  </a:lnTo>
                  <a:lnTo>
                    <a:pt x="28" y="719"/>
                  </a:lnTo>
                  <a:lnTo>
                    <a:pt x="1" y="908"/>
                  </a:lnTo>
                  <a:lnTo>
                    <a:pt x="1" y="1112"/>
                  </a:lnTo>
                  <a:lnTo>
                    <a:pt x="1" y="1220"/>
                  </a:lnTo>
                  <a:lnTo>
                    <a:pt x="28" y="1315"/>
                  </a:lnTo>
                  <a:lnTo>
                    <a:pt x="55" y="1424"/>
                  </a:lnTo>
                  <a:lnTo>
                    <a:pt x="109" y="1532"/>
                  </a:lnTo>
                  <a:lnTo>
                    <a:pt x="109" y="1532"/>
                  </a:lnTo>
                  <a:lnTo>
                    <a:pt x="96" y="1519"/>
                  </a:lnTo>
                  <a:lnTo>
                    <a:pt x="150" y="1627"/>
                  </a:lnTo>
                  <a:lnTo>
                    <a:pt x="218" y="1735"/>
                  </a:lnTo>
                  <a:lnTo>
                    <a:pt x="299" y="1830"/>
                  </a:lnTo>
                  <a:lnTo>
                    <a:pt x="394" y="1912"/>
                  </a:lnTo>
                  <a:lnTo>
                    <a:pt x="570" y="2061"/>
                  </a:lnTo>
                  <a:lnTo>
                    <a:pt x="746" y="2169"/>
                  </a:lnTo>
                  <a:lnTo>
                    <a:pt x="896" y="2278"/>
                  </a:lnTo>
                  <a:lnTo>
                    <a:pt x="1031" y="2386"/>
                  </a:lnTo>
                  <a:lnTo>
                    <a:pt x="1072" y="2440"/>
                  </a:lnTo>
                  <a:lnTo>
                    <a:pt x="1099" y="2495"/>
                  </a:lnTo>
                  <a:lnTo>
                    <a:pt x="1126" y="2549"/>
                  </a:lnTo>
                  <a:lnTo>
                    <a:pt x="1140" y="2603"/>
                  </a:lnTo>
                  <a:lnTo>
                    <a:pt x="1140" y="2671"/>
                  </a:lnTo>
                  <a:lnTo>
                    <a:pt x="1140" y="2739"/>
                  </a:lnTo>
                  <a:lnTo>
                    <a:pt x="1113" y="2806"/>
                  </a:lnTo>
                  <a:lnTo>
                    <a:pt x="1085" y="2888"/>
                  </a:lnTo>
                  <a:lnTo>
                    <a:pt x="991" y="3037"/>
                  </a:lnTo>
                  <a:lnTo>
                    <a:pt x="882" y="3186"/>
                  </a:lnTo>
                  <a:lnTo>
                    <a:pt x="746" y="3322"/>
                  </a:lnTo>
                  <a:lnTo>
                    <a:pt x="611" y="3457"/>
                  </a:lnTo>
                  <a:lnTo>
                    <a:pt x="448" y="3593"/>
                  </a:lnTo>
                  <a:lnTo>
                    <a:pt x="272" y="3701"/>
                  </a:lnTo>
                  <a:lnTo>
                    <a:pt x="380" y="3688"/>
                  </a:lnTo>
                  <a:lnTo>
                    <a:pt x="489" y="3674"/>
                  </a:lnTo>
                  <a:lnTo>
                    <a:pt x="692" y="3606"/>
                  </a:lnTo>
                  <a:lnTo>
                    <a:pt x="896" y="3511"/>
                  </a:lnTo>
                  <a:lnTo>
                    <a:pt x="1072" y="3403"/>
                  </a:lnTo>
                  <a:lnTo>
                    <a:pt x="1167" y="3335"/>
                  </a:lnTo>
                  <a:lnTo>
                    <a:pt x="1248" y="3254"/>
                  </a:lnTo>
                  <a:lnTo>
                    <a:pt x="1329" y="3172"/>
                  </a:lnTo>
                  <a:lnTo>
                    <a:pt x="1397" y="3078"/>
                  </a:lnTo>
                  <a:lnTo>
                    <a:pt x="1465" y="2969"/>
                  </a:lnTo>
                  <a:lnTo>
                    <a:pt x="1519" y="2861"/>
                  </a:lnTo>
                  <a:lnTo>
                    <a:pt x="1533" y="2793"/>
                  </a:lnTo>
                  <a:lnTo>
                    <a:pt x="1546" y="2725"/>
                  </a:lnTo>
                  <a:lnTo>
                    <a:pt x="1560" y="2657"/>
                  </a:lnTo>
                  <a:lnTo>
                    <a:pt x="1560" y="2589"/>
                  </a:lnTo>
                  <a:lnTo>
                    <a:pt x="1546" y="2440"/>
                  </a:lnTo>
                  <a:lnTo>
                    <a:pt x="1506" y="2305"/>
                  </a:lnTo>
                  <a:lnTo>
                    <a:pt x="1438" y="2183"/>
                  </a:lnTo>
                  <a:lnTo>
                    <a:pt x="1357" y="2074"/>
                  </a:lnTo>
                  <a:lnTo>
                    <a:pt x="1262" y="1993"/>
                  </a:lnTo>
                  <a:lnTo>
                    <a:pt x="1167" y="1912"/>
                  </a:lnTo>
                  <a:lnTo>
                    <a:pt x="991" y="1790"/>
                  </a:lnTo>
                  <a:lnTo>
                    <a:pt x="828" y="1681"/>
                  </a:lnTo>
                  <a:lnTo>
                    <a:pt x="679" y="1573"/>
                  </a:lnTo>
                  <a:lnTo>
                    <a:pt x="557" y="1464"/>
                  </a:lnTo>
                  <a:lnTo>
                    <a:pt x="502" y="1410"/>
                  </a:lnTo>
                  <a:lnTo>
                    <a:pt x="462" y="1356"/>
                  </a:lnTo>
                  <a:lnTo>
                    <a:pt x="448" y="1329"/>
                  </a:lnTo>
                  <a:lnTo>
                    <a:pt x="380" y="1207"/>
                  </a:lnTo>
                  <a:lnTo>
                    <a:pt x="340" y="1058"/>
                  </a:lnTo>
                  <a:lnTo>
                    <a:pt x="313" y="908"/>
                  </a:lnTo>
                  <a:lnTo>
                    <a:pt x="286" y="732"/>
                  </a:lnTo>
                  <a:lnTo>
                    <a:pt x="272" y="366"/>
                  </a:lnTo>
                  <a:lnTo>
                    <a:pt x="258" y="176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563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79"/>
            <p:cNvSpPr/>
            <p:nvPr/>
          </p:nvSpPr>
          <p:spPr>
            <a:xfrm>
              <a:off x="7573610" y="1241996"/>
              <a:ext cx="57111" cy="28430"/>
            </a:xfrm>
            <a:custGeom>
              <a:rect b="b" l="l" r="r" t="t"/>
              <a:pathLst>
                <a:path extrusionOk="0" h="1249" w="2509">
                  <a:moveTo>
                    <a:pt x="1437" y="1"/>
                  </a:moveTo>
                  <a:lnTo>
                    <a:pt x="1220" y="14"/>
                  </a:lnTo>
                  <a:lnTo>
                    <a:pt x="1112" y="42"/>
                  </a:lnTo>
                  <a:lnTo>
                    <a:pt x="1017" y="69"/>
                  </a:lnTo>
                  <a:lnTo>
                    <a:pt x="827" y="150"/>
                  </a:lnTo>
                  <a:lnTo>
                    <a:pt x="637" y="259"/>
                  </a:lnTo>
                  <a:lnTo>
                    <a:pt x="488" y="394"/>
                  </a:lnTo>
                  <a:lnTo>
                    <a:pt x="339" y="543"/>
                  </a:lnTo>
                  <a:lnTo>
                    <a:pt x="217" y="706"/>
                  </a:lnTo>
                  <a:lnTo>
                    <a:pt x="122" y="869"/>
                  </a:lnTo>
                  <a:lnTo>
                    <a:pt x="54" y="1058"/>
                  </a:lnTo>
                  <a:lnTo>
                    <a:pt x="0" y="1248"/>
                  </a:lnTo>
                  <a:lnTo>
                    <a:pt x="298" y="1018"/>
                  </a:lnTo>
                  <a:lnTo>
                    <a:pt x="583" y="801"/>
                  </a:lnTo>
                  <a:lnTo>
                    <a:pt x="732" y="706"/>
                  </a:lnTo>
                  <a:lnTo>
                    <a:pt x="868" y="625"/>
                  </a:lnTo>
                  <a:lnTo>
                    <a:pt x="1017" y="557"/>
                  </a:lnTo>
                  <a:lnTo>
                    <a:pt x="1166" y="503"/>
                  </a:lnTo>
                  <a:lnTo>
                    <a:pt x="1315" y="462"/>
                  </a:lnTo>
                  <a:lnTo>
                    <a:pt x="1464" y="435"/>
                  </a:lnTo>
                  <a:lnTo>
                    <a:pt x="1627" y="408"/>
                  </a:lnTo>
                  <a:lnTo>
                    <a:pt x="1966" y="408"/>
                  </a:lnTo>
                  <a:lnTo>
                    <a:pt x="2142" y="421"/>
                  </a:lnTo>
                  <a:lnTo>
                    <a:pt x="2508" y="475"/>
                  </a:lnTo>
                  <a:lnTo>
                    <a:pt x="2373" y="326"/>
                  </a:lnTo>
                  <a:lnTo>
                    <a:pt x="2210" y="204"/>
                  </a:lnTo>
                  <a:lnTo>
                    <a:pt x="2034" y="109"/>
                  </a:lnTo>
                  <a:lnTo>
                    <a:pt x="1844" y="42"/>
                  </a:lnTo>
                  <a:lnTo>
                    <a:pt x="16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79"/>
            <p:cNvSpPr/>
            <p:nvPr/>
          </p:nvSpPr>
          <p:spPr>
            <a:xfrm>
              <a:off x="7602312" y="1301564"/>
              <a:ext cx="24401" cy="45070"/>
            </a:xfrm>
            <a:custGeom>
              <a:rect b="b" l="l" r="r" t="t"/>
              <a:pathLst>
                <a:path extrusionOk="0" h="1980" w="1072">
                  <a:moveTo>
                    <a:pt x="529" y="0"/>
                  </a:moveTo>
                  <a:lnTo>
                    <a:pt x="475" y="14"/>
                  </a:lnTo>
                  <a:lnTo>
                    <a:pt x="420" y="27"/>
                  </a:lnTo>
                  <a:lnTo>
                    <a:pt x="380" y="55"/>
                  </a:lnTo>
                  <a:lnTo>
                    <a:pt x="325" y="82"/>
                  </a:lnTo>
                  <a:lnTo>
                    <a:pt x="230" y="177"/>
                  </a:lnTo>
                  <a:lnTo>
                    <a:pt x="149" y="299"/>
                  </a:lnTo>
                  <a:lnTo>
                    <a:pt x="95" y="434"/>
                  </a:lnTo>
                  <a:lnTo>
                    <a:pt x="41" y="610"/>
                  </a:lnTo>
                  <a:lnTo>
                    <a:pt x="14" y="787"/>
                  </a:lnTo>
                  <a:lnTo>
                    <a:pt x="0" y="990"/>
                  </a:lnTo>
                  <a:lnTo>
                    <a:pt x="14" y="1193"/>
                  </a:lnTo>
                  <a:lnTo>
                    <a:pt x="41" y="1370"/>
                  </a:lnTo>
                  <a:lnTo>
                    <a:pt x="95" y="1546"/>
                  </a:lnTo>
                  <a:lnTo>
                    <a:pt x="149" y="1681"/>
                  </a:lnTo>
                  <a:lnTo>
                    <a:pt x="230" y="1803"/>
                  </a:lnTo>
                  <a:lnTo>
                    <a:pt x="325" y="1898"/>
                  </a:lnTo>
                  <a:lnTo>
                    <a:pt x="380" y="1925"/>
                  </a:lnTo>
                  <a:lnTo>
                    <a:pt x="420" y="1953"/>
                  </a:lnTo>
                  <a:lnTo>
                    <a:pt x="475" y="1966"/>
                  </a:lnTo>
                  <a:lnTo>
                    <a:pt x="529" y="1980"/>
                  </a:lnTo>
                  <a:lnTo>
                    <a:pt x="583" y="1966"/>
                  </a:lnTo>
                  <a:lnTo>
                    <a:pt x="637" y="1953"/>
                  </a:lnTo>
                  <a:lnTo>
                    <a:pt x="691" y="1925"/>
                  </a:lnTo>
                  <a:lnTo>
                    <a:pt x="746" y="1898"/>
                  </a:lnTo>
                  <a:lnTo>
                    <a:pt x="827" y="1803"/>
                  </a:lnTo>
                  <a:lnTo>
                    <a:pt x="908" y="1681"/>
                  </a:lnTo>
                  <a:lnTo>
                    <a:pt x="976" y="1546"/>
                  </a:lnTo>
                  <a:lnTo>
                    <a:pt x="1030" y="1370"/>
                  </a:lnTo>
                  <a:lnTo>
                    <a:pt x="1057" y="1193"/>
                  </a:lnTo>
                  <a:lnTo>
                    <a:pt x="1071" y="990"/>
                  </a:lnTo>
                  <a:lnTo>
                    <a:pt x="1057" y="787"/>
                  </a:lnTo>
                  <a:lnTo>
                    <a:pt x="1030" y="610"/>
                  </a:lnTo>
                  <a:lnTo>
                    <a:pt x="976" y="434"/>
                  </a:lnTo>
                  <a:lnTo>
                    <a:pt x="908" y="299"/>
                  </a:lnTo>
                  <a:lnTo>
                    <a:pt x="827" y="177"/>
                  </a:lnTo>
                  <a:lnTo>
                    <a:pt x="746" y="82"/>
                  </a:lnTo>
                  <a:lnTo>
                    <a:pt x="691" y="55"/>
                  </a:lnTo>
                  <a:lnTo>
                    <a:pt x="637" y="27"/>
                  </a:lnTo>
                  <a:lnTo>
                    <a:pt x="583" y="1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79"/>
            <p:cNvSpPr/>
            <p:nvPr/>
          </p:nvSpPr>
          <p:spPr>
            <a:xfrm>
              <a:off x="7395545" y="2313368"/>
              <a:ext cx="486981" cy="269417"/>
            </a:xfrm>
            <a:custGeom>
              <a:rect b="b" l="l" r="r" t="t"/>
              <a:pathLst>
                <a:path extrusionOk="0" h="11836" w="21394">
                  <a:moveTo>
                    <a:pt x="3295" y="1"/>
                  </a:moveTo>
                  <a:lnTo>
                    <a:pt x="3173" y="14"/>
                  </a:lnTo>
                  <a:lnTo>
                    <a:pt x="3051" y="55"/>
                  </a:lnTo>
                  <a:lnTo>
                    <a:pt x="2834" y="828"/>
                  </a:lnTo>
                  <a:lnTo>
                    <a:pt x="2306" y="2631"/>
                  </a:lnTo>
                  <a:lnTo>
                    <a:pt x="1994" y="3661"/>
                  </a:lnTo>
                  <a:lnTo>
                    <a:pt x="1682" y="4651"/>
                  </a:lnTo>
                  <a:lnTo>
                    <a:pt x="1411" y="5491"/>
                  </a:lnTo>
                  <a:lnTo>
                    <a:pt x="1289" y="5830"/>
                  </a:lnTo>
                  <a:lnTo>
                    <a:pt x="1194" y="6101"/>
                  </a:lnTo>
                  <a:lnTo>
                    <a:pt x="923" y="6996"/>
                  </a:lnTo>
                  <a:lnTo>
                    <a:pt x="638" y="7877"/>
                  </a:lnTo>
                  <a:lnTo>
                    <a:pt x="489" y="8311"/>
                  </a:lnTo>
                  <a:lnTo>
                    <a:pt x="340" y="8745"/>
                  </a:lnTo>
                  <a:lnTo>
                    <a:pt x="177" y="9152"/>
                  </a:lnTo>
                  <a:lnTo>
                    <a:pt x="1" y="9572"/>
                  </a:lnTo>
                  <a:lnTo>
                    <a:pt x="21272" y="11836"/>
                  </a:lnTo>
                  <a:lnTo>
                    <a:pt x="21312" y="11795"/>
                  </a:lnTo>
                  <a:lnTo>
                    <a:pt x="21339" y="11741"/>
                  </a:lnTo>
                  <a:lnTo>
                    <a:pt x="21366" y="11673"/>
                  </a:lnTo>
                  <a:lnTo>
                    <a:pt x="21380" y="11592"/>
                  </a:lnTo>
                  <a:lnTo>
                    <a:pt x="21394" y="11402"/>
                  </a:lnTo>
                  <a:lnTo>
                    <a:pt x="21380" y="11172"/>
                  </a:lnTo>
                  <a:lnTo>
                    <a:pt x="21339" y="10901"/>
                  </a:lnTo>
                  <a:lnTo>
                    <a:pt x="21285" y="10602"/>
                  </a:lnTo>
                  <a:lnTo>
                    <a:pt x="21136" y="9965"/>
                  </a:lnTo>
                  <a:lnTo>
                    <a:pt x="20960" y="9301"/>
                  </a:lnTo>
                  <a:lnTo>
                    <a:pt x="20784" y="8664"/>
                  </a:lnTo>
                  <a:lnTo>
                    <a:pt x="20634" y="8094"/>
                  </a:lnTo>
                  <a:lnTo>
                    <a:pt x="20580" y="7850"/>
                  </a:lnTo>
                  <a:lnTo>
                    <a:pt x="20553" y="7647"/>
                  </a:lnTo>
                  <a:lnTo>
                    <a:pt x="20268" y="6115"/>
                  </a:lnTo>
                  <a:lnTo>
                    <a:pt x="19984" y="4542"/>
                  </a:lnTo>
                  <a:lnTo>
                    <a:pt x="19862" y="3770"/>
                  </a:lnTo>
                  <a:lnTo>
                    <a:pt x="19753" y="2983"/>
                  </a:lnTo>
                  <a:lnTo>
                    <a:pt x="19658" y="2211"/>
                  </a:lnTo>
                  <a:lnTo>
                    <a:pt x="19591" y="1438"/>
                  </a:lnTo>
                  <a:lnTo>
                    <a:pt x="18736" y="1465"/>
                  </a:lnTo>
                  <a:lnTo>
                    <a:pt x="17882" y="1465"/>
                  </a:lnTo>
                  <a:lnTo>
                    <a:pt x="17001" y="1451"/>
                  </a:lnTo>
                  <a:lnTo>
                    <a:pt x="16134" y="1424"/>
                  </a:lnTo>
                  <a:lnTo>
                    <a:pt x="14385" y="1357"/>
                  </a:lnTo>
                  <a:lnTo>
                    <a:pt x="13517" y="1329"/>
                  </a:lnTo>
                  <a:lnTo>
                    <a:pt x="12663" y="1316"/>
                  </a:lnTo>
                  <a:lnTo>
                    <a:pt x="12134" y="1329"/>
                  </a:lnTo>
                  <a:lnTo>
                    <a:pt x="11592" y="1343"/>
                  </a:lnTo>
                  <a:lnTo>
                    <a:pt x="10521" y="1370"/>
                  </a:lnTo>
                  <a:lnTo>
                    <a:pt x="9437" y="1370"/>
                  </a:lnTo>
                  <a:lnTo>
                    <a:pt x="8908" y="1357"/>
                  </a:lnTo>
                  <a:lnTo>
                    <a:pt x="8366" y="1316"/>
                  </a:lnTo>
                  <a:lnTo>
                    <a:pt x="8121" y="1289"/>
                  </a:lnTo>
                  <a:lnTo>
                    <a:pt x="7837" y="1221"/>
                  </a:lnTo>
                  <a:lnTo>
                    <a:pt x="7539" y="1126"/>
                  </a:lnTo>
                  <a:lnTo>
                    <a:pt x="7200" y="1018"/>
                  </a:lnTo>
                  <a:lnTo>
                    <a:pt x="6468" y="774"/>
                  </a:lnTo>
                  <a:lnTo>
                    <a:pt x="5708" y="502"/>
                  </a:lnTo>
                  <a:lnTo>
                    <a:pt x="5329" y="380"/>
                  </a:lnTo>
                  <a:lnTo>
                    <a:pt x="4936" y="258"/>
                  </a:lnTo>
                  <a:lnTo>
                    <a:pt x="4570" y="164"/>
                  </a:lnTo>
                  <a:lnTo>
                    <a:pt x="4217" y="82"/>
                  </a:lnTo>
                  <a:lnTo>
                    <a:pt x="3878" y="28"/>
                  </a:lnTo>
                  <a:lnTo>
                    <a:pt x="3566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79"/>
            <p:cNvSpPr/>
            <p:nvPr/>
          </p:nvSpPr>
          <p:spPr>
            <a:xfrm>
              <a:off x="7887744" y="1690971"/>
              <a:ext cx="392221" cy="917465"/>
            </a:xfrm>
            <a:custGeom>
              <a:rect b="b" l="l" r="r" t="t"/>
              <a:pathLst>
                <a:path extrusionOk="0" h="40306" w="17231">
                  <a:moveTo>
                    <a:pt x="2657" y="1"/>
                  </a:moveTo>
                  <a:lnTo>
                    <a:pt x="2291" y="15"/>
                  </a:lnTo>
                  <a:lnTo>
                    <a:pt x="1912" y="55"/>
                  </a:lnTo>
                  <a:lnTo>
                    <a:pt x="1505" y="123"/>
                  </a:lnTo>
                  <a:lnTo>
                    <a:pt x="1085" y="218"/>
                  </a:lnTo>
                  <a:lnTo>
                    <a:pt x="895" y="16445"/>
                  </a:lnTo>
                  <a:lnTo>
                    <a:pt x="1220" y="15781"/>
                  </a:lnTo>
                  <a:lnTo>
                    <a:pt x="1573" y="15117"/>
                  </a:lnTo>
                  <a:lnTo>
                    <a:pt x="2291" y="13815"/>
                  </a:lnTo>
                  <a:lnTo>
                    <a:pt x="2644" y="13151"/>
                  </a:lnTo>
                  <a:lnTo>
                    <a:pt x="2983" y="12487"/>
                  </a:lnTo>
                  <a:lnTo>
                    <a:pt x="3145" y="12148"/>
                  </a:lnTo>
                  <a:lnTo>
                    <a:pt x="3308" y="11809"/>
                  </a:lnTo>
                  <a:lnTo>
                    <a:pt x="3457" y="11456"/>
                  </a:lnTo>
                  <a:lnTo>
                    <a:pt x="3593" y="11104"/>
                  </a:lnTo>
                  <a:lnTo>
                    <a:pt x="3959" y="11958"/>
                  </a:lnTo>
                  <a:lnTo>
                    <a:pt x="4352" y="12812"/>
                  </a:lnTo>
                  <a:lnTo>
                    <a:pt x="4758" y="13680"/>
                  </a:lnTo>
                  <a:lnTo>
                    <a:pt x="5179" y="14547"/>
                  </a:lnTo>
                  <a:lnTo>
                    <a:pt x="5599" y="15401"/>
                  </a:lnTo>
                  <a:lnTo>
                    <a:pt x="6046" y="16255"/>
                  </a:lnTo>
                  <a:lnTo>
                    <a:pt x="6494" y="17096"/>
                  </a:lnTo>
                  <a:lnTo>
                    <a:pt x="6941" y="17909"/>
                  </a:lnTo>
                  <a:lnTo>
                    <a:pt x="7253" y="18452"/>
                  </a:lnTo>
                  <a:lnTo>
                    <a:pt x="7727" y="19238"/>
                  </a:lnTo>
                  <a:lnTo>
                    <a:pt x="8297" y="20173"/>
                  </a:lnTo>
                  <a:lnTo>
                    <a:pt x="8907" y="21190"/>
                  </a:lnTo>
                  <a:lnTo>
                    <a:pt x="9490" y="22207"/>
                  </a:lnTo>
                  <a:lnTo>
                    <a:pt x="9761" y="22695"/>
                  </a:lnTo>
                  <a:lnTo>
                    <a:pt x="9991" y="23156"/>
                  </a:lnTo>
                  <a:lnTo>
                    <a:pt x="10195" y="23563"/>
                  </a:lnTo>
                  <a:lnTo>
                    <a:pt x="10357" y="23929"/>
                  </a:lnTo>
                  <a:lnTo>
                    <a:pt x="10466" y="24240"/>
                  </a:lnTo>
                  <a:lnTo>
                    <a:pt x="10507" y="24376"/>
                  </a:lnTo>
                  <a:lnTo>
                    <a:pt x="10520" y="24484"/>
                  </a:lnTo>
                  <a:lnTo>
                    <a:pt x="10520" y="24593"/>
                  </a:lnTo>
                  <a:lnTo>
                    <a:pt x="10520" y="24715"/>
                  </a:lnTo>
                  <a:lnTo>
                    <a:pt x="10493" y="24837"/>
                  </a:lnTo>
                  <a:lnTo>
                    <a:pt x="10466" y="24986"/>
                  </a:lnTo>
                  <a:lnTo>
                    <a:pt x="10425" y="25122"/>
                  </a:lnTo>
                  <a:lnTo>
                    <a:pt x="10357" y="25284"/>
                  </a:lnTo>
                  <a:lnTo>
                    <a:pt x="10222" y="25610"/>
                  </a:lnTo>
                  <a:lnTo>
                    <a:pt x="10032" y="25976"/>
                  </a:lnTo>
                  <a:lnTo>
                    <a:pt x="9802" y="26369"/>
                  </a:lnTo>
                  <a:lnTo>
                    <a:pt x="9544" y="26776"/>
                  </a:lnTo>
                  <a:lnTo>
                    <a:pt x="9246" y="27209"/>
                  </a:lnTo>
                  <a:lnTo>
                    <a:pt x="8920" y="27657"/>
                  </a:lnTo>
                  <a:lnTo>
                    <a:pt x="8568" y="28131"/>
                  </a:lnTo>
                  <a:lnTo>
                    <a:pt x="8202" y="28606"/>
                  </a:lnTo>
                  <a:lnTo>
                    <a:pt x="7809" y="29107"/>
                  </a:lnTo>
                  <a:lnTo>
                    <a:pt x="6955" y="30110"/>
                  </a:lnTo>
                  <a:lnTo>
                    <a:pt x="6073" y="31141"/>
                  </a:lnTo>
                  <a:lnTo>
                    <a:pt x="5152" y="32171"/>
                  </a:lnTo>
                  <a:lnTo>
                    <a:pt x="4230" y="33174"/>
                  </a:lnTo>
                  <a:lnTo>
                    <a:pt x="3335" y="34137"/>
                  </a:lnTo>
                  <a:lnTo>
                    <a:pt x="2495" y="35032"/>
                  </a:lnTo>
                  <a:lnTo>
                    <a:pt x="1017" y="36577"/>
                  </a:lnTo>
                  <a:lnTo>
                    <a:pt x="0" y="37621"/>
                  </a:lnTo>
                  <a:lnTo>
                    <a:pt x="149" y="37892"/>
                  </a:lnTo>
                  <a:lnTo>
                    <a:pt x="312" y="38163"/>
                  </a:lnTo>
                  <a:lnTo>
                    <a:pt x="502" y="38421"/>
                  </a:lnTo>
                  <a:lnTo>
                    <a:pt x="691" y="38678"/>
                  </a:lnTo>
                  <a:lnTo>
                    <a:pt x="895" y="38909"/>
                  </a:lnTo>
                  <a:lnTo>
                    <a:pt x="1112" y="39139"/>
                  </a:lnTo>
                  <a:lnTo>
                    <a:pt x="1329" y="39343"/>
                  </a:lnTo>
                  <a:lnTo>
                    <a:pt x="1559" y="39532"/>
                  </a:lnTo>
                  <a:lnTo>
                    <a:pt x="1681" y="39668"/>
                  </a:lnTo>
                  <a:lnTo>
                    <a:pt x="1776" y="39790"/>
                  </a:lnTo>
                  <a:lnTo>
                    <a:pt x="1939" y="39980"/>
                  </a:lnTo>
                  <a:lnTo>
                    <a:pt x="2034" y="40142"/>
                  </a:lnTo>
                  <a:lnTo>
                    <a:pt x="2088" y="40197"/>
                  </a:lnTo>
                  <a:lnTo>
                    <a:pt x="2128" y="40237"/>
                  </a:lnTo>
                  <a:lnTo>
                    <a:pt x="2169" y="40278"/>
                  </a:lnTo>
                  <a:lnTo>
                    <a:pt x="2223" y="40292"/>
                  </a:lnTo>
                  <a:lnTo>
                    <a:pt x="2291" y="40305"/>
                  </a:lnTo>
                  <a:lnTo>
                    <a:pt x="2359" y="40292"/>
                  </a:lnTo>
                  <a:lnTo>
                    <a:pt x="2454" y="40278"/>
                  </a:lnTo>
                  <a:lnTo>
                    <a:pt x="2576" y="40237"/>
                  </a:lnTo>
                  <a:lnTo>
                    <a:pt x="2874" y="40142"/>
                  </a:lnTo>
                  <a:lnTo>
                    <a:pt x="2996" y="40061"/>
                  </a:lnTo>
                  <a:lnTo>
                    <a:pt x="3199" y="39926"/>
                  </a:lnTo>
                  <a:lnTo>
                    <a:pt x="3457" y="39722"/>
                  </a:lnTo>
                  <a:lnTo>
                    <a:pt x="3782" y="39451"/>
                  </a:lnTo>
                  <a:lnTo>
                    <a:pt x="4609" y="38760"/>
                  </a:lnTo>
                  <a:lnTo>
                    <a:pt x="5599" y="37878"/>
                  </a:lnTo>
                  <a:lnTo>
                    <a:pt x="6738" y="36835"/>
                  </a:lnTo>
                  <a:lnTo>
                    <a:pt x="7985" y="35682"/>
                  </a:lnTo>
                  <a:lnTo>
                    <a:pt x="9300" y="34449"/>
                  </a:lnTo>
                  <a:lnTo>
                    <a:pt x="10629" y="33174"/>
                  </a:lnTo>
                  <a:lnTo>
                    <a:pt x="11944" y="31886"/>
                  </a:lnTo>
                  <a:lnTo>
                    <a:pt x="13191" y="30626"/>
                  </a:lnTo>
                  <a:lnTo>
                    <a:pt x="14343" y="29433"/>
                  </a:lnTo>
                  <a:lnTo>
                    <a:pt x="14872" y="28877"/>
                  </a:lnTo>
                  <a:lnTo>
                    <a:pt x="15360" y="28335"/>
                  </a:lnTo>
                  <a:lnTo>
                    <a:pt x="15807" y="27846"/>
                  </a:lnTo>
                  <a:lnTo>
                    <a:pt x="16200" y="27386"/>
                  </a:lnTo>
                  <a:lnTo>
                    <a:pt x="16526" y="26965"/>
                  </a:lnTo>
                  <a:lnTo>
                    <a:pt x="16810" y="26586"/>
                  </a:lnTo>
                  <a:lnTo>
                    <a:pt x="17014" y="26274"/>
                  </a:lnTo>
                  <a:lnTo>
                    <a:pt x="17095" y="26138"/>
                  </a:lnTo>
                  <a:lnTo>
                    <a:pt x="17163" y="26016"/>
                  </a:lnTo>
                  <a:lnTo>
                    <a:pt x="17204" y="25908"/>
                  </a:lnTo>
                  <a:lnTo>
                    <a:pt x="17231" y="25813"/>
                  </a:lnTo>
                  <a:lnTo>
                    <a:pt x="17231" y="25732"/>
                  </a:lnTo>
                  <a:lnTo>
                    <a:pt x="17217" y="25677"/>
                  </a:lnTo>
                  <a:lnTo>
                    <a:pt x="16485" y="24322"/>
                  </a:lnTo>
                  <a:lnTo>
                    <a:pt x="15360" y="22180"/>
                  </a:lnTo>
                  <a:lnTo>
                    <a:pt x="13964" y="19496"/>
                  </a:lnTo>
                  <a:lnTo>
                    <a:pt x="12432" y="16486"/>
                  </a:lnTo>
                  <a:lnTo>
                    <a:pt x="11672" y="14954"/>
                  </a:lnTo>
                  <a:lnTo>
                    <a:pt x="10913" y="13422"/>
                  </a:lnTo>
                  <a:lnTo>
                    <a:pt x="10195" y="11944"/>
                  </a:lnTo>
                  <a:lnTo>
                    <a:pt x="9517" y="10521"/>
                  </a:lnTo>
                  <a:lnTo>
                    <a:pt x="8907" y="9220"/>
                  </a:lnTo>
                  <a:lnTo>
                    <a:pt x="8392" y="8040"/>
                  </a:lnTo>
                  <a:lnTo>
                    <a:pt x="7958" y="7023"/>
                  </a:lnTo>
                  <a:lnTo>
                    <a:pt x="7795" y="6590"/>
                  </a:lnTo>
                  <a:lnTo>
                    <a:pt x="7660" y="6196"/>
                  </a:lnTo>
                  <a:lnTo>
                    <a:pt x="7429" y="5573"/>
                  </a:lnTo>
                  <a:lnTo>
                    <a:pt x="7212" y="4936"/>
                  </a:lnTo>
                  <a:lnTo>
                    <a:pt x="7009" y="4298"/>
                  </a:lnTo>
                  <a:lnTo>
                    <a:pt x="6778" y="3688"/>
                  </a:lnTo>
                  <a:lnTo>
                    <a:pt x="6534" y="3092"/>
                  </a:lnTo>
                  <a:lnTo>
                    <a:pt x="6412" y="2807"/>
                  </a:lnTo>
                  <a:lnTo>
                    <a:pt x="6277" y="2523"/>
                  </a:lnTo>
                  <a:lnTo>
                    <a:pt x="6141" y="2251"/>
                  </a:lnTo>
                  <a:lnTo>
                    <a:pt x="5992" y="1994"/>
                  </a:lnTo>
                  <a:lnTo>
                    <a:pt x="5829" y="1750"/>
                  </a:lnTo>
                  <a:lnTo>
                    <a:pt x="5667" y="1506"/>
                  </a:lnTo>
                  <a:lnTo>
                    <a:pt x="5491" y="1289"/>
                  </a:lnTo>
                  <a:lnTo>
                    <a:pt x="5301" y="1072"/>
                  </a:lnTo>
                  <a:lnTo>
                    <a:pt x="5111" y="882"/>
                  </a:lnTo>
                  <a:lnTo>
                    <a:pt x="4894" y="706"/>
                  </a:lnTo>
                  <a:lnTo>
                    <a:pt x="4664" y="543"/>
                  </a:lnTo>
                  <a:lnTo>
                    <a:pt x="4433" y="408"/>
                  </a:lnTo>
                  <a:lnTo>
                    <a:pt x="4176" y="286"/>
                  </a:lnTo>
                  <a:lnTo>
                    <a:pt x="3904" y="177"/>
                  </a:lnTo>
                  <a:lnTo>
                    <a:pt x="3620" y="96"/>
                  </a:lnTo>
                  <a:lnTo>
                    <a:pt x="3321" y="42"/>
                  </a:lnTo>
                  <a:lnTo>
                    <a:pt x="2996" y="15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79"/>
            <p:cNvSpPr/>
            <p:nvPr/>
          </p:nvSpPr>
          <p:spPr>
            <a:xfrm>
              <a:off x="6994097" y="1432694"/>
              <a:ext cx="515662" cy="544684"/>
            </a:xfrm>
            <a:custGeom>
              <a:rect b="b" l="l" r="r" t="t"/>
              <a:pathLst>
                <a:path extrusionOk="0" h="23929" w="22654">
                  <a:moveTo>
                    <a:pt x="2576" y="1"/>
                  </a:moveTo>
                  <a:lnTo>
                    <a:pt x="1993" y="55"/>
                  </a:lnTo>
                  <a:lnTo>
                    <a:pt x="1316" y="109"/>
                  </a:lnTo>
                  <a:lnTo>
                    <a:pt x="963" y="123"/>
                  </a:lnTo>
                  <a:lnTo>
                    <a:pt x="624" y="123"/>
                  </a:lnTo>
                  <a:lnTo>
                    <a:pt x="312" y="109"/>
                  </a:lnTo>
                  <a:lnTo>
                    <a:pt x="14" y="69"/>
                  </a:lnTo>
                  <a:lnTo>
                    <a:pt x="1" y="719"/>
                  </a:lnTo>
                  <a:lnTo>
                    <a:pt x="1" y="1682"/>
                  </a:lnTo>
                  <a:lnTo>
                    <a:pt x="1" y="2889"/>
                  </a:lnTo>
                  <a:lnTo>
                    <a:pt x="14" y="4312"/>
                  </a:lnTo>
                  <a:lnTo>
                    <a:pt x="82" y="7674"/>
                  </a:lnTo>
                  <a:lnTo>
                    <a:pt x="177" y="11416"/>
                  </a:lnTo>
                  <a:lnTo>
                    <a:pt x="299" y="15225"/>
                  </a:lnTo>
                  <a:lnTo>
                    <a:pt x="367" y="17055"/>
                  </a:lnTo>
                  <a:lnTo>
                    <a:pt x="448" y="18791"/>
                  </a:lnTo>
                  <a:lnTo>
                    <a:pt x="516" y="20363"/>
                  </a:lnTo>
                  <a:lnTo>
                    <a:pt x="597" y="21760"/>
                  </a:lnTo>
                  <a:lnTo>
                    <a:pt x="678" y="22939"/>
                  </a:lnTo>
                  <a:lnTo>
                    <a:pt x="760" y="23834"/>
                  </a:lnTo>
                  <a:lnTo>
                    <a:pt x="882" y="23874"/>
                  </a:lnTo>
                  <a:lnTo>
                    <a:pt x="1017" y="23902"/>
                  </a:lnTo>
                  <a:lnTo>
                    <a:pt x="1153" y="23915"/>
                  </a:lnTo>
                  <a:lnTo>
                    <a:pt x="1316" y="23929"/>
                  </a:lnTo>
                  <a:lnTo>
                    <a:pt x="1682" y="23929"/>
                  </a:lnTo>
                  <a:lnTo>
                    <a:pt x="2088" y="23888"/>
                  </a:lnTo>
                  <a:lnTo>
                    <a:pt x="2536" y="23834"/>
                  </a:lnTo>
                  <a:lnTo>
                    <a:pt x="3024" y="23752"/>
                  </a:lnTo>
                  <a:lnTo>
                    <a:pt x="3552" y="23630"/>
                  </a:lnTo>
                  <a:lnTo>
                    <a:pt x="4108" y="23495"/>
                  </a:lnTo>
                  <a:lnTo>
                    <a:pt x="4705" y="23346"/>
                  </a:lnTo>
                  <a:lnTo>
                    <a:pt x="5315" y="23169"/>
                  </a:lnTo>
                  <a:lnTo>
                    <a:pt x="5952" y="22980"/>
                  </a:lnTo>
                  <a:lnTo>
                    <a:pt x="6616" y="22763"/>
                  </a:lnTo>
                  <a:lnTo>
                    <a:pt x="7281" y="22532"/>
                  </a:lnTo>
                  <a:lnTo>
                    <a:pt x="7972" y="22302"/>
                  </a:lnTo>
                  <a:lnTo>
                    <a:pt x="8663" y="22044"/>
                  </a:lnTo>
                  <a:lnTo>
                    <a:pt x="9355" y="21773"/>
                  </a:lnTo>
                  <a:lnTo>
                    <a:pt x="10751" y="21231"/>
                  </a:lnTo>
                  <a:lnTo>
                    <a:pt x="12120" y="20648"/>
                  </a:lnTo>
                  <a:lnTo>
                    <a:pt x="13435" y="20065"/>
                  </a:lnTo>
                  <a:lnTo>
                    <a:pt x="14073" y="19780"/>
                  </a:lnTo>
                  <a:lnTo>
                    <a:pt x="14669" y="19482"/>
                  </a:lnTo>
                  <a:lnTo>
                    <a:pt x="15252" y="19197"/>
                  </a:lnTo>
                  <a:lnTo>
                    <a:pt x="15794" y="18926"/>
                  </a:lnTo>
                  <a:lnTo>
                    <a:pt x="16296" y="18641"/>
                  </a:lnTo>
                  <a:lnTo>
                    <a:pt x="16770" y="18384"/>
                  </a:lnTo>
                  <a:lnTo>
                    <a:pt x="17204" y="18126"/>
                  </a:lnTo>
                  <a:lnTo>
                    <a:pt x="17584" y="17882"/>
                  </a:lnTo>
                  <a:lnTo>
                    <a:pt x="17909" y="17652"/>
                  </a:lnTo>
                  <a:lnTo>
                    <a:pt x="18194" y="17435"/>
                  </a:lnTo>
                  <a:lnTo>
                    <a:pt x="18194" y="17449"/>
                  </a:lnTo>
                  <a:lnTo>
                    <a:pt x="18207" y="17462"/>
                  </a:lnTo>
                  <a:lnTo>
                    <a:pt x="18262" y="17449"/>
                  </a:lnTo>
                  <a:lnTo>
                    <a:pt x="18343" y="17408"/>
                  </a:lnTo>
                  <a:lnTo>
                    <a:pt x="18451" y="17340"/>
                  </a:lnTo>
                  <a:lnTo>
                    <a:pt x="18763" y="17137"/>
                  </a:lnTo>
                  <a:lnTo>
                    <a:pt x="19129" y="16838"/>
                  </a:lnTo>
                  <a:lnTo>
                    <a:pt x="19536" y="16486"/>
                  </a:lnTo>
                  <a:lnTo>
                    <a:pt x="19956" y="16093"/>
                  </a:lnTo>
                  <a:lnTo>
                    <a:pt x="20160" y="15876"/>
                  </a:lnTo>
                  <a:lnTo>
                    <a:pt x="20349" y="15673"/>
                  </a:lnTo>
                  <a:lnTo>
                    <a:pt x="20526" y="15456"/>
                  </a:lnTo>
                  <a:lnTo>
                    <a:pt x="20675" y="15239"/>
                  </a:lnTo>
                  <a:lnTo>
                    <a:pt x="20878" y="14968"/>
                  </a:lnTo>
                  <a:lnTo>
                    <a:pt x="21068" y="14669"/>
                  </a:lnTo>
                  <a:lnTo>
                    <a:pt x="21258" y="14358"/>
                  </a:lnTo>
                  <a:lnTo>
                    <a:pt x="21447" y="14019"/>
                  </a:lnTo>
                  <a:lnTo>
                    <a:pt x="21624" y="13680"/>
                  </a:lnTo>
                  <a:lnTo>
                    <a:pt x="21800" y="13314"/>
                  </a:lnTo>
                  <a:lnTo>
                    <a:pt x="21963" y="12948"/>
                  </a:lnTo>
                  <a:lnTo>
                    <a:pt x="22112" y="12582"/>
                  </a:lnTo>
                  <a:lnTo>
                    <a:pt x="22247" y="12188"/>
                  </a:lnTo>
                  <a:lnTo>
                    <a:pt x="22369" y="11809"/>
                  </a:lnTo>
                  <a:lnTo>
                    <a:pt x="22464" y="11416"/>
                  </a:lnTo>
                  <a:lnTo>
                    <a:pt x="22546" y="11023"/>
                  </a:lnTo>
                  <a:lnTo>
                    <a:pt x="22600" y="10629"/>
                  </a:lnTo>
                  <a:lnTo>
                    <a:pt x="22640" y="10236"/>
                  </a:lnTo>
                  <a:lnTo>
                    <a:pt x="22654" y="9857"/>
                  </a:lnTo>
                  <a:lnTo>
                    <a:pt x="22640" y="9477"/>
                  </a:lnTo>
                  <a:lnTo>
                    <a:pt x="22356" y="9450"/>
                  </a:lnTo>
                  <a:lnTo>
                    <a:pt x="22071" y="9450"/>
                  </a:lnTo>
                  <a:lnTo>
                    <a:pt x="21786" y="9464"/>
                  </a:lnTo>
                  <a:lnTo>
                    <a:pt x="21515" y="9491"/>
                  </a:lnTo>
                  <a:lnTo>
                    <a:pt x="21231" y="9545"/>
                  </a:lnTo>
                  <a:lnTo>
                    <a:pt x="20946" y="9599"/>
                  </a:lnTo>
                  <a:lnTo>
                    <a:pt x="20675" y="9667"/>
                  </a:lnTo>
                  <a:lnTo>
                    <a:pt x="20390" y="9762"/>
                  </a:lnTo>
                  <a:lnTo>
                    <a:pt x="20119" y="9857"/>
                  </a:lnTo>
                  <a:lnTo>
                    <a:pt x="19848" y="9979"/>
                  </a:lnTo>
                  <a:lnTo>
                    <a:pt x="19577" y="10101"/>
                  </a:lnTo>
                  <a:lnTo>
                    <a:pt x="19305" y="10236"/>
                  </a:lnTo>
                  <a:lnTo>
                    <a:pt x="19034" y="10372"/>
                  </a:lnTo>
                  <a:lnTo>
                    <a:pt x="18777" y="10535"/>
                  </a:lnTo>
                  <a:lnTo>
                    <a:pt x="18506" y="10697"/>
                  </a:lnTo>
                  <a:lnTo>
                    <a:pt x="18248" y="10860"/>
                  </a:lnTo>
                  <a:lnTo>
                    <a:pt x="17814" y="11145"/>
                  </a:lnTo>
                  <a:lnTo>
                    <a:pt x="17258" y="11470"/>
                  </a:lnTo>
                  <a:lnTo>
                    <a:pt x="16608" y="11850"/>
                  </a:lnTo>
                  <a:lnTo>
                    <a:pt x="15862" y="12256"/>
                  </a:lnTo>
                  <a:lnTo>
                    <a:pt x="15035" y="12690"/>
                  </a:lnTo>
                  <a:lnTo>
                    <a:pt x="14154" y="13151"/>
                  </a:lnTo>
                  <a:lnTo>
                    <a:pt x="13232" y="13626"/>
                  </a:lnTo>
                  <a:lnTo>
                    <a:pt x="12269" y="14114"/>
                  </a:lnTo>
                  <a:lnTo>
                    <a:pt x="11280" y="14588"/>
                  </a:lnTo>
                  <a:lnTo>
                    <a:pt x="10304" y="15049"/>
                  </a:lnTo>
                  <a:lnTo>
                    <a:pt x="9314" y="15510"/>
                  </a:lnTo>
                  <a:lnTo>
                    <a:pt x="8365" y="15930"/>
                  </a:lnTo>
                  <a:lnTo>
                    <a:pt x="7443" y="16323"/>
                  </a:lnTo>
                  <a:lnTo>
                    <a:pt x="6576" y="16676"/>
                  </a:lnTo>
                  <a:lnTo>
                    <a:pt x="5776" y="16988"/>
                  </a:lnTo>
                  <a:lnTo>
                    <a:pt x="5057" y="17232"/>
                  </a:lnTo>
                  <a:lnTo>
                    <a:pt x="5003" y="17110"/>
                  </a:lnTo>
                  <a:lnTo>
                    <a:pt x="4949" y="16906"/>
                  </a:lnTo>
                  <a:lnTo>
                    <a:pt x="4881" y="16649"/>
                  </a:lnTo>
                  <a:lnTo>
                    <a:pt x="4813" y="16337"/>
                  </a:lnTo>
                  <a:lnTo>
                    <a:pt x="4678" y="15537"/>
                  </a:lnTo>
                  <a:lnTo>
                    <a:pt x="4529" y="14574"/>
                  </a:lnTo>
                  <a:lnTo>
                    <a:pt x="4379" y="13449"/>
                  </a:lnTo>
                  <a:lnTo>
                    <a:pt x="4203" y="12202"/>
                  </a:lnTo>
                  <a:lnTo>
                    <a:pt x="3864" y="9477"/>
                  </a:lnTo>
                  <a:lnTo>
                    <a:pt x="3512" y="6644"/>
                  </a:lnTo>
                  <a:lnTo>
                    <a:pt x="3173" y="3960"/>
                  </a:lnTo>
                  <a:lnTo>
                    <a:pt x="3010" y="2739"/>
                  </a:lnTo>
                  <a:lnTo>
                    <a:pt x="2848" y="1655"/>
                  </a:lnTo>
                  <a:lnTo>
                    <a:pt x="2712" y="733"/>
                  </a:lnTo>
                  <a:lnTo>
                    <a:pt x="2576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79"/>
            <p:cNvSpPr/>
            <p:nvPr/>
          </p:nvSpPr>
          <p:spPr>
            <a:xfrm>
              <a:off x="6874075" y="1149743"/>
              <a:ext cx="192867" cy="321885"/>
            </a:xfrm>
            <a:custGeom>
              <a:rect b="b" l="l" r="r" t="t"/>
              <a:pathLst>
                <a:path extrusionOk="0" h="14141" w="8473">
                  <a:moveTo>
                    <a:pt x="4528" y="0"/>
                  </a:moveTo>
                  <a:lnTo>
                    <a:pt x="4420" y="14"/>
                  </a:lnTo>
                  <a:lnTo>
                    <a:pt x="4325" y="55"/>
                  </a:lnTo>
                  <a:lnTo>
                    <a:pt x="4230" y="95"/>
                  </a:lnTo>
                  <a:lnTo>
                    <a:pt x="4148" y="163"/>
                  </a:lnTo>
                  <a:lnTo>
                    <a:pt x="4081" y="244"/>
                  </a:lnTo>
                  <a:lnTo>
                    <a:pt x="4026" y="339"/>
                  </a:lnTo>
                  <a:lnTo>
                    <a:pt x="3972" y="448"/>
                  </a:lnTo>
                  <a:lnTo>
                    <a:pt x="3931" y="570"/>
                  </a:lnTo>
                  <a:lnTo>
                    <a:pt x="3891" y="705"/>
                  </a:lnTo>
                  <a:lnTo>
                    <a:pt x="3837" y="990"/>
                  </a:lnTo>
                  <a:lnTo>
                    <a:pt x="3796" y="1302"/>
                  </a:lnTo>
                  <a:lnTo>
                    <a:pt x="3782" y="1627"/>
                  </a:lnTo>
                  <a:lnTo>
                    <a:pt x="3782" y="1953"/>
                  </a:lnTo>
                  <a:lnTo>
                    <a:pt x="3796" y="2292"/>
                  </a:lnTo>
                  <a:lnTo>
                    <a:pt x="3809" y="2603"/>
                  </a:lnTo>
                  <a:lnTo>
                    <a:pt x="3891" y="3539"/>
                  </a:lnTo>
                  <a:lnTo>
                    <a:pt x="3904" y="3810"/>
                  </a:lnTo>
                  <a:lnTo>
                    <a:pt x="3931" y="4081"/>
                  </a:lnTo>
                  <a:lnTo>
                    <a:pt x="3972" y="4352"/>
                  </a:lnTo>
                  <a:lnTo>
                    <a:pt x="4013" y="4623"/>
                  </a:lnTo>
                  <a:lnTo>
                    <a:pt x="4121" y="5152"/>
                  </a:lnTo>
                  <a:lnTo>
                    <a:pt x="4243" y="5667"/>
                  </a:lnTo>
                  <a:lnTo>
                    <a:pt x="4392" y="6196"/>
                  </a:lnTo>
                  <a:lnTo>
                    <a:pt x="4542" y="6711"/>
                  </a:lnTo>
                  <a:lnTo>
                    <a:pt x="4691" y="7240"/>
                  </a:lnTo>
                  <a:lnTo>
                    <a:pt x="4826" y="7768"/>
                  </a:lnTo>
                  <a:lnTo>
                    <a:pt x="4609" y="7470"/>
                  </a:lnTo>
                  <a:lnTo>
                    <a:pt x="4392" y="7158"/>
                  </a:lnTo>
                  <a:lnTo>
                    <a:pt x="4189" y="6833"/>
                  </a:lnTo>
                  <a:lnTo>
                    <a:pt x="3999" y="6508"/>
                  </a:lnTo>
                  <a:lnTo>
                    <a:pt x="3823" y="6155"/>
                  </a:lnTo>
                  <a:lnTo>
                    <a:pt x="3647" y="5803"/>
                  </a:lnTo>
                  <a:lnTo>
                    <a:pt x="3484" y="5437"/>
                  </a:lnTo>
                  <a:lnTo>
                    <a:pt x="3335" y="5057"/>
                  </a:lnTo>
                  <a:lnTo>
                    <a:pt x="3199" y="4691"/>
                  </a:lnTo>
                  <a:lnTo>
                    <a:pt x="3064" y="4312"/>
                  </a:lnTo>
                  <a:lnTo>
                    <a:pt x="2942" y="3932"/>
                  </a:lnTo>
                  <a:lnTo>
                    <a:pt x="2833" y="3552"/>
                  </a:lnTo>
                  <a:lnTo>
                    <a:pt x="2630" y="2807"/>
                  </a:lnTo>
                  <a:lnTo>
                    <a:pt x="2467" y="2075"/>
                  </a:lnTo>
                  <a:lnTo>
                    <a:pt x="2372" y="2061"/>
                  </a:lnTo>
                  <a:lnTo>
                    <a:pt x="2183" y="2061"/>
                  </a:lnTo>
                  <a:lnTo>
                    <a:pt x="2115" y="2075"/>
                  </a:lnTo>
                  <a:lnTo>
                    <a:pt x="2034" y="2102"/>
                  </a:lnTo>
                  <a:lnTo>
                    <a:pt x="1966" y="2129"/>
                  </a:lnTo>
                  <a:lnTo>
                    <a:pt x="1912" y="2170"/>
                  </a:lnTo>
                  <a:lnTo>
                    <a:pt x="1857" y="2210"/>
                  </a:lnTo>
                  <a:lnTo>
                    <a:pt x="1803" y="2264"/>
                  </a:lnTo>
                  <a:lnTo>
                    <a:pt x="1762" y="2319"/>
                  </a:lnTo>
                  <a:lnTo>
                    <a:pt x="1695" y="2468"/>
                  </a:lnTo>
                  <a:lnTo>
                    <a:pt x="1640" y="2630"/>
                  </a:lnTo>
                  <a:lnTo>
                    <a:pt x="1613" y="2820"/>
                  </a:lnTo>
                  <a:lnTo>
                    <a:pt x="1600" y="3037"/>
                  </a:lnTo>
                  <a:lnTo>
                    <a:pt x="1600" y="3268"/>
                  </a:lnTo>
                  <a:lnTo>
                    <a:pt x="1627" y="3512"/>
                  </a:lnTo>
                  <a:lnTo>
                    <a:pt x="1654" y="3769"/>
                  </a:lnTo>
                  <a:lnTo>
                    <a:pt x="1708" y="4054"/>
                  </a:lnTo>
                  <a:lnTo>
                    <a:pt x="1762" y="4339"/>
                  </a:lnTo>
                  <a:lnTo>
                    <a:pt x="1912" y="4922"/>
                  </a:lnTo>
                  <a:lnTo>
                    <a:pt x="2101" y="5532"/>
                  </a:lnTo>
                  <a:lnTo>
                    <a:pt x="2305" y="6128"/>
                  </a:lnTo>
                  <a:lnTo>
                    <a:pt x="2535" y="6711"/>
                  </a:lnTo>
                  <a:lnTo>
                    <a:pt x="2752" y="7240"/>
                  </a:lnTo>
                  <a:lnTo>
                    <a:pt x="2969" y="7714"/>
                  </a:lnTo>
                  <a:lnTo>
                    <a:pt x="3172" y="8121"/>
                  </a:lnTo>
                  <a:lnTo>
                    <a:pt x="3349" y="8433"/>
                  </a:lnTo>
                  <a:lnTo>
                    <a:pt x="3430" y="8541"/>
                  </a:lnTo>
                  <a:lnTo>
                    <a:pt x="3484" y="8623"/>
                  </a:lnTo>
                  <a:lnTo>
                    <a:pt x="3240" y="8501"/>
                  </a:lnTo>
                  <a:lnTo>
                    <a:pt x="2996" y="8365"/>
                  </a:lnTo>
                  <a:lnTo>
                    <a:pt x="2508" y="8080"/>
                  </a:lnTo>
                  <a:lnTo>
                    <a:pt x="2020" y="7768"/>
                  </a:lnTo>
                  <a:lnTo>
                    <a:pt x="1532" y="7484"/>
                  </a:lnTo>
                  <a:lnTo>
                    <a:pt x="1342" y="7348"/>
                  </a:lnTo>
                  <a:lnTo>
                    <a:pt x="1112" y="7186"/>
                  </a:lnTo>
                  <a:lnTo>
                    <a:pt x="881" y="7009"/>
                  </a:lnTo>
                  <a:lnTo>
                    <a:pt x="759" y="6928"/>
                  </a:lnTo>
                  <a:lnTo>
                    <a:pt x="637" y="6860"/>
                  </a:lnTo>
                  <a:lnTo>
                    <a:pt x="529" y="6820"/>
                  </a:lnTo>
                  <a:lnTo>
                    <a:pt x="420" y="6779"/>
                  </a:lnTo>
                  <a:lnTo>
                    <a:pt x="325" y="6765"/>
                  </a:lnTo>
                  <a:lnTo>
                    <a:pt x="230" y="6779"/>
                  </a:lnTo>
                  <a:lnTo>
                    <a:pt x="190" y="6806"/>
                  </a:lnTo>
                  <a:lnTo>
                    <a:pt x="149" y="6833"/>
                  </a:lnTo>
                  <a:lnTo>
                    <a:pt x="122" y="6860"/>
                  </a:lnTo>
                  <a:lnTo>
                    <a:pt x="95" y="6901"/>
                  </a:lnTo>
                  <a:lnTo>
                    <a:pt x="41" y="7023"/>
                  </a:lnTo>
                  <a:lnTo>
                    <a:pt x="0" y="7186"/>
                  </a:lnTo>
                  <a:lnTo>
                    <a:pt x="0" y="7294"/>
                  </a:lnTo>
                  <a:lnTo>
                    <a:pt x="14" y="7389"/>
                  </a:lnTo>
                  <a:lnTo>
                    <a:pt x="41" y="7497"/>
                  </a:lnTo>
                  <a:lnTo>
                    <a:pt x="81" y="7606"/>
                  </a:lnTo>
                  <a:lnTo>
                    <a:pt x="136" y="7714"/>
                  </a:lnTo>
                  <a:lnTo>
                    <a:pt x="203" y="7809"/>
                  </a:lnTo>
                  <a:lnTo>
                    <a:pt x="271" y="7918"/>
                  </a:lnTo>
                  <a:lnTo>
                    <a:pt x="352" y="8026"/>
                  </a:lnTo>
                  <a:lnTo>
                    <a:pt x="556" y="8229"/>
                  </a:lnTo>
                  <a:lnTo>
                    <a:pt x="773" y="8446"/>
                  </a:lnTo>
                  <a:lnTo>
                    <a:pt x="1017" y="8636"/>
                  </a:lnTo>
                  <a:lnTo>
                    <a:pt x="1288" y="8826"/>
                  </a:lnTo>
                  <a:lnTo>
                    <a:pt x="1559" y="9002"/>
                  </a:lnTo>
                  <a:lnTo>
                    <a:pt x="1830" y="9178"/>
                  </a:lnTo>
                  <a:lnTo>
                    <a:pt x="2115" y="9327"/>
                  </a:lnTo>
                  <a:lnTo>
                    <a:pt x="2386" y="9463"/>
                  </a:lnTo>
                  <a:lnTo>
                    <a:pt x="2644" y="9585"/>
                  </a:lnTo>
                  <a:lnTo>
                    <a:pt x="2874" y="9680"/>
                  </a:lnTo>
                  <a:lnTo>
                    <a:pt x="3077" y="9761"/>
                  </a:lnTo>
                  <a:lnTo>
                    <a:pt x="3254" y="9816"/>
                  </a:lnTo>
                  <a:lnTo>
                    <a:pt x="3199" y="10412"/>
                  </a:lnTo>
                  <a:lnTo>
                    <a:pt x="3172" y="10737"/>
                  </a:lnTo>
                  <a:lnTo>
                    <a:pt x="3159" y="11063"/>
                  </a:lnTo>
                  <a:lnTo>
                    <a:pt x="3159" y="11388"/>
                  </a:lnTo>
                  <a:lnTo>
                    <a:pt x="3172" y="11713"/>
                  </a:lnTo>
                  <a:lnTo>
                    <a:pt x="3199" y="12025"/>
                  </a:lnTo>
                  <a:lnTo>
                    <a:pt x="3240" y="12337"/>
                  </a:lnTo>
                  <a:lnTo>
                    <a:pt x="3267" y="12513"/>
                  </a:lnTo>
                  <a:lnTo>
                    <a:pt x="3321" y="12690"/>
                  </a:lnTo>
                  <a:lnTo>
                    <a:pt x="3376" y="12839"/>
                  </a:lnTo>
                  <a:lnTo>
                    <a:pt x="3457" y="12961"/>
                  </a:lnTo>
                  <a:lnTo>
                    <a:pt x="3538" y="13083"/>
                  </a:lnTo>
                  <a:lnTo>
                    <a:pt x="3633" y="13191"/>
                  </a:lnTo>
                  <a:lnTo>
                    <a:pt x="3728" y="13286"/>
                  </a:lnTo>
                  <a:lnTo>
                    <a:pt x="3850" y="13367"/>
                  </a:lnTo>
                  <a:lnTo>
                    <a:pt x="3959" y="13435"/>
                  </a:lnTo>
                  <a:lnTo>
                    <a:pt x="4094" y="13503"/>
                  </a:lnTo>
                  <a:lnTo>
                    <a:pt x="4230" y="13557"/>
                  </a:lnTo>
                  <a:lnTo>
                    <a:pt x="4379" y="13611"/>
                  </a:lnTo>
                  <a:lnTo>
                    <a:pt x="4677" y="13706"/>
                  </a:lnTo>
                  <a:lnTo>
                    <a:pt x="5002" y="13801"/>
                  </a:lnTo>
                  <a:lnTo>
                    <a:pt x="5301" y="13869"/>
                  </a:lnTo>
                  <a:lnTo>
                    <a:pt x="5599" y="13923"/>
                  </a:lnTo>
                  <a:lnTo>
                    <a:pt x="5884" y="13950"/>
                  </a:lnTo>
                  <a:lnTo>
                    <a:pt x="6182" y="13991"/>
                  </a:lnTo>
                  <a:lnTo>
                    <a:pt x="6765" y="14045"/>
                  </a:lnTo>
                  <a:lnTo>
                    <a:pt x="7050" y="14086"/>
                  </a:lnTo>
                  <a:lnTo>
                    <a:pt x="7348" y="14140"/>
                  </a:lnTo>
                  <a:lnTo>
                    <a:pt x="8270" y="13991"/>
                  </a:lnTo>
                  <a:lnTo>
                    <a:pt x="8324" y="13883"/>
                  </a:lnTo>
                  <a:lnTo>
                    <a:pt x="8378" y="13761"/>
                  </a:lnTo>
                  <a:lnTo>
                    <a:pt x="8405" y="13611"/>
                  </a:lnTo>
                  <a:lnTo>
                    <a:pt x="8432" y="13449"/>
                  </a:lnTo>
                  <a:lnTo>
                    <a:pt x="8459" y="13273"/>
                  </a:lnTo>
                  <a:lnTo>
                    <a:pt x="8473" y="13083"/>
                  </a:lnTo>
                  <a:lnTo>
                    <a:pt x="8473" y="12690"/>
                  </a:lnTo>
                  <a:lnTo>
                    <a:pt x="8459" y="12296"/>
                  </a:lnTo>
                  <a:lnTo>
                    <a:pt x="8432" y="11903"/>
                  </a:lnTo>
                  <a:lnTo>
                    <a:pt x="8378" y="11280"/>
                  </a:lnTo>
                  <a:lnTo>
                    <a:pt x="8365" y="10859"/>
                  </a:lnTo>
                  <a:lnTo>
                    <a:pt x="8324" y="10426"/>
                  </a:lnTo>
                  <a:lnTo>
                    <a:pt x="8256" y="10005"/>
                  </a:lnTo>
                  <a:lnTo>
                    <a:pt x="8188" y="9572"/>
                  </a:lnTo>
                  <a:lnTo>
                    <a:pt x="8026" y="8717"/>
                  </a:lnTo>
                  <a:lnTo>
                    <a:pt x="7863" y="7890"/>
                  </a:lnTo>
                  <a:lnTo>
                    <a:pt x="7782" y="7416"/>
                  </a:lnTo>
                  <a:lnTo>
                    <a:pt x="7714" y="6928"/>
                  </a:lnTo>
                  <a:lnTo>
                    <a:pt x="7660" y="6453"/>
                  </a:lnTo>
                  <a:lnTo>
                    <a:pt x="7605" y="5979"/>
                  </a:lnTo>
                  <a:lnTo>
                    <a:pt x="7538" y="5030"/>
                  </a:lnTo>
                  <a:lnTo>
                    <a:pt x="7483" y="4054"/>
                  </a:lnTo>
                  <a:lnTo>
                    <a:pt x="7538" y="3729"/>
                  </a:lnTo>
                  <a:lnTo>
                    <a:pt x="7605" y="3241"/>
                  </a:lnTo>
                  <a:lnTo>
                    <a:pt x="7700" y="2630"/>
                  </a:lnTo>
                  <a:lnTo>
                    <a:pt x="7782" y="1980"/>
                  </a:lnTo>
                  <a:lnTo>
                    <a:pt x="7849" y="1343"/>
                  </a:lnTo>
                  <a:lnTo>
                    <a:pt x="7863" y="1044"/>
                  </a:lnTo>
                  <a:lnTo>
                    <a:pt x="7876" y="773"/>
                  </a:lnTo>
                  <a:lnTo>
                    <a:pt x="7863" y="543"/>
                  </a:lnTo>
                  <a:lnTo>
                    <a:pt x="7836" y="339"/>
                  </a:lnTo>
                  <a:lnTo>
                    <a:pt x="7822" y="258"/>
                  </a:lnTo>
                  <a:lnTo>
                    <a:pt x="7795" y="190"/>
                  </a:lnTo>
                  <a:lnTo>
                    <a:pt x="7768" y="150"/>
                  </a:lnTo>
                  <a:lnTo>
                    <a:pt x="7727" y="109"/>
                  </a:lnTo>
                  <a:lnTo>
                    <a:pt x="7673" y="68"/>
                  </a:lnTo>
                  <a:lnTo>
                    <a:pt x="7619" y="55"/>
                  </a:lnTo>
                  <a:lnTo>
                    <a:pt x="7565" y="28"/>
                  </a:lnTo>
                  <a:lnTo>
                    <a:pt x="7510" y="28"/>
                  </a:lnTo>
                  <a:lnTo>
                    <a:pt x="7402" y="41"/>
                  </a:lnTo>
                  <a:lnTo>
                    <a:pt x="7294" y="68"/>
                  </a:lnTo>
                  <a:lnTo>
                    <a:pt x="7185" y="136"/>
                  </a:lnTo>
                  <a:lnTo>
                    <a:pt x="7090" y="204"/>
                  </a:lnTo>
                  <a:lnTo>
                    <a:pt x="6982" y="299"/>
                  </a:lnTo>
                  <a:lnTo>
                    <a:pt x="6887" y="407"/>
                  </a:lnTo>
                  <a:lnTo>
                    <a:pt x="6806" y="529"/>
                  </a:lnTo>
                  <a:lnTo>
                    <a:pt x="6711" y="651"/>
                  </a:lnTo>
                  <a:lnTo>
                    <a:pt x="6561" y="909"/>
                  </a:lnTo>
                  <a:lnTo>
                    <a:pt x="6453" y="1139"/>
                  </a:lnTo>
                  <a:lnTo>
                    <a:pt x="6385" y="1315"/>
                  </a:lnTo>
                  <a:lnTo>
                    <a:pt x="6317" y="1519"/>
                  </a:lnTo>
                  <a:lnTo>
                    <a:pt x="6277" y="1736"/>
                  </a:lnTo>
                  <a:lnTo>
                    <a:pt x="6250" y="1953"/>
                  </a:lnTo>
                  <a:lnTo>
                    <a:pt x="6236" y="2170"/>
                  </a:lnTo>
                  <a:lnTo>
                    <a:pt x="6209" y="2630"/>
                  </a:lnTo>
                  <a:lnTo>
                    <a:pt x="6209" y="3105"/>
                  </a:lnTo>
                  <a:lnTo>
                    <a:pt x="6195" y="3607"/>
                  </a:lnTo>
                  <a:lnTo>
                    <a:pt x="6195" y="4108"/>
                  </a:lnTo>
                  <a:lnTo>
                    <a:pt x="6209" y="4610"/>
                  </a:lnTo>
                  <a:lnTo>
                    <a:pt x="6236" y="5111"/>
                  </a:lnTo>
                  <a:lnTo>
                    <a:pt x="6290" y="6115"/>
                  </a:lnTo>
                  <a:lnTo>
                    <a:pt x="6304" y="6616"/>
                  </a:lnTo>
                  <a:lnTo>
                    <a:pt x="6304" y="7118"/>
                  </a:lnTo>
                  <a:lnTo>
                    <a:pt x="6168" y="6955"/>
                  </a:lnTo>
                  <a:lnTo>
                    <a:pt x="6046" y="6779"/>
                  </a:lnTo>
                  <a:lnTo>
                    <a:pt x="5938" y="6589"/>
                  </a:lnTo>
                  <a:lnTo>
                    <a:pt x="5843" y="6386"/>
                  </a:lnTo>
                  <a:lnTo>
                    <a:pt x="5748" y="6169"/>
                  </a:lnTo>
                  <a:lnTo>
                    <a:pt x="5680" y="5952"/>
                  </a:lnTo>
                  <a:lnTo>
                    <a:pt x="5613" y="5721"/>
                  </a:lnTo>
                  <a:lnTo>
                    <a:pt x="5558" y="5491"/>
                  </a:lnTo>
                  <a:lnTo>
                    <a:pt x="5463" y="5016"/>
                  </a:lnTo>
                  <a:lnTo>
                    <a:pt x="5382" y="4542"/>
                  </a:lnTo>
                  <a:lnTo>
                    <a:pt x="5274" y="3688"/>
                  </a:lnTo>
                  <a:lnTo>
                    <a:pt x="5138" y="2780"/>
                  </a:lnTo>
                  <a:lnTo>
                    <a:pt x="5030" y="1898"/>
                  </a:lnTo>
                  <a:lnTo>
                    <a:pt x="4975" y="1451"/>
                  </a:lnTo>
                  <a:lnTo>
                    <a:pt x="4948" y="1004"/>
                  </a:lnTo>
                  <a:lnTo>
                    <a:pt x="4921" y="543"/>
                  </a:lnTo>
                  <a:lnTo>
                    <a:pt x="4908" y="82"/>
                  </a:lnTo>
                  <a:lnTo>
                    <a:pt x="4772" y="41"/>
                  </a:lnTo>
                  <a:lnTo>
                    <a:pt x="4636" y="14"/>
                  </a:lnTo>
                  <a:lnTo>
                    <a:pt x="4528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79"/>
            <p:cNvSpPr/>
            <p:nvPr/>
          </p:nvSpPr>
          <p:spPr>
            <a:xfrm>
              <a:off x="7015698" y="1271313"/>
              <a:ext cx="57726" cy="200925"/>
            </a:xfrm>
            <a:custGeom>
              <a:rect b="b" l="l" r="r" t="t"/>
              <a:pathLst>
                <a:path extrusionOk="0" h="8827" w="2536">
                  <a:moveTo>
                    <a:pt x="1343" y="1"/>
                  </a:moveTo>
                  <a:lnTo>
                    <a:pt x="1288" y="28"/>
                  </a:lnTo>
                  <a:lnTo>
                    <a:pt x="1221" y="55"/>
                  </a:lnTo>
                  <a:lnTo>
                    <a:pt x="1166" y="96"/>
                  </a:lnTo>
                  <a:lnTo>
                    <a:pt x="1112" y="164"/>
                  </a:lnTo>
                  <a:lnTo>
                    <a:pt x="1058" y="245"/>
                  </a:lnTo>
                  <a:lnTo>
                    <a:pt x="1004" y="340"/>
                  </a:lnTo>
                  <a:lnTo>
                    <a:pt x="909" y="584"/>
                  </a:lnTo>
                  <a:lnTo>
                    <a:pt x="841" y="774"/>
                  </a:lnTo>
                  <a:lnTo>
                    <a:pt x="787" y="963"/>
                  </a:lnTo>
                  <a:lnTo>
                    <a:pt x="733" y="1194"/>
                  </a:lnTo>
                  <a:lnTo>
                    <a:pt x="692" y="1424"/>
                  </a:lnTo>
                  <a:lnTo>
                    <a:pt x="665" y="1655"/>
                  </a:lnTo>
                  <a:lnTo>
                    <a:pt x="638" y="1912"/>
                  </a:lnTo>
                  <a:lnTo>
                    <a:pt x="624" y="2156"/>
                  </a:lnTo>
                  <a:lnTo>
                    <a:pt x="611" y="2414"/>
                  </a:lnTo>
                  <a:lnTo>
                    <a:pt x="611" y="2671"/>
                  </a:lnTo>
                  <a:lnTo>
                    <a:pt x="624" y="2916"/>
                  </a:lnTo>
                  <a:lnTo>
                    <a:pt x="651" y="3173"/>
                  </a:lnTo>
                  <a:lnTo>
                    <a:pt x="678" y="3404"/>
                  </a:lnTo>
                  <a:lnTo>
                    <a:pt x="719" y="3634"/>
                  </a:lnTo>
                  <a:lnTo>
                    <a:pt x="773" y="3851"/>
                  </a:lnTo>
                  <a:lnTo>
                    <a:pt x="828" y="4041"/>
                  </a:lnTo>
                  <a:lnTo>
                    <a:pt x="909" y="4231"/>
                  </a:lnTo>
                  <a:lnTo>
                    <a:pt x="828" y="4298"/>
                  </a:lnTo>
                  <a:lnTo>
                    <a:pt x="760" y="4393"/>
                  </a:lnTo>
                  <a:lnTo>
                    <a:pt x="611" y="4597"/>
                  </a:lnTo>
                  <a:lnTo>
                    <a:pt x="475" y="4854"/>
                  </a:lnTo>
                  <a:lnTo>
                    <a:pt x="353" y="5152"/>
                  </a:lnTo>
                  <a:lnTo>
                    <a:pt x="231" y="5478"/>
                  </a:lnTo>
                  <a:lnTo>
                    <a:pt x="136" y="5830"/>
                  </a:lnTo>
                  <a:lnTo>
                    <a:pt x="55" y="6183"/>
                  </a:lnTo>
                  <a:lnTo>
                    <a:pt x="1" y="6562"/>
                  </a:lnTo>
                  <a:lnTo>
                    <a:pt x="1126" y="8799"/>
                  </a:lnTo>
                  <a:lnTo>
                    <a:pt x="1248" y="8813"/>
                  </a:lnTo>
                  <a:lnTo>
                    <a:pt x="1356" y="8826"/>
                  </a:lnTo>
                  <a:lnTo>
                    <a:pt x="1465" y="8826"/>
                  </a:lnTo>
                  <a:lnTo>
                    <a:pt x="1560" y="8813"/>
                  </a:lnTo>
                  <a:lnTo>
                    <a:pt x="1654" y="8799"/>
                  </a:lnTo>
                  <a:lnTo>
                    <a:pt x="1749" y="8772"/>
                  </a:lnTo>
                  <a:lnTo>
                    <a:pt x="1831" y="8745"/>
                  </a:lnTo>
                  <a:lnTo>
                    <a:pt x="1899" y="8704"/>
                  </a:lnTo>
                  <a:lnTo>
                    <a:pt x="1980" y="8664"/>
                  </a:lnTo>
                  <a:lnTo>
                    <a:pt x="2048" y="8609"/>
                  </a:lnTo>
                  <a:lnTo>
                    <a:pt x="2156" y="8487"/>
                  </a:lnTo>
                  <a:lnTo>
                    <a:pt x="2265" y="8338"/>
                  </a:lnTo>
                  <a:lnTo>
                    <a:pt x="2346" y="8162"/>
                  </a:lnTo>
                  <a:lnTo>
                    <a:pt x="2414" y="7972"/>
                  </a:lnTo>
                  <a:lnTo>
                    <a:pt x="2468" y="7755"/>
                  </a:lnTo>
                  <a:lnTo>
                    <a:pt x="2495" y="7525"/>
                  </a:lnTo>
                  <a:lnTo>
                    <a:pt x="2522" y="7281"/>
                  </a:lnTo>
                  <a:lnTo>
                    <a:pt x="2536" y="7023"/>
                  </a:lnTo>
                  <a:lnTo>
                    <a:pt x="2536" y="6752"/>
                  </a:lnTo>
                  <a:lnTo>
                    <a:pt x="2522" y="6481"/>
                  </a:lnTo>
                  <a:lnTo>
                    <a:pt x="2509" y="6196"/>
                  </a:lnTo>
                  <a:lnTo>
                    <a:pt x="2454" y="5627"/>
                  </a:lnTo>
                  <a:lnTo>
                    <a:pt x="2373" y="5044"/>
                  </a:lnTo>
                  <a:lnTo>
                    <a:pt x="2278" y="4475"/>
                  </a:lnTo>
                  <a:lnTo>
                    <a:pt x="2170" y="3946"/>
                  </a:lnTo>
                  <a:lnTo>
                    <a:pt x="1993" y="3024"/>
                  </a:lnTo>
                  <a:lnTo>
                    <a:pt x="1939" y="2671"/>
                  </a:lnTo>
                  <a:lnTo>
                    <a:pt x="1899" y="2427"/>
                  </a:lnTo>
                  <a:lnTo>
                    <a:pt x="1858" y="2197"/>
                  </a:lnTo>
                  <a:lnTo>
                    <a:pt x="1844" y="1967"/>
                  </a:lnTo>
                  <a:lnTo>
                    <a:pt x="1817" y="1492"/>
                  </a:lnTo>
                  <a:lnTo>
                    <a:pt x="1790" y="1031"/>
                  </a:lnTo>
                  <a:lnTo>
                    <a:pt x="1763" y="801"/>
                  </a:lnTo>
                  <a:lnTo>
                    <a:pt x="1736" y="570"/>
                  </a:lnTo>
                  <a:lnTo>
                    <a:pt x="1695" y="435"/>
                  </a:lnTo>
                  <a:lnTo>
                    <a:pt x="1654" y="313"/>
                  </a:lnTo>
                  <a:lnTo>
                    <a:pt x="1600" y="204"/>
                  </a:lnTo>
                  <a:lnTo>
                    <a:pt x="1560" y="136"/>
                  </a:lnTo>
                  <a:lnTo>
                    <a:pt x="1505" y="69"/>
                  </a:lnTo>
                  <a:lnTo>
                    <a:pt x="1451" y="28"/>
                  </a:lnTo>
                  <a:lnTo>
                    <a:pt x="1397" y="14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79"/>
            <p:cNvSpPr/>
            <p:nvPr/>
          </p:nvSpPr>
          <p:spPr>
            <a:xfrm>
              <a:off x="7015698" y="1271313"/>
              <a:ext cx="57726" cy="200925"/>
            </a:xfrm>
            <a:custGeom>
              <a:rect b="b" l="l" r="r" t="t"/>
              <a:pathLst>
                <a:path extrusionOk="0" fill="none" h="8827" w="2536">
                  <a:moveTo>
                    <a:pt x="1" y="6562"/>
                  </a:moveTo>
                  <a:lnTo>
                    <a:pt x="1" y="6562"/>
                  </a:lnTo>
                  <a:lnTo>
                    <a:pt x="55" y="6183"/>
                  </a:lnTo>
                  <a:lnTo>
                    <a:pt x="136" y="5830"/>
                  </a:lnTo>
                  <a:lnTo>
                    <a:pt x="231" y="5478"/>
                  </a:lnTo>
                  <a:lnTo>
                    <a:pt x="353" y="5152"/>
                  </a:lnTo>
                  <a:lnTo>
                    <a:pt x="475" y="4854"/>
                  </a:lnTo>
                  <a:lnTo>
                    <a:pt x="611" y="4597"/>
                  </a:lnTo>
                  <a:lnTo>
                    <a:pt x="760" y="4393"/>
                  </a:lnTo>
                  <a:lnTo>
                    <a:pt x="828" y="4298"/>
                  </a:lnTo>
                  <a:lnTo>
                    <a:pt x="909" y="4231"/>
                  </a:lnTo>
                  <a:lnTo>
                    <a:pt x="909" y="4231"/>
                  </a:lnTo>
                  <a:lnTo>
                    <a:pt x="909" y="4231"/>
                  </a:lnTo>
                  <a:lnTo>
                    <a:pt x="909" y="4231"/>
                  </a:lnTo>
                  <a:lnTo>
                    <a:pt x="828" y="4041"/>
                  </a:lnTo>
                  <a:lnTo>
                    <a:pt x="773" y="3851"/>
                  </a:lnTo>
                  <a:lnTo>
                    <a:pt x="719" y="3634"/>
                  </a:lnTo>
                  <a:lnTo>
                    <a:pt x="678" y="3404"/>
                  </a:lnTo>
                  <a:lnTo>
                    <a:pt x="651" y="3173"/>
                  </a:lnTo>
                  <a:lnTo>
                    <a:pt x="624" y="2916"/>
                  </a:lnTo>
                  <a:lnTo>
                    <a:pt x="611" y="2671"/>
                  </a:lnTo>
                  <a:lnTo>
                    <a:pt x="611" y="2414"/>
                  </a:lnTo>
                  <a:lnTo>
                    <a:pt x="624" y="2156"/>
                  </a:lnTo>
                  <a:lnTo>
                    <a:pt x="638" y="1912"/>
                  </a:lnTo>
                  <a:lnTo>
                    <a:pt x="665" y="1655"/>
                  </a:lnTo>
                  <a:lnTo>
                    <a:pt x="692" y="1424"/>
                  </a:lnTo>
                  <a:lnTo>
                    <a:pt x="733" y="1194"/>
                  </a:lnTo>
                  <a:lnTo>
                    <a:pt x="787" y="963"/>
                  </a:lnTo>
                  <a:lnTo>
                    <a:pt x="841" y="774"/>
                  </a:lnTo>
                  <a:lnTo>
                    <a:pt x="909" y="584"/>
                  </a:lnTo>
                  <a:lnTo>
                    <a:pt x="909" y="584"/>
                  </a:lnTo>
                  <a:lnTo>
                    <a:pt x="1004" y="340"/>
                  </a:lnTo>
                  <a:lnTo>
                    <a:pt x="1058" y="245"/>
                  </a:lnTo>
                  <a:lnTo>
                    <a:pt x="1112" y="164"/>
                  </a:lnTo>
                  <a:lnTo>
                    <a:pt x="1166" y="96"/>
                  </a:lnTo>
                  <a:lnTo>
                    <a:pt x="1221" y="55"/>
                  </a:lnTo>
                  <a:lnTo>
                    <a:pt x="1288" y="28"/>
                  </a:lnTo>
                  <a:lnTo>
                    <a:pt x="1343" y="1"/>
                  </a:lnTo>
                  <a:lnTo>
                    <a:pt x="1397" y="14"/>
                  </a:lnTo>
                  <a:lnTo>
                    <a:pt x="1451" y="28"/>
                  </a:lnTo>
                  <a:lnTo>
                    <a:pt x="1505" y="69"/>
                  </a:lnTo>
                  <a:lnTo>
                    <a:pt x="1560" y="136"/>
                  </a:lnTo>
                  <a:lnTo>
                    <a:pt x="1600" y="204"/>
                  </a:lnTo>
                  <a:lnTo>
                    <a:pt x="1654" y="313"/>
                  </a:lnTo>
                  <a:lnTo>
                    <a:pt x="1695" y="435"/>
                  </a:lnTo>
                  <a:lnTo>
                    <a:pt x="1736" y="570"/>
                  </a:lnTo>
                  <a:lnTo>
                    <a:pt x="1736" y="570"/>
                  </a:lnTo>
                  <a:lnTo>
                    <a:pt x="1763" y="801"/>
                  </a:lnTo>
                  <a:lnTo>
                    <a:pt x="1790" y="1031"/>
                  </a:lnTo>
                  <a:lnTo>
                    <a:pt x="1817" y="1492"/>
                  </a:lnTo>
                  <a:lnTo>
                    <a:pt x="1844" y="1967"/>
                  </a:lnTo>
                  <a:lnTo>
                    <a:pt x="1858" y="2197"/>
                  </a:lnTo>
                  <a:lnTo>
                    <a:pt x="1899" y="2427"/>
                  </a:lnTo>
                  <a:lnTo>
                    <a:pt x="1899" y="2427"/>
                  </a:lnTo>
                  <a:lnTo>
                    <a:pt x="1939" y="2671"/>
                  </a:lnTo>
                  <a:lnTo>
                    <a:pt x="1993" y="3024"/>
                  </a:lnTo>
                  <a:lnTo>
                    <a:pt x="2170" y="3946"/>
                  </a:lnTo>
                  <a:lnTo>
                    <a:pt x="2278" y="4475"/>
                  </a:lnTo>
                  <a:lnTo>
                    <a:pt x="2373" y="5044"/>
                  </a:lnTo>
                  <a:lnTo>
                    <a:pt x="2454" y="5627"/>
                  </a:lnTo>
                  <a:lnTo>
                    <a:pt x="2509" y="6196"/>
                  </a:lnTo>
                  <a:lnTo>
                    <a:pt x="2522" y="6481"/>
                  </a:lnTo>
                  <a:lnTo>
                    <a:pt x="2536" y="6752"/>
                  </a:lnTo>
                  <a:lnTo>
                    <a:pt x="2536" y="7023"/>
                  </a:lnTo>
                  <a:lnTo>
                    <a:pt x="2522" y="7281"/>
                  </a:lnTo>
                  <a:lnTo>
                    <a:pt x="2495" y="7525"/>
                  </a:lnTo>
                  <a:lnTo>
                    <a:pt x="2468" y="7755"/>
                  </a:lnTo>
                  <a:lnTo>
                    <a:pt x="2414" y="7972"/>
                  </a:lnTo>
                  <a:lnTo>
                    <a:pt x="2346" y="8162"/>
                  </a:lnTo>
                  <a:lnTo>
                    <a:pt x="2265" y="8338"/>
                  </a:lnTo>
                  <a:lnTo>
                    <a:pt x="2156" y="8487"/>
                  </a:lnTo>
                  <a:lnTo>
                    <a:pt x="2048" y="8609"/>
                  </a:lnTo>
                  <a:lnTo>
                    <a:pt x="1980" y="8664"/>
                  </a:lnTo>
                  <a:lnTo>
                    <a:pt x="1899" y="8704"/>
                  </a:lnTo>
                  <a:lnTo>
                    <a:pt x="1831" y="8745"/>
                  </a:lnTo>
                  <a:lnTo>
                    <a:pt x="1749" y="8772"/>
                  </a:lnTo>
                  <a:lnTo>
                    <a:pt x="1654" y="8799"/>
                  </a:lnTo>
                  <a:lnTo>
                    <a:pt x="1560" y="8813"/>
                  </a:lnTo>
                  <a:lnTo>
                    <a:pt x="1465" y="8826"/>
                  </a:lnTo>
                  <a:lnTo>
                    <a:pt x="1356" y="8826"/>
                  </a:lnTo>
                  <a:lnTo>
                    <a:pt x="1248" y="8813"/>
                  </a:lnTo>
                  <a:lnTo>
                    <a:pt x="1126" y="879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79"/>
            <p:cNvSpPr/>
            <p:nvPr/>
          </p:nvSpPr>
          <p:spPr>
            <a:xfrm>
              <a:off x="7015698" y="1266374"/>
              <a:ext cx="61117" cy="206479"/>
            </a:xfrm>
            <a:custGeom>
              <a:rect b="b" l="l" r="r" t="t"/>
              <a:pathLst>
                <a:path extrusionOk="0" h="9071" w="2685">
                  <a:moveTo>
                    <a:pt x="1329" y="1"/>
                  </a:moveTo>
                  <a:lnTo>
                    <a:pt x="1275" y="14"/>
                  </a:lnTo>
                  <a:lnTo>
                    <a:pt x="1221" y="28"/>
                  </a:lnTo>
                  <a:lnTo>
                    <a:pt x="1126" y="69"/>
                  </a:lnTo>
                  <a:lnTo>
                    <a:pt x="1058" y="123"/>
                  </a:lnTo>
                  <a:lnTo>
                    <a:pt x="950" y="231"/>
                  </a:lnTo>
                  <a:lnTo>
                    <a:pt x="868" y="353"/>
                  </a:lnTo>
                  <a:lnTo>
                    <a:pt x="814" y="462"/>
                  </a:lnTo>
                  <a:lnTo>
                    <a:pt x="719" y="679"/>
                  </a:lnTo>
                  <a:lnTo>
                    <a:pt x="638" y="909"/>
                  </a:lnTo>
                  <a:lnTo>
                    <a:pt x="584" y="1126"/>
                  </a:lnTo>
                  <a:lnTo>
                    <a:pt x="529" y="1357"/>
                  </a:lnTo>
                  <a:lnTo>
                    <a:pt x="502" y="1587"/>
                  </a:lnTo>
                  <a:lnTo>
                    <a:pt x="475" y="1804"/>
                  </a:lnTo>
                  <a:lnTo>
                    <a:pt x="434" y="2265"/>
                  </a:lnTo>
                  <a:lnTo>
                    <a:pt x="434" y="2712"/>
                  </a:lnTo>
                  <a:lnTo>
                    <a:pt x="461" y="3160"/>
                  </a:lnTo>
                  <a:lnTo>
                    <a:pt x="489" y="3390"/>
                  </a:lnTo>
                  <a:lnTo>
                    <a:pt x="516" y="3621"/>
                  </a:lnTo>
                  <a:lnTo>
                    <a:pt x="570" y="3837"/>
                  </a:lnTo>
                  <a:lnTo>
                    <a:pt x="624" y="4068"/>
                  </a:lnTo>
                  <a:lnTo>
                    <a:pt x="692" y="4285"/>
                  </a:lnTo>
                  <a:lnTo>
                    <a:pt x="752" y="4422"/>
                  </a:lnTo>
                  <a:lnTo>
                    <a:pt x="752" y="4422"/>
                  </a:lnTo>
                  <a:lnTo>
                    <a:pt x="706" y="4475"/>
                  </a:lnTo>
                  <a:lnTo>
                    <a:pt x="597" y="4624"/>
                  </a:lnTo>
                  <a:lnTo>
                    <a:pt x="516" y="4759"/>
                  </a:lnTo>
                  <a:lnTo>
                    <a:pt x="448" y="4908"/>
                  </a:lnTo>
                  <a:lnTo>
                    <a:pt x="326" y="5207"/>
                  </a:lnTo>
                  <a:lnTo>
                    <a:pt x="217" y="5519"/>
                  </a:lnTo>
                  <a:lnTo>
                    <a:pt x="136" y="5830"/>
                  </a:lnTo>
                  <a:lnTo>
                    <a:pt x="68" y="6142"/>
                  </a:lnTo>
                  <a:lnTo>
                    <a:pt x="28" y="6454"/>
                  </a:lnTo>
                  <a:lnTo>
                    <a:pt x="1" y="6779"/>
                  </a:lnTo>
                  <a:lnTo>
                    <a:pt x="68" y="6467"/>
                  </a:lnTo>
                  <a:lnTo>
                    <a:pt x="150" y="6156"/>
                  </a:lnTo>
                  <a:lnTo>
                    <a:pt x="245" y="5857"/>
                  </a:lnTo>
                  <a:lnTo>
                    <a:pt x="353" y="5559"/>
                  </a:lnTo>
                  <a:lnTo>
                    <a:pt x="489" y="5274"/>
                  </a:lnTo>
                  <a:lnTo>
                    <a:pt x="624" y="5003"/>
                  </a:lnTo>
                  <a:lnTo>
                    <a:pt x="706" y="4868"/>
                  </a:lnTo>
                  <a:lnTo>
                    <a:pt x="787" y="4746"/>
                  </a:lnTo>
                  <a:lnTo>
                    <a:pt x="882" y="4637"/>
                  </a:lnTo>
                  <a:lnTo>
                    <a:pt x="990" y="4542"/>
                  </a:lnTo>
                  <a:lnTo>
                    <a:pt x="1058" y="4475"/>
                  </a:lnTo>
                  <a:lnTo>
                    <a:pt x="1017" y="4393"/>
                  </a:lnTo>
                  <a:lnTo>
                    <a:pt x="950" y="4190"/>
                  </a:lnTo>
                  <a:lnTo>
                    <a:pt x="895" y="3987"/>
                  </a:lnTo>
                  <a:lnTo>
                    <a:pt x="855" y="3783"/>
                  </a:lnTo>
                  <a:lnTo>
                    <a:pt x="828" y="3566"/>
                  </a:lnTo>
                  <a:lnTo>
                    <a:pt x="814" y="3363"/>
                  </a:lnTo>
                  <a:lnTo>
                    <a:pt x="800" y="3146"/>
                  </a:lnTo>
                  <a:lnTo>
                    <a:pt x="800" y="2712"/>
                  </a:lnTo>
                  <a:lnTo>
                    <a:pt x="814" y="2278"/>
                  </a:lnTo>
                  <a:lnTo>
                    <a:pt x="868" y="1858"/>
                  </a:lnTo>
                  <a:lnTo>
                    <a:pt x="936" y="1438"/>
                  </a:lnTo>
                  <a:lnTo>
                    <a:pt x="990" y="1235"/>
                  </a:lnTo>
                  <a:lnTo>
                    <a:pt x="1044" y="1031"/>
                  </a:lnTo>
                  <a:lnTo>
                    <a:pt x="1126" y="841"/>
                  </a:lnTo>
                  <a:lnTo>
                    <a:pt x="1207" y="665"/>
                  </a:lnTo>
                  <a:lnTo>
                    <a:pt x="1248" y="584"/>
                  </a:lnTo>
                  <a:lnTo>
                    <a:pt x="1302" y="516"/>
                  </a:lnTo>
                  <a:lnTo>
                    <a:pt x="1343" y="462"/>
                  </a:lnTo>
                  <a:lnTo>
                    <a:pt x="1352" y="457"/>
                  </a:lnTo>
                  <a:lnTo>
                    <a:pt x="1352" y="457"/>
                  </a:lnTo>
                  <a:lnTo>
                    <a:pt x="1383" y="489"/>
                  </a:lnTo>
                  <a:lnTo>
                    <a:pt x="1410" y="557"/>
                  </a:lnTo>
                  <a:lnTo>
                    <a:pt x="1478" y="733"/>
                  </a:lnTo>
                  <a:lnTo>
                    <a:pt x="1505" y="828"/>
                  </a:lnTo>
                  <a:lnTo>
                    <a:pt x="1519" y="923"/>
                  </a:lnTo>
                  <a:lnTo>
                    <a:pt x="1546" y="1126"/>
                  </a:lnTo>
                  <a:lnTo>
                    <a:pt x="1573" y="1329"/>
                  </a:lnTo>
                  <a:lnTo>
                    <a:pt x="1587" y="1777"/>
                  </a:lnTo>
                  <a:lnTo>
                    <a:pt x="1614" y="2224"/>
                  </a:lnTo>
                  <a:lnTo>
                    <a:pt x="1641" y="2455"/>
                  </a:lnTo>
                  <a:lnTo>
                    <a:pt x="1682" y="2685"/>
                  </a:lnTo>
                  <a:lnTo>
                    <a:pt x="1682" y="2685"/>
                  </a:lnTo>
                  <a:lnTo>
                    <a:pt x="1668" y="2658"/>
                  </a:lnTo>
                  <a:lnTo>
                    <a:pt x="1668" y="2658"/>
                  </a:lnTo>
                  <a:lnTo>
                    <a:pt x="1709" y="2902"/>
                  </a:lnTo>
                  <a:lnTo>
                    <a:pt x="1749" y="3133"/>
                  </a:lnTo>
                  <a:lnTo>
                    <a:pt x="1844" y="3580"/>
                  </a:lnTo>
                  <a:lnTo>
                    <a:pt x="2021" y="4475"/>
                  </a:lnTo>
                  <a:lnTo>
                    <a:pt x="2197" y="5369"/>
                  </a:lnTo>
                  <a:lnTo>
                    <a:pt x="2265" y="5817"/>
                  </a:lnTo>
                  <a:lnTo>
                    <a:pt x="2332" y="6264"/>
                  </a:lnTo>
                  <a:lnTo>
                    <a:pt x="2373" y="6711"/>
                  </a:lnTo>
                  <a:lnTo>
                    <a:pt x="2400" y="7159"/>
                  </a:lnTo>
                  <a:lnTo>
                    <a:pt x="2400" y="7389"/>
                  </a:lnTo>
                  <a:lnTo>
                    <a:pt x="2400" y="7606"/>
                  </a:lnTo>
                  <a:lnTo>
                    <a:pt x="2373" y="7837"/>
                  </a:lnTo>
                  <a:lnTo>
                    <a:pt x="2346" y="8054"/>
                  </a:lnTo>
                  <a:lnTo>
                    <a:pt x="2292" y="8257"/>
                  </a:lnTo>
                  <a:lnTo>
                    <a:pt x="2210" y="8460"/>
                  </a:lnTo>
                  <a:lnTo>
                    <a:pt x="2170" y="8569"/>
                  </a:lnTo>
                  <a:lnTo>
                    <a:pt x="2115" y="8650"/>
                  </a:lnTo>
                  <a:lnTo>
                    <a:pt x="2048" y="8731"/>
                  </a:lnTo>
                  <a:lnTo>
                    <a:pt x="1966" y="8813"/>
                  </a:lnTo>
                  <a:lnTo>
                    <a:pt x="1885" y="8881"/>
                  </a:lnTo>
                  <a:lnTo>
                    <a:pt x="1790" y="8935"/>
                  </a:lnTo>
                  <a:lnTo>
                    <a:pt x="1682" y="8975"/>
                  </a:lnTo>
                  <a:lnTo>
                    <a:pt x="1587" y="9003"/>
                  </a:lnTo>
                  <a:lnTo>
                    <a:pt x="1465" y="9016"/>
                  </a:lnTo>
                  <a:lnTo>
                    <a:pt x="1356" y="9030"/>
                  </a:lnTo>
                  <a:lnTo>
                    <a:pt x="1126" y="9016"/>
                  </a:lnTo>
                  <a:lnTo>
                    <a:pt x="1248" y="9043"/>
                  </a:lnTo>
                  <a:lnTo>
                    <a:pt x="1356" y="9057"/>
                  </a:lnTo>
                  <a:lnTo>
                    <a:pt x="1478" y="9070"/>
                  </a:lnTo>
                  <a:lnTo>
                    <a:pt x="1587" y="9057"/>
                  </a:lnTo>
                  <a:lnTo>
                    <a:pt x="1709" y="9043"/>
                  </a:lnTo>
                  <a:lnTo>
                    <a:pt x="1817" y="9016"/>
                  </a:lnTo>
                  <a:lnTo>
                    <a:pt x="1939" y="8962"/>
                  </a:lnTo>
                  <a:lnTo>
                    <a:pt x="2034" y="8908"/>
                  </a:lnTo>
                  <a:lnTo>
                    <a:pt x="2129" y="8826"/>
                  </a:lnTo>
                  <a:lnTo>
                    <a:pt x="2224" y="8745"/>
                  </a:lnTo>
                  <a:lnTo>
                    <a:pt x="2292" y="8637"/>
                  </a:lnTo>
                  <a:lnTo>
                    <a:pt x="2359" y="8542"/>
                  </a:lnTo>
                  <a:lnTo>
                    <a:pt x="2414" y="8433"/>
                  </a:lnTo>
                  <a:lnTo>
                    <a:pt x="2468" y="8325"/>
                  </a:lnTo>
                  <a:lnTo>
                    <a:pt x="2536" y="8094"/>
                  </a:lnTo>
                  <a:lnTo>
                    <a:pt x="2590" y="7864"/>
                  </a:lnTo>
                  <a:lnTo>
                    <a:pt x="2631" y="7633"/>
                  </a:lnTo>
                  <a:lnTo>
                    <a:pt x="2658" y="7403"/>
                  </a:lnTo>
                  <a:lnTo>
                    <a:pt x="2671" y="7172"/>
                  </a:lnTo>
                  <a:lnTo>
                    <a:pt x="2685" y="6698"/>
                  </a:lnTo>
                  <a:lnTo>
                    <a:pt x="2658" y="6237"/>
                  </a:lnTo>
                  <a:lnTo>
                    <a:pt x="2617" y="5776"/>
                  </a:lnTo>
                  <a:lnTo>
                    <a:pt x="2563" y="5315"/>
                  </a:lnTo>
                  <a:lnTo>
                    <a:pt x="2509" y="4854"/>
                  </a:lnTo>
                  <a:lnTo>
                    <a:pt x="2427" y="4407"/>
                  </a:lnTo>
                  <a:lnTo>
                    <a:pt x="2265" y="3499"/>
                  </a:lnTo>
                  <a:lnTo>
                    <a:pt x="2183" y="3051"/>
                  </a:lnTo>
                  <a:lnTo>
                    <a:pt x="2156" y="2834"/>
                  </a:lnTo>
                  <a:lnTo>
                    <a:pt x="2129" y="2617"/>
                  </a:lnTo>
                  <a:lnTo>
                    <a:pt x="2129" y="2604"/>
                  </a:lnTo>
                  <a:lnTo>
                    <a:pt x="2115" y="2590"/>
                  </a:lnTo>
                  <a:lnTo>
                    <a:pt x="2088" y="2387"/>
                  </a:lnTo>
                  <a:lnTo>
                    <a:pt x="2075" y="2184"/>
                  </a:lnTo>
                  <a:lnTo>
                    <a:pt x="2048" y="1750"/>
                  </a:lnTo>
                  <a:lnTo>
                    <a:pt x="2021" y="1302"/>
                  </a:lnTo>
                  <a:lnTo>
                    <a:pt x="2007" y="1072"/>
                  </a:lnTo>
                  <a:lnTo>
                    <a:pt x="1980" y="841"/>
                  </a:lnTo>
                  <a:lnTo>
                    <a:pt x="1953" y="719"/>
                  </a:lnTo>
                  <a:lnTo>
                    <a:pt x="1912" y="597"/>
                  </a:lnTo>
                  <a:lnTo>
                    <a:pt x="1871" y="489"/>
                  </a:lnTo>
                  <a:lnTo>
                    <a:pt x="1831" y="367"/>
                  </a:lnTo>
                  <a:lnTo>
                    <a:pt x="1749" y="245"/>
                  </a:lnTo>
                  <a:lnTo>
                    <a:pt x="1709" y="177"/>
                  </a:lnTo>
                  <a:lnTo>
                    <a:pt x="1641" y="109"/>
                  </a:lnTo>
                  <a:lnTo>
                    <a:pt x="1560" y="55"/>
                  </a:lnTo>
                  <a:lnTo>
                    <a:pt x="1505" y="28"/>
                  </a:lnTo>
                  <a:lnTo>
                    <a:pt x="1451" y="14"/>
                  </a:lnTo>
                  <a:lnTo>
                    <a:pt x="1397" y="1"/>
                  </a:lnTo>
                  <a:close/>
                </a:path>
              </a:pathLst>
            </a:custGeom>
            <a:solidFill>
              <a:srgbClr val="563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79"/>
            <p:cNvSpPr/>
            <p:nvPr/>
          </p:nvSpPr>
          <p:spPr>
            <a:xfrm>
              <a:off x="7330128" y="1634522"/>
              <a:ext cx="259561" cy="225280"/>
            </a:xfrm>
            <a:custGeom>
              <a:rect b="b" l="l" r="r" t="t"/>
              <a:pathLst>
                <a:path extrusionOk="0" h="9897" w="11403">
                  <a:moveTo>
                    <a:pt x="8637" y="0"/>
                  </a:moveTo>
                  <a:lnTo>
                    <a:pt x="8352" y="14"/>
                  </a:lnTo>
                  <a:lnTo>
                    <a:pt x="8067" y="27"/>
                  </a:lnTo>
                  <a:lnTo>
                    <a:pt x="7796" y="54"/>
                  </a:lnTo>
                  <a:lnTo>
                    <a:pt x="7579" y="95"/>
                  </a:lnTo>
                  <a:lnTo>
                    <a:pt x="7294" y="163"/>
                  </a:lnTo>
                  <a:lnTo>
                    <a:pt x="6942" y="258"/>
                  </a:lnTo>
                  <a:lnTo>
                    <a:pt x="6535" y="393"/>
                  </a:lnTo>
                  <a:lnTo>
                    <a:pt x="5573" y="705"/>
                  </a:lnTo>
                  <a:lnTo>
                    <a:pt x="4475" y="1098"/>
                  </a:lnTo>
                  <a:lnTo>
                    <a:pt x="3295" y="1532"/>
                  </a:lnTo>
                  <a:lnTo>
                    <a:pt x="2116" y="1966"/>
                  </a:lnTo>
                  <a:lnTo>
                    <a:pt x="1" y="2779"/>
                  </a:lnTo>
                  <a:lnTo>
                    <a:pt x="191" y="3199"/>
                  </a:lnTo>
                  <a:lnTo>
                    <a:pt x="381" y="3579"/>
                  </a:lnTo>
                  <a:lnTo>
                    <a:pt x="747" y="4379"/>
                  </a:lnTo>
                  <a:lnTo>
                    <a:pt x="1113" y="5192"/>
                  </a:lnTo>
                  <a:lnTo>
                    <a:pt x="1316" y="5599"/>
                  </a:lnTo>
                  <a:lnTo>
                    <a:pt x="1519" y="5992"/>
                  </a:lnTo>
                  <a:lnTo>
                    <a:pt x="1736" y="6372"/>
                  </a:lnTo>
                  <a:lnTo>
                    <a:pt x="1967" y="6751"/>
                  </a:lnTo>
                  <a:lnTo>
                    <a:pt x="2292" y="7280"/>
                  </a:lnTo>
                  <a:lnTo>
                    <a:pt x="2617" y="7809"/>
                  </a:lnTo>
                  <a:lnTo>
                    <a:pt x="2929" y="8337"/>
                  </a:lnTo>
                  <a:lnTo>
                    <a:pt x="3105" y="8595"/>
                  </a:lnTo>
                  <a:lnTo>
                    <a:pt x="3282" y="8839"/>
                  </a:lnTo>
                  <a:lnTo>
                    <a:pt x="3485" y="9110"/>
                  </a:lnTo>
                  <a:lnTo>
                    <a:pt x="3715" y="9368"/>
                  </a:lnTo>
                  <a:lnTo>
                    <a:pt x="3946" y="9625"/>
                  </a:lnTo>
                  <a:lnTo>
                    <a:pt x="4163" y="9897"/>
                  </a:lnTo>
                  <a:lnTo>
                    <a:pt x="4800" y="9612"/>
                  </a:lnTo>
                  <a:lnTo>
                    <a:pt x="5464" y="9300"/>
                  </a:lnTo>
                  <a:lnTo>
                    <a:pt x="6115" y="8975"/>
                  </a:lnTo>
                  <a:lnTo>
                    <a:pt x="6739" y="8663"/>
                  </a:lnTo>
                  <a:lnTo>
                    <a:pt x="7294" y="8365"/>
                  </a:lnTo>
                  <a:lnTo>
                    <a:pt x="7539" y="8215"/>
                  </a:lnTo>
                  <a:lnTo>
                    <a:pt x="7769" y="8066"/>
                  </a:lnTo>
                  <a:lnTo>
                    <a:pt x="7959" y="7931"/>
                  </a:lnTo>
                  <a:lnTo>
                    <a:pt x="8121" y="7809"/>
                  </a:lnTo>
                  <a:lnTo>
                    <a:pt x="8243" y="7700"/>
                  </a:lnTo>
                  <a:lnTo>
                    <a:pt x="8325" y="7592"/>
                  </a:lnTo>
                  <a:lnTo>
                    <a:pt x="8420" y="7443"/>
                  </a:lnTo>
                  <a:lnTo>
                    <a:pt x="8501" y="7307"/>
                  </a:lnTo>
                  <a:lnTo>
                    <a:pt x="8637" y="7036"/>
                  </a:lnTo>
                  <a:lnTo>
                    <a:pt x="8732" y="6778"/>
                  </a:lnTo>
                  <a:lnTo>
                    <a:pt x="8826" y="6534"/>
                  </a:lnTo>
                  <a:lnTo>
                    <a:pt x="8935" y="6290"/>
                  </a:lnTo>
                  <a:lnTo>
                    <a:pt x="8989" y="6168"/>
                  </a:lnTo>
                  <a:lnTo>
                    <a:pt x="9057" y="6046"/>
                  </a:lnTo>
                  <a:lnTo>
                    <a:pt x="9138" y="5924"/>
                  </a:lnTo>
                  <a:lnTo>
                    <a:pt x="9233" y="5802"/>
                  </a:lnTo>
                  <a:lnTo>
                    <a:pt x="9342" y="5680"/>
                  </a:lnTo>
                  <a:lnTo>
                    <a:pt x="9464" y="5558"/>
                  </a:lnTo>
                  <a:lnTo>
                    <a:pt x="9843" y="5152"/>
                  </a:lnTo>
                  <a:lnTo>
                    <a:pt x="10033" y="4948"/>
                  </a:lnTo>
                  <a:lnTo>
                    <a:pt x="10223" y="4718"/>
                  </a:lnTo>
                  <a:lnTo>
                    <a:pt x="10399" y="4487"/>
                  </a:lnTo>
                  <a:lnTo>
                    <a:pt x="10575" y="4257"/>
                  </a:lnTo>
                  <a:lnTo>
                    <a:pt x="10738" y="4013"/>
                  </a:lnTo>
                  <a:lnTo>
                    <a:pt x="10887" y="3755"/>
                  </a:lnTo>
                  <a:lnTo>
                    <a:pt x="11023" y="3511"/>
                  </a:lnTo>
                  <a:lnTo>
                    <a:pt x="11145" y="3254"/>
                  </a:lnTo>
                  <a:lnTo>
                    <a:pt x="11240" y="2983"/>
                  </a:lnTo>
                  <a:lnTo>
                    <a:pt x="11321" y="2725"/>
                  </a:lnTo>
                  <a:lnTo>
                    <a:pt x="11375" y="2454"/>
                  </a:lnTo>
                  <a:lnTo>
                    <a:pt x="11402" y="2183"/>
                  </a:lnTo>
                  <a:lnTo>
                    <a:pt x="11402" y="1912"/>
                  </a:lnTo>
                  <a:lnTo>
                    <a:pt x="11375" y="1654"/>
                  </a:lnTo>
                  <a:lnTo>
                    <a:pt x="11348" y="1491"/>
                  </a:lnTo>
                  <a:lnTo>
                    <a:pt x="11307" y="1356"/>
                  </a:lnTo>
                  <a:lnTo>
                    <a:pt x="11267" y="1220"/>
                  </a:lnTo>
                  <a:lnTo>
                    <a:pt x="11212" y="1098"/>
                  </a:lnTo>
                  <a:lnTo>
                    <a:pt x="11145" y="976"/>
                  </a:lnTo>
                  <a:lnTo>
                    <a:pt x="11077" y="868"/>
                  </a:lnTo>
                  <a:lnTo>
                    <a:pt x="10995" y="759"/>
                  </a:lnTo>
                  <a:lnTo>
                    <a:pt x="10914" y="664"/>
                  </a:lnTo>
                  <a:lnTo>
                    <a:pt x="10819" y="583"/>
                  </a:lnTo>
                  <a:lnTo>
                    <a:pt x="10724" y="502"/>
                  </a:lnTo>
                  <a:lnTo>
                    <a:pt x="10616" y="434"/>
                  </a:lnTo>
                  <a:lnTo>
                    <a:pt x="10507" y="366"/>
                  </a:lnTo>
                  <a:lnTo>
                    <a:pt x="10277" y="244"/>
                  </a:lnTo>
                  <a:lnTo>
                    <a:pt x="10033" y="163"/>
                  </a:lnTo>
                  <a:lnTo>
                    <a:pt x="9762" y="95"/>
                  </a:lnTo>
                  <a:lnTo>
                    <a:pt x="9491" y="41"/>
                  </a:lnTo>
                  <a:lnTo>
                    <a:pt x="9206" y="14"/>
                  </a:lnTo>
                  <a:lnTo>
                    <a:pt x="8921" y="0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79"/>
            <p:cNvSpPr/>
            <p:nvPr/>
          </p:nvSpPr>
          <p:spPr>
            <a:xfrm>
              <a:off x="7294028" y="1697777"/>
              <a:ext cx="130862" cy="181463"/>
            </a:xfrm>
            <a:custGeom>
              <a:rect b="b" l="l" r="r" t="t"/>
              <a:pathLst>
                <a:path extrusionOk="0" h="7972" w="5749">
                  <a:moveTo>
                    <a:pt x="1587" y="0"/>
                  </a:moveTo>
                  <a:lnTo>
                    <a:pt x="1" y="624"/>
                  </a:lnTo>
                  <a:lnTo>
                    <a:pt x="1" y="732"/>
                  </a:lnTo>
                  <a:lnTo>
                    <a:pt x="28" y="868"/>
                  </a:lnTo>
                  <a:lnTo>
                    <a:pt x="69" y="1017"/>
                  </a:lnTo>
                  <a:lnTo>
                    <a:pt x="123" y="1193"/>
                  </a:lnTo>
                  <a:lnTo>
                    <a:pt x="272" y="1586"/>
                  </a:lnTo>
                  <a:lnTo>
                    <a:pt x="475" y="2047"/>
                  </a:lnTo>
                  <a:lnTo>
                    <a:pt x="719" y="2562"/>
                  </a:lnTo>
                  <a:lnTo>
                    <a:pt x="990" y="3118"/>
                  </a:lnTo>
                  <a:lnTo>
                    <a:pt x="1275" y="3688"/>
                  </a:lnTo>
                  <a:lnTo>
                    <a:pt x="1600" y="4284"/>
                  </a:lnTo>
                  <a:lnTo>
                    <a:pt x="2238" y="5450"/>
                  </a:lnTo>
                  <a:lnTo>
                    <a:pt x="2875" y="6521"/>
                  </a:lnTo>
                  <a:lnTo>
                    <a:pt x="3160" y="6982"/>
                  </a:lnTo>
                  <a:lnTo>
                    <a:pt x="3417" y="7389"/>
                  </a:lnTo>
                  <a:lnTo>
                    <a:pt x="3634" y="7728"/>
                  </a:lnTo>
                  <a:lnTo>
                    <a:pt x="3824" y="7972"/>
                  </a:lnTo>
                  <a:lnTo>
                    <a:pt x="4515" y="7660"/>
                  </a:lnTo>
                  <a:lnTo>
                    <a:pt x="5749" y="7118"/>
                  </a:lnTo>
                  <a:lnTo>
                    <a:pt x="5532" y="6846"/>
                  </a:lnTo>
                  <a:lnTo>
                    <a:pt x="5301" y="6589"/>
                  </a:lnTo>
                  <a:lnTo>
                    <a:pt x="5071" y="6331"/>
                  </a:lnTo>
                  <a:lnTo>
                    <a:pt x="4868" y="6060"/>
                  </a:lnTo>
                  <a:lnTo>
                    <a:pt x="4691" y="5816"/>
                  </a:lnTo>
                  <a:lnTo>
                    <a:pt x="4515" y="5558"/>
                  </a:lnTo>
                  <a:lnTo>
                    <a:pt x="4203" y="5030"/>
                  </a:lnTo>
                  <a:lnTo>
                    <a:pt x="3878" y="4501"/>
                  </a:lnTo>
                  <a:lnTo>
                    <a:pt x="3553" y="3972"/>
                  </a:lnTo>
                  <a:lnTo>
                    <a:pt x="3322" y="3593"/>
                  </a:lnTo>
                  <a:lnTo>
                    <a:pt x="3105" y="3213"/>
                  </a:lnTo>
                  <a:lnTo>
                    <a:pt x="2902" y="2820"/>
                  </a:lnTo>
                  <a:lnTo>
                    <a:pt x="2699" y="2413"/>
                  </a:lnTo>
                  <a:lnTo>
                    <a:pt x="2333" y="1600"/>
                  </a:lnTo>
                  <a:lnTo>
                    <a:pt x="1967" y="800"/>
                  </a:lnTo>
                  <a:lnTo>
                    <a:pt x="1777" y="42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79"/>
            <p:cNvSpPr/>
            <p:nvPr/>
          </p:nvSpPr>
          <p:spPr>
            <a:xfrm>
              <a:off x="7425477" y="1637299"/>
              <a:ext cx="557021" cy="758515"/>
            </a:xfrm>
            <a:custGeom>
              <a:rect b="b" l="l" r="r" t="t"/>
              <a:pathLst>
                <a:path extrusionOk="0" h="33323" w="24471">
                  <a:moveTo>
                    <a:pt x="5641" y="0"/>
                  </a:moveTo>
                  <a:lnTo>
                    <a:pt x="5261" y="1098"/>
                  </a:lnTo>
                  <a:lnTo>
                    <a:pt x="4881" y="2129"/>
                  </a:lnTo>
                  <a:lnTo>
                    <a:pt x="4515" y="3091"/>
                  </a:lnTo>
                  <a:lnTo>
                    <a:pt x="4149" y="4026"/>
                  </a:lnTo>
                  <a:lnTo>
                    <a:pt x="3390" y="5938"/>
                  </a:lnTo>
                  <a:lnTo>
                    <a:pt x="2997" y="6968"/>
                  </a:lnTo>
                  <a:lnTo>
                    <a:pt x="2590" y="8080"/>
                  </a:lnTo>
                  <a:lnTo>
                    <a:pt x="2116" y="9408"/>
                  </a:lnTo>
                  <a:lnTo>
                    <a:pt x="1872" y="10046"/>
                  </a:lnTo>
                  <a:lnTo>
                    <a:pt x="1655" y="10696"/>
                  </a:lnTo>
                  <a:lnTo>
                    <a:pt x="1452" y="11334"/>
                  </a:lnTo>
                  <a:lnTo>
                    <a:pt x="1262" y="11971"/>
                  </a:lnTo>
                  <a:lnTo>
                    <a:pt x="1099" y="12608"/>
                  </a:lnTo>
                  <a:lnTo>
                    <a:pt x="1031" y="12920"/>
                  </a:lnTo>
                  <a:lnTo>
                    <a:pt x="977" y="13231"/>
                  </a:lnTo>
                  <a:lnTo>
                    <a:pt x="923" y="13557"/>
                  </a:lnTo>
                  <a:lnTo>
                    <a:pt x="882" y="13869"/>
                  </a:lnTo>
                  <a:lnTo>
                    <a:pt x="855" y="14194"/>
                  </a:lnTo>
                  <a:lnTo>
                    <a:pt x="828" y="14506"/>
                  </a:lnTo>
                  <a:lnTo>
                    <a:pt x="814" y="14831"/>
                  </a:lnTo>
                  <a:lnTo>
                    <a:pt x="814" y="15157"/>
                  </a:lnTo>
                  <a:lnTo>
                    <a:pt x="842" y="15482"/>
                  </a:lnTo>
                  <a:lnTo>
                    <a:pt x="869" y="15807"/>
                  </a:lnTo>
                  <a:lnTo>
                    <a:pt x="909" y="16133"/>
                  </a:lnTo>
                  <a:lnTo>
                    <a:pt x="964" y="16472"/>
                  </a:lnTo>
                  <a:lnTo>
                    <a:pt x="1031" y="16797"/>
                  </a:lnTo>
                  <a:lnTo>
                    <a:pt x="1113" y="17136"/>
                  </a:lnTo>
                  <a:lnTo>
                    <a:pt x="1221" y="17475"/>
                  </a:lnTo>
                  <a:lnTo>
                    <a:pt x="1343" y="17814"/>
                  </a:lnTo>
                  <a:lnTo>
                    <a:pt x="1479" y="18166"/>
                  </a:lnTo>
                  <a:lnTo>
                    <a:pt x="1628" y="18519"/>
                  </a:lnTo>
                  <a:lnTo>
                    <a:pt x="1804" y="18790"/>
                  </a:lnTo>
                  <a:lnTo>
                    <a:pt x="1994" y="19088"/>
                  </a:lnTo>
                  <a:lnTo>
                    <a:pt x="2401" y="19712"/>
                  </a:lnTo>
                  <a:lnTo>
                    <a:pt x="2590" y="20023"/>
                  </a:lnTo>
                  <a:lnTo>
                    <a:pt x="2767" y="20335"/>
                  </a:lnTo>
                  <a:lnTo>
                    <a:pt x="2834" y="20484"/>
                  </a:lnTo>
                  <a:lnTo>
                    <a:pt x="2902" y="20620"/>
                  </a:lnTo>
                  <a:lnTo>
                    <a:pt x="2943" y="20769"/>
                  </a:lnTo>
                  <a:lnTo>
                    <a:pt x="2983" y="20905"/>
                  </a:lnTo>
                  <a:lnTo>
                    <a:pt x="2983" y="20999"/>
                  </a:lnTo>
                  <a:lnTo>
                    <a:pt x="2970" y="21135"/>
                  </a:lnTo>
                  <a:lnTo>
                    <a:pt x="2875" y="21542"/>
                  </a:lnTo>
                  <a:lnTo>
                    <a:pt x="2739" y="22084"/>
                  </a:lnTo>
                  <a:lnTo>
                    <a:pt x="2550" y="22762"/>
                  </a:lnTo>
                  <a:lnTo>
                    <a:pt x="2075" y="24362"/>
                  </a:lnTo>
                  <a:lnTo>
                    <a:pt x="1519" y="26137"/>
                  </a:lnTo>
                  <a:lnTo>
                    <a:pt x="964" y="27886"/>
                  </a:lnTo>
                  <a:lnTo>
                    <a:pt x="475" y="29391"/>
                  </a:lnTo>
                  <a:lnTo>
                    <a:pt x="1" y="30842"/>
                  </a:lnTo>
                  <a:lnTo>
                    <a:pt x="1" y="30896"/>
                  </a:lnTo>
                  <a:lnTo>
                    <a:pt x="15" y="30964"/>
                  </a:lnTo>
                  <a:lnTo>
                    <a:pt x="42" y="31018"/>
                  </a:lnTo>
                  <a:lnTo>
                    <a:pt x="96" y="31086"/>
                  </a:lnTo>
                  <a:lnTo>
                    <a:pt x="150" y="31153"/>
                  </a:lnTo>
                  <a:lnTo>
                    <a:pt x="231" y="31221"/>
                  </a:lnTo>
                  <a:lnTo>
                    <a:pt x="448" y="31370"/>
                  </a:lnTo>
                  <a:lnTo>
                    <a:pt x="706" y="31506"/>
                  </a:lnTo>
                  <a:lnTo>
                    <a:pt x="1031" y="31655"/>
                  </a:lnTo>
                  <a:lnTo>
                    <a:pt x="1411" y="31804"/>
                  </a:lnTo>
                  <a:lnTo>
                    <a:pt x="1845" y="31940"/>
                  </a:lnTo>
                  <a:lnTo>
                    <a:pt x="2333" y="32089"/>
                  </a:lnTo>
                  <a:lnTo>
                    <a:pt x="2861" y="32238"/>
                  </a:lnTo>
                  <a:lnTo>
                    <a:pt x="3431" y="32374"/>
                  </a:lnTo>
                  <a:lnTo>
                    <a:pt x="4054" y="32509"/>
                  </a:lnTo>
                  <a:lnTo>
                    <a:pt x="4705" y="32631"/>
                  </a:lnTo>
                  <a:lnTo>
                    <a:pt x="5397" y="32753"/>
                  </a:lnTo>
                  <a:lnTo>
                    <a:pt x="6129" y="32862"/>
                  </a:lnTo>
                  <a:lnTo>
                    <a:pt x="6901" y="32970"/>
                  </a:lnTo>
                  <a:lnTo>
                    <a:pt x="7688" y="33051"/>
                  </a:lnTo>
                  <a:lnTo>
                    <a:pt x="8515" y="33133"/>
                  </a:lnTo>
                  <a:lnTo>
                    <a:pt x="9355" y="33201"/>
                  </a:lnTo>
                  <a:lnTo>
                    <a:pt x="10223" y="33255"/>
                  </a:lnTo>
                  <a:lnTo>
                    <a:pt x="11118" y="33295"/>
                  </a:lnTo>
                  <a:lnTo>
                    <a:pt x="12026" y="33323"/>
                  </a:lnTo>
                  <a:lnTo>
                    <a:pt x="12948" y="33323"/>
                  </a:lnTo>
                  <a:lnTo>
                    <a:pt x="13883" y="33309"/>
                  </a:lnTo>
                  <a:lnTo>
                    <a:pt x="14832" y="33268"/>
                  </a:lnTo>
                  <a:lnTo>
                    <a:pt x="15781" y="33214"/>
                  </a:lnTo>
                  <a:lnTo>
                    <a:pt x="16744" y="33133"/>
                  </a:lnTo>
                  <a:lnTo>
                    <a:pt x="17706" y="33038"/>
                  </a:lnTo>
                  <a:lnTo>
                    <a:pt x="18682" y="32916"/>
                  </a:lnTo>
                  <a:lnTo>
                    <a:pt x="19645" y="32767"/>
                  </a:lnTo>
                  <a:lnTo>
                    <a:pt x="20594" y="32577"/>
                  </a:lnTo>
                  <a:lnTo>
                    <a:pt x="21543" y="32374"/>
                  </a:lnTo>
                  <a:lnTo>
                    <a:pt x="21434" y="32184"/>
                  </a:lnTo>
                  <a:lnTo>
                    <a:pt x="21339" y="31994"/>
                  </a:lnTo>
                  <a:lnTo>
                    <a:pt x="21244" y="31791"/>
                  </a:lnTo>
                  <a:lnTo>
                    <a:pt x="21163" y="31587"/>
                  </a:lnTo>
                  <a:lnTo>
                    <a:pt x="21014" y="31153"/>
                  </a:lnTo>
                  <a:lnTo>
                    <a:pt x="20892" y="30720"/>
                  </a:lnTo>
                  <a:lnTo>
                    <a:pt x="20784" y="30259"/>
                  </a:lnTo>
                  <a:lnTo>
                    <a:pt x="20716" y="29798"/>
                  </a:lnTo>
                  <a:lnTo>
                    <a:pt x="20662" y="29323"/>
                  </a:lnTo>
                  <a:lnTo>
                    <a:pt x="20621" y="28849"/>
                  </a:lnTo>
                  <a:lnTo>
                    <a:pt x="20607" y="28374"/>
                  </a:lnTo>
                  <a:lnTo>
                    <a:pt x="20607" y="27900"/>
                  </a:lnTo>
                  <a:lnTo>
                    <a:pt x="20621" y="27425"/>
                  </a:lnTo>
                  <a:lnTo>
                    <a:pt x="20648" y="26951"/>
                  </a:lnTo>
                  <a:lnTo>
                    <a:pt x="20675" y="26490"/>
                  </a:lnTo>
                  <a:lnTo>
                    <a:pt x="20716" y="26056"/>
                  </a:lnTo>
                  <a:lnTo>
                    <a:pt x="20770" y="25622"/>
                  </a:lnTo>
                  <a:lnTo>
                    <a:pt x="20838" y="25202"/>
                  </a:lnTo>
                  <a:lnTo>
                    <a:pt x="20906" y="24877"/>
                  </a:lnTo>
                  <a:lnTo>
                    <a:pt x="21041" y="24321"/>
                  </a:lnTo>
                  <a:lnTo>
                    <a:pt x="21475" y="22626"/>
                  </a:lnTo>
                  <a:lnTo>
                    <a:pt x="22058" y="20403"/>
                  </a:lnTo>
                  <a:lnTo>
                    <a:pt x="22709" y="17936"/>
                  </a:lnTo>
                  <a:lnTo>
                    <a:pt x="23929" y="13448"/>
                  </a:lnTo>
                  <a:lnTo>
                    <a:pt x="24471" y="11456"/>
                  </a:lnTo>
                  <a:lnTo>
                    <a:pt x="24390" y="10507"/>
                  </a:lnTo>
                  <a:lnTo>
                    <a:pt x="24281" y="9598"/>
                  </a:lnTo>
                  <a:lnTo>
                    <a:pt x="24159" y="8717"/>
                  </a:lnTo>
                  <a:lnTo>
                    <a:pt x="24024" y="7863"/>
                  </a:lnTo>
                  <a:lnTo>
                    <a:pt x="23874" y="7063"/>
                  </a:lnTo>
                  <a:lnTo>
                    <a:pt x="23725" y="6304"/>
                  </a:lnTo>
                  <a:lnTo>
                    <a:pt x="23563" y="5599"/>
                  </a:lnTo>
                  <a:lnTo>
                    <a:pt x="23414" y="4948"/>
                  </a:lnTo>
                  <a:lnTo>
                    <a:pt x="23264" y="4365"/>
                  </a:lnTo>
                  <a:lnTo>
                    <a:pt x="23115" y="3837"/>
                  </a:lnTo>
                  <a:lnTo>
                    <a:pt x="22871" y="2996"/>
                  </a:lnTo>
                  <a:lnTo>
                    <a:pt x="22709" y="2467"/>
                  </a:lnTo>
                  <a:lnTo>
                    <a:pt x="22641" y="2278"/>
                  </a:lnTo>
                  <a:lnTo>
                    <a:pt x="22031" y="2210"/>
                  </a:lnTo>
                  <a:lnTo>
                    <a:pt x="21258" y="2101"/>
                  </a:lnTo>
                  <a:lnTo>
                    <a:pt x="20404" y="1966"/>
                  </a:lnTo>
                  <a:lnTo>
                    <a:pt x="19509" y="1803"/>
                  </a:lnTo>
                  <a:lnTo>
                    <a:pt x="18655" y="1640"/>
                  </a:lnTo>
                  <a:lnTo>
                    <a:pt x="17910" y="1505"/>
                  </a:lnTo>
                  <a:lnTo>
                    <a:pt x="17340" y="1383"/>
                  </a:lnTo>
                  <a:lnTo>
                    <a:pt x="16988" y="1288"/>
                  </a:lnTo>
                  <a:lnTo>
                    <a:pt x="16622" y="1437"/>
                  </a:lnTo>
                  <a:lnTo>
                    <a:pt x="16242" y="1573"/>
                  </a:lnTo>
                  <a:lnTo>
                    <a:pt x="15862" y="1681"/>
                  </a:lnTo>
                  <a:lnTo>
                    <a:pt x="15483" y="1762"/>
                  </a:lnTo>
                  <a:lnTo>
                    <a:pt x="15090" y="1844"/>
                  </a:lnTo>
                  <a:lnTo>
                    <a:pt x="14697" y="1898"/>
                  </a:lnTo>
                  <a:lnTo>
                    <a:pt x="14303" y="1939"/>
                  </a:lnTo>
                  <a:lnTo>
                    <a:pt x="13910" y="1966"/>
                  </a:lnTo>
                  <a:lnTo>
                    <a:pt x="13124" y="1966"/>
                  </a:lnTo>
                  <a:lnTo>
                    <a:pt x="12744" y="1952"/>
                  </a:lnTo>
                  <a:lnTo>
                    <a:pt x="12365" y="1925"/>
                  </a:lnTo>
                  <a:lnTo>
                    <a:pt x="11999" y="1884"/>
                  </a:lnTo>
                  <a:lnTo>
                    <a:pt x="11633" y="1844"/>
                  </a:lnTo>
                  <a:lnTo>
                    <a:pt x="11280" y="1776"/>
                  </a:lnTo>
                  <a:lnTo>
                    <a:pt x="10941" y="1722"/>
                  </a:lnTo>
                  <a:lnTo>
                    <a:pt x="10616" y="1640"/>
                  </a:lnTo>
                  <a:lnTo>
                    <a:pt x="10304" y="1559"/>
                  </a:lnTo>
                  <a:lnTo>
                    <a:pt x="10006" y="1478"/>
                  </a:lnTo>
                  <a:lnTo>
                    <a:pt x="9735" y="1383"/>
                  </a:lnTo>
                  <a:lnTo>
                    <a:pt x="9464" y="1288"/>
                  </a:lnTo>
                  <a:lnTo>
                    <a:pt x="9233" y="1193"/>
                  </a:lnTo>
                  <a:lnTo>
                    <a:pt x="9003" y="1085"/>
                  </a:lnTo>
                  <a:lnTo>
                    <a:pt x="8813" y="990"/>
                  </a:lnTo>
                  <a:lnTo>
                    <a:pt x="8637" y="881"/>
                  </a:lnTo>
                  <a:lnTo>
                    <a:pt x="8488" y="773"/>
                  </a:lnTo>
                  <a:lnTo>
                    <a:pt x="8366" y="664"/>
                  </a:lnTo>
                  <a:lnTo>
                    <a:pt x="8271" y="569"/>
                  </a:lnTo>
                  <a:lnTo>
                    <a:pt x="8216" y="461"/>
                  </a:lnTo>
                  <a:lnTo>
                    <a:pt x="8176" y="366"/>
                  </a:lnTo>
                  <a:lnTo>
                    <a:pt x="8176" y="312"/>
                  </a:lnTo>
                  <a:lnTo>
                    <a:pt x="8176" y="271"/>
                  </a:lnTo>
                  <a:lnTo>
                    <a:pt x="8189" y="231"/>
                  </a:lnTo>
                  <a:lnTo>
                    <a:pt x="8216" y="176"/>
                  </a:lnTo>
                  <a:lnTo>
                    <a:pt x="5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79"/>
            <p:cNvSpPr/>
            <p:nvPr/>
          </p:nvSpPr>
          <p:spPr>
            <a:xfrm>
              <a:off x="7797630" y="1843407"/>
              <a:ext cx="66671" cy="67923"/>
            </a:xfrm>
            <a:custGeom>
              <a:rect b="b" l="l" r="r" t="t"/>
              <a:pathLst>
                <a:path extrusionOk="0" h="2984" w="2929">
                  <a:moveTo>
                    <a:pt x="190" y="1"/>
                  </a:moveTo>
                  <a:lnTo>
                    <a:pt x="122" y="896"/>
                  </a:lnTo>
                  <a:lnTo>
                    <a:pt x="68" y="1668"/>
                  </a:lnTo>
                  <a:lnTo>
                    <a:pt x="0" y="2346"/>
                  </a:lnTo>
                  <a:lnTo>
                    <a:pt x="2007" y="2983"/>
                  </a:lnTo>
                  <a:lnTo>
                    <a:pt x="2020" y="2956"/>
                  </a:lnTo>
                  <a:lnTo>
                    <a:pt x="2061" y="2861"/>
                  </a:lnTo>
                  <a:lnTo>
                    <a:pt x="2170" y="2536"/>
                  </a:lnTo>
                  <a:lnTo>
                    <a:pt x="2481" y="1546"/>
                  </a:lnTo>
                  <a:lnTo>
                    <a:pt x="2929" y="82"/>
                  </a:lnTo>
                  <a:lnTo>
                    <a:pt x="2278" y="842"/>
                  </a:lnTo>
                  <a:lnTo>
                    <a:pt x="1532" y="1723"/>
                  </a:lnTo>
                  <a:lnTo>
                    <a:pt x="1532" y="1723"/>
                  </a:lnTo>
                  <a:lnTo>
                    <a:pt x="1560" y="164"/>
                  </a:lnTo>
                  <a:lnTo>
                    <a:pt x="1288" y="570"/>
                  </a:lnTo>
                  <a:lnTo>
                    <a:pt x="1017" y="1004"/>
                  </a:lnTo>
                  <a:lnTo>
                    <a:pt x="746" y="1492"/>
                  </a:lnTo>
                  <a:lnTo>
                    <a:pt x="190" y="1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9"/>
            <p:cNvSpPr/>
            <p:nvPr/>
          </p:nvSpPr>
          <p:spPr>
            <a:xfrm>
              <a:off x="7560954" y="1626487"/>
              <a:ext cx="275904" cy="145680"/>
            </a:xfrm>
            <a:custGeom>
              <a:rect b="b" l="l" r="r" t="t"/>
              <a:pathLst>
                <a:path extrusionOk="0" h="6400" w="12121">
                  <a:moveTo>
                    <a:pt x="2929" y="1"/>
                  </a:moveTo>
                  <a:lnTo>
                    <a:pt x="2698" y="28"/>
                  </a:lnTo>
                  <a:lnTo>
                    <a:pt x="2441" y="82"/>
                  </a:lnTo>
                  <a:lnTo>
                    <a:pt x="2305" y="123"/>
                  </a:lnTo>
                  <a:lnTo>
                    <a:pt x="2170" y="177"/>
                  </a:lnTo>
                  <a:lnTo>
                    <a:pt x="2047" y="245"/>
                  </a:lnTo>
                  <a:lnTo>
                    <a:pt x="1925" y="326"/>
                  </a:lnTo>
                  <a:lnTo>
                    <a:pt x="1817" y="421"/>
                  </a:lnTo>
                  <a:lnTo>
                    <a:pt x="1736" y="529"/>
                  </a:lnTo>
                  <a:lnTo>
                    <a:pt x="1668" y="651"/>
                  </a:lnTo>
                  <a:lnTo>
                    <a:pt x="1627" y="787"/>
                  </a:lnTo>
                  <a:lnTo>
                    <a:pt x="1343" y="1438"/>
                  </a:lnTo>
                  <a:lnTo>
                    <a:pt x="1126" y="1953"/>
                  </a:lnTo>
                  <a:lnTo>
                    <a:pt x="922" y="2468"/>
                  </a:lnTo>
                  <a:lnTo>
                    <a:pt x="678" y="3119"/>
                  </a:lnTo>
                  <a:lnTo>
                    <a:pt x="583" y="3376"/>
                  </a:lnTo>
                  <a:lnTo>
                    <a:pt x="475" y="3647"/>
                  </a:lnTo>
                  <a:lnTo>
                    <a:pt x="258" y="4203"/>
                  </a:lnTo>
                  <a:lnTo>
                    <a:pt x="150" y="4488"/>
                  </a:lnTo>
                  <a:lnTo>
                    <a:pt x="68" y="4773"/>
                  </a:lnTo>
                  <a:lnTo>
                    <a:pt x="14" y="5044"/>
                  </a:lnTo>
                  <a:lnTo>
                    <a:pt x="0" y="5179"/>
                  </a:lnTo>
                  <a:lnTo>
                    <a:pt x="0" y="5301"/>
                  </a:lnTo>
                  <a:lnTo>
                    <a:pt x="177" y="5315"/>
                  </a:lnTo>
                  <a:lnTo>
                    <a:pt x="366" y="5301"/>
                  </a:lnTo>
                  <a:lnTo>
                    <a:pt x="543" y="5274"/>
                  </a:lnTo>
                  <a:lnTo>
                    <a:pt x="732" y="5234"/>
                  </a:lnTo>
                  <a:lnTo>
                    <a:pt x="922" y="5179"/>
                  </a:lnTo>
                  <a:lnTo>
                    <a:pt x="1112" y="5112"/>
                  </a:lnTo>
                  <a:lnTo>
                    <a:pt x="1492" y="4949"/>
                  </a:lnTo>
                  <a:lnTo>
                    <a:pt x="1858" y="4759"/>
                  </a:lnTo>
                  <a:lnTo>
                    <a:pt x="2224" y="4569"/>
                  </a:lnTo>
                  <a:lnTo>
                    <a:pt x="2563" y="4379"/>
                  </a:lnTo>
                  <a:lnTo>
                    <a:pt x="2888" y="4230"/>
                  </a:lnTo>
                  <a:lnTo>
                    <a:pt x="3525" y="3905"/>
                  </a:lnTo>
                  <a:lnTo>
                    <a:pt x="3864" y="3756"/>
                  </a:lnTo>
                  <a:lnTo>
                    <a:pt x="4203" y="3620"/>
                  </a:lnTo>
                  <a:lnTo>
                    <a:pt x="4366" y="3552"/>
                  </a:lnTo>
                  <a:lnTo>
                    <a:pt x="4542" y="3512"/>
                  </a:lnTo>
                  <a:lnTo>
                    <a:pt x="4718" y="3471"/>
                  </a:lnTo>
                  <a:lnTo>
                    <a:pt x="4894" y="3444"/>
                  </a:lnTo>
                  <a:lnTo>
                    <a:pt x="5233" y="3444"/>
                  </a:lnTo>
                  <a:lnTo>
                    <a:pt x="5410" y="3471"/>
                  </a:lnTo>
                  <a:lnTo>
                    <a:pt x="5586" y="3512"/>
                  </a:lnTo>
                  <a:lnTo>
                    <a:pt x="5789" y="3593"/>
                  </a:lnTo>
                  <a:lnTo>
                    <a:pt x="6006" y="3674"/>
                  </a:lnTo>
                  <a:lnTo>
                    <a:pt x="6399" y="3878"/>
                  </a:lnTo>
                  <a:lnTo>
                    <a:pt x="6779" y="4095"/>
                  </a:lnTo>
                  <a:lnTo>
                    <a:pt x="7158" y="4312"/>
                  </a:lnTo>
                  <a:lnTo>
                    <a:pt x="7538" y="4556"/>
                  </a:lnTo>
                  <a:lnTo>
                    <a:pt x="7904" y="4773"/>
                  </a:lnTo>
                  <a:lnTo>
                    <a:pt x="8297" y="4989"/>
                  </a:lnTo>
                  <a:lnTo>
                    <a:pt x="8501" y="5084"/>
                  </a:lnTo>
                  <a:lnTo>
                    <a:pt x="8704" y="5179"/>
                  </a:lnTo>
                  <a:lnTo>
                    <a:pt x="8948" y="5328"/>
                  </a:lnTo>
                  <a:lnTo>
                    <a:pt x="9287" y="5532"/>
                  </a:lnTo>
                  <a:lnTo>
                    <a:pt x="9680" y="5762"/>
                  </a:lnTo>
                  <a:lnTo>
                    <a:pt x="10100" y="6006"/>
                  </a:lnTo>
                  <a:lnTo>
                    <a:pt x="10317" y="6115"/>
                  </a:lnTo>
                  <a:lnTo>
                    <a:pt x="10520" y="6210"/>
                  </a:lnTo>
                  <a:lnTo>
                    <a:pt x="10724" y="6291"/>
                  </a:lnTo>
                  <a:lnTo>
                    <a:pt x="10927" y="6345"/>
                  </a:lnTo>
                  <a:lnTo>
                    <a:pt x="11103" y="6386"/>
                  </a:lnTo>
                  <a:lnTo>
                    <a:pt x="11266" y="6399"/>
                  </a:lnTo>
                  <a:lnTo>
                    <a:pt x="11347" y="6399"/>
                  </a:lnTo>
                  <a:lnTo>
                    <a:pt x="11415" y="6386"/>
                  </a:lnTo>
                  <a:lnTo>
                    <a:pt x="11483" y="6372"/>
                  </a:lnTo>
                  <a:lnTo>
                    <a:pt x="11537" y="6345"/>
                  </a:lnTo>
                  <a:lnTo>
                    <a:pt x="11605" y="6291"/>
                  </a:lnTo>
                  <a:lnTo>
                    <a:pt x="11673" y="6237"/>
                  </a:lnTo>
                  <a:lnTo>
                    <a:pt x="11727" y="6169"/>
                  </a:lnTo>
                  <a:lnTo>
                    <a:pt x="11781" y="6088"/>
                  </a:lnTo>
                  <a:lnTo>
                    <a:pt x="11863" y="5911"/>
                  </a:lnTo>
                  <a:lnTo>
                    <a:pt x="11944" y="5694"/>
                  </a:lnTo>
                  <a:lnTo>
                    <a:pt x="12012" y="5464"/>
                  </a:lnTo>
                  <a:lnTo>
                    <a:pt x="12052" y="5206"/>
                  </a:lnTo>
                  <a:lnTo>
                    <a:pt x="12093" y="4935"/>
                  </a:lnTo>
                  <a:lnTo>
                    <a:pt x="12107" y="4664"/>
                  </a:lnTo>
                  <a:lnTo>
                    <a:pt x="12120" y="4379"/>
                  </a:lnTo>
                  <a:lnTo>
                    <a:pt x="12120" y="4108"/>
                  </a:lnTo>
                  <a:lnTo>
                    <a:pt x="12120" y="3837"/>
                  </a:lnTo>
                  <a:lnTo>
                    <a:pt x="12107" y="3593"/>
                  </a:lnTo>
                  <a:lnTo>
                    <a:pt x="12093" y="3363"/>
                  </a:lnTo>
                  <a:lnTo>
                    <a:pt x="12066" y="3146"/>
                  </a:lnTo>
                  <a:lnTo>
                    <a:pt x="12025" y="2970"/>
                  </a:lnTo>
                  <a:lnTo>
                    <a:pt x="11998" y="2834"/>
                  </a:lnTo>
                  <a:lnTo>
                    <a:pt x="11917" y="2590"/>
                  </a:lnTo>
                  <a:lnTo>
                    <a:pt x="11822" y="2359"/>
                  </a:lnTo>
                  <a:lnTo>
                    <a:pt x="11713" y="2129"/>
                  </a:lnTo>
                  <a:lnTo>
                    <a:pt x="11578" y="1912"/>
                  </a:lnTo>
                  <a:lnTo>
                    <a:pt x="11429" y="1695"/>
                  </a:lnTo>
                  <a:lnTo>
                    <a:pt x="11266" y="1492"/>
                  </a:lnTo>
                  <a:lnTo>
                    <a:pt x="11090" y="1302"/>
                  </a:lnTo>
                  <a:lnTo>
                    <a:pt x="10900" y="1126"/>
                  </a:lnTo>
                  <a:lnTo>
                    <a:pt x="10697" y="963"/>
                  </a:lnTo>
                  <a:lnTo>
                    <a:pt x="10466" y="814"/>
                  </a:lnTo>
                  <a:lnTo>
                    <a:pt x="10236" y="692"/>
                  </a:lnTo>
                  <a:lnTo>
                    <a:pt x="9992" y="584"/>
                  </a:lnTo>
                  <a:lnTo>
                    <a:pt x="9734" y="502"/>
                  </a:lnTo>
                  <a:lnTo>
                    <a:pt x="9463" y="434"/>
                  </a:lnTo>
                  <a:lnTo>
                    <a:pt x="9178" y="407"/>
                  </a:lnTo>
                  <a:lnTo>
                    <a:pt x="8880" y="394"/>
                  </a:lnTo>
                  <a:lnTo>
                    <a:pt x="8853" y="502"/>
                  </a:lnTo>
                  <a:lnTo>
                    <a:pt x="8826" y="611"/>
                  </a:lnTo>
                  <a:lnTo>
                    <a:pt x="8785" y="719"/>
                  </a:lnTo>
                  <a:lnTo>
                    <a:pt x="8731" y="814"/>
                  </a:lnTo>
                  <a:lnTo>
                    <a:pt x="8677" y="909"/>
                  </a:lnTo>
                  <a:lnTo>
                    <a:pt x="8623" y="1004"/>
                  </a:lnTo>
                  <a:lnTo>
                    <a:pt x="8473" y="1180"/>
                  </a:lnTo>
                  <a:lnTo>
                    <a:pt x="8297" y="1343"/>
                  </a:lnTo>
                  <a:lnTo>
                    <a:pt x="8107" y="1478"/>
                  </a:lnTo>
                  <a:lnTo>
                    <a:pt x="7890" y="1614"/>
                  </a:lnTo>
                  <a:lnTo>
                    <a:pt x="7660" y="1736"/>
                  </a:lnTo>
                  <a:lnTo>
                    <a:pt x="7430" y="1844"/>
                  </a:lnTo>
                  <a:lnTo>
                    <a:pt x="7172" y="1926"/>
                  </a:lnTo>
                  <a:lnTo>
                    <a:pt x="6928" y="2007"/>
                  </a:lnTo>
                  <a:lnTo>
                    <a:pt x="6657" y="2075"/>
                  </a:lnTo>
                  <a:lnTo>
                    <a:pt x="6399" y="2129"/>
                  </a:lnTo>
                  <a:lnTo>
                    <a:pt x="6155" y="2170"/>
                  </a:lnTo>
                  <a:lnTo>
                    <a:pt x="5898" y="2197"/>
                  </a:lnTo>
                  <a:lnTo>
                    <a:pt x="5667" y="2210"/>
                  </a:lnTo>
                  <a:lnTo>
                    <a:pt x="5450" y="2197"/>
                  </a:lnTo>
                  <a:lnTo>
                    <a:pt x="5220" y="2170"/>
                  </a:lnTo>
                  <a:lnTo>
                    <a:pt x="4989" y="2115"/>
                  </a:lnTo>
                  <a:lnTo>
                    <a:pt x="4759" y="2034"/>
                  </a:lnTo>
                  <a:lnTo>
                    <a:pt x="4528" y="1939"/>
                  </a:lnTo>
                  <a:lnTo>
                    <a:pt x="4311" y="1831"/>
                  </a:lnTo>
                  <a:lnTo>
                    <a:pt x="4108" y="1695"/>
                  </a:lnTo>
                  <a:lnTo>
                    <a:pt x="3905" y="1546"/>
                  </a:lnTo>
                  <a:lnTo>
                    <a:pt x="3715" y="1383"/>
                  </a:lnTo>
                  <a:lnTo>
                    <a:pt x="3552" y="1207"/>
                  </a:lnTo>
                  <a:lnTo>
                    <a:pt x="3417" y="1031"/>
                  </a:lnTo>
                  <a:lnTo>
                    <a:pt x="3295" y="828"/>
                  </a:lnTo>
                  <a:lnTo>
                    <a:pt x="3200" y="624"/>
                  </a:lnTo>
                  <a:lnTo>
                    <a:pt x="3173" y="529"/>
                  </a:lnTo>
                  <a:lnTo>
                    <a:pt x="3146" y="421"/>
                  </a:lnTo>
                  <a:lnTo>
                    <a:pt x="3132" y="312"/>
                  </a:lnTo>
                  <a:lnTo>
                    <a:pt x="3118" y="204"/>
                  </a:lnTo>
                  <a:lnTo>
                    <a:pt x="3132" y="96"/>
                  </a:lnTo>
                  <a:lnTo>
                    <a:pt x="3132" y="1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9"/>
            <p:cNvSpPr/>
            <p:nvPr/>
          </p:nvSpPr>
          <p:spPr>
            <a:xfrm>
              <a:off x="7635635" y="1681411"/>
              <a:ext cx="66353" cy="118524"/>
            </a:xfrm>
            <a:custGeom>
              <a:rect b="b" l="l" r="r" t="t"/>
              <a:pathLst>
                <a:path extrusionOk="0" h="5207" w="2915">
                  <a:moveTo>
                    <a:pt x="1125" y="1"/>
                  </a:moveTo>
                  <a:lnTo>
                    <a:pt x="1071" y="150"/>
                  </a:lnTo>
                  <a:lnTo>
                    <a:pt x="1003" y="367"/>
                  </a:lnTo>
                  <a:lnTo>
                    <a:pt x="841" y="990"/>
                  </a:lnTo>
                  <a:lnTo>
                    <a:pt x="664" y="1763"/>
                  </a:lnTo>
                  <a:lnTo>
                    <a:pt x="475" y="2617"/>
                  </a:lnTo>
                  <a:lnTo>
                    <a:pt x="149" y="4136"/>
                  </a:lnTo>
                  <a:lnTo>
                    <a:pt x="0" y="4800"/>
                  </a:lnTo>
                  <a:lnTo>
                    <a:pt x="285" y="4827"/>
                  </a:lnTo>
                  <a:lnTo>
                    <a:pt x="556" y="4854"/>
                  </a:lnTo>
                  <a:lnTo>
                    <a:pt x="814" y="4908"/>
                  </a:lnTo>
                  <a:lnTo>
                    <a:pt x="1071" y="4962"/>
                  </a:lnTo>
                  <a:lnTo>
                    <a:pt x="1586" y="5071"/>
                  </a:lnTo>
                  <a:lnTo>
                    <a:pt x="2115" y="5206"/>
                  </a:lnTo>
                  <a:lnTo>
                    <a:pt x="2183" y="5003"/>
                  </a:lnTo>
                  <a:lnTo>
                    <a:pt x="2237" y="4746"/>
                  </a:lnTo>
                  <a:lnTo>
                    <a:pt x="2373" y="4095"/>
                  </a:lnTo>
                  <a:lnTo>
                    <a:pt x="2508" y="3336"/>
                  </a:lnTo>
                  <a:lnTo>
                    <a:pt x="2630" y="2522"/>
                  </a:lnTo>
                  <a:lnTo>
                    <a:pt x="2739" y="1722"/>
                  </a:lnTo>
                  <a:lnTo>
                    <a:pt x="2834" y="1004"/>
                  </a:lnTo>
                  <a:lnTo>
                    <a:pt x="2888" y="448"/>
                  </a:lnTo>
                  <a:lnTo>
                    <a:pt x="2915" y="109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9"/>
            <p:cNvSpPr/>
            <p:nvPr/>
          </p:nvSpPr>
          <p:spPr>
            <a:xfrm>
              <a:off x="7661242" y="1711047"/>
              <a:ext cx="21920" cy="21920"/>
            </a:xfrm>
            <a:custGeom>
              <a:rect b="b" l="l" r="r" t="t"/>
              <a:pathLst>
                <a:path extrusionOk="0" h="963" w="963">
                  <a:moveTo>
                    <a:pt x="488" y="0"/>
                  </a:moveTo>
                  <a:lnTo>
                    <a:pt x="394" y="14"/>
                  </a:lnTo>
                  <a:lnTo>
                    <a:pt x="299" y="41"/>
                  </a:lnTo>
                  <a:lnTo>
                    <a:pt x="217" y="81"/>
                  </a:lnTo>
                  <a:lnTo>
                    <a:pt x="149" y="149"/>
                  </a:lnTo>
                  <a:lnTo>
                    <a:pt x="82" y="217"/>
                  </a:lnTo>
                  <a:lnTo>
                    <a:pt x="41" y="298"/>
                  </a:lnTo>
                  <a:lnTo>
                    <a:pt x="14" y="380"/>
                  </a:lnTo>
                  <a:lnTo>
                    <a:pt x="0" y="488"/>
                  </a:lnTo>
                  <a:lnTo>
                    <a:pt x="14" y="583"/>
                  </a:lnTo>
                  <a:lnTo>
                    <a:pt x="41" y="664"/>
                  </a:lnTo>
                  <a:lnTo>
                    <a:pt x="82" y="746"/>
                  </a:lnTo>
                  <a:lnTo>
                    <a:pt x="149" y="827"/>
                  </a:lnTo>
                  <a:lnTo>
                    <a:pt x="217" y="881"/>
                  </a:lnTo>
                  <a:lnTo>
                    <a:pt x="299" y="922"/>
                  </a:lnTo>
                  <a:lnTo>
                    <a:pt x="394" y="949"/>
                  </a:lnTo>
                  <a:lnTo>
                    <a:pt x="488" y="963"/>
                  </a:lnTo>
                  <a:lnTo>
                    <a:pt x="583" y="949"/>
                  </a:lnTo>
                  <a:lnTo>
                    <a:pt x="665" y="922"/>
                  </a:lnTo>
                  <a:lnTo>
                    <a:pt x="746" y="881"/>
                  </a:lnTo>
                  <a:lnTo>
                    <a:pt x="827" y="827"/>
                  </a:lnTo>
                  <a:lnTo>
                    <a:pt x="882" y="746"/>
                  </a:lnTo>
                  <a:lnTo>
                    <a:pt x="922" y="664"/>
                  </a:lnTo>
                  <a:lnTo>
                    <a:pt x="949" y="583"/>
                  </a:lnTo>
                  <a:lnTo>
                    <a:pt x="963" y="488"/>
                  </a:lnTo>
                  <a:lnTo>
                    <a:pt x="949" y="380"/>
                  </a:lnTo>
                  <a:lnTo>
                    <a:pt x="922" y="298"/>
                  </a:lnTo>
                  <a:lnTo>
                    <a:pt x="882" y="217"/>
                  </a:lnTo>
                  <a:lnTo>
                    <a:pt x="827" y="149"/>
                  </a:lnTo>
                  <a:lnTo>
                    <a:pt x="746" y="81"/>
                  </a:lnTo>
                  <a:lnTo>
                    <a:pt x="665" y="41"/>
                  </a:lnTo>
                  <a:lnTo>
                    <a:pt x="583" y="1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9"/>
            <p:cNvSpPr/>
            <p:nvPr/>
          </p:nvSpPr>
          <p:spPr>
            <a:xfrm>
              <a:off x="7654459" y="1751472"/>
              <a:ext cx="21920" cy="21920"/>
            </a:xfrm>
            <a:custGeom>
              <a:rect b="b" l="l" r="r" t="t"/>
              <a:pathLst>
                <a:path extrusionOk="0" h="963" w="963">
                  <a:moveTo>
                    <a:pt x="488" y="0"/>
                  </a:moveTo>
                  <a:lnTo>
                    <a:pt x="380" y="14"/>
                  </a:lnTo>
                  <a:lnTo>
                    <a:pt x="298" y="41"/>
                  </a:lnTo>
                  <a:lnTo>
                    <a:pt x="217" y="81"/>
                  </a:lnTo>
                  <a:lnTo>
                    <a:pt x="149" y="136"/>
                  </a:lnTo>
                  <a:lnTo>
                    <a:pt x="81" y="217"/>
                  </a:lnTo>
                  <a:lnTo>
                    <a:pt x="41" y="298"/>
                  </a:lnTo>
                  <a:lnTo>
                    <a:pt x="14" y="380"/>
                  </a:lnTo>
                  <a:lnTo>
                    <a:pt x="0" y="475"/>
                  </a:lnTo>
                  <a:lnTo>
                    <a:pt x="14" y="569"/>
                  </a:lnTo>
                  <a:lnTo>
                    <a:pt x="41" y="664"/>
                  </a:lnTo>
                  <a:lnTo>
                    <a:pt x="81" y="746"/>
                  </a:lnTo>
                  <a:lnTo>
                    <a:pt x="149" y="813"/>
                  </a:lnTo>
                  <a:lnTo>
                    <a:pt x="217" y="881"/>
                  </a:lnTo>
                  <a:lnTo>
                    <a:pt x="298" y="922"/>
                  </a:lnTo>
                  <a:lnTo>
                    <a:pt x="380" y="949"/>
                  </a:lnTo>
                  <a:lnTo>
                    <a:pt x="488" y="963"/>
                  </a:lnTo>
                  <a:lnTo>
                    <a:pt x="583" y="949"/>
                  </a:lnTo>
                  <a:lnTo>
                    <a:pt x="664" y="922"/>
                  </a:lnTo>
                  <a:lnTo>
                    <a:pt x="746" y="881"/>
                  </a:lnTo>
                  <a:lnTo>
                    <a:pt x="827" y="813"/>
                  </a:lnTo>
                  <a:lnTo>
                    <a:pt x="881" y="746"/>
                  </a:lnTo>
                  <a:lnTo>
                    <a:pt x="922" y="664"/>
                  </a:lnTo>
                  <a:lnTo>
                    <a:pt x="949" y="569"/>
                  </a:lnTo>
                  <a:lnTo>
                    <a:pt x="963" y="475"/>
                  </a:lnTo>
                  <a:lnTo>
                    <a:pt x="949" y="380"/>
                  </a:lnTo>
                  <a:lnTo>
                    <a:pt x="922" y="298"/>
                  </a:lnTo>
                  <a:lnTo>
                    <a:pt x="881" y="217"/>
                  </a:lnTo>
                  <a:lnTo>
                    <a:pt x="827" y="136"/>
                  </a:lnTo>
                  <a:lnTo>
                    <a:pt x="746" y="81"/>
                  </a:lnTo>
                  <a:lnTo>
                    <a:pt x="664" y="41"/>
                  </a:lnTo>
                  <a:lnTo>
                    <a:pt x="583" y="1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9"/>
            <p:cNvSpPr/>
            <p:nvPr/>
          </p:nvSpPr>
          <p:spPr>
            <a:xfrm>
              <a:off x="7899147" y="1688832"/>
              <a:ext cx="202154" cy="250592"/>
            </a:xfrm>
            <a:custGeom>
              <a:rect b="b" l="l" r="r" t="t"/>
              <a:pathLst>
                <a:path extrusionOk="0" h="11009" w="8881">
                  <a:moveTo>
                    <a:pt x="2048" y="0"/>
                  </a:moveTo>
                  <a:lnTo>
                    <a:pt x="1885" y="14"/>
                  </a:lnTo>
                  <a:lnTo>
                    <a:pt x="1736" y="41"/>
                  </a:lnTo>
                  <a:lnTo>
                    <a:pt x="1587" y="68"/>
                  </a:lnTo>
                  <a:lnTo>
                    <a:pt x="1438" y="122"/>
                  </a:lnTo>
                  <a:lnTo>
                    <a:pt x="1316" y="190"/>
                  </a:lnTo>
                  <a:lnTo>
                    <a:pt x="1234" y="244"/>
                  </a:lnTo>
                  <a:lnTo>
                    <a:pt x="1153" y="285"/>
                  </a:lnTo>
                  <a:lnTo>
                    <a:pt x="1004" y="420"/>
                  </a:lnTo>
                  <a:lnTo>
                    <a:pt x="868" y="569"/>
                  </a:lnTo>
                  <a:lnTo>
                    <a:pt x="733" y="746"/>
                  </a:lnTo>
                  <a:lnTo>
                    <a:pt x="624" y="949"/>
                  </a:lnTo>
                  <a:lnTo>
                    <a:pt x="516" y="1166"/>
                  </a:lnTo>
                  <a:lnTo>
                    <a:pt x="421" y="1396"/>
                  </a:lnTo>
                  <a:lnTo>
                    <a:pt x="340" y="1627"/>
                  </a:lnTo>
                  <a:lnTo>
                    <a:pt x="272" y="1871"/>
                  </a:lnTo>
                  <a:lnTo>
                    <a:pt x="204" y="2115"/>
                  </a:lnTo>
                  <a:lnTo>
                    <a:pt x="109" y="2603"/>
                  </a:lnTo>
                  <a:lnTo>
                    <a:pt x="41" y="3037"/>
                  </a:lnTo>
                  <a:lnTo>
                    <a:pt x="1" y="3416"/>
                  </a:lnTo>
                  <a:lnTo>
                    <a:pt x="1" y="3660"/>
                  </a:lnTo>
                  <a:lnTo>
                    <a:pt x="1" y="3891"/>
                  </a:lnTo>
                  <a:lnTo>
                    <a:pt x="14" y="4121"/>
                  </a:lnTo>
                  <a:lnTo>
                    <a:pt x="41" y="4325"/>
                  </a:lnTo>
                  <a:lnTo>
                    <a:pt x="82" y="4542"/>
                  </a:lnTo>
                  <a:lnTo>
                    <a:pt x="136" y="4745"/>
                  </a:lnTo>
                  <a:lnTo>
                    <a:pt x="245" y="5138"/>
                  </a:lnTo>
                  <a:lnTo>
                    <a:pt x="380" y="5531"/>
                  </a:lnTo>
                  <a:lnTo>
                    <a:pt x="543" y="5924"/>
                  </a:lnTo>
                  <a:lnTo>
                    <a:pt x="895" y="6765"/>
                  </a:lnTo>
                  <a:lnTo>
                    <a:pt x="936" y="6873"/>
                  </a:lnTo>
                  <a:lnTo>
                    <a:pt x="963" y="6982"/>
                  </a:lnTo>
                  <a:lnTo>
                    <a:pt x="1004" y="7185"/>
                  </a:lnTo>
                  <a:lnTo>
                    <a:pt x="1004" y="7388"/>
                  </a:lnTo>
                  <a:lnTo>
                    <a:pt x="990" y="7578"/>
                  </a:lnTo>
                  <a:lnTo>
                    <a:pt x="950" y="7958"/>
                  </a:lnTo>
                  <a:lnTo>
                    <a:pt x="950" y="8161"/>
                  </a:lnTo>
                  <a:lnTo>
                    <a:pt x="950" y="8378"/>
                  </a:lnTo>
                  <a:lnTo>
                    <a:pt x="977" y="8514"/>
                  </a:lnTo>
                  <a:lnTo>
                    <a:pt x="1004" y="8622"/>
                  </a:lnTo>
                  <a:lnTo>
                    <a:pt x="1031" y="8731"/>
                  </a:lnTo>
                  <a:lnTo>
                    <a:pt x="1072" y="8826"/>
                  </a:lnTo>
                  <a:lnTo>
                    <a:pt x="1126" y="8907"/>
                  </a:lnTo>
                  <a:lnTo>
                    <a:pt x="1180" y="8988"/>
                  </a:lnTo>
                  <a:lnTo>
                    <a:pt x="1302" y="9137"/>
                  </a:lnTo>
                  <a:lnTo>
                    <a:pt x="1424" y="9286"/>
                  </a:lnTo>
                  <a:lnTo>
                    <a:pt x="1546" y="9436"/>
                  </a:lnTo>
                  <a:lnTo>
                    <a:pt x="1655" y="9612"/>
                  </a:lnTo>
                  <a:lnTo>
                    <a:pt x="1695" y="9707"/>
                  </a:lnTo>
                  <a:lnTo>
                    <a:pt x="1736" y="9815"/>
                  </a:lnTo>
                  <a:lnTo>
                    <a:pt x="1763" y="9924"/>
                  </a:lnTo>
                  <a:lnTo>
                    <a:pt x="1777" y="10046"/>
                  </a:lnTo>
                  <a:lnTo>
                    <a:pt x="1817" y="10330"/>
                  </a:lnTo>
                  <a:lnTo>
                    <a:pt x="1871" y="11008"/>
                  </a:lnTo>
                  <a:lnTo>
                    <a:pt x="2265" y="10737"/>
                  </a:lnTo>
                  <a:lnTo>
                    <a:pt x="2644" y="10479"/>
                  </a:lnTo>
                  <a:lnTo>
                    <a:pt x="3227" y="10100"/>
                  </a:lnTo>
                  <a:lnTo>
                    <a:pt x="3905" y="9625"/>
                  </a:lnTo>
                  <a:lnTo>
                    <a:pt x="4596" y="9164"/>
                  </a:lnTo>
                  <a:lnTo>
                    <a:pt x="5288" y="8744"/>
                  </a:lnTo>
                  <a:lnTo>
                    <a:pt x="5993" y="8337"/>
                  </a:lnTo>
                  <a:lnTo>
                    <a:pt x="6698" y="7958"/>
                  </a:lnTo>
                  <a:lnTo>
                    <a:pt x="7403" y="7592"/>
                  </a:lnTo>
                  <a:lnTo>
                    <a:pt x="8135" y="7239"/>
                  </a:lnTo>
                  <a:lnTo>
                    <a:pt x="8880" y="6900"/>
                  </a:lnTo>
                  <a:lnTo>
                    <a:pt x="8718" y="6711"/>
                  </a:lnTo>
                  <a:lnTo>
                    <a:pt x="8623" y="6629"/>
                  </a:lnTo>
                  <a:lnTo>
                    <a:pt x="8528" y="6548"/>
                  </a:lnTo>
                  <a:lnTo>
                    <a:pt x="8311" y="6399"/>
                  </a:lnTo>
                  <a:lnTo>
                    <a:pt x="8203" y="6318"/>
                  </a:lnTo>
                  <a:lnTo>
                    <a:pt x="8108" y="6223"/>
                  </a:lnTo>
                  <a:lnTo>
                    <a:pt x="8026" y="6114"/>
                  </a:lnTo>
                  <a:lnTo>
                    <a:pt x="7945" y="5992"/>
                  </a:lnTo>
                  <a:lnTo>
                    <a:pt x="7891" y="5884"/>
                  </a:lnTo>
                  <a:lnTo>
                    <a:pt x="7850" y="5762"/>
                  </a:lnTo>
                  <a:lnTo>
                    <a:pt x="7796" y="5531"/>
                  </a:lnTo>
                  <a:lnTo>
                    <a:pt x="7769" y="5301"/>
                  </a:lnTo>
                  <a:lnTo>
                    <a:pt x="7742" y="5070"/>
                  </a:lnTo>
                  <a:lnTo>
                    <a:pt x="7728" y="4840"/>
                  </a:lnTo>
                  <a:lnTo>
                    <a:pt x="7701" y="4623"/>
                  </a:lnTo>
                  <a:lnTo>
                    <a:pt x="7660" y="4406"/>
                  </a:lnTo>
                  <a:lnTo>
                    <a:pt x="7633" y="4298"/>
                  </a:lnTo>
                  <a:lnTo>
                    <a:pt x="7592" y="4203"/>
                  </a:lnTo>
                  <a:lnTo>
                    <a:pt x="7443" y="3891"/>
                  </a:lnTo>
                  <a:lnTo>
                    <a:pt x="7267" y="3593"/>
                  </a:lnTo>
                  <a:lnTo>
                    <a:pt x="7077" y="3294"/>
                  </a:lnTo>
                  <a:lnTo>
                    <a:pt x="6888" y="2996"/>
                  </a:lnTo>
                  <a:lnTo>
                    <a:pt x="6671" y="2711"/>
                  </a:lnTo>
                  <a:lnTo>
                    <a:pt x="6467" y="2427"/>
                  </a:lnTo>
                  <a:lnTo>
                    <a:pt x="6033" y="1884"/>
                  </a:lnTo>
                  <a:lnTo>
                    <a:pt x="5817" y="1613"/>
                  </a:lnTo>
                  <a:lnTo>
                    <a:pt x="5572" y="1369"/>
                  </a:lnTo>
                  <a:lnTo>
                    <a:pt x="5328" y="1139"/>
                  </a:lnTo>
                  <a:lnTo>
                    <a:pt x="5057" y="922"/>
                  </a:lnTo>
                  <a:lnTo>
                    <a:pt x="4786" y="732"/>
                  </a:lnTo>
                  <a:lnTo>
                    <a:pt x="4488" y="569"/>
                  </a:lnTo>
                  <a:lnTo>
                    <a:pt x="4176" y="420"/>
                  </a:lnTo>
                  <a:lnTo>
                    <a:pt x="4013" y="366"/>
                  </a:lnTo>
                  <a:lnTo>
                    <a:pt x="3837" y="312"/>
                  </a:lnTo>
                  <a:lnTo>
                    <a:pt x="3566" y="244"/>
                  </a:lnTo>
                  <a:lnTo>
                    <a:pt x="3254" y="163"/>
                  </a:lnTo>
                  <a:lnTo>
                    <a:pt x="2915" y="81"/>
                  </a:lnTo>
                  <a:lnTo>
                    <a:pt x="2576" y="27"/>
                  </a:lnTo>
                  <a:lnTo>
                    <a:pt x="2400" y="1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83C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9"/>
            <p:cNvSpPr/>
            <p:nvPr/>
          </p:nvSpPr>
          <p:spPr>
            <a:xfrm>
              <a:off x="7941734" y="1845888"/>
              <a:ext cx="172221" cy="123464"/>
            </a:xfrm>
            <a:custGeom>
              <a:rect b="b" l="l" r="r" t="t"/>
              <a:pathLst>
                <a:path extrusionOk="0" h="5424" w="7566">
                  <a:moveTo>
                    <a:pt x="7009" y="0"/>
                  </a:moveTo>
                  <a:lnTo>
                    <a:pt x="6264" y="339"/>
                  </a:lnTo>
                  <a:lnTo>
                    <a:pt x="5532" y="692"/>
                  </a:lnTo>
                  <a:lnTo>
                    <a:pt x="4827" y="1058"/>
                  </a:lnTo>
                  <a:lnTo>
                    <a:pt x="4122" y="1437"/>
                  </a:lnTo>
                  <a:lnTo>
                    <a:pt x="3417" y="1844"/>
                  </a:lnTo>
                  <a:lnTo>
                    <a:pt x="2725" y="2264"/>
                  </a:lnTo>
                  <a:lnTo>
                    <a:pt x="2034" y="2725"/>
                  </a:lnTo>
                  <a:lnTo>
                    <a:pt x="1356" y="3200"/>
                  </a:lnTo>
                  <a:lnTo>
                    <a:pt x="773" y="3579"/>
                  </a:lnTo>
                  <a:lnTo>
                    <a:pt x="394" y="3837"/>
                  </a:lnTo>
                  <a:lnTo>
                    <a:pt x="0" y="4108"/>
                  </a:lnTo>
                  <a:lnTo>
                    <a:pt x="28" y="4352"/>
                  </a:lnTo>
                  <a:lnTo>
                    <a:pt x="68" y="4583"/>
                  </a:lnTo>
                  <a:lnTo>
                    <a:pt x="123" y="4800"/>
                  </a:lnTo>
                  <a:lnTo>
                    <a:pt x="190" y="5003"/>
                  </a:lnTo>
                  <a:lnTo>
                    <a:pt x="231" y="5084"/>
                  </a:lnTo>
                  <a:lnTo>
                    <a:pt x="285" y="5166"/>
                  </a:lnTo>
                  <a:lnTo>
                    <a:pt x="339" y="5233"/>
                  </a:lnTo>
                  <a:lnTo>
                    <a:pt x="394" y="5301"/>
                  </a:lnTo>
                  <a:lnTo>
                    <a:pt x="461" y="5342"/>
                  </a:lnTo>
                  <a:lnTo>
                    <a:pt x="529" y="5382"/>
                  </a:lnTo>
                  <a:lnTo>
                    <a:pt x="611" y="5410"/>
                  </a:lnTo>
                  <a:lnTo>
                    <a:pt x="692" y="5423"/>
                  </a:lnTo>
                  <a:lnTo>
                    <a:pt x="7565" y="1424"/>
                  </a:lnTo>
                  <a:lnTo>
                    <a:pt x="7457" y="1044"/>
                  </a:lnTo>
                  <a:lnTo>
                    <a:pt x="7335" y="678"/>
                  </a:lnTo>
                  <a:lnTo>
                    <a:pt x="7267" y="502"/>
                  </a:lnTo>
                  <a:lnTo>
                    <a:pt x="7199" y="339"/>
                  </a:lnTo>
                  <a:lnTo>
                    <a:pt x="7104" y="163"/>
                  </a:lnTo>
                  <a:lnTo>
                    <a:pt x="70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9"/>
            <p:cNvSpPr/>
            <p:nvPr/>
          </p:nvSpPr>
          <p:spPr>
            <a:xfrm>
              <a:off x="7629467" y="4156499"/>
              <a:ext cx="116043" cy="187335"/>
            </a:xfrm>
            <a:custGeom>
              <a:rect b="b" l="l" r="r" t="t"/>
              <a:pathLst>
                <a:path extrusionOk="0" h="8230" w="5098">
                  <a:moveTo>
                    <a:pt x="2847" y="0"/>
                  </a:moveTo>
                  <a:lnTo>
                    <a:pt x="2644" y="14"/>
                  </a:lnTo>
                  <a:lnTo>
                    <a:pt x="2427" y="41"/>
                  </a:lnTo>
                  <a:lnTo>
                    <a:pt x="2020" y="109"/>
                  </a:lnTo>
                  <a:lnTo>
                    <a:pt x="1600" y="190"/>
                  </a:lnTo>
                  <a:lnTo>
                    <a:pt x="786" y="366"/>
                  </a:lnTo>
                  <a:lnTo>
                    <a:pt x="393" y="448"/>
                  </a:lnTo>
                  <a:lnTo>
                    <a:pt x="190" y="475"/>
                  </a:lnTo>
                  <a:lnTo>
                    <a:pt x="0" y="488"/>
                  </a:lnTo>
                  <a:lnTo>
                    <a:pt x="95" y="1451"/>
                  </a:lnTo>
                  <a:lnTo>
                    <a:pt x="217" y="2413"/>
                  </a:lnTo>
                  <a:lnTo>
                    <a:pt x="461" y="4352"/>
                  </a:lnTo>
                  <a:lnTo>
                    <a:pt x="569" y="5328"/>
                  </a:lnTo>
                  <a:lnTo>
                    <a:pt x="678" y="6291"/>
                  </a:lnTo>
                  <a:lnTo>
                    <a:pt x="746" y="7253"/>
                  </a:lnTo>
                  <a:lnTo>
                    <a:pt x="773" y="7741"/>
                  </a:lnTo>
                  <a:lnTo>
                    <a:pt x="800" y="8216"/>
                  </a:lnTo>
                  <a:lnTo>
                    <a:pt x="1057" y="8229"/>
                  </a:lnTo>
                  <a:lnTo>
                    <a:pt x="1315" y="8216"/>
                  </a:lnTo>
                  <a:lnTo>
                    <a:pt x="1573" y="8188"/>
                  </a:lnTo>
                  <a:lnTo>
                    <a:pt x="1844" y="8148"/>
                  </a:lnTo>
                  <a:lnTo>
                    <a:pt x="2372" y="8053"/>
                  </a:lnTo>
                  <a:lnTo>
                    <a:pt x="2915" y="7931"/>
                  </a:lnTo>
                  <a:lnTo>
                    <a:pt x="3471" y="7809"/>
                  </a:lnTo>
                  <a:lnTo>
                    <a:pt x="4013" y="7687"/>
                  </a:lnTo>
                  <a:lnTo>
                    <a:pt x="4284" y="7646"/>
                  </a:lnTo>
                  <a:lnTo>
                    <a:pt x="4555" y="7606"/>
                  </a:lnTo>
                  <a:lnTo>
                    <a:pt x="4826" y="7592"/>
                  </a:lnTo>
                  <a:lnTo>
                    <a:pt x="5097" y="7578"/>
                  </a:lnTo>
                  <a:lnTo>
                    <a:pt x="3267" y="14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9"/>
            <p:cNvSpPr/>
            <p:nvPr/>
          </p:nvSpPr>
          <p:spPr>
            <a:xfrm>
              <a:off x="7439999" y="4297826"/>
              <a:ext cx="349632" cy="318174"/>
            </a:xfrm>
            <a:custGeom>
              <a:rect b="b" l="l" r="r" t="t"/>
              <a:pathLst>
                <a:path extrusionOk="0" h="13978" w="15360">
                  <a:moveTo>
                    <a:pt x="13760" y="0"/>
                  </a:moveTo>
                  <a:lnTo>
                    <a:pt x="7429" y="1193"/>
                  </a:lnTo>
                  <a:lnTo>
                    <a:pt x="7429" y="1315"/>
                  </a:lnTo>
                  <a:lnTo>
                    <a:pt x="7402" y="1776"/>
                  </a:lnTo>
                  <a:lnTo>
                    <a:pt x="7361" y="2251"/>
                  </a:lnTo>
                  <a:lnTo>
                    <a:pt x="7307" y="2752"/>
                  </a:lnTo>
                  <a:lnTo>
                    <a:pt x="7239" y="3254"/>
                  </a:lnTo>
                  <a:lnTo>
                    <a:pt x="7158" y="3769"/>
                  </a:lnTo>
                  <a:lnTo>
                    <a:pt x="7050" y="4284"/>
                  </a:lnTo>
                  <a:lnTo>
                    <a:pt x="6928" y="4813"/>
                  </a:lnTo>
                  <a:lnTo>
                    <a:pt x="6792" y="5328"/>
                  </a:lnTo>
                  <a:lnTo>
                    <a:pt x="6629" y="5830"/>
                  </a:lnTo>
                  <a:lnTo>
                    <a:pt x="6453" y="6331"/>
                  </a:lnTo>
                  <a:lnTo>
                    <a:pt x="6250" y="6806"/>
                  </a:lnTo>
                  <a:lnTo>
                    <a:pt x="6019" y="7267"/>
                  </a:lnTo>
                  <a:lnTo>
                    <a:pt x="5897" y="7497"/>
                  </a:lnTo>
                  <a:lnTo>
                    <a:pt x="5775" y="7700"/>
                  </a:lnTo>
                  <a:lnTo>
                    <a:pt x="5640" y="7917"/>
                  </a:lnTo>
                  <a:lnTo>
                    <a:pt x="5491" y="8121"/>
                  </a:lnTo>
                  <a:lnTo>
                    <a:pt x="5342" y="8310"/>
                  </a:lnTo>
                  <a:lnTo>
                    <a:pt x="5192" y="8500"/>
                  </a:lnTo>
                  <a:lnTo>
                    <a:pt x="5030" y="8677"/>
                  </a:lnTo>
                  <a:lnTo>
                    <a:pt x="4853" y="8839"/>
                  </a:lnTo>
                  <a:lnTo>
                    <a:pt x="4637" y="9029"/>
                  </a:lnTo>
                  <a:lnTo>
                    <a:pt x="4406" y="9192"/>
                  </a:lnTo>
                  <a:lnTo>
                    <a:pt x="4176" y="9341"/>
                  </a:lnTo>
                  <a:lnTo>
                    <a:pt x="3932" y="9490"/>
                  </a:lnTo>
                  <a:lnTo>
                    <a:pt x="3430" y="9761"/>
                  </a:lnTo>
                  <a:lnTo>
                    <a:pt x="2928" y="10019"/>
                  </a:lnTo>
                  <a:lnTo>
                    <a:pt x="2413" y="10263"/>
                  </a:lnTo>
                  <a:lnTo>
                    <a:pt x="2169" y="10398"/>
                  </a:lnTo>
                  <a:lnTo>
                    <a:pt x="1925" y="10547"/>
                  </a:lnTo>
                  <a:lnTo>
                    <a:pt x="1695" y="10696"/>
                  </a:lnTo>
                  <a:lnTo>
                    <a:pt x="1464" y="10859"/>
                  </a:lnTo>
                  <a:lnTo>
                    <a:pt x="1247" y="11035"/>
                  </a:lnTo>
                  <a:lnTo>
                    <a:pt x="1030" y="11225"/>
                  </a:lnTo>
                  <a:lnTo>
                    <a:pt x="908" y="11361"/>
                  </a:lnTo>
                  <a:lnTo>
                    <a:pt x="773" y="11483"/>
                  </a:lnTo>
                  <a:lnTo>
                    <a:pt x="664" y="11632"/>
                  </a:lnTo>
                  <a:lnTo>
                    <a:pt x="556" y="11781"/>
                  </a:lnTo>
                  <a:lnTo>
                    <a:pt x="475" y="11930"/>
                  </a:lnTo>
                  <a:lnTo>
                    <a:pt x="380" y="12079"/>
                  </a:lnTo>
                  <a:lnTo>
                    <a:pt x="312" y="12242"/>
                  </a:lnTo>
                  <a:lnTo>
                    <a:pt x="244" y="12418"/>
                  </a:lnTo>
                  <a:lnTo>
                    <a:pt x="176" y="12581"/>
                  </a:lnTo>
                  <a:lnTo>
                    <a:pt x="136" y="12757"/>
                  </a:lnTo>
                  <a:lnTo>
                    <a:pt x="81" y="12933"/>
                  </a:lnTo>
                  <a:lnTo>
                    <a:pt x="54" y="13110"/>
                  </a:lnTo>
                  <a:lnTo>
                    <a:pt x="14" y="13476"/>
                  </a:lnTo>
                  <a:lnTo>
                    <a:pt x="0" y="13842"/>
                  </a:lnTo>
                  <a:lnTo>
                    <a:pt x="176" y="13882"/>
                  </a:lnTo>
                  <a:lnTo>
                    <a:pt x="366" y="13909"/>
                  </a:lnTo>
                  <a:lnTo>
                    <a:pt x="719" y="13950"/>
                  </a:lnTo>
                  <a:lnTo>
                    <a:pt x="1044" y="13964"/>
                  </a:lnTo>
                  <a:lnTo>
                    <a:pt x="1302" y="13977"/>
                  </a:lnTo>
                  <a:lnTo>
                    <a:pt x="2373" y="13977"/>
                  </a:lnTo>
                  <a:lnTo>
                    <a:pt x="3416" y="13964"/>
                  </a:lnTo>
                  <a:lnTo>
                    <a:pt x="5491" y="13869"/>
                  </a:lnTo>
                  <a:lnTo>
                    <a:pt x="5992" y="13842"/>
                  </a:lnTo>
                  <a:lnTo>
                    <a:pt x="6494" y="13815"/>
                  </a:lnTo>
                  <a:lnTo>
                    <a:pt x="7009" y="13760"/>
                  </a:lnTo>
                  <a:lnTo>
                    <a:pt x="7511" y="13693"/>
                  </a:lnTo>
                  <a:lnTo>
                    <a:pt x="8026" y="13611"/>
                  </a:lnTo>
                  <a:lnTo>
                    <a:pt x="8514" y="13516"/>
                  </a:lnTo>
                  <a:lnTo>
                    <a:pt x="9002" y="13394"/>
                  </a:lnTo>
                  <a:lnTo>
                    <a:pt x="9463" y="13259"/>
                  </a:lnTo>
                  <a:lnTo>
                    <a:pt x="9734" y="13137"/>
                  </a:lnTo>
                  <a:lnTo>
                    <a:pt x="9842" y="13082"/>
                  </a:lnTo>
                  <a:lnTo>
                    <a:pt x="9951" y="13015"/>
                  </a:lnTo>
                  <a:lnTo>
                    <a:pt x="10032" y="12960"/>
                  </a:lnTo>
                  <a:lnTo>
                    <a:pt x="10100" y="12879"/>
                  </a:lnTo>
                  <a:lnTo>
                    <a:pt x="10168" y="12811"/>
                  </a:lnTo>
                  <a:lnTo>
                    <a:pt x="10208" y="12730"/>
                  </a:lnTo>
                  <a:lnTo>
                    <a:pt x="10303" y="12554"/>
                  </a:lnTo>
                  <a:lnTo>
                    <a:pt x="10385" y="12350"/>
                  </a:lnTo>
                  <a:lnTo>
                    <a:pt x="10547" y="11835"/>
                  </a:lnTo>
                  <a:lnTo>
                    <a:pt x="10615" y="11591"/>
                  </a:lnTo>
                  <a:lnTo>
                    <a:pt x="10710" y="11374"/>
                  </a:lnTo>
                  <a:lnTo>
                    <a:pt x="10818" y="11185"/>
                  </a:lnTo>
                  <a:lnTo>
                    <a:pt x="10940" y="11022"/>
                  </a:lnTo>
                  <a:lnTo>
                    <a:pt x="11008" y="10940"/>
                  </a:lnTo>
                  <a:lnTo>
                    <a:pt x="11076" y="10873"/>
                  </a:lnTo>
                  <a:lnTo>
                    <a:pt x="11171" y="10805"/>
                  </a:lnTo>
                  <a:lnTo>
                    <a:pt x="11252" y="10751"/>
                  </a:lnTo>
                  <a:lnTo>
                    <a:pt x="11361" y="10683"/>
                  </a:lnTo>
                  <a:lnTo>
                    <a:pt x="11469" y="10642"/>
                  </a:lnTo>
                  <a:lnTo>
                    <a:pt x="11713" y="10547"/>
                  </a:lnTo>
                  <a:lnTo>
                    <a:pt x="12161" y="10412"/>
                  </a:lnTo>
                  <a:lnTo>
                    <a:pt x="12608" y="10290"/>
                  </a:lnTo>
                  <a:lnTo>
                    <a:pt x="13516" y="10059"/>
                  </a:lnTo>
                  <a:lnTo>
                    <a:pt x="14438" y="9829"/>
                  </a:lnTo>
                  <a:lnTo>
                    <a:pt x="14899" y="9707"/>
                  </a:lnTo>
                  <a:lnTo>
                    <a:pt x="15360" y="9585"/>
                  </a:lnTo>
                  <a:lnTo>
                    <a:pt x="15211" y="8568"/>
                  </a:lnTo>
                  <a:lnTo>
                    <a:pt x="15048" y="7565"/>
                  </a:lnTo>
                  <a:lnTo>
                    <a:pt x="14723" y="5558"/>
                  </a:lnTo>
                  <a:lnTo>
                    <a:pt x="14479" y="4176"/>
                  </a:lnTo>
                  <a:lnTo>
                    <a:pt x="13950" y="4271"/>
                  </a:lnTo>
                  <a:lnTo>
                    <a:pt x="13381" y="4352"/>
                  </a:lnTo>
                  <a:lnTo>
                    <a:pt x="12811" y="4420"/>
                  </a:lnTo>
                  <a:lnTo>
                    <a:pt x="12283" y="4460"/>
                  </a:lnTo>
                  <a:lnTo>
                    <a:pt x="12133" y="3837"/>
                  </a:lnTo>
                  <a:lnTo>
                    <a:pt x="12011" y="3227"/>
                  </a:lnTo>
                  <a:lnTo>
                    <a:pt x="11957" y="2928"/>
                  </a:lnTo>
                  <a:lnTo>
                    <a:pt x="11917" y="2630"/>
                  </a:lnTo>
                  <a:lnTo>
                    <a:pt x="11889" y="2318"/>
                  </a:lnTo>
                  <a:lnTo>
                    <a:pt x="11889" y="1993"/>
                  </a:lnTo>
                  <a:lnTo>
                    <a:pt x="12079" y="1939"/>
                  </a:lnTo>
                  <a:lnTo>
                    <a:pt x="12283" y="1898"/>
                  </a:lnTo>
                  <a:lnTo>
                    <a:pt x="12703" y="1844"/>
                  </a:lnTo>
                  <a:lnTo>
                    <a:pt x="13123" y="1790"/>
                  </a:lnTo>
                  <a:lnTo>
                    <a:pt x="13326" y="1763"/>
                  </a:lnTo>
                  <a:lnTo>
                    <a:pt x="13516" y="1722"/>
                  </a:lnTo>
                  <a:lnTo>
                    <a:pt x="13774" y="1654"/>
                  </a:lnTo>
                  <a:lnTo>
                    <a:pt x="14031" y="1586"/>
                  </a:lnTo>
                  <a:lnTo>
                    <a:pt x="13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9"/>
            <p:cNvSpPr/>
            <p:nvPr/>
          </p:nvSpPr>
          <p:spPr>
            <a:xfrm>
              <a:off x="7710612" y="4333926"/>
              <a:ext cx="58955" cy="65442"/>
            </a:xfrm>
            <a:custGeom>
              <a:rect b="b" l="l" r="r" t="t"/>
              <a:pathLst>
                <a:path extrusionOk="0" h="2875" w="2590">
                  <a:moveTo>
                    <a:pt x="2142" y="0"/>
                  </a:moveTo>
                  <a:lnTo>
                    <a:pt x="1885" y="68"/>
                  </a:lnTo>
                  <a:lnTo>
                    <a:pt x="1627" y="136"/>
                  </a:lnTo>
                  <a:lnTo>
                    <a:pt x="1437" y="177"/>
                  </a:lnTo>
                  <a:lnTo>
                    <a:pt x="1234" y="204"/>
                  </a:lnTo>
                  <a:lnTo>
                    <a:pt x="814" y="258"/>
                  </a:lnTo>
                  <a:lnTo>
                    <a:pt x="394" y="312"/>
                  </a:lnTo>
                  <a:lnTo>
                    <a:pt x="190" y="353"/>
                  </a:lnTo>
                  <a:lnTo>
                    <a:pt x="0" y="407"/>
                  </a:lnTo>
                  <a:lnTo>
                    <a:pt x="0" y="732"/>
                  </a:lnTo>
                  <a:lnTo>
                    <a:pt x="28" y="1044"/>
                  </a:lnTo>
                  <a:lnTo>
                    <a:pt x="68" y="1342"/>
                  </a:lnTo>
                  <a:lnTo>
                    <a:pt x="122" y="1641"/>
                  </a:lnTo>
                  <a:lnTo>
                    <a:pt x="244" y="2251"/>
                  </a:lnTo>
                  <a:lnTo>
                    <a:pt x="394" y="2874"/>
                  </a:lnTo>
                  <a:lnTo>
                    <a:pt x="922" y="2834"/>
                  </a:lnTo>
                  <a:lnTo>
                    <a:pt x="1492" y="2766"/>
                  </a:lnTo>
                  <a:lnTo>
                    <a:pt x="2061" y="2685"/>
                  </a:lnTo>
                  <a:lnTo>
                    <a:pt x="2590" y="2590"/>
                  </a:lnTo>
                  <a:lnTo>
                    <a:pt x="2142" y="0"/>
                  </a:lnTo>
                  <a:close/>
                </a:path>
              </a:pathLst>
            </a:custGeom>
            <a:solidFill>
              <a:srgbClr val="47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9"/>
            <p:cNvSpPr/>
            <p:nvPr/>
          </p:nvSpPr>
          <p:spPr>
            <a:xfrm>
              <a:off x="7439999" y="4515974"/>
              <a:ext cx="354276" cy="135505"/>
            </a:xfrm>
            <a:custGeom>
              <a:rect b="b" l="l" r="r" t="t"/>
              <a:pathLst>
                <a:path extrusionOk="0" h="5953" w="15564">
                  <a:moveTo>
                    <a:pt x="15360" y="1"/>
                  </a:moveTo>
                  <a:lnTo>
                    <a:pt x="14899" y="123"/>
                  </a:lnTo>
                  <a:lnTo>
                    <a:pt x="14438" y="245"/>
                  </a:lnTo>
                  <a:lnTo>
                    <a:pt x="13516" y="475"/>
                  </a:lnTo>
                  <a:lnTo>
                    <a:pt x="12608" y="706"/>
                  </a:lnTo>
                  <a:lnTo>
                    <a:pt x="12161" y="828"/>
                  </a:lnTo>
                  <a:lnTo>
                    <a:pt x="11713" y="963"/>
                  </a:lnTo>
                  <a:lnTo>
                    <a:pt x="11469" y="1058"/>
                  </a:lnTo>
                  <a:lnTo>
                    <a:pt x="11361" y="1099"/>
                  </a:lnTo>
                  <a:lnTo>
                    <a:pt x="11252" y="1167"/>
                  </a:lnTo>
                  <a:lnTo>
                    <a:pt x="11171" y="1221"/>
                  </a:lnTo>
                  <a:lnTo>
                    <a:pt x="11076" y="1289"/>
                  </a:lnTo>
                  <a:lnTo>
                    <a:pt x="11008" y="1356"/>
                  </a:lnTo>
                  <a:lnTo>
                    <a:pt x="10940" y="1438"/>
                  </a:lnTo>
                  <a:lnTo>
                    <a:pt x="10818" y="1601"/>
                  </a:lnTo>
                  <a:lnTo>
                    <a:pt x="10710" y="1790"/>
                  </a:lnTo>
                  <a:lnTo>
                    <a:pt x="10615" y="2007"/>
                  </a:lnTo>
                  <a:lnTo>
                    <a:pt x="10547" y="2251"/>
                  </a:lnTo>
                  <a:lnTo>
                    <a:pt x="10385" y="2766"/>
                  </a:lnTo>
                  <a:lnTo>
                    <a:pt x="10303" y="2970"/>
                  </a:lnTo>
                  <a:lnTo>
                    <a:pt x="10208" y="3146"/>
                  </a:lnTo>
                  <a:lnTo>
                    <a:pt x="10168" y="3227"/>
                  </a:lnTo>
                  <a:lnTo>
                    <a:pt x="10100" y="3295"/>
                  </a:lnTo>
                  <a:lnTo>
                    <a:pt x="10032" y="3376"/>
                  </a:lnTo>
                  <a:lnTo>
                    <a:pt x="9951" y="3431"/>
                  </a:lnTo>
                  <a:lnTo>
                    <a:pt x="9842" y="3498"/>
                  </a:lnTo>
                  <a:lnTo>
                    <a:pt x="9734" y="3553"/>
                  </a:lnTo>
                  <a:lnTo>
                    <a:pt x="9463" y="3675"/>
                  </a:lnTo>
                  <a:lnTo>
                    <a:pt x="9002" y="3810"/>
                  </a:lnTo>
                  <a:lnTo>
                    <a:pt x="8514" y="3932"/>
                  </a:lnTo>
                  <a:lnTo>
                    <a:pt x="8026" y="4027"/>
                  </a:lnTo>
                  <a:lnTo>
                    <a:pt x="7511" y="4109"/>
                  </a:lnTo>
                  <a:lnTo>
                    <a:pt x="7009" y="4176"/>
                  </a:lnTo>
                  <a:lnTo>
                    <a:pt x="6494" y="4231"/>
                  </a:lnTo>
                  <a:lnTo>
                    <a:pt x="5992" y="4258"/>
                  </a:lnTo>
                  <a:lnTo>
                    <a:pt x="5491" y="4285"/>
                  </a:lnTo>
                  <a:lnTo>
                    <a:pt x="3416" y="4380"/>
                  </a:lnTo>
                  <a:lnTo>
                    <a:pt x="2373" y="4393"/>
                  </a:lnTo>
                  <a:lnTo>
                    <a:pt x="1302" y="4393"/>
                  </a:lnTo>
                  <a:lnTo>
                    <a:pt x="1044" y="4380"/>
                  </a:lnTo>
                  <a:lnTo>
                    <a:pt x="719" y="4366"/>
                  </a:lnTo>
                  <a:lnTo>
                    <a:pt x="366" y="4325"/>
                  </a:lnTo>
                  <a:lnTo>
                    <a:pt x="176" y="4298"/>
                  </a:lnTo>
                  <a:lnTo>
                    <a:pt x="0" y="4258"/>
                  </a:lnTo>
                  <a:lnTo>
                    <a:pt x="14" y="4597"/>
                  </a:lnTo>
                  <a:lnTo>
                    <a:pt x="54" y="4935"/>
                  </a:lnTo>
                  <a:lnTo>
                    <a:pt x="109" y="5274"/>
                  </a:lnTo>
                  <a:lnTo>
                    <a:pt x="204" y="5586"/>
                  </a:lnTo>
                  <a:lnTo>
                    <a:pt x="2020" y="5776"/>
                  </a:lnTo>
                  <a:lnTo>
                    <a:pt x="2942" y="5844"/>
                  </a:lnTo>
                  <a:lnTo>
                    <a:pt x="3877" y="5912"/>
                  </a:lnTo>
                  <a:lnTo>
                    <a:pt x="4799" y="5952"/>
                  </a:lnTo>
                  <a:lnTo>
                    <a:pt x="5721" y="5952"/>
                  </a:lnTo>
                  <a:lnTo>
                    <a:pt x="6182" y="5939"/>
                  </a:lnTo>
                  <a:lnTo>
                    <a:pt x="6643" y="5912"/>
                  </a:lnTo>
                  <a:lnTo>
                    <a:pt x="7090" y="5884"/>
                  </a:lnTo>
                  <a:lnTo>
                    <a:pt x="7551" y="5830"/>
                  </a:lnTo>
                  <a:lnTo>
                    <a:pt x="8487" y="5708"/>
                  </a:lnTo>
                  <a:lnTo>
                    <a:pt x="8948" y="5640"/>
                  </a:lnTo>
                  <a:lnTo>
                    <a:pt x="9178" y="5586"/>
                  </a:lnTo>
                  <a:lnTo>
                    <a:pt x="9395" y="5532"/>
                  </a:lnTo>
                  <a:lnTo>
                    <a:pt x="9598" y="5478"/>
                  </a:lnTo>
                  <a:lnTo>
                    <a:pt x="9815" y="5396"/>
                  </a:lnTo>
                  <a:lnTo>
                    <a:pt x="10005" y="5301"/>
                  </a:lnTo>
                  <a:lnTo>
                    <a:pt x="10195" y="5193"/>
                  </a:lnTo>
                  <a:lnTo>
                    <a:pt x="10371" y="5071"/>
                  </a:lnTo>
                  <a:lnTo>
                    <a:pt x="10534" y="4935"/>
                  </a:lnTo>
                  <a:lnTo>
                    <a:pt x="10696" y="4759"/>
                  </a:lnTo>
                  <a:lnTo>
                    <a:pt x="10832" y="4569"/>
                  </a:lnTo>
                  <a:lnTo>
                    <a:pt x="10954" y="4380"/>
                  </a:lnTo>
                  <a:lnTo>
                    <a:pt x="11076" y="4176"/>
                  </a:lnTo>
                  <a:lnTo>
                    <a:pt x="11185" y="3959"/>
                  </a:lnTo>
                  <a:lnTo>
                    <a:pt x="11279" y="3742"/>
                  </a:lnTo>
                  <a:lnTo>
                    <a:pt x="11388" y="3512"/>
                  </a:lnTo>
                  <a:lnTo>
                    <a:pt x="11483" y="3295"/>
                  </a:lnTo>
                  <a:lnTo>
                    <a:pt x="11605" y="3092"/>
                  </a:lnTo>
                  <a:lnTo>
                    <a:pt x="11727" y="2902"/>
                  </a:lnTo>
                  <a:lnTo>
                    <a:pt x="11862" y="2726"/>
                  </a:lnTo>
                  <a:lnTo>
                    <a:pt x="11930" y="2658"/>
                  </a:lnTo>
                  <a:lnTo>
                    <a:pt x="11998" y="2604"/>
                  </a:lnTo>
                  <a:lnTo>
                    <a:pt x="12066" y="2549"/>
                  </a:lnTo>
                  <a:lnTo>
                    <a:pt x="12133" y="2509"/>
                  </a:lnTo>
                  <a:lnTo>
                    <a:pt x="12201" y="2482"/>
                  </a:lnTo>
                  <a:lnTo>
                    <a:pt x="12283" y="2455"/>
                  </a:lnTo>
                  <a:lnTo>
                    <a:pt x="12445" y="2427"/>
                  </a:lnTo>
                  <a:lnTo>
                    <a:pt x="13340" y="2427"/>
                  </a:lnTo>
                  <a:lnTo>
                    <a:pt x="13611" y="2441"/>
                  </a:lnTo>
                  <a:lnTo>
                    <a:pt x="13896" y="2455"/>
                  </a:lnTo>
                  <a:lnTo>
                    <a:pt x="14194" y="2468"/>
                  </a:lnTo>
                  <a:lnTo>
                    <a:pt x="14479" y="2455"/>
                  </a:lnTo>
                  <a:lnTo>
                    <a:pt x="14614" y="2441"/>
                  </a:lnTo>
                  <a:lnTo>
                    <a:pt x="14750" y="2427"/>
                  </a:lnTo>
                  <a:lnTo>
                    <a:pt x="14872" y="2387"/>
                  </a:lnTo>
                  <a:lnTo>
                    <a:pt x="14994" y="2360"/>
                  </a:lnTo>
                  <a:lnTo>
                    <a:pt x="15102" y="2305"/>
                  </a:lnTo>
                  <a:lnTo>
                    <a:pt x="15197" y="2238"/>
                  </a:lnTo>
                  <a:lnTo>
                    <a:pt x="15292" y="2156"/>
                  </a:lnTo>
                  <a:lnTo>
                    <a:pt x="15374" y="2075"/>
                  </a:lnTo>
                  <a:lnTo>
                    <a:pt x="15441" y="1980"/>
                  </a:lnTo>
                  <a:lnTo>
                    <a:pt x="15496" y="1885"/>
                  </a:lnTo>
                  <a:lnTo>
                    <a:pt x="15523" y="1790"/>
                  </a:lnTo>
                  <a:lnTo>
                    <a:pt x="15550" y="1682"/>
                  </a:lnTo>
                  <a:lnTo>
                    <a:pt x="15563" y="1573"/>
                  </a:lnTo>
                  <a:lnTo>
                    <a:pt x="15563" y="1465"/>
                  </a:lnTo>
                  <a:lnTo>
                    <a:pt x="15536" y="1234"/>
                  </a:lnTo>
                  <a:lnTo>
                    <a:pt x="15509" y="1004"/>
                  </a:lnTo>
                  <a:lnTo>
                    <a:pt x="15468" y="760"/>
                  </a:lnTo>
                  <a:lnTo>
                    <a:pt x="15428" y="516"/>
                  </a:lnTo>
                  <a:lnTo>
                    <a:pt x="15360" y="1"/>
                  </a:lnTo>
                  <a:close/>
                </a:path>
              </a:pathLst>
            </a:custGeom>
            <a:solidFill>
              <a:srgbClr val="47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9"/>
            <p:cNvSpPr/>
            <p:nvPr/>
          </p:nvSpPr>
          <p:spPr>
            <a:xfrm>
              <a:off x="7935862" y="3984625"/>
              <a:ext cx="181485" cy="238870"/>
            </a:xfrm>
            <a:custGeom>
              <a:rect b="b" l="l" r="r" t="t"/>
              <a:pathLst>
                <a:path extrusionOk="0" h="10494" w="7973">
                  <a:moveTo>
                    <a:pt x="2468" y="0"/>
                  </a:moveTo>
                  <a:lnTo>
                    <a:pt x="2333" y="122"/>
                  </a:lnTo>
                  <a:lnTo>
                    <a:pt x="2184" y="258"/>
                  </a:lnTo>
                  <a:lnTo>
                    <a:pt x="1872" y="502"/>
                  </a:lnTo>
                  <a:lnTo>
                    <a:pt x="1546" y="732"/>
                  </a:lnTo>
                  <a:lnTo>
                    <a:pt x="1221" y="963"/>
                  </a:lnTo>
                  <a:lnTo>
                    <a:pt x="896" y="1193"/>
                  </a:lnTo>
                  <a:lnTo>
                    <a:pt x="584" y="1437"/>
                  </a:lnTo>
                  <a:lnTo>
                    <a:pt x="448" y="1573"/>
                  </a:lnTo>
                  <a:lnTo>
                    <a:pt x="313" y="1695"/>
                  </a:lnTo>
                  <a:lnTo>
                    <a:pt x="191" y="1844"/>
                  </a:lnTo>
                  <a:lnTo>
                    <a:pt x="82" y="1993"/>
                  </a:lnTo>
                  <a:lnTo>
                    <a:pt x="1" y="1993"/>
                  </a:lnTo>
                  <a:lnTo>
                    <a:pt x="625" y="3254"/>
                  </a:lnTo>
                  <a:lnTo>
                    <a:pt x="1262" y="4501"/>
                  </a:lnTo>
                  <a:lnTo>
                    <a:pt x="1899" y="5708"/>
                  </a:lnTo>
                  <a:lnTo>
                    <a:pt x="2509" y="6860"/>
                  </a:lnTo>
                  <a:lnTo>
                    <a:pt x="3105" y="7917"/>
                  </a:lnTo>
                  <a:lnTo>
                    <a:pt x="3648" y="8880"/>
                  </a:lnTo>
                  <a:lnTo>
                    <a:pt x="4542" y="10425"/>
                  </a:lnTo>
                  <a:lnTo>
                    <a:pt x="4570" y="10466"/>
                  </a:lnTo>
                  <a:lnTo>
                    <a:pt x="4583" y="10479"/>
                  </a:lnTo>
                  <a:lnTo>
                    <a:pt x="4610" y="10493"/>
                  </a:lnTo>
                  <a:lnTo>
                    <a:pt x="4637" y="10479"/>
                  </a:lnTo>
                  <a:lnTo>
                    <a:pt x="4705" y="10452"/>
                  </a:lnTo>
                  <a:lnTo>
                    <a:pt x="4773" y="10398"/>
                  </a:lnTo>
                  <a:lnTo>
                    <a:pt x="4841" y="10317"/>
                  </a:lnTo>
                  <a:lnTo>
                    <a:pt x="4922" y="10208"/>
                  </a:lnTo>
                  <a:lnTo>
                    <a:pt x="5085" y="9937"/>
                  </a:lnTo>
                  <a:lnTo>
                    <a:pt x="5261" y="9653"/>
                  </a:lnTo>
                  <a:lnTo>
                    <a:pt x="5451" y="9368"/>
                  </a:lnTo>
                  <a:lnTo>
                    <a:pt x="5546" y="9246"/>
                  </a:lnTo>
                  <a:lnTo>
                    <a:pt x="5641" y="9137"/>
                  </a:lnTo>
                  <a:lnTo>
                    <a:pt x="5722" y="9056"/>
                  </a:lnTo>
                  <a:lnTo>
                    <a:pt x="5817" y="9002"/>
                  </a:lnTo>
                  <a:lnTo>
                    <a:pt x="6115" y="8826"/>
                  </a:lnTo>
                  <a:lnTo>
                    <a:pt x="6427" y="8636"/>
                  </a:lnTo>
                  <a:lnTo>
                    <a:pt x="6725" y="8419"/>
                  </a:lnTo>
                  <a:lnTo>
                    <a:pt x="7010" y="8202"/>
                  </a:lnTo>
                  <a:lnTo>
                    <a:pt x="7538" y="7768"/>
                  </a:lnTo>
                  <a:lnTo>
                    <a:pt x="7972" y="7402"/>
                  </a:lnTo>
                  <a:lnTo>
                    <a:pt x="2468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9"/>
            <p:cNvSpPr/>
            <p:nvPr/>
          </p:nvSpPr>
          <p:spPr>
            <a:xfrm>
              <a:off x="8089230" y="4148168"/>
              <a:ext cx="87977" cy="86725"/>
            </a:xfrm>
            <a:custGeom>
              <a:rect b="b" l="l" r="r" t="t"/>
              <a:pathLst>
                <a:path extrusionOk="0" h="3810" w="3865">
                  <a:moveTo>
                    <a:pt x="2021" y="0"/>
                  </a:moveTo>
                  <a:lnTo>
                    <a:pt x="1492" y="407"/>
                  </a:lnTo>
                  <a:lnTo>
                    <a:pt x="963" y="814"/>
                  </a:lnTo>
                  <a:lnTo>
                    <a:pt x="462" y="1247"/>
                  </a:lnTo>
                  <a:lnTo>
                    <a:pt x="1" y="1654"/>
                  </a:lnTo>
                  <a:lnTo>
                    <a:pt x="96" y="1871"/>
                  </a:lnTo>
                  <a:lnTo>
                    <a:pt x="231" y="2156"/>
                  </a:lnTo>
                  <a:lnTo>
                    <a:pt x="394" y="2495"/>
                  </a:lnTo>
                  <a:lnTo>
                    <a:pt x="597" y="2834"/>
                  </a:lnTo>
                  <a:lnTo>
                    <a:pt x="800" y="3159"/>
                  </a:lnTo>
                  <a:lnTo>
                    <a:pt x="909" y="3308"/>
                  </a:lnTo>
                  <a:lnTo>
                    <a:pt x="1017" y="3444"/>
                  </a:lnTo>
                  <a:lnTo>
                    <a:pt x="1126" y="3552"/>
                  </a:lnTo>
                  <a:lnTo>
                    <a:pt x="1234" y="3661"/>
                  </a:lnTo>
                  <a:lnTo>
                    <a:pt x="1329" y="3728"/>
                  </a:lnTo>
                  <a:lnTo>
                    <a:pt x="1424" y="3769"/>
                  </a:lnTo>
                  <a:lnTo>
                    <a:pt x="1533" y="3810"/>
                  </a:lnTo>
                  <a:lnTo>
                    <a:pt x="1804" y="3810"/>
                  </a:lnTo>
                  <a:lnTo>
                    <a:pt x="1939" y="3783"/>
                  </a:lnTo>
                  <a:lnTo>
                    <a:pt x="2088" y="3728"/>
                  </a:lnTo>
                  <a:lnTo>
                    <a:pt x="2251" y="3674"/>
                  </a:lnTo>
                  <a:lnTo>
                    <a:pt x="2414" y="3593"/>
                  </a:lnTo>
                  <a:lnTo>
                    <a:pt x="2576" y="3511"/>
                  </a:lnTo>
                  <a:lnTo>
                    <a:pt x="2915" y="3308"/>
                  </a:lnTo>
                  <a:lnTo>
                    <a:pt x="3254" y="3078"/>
                  </a:lnTo>
                  <a:lnTo>
                    <a:pt x="3566" y="2847"/>
                  </a:lnTo>
                  <a:lnTo>
                    <a:pt x="3864" y="260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47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9"/>
            <p:cNvSpPr/>
            <p:nvPr/>
          </p:nvSpPr>
          <p:spPr>
            <a:xfrm>
              <a:off x="7952523" y="4115459"/>
              <a:ext cx="290723" cy="470000"/>
            </a:xfrm>
            <a:custGeom>
              <a:rect b="b" l="l" r="r" t="t"/>
              <a:pathLst>
                <a:path extrusionOk="0" h="20648" w="12772">
                  <a:moveTo>
                    <a:pt x="7023" y="0"/>
                  </a:moveTo>
                  <a:lnTo>
                    <a:pt x="1696" y="3769"/>
                  </a:lnTo>
                  <a:lnTo>
                    <a:pt x="1723" y="3918"/>
                  </a:lnTo>
                  <a:lnTo>
                    <a:pt x="1750" y="4067"/>
                  </a:lnTo>
                  <a:lnTo>
                    <a:pt x="1831" y="4379"/>
                  </a:lnTo>
                  <a:lnTo>
                    <a:pt x="1953" y="4691"/>
                  </a:lnTo>
                  <a:lnTo>
                    <a:pt x="2075" y="5016"/>
                  </a:lnTo>
                  <a:lnTo>
                    <a:pt x="2360" y="5640"/>
                  </a:lnTo>
                  <a:lnTo>
                    <a:pt x="2495" y="5938"/>
                  </a:lnTo>
                  <a:lnTo>
                    <a:pt x="2590" y="6223"/>
                  </a:lnTo>
                  <a:lnTo>
                    <a:pt x="2726" y="6738"/>
                  </a:lnTo>
                  <a:lnTo>
                    <a:pt x="2848" y="7267"/>
                  </a:lnTo>
                  <a:lnTo>
                    <a:pt x="2956" y="7795"/>
                  </a:lnTo>
                  <a:lnTo>
                    <a:pt x="3038" y="8338"/>
                  </a:lnTo>
                  <a:lnTo>
                    <a:pt x="3105" y="8880"/>
                  </a:lnTo>
                  <a:lnTo>
                    <a:pt x="3146" y="9409"/>
                  </a:lnTo>
                  <a:lnTo>
                    <a:pt x="3160" y="9680"/>
                  </a:lnTo>
                  <a:lnTo>
                    <a:pt x="3160" y="9937"/>
                  </a:lnTo>
                  <a:lnTo>
                    <a:pt x="3146" y="10195"/>
                  </a:lnTo>
                  <a:lnTo>
                    <a:pt x="3133" y="10466"/>
                  </a:lnTo>
                  <a:lnTo>
                    <a:pt x="3078" y="11008"/>
                  </a:lnTo>
                  <a:lnTo>
                    <a:pt x="2983" y="11564"/>
                  </a:lnTo>
                  <a:lnTo>
                    <a:pt x="2875" y="12093"/>
                  </a:lnTo>
                  <a:lnTo>
                    <a:pt x="2739" y="12621"/>
                  </a:lnTo>
                  <a:lnTo>
                    <a:pt x="2577" y="13137"/>
                  </a:lnTo>
                  <a:lnTo>
                    <a:pt x="2401" y="13652"/>
                  </a:lnTo>
                  <a:lnTo>
                    <a:pt x="2211" y="14167"/>
                  </a:lnTo>
                  <a:lnTo>
                    <a:pt x="2007" y="14669"/>
                  </a:lnTo>
                  <a:lnTo>
                    <a:pt x="1790" y="15170"/>
                  </a:lnTo>
                  <a:lnTo>
                    <a:pt x="1574" y="15658"/>
                  </a:lnTo>
                  <a:lnTo>
                    <a:pt x="1113" y="16648"/>
                  </a:lnTo>
                  <a:lnTo>
                    <a:pt x="652" y="17637"/>
                  </a:lnTo>
                  <a:lnTo>
                    <a:pt x="421" y="18139"/>
                  </a:lnTo>
                  <a:lnTo>
                    <a:pt x="204" y="18641"/>
                  </a:lnTo>
                  <a:lnTo>
                    <a:pt x="123" y="18858"/>
                  </a:lnTo>
                  <a:lnTo>
                    <a:pt x="69" y="19102"/>
                  </a:lnTo>
                  <a:lnTo>
                    <a:pt x="28" y="19359"/>
                  </a:lnTo>
                  <a:lnTo>
                    <a:pt x="1" y="19617"/>
                  </a:lnTo>
                  <a:lnTo>
                    <a:pt x="1" y="19874"/>
                  </a:lnTo>
                  <a:lnTo>
                    <a:pt x="15" y="20145"/>
                  </a:lnTo>
                  <a:lnTo>
                    <a:pt x="55" y="20390"/>
                  </a:lnTo>
                  <a:lnTo>
                    <a:pt x="123" y="20647"/>
                  </a:lnTo>
                  <a:lnTo>
                    <a:pt x="896" y="20430"/>
                  </a:lnTo>
                  <a:lnTo>
                    <a:pt x="1641" y="20213"/>
                  </a:lnTo>
                  <a:lnTo>
                    <a:pt x="2387" y="19996"/>
                  </a:lnTo>
                  <a:lnTo>
                    <a:pt x="2753" y="19874"/>
                  </a:lnTo>
                  <a:lnTo>
                    <a:pt x="3119" y="19739"/>
                  </a:lnTo>
                  <a:lnTo>
                    <a:pt x="3485" y="19603"/>
                  </a:lnTo>
                  <a:lnTo>
                    <a:pt x="3851" y="19454"/>
                  </a:lnTo>
                  <a:lnTo>
                    <a:pt x="4217" y="19278"/>
                  </a:lnTo>
                  <a:lnTo>
                    <a:pt x="4570" y="19102"/>
                  </a:lnTo>
                  <a:lnTo>
                    <a:pt x="4936" y="18912"/>
                  </a:lnTo>
                  <a:lnTo>
                    <a:pt x="5302" y="18708"/>
                  </a:lnTo>
                  <a:lnTo>
                    <a:pt x="5654" y="18478"/>
                  </a:lnTo>
                  <a:lnTo>
                    <a:pt x="6007" y="18234"/>
                  </a:lnTo>
                  <a:lnTo>
                    <a:pt x="6305" y="18017"/>
                  </a:lnTo>
                  <a:lnTo>
                    <a:pt x="6562" y="17787"/>
                  </a:lnTo>
                  <a:lnTo>
                    <a:pt x="6820" y="17543"/>
                  </a:lnTo>
                  <a:lnTo>
                    <a:pt x="7051" y="17285"/>
                  </a:lnTo>
                  <a:lnTo>
                    <a:pt x="7281" y="17014"/>
                  </a:lnTo>
                  <a:lnTo>
                    <a:pt x="7484" y="16729"/>
                  </a:lnTo>
                  <a:lnTo>
                    <a:pt x="7661" y="16444"/>
                  </a:lnTo>
                  <a:lnTo>
                    <a:pt x="7837" y="16133"/>
                  </a:lnTo>
                  <a:lnTo>
                    <a:pt x="7986" y="15821"/>
                  </a:lnTo>
                  <a:lnTo>
                    <a:pt x="8121" y="15496"/>
                  </a:lnTo>
                  <a:lnTo>
                    <a:pt x="8244" y="15170"/>
                  </a:lnTo>
                  <a:lnTo>
                    <a:pt x="8352" y="14831"/>
                  </a:lnTo>
                  <a:lnTo>
                    <a:pt x="8433" y="14492"/>
                  </a:lnTo>
                  <a:lnTo>
                    <a:pt x="8515" y="14153"/>
                  </a:lnTo>
                  <a:lnTo>
                    <a:pt x="8569" y="13801"/>
                  </a:lnTo>
                  <a:lnTo>
                    <a:pt x="8596" y="13448"/>
                  </a:lnTo>
                  <a:lnTo>
                    <a:pt x="8650" y="12662"/>
                  </a:lnTo>
                  <a:lnTo>
                    <a:pt x="8677" y="12310"/>
                  </a:lnTo>
                  <a:lnTo>
                    <a:pt x="8704" y="11998"/>
                  </a:lnTo>
                  <a:lnTo>
                    <a:pt x="8745" y="11700"/>
                  </a:lnTo>
                  <a:lnTo>
                    <a:pt x="8799" y="11442"/>
                  </a:lnTo>
                  <a:lnTo>
                    <a:pt x="8867" y="11198"/>
                  </a:lnTo>
                  <a:lnTo>
                    <a:pt x="8948" y="10968"/>
                  </a:lnTo>
                  <a:lnTo>
                    <a:pt x="9016" y="10859"/>
                  </a:lnTo>
                  <a:lnTo>
                    <a:pt x="9070" y="10764"/>
                  </a:lnTo>
                  <a:lnTo>
                    <a:pt x="9138" y="10656"/>
                  </a:lnTo>
                  <a:lnTo>
                    <a:pt x="9220" y="10561"/>
                  </a:lnTo>
                  <a:lnTo>
                    <a:pt x="9301" y="10480"/>
                  </a:lnTo>
                  <a:lnTo>
                    <a:pt x="9396" y="10385"/>
                  </a:lnTo>
                  <a:lnTo>
                    <a:pt x="9613" y="10208"/>
                  </a:lnTo>
                  <a:lnTo>
                    <a:pt x="9884" y="10059"/>
                  </a:lnTo>
                  <a:lnTo>
                    <a:pt x="10182" y="9897"/>
                  </a:lnTo>
                  <a:lnTo>
                    <a:pt x="10548" y="9747"/>
                  </a:lnTo>
                  <a:lnTo>
                    <a:pt x="10955" y="9598"/>
                  </a:lnTo>
                  <a:lnTo>
                    <a:pt x="11240" y="9503"/>
                  </a:lnTo>
                  <a:lnTo>
                    <a:pt x="11538" y="9368"/>
                  </a:lnTo>
                  <a:lnTo>
                    <a:pt x="11823" y="9192"/>
                  </a:lnTo>
                  <a:lnTo>
                    <a:pt x="11972" y="9097"/>
                  </a:lnTo>
                  <a:lnTo>
                    <a:pt x="12107" y="8988"/>
                  </a:lnTo>
                  <a:lnTo>
                    <a:pt x="12243" y="8880"/>
                  </a:lnTo>
                  <a:lnTo>
                    <a:pt x="12365" y="8771"/>
                  </a:lnTo>
                  <a:lnTo>
                    <a:pt x="12473" y="8649"/>
                  </a:lnTo>
                  <a:lnTo>
                    <a:pt x="12568" y="8527"/>
                  </a:lnTo>
                  <a:lnTo>
                    <a:pt x="12636" y="8392"/>
                  </a:lnTo>
                  <a:lnTo>
                    <a:pt x="12704" y="8270"/>
                  </a:lnTo>
                  <a:lnTo>
                    <a:pt x="12744" y="8134"/>
                  </a:lnTo>
                  <a:lnTo>
                    <a:pt x="12771" y="7999"/>
                  </a:lnTo>
                  <a:lnTo>
                    <a:pt x="12541" y="7646"/>
                  </a:lnTo>
                  <a:lnTo>
                    <a:pt x="12283" y="7307"/>
                  </a:lnTo>
                  <a:lnTo>
                    <a:pt x="12039" y="6995"/>
                  </a:lnTo>
                  <a:lnTo>
                    <a:pt x="11795" y="6697"/>
                  </a:lnTo>
                  <a:lnTo>
                    <a:pt x="11009" y="5613"/>
                  </a:lnTo>
                  <a:lnTo>
                    <a:pt x="9870" y="4040"/>
                  </a:lnTo>
                  <a:lnTo>
                    <a:pt x="9572" y="4284"/>
                  </a:lnTo>
                  <a:lnTo>
                    <a:pt x="9260" y="4515"/>
                  </a:lnTo>
                  <a:lnTo>
                    <a:pt x="8921" y="4745"/>
                  </a:lnTo>
                  <a:lnTo>
                    <a:pt x="8582" y="4948"/>
                  </a:lnTo>
                  <a:lnTo>
                    <a:pt x="8420" y="5030"/>
                  </a:lnTo>
                  <a:lnTo>
                    <a:pt x="8257" y="5111"/>
                  </a:lnTo>
                  <a:lnTo>
                    <a:pt x="8094" y="5165"/>
                  </a:lnTo>
                  <a:lnTo>
                    <a:pt x="7945" y="5220"/>
                  </a:lnTo>
                  <a:lnTo>
                    <a:pt x="7810" y="5247"/>
                  </a:lnTo>
                  <a:lnTo>
                    <a:pt x="7539" y="5247"/>
                  </a:lnTo>
                  <a:lnTo>
                    <a:pt x="7430" y="5206"/>
                  </a:lnTo>
                  <a:lnTo>
                    <a:pt x="7335" y="5165"/>
                  </a:lnTo>
                  <a:lnTo>
                    <a:pt x="7240" y="5098"/>
                  </a:lnTo>
                  <a:lnTo>
                    <a:pt x="7132" y="4989"/>
                  </a:lnTo>
                  <a:lnTo>
                    <a:pt x="7023" y="4881"/>
                  </a:lnTo>
                  <a:lnTo>
                    <a:pt x="6915" y="4745"/>
                  </a:lnTo>
                  <a:lnTo>
                    <a:pt x="6806" y="4596"/>
                  </a:lnTo>
                  <a:lnTo>
                    <a:pt x="6603" y="4271"/>
                  </a:lnTo>
                  <a:lnTo>
                    <a:pt x="6400" y="3932"/>
                  </a:lnTo>
                  <a:lnTo>
                    <a:pt x="6237" y="3593"/>
                  </a:lnTo>
                  <a:lnTo>
                    <a:pt x="6102" y="3308"/>
                  </a:lnTo>
                  <a:lnTo>
                    <a:pt x="6007" y="3091"/>
                  </a:lnTo>
                  <a:lnTo>
                    <a:pt x="6468" y="2684"/>
                  </a:lnTo>
                  <a:lnTo>
                    <a:pt x="6969" y="2251"/>
                  </a:lnTo>
                  <a:lnTo>
                    <a:pt x="7498" y="1844"/>
                  </a:lnTo>
                  <a:lnTo>
                    <a:pt x="8027" y="1437"/>
                  </a:lnTo>
                  <a:lnTo>
                    <a:pt x="70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9"/>
            <p:cNvSpPr/>
            <p:nvPr/>
          </p:nvSpPr>
          <p:spPr>
            <a:xfrm>
              <a:off x="7955300" y="4297507"/>
              <a:ext cx="300897" cy="310458"/>
            </a:xfrm>
            <a:custGeom>
              <a:rect b="b" l="l" r="r" t="t"/>
              <a:pathLst>
                <a:path extrusionOk="0" h="13639" w="13219">
                  <a:moveTo>
                    <a:pt x="12649" y="1"/>
                  </a:moveTo>
                  <a:lnTo>
                    <a:pt x="12622" y="136"/>
                  </a:lnTo>
                  <a:lnTo>
                    <a:pt x="12582" y="272"/>
                  </a:lnTo>
                  <a:lnTo>
                    <a:pt x="12514" y="394"/>
                  </a:lnTo>
                  <a:lnTo>
                    <a:pt x="12446" y="529"/>
                  </a:lnTo>
                  <a:lnTo>
                    <a:pt x="12351" y="651"/>
                  </a:lnTo>
                  <a:lnTo>
                    <a:pt x="12243" y="773"/>
                  </a:lnTo>
                  <a:lnTo>
                    <a:pt x="12121" y="882"/>
                  </a:lnTo>
                  <a:lnTo>
                    <a:pt x="11985" y="990"/>
                  </a:lnTo>
                  <a:lnTo>
                    <a:pt x="11850" y="1099"/>
                  </a:lnTo>
                  <a:lnTo>
                    <a:pt x="11701" y="1194"/>
                  </a:lnTo>
                  <a:lnTo>
                    <a:pt x="11416" y="1370"/>
                  </a:lnTo>
                  <a:lnTo>
                    <a:pt x="11118" y="1505"/>
                  </a:lnTo>
                  <a:lnTo>
                    <a:pt x="10833" y="1600"/>
                  </a:lnTo>
                  <a:lnTo>
                    <a:pt x="10426" y="1749"/>
                  </a:lnTo>
                  <a:lnTo>
                    <a:pt x="10060" y="1899"/>
                  </a:lnTo>
                  <a:lnTo>
                    <a:pt x="9762" y="2061"/>
                  </a:lnTo>
                  <a:lnTo>
                    <a:pt x="9491" y="2210"/>
                  </a:lnTo>
                  <a:lnTo>
                    <a:pt x="9274" y="2387"/>
                  </a:lnTo>
                  <a:lnTo>
                    <a:pt x="9179" y="2482"/>
                  </a:lnTo>
                  <a:lnTo>
                    <a:pt x="9098" y="2563"/>
                  </a:lnTo>
                  <a:lnTo>
                    <a:pt x="9016" y="2658"/>
                  </a:lnTo>
                  <a:lnTo>
                    <a:pt x="8948" y="2766"/>
                  </a:lnTo>
                  <a:lnTo>
                    <a:pt x="8894" y="2861"/>
                  </a:lnTo>
                  <a:lnTo>
                    <a:pt x="8826" y="2970"/>
                  </a:lnTo>
                  <a:lnTo>
                    <a:pt x="8745" y="3200"/>
                  </a:lnTo>
                  <a:lnTo>
                    <a:pt x="8677" y="3444"/>
                  </a:lnTo>
                  <a:lnTo>
                    <a:pt x="8623" y="3702"/>
                  </a:lnTo>
                  <a:lnTo>
                    <a:pt x="8582" y="4000"/>
                  </a:lnTo>
                  <a:lnTo>
                    <a:pt x="8555" y="4312"/>
                  </a:lnTo>
                  <a:lnTo>
                    <a:pt x="8528" y="4664"/>
                  </a:lnTo>
                  <a:lnTo>
                    <a:pt x="8474" y="5450"/>
                  </a:lnTo>
                  <a:lnTo>
                    <a:pt x="8447" y="5803"/>
                  </a:lnTo>
                  <a:lnTo>
                    <a:pt x="8393" y="6155"/>
                  </a:lnTo>
                  <a:lnTo>
                    <a:pt x="8311" y="6494"/>
                  </a:lnTo>
                  <a:lnTo>
                    <a:pt x="8230" y="6833"/>
                  </a:lnTo>
                  <a:lnTo>
                    <a:pt x="8122" y="7172"/>
                  </a:lnTo>
                  <a:lnTo>
                    <a:pt x="7999" y="7498"/>
                  </a:lnTo>
                  <a:lnTo>
                    <a:pt x="7864" y="7823"/>
                  </a:lnTo>
                  <a:lnTo>
                    <a:pt x="7715" y="8135"/>
                  </a:lnTo>
                  <a:lnTo>
                    <a:pt x="7539" y="8446"/>
                  </a:lnTo>
                  <a:lnTo>
                    <a:pt x="7362" y="8731"/>
                  </a:lnTo>
                  <a:lnTo>
                    <a:pt x="7159" y="9016"/>
                  </a:lnTo>
                  <a:lnTo>
                    <a:pt x="6929" y="9287"/>
                  </a:lnTo>
                  <a:lnTo>
                    <a:pt x="6698" y="9545"/>
                  </a:lnTo>
                  <a:lnTo>
                    <a:pt x="6440" y="9789"/>
                  </a:lnTo>
                  <a:lnTo>
                    <a:pt x="6183" y="10019"/>
                  </a:lnTo>
                  <a:lnTo>
                    <a:pt x="5885" y="10236"/>
                  </a:lnTo>
                  <a:lnTo>
                    <a:pt x="5532" y="10480"/>
                  </a:lnTo>
                  <a:lnTo>
                    <a:pt x="5180" y="10710"/>
                  </a:lnTo>
                  <a:lnTo>
                    <a:pt x="4814" y="10914"/>
                  </a:lnTo>
                  <a:lnTo>
                    <a:pt x="4448" y="11104"/>
                  </a:lnTo>
                  <a:lnTo>
                    <a:pt x="4095" y="11280"/>
                  </a:lnTo>
                  <a:lnTo>
                    <a:pt x="3729" y="11456"/>
                  </a:lnTo>
                  <a:lnTo>
                    <a:pt x="3363" y="11605"/>
                  </a:lnTo>
                  <a:lnTo>
                    <a:pt x="2997" y="11741"/>
                  </a:lnTo>
                  <a:lnTo>
                    <a:pt x="2631" y="11876"/>
                  </a:lnTo>
                  <a:lnTo>
                    <a:pt x="2265" y="11998"/>
                  </a:lnTo>
                  <a:lnTo>
                    <a:pt x="1519" y="12215"/>
                  </a:lnTo>
                  <a:lnTo>
                    <a:pt x="774" y="12432"/>
                  </a:lnTo>
                  <a:lnTo>
                    <a:pt x="1" y="12649"/>
                  </a:lnTo>
                  <a:lnTo>
                    <a:pt x="69" y="12839"/>
                  </a:lnTo>
                  <a:lnTo>
                    <a:pt x="164" y="13015"/>
                  </a:lnTo>
                  <a:lnTo>
                    <a:pt x="286" y="13178"/>
                  </a:lnTo>
                  <a:lnTo>
                    <a:pt x="408" y="13313"/>
                  </a:lnTo>
                  <a:lnTo>
                    <a:pt x="570" y="13435"/>
                  </a:lnTo>
                  <a:lnTo>
                    <a:pt x="652" y="13490"/>
                  </a:lnTo>
                  <a:lnTo>
                    <a:pt x="747" y="13530"/>
                  </a:lnTo>
                  <a:lnTo>
                    <a:pt x="842" y="13571"/>
                  </a:lnTo>
                  <a:lnTo>
                    <a:pt x="936" y="13598"/>
                  </a:lnTo>
                  <a:lnTo>
                    <a:pt x="1045" y="13625"/>
                  </a:lnTo>
                  <a:lnTo>
                    <a:pt x="1153" y="13639"/>
                  </a:lnTo>
                  <a:lnTo>
                    <a:pt x="1384" y="13639"/>
                  </a:lnTo>
                  <a:lnTo>
                    <a:pt x="1614" y="13625"/>
                  </a:lnTo>
                  <a:lnTo>
                    <a:pt x="1845" y="13598"/>
                  </a:lnTo>
                  <a:lnTo>
                    <a:pt x="2089" y="13557"/>
                  </a:lnTo>
                  <a:lnTo>
                    <a:pt x="2346" y="13503"/>
                  </a:lnTo>
                  <a:lnTo>
                    <a:pt x="2604" y="13449"/>
                  </a:lnTo>
                  <a:lnTo>
                    <a:pt x="3119" y="13300"/>
                  </a:lnTo>
                  <a:lnTo>
                    <a:pt x="3648" y="13124"/>
                  </a:lnTo>
                  <a:lnTo>
                    <a:pt x="4149" y="12934"/>
                  </a:lnTo>
                  <a:lnTo>
                    <a:pt x="4610" y="12744"/>
                  </a:lnTo>
                  <a:lnTo>
                    <a:pt x="5044" y="12554"/>
                  </a:lnTo>
                  <a:lnTo>
                    <a:pt x="5573" y="12310"/>
                  </a:lnTo>
                  <a:lnTo>
                    <a:pt x="6074" y="12053"/>
                  </a:lnTo>
                  <a:lnTo>
                    <a:pt x="6535" y="11781"/>
                  </a:lnTo>
                  <a:lnTo>
                    <a:pt x="6983" y="11497"/>
                  </a:lnTo>
                  <a:lnTo>
                    <a:pt x="7200" y="11334"/>
                  </a:lnTo>
                  <a:lnTo>
                    <a:pt x="7403" y="11185"/>
                  </a:lnTo>
                  <a:lnTo>
                    <a:pt x="7593" y="11022"/>
                  </a:lnTo>
                  <a:lnTo>
                    <a:pt x="7783" y="10846"/>
                  </a:lnTo>
                  <a:lnTo>
                    <a:pt x="7972" y="10670"/>
                  </a:lnTo>
                  <a:lnTo>
                    <a:pt x="8149" y="10494"/>
                  </a:lnTo>
                  <a:lnTo>
                    <a:pt x="8311" y="10304"/>
                  </a:lnTo>
                  <a:lnTo>
                    <a:pt x="8474" y="10114"/>
                  </a:lnTo>
                  <a:lnTo>
                    <a:pt x="8623" y="9924"/>
                  </a:lnTo>
                  <a:lnTo>
                    <a:pt x="8772" y="9721"/>
                  </a:lnTo>
                  <a:lnTo>
                    <a:pt x="8908" y="9504"/>
                  </a:lnTo>
                  <a:lnTo>
                    <a:pt x="9030" y="9287"/>
                  </a:lnTo>
                  <a:lnTo>
                    <a:pt x="9152" y="9057"/>
                  </a:lnTo>
                  <a:lnTo>
                    <a:pt x="9260" y="8826"/>
                  </a:lnTo>
                  <a:lnTo>
                    <a:pt x="9355" y="8596"/>
                  </a:lnTo>
                  <a:lnTo>
                    <a:pt x="9450" y="8352"/>
                  </a:lnTo>
                  <a:lnTo>
                    <a:pt x="9545" y="8094"/>
                  </a:lnTo>
                  <a:lnTo>
                    <a:pt x="9613" y="7836"/>
                  </a:lnTo>
                  <a:lnTo>
                    <a:pt x="9681" y="7565"/>
                  </a:lnTo>
                  <a:lnTo>
                    <a:pt x="9748" y="7294"/>
                  </a:lnTo>
                  <a:lnTo>
                    <a:pt x="9789" y="7009"/>
                  </a:lnTo>
                  <a:lnTo>
                    <a:pt x="9830" y="6711"/>
                  </a:lnTo>
                  <a:lnTo>
                    <a:pt x="9857" y="6413"/>
                  </a:lnTo>
                  <a:lnTo>
                    <a:pt x="9884" y="6101"/>
                  </a:lnTo>
                  <a:lnTo>
                    <a:pt x="9870" y="5735"/>
                  </a:lnTo>
                  <a:lnTo>
                    <a:pt x="9857" y="5369"/>
                  </a:lnTo>
                  <a:lnTo>
                    <a:pt x="9789" y="4637"/>
                  </a:lnTo>
                  <a:lnTo>
                    <a:pt x="9708" y="3919"/>
                  </a:lnTo>
                  <a:lnTo>
                    <a:pt x="9667" y="3553"/>
                  </a:lnTo>
                  <a:lnTo>
                    <a:pt x="9640" y="3173"/>
                  </a:lnTo>
                  <a:lnTo>
                    <a:pt x="9640" y="3173"/>
                  </a:lnTo>
                  <a:lnTo>
                    <a:pt x="9843" y="3363"/>
                  </a:lnTo>
                  <a:lnTo>
                    <a:pt x="10047" y="3539"/>
                  </a:lnTo>
                  <a:lnTo>
                    <a:pt x="10263" y="3688"/>
                  </a:lnTo>
                  <a:lnTo>
                    <a:pt x="10372" y="3769"/>
                  </a:lnTo>
                  <a:lnTo>
                    <a:pt x="10480" y="3824"/>
                  </a:lnTo>
                  <a:lnTo>
                    <a:pt x="10589" y="3878"/>
                  </a:lnTo>
                  <a:lnTo>
                    <a:pt x="10711" y="3932"/>
                  </a:lnTo>
                  <a:lnTo>
                    <a:pt x="10833" y="3959"/>
                  </a:lnTo>
                  <a:lnTo>
                    <a:pt x="10955" y="3973"/>
                  </a:lnTo>
                  <a:lnTo>
                    <a:pt x="11077" y="3986"/>
                  </a:lnTo>
                  <a:lnTo>
                    <a:pt x="11212" y="3973"/>
                  </a:lnTo>
                  <a:lnTo>
                    <a:pt x="11348" y="3946"/>
                  </a:lnTo>
                  <a:lnTo>
                    <a:pt x="11497" y="3891"/>
                  </a:lnTo>
                  <a:lnTo>
                    <a:pt x="11606" y="3851"/>
                  </a:lnTo>
                  <a:lnTo>
                    <a:pt x="11714" y="3797"/>
                  </a:lnTo>
                  <a:lnTo>
                    <a:pt x="11945" y="3647"/>
                  </a:lnTo>
                  <a:lnTo>
                    <a:pt x="12175" y="3471"/>
                  </a:lnTo>
                  <a:lnTo>
                    <a:pt x="12419" y="3254"/>
                  </a:lnTo>
                  <a:lnTo>
                    <a:pt x="12636" y="3024"/>
                  </a:lnTo>
                  <a:lnTo>
                    <a:pt x="12839" y="2780"/>
                  </a:lnTo>
                  <a:lnTo>
                    <a:pt x="12988" y="2549"/>
                  </a:lnTo>
                  <a:lnTo>
                    <a:pt x="13056" y="2441"/>
                  </a:lnTo>
                  <a:lnTo>
                    <a:pt x="13110" y="2346"/>
                  </a:lnTo>
                  <a:lnTo>
                    <a:pt x="13151" y="2197"/>
                  </a:lnTo>
                  <a:lnTo>
                    <a:pt x="13192" y="2048"/>
                  </a:lnTo>
                  <a:lnTo>
                    <a:pt x="13219" y="1899"/>
                  </a:lnTo>
                  <a:lnTo>
                    <a:pt x="13219" y="1749"/>
                  </a:lnTo>
                  <a:lnTo>
                    <a:pt x="13219" y="1600"/>
                  </a:lnTo>
                  <a:lnTo>
                    <a:pt x="13205" y="1451"/>
                  </a:lnTo>
                  <a:lnTo>
                    <a:pt x="13192" y="1302"/>
                  </a:lnTo>
                  <a:lnTo>
                    <a:pt x="13151" y="1153"/>
                  </a:lnTo>
                  <a:lnTo>
                    <a:pt x="13070" y="855"/>
                  </a:lnTo>
                  <a:lnTo>
                    <a:pt x="12948" y="570"/>
                  </a:lnTo>
                  <a:lnTo>
                    <a:pt x="12812" y="285"/>
                  </a:lnTo>
                  <a:lnTo>
                    <a:pt x="12649" y="1"/>
                  </a:lnTo>
                  <a:close/>
                </a:path>
              </a:pathLst>
            </a:custGeom>
            <a:solidFill>
              <a:srgbClr val="473D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9"/>
            <p:cNvSpPr/>
            <p:nvPr/>
          </p:nvSpPr>
          <p:spPr>
            <a:xfrm>
              <a:off x="7281077" y="2476615"/>
              <a:ext cx="457344" cy="1733342"/>
            </a:xfrm>
            <a:custGeom>
              <a:rect b="b" l="l" r="r" t="t"/>
              <a:pathLst>
                <a:path extrusionOk="0" h="76149" w="20092">
                  <a:moveTo>
                    <a:pt x="4555" y="0"/>
                  </a:moveTo>
                  <a:lnTo>
                    <a:pt x="4515" y="231"/>
                  </a:lnTo>
                  <a:lnTo>
                    <a:pt x="4474" y="461"/>
                  </a:lnTo>
                  <a:lnTo>
                    <a:pt x="4420" y="692"/>
                  </a:lnTo>
                  <a:lnTo>
                    <a:pt x="4339" y="922"/>
                  </a:lnTo>
                  <a:lnTo>
                    <a:pt x="4176" y="1383"/>
                  </a:lnTo>
                  <a:lnTo>
                    <a:pt x="3986" y="1844"/>
                  </a:lnTo>
                  <a:lnTo>
                    <a:pt x="3579" y="2739"/>
                  </a:lnTo>
                  <a:lnTo>
                    <a:pt x="3390" y="3173"/>
                  </a:lnTo>
                  <a:lnTo>
                    <a:pt x="3240" y="3593"/>
                  </a:lnTo>
                  <a:lnTo>
                    <a:pt x="2888" y="4542"/>
                  </a:lnTo>
                  <a:lnTo>
                    <a:pt x="2563" y="5491"/>
                  </a:lnTo>
                  <a:lnTo>
                    <a:pt x="2251" y="6453"/>
                  </a:lnTo>
                  <a:lnTo>
                    <a:pt x="1953" y="7429"/>
                  </a:lnTo>
                  <a:lnTo>
                    <a:pt x="1668" y="8406"/>
                  </a:lnTo>
                  <a:lnTo>
                    <a:pt x="1383" y="9382"/>
                  </a:lnTo>
                  <a:lnTo>
                    <a:pt x="841" y="11361"/>
                  </a:lnTo>
                  <a:lnTo>
                    <a:pt x="719" y="11835"/>
                  </a:lnTo>
                  <a:lnTo>
                    <a:pt x="597" y="12323"/>
                  </a:lnTo>
                  <a:lnTo>
                    <a:pt x="488" y="12812"/>
                  </a:lnTo>
                  <a:lnTo>
                    <a:pt x="394" y="13300"/>
                  </a:lnTo>
                  <a:lnTo>
                    <a:pt x="312" y="13801"/>
                  </a:lnTo>
                  <a:lnTo>
                    <a:pt x="231" y="14289"/>
                  </a:lnTo>
                  <a:lnTo>
                    <a:pt x="177" y="14791"/>
                  </a:lnTo>
                  <a:lnTo>
                    <a:pt x="122" y="15279"/>
                  </a:lnTo>
                  <a:lnTo>
                    <a:pt x="82" y="15780"/>
                  </a:lnTo>
                  <a:lnTo>
                    <a:pt x="41" y="16282"/>
                  </a:lnTo>
                  <a:lnTo>
                    <a:pt x="28" y="16784"/>
                  </a:lnTo>
                  <a:lnTo>
                    <a:pt x="14" y="17285"/>
                  </a:lnTo>
                  <a:lnTo>
                    <a:pt x="0" y="17787"/>
                  </a:lnTo>
                  <a:lnTo>
                    <a:pt x="14" y="18288"/>
                  </a:lnTo>
                  <a:lnTo>
                    <a:pt x="28" y="18790"/>
                  </a:lnTo>
                  <a:lnTo>
                    <a:pt x="55" y="19292"/>
                  </a:lnTo>
                  <a:lnTo>
                    <a:pt x="95" y="19793"/>
                  </a:lnTo>
                  <a:lnTo>
                    <a:pt x="136" y="20295"/>
                  </a:lnTo>
                  <a:lnTo>
                    <a:pt x="190" y="20796"/>
                  </a:lnTo>
                  <a:lnTo>
                    <a:pt x="258" y="21284"/>
                  </a:lnTo>
                  <a:lnTo>
                    <a:pt x="326" y="21786"/>
                  </a:lnTo>
                  <a:lnTo>
                    <a:pt x="407" y="22288"/>
                  </a:lnTo>
                  <a:lnTo>
                    <a:pt x="502" y="22776"/>
                  </a:lnTo>
                  <a:lnTo>
                    <a:pt x="597" y="23277"/>
                  </a:lnTo>
                  <a:lnTo>
                    <a:pt x="705" y="23765"/>
                  </a:lnTo>
                  <a:lnTo>
                    <a:pt x="814" y="24253"/>
                  </a:lnTo>
                  <a:lnTo>
                    <a:pt x="936" y="24741"/>
                  </a:lnTo>
                  <a:lnTo>
                    <a:pt x="1071" y="25216"/>
                  </a:lnTo>
                  <a:lnTo>
                    <a:pt x="1207" y="25704"/>
                  </a:lnTo>
                  <a:lnTo>
                    <a:pt x="1356" y="26178"/>
                  </a:lnTo>
                  <a:lnTo>
                    <a:pt x="1519" y="26653"/>
                  </a:lnTo>
                  <a:lnTo>
                    <a:pt x="1681" y="27127"/>
                  </a:lnTo>
                  <a:lnTo>
                    <a:pt x="2007" y="28049"/>
                  </a:lnTo>
                  <a:lnTo>
                    <a:pt x="2332" y="28958"/>
                  </a:lnTo>
                  <a:lnTo>
                    <a:pt x="2671" y="29879"/>
                  </a:lnTo>
                  <a:lnTo>
                    <a:pt x="3024" y="30788"/>
                  </a:lnTo>
                  <a:lnTo>
                    <a:pt x="3742" y="32604"/>
                  </a:lnTo>
                  <a:lnTo>
                    <a:pt x="4461" y="34421"/>
                  </a:lnTo>
                  <a:lnTo>
                    <a:pt x="5166" y="36238"/>
                  </a:lnTo>
                  <a:lnTo>
                    <a:pt x="5518" y="37146"/>
                  </a:lnTo>
                  <a:lnTo>
                    <a:pt x="5843" y="38054"/>
                  </a:lnTo>
                  <a:lnTo>
                    <a:pt x="6169" y="38962"/>
                  </a:lnTo>
                  <a:lnTo>
                    <a:pt x="6481" y="39871"/>
                  </a:lnTo>
                  <a:lnTo>
                    <a:pt x="6779" y="40793"/>
                  </a:lnTo>
                  <a:lnTo>
                    <a:pt x="7063" y="41714"/>
                  </a:lnTo>
                  <a:lnTo>
                    <a:pt x="7321" y="42650"/>
                  </a:lnTo>
                  <a:lnTo>
                    <a:pt x="7579" y="43612"/>
                  </a:lnTo>
                  <a:lnTo>
                    <a:pt x="7823" y="44575"/>
                  </a:lnTo>
                  <a:lnTo>
                    <a:pt x="7931" y="45063"/>
                  </a:lnTo>
                  <a:lnTo>
                    <a:pt x="8026" y="45551"/>
                  </a:lnTo>
                  <a:lnTo>
                    <a:pt x="8121" y="46039"/>
                  </a:lnTo>
                  <a:lnTo>
                    <a:pt x="8202" y="46527"/>
                  </a:lnTo>
                  <a:lnTo>
                    <a:pt x="8270" y="47015"/>
                  </a:lnTo>
                  <a:lnTo>
                    <a:pt x="8324" y="47503"/>
                  </a:lnTo>
                  <a:lnTo>
                    <a:pt x="8365" y="48005"/>
                  </a:lnTo>
                  <a:lnTo>
                    <a:pt x="8379" y="48493"/>
                  </a:lnTo>
                  <a:lnTo>
                    <a:pt x="8392" y="48981"/>
                  </a:lnTo>
                  <a:lnTo>
                    <a:pt x="8379" y="49482"/>
                  </a:lnTo>
                  <a:lnTo>
                    <a:pt x="8311" y="50377"/>
                  </a:lnTo>
                  <a:lnTo>
                    <a:pt x="8229" y="51286"/>
                  </a:lnTo>
                  <a:lnTo>
                    <a:pt x="8148" y="52207"/>
                  </a:lnTo>
                  <a:lnTo>
                    <a:pt x="8080" y="53116"/>
                  </a:lnTo>
                  <a:lnTo>
                    <a:pt x="8026" y="54038"/>
                  </a:lnTo>
                  <a:lnTo>
                    <a:pt x="8012" y="54498"/>
                  </a:lnTo>
                  <a:lnTo>
                    <a:pt x="7999" y="54959"/>
                  </a:lnTo>
                  <a:lnTo>
                    <a:pt x="8012" y="55407"/>
                  </a:lnTo>
                  <a:lnTo>
                    <a:pt x="8040" y="55868"/>
                  </a:lnTo>
                  <a:lnTo>
                    <a:pt x="8080" y="56315"/>
                  </a:lnTo>
                  <a:lnTo>
                    <a:pt x="8134" y="56762"/>
                  </a:lnTo>
                  <a:lnTo>
                    <a:pt x="8202" y="57074"/>
                  </a:lnTo>
                  <a:lnTo>
                    <a:pt x="8270" y="57386"/>
                  </a:lnTo>
                  <a:lnTo>
                    <a:pt x="8419" y="58010"/>
                  </a:lnTo>
                  <a:lnTo>
                    <a:pt x="8609" y="58620"/>
                  </a:lnTo>
                  <a:lnTo>
                    <a:pt x="8826" y="59216"/>
                  </a:lnTo>
                  <a:lnTo>
                    <a:pt x="9043" y="59813"/>
                  </a:lnTo>
                  <a:lnTo>
                    <a:pt x="9287" y="60409"/>
                  </a:lnTo>
                  <a:lnTo>
                    <a:pt x="9775" y="61589"/>
                  </a:lnTo>
                  <a:lnTo>
                    <a:pt x="10019" y="62185"/>
                  </a:lnTo>
                  <a:lnTo>
                    <a:pt x="10263" y="62768"/>
                  </a:lnTo>
                  <a:lnTo>
                    <a:pt x="10480" y="63351"/>
                  </a:lnTo>
                  <a:lnTo>
                    <a:pt x="10683" y="63947"/>
                  </a:lnTo>
                  <a:lnTo>
                    <a:pt x="10873" y="64530"/>
                  </a:lnTo>
                  <a:lnTo>
                    <a:pt x="11036" y="65127"/>
                  </a:lnTo>
                  <a:lnTo>
                    <a:pt x="11103" y="65425"/>
                  </a:lnTo>
                  <a:lnTo>
                    <a:pt x="11158" y="65723"/>
                  </a:lnTo>
                  <a:lnTo>
                    <a:pt x="11198" y="66022"/>
                  </a:lnTo>
                  <a:lnTo>
                    <a:pt x="11239" y="66320"/>
                  </a:lnTo>
                  <a:lnTo>
                    <a:pt x="11266" y="67011"/>
                  </a:lnTo>
                  <a:lnTo>
                    <a:pt x="11280" y="67662"/>
                  </a:lnTo>
                  <a:lnTo>
                    <a:pt x="11293" y="68286"/>
                  </a:lnTo>
                  <a:lnTo>
                    <a:pt x="11320" y="68882"/>
                  </a:lnTo>
                  <a:lnTo>
                    <a:pt x="11334" y="69180"/>
                  </a:lnTo>
                  <a:lnTo>
                    <a:pt x="11361" y="69479"/>
                  </a:lnTo>
                  <a:lnTo>
                    <a:pt x="11402" y="69777"/>
                  </a:lnTo>
                  <a:lnTo>
                    <a:pt x="11456" y="70075"/>
                  </a:lnTo>
                  <a:lnTo>
                    <a:pt x="11524" y="70387"/>
                  </a:lnTo>
                  <a:lnTo>
                    <a:pt x="11619" y="70699"/>
                  </a:lnTo>
                  <a:lnTo>
                    <a:pt x="11713" y="71011"/>
                  </a:lnTo>
                  <a:lnTo>
                    <a:pt x="11835" y="71349"/>
                  </a:lnTo>
                  <a:lnTo>
                    <a:pt x="11957" y="71661"/>
                  </a:lnTo>
                  <a:lnTo>
                    <a:pt x="12066" y="71960"/>
                  </a:lnTo>
                  <a:lnTo>
                    <a:pt x="12147" y="72271"/>
                  </a:lnTo>
                  <a:lnTo>
                    <a:pt x="12202" y="72570"/>
                  </a:lnTo>
                  <a:lnTo>
                    <a:pt x="12256" y="72854"/>
                  </a:lnTo>
                  <a:lnTo>
                    <a:pt x="12296" y="73153"/>
                  </a:lnTo>
                  <a:lnTo>
                    <a:pt x="12351" y="73735"/>
                  </a:lnTo>
                  <a:lnTo>
                    <a:pt x="12391" y="74318"/>
                  </a:lnTo>
                  <a:lnTo>
                    <a:pt x="12446" y="74915"/>
                  </a:lnTo>
                  <a:lnTo>
                    <a:pt x="12486" y="75213"/>
                  </a:lnTo>
                  <a:lnTo>
                    <a:pt x="12527" y="75511"/>
                  </a:lnTo>
                  <a:lnTo>
                    <a:pt x="12595" y="75810"/>
                  </a:lnTo>
                  <a:lnTo>
                    <a:pt x="12676" y="76121"/>
                  </a:lnTo>
                  <a:lnTo>
                    <a:pt x="13110" y="76149"/>
                  </a:lnTo>
                  <a:lnTo>
                    <a:pt x="14032" y="76149"/>
                  </a:lnTo>
                  <a:lnTo>
                    <a:pt x="14506" y="76135"/>
                  </a:lnTo>
                  <a:lnTo>
                    <a:pt x="14994" y="76121"/>
                  </a:lnTo>
                  <a:lnTo>
                    <a:pt x="15482" y="76081"/>
                  </a:lnTo>
                  <a:lnTo>
                    <a:pt x="15970" y="76040"/>
                  </a:lnTo>
                  <a:lnTo>
                    <a:pt x="16472" y="75972"/>
                  </a:lnTo>
                  <a:lnTo>
                    <a:pt x="16960" y="75905"/>
                  </a:lnTo>
                  <a:lnTo>
                    <a:pt x="17448" y="75810"/>
                  </a:lnTo>
                  <a:lnTo>
                    <a:pt x="17922" y="75715"/>
                  </a:lnTo>
                  <a:lnTo>
                    <a:pt x="18397" y="75593"/>
                  </a:lnTo>
                  <a:lnTo>
                    <a:pt x="18844" y="75444"/>
                  </a:lnTo>
                  <a:lnTo>
                    <a:pt x="19278" y="75294"/>
                  </a:lnTo>
                  <a:lnTo>
                    <a:pt x="19698" y="75118"/>
                  </a:lnTo>
                  <a:lnTo>
                    <a:pt x="20092" y="74928"/>
                  </a:lnTo>
                  <a:lnTo>
                    <a:pt x="19970" y="74725"/>
                  </a:lnTo>
                  <a:lnTo>
                    <a:pt x="19848" y="74508"/>
                  </a:lnTo>
                  <a:lnTo>
                    <a:pt x="19753" y="74291"/>
                  </a:lnTo>
                  <a:lnTo>
                    <a:pt x="19644" y="74074"/>
                  </a:lnTo>
                  <a:lnTo>
                    <a:pt x="19468" y="73613"/>
                  </a:lnTo>
                  <a:lnTo>
                    <a:pt x="19305" y="73125"/>
                  </a:lnTo>
                  <a:lnTo>
                    <a:pt x="19156" y="72624"/>
                  </a:lnTo>
                  <a:lnTo>
                    <a:pt x="19034" y="72109"/>
                  </a:lnTo>
                  <a:lnTo>
                    <a:pt x="18926" y="71593"/>
                  </a:lnTo>
                  <a:lnTo>
                    <a:pt x="18831" y="71065"/>
                  </a:lnTo>
                  <a:lnTo>
                    <a:pt x="18749" y="70523"/>
                  </a:lnTo>
                  <a:lnTo>
                    <a:pt x="18668" y="69994"/>
                  </a:lnTo>
                  <a:lnTo>
                    <a:pt x="18546" y="68936"/>
                  </a:lnTo>
                  <a:lnTo>
                    <a:pt x="18424" y="67906"/>
                  </a:lnTo>
                  <a:lnTo>
                    <a:pt x="18289" y="66930"/>
                  </a:lnTo>
                  <a:lnTo>
                    <a:pt x="18126" y="65900"/>
                  </a:lnTo>
                  <a:lnTo>
                    <a:pt x="17977" y="64869"/>
                  </a:lnTo>
                  <a:lnTo>
                    <a:pt x="17841" y="63825"/>
                  </a:lnTo>
                  <a:lnTo>
                    <a:pt x="17719" y="62795"/>
                  </a:lnTo>
                  <a:lnTo>
                    <a:pt x="17624" y="61765"/>
                  </a:lnTo>
                  <a:lnTo>
                    <a:pt x="17516" y="60735"/>
                  </a:lnTo>
                  <a:lnTo>
                    <a:pt x="17340" y="58674"/>
                  </a:lnTo>
                  <a:lnTo>
                    <a:pt x="17231" y="57562"/>
                  </a:lnTo>
                  <a:lnTo>
                    <a:pt x="17136" y="56437"/>
                  </a:lnTo>
                  <a:lnTo>
                    <a:pt x="17055" y="55312"/>
                  </a:lnTo>
                  <a:lnTo>
                    <a:pt x="16987" y="54173"/>
                  </a:lnTo>
                  <a:lnTo>
                    <a:pt x="16933" y="53048"/>
                  </a:lnTo>
                  <a:lnTo>
                    <a:pt x="16879" y="51923"/>
                  </a:lnTo>
                  <a:lnTo>
                    <a:pt x="16851" y="50784"/>
                  </a:lnTo>
                  <a:lnTo>
                    <a:pt x="16811" y="49659"/>
                  </a:lnTo>
                  <a:lnTo>
                    <a:pt x="16770" y="47395"/>
                  </a:lnTo>
                  <a:lnTo>
                    <a:pt x="16743" y="45131"/>
                  </a:lnTo>
                  <a:lnTo>
                    <a:pt x="16743" y="42880"/>
                  </a:lnTo>
                  <a:lnTo>
                    <a:pt x="16743" y="40630"/>
                  </a:lnTo>
                  <a:lnTo>
                    <a:pt x="16743" y="38664"/>
                  </a:lnTo>
                  <a:lnTo>
                    <a:pt x="16757" y="36698"/>
                  </a:lnTo>
                  <a:lnTo>
                    <a:pt x="16811" y="32767"/>
                  </a:lnTo>
                  <a:lnTo>
                    <a:pt x="16892" y="28836"/>
                  </a:lnTo>
                  <a:lnTo>
                    <a:pt x="16974" y="24918"/>
                  </a:lnTo>
                  <a:lnTo>
                    <a:pt x="17068" y="21000"/>
                  </a:lnTo>
                  <a:lnTo>
                    <a:pt x="17136" y="17068"/>
                  </a:lnTo>
                  <a:lnTo>
                    <a:pt x="17190" y="13137"/>
                  </a:lnTo>
                  <a:lnTo>
                    <a:pt x="17218" y="11171"/>
                  </a:lnTo>
                  <a:lnTo>
                    <a:pt x="17218" y="9205"/>
                  </a:lnTo>
                  <a:lnTo>
                    <a:pt x="17218" y="8934"/>
                  </a:lnTo>
                  <a:lnTo>
                    <a:pt x="17231" y="8636"/>
                  </a:lnTo>
                  <a:lnTo>
                    <a:pt x="17285" y="8026"/>
                  </a:lnTo>
                  <a:lnTo>
                    <a:pt x="17407" y="6711"/>
                  </a:lnTo>
                  <a:lnTo>
                    <a:pt x="17462" y="6060"/>
                  </a:lnTo>
                  <a:lnTo>
                    <a:pt x="17462" y="5735"/>
                  </a:lnTo>
                  <a:lnTo>
                    <a:pt x="17475" y="5423"/>
                  </a:lnTo>
                  <a:lnTo>
                    <a:pt x="17462" y="5125"/>
                  </a:lnTo>
                  <a:lnTo>
                    <a:pt x="17434" y="4840"/>
                  </a:lnTo>
                  <a:lnTo>
                    <a:pt x="17394" y="4555"/>
                  </a:lnTo>
                  <a:lnTo>
                    <a:pt x="17340" y="4311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939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9"/>
            <p:cNvSpPr/>
            <p:nvPr/>
          </p:nvSpPr>
          <p:spPr>
            <a:xfrm>
              <a:off x="7335386" y="2476615"/>
              <a:ext cx="710395" cy="1626881"/>
            </a:xfrm>
            <a:custGeom>
              <a:rect b="b" l="l" r="r" t="t"/>
              <a:pathLst>
                <a:path extrusionOk="0" h="71472" w="31209">
                  <a:moveTo>
                    <a:pt x="2169" y="0"/>
                  </a:moveTo>
                  <a:lnTo>
                    <a:pt x="1831" y="854"/>
                  </a:lnTo>
                  <a:lnTo>
                    <a:pt x="1085" y="2780"/>
                  </a:lnTo>
                  <a:lnTo>
                    <a:pt x="678" y="3837"/>
                  </a:lnTo>
                  <a:lnTo>
                    <a:pt x="339" y="4813"/>
                  </a:lnTo>
                  <a:lnTo>
                    <a:pt x="190" y="5233"/>
                  </a:lnTo>
                  <a:lnTo>
                    <a:pt x="95" y="5586"/>
                  </a:lnTo>
                  <a:lnTo>
                    <a:pt x="14" y="5857"/>
                  </a:lnTo>
                  <a:lnTo>
                    <a:pt x="0" y="5965"/>
                  </a:lnTo>
                  <a:lnTo>
                    <a:pt x="0" y="6033"/>
                  </a:lnTo>
                  <a:lnTo>
                    <a:pt x="0" y="6209"/>
                  </a:lnTo>
                  <a:lnTo>
                    <a:pt x="14" y="6386"/>
                  </a:lnTo>
                  <a:lnTo>
                    <a:pt x="41" y="6562"/>
                  </a:lnTo>
                  <a:lnTo>
                    <a:pt x="82" y="6738"/>
                  </a:lnTo>
                  <a:lnTo>
                    <a:pt x="136" y="6914"/>
                  </a:lnTo>
                  <a:lnTo>
                    <a:pt x="190" y="7091"/>
                  </a:lnTo>
                  <a:lnTo>
                    <a:pt x="258" y="7267"/>
                  </a:lnTo>
                  <a:lnTo>
                    <a:pt x="326" y="7443"/>
                  </a:lnTo>
                  <a:lnTo>
                    <a:pt x="502" y="7796"/>
                  </a:lnTo>
                  <a:lnTo>
                    <a:pt x="719" y="8148"/>
                  </a:lnTo>
                  <a:lnTo>
                    <a:pt x="963" y="8500"/>
                  </a:lnTo>
                  <a:lnTo>
                    <a:pt x="1234" y="8853"/>
                  </a:lnTo>
                  <a:lnTo>
                    <a:pt x="1519" y="9205"/>
                  </a:lnTo>
                  <a:lnTo>
                    <a:pt x="1844" y="9544"/>
                  </a:lnTo>
                  <a:lnTo>
                    <a:pt x="2183" y="9897"/>
                  </a:lnTo>
                  <a:lnTo>
                    <a:pt x="2549" y="10236"/>
                  </a:lnTo>
                  <a:lnTo>
                    <a:pt x="2929" y="10561"/>
                  </a:lnTo>
                  <a:lnTo>
                    <a:pt x="3335" y="10886"/>
                  </a:lnTo>
                  <a:lnTo>
                    <a:pt x="3742" y="11212"/>
                  </a:lnTo>
                  <a:lnTo>
                    <a:pt x="4162" y="11524"/>
                  </a:lnTo>
                  <a:lnTo>
                    <a:pt x="4596" y="11835"/>
                  </a:lnTo>
                  <a:lnTo>
                    <a:pt x="5030" y="12147"/>
                  </a:lnTo>
                  <a:lnTo>
                    <a:pt x="5477" y="12432"/>
                  </a:lnTo>
                  <a:lnTo>
                    <a:pt x="5911" y="12717"/>
                  </a:lnTo>
                  <a:lnTo>
                    <a:pt x="6806" y="13272"/>
                  </a:lnTo>
                  <a:lnTo>
                    <a:pt x="7674" y="13774"/>
                  </a:lnTo>
                  <a:lnTo>
                    <a:pt x="8514" y="14235"/>
                  </a:lnTo>
                  <a:lnTo>
                    <a:pt x="9300" y="14642"/>
                  </a:lnTo>
                  <a:lnTo>
                    <a:pt x="10019" y="14994"/>
                  </a:lnTo>
                  <a:lnTo>
                    <a:pt x="10656" y="15306"/>
                  </a:lnTo>
                  <a:lnTo>
                    <a:pt x="10670" y="15591"/>
                  </a:lnTo>
                  <a:lnTo>
                    <a:pt x="10670" y="15902"/>
                  </a:lnTo>
                  <a:lnTo>
                    <a:pt x="10642" y="16214"/>
                  </a:lnTo>
                  <a:lnTo>
                    <a:pt x="10629" y="16526"/>
                  </a:lnTo>
                  <a:lnTo>
                    <a:pt x="10548" y="17163"/>
                  </a:lnTo>
                  <a:lnTo>
                    <a:pt x="10439" y="17827"/>
                  </a:lnTo>
                  <a:lnTo>
                    <a:pt x="10209" y="19143"/>
                  </a:lnTo>
                  <a:lnTo>
                    <a:pt x="10114" y="19807"/>
                  </a:lnTo>
                  <a:lnTo>
                    <a:pt x="10073" y="20119"/>
                  </a:lnTo>
                  <a:lnTo>
                    <a:pt x="10046" y="20444"/>
                  </a:lnTo>
                  <a:lnTo>
                    <a:pt x="10005" y="21068"/>
                  </a:lnTo>
                  <a:lnTo>
                    <a:pt x="9938" y="21691"/>
                  </a:lnTo>
                  <a:lnTo>
                    <a:pt x="9816" y="22938"/>
                  </a:lnTo>
                  <a:lnTo>
                    <a:pt x="9680" y="24158"/>
                  </a:lnTo>
                  <a:lnTo>
                    <a:pt x="9626" y="24755"/>
                  </a:lnTo>
                  <a:lnTo>
                    <a:pt x="9571" y="25338"/>
                  </a:lnTo>
                  <a:lnTo>
                    <a:pt x="9300" y="27859"/>
                  </a:lnTo>
                  <a:lnTo>
                    <a:pt x="9016" y="30422"/>
                  </a:lnTo>
                  <a:lnTo>
                    <a:pt x="8717" y="32970"/>
                  </a:lnTo>
                  <a:lnTo>
                    <a:pt x="8555" y="34231"/>
                  </a:lnTo>
                  <a:lnTo>
                    <a:pt x="8378" y="35492"/>
                  </a:lnTo>
                  <a:lnTo>
                    <a:pt x="8229" y="36454"/>
                  </a:lnTo>
                  <a:lnTo>
                    <a:pt x="8040" y="37444"/>
                  </a:lnTo>
                  <a:lnTo>
                    <a:pt x="7850" y="38461"/>
                  </a:lnTo>
                  <a:lnTo>
                    <a:pt x="7633" y="39505"/>
                  </a:lnTo>
                  <a:lnTo>
                    <a:pt x="7416" y="40549"/>
                  </a:lnTo>
                  <a:lnTo>
                    <a:pt x="7213" y="41620"/>
                  </a:lnTo>
                  <a:lnTo>
                    <a:pt x="7036" y="42691"/>
                  </a:lnTo>
                  <a:lnTo>
                    <a:pt x="6955" y="43233"/>
                  </a:lnTo>
                  <a:lnTo>
                    <a:pt x="6887" y="43775"/>
                  </a:lnTo>
                  <a:lnTo>
                    <a:pt x="6819" y="44304"/>
                  </a:lnTo>
                  <a:lnTo>
                    <a:pt x="6765" y="44846"/>
                  </a:lnTo>
                  <a:lnTo>
                    <a:pt x="6738" y="45375"/>
                  </a:lnTo>
                  <a:lnTo>
                    <a:pt x="6711" y="45903"/>
                  </a:lnTo>
                  <a:lnTo>
                    <a:pt x="6697" y="46432"/>
                  </a:lnTo>
                  <a:lnTo>
                    <a:pt x="6697" y="46961"/>
                  </a:lnTo>
                  <a:lnTo>
                    <a:pt x="6725" y="47490"/>
                  </a:lnTo>
                  <a:lnTo>
                    <a:pt x="6765" y="48005"/>
                  </a:lnTo>
                  <a:lnTo>
                    <a:pt x="6819" y="48506"/>
                  </a:lnTo>
                  <a:lnTo>
                    <a:pt x="6901" y="49008"/>
                  </a:lnTo>
                  <a:lnTo>
                    <a:pt x="7009" y="49510"/>
                  </a:lnTo>
                  <a:lnTo>
                    <a:pt x="7131" y="49998"/>
                  </a:lnTo>
                  <a:lnTo>
                    <a:pt x="7294" y="50472"/>
                  </a:lnTo>
                  <a:lnTo>
                    <a:pt x="7470" y="50947"/>
                  </a:lnTo>
                  <a:lnTo>
                    <a:pt x="7674" y="51408"/>
                  </a:lnTo>
                  <a:lnTo>
                    <a:pt x="7904" y="51868"/>
                  </a:lnTo>
                  <a:lnTo>
                    <a:pt x="8134" y="52262"/>
                  </a:lnTo>
                  <a:lnTo>
                    <a:pt x="8365" y="52655"/>
                  </a:lnTo>
                  <a:lnTo>
                    <a:pt x="8609" y="53034"/>
                  </a:lnTo>
                  <a:lnTo>
                    <a:pt x="8867" y="53400"/>
                  </a:lnTo>
                  <a:lnTo>
                    <a:pt x="9124" y="53753"/>
                  </a:lnTo>
                  <a:lnTo>
                    <a:pt x="9395" y="54105"/>
                  </a:lnTo>
                  <a:lnTo>
                    <a:pt x="9680" y="54458"/>
                  </a:lnTo>
                  <a:lnTo>
                    <a:pt x="9965" y="54797"/>
                  </a:lnTo>
                  <a:lnTo>
                    <a:pt x="10263" y="55122"/>
                  </a:lnTo>
                  <a:lnTo>
                    <a:pt x="10561" y="55461"/>
                  </a:lnTo>
                  <a:lnTo>
                    <a:pt x="10873" y="55786"/>
                  </a:lnTo>
                  <a:lnTo>
                    <a:pt x="11198" y="56098"/>
                  </a:lnTo>
                  <a:lnTo>
                    <a:pt x="11863" y="56735"/>
                  </a:lnTo>
                  <a:lnTo>
                    <a:pt x="12568" y="57359"/>
                  </a:lnTo>
                  <a:lnTo>
                    <a:pt x="12920" y="57644"/>
                  </a:lnTo>
                  <a:lnTo>
                    <a:pt x="13286" y="57942"/>
                  </a:lnTo>
                  <a:lnTo>
                    <a:pt x="14005" y="58538"/>
                  </a:lnTo>
                  <a:lnTo>
                    <a:pt x="14384" y="58837"/>
                  </a:lnTo>
                  <a:lnTo>
                    <a:pt x="14764" y="59135"/>
                  </a:lnTo>
                  <a:lnTo>
                    <a:pt x="15157" y="59392"/>
                  </a:lnTo>
                  <a:lnTo>
                    <a:pt x="15550" y="59636"/>
                  </a:lnTo>
                  <a:lnTo>
                    <a:pt x="15713" y="59745"/>
                  </a:lnTo>
                  <a:lnTo>
                    <a:pt x="15875" y="59840"/>
                  </a:lnTo>
                  <a:lnTo>
                    <a:pt x="16214" y="60016"/>
                  </a:lnTo>
                  <a:lnTo>
                    <a:pt x="16567" y="60165"/>
                  </a:lnTo>
                  <a:lnTo>
                    <a:pt x="16919" y="60301"/>
                  </a:lnTo>
                  <a:lnTo>
                    <a:pt x="17285" y="60463"/>
                  </a:lnTo>
                  <a:lnTo>
                    <a:pt x="17638" y="60626"/>
                  </a:lnTo>
                  <a:lnTo>
                    <a:pt x="17800" y="60721"/>
                  </a:lnTo>
                  <a:lnTo>
                    <a:pt x="17977" y="60829"/>
                  </a:lnTo>
                  <a:lnTo>
                    <a:pt x="18139" y="60938"/>
                  </a:lnTo>
                  <a:lnTo>
                    <a:pt x="18302" y="61073"/>
                  </a:lnTo>
                  <a:lnTo>
                    <a:pt x="18492" y="61223"/>
                  </a:lnTo>
                  <a:lnTo>
                    <a:pt x="18641" y="61385"/>
                  </a:lnTo>
                  <a:lnTo>
                    <a:pt x="18790" y="61548"/>
                  </a:lnTo>
                  <a:lnTo>
                    <a:pt x="18912" y="61697"/>
                  </a:lnTo>
                  <a:lnTo>
                    <a:pt x="19007" y="61860"/>
                  </a:lnTo>
                  <a:lnTo>
                    <a:pt x="19088" y="62022"/>
                  </a:lnTo>
                  <a:lnTo>
                    <a:pt x="19156" y="62199"/>
                  </a:lnTo>
                  <a:lnTo>
                    <a:pt x="19224" y="62375"/>
                  </a:lnTo>
                  <a:lnTo>
                    <a:pt x="19319" y="62727"/>
                  </a:lnTo>
                  <a:lnTo>
                    <a:pt x="19400" y="63107"/>
                  </a:lnTo>
                  <a:lnTo>
                    <a:pt x="19495" y="63500"/>
                  </a:lnTo>
                  <a:lnTo>
                    <a:pt x="19617" y="63934"/>
                  </a:lnTo>
                  <a:lnTo>
                    <a:pt x="19726" y="64164"/>
                  </a:lnTo>
                  <a:lnTo>
                    <a:pt x="19834" y="64368"/>
                  </a:lnTo>
                  <a:lnTo>
                    <a:pt x="19956" y="64530"/>
                  </a:lnTo>
                  <a:lnTo>
                    <a:pt x="20064" y="64666"/>
                  </a:lnTo>
                  <a:lnTo>
                    <a:pt x="20186" y="64788"/>
                  </a:lnTo>
                  <a:lnTo>
                    <a:pt x="20308" y="64896"/>
                  </a:lnTo>
                  <a:lnTo>
                    <a:pt x="20430" y="64991"/>
                  </a:lnTo>
                  <a:lnTo>
                    <a:pt x="20552" y="65073"/>
                  </a:lnTo>
                  <a:lnTo>
                    <a:pt x="20824" y="65222"/>
                  </a:lnTo>
                  <a:lnTo>
                    <a:pt x="21108" y="65385"/>
                  </a:lnTo>
                  <a:lnTo>
                    <a:pt x="21257" y="65479"/>
                  </a:lnTo>
                  <a:lnTo>
                    <a:pt x="21420" y="65574"/>
                  </a:lnTo>
                  <a:lnTo>
                    <a:pt x="21583" y="65710"/>
                  </a:lnTo>
                  <a:lnTo>
                    <a:pt x="21759" y="65845"/>
                  </a:lnTo>
                  <a:lnTo>
                    <a:pt x="21990" y="66049"/>
                  </a:lnTo>
                  <a:lnTo>
                    <a:pt x="22234" y="66306"/>
                  </a:lnTo>
                  <a:lnTo>
                    <a:pt x="22478" y="66605"/>
                  </a:lnTo>
                  <a:lnTo>
                    <a:pt x="22722" y="66930"/>
                  </a:lnTo>
                  <a:lnTo>
                    <a:pt x="22966" y="67282"/>
                  </a:lnTo>
                  <a:lnTo>
                    <a:pt x="23210" y="67662"/>
                  </a:lnTo>
                  <a:lnTo>
                    <a:pt x="23454" y="68069"/>
                  </a:lnTo>
                  <a:lnTo>
                    <a:pt x="23684" y="68475"/>
                  </a:lnTo>
                  <a:lnTo>
                    <a:pt x="23915" y="68896"/>
                  </a:lnTo>
                  <a:lnTo>
                    <a:pt x="24131" y="69316"/>
                  </a:lnTo>
                  <a:lnTo>
                    <a:pt x="24321" y="69723"/>
                  </a:lnTo>
                  <a:lnTo>
                    <a:pt x="24498" y="70116"/>
                  </a:lnTo>
                  <a:lnTo>
                    <a:pt x="24660" y="70495"/>
                  </a:lnTo>
                  <a:lnTo>
                    <a:pt x="24796" y="70848"/>
                  </a:lnTo>
                  <a:lnTo>
                    <a:pt x="24904" y="71173"/>
                  </a:lnTo>
                  <a:lnTo>
                    <a:pt x="24986" y="71471"/>
                  </a:lnTo>
                  <a:lnTo>
                    <a:pt x="25704" y="71119"/>
                  </a:lnTo>
                  <a:lnTo>
                    <a:pt x="26138" y="70902"/>
                  </a:lnTo>
                  <a:lnTo>
                    <a:pt x="26612" y="70645"/>
                  </a:lnTo>
                  <a:lnTo>
                    <a:pt x="27114" y="70373"/>
                  </a:lnTo>
                  <a:lnTo>
                    <a:pt x="27643" y="70062"/>
                  </a:lnTo>
                  <a:lnTo>
                    <a:pt x="28158" y="69750"/>
                  </a:lnTo>
                  <a:lnTo>
                    <a:pt x="28673" y="69397"/>
                  </a:lnTo>
                  <a:lnTo>
                    <a:pt x="29175" y="69045"/>
                  </a:lnTo>
                  <a:lnTo>
                    <a:pt x="29649" y="68679"/>
                  </a:lnTo>
                  <a:lnTo>
                    <a:pt x="29866" y="68503"/>
                  </a:lnTo>
                  <a:lnTo>
                    <a:pt x="30069" y="68313"/>
                  </a:lnTo>
                  <a:lnTo>
                    <a:pt x="30273" y="68123"/>
                  </a:lnTo>
                  <a:lnTo>
                    <a:pt x="30449" y="67933"/>
                  </a:lnTo>
                  <a:lnTo>
                    <a:pt x="30612" y="67743"/>
                  </a:lnTo>
                  <a:lnTo>
                    <a:pt x="30761" y="67554"/>
                  </a:lnTo>
                  <a:lnTo>
                    <a:pt x="30896" y="67364"/>
                  </a:lnTo>
                  <a:lnTo>
                    <a:pt x="31005" y="67188"/>
                  </a:lnTo>
                  <a:lnTo>
                    <a:pt x="31086" y="66998"/>
                  </a:lnTo>
                  <a:lnTo>
                    <a:pt x="31154" y="66808"/>
                  </a:lnTo>
                  <a:lnTo>
                    <a:pt x="31195" y="66632"/>
                  </a:lnTo>
                  <a:lnTo>
                    <a:pt x="31208" y="66442"/>
                  </a:lnTo>
                  <a:lnTo>
                    <a:pt x="31195" y="66361"/>
                  </a:lnTo>
                  <a:lnTo>
                    <a:pt x="31181" y="66266"/>
                  </a:lnTo>
                  <a:lnTo>
                    <a:pt x="31127" y="66076"/>
                  </a:lnTo>
                  <a:lnTo>
                    <a:pt x="31045" y="65873"/>
                  </a:lnTo>
                  <a:lnTo>
                    <a:pt x="30937" y="65683"/>
                  </a:lnTo>
                  <a:lnTo>
                    <a:pt x="30801" y="65479"/>
                  </a:lnTo>
                  <a:lnTo>
                    <a:pt x="30639" y="65276"/>
                  </a:lnTo>
                  <a:lnTo>
                    <a:pt x="30476" y="65059"/>
                  </a:lnTo>
                  <a:lnTo>
                    <a:pt x="30286" y="64869"/>
                  </a:lnTo>
                  <a:lnTo>
                    <a:pt x="29920" y="64463"/>
                  </a:lnTo>
                  <a:lnTo>
                    <a:pt x="29541" y="64097"/>
                  </a:lnTo>
                  <a:lnTo>
                    <a:pt x="29202" y="63758"/>
                  </a:lnTo>
                  <a:lnTo>
                    <a:pt x="28931" y="63459"/>
                  </a:lnTo>
                  <a:lnTo>
                    <a:pt x="28537" y="63012"/>
                  </a:lnTo>
                  <a:lnTo>
                    <a:pt x="28171" y="62538"/>
                  </a:lnTo>
                  <a:lnTo>
                    <a:pt x="27805" y="62077"/>
                  </a:lnTo>
                  <a:lnTo>
                    <a:pt x="27466" y="61589"/>
                  </a:lnTo>
                  <a:lnTo>
                    <a:pt x="27141" y="61101"/>
                  </a:lnTo>
                  <a:lnTo>
                    <a:pt x="26816" y="60613"/>
                  </a:lnTo>
                  <a:lnTo>
                    <a:pt x="26179" y="59636"/>
                  </a:lnTo>
                  <a:lnTo>
                    <a:pt x="25569" y="58687"/>
                  </a:lnTo>
                  <a:lnTo>
                    <a:pt x="24972" y="57752"/>
                  </a:lnTo>
                  <a:lnTo>
                    <a:pt x="24376" y="56803"/>
                  </a:lnTo>
                  <a:lnTo>
                    <a:pt x="23793" y="55854"/>
                  </a:lnTo>
                  <a:lnTo>
                    <a:pt x="22627" y="53943"/>
                  </a:lnTo>
                  <a:lnTo>
                    <a:pt x="22017" y="52967"/>
                  </a:lnTo>
                  <a:lnTo>
                    <a:pt x="21407" y="51990"/>
                  </a:lnTo>
                  <a:lnTo>
                    <a:pt x="21095" y="51502"/>
                  </a:lnTo>
                  <a:lnTo>
                    <a:pt x="20769" y="51041"/>
                  </a:lnTo>
                  <a:lnTo>
                    <a:pt x="20132" y="50133"/>
                  </a:lnTo>
                  <a:lnTo>
                    <a:pt x="18777" y="48276"/>
                  </a:lnTo>
                  <a:lnTo>
                    <a:pt x="18560" y="48032"/>
                  </a:lnTo>
                  <a:lnTo>
                    <a:pt x="18194" y="47639"/>
                  </a:lnTo>
                  <a:lnTo>
                    <a:pt x="17272" y="46663"/>
                  </a:lnTo>
                  <a:lnTo>
                    <a:pt x="16797" y="46161"/>
                  </a:lnTo>
                  <a:lnTo>
                    <a:pt x="16594" y="45917"/>
                  </a:lnTo>
                  <a:lnTo>
                    <a:pt x="16404" y="45700"/>
                  </a:lnTo>
                  <a:lnTo>
                    <a:pt x="16255" y="45483"/>
                  </a:lnTo>
                  <a:lnTo>
                    <a:pt x="16133" y="45307"/>
                  </a:lnTo>
                  <a:lnTo>
                    <a:pt x="16052" y="45171"/>
                  </a:lnTo>
                  <a:lnTo>
                    <a:pt x="16038" y="45104"/>
                  </a:lnTo>
                  <a:lnTo>
                    <a:pt x="16025" y="45049"/>
                  </a:lnTo>
                  <a:lnTo>
                    <a:pt x="16025" y="45036"/>
                  </a:lnTo>
                  <a:lnTo>
                    <a:pt x="16011" y="44982"/>
                  </a:lnTo>
                  <a:lnTo>
                    <a:pt x="15970" y="44900"/>
                  </a:lnTo>
                  <a:lnTo>
                    <a:pt x="15903" y="44819"/>
                  </a:lnTo>
                  <a:lnTo>
                    <a:pt x="16309" y="44683"/>
                  </a:lnTo>
                  <a:lnTo>
                    <a:pt x="16567" y="44588"/>
                  </a:lnTo>
                  <a:lnTo>
                    <a:pt x="16838" y="44494"/>
                  </a:lnTo>
                  <a:lnTo>
                    <a:pt x="17096" y="44372"/>
                  </a:lnTo>
                  <a:lnTo>
                    <a:pt x="17312" y="44250"/>
                  </a:lnTo>
                  <a:lnTo>
                    <a:pt x="17407" y="44182"/>
                  </a:lnTo>
                  <a:lnTo>
                    <a:pt x="17489" y="44114"/>
                  </a:lnTo>
                  <a:lnTo>
                    <a:pt x="17543" y="44046"/>
                  </a:lnTo>
                  <a:lnTo>
                    <a:pt x="17584" y="43978"/>
                  </a:lnTo>
                  <a:lnTo>
                    <a:pt x="17638" y="43843"/>
                  </a:lnTo>
                  <a:lnTo>
                    <a:pt x="17651" y="43721"/>
                  </a:lnTo>
                  <a:lnTo>
                    <a:pt x="17651" y="43612"/>
                  </a:lnTo>
                  <a:lnTo>
                    <a:pt x="17624" y="43504"/>
                  </a:lnTo>
                  <a:lnTo>
                    <a:pt x="17570" y="43395"/>
                  </a:lnTo>
                  <a:lnTo>
                    <a:pt x="17516" y="43287"/>
                  </a:lnTo>
                  <a:lnTo>
                    <a:pt x="17367" y="43084"/>
                  </a:lnTo>
                  <a:lnTo>
                    <a:pt x="17218" y="42880"/>
                  </a:lnTo>
                  <a:lnTo>
                    <a:pt x="17136" y="42772"/>
                  </a:lnTo>
                  <a:lnTo>
                    <a:pt x="17082" y="42663"/>
                  </a:lnTo>
                  <a:lnTo>
                    <a:pt x="17028" y="42555"/>
                  </a:lnTo>
                  <a:lnTo>
                    <a:pt x="16987" y="42447"/>
                  </a:lnTo>
                  <a:lnTo>
                    <a:pt x="16974" y="42325"/>
                  </a:lnTo>
                  <a:lnTo>
                    <a:pt x="16987" y="42189"/>
                  </a:lnTo>
                  <a:lnTo>
                    <a:pt x="17014" y="42013"/>
                  </a:lnTo>
                  <a:lnTo>
                    <a:pt x="17082" y="41823"/>
                  </a:lnTo>
                  <a:lnTo>
                    <a:pt x="17177" y="41620"/>
                  </a:lnTo>
                  <a:lnTo>
                    <a:pt x="17285" y="41389"/>
                  </a:lnTo>
                  <a:lnTo>
                    <a:pt x="17556" y="40901"/>
                  </a:lnTo>
                  <a:lnTo>
                    <a:pt x="17868" y="40386"/>
                  </a:lnTo>
                  <a:lnTo>
                    <a:pt x="18505" y="39342"/>
                  </a:lnTo>
                  <a:lnTo>
                    <a:pt x="18790" y="38881"/>
                  </a:lnTo>
                  <a:lnTo>
                    <a:pt x="19021" y="38488"/>
                  </a:lnTo>
                  <a:lnTo>
                    <a:pt x="19495" y="37539"/>
                  </a:lnTo>
                  <a:lnTo>
                    <a:pt x="19983" y="36604"/>
                  </a:lnTo>
                  <a:lnTo>
                    <a:pt x="20444" y="35655"/>
                  </a:lnTo>
                  <a:lnTo>
                    <a:pt x="20891" y="34706"/>
                  </a:lnTo>
                  <a:lnTo>
                    <a:pt x="21339" y="33743"/>
                  </a:lnTo>
                  <a:lnTo>
                    <a:pt x="21773" y="32781"/>
                  </a:lnTo>
                  <a:lnTo>
                    <a:pt x="22193" y="31818"/>
                  </a:lnTo>
                  <a:lnTo>
                    <a:pt x="22600" y="30828"/>
                  </a:lnTo>
                  <a:lnTo>
                    <a:pt x="23359" y="28917"/>
                  </a:lnTo>
                  <a:lnTo>
                    <a:pt x="24118" y="27005"/>
                  </a:lnTo>
                  <a:lnTo>
                    <a:pt x="24484" y="26056"/>
                  </a:lnTo>
                  <a:lnTo>
                    <a:pt x="24836" y="25107"/>
                  </a:lnTo>
                  <a:lnTo>
                    <a:pt x="25175" y="24145"/>
                  </a:lnTo>
                  <a:lnTo>
                    <a:pt x="25501" y="23182"/>
                  </a:lnTo>
                  <a:lnTo>
                    <a:pt x="25799" y="22220"/>
                  </a:lnTo>
                  <a:lnTo>
                    <a:pt x="26084" y="21244"/>
                  </a:lnTo>
                  <a:lnTo>
                    <a:pt x="26341" y="20268"/>
                  </a:lnTo>
                  <a:lnTo>
                    <a:pt x="26572" y="19278"/>
                  </a:lnTo>
                  <a:lnTo>
                    <a:pt x="26667" y="18776"/>
                  </a:lnTo>
                  <a:lnTo>
                    <a:pt x="26762" y="18275"/>
                  </a:lnTo>
                  <a:lnTo>
                    <a:pt x="26843" y="17760"/>
                  </a:lnTo>
                  <a:lnTo>
                    <a:pt x="26924" y="17258"/>
                  </a:lnTo>
                  <a:lnTo>
                    <a:pt x="26992" y="16743"/>
                  </a:lnTo>
                  <a:lnTo>
                    <a:pt x="27046" y="16228"/>
                  </a:lnTo>
                  <a:lnTo>
                    <a:pt x="27100" y="15699"/>
                  </a:lnTo>
                  <a:lnTo>
                    <a:pt x="27141" y="15184"/>
                  </a:lnTo>
                  <a:lnTo>
                    <a:pt x="27155" y="14669"/>
                  </a:lnTo>
                  <a:lnTo>
                    <a:pt x="27168" y="14154"/>
                  </a:lnTo>
                  <a:lnTo>
                    <a:pt x="27168" y="13652"/>
                  </a:lnTo>
                  <a:lnTo>
                    <a:pt x="27168" y="13137"/>
                  </a:lnTo>
                  <a:lnTo>
                    <a:pt x="27141" y="12635"/>
                  </a:lnTo>
                  <a:lnTo>
                    <a:pt x="27128" y="12134"/>
                  </a:lnTo>
                  <a:lnTo>
                    <a:pt x="27087" y="11632"/>
                  </a:lnTo>
                  <a:lnTo>
                    <a:pt x="27046" y="11130"/>
                  </a:lnTo>
                  <a:lnTo>
                    <a:pt x="27006" y="10629"/>
                  </a:lnTo>
                  <a:lnTo>
                    <a:pt x="26938" y="10141"/>
                  </a:lnTo>
                  <a:lnTo>
                    <a:pt x="26884" y="9639"/>
                  </a:lnTo>
                  <a:lnTo>
                    <a:pt x="26802" y="9151"/>
                  </a:lnTo>
                  <a:lnTo>
                    <a:pt x="26721" y="8650"/>
                  </a:lnTo>
                  <a:lnTo>
                    <a:pt x="26626" y="8162"/>
                  </a:lnTo>
                  <a:lnTo>
                    <a:pt x="26531" y="7674"/>
                  </a:lnTo>
                  <a:lnTo>
                    <a:pt x="26423" y="7172"/>
                  </a:lnTo>
                  <a:lnTo>
                    <a:pt x="26328" y="6684"/>
                  </a:lnTo>
                  <a:lnTo>
                    <a:pt x="26206" y="6209"/>
                  </a:lnTo>
                  <a:lnTo>
                    <a:pt x="26057" y="5735"/>
                  </a:lnTo>
                  <a:lnTo>
                    <a:pt x="25894" y="5274"/>
                  </a:lnTo>
                  <a:lnTo>
                    <a:pt x="25718" y="4827"/>
                  </a:lnTo>
                  <a:lnTo>
                    <a:pt x="25528" y="4366"/>
                  </a:lnTo>
                  <a:lnTo>
                    <a:pt x="25324" y="3918"/>
                  </a:lnTo>
                  <a:lnTo>
                    <a:pt x="25108" y="3471"/>
                  </a:lnTo>
                  <a:lnTo>
                    <a:pt x="24823" y="2874"/>
                  </a:lnTo>
                  <a:lnTo>
                    <a:pt x="24701" y="2644"/>
                  </a:lnTo>
                  <a:lnTo>
                    <a:pt x="24579" y="2441"/>
                  </a:lnTo>
                  <a:lnTo>
                    <a:pt x="24457" y="2264"/>
                  </a:lnTo>
                  <a:lnTo>
                    <a:pt x="24348" y="2129"/>
                  </a:lnTo>
                  <a:lnTo>
                    <a:pt x="24226" y="2020"/>
                  </a:lnTo>
                  <a:lnTo>
                    <a:pt x="24091" y="1953"/>
                  </a:lnTo>
                  <a:lnTo>
                    <a:pt x="23955" y="1885"/>
                  </a:lnTo>
                  <a:lnTo>
                    <a:pt x="23793" y="1858"/>
                  </a:lnTo>
                  <a:lnTo>
                    <a:pt x="23630" y="1844"/>
                  </a:lnTo>
                  <a:lnTo>
                    <a:pt x="23427" y="1858"/>
                  </a:lnTo>
                  <a:lnTo>
                    <a:pt x="23210" y="1885"/>
                  </a:lnTo>
                  <a:lnTo>
                    <a:pt x="22952" y="1925"/>
                  </a:lnTo>
                  <a:lnTo>
                    <a:pt x="22356" y="2034"/>
                  </a:lnTo>
                  <a:lnTo>
                    <a:pt x="20647" y="2251"/>
                  </a:lnTo>
                  <a:lnTo>
                    <a:pt x="19753" y="2359"/>
                  </a:lnTo>
                  <a:lnTo>
                    <a:pt x="18844" y="2454"/>
                  </a:lnTo>
                  <a:lnTo>
                    <a:pt x="17909" y="2536"/>
                  </a:lnTo>
                  <a:lnTo>
                    <a:pt x="16974" y="2603"/>
                  </a:lnTo>
                  <a:lnTo>
                    <a:pt x="16038" y="2658"/>
                  </a:lnTo>
                  <a:lnTo>
                    <a:pt x="15089" y="2698"/>
                  </a:lnTo>
                  <a:lnTo>
                    <a:pt x="14140" y="2698"/>
                  </a:lnTo>
                  <a:lnTo>
                    <a:pt x="13205" y="2685"/>
                  </a:lnTo>
                  <a:lnTo>
                    <a:pt x="12269" y="2644"/>
                  </a:lnTo>
                  <a:lnTo>
                    <a:pt x="11808" y="2617"/>
                  </a:lnTo>
                  <a:lnTo>
                    <a:pt x="11347" y="2576"/>
                  </a:lnTo>
                  <a:lnTo>
                    <a:pt x="10900" y="2522"/>
                  </a:lnTo>
                  <a:lnTo>
                    <a:pt x="10453" y="2468"/>
                  </a:lnTo>
                  <a:lnTo>
                    <a:pt x="10005" y="2400"/>
                  </a:lnTo>
                  <a:lnTo>
                    <a:pt x="9571" y="2319"/>
                  </a:lnTo>
                  <a:lnTo>
                    <a:pt x="9151" y="2237"/>
                  </a:lnTo>
                  <a:lnTo>
                    <a:pt x="8717" y="2142"/>
                  </a:lnTo>
                  <a:lnTo>
                    <a:pt x="8311" y="2034"/>
                  </a:lnTo>
                  <a:lnTo>
                    <a:pt x="7904" y="1912"/>
                  </a:lnTo>
                  <a:lnTo>
                    <a:pt x="7457" y="1776"/>
                  </a:lnTo>
                  <a:lnTo>
                    <a:pt x="7009" y="1627"/>
                  </a:lnTo>
                  <a:lnTo>
                    <a:pt x="6087" y="1302"/>
                  </a:lnTo>
                  <a:lnTo>
                    <a:pt x="4189" y="597"/>
                  </a:lnTo>
                  <a:lnTo>
                    <a:pt x="3932" y="543"/>
                  </a:lnTo>
                  <a:lnTo>
                    <a:pt x="3620" y="461"/>
                  </a:lnTo>
                  <a:lnTo>
                    <a:pt x="2956" y="258"/>
                  </a:lnTo>
                  <a:lnTo>
                    <a:pt x="2169" y="0"/>
                  </a:lnTo>
                  <a:close/>
                </a:path>
              </a:pathLst>
            </a:custGeom>
            <a:solidFill>
              <a:srgbClr val="939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9"/>
            <p:cNvSpPr/>
            <p:nvPr/>
          </p:nvSpPr>
          <p:spPr>
            <a:xfrm>
              <a:off x="7482882" y="2882388"/>
              <a:ext cx="269121" cy="984410"/>
            </a:xfrm>
            <a:custGeom>
              <a:rect b="b" l="l" r="r" t="t"/>
              <a:pathLst>
                <a:path extrusionOk="0" h="43247" w="11823">
                  <a:moveTo>
                    <a:pt x="3959" y="0"/>
                  </a:moveTo>
                  <a:lnTo>
                    <a:pt x="3715" y="1275"/>
                  </a:lnTo>
                  <a:lnTo>
                    <a:pt x="3607" y="1926"/>
                  </a:lnTo>
                  <a:lnTo>
                    <a:pt x="3552" y="2251"/>
                  </a:lnTo>
                  <a:lnTo>
                    <a:pt x="3525" y="2576"/>
                  </a:lnTo>
                  <a:lnTo>
                    <a:pt x="3458" y="3227"/>
                  </a:lnTo>
                  <a:lnTo>
                    <a:pt x="3390" y="3864"/>
                  </a:lnTo>
                  <a:lnTo>
                    <a:pt x="3227" y="5166"/>
                  </a:lnTo>
                  <a:lnTo>
                    <a:pt x="3064" y="6454"/>
                  </a:lnTo>
                  <a:lnTo>
                    <a:pt x="2997" y="7104"/>
                  </a:lnTo>
                  <a:lnTo>
                    <a:pt x="2969" y="7430"/>
                  </a:lnTo>
                  <a:lnTo>
                    <a:pt x="2929" y="7755"/>
                  </a:lnTo>
                  <a:lnTo>
                    <a:pt x="2631" y="10344"/>
                  </a:lnTo>
                  <a:lnTo>
                    <a:pt x="2319" y="12934"/>
                  </a:lnTo>
                  <a:lnTo>
                    <a:pt x="1980" y="15523"/>
                  </a:lnTo>
                  <a:lnTo>
                    <a:pt x="1804" y="16811"/>
                  </a:lnTo>
                  <a:lnTo>
                    <a:pt x="1614" y="18099"/>
                  </a:lnTo>
                  <a:lnTo>
                    <a:pt x="1383" y="19373"/>
                  </a:lnTo>
                  <a:lnTo>
                    <a:pt x="1126" y="20647"/>
                  </a:lnTo>
                  <a:lnTo>
                    <a:pt x="868" y="21935"/>
                  </a:lnTo>
                  <a:lnTo>
                    <a:pt x="611" y="23210"/>
                  </a:lnTo>
                  <a:lnTo>
                    <a:pt x="502" y="23860"/>
                  </a:lnTo>
                  <a:lnTo>
                    <a:pt x="380" y="24498"/>
                  </a:lnTo>
                  <a:lnTo>
                    <a:pt x="285" y="25148"/>
                  </a:lnTo>
                  <a:lnTo>
                    <a:pt x="190" y="25799"/>
                  </a:lnTo>
                  <a:lnTo>
                    <a:pt x="123" y="26450"/>
                  </a:lnTo>
                  <a:lnTo>
                    <a:pt x="55" y="27114"/>
                  </a:lnTo>
                  <a:lnTo>
                    <a:pt x="14" y="27765"/>
                  </a:lnTo>
                  <a:lnTo>
                    <a:pt x="1" y="28429"/>
                  </a:lnTo>
                  <a:lnTo>
                    <a:pt x="1" y="28592"/>
                  </a:lnTo>
                  <a:lnTo>
                    <a:pt x="1" y="28754"/>
                  </a:lnTo>
                  <a:lnTo>
                    <a:pt x="1" y="29093"/>
                  </a:lnTo>
                  <a:lnTo>
                    <a:pt x="14" y="29419"/>
                  </a:lnTo>
                  <a:lnTo>
                    <a:pt x="28" y="29744"/>
                  </a:lnTo>
                  <a:lnTo>
                    <a:pt x="55" y="30083"/>
                  </a:lnTo>
                  <a:lnTo>
                    <a:pt x="95" y="30408"/>
                  </a:lnTo>
                  <a:lnTo>
                    <a:pt x="136" y="30734"/>
                  </a:lnTo>
                  <a:lnTo>
                    <a:pt x="190" y="31073"/>
                  </a:lnTo>
                  <a:lnTo>
                    <a:pt x="217" y="31235"/>
                  </a:lnTo>
                  <a:lnTo>
                    <a:pt x="258" y="31398"/>
                  </a:lnTo>
                  <a:lnTo>
                    <a:pt x="326" y="31723"/>
                  </a:lnTo>
                  <a:lnTo>
                    <a:pt x="407" y="32035"/>
                  </a:lnTo>
                  <a:lnTo>
                    <a:pt x="448" y="32198"/>
                  </a:lnTo>
                  <a:lnTo>
                    <a:pt x="502" y="32360"/>
                  </a:lnTo>
                  <a:lnTo>
                    <a:pt x="597" y="32672"/>
                  </a:lnTo>
                  <a:lnTo>
                    <a:pt x="719" y="32984"/>
                  </a:lnTo>
                  <a:lnTo>
                    <a:pt x="841" y="33296"/>
                  </a:lnTo>
                  <a:lnTo>
                    <a:pt x="977" y="33608"/>
                  </a:lnTo>
                  <a:lnTo>
                    <a:pt x="1017" y="33675"/>
                  </a:lnTo>
                  <a:lnTo>
                    <a:pt x="1058" y="33757"/>
                  </a:lnTo>
                  <a:lnTo>
                    <a:pt x="1126" y="33906"/>
                  </a:lnTo>
                  <a:lnTo>
                    <a:pt x="1207" y="34055"/>
                  </a:lnTo>
                  <a:lnTo>
                    <a:pt x="1288" y="34191"/>
                  </a:lnTo>
                  <a:lnTo>
                    <a:pt x="1451" y="34475"/>
                  </a:lnTo>
                  <a:lnTo>
                    <a:pt x="1627" y="34760"/>
                  </a:lnTo>
                  <a:lnTo>
                    <a:pt x="1804" y="35045"/>
                  </a:lnTo>
                  <a:lnTo>
                    <a:pt x="1980" y="35316"/>
                  </a:lnTo>
                  <a:lnTo>
                    <a:pt x="2170" y="35587"/>
                  </a:lnTo>
                  <a:lnTo>
                    <a:pt x="2373" y="35844"/>
                  </a:lnTo>
                  <a:lnTo>
                    <a:pt x="2563" y="36116"/>
                  </a:lnTo>
                  <a:lnTo>
                    <a:pt x="2766" y="36373"/>
                  </a:lnTo>
                  <a:lnTo>
                    <a:pt x="2969" y="36631"/>
                  </a:lnTo>
                  <a:lnTo>
                    <a:pt x="3186" y="36875"/>
                  </a:lnTo>
                  <a:lnTo>
                    <a:pt x="3620" y="37376"/>
                  </a:lnTo>
                  <a:lnTo>
                    <a:pt x="4081" y="37851"/>
                  </a:lnTo>
                  <a:lnTo>
                    <a:pt x="4542" y="38312"/>
                  </a:lnTo>
                  <a:lnTo>
                    <a:pt x="5017" y="38759"/>
                  </a:lnTo>
                  <a:lnTo>
                    <a:pt x="5505" y="39207"/>
                  </a:lnTo>
                  <a:lnTo>
                    <a:pt x="6006" y="39627"/>
                  </a:lnTo>
                  <a:lnTo>
                    <a:pt x="6006" y="39640"/>
                  </a:lnTo>
                  <a:lnTo>
                    <a:pt x="6372" y="39912"/>
                  </a:lnTo>
                  <a:lnTo>
                    <a:pt x="6738" y="40210"/>
                  </a:lnTo>
                  <a:lnTo>
                    <a:pt x="7470" y="40793"/>
                  </a:lnTo>
                  <a:lnTo>
                    <a:pt x="7850" y="41091"/>
                  </a:lnTo>
                  <a:lnTo>
                    <a:pt x="8230" y="41362"/>
                  </a:lnTo>
                  <a:lnTo>
                    <a:pt x="8623" y="41633"/>
                  </a:lnTo>
                  <a:lnTo>
                    <a:pt x="8826" y="41755"/>
                  </a:lnTo>
                  <a:lnTo>
                    <a:pt x="9043" y="41864"/>
                  </a:lnTo>
                  <a:lnTo>
                    <a:pt x="9029" y="41864"/>
                  </a:lnTo>
                  <a:lnTo>
                    <a:pt x="9192" y="41972"/>
                  </a:lnTo>
                  <a:lnTo>
                    <a:pt x="9368" y="42067"/>
                  </a:lnTo>
                  <a:lnTo>
                    <a:pt x="9545" y="42148"/>
                  </a:lnTo>
                  <a:lnTo>
                    <a:pt x="9721" y="42230"/>
                  </a:lnTo>
                  <a:lnTo>
                    <a:pt x="10087" y="42379"/>
                  </a:lnTo>
                  <a:lnTo>
                    <a:pt x="10453" y="42528"/>
                  </a:lnTo>
                  <a:lnTo>
                    <a:pt x="10805" y="42664"/>
                  </a:lnTo>
                  <a:lnTo>
                    <a:pt x="11158" y="42826"/>
                  </a:lnTo>
                  <a:lnTo>
                    <a:pt x="11334" y="42921"/>
                  </a:lnTo>
                  <a:lnTo>
                    <a:pt x="11497" y="43016"/>
                  </a:lnTo>
                  <a:lnTo>
                    <a:pt x="11659" y="43124"/>
                  </a:lnTo>
                  <a:lnTo>
                    <a:pt x="11822" y="43246"/>
                  </a:lnTo>
                  <a:lnTo>
                    <a:pt x="11673" y="43111"/>
                  </a:lnTo>
                  <a:lnTo>
                    <a:pt x="11510" y="43002"/>
                  </a:lnTo>
                  <a:lnTo>
                    <a:pt x="11348" y="42894"/>
                  </a:lnTo>
                  <a:lnTo>
                    <a:pt x="11185" y="42799"/>
                  </a:lnTo>
                  <a:lnTo>
                    <a:pt x="10832" y="42609"/>
                  </a:lnTo>
                  <a:lnTo>
                    <a:pt x="10480" y="42460"/>
                  </a:lnTo>
                  <a:lnTo>
                    <a:pt x="10114" y="42297"/>
                  </a:lnTo>
                  <a:lnTo>
                    <a:pt x="9761" y="42148"/>
                  </a:lnTo>
                  <a:lnTo>
                    <a:pt x="9423" y="41959"/>
                  </a:lnTo>
                  <a:lnTo>
                    <a:pt x="9260" y="41864"/>
                  </a:lnTo>
                  <a:lnTo>
                    <a:pt x="9111" y="41755"/>
                  </a:lnTo>
                  <a:lnTo>
                    <a:pt x="9097" y="41755"/>
                  </a:lnTo>
                  <a:lnTo>
                    <a:pt x="8704" y="41498"/>
                  </a:lnTo>
                  <a:lnTo>
                    <a:pt x="8324" y="41240"/>
                  </a:lnTo>
                  <a:lnTo>
                    <a:pt x="7958" y="40942"/>
                  </a:lnTo>
                  <a:lnTo>
                    <a:pt x="7592" y="40644"/>
                  </a:lnTo>
                  <a:lnTo>
                    <a:pt x="6887" y="40034"/>
                  </a:lnTo>
                  <a:lnTo>
                    <a:pt x="6521" y="39735"/>
                  </a:lnTo>
                  <a:lnTo>
                    <a:pt x="6155" y="39437"/>
                  </a:lnTo>
                  <a:lnTo>
                    <a:pt x="6155" y="39451"/>
                  </a:lnTo>
                  <a:lnTo>
                    <a:pt x="5681" y="39003"/>
                  </a:lnTo>
                  <a:lnTo>
                    <a:pt x="5206" y="38556"/>
                  </a:lnTo>
                  <a:lnTo>
                    <a:pt x="4745" y="38108"/>
                  </a:lnTo>
                  <a:lnTo>
                    <a:pt x="4298" y="37634"/>
                  </a:lnTo>
                  <a:lnTo>
                    <a:pt x="3864" y="37159"/>
                  </a:lnTo>
                  <a:lnTo>
                    <a:pt x="3444" y="36658"/>
                  </a:lnTo>
                  <a:lnTo>
                    <a:pt x="3241" y="36414"/>
                  </a:lnTo>
                  <a:lnTo>
                    <a:pt x="3037" y="36156"/>
                  </a:lnTo>
                  <a:lnTo>
                    <a:pt x="2847" y="35899"/>
                  </a:lnTo>
                  <a:lnTo>
                    <a:pt x="2658" y="35641"/>
                  </a:lnTo>
                  <a:lnTo>
                    <a:pt x="2468" y="35370"/>
                  </a:lnTo>
                  <a:lnTo>
                    <a:pt x="2292" y="35112"/>
                  </a:lnTo>
                  <a:lnTo>
                    <a:pt x="2115" y="34841"/>
                  </a:lnTo>
                  <a:lnTo>
                    <a:pt x="1953" y="34557"/>
                  </a:lnTo>
                  <a:lnTo>
                    <a:pt x="1790" y="34285"/>
                  </a:lnTo>
                  <a:lnTo>
                    <a:pt x="1627" y="34001"/>
                  </a:lnTo>
                  <a:lnTo>
                    <a:pt x="1546" y="33865"/>
                  </a:lnTo>
                  <a:lnTo>
                    <a:pt x="1478" y="33716"/>
                  </a:lnTo>
                  <a:lnTo>
                    <a:pt x="1410" y="33581"/>
                  </a:lnTo>
                  <a:lnTo>
                    <a:pt x="1370" y="33513"/>
                  </a:lnTo>
                  <a:lnTo>
                    <a:pt x="1343" y="33431"/>
                  </a:lnTo>
                  <a:lnTo>
                    <a:pt x="1207" y="33147"/>
                  </a:lnTo>
                  <a:lnTo>
                    <a:pt x="1099" y="32848"/>
                  </a:lnTo>
                  <a:lnTo>
                    <a:pt x="990" y="32550"/>
                  </a:lnTo>
                  <a:lnTo>
                    <a:pt x="895" y="32238"/>
                  </a:lnTo>
                  <a:lnTo>
                    <a:pt x="855" y="32089"/>
                  </a:lnTo>
                  <a:lnTo>
                    <a:pt x="814" y="31927"/>
                  </a:lnTo>
                  <a:lnTo>
                    <a:pt x="733" y="31628"/>
                  </a:lnTo>
                  <a:lnTo>
                    <a:pt x="665" y="31303"/>
                  </a:lnTo>
                  <a:lnTo>
                    <a:pt x="638" y="31154"/>
                  </a:lnTo>
                  <a:lnTo>
                    <a:pt x="611" y="30991"/>
                  </a:lnTo>
                  <a:lnTo>
                    <a:pt x="529" y="30354"/>
                  </a:lnTo>
                  <a:lnTo>
                    <a:pt x="475" y="29717"/>
                  </a:lnTo>
                  <a:lnTo>
                    <a:pt x="448" y="29080"/>
                  </a:lnTo>
                  <a:lnTo>
                    <a:pt x="448" y="28429"/>
                  </a:lnTo>
                  <a:lnTo>
                    <a:pt x="461" y="27792"/>
                  </a:lnTo>
                  <a:lnTo>
                    <a:pt x="502" y="27141"/>
                  </a:lnTo>
                  <a:lnTo>
                    <a:pt x="570" y="26504"/>
                  </a:lnTo>
                  <a:lnTo>
                    <a:pt x="651" y="25867"/>
                  </a:lnTo>
                  <a:lnTo>
                    <a:pt x="733" y="25216"/>
                  </a:lnTo>
                  <a:lnTo>
                    <a:pt x="841" y="24579"/>
                  </a:lnTo>
                  <a:lnTo>
                    <a:pt x="1058" y="23305"/>
                  </a:lnTo>
                  <a:lnTo>
                    <a:pt x="1316" y="22017"/>
                  </a:lnTo>
                  <a:lnTo>
                    <a:pt x="1573" y="20742"/>
                  </a:lnTo>
                  <a:lnTo>
                    <a:pt x="1817" y="19454"/>
                  </a:lnTo>
                  <a:lnTo>
                    <a:pt x="1939" y="18817"/>
                  </a:lnTo>
                  <a:lnTo>
                    <a:pt x="2048" y="18167"/>
                  </a:lnTo>
                  <a:lnTo>
                    <a:pt x="2224" y="16865"/>
                  </a:lnTo>
                  <a:lnTo>
                    <a:pt x="2387" y="15577"/>
                  </a:lnTo>
                  <a:lnTo>
                    <a:pt x="2536" y="14276"/>
                  </a:lnTo>
                  <a:lnTo>
                    <a:pt x="2685" y="12974"/>
                  </a:lnTo>
                  <a:lnTo>
                    <a:pt x="2956" y="10385"/>
                  </a:lnTo>
                  <a:lnTo>
                    <a:pt x="3200" y="7782"/>
                  </a:lnTo>
                  <a:lnTo>
                    <a:pt x="3227" y="7457"/>
                  </a:lnTo>
                  <a:lnTo>
                    <a:pt x="3254" y="7131"/>
                  </a:lnTo>
                  <a:lnTo>
                    <a:pt x="3308" y="6481"/>
                  </a:lnTo>
                  <a:lnTo>
                    <a:pt x="3417" y="5179"/>
                  </a:lnTo>
                  <a:lnTo>
                    <a:pt x="3539" y="3878"/>
                  </a:lnTo>
                  <a:lnTo>
                    <a:pt x="3593" y="3227"/>
                  </a:lnTo>
                  <a:lnTo>
                    <a:pt x="3634" y="2576"/>
                  </a:lnTo>
                  <a:lnTo>
                    <a:pt x="3647" y="2251"/>
                  </a:lnTo>
                  <a:lnTo>
                    <a:pt x="3688" y="1939"/>
                  </a:lnTo>
                  <a:lnTo>
                    <a:pt x="3769" y="1288"/>
                  </a:lnTo>
                  <a:lnTo>
                    <a:pt x="39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9"/>
            <p:cNvSpPr/>
            <p:nvPr/>
          </p:nvSpPr>
          <p:spPr>
            <a:xfrm>
              <a:off x="7497699" y="2582753"/>
              <a:ext cx="129632" cy="288242"/>
            </a:xfrm>
            <a:custGeom>
              <a:rect b="b" l="l" r="r" t="t"/>
              <a:pathLst>
                <a:path extrusionOk="0" h="12663" w="5695">
                  <a:moveTo>
                    <a:pt x="2563" y="1"/>
                  </a:moveTo>
                  <a:lnTo>
                    <a:pt x="2278" y="516"/>
                  </a:lnTo>
                  <a:lnTo>
                    <a:pt x="2020" y="1045"/>
                  </a:lnTo>
                  <a:lnTo>
                    <a:pt x="1776" y="1587"/>
                  </a:lnTo>
                  <a:lnTo>
                    <a:pt x="1681" y="1858"/>
                  </a:lnTo>
                  <a:lnTo>
                    <a:pt x="1573" y="2129"/>
                  </a:lnTo>
                  <a:lnTo>
                    <a:pt x="1383" y="2685"/>
                  </a:lnTo>
                  <a:lnTo>
                    <a:pt x="1207" y="3255"/>
                  </a:lnTo>
                  <a:lnTo>
                    <a:pt x="1058" y="3824"/>
                  </a:lnTo>
                  <a:lnTo>
                    <a:pt x="922" y="4393"/>
                  </a:lnTo>
                  <a:lnTo>
                    <a:pt x="800" y="4976"/>
                  </a:lnTo>
                  <a:lnTo>
                    <a:pt x="678" y="5546"/>
                  </a:lnTo>
                  <a:lnTo>
                    <a:pt x="475" y="6698"/>
                  </a:lnTo>
                  <a:lnTo>
                    <a:pt x="285" y="7864"/>
                  </a:lnTo>
                  <a:lnTo>
                    <a:pt x="177" y="8433"/>
                  </a:lnTo>
                  <a:lnTo>
                    <a:pt x="122" y="8704"/>
                  </a:lnTo>
                  <a:lnTo>
                    <a:pt x="54" y="8975"/>
                  </a:lnTo>
                  <a:lnTo>
                    <a:pt x="0" y="9165"/>
                  </a:lnTo>
                  <a:lnTo>
                    <a:pt x="177" y="9247"/>
                  </a:lnTo>
                  <a:lnTo>
                    <a:pt x="380" y="9355"/>
                  </a:lnTo>
                  <a:lnTo>
                    <a:pt x="597" y="9491"/>
                  </a:lnTo>
                  <a:lnTo>
                    <a:pt x="800" y="9640"/>
                  </a:lnTo>
                  <a:lnTo>
                    <a:pt x="1003" y="9789"/>
                  </a:lnTo>
                  <a:lnTo>
                    <a:pt x="1397" y="10128"/>
                  </a:lnTo>
                  <a:lnTo>
                    <a:pt x="1790" y="10480"/>
                  </a:lnTo>
                  <a:lnTo>
                    <a:pt x="2156" y="10860"/>
                  </a:lnTo>
                  <a:lnTo>
                    <a:pt x="2508" y="11239"/>
                  </a:lnTo>
                  <a:lnTo>
                    <a:pt x="2671" y="11429"/>
                  </a:lnTo>
                  <a:lnTo>
                    <a:pt x="2820" y="11633"/>
                  </a:lnTo>
                  <a:lnTo>
                    <a:pt x="2969" y="11836"/>
                  </a:lnTo>
                  <a:lnTo>
                    <a:pt x="3023" y="11944"/>
                  </a:lnTo>
                  <a:lnTo>
                    <a:pt x="3078" y="12039"/>
                  </a:lnTo>
                  <a:lnTo>
                    <a:pt x="3349" y="12663"/>
                  </a:lnTo>
                  <a:lnTo>
                    <a:pt x="3498" y="11999"/>
                  </a:lnTo>
                  <a:lnTo>
                    <a:pt x="3579" y="11646"/>
                  </a:lnTo>
                  <a:lnTo>
                    <a:pt x="3633" y="11294"/>
                  </a:lnTo>
                  <a:lnTo>
                    <a:pt x="3756" y="10575"/>
                  </a:lnTo>
                  <a:lnTo>
                    <a:pt x="3837" y="9870"/>
                  </a:lnTo>
                  <a:lnTo>
                    <a:pt x="3932" y="9152"/>
                  </a:lnTo>
                  <a:lnTo>
                    <a:pt x="4094" y="7742"/>
                  </a:lnTo>
                  <a:lnTo>
                    <a:pt x="4176" y="7037"/>
                  </a:lnTo>
                  <a:lnTo>
                    <a:pt x="4271" y="6318"/>
                  </a:lnTo>
                  <a:lnTo>
                    <a:pt x="4366" y="5613"/>
                  </a:lnTo>
                  <a:lnTo>
                    <a:pt x="4474" y="4922"/>
                  </a:lnTo>
                  <a:lnTo>
                    <a:pt x="4610" y="4217"/>
                  </a:lnTo>
                  <a:lnTo>
                    <a:pt x="4759" y="3526"/>
                  </a:lnTo>
                  <a:lnTo>
                    <a:pt x="4840" y="3173"/>
                  </a:lnTo>
                  <a:lnTo>
                    <a:pt x="4935" y="2834"/>
                  </a:lnTo>
                  <a:lnTo>
                    <a:pt x="5030" y="2495"/>
                  </a:lnTo>
                  <a:lnTo>
                    <a:pt x="5138" y="2156"/>
                  </a:lnTo>
                  <a:lnTo>
                    <a:pt x="5260" y="1818"/>
                  </a:lnTo>
                  <a:lnTo>
                    <a:pt x="5382" y="1492"/>
                  </a:lnTo>
                  <a:lnTo>
                    <a:pt x="5531" y="1167"/>
                  </a:lnTo>
                  <a:lnTo>
                    <a:pt x="5694" y="855"/>
                  </a:lnTo>
                  <a:lnTo>
                    <a:pt x="5694" y="855"/>
                  </a:lnTo>
                  <a:lnTo>
                    <a:pt x="5504" y="1153"/>
                  </a:lnTo>
                  <a:lnTo>
                    <a:pt x="5328" y="1465"/>
                  </a:lnTo>
                  <a:lnTo>
                    <a:pt x="5179" y="1790"/>
                  </a:lnTo>
                  <a:lnTo>
                    <a:pt x="5030" y="2116"/>
                  </a:lnTo>
                  <a:lnTo>
                    <a:pt x="4894" y="2455"/>
                  </a:lnTo>
                  <a:lnTo>
                    <a:pt x="4772" y="2794"/>
                  </a:lnTo>
                  <a:lnTo>
                    <a:pt x="4664" y="3133"/>
                  </a:lnTo>
                  <a:lnTo>
                    <a:pt x="4555" y="3471"/>
                  </a:lnTo>
                  <a:lnTo>
                    <a:pt x="4460" y="3824"/>
                  </a:lnTo>
                  <a:lnTo>
                    <a:pt x="4379" y="4163"/>
                  </a:lnTo>
                  <a:lnTo>
                    <a:pt x="4216" y="4868"/>
                  </a:lnTo>
                  <a:lnTo>
                    <a:pt x="4067" y="5573"/>
                  </a:lnTo>
                  <a:lnTo>
                    <a:pt x="3945" y="6278"/>
                  </a:lnTo>
                  <a:lnTo>
                    <a:pt x="3823" y="6983"/>
                  </a:lnTo>
                  <a:lnTo>
                    <a:pt x="3715" y="7688"/>
                  </a:lnTo>
                  <a:lnTo>
                    <a:pt x="3525" y="9111"/>
                  </a:lnTo>
                  <a:lnTo>
                    <a:pt x="3417" y="9816"/>
                  </a:lnTo>
                  <a:lnTo>
                    <a:pt x="3322" y="10507"/>
                  </a:lnTo>
                  <a:lnTo>
                    <a:pt x="3200" y="11212"/>
                  </a:lnTo>
                  <a:lnTo>
                    <a:pt x="3174" y="11345"/>
                  </a:lnTo>
                  <a:lnTo>
                    <a:pt x="3174" y="11345"/>
                  </a:lnTo>
                  <a:lnTo>
                    <a:pt x="3023" y="11145"/>
                  </a:lnTo>
                  <a:lnTo>
                    <a:pt x="2847" y="10941"/>
                  </a:lnTo>
                  <a:lnTo>
                    <a:pt x="2671" y="10738"/>
                  </a:lnTo>
                  <a:lnTo>
                    <a:pt x="2481" y="10534"/>
                  </a:lnTo>
                  <a:lnTo>
                    <a:pt x="2102" y="10155"/>
                  </a:lnTo>
                  <a:lnTo>
                    <a:pt x="1695" y="9789"/>
                  </a:lnTo>
                  <a:lnTo>
                    <a:pt x="1288" y="9450"/>
                  </a:lnTo>
                  <a:lnTo>
                    <a:pt x="1071" y="9274"/>
                  </a:lnTo>
                  <a:lnTo>
                    <a:pt x="841" y="9125"/>
                  </a:lnTo>
                  <a:lnTo>
                    <a:pt x="610" y="8975"/>
                  </a:lnTo>
                  <a:lnTo>
                    <a:pt x="517" y="8913"/>
                  </a:lnTo>
                  <a:lnTo>
                    <a:pt x="517" y="8913"/>
                  </a:lnTo>
                  <a:lnTo>
                    <a:pt x="543" y="8799"/>
                  </a:lnTo>
                  <a:lnTo>
                    <a:pt x="610" y="8515"/>
                  </a:lnTo>
                  <a:lnTo>
                    <a:pt x="705" y="7918"/>
                  </a:lnTo>
                  <a:lnTo>
                    <a:pt x="868" y="6766"/>
                  </a:lnTo>
                  <a:lnTo>
                    <a:pt x="1031" y="5613"/>
                  </a:lnTo>
                  <a:lnTo>
                    <a:pt x="1125" y="5030"/>
                  </a:lnTo>
                  <a:lnTo>
                    <a:pt x="1220" y="4461"/>
                  </a:lnTo>
                  <a:lnTo>
                    <a:pt x="1329" y="3892"/>
                  </a:lnTo>
                  <a:lnTo>
                    <a:pt x="1464" y="3322"/>
                  </a:lnTo>
                  <a:lnTo>
                    <a:pt x="1600" y="2753"/>
                  </a:lnTo>
                  <a:lnTo>
                    <a:pt x="1749" y="2184"/>
                  </a:lnTo>
                  <a:lnTo>
                    <a:pt x="1925" y="1628"/>
                  </a:lnTo>
                  <a:lnTo>
                    <a:pt x="2115" y="1085"/>
                  </a:lnTo>
                  <a:lnTo>
                    <a:pt x="2318" y="530"/>
                  </a:lnTo>
                  <a:lnTo>
                    <a:pt x="25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9"/>
            <p:cNvSpPr/>
            <p:nvPr/>
          </p:nvSpPr>
          <p:spPr>
            <a:xfrm>
              <a:off x="7395545" y="2523823"/>
              <a:ext cx="479583" cy="79327"/>
            </a:xfrm>
            <a:custGeom>
              <a:rect b="b" l="l" r="r" t="t"/>
              <a:pathLst>
                <a:path extrusionOk="0" h="3485" w="21069">
                  <a:moveTo>
                    <a:pt x="1" y="1"/>
                  </a:moveTo>
                  <a:lnTo>
                    <a:pt x="82" y="109"/>
                  </a:lnTo>
                  <a:lnTo>
                    <a:pt x="177" y="217"/>
                  </a:lnTo>
                  <a:lnTo>
                    <a:pt x="286" y="312"/>
                  </a:lnTo>
                  <a:lnTo>
                    <a:pt x="408" y="394"/>
                  </a:lnTo>
                  <a:lnTo>
                    <a:pt x="652" y="543"/>
                  </a:lnTo>
                  <a:lnTo>
                    <a:pt x="896" y="692"/>
                  </a:lnTo>
                  <a:lnTo>
                    <a:pt x="896" y="692"/>
                  </a:lnTo>
                  <a:lnTo>
                    <a:pt x="882" y="678"/>
                  </a:lnTo>
                  <a:lnTo>
                    <a:pt x="1424" y="1044"/>
                  </a:lnTo>
                  <a:lnTo>
                    <a:pt x="1696" y="1234"/>
                  </a:lnTo>
                  <a:lnTo>
                    <a:pt x="1980" y="1397"/>
                  </a:lnTo>
                  <a:lnTo>
                    <a:pt x="2265" y="1573"/>
                  </a:lnTo>
                  <a:lnTo>
                    <a:pt x="2563" y="1722"/>
                  </a:lnTo>
                  <a:lnTo>
                    <a:pt x="2861" y="1858"/>
                  </a:lnTo>
                  <a:lnTo>
                    <a:pt x="3173" y="1966"/>
                  </a:lnTo>
                  <a:lnTo>
                    <a:pt x="3783" y="2197"/>
                  </a:lnTo>
                  <a:lnTo>
                    <a:pt x="4393" y="2414"/>
                  </a:lnTo>
                  <a:lnTo>
                    <a:pt x="5017" y="2617"/>
                  </a:lnTo>
                  <a:lnTo>
                    <a:pt x="5641" y="2820"/>
                  </a:lnTo>
                  <a:lnTo>
                    <a:pt x="6278" y="2997"/>
                  </a:lnTo>
                  <a:lnTo>
                    <a:pt x="6901" y="3159"/>
                  </a:lnTo>
                  <a:lnTo>
                    <a:pt x="7227" y="3227"/>
                  </a:lnTo>
                  <a:lnTo>
                    <a:pt x="7552" y="3295"/>
                  </a:lnTo>
                  <a:lnTo>
                    <a:pt x="7877" y="3349"/>
                  </a:lnTo>
                  <a:lnTo>
                    <a:pt x="8216" y="3390"/>
                  </a:lnTo>
                  <a:lnTo>
                    <a:pt x="8542" y="3430"/>
                  </a:lnTo>
                  <a:lnTo>
                    <a:pt x="8867" y="3458"/>
                  </a:lnTo>
                  <a:lnTo>
                    <a:pt x="9531" y="3485"/>
                  </a:lnTo>
                  <a:lnTo>
                    <a:pt x="10182" y="3485"/>
                  </a:lnTo>
                  <a:lnTo>
                    <a:pt x="10846" y="3458"/>
                  </a:lnTo>
                  <a:lnTo>
                    <a:pt x="11497" y="3417"/>
                  </a:lnTo>
                  <a:lnTo>
                    <a:pt x="12148" y="3349"/>
                  </a:lnTo>
                  <a:lnTo>
                    <a:pt x="12799" y="3281"/>
                  </a:lnTo>
                  <a:lnTo>
                    <a:pt x="13449" y="3200"/>
                  </a:lnTo>
                  <a:lnTo>
                    <a:pt x="14737" y="3010"/>
                  </a:lnTo>
                  <a:lnTo>
                    <a:pt x="16025" y="2820"/>
                  </a:lnTo>
                  <a:lnTo>
                    <a:pt x="16676" y="2712"/>
                  </a:lnTo>
                  <a:lnTo>
                    <a:pt x="17313" y="2603"/>
                  </a:lnTo>
                  <a:lnTo>
                    <a:pt x="17950" y="2468"/>
                  </a:lnTo>
                  <a:lnTo>
                    <a:pt x="18587" y="2319"/>
                  </a:lnTo>
                  <a:lnTo>
                    <a:pt x="19225" y="2156"/>
                  </a:lnTo>
                  <a:lnTo>
                    <a:pt x="19848" y="1966"/>
                  </a:lnTo>
                  <a:lnTo>
                    <a:pt x="20458" y="1749"/>
                  </a:lnTo>
                  <a:lnTo>
                    <a:pt x="21068" y="1519"/>
                  </a:lnTo>
                  <a:lnTo>
                    <a:pt x="21068" y="1519"/>
                  </a:lnTo>
                  <a:lnTo>
                    <a:pt x="20756" y="1600"/>
                  </a:lnTo>
                  <a:lnTo>
                    <a:pt x="20445" y="1695"/>
                  </a:lnTo>
                  <a:lnTo>
                    <a:pt x="20133" y="1777"/>
                  </a:lnTo>
                  <a:lnTo>
                    <a:pt x="19821" y="1844"/>
                  </a:lnTo>
                  <a:lnTo>
                    <a:pt x="19184" y="1980"/>
                  </a:lnTo>
                  <a:lnTo>
                    <a:pt x="18547" y="2102"/>
                  </a:lnTo>
                  <a:lnTo>
                    <a:pt x="17909" y="2210"/>
                  </a:lnTo>
                  <a:lnTo>
                    <a:pt x="17259" y="2305"/>
                  </a:lnTo>
                  <a:lnTo>
                    <a:pt x="15984" y="2481"/>
                  </a:lnTo>
                  <a:lnTo>
                    <a:pt x="13395" y="2780"/>
                  </a:lnTo>
                  <a:lnTo>
                    <a:pt x="12107" y="2902"/>
                  </a:lnTo>
                  <a:lnTo>
                    <a:pt x="11470" y="2956"/>
                  </a:lnTo>
                  <a:lnTo>
                    <a:pt x="10819" y="2997"/>
                  </a:lnTo>
                  <a:lnTo>
                    <a:pt x="10182" y="3024"/>
                  </a:lnTo>
                  <a:lnTo>
                    <a:pt x="9531" y="3024"/>
                  </a:lnTo>
                  <a:lnTo>
                    <a:pt x="8894" y="3010"/>
                  </a:lnTo>
                  <a:lnTo>
                    <a:pt x="8582" y="2983"/>
                  </a:lnTo>
                  <a:lnTo>
                    <a:pt x="8257" y="2956"/>
                  </a:lnTo>
                  <a:lnTo>
                    <a:pt x="7945" y="2915"/>
                  </a:lnTo>
                  <a:lnTo>
                    <a:pt x="7633" y="2875"/>
                  </a:lnTo>
                  <a:lnTo>
                    <a:pt x="7322" y="2820"/>
                  </a:lnTo>
                  <a:lnTo>
                    <a:pt x="6996" y="2753"/>
                  </a:lnTo>
                  <a:lnTo>
                    <a:pt x="6373" y="2603"/>
                  </a:lnTo>
                  <a:lnTo>
                    <a:pt x="5749" y="2441"/>
                  </a:lnTo>
                  <a:lnTo>
                    <a:pt x="5125" y="2278"/>
                  </a:lnTo>
                  <a:lnTo>
                    <a:pt x="4502" y="2088"/>
                  </a:lnTo>
                  <a:lnTo>
                    <a:pt x="3878" y="1912"/>
                  </a:lnTo>
                  <a:lnTo>
                    <a:pt x="3268" y="1709"/>
                  </a:lnTo>
                  <a:lnTo>
                    <a:pt x="2956" y="1614"/>
                  </a:lnTo>
                  <a:lnTo>
                    <a:pt x="2658" y="1492"/>
                  </a:lnTo>
                  <a:lnTo>
                    <a:pt x="2360" y="1370"/>
                  </a:lnTo>
                  <a:lnTo>
                    <a:pt x="2075" y="1221"/>
                  </a:lnTo>
                  <a:lnTo>
                    <a:pt x="1790" y="1072"/>
                  </a:lnTo>
                  <a:lnTo>
                    <a:pt x="1506" y="922"/>
                  </a:lnTo>
                  <a:lnTo>
                    <a:pt x="950" y="597"/>
                  </a:lnTo>
                  <a:lnTo>
                    <a:pt x="936" y="597"/>
                  </a:lnTo>
                  <a:lnTo>
                    <a:pt x="679" y="475"/>
                  </a:lnTo>
                  <a:lnTo>
                    <a:pt x="435" y="339"/>
                  </a:lnTo>
                  <a:lnTo>
                    <a:pt x="313" y="272"/>
                  </a:lnTo>
                  <a:lnTo>
                    <a:pt x="204" y="190"/>
                  </a:lnTo>
                  <a:lnTo>
                    <a:pt x="96" y="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9"/>
            <p:cNvSpPr/>
            <p:nvPr/>
          </p:nvSpPr>
          <p:spPr>
            <a:xfrm>
              <a:off x="7548003" y="2536774"/>
              <a:ext cx="112652" cy="63917"/>
            </a:xfrm>
            <a:custGeom>
              <a:rect b="b" l="l" r="r" t="t"/>
              <a:pathLst>
                <a:path extrusionOk="0" h="2808" w="4949">
                  <a:moveTo>
                    <a:pt x="3037" y="1"/>
                  </a:moveTo>
                  <a:lnTo>
                    <a:pt x="2766" y="15"/>
                  </a:lnTo>
                  <a:lnTo>
                    <a:pt x="2494" y="28"/>
                  </a:lnTo>
                  <a:lnTo>
                    <a:pt x="2223" y="69"/>
                  </a:lnTo>
                  <a:lnTo>
                    <a:pt x="2766" y="137"/>
                  </a:lnTo>
                  <a:lnTo>
                    <a:pt x="3023" y="177"/>
                  </a:lnTo>
                  <a:lnTo>
                    <a:pt x="3281" y="218"/>
                  </a:lnTo>
                  <a:lnTo>
                    <a:pt x="3538" y="272"/>
                  </a:lnTo>
                  <a:lnTo>
                    <a:pt x="3782" y="353"/>
                  </a:lnTo>
                  <a:lnTo>
                    <a:pt x="3904" y="408"/>
                  </a:lnTo>
                  <a:lnTo>
                    <a:pt x="4013" y="462"/>
                  </a:lnTo>
                  <a:lnTo>
                    <a:pt x="4108" y="516"/>
                  </a:lnTo>
                  <a:lnTo>
                    <a:pt x="4203" y="584"/>
                  </a:lnTo>
                  <a:lnTo>
                    <a:pt x="4284" y="665"/>
                  </a:lnTo>
                  <a:lnTo>
                    <a:pt x="4352" y="747"/>
                  </a:lnTo>
                  <a:lnTo>
                    <a:pt x="4379" y="801"/>
                  </a:lnTo>
                  <a:lnTo>
                    <a:pt x="4406" y="841"/>
                  </a:lnTo>
                  <a:lnTo>
                    <a:pt x="4447" y="950"/>
                  </a:lnTo>
                  <a:lnTo>
                    <a:pt x="4474" y="1058"/>
                  </a:lnTo>
                  <a:lnTo>
                    <a:pt x="4501" y="1167"/>
                  </a:lnTo>
                  <a:lnTo>
                    <a:pt x="4514" y="1275"/>
                  </a:lnTo>
                  <a:lnTo>
                    <a:pt x="4514" y="1384"/>
                  </a:lnTo>
                  <a:lnTo>
                    <a:pt x="4501" y="1492"/>
                  </a:lnTo>
                  <a:lnTo>
                    <a:pt x="4474" y="1587"/>
                  </a:lnTo>
                  <a:lnTo>
                    <a:pt x="4433" y="1696"/>
                  </a:lnTo>
                  <a:lnTo>
                    <a:pt x="4379" y="1790"/>
                  </a:lnTo>
                  <a:lnTo>
                    <a:pt x="4311" y="1885"/>
                  </a:lnTo>
                  <a:lnTo>
                    <a:pt x="4243" y="1967"/>
                  </a:lnTo>
                  <a:lnTo>
                    <a:pt x="4162" y="2048"/>
                  </a:lnTo>
                  <a:lnTo>
                    <a:pt x="4081" y="2116"/>
                  </a:lnTo>
                  <a:lnTo>
                    <a:pt x="3986" y="2170"/>
                  </a:lnTo>
                  <a:lnTo>
                    <a:pt x="3891" y="2224"/>
                  </a:lnTo>
                  <a:lnTo>
                    <a:pt x="3782" y="2278"/>
                  </a:lnTo>
                  <a:lnTo>
                    <a:pt x="3674" y="2306"/>
                  </a:lnTo>
                  <a:lnTo>
                    <a:pt x="3565" y="2333"/>
                  </a:lnTo>
                  <a:lnTo>
                    <a:pt x="3443" y="2360"/>
                  </a:lnTo>
                  <a:lnTo>
                    <a:pt x="3186" y="2373"/>
                  </a:lnTo>
                  <a:lnTo>
                    <a:pt x="2657" y="2401"/>
                  </a:lnTo>
                  <a:lnTo>
                    <a:pt x="2128" y="2414"/>
                  </a:lnTo>
                  <a:lnTo>
                    <a:pt x="1600" y="2414"/>
                  </a:lnTo>
                  <a:lnTo>
                    <a:pt x="1071" y="2387"/>
                  </a:lnTo>
                  <a:lnTo>
                    <a:pt x="529" y="2360"/>
                  </a:lnTo>
                  <a:lnTo>
                    <a:pt x="0" y="2306"/>
                  </a:lnTo>
                  <a:lnTo>
                    <a:pt x="244" y="2401"/>
                  </a:lnTo>
                  <a:lnTo>
                    <a:pt x="502" y="2482"/>
                  </a:lnTo>
                  <a:lnTo>
                    <a:pt x="773" y="2550"/>
                  </a:lnTo>
                  <a:lnTo>
                    <a:pt x="1030" y="2617"/>
                  </a:lnTo>
                  <a:lnTo>
                    <a:pt x="1301" y="2672"/>
                  </a:lnTo>
                  <a:lnTo>
                    <a:pt x="1573" y="2712"/>
                  </a:lnTo>
                  <a:lnTo>
                    <a:pt x="2115" y="2780"/>
                  </a:lnTo>
                  <a:lnTo>
                    <a:pt x="2386" y="2794"/>
                  </a:lnTo>
                  <a:lnTo>
                    <a:pt x="2657" y="2807"/>
                  </a:lnTo>
                  <a:lnTo>
                    <a:pt x="3213" y="2807"/>
                  </a:lnTo>
                  <a:lnTo>
                    <a:pt x="3484" y="2794"/>
                  </a:lnTo>
                  <a:lnTo>
                    <a:pt x="3647" y="2780"/>
                  </a:lnTo>
                  <a:lnTo>
                    <a:pt x="3796" y="2753"/>
                  </a:lnTo>
                  <a:lnTo>
                    <a:pt x="3945" y="2699"/>
                  </a:lnTo>
                  <a:lnTo>
                    <a:pt x="4081" y="2645"/>
                  </a:lnTo>
                  <a:lnTo>
                    <a:pt x="4216" y="2563"/>
                  </a:lnTo>
                  <a:lnTo>
                    <a:pt x="4352" y="2482"/>
                  </a:lnTo>
                  <a:lnTo>
                    <a:pt x="4474" y="2387"/>
                  </a:lnTo>
                  <a:lnTo>
                    <a:pt x="4582" y="2278"/>
                  </a:lnTo>
                  <a:lnTo>
                    <a:pt x="4677" y="2156"/>
                  </a:lnTo>
                  <a:lnTo>
                    <a:pt x="4772" y="2021"/>
                  </a:lnTo>
                  <a:lnTo>
                    <a:pt x="4840" y="1872"/>
                  </a:lnTo>
                  <a:lnTo>
                    <a:pt x="4894" y="1723"/>
                  </a:lnTo>
                  <a:lnTo>
                    <a:pt x="4935" y="1560"/>
                  </a:lnTo>
                  <a:lnTo>
                    <a:pt x="4948" y="1397"/>
                  </a:lnTo>
                  <a:lnTo>
                    <a:pt x="4948" y="1248"/>
                  </a:lnTo>
                  <a:lnTo>
                    <a:pt x="4921" y="1086"/>
                  </a:lnTo>
                  <a:lnTo>
                    <a:pt x="4880" y="936"/>
                  </a:lnTo>
                  <a:lnTo>
                    <a:pt x="4813" y="787"/>
                  </a:lnTo>
                  <a:lnTo>
                    <a:pt x="4745" y="652"/>
                  </a:lnTo>
                  <a:lnTo>
                    <a:pt x="4704" y="584"/>
                  </a:lnTo>
                  <a:lnTo>
                    <a:pt x="4650" y="516"/>
                  </a:lnTo>
                  <a:lnTo>
                    <a:pt x="4542" y="394"/>
                  </a:lnTo>
                  <a:lnTo>
                    <a:pt x="4420" y="299"/>
                  </a:lnTo>
                  <a:lnTo>
                    <a:pt x="4284" y="218"/>
                  </a:lnTo>
                  <a:lnTo>
                    <a:pt x="4148" y="164"/>
                  </a:lnTo>
                  <a:lnTo>
                    <a:pt x="4013" y="109"/>
                  </a:lnTo>
                  <a:lnTo>
                    <a:pt x="3877" y="69"/>
                  </a:lnTo>
                  <a:lnTo>
                    <a:pt x="3728" y="42"/>
                  </a:lnTo>
                  <a:lnTo>
                    <a:pt x="3593" y="15"/>
                  </a:lnTo>
                  <a:lnTo>
                    <a:pt x="33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9"/>
            <p:cNvSpPr/>
            <p:nvPr/>
          </p:nvSpPr>
          <p:spPr>
            <a:xfrm>
              <a:off x="7359149" y="2558375"/>
              <a:ext cx="89821" cy="53424"/>
            </a:xfrm>
            <a:custGeom>
              <a:rect b="b" l="l" r="r" t="t"/>
              <a:pathLst>
                <a:path extrusionOk="0" h="2347" w="3946">
                  <a:moveTo>
                    <a:pt x="3945" y="1"/>
                  </a:moveTo>
                  <a:lnTo>
                    <a:pt x="3810" y="272"/>
                  </a:lnTo>
                  <a:lnTo>
                    <a:pt x="3647" y="530"/>
                  </a:lnTo>
                  <a:lnTo>
                    <a:pt x="3471" y="774"/>
                  </a:lnTo>
                  <a:lnTo>
                    <a:pt x="3267" y="991"/>
                  </a:lnTo>
                  <a:lnTo>
                    <a:pt x="3051" y="1180"/>
                  </a:lnTo>
                  <a:lnTo>
                    <a:pt x="2820" y="1357"/>
                  </a:lnTo>
                  <a:lnTo>
                    <a:pt x="2576" y="1506"/>
                  </a:lnTo>
                  <a:lnTo>
                    <a:pt x="2318" y="1641"/>
                  </a:lnTo>
                  <a:lnTo>
                    <a:pt x="2061" y="1763"/>
                  </a:lnTo>
                  <a:lnTo>
                    <a:pt x="1776" y="1858"/>
                  </a:lnTo>
                  <a:lnTo>
                    <a:pt x="1505" y="1926"/>
                  </a:lnTo>
                  <a:lnTo>
                    <a:pt x="1207" y="1980"/>
                  </a:lnTo>
                  <a:lnTo>
                    <a:pt x="922" y="2007"/>
                  </a:lnTo>
                  <a:lnTo>
                    <a:pt x="624" y="2007"/>
                  </a:lnTo>
                  <a:lnTo>
                    <a:pt x="312" y="1994"/>
                  </a:lnTo>
                  <a:lnTo>
                    <a:pt x="0" y="1953"/>
                  </a:lnTo>
                  <a:lnTo>
                    <a:pt x="136" y="2034"/>
                  </a:lnTo>
                  <a:lnTo>
                    <a:pt x="285" y="2116"/>
                  </a:lnTo>
                  <a:lnTo>
                    <a:pt x="434" y="2184"/>
                  </a:lnTo>
                  <a:lnTo>
                    <a:pt x="583" y="2238"/>
                  </a:lnTo>
                  <a:lnTo>
                    <a:pt x="746" y="2278"/>
                  </a:lnTo>
                  <a:lnTo>
                    <a:pt x="909" y="2306"/>
                  </a:lnTo>
                  <a:lnTo>
                    <a:pt x="1071" y="2333"/>
                  </a:lnTo>
                  <a:lnTo>
                    <a:pt x="1234" y="2346"/>
                  </a:lnTo>
                  <a:lnTo>
                    <a:pt x="1397" y="2333"/>
                  </a:lnTo>
                  <a:lnTo>
                    <a:pt x="1559" y="2333"/>
                  </a:lnTo>
                  <a:lnTo>
                    <a:pt x="1722" y="2306"/>
                  </a:lnTo>
                  <a:lnTo>
                    <a:pt x="1885" y="2278"/>
                  </a:lnTo>
                  <a:lnTo>
                    <a:pt x="2047" y="2238"/>
                  </a:lnTo>
                  <a:lnTo>
                    <a:pt x="2210" y="2184"/>
                  </a:lnTo>
                  <a:lnTo>
                    <a:pt x="2373" y="2129"/>
                  </a:lnTo>
                  <a:lnTo>
                    <a:pt x="2522" y="2062"/>
                  </a:lnTo>
                  <a:lnTo>
                    <a:pt x="2671" y="1980"/>
                  </a:lnTo>
                  <a:lnTo>
                    <a:pt x="2807" y="1899"/>
                  </a:lnTo>
                  <a:lnTo>
                    <a:pt x="2942" y="1804"/>
                  </a:lnTo>
                  <a:lnTo>
                    <a:pt x="3078" y="1696"/>
                  </a:lnTo>
                  <a:lnTo>
                    <a:pt x="3213" y="1587"/>
                  </a:lnTo>
                  <a:lnTo>
                    <a:pt x="3322" y="1479"/>
                  </a:lnTo>
                  <a:lnTo>
                    <a:pt x="3444" y="1343"/>
                  </a:lnTo>
                  <a:lnTo>
                    <a:pt x="3539" y="1221"/>
                  </a:lnTo>
                  <a:lnTo>
                    <a:pt x="3633" y="1085"/>
                  </a:lnTo>
                  <a:lnTo>
                    <a:pt x="3715" y="936"/>
                  </a:lnTo>
                  <a:lnTo>
                    <a:pt x="3783" y="787"/>
                  </a:lnTo>
                  <a:lnTo>
                    <a:pt x="3850" y="638"/>
                  </a:lnTo>
                  <a:lnTo>
                    <a:pt x="3891" y="475"/>
                  </a:lnTo>
                  <a:lnTo>
                    <a:pt x="3932" y="313"/>
                  </a:lnTo>
                  <a:lnTo>
                    <a:pt x="3945" y="164"/>
                  </a:lnTo>
                  <a:lnTo>
                    <a:pt x="39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9"/>
            <p:cNvSpPr/>
            <p:nvPr/>
          </p:nvSpPr>
          <p:spPr>
            <a:xfrm>
              <a:off x="7806279" y="2576289"/>
              <a:ext cx="104321" cy="95671"/>
            </a:xfrm>
            <a:custGeom>
              <a:rect b="b" l="l" r="r" t="t"/>
              <a:pathLst>
                <a:path extrusionOk="0" h="4203" w="4583">
                  <a:moveTo>
                    <a:pt x="163" y="0"/>
                  </a:moveTo>
                  <a:lnTo>
                    <a:pt x="109" y="109"/>
                  </a:lnTo>
                  <a:lnTo>
                    <a:pt x="68" y="217"/>
                  </a:lnTo>
                  <a:lnTo>
                    <a:pt x="41" y="326"/>
                  </a:lnTo>
                  <a:lnTo>
                    <a:pt x="27" y="434"/>
                  </a:lnTo>
                  <a:lnTo>
                    <a:pt x="0" y="665"/>
                  </a:lnTo>
                  <a:lnTo>
                    <a:pt x="0" y="895"/>
                  </a:lnTo>
                  <a:lnTo>
                    <a:pt x="27" y="1125"/>
                  </a:lnTo>
                  <a:lnTo>
                    <a:pt x="54" y="1342"/>
                  </a:lnTo>
                  <a:lnTo>
                    <a:pt x="95" y="1573"/>
                  </a:lnTo>
                  <a:lnTo>
                    <a:pt x="149" y="1790"/>
                  </a:lnTo>
                  <a:lnTo>
                    <a:pt x="217" y="2007"/>
                  </a:lnTo>
                  <a:lnTo>
                    <a:pt x="298" y="2224"/>
                  </a:lnTo>
                  <a:lnTo>
                    <a:pt x="353" y="2332"/>
                  </a:lnTo>
                  <a:lnTo>
                    <a:pt x="407" y="2440"/>
                  </a:lnTo>
                  <a:lnTo>
                    <a:pt x="515" y="2644"/>
                  </a:lnTo>
                  <a:lnTo>
                    <a:pt x="651" y="2834"/>
                  </a:lnTo>
                  <a:lnTo>
                    <a:pt x="800" y="3023"/>
                  </a:lnTo>
                  <a:lnTo>
                    <a:pt x="949" y="3200"/>
                  </a:lnTo>
                  <a:lnTo>
                    <a:pt x="1125" y="3362"/>
                  </a:lnTo>
                  <a:lnTo>
                    <a:pt x="1315" y="3498"/>
                  </a:lnTo>
                  <a:lnTo>
                    <a:pt x="1505" y="3633"/>
                  </a:lnTo>
                  <a:lnTo>
                    <a:pt x="1695" y="3769"/>
                  </a:lnTo>
                  <a:lnTo>
                    <a:pt x="1912" y="3864"/>
                  </a:lnTo>
                  <a:lnTo>
                    <a:pt x="2020" y="3918"/>
                  </a:lnTo>
                  <a:lnTo>
                    <a:pt x="2128" y="3959"/>
                  </a:lnTo>
                  <a:lnTo>
                    <a:pt x="2345" y="4040"/>
                  </a:lnTo>
                  <a:lnTo>
                    <a:pt x="2562" y="4094"/>
                  </a:lnTo>
                  <a:lnTo>
                    <a:pt x="2684" y="4121"/>
                  </a:lnTo>
                  <a:lnTo>
                    <a:pt x="2793" y="4149"/>
                  </a:lnTo>
                  <a:lnTo>
                    <a:pt x="3023" y="4176"/>
                  </a:lnTo>
                  <a:lnTo>
                    <a:pt x="3254" y="4203"/>
                  </a:lnTo>
                  <a:lnTo>
                    <a:pt x="3471" y="4203"/>
                  </a:lnTo>
                  <a:lnTo>
                    <a:pt x="3701" y="4189"/>
                  </a:lnTo>
                  <a:lnTo>
                    <a:pt x="3932" y="4162"/>
                  </a:lnTo>
                  <a:lnTo>
                    <a:pt x="4148" y="4121"/>
                  </a:lnTo>
                  <a:lnTo>
                    <a:pt x="4365" y="4067"/>
                  </a:lnTo>
                  <a:lnTo>
                    <a:pt x="4582" y="3986"/>
                  </a:lnTo>
                  <a:lnTo>
                    <a:pt x="3918" y="3986"/>
                  </a:lnTo>
                  <a:lnTo>
                    <a:pt x="3701" y="3959"/>
                  </a:lnTo>
                  <a:lnTo>
                    <a:pt x="3498" y="3932"/>
                  </a:lnTo>
                  <a:lnTo>
                    <a:pt x="3281" y="3905"/>
                  </a:lnTo>
                  <a:lnTo>
                    <a:pt x="3077" y="3850"/>
                  </a:lnTo>
                  <a:lnTo>
                    <a:pt x="2874" y="3796"/>
                  </a:lnTo>
                  <a:lnTo>
                    <a:pt x="2671" y="3728"/>
                  </a:lnTo>
                  <a:lnTo>
                    <a:pt x="2481" y="3661"/>
                  </a:lnTo>
                  <a:lnTo>
                    <a:pt x="2291" y="3566"/>
                  </a:lnTo>
                  <a:lnTo>
                    <a:pt x="2196" y="3525"/>
                  </a:lnTo>
                  <a:lnTo>
                    <a:pt x="2101" y="3484"/>
                  </a:lnTo>
                  <a:lnTo>
                    <a:pt x="1925" y="3376"/>
                  </a:lnTo>
                  <a:lnTo>
                    <a:pt x="1749" y="3267"/>
                  </a:lnTo>
                  <a:lnTo>
                    <a:pt x="1668" y="3200"/>
                  </a:lnTo>
                  <a:lnTo>
                    <a:pt x="1586" y="3145"/>
                  </a:lnTo>
                  <a:lnTo>
                    <a:pt x="1505" y="3078"/>
                  </a:lnTo>
                  <a:lnTo>
                    <a:pt x="1424" y="3010"/>
                  </a:lnTo>
                  <a:lnTo>
                    <a:pt x="1274" y="2874"/>
                  </a:lnTo>
                  <a:lnTo>
                    <a:pt x="1139" y="2725"/>
                  </a:lnTo>
                  <a:lnTo>
                    <a:pt x="1071" y="2644"/>
                  </a:lnTo>
                  <a:lnTo>
                    <a:pt x="1003" y="2562"/>
                  </a:lnTo>
                  <a:lnTo>
                    <a:pt x="881" y="2400"/>
                  </a:lnTo>
                  <a:lnTo>
                    <a:pt x="773" y="2237"/>
                  </a:lnTo>
                  <a:lnTo>
                    <a:pt x="719" y="2142"/>
                  </a:lnTo>
                  <a:lnTo>
                    <a:pt x="664" y="2047"/>
                  </a:lnTo>
                  <a:lnTo>
                    <a:pt x="569" y="1871"/>
                  </a:lnTo>
                  <a:lnTo>
                    <a:pt x="488" y="1681"/>
                  </a:lnTo>
                  <a:lnTo>
                    <a:pt x="339" y="1275"/>
                  </a:lnTo>
                  <a:lnTo>
                    <a:pt x="231" y="868"/>
                  </a:lnTo>
                  <a:lnTo>
                    <a:pt x="176" y="651"/>
                  </a:lnTo>
                  <a:lnTo>
                    <a:pt x="149" y="434"/>
                  </a:lnTo>
                  <a:lnTo>
                    <a:pt x="136" y="231"/>
                  </a:lnTo>
                  <a:lnTo>
                    <a:pt x="149" y="122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9"/>
            <p:cNvSpPr/>
            <p:nvPr/>
          </p:nvSpPr>
          <p:spPr>
            <a:xfrm>
              <a:off x="7776348" y="2505318"/>
              <a:ext cx="127766" cy="68219"/>
            </a:xfrm>
            <a:custGeom>
              <a:rect b="b" l="l" r="r" t="t"/>
              <a:pathLst>
                <a:path extrusionOk="0" h="2997" w="5613">
                  <a:moveTo>
                    <a:pt x="4691" y="0"/>
                  </a:moveTo>
                  <a:lnTo>
                    <a:pt x="4447" y="14"/>
                  </a:lnTo>
                  <a:lnTo>
                    <a:pt x="4216" y="41"/>
                  </a:lnTo>
                  <a:lnTo>
                    <a:pt x="3999" y="68"/>
                  </a:lnTo>
                  <a:lnTo>
                    <a:pt x="3823" y="109"/>
                  </a:lnTo>
                  <a:lnTo>
                    <a:pt x="3620" y="149"/>
                  </a:lnTo>
                  <a:lnTo>
                    <a:pt x="3403" y="217"/>
                  </a:lnTo>
                  <a:lnTo>
                    <a:pt x="3172" y="298"/>
                  </a:lnTo>
                  <a:lnTo>
                    <a:pt x="2684" y="488"/>
                  </a:lnTo>
                  <a:lnTo>
                    <a:pt x="2169" y="705"/>
                  </a:lnTo>
                  <a:lnTo>
                    <a:pt x="1668" y="949"/>
                  </a:lnTo>
                  <a:lnTo>
                    <a:pt x="1207" y="1193"/>
                  </a:lnTo>
                  <a:lnTo>
                    <a:pt x="813" y="1437"/>
                  </a:lnTo>
                  <a:lnTo>
                    <a:pt x="637" y="1559"/>
                  </a:lnTo>
                  <a:lnTo>
                    <a:pt x="502" y="1668"/>
                  </a:lnTo>
                  <a:lnTo>
                    <a:pt x="393" y="1749"/>
                  </a:lnTo>
                  <a:lnTo>
                    <a:pt x="285" y="1857"/>
                  </a:lnTo>
                  <a:lnTo>
                    <a:pt x="190" y="1979"/>
                  </a:lnTo>
                  <a:lnTo>
                    <a:pt x="95" y="2115"/>
                  </a:lnTo>
                  <a:lnTo>
                    <a:pt x="27" y="2251"/>
                  </a:lnTo>
                  <a:lnTo>
                    <a:pt x="14" y="2318"/>
                  </a:lnTo>
                  <a:lnTo>
                    <a:pt x="0" y="2400"/>
                  </a:lnTo>
                  <a:lnTo>
                    <a:pt x="0" y="2468"/>
                  </a:lnTo>
                  <a:lnTo>
                    <a:pt x="0" y="2535"/>
                  </a:lnTo>
                  <a:lnTo>
                    <a:pt x="27" y="2617"/>
                  </a:lnTo>
                  <a:lnTo>
                    <a:pt x="54" y="2684"/>
                  </a:lnTo>
                  <a:lnTo>
                    <a:pt x="95" y="2725"/>
                  </a:lnTo>
                  <a:lnTo>
                    <a:pt x="136" y="2766"/>
                  </a:lnTo>
                  <a:lnTo>
                    <a:pt x="244" y="2847"/>
                  </a:lnTo>
                  <a:lnTo>
                    <a:pt x="366" y="2901"/>
                  </a:lnTo>
                  <a:lnTo>
                    <a:pt x="502" y="2942"/>
                  </a:lnTo>
                  <a:lnTo>
                    <a:pt x="651" y="2969"/>
                  </a:lnTo>
                  <a:lnTo>
                    <a:pt x="786" y="2983"/>
                  </a:lnTo>
                  <a:lnTo>
                    <a:pt x="1030" y="2996"/>
                  </a:lnTo>
                  <a:lnTo>
                    <a:pt x="1193" y="2983"/>
                  </a:lnTo>
                  <a:lnTo>
                    <a:pt x="1356" y="2969"/>
                  </a:lnTo>
                  <a:lnTo>
                    <a:pt x="1708" y="2915"/>
                  </a:lnTo>
                  <a:lnTo>
                    <a:pt x="1871" y="2888"/>
                  </a:lnTo>
                  <a:lnTo>
                    <a:pt x="2047" y="2834"/>
                  </a:lnTo>
                  <a:lnTo>
                    <a:pt x="2210" y="2779"/>
                  </a:lnTo>
                  <a:lnTo>
                    <a:pt x="2345" y="2725"/>
                  </a:lnTo>
                  <a:lnTo>
                    <a:pt x="5382" y="1559"/>
                  </a:lnTo>
                  <a:lnTo>
                    <a:pt x="5450" y="1478"/>
                  </a:lnTo>
                  <a:lnTo>
                    <a:pt x="5504" y="1369"/>
                  </a:lnTo>
                  <a:lnTo>
                    <a:pt x="5545" y="1247"/>
                  </a:lnTo>
                  <a:lnTo>
                    <a:pt x="5585" y="1112"/>
                  </a:lnTo>
                  <a:lnTo>
                    <a:pt x="5599" y="976"/>
                  </a:lnTo>
                  <a:lnTo>
                    <a:pt x="5613" y="841"/>
                  </a:lnTo>
                  <a:lnTo>
                    <a:pt x="5599" y="705"/>
                  </a:lnTo>
                  <a:lnTo>
                    <a:pt x="5585" y="583"/>
                  </a:lnTo>
                  <a:lnTo>
                    <a:pt x="5545" y="461"/>
                  </a:lnTo>
                  <a:lnTo>
                    <a:pt x="5491" y="353"/>
                  </a:lnTo>
                  <a:lnTo>
                    <a:pt x="5423" y="271"/>
                  </a:lnTo>
                  <a:lnTo>
                    <a:pt x="5341" y="190"/>
                  </a:lnTo>
                  <a:lnTo>
                    <a:pt x="5247" y="136"/>
                  </a:lnTo>
                  <a:lnTo>
                    <a:pt x="5152" y="82"/>
                  </a:lnTo>
                  <a:lnTo>
                    <a:pt x="5043" y="54"/>
                  </a:lnTo>
                  <a:lnTo>
                    <a:pt x="4935" y="27"/>
                  </a:lnTo>
                  <a:lnTo>
                    <a:pt x="4813" y="14"/>
                  </a:lnTo>
                  <a:lnTo>
                    <a:pt x="4691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9"/>
            <p:cNvSpPr/>
            <p:nvPr/>
          </p:nvSpPr>
          <p:spPr>
            <a:xfrm>
              <a:off x="7773252" y="2503451"/>
              <a:ext cx="131476" cy="72544"/>
            </a:xfrm>
            <a:custGeom>
              <a:rect b="b" l="l" r="r" t="t"/>
              <a:pathLst>
                <a:path extrusionOk="0" h="3187" w="5776">
                  <a:moveTo>
                    <a:pt x="4678" y="1"/>
                  </a:moveTo>
                  <a:lnTo>
                    <a:pt x="4461" y="14"/>
                  </a:lnTo>
                  <a:lnTo>
                    <a:pt x="4244" y="42"/>
                  </a:lnTo>
                  <a:lnTo>
                    <a:pt x="4027" y="69"/>
                  </a:lnTo>
                  <a:lnTo>
                    <a:pt x="3810" y="109"/>
                  </a:lnTo>
                  <a:lnTo>
                    <a:pt x="3607" y="164"/>
                  </a:lnTo>
                  <a:lnTo>
                    <a:pt x="3186" y="299"/>
                  </a:lnTo>
                  <a:lnTo>
                    <a:pt x="2793" y="448"/>
                  </a:lnTo>
                  <a:lnTo>
                    <a:pt x="2386" y="611"/>
                  </a:lnTo>
                  <a:lnTo>
                    <a:pt x="1993" y="787"/>
                  </a:lnTo>
                  <a:lnTo>
                    <a:pt x="1614" y="977"/>
                  </a:lnTo>
                  <a:lnTo>
                    <a:pt x="1234" y="1180"/>
                  </a:lnTo>
                  <a:lnTo>
                    <a:pt x="868" y="1411"/>
                  </a:lnTo>
                  <a:lnTo>
                    <a:pt x="678" y="1533"/>
                  </a:lnTo>
                  <a:lnTo>
                    <a:pt x="516" y="1668"/>
                  </a:lnTo>
                  <a:lnTo>
                    <a:pt x="339" y="1831"/>
                  </a:lnTo>
                  <a:lnTo>
                    <a:pt x="272" y="1912"/>
                  </a:lnTo>
                  <a:lnTo>
                    <a:pt x="190" y="2007"/>
                  </a:lnTo>
                  <a:lnTo>
                    <a:pt x="136" y="2102"/>
                  </a:lnTo>
                  <a:lnTo>
                    <a:pt x="68" y="2211"/>
                  </a:lnTo>
                  <a:lnTo>
                    <a:pt x="28" y="2333"/>
                  </a:lnTo>
                  <a:lnTo>
                    <a:pt x="0" y="2455"/>
                  </a:lnTo>
                  <a:lnTo>
                    <a:pt x="0" y="2590"/>
                  </a:lnTo>
                  <a:lnTo>
                    <a:pt x="14" y="2658"/>
                  </a:lnTo>
                  <a:lnTo>
                    <a:pt x="28" y="2726"/>
                  </a:lnTo>
                  <a:lnTo>
                    <a:pt x="55" y="2780"/>
                  </a:lnTo>
                  <a:lnTo>
                    <a:pt x="82" y="2848"/>
                  </a:lnTo>
                  <a:lnTo>
                    <a:pt x="136" y="2902"/>
                  </a:lnTo>
                  <a:lnTo>
                    <a:pt x="190" y="2956"/>
                  </a:lnTo>
                  <a:lnTo>
                    <a:pt x="299" y="3024"/>
                  </a:lnTo>
                  <a:lnTo>
                    <a:pt x="407" y="3078"/>
                  </a:lnTo>
                  <a:lnTo>
                    <a:pt x="516" y="3119"/>
                  </a:lnTo>
                  <a:lnTo>
                    <a:pt x="624" y="3146"/>
                  </a:lnTo>
                  <a:lnTo>
                    <a:pt x="855" y="3173"/>
                  </a:lnTo>
                  <a:lnTo>
                    <a:pt x="1071" y="3187"/>
                  </a:lnTo>
                  <a:lnTo>
                    <a:pt x="1302" y="3187"/>
                  </a:lnTo>
                  <a:lnTo>
                    <a:pt x="1519" y="3160"/>
                  </a:lnTo>
                  <a:lnTo>
                    <a:pt x="1736" y="3132"/>
                  </a:lnTo>
                  <a:lnTo>
                    <a:pt x="1953" y="3092"/>
                  </a:lnTo>
                  <a:lnTo>
                    <a:pt x="2156" y="3024"/>
                  </a:lnTo>
                  <a:lnTo>
                    <a:pt x="2359" y="2956"/>
                  </a:lnTo>
                  <a:lnTo>
                    <a:pt x="2468" y="2916"/>
                  </a:lnTo>
                  <a:lnTo>
                    <a:pt x="2563" y="2875"/>
                  </a:lnTo>
                  <a:lnTo>
                    <a:pt x="2766" y="2794"/>
                  </a:lnTo>
                  <a:lnTo>
                    <a:pt x="3159" y="2631"/>
                  </a:lnTo>
                  <a:lnTo>
                    <a:pt x="3946" y="2305"/>
                  </a:lnTo>
                  <a:lnTo>
                    <a:pt x="5518" y="1641"/>
                  </a:lnTo>
                  <a:lnTo>
                    <a:pt x="3891" y="2211"/>
                  </a:lnTo>
                  <a:lnTo>
                    <a:pt x="3091" y="2495"/>
                  </a:lnTo>
                  <a:lnTo>
                    <a:pt x="2305" y="2780"/>
                  </a:lnTo>
                  <a:lnTo>
                    <a:pt x="2102" y="2834"/>
                  </a:lnTo>
                  <a:lnTo>
                    <a:pt x="1898" y="2888"/>
                  </a:lnTo>
                  <a:lnTo>
                    <a:pt x="1695" y="2916"/>
                  </a:lnTo>
                  <a:lnTo>
                    <a:pt x="1492" y="2943"/>
                  </a:lnTo>
                  <a:lnTo>
                    <a:pt x="1288" y="2956"/>
                  </a:lnTo>
                  <a:lnTo>
                    <a:pt x="1085" y="2956"/>
                  </a:lnTo>
                  <a:lnTo>
                    <a:pt x="882" y="2929"/>
                  </a:lnTo>
                  <a:lnTo>
                    <a:pt x="678" y="2902"/>
                  </a:lnTo>
                  <a:lnTo>
                    <a:pt x="583" y="2875"/>
                  </a:lnTo>
                  <a:lnTo>
                    <a:pt x="502" y="2848"/>
                  </a:lnTo>
                  <a:lnTo>
                    <a:pt x="421" y="2807"/>
                  </a:lnTo>
                  <a:lnTo>
                    <a:pt x="353" y="2753"/>
                  </a:lnTo>
                  <a:lnTo>
                    <a:pt x="312" y="2699"/>
                  </a:lnTo>
                  <a:lnTo>
                    <a:pt x="285" y="2644"/>
                  </a:lnTo>
                  <a:lnTo>
                    <a:pt x="272" y="2563"/>
                  </a:lnTo>
                  <a:lnTo>
                    <a:pt x="272" y="2482"/>
                  </a:lnTo>
                  <a:lnTo>
                    <a:pt x="285" y="2400"/>
                  </a:lnTo>
                  <a:lnTo>
                    <a:pt x="326" y="2319"/>
                  </a:lnTo>
                  <a:lnTo>
                    <a:pt x="367" y="2238"/>
                  </a:lnTo>
                  <a:lnTo>
                    <a:pt x="421" y="2170"/>
                  </a:lnTo>
                  <a:lnTo>
                    <a:pt x="543" y="2021"/>
                  </a:lnTo>
                  <a:lnTo>
                    <a:pt x="678" y="1885"/>
                  </a:lnTo>
                  <a:lnTo>
                    <a:pt x="841" y="1763"/>
                  </a:lnTo>
                  <a:lnTo>
                    <a:pt x="1017" y="1641"/>
                  </a:lnTo>
                  <a:lnTo>
                    <a:pt x="1370" y="1424"/>
                  </a:lnTo>
                  <a:lnTo>
                    <a:pt x="1736" y="1221"/>
                  </a:lnTo>
                  <a:lnTo>
                    <a:pt x="2115" y="1018"/>
                  </a:lnTo>
                  <a:lnTo>
                    <a:pt x="2495" y="841"/>
                  </a:lnTo>
                  <a:lnTo>
                    <a:pt x="2875" y="665"/>
                  </a:lnTo>
                  <a:lnTo>
                    <a:pt x="3268" y="516"/>
                  </a:lnTo>
                  <a:lnTo>
                    <a:pt x="3661" y="380"/>
                  </a:lnTo>
                  <a:lnTo>
                    <a:pt x="3864" y="313"/>
                  </a:lnTo>
                  <a:lnTo>
                    <a:pt x="4068" y="272"/>
                  </a:lnTo>
                  <a:lnTo>
                    <a:pt x="4271" y="231"/>
                  </a:lnTo>
                  <a:lnTo>
                    <a:pt x="4474" y="191"/>
                  </a:lnTo>
                  <a:lnTo>
                    <a:pt x="4678" y="177"/>
                  </a:lnTo>
                  <a:lnTo>
                    <a:pt x="4894" y="164"/>
                  </a:lnTo>
                  <a:lnTo>
                    <a:pt x="5084" y="191"/>
                  </a:lnTo>
                  <a:lnTo>
                    <a:pt x="5193" y="204"/>
                  </a:lnTo>
                  <a:lnTo>
                    <a:pt x="5274" y="231"/>
                  </a:lnTo>
                  <a:lnTo>
                    <a:pt x="5369" y="272"/>
                  </a:lnTo>
                  <a:lnTo>
                    <a:pt x="5450" y="326"/>
                  </a:lnTo>
                  <a:lnTo>
                    <a:pt x="5518" y="394"/>
                  </a:lnTo>
                  <a:lnTo>
                    <a:pt x="5586" y="475"/>
                  </a:lnTo>
                  <a:lnTo>
                    <a:pt x="5627" y="557"/>
                  </a:lnTo>
                  <a:lnTo>
                    <a:pt x="5667" y="652"/>
                  </a:lnTo>
                  <a:lnTo>
                    <a:pt x="5694" y="746"/>
                  </a:lnTo>
                  <a:lnTo>
                    <a:pt x="5708" y="855"/>
                  </a:lnTo>
                  <a:lnTo>
                    <a:pt x="5708" y="1058"/>
                  </a:lnTo>
                  <a:lnTo>
                    <a:pt x="5681" y="1262"/>
                  </a:lnTo>
                  <a:lnTo>
                    <a:pt x="5654" y="1370"/>
                  </a:lnTo>
                  <a:lnTo>
                    <a:pt x="5627" y="1465"/>
                  </a:lnTo>
                  <a:lnTo>
                    <a:pt x="5572" y="1560"/>
                  </a:lnTo>
                  <a:lnTo>
                    <a:pt x="5518" y="1641"/>
                  </a:lnTo>
                  <a:lnTo>
                    <a:pt x="5586" y="1573"/>
                  </a:lnTo>
                  <a:lnTo>
                    <a:pt x="5640" y="1479"/>
                  </a:lnTo>
                  <a:lnTo>
                    <a:pt x="5681" y="1384"/>
                  </a:lnTo>
                  <a:lnTo>
                    <a:pt x="5721" y="1275"/>
                  </a:lnTo>
                  <a:lnTo>
                    <a:pt x="5762" y="1058"/>
                  </a:lnTo>
                  <a:lnTo>
                    <a:pt x="5776" y="841"/>
                  </a:lnTo>
                  <a:lnTo>
                    <a:pt x="5776" y="733"/>
                  </a:lnTo>
                  <a:lnTo>
                    <a:pt x="5749" y="624"/>
                  </a:lnTo>
                  <a:lnTo>
                    <a:pt x="5721" y="516"/>
                  </a:lnTo>
                  <a:lnTo>
                    <a:pt x="5667" y="421"/>
                  </a:lnTo>
                  <a:lnTo>
                    <a:pt x="5613" y="326"/>
                  </a:lnTo>
                  <a:lnTo>
                    <a:pt x="5532" y="231"/>
                  </a:lnTo>
                  <a:lnTo>
                    <a:pt x="5437" y="164"/>
                  </a:lnTo>
                  <a:lnTo>
                    <a:pt x="5328" y="109"/>
                  </a:lnTo>
                  <a:lnTo>
                    <a:pt x="5233" y="69"/>
                  </a:lnTo>
                  <a:lnTo>
                    <a:pt x="5111" y="42"/>
                  </a:lnTo>
                  <a:lnTo>
                    <a:pt x="5003" y="28"/>
                  </a:lnTo>
                  <a:lnTo>
                    <a:pt x="4894" y="14"/>
                  </a:lnTo>
                  <a:lnTo>
                    <a:pt x="4678" y="1"/>
                  </a:lnTo>
                  <a:close/>
                </a:path>
              </a:pathLst>
            </a:custGeom>
            <a:solidFill>
              <a:srgbClr val="563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9"/>
            <p:cNvSpPr/>
            <p:nvPr/>
          </p:nvSpPr>
          <p:spPr>
            <a:xfrm>
              <a:off x="7793624" y="2529081"/>
              <a:ext cx="130543" cy="81171"/>
            </a:xfrm>
            <a:custGeom>
              <a:rect b="b" l="l" r="r" t="t"/>
              <a:pathLst>
                <a:path extrusionOk="0" h="3566" w="5735">
                  <a:moveTo>
                    <a:pt x="4189" y="0"/>
                  </a:moveTo>
                  <a:lnTo>
                    <a:pt x="3986" y="14"/>
                  </a:lnTo>
                  <a:lnTo>
                    <a:pt x="3769" y="41"/>
                  </a:lnTo>
                  <a:lnTo>
                    <a:pt x="3606" y="81"/>
                  </a:lnTo>
                  <a:lnTo>
                    <a:pt x="3403" y="149"/>
                  </a:lnTo>
                  <a:lnTo>
                    <a:pt x="3186" y="231"/>
                  </a:lnTo>
                  <a:lnTo>
                    <a:pt x="2956" y="339"/>
                  </a:lnTo>
                  <a:lnTo>
                    <a:pt x="2440" y="569"/>
                  </a:lnTo>
                  <a:lnTo>
                    <a:pt x="1898" y="854"/>
                  </a:lnTo>
                  <a:lnTo>
                    <a:pt x="1627" y="1017"/>
                  </a:lnTo>
                  <a:lnTo>
                    <a:pt x="1369" y="1166"/>
                  </a:lnTo>
                  <a:lnTo>
                    <a:pt x="1125" y="1329"/>
                  </a:lnTo>
                  <a:lnTo>
                    <a:pt x="909" y="1491"/>
                  </a:lnTo>
                  <a:lnTo>
                    <a:pt x="705" y="1640"/>
                  </a:lnTo>
                  <a:lnTo>
                    <a:pt x="529" y="1803"/>
                  </a:lnTo>
                  <a:lnTo>
                    <a:pt x="380" y="1939"/>
                  </a:lnTo>
                  <a:lnTo>
                    <a:pt x="271" y="2074"/>
                  </a:lnTo>
                  <a:lnTo>
                    <a:pt x="190" y="2196"/>
                  </a:lnTo>
                  <a:lnTo>
                    <a:pt x="136" y="2332"/>
                  </a:lnTo>
                  <a:lnTo>
                    <a:pt x="82" y="2454"/>
                  </a:lnTo>
                  <a:lnTo>
                    <a:pt x="41" y="2589"/>
                  </a:lnTo>
                  <a:lnTo>
                    <a:pt x="14" y="2725"/>
                  </a:lnTo>
                  <a:lnTo>
                    <a:pt x="0" y="2861"/>
                  </a:lnTo>
                  <a:lnTo>
                    <a:pt x="0" y="2983"/>
                  </a:lnTo>
                  <a:lnTo>
                    <a:pt x="27" y="3105"/>
                  </a:lnTo>
                  <a:lnTo>
                    <a:pt x="68" y="3227"/>
                  </a:lnTo>
                  <a:lnTo>
                    <a:pt x="122" y="3321"/>
                  </a:lnTo>
                  <a:lnTo>
                    <a:pt x="190" y="3416"/>
                  </a:lnTo>
                  <a:lnTo>
                    <a:pt x="285" y="3484"/>
                  </a:lnTo>
                  <a:lnTo>
                    <a:pt x="407" y="3525"/>
                  </a:lnTo>
                  <a:lnTo>
                    <a:pt x="543" y="3552"/>
                  </a:lnTo>
                  <a:lnTo>
                    <a:pt x="692" y="3565"/>
                  </a:lnTo>
                  <a:lnTo>
                    <a:pt x="868" y="3538"/>
                  </a:lnTo>
                  <a:lnTo>
                    <a:pt x="963" y="3511"/>
                  </a:lnTo>
                  <a:lnTo>
                    <a:pt x="1058" y="3471"/>
                  </a:lnTo>
                  <a:lnTo>
                    <a:pt x="1234" y="3376"/>
                  </a:lnTo>
                  <a:lnTo>
                    <a:pt x="1424" y="3281"/>
                  </a:lnTo>
                  <a:lnTo>
                    <a:pt x="1519" y="3240"/>
                  </a:lnTo>
                  <a:lnTo>
                    <a:pt x="1613" y="3199"/>
                  </a:lnTo>
                  <a:lnTo>
                    <a:pt x="5653" y="1613"/>
                  </a:lnTo>
                  <a:lnTo>
                    <a:pt x="5708" y="1383"/>
                  </a:lnTo>
                  <a:lnTo>
                    <a:pt x="5735" y="1179"/>
                  </a:lnTo>
                  <a:lnTo>
                    <a:pt x="5721" y="990"/>
                  </a:lnTo>
                  <a:lnTo>
                    <a:pt x="5681" y="813"/>
                  </a:lnTo>
                  <a:lnTo>
                    <a:pt x="5613" y="664"/>
                  </a:lnTo>
                  <a:lnTo>
                    <a:pt x="5518" y="515"/>
                  </a:lnTo>
                  <a:lnTo>
                    <a:pt x="5409" y="393"/>
                  </a:lnTo>
                  <a:lnTo>
                    <a:pt x="5274" y="285"/>
                  </a:lnTo>
                  <a:lnTo>
                    <a:pt x="5125" y="190"/>
                  </a:lnTo>
                  <a:lnTo>
                    <a:pt x="4962" y="122"/>
                  </a:lnTo>
                  <a:lnTo>
                    <a:pt x="4786" y="54"/>
                  </a:lnTo>
                  <a:lnTo>
                    <a:pt x="4596" y="14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79"/>
            <p:cNvSpPr/>
            <p:nvPr/>
          </p:nvSpPr>
          <p:spPr>
            <a:xfrm>
              <a:off x="7790528" y="2526918"/>
              <a:ext cx="133957" cy="86111"/>
            </a:xfrm>
            <a:custGeom>
              <a:rect b="b" l="l" r="r" t="t"/>
              <a:pathLst>
                <a:path extrusionOk="0" h="3783" w="5885">
                  <a:moveTo>
                    <a:pt x="4339" y="0"/>
                  </a:moveTo>
                  <a:lnTo>
                    <a:pt x="4190" y="14"/>
                  </a:lnTo>
                  <a:lnTo>
                    <a:pt x="4041" y="27"/>
                  </a:lnTo>
                  <a:lnTo>
                    <a:pt x="3891" y="41"/>
                  </a:lnTo>
                  <a:lnTo>
                    <a:pt x="3742" y="81"/>
                  </a:lnTo>
                  <a:lnTo>
                    <a:pt x="3458" y="163"/>
                  </a:lnTo>
                  <a:lnTo>
                    <a:pt x="3173" y="271"/>
                  </a:lnTo>
                  <a:lnTo>
                    <a:pt x="2902" y="380"/>
                  </a:lnTo>
                  <a:lnTo>
                    <a:pt x="2644" y="502"/>
                  </a:lnTo>
                  <a:lnTo>
                    <a:pt x="2373" y="637"/>
                  </a:lnTo>
                  <a:lnTo>
                    <a:pt x="1858" y="908"/>
                  </a:lnTo>
                  <a:lnTo>
                    <a:pt x="1600" y="1058"/>
                  </a:lnTo>
                  <a:lnTo>
                    <a:pt x="1356" y="1207"/>
                  </a:lnTo>
                  <a:lnTo>
                    <a:pt x="1099" y="1369"/>
                  </a:lnTo>
                  <a:lnTo>
                    <a:pt x="868" y="1546"/>
                  </a:lnTo>
                  <a:lnTo>
                    <a:pt x="638" y="1735"/>
                  </a:lnTo>
                  <a:lnTo>
                    <a:pt x="516" y="1844"/>
                  </a:lnTo>
                  <a:lnTo>
                    <a:pt x="407" y="1952"/>
                  </a:lnTo>
                  <a:lnTo>
                    <a:pt x="312" y="2074"/>
                  </a:lnTo>
                  <a:lnTo>
                    <a:pt x="272" y="2142"/>
                  </a:lnTo>
                  <a:lnTo>
                    <a:pt x="218" y="2210"/>
                  </a:lnTo>
                  <a:lnTo>
                    <a:pt x="150" y="2345"/>
                  </a:lnTo>
                  <a:lnTo>
                    <a:pt x="96" y="2495"/>
                  </a:lnTo>
                  <a:lnTo>
                    <a:pt x="41" y="2644"/>
                  </a:lnTo>
                  <a:lnTo>
                    <a:pt x="14" y="2806"/>
                  </a:lnTo>
                  <a:lnTo>
                    <a:pt x="1" y="2956"/>
                  </a:lnTo>
                  <a:lnTo>
                    <a:pt x="14" y="3132"/>
                  </a:lnTo>
                  <a:lnTo>
                    <a:pt x="55" y="3294"/>
                  </a:lnTo>
                  <a:lnTo>
                    <a:pt x="82" y="3376"/>
                  </a:lnTo>
                  <a:lnTo>
                    <a:pt x="123" y="3457"/>
                  </a:lnTo>
                  <a:lnTo>
                    <a:pt x="177" y="3525"/>
                  </a:lnTo>
                  <a:lnTo>
                    <a:pt x="231" y="3593"/>
                  </a:lnTo>
                  <a:lnTo>
                    <a:pt x="299" y="3647"/>
                  </a:lnTo>
                  <a:lnTo>
                    <a:pt x="380" y="3701"/>
                  </a:lnTo>
                  <a:lnTo>
                    <a:pt x="462" y="3728"/>
                  </a:lnTo>
                  <a:lnTo>
                    <a:pt x="543" y="3755"/>
                  </a:lnTo>
                  <a:lnTo>
                    <a:pt x="624" y="3769"/>
                  </a:lnTo>
                  <a:lnTo>
                    <a:pt x="706" y="3782"/>
                  </a:lnTo>
                  <a:lnTo>
                    <a:pt x="882" y="3782"/>
                  </a:lnTo>
                  <a:lnTo>
                    <a:pt x="1031" y="3755"/>
                  </a:lnTo>
                  <a:lnTo>
                    <a:pt x="1045" y="3755"/>
                  </a:lnTo>
                  <a:lnTo>
                    <a:pt x="1153" y="3715"/>
                  </a:lnTo>
                  <a:lnTo>
                    <a:pt x="1248" y="3660"/>
                  </a:lnTo>
                  <a:lnTo>
                    <a:pt x="1438" y="3566"/>
                  </a:lnTo>
                  <a:lnTo>
                    <a:pt x="1614" y="3471"/>
                  </a:lnTo>
                  <a:lnTo>
                    <a:pt x="1695" y="3430"/>
                  </a:lnTo>
                  <a:lnTo>
                    <a:pt x="1777" y="3403"/>
                  </a:lnTo>
                  <a:lnTo>
                    <a:pt x="1790" y="3403"/>
                  </a:lnTo>
                  <a:lnTo>
                    <a:pt x="2807" y="2983"/>
                  </a:lnTo>
                  <a:lnTo>
                    <a:pt x="3810" y="2562"/>
                  </a:lnTo>
                  <a:lnTo>
                    <a:pt x="4813" y="2129"/>
                  </a:lnTo>
                  <a:lnTo>
                    <a:pt x="5301" y="1925"/>
                  </a:lnTo>
                  <a:lnTo>
                    <a:pt x="5789" y="1708"/>
                  </a:lnTo>
                  <a:lnTo>
                    <a:pt x="5274" y="1885"/>
                  </a:lnTo>
                  <a:lnTo>
                    <a:pt x="4759" y="2074"/>
                  </a:lnTo>
                  <a:lnTo>
                    <a:pt x="3742" y="2440"/>
                  </a:lnTo>
                  <a:lnTo>
                    <a:pt x="2726" y="2820"/>
                  </a:lnTo>
                  <a:lnTo>
                    <a:pt x="1709" y="3200"/>
                  </a:lnTo>
                  <a:lnTo>
                    <a:pt x="1736" y="3200"/>
                  </a:lnTo>
                  <a:lnTo>
                    <a:pt x="1614" y="3227"/>
                  </a:lnTo>
                  <a:lnTo>
                    <a:pt x="1519" y="3267"/>
                  </a:lnTo>
                  <a:lnTo>
                    <a:pt x="1329" y="3362"/>
                  </a:lnTo>
                  <a:lnTo>
                    <a:pt x="1139" y="3444"/>
                  </a:lnTo>
                  <a:lnTo>
                    <a:pt x="1058" y="3484"/>
                  </a:lnTo>
                  <a:lnTo>
                    <a:pt x="977" y="3511"/>
                  </a:lnTo>
                  <a:lnTo>
                    <a:pt x="990" y="3511"/>
                  </a:lnTo>
                  <a:lnTo>
                    <a:pt x="855" y="3525"/>
                  </a:lnTo>
                  <a:lnTo>
                    <a:pt x="733" y="3525"/>
                  </a:lnTo>
                  <a:lnTo>
                    <a:pt x="611" y="3511"/>
                  </a:lnTo>
                  <a:lnTo>
                    <a:pt x="502" y="3471"/>
                  </a:lnTo>
                  <a:lnTo>
                    <a:pt x="421" y="3403"/>
                  </a:lnTo>
                  <a:lnTo>
                    <a:pt x="353" y="3322"/>
                  </a:lnTo>
                  <a:lnTo>
                    <a:pt x="299" y="3213"/>
                  </a:lnTo>
                  <a:lnTo>
                    <a:pt x="272" y="3091"/>
                  </a:lnTo>
                  <a:lnTo>
                    <a:pt x="272" y="2969"/>
                  </a:lnTo>
                  <a:lnTo>
                    <a:pt x="285" y="2834"/>
                  </a:lnTo>
                  <a:lnTo>
                    <a:pt x="312" y="2711"/>
                  </a:lnTo>
                  <a:lnTo>
                    <a:pt x="340" y="2589"/>
                  </a:lnTo>
                  <a:lnTo>
                    <a:pt x="394" y="2467"/>
                  </a:lnTo>
                  <a:lnTo>
                    <a:pt x="462" y="2345"/>
                  </a:lnTo>
                  <a:lnTo>
                    <a:pt x="489" y="2291"/>
                  </a:lnTo>
                  <a:lnTo>
                    <a:pt x="529" y="2237"/>
                  </a:lnTo>
                  <a:lnTo>
                    <a:pt x="611" y="2129"/>
                  </a:lnTo>
                  <a:lnTo>
                    <a:pt x="814" y="1939"/>
                  </a:lnTo>
                  <a:lnTo>
                    <a:pt x="1031" y="1763"/>
                  </a:lnTo>
                  <a:lnTo>
                    <a:pt x="1261" y="1586"/>
                  </a:lnTo>
                  <a:lnTo>
                    <a:pt x="1492" y="1437"/>
                  </a:lnTo>
                  <a:lnTo>
                    <a:pt x="1980" y="1125"/>
                  </a:lnTo>
                  <a:lnTo>
                    <a:pt x="2482" y="854"/>
                  </a:lnTo>
                  <a:lnTo>
                    <a:pt x="2997" y="597"/>
                  </a:lnTo>
                  <a:lnTo>
                    <a:pt x="3254" y="475"/>
                  </a:lnTo>
                  <a:lnTo>
                    <a:pt x="3525" y="366"/>
                  </a:lnTo>
                  <a:lnTo>
                    <a:pt x="3797" y="271"/>
                  </a:lnTo>
                  <a:lnTo>
                    <a:pt x="3932" y="231"/>
                  </a:lnTo>
                  <a:lnTo>
                    <a:pt x="4068" y="203"/>
                  </a:lnTo>
                  <a:lnTo>
                    <a:pt x="4203" y="190"/>
                  </a:lnTo>
                  <a:lnTo>
                    <a:pt x="4339" y="176"/>
                  </a:lnTo>
                  <a:lnTo>
                    <a:pt x="4624" y="176"/>
                  </a:lnTo>
                  <a:lnTo>
                    <a:pt x="4759" y="203"/>
                  </a:lnTo>
                  <a:lnTo>
                    <a:pt x="4895" y="231"/>
                  </a:lnTo>
                  <a:lnTo>
                    <a:pt x="5030" y="258"/>
                  </a:lnTo>
                  <a:lnTo>
                    <a:pt x="5166" y="312"/>
                  </a:lnTo>
                  <a:lnTo>
                    <a:pt x="5288" y="366"/>
                  </a:lnTo>
                  <a:lnTo>
                    <a:pt x="5410" y="448"/>
                  </a:lnTo>
                  <a:lnTo>
                    <a:pt x="5518" y="529"/>
                  </a:lnTo>
                  <a:lnTo>
                    <a:pt x="5613" y="624"/>
                  </a:lnTo>
                  <a:lnTo>
                    <a:pt x="5695" y="746"/>
                  </a:lnTo>
                  <a:lnTo>
                    <a:pt x="5762" y="868"/>
                  </a:lnTo>
                  <a:lnTo>
                    <a:pt x="5803" y="990"/>
                  </a:lnTo>
                  <a:lnTo>
                    <a:pt x="5830" y="1139"/>
                  </a:lnTo>
                  <a:lnTo>
                    <a:pt x="5844" y="1274"/>
                  </a:lnTo>
                  <a:lnTo>
                    <a:pt x="5844" y="1424"/>
                  </a:lnTo>
                  <a:lnTo>
                    <a:pt x="5830" y="1559"/>
                  </a:lnTo>
                  <a:lnTo>
                    <a:pt x="5789" y="1708"/>
                  </a:lnTo>
                  <a:lnTo>
                    <a:pt x="5844" y="1559"/>
                  </a:lnTo>
                  <a:lnTo>
                    <a:pt x="5871" y="1424"/>
                  </a:lnTo>
                  <a:lnTo>
                    <a:pt x="5884" y="1274"/>
                  </a:lnTo>
                  <a:lnTo>
                    <a:pt x="5884" y="1125"/>
                  </a:lnTo>
                  <a:lnTo>
                    <a:pt x="5871" y="976"/>
                  </a:lnTo>
                  <a:lnTo>
                    <a:pt x="5830" y="841"/>
                  </a:lnTo>
                  <a:lnTo>
                    <a:pt x="5762" y="692"/>
                  </a:lnTo>
                  <a:lnTo>
                    <a:pt x="5681" y="570"/>
                  </a:lnTo>
                  <a:lnTo>
                    <a:pt x="5586" y="448"/>
                  </a:lnTo>
                  <a:lnTo>
                    <a:pt x="5478" y="353"/>
                  </a:lnTo>
                  <a:lnTo>
                    <a:pt x="5342" y="271"/>
                  </a:lnTo>
                  <a:lnTo>
                    <a:pt x="5220" y="190"/>
                  </a:lnTo>
                  <a:lnTo>
                    <a:pt x="5071" y="136"/>
                  </a:lnTo>
                  <a:lnTo>
                    <a:pt x="4935" y="81"/>
                  </a:lnTo>
                  <a:lnTo>
                    <a:pt x="4786" y="41"/>
                  </a:lnTo>
                  <a:lnTo>
                    <a:pt x="4637" y="27"/>
                  </a:lnTo>
                  <a:lnTo>
                    <a:pt x="4488" y="14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rgbClr val="563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79"/>
            <p:cNvSpPr/>
            <p:nvPr/>
          </p:nvSpPr>
          <p:spPr>
            <a:xfrm>
              <a:off x="7811515" y="2561789"/>
              <a:ext cx="127789" cy="91346"/>
            </a:xfrm>
            <a:custGeom>
              <a:rect b="b" l="l" r="r" t="t"/>
              <a:pathLst>
                <a:path extrusionOk="0" h="4013" w="5614">
                  <a:moveTo>
                    <a:pt x="4488" y="0"/>
                  </a:moveTo>
                  <a:lnTo>
                    <a:pt x="4312" y="27"/>
                  </a:lnTo>
                  <a:lnTo>
                    <a:pt x="4149" y="41"/>
                  </a:lnTo>
                  <a:lnTo>
                    <a:pt x="3973" y="81"/>
                  </a:lnTo>
                  <a:lnTo>
                    <a:pt x="3647" y="176"/>
                  </a:lnTo>
                  <a:lnTo>
                    <a:pt x="3335" y="285"/>
                  </a:lnTo>
                  <a:lnTo>
                    <a:pt x="3078" y="393"/>
                  </a:lnTo>
                  <a:lnTo>
                    <a:pt x="2753" y="583"/>
                  </a:lnTo>
                  <a:lnTo>
                    <a:pt x="2359" y="827"/>
                  </a:lnTo>
                  <a:lnTo>
                    <a:pt x="1926" y="1112"/>
                  </a:lnTo>
                  <a:lnTo>
                    <a:pt x="1492" y="1437"/>
                  </a:lnTo>
                  <a:lnTo>
                    <a:pt x="1072" y="1762"/>
                  </a:lnTo>
                  <a:lnTo>
                    <a:pt x="882" y="1939"/>
                  </a:lnTo>
                  <a:lnTo>
                    <a:pt x="705" y="2101"/>
                  </a:lnTo>
                  <a:lnTo>
                    <a:pt x="543" y="2278"/>
                  </a:lnTo>
                  <a:lnTo>
                    <a:pt x="394" y="2440"/>
                  </a:lnTo>
                  <a:lnTo>
                    <a:pt x="272" y="2589"/>
                  </a:lnTo>
                  <a:lnTo>
                    <a:pt x="190" y="2739"/>
                  </a:lnTo>
                  <a:lnTo>
                    <a:pt x="123" y="2874"/>
                  </a:lnTo>
                  <a:lnTo>
                    <a:pt x="68" y="3010"/>
                  </a:lnTo>
                  <a:lnTo>
                    <a:pt x="28" y="3145"/>
                  </a:lnTo>
                  <a:lnTo>
                    <a:pt x="1" y="3281"/>
                  </a:lnTo>
                  <a:lnTo>
                    <a:pt x="1" y="3403"/>
                  </a:lnTo>
                  <a:lnTo>
                    <a:pt x="14" y="3525"/>
                  </a:lnTo>
                  <a:lnTo>
                    <a:pt x="41" y="3633"/>
                  </a:lnTo>
                  <a:lnTo>
                    <a:pt x="82" y="3742"/>
                  </a:lnTo>
                  <a:lnTo>
                    <a:pt x="136" y="3823"/>
                  </a:lnTo>
                  <a:lnTo>
                    <a:pt x="217" y="3904"/>
                  </a:lnTo>
                  <a:lnTo>
                    <a:pt x="299" y="3959"/>
                  </a:lnTo>
                  <a:lnTo>
                    <a:pt x="407" y="3999"/>
                  </a:lnTo>
                  <a:lnTo>
                    <a:pt x="529" y="4013"/>
                  </a:lnTo>
                  <a:lnTo>
                    <a:pt x="665" y="4013"/>
                  </a:lnTo>
                  <a:lnTo>
                    <a:pt x="827" y="3986"/>
                  </a:lnTo>
                  <a:lnTo>
                    <a:pt x="990" y="3932"/>
                  </a:lnTo>
                  <a:lnTo>
                    <a:pt x="1153" y="3877"/>
                  </a:lnTo>
                  <a:lnTo>
                    <a:pt x="1316" y="3823"/>
                  </a:lnTo>
                  <a:lnTo>
                    <a:pt x="1465" y="3742"/>
                  </a:lnTo>
                  <a:lnTo>
                    <a:pt x="1532" y="3687"/>
                  </a:lnTo>
                  <a:lnTo>
                    <a:pt x="1600" y="3633"/>
                  </a:lnTo>
                  <a:lnTo>
                    <a:pt x="5477" y="1898"/>
                  </a:lnTo>
                  <a:lnTo>
                    <a:pt x="5532" y="1735"/>
                  </a:lnTo>
                  <a:lnTo>
                    <a:pt x="5572" y="1546"/>
                  </a:lnTo>
                  <a:lnTo>
                    <a:pt x="5599" y="1342"/>
                  </a:lnTo>
                  <a:lnTo>
                    <a:pt x="5613" y="1125"/>
                  </a:lnTo>
                  <a:lnTo>
                    <a:pt x="5599" y="922"/>
                  </a:lnTo>
                  <a:lnTo>
                    <a:pt x="5572" y="719"/>
                  </a:lnTo>
                  <a:lnTo>
                    <a:pt x="5518" y="529"/>
                  </a:lnTo>
                  <a:lnTo>
                    <a:pt x="5491" y="447"/>
                  </a:lnTo>
                  <a:lnTo>
                    <a:pt x="5450" y="380"/>
                  </a:lnTo>
                  <a:lnTo>
                    <a:pt x="5355" y="258"/>
                  </a:lnTo>
                  <a:lnTo>
                    <a:pt x="5233" y="176"/>
                  </a:lnTo>
                  <a:lnTo>
                    <a:pt x="5111" y="95"/>
                  </a:lnTo>
                  <a:lnTo>
                    <a:pt x="4962" y="54"/>
                  </a:lnTo>
                  <a:lnTo>
                    <a:pt x="4813" y="27"/>
                  </a:lnTo>
                  <a:lnTo>
                    <a:pt x="4651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79"/>
            <p:cNvSpPr/>
            <p:nvPr/>
          </p:nvSpPr>
          <p:spPr>
            <a:xfrm>
              <a:off x="7808419" y="2559923"/>
              <a:ext cx="131499" cy="95989"/>
            </a:xfrm>
            <a:custGeom>
              <a:rect b="b" l="l" r="r" t="t"/>
              <a:pathLst>
                <a:path extrusionOk="0" h="4217" w="5777">
                  <a:moveTo>
                    <a:pt x="4610" y="1"/>
                  </a:moveTo>
                  <a:lnTo>
                    <a:pt x="4434" y="14"/>
                  </a:lnTo>
                  <a:lnTo>
                    <a:pt x="4258" y="28"/>
                  </a:lnTo>
                  <a:lnTo>
                    <a:pt x="4095" y="69"/>
                  </a:lnTo>
                  <a:lnTo>
                    <a:pt x="3932" y="109"/>
                  </a:lnTo>
                  <a:lnTo>
                    <a:pt x="3607" y="204"/>
                  </a:lnTo>
                  <a:lnTo>
                    <a:pt x="3282" y="326"/>
                  </a:lnTo>
                  <a:lnTo>
                    <a:pt x="3133" y="394"/>
                  </a:lnTo>
                  <a:lnTo>
                    <a:pt x="2983" y="475"/>
                  </a:lnTo>
                  <a:lnTo>
                    <a:pt x="2685" y="638"/>
                  </a:lnTo>
                  <a:lnTo>
                    <a:pt x="2401" y="814"/>
                  </a:lnTo>
                  <a:lnTo>
                    <a:pt x="2116" y="1004"/>
                  </a:lnTo>
                  <a:lnTo>
                    <a:pt x="1845" y="1194"/>
                  </a:lnTo>
                  <a:lnTo>
                    <a:pt x="1574" y="1397"/>
                  </a:lnTo>
                  <a:lnTo>
                    <a:pt x="1302" y="1600"/>
                  </a:lnTo>
                  <a:lnTo>
                    <a:pt x="1045" y="1817"/>
                  </a:lnTo>
                  <a:lnTo>
                    <a:pt x="801" y="2034"/>
                  </a:lnTo>
                  <a:lnTo>
                    <a:pt x="557" y="2278"/>
                  </a:lnTo>
                  <a:lnTo>
                    <a:pt x="448" y="2414"/>
                  </a:lnTo>
                  <a:lnTo>
                    <a:pt x="340" y="2549"/>
                  </a:lnTo>
                  <a:lnTo>
                    <a:pt x="231" y="2699"/>
                  </a:lnTo>
                  <a:lnTo>
                    <a:pt x="150" y="2861"/>
                  </a:lnTo>
                  <a:lnTo>
                    <a:pt x="82" y="3024"/>
                  </a:lnTo>
                  <a:lnTo>
                    <a:pt x="28" y="3200"/>
                  </a:lnTo>
                  <a:lnTo>
                    <a:pt x="1" y="3376"/>
                  </a:lnTo>
                  <a:lnTo>
                    <a:pt x="15" y="3566"/>
                  </a:lnTo>
                  <a:lnTo>
                    <a:pt x="28" y="3661"/>
                  </a:lnTo>
                  <a:lnTo>
                    <a:pt x="42" y="3756"/>
                  </a:lnTo>
                  <a:lnTo>
                    <a:pt x="82" y="3851"/>
                  </a:lnTo>
                  <a:lnTo>
                    <a:pt x="137" y="3946"/>
                  </a:lnTo>
                  <a:lnTo>
                    <a:pt x="204" y="4027"/>
                  </a:lnTo>
                  <a:lnTo>
                    <a:pt x="272" y="4095"/>
                  </a:lnTo>
                  <a:lnTo>
                    <a:pt x="367" y="4149"/>
                  </a:lnTo>
                  <a:lnTo>
                    <a:pt x="462" y="4190"/>
                  </a:lnTo>
                  <a:lnTo>
                    <a:pt x="557" y="4217"/>
                  </a:lnTo>
                  <a:lnTo>
                    <a:pt x="841" y="4217"/>
                  </a:lnTo>
                  <a:lnTo>
                    <a:pt x="1018" y="4176"/>
                  </a:lnTo>
                  <a:lnTo>
                    <a:pt x="1180" y="4122"/>
                  </a:lnTo>
                  <a:lnTo>
                    <a:pt x="1343" y="4068"/>
                  </a:lnTo>
                  <a:lnTo>
                    <a:pt x="1506" y="4000"/>
                  </a:lnTo>
                  <a:lnTo>
                    <a:pt x="1668" y="3905"/>
                  </a:lnTo>
                  <a:lnTo>
                    <a:pt x="1736" y="3851"/>
                  </a:lnTo>
                  <a:lnTo>
                    <a:pt x="1804" y="3783"/>
                  </a:lnTo>
                  <a:lnTo>
                    <a:pt x="1777" y="3810"/>
                  </a:lnTo>
                  <a:lnTo>
                    <a:pt x="1777" y="3810"/>
                  </a:lnTo>
                  <a:lnTo>
                    <a:pt x="2753" y="3349"/>
                  </a:lnTo>
                  <a:lnTo>
                    <a:pt x="3716" y="2902"/>
                  </a:lnTo>
                  <a:lnTo>
                    <a:pt x="4664" y="2441"/>
                  </a:lnTo>
                  <a:lnTo>
                    <a:pt x="5613" y="1980"/>
                  </a:lnTo>
                  <a:lnTo>
                    <a:pt x="4624" y="2387"/>
                  </a:lnTo>
                  <a:lnTo>
                    <a:pt x="3634" y="2793"/>
                  </a:lnTo>
                  <a:lnTo>
                    <a:pt x="2658" y="3200"/>
                  </a:lnTo>
                  <a:lnTo>
                    <a:pt x="1696" y="3620"/>
                  </a:lnTo>
                  <a:lnTo>
                    <a:pt x="1682" y="3620"/>
                  </a:lnTo>
                  <a:lnTo>
                    <a:pt x="1668" y="3634"/>
                  </a:lnTo>
                  <a:lnTo>
                    <a:pt x="1546" y="3729"/>
                  </a:lnTo>
                  <a:lnTo>
                    <a:pt x="1411" y="3797"/>
                  </a:lnTo>
                  <a:lnTo>
                    <a:pt x="1275" y="3851"/>
                  </a:lnTo>
                  <a:lnTo>
                    <a:pt x="1113" y="3891"/>
                  </a:lnTo>
                  <a:lnTo>
                    <a:pt x="963" y="3946"/>
                  </a:lnTo>
                  <a:lnTo>
                    <a:pt x="814" y="3973"/>
                  </a:lnTo>
                  <a:lnTo>
                    <a:pt x="611" y="3973"/>
                  </a:lnTo>
                  <a:lnTo>
                    <a:pt x="543" y="3946"/>
                  </a:lnTo>
                  <a:lnTo>
                    <a:pt x="489" y="3919"/>
                  </a:lnTo>
                  <a:lnTo>
                    <a:pt x="435" y="3891"/>
                  </a:lnTo>
                  <a:lnTo>
                    <a:pt x="394" y="3851"/>
                  </a:lnTo>
                  <a:lnTo>
                    <a:pt x="353" y="3797"/>
                  </a:lnTo>
                  <a:lnTo>
                    <a:pt x="299" y="3675"/>
                  </a:lnTo>
                  <a:lnTo>
                    <a:pt x="272" y="3539"/>
                  </a:lnTo>
                  <a:lnTo>
                    <a:pt x="272" y="3403"/>
                  </a:lnTo>
                  <a:lnTo>
                    <a:pt x="299" y="3254"/>
                  </a:lnTo>
                  <a:lnTo>
                    <a:pt x="340" y="3119"/>
                  </a:lnTo>
                  <a:lnTo>
                    <a:pt x="394" y="2970"/>
                  </a:lnTo>
                  <a:lnTo>
                    <a:pt x="475" y="2834"/>
                  </a:lnTo>
                  <a:lnTo>
                    <a:pt x="557" y="2712"/>
                  </a:lnTo>
                  <a:lnTo>
                    <a:pt x="652" y="2590"/>
                  </a:lnTo>
                  <a:lnTo>
                    <a:pt x="760" y="2468"/>
                  </a:lnTo>
                  <a:lnTo>
                    <a:pt x="991" y="2238"/>
                  </a:lnTo>
                  <a:lnTo>
                    <a:pt x="1221" y="2021"/>
                  </a:lnTo>
                  <a:lnTo>
                    <a:pt x="1479" y="1804"/>
                  </a:lnTo>
                  <a:lnTo>
                    <a:pt x="1736" y="1600"/>
                  </a:lnTo>
                  <a:lnTo>
                    <a:pt x="2265" y="1221"/>
                  </a:lnTo>
                  <a:lnTo>
                    <a:pt x="2536" y="1031"/>
                  </a:lnTo>
                  <a:lnTo>
                    <a:pt x="2807" y="855"/>
                  </a:lnTo>
                  <a:lnTo>
                    <a:pt x="3092" y="679"/>
                  </a:lnTo>
                  <a:lnTo>
                    <a:pt x="3377" y="529"/>
                  </a:lnTo>
                  <a:lnTo>
                    <a:pt x="3675" y="407"/>
                  </a:lnTo>
                  <a:lnTo>
                    <a:pt x="3987" y="299"/>
                  </a:lnTo>
                  <a:lnTo>
                    <a:pt x="4298" y="218"/>
                  </a:lnTo>
                  <a:lnTo>
                    <a:pt x="4448" y="191"/>
                  </a:lnTo>
                  <a:lnTo>
                    <a:pt x="4610" y="177"/>
                  </a:lnTo>
                  <a:lnTo>
                    <a:pt x="4922" y="177"/>
                  </a:lnTo>
                  <a:lnTo>
                    <a:pt x="5085" y="204"/>
                  </a:lnTo>
                  <a:lnTo>
                    <a:pt x="5234" y="258"/>
                  </a:lnTo>
                  <a:lnTo>
                    <a:pt x="5356" y="326"/>
                  </a:lnTo>
                  <a:lnTo>
                    <a:pt x="5424" y="380"/>
                  </a:lnTo>
                  <a:lnTo>
                    <a:pt x="5478" y="421"/>
                  </a:lnTo>
                  <a:lnTo>
                    <a:pt x="5532" y="489"/>
                  </a:lnTo>
                  <a:lnTo>
                    <a:pt x="5573" y="543"/>
                  </a:lnTo>
                  <a:lnTo>
                    <a:pt x="5627" y="692"/>
                  </a:lnTo>
                  <a:lnTo>
                    <a:pt x="5668" y="841"/>
                  </a:lnTo>
                  <a:lnTo>
                    <a:pt x="5695" y="1004"/>
                  </a:lnTo>
                  <a:lnTo>
                    <a:pt x="5708" y="1167"/>
                  </a:lnTo>
                  <a:lnTo>
                    <a:pt x="5722" y="1329"/>
                  </a:lnTo>
                  <a:lnTo>
                    <a:pt x="5708" y="1492"/>
                  </a:lnTo>
                  <a:lnTo>
                    <a:pt x="5695" y="1655"/>
                  </a:lnTo>
                  <a:lnTo>
                    <a:pt x="5654" y="1817"/>
                  </a:lnTo>
                  <a:lnTo>
                    <a:pt x="5613" y="1980"/>
                  </a:lnTo>
                  <a:lnTo>
                    <a:pt x="5668" y="1831"/>
                  </a:lnTo>
                  <a:lnTo>
                    <a:pt x="5722" y="1668"/>
                  </a:lnTo>
                  <a:lnTo>
                    <a:pt x="5749" y="1506"/>
                  </a:lnTo>
                  <a:lnTo>
                    <a:pt x="5776" y="1329"/>
                  </a:lnTo>
                  <a:lnTo>
                    <a:pt x="5776" y="1167"/>
                  </a:lnTo>
                  <a:lnTo>
                    <a:pt x="5776" y="1004"/>
                  </a:lnTo>
                  <a:lnTo>
                    <a:pt x="5763" y="828"/>
                  </a:lnTo>
                  <a:lnTo>
                    <a:pt x="5722" y="665"/>
                  </a:lnTo>
                  <a:lnTo>
                    <a:pt x="5668" y="502"/>
                  </a:lnTo>
                  <a:lnTo>
                    <a:pt x="5627" y="421"/>
                  </a:lnTo>
                  <a:lnTo>
                    <a:pt x="5573" y="340"/>
                  </a:lnTo>
                  <a:lnTo>
                    <a:pt x="5505" y="272"/>
                  </a:lnTo>
                  <a:lnTo>
                    <a:pt x="5437" y="218"/>
                  </a:lnTo>
                  <a:lnTo>
                    <a:pt x="5369" y="163"/>
                  </a:lnTo>
                  <a:lnTo>
                    <a:pt x="5288" y="123"/>
                  </a:lnTo>
                  <a:lnTo>
                    <a:pt x="5125" y="55"/>
                  </a:lnTo>
                  <a:lnTo>
                    <a:pt x="4949" y="28"/>
                  </a:lnTo>
                  <a:lnTo>
                    <a:pt x="4773" y="1"/>
                  </a:lnTo>
                  <a:close/>
                </a:path>
              </a:pathLst>
            </a:custGeom>
            <a:solidFill>
              <a:srgbClr val="563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79"/>
            <p:cNvSpPr/>
            <p:nvPr/>
          </p:nvSpPr>
          <p:spPr>
            <a:xfrm>
              <a:off x="7832501" y="2591084"/>
              <a:ext cx="128085" cy="84585"/>
            </a:xfrm>
            <a:custGeom>
              <a:rect b="b" l="l" r="r" t="t"/>
              <a:pathLst>
                <a:path extrusionOk="0" h="3716" w="5627">
                  <a:moveTo>
                    <a:pt x="4542" y="1"/>
                  </a:moveTo>
                  <a:lnTo>
                    <a:pt x="4393" y="28"/>
                  </a:lnTo>
                  <a:lnTo>
                    <a:pt x="4244" y="55"/>
                  </a:lnTo>
                  <a:lnTo>
                    <a:pt x="4095" y="82"/>
                  </a:lnTo>
                  <a:lnTo>
                    <a:pt x="3796" y="191"/>
                  </a:lnTo>
                  <a:lnTo>
                    <a:pt x="3498" y="313"/>
                  </a:lnTo>
                  <a:lnTo>
                    <a:pt x="3213" y="462"/>
                  </a:lnTo>
                  <a:lnTo>
                    <a:pt x="2956" y="611"/>
                  </a:lnTo>
                  <a:lnTo>
                    <a:pt x="2725" y="774"/>
                  </a:lnTo>
                  <a:lnTo>
                    <a:pt x="2075" y="1194"/>
                  </a:lnTo>
                  <a:lnTo>
                    <a:pt x="1614" y="1506"/>
                  </a:lnTo>
                  <a:lnTo>
                    <a:pt x="1139" y="1858"/>
                  </a:lnTo>
                  <a:lnTo>
                    <a:pt x="909" y="2048"/>
                  </a:lnTo>
                  <a:lnTo>
                    <a:pt x="692" y="2224"/>
                  </a:lnTo>
                  <a:lnTo>
                    <a:pt x="488" y="2414"/>
                  </a:lnTo>
                  <a:lnTo>
                    <a:pt x="312" y="2604"/>
                  </a:lnTo>
                  <a:lnTo>
                    <a:pt x="177" y="2780"/>
                  </a:lnTo>
                  <a:lnTo>
                    <a:pt x="68" y="2943"/>
                  </a:lnTo>
                  <a:lnTo>
                    <a:pt x="28" y="3024"/>
                  </a:lnTo>
                  <a:lnTo>
                    <a:pt x="14" y="3105"/>
                  </a:lnTo>
                  <a:lnTo>
                    <a:pt x="0" y="3187"/>
                  </a:lnTo>
                  <a:lnTo>
                    <a:pt x="0" y="3255"/>
                  </a:lnTo>
                  <a:lnTo>
                    <a:pt x="28" y="3363"/>
                  </a:lnTo>
                  <a:lnTo>
                    <a:pt x="68" y="3444"/>
                  </a:lnTo>
                  <a:lnTo>
                    <a:pt x="109" y="3526"/>
                  </a:lnTo>
                  <a:lnTo>
                    <a:pt x="177" y="3580"/>
                  </a:lnTo>
                  <a:lnTo>
                    <a:pt x="244" y="3634"/>
                  </a:lnTo>
                  <a:lnTo>
                    <a:pt x="326" y="3675"/>
                  </a:lnTo>
                  <a:lnTo>
                    <a:pt x="407" y="3688"/>
                  </a:lnTo>
                  <a:lnTo>
                    <a:pt x="502" y="3702"/>
                  </a:lnTo>
                  <a:lnTo>
                    <a:pt x="583" y="3715"/>
                  </a:lnTo>
                  <a:lnTo>
                    <a:pt x="692" y="3702"/>
                  </a:lnTo>
                  <a:lnTo>
                    <a:pt x="882" y="3675"/>
                  </a:lnTo>
                  <a:lnTo>
                    <a:pt x="1071" y="3607"/>
                  </a:lnTo>
                  <a:lnTo>
                    <a:pt x="1248" y="3526"/>
                  </a:lnTo>
                  <a:lnTo>
                    <a:pt x="3769" y="2428"/>
                  </a:lnTo>
                  <a:lnTo>
                    <a:pt x="3932" y="2387"/>
                  </a:lnTo>
                  <a:lnTo>
                    <a:pt x="4108" y="2333"/>
                  </a:lnTo>
                  <a:lnTo>
                    <a:pt x="4284" y="2265"/>
                  </a:lnTo>
                  <a:lnTo>
                    <a:pt x="4461" y="2197"/>
                  </a:lnTo>
                  <a:lnTo>
                    <a:pt x="4637" y="2116"/>
                  </a:lnTo>
                  <a:lnTo>
                    <a:pt x="4799" y="2021"/>
                  </a:lnTo>
                  <a:lnTo>
                    <a:pt x="4949" y="1926"/>
                  </a:lnTo>
                  <a:lnTo>
                    <a:pt x="5084" y="1831"/>
                  </a:lnTo>
                  <a:lnTo>
                    <a:pt x="5206" y="1736"/>
                  </a:lnTo>
                  <a:lnTo>
                    <a:pt x="5301" y="1628"/>
                  </a:lnTo>
                  <a:lnTo>
                    <a:pt x="5396" y="1506"/>
                  </a:lnTo>
                  <a:lnTo>
                    <a:pt x="5477" y="1384"/>
                  </a:lnTo>
                  <a:lnTo>
                    <a:pt x="5532" y="1262"/>
                  </a:lnTo>
                  <a:lnTo>
                    <a:pt x="5586" y="1126"/>
                  </a:lnTo>
                  <a:lnTo>
                    <a:pt x="5613" y="991"/>
                  </a:lnTo>
                  <a:lnTo>
                    <a:pt x="5626" y="855"/>
                  </a:lnTo>
                  <a:lnTo>
                    <a:pt x="5613" y="719"/>
                  </a:lnTo>
                  <a:lnTo>
                    <a:pt x="5586" y="584"/>
                  </a:lnTo>
                  <a:lnTo>
                    <a:pt x="5545" y="462"/>
                  </a:lnTo>
                  <a:lnTo>
                    <a:pt x="5464" y="353"/>
                  </a:lnTo>
                  <a:lnTo>
                    <a:pt x="5382" y="259"/>
                  </a:lnTo>
                  <a:lnTo>
                    <a:pt x="5260" y="164"/>
                  </a:lnTo>
                  <a:lnTo>
                    <a:pt x="5125" y="96"/>
                  </a:lnTo>
                  <a:lnTo>
                    <a:pt x="4962" y="42"/>
                  </a:lnTo>
                  <a:lnTo>
                    <a:pt x="4827" y="15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79"/>
            <p:cNvSpPr/>
            <p:nvPr/>
          </p:nvSpPr>
          <p:spPr>
            <a:xfrm>
              <a:off x="7830953" y="2588944"/>
              <a:ext cx="130566" cy="87658"/>
            </a:xfrm>
            <a:custGeom>
              <a:rect b="b" l="l" r="r" t="t"/>
              <a:pathLst>
                <a:path extrusionOk="0" h="3851" w="5736">
                  <a:moveTo>
                    <a:pt x="4678" y="2223"/>
                  </a:moveTo>
                  <a:lnTo>
                    <a:pt x="4678" y="2223"/>
                  </a:lnTo>
                  <a:lnTo>
                    <a:pt x="4678" y="2223"/>
                  </a:lnTo>
                  <a:lnTo>
                    <a:pt x="4678" y="2223"/>
                  </a:lnTo>
                  <a:close/>
                  <a:moveTo>
                    <a:pt x="4678" y="2223"/>
                  </a:moveTo>
                  <a:lnTo>
                    <a:pt x="4515" y="2291"/>
                  </a:lnTo>
                  <a:lnTo>
                    <a:pt x="4176" y="2427"/>
                  </a:lnTo>
                  <a:lnTo>
                    <a:pt x="4176" y="2427"/>
                  </a:lnTo>
                  <a:lnTo>
                    <a:pt x="4515" y="2305"/>
                  </a:lnTo>
                  <a:lnTo>
                    <a:pt x="4678" y="2223"/>
                  </a:lnTo>
                  <a:close/>
                  <a:moveTo>
                    <a:pt x="4664" y="0"/>
                  </a:moveTo>
                  <a:lnTo>
                    <a:pt x="4474" y="14"/>
                  </a:lnTo>
                  <a:lnTo>
                    <a:pt x="4285" y="41"/>
                  </a:lnTo>
                  <a:lnTo>
                    <a:pt x="4108" y="81"/>
                  </a:lnTo>
                  <a:lnTo>
                    <a:pt x="3932" y="136"/>
                  </a:lnTo>
                  <a:lnTo>
                    <a:pt x="3756" y="203"/>
                  </a:lnTo>
                  <a:lnTo>
                    <a:pt x="3417" y="339"/>
                  </a:lnTo>
                  <a:lnTo>
                    <a:pt x="3092" y="515"/>
                  </a:lnTo>
                  <a:lnTo>
                    <a:pt x="2780" y="705"/>
                  </a:lnTo>
                  <a:lnTo>
                    <a:pt x="2631" y="813"/>
                  </a:lnTo>
                  <a:lnTo>
                    <a:pt x="2481" y="908"/>
                  </a:lnTo>
                  <a:lnTo>
                    <a:pt x="2183" y="1098"/>
                  </a:lnTo>
                  <a:lnTo>
                    <a:pt x="1885" y="1301"/>
                  </a:lnTo>
                  <a:lnTo>
                    <a:pt x="1587" y="1505"/>
                  </a:lnTo>
                  <a:lnTo>
                    <a:pt x="1302" y="1722"/>
                  </a:lnTo>
                  <a:lnTo>
                    <a:pt x="1017" y="1952"/>
                  </a:lnTo>
                  <a:lnTo>
                    <a:pt x="733" y="2183"/>
                  </a:lnTo>
                  <a:lnTo>
                    <a:pt x="475" y="2440"/>
                  </a:lnTo>
                  <a:lnTo>
                    <a:pt x="353" y="2576"/>
                  </a:lnTo>
                  <a:lnTo>
                    <a:pt x="231" y="2725"/>
                  </a:lnTo>
                  <a:lnTo>
                    <a:pt x="136" y="2874"/>
                  </a:lnTo>
                  <a:lnTo>
                    <a:pt x="82" y="2955"/>
                  </a:lnTo>
                  <a:lnTo>
                    <a:pt x="41" y="3050"/>
                  </a:lnTo>
                  <a:lnTo>
                    <a:pt x="14" y="3145"/>
                  </a:lnTo>
                  <a:lnTo>
                    <a:pt x="1" y="3240"/>
                  </a:lnTo>
                  <a:lnTo>
                    <a:pt x="1" y="3349"/>
                  </a:lnTo>
                  <a:lnTo>
                    <a:pt x="28" y="3443"/>
                  </a:lnTo>
                  <a:lnTo>
                    <a:pt x="55" y="3538"/>
                  </a:lnTo>
                  <a:lnTo>
                    <a:pt x="109" y="3620"/>
                  </a:lnTo>
                  <a:lnTo>
                    <a:pt x="177" y="3701"/>
                  </a:lnTo>
                  <a:lnTo>
                    <a:pt x="258" y="3755"/>
                  </a:lnTo>
                  <a:lnTo>
                    <a:pt x="353" y="3796"/>
                  </a:lnTo>
                  <a:lnTo>
                    <a:pt x="448" y="3823"/>
                  </a:lnTo>
                  <a:lnTo>
                    <a:pt x="543" y="3837"/>
                  </a:lnTo>
                  <a:lnTo>
                    <a:pt x="624" y="3850"/>
                  </a:lnTo>
                  <a:lnTo>
                    <a:pt x="814" y="3823"/>
                  </a:lnTo>
                  <a:lnTo>
                    <a:pt x="990" y="3782"/>
                  </a:lnTo>
                  <a:lnTo>
                    <a:pt x="1166" y="3715"/>
                  </a:lnTo>
                  <a:lnTo>
                    <a:pt x="1329" y="3633"/>
                  </a:lnTo>
                  <a:lnTo>
                    <a:pt x="1953" y="3362"/>
                  </a:lnTo>
                  <a:lnTo>
                    <a:pt x="2576" y="3077"/>
                  </a:lnTo>
                  <a:lnTo>
                    <a:pt x="3837" y="2522"/>
                  </a:lnTo>
                  <a:lnTo>
                    <a:pt x="2576" y="3064"/>
                  </a:lnTo>
                  <a:lnTo>
                    <a:pt x="1939" y="3335"/>
                  </a:lnTo>
                  <a:lnTo>
                    <a:pt x="1316" y="3606"/>
                  </a:lnTo>
                  <a:lnTo>
                    <a:pt x="1302" y="3606"/>
                  </a:lnTo>
                  <a:lnTo>
                    <a:pt x="1139" y="3674"/>
                  </a:lnTo>
                  <a:lnTo>
                    <a:pt x="977" y="3728"/>
                  </a:lnTo>
                  <a:lnTo>
                    <a:pt x="800" y="3755"/>
                  </a:lnTo>
                  <a:lnTo>
                    <a:pt x="638" y="3769"/>
                  </a:lnTo>
                  <a:lnTo>
                    <a:pt x="543" y="3755"/>
                  </a:lnTo>
                  <a:lnTo>
                    <a:pt x="462" y="3742"/>
                  </a:lnTo>
                  <a:lnTo>
                    <a:pt x="394" y="3701"/>
                  </a:lnTo>
                  <a:lnTo>
                    <a:pt x="312" y="3674"/>
                  </a:lnTo>
                  <a:lnTo>
                    <a:pt x="258" y="3620"/>
                  </a:lnTo>
                  <a:lnTo>
                    <a:pt x="204" y="3552"/>
                  </a:lnTo>
                  <a:lnTo>
                    <a:pt x="177" y="3484"/>
                  </a:lnTo>
                  <a:lnTo>
                    <a:pt x="150" y="3403"/>
                  </a:lnTo>
                  <a:lnTo>
                    <a:pt x="136" y="3335"/>
                  </a:lnTo>
                  <a:lnTo>
                    <a:pt x="136" y="3254"/>
                  </a:lnTo>
                  <a:lnTo>
                    <a:pt x="163" y="3186"/>
                  </a:lnTo>
                  <a:lnTo>
                    <a:pt x="190" y="3118"/>
                  </a:lnTo>
                  <a:lnTo>
                    <a:pt x="272" y="2969"/>
                  </a:lnTo>
                  <a:lnTo>
                    <a:pt x="380" y="2833"/>
                  </a:lnTo>
                  <a:lnTo>
                    <a:pt x="502" y="2711"/>
                  </a:lnTo>
                  <a:lnTo>
                    <a:pt x="624" y="2589"/>
                  </a:lnTo>
                  <a:lnTo>
                    <a:pt x="882" y="2359"/>
                  </a:lnTo>
                  <a:lnTo>
                    <a:pt x="1166" y="2142"/>
                  </a:lnTo>
                  <a:lnTo>
                    <a:pt x="1451" y="1925"/>
                  </a:lnTo>
                  <a:lnTo>
                    <a:pt x="2034" y="1518"/>
                  </a:lnTo>
                  <a:lnTo>
                    <a:pt x="3227" y="746"/>
                  </a:lnTo>
                  <a:lnTo>
                    <a:pt x="3525" y="569"/>
                  </a:lnTo>
                  <a:lnTo>
                    <a:pt x="3851" y="420"/>
                  </a:lnTo>
                  <a:lnTo>
                    <a:pt x="4000" y="353"/>
                  </a:lnTo>
                  <a:lnTo>
                    <a:pt x="4163" y="298"/>
                  </a:lnTo>
                  <a:lnTo>
                    <a:pt x="4339" y="244"/>
                  </a:lnTo>
                  <a:lnTo>
                    <a:pt x="4501" y="217"/>
                  </a:lnTo>
                  <a:lnTo>
                    <a:pt x="4664" y="190"/>
                  </a:lnTo>
                  <a:lnTo>
                    <a:pt x="4840" y="190"/>
                  </a:lnTo>
                  <a:lnTo>
                    <a:pt x="5003" y="217"/>
                  </a:lnTo>
                  <a:lnTo>
                    <a:pt x="5166" y="258"/>
                  </a:lnTo>
                  <a:lnTo>
                    <a:pt x="5315" y="325"/>
                  </a:lnTo>
                  <a:lnTo>
                    <a:pt x="5383" y="380"/>
                  </a:lnTo>
                  <a:lnTo>
                    <a:pt x="5437" y="434"/>
                  </a:lnTo>
                  <a:lnTo>
                    <a:pt x="5491" y="488"/>
                  </a:lnTo>
                  <a:lnTo>
                    <a:pt x="5545" y="556"/>
                  </a:lnTo>
                  <a:lnTo>
                    <a:pt x="5572" y="637"/>
                  </a:lnTo>
                  <a:lnTo>
                    <a:pt x="5613" y="705"/>
                  </a:lnTo>
                  <a:lnTo>
                    <a:pt x="5627" y="786"/>
                  </a:lnTo>
                  <a:lnTo>
                    <a:pt x="5640" y="881"/>
                  </a:lnTo>
                  <a:lnTo>
                    <a:pt x="5640" y="1044"/>
                  </a:lnTo>
                  <a:lnTo>
                    <a:pt x="5613" y="1220"/>
                  </a:lnTo>
                  <a:lnTo>
                    <a:pt x="5559" y="1383"/>
                  </a:lnTo>
                  <a:lnTo>
                    <a:pt x="5478" y="1546"/>
                  </a:lnTo>
                  <a:lnTo>
                    <a:pt x="5383" y="1681"/>
                  </a:lnTo>
                  <a:lnTo>
                    <a:pt x="5261" y="1817"/>
                  </a:lnTo>
                  <a:lnTo>
                    <a:pt x="5125" y="1925"/>
                  </a:lnTo>
                  <a:lnTo>
                    <a:pt x="4976" y="2034"/>
                  </a:lnTo>
                  <a:lnTo>
                    <a:pt x="4827" y="2128"/>
                  </a:lnTo>
                  <a:lnTo>
                    <a:pt x="4678" y="2223"/>
                  </a:lnTo>
                  <a:lnTo>
                    <a:pt x="4678" y="2223"/>
                  </a:lnTo>
                  <a:lnTo>
                    <a:pt x="4840" y="2142"/>
                  </a:lnTo>
                  <a:lnTo>
                    <a:pt x="4990" y="2061"/>
                  </a:lnTo>
                  <a:lnTo>
                    <a:pt x="5139" y="1952"/>
                  </a:lnTo>
                  <a:lnTo>
                    <a:pt x="5288" y="1844"/>
                  </a:lnTo>
                  <a:lnTo>
                    <a:pt x="5410" y="1708"/>
                  </a:lnTo>
                  <a:lnTo>
                    <a:pt x="5518" y="1573"/>
                  </a:lnTo>
                  <a:lnTo>
                    <a:pt x="5613" y="1410"/>
                  </a:lnTo>
                  <a:lnTo>
                    <a:pt x="5681" y="1234"/>
                  </a:lnTo>
                  <a:lnTo>
                    <a:pt x="5722" y="1057"/>
                  </a:lnTo>
                  <a:lnTo>
                    <a:pt x="5735" y="963"/>
                  </a:lnTo>
                  <a:lnTo>
                    <a:pt x="5735" y="868"/>
                  </a:lnTo>
                  <a:lnTo>
                    <a:pt x="5722" y="773"/>
                  </a:lnTo>
                  <a:lnTo>
                    <a:pt x="5708" y="678"/>
                  </a:lnTo>
                  <a:lnTo>
                    <a:pt x="5681" y="597"/>
                  </a:lnTo>
                  <a:lnTo>
                    <a:pt x="5640" y="502"/>
                  </a:lnTo>
                  <a:lnTo>
                    <a:pt x="5600" y="420"/>
                  </a:lnTo>
                  <a:lnTo>
                    <a:pt x="5532" y="339"/>
                  </a:lnTo>
                  <a:lnTo>
                    <a:pt x="5464" y="271"/>
                  </a:lnTo>
                  <a:lnTo>
                    <a:pt x="5383" y="217"/>
                  </a:lnTo>
                  <a:lnTo>
                    <a:pt x="5301" y="163"/>
                  </a:lnTo>
                  <a:lnTo>
                    <a:pt x="5220" y="122"/>
                  </a:lnTo>
                  <a:lnTo>
                    <a:pt x="5139" y="81"/>
                  </a:lnTo>
                  <a:lnTo>
                    <a:pt x="5044" y="54"/>
                  </a:lnTo>
                  <a:lnTo>
                    <a:pt x="4854" y="14"/>
                  </a:lnTo>
                  <a:lnTo>
                    <a:pt x="4664" y="0"/>
                  </a:lnTo>
                  <a:close/>
                </a:path>
              </a:pathLst>
            </a:custGeom>
            <a:solidFill>
              <a:srgbClr val="563C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9" name="Google Shape;2309;p79"/>
          <p:cNvSpPr/>
          <p:nvPr/>
        </p:nvSpPr>
        <p:spPr>
          <a:xfrm>
            <a:off x="2819400" y="986200"/>
            <a:ext cx="3505200" cy="1981200"/>
          </a:xfrm>
          <a:prstGeom prst="wedgeRoundRectCallout">
            <a:avLst>
              <a:gd fmla="val 68478" name="adj1"/>
              <a:gd fmla="val -21893" name="adj2"/>
              <a:gd fmla="val 0" name="adj3"/>
            </a:avLst>
          </a:prstGeom>
          <a:solidFill>
            <a:srgbClr val="F2B319">
              <a:alpha val="2509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0" name="Google Shape;2310;p79"/>
          <p:cNvGrpSpPr/>
          <p:nvPr/>
        </p:nvGrpSpPr>
        <p:grpSpPr>
          <a:xfrm>
            <a:off x="3541500" y="1100950"/>
            <a:ext cx="2061000" cy="1605288"/>
            <a:chOff x="3541500" y="1100950"/>
            <a:chExt cx="2061000" cy="1605288"/>
          </a:xfrm>
        </p:grpSpPr>
        <p:sp>
          <p:nvSpPr>
            <p:cNvPr id="2311" name="Google Shape;2311;p79"/>
            <p:cNvSpPr txBox="1"/>
            <p:nvPr/>
          </p:nvSpPr>
          <p:spPr>
            <a:xfrm>
              <a:off x="3541500" y="1100950"/>
              <a:ext cx="20610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fr" sz="19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Hi! My name is Sara and I’m a Millennial</a:t>
              </a:r>
              <a:endParaRPr b="1" i="0" sz="19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12" name="Google Shape;2312;p79"/>
            <p:cNvSpPr txBox="1"/>
            <p:nvPr/>
          </p:nvSpPr>
          <p:spPr>
            <a:xfrm>
              <a:off x="3541500" y="1798438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entire Solar System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3" name="Google Shape;2313;p79"/>
          <p:cNvGrpSpPr/>
          <p:nvPr/>
        </p:nvGrpSpPr>
        <p:grpSpPr>
          <a:xfrm>
            <a:off x="5032237" y="3475355"/>
            <a:ext cx="339253" cy="339253"/>
            <a:chOff x="2085525" y="4992125"/>
            <a:chExt cx="481825" cy="481825"/>
          </a:xfrm>
        </p:grpSpPr>
        <p:sp>
          <p:nvSpPr>
            <p:cNvPr id="2314" name="Google Shape;2314;p79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79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6" name="Google Shape;2316;p79"/>
          <p:cNvGrpSpPr/>
          <p:nvPr/>
        </p:nvGrpSpPr>
        <p:grpSpPr>
          <a:xfrm>
            <a:off x="2179175" y="3328625"/>
            <a:ext cx="1812600" cy="1239600"/>
            <a:chOff x="2179175" y="3328625"/>
            <a:chExt cx="1812600" cy="1239600"/>
          </a:xfrm>
        </p:grpSpPr>
        <p:sp>
          <p:nvSpPr>
            <p:cNvPr id="2317" name="Google Shape;2317;p79"/>
            <p:cNvSpPr txBox="1"/>
            <p:nvPr/>
          </p:nvSpPr>
          <p:spPr>
            <a:xfrm>
              <a:off x="2179175" y="3660425"/>
              <a:ext cx="1812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Enthusiastic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Tech-savvy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Entrepreneurial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Opportunistic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8" name="Google Shape;2318;p79"/>
            <p:cNvSpPr txBox="1"/>
            <p:nvPr/>
          </p:nvSpPr>
          <p:spPr>
            <a:xfrm>
              <a:off x="2179175" y="3328625"/>
              <a:ext cx="1812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19" name="Google Shape;2319;p79"/>
          <p:cNvGrpSpPr/>
          <p:nvPr/>
        </p:nvGrpSpPr>
        <p:grpSpPr>
          <a:xfrm>
            <a:off x="5523888" y="3328625"/>
            <a:ext cx="1812600" cy="1239600"/>
            <a:chOff x="5523888" y="3328625"/>
            <a:chExt cx="1812600" cy="1239600"/>
          </a:xfrm>
        </p:grpSpPr>
        <p:sp>
          <p:nvSpPr>
            <p:cNvPr id="2320" name="Google Shape;2320;p79"/>
            <p:cNvSpPr txBox="1"/>
            <p:nvPr/>
          </p:nvSpPr>
          <p:spPr>
            <a:xfrm>
              <a:off x="5523888" y="3660425"/>
              <a:ext cx="1812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Lazy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Unproductive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Self-obsessed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Egocentric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1" name="Google Shape;2321;p79"/>
            <p:cNvSpPr txBox="1"/>
            <p:nvPr/>
          </p:nvSpPr>
          <p:spPr>
            <a:xfrm>
              <a:off x="5523888" y="3328625"/>
              <a:ext cx="1812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22" name="Google Shape;2322;p79"/>
          <p:cNvGrpSpPr/>
          <p:nvPr/>
        </p:nvGrpSpPr>
        <p:grpSpPr>
          <a:xfrm>
            <a:off x="476250" y="1183950"/>
            <a:ext cx="1624800" cy="1016200"/>
            <a:chOff x="476250" y="1183950"/>
            <a:chExt cx="1624800" cy="1016200"/>
          </a:xfrm>
        </p:grpSpPr>
        <p:sp>
          <p:nvSpPr>
            <p:cNvPr id="2323" name="Google Shape;2323;p79"/>
            <p:cNvSpPr txBox="1"/>
            <p:nvPr/>
          </p:nvSpPr>
          <p:spPr>
            <a:xfrm>
              <a:off x="652000" y="1576750"/>
              <a:ext cx="1311900" cy="6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fr" sz="40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1991</a:t>
              </a:r>
              <a:endParaRPr b="1" i="0" sz="40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4" name="Google Shape;2324;p79"/>
            <p:cNvSpPr txBox="1"/>
            <p:nvPr/>
          </p:nvSpPr>
          <p:spPr>
            <a:xfrm>
              <a:off x="476250" y="1183950"/>
              <a:ext cx="1624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Sara was born in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25" name="Google Shape;2325;p79"/>
          <p:cNvCxnSpPr>
            <a:stCxn id="2309" idx="1"/>
            <a:endCxn id="2258" idx="3"/>
          </p:cNvCxnSpPr>
          <p:nvPr/>
        </p:nvCxnSpPr>
        <p:spPr>
          <a:xfrm rot="10800000">
            <a:off x="2171700" y="1976800"/>
            <a:ext cx="64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6" name="Google Shape;2326;p79"/>
          <p:cNvGrpSpPr/>
          <p:nvPr/>
        </p:nvGrpSpPr>
        <p:grpSpPr>
          <a:xfrm>
            <a:off x="1687683" y="3475342"/>
            <a:ext cx="339253" cy="339253"/>
            <a:chOff x="1492675" y="4992125"/>
            <a:chExt cx="481825" cy="481825"/>
          </a:xfrm>
        </p:grpSpPr>
        <p:sp>
          <p:nvSpPr>
            <p:cNvPr id="2327" name="Google Shape;2327;p79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9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29" name="Google Shape;2329;p79"/>
          <p:cNvCxnSpPr>
            <a:stCxn id="2309" idx="2"/>
            <a:endCxn id="2256" idx="0"/>
          </p:cNvCxnSpPr>
          <p:nvPr/>
        </p:nvCxnSpPr>
        <p:spPr>
          <a:xfrm rot="5400000">
            <a:off x="3590400" y="2293000"/>
            <a:ext cx="307200" cy="16560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0" name="Google Shape;2330;p79"/>
          <p:cNvCxnSpPr>
            <a:stCxn id="2309" idx="2"/>
            <a:endCxn id="2253" idx="0"/>
          </p:cNvCxnSpPr>
          <p:nvPr/>
        </p:nvCxnSpPr>
        <p:spPr>
          <a:xfrm flipH="1" rot="-5400000">
            <a:off x="5262750" y="2276650"/>
            <a:ext cx="307200" cy="1688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4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80"/>
          <p:cNvSpPr/>
          <p:nvPr/>
        </p:nvSpPr>
        <p:spPr>
          <a:xfrm>
            <a:off x="2848050" y="1100850"/>
            <a:ext cx="3447900" cy="3447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80"/>
          <p:cNvSpPr/>
          <p:nvPr/>
        </p:nvSpPr>
        <p:spPr>
          <a:xfrm>
            <a:off x="3330463" y="3882100"/>
            <a:ext cx="609000" cy="60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80"/>
          <p:cNvSpPr/>
          <p:nvPr/>
        </p:nvSpPr>
        <p:spPr>
          <a:xfrm>
            <a:off x="5204575" y="3882100"/>
            <a:ext cx="609000" cy="60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80"/>
          <p:cNvSpPr/>
          <p:nvPr/>
        </p:nvSpPr>
        <p:spPr>
          <a:xfrm>
            <a:off x="6079250" y="2492538"/>
            <a:ext cx="609000" cy="60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80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sp>
        <p:nvSpPr>
          <p:cNvPr id="2340" name="Google Shape;2340;p80"/>
          <p:cNvSpPr/>
          <p:nvPr/>
        </p:nvSpPr>
        <p:spPr>
          <a:xfrm>
            <a:off x="6214129" y="2638023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1" name="Google Shape;2341;p80"/>
          <p:cNvGrpSpPr/>
          <p:nvPr/>
        </p:nvGrpSpPr>
        <p:grpSpPr>
          <a:xfrm>
            <a:off x="3468528" y="4020163"/>
            <a:ext cx="332881" cy="332881"/>
            <a:chOff x="6239925" y="2032450"/>
            <a:chExt cx="472775" cy="472775"/>
          </a:xfrm>
        </p:grpSpPr>
        <p:sp>
          <p:nvSpPr>
            <p:cNvPr id="2342" name="Google Shape;2342;p80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80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4" name="Google Shape;2344;p80"/>
          <p:cNvGrpSpPr/>
          <p:nvPr/>
        </p:nvGrpSpPr>
        <p:grpSpPr>
          <a:xfrm>
            <a:off x="5339442" y="4027571"/>
            <a:ext cx="339253" cy="318042"/>
            <a:chOff x="4456875" y="2635825"/>
            <a:chExt cx="481825" cy="451700"/>
          </a:xfrm>
        </p:grpSpPr>
        <p:sp>
          <p:nvSpPr>
            <p:cNvPr id="2345" name="Google Shape;2345;p80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80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80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80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80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80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1" name="Google Shape;2351;p80"/>
          <p:cNvGrpSpPr/>
          <p:nvPr/>
        </p:nvGrpSpPr>
        <p:grpSpPr>
          <a:xfrm>
            <a:off x="457200" y="1058725"/>
            <a:ext cx="2061000" cy="824600"/>
            <a:chOff x="457200" y="906325"/>
            <a:chExt cx="2061000" cy="824600"/>
          </a:xfrm>
        </p:grpSpPr>
        <p:sp>
          <p:nvSpPr>
            <p:cNvPr id="2352" name="Google Shape;2352;p80"/>
            <p:cNvSpPr txBox="1"/>
            <p:nvPr/>
          </p:nvSpPr>
          <p:spPr>
            <a:xfrm>
              <a:off x="457200" y="9063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i="0" sz="1800" u="none" cap="none" strike="noStrike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3" name="Google Shape;2353;p80"/>
            <p:cNvSpPr txBox="1"/>
            <p:nvPr/>
          </p:nvSpPr>
          <p:spPr>
            <a:xfrm>
              <a:off x="457200" y="12479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54" name="Google Shape;2354;p80"/>
          <p:cNvSpPr/>
          <p:nvPr/>
        </p:nvSpPr>
        <p:spPr>
          <a:xfrm>
            <a:off x="3330463" y="1102975"/>
            <a:ext cx="609000" cy="609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5" name="Google Shape;2355;p80"/>
          <p:cNvGrpSpPr/>
          <p:nvPr/>
        </p:nvGrpSpPr>
        <p:grpSpPr>
          <a:xfrm>
            <a:off x="6625850" y="1058725"/>
            <a:ext cx="2061000" cy="824600"/>
            <a:chOff x="6625850" y="1058725"/>
            <a:chExt cx="2061000" cy="824600"/>
          </a:xfrm>
        </p:grpSpPr>
        <p:sp>
          <p:nvSpPr>
            <p:cNvPr id="2356" name="Google Shape;2356;p80"/>
            <p:cNvSpPr txBox="1"/>
            <p:nvPr/>
          </p:nvSpPr>
          <p:spPr>
            <a:xfrm>
              <a:off x="7035650" y="10587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i="0" sz="18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57" name="Google Shape;2357;p80"/>
            <p:cNvSpPr txBox="1"/>
            <p:nvPr/>
          </p:nvSpPr>
          <p:spPr>
            <a:xfrm>
              <a:off x="6625850" y="14003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58" name="Google Shape;2358;p80"/>
          <p:cNvSpPr/>
          <p:nvPr/>
        </p:nvSpPr>
        <p:spPr>
          <a:xfrm>
            <a:off x="5204575" y="1102975"/>
            <a:ext cx="609000" cy="60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9" name="Google Shape;2359;p80"/>
          <p:cNvGrpSpPr/>
          <p:nvPr/>
        </p:nvGrpSpPr>
        <p:grpSpPr>
          <a:xfrm>
            <a:off x="457200" y="3823400"/>
            <a:ext cx="2061000" cy="824600"/>
            <a:chOff x="457200" y="3975800"/>
            <a:chExt cx="2061000" cy="824600"/>
          </a:xfrm>
        </p:grpSpPr>
        <p:sp>
          <p:nvSpPr>
            <p:cNvPr id="2360" name="Google Shape;2360;p80"/>
            <p:cNvSpPr txBox="1"/>
            <p:nvPr/>
          </p:nvSpPr>
          <p:spPr>
            <a:xfrm>
              <a:off x="457200" y="39758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i="0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1" name="Google Shape;2361;p80"/>
            <p:cNvSpPr txBox="1"/>
            <p:nvPr/>
          </p:nvSpPr>
          <p:spPr>
            <a:xfrm>
              <a:off x="457200" y="43174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2" name="Google Shape;2362;p80"/>
          <p:cNvGrpSpPr/>
          <p:nvPr/>
        </p:nvGrpSpPr>
        <p:grpSpPr>
          <a:xfrm>
            <a:off x="6625850" y="3823400"/>
            <a:ext cx="2061000" cy="824600"/>
            <a:chOff x="6625850" y="3823400"/>
            <a:chExt cx="2061000" cy="824600"/>
          </a:xfrm>
        </p:grpSpPr>
        <p:sp>
          <p:nvSpPr>
            <p:cNvPr id="2363" name="Google Shape;2363;p80"/>
            <p:cNvSpPr txBox="1"/>
            <p:nvPr/>
          </p:nvSpPr>
          <p:spPr>
            <a:xfrm>
              <a:off x="7035650" y="38234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4" name="Google Shape;2364;p80"/>
            <p:cNvSpPr txBox="1"/>
            <p:nvPr/>
          </p:nvSpPr>
          <p:spPr>
            <a:xfrm>
              <a:off x="6625850" y="41650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5" name="Google Shape;2365;p80"/>
          <p:cNvGrpSpPr/>
          <p:nvPr/>
        </p:nvGrpSpPr>
        <p:grpSpPr>
          <a:xfrm>
            <a:off x="457200" y="2441063"/>
            <a:ext cx="2061000" cy="824600"/>
            <a:chOff x="457200" y="2524700"/>
            <a:chExt cx="2061000" cy="824600"/>
          </a:xfrm>
        </p:grpSpPr>
        <p:sp>
          <p:nvSpPr>
            <p:cNvPr id="2366" name="Google Shape;2366;p80"/>
            <p:cNvSpPr txBox="1"/>
            <p:nvPr/>
          </p:nvSpPr>
          <p:spPr>
            <a:xfrm>
              <a:off x="457200" y="25247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i="0" sz="18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7" name="Google Shape;2367;p80"/>
            <p:cNvSpPr txBox="1"/>
            <p:nvPr/>
          </p:nvSpPr>
          <p:spPr>
            <a:xfrm>
              <a:off x="457200" y="28663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68" name="Google Shape;2368;p80"/>
          <p:cNvSpPr/>
          <p:nvPr/>
        </p:nvSpPr>
        <p:spPr>
          <a:xfrm>
            <a:off x="2455788" y="2492538"/>
            <a:ext cx="609000" cy="60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9" name="Google Shape;2369;p80"/>
          <p:cNvGrpSpPr/>
          <p:nvPr/>
        </p:nvGrpSpPr>
        <p:grpSpPr>
          <a:xfrm>
            <a:off x="6625850" y="2441063"/>
            <a:ext cx="2061000" cy="824600"/>
            <a:chOff x="6625850" y="2441063"/>
            <a:chExt cx="2061000" cy="824600"/>
          </a:xfrm>
        </p:grpSpPr>
        <p:sp>
          <p:nvSpPr>
            <p:cNvPr id="2370" name="Google Shape;2370;p80"/>
            <p:cNvSpPr txBox="1"/>
            <p:nvPr/>
          </p:nvSpPr>
          <p:spPr>
            <a:xfrm>
              <a:off x="7035650" y="24410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i="0" sz="1800" u="none" cap="none" strike="noStrike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1" name="Google Shape;2371;p80"/>
            <p:cNvSpPr txBox="1"/>
            <p:nvPr/>
          </p:nvSpPr>
          <p:spPr>
            <a:xfrm>
              <a:off x="6625850" y="2782663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2" name="Google Shape;2372;p80"/>
          <p:cNvGrpSpPr/>
          <p:nvPr/>
        </p:nvGrpSpPr>
        <p:grpSpPr>
          <a:xfrm>
            <a:off x="3441133" y="1271180"/>
            <a:ext cx="387681" cy="272572"/>
            <a:chOff x="3386036" y="1746339"/>
            <a:chExt cx="397907" cy="279762"/>
          </a:xfrm>
        </p:grpSpPr>
        <p:sp>
          <p:nvSpPr>
            <p:cNvPr id="2373" name="Google Shape;2373;p80"/>
            <p:cNvSpPr/>
            <p:nvPr/>
          </p:nvSpPr>
          <p:spPr>
            <a:xfrm>
              <a:off x="3561652" y="1848954"/>
              <a:ext cx="59646" cy="74506"/>
            </a:xfrm>
            <a:custGeom>
              <a:rect b="b" l="l" r="r" t="t"/>
              <a:pathLst>
                <a:path extrusionOk="0" h="3570" w="2858">
                  <a:moveTo>
                    <a:pt x="1" y="0"/>
                  </a:moveTo>
                  <a:lnTo>
                    <a:pt x="1" y="3570"/>
                  </a:lnTo>
                  <a:lnTo>
                    <a:pt x="2858" y="1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80"/>
            <p:cNvSpPr/>
            <p:nvPr/>
          </p:nvSpPr>
          <p:spPr>
            <a:xfrm>
              <a:off x="3386036" y="1746339"/>
              <a:ext cx="397907" cy="279762"/>
            </a:xfrm>
            <a:custGeom>
              <a:rect b="b" l="l" r="r" t="t"/>
              <a:pathLst>
                <a:path extrusionOk="0" h="13405" w="19066">
                  <a:moveTo>
                    <a:pt x="7858" y="3351"/>
                  </a:moveTo>
                  <a:cubicBezTo>
                    <a:pt x="7961" y="3351"/>
                    <a:pt x="8064" y="3379"/>
                    <a:pt x="8154" y="3436"/>
                  </a:cubicBezTo>
                  <a:lnTo>
                    <a:pt x="12622" y="6230"/>
                  </a:lnTo>
                  <a:cubicBezTo>
                    <a:pt x="12785" y="6330"/>
                    <a:pt x="12884" y="6509"/>
                    <a:pt x="12884" y="6702"/>
                  </a:cubicBezTo>
                  <a:cubicBezTo>
                    <a:pt x="12884" y="6895"/>
                    <a:pt x="12785" y="7073"/>
                    <a:pt x="12622" y="7176"/>
                  </a:cubicBezTo>
                  <a:lnTo>
                    <a:pt x="8154" y="9968"/>
                  </a:lnTo>
                  <a:cubicBezTo>
                    <a:pt x="8063" y="10025"/>
                    <a:pt x="7961" y="10053"/>
                    <a:pt x="7859" y="10053"/>
                  </a:cubicBezTo>
                  <a:cubicBezTo>
                    <a:pt x="7765" y="10053"/>
                    <a:pt x="7671" y="10029"/>
                    <a:pt x="7588" y="9983"/>
                  </a:cubicBezTo>
                  <a:cubicBezTo>
                    <a:pt x="7409" y="9884"/>
                    <a:pt x="7299" y="9699"/>
                    <a:pt x="7299" y="9495"/>
                  </a:cubicBezTo>
                  <a:lnTo>
                    <a:pt x="7299" y="3910"/>
                  </a:lnTo>
                  <a:cubicBezTo>
                    <a:pt x="7299" y="3707"/>
                    <a:pt x="7409" y="3519"/>
                    <a:pt x="7588" y="3420"/>
                  </a:cubicBezTo>
                  <a:cubicBezTo>
                    <a:pt x="7671" y="3374"/>
                    <a:pt x="7765" y="3351"/>
                    <a:pt x="7858" y="3351"/>
                  </a:cubicBezTo>
                  <a:close/>
                  <a:moveTo>
                    <a:pt x="2794" y="1"/>
                  </a:moveTo>
                  <a:cubicBezTo>
                    <a:pt x="1255" y="1"/>
                    <a:pt x="1" y="1253"/>
                    <a:pt x="1" y="2792"/>
                  </a:cubicBezTo>
                  <a:lnTo>
                    <a:pt x="1" y="10611"/>
                  </a:lnTo>
                  <a:cubicBezTo>
                    <a:pt x="1" y="12152"/>
                    <a:pt x="1255" y="13405"/>
                    <a:pt x="2794" y="13405"/>
                  </a:cubicBezTo>
                  <a:lnTo>
                    <a:pt x="16274" y="13405"/>
                  </a:lnTo>
                  <a:cubicBezTo>
                    <a:pt x="17813" y="13405"/>
                    <a:pt x="19065" y="12152"/>
                    <a:pt x="19065" y="10611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5" name="Google Shape;2375;p80"/>
          <p:cNvGrpSpPr/>
          <p:nvPr/>
        </p:nvGrpSpPr>
        <p:grpSpPr>
          <a:xfrm>
            <a:off x="2582650" y="2640854"/>
            <a:ext cx="355288" cy="312375"/>
            <a:chOff x="-46779900" y="3588000"/>
            <a:chExt cx="300125" cy="263875"/>
          </a:xfrm>
        </p:grpSpPr>
        <p:sp>
          <p:nvSpPr>
            <p:cNvPr id="2376" name="Google Shape;2376;p80"/>
            <p:cNvSpPr/>
            <p:nvPr/>
          </p:nvSpPr>
          <p:spPr>
            <a:xfrm>
              <a:off x="-46746025" y="3588000"/>
              <a:ext cx="230800" cy="263875"/>
            </a:xfrm>
            <a:custGeom>
              <a:rect b="b" l="l" r="r" t="t"/>
              <a:pathLst>
                <a:path extrusionOk="0" h="10555" w="9232">
                  <a:moveTo>
                    <a:pt x="4632" y="1"/>
                  </a:moveTo>
                  <a:cubicBezTo>
                    <a:pt x="3309" y="1"/>
                    <a:pt x="2017" y="442"/>
                    <a:pt x="1040" y="1355"/>
                  </a:cubicBezTo>
                  <a:cubicBezTo>
                    <a:pt x="694" y="1670"/>
                    <a:pt x="599" y="2206"/>
                    <a:pt x="851" y="2679"/>
                  </a:cubicBezTo>
                  <a:cubicBezTo>
                    <a:pt x="284" y="3403"/>
                    <a:pt x="1" y="4317"/>
                    <a:pt x="1" y="5262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cubicBezTo>
                    <a:pt x="1670" y="10555"/>
                    <a:pt x="2143" y="10082"/>
                    <a:pt x="2143" y="9484"/>
                  </a:cubicBezTo>
                  <a:lnTo>
                    <a:pt x="2143" y="6680"/>
                  </a:lnTo>
                  <a:cubicBezTo>
                    <a:pt x="2143" y="6081"/>
                    <a:pt x="1670" y="5609"/>
                    <a:pt x="1072" y="5609"/>
                  </a:cubicBezTo>
                  <a:cubicBezTo>
                    <a:pt x="946" y="5609"/>
                    <a:pt x="851" y="5672"/>
                    <a:pt x="725" y="5703"/>
                  </a:cubicBezTo>
                  <a:lnTo>
                    <a:pt x="725" y="5262"/>
                  </a:lnTo>
                  <a:cubicBezTo>
                    <a:pt x="725" y="4474"/>
                    <a:pt x="946" y="3750"/>
                    <a:pt x="1387" y="3151"/>
                  </a:cubicBezTo>
                  <a:cubicBezTo>
                    <a:pt x="1499" y="3182"/>
                    <a:pt x="1620" y="3199"/>
                    <a:pt x="1745" y="3199"/>
                  </a:cubicBezTo>
                  <a:cubicBezTo>
                    <a:pt x="2005" y="3199"/>
                    <a:pt x="2276" y="3123"/>
                    <a:pt x="2489" y="2931"/>
                  </a:cubicBezTo>
                  <a:cubicBezTo>
                    <a:pt x="3057" y="2427"/>
                    <a:pt x="3836" y="2175"/>
                    <a:pt x="4616" y="2175"/>
                  </a:cubicBezTo>
                  <a:cubicBezTo>
                    <a:pt x="5396" y="2175"/>
                    <a:pt x="6176" y="2427"/>
                    <a:pt x="6743" y="2931"/>
                  </a:cubicBezTo>
                  <a:cubicBezTo>
                    <a:pt x="6942" y="3107"/>
                    <a:pt x="7187" y="3207"/>
                    <a:pt x="7468" y="3207"/>
                  </a:cubicBezTo>
                  <a:cubicBezTo>
                    <a:pt x="7588" y="3207"/>
                    <a:pt x="7714" y="3189"/>
                    <a:pt x="7845" y="3151"/>
                  </a:cubicBezTo>
                  <a:cubicBezTo>
                    <a:pt x="8286" y="3781"/>
                    <a:pt x="8507" y="4506"/>
                    <a:pt x="8507" y="5262"/>
                  </a:cubicBezTo>
                  <a:lnTo>
                    <a:pt x="8507" y="5703"/>
                  </a:lnTo>
                  <a:cubicBezTo>
                    <a:pt x="8412" y="5640"/>
                    <a:pt x="8286" y="5609"/>
                    <a:pt x="8160" y="5609"/>
                  </a:cubicBezTo>
                  <a:cubicBezTo>
                    <a:pt x="7562" y="5609"/>
                    <a:pt x="7089" y="6081"/>
                    <a:pt x="7089" y="6680"/>
                  </a:cubicBezTo>
                  <a:lnTo>
                    <a:pt x="7089" y="9484"/>
                  </a:lnTo>
                  <a:cubicBezTo>
                    <a:pt x="7089" y="10082"/>
                    <a:pt x="7562" y="10555"/>
                    <a:pt x="8160" y="10555"/>
                  </a:cubicBezTo>
                  <a:cubicBezTo>
                    <a:pt x="8759" y="10555"/>
                    <a:pt x="9232" y="10082"/>
                    <a:pt x="9232" y="9484"/>
                  </a:cubicBezTo>
                  <a:lnTo>
                    <a:pt x="9232" y="5262"/>
                  </a:lnTo>
                  <a:cubicBezTo>
                    <a:pt x="9232" y="4317"/>
                    <a:pt x="8948" y="3466"/>
                    <a:pt x="8412" y="2679"/>
                  </a:cubicBezTo>
                  <a:cubicBezTo>
                    <a:pt x="8664" y="2206"/>
                    <a:pt x="8570" y="1670"/>
                    <a:pt x="8223" y="1355"/>
                  </a:cubicBezTo>
                  <a:cubicBezTo>
                    <a:pt x="7215" y="442"/>
                    <a:pt x="5955" y="1"/>
                    <a:pt x="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80"/>
            <p:cNvSpPr/>
            <p:nvPr/>
          </p:nvSpPr>
          <p:spPr>
            <a:xfrm>
              <a:off x="-46674350" y="3710075"/>
              <a:ext cx="91400" cy="122900"/>
            </a:xfrm>
            <a:custGeom>
              <a:rect b="b" l="l" r="r" t="t"/>
              <a:pathLst>
                <a:path extrusionOk="0" h="4916" w="3656">
                  <a:moveTo>
                    <a:pt x="1765" y="1"/>
                  </a:moveTo>
                  <a:cubicBezTo>
                    <a:pt x="1544" y="1"/>
                    <a:pt x="1418" y="158"/>
                    <a:pt x="1418" y="348"/>
                  </a:cubicBezTo>
                  <a:lnTo>
                    <a:pt x="1418" y="2868"/>
                  </a:lnTo>
                  <a:cubicBezTo>
                    <a:pt x="1292" y="2805"/>
                    <a:pt x="1166" y="2773"/>
                    <a:pt x="1040" y="2773"/>
                  </a:cubicBezTo>
                  <a:cubicBezTo>
                    <a:pt x="473" y="2773"/>
                    <a:pt x="1" y="3246"/>
                    <a:pt x="1" y="3845"/>
                  </a:cubicBezTo>
                  <a:cubicBezTo>
                    <a:pt x="1" y="4443"/>
                    <a:pt x="473" y="4916"/>
                    <a:pt x="1040" y="4916"/>
                  </a:cubicBezTo>
                  <a:cubicBezTo>
                    <a:pt x="1639" y="4916"/>
                    <a:pt x="2111" y="4443"/>
                    <a:pt x="2111" y="3845"/>
                  </a:cubicBezTo>
                  <a:lnTo>
                    <a:pt x="2111" y="1450"/>
                  </a:lnTo>
                  <a:cubicBezTo>
                    <a:pt x="2363" y="1513"/>
                    <a:pt x="2521" y="1639"/>
                    <a:pt x="2584" y="1797"/>
                  </a:cubicBezTo>
                  <a:cubicBezTo>
                    <a:pt x="2868" y="2112"/>
                    <a:pt x="2931" y="2584"/>
                    <a:pt x="2836" y="3057"/>
                  </a:cubicBezTo>
                  <a:cubicBezTo>
                    <a:pt x="2773" y="3246"/>
                    <a:pt x="2899" y="3435"/>
                    <a:pt x="3057" y="3498"/>
                  </a:cubicBezTo>
                  <a:lnTo>
                    <a:pt x="3151" y="3498"/>
                  </a:lnTo>
                  <a:cubicBezTo>
                    <a:pt x="3309" y="3498"/>
                    <a:pt x="3466" y="3372"/>
                    <a:pt x="3498" y="3214"/>
                  </a:cubicBezTo>
                  <a:cubicBezTo>
                    <a:pt x="3655" y="2553"/>
                    <a:pt x="3529" y="1828"/>
                    <a:pt x="3151" y="1324"/>
                  </a:cubicBezTo>
                  <a:cubicBezTo>
                    <a:pt x="2899" y="1041"/>
                    <a:pt x="2552" y="820"/>
                    <a:pt x="2111" y="726"/>
                  </a:cubicBezTo>
                  <a:lnTo>
                    <a:pt x="2111" y="348"/>
                  </a:lnTo>
                  <a:cubicBezTo>
                    <a:pt x="2111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80"/>
            <p:cNvSpPr/>
            <p:nvPr/>
          </p:nvSpPr>
          <p:spPr>
            <a:xfrm>
              <a:off x="-46779900" y="3754200"/>
              <a:ext cx="17350" cy="70125"/>
            </a:xfrm>
            <a:custGeom>
              <a:rect b="b" l="l" r="r" t="t"/>
              <a:pathLst>
                <a:path extrusionOk="0" h="2805" w="694">
                  <a:moveTo>
                    <a:pt x="694" y="0"/>
                  </a:moveTo>
                  <a:cubicBezTo>
                    <a:pt x="253" y="347"/>
                    <a:pt x="1" y="819"/>
                    <a:pt x="1" y="1418"/>
                  </a:cubicBezTo>
                  <a:cubicBezTo>
                    <a:pt x="1" y="2017"/>
                    <a:pt x="253" y="2458"/>
                    <a:pt x="694" y="2804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80"/>
            <p:cNvSpPr/>
            <p:nvPr/>
          </p:nvSpPr>
          <p:spPr>
            <a:xfrm>
              <a:off x="-46497925" y="3754200"/>
              <a:ext cx="18150" cy="70125"/>
            </a:xfrm>
            <a:custGeom>
              <a:rect b="b" l="l" r="r" t="t"/>
              <a:pathLst>
                <a:path extrusionOk="0" h="2805" w="726">
                  <a:moveTo>
                    <a:pt x="1" y="0"/>
                  </a:moveTo>
                  <a:lnTo>
                    <a:pt x="1" y="2804"/>
                  </a:lnTo>
                  <a:cubicBezTo>
                    <a:pt x="442" y="2489"/>
                    <a:pt x="725" y="1954"/>
                    <a:pt x="725" y="1418"/>
                  </a:cubicBezTo>
                  <a:cubicBezTo>
                    <a:pt x="725" y="851"/>
                    <a:pt x="442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0" name="Google Shape;2380;p80"/>
          <p:cNvGrpSpPr/>
          <p:nvPr/>
        </p:nvGrpSpPr>
        <p:grpSpPr>
          <a:xfrm>
            <a:off x="5330978" y="1230293"/>
            <a:ext cx="356205" cy="354341"/>
            <a:chOff x="-50503000" y="3921175"/>
            <a:chExt cx="300900" cy="299325"/>
          </a:xfrm>
        </p:grpSpPr>
        <p:sp>
          <p:nvSpPr>
            <p:cNvPr id="2381" name="Google Shape;2381;p80"/>
            <p:cNvSpPr/>
            <p:nvPr/>
          </p:nvSpPr>
          <p:spPr>
            <a:xfrm>
              <a:off x="-50432900" y="3921175"/>
              <a:ext cx="177250" cy="53575"/>
            </a:xfrm>
            <a:custGeom>
              <a:rect b="b" l="l" r="r" t="t"/>
              <a:pathLst>
                <a:path extrusionOk="0" h="2143" w="7090">
                  <a:moveTo>
                    <a:pt x="1" y="0"/>
                  </a:moveTo>
                  <a:lnTo>
                    <a:pt x="1" y="2143"/>
                  </a:lnTo>
                  <a:lnTo>
                    <a:pt x="7089" y="2143"/>
                  </a:lnTo>
                  <a:lnTo>
                    <a:pt x="7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80"/>
            <p:cNvSpPr/>
            <p:nvPr/>
          </p:nvSpPr>
          <p:spPr>
            <a:xfrm>
              <a:off x="-50503000" y="3921175"/>
              <a:ext cx="52800" cy="53575"/>
            </a:xfrm>
            <a:custGeom>
              <a:rect b="b" l="l" r="r" t="t"/>
              <a:pathLst>
                <a:path extrusionOk="0" h="2143" w="2112">
                  <a:moveTo>
                    <a:pt x="1797" y="0"/>
                  </a:moveTo>
                  <a:cubicBezTo>
                    <a:pt x="1734" y="0"/>
                    <a:pt x="1671" y="0"/>
                    <a:pt x="1639" y="63"/>
                  </a:cubicBezTo>
                  <a:lnTo>
                    <a:pt x="221" y="756"/>
                  </a:lnTo>
                  <a:cubicBezTo>
                    <a:pt x="95" y="851"/>
                    <a:pt x="1" y="945"/>
                    <a:pt x="1" y="1071"/>
                  </a:cubicBezTo>
                  <a:cubicBezTo>
                    <a:pt x="1" y="1197"/>
                    <a:pt x="95" y="1323"/>
                    <a:pt x="221" y="1386"/>
                  </a:cubicBezTo>
                  <a:lnTo>
                    <a:pt x="1639" y="2111"/>
                  </a:lnTo>
                  <a:cubicBezTo>
                    <a:pt x="1671" y="2143"/>
                    <a:pt x="1765" y="2143"/>
                    <a:pt x="1797" y="2143"/>
                  </a:cubicBezTo>
                  <a:lnTo>
                    <a:pt x="2112" y="2143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80"/>
            <p:cNvSpPr/>
            <p:nvPr/>
          </p:nvSpPr>
          <p:spPr>
            <a:xfrm>
              <a:off x="-50237550" y="3921175"/>
              <a:ext cx="35450" cy="53575"/>
            </a:xfrm>
            <a:custGeom>
              <a:rect b="b" l="l" r="r" t="t"/>
              <a:pathLst>
                <a:path extrusionOk="0" h="2143" w="1418">
                  <a:moveTo>
                    <a:pt x="0" y="0"/>
                  </a:moveTo>
                  <a:lnTo>
                    <a:pt x="0" y="2143"/>
                  </a:lnTo>
                  <a:lnTo>
                    <a:pt x="347" y="2143"/>
                  </a:lnTo>
                  <a:cubicBezTo>
                    <a:pt x="945" y="2143"/>
                    <a:pt x="1418" y="1670"/>
                    <a:pt x="1418" y="1071"/>
                  </a:cubicBezTo>
                  <a:cubicBezTo>
                    <a:pt x="1418" y="473"/>
                    <a:pt x="945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80"/>
            <p:cNvSpPr/>
            <p:nvPr/>
          </p:nvSpPr>
          <p:spPr>
            <a:xfrm>
              <a:off x="-50414775" y="4045625"/>
              <a:ext cx="159125" cy="122875"/>
            </a:xfrm>
            <a:custGeom>
              <a:rect b="b" l="l" r="r" t="t"/>
              <a:pathLst>
                <a:path extrusionOk="0" h="4915" w="6365">
                  <a:moveTo>
                    <a:pt x="0" y="0"/>
                  </a:moveTo>
                  <a:lnTo>
                    <a:pt x="0" y="4915"/>
                  </a:lnTo>
                  <a:lnTo>
                    <a:pt x="6364" y="4915"/>
                  </a:lnTo>
                  <a:lnTo>
                    <a:pt x="6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80"/>
            <p:cNvSpPr/>
            <p:nvPr/>
          </p:nvSpPr>
          <p:spPr>
            <a:xfrm>
              <a:off x="-50503000" y="3992050"/>
              <a:ext cx="300900" cy="228450"/>
            </a:xfrm>
            <a:custGeom>
              <a:rect b="b" l="l" r="r" t="t"/>
              <a:pathLst>
                <a:path extrusionOk="0" h="9138" w="12036">
                  <a:moveTo>
                    <a:pt x="1797" y="1387"/>
                  </a:moveTo>
                  <a:cubicBezTo>
                    <a:pt x="1986" y="1387"/>
                    <a:pt x="2143" y="1544"/>
                    <a:pt x="2143" y="1733"/>
                  </a:cubicBezTo>
                  <a:lnTo>
                    <a:pt x="2143" y="3151"/>
                  </a:lnTo>
                  <a:cubicBezTo>
                    <a:pt x="2143" y="3372"/>
                    <a:pt x="1986" y="3529"/>
                    <a:pt x="1797" y="3529"/>
                  </a:cubicBezTo>
                  <a:cubicBezTo>
                    <a:pt x="1608" y="3529"/>
                    <a:pt x="1450" y="3372"/>
                    <a:pt x="1450" y="3151"/>
                  </a:cubicBezTo>
                  <a:lnTo>
                    <a:pt x="1450" y="1733"/>
                  </a:lnTo>
                  <a:cubicBezTo>
                    <a:pt x="1450" y="1544"/>
                    <a:pt x="1608" y="1387"/>
                    <a:pt x="1797" y="1387"/>
                  </a:cubicBezTo>
                  <a:close/>
                  <a:moveTo>
                    <a:pt x="1797" y="4222"/>
                  </a:moveTo>
                  <a:cubicBezTo>
                    <a:pt x="1986" y="4222"/>
                    <a:pt x="2143" y="4380"/>
                    <a:pt x="2143" y="4569"/>
                  </a:cubicBezTo>
                  <a:cubicBezTo>
                    <a:pt x="2143" y="4789"/>
                    <a:pt x="1986" y="4947"/>
                    <a:pt x="1797" y="4947"/>
                  </a:cubicBezTo>
                  <a:cubicBezTo>
                    <a:pt x="1576" y="4947"/>
                    <a:pt x="1419" y="4789"/>
                    <a:pt x="1419" y="4569"/>
                  </a:cubicBezTo>
                  <a:cubicBezTo>
                    <a:pt x="1419" y="4380"/>
                    <a:pt x="1576" y="4222"/>
                    <a:pt x="1797" y="4222"/>
                  </a:cubicBezTo>
                  <a:close/>
                  <a:moveTo>
                    <a:pt x="1797" y="5609"/>
                  </a:moveTo>
                  <a:cubicBezTo>
                    <a:pt x="1986" y="5609"/>
                    <a:pt x="2143" y="5766"/>
                    <a:pt x="2143" y="5955"/>
                  </a:cubicBezTo>
                  <a:lnTo>
                    <a:pt x="2143" y="7373"/>
                  </a:lnTo>
                  <a:cubicBezTo>
                    <a:pt x="2143" y="7562"/>
                    <a:pt x="1986" y="7719"/>
                    <a:pt x="1797" y="7719"/>
                  </a:cubicBezTo>
                  <a:cubicBezTo>
                    <a:pt x="1608" y="7719"/>
                    <a:pt x="1450" y="7562"/>
                    <a:pt x="1450" y="7373"/>
                  </a:cubicBezTo>
                  <a:lnTo>
                    <a:pt x="1450" y="5955"/>
                  </a:lnTo>
                  <a:cubicBezTo>
                    <a:pt x="1450" y="5766"/>
                    <a:pt x="1608" y="5609"/>
                    <a:pt x="1797" y="5609"/>
                  </a:cubicBezTo>
                  <a:close/>
                  <a:moveTo>
                    <a:pt x="10272" y="1387"/>
                  </a:moveTo>
                  <a:cubicBezTo>
                    <a:pt x="10461" y="1387"/>
                    <a:pt x="10618" y="1544"/>
                    <a:pt x="10618" y="1733"/>
                  </a:cubicBezTo>
                  <a:lnTo>
                    <a:pt x="10618" y="7373"/>
                  </a:lnTo>
                  <a:cubicBezTo>
                    <a:pt x="10618" y="7562"/>
                    <a:pt x="10461" y="7719"/>
                    <a:pt x="10272" y="7719"/>
                  </a:cubicBezTo>
                  <a:lnTo>
                    <a:pt x="3183" y="7719"/>
                  </a:lnTo>
                  <a:cubicBezTo>
                    <a:pt x="2962" y="7719"/>
                    <a:pt x="2805" y="7562"/>
                    <a:pt x="2805" y="7373"/>
                  </a:cubicBezTo>
                  <a:lnTo>
                    <a:pt x="2805" y="1733"/>
                  </a:lnTo>
                  <a:cubicBezTo>
                    <a:pt x="2805" y="1544"/>
                    <a:pt x="2962" y="1387"/>
                    <a:pt x="3183" y="1387"/>
                  </a:cubicBezTo>
                  <a:close/>
                  <a:moveTo>
                    <a:pt x="1072" y="1"/>
                  </a:moveTo>
                  <a:cubicBezTo>
                    <a:pt x="474" y="1"/>
                    <a:pt x="1" y="473"/>
                    <a:pt x="1" y="1072"/>
                  </a:cubicBezTo>
                  <a:lnTo>
                    <a:pt x="1" y="8097"/>
                  </a:lnTo>
                  <a:cubicBezTo>
                    <a:pt x="1" y="8664"/>
                    <a:pt x="474" y="9137"/>
                    <a:pt x="1072" y="9137"/>
                  </a:cubicBezTo>
                  <a:lnTo>
                    <a:pt x="10965" y="9137"/>
                  </a:lnTo>
                  <a:cubicBezTo>
                    <a:pt x="11563" y="9137"/>
                    <a:pt x="12036" y="8664"/>
                    <a:pt x="12036" y="8097"/>
                  </a:cubicBezTo>
                  <a:lnTo>
                    <a:pt x="12036" y="1072"/>
                  </a:lnTo>
                  <a:cubicBezTo>
                    <a:pt x="12036" y="473"/>
                    <a:pt x="11563" y="1"/>
                    <a:pt x="109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86" name="Google Shape;2386;p80"/>
          <p:cNvGrpSpPr/>
          <p:nvPr/>
        </p:nvGrpSpPr>
        <p:grpSpPr>
          <a:xfrm>
            <a:off x="3247975" y="1284050"/>
            <a:ext cx="2648100" cy="3448027"/>
            <a:chOff x="3247975" y="1284050"/>
            <a:chExt cx="2648100" cy="3448027"/>
          </a:xfrm>
        </p:grpSpPr>
        <p:grpSp>
          <p:nvGrpSpPr>
            <p:cNvPr id="2387" name="Google Shape;2387;p80"/>
            <p:cNvGrpSpPr/>
            <p:nvPr/>
          </p:nvGrpSpPr>
          <p:grpSpPr>
            <a:xfrm>
              <a:off x="4084075" y="1284050"/>
              <a:ext cx="975892" cy="3448027"/>
              <a:chOff x="2105675" y="1284050"/>
              <a:chExt cx="975892" cy="3448027"/>
            </a:xfrm>
          </p:grpSpPr>
          <p:sp>
            <p:nvSpPr>
              <p:cNvPr id="2388" name="Google Shape;2388;p80"/>
              <p:cNvSpPr/>
              <p:nvPr/>
            </p:nvSpPr>
            <p:spPr>
              <a:xfrm>
                <a:off x="2666148" y="3877113"/>
                <a:ext cx="166419" cy="775545"/>
              </a:xfrm>
              <a:custGeom>
                <a:rect b="b" l="l" r="r" t="t"/>
                <a:pathLst>
                  <a:path extrusionOk="0" h="36522" w="7837">
                    <a:moveTo>
                      <a:pt x="136" y="0"/>
                    </a:moveTo>
                    <a:lnTo>
                      <a:pt x="353" y="732"/>
                    </a:lnTo>
                    <a:lnTo>
                      <a:pt x="543" y="1437"/>
                    </a:lnTo>
                    <a:lnTo>
                      <a:pt x="705" y="2128"/>
                    </a:lnTo>
                    <a:lnTo>
                      <a:pt x="841" y="2806"/>
                    </a:lnTo>
                    <a:lnTo>
                      <a:pt x="950" y="3471"/>
                    </a:lnTo>
                    <a:lnTo>
                      <a:pt x="1031" y="4121"/>
                    </a:lnTo>
                    <a:lnTo>
                      <a:pt x="1099" y="4745"/>
                    </a:lnTo>
                    <a:lnTo>
                      <a:pt x="1153" y="5368"/>
                    </a:lnTo>
                    <a:lnTo>
                      <a:pt x="1180" y="5979"/>
                    </a:lnTo>
                    <a:lnTo>
                      <a:pt x="1194" y="6575"/>
                    </a:lnTo>
                    <a:lnTo>
                      <a:pt x="1194" y="7158"/>
                    </a:lnTo>
                    <a:lnTo>
                      <a:pt x="1166" y="7741"/>
                    </a:lnTo>
                    <a:lnTo>
                      <a:pt x="1139" y="8310"/>
                    </a:lnTo>
                    <a:lnTo>
                      <a:pt x="1099" y="8880"/>
                    </a:lnTo>
                    <a:lnTo>
                      <a:pt x="1044" y="9435"/>
                    </a:lnTo>
                    <a:lnTo>
                      <a:pt x="990" y="9978"/>
                    </a:lnTo>
                    <a:lnTo>
                      <a:pt x="841" y="11076"/>
                    </a:lnTo>
                    <a:lnTo>
                      <a:pt x="692" y="12147"/>
                    </a:lnTo>
                    <a:lnTo>
                      <a:pt x="529" y="13231"/>
                    </a:lnTo>
                    <a:lnTo>
                      <a:pt x="367" y="14302"/>
                    </a:lnTo>
                    <a:lnTo>
                      <a:pt x="217" y="15387"/>
                    </a:lnTo>
                    <a:lnTo>
                      <a:pt x="163" y="15943"/>
                    </a:lnTo>
                    <a:lnTo>
                      <a:pt x="109" y="16499"/>
                    </a:lnTo>
                    <a:lnTo>
                      <a:pt x="55" y="17068"/>
                    </a:lnTo>
                    <a:lnTo>
                      <a:pt x="28" y="17637"/>
                    </a:lnTo>
                    <a:lnTo>
                      <a:pt x="1" y="18207"/>
                    </a:lnTo>
                    <a:lnTo>
                      <a:pt x="1" y="18790"/>
                    </a:lnTo>
                    <a:lnTo>
                      <a:pt x="1" y="19359"/>
                    </a:lnTo>
                    <a:lnTo>
                      <a:pt x="14" y="19915"/>
                    </a:lnTo>
                    <a:lnTo>
                      <a:pt x="41" y="20471"/>
                    </a:lnTo>
                    <a:lnTo>
                      <a:pt x="68" y="21026"/>
                    </a:lnTo>
                    <a:lnTo>
                      <a:pt x="163" y="22138"/>
                    </a:lnTo>
                    <a:lnTo>
                      <a:pt x="272" y="23236"/>
                    </a:lnTo>
                    <a:lnTo>
                      <a:pt x="394" y="24348"/>
                    </a:lnTo>
                    <a:lnTo>
                      <a:pt x="543" y="25460"/>
                    </a:lnTo>
                    <a:lnTo>
                      <a:pt x="855" y="27696"/>
                    </a:lnTo>
                    <a:lnTo>
                      <a:pt x="895" y="28049"/>
                    </a:lnTo>
                    <a:lnTo>
                      <a:pt x="963" y="28496"/>
                    </a:lnTo>
                    <a:lnTo>
                      <a:pt x="1139" y="29662"/>
                    </a:lnTo>
                    <a:lnTo>
                      <a:pt x="1370" y="31018"/>
                    </a:lnTo>
                    <a:lnTo>
                      <a:pt x="1627" y="32441"/>
                    </a:lnTo>
                    <a:lnTo>
                      <a:pt x="2088" y="34936"/>
                    </a:lnTo>
                    <a:lnTo>
                      <a:pt x="2292" y="36007"/>
                    </a:lnTo>
                    <a:lnTo>
                      <a:pt x="2387" y="36088"/>
                    </a:lnTo>
                    <a:lnTo>
                      <a:pt x="2481" y="36156"/>
                    </a:lnTo>
                    <a:lnTo>
                      <a:pt x="2603" y="36224"/>
                    </a:lnTo>
                    <a:lnTo>
                      <a:pt x="2739" y="36278"/>
                    </a:lnTo>
                    <a:lnTo>
                      <a:pt x="2888" y="36332"/>
                    </a:lnTo>
                    <a:lnTo>
                      <a:pt x="3051" y="36386"/>
                    </a:lnTo>
                    <a:lnTo>
                      <a:pt x="3213" y="36427"/>
                    </a:lnTo>
                    <a:lnTo>
                      <a:pt x="3390" y="36454"/>
                    </a:lnTo>
                    <a:lnTo>
                      <a:pt x="3756" y="36508"/>
                    </a:lnTo>
                    <a:lnTo>
                      <a:pt x="4149" y="36522"/>
                    </a:lnTo>
                    <a:lnTo>
                      <a:pt x="4542" y="36508"/>
                    </a:lnTo>
                    <a:lnTo>
                      <a:pt x="4935" y="36481"/>
                    </a:lnTo>
                    <a:lnTo>
                      <a:pt x="5125" y="36440"/>
                    </a:lnTo>
                    <a:lnTo>
                      <a:pt x="5301" y="36413"/>
                    </a:lnTo>
                    <a:lnTo>
                      <a:pt x="5477" y="36359"/>
                    </a:lnTo>
                    <a:lnTo>
                      <a:pt x="5654" y="36305"/>
                    </a:lnTo>
                    <a:lnTo>
                      <a:pt x="5816" y="36251"/>
                    </a:lnTo>
                    <a:lnTo>
                      <a:pt x="5966" y="36169"/>
                    </a:lnTo>
                    <a:lnTo>
                      <a:pt x="6101" y="36102"/>
                    </a:lnTo>
                    <a:lnTo>
                      <a:pt x="6223" y="36007"/>
                    </a:lnTo>
                    <a:lnTo>
                      <a:pt x="6332" y="35912"/>
                    </a:lnTo>
                    <a:lnTo>
                      <a:pt x="6426" y="35817"/>
                    </a:lnTo>
                    <a:lnTo>
                      <a:pt x="6508" y="35695"/>
                    </a:lnTo>
                    <a:lnTo>
                      <a:pt x="6576" y="35573"/>
                    </a:lnTo>
                    <a:lnTo>
                      <a:pt x="6616" y="35451"/>
                    </a:lnTo>
                    <a:lnTo>
                      <a:pt x="6630" y="35315"/>
                    </a:lnTo>
                    <a:lnTo>
                      <a:pt x="6630" y="35166"/>
                    </a:lnTo>
                    <a:lnTo>
                      <a:pt x="6603" y="35003"/>
                    </a:lnTo>
                    <a:lnTo>
                      <a:pt x="6169" y="31845"/>
                    </a:lnTo>
                    <a:lnTo>
                      <a:pt x="6155" y="28808"/>
                    </a:lnTo>
                    <a:lnTo>
                      <a:pt x="6142" y="27290"/>
                    </a:lnTo>
                    <a:lnTo>
                      <a:pt x="6142" y="25758"/>
                    </a:lnTo>
                    <a:lnTo>
                      <a:pt x="6169" y="24226"/>
                    </a:lnTo>
                    <a:lnTo>
                      <a:pt x="6196" y="23453"/>
                    </a:lnTo>
                    <a:lnTo>
                      <a:pt x="6223" y="22694"/>
                    </a:lnTo>
                    <a:lnTo>
                      <a:pt x="6264" y="21935"/>
                    </a:lnTo>
                    <a:lnTo>
                      <a:pt x="6318" y="21176"/>
                    </a:lnTo>
                    <a:lnTo>
                      <a:pt x="6372" y="20416"/>
                    </a:lnTo>
                    <a:lnTo>
                      <a:pt x="6454" y="19657"/>
                    </a:lnTo>
                    <a:lnTo>
                      <a:pt x="6562" y="18315"/>
                    </a:lnTo>
                    <a:lnTo>
                      <a:pt x="6684" y="16987"/>
                    </a:lnTo>
                    <a:lnTo>
                      <a:pt x="6955" y="14343"/>
                    </a:lnTo>
                    <a:lnTo>
                      <a:pt x="7226" y="11713"/>
                    </a:lnTo>
                    <a:lnTo>
                      <a:pt x="7348" y="10384"/>
                    </a:lnTo>
                    <a:lnTo>
                      <a:pt x="7457" y="9042"/>
                    </a:lnTo>
                    <a:lnTo>
                      <a:pt x="7525" y="8012"/>
                    </a:lnTo>
                    <a:lnTo>
                      <a:pt x="7606" y="6955"/>
                    </a:lnTo>
                    <a:lnTo>
                      <a:pt x="7687" y="5897"/>
                    </a:lnTo>
                    <a:lnTo>
                      <a:pt x="7769" y="4826"/>
                    </a:lnTo>
                    <a:lnTo>
                      <a:pt x="7823" y="3769"/>
                    </a:lnTo>
                    <a:lnTo>
                      <a:pt x="7836" y="3254"/>
                    </a:lnTo>
                    <a:lnTo>
                      <a:pt x="7836" y="2725"/>
                    </a:lnTo>
                    <a:lnTo>
                      <a:pt x="7836" y="2210"/>
                    </a:lnTo>
                    <a:lnTo>
                      <a:pt x="7823" y="1708"/>
                    </a:lnTo>
                    <a:lnTo>
                      <a:pt x="7796" y="1207"/>
                    </a:lnTo>
                    <a:lnTo>
                      <a:pt x="7741" y="719"/>
                    </a:lnTo>
                    <a:lnTo>
                      <a:pt x="6820" y="624"/>
                    </a:lnTo>
                    <a:lnTo>
                      <a:pt x="5871" y="529"/>
                    </a:lnTo>
                    <a:lnTo>
                      <a:pt x="3946" y="366"/>
                    </a:lnTo>
                    <a:lnTo>
                      <a:pt x="2020" y="203"/>
                    </a:lnTo>
                    <a:lnTo>
                      <a:pt x="1072" y="108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80"/>
              <p:cNvSpPr/>
              <p:nvPr/>
            </p:nvSpPr>
            <p:spPr>
              <a:xfrm>
                <a:off x="2682838" y="4509246"/>
                <a:ext cx="388961" cy="190881"/>
              </a:xfrm>
              <a:custGeom>
                <a:rect b="b" l="l" r="r" t="t"/>
                <a:pathLst>
                  <a:path extrusionOk="0" h="8989" w="18317">
                    <a:moveTo>
                      <a:pt x="5383" y="1"/>
                    </a:moveTo>
                    <a:lnTo>
                      <a:pt x="5207" y="28"/>
                    </a:lnTo>
                    <a:lnTo>
                      <a:pt x="5044" y="55"/>
                    </a:lnTo>
                    <a:lnTo>
                      <a:pt x="4895" y="95"/>
                    </a:lnTo>
                    <a:lnTo>
                      <a:pt x="4746" y="150"/>
                    </a:lnTo>
                    <a:lnTo>
                      <a:pt x="4610" y="217"/>
                    </a:lnTo>
                    <a:lnTo>
                      <a:pt x="4475" y="312"/>
                    </a:lnTo>
                    <a:lnTo>
                      <a:pt x="4366" y="421"/>
                    </a:lnTo>
                    <a:lnTo>
                      <a:pt x="4258" y="556"/>
                    </a:lnTo>
                    <a:lnTo>
                      <a:pt x="4163" y="706"/>
                    </a:lnTo>
                    <a:lnTo>
                      <a:pt x="4081" y="882"/>
                    </a:lnTo>
                    <a:lnTo>
                      <a:pt x="4014" y="1085"/>
                    </a:lnTo>
                    <a:lnTo>
                      <a:pt x="3959" y="1302"/>
                    </a:lnTo>
                    <a:lnTo>
                      <a:pt x="3919" y="1560"/>
                    </a:lnTo>
                    <a:lnTo>
                      <a:pt x="3892" y="1736"/>
                    </a:lnTo>
                    <a:lnTo>
                      <a:pt x="3892" y="1926"/>
                    </a:lnTo>
                    <a:lnTo>
                      <a:pt x="3919" y="2346"/>
                    </a:lnTo>
                    <a:lnTo>
                      <a:pt x="3959" y="2793"/>
                    </a:lnTo>
                    <a:lnTo>
                      <a:pt x="3987" y="3227"/>
                    </a:lnTo>
                    <a:lnTo>
                      <a:pt x="3987" y="3430"/>
                    </a:lnTo>
                    <a:lnTo>
                      <a:pt x="3973" y="3634"/>
                    </a:lnTo>
                    <a:lnTo>
                      <a:pt x="3946" y="3824"/>
                    </a:lnTo>
                    <a:lnTo>
                      <a:pt x="3892" y="4000"/>
                    </a:lnTo>
                    <a:lnTo>
                      <a:pt x="3824" y="4149"/>
                    </a:lnTo>
                    <a:lnTo>
                      <a:pt x="3770" y="4230"/>
                    </a:lnTo>
                    <a:lnTo>
                      <a:pt x="3715" y="4285"/>
                    </a:lnTo>
                    <a:lnTo>
                      <a:pt x="3661" y="4352"/>
                    </a:lnTo>
                    <a:lnTo>
                      <a:pt x="3593" y="4393"/>
                    </a:lnTo>
                    <a:lnTo>
                      <a:pt x="3512" y="4447"/>
                    </a:lnTo>
                    <a:lnTo>
                      <a:pt x="3431" y="4488"/>
                    </a:lnTo>
                    <a:lnTo>
                      <a:pt x="3241" y="4542"/>
                    </a:lnTo>
                    <a:lnTo>
                      <a:pt x="3038" y="4583"/>
                    </a:lnTo>
                    <a:lnTo>
                      <a:pt x="2848" y="4623"/>
                    </a:lnTo>
                    <a:lnTo>
                      <a:pt x="2644" y="4637"/>
                    </a:lnTo>
                    <a:lnTo>
                      <a:pt x="2224" y="4637"/>
                    </a:lnTo>
                    <a:lnTo>
                      <a:pt x="1804" y="4610"/>
                    </a:lnTo>
                    <a:lnTo>
                      <a:pt x="1384" y="4556"/>
                    </a:lnTo>
                    <a:lnTo>
                      <a:pt x="963" y="4488"/>
                    </a:lnTo>
                    <a:lnTo>
                      <a:pt x="557" y="4420"/>
                    </a:lnTo>
                    <a:lnTo>
                      <a:pt x="150" y="4352"/>
                    </a:lnTo>
                    <a:lnTo>
                      <a:pt x="136" y="5437"/>
                    </a:lnTo>
                    <a:lnTo>
                      <a:pt x="96" y="6603"/>
                    </a:lnTo>
                    <a:lnTo>
                      <a:pt x="1" y="8812"/>
                    </a:lnTo>
                    <a:lnTo>
                      <a:pt x="787" y="8826"/>
                    </a:lnTo>
                    <a:lnTo>
                      <a:pt x="1560" y="8840"/>
                    </a:lnTo>
                    <a:lnTo>
                      <a:pt x="4475" y="8853"/>
                    </a:lnTo>
                    <a:lnTo>
                      <a:pt x="7389" y="8867"/>
                    </a:lnTo>
                    <a:lnTo>
                      <a:pt x="10290" y="8894"/>
                    </a:lnTo>
                    <a:lnTo>
                      <a:pt x="13205" y="8907"/>
                    </a:lnTo>
                    <a:lnTo>
                      <a:pt x="13842" y="8907"/>
                    </a:lnTo>
                    <a:lnTo>
                      <a:pt x="14479" y="8921"/>
                    </a:lnTo>
                    <a:lnTo>
                      <a:pt x="15740" y="8962"/>
                    </a:lnTo>
                    <a:lnTo>
                      <a:pt x="16364" y="8989"/>
                    </a:lnTo>
                    <a:lnTo>
                      <a:pt x="17638" y="8989"/>
                    </a:lnTo>
                    <a:lnTo>
                      <a:pt x="18262" y="8975"/>
                    </a:lnTo>
                    <a:lnTo>
                      <a:pt x="18316" y="8975"/>
                    </a:lnTo>
                    <a:lnTo>
                      <a:pt x="18208" y="8731"/>
                    </a:lnTo>
                    <a:lnTo>
                      <a:pt x="18086" y="8501"/>
                    </a:lnTo>
                    <a:lnTo>
                      <a:pt x="17964" y="8270"/>
                    </a:lnTo>
                    <a:lnTo>
                      <a:pt x="17828" y="8053"/>
                    </a:lnTo>
                    <a:lnTo>
                      <a:pt x="17692" y="7836"/>
                    </a:lnTo>
                    <a:lnTo>
                      <a:pt x="17543" y="7633"/>
                    </a:lnTo>
                    <a:lnTo>
                      <a:pt x="17394" y="7430"/>
                    </a:lnTo>
                    <a:lnTo>
                      <a:pt x="17232" y="7240"/>
                    </a:lnTo>
                    <a:lnTo>
                      <a:pt x="17069" y="7064"/>
                    </a:lnTo>
                    <a:lnTo>
                      <a:pt x="16893" y="6887"/>
                    </a:lnTo>
                    <a:lnTo>
                      <a:pt x="16716" y="6711"/>
                    </a:lnTo>
                    <a:lnTo>
                      <a:pt x="16540" y="6548"/>
                    </a:lnTo>
                    <a:lnTo>
                      <a:pt x="16350" y="6399"/>
                    </a:lnTo>
                    <a:lnTo>
                      <a:pt x="16147" y="6250"/>
                    </a:lnTo>
                    <a:lnTo>
                      <a:pt x="15944" y="6101"/>
                    </a:lnTo>
                    <a:lnTo>
                      <a:pt x="15740" y="5966"/>
                    </a:lnTo>
                    <a:lnTo>
                      <a:pt x="15320" y="5722"/>
                    </a:lnTo>
                    <a:lnTo>
                      <a:pt x="14873" y="5491"/>
                    </a:lnTo>
                    <a:lnTo>
                      <a:pt x="14412" y="5288"/>
                    </a:lnTo>
                    <a:lnTo>
                      <a:pt x="13937" y="5111"/>
                    </a:lnTo>
                    <a:lnTo>
                      <a:pt x="13436" y="4962"/>
                    </a:lnTo>
                    <a:lnTo>
                      <a:pt x="12934" y="4827"/>
                    </a:lnTo>
                    <a:lnTo>
                      <a:pt x="12419" y="4718"/>
                    </a:lnTo>
                    <a:lnTo>
                      <a:pt x="11890" y="4637"/>
                    </a:lnTo>
                    <a:lnTo>
                      <a:pt x="11402" y="4583"/>
                    </a:lnTo>
                    <a:lnTo>
                      <a:pt x="10928" y="4542"/>
                    </a:lnTo>
                    <a:lnTo>
                      <a:pt x="10060" y="4515"/>
                    </a:lnTo>
                    <a:lnTo>
                      <a:pt x="9640" y="4501"/>
                    </a:lnTo>
                    <a:lnTo>
                      <a:pt x="9260" y="4474"/>
                    </a:lnTo>
                    <a:lnTo>
                      <a:pt x="8894" y="4434"/>
                    </a:lnTo>
                    <a:lnTo>
                      <a:pt x="8542" y="4379"/>
                    </a:lnTo>
                    <a:lnTo>
                      <a:pt x="8365" y="4339"/>
                    </a:lnTo>
                    <a:lnTo>
                      <a:pt x="8203" y="4285"/>
                    </a:lnTo>
                    <a:lnTo>
                      <a:pt x="8054" y="4230"/>
                    </a:lnTo>
                    <a:lnTo>
                      <a:pt x="7904" y="4149"/>
                    </a:lnTo>
                    <a:lnTo>
                      <a:pt x="7755" y="4081"/>
                    </a:lnTo>
                    <a:lnTo>
                      <a:pt x="7606" y="3986"/>
                    </a:lnTo>
                    <a:lnTo>
                      <a:pt x="7471" y="3878"/>
                    </a:lnTo>
                    <a:lnTo>
                      <a:pt x="7349" y="3756"/>
                    </a:lnTo>
                    <a:lnTo>
                      <a:pt x="7213" y="3634"/>
                    </a:lnTo>
                    <a:lnTo>
                      <a:pt x="7091" y="3485"/>
                    </a:lnTo>
                    <a:lnTo>
                      <a:pt x="6983" y="3322"/>
                    </a:lnTo>
                    <a:lnTo>
                      <a:pt x="6874" y="3132"/>
                    </a:lnTo>
                    <a:lnTo>
                      <a:pt x="6766" y="2929"/>
                    </a:lnTo>
                    <a:lnTo>
                      <a:pt x="6671" y="2712"/>
                    </a:lnTo>
                    <a:lnTo>
                      <a:pt x="6576" y="2481"/>
                    </a:lnTo>
                    <a:lnTo>
                      <a:pt x="6481" y="2224"/>
                    </a:lnTo>
                    <a:lnTo>
                      <a:pt x="6332" y="1682"/>
                    </a:lnTo>
                    <a:lnTo>
                      <a:pt x="6183" y="1139"/>
                    </a:lnTo>
                    <a:lnTo>
                      <a:pt x="6047" y="584"/>
                    </a:lnTo>
                    <a:lnTo>
                      <a:pt x="5925" y="14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80"/>
              <p:cNvSpPr/>
              <p:nvPr/>
            </p:nvSpPr>
            <p:spPr>
              <a:xfrm>
                <a:off x="2708744" y="4638200"/>
                <a:ext cx="93880" cy="30833"/>
              </a:xfrm>
              <a:custGeom>
                <a:rect b="b" l="l" r="r" t="t"/>
                <a:pathLst>
                  <a:path extrusionOk="0" h="1452" w="4421">
                    <a:moveTo>
                      <a:pt x="2211" y="1"/>
                    </a:moveTo>
                    <a:lnTo>
                      <a:pt x="1763" y="15"/>
                    </a:lnTo>
                    <a:lnTo>
                      <a:pt x="1357" y="55"/>
                    </a:lnTo>
                    <a:lnTo>
                      <a:pt x="977" y="123"/>
                    </a:lnTo>
                    <a:lnTo>
                      <a:pt x="801" y="164"/>
                    </a:lnTo>
                    <a:lnTo>
                      <a:pt x="652" y="204"/>
                    </a:lnTo>
                    <a:lnTo>
                      <a:pt x="503" y="259"/>
                    </a:lnTo>
                    <a:lnTo>
                      <a:pt x="381" y="313"/>
                    </a:lnTo>
                    <a:lnTo>
                      <a:pt x="272" y="381"/>
                    </a:lnTo>
                    <a:lnTo>
                      <a:pt x="177" y="435"/>
                    </a:lnTo>
                    <a:lnTo>
                      <a:pt x="96" y="503"/>
                    </a:lnTo>
                    <a:lnTo>
                      <a:pt x="42" y="570"/>
                    </a:lnTo>
                    <a:lnTo>
                      <a:pt x="14" y="652"/>
                    </a:lnTo>
                    <a:lnTo>
                      <a:pt x="1" y="720"/>
                    </a:lnTo>
                    <a:lnTo>
                      <a:pt x="14" y="801"/>
                    </a:lnTo>
                    <a:lnTo>
                      <a:pt x="42" y="869"/>
                    </a:lnTo>
                    <a:lnTo>
                      <a:pt x="96" y="936"/>
                    </a:lnTo>
                    <a:lnTo>
                      <a:pt x="177" y="1004"/>
                    </a:lnTo>
                    <a:lnTo>
                      <a:pt x="272" y="1072"/>
                    </a:lnTo>
                    <a:lnTo>
                      <a:pt x="381" y="1126"/>
                    </a:lnTo>
                    <a:lnTo>
                      <a:pt x="503" y="1194"/>
                    </a:lnTo>
                    <a:lnTo>
                      <a:pt x="652" y="1235"/>
                    </a:lnTo>
                    <a:lnTo>
                      <a:pt x="801" y="1289"/>
                    </a:lnTo>
                    <a:lnTo>
                      <a:pt x="977" y="1330"/>
                    </a:lnTo>
                    <a:lnTo>
                      <a:pt x="1357" y="1397"/>
                    </a:lnTo>
                    <a:lnTo>
                      <a:pt x="1763" y="1438"/>
                    </a:lnTo>
                    <a:lnTo>
                      <a:pt x="2211" y="1452"/>
                    </a:lnTo>
                    <a:lnTo>
                      <a:pt x="2658" y="1438"/>
                    </a:lnTo>
                    <a:lnTo>
                      <a:pt x="3065" y="1397"/>
                    </a:lnTo>
                    <a:lnTo>
                      <a:pt x="3444" y="1330"/>
                    </a:lnTo>
                    <a:lnTo>
                      <a:pt x="3621" y="1289"/>
                    </a:lnTo>
                    <a:lnTo>
                      <a:pt x="3770" y="1235"/>
                    </a:lnTo>
                    <a:lnTo>
                      <a:pt x="3919" y="1194"/>
                    </a:lnTo>
                    <a:lnTo>
                      <a:pt x="4041" y="1126"/>
                    </a:lnTo>
                    <a:lnTo>
                      <a:pt x="4149" y="1072"/>
                    </a:lnTo>
                    <a:lnTo>
                      <a:pt x="4244" y="1004"/>
                    </a:lnTo>
                    <a:lnTo>
                      <a:pt x="4312" y="936"/>
                    </a:lnTo>
                    <a:lnTo>
                      <a:pt x="4380" y="869"/>
                    </a:lnTo>
                    <a:lnTo>
                      <a:pt x="4407" y="801"/>
                    </a:lnTo>
                    <a:lnTo>
                      <a:pt x="4420" y="720"/>
                    </a:lnTo>
                    <a:lnTo>
                      <a:pt x="4407" y="652"/>
                    </a:lnTo>
                    <a:lnTo>
                      <a:pt x="4380" y="570"/>
                    </a:lnTo>
                    <a:lnTo>
                      <a:pt x="4312" y="503"/>
                    </a:lnTo>
                    <a:lnTo>
                      <a:pt x="4244" y="435"/>
                    </a:lnTo>
                    <a:lnTo>
                      <a:pt x="4149" y="381"/>
                    </a:lnTo>
                    <a:lnTo>
                      <a:pt x="4041" y="313"/>
                    </a:lnTo>
                    <a:lnTo>
                      <a:pt x="3919" y="259"/>
                    </a:lnTo>
                    <a:lnTo>
                      <a:pt x="3770" y="204"/>
                    </a:lnTo>
                    <a:lnTo>
                      <a:pt x="3621" y="164"/>
                    </a:lnTo>
                    <a:lnTo>
                      <a:pt x="3444" y="123"/>
                    </a:lnTo>
                    <a:lnTo>
                      <a:pt x="3065" y="55"/>
                    </a:lnTo>
                    <a:lnTo>
                      <a:pt x="2658" y="15"/>
                    </a:lnTo>
                    <a:lnTo>
                      <a:pt x="2211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80"/>
              <p:cNvSpPr/>
              <p:nvPr/>
            </p:nvSpPr>
            <p:spPr>
              <a:xfrm>
                <a:off x="2957479" y="4615480"/>
                <a:ext cx="25631" cy="43489"/>
              </a:xfrm>
              <a:custGeom>
                <a:rect b="b" l="l" r="r" t="t"/>
                <a:pathLst>
                  <a:path extrusionOk="0" h="2048" w="1207">
                    <a:moveTo>
                      <a:pt x="922" y="0"/>
                    </a:moveTo>
                    <a:lnTo>
                      <a:pt x="841" y="14"/>
                    </a:lnTo>
                    <a:lnTo>
                      <a:pt x="773" y="54"/>
                    </a:lnTo>
                    <a:lnTo>
                      <a:pt x="664" y="136"/>
                    </a:lnTo>
                    <a:lnTo>
                      <a:pt x="556" y="230"/>
                    </a:lnTo>
                    <a:lnTo>
                      <a:pt x="474" y="339"/>
                    </a:lnTo>
                    <a:lnTo>
                      <a:pt x="393" y="447"/>
                    </a:lnTo>
                    <a:lnTo>
                      <a:pt x="325" y="569"/>
                    </a:lnTo>
                    <a:lnTo>
                      <a:pt x="271" y="691"/>
                    </a:lnTo>
                    <a:lnTo>
                      <a:pt x="217" y="827"/>
                    </a:lnTo>
                    <a:lnTo>
                      <a:pt x="176" y="963"/>
                    </a:lnTo>
                    <a:lnTo>
                      <a:pt x="122" y="1220"/>
                    </a:lnTo>
                    <a:lnTo>
                      <a:pt x="95" y="1464"/>
                    </a:lnTo>
                    <a:lnTo>
                      <a:pt x="54" y="1722"/>
                    </a:lnTo>
                    <a:lnTo>
                      <a:pt x="0" y="1979"/>
                    </a:lnTo>
                    <a:lnTo>
                      <a:pt x="0" y="1993"/>
                    </a:lnTo>
                    <a:lnTo>
                      <a:pt x="0" y="2006"/>
                    </a:lnTo>
                    <a:lnTo>
                      <a:pt x="54" y="2034"/>
                    </a:lnTo>
                    <a:lnTo>
                      <a:pt x="122" y="2047"/>
                    </a:lnTo>
                    <a:lnTo>
                      <a:pt x="285" y="2047"/>
                    </a:lnTo>
                    <a:lnTo>
                      <a:pt x="366" y="2034"/>
                    </a:lnTo>
                    <a:lnTo>
                      <a:pt x="420" y="1993"/>
                    </a:lnTo>
                    <a:lnTo>
                      <a:pt x="447" y="1979"/>
                    </a:lnTo>
                    <a:lnTo>
                      <a:pt x="461" y="1952"/>
                    </a:lnTo>
                    <a:lnTo>
                      <a:pt x="502" y="1708"/>
                    </a:lnTo>
                    <a:lnTo>
                      <a:pt x="556" y="1451"/>
                    </a:lnTo>
                    <a:lnTo>
                      <a:pt x="597" y="1207"/>
                    </a:lnTo>
                    <a:lnTo>
                      <a:pt x="651" y="963"/>
                    </a:lnTo>
                    <a:lnTo>
                      <a:pt x="719" y="719"/>
                    </a:lnTo>
                    <a:lnTo>
                      <a:pt x="773" y="610"/>
                    </a:lnTo>
                    <a:lnTo>
                      <a:pt x="827" y="502"/>
                    </a:lnTo>
                    <a:lnTo>
                      <a:pt x="895" y="393"/>
                    </a:lnTo>
                    <a:lnTo>
                      <a:pt x="976" y="298"/>
                    </a:lnTo>
                    <a:lnTo>
                      <a:pt x="1071" y="217"/>
                    </a:lnTo>
                    <a:lnTo>
                      <a:pt x="1179" y="122"/>
                    </a:lnTo>
                    <a:lnTo>
                      <a:pt x="1193" y="108"/>
                    </a:lnTo>
                    <a:lnTo>
                      <a:pt x="1207" y="81"/>
                    </a:lnTo>
                    <a:lnTo>
                      <a:pt x="1193" y="68"/>
                    </a:lnTo>
                    <a:lnTo>
                      <a:pt x="1179" y="54"/>
                    </a:lnTo>
                    <a:lnTo>
                      <a:pt x="1139" y="27"/>
                    </a:lnTo>
                    <a:lnTo>
                      <a:pt x="1085" y="14"/>
                    </a:lnTo>
                    <a:lnTo>
                      <a:pt x="1003" y="0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80"/>
              <p:cNvSpPr/>
              <p:nvPr/>
            </p:nvSpPr>
            <p:spPr>
              <a:xfrm>
                <a:off x="2934143" y="4609131"/>
                <a:ext cx="25949" cy="43787"/>
              </a:xfrm>
              <a:custGeom>
                <a:rect b="b" l="l" r="r" t="t"/>
                <a:pathLst>
                  <a:path extrusionOk="0" h="2062" w="1222">
                    <a:moveTo>
                      <a:pt x="1018" y="1"/>
                    </a:moveTo>
                    <a:lnTo>
                      <a:pt x="936" y="14"/>
                    </a:lnTo>
                    <a:lnTo>
                      <a:pt x="855" y="28"/>
                    </a:lnTo>
                    <a:lnTo>
                      <a:pt x="787" y="69"/>
                    </a:lnTo>
                    <a:lnTo>
                      <a:pt x="665" y="150"/>
                    </a:lnTo>
                    <a:lnTo>
                      <a:pt x="570" y="245"/>
                    </a:lnTo>
                    <a:lnTo>
                      <a:pt x="489" y="353"/>
                    </a:lnTo>
                    <a:lnTo>
                      <a:pt x="408" y="462"/>
                    </a:lnTo>
                    <a:lnTo>
                      <a:pt x="340" y="584"/>
                    </a:lnTo>
                    <a:lnTo>
                      <a:pt x="286" y="706"/>
                    </a:lnTo>
                    <a:lnTo>
                      <a:pt x="231" y="828"/>
                    </a:lnTo>
                    <a:lnTo>
                      <a:pt x="191" y="963"/>
                    </a:lnTo>
                    <a:lnTo>
                      <a:pt x="136" y="1221"/>
                    </a:lnTo>
                    <a:lnTo>
                      <a:pt x="96" y="1478"/>
                    </a:lnTo>
                    <a:lnTo>
                      <a:pt x="55" y="1736"/>
                    </a:lnTo>
                    <a:lnTo>
                      <a:pt x="1" y="1980"/>
                    </a:lnTo>
                    <a:lnTo>
                      <a:pt x="14" y="1994"/>
                    </a:lnTo>
                    <a:lnTo>
                      <a:pt x="14" y="2007"/>
                    </a:lnTo>
                    <a:lnTo>
                      <a:pt x="69" y="2034"/>
                    </a:lnTo>
                    <a:lnTo>
                      <a:pt x="136" y="2061"/>
                    </a:lnTo>
                    <a:lnTo>
                      <a:pt x="299" y="2061"/>
                    </a:lnTo>
                    <a:lnTo>
                      <a:pt x="380" y="2034"/>
                    </a:lnTo>
                    <a:lnTo>
                      <a:pt x="435" y="2007"/>
                    </a:lnTo>
                    <a:lnTo>
                      <a:pt x="448" y="1980"/>
                    </a:lnTo>
                    <a:lnTo>
                      <a:pt x="462" y="1966"/>
                    </a:lnTo>
                    <a:lnTo>
                      <a:pt x="516" y="1709"/>
                    </a:lnTo>
                    <a:lnTo>
                      <a:pt x="557" y="1465"/>
                    </a:lnTo>
                    <a:lnTo>
                      <a:pt x="611" y="1207"/>
                    </a:lnTo>
                    <a:lnTo>
                      <a:pt x="652" y="963"/>
                    </a:lnTo>
                    <a:lnTo>
                      <a:pt x="733" y="733"/>
                    </a:lnTo>
                    <a:lnTo>
                      <a:pt x="774" y="611"/>
                    </a:lnTo>
                    <a:lnTo>
                      <a:pt x="841" y="516"/>
                    </a:lnTo>
                    <a:lnTo>
                      <a:pt x="909" y="407"/>
                    </a:lnTo>
                    <a:lnTo>
                      <a:pt x="991" y="313"/>
                    </a:lnTo>
                    <a:lnTo>
                      <a:pt x="1072" y="218"/>
                    </a:lnTo>
                    <a:lnTo>
                      <a:pt x="1180" y="136"/>
                    </a:lnTo>
                    <a:lnTo>
                      <a:pt x="1207" y="109"/>
                    </a:lnTo>
                    <a:lnTo>
                      <a:pt x="1221" y="96"/>
                    </a:lnTo>
                    <a:lnTo>
                      <a:pt x="1207" y="69"/>
                    </a:lnTo>
                    <a:lnTo>
                      <a:pt x="1194" y="55"/>
                    </a:lnTo>
                    <a:lnTo>
                      <a:pt x="1140" y="28"/>
                    </a:lnTo>
                    <a:lnTo>
                      <a:pt x="1099" y="14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80"/>
              <p:cNvSpPr/>
              <p:nvPr/>
            </p:nvSpPr>
            <p:spPr>
              <a:xfrm>
                <a:off x="2912569" y="4605967"/>
                <a:ext cx="25631" cy="43489"/>
              </a:xfrm>
              <a:custGeom>
                <a:rect b="b" l="l" r="r" t="t"/>
                <a:pathLst>
                  <a:path extrusionOk="0" h="2048" w="1207">
                    <a:moveTo>
                      <a:pt x="936" y="1"/>
                    </a:moveTo>
                    <a:lnTo>
                      <a:pt x="854" y="14"/>
                    </a:lnTo>
                    <a:lnTo>
                      <a:pt x="786" y="55"/>
                    </a:lnTo>
                    <a:lnTo>
                      <a:pt x="664" y="136"/>
                    </a:lnTo>
                    <a:lnTo>
                      <a:pt x="570" y="231"/>
                    </a:lnTo>
                    <a:lnTo>
                      <a:pt x="475" y="340"/>
                    </a:lnTo>
                    <a:lnTo>
                      <a:pt x="407" y="448"/>
                    </a:lnTo>
                    <a:lnTo>
                      <a:pt x="339" y="570"/>
                    </a:lnTo>
                    <a:lnTo>
                      <a:pt x="285" y="692"/>
                    </a:lnTo>
                    <a:lnTo>
                      <a:pt x="231" y="828"/>
                    </a:lnTo>
                    <a:lnTo>
                      <a:pt x="190" y="963"/>
                    </a:lnTo>
                    <a:lnTo>
                      <a:pt x="136" y="1207"/>
                    </a:lnTo>
                    <a:lnTo>
                      <a:pt x="95" y="1465"/>
                    </a:lnTo>
                    <a:lnTo>
                      <a:pt x="54" y="1722"/>
                    </a:lnTo>
                    <a:lnTo>
                      <a:pt x="0" y="1966"/>
                    </a:lnTo>
                    <a:lnTo>
                      <a:pt x="0" y="1980"/>
                    </a:lnTo>
                    <a:lnTo>
                      <a:pt x="14" y="2007"/>
                    </a:lnTo>
                    <a:lnTo>
                      <a:pt x="54" y="2021"/>
                    </a:lnTo>
                    <a:lnTo>
                      <a:pt x="136" y="2048"/>
                    </a:lnTo>
                    <a:lnTo>
                      <a:pt x="298" y="2048"/>
                    </a:lnTo>
                    <a:lnTo>
                      <a:pt x="366" y="2021"/>
                    </a:lnTo>
                    <a:lnTo>
                      <a:pt x="434" y="1993"/>
                    </a:lnTo>
                    <a:lnTo>
                      <a:pt x="448" y="1980"/>
                    </a:lnTo>
                    <a:lnTo>
                      <a:pt x="461" y="1953"/>
                    </a:lnTo>
                    <a:lnTo>
                      <a:pt x="515" y="1695"/>
                    </a:lnTo>
                    <a:lnTo>
                      <a:pt x="556" y="1451"/>
                    </a:lnTo>
                    <a:lnTo>
                      <a:pt x="597" y="1194"/>
                    </a:lnTo>
                    <a:lnTo>
                      <a:pt x="651" y="950"/>
                    </a:lnTo>
                    <a:lnTo>
                      <a:pt x="732" y="719"/>
                    </a:lnTo>
                    <a:lnTo>
                      <a:pt x="773" y="611"/>
                    </a:lnTo>
                    <a:lnTo>
                      <a:pt x="841" y="502"/>
                    </a:lnTo>
                    <a:lnTo>
                      <a:pt x="908" y="394"/>
                    </a:lnTo>
                    <a:lnTo>
                      <a:pt x="976" y="299"/>
                    </a:lnTo>
                    <a:lnTo>
                      <a:pt x="1071" y="204"/>
                    </a:lnTo>
                    <a:lnTo>
                      <a:pt x="1180" y="123"/>
                    </a:lnTo>
                    <a:lnTo>
                      <a:pt x="1207" y="109"/>
                    </a:lnTo>
                    <a:lnTo>
                      <a:pt x="1207" y="82"/>
                    </a:lnTo>
                    <a:lnTo>
                      <a:pt x="1207" y="68"/>
                    </a:lnTo>
                    <a:lnTo>
                      <a:pt x="1193" y="41"/>
                    </a:lnTo>
                    <a:lnTo>
                      <a:pt x="1139" y="14"/>
                    </a:ln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80"/>
              <p:cNvSpPr/>
              <p:nvPr/>
            </p:nvSpPr>
            <p:spPr>
              <a:xfrm>
                <a:off x="2891845" y="4602803"/>
                <a:ext cx="25631" cy="43489"/>
              </a:xfrm>
              <a:custGeom>
                <a:rect b="b" l="l" r="r" t="t"/>
                <a:pathLst>
                  <a:path extrusionOk="0" h="2048" w="1207">
                    <a:moveTo>
                      <a:pt x="935" y="1"/>
                    </a:moveTo>
                    <a:lnTo>
                      <a:pt x="854" y="14"/>
                    </a:lnTo>
                    <a:lnTo>
                      <a:pt x="786" y="55"/>
                    </a:lnTo>
                    <a:lnTo>
                      <a:pt x="664" y="136"/>
                    </a:lnTo>
                    <a:lnTo>
                      <a:pt x="569" y="231"/>
                    </a:lnTo>
                    <a:lnTo>
                      <a:pt x="475" y="339"/>
                    </a:lnTo>
                    <a:lnTo>
                      <a:pt x="407" y="448"/>
                    </a:lnTo>
                    <a:lnTo>
                      <a:pt x="339" y="570"/>
                    </a:lnTo>
                    <a:lnTo>
                      <a:pt x="271" y="692"/>
                    </a:lnTo>
                    <a:lnTo>
                      <a:pt x="231" y="827"/>
                    </a:lnTo>
                    <a:lnTo>
                      <a:pt x="190" y="963"/>
                    </a:lnTo>
                    <a:lnTo>
                      <a:pt x="136" y="1207"/>
                    </a:lnTo>
                    <a:lnTo>
                      <a:pt x="95" y="1465"/>
                    </a:lnTo>
                    <a:lnTo>
                      <a:pt x="54" y="1722"/>
                    </a:lnTo>
                    <a:lnTo>
                      <a:pt x="0" y="1966"/>
                    </a:lnTo>
                    <a:lnTo>
                      <a:pt x="0" y="1993"/>
                    </a:lnTo>
                    <a:lnTo>
                      <a:pt x="14" y="2007"/>
                    </a:lnTo>
                    <a:lnTo>
                      <a:pt x="54" y="2034"/>
                    </a:lnTo>
                    <a:lnTo>
                      <a:pt x="122" y="2048"/>
                    </a:lnTo>
                    <a:lnTo>
                      <a:pt x="298" y="2048"/>
                    </a:lnTo>
                    <a:lnTo>
                      <a:pt x="366" y="2034"/>
                    </a:lnTo>
                    <a:lnTo>
                      <a:pt x="434" y="1993"/>
                    </a:lnTo>
                    <a:lnTo>
                      <a:pt x="447" y="1980"/>
                    </a:lnTo>
                    <a:lnTo>
                      <a:pt x="461" y="1953"/>
                    </a:lnTo>
                    <a:lnTo>
                      <a:pt x="515" y="1709"/>
                    </a:lnTo>
                    <a:lnTo>
                      <a:pt x="556" y="1451"/>
                    </a:lnTo>
                    <a:lnTo>
                      <a:pt x="597" y="1207"/>
                    </a:lnTo>
                    <a:lnTo>
                      <a:pt x="651" y="949"/>
                    </a:lnTo>
                    <a:lnTo>
                      <a:pt x="732" y="719"/>
                    </a:lnTo>
                    <a:lnTo>
                      <a:pt x="773" y="611"/>
                    </a:lnTo>
                    <a:lnTo>
                      <a:pt x="827" y="502"/>
                    </a:lnTo>
                    <a:lnTo>
                      <a:pt x="895" y="394"/>
                    </a:lnTo>
                    <a:lnTo>
                      <a:pt x="976" y="299"/>
                    </a:lnTo>
                    <a:lnTo>
                      <a:pt x="1071" y="204"/>
                    </a:lnTo>
                    <a:lnTo>
                      <a:pt x="1179" y="123"/>
                    </a:lnTo>
                    <a:lnTo>
                      <a:pt x="1207" y="109"/>
                    </a:lnTo>
                    <a:lnTo>
                      <a:pt x="1207" y="82"/>
                    </a:lnTo>
                    <a:lnTo>
                      <a:pt x="1207" y="68"/>
                    </a:lnTo>
                    <a:lnTo>
                      <a:pt x="1193" y="41"/>
                    </a:lnTo>
                    <a:lnTo>
                      <a:pt x="1139" y="14"/>
                    </a:lnTo>
                    <a:lnTo>
                      <a:pt x="1098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80"/>
              <p:cNvSpPr/>
              <p:nvPr/>
            </p:nvSpPr>
            <p:spPr>
              <a:xfrm>
                <a:off x="2681415" y="4696360"/>
                <a:ext cx="400152" cy="33424"/>
              </a:xfrm>
              <a:custGeom>
                <a:rect b="b" l="l" r="r" t="t"/>
                <a:pathLst>
                  <a:path extrusionOk="0" h="1574" w="18844">
                    <a:moveTo>
                      <a:pt x="68" y="0"/>
                    </a:moveTo>
                    <a:lnTo>
                      <a:pt x="0" y="1451"/>
                    </a:lnTo>
                    <a:lnTo>
                      <a:pt x="18844" y="1573"/>
                    </a:lnTo>
                    <a:lnTo>
                      <a:pt x="18749" y="1193"/>
                    </a:lnTo>
                    <a:lnTo>
                      <a:pt x="18641" y="841"/>
                    </a:lnTo>
                    <a:lnTo>
                      <a:pt x="18519" y="488"/>
                    </a:lnTo>
                    <a:lnTo>
                      <a:pt x="18383" y="163"/>
                    </a:lnTo>
                    <a:lnTo>
                      <a:pt x="18329" y="163"/>
                    </a:lnTo>
                    <a:lnTo>
                      <a:pt x="17705" y="177"/>
                    </a:lnTo>
                    <a:lnTo>
                      <a:pt x="16431" y="177"/>
                    </a:lnTo>
                    <a:lnTo>
                      <a:pt x="15807" y="150"/>
                    </a:lnTo>
                    <a:lnTo>
                      <a:pt x="14546" y="109"/>
                    </a:lnTo>
                    <a:lnTo>
                      <a:pt x="13909" y="95"/>
                    </a:lnTo>
                    <a:lnTo>
                      <a:pt x="13272" y="95"/>
                    </a:lnTo>
                    <a:lnTo>
                      <a:pt x="10357" y="82"/>
                    </a:lnTo>
                    <a:lnTo>
                      <a:pt x="7456" y="55"/>
                    </a:lnTo>
                    <a:lnTo>
                      <a:pt x="4542" y="41"/>
                    </a:lnTo>
                    <a:lnTo>
                      <a:pt x="1627" y="28"/>
                    </a:lnTo>
                    <a:lnTo>
                      <a:pt x="854" y="1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80"/>
              <p:cNvSpPr/>
              <p:nvPr/>
            </p:nvSpPr>
            <p:spPr>
              <a:xfrm>
                <a:off x="2105675" y="4693196"/>
                <a:ext cx="306039" cy="38881"/>
              </a:xfrm>
              <a:custGeom>
                <a:rect b="b" l="l" r="r" t="t"/>
                <a:pathLst>
                  <a:path extrusionOk="0" h="1831" w="14412">
                    <a:moveTo>
                      <a:pt x="7687" y="0"/>
                    </a:moveTo>
                    <a:lnTo>
                      <a:pt x="5735" y="27"/>
                    </a:lnTo>
                    <a:lnTo>
                      <a:pt x="3823" y="41"/>
                    </a:lnTo>
                    <a:lnTo>
                      <a:pt x="2020" y="82"/>
                    </a:lnTo>
                    <a:lnTo>
                      <a:pt x="380" y="122"/>
                    </a:lnTo>
                    <a:lnTo>
                      <a:pt x="231" y="597"/>
                    </a:lnTo>
                    <a:lnTo>
                      <a:pt x="109" y="1044"/>
                    </a:lnTo>
                    <a:lnTo>
                      <a:pt x="68" y="1248"/>
                    </a:lnTo>
                    <a:lnTo>
                      <a:pt x="28" y="1451"/>
                    </a:lnTo>
                    <a:lnTo>
                      <a:pt x="0" y="1654"/>
                    </a:lnTo>
                    <a:lnTo>
                      <a:pt x="0" y="1830"/>
                    </a:lnTo>
                    <a:lnTo>
                      <a:pt x="14357" y="1600"/>
                    </a:lnTo>
                    <a:lnTo>
                      <a:pt x="14371" y="1193"/>
                    </a:lnTo>
                    <a:lnTo>
                      <a:pt x="14384" y="787"/>
                    </a:lnTo>
                    <a:lnTo>
                      <a:pt x="14411" y="380"/>
                    </a:lnTo>
                    <a:lnTo>
                      <a:pt x="14398" y="14"/>
                    </a:lnTo>
                    <a:lnTo>
                      <a:pt x="11402" y="0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80"/>
              <p:cNvSpPr/>
              <p:nvPr/>
            </p:nvSpPr>
            <p:spPr>
              <a:xfrm>
                <a:off x="2152878" y="3841992"/>
                <a:ext cx="281279" cy="775545"/>
              </a:xfrm>
              <a:custGeom>
                <a:rect b="b" l="l" r="r" t="t"/>
                <a:pathLst>
                  <a:path extrusionOk="0" h="36522" w="13246">
                    <a:moveTo>
                      <a:pt x="5803" y="0"/>
                    </a:moveTo>
                    <a:lnTo>
                      <a:pt x="5857" y="732"/>
                    </a:lnTo>
                    <a:lnTo>
                      <a:pt x="5884" y="1437"/>
                    </a:lnTo>
                    <a:lnTo>
                      <a:pt x="5898" y="2128"/>
                    </a:lnTo>
                    <a:lnTo>
                      <a:pt x="5884" y="2806"/>
                    </a:lnTo>
                    <a:lnTo>
                      <a:pt x="5844" y="3471"/>
                    </a:lnTo>
                    <a:lnTo>
                      <a:pt x="5790" y="4108"/>
                    </a:lnTo>
                    <a:lnTo>
                      <a:pt x="5722" y="4745"/>
                    </a:lnTo>
                    <a:lnTo>
                      <a:pt x="5627" y="5369"/>
                    </a:lnTo>
                    <a:lnTo>
                      <a:pt x="5518" y="5979"/>
                    </a:lnTo>
                    <a:lnTo>
                      <a:pt x="5410" y="6575"/>
                    </a:lnTo>
                    <a:lnTo>
                      <a:pt x="5274" y="7158"/>
                    </a:lnTo>
                    <a:lnTo>
                      <a:pt x="5125" y="7741"/>
                    </a:lnTo>
                    <a:lnTo>
                      <a:pt x="4976" y="8310"/>
                    </a:lnTo>
                    <a:lnTo>
                      <a:pt x="4800" y="8866"/>
                    </a:lnTo>
                    <a:lnTo>
                      <a:pt x="4624" y="9422"/>
                    </a:lnTo>
                    <a:lnTo>
                      <a:pt x="4447" y="9978"/>
                    </a:lnTo>
                    <a:lnTo>
                      <a:pt x="4068" y="11062"/>
                    </a:lnTo>
                    <a:lnTo>
                      <a:pt x="3675" y="12147"/>
                    </a:lnTo>
                    <a:lnTo>
                      <a:pt x="3268" y="13218"/>
                    </a:lnTo>
                    <a:lnTo>
                      <a:pt x="2861" y="14302"/>
                    </a:lnTo>
                    <a:lnTo>
                      <a:pt x="2482" y="15387"/>
                    </a:lnTo>
                    <a:lnTo>
                      <a:pt x="2305" y="15943"/>
                    </a:lnTo>
                    <a:lnTo>
                      <a:pt x="2116" y="16499"/>
                    </a:lnTo>
                    <a:lnTo>
                      <a:pt x="1953" y="17054"/>
                    </a:lnTo>
                    <a:lnTo>
                      <a:pt x="1790" y="17624"/>
                    </a:lnTo>
                    <a:lnTo>
                      <a:pt x="1641" y="18207"/>
                    </a:lnTo>
                    <a:lnTo>
                      <a:pt x="1506" y="18790"/>
                    </a:lnTo>
                    <a:lnTo>
                      <a:pt x="1384" y="19359"/>
                    </a:lnTo>
                    <a:lnTo>
                      <a:pt x="1275" y="19915"/>
                    </a:lnTo>
                    <a:lnTo>
                      <a:pt x="1180" y="20471"/>
                    </a:lnTo>
                    <a:lnTo>
                      <a:pt x="1085" y="21027"/>
                    </a:lnTo>
                    <a:lnTo>
                      <a:pt x="923" y="22138"/>
                    </a:lnTo>
                    <a:lnTo>
                      <a:pt x="787" y="23236"/>
                    </a:lnTo>
                    <a:lnTo>
                      <a:pt x="679" y="24334"/>
                    </a:lnTo>
                    <a:lnTo>
                      <a:pt x="584" y="25446"/>
                    </a:lnTo>
                    <a:lnTo>
                      <a:pt x="407" y="27683"/>
                    </a:lnTo>
                    <a:lnTo>
                      <a:pt x="367" y="28035"/>
                    </a:lnTo>
                    <a:lnTo>
                      <a:pt x="326" y="28496"/>
                    </a:lnTo>
                    <a:lnTo>
                      <a:pt x="258" y="29649"/>
                    </a:lnTo>
                    <a:lnTo>
                      <a:pt x="177" y="31004"/>
                    </a:lnTo>
                    <a:lnTo>
                      <a:pt x="123" y="32441"/>
                    </a:lnTo>
                    <a:lnTo>
                      <a:pt x="28" y="34922"/>
                    </a:lnTo>
                    <a:lnTo>
                      <a:pt x="1" y="36007"/>
                    </a:lnTo>
                    <a:lnTo>
                      <a:pt x="69" y="36088"/>
                    </a:lnTo>
                    <a:lnTo>
                      <a:pt x="163" y="36156"/>
                    </a:lnTo>
                    <a:lnTo>
                      <a:pt x="258" y="36224"/>
                    </a:lnTo>
                    <a:lnTo>
                      <a:pt x="380" y="36278"/>
                    </a:lnTo>
                    <a:lnTo>
                      <a:pt x="516" y="36332"/>
                    </a:lnTo>
                    <a:lnTo>
                      <a:pt x="665" y="36373"/>
                    </a:lnTo>
                    <a:lnTo>
                      <a:pt x="828" y="36413"/>
                    </a:lnTo>
                    <a:lnTo>
                      <a:pt x="990" y="36454"/>
                    </a:lnTo>
                    <a:lnTo>
                      <a:pt x="1356" y="36495"/>
                    </a:lnTo>
                    <a:lnTo>
                      <a:pt x="1736" y="36522"/>
                    </a:lnTo>
                    <a:lnTo>
                      <a:pt x="2129" y="36508"/>
                    </a:lnTo>
                    <a:lnTo>
                      <a:pt x="2536" y="36468"/>
                    </a:lnTo>
                    <a:lnTo>
                      <a:pt x="2726" y="36441"/>
                    </a:lnTo>
                    <a:lnTo>
                      <a:pt x="2915" y="36400"/>
                    </a:lnTo>
                    <a:lnTo>
                      <a:pt x="3105" y="36359"/>
                    </a:lnTo>
                    <a:lnTo>
                      <a:pt x="3295" y="36305"/>
                    </a:lnTo>
                    <a:lnTo>
                      <a:pt x="3458" y="36237"/>
                    </a:lnTo>
                    <a:lnTo>
                      <a:pt x="3634" y="36169"/>
                    </a:lnTo>
                    <a:lnTo>
                      <a:pt x="3783" y="36088"/>
                    </a:lnTo>
                    <a:lnTo>
                      <a:pt x="3932" y="36007"/>
                    </a:lnTo>
                    <a:lnTo>
                      <a:pt x="4068" y="35912"/>
                    </a:lnTo>
                    <a:lnTo>
                      <a:pt x="4176" y="35803"/>
                    </a:lnTo>
                    <a:lnTo>
                      <a:pt x="4285" y="35695"/>
                    </a:lnTo>
                    <a:lnTo>
                      <a:pt x="4366" y="35573"/>
                    </a:lnTo>
                    <a:lnTo>
                      <a:pt x="4434" y="35437"/>
                    </a:lnTo>
                    <a:lnTo>
                      <a:pt x="4488" y="35302"/>
                    </a:lnTo>
                    <a:lnTo>
                      <a:pt x="4515" y="35153"/>
                    </a:lnTo>
                    <a:lnTo>
                      <a:pt x="4529" y="35004"/>
                    </a:lnTo>
                    <a:lnTo>
                      <a:pt x="4786" y="31845"/>
                    </a:lnTo>
                    <a:lnTo>
                      <a:pt x="5451" y="28808"/>
                    </a:lnTo>
                    <a:lnTo>
                      <a:pt x="5776" y="27276"/>
                    </a:lnTo>
                    <a:lnTo>
                      <a:pt x="6115" y="25744"/>
                    </a:lnTo>
                    <a:lnTo>
                      <a:pt x="6481" y="24212"/>
                    </a:lnTo>
                    <a:lnTo>
                      <a:pt x="6671" y="23453"/>
                    </a:lnTo>
                    <a:lnTo>
                      <a:pt x="6874" y="22680"/>
                    </a:lnTo>
                    <a:lnTo>
                      <a:pt x="7077" y="21921"/>
                    </a:lnTo>
                    <a:lnTo>
                      <a:pt x="7308" y="21162"/>
                    </a:lnTo>
                    <a:lnTo>
                      <a:pt x="7538" y="20403"/>
                    </a:lnTo>
                    <a:lnTo>
                      <a:pt x="7769" y="19657"/>
                    </a:lnTo>
                    <a:lnTo>
                      <a:pt x="8189" y="18315"/>
                    </a:lnTo>
                    <a:lnTo>
                      <a:pt x="8596" y="16987"/>
                    </a:lnTo>
                    <a:lnTo>
                      <a:pt x="9450" y="14343"/>
                    </a:lnTo>
                    <a:lnTo>
                      <a:pt x="10290" y="11700"/>
                    </a:lnTo>
                    <a:lnTo>
                      <a:pt x="10711" y="10371"/>
                    </a:lnTo>
                    <a:lnTo>
                      <a:pt x="11117" y="9042"/>
                    </a:lnTo>
                    <a:lnTo>
                      <a:pt x="11416" y="7999"/>
                    </a:lnTo>
                    <a:lnTo>
                      <a:pt x="11727" y="6955"/>
                    </a:lnTo>
                    <a:lnTo>
                      <a:pt x="12053" y="5884"/>
                    </a:lnTo>
                    <a:lnTo>
                      <a:pt x="12365" y="4826"/>
                    </a:lnTo>
                    <a:lnTo>
                      <a:pt x="12649" y="3769"/>
                    </a:lnTo>
                    <a:lnTo>
                      <a:pt x="12785" y="3240"/>
                    </a:lnTo>
                    <a:lnTo>
                      <a:pt x="12907" y="2725"/>
                    </a:lnTo>
                    <a:lnTo>
                      <a:pt x="13015" y="2210"/>
                    </a:lnTo>
                    <a:lnTo>
                      <a:pt x="13110" y="1708"/>
                    </a:lnTo>
                    <a:lnTo>
                      <a:pt x="13192" y="1207"/>
                    </a:lnTo>
                    <a:lnTo>
                      <a:pt x="13246" y="719"/>
                    </a:lnTo>
                    <a:lnTo>
                      <a:pt x="12351" y="610"/>
                    </a:lnTo>
                    <a:lnTo>
                      <a:pt x="11416" y="529"/>
                    </a:lnTo>
                    <a:lnTo>
                      <a:pt x="9531" y="353"/>
                    </a:lnTo>
                    <a:lnTo>
                      <a:pt x="7633" y="190"/>
                    </a:lnTo>
                    <a:lnTo>
                      <a:pt x="6711" y="95"/>
                    </a:lnTo>
                    <a:lnTo>
                      <a:pt x="5803" y="0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80"/>
              <p:cNvSpPr/>
              <p:nvPr/>
            </p:nvSpPr>
            <p:spPr>
              <a:xfrm>
                <a:off x="2113744" y="4502621"/>
                <a:ext cx="297672" cy="193196"/>
              </a:xfrm>
              <a:custGeom>
                <a:rect b="b" l="l" r="r" t="t"/>
                <a:pathLst>
                  <a:path extrusionOk="0" h="9098" w="14018">
                    <a:moveTo>
                      <a:pt x="6548" y="1"/>
                    </a:moveTo>
                    <a:lnTo>
                      <a:pt x="6304" y="14"/>
                    </a:lnTo>
                    <a:lnTo>
                      <a:pt x="6060" y="41"/>
                    </a:lnTo>
                    <a:lnTo>
                      <a:pt x="5829" y="69"/>
                    </a:lnTo>
                    <a:lnTo>
                      <a:pt x="5613" y="123"/>
                    </a:lnTo>
                    <a:lnTo>
                      <a:pt x="5396" y="191"/>
                    </a:lnTo>
                    <a:lnTo>
                      <a:pt x="5192" y="272"/>
                    </a:lnTo>
                    <a:lnTo>
                      <a:pt x="5003" y="380"/>
                    </a:lnTo>
                    <a:lnTo>
                      <a:pt x="4840" y="489"/>
                    </a:lnTo>
                    <a:lnTo>
                      <a:pt x="4691" y="624"/>
                    </a:lnTo>
                    <a:lnTo>
                      <a:pt x="4569" y="774"/>
                    </a:lnTo>
                    <a:lnTo>
                      <a:pt x="4460" y="923"/>
                    </a:lnTo>
                    <a:lnTo>
                      <a:pt x="4379" y="1085"/>
                    </a:lnTo>
                    <a:lnTo>
                      <a:pt x="4311" y="1248"/>
                    </a:lnTo>
                    <a:lnTo>
                      <a:pt x="4243" y="1411"/>
                    </a:lnTo>
                    <a:lnTo>
                      <a:pt x="4203" y="1587"/>
                    </a:lnTo>
                    <a:lnTo>
                      <a:pt x="4121" y="1939"/>
                    </a:lnTo>
                    <a:lnTo>
                      <a:pt x="4067" y="2292"/>
                    </a:lnTo>
                    <a:lnTo>
                      <a:pt x="4013" y="2658"/>
                    </a:lnTo>
                    <a:lnTo>
                      <a:pt x="3945" y="3010"/>
                    </a:lnTo>
                    <a:lnTo>
                      <a:pt x="3904" y="3187"/>
                    </a:lnTo>
                    <a:lnTo>
                      <a:pt x="3850" y="3349"/>
                    </a:lnTo>
                    <a:lnTo>
                      <a:pt x="3769" y="3553"/>
                    </a:lnTo>
                    <a:lnTo>
                      <a:pt x="3688" y="3729"/>
                    </a:lnTo>
                    <a:lnTo>
                      <a:pt x="3579" y="3878"/>
                    </a:lnTo>
                    <a:lnTo>
                      <a:pt x="3525" y="3932"/>
                    </a:lnTo>
                    <a:lnTo>
                      <a:pt x="3471" y="3986"/>
                    </a:lnTo>
                    <a:lnTo>
                      <a:pt x="3403" y="4027"/>
                    </a:lnTo>
                    <a:lnTo>
                      <a:pt x="3321" y="4068"/>
                    </a:lnTo>
                    <a:lnTo>
                      <a:pt x="3240" y="4095"/>
                    </a:lnTo>
                    <a:lnTo>
                      <a:pt x="3159" y="4122"/>
                    </a:lnTo>
                    <a:lnTo>
                      <a:pt x="3050" y="4136"/>
                    </a:lnTo>
                    <a:lnTo>
                      <a:pt x="2955" y="4149"/>
                    </a:lnTo>
                    <a:lnTo>
                      <a:pt x="2711" y="4149"/>
                    </a:lnTo>
                    <a:lnTo>
                      <a:pt x="2128" y="4081"/>
                    </a:lnTo>
                    <a:lnTo>
                      <a:pt x="1776" y="4041"/>
                    </a:lnTo>
                    <a:lnTo>
                      <a:pt x="1410" y="3973"/>
                    </a:lnTo>
                    <a:lnTo>
                      <a:pt x="963" y="5667"/>
                    </a:lnTo>
                    <a:lnTo>
                      <a:pt x="746" y="6508"/>
                    </a:lnTo>
                    <a:lnTo>
                      <a:pt x="529" y="7362"/>
                    </a:lnTo>
                    <a:lnTo>
                      <a:pt x="434" y="7755"/>
                    </a:lnTo>
                    <a:lnTo>
                      <a:pt x="298" y="8189"/>
                    </a:lnTo>
                    <a:lnTo>
                      <a:pt x="0" y="9097"/>
                    </a:lnTo>
                    <a:lnTo>
                      <a:pt x="1640" y="9057"/>
                    </a:lnTo>
                    <a:lnTo>
                      <a:pt x="3443" y="9016"/>
                    </a:lnTo>
                    <a:lnTo>
                      <a:pt x="5355" y="9002"/>
                    </a:lnTo>
                    <a:lnTo>
                      <a:pt x="7307" y="8975"/>
                    </a:lnTo>
                    <a:lnTo>
                      <a:pt x="11022" y="8975"/>
                    </a:lnTo>
                    <a:lnTo>
                      <a:pt x="14018" y="8989"/>
                    </a:lnTo>
                    <a:lnTo>
                      <a:pt x="14004" y="8799"/>
                    </a:lnTo>
                    <a:lnTo>
                      <a:pt x="13977" y="8623"/>
                    </a:lnTo>
                    <a:lnTo>
                      <a:pt x="13950" y="8447"/>
                    </a:lnTo>
                    <a:lnTo>
                      <a:pt x="13896" y="8270"/>
                    </a:lnTo>
                    <a:lnTo>
                      <a:pt x="13842" y="8108"/>
                    </a:lnTo>
                    <a:lnTo>
                      <a:pt x="13787" y="7945"/>
                    </a:lnTo>
                    <a:lnTo>
                      <a:pt x="13720" y="7796"/>
                    </a:lnTo>
                    <a:lnTo>
                      <a:pt x="13638" y="7647"/>
                    </a:lnTo>
                    <a:lnTo>
                      <a:pt x="13557" y="7511"/>
                    </a:lnTo>
                    <a:lnTo>
                      <a:pt x="13462" y="7376"/>
                    </a:lnTo>
                    <a:lnTo>
                      <a:pt x="13272" y="7118"/>
                    </a:lnTo>
                    <a:lnTo>
                      <a:pt x="13055" y="6874"/>
                    </a:lnTo>
                    <a:lnTo>
                      <a:pt x="12811" y="6644"/>
                    </a:lnTo>
                    <a:lnTo>
                      <a:pt x="12554" y="6440"/>
                    </a:lnTo>
                    <a:lnTo>
                      <a:pt x="12283" y="6237"/>
                    </a:lnTo>
                    <a:lnTo>
                      <a:pt x="11998" y="6047"/>
                    </a:lnTo>
                    <a:lnTo>
                      <a:pt x="11415" y="5681"/>
                    </a:lnTo>
                    <a:lnTo>
                      <a:pt x="10805" y="5315"/>
                    </a:lnTo>
                    <a:lnTo>
                      <a:pt x="10181" y="4949"/>
                    </a:lnTo>
                    <a:lnTo>
                      <a:pt x="9897" y="4746"/>
                    </a:lnTo>
                    <a:lnTo>
                      <a:pt x="9639" y="4529"/>
                    </a:lnTo>
                    <a:lnTo>
                      <a:pt x="9395" y="4285"/>
                    </a:lnTo>
                    <a:lnTo>
                      <a:pt x="9178" y="4041"/>
                    </a:lnTo>
                    <a:lnTo>
                      <a:pt x="8988" y="3783"/>
                    </a:lnTo>
                    <a:lnTo>
                      <a:pt x="8826" y="3512"/>
                    </a:lnTo>
                    <a:lnTo>
                      <a:pt x="8676" y="3227"/>
                    </a:lnTo>
                    <a:lnTo>
                      <a:pt x="8541" y="2929"/>
                    </a:lnTo>
                    <a:lnTo>
                      <a:pt x="8432" y="2617"/>
                    </a:lnTo>
                    <a:lnTo>
                      <a:pt x="8351" y="2305"/>
                    </a:lnTo>
                    <a:lnTo>
                      <a:pt x="8270" y="1980"/>
                    </a:lnTo>
                    <a:lnTo>
                      <a:pt x="8215" y="1655"/>
                    </a:lnTo>
                    <a:lnTo>
                      <a:pt x="8175" y="1316"/>
                    </a:lnTo>
                    <a:lnTo>
                      <a:pt x="8148" y="963"/>
                    </a:lnTo>
                    <a:lnTo>
                      <a:pt x="8134" y="624"/>
                    </a:lnTo>
                    <a:lnTo>
                      <a:pt x="8134" y="272"/>
                    </a:lnTo>
                    <a:lnTo>
                      <a:pt x="7944" y="204"/>
                    </a:lnTo>
                    <a:lnTo>
                      <a:pt x="7727" y="136"/>
                    </a:lnTo>
                    <a:lnTo>
                      <a:pt x="7511" y="96"/>
                    </a:lnTo>
                    <a:lnTo>
                      <a:pt x="7266" y="55"/>
                    </a:lnTo>
                    <a:lnTo>
                      <a:pt x="7036" y="28"/>
                    </a:lnTo>
                    <a:lnTo>
                      <a:pt x="6792" y="14"/>
                    </a:lnTo>
                    <a:lnTo>
                      <a:pt x="65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80"/>
              <p:cNvSpPr/>
              <p:nvPr/>
            </p:nvSpPr>
            <p:spPr>
              <a:xfrm>
                <a:off x="2230892" y="4608557"/>
                <a:ext cx="118640" cy="31407"/>
              </a:xfrm>
              <a:custGeom>
                <a:rect b="b" l="l" r="r" t="t"/>
                <a:pathLst>
                  <a:path extrusionOk="0" h="1479" w="5587">
                    <a:moveTo>
                      <a:pt x="2888" y="1"/>
                    </a:moveTo>
                    <a:lnTo>
                      <a:pt x="2604" y="28"/>
                    </a:lnTo>
                    <a:lnTo>
                      <a:pt x="2319" y="55"/>
                    </a:lnTo>
                    <a:lnTo>
                      <a:pt x="2048" y="109"/>
                    </a:lnTo>
                    <a:lnTo>
                      <a:pt x="1763" y="177"/>
                    </a:lnTo>
                    <a:lnTo>
                      <a:pt x="1505" y="258"/>
                    </a:lnTo>
                    <a:lnTo>
                      <a:pt x="1234" y="353"/>
                    </a:lnTo>
                    <a:lnTo>
                      <a:pt x="977" y="489"/>
                    </a:lnTo>
                    <a:lnTo>
                      <a:pt x="841" y="570"/>
                    </a:lnTo>
                    <a:lnTo>
                      <a:pt x="706" y="651"/>
                    </a:lnTo>
                    <a:lnTo>
                      <a:pt x="570" y="746"/>
                    </a:lnTo>
                    <a:lnTo>
                      <a:pt x="448" y="855"/>
                    </a:lnTo>
                    <a:lnTo>
                      <a:pt x="326" y="963"/>
                    </a:lnTo>
                    <a:lnTo>
                      <a:pt x="218" y="1072"/>
                    </a:lnTo>
                    <a:lnTo>
                      <a:pt x="109" y="1194"/>
                    </a:lnTo>
                    <a:lnTo>
                      <a:pt x="1" y="1316"/>
                    </a:lnTo>
                    <a:lnTo>
                      <a:pt x="1" y="1343"/>
                    </a:lnTo>
                    <a:lnTo>
                      <a:pt x="1" y="1356"/>
                    </a:lnTo>
                    <a:lnTo>
                      <a:pt x="28" y="1397"/>
                    </a:lnTo>
                    <a:lnTo>
                      <a:pt x="82" y="1424"/>
                    </a:lnTo>
                    <a:lnTo>
                      <a:pt x="163" y="1451"/>
                    </a:lnTo>
                    <a:lnTo>
                      <a:pt x="245" y="1465"/>
                    </a:lnTo>
                    <a:lnTo>
                      <a:pt x="326" y="1478"/>
                    </a:lnTo>
                    <a:lnTo>
                      <a:pt x="394" y="1465"/>
                    </a:lnTo>
                    <a:lnTo>
                      <a:pt x="421" y="1451"/>
                    </a:lnTo>
                    <a:lnTo>
                      <a:pt x="434" y="1424"/>
                    </a:lnTo>
                    <a:lnTo>
                      <a:pt x="611" y="1234"/>
                    </a:lnTo>
                    <a:lnTo>
                      <a:pt x="787" y="1045"/>
                    </a:lnTo>
                    <a:lnTo>
                      <a:pt x="990" y="882"/>
                    </a:lnTo>
                    <a:lnTo>
                      <a:pt x="1194" y="733"/>
                    </a:lnTo>
                    <a:lnTo>
                      <a:pt x="1411" y="611"/>
                    </a:lnTo>
                    <a:lnTo>
                      <a:pt x="1655" y="502"/>
                    </a:lnTo>
                    <a:lnTo>
                      <a:pt x="1885" y="407"/>
                    </a:lnTo>
                    <a:lnTo>
                      <a:pt x="2143" y="340"/>
                    </a:lnTo>
                    <a:lnTo>
                      <a:pt x="2387" y="285"/>
                    </a:lnTo>
                    <a:lnTo>
                      <a:pt x="2644" y="245"/>
                    </a:lnTo>
                    <a:lnTo>
                      <a:pt x="2888" y="218"/>
                    </a:lnTo>
                    <a:lnTo>
                      <a:pt x="3146" y="204"/>
                    </a:lnTo>
                    <a:lnTo>
                      <a:pt x="3403" y="204"/>
                    </a:lnTo>
                    <a:lnTo>
                      <a:pt x="3661" y="218"/>
                    </a:lnTo>
                    <a:lnTo>
                      <a:pt x="3919" y="231"/>
                    </a:lnTo>
                    <a:lnTo>
                      <a:pt x="4163" y="258"/>
                    </a:lnTo>
                    <a:lnTo>
                      <a:pt x="4732" y="340"/>
                    </a:lnTo>
                    <a:lnTo>
                      <a:pt x="5288" y="448"/>
                    </a:lnTo>
                    <a:lnTo>
                      <a:pt x="5356" y="462"/>
                    </a:lnTo>
                    <a:lnTo>
                      <a:pt x="5437" y="475"/>
                    </a:lnTo>
                    <a:lnTo>
                      <a:pt x="5518" y="462"/>
                    </a:lnTo>
                    <a:lnTo>
                      <a:pt x="5559" y="448"/>
                    </a:lnTo>
                    <a:lnTo>
                      <a:pt x="5573" y="421"/>
                    </a:lnTo>
                    <a:lnTo>
                      <a:pt x="5586" y="394"/>
                    </a:lnTo>
                    <a:lnTo>
                      <a:pt x="5586" y="380"/>
                    </a:lnTo>
                    <a:lnTo>
                      <a:pt x="5573" y="353"/>
                    </a:lnTo>
                    <a:lnTo>
                      <a:pt x="5545" y="340"/>
                    </a:lnTo>
                    <a:lnTo>
                      <a:pt x="5491" y="299"/>
                    </a:lnTo>
                    <a:lnTo>
                      <a:pt x="5437" y="285"/>
                    </a:lnTo>
                    <a:lnTo>
                      <a:pt x="4895" y="177"/>
                    </a:lnTo>
                    <a:lnTo>
                      <a:pt x="4325" y="82"/>
                    </a:lnTo>
                    <a:lnTo>
                      <a:pt x="4041" y="55"/>
                    </a:lnTo>
                    <a:lnTo>
                      <a:pt x="3756" y="28"/>
                    </a:lnTo>
                    <a:lnTo>
                      <a:pt x="3471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80"/>
              <p:cNvSpPr/>
              <p:nvPr/>
            </p:nvSpPr>
            <p:spPr>
              <a:xfrm>
                <a:off x="2221401" y="4596178"/>
                <a:ext cx="105665" cy="30833"/>
              </a:xfrm>
              <a:custGeom>
                <a:rect b="b" l="l" r="r" t="t"/>
                <a:pathLst>
                  <a:path extrusionOk="0" h="1452" w="4976">
                    <a:moveTo>
                      <a:pt x="3539" y="1"/>
                    </a:moveTo>
                    <a:lnTo>
                      <a:pt x="3254" y="14"/>
                    </a:lnTo>
                    <a:lnTo>
                      <a:pt x="2969" y="28"/>
                    </a:lnTo>
                    <a:lnTo>
                      <a:pt x="2698" y="68"/>
                    </a:lnTo>
                    <a:lnTo>
                      <a:pt x="2441" y="109"/>
                    </a:lnTo>
                    <a:lnTo>
                      <a:pt x="2183" y="163"/>
                    </a:lnTo>
                    <a:lnTo>
                      <a:pt x="1925" y="218"/>
                    </a:lnTo>
                    <a:lnTo>
                      <a:pt x="1681" y="299"/>
                    </a:lnTo>
                    <a:lnTo>
                      <a:pt x="1437" y="394"/>
                    </a:lnTo>
                    <a:lnTo>
                      <a:pt x="1193" y="489"/>
                    </a:lnTo>
                    <a:lnTo>
                      <a:pt x="963" y="597"/>
                    </a:lnTo>
                    <a:lnTo>
                      <a:pt x="732" y="733"/>
                    </a:lnTo>
                    <a:lnTo>
                      <a:pt x="529" y="855"/>
                    </a:lnTo>
                    <a:lnTo>
                      <a:pt x="353" y="1004"/>
                    </a:lnTo>
                    <a:lnTo>
                      <a:pt x="177" y="1153"/>
                    </a:lnTo>
                    <a:lnTo>
                      <a:pt x="14" y="1329"/>
                    </a:lnTo>
                    <a:lnTo>
                      <a:pt x="0" y="1356"/>
                    </a:lnTo>
                    <a:lnTo>
                      <a:pt x="14" y="1384"/>
                    </a:lnTo>
                    <a:lnTo>
                      <a:pt x="27" y="1397"/>
                    </a:lnTo>
                    <a:lnTo>
                      <a:pt x="68" y="1411"/>
                    </a:lnTo>
                    <a:lnTo>
                      <a:pt x="136" y="1438"/>
                    </a:lnTo>
                    <a:lnTo>
                      <a:pt x="177" y="1451"/>
                    </a:lnTo>
                    <a:lnTo>
                      <a:pt x="244" y="1451"/>
                    </a:lnTo>
                    <a:lnTo>
                      <a:pt x="326" y="1438"/>
                    </a:lnTo>
                    <a:lnTo>
                      <a:pt x="407" y="1411"/>
                    </a:lnTo>
                    <a:lnTo>
                      <a:pt x="434" y="1397"/>
                    </a:lnTo>
                    <a:lnTo>
                      <a:pt x="461" y="1370"/>
                    </a:lnTo>
                    <a:lnTo>
                      <a:pt x="543" y="1275"/>
                    </a:lnTo>
                    <a:lnTo>
                      <a:pt x="637" y="1180"/>
                    </a:lnTo>
                    <a:lnTo>
                      <a:pt x="827" y="1017"/>
                    </a:lnTo>
                    <a:lnTo>
                      <a:pt x="1031" y="868"/>
                    </a:lnTo>
                    <a:lnTo>
                      <a:pt x="1261" y="733"/>
                    </a:lnTo>
                    <a:lnTo>
                      <a:pt x="1505" y="611"/>
                    </a:lnTo>
                    <a:lnTo>
                      <a:pt x="1749" y="516"/>
                    </a:lnTo>
                    <a:lnTo>
                      <a:pt x="1993" y="435"/>
                    </a:lnTo>
                    <a:lnTo>
                      <a:pt x="2237" y="353"/>
                    </a:lnTo>
                    <a:lnTo>
                      <a:pt x="2522" y="285"/>
                    </a:lnTo>
                    <a:lnTo>
                      <a:pt x="2820" y="231"/>
                    </a:lnTo>
                    <a:lnTo>
                      <a:pt x="3118" y="204"/>
                    </a:lnTo>
                    <a:lnTo>
                      <a:pt x="3417" y="191"/>
                    </a:lnTo>
                    <a:lnTo>
                      <a:pt x="3715" y="191"/>
                    </a:lnTo>
                    <a:lnTo>
                      <a:pt x="4000" y="231"/>
                    </a:lnTo>
                    <a:lnTo>
                      <a:pt x="4298" y="285"/>
                    </a:lnTo>
                    <a:lnTo>
                      <a:pt x="4582" y="367"/>
                    </a:lnTo>
                    <a:lnTo>
                      <a:pt x="4664" y="380"/>
                    </a:lnTo>
                    <a:lnTo>
                      <a:pt x="4840" y="380"/>
                    </a:lnTo>
                    <a:lnTo>
                      <a:pt x="4908" y="353"/>
                    </a:lnTo>
                    <a:lnTo>
                      <a:pt x="4949" y="326"/>
                    </a:lnTo>
                    <a:lnTo>
                      <a:pt x="4976" y="285"/>
                    </a:lnTo>
                    <a:lnTo>
                      <a:pt x="4962" y="272"/>
                    </a:lnTo>
                    <a:lnTo>
                      <a:pt x="4962" y="245"/>
                    </a:lnTo>
                    <a:lnTo>
                      <a:pt x="4908" y="218"/>
                    </a:lnTo>
                    <a:lnTo>
                      <a:pt x="4637" y="150"/>
                    </a:lnTo>
                    <a:lnTo>
                      <a:pt x="4366" y="82"/>
                    </a:lnTo>
                    <a:lnTo>
                      <a:pt x="4094" y="41"/>
                    </a:lnTo>
                    <a:lnTo>
                      <a:pt x="3810" y="14"/>
                    </a:lnTo>
                    <a:lnTo>
                      <a:pt x="3539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80"/>
              <p:cNvSpPr/>
              <p:nvPr/>
            </p:nvSpPr>
            <p:spPr>
              <a:xfrm>
                <a:off x="2215646" y="4583225"/>
                <a:ext cx="98467" cy="31980"/>
              </a:xfrm>
              <a:custGeom>
                <a:rect b="b" l="l" r="r" t="t"/>
                <a:pathLst>
                  <a:path extrusionOk="0" h="1506" w="4637">
                    <a:moveTo>
                      <a:pt x="3213" y="1"/>
                    </a:moveTo>
                    <a:lnTo>
                      <a:pt x="2956" y="14"/>
                    </a:lnTo>
                    <a:lnTo>
                      <a:pt x="2712" y="55"/>
                    </a:lnTo>
                    <a:lnTo>
                      <a:pt x="2467" y="96"/>
                    </a:lnTo>
                    <a:lnTo>
                      <a:pt x="2223" y="136"/>
                    </a:lnTo>
                    <a:lnTo>
                      <a:pt x="1979" y="204"/>
                    </a:lnTo>
                    <a:lnTo>
                      <a:pt x="1735" y="272"/>
                    </a:lnTo>
                    <a:lnTo>
                      <a:pt x="1505" y="353"/>
                    </a:lnTo>
                    <a:lnTo>
                      <a:pt x="1274" y="434"/>
                    </a:lnTo>
                    <a:lnTo>
                      <a:pt x="1044" y="543"/>
                    </a:lnTo>
                    <a:lnTo>
                      <a:pt x="814" y="651"/>
                    </a:lnTo>
                    <a:lnTo>
                      <a:pt x="610" y="773"/>
                    </a:lnTo>
                    <a:lnTo>
                      <a:pt x="434" y="895"/>
                    </a:lnTo>
                    <a:lnTo>
                      <a:pt x="271" y="1017"/>
                    </a:lnTo>
                    <a:lnTo>
                      <a:pt x="122" y="1167"/>
                    </a:lnTo>
                    <a:lnTo>
                      <a:pt x="54" y="1234"/>
                    </a:lnTo>
                    <a:lnTo>
                      <a:pt x="0" y="1329"/>
                    </a:lnTo>
                    <a:lnTo>
                      <a:pt x="0" y="1343"/>
                    </a:lnTo>
                    <a:lnTo>
                      <a:pt x="0" y="1356"/>
                    </a:lnTo>
                    <a:lnTo>
                      <a:pt x="41" y="1397"/>
                    </a:lnTo>
                    <a:lnTo>
                      <a:pt x="95" y="1438"/>
                    </a:lnTo>
                    <a:lnTo>
                      <a:pt x="176" y="1465"/>
                    </a:lnTo>
                    <a:lnTo>
                      <a:pt x="258" y="1492"/>
                    </a:lnTo>
                    <a:lnTo>
                      <a:pt x="326" y="1505"/>
                    </a:lnTo>
                    <a:lnTo>
                      <a:pt x="393" y="1492"/>
                    </a:lnTo>
                    <a:lnTo>
                      <a:pt x="420" y="1478"/>
                    </a:lnTo>
                    <a:lnTo>
                      <a:pt x="448" y="1451"/>
                    </a:lnTo>
                    <a:lnTo>
                      <a:pt x="542" y="1302"/>
                    </a:lnTo>
                    <a:lnTo>
                      <a:pt x="678" y="1180"/>
                    </a:lnTo>
                    <a:lnTo>
                      <a:pt x="827" y="1058"/>
                    </a:lnTo>
                    <a:lnTo>
                      <a:pt x="990" y="950"/>
                    </a:lnTo>
                    <a:lnTo>
                      <a:pt x="1152" y="855"/>
                    </a:lnTo>
                    <a:lnTo>
                      <a:pt x="1315" y="773"/>
                    </a:lnTo>
                    <a:lnTo>
                      <a:pt x="1654" y="624"/>
                    </a:lnTo>
                    <a:lnTo>
                      <a:pt x="1885" y="543"/>
                    </a:lnTo>
                    <a:lnTo>
                      <a:pt x="2101" y="462"/>
                    </a:lnTo>
                    <a:lnTo>
                      <a:pt x="2332" y="394"/>
                    </a:lnTo>
                    <a:lnTo>
                      <a:pt x="2562" y="340"/>
                    </a:lnTo>
                    <a:lnTo>
                      <a:pt x="2806" y="299"/>
                    </a:lnTo>
                    <a:lnTo>
                      <a:pt x="3037" y="258"/>
                    </a:lnTo>
                    <a:lnTo>
                      <a:pt x="3267" y="231"/>
                    </a:lnTo>
                    <a:lnTo>
                      <a:pt x="3511" y="218"/>
                    </a:lnTo>
                    <a:lnTo>
                      <a:pt x="3728" y="218"/>
                    </a:lnTo>
                    <a:lnTo>
                      <a:pt x="3959" y="231"/>
                    </a:lnTo>
                    <a:lnTo>
                      <a:pt x="4176" y="272"/>
                    </a:lnTo>
                    <a:lnTo>
                      <a:pt x="4393" y="326"/>
                    </a:lnTo>
                    <a:lnTo>
                      <a:pt x="4447" y="340"/>
                    </a:lnTo>
                    <a:lnTo>
                      <a:pt x="4528" y="353"/>
                    </a:lnTo>
                    <a:lnTo>
                      <a:pt x="4596" y="340"/>
                    </a:lnTo>
                    <a:lnTo>
                      <a:pt x="4623" y="326"/>
                    </a:lnTo>
                    <a:lnTo>
                      <a:pt x="4637" y="299"/>
                    </a:lnTo>
                    <a:lnTo>
                      <a:pt x="4637" y="272"/>
                    </a:lnTo>
                    <a:lnTo>
                      <a:pt x="4623" y="245"/>
                    </a:lnTo>
                    <a:lnTo>
                      <a:pt x="4569" y="204"/>
                    </a:lnTo>
                    <a:lnTo>
                      <a:pt x="4487" y="177"/>
                    </a:lnTo>
                    <a:lnTo>
                      <a:pt x="4447" y="150"/>
                    </a:lnTo>
                    <a:lnTo>
                      <a:pt x="4203" y="82"/>
                    </a:lnTo>
                    <a:lnTo>
                      <a:pt x="3959" y="28"/>
                    </a:lnTo>
                    <a:lnTo>
                      <a:pt x="3715" y="1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80"/>
              <p:cNvSpPr/>
              <p:nvPr/>
            </p:nvSpPr>
            <p:spPr>
              <a:xfrm>
                <a:off x="2211888" y="4571143"/>
                <a:ext cx="93880" cy="25355"/>
              </a:xfrm>
              <a:custGeom>
                <a:rect b="b" l="l" r="r" t="t"/>
                <a:pathLst>
                  <a:path extrusionOk="0" h="1194" w="4421">
                    <a:moveTo>
                      <a:pt x="3011" y="0"/>
                    </a:moveTo>
                    <a:lnTo>
                      <a:pt x="2767" y="14"/>
                    </a:lnTo>
                    <a:lnTo>
                      <a:pt x="2522" y="27"/>
                    </a:lnTo>
                    <a:lnTo>
                      <a:pt x="2278" y="55"/>
                    </a:lnTo>
                    <a:lnTo>
                      <a:pt x="1967" y="109"/>
                    </a:lnTo>
                    <a:lnTo>
                      <a:pt x="1668" y="190"/>
                    </a:lnTo>
                    <a:lnTo>
                      <a:pt x="1370" y="299"/>
                    </a:lnTo>
                    <a:lnTo>
                      <a:pt x="1085" y="421"/>
                    </a:lnTo>
                    <a:lnTo>
                      <a:pt x="814" y="556"/>
                    </a:lnTo>
                    <a:lnTo>
                      <a:pt x="543" y="705"/>
                    </a:lnTo>
                    <a:lnTo>
                      <a:pt x="286" y="868"/>
                    </a:lnTo>
                    <a:lnTo>
                      <a:pt x="28" y="1058"/>
                    </a:lnTo>
                    <a:lnTo>
                      <a:pt x="1" y="1071"/>
                    </a:lnTo>
                    <a:lnTo>
                      <a:pt x="1" y="1098"/>
                    </a:lnTo>
                    <a:lnTo>
                      <a:pt x="1" y="1112"/>
                    </a:lnTo>
                    <a:lnTo>
                      <a:pt x="14" y="1125"/>
                    </a:lnTo>
                    <a:lnTo>
                      <a:pt x="55" y="1166"/>
                    </a:lnTo>
                    <a:lnTo>
                      <a:pt x="109" y="1180"/>
                    </a:lnTo>
                    <a:lnTo>
                      <a:pt x="191" y="1193"/>
                    </a:lnTo>
                    <a:lnTo>
                      <a:pt x="272" y="1193"/>
                    </a:lnTo>
                    <a:lnTo>
                      <a:pt x="353" y="1180"/>
                    </a:lnTo>
                    <a:lnTo>
                      <a:pt x="421" y="1139"/>
                    </a:lnTo>
                    <a:lnTo>
                      <a:pt x="652" y="976"/>
                    </a:lnTo>
                    <a:lnTo>
                      <a:pt x="882" y="827"/>
                    </a:lnTo>
                    <a:lnTo>
                      <a:pt x="1126" y="692"/>
                    </a:lnTo>
                    <a:lnTo>
                      <a:pt x="1370" y="556"/>
                    </a:lnTo>
                    <a:lnTo>
                      <a:pt x="1628" y="448"/>
                    </a:lnTo>
                    <a:lnTo>
                      <a:pt x="1885" y="353"/>
                    </a:lnTo>
                    <a:lnTo>
                      <a:pt x="2156" y="285"/>
                    </a:lnTo>
                    <a:lnTo>
                      <a:pt x="2428" y="231"/>
                    </a:lnTo>
                    <a:lnTo>
                      <a:pt x="2644" y="204"/>
                    </a:lnTo>
                    <a:lnTo>
                      <a:pt x="2861" y="190"/>
                    </a:lnTo>
                    <a:lnTo>
                      <a:pt x="3065" y="190"/>
                    </a:lnTo>
                    <a:lnTo>
                      <a:pt x="3282" y="204"/>
                    </a:lnTo>
                    <a:lnTo>
                      <a:pt x="3702" y="244"/>
                    </a:lnTo>
                    <a:lnTo>
                      <a:pt x="4122" y="299"/>
                    </a:lnTo>
                    <a:lnTo>
                      <a:pt x="4285" y="299"/>
                    </a:lnTo>
                    <a:lnTo>
                      <a:pt x="4366" y="271"/>
                    </a:lnTo>
                    <a:lnTo>
                      <a:pt x="4393" y="258"/>
                    </a:lnTo>
                    <a:lnTo>
                      <a:pt x="4407" y="231"/>
                    </a:lnTo>
                    <a:lnTo>
                      <a:pt x="4420" y="204"/>
                    </a:lnTo>
                    <a:lnTo>
                      <a:pt x="4407" y="177"/>
                    </a:lnTo>
                    <a:lnTo>
                      <a:pt x="4393" y="163"/>
                    </a:lnTo>
                    <a:lnTo>
                      <a:pt x="4366" y="149"/>
                    </a:lnTo>
                    <a:lnTo>
                      <a:pt x="4298" y="122"/>
                    </a:lnTo>
                    <a:lnTo>
                      <a:pt x="4244" y="122"/>
                    </a:lnTo>
                    <a:lnTo>
                      <a:pt x="3756" y="55"/>
                    </a:lnTo>
                    <a:lnTo>
                      <a:pt x="3268" y="14"/>
                    </a:lnTo>
                    <a:lnTo>
                      <a:pt x="3011" y="0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80"/>
              <p:cNvSpPr/>
              <p:nvPr/>
            </p:nvSpPr>
            <p:spPr>
              <a:xfrm>
                <a:off x="2137908" y="4631023"/>
                <a:ext cx="61051" cy="38011"/>
              </a:xfrm>
              <a:custGeom>
                <a:rect b="b" l="l" r="r" t="t"/>
                <a:pathLst>
                  <a:path extrusionOk="0" h="1790" w="2875">
                    <a:moveTo>
                      <a:pt x="1438" y="0"/>
                    </a:moveTo>
                    <a:lnTo>
                      <a:pt x="1289" y="14"/>
                    </a:lnTo>
                    <a:lnTo>
                      <a:pt x="1153" y="27"/>
                    </a:lnTo>
                    <a:lnTo>
                      <a:pt x="1018" y="41"/>
                    </a:lnTo>
                    <a:lnTo>
                      <a:pt x="882" y="68"/>
                    </a:lnTo>
                    <a:lnTo>
                      <a:pt x="760" y="109"/>
                    </a:lnTo>
                    <a:lnTo>
                      <a:pt x="638" y="163"/>
                    </a:lnTo>
                    <a:lnTo>
                      <a:pt x="530" y="203"/>
                    </a:lnTo>
                    <a:lnTo>
                      <a:pt x="421" y="271"/>
                    </a:lnTo>
                    <a:lnTo>
                      <a:pt x="326" y="325"/>
                    </a:lnTo>
                    <a:lnTo>
                      <a:pt x="245" y="393"/>
                    </a:lnTo>
                    <a:lnTo>
                      <a:pt x="177" y="475"/>
                    </a:lnTo>
                    <a:lnTo>
                      <a:pt x="123" y="556"/>
                    </a:lnTo>
                    <a:lnTo>
                      <a:pt x="69" y="637"/>
                    </a:lnTo>
                    <a:lnTo>
                      <a:pt x="28" y="719"/>
                    </a:lnTo>
                    <a:lnTo>
                      <a:pt x="14" y="800"/>
                    </a:lnTo>
                    <a:lnTo>
                      <a:pt x="1" y="895"/>
                    </a:lnTo>
                    <a:lnTo>
                      <a:pt x="14" y="990"/>
                    </a:lnTo>
                    <a:lnTo>
                      <a:pt x="28" y="1085"/>
                    </a:lnTo>
                    <a:lnTo>
                      <a:pt x="69" y="1166"/>
                    </a:lnTo>
                    <a:lnTo>
                      <a:pt x="123" y="1247"/>
                    </a:lnTo>
                    <a:lnTo>
                      <a:pt x="177" y="1329"/>
                    </a:lnTo>
                    <a:lnTo>
                      <a:pt x="245" y="1396"/>
                    </a:lnTo>
                    <a:lnTo>
                      <a:pt x="326" y="1464"/>
                    </a:lnTo>
                    <a:lnTo>
                      <a:pt x="421" y="1532"/>
                    </a:lnTo>
                    <a:lnTo>
                      <a:pt x="530" y="1586"/>
                    </a:lnTo>
                    <a:lnTo>
                      <a:pt x="638" y="1640"/>
                    </a:lnTo>
                    <a:lnTo>
                      <a:pt x="760" y="1681"/>
                    </a:lnTo>
                    <a:lnTo>
                      <a:pt x="882" y="1722"/>
                    </a:lnTo>
                    <a:lnTo>
                      <a:pt x="1018" y="1749"/>
                    </a:lnTo>
                    <a:lnTo>
                      <a:pt x="1153" y="1776"/>
                    </a:lnTo>
                    <a:lnTo>
                      <a:pt x="1289" y="1790"/>
                    </a:lnTo>
                    <a:lnTo>
                      <a:pt x="1587" y="1790"/>
                    </a:lnTo>
                    <a:lnTo>
                      <a:pt x="1723" y="1776"/>
                    </a:lnTo>
                    <a:lnTo>
                      <a:pt x="1872" y="1749"/>
                    </a:lnTo>
                    <a:lnTo>
                      <a:pt x="1994" y="1722"/>
                    </a:lnTo>
                    <a:lnTo>
                      <a:pt x="2129" y="1681"/>
                    </a:lnTo>
                    <a:lnTo>
                      <a:pt x="2238" y="1640"/>
                    </a:lnTo>
                    <a:lnTo>
                      <a:pt x="2360" y="1586"/>
                    </a:lnTo>
                    <a:lnTo>
                      <a:pt x="2455" y="1532"/>
                    </a:lnTo>
                    <a:lnTo>
                      <a:pt x="2550" y="1464"/>
                    </a:lnTo>
                    <a:lnTo>
                      <a:pt x="2631" y="1396"/>
                    </a:lnTo>
                    <a:lnTo>
                      <a:pt x="2699" y="1329"/>
                    </a:lnTo>
                    <a:lnTo>
                      <a:pt x="2766" y="1247"/>
                    </a:lnTo>
                    <a:lnTo>
                      <a:pt x="2807" y="1166"/>
                    </a:lnTo>
                    <a:lnTo>
                      <a:pt x="2848" y="1085"/>
                    </a:lnTo>
                    <a:lnTo>
                      <a:pt x="2875" y="990"/>
                    </a:lnTo>
                    <a:lnTo>
                      <a:pt x="2875" y="895"/>
                    </a:lnTo>
                    <a:lnTo>
                      <a:pt x="2875" y="800"/>
                    </a:lnTo>
                    <a:lnTo>
                      <a:pt x="2848" y="719"/>
                    </a:lnTo>
                    <a:lnTo>
                      <a:pt x="2807" y="637"/>
                    </a:lnTo>
                    <a:lnTo>
                      <a:pt x="2766" y="556"/>
                    </a:lnTo>
                    <a:lnTo>
                      <a:pt x="2699" y="475"/>
                    </a:lnTo>
                    <a:lnTo>
                      <a:pt x="2631" y="393"/>
                    </a:lnTo>
                    <a:lnTo>
                      <a:pt x="2550" y="325"/>
                    </a:lnTo>
                    <a:lnTo>
                      <a:pt x="2455" y="271"/>
                    </a:lnTo>
                    <a:lnTo>
                      <a:pt x="2360" y="203"/>
                    </a:lnTo>
                    <a:lnTo>
                      <a:pt x="2238" y="163"/>
                    </a:lnTo>
                    <a:lnTo>
                      <a:pt x="2129" y="109"/>
                    </a:lnTo>
                    <a:lnTo>
                      <a:pt x="1994" y="68"/>
                    </a:lnTo>
                    <a:lnTo>
                      <a:pt x="1872" y="41"/>
                    </a:lnTo>
                    <a:lnTo>
                      <a:pt x="1723" y="27"/>
                    </a:lnTo>
                    <a:lnTo>
                      <a:pt x="1587" y="14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rgbClr val="4A9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80"/>
              <p:cNvSpPr/>
              <p:nvPr/>
            </p:nvSpPr>
            <p:spPr>
              <a:xfrm>
                <a:off x="2217663" y="2910164"/>
                <a:ext cx="682578" cy="1066039"/>
              </a:xfrm>
              <a:custGeom>
                <a:rect b="b" l="l" r="r" t="t"/>
                <a:pathLst>
                  <a:path extrusionOk="0" h="50202" w="32144">
                    <a:moveTo>
                      <a:pt x="4420" y="1"/>
                    </a:moveTo>
                    <a:lnTo>
                      <a:pt x="4420" y="489"/>
                    </a:lnTo>
                    <a:lnTo>
                      <a:pt x="4420" y="1099"/>
                    </a:lnTo>
                    <a:lnTo>
                      <a:pt x="4406" y="1818"/>
                    </a:lnTo>
                    <a:lnTo>
                      <a:pt x="4365" y="2658"/>
                    </a:lnTo>
                    <a:lnTo>
                      <a:pt x="4311" y="3607"/>
                    </a:lnTo>
                    <a:lnTo>
                      <a:pt x="4243" y="4651"/>
                    </a:lnTo>
                    <a:lnTo>
                      <a:pt x="4081" y="7023"/>
                    </a:lnTo>
                    <a:lnTo>
                      <a:pt x="3864" y="9735"/>
                    </a:lnTo>
                    <a:lnTo>
                      <a:pt x="3606" y="12731"/>
                    </a:lnTo>
                    <a:lnTo>
                      <a:pt x="3308" y="15957"/>
                    </a:lnTo>
                    <a:lnTo>
                      <a:pt x="2983" y="19401"/>
                    </a:lnTo>
                    <a:lnTo>
                      <a:pt x="2644" y="22980"/>
                    </a:lnTo>
                    <a:lnTo>
                      <a:pt x="2278" y="26667"/>
                    </a:lnTo>
                    <a:lnTo>
                      <a:pt x="1505" y="34164"/>
                    </a:lnTo>
                    <a:lnTo>
                      <a:pt x="732" y="41539"/>
                    </a:lnTo>
                    <a:lnTo>
                      <a:pt x="0" y="48398"/>
                    </a:lnTo>
                    <a:lnTo>
                      <a:pt x="1112" y="48656"/>
                    </a:lnTo>
                    <a:lnTo>
                      <a:pt x="2237" y="48887"/>
                    </a:lnTo>
                    <a:lnTo>
                      <a:pt x="3349" y="49090"/>
                    </a:lnTo>
                    <a:lnTo>
                      <a:pt x="4447" y="49280"/>
                    </a:lnTo>
                    <a:lnTo>
                      <a:pt x="5545" y="49442"/>
                    </a:lnTo>
                    <a:lnTo>
                      <a:pt x="6602" y="49591"/>
                    </a:lnTo>
                    <a:lnTo>
                      <a:pt x="8636" y="49849"/>
                    </a:lnTo>
                    <a:lnTo>
                      <a:pt x="9178" y="49917"/>
                    </a:lnTo>
                    <a:lnTo>
                      <a:pt x="9720" y="49985"/>
                    </a:lnTo>
                    <a:lnTo>
                      <a:pt x="10818" y="50093"/>
                    </a:lnTo>
                    <a:lnTo>
                      <a:pt x="11645" y="47029"/>
                    </a:lnTo>
                    <a:lnTo>
                      <a:pt x="12635" y="43369"/>
                    </a:lnTo>
                    <a:lnTo>
                      <a:pt x="13720" y="39343"/>
                    </a:lnTo>
                    <a:lnTo>
                      <a:pt x="14818" y="35154"/>
                    </a:lnTo>
                    <a:lnTo>
                      <a:pt x="15889" y="31019"/>
                    </a:lnTo>
                    <a:lnTo>
                      <a:pt x="16377" y="29053"/>
                    </a:lnTo>
                    <a:lnTo>
                      <a:pt x="16838" y="27169"/>
                    </a:lnTo>
                    <a:lnTo>
                      <a:pt x="17271" y="25406"/>
                    </a:lnTo>
                    <a:lnTo>
                      <a:pt x="17637" y="23807"/>
                    </a:lnTo>
                    <a:lnTo>
                      <a:pt x="17949" y="22370"/>
                    </a:lnTo>
                    <a:lnTo>
                      <a:pt x="18207" y="21149"/>
                    </a:lnTo>
                    <a:lnTo>
                      <a:pt x="18275" y="22098"/>
                    </a:lnTo>
                    <a:lnTo>
                      <a:pt x="18356" y="23264"/>
                    </a:lnTo>
                    <a:lnTo>
                      <a:pt x="18437" y="24593"/>
                    </a:lnTo>
                    <a:lnTo>
                      <a:pt x="18519" y="26098"/>
                    </a:lnTo>
                    <a:lnTo>
                      <a:pt x="18681" y="29514"/>
                    </a:lnTo>
                    <a:lnTo>
                      <a:pt x="18858" y="33378"/>
                    </a:lnTo>
                    <a:lnTo>
                      <a:pt x="19020" y="37512"/>
                    </a:lnTo>
                    <a:lnTo>
                      <a:pt x="19183" y="41796"/>
                    </a:lnTo>
                    <a:lnTo>
                      <a:pt x="19508" y="50202"/>
                    </a:lnTo>
                    <a:lnTo>
                      <a:pt x="20539" y="50134"/>
                    </a:lnTo>
                    <a:lnTo>
                      <a:pt x="21799" y="50012"/>
                    </a:lnTo>
                    <a:lnTo>
                      <a:pt x="23033" y="49863"/>
                    </a:lnTo>
                    <a:lnTo>
                      <a:pt x="24253" y="49673"/>
                    </a:lnTo>
                    <a:lnTo>
                      <a:pt x="25460" y="49469"/>
                    </a:lnTo>
                    <a:lnTo>
                      <a:pt x="26639" y="49239"/>
                    </a:lnTo>
                    <a:lnTo>
                      <a:pt x="27832" y="48981"/>
                    </a:lnTo>
                    <a:lnTo>
                      <a:pt x="28998" y="48683"/>
                    </a:lnTo>
                    <a:lnTo>
                      <a:pt x="30164" y="48371"/>
                    </a:lnTo>
                    <a:lnTo>
                      <a:pt x="30245" y="46880"/>
                    </a:lnTo>
                    <a:lnTo>
                      <a:pt x="30313" y="45389"/>
                    </a:lnTo>
                    <a:lnTo>
                      <a:pt x="30367" y="43898"/>
                    </a:lnTo>
                    <a:lnTo>
                      <a:pt x="30408" y="42406"/>
                    </a:lnTo>
                    <a:lnTo>
                      <a:pt x="30489" y="39383"/>
                    </a:lnTo>
                    <a:lnTo>
                      <a:pt x="30544" y="37851"/>
                    </a:lnTo>
                    <a:lnTo>
                      <a:pt x="30611" y="36319"/>
                    </a:lnTo>
                    <a:lnTo>
                      <a:pt x="30896" y="32008"/>
                    </a:lnTo>
                    <a:lnTo>
                      <a:pt x="31181" y="27697"/>
                    </a:lnTo>
                    <a:lnTo>
                      <a:pt x="31438" y="23373"/>
                    </a:lnTo>
                    <a:lnTo>
                      <a:pt x="31560" y="21217"/>
                    </a:lnTo>
                    <a:lnTo>
                      <a:pt x="31669" y="19062"/>
                    </a:lnTo>
                    <a:lnTo>
                      <a:pt x="31764" y="16893"/>
                    </a:lnTo>
                    <a:lnTo>
                      <a:pt x="31859" y="14737"/>
                    </a:lnTo>
                    <a:lnTo>
                      <a:pt x="31940" y="12568"/>
                    </a:lnTo>
                    <a:lnTo>
                      <a:pt x="32008" y="10399"/>
                    </a:lnTo>
                    <a:lnTo>
                      <a:pt x="32075" y="8216"/>
                    </a:lnTo>
                    <a:lnTo>
                      <a:pt x="32116" y="6047"/>
                    </a:lnTo>
                    <a:lnTo>
                      <a:pt x="32130" y="3865"/>
                    </a:lnTo>
                    <a:lnTo>
                      <a:pt x="32143" y="1682"/>
                    </a:lnTo>
                    <a:lnTo>
                      <a:pt x="44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80"/>
              <p:cNvSpPr/>
              <p:nvPr/>
            </p:nvSpPr>
            <p:spPr>
              <a:xfrm>
                <a:off x="2594186" y="3187096"/>
                <a:ext cx="199524" cy="219103"/>
              </a:xfrm>
              <a:custGeom>
                <a:rect b="b" l="l" r="r" t="t"/>
                <a:pathLst>
                  <a:path extrusionOk="0" h="10318" w="9396">
                    <a:moveTo>
                      <a:pt x="9395" y="1"/>
                    </a:moveTo>
                    <a:lnTo>
                      <a:pt x="9178" y="55"/>
                    </a:lnTo>
                    <a:lnTo>
                      <a:pt x="8948" y="95"/>
                    </a:lnTo>
                    <a:lnTo>
                      <a:pt x="8500" y="177"/>
                    </a:lnTo>
                    <a:lnTo>
                      <a:pt x="7606" y="285"/>
                    </a:lnTo>
                    <a:lnTo>
                      <a:pt x="6697" y="394"/>
                    </a:lnTo>
                    <a:lnTo>
                      <a:pt x="6250" y="448"/>
                    </a:lnTo>
                    <a:lnTo>
                      <a:pt x="5803" y="502"/>
                    </a:lnTo>
                    <a:lnTo>
                      <a:pt x="4894" y="597"/>
                    </a:lnTo>
                    <a:lnTo>
                      <a:pt x="4000" y="705"/>
                    </a:lnTo>
                    <a:lnTo>
                      <a:pt x="3091" y="841"/>
                    </a:lnTo>
                    <a:lnTo>
                      <a:pt x="2630" y="909"/>
                    </a:lnTo>
                    <a:lnTo>
                      <a:pt x="2183" y="1004"/>
                    </a:lnTo>
                    <a:lnTo>
                      <a:pt x="2007" y="1044"/>
                    </a:lnTo>
                    <a:lnTo>
                      <a:pt x="2007" y="1221"/>
                    </a:lnTo>
                    <a:lnTo>
                      <a:pt x="1993" y="1492"/>
                    </a:lnTo>
                    <a:lnTo>
                      <a:pt x="1953" y="1776"/>
                    </a:lnTo>
                    <a:lnTo>
                      <a:pt x="1858" y="2332"/>
                    </a:lnTo>
                    <a:lnTo>
                      <a:pt x="1736" y="2902"/>
                    </a:lnTo>
                    <a:lnTo>
                      <a:pt x="1600" y="3471"/>
                    </a:lnTo>
                    <a:lnTo>
                      <a:pt x="1329" y="4610"/>
                    </a:lnTo>
                    <a:lnTo>
                      <a:pt x="1044" y="5735"/>
                    </a:lnTo>
                    <a:lnTo>
                      <a:pt x="760" y="6874"/>
                    </a:lnTo>
                    <a:lnTo>
                      <a:pt x="475" y="8013"/>
                    </a:lnTo>
                    <a:lnTo>
                      <a:pt x="217" y="9165"/>
                    </a:lnTo>
                    <a:lnTo>
                      <a:pt x="95" y="9734"/>
                    </a:lnTo>
                    <a:lnTo>
                      <a:pt x="41" y="10019"/>
                    </a:lnTo>
                    <a:lnTo>
                      <a:pt x="0" y="10317"/>
                    </a:lnTo>
                    <a:lnTo>
                      <a:pt x="82" y="10033"/>
                    </a:lnTo>
                    <a:lnTo>
                      <a:pt x="177" y="9748"/>
                    </a:lnTo>
                    <a:lnTo>
                      <a:pt x="353" y="9192"/>
                    </a:lnTo>
                    <a:lnTo>
                      <a:pt x="705" y="8080"/>
                    </a:lnTo>
                    <a:lnTo>
                      <a:pt x="1071" y="6969"/>
                    </a:lnTo>
                    <a:lnTo>
                      <a:pt x="1410" y="5843"/>
                    </a:lnTo>
                    <a:lnTo>
                      <a:pt x="1736" y="4718"/>
                    </a:lnTo>
                    <a:lnTo>
                      <a:pt x="1885" y="4149"/>
                    </a:lnTo>
                    <a:lnTo>
                      <a:pt x="2034" y="3580"/>
                    </a:lnTo>
                    <a:lnTo>
                      <a:pt x="2169" y="3010"/>
                    </a:lnTo>
                    <a:lnTo>
                      <a:pt x="2305" y="2427"/>
                    </a:lnTo>
                    <a:lnTo>
                      <a:pt x="2359" y="2129"/>
                    </a:lnTo>
                    <a:lnTo>
                      <a:pt x="2400" y="1844"/>
                    </a:lnTo>
                    <a:lnTo>
                      <a:pt x="2441" y="1532"/>
                    </a:lnTo>
                    <a:lnTo>
                      <a:pt x="2446" y="1408"/>
                    </a:lnTo>
                    <a:lnTo>
                      <a:pt x="2446" y="1408"/>
                    </a:lnTo>
                    <a:lnTo>
                      <a:pt x="2712" y="1356"/>
                    </a:lnTo>
                    <a:lnTo>
                      <a:pt x="3159" y="1275"/>
                    </a:lnTo>
                    <a:lnTo>
                      <a:pt x="4054" y="1126"/>
                    </a:lnTo>
                    <a:lnTo>
                      <a:pt x="4949" y="977"/>
                    </a:lnTo>
                    <a:lnTo>
                      <a:pt x="5843" y="827"/>
                    </a:lnTo>
                    <a:lnTo>
                      <a:pt x="6291" y="746"/>
                    </a:lnTo>
                    <a:lnTo>
                      <a:pt x="6738" y="665"/>
                    </a:lnTo>
                    <a:lnTo>
                      <a:pt x="7185" y="583"/>
                    </a:lnTo>
                    <a:lnTo>
                      <a:pt x="7633" y="489"/>
                    </a:lnTo>
                    <a:lnTo>
                      <a:pt x="8080" y="394"/>
                    </a:lnTo>
                    <a:lnTo>
                      <a:pt x="8528" y="285"/>
                    </a:lnTo>
                    <a:lnTo>
                      <a:pt x="8961" y="163"/>
                    </a:lnTo>
                    <a:lnTo>
                      <a:pt x="9178" y="82"/>
                    </a:lnTo>
                    <a:lnTo>
                      <a:pt x="9395" y="1"/>
                    </a:lnTo>
                    <a:close/>
                  </a:path>
                </a:pathLst>
              </a:custGeom>
              <a:solidFill>
                <a:srgbClr val="1E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80"/>
              <p:cNvSpPr/>
              <p:nvPr/>
            </p:nvSpPr>
            <p:spPr>
              <a:xfrm>
                <a:off x="2804891" y="3037694"/>
                <a:ext cx="71137" cy="43787"/>
              </a:xfrm>
              <a:custGeom>
                <a:rect b="b" l="l" r="r" t="t"/>
                <a:pathLst>
                  <a:path extrusionOk="0" h="2062" w="3350">
                    <a:moveTo>
                      <a:pt x="1" y="1"/>
                    </a:moveTo>
                    <a:lnTo>
                      <a:pt x="123" y="231"/>
                    </a:lnTo>
                    <a:lnTo>
                      <a:pt x="258" y="462"/>
                    </a:lnTo>
                    <a:lnTo>
                      <a:pt x="408" y="665"/>
                    </a:lnTo>
                    <a:lnTo>
                      <a:pt x="570" y="868"/>
                    </a:lnTo>
                    <a:lnTo>
                      <a:pt x="733" y="1058"/>
                    </a:lnTo>
                    <a:lnTo>
                      <a:pt x="923" y="1248"/>
                    </a:lnTo>
                    <a:lnTo>
                      <a:pt x="1126" y="1424"/>
                    </a:lnTo>
                    <a:lnTo>
                      <a:pt x="1329" y="1573"/>
                    </a:lnTo>
                    <a:lnTo>
                      <a:pt x="1560" y="1722"/>
                    </a:lnTo>
                    <a:lnTo>
                      <a:pt x="1804" y="1844"/>
                    </a:lnTo>
                    <a:lnTo>
                      <a:pt x="2048" y="1939"/>
                    </a:lnTo>
                    <a:lnTo>
                      <a:pt x="2306" y="2007"/>
                    </a:lnTo>
                    <a:lnTo>
                      <a:pt x="2577" y="2048"/>
                    </a:lnTo>
                    <a:lnTo>
                      <a:pt x="2834" y="2061"/>
                    </a:lnTo>
                    <a:lnTo>
                      <a:pt x="2970" y="2061"/>
                    </a:lnTo>
                    <a:lnTo>
                      <a:pt x="3105" y="2048"/>
                    </a:lnTo>
                    <a:lnTo>
                      <a:pt x="3227" y="2021"/>
                    </a:lnTo>
                    <a:lnTo>
                      <a:pt x="3349" y="1993"/>
                    </a:lnTo>
                    <a:lnTo>
                      <a:pt x="2875" y="1844"/>
                    </a:lnTo>
                    <a:lnTo>
                      <a:pt x="2644" y="1763"/>
                    </a:lnTo>
                    <a:lnTo>
                      <a:pt x="2414" y="1668"/>
                    </a:lnTo>
                    <a:lnTo>
                      <a:pt x="2211" y="1560"/>
                    </a:lnTo>
                    <a:lnTo>
                      <a:pt x="1994" y="1451"/>
                    </a:lnTo>
                    <a:lnTo>
                      <a:pt x="1790" y="1329"/>
                    </a:lnTo>
                    <a:lnTo>
                      <a:pt x="1601" y="1194"/>
                    </a:lnTo>
                    <a:lnTo>
                      <a:pt x="1207" y="922"/>
                    </a:lnTo>
                    <a:lnTo>
                      <a:pt x="814" y="611"/>
                    </a:lnTo>
                    <a:lnTo>
                      <a:pt x="421" y="299"/>
                    </a:lnTo>
                    <a:lnTo>
                      <a:pt x="218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E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80"/>
              <p:cNvSpPr/>
              <p:nvPr/>
            </p:nvSpPr>
            <p:spPr>
              <a:xfrm>
                <a:off x="2362161" y="3015526"/>
                <a:ext cx="102799" cy="64512"/>
              </a:xfrm>
              <a:custGeom>
                <a:rect b="b" l="l" r="r" t="t"/>
                <a:pathLst>
                  <a:path extrusionOk="0" h="3038" w="4841">
                    <a:moveTo>
                      <a:pt x="4840" y="1"/>
                    </a:moveTo>
                    <a:lnTo>
                      <a:pt x="4759" y="163"/>
                    </a:lnTo>
                    <a:lnTo>
                      <a:pt x="4664" y="313"/>
                    </a:lnTo>
                    <a:lnTo>
                      <a:pt x="4542" y="448"/>
                    </a:lnTo>
                    <a:lnTo>
                      <a:pt x="4420" y="570"/>
                    </a:lnTo>
                    <a:lnTo>
                      <a:pt x="4285" y="692"/>
                    </a:lnTo>
                    <a:lnTo>
                      <a:pt x="4149" y="814"/>
                    </a:lnTo>
                    <a:lnTo>
                      <a:pt x="3851" y="1031"/>
                    </a:lnTo>
                    <a:lnTo>
                      <a:pt x="3241" y="1451"/>
                    </a:lnTo>
                    <a:lnTo>
                      <a:pt x="3092" y="1573"/>
                    </a:lnTo>
                    <a:lnTo>
                      <a:pt x="3010" y="1628"/>
                    </a:lnTo>
                    <a:lnTo>
                      <a:pt x="2942" y="1682"/>
                    </a:lnTo>
                    <a:lnTo>
                      <a:pt x="2658" y="1899"/>
                    </a:lnTo>
                    <a:lnTo>
                      <a:pt x="2359" y="2102"/>
                    </a:lnTo>
                    <a:lnTo>
                      <a:pt x="2061" y="2292"/>
                    </a:lnTo>
                    <a:lnTo>
                      <a:pt x="1749" y="2468"/>
                    </a:lnTo>
                    <a:lnTo>
                      <a:pt x="1424" y="2604"/>
                    </a:lnTo>
                    <a:lnTo>
                      <a:pt x="1085" y="2726"/>
                    </a:lnTo>
                    <a:lnTo>
                      <a:pt x="733" y="2821"/>
                    </a:lnTo>
                    <a:lnTo>
                      <a:pt x="380" y="2902"/>
                    </a:lnTo>
                    <a:lnTo>
                      <a:pt x="1" y="2970"/>
                    </a:lnTo>
                    <a:lnTo>
                      <a:pt x="190" y="3010"/>
                    </a:lnTo>
                    <a:lnTo>
                      <a:pt x="380" y="3024"/>
                    </a:lnTo>
                    <a:lnTo>
                      <a:pt x="570" y="3037"/>
                    </a:lnTo>
                    <a:lnTo>
                      <a:pt x="950" y="3037"/>
                    </a:lnTo>
                    <a:lnTo>
                      <a:pt x="1153" y="3024"/>
                    </a:lnTo>
                    <a:lnTo>
                      <a:pt x="1343" y="2997"/>
                    </a:lnTo>
                    <a:lnTo>
                      <a:pt x="1532" y="2956"/>
                    </a:lnTo>
                    <a:lnTo>
                      <a:pt x="1722" y="2902"/>
                    </a:lnTo>
                    <a:lnTo>
                      <a:pt x="1912" y="2834"/>
                    </a:lnTo>
                    <a:lnTo>
                      <a:pt x="2088" y="2766"/>
                    </a:lnTo>
                    <a:lnTo>
                      <a:pt x="2265" y="2685"/>
                    </a:lnTo>
                    <a:lnTo>
                      <a:pt x="2441" y="2590"/>
                    </a:lnTo>
                    <a:lnTo>
                      <a:pt x="2603" y="2495"/>
                    </a:lnTo>
                    <a:lnTo>
                      <a:pt x="2766" y="2387"/>
                    </a:lnTo>
                    <a:lnTo>
                      <a:pt x="2929" y="2278"/>
                    </a:lnTo>
                    <a:lnTo>
                      <a:pt x="3227" y="2034"/>
                    </a:lnTo>
                    <a:lnTo>
                      <a:pt x="3308" y="1966"/>
                    </a:lnTo>
                    <a:lnTo>
                      <a:pt x="3376" y="1912"/>
                    </a:lnTo>
                    <a:lnTo>
                      <a:pt x="3512" y="1790"/>
                    </a:lnTo>
                    <a:lnTo>
                      <a:pt x="3796" y="1560"/>
                    </a:lnTo>
                    <a:lnTo>
                      <a:pt x="4081" y="1302"/>
                    </a:lnTo>
                    <a:lnTo>
                      <a:pt x="4217" y="1167"/>
                    </a:lnTo>
                    <a:lnTo>
                      <a:pt x="4352" y="1031"/>
                    </a:lnTo>
                    <a:lnTo>
                      <a:pt x="4474" y="882"/>
                    </a:lnTo>
                    <a:lnTo>
                      <a:pt x="4596" y="719"/>
                    </a:lnTo>
                    <a:lnTo>
                      <a:pt x="4691" y="557"/>
                    </a:lnTo>
                    <a:lnTo>
                      <a:pt x="4732" y="462"/>
                    </a:lnTo>
                    <a:lnTo>
                      <a:pt x="4773" y="367"/>
                    </a:lnTo>
                    <a:lnTo>
                      <a:pt x="4800" y="285"/>
                    </a:lnTo>
                    <a:lnTo>
                      <a:pt x="4827" y="191"/>
                    </a:lnTo>
                    <a:lnTo>
                      <a:pt x="4840" y="96"/>
                    </a:lnTo>
                    <a:lnTo>
                      <a:pt x="4840" y="1"/>
                    </a:lnTo>
                    <a:close/>
                  </a:path>
                </a:pathLst>
              </a:custGeom>
              <a:solidFill>
                <a:srgbClr val="1E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80"/>
              <p:cNvSpPr/>
              <p:nvPr/>
            </p:nvSpPr>
            <p:spPr>
              <a:xfrm>
                <a:off x="2634764" y="3003444"/>
                <a:ext cx="88125" cy="218232"/>
              </a:xfrm>
              <a:custGeom>
                <a:rect b="b" l="l" r="r" t="t"/>
                <a:pathLst>
                  <a:path extrusionOk="0" h="10277" w="4150">
                    <a:moveTo>
                      <a:pt x="3865" y="0"/>
                    </a:moveTo>
                    <a:lnTo>
                      <a:pt x="3865" y="1166"/>
                    </a:lnTo>
                    <a:lnTo>
                      <a:pt x="3865" y="2319"/>
                    </a:lnTo>
                    <a:lnTo>
                      <a:pt x="3851" y="3484"/>
                    </a:lnTo>
                    <a:lnTo>
                      <a:pt x="3824" y="4637"/>
                    </a:lnTo>
                    <a:lnTo>
                      <a:pt x="3783" y="5789"/>
                    </a:lnTo>
                    <a:lnTo>
                      <a:pt x="3729" y="6941"/>
                    </a:lnTo>
                    <a:lnTo>
                      <a:pt x="3688" y="7511"/>
                    </a:lnTo>
                    <a:lnTo>
                      <a:pt x="3634" y="8094"/>
                    </a:lnTo>
                    <a:lnTo>
                      <a:pt x="3593" y="8365"/>
                    </a:lnTo>
                    <a:lnTo>
                      <a:pt x="3566" y="8650"/>
                    </a:lnTo>
                    <a:lnTo>
                      <a:pt x="3512" y="8934"/>
                    </a:lnTo>
                    <a:lnTo>
                      <a:pt x="3488" y="9047"/>
                    </a:lnTo>
                    <a:lnTo>
                      <a:pt x="3488" y="9047"/>
                    </a:lnTo>
                    <a:lnTo>
                      <a:pt x="2780" y="9124"/>
                    </a:lnTo>
                    <a:lnTo>
                      <a:pt x="2346" y="9178"/>
                    </a:lnTo>
                    <a:lnTo>
                      <a:pt x="1899" y="9246"/>
                    </a:lnTo>
                    <a:lnTo>
                      <a:pt x="1465" y="9341"/>
                    </a:lnTo>
                    <a:lnTo>
                      <a:pt x="1031" y="9436"/>
                    </a:lnTo>
                    <a:lnTo>
                      <a:pt x="597" y="9571"/>
                    </a:lnTo>
                    <a:lnTo>
                      <a:pt x="512" y="9598"/>
                    </a:lnTo>
                    <a:lnTo>
                      <a:pt x="512" y="9598"/>
                    </a:lnTo>
                    <a:lnTo>
                      <a:pt x="530" y="9341"/>
                    </a:lnTo>
                    <a:lnTo>
                      <a:pt x="570" y="8731"/>
                    </a:lnTo>
                    <a:lnTo>
                      <a:pt x="584" y="8419"/>
                    </a:lnTo>
                    <a:lnTo>
                      <a:pt x="597" y="8121"/>
                    </a:lnTo>
                    <a:lnTo>
                      <a:pt x="611" y="7497"/>
                    </a:lnTo>
                    <a:lnTo>
                      <a:pt x="624" y="6887"/>
                    </a:lnTo>
                    <a:lnTo>
                      <a:pt x="624" y="6277"/>
                    </a:lnTo>
                    <a:lnTo>
                      <a:pt x="597" y="5667"/>
                    </a:lnTo>
                    <a:lnTo>
                      <a:pt x="584" y="5057"/>
                    </a:lnTo>
                    <a:lnTo>
                      <a:pt x="543" y="4433"/>
                    </a:lnTo>
                    <a:lnTo>
                      <a:pt x="502" y="3823"/>
                    </a:lnTo>
                    <a:lnTo>
                      <a:pt x="448" y="3213"/>
                    </a:lnTo>
                    <a:lnTo>
                      <a:pt x="380" y="2617"/>
                    </a:lnTo>
                    <a:lnTo>
                      <a:pt x="299" y="2007"/>
                    </a:lnTo>
                    <a:lnTo>
                      <a:pt x="218" y="1397"/>
                    </a:lnTo>
                    <a:lnTo>
                      <a:pt x="123" y="800"/>
                    </a:lnTo>
                    <a:lnTo>
                      <a:pt x="14" y="190"/>
                    </a:lnTo>
                    <a:lnTo>
                      <a:pt x="96" y="1410"/>
                    </a:lnTo>
                    <a:lnTo>
                      <a:pt x="177" y="2630"/>
                    </a:lnTo>
                    <a:lnTo>
                      <a:pt x="204" y="3240"/>
                    </a:lnTo>
                    <a:lnTo>
                      <a:pt x="231" y="3850"/>
                    </a:lnTo>
                    <a:lnTo>
                      <a:pt x="245" y="4447"/>
                    </a:lnTo>
                    <a:lnTo>
                      <a:pt x="245" y="5057"/>
                    </a:lnTo>
                    <a:lnTo>
                      <a:pt x="245" y="5667"/>
                    </a:lnTo>
                    <a:lnTo>
                      <a:pt x="245" y="6277"/>
                    </a:lnTo>
                    <a:lnTo>
                      <a:pt x="204" y="7497"/>
                    </a:lnTo>
                    <a:lnTo>
                      <a:pt x="177" y="8094"/>
                    </a:lnTo>
                    <a:lnTo>
                      <a:pt x="150" y="8406"/>
                    </a:lnTo>
                    <a:lnTo>
                      <a:pt x="136" y="8704"/>
                    </a:lnTo>
                    <a:lnTo>
                      <a:pt x="82" y="9314"/>
                    </a:lnTo>
                    <a:lnTo>
                      <a:pt x="28" y="9910"/>
                    </a:lnTo>
                    <a:lnTo>
                      <a:pt x="1" y="10276"/>
                    </a:lnTo>
                    <a:lnTo>
                      <a:pt x="340" y="10141"/>
                    </a:lnTo>
                    <a:lnTo>
                      <a:pt x="746" y="10005"/>
                    </a:lnTo>
                    <a:lnTo>
                      <a:pt x="1140" y="9883"/>
                    </a:lnTo>
                    <a:lnTo>
                      <a:pt x="1560" y="9788"/>
                    </a:lnTo>
                    <a:lnTo>
                      <a:pt x="1980" y="9707"/>
                    </a:lnTo>
                    <a:lnTo>
                      <a:pt x="2400" y="9639"/>
                    </a:lnTo>
                    <a:lnTo>
                      <a:pt x="2834" y="9571"/>
                    </a:lnTo>
                    <a:lnTo>
                      <a:pt x="3702" y="9476"/>
                    </a:lnTo>
                    <a:lnTo>
                      <a:pt x="3851" y="9449"/>
                    </a:lnTo>
                    <a:lnTo>
                      <a:pt x="3892" y="9314"/>
                    </a:lnTo>
                    <a:lnTo>
                      <a:pt x="3946" y="9002"/>
                    </a:lnTo>
                    <a:lnTo>
                      <a:pt x="4000" y="8717"/>
                    </a:lnTo>
                    <a:lnTo>
                      <a:pt x="4027" y="8419"/>
                    </a:lnTo>
                    <a:lnTo>
                      <a:pt x="4054" y="8121"/>
                    </a:lnTo>
                    <a:lnTo>
                      <a:pt x="4095" y="7538"/>
                    </a:lnTo>
                    <a:lnTo>
                      <a:pt x="4122" y="6955"/>
                    </a:lnTo>
                    <a:lnTo>
                      <a:pt x="4136" y="6386"/>
                    </a:lnTo>
                    <a:lnTo>
                      <a:pt x="4149" y="5803"/>
                    </a:lnTo>
                    <a:lnTo>
                      <a:pt x="4136" y="4637"/>
                    </a:lnTo>
                    <a:lnTo>
                      <a:pt x="4122" y="4054"/>
                    </a:lnTo>
                    <a:lnTo>
                      <a:pt x="4109" y="3471"/>
                    </a:lnTo>
                    <a:lnTo>
                      <a:pt x="4081" y="2901"/>
                    </a:lnTo>
                    <a:lnTo>
                      <a:pt x="4054" y="2319"/>
                    </a:lnTo>
                    <a:lnTo>
                      <a:pt x="4014" y="1736"/>
                    </a:lnTo>
                    <a:lnTo>
                      <a:pt x="3973" y="1153"/>
                    </a:lnTo>
                    <a:lnTo>
                      <a:pt x="3919" y="583"/>
                    </a:lnTo>
                    <a:lnTo>
                      <a:pt x="3865" y="0"/>
                    </a:lnTo>
                    <a:close/>
                  </a:path>
                </a:pathLst>
              </a:custGeom>
              <a:solidFill>
                <a:srgbClr val="1E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80"/>
              <p:cNvSpPr/>
              <p:nvPr/>
            </p:nvSpPr>
            <p:spPr>
              <a:xfrm>
                <a:off x="2354687" y="1370684"/>
                <a:ext cx="417140" cy="779877"/>
              </a:xfrm>
              <a:custGeom>
                <a:rect b="b" l="l" r="r" t="t"/>
                <a:pathLst>
                  <a:path extrusionOk="0" h="36726" w="19644">
                    <a:moveTo>
                      <a:pt x="9734" y="1"/>
                    </a:moveTo>
                    <a:lnTo>
                      <a:pt x="9476" y="14"/>
                    </a:lnTo>
                    <a:lnTo>
                      <a:pt x="9205" y="41"/>
                    </a:lnTo>
                    <a:lnTo>
                      <a:pt x="8948" y="82"/>
                    </a:lnTo>
                    <a:lnTo>
                      <a:pt x="8690" y="136"/>
                    </a:lnTo>
                    <a:lnTo>
                      <a:pt x="8446" y="190"/>
                    </a:lnTo>
                    <a:lnTo>
                      <a:pt x="8202" y="258"/>
                    </a:lnTo>
                    <a:lnTo>
                      <a:pt x="7971" y="339"/>
                    </a:lnTo>
                    <a:lnTo>
                      <a:pt x="7755" y="434"/>
                    </a:lnTo>
                    <a:lnTo>
                      <a:pt x="7538" y="529"/>
                    </a:lnTo>
                    <a:lnTo>
                      <a:pt x="7321" y="638"/>
                    </a:lnTo>
                    <a:lnTo>
                      <a:pt x="7131" y="760"/>
                    </a:lnTo>
                    <a:lnTo>
                      <a:pt x="6928" y="882"/>
                    </a:lnTo>
                    <a:lnTo>
                      <a:pt x="6738" y="1004"/>
                    </a:lnTo>
                    <a:lnTo>
                      <a:pt x="6562" y="1153"/>
                    </a:lnTo>
                    <a:lnTo>
                      <a:pt x="6385" y="1302"/>
                    </a:lnTo>
                    <a:lnTo>
                      <a:pt x="6223" y="1451"/>
                    </a:lnTo>
                    <a:lnTo>
                      <a:pt x="6060" y="1614"/>
                    </a:lnTo>
                    <a:lnTo>
                      <a:pt x="5897" y="1777"/>
                    </a:lnTo>
                    <a:lnTo>
                      <a:pt x="5748" y="1953"/>
                    </a:lnTo>
                    <a:lnTo>
                      <a:pt x="5599" y="2129"/>
                    </a:lnTo>
                    <a:lnTo>
                      <a:pt x="5463" y="2319"/>
                    </a:lnTo>
                    <a:lnTo>
                      <a:pt x="5206" y="2712"/>
                    </a:lnTo>
                    <a:lnTo>
                      <a:pt x="4975" y="3132"/>
                    </a:lnTo>
                    <a:lnTo>
                      <a:pt x="4759" y="3552"/>
                    </a:lnTo>
                    <a:lnTo>
                      <a:pt x="4569" y="4000"/>
                    </a:lnTo>
                    <a:lnTo>
                      <a:pt x="4406" y="4474"/>
                    </a:lnTo>
                    <a:lnTo>
                      <a:pt x="4243" y="4949"/>
                    </a:lnTo>
                    <a:lnTo>
                      <a:pt x="4121" y="5437"/>
                    </a:lnTo>
                    <a:lnTo>
                      <a:pt x="3999" y="5938"/>
                    </a:lnTo>
                    <a:lnTo>
                      <a:pt x="3904" y="6440"/>
                    </a:lnTo>
                    <a:lnTo>
                      <a:pt x="3823" y="6955"/>
                    </a:lnTo>
                    <a:lnTo>
                      <a:pt x="3769" y="7470"/>
                    </a:lnTo>
                    <a:lnTo>
                      <a:pt x="3715" y="7985"/>
                    </a:lnTo>
                    <a:lnTo>
                      <a:pt x="3688" y="8501"/>
                    </a:lnTo>
                    <a:lnTo>
                      <a:pt x="3660" y="9002"/>
                    </a:lnTo>
                    <a:lnTo>
                      <a:pt x="3647" y="9517"/>
                    </a:lnTo>
                    <a:lnTo>
                      <a:pt x="3660" y="10019"/>
                    </a:lnTo>
                    <a:lnTo>
                      <a:pt x="3674" y="10507"/>
                    </a:lnTo>
                    <a:lnTo>
                      <a:pt x="3701" y="10995"/>
                    </a:lnTo>
                    <a:lnTo>
                      <a:pt x="3742" y="11456"/>
                    </a:lnTo>
                    <a:lnTo>
                      <a:pt x="3782" y="11917"/>
                    </a:lnTo>
                    <a:lnTo>
                      <a:pt x="3837" y="12351"/>
                    </a:lnTo>
                    <a:lnTo>
                      <a:pt x="3891" y="12771"/>
                    </a:lnTo>
                    <a:lnTo>
                      <a:pt x="4013" y="13517"/>
                    </a:lnTo>
                    <a:lnTo>
                      <a:pt x="4094" y="13896"/>
                    </a:lnTo>
                    <a:lnTo>
                      <a:pt x="4176" y="14276"/>
                    </a:lnTo>
                    <a:lnTo>
                      <a:pt x="4257" y="14642"/>
                    </a:lnTo>
                    <a:lnTo>
                      <a:pt x="4365" y="15008"/>
                    </a:lnTo>
                    <a:lnTo>
                      <a:pt x="4474" y="15374"/>
                    </a:lnTo>
                    <a:lnTo>
                      <a:pt x="4596" y="15740"/>
                    </a:lnTo>
                    <a:lnTo>
                      <a:pt x="4731" y="16092"/>
                    </a:lnTo>
                    <a:lnTo>
                      <a:pt x="4867" y="16445"/>
                    </a:lnTo>
                    <a:lnTo>
                      <a:pt x="5030" y="16784"/>
                    </a:lnTo>
                    <a:lnTo>
                      <a:pt x="5192" y="17123"/>
                    </a:lnTo>
                    <a:lnTo>
                      <a:pt x="5382" y="17448"/>
                    </a:lnTo>
                    <a:lnTo>
                      <a:pt x="5585" y="17773"/>
                    </a:lnTo>
                    <a:lnTo>
                      <a:pt x="5789" y="18099"/>
                    </a:lnTo>
                    <a:lnTo>
                      <a:pt x="6019" y="18397"/>
                    </a:lnTo>
                    <a:lnTo>
                      <a:pt x="6250" y="18695"/>
                    </a:lnTo>
                    <a:lnTo>
                      <a:pt x="6480" y="18980"/>
                    </a:lnTo>
                    <a:lnTo>
                      <a:pt x="6711" y="19265"/>
                    </a:lnTo>
                    <a:lnTo>
                      <a:pt x="6968" y="19536"/>
                    </a:lnTo>
                    <a:lnTo>
                      <a:pt x="7226" y="19793"/>
                    </a:lnTo>
                    <a:lnTo>
                      <a:pt x="7497" y="20037"/>
                    </a:lnTo>
                    <a:lnTo>
                      <a:pt x="7795" y="20254"/>
                    </a:lnTo>
                    <a:lnTo>
                      <a:pt x="8093" y="20444"/>
                    </a:lnTo>
                    <a:lnTo>
                      <a:pt x="7890" y="21366"/>
                    </a:lnTo>
                    <a:lnTo>
                      <a:pt x="7687" y="22274"/>
                    </a:lnTo>
                    <a:lnTo>
                      <a:pt x="7470" y="23183"/>
                    </a:lnTo>
                    <a:lnTo>
                      <a:pt x="7226" y="24091"/>
                    </a:lnTo>
                    <a:lnTo>
                      <a:pt x="7172" y="24267"/>
                    </a:lnTo>
                    <a:lnTo>
                      <a:pt x="7117" y="24443"/>
                    </a:lnTo>
                    <a:lnTo>
                      <a:pt x="7050" y="24606"/>
                    </a:lnTo>
                    <a:lnTo>
                      <a:pt x="6982" y="24755"/>
                    </a:lnTo>
                    <a:lnTo>
                      <a:pt x="6900" y="24904"/>
                    </a:lnTo>
                    <a:lnTo>
                      <a:pt x="6819" y="25040"/>
                    </a:lnTo>
                    <a:lnTo>
                      <a:pt x="6738" y="25162"/>
                    </a:lnTo>
                    <a:lnTo>
                      <a:pt x="6643" y="25284"/>
                    </a:lnTo>
                    <a:lnTo>
                      <a:pt x="6548" y="25392"/>
                    </a:lnTo>
                    <a:lnTo>
                      <a:pt x="6440" y="25501"/>
                    </a:lnTo>
                    <a:lnTo>
                      <a:pt x="6223" y="25691"/>
                    </a:lnTo>
                    <a:lnTo>
                      <a:pt x="5979" y="25867"/>
                    </a:lnTo>
                    <a:lnTo>
                      <a:pt x="5721" y="26016"/>
                    </a:lnTo>
                    <a:lnTo>
                      <a:pt x="5450" y="26138"/>
                    </a:lnTo>
                    <a:lnTo>
                      <a:pt x="5179" y="26260"/>
                    </a:lnTo>
                    <a:lnTo>
                      <a:pt x="4881" y="26368"/>
                    </a:lnTo>
                    <a:lnTo>
                      <a:pt x="4569" y="26463"/>
                    </a:lnTo>
                    <a:lnTo>
                      <a:pt x="3918" y="26653"/>
                    </a:lnTo>
                    <a:lnTo>
                      <a:pt x="3240" y="26843"/>
                    </a:lnTo>
                    <a:lnTo>
                      <a:pt x="2589" y="26992"/>
                    </a:lnTo>
                    <a:lnTo>
                      <a:pt x="1722" y="27209"/>
                    </a:lnTo>
                    <a:lnTo>
                      <a:pt x="1274" y="27331"/>
                    </a:lnTo>
                    <a:lnTo>
                      <a:pt x="868" y="27453"/>
                    </a:lnTo>
                    <a:lnTo>
                      <a:pt x="515" y="27575"/>
                    </a:lnTo>
                    <a:lnTo>
                      <a:pt x="380" y="27629"/>
                    </a:lnTo>
                    <a:lnTo>
                      <a:pt x="258" y="27683"/>
                    </a:lnTo>
                    <a:lnTo>
                      <a:pt x="163" y="27765"/>
                    </a:lnTo>
                    <a:lnTo>
                      <a:pt x="81" y="27846"/>
                    </a:lnTo>
                    <a:lnTo>
                      <a:pt x="27" y="27941"/>
                    </a:lnTo>
                    <a:lnTo>
                      <a:pt x="0" y="28036"/>
                    </a:lnTo>
                    <a:lnTo>
                      <a:pt x="0" y="28131"/>
                    </a:lnTo>
                    <a:lnTo>
                      <a:pt x="0" y="28239"/>
                    </a:lnTo>
                    <a:lnTo>
                      <a:pt x="27" y="28348"/>
                    </a:lnTo>
                    <a:lnTo>
                      <a:pt x="54" y="28470"/>
                    </a:lnTo>
                    <a:lnTo>
                      <a:pt x="149" y="28714"/>
                    </a:lnTo>
                    <a:lnTo>
                      <a:pt x="271" y="28971"/>
                    </a:lnTo>
                    <a:lnTo>
                      <a:pt x="393" y="29242"/>
                    </a:lnTo>
                    <a:lnTo>
                      <a:pt x="488" y="29527"/>
                    </a:lnTo>
                    <a:lnTo>
                      <a:pt x="542" y="29717"/>
                    </a:lnTo>
                    <a:lnTo>
                      <a:pt x="597" y="29893"/>
                    </a:lnTo>
                    <a:lnTo>
                      <a:pt x="678" y="30069"/>
                    </a:lnTo>
                    <a:lnTo>
                      <a:pt x="759" y="30246"/>
                    </a:lnTo>
                    <a:lnTo>
                      <a:pt x="854" y="30408"/>
                    </a:lnTo>
                    <a:lnTo>
                      <a:pt x="963" y="30585"/>
                    </a:lnTo>
                    <a:lnTo>
                      <a:pt x="1193" y="30896"/>
                    </a:lnTo>
                    <a:lnTo>
                      <a:pt x="1451" y="31195"/>
                    </a:lnTo>
                    <a:lnTo>
                      <a:pt x="1722" y="31479"/>
                    </a:lnTo>
                    <a:lnTo>
                      <a:pt x="1993" y="31737"/>
                    </a:lnTo>
                    <a:lnTo>
                      <a:pt x="2251" y="31981"/>
                    </a:lnTo>
                    <a:lnTo>
                      <a:pt x="2535" y="32238"/>
                    </a:lnTo>
                    <a:lnTo>
                      <a:pt x="2820" y="32523"/>
                    </a:lnTo>
                    <a:lnTo>
                      <a:pt x="3376" y="33093"/>
                    </a:lnTo>
                    <a:lnTo>
                      <a:pt x="3647" y="33377"/>
                    </a:lnTo>
                    <a:lnTo>
                      <a:pt x="3945" y="33662"/>
                    </a:lnTo>
                    <a:lnTo>
                      <a:pt x="4243" y="33933"/>
                    </a:lnTo>
                    <a:lnTo>
                      <a:pt x="4555" y="34204"/>
                    </a:lnTo>
                    <a:lnTo>
                      <a:pt x="4826" y="34394"/>
                    </a:lnTo>
                    <a:lnTo>
                      <a:pt x="5111" y="34597"/>
                    </a:lnTo>
                    <a:lnTo>
                      <a:pt x="5396" y="34774"/>
                    </a:lnTo>
                    <a:lnTo>
                      <a:pt x="5694" y="34963"/>
                    </a:lnTo>
                    <a:lnTo>
                      <a:pt x="6006" y="35126"/>
                    </a:lnTo>
                    <a:lnTo>
                      <a:pt x="6318" y="35302"/>
                    </a:lnTo>
                    <a:lnTo>
                      <a:pt x="6629" y="35451"/>
                    </a:lnTo>
                    <a:lnTo>
                      <a:pt x="6955" y="35614"/>
                    </a:lnTo>
                    <a:lnTo>
                      <a:pt x="7280" y="35750"/>
                    </a:lnTo>
                    <a:lnTo>
                      <a:pt x="7619" y="35885"/>
                    </a:lnTo>
                    <a:lnTo>
                      <a:pt x="7944" y="36007"/>
                    </a:lnTo>
                    <a:lnTo>
                      <a:pt x="8283" y="36129"/>
                    </a:lnTo>
                    <a:lnTo>
                      <a:pt x="8636" y="36238"/>
                    </a:lnTo>
                    <a:lnTo>
                      <a:pt x="8975" y="36333"/>
                    </a:lnTo>
                    <a:lnTo>
                      <a:pt x="9327" y="36428"/>
                    </a:lnTo>
                    <a:lnTo>
                      <a:pt x="9666" y="36495"/>
                    </a:lnTo>
                    <a:lnTo>
                      <a:pt x="10019" y="36563"/>
                    </a:lnTo>
                    <a:lnTo>
                      <a:pt x="10371" y="36617"/>
                    </a:lnTo>
                    <a:lnTo>
                      <a:pt x="10724" y="36658"/>
                    </a:lnTo>
                    <a:lnTo>
                      <a:pt x="11076" y="36699"/>
                    </a:lnTo>
                    <a:lnTo>
                      <a:pt x="11428" y="36712"/>
                    </a:lnTo>
                    <a:lnTo>
                      <a:pt x="11781" y="36726"/>
                    </a:lnTo>
                    <a:lnTo>
                      <a:pt x="12133" y="36712"/>
                    </a:lnTo>
                    <a:lnTo>
                      <a:pt x="12486" y="36699"/>
                    </a:lnTo>
                    <a:lnTo>
                      <a:pt x="12838" y="36672"/>
                    </a:lnTo>
                    <a:lnTo>
                      <a:pt x="13177" y="36617"/>
                    </a:lnTo>
                    <a:lnTo>
                      <a:pt x="13530" y="36563"/>
                    </a:lnTo>
                    <a:lnTo>
                      <a:pt x="13869" y="36482"/>
                    </a:lnTo>
                    <a:lnTo>
                      <a:pt x="14208" y="36400"/>
                    </a:lnTo>
                    <a:lnTo>
                      <a:pt x="14547" y="36292"/>
                    </a:lnTo>
                    <a:lnTo>
                      <a:pt x="14872" y="36170"/>
                    </a:lnTo>
                    <a:lnTo>
                      <a:pt x="15197" y="36034"/>
                    </a:lnTo>
                    <a:lnTo>
                      <a:pt x="15482" y="35899"/>
                    </a:lnTo>
                    <a:lnTo>
                      <a:pt x="15753" y="35763"/>
                    </a:lnTo>
                    <a:lnTo>
                      <a:pt x="16011" y="35614"/>
                    </a:lnTo>
                    <a:lnTo>
                      <a:pt x="16268" y="35465"/>
                    </a:lnTo>
                    <a:lnTo>
                      <a:pt x="16512" y="35302"/>
                    </a:lnTo>
                    <a:lnTo>
                      <a:pt x="16743" y="35126"/>
                    </a:lnTo>
                    <a:lnTo>
                      <a:pt x="16973" y="34950"/>
                    </a:lnTo>
                    <a:lnTo>
                      <a:pt x="17190" y="34774"/>
                    </a:lnTo>
                    <a:lnTo>
                      <a:pt x="17393" y="34584"/>
                    </a:lnTo>
                    <a:lnTo>
                      <a:pt x="17583" y="34394"/>
                    </a:lnTo>
                    <a:lnTo>
                      <a:pt x="17773" y="34191"/>
                    </a:lnTo>
                    <a:lnTo>
                      <a:pt x="17949" y="33987"/>
                    </a:lnTo>
                    <a:lnTo>
                      <a:pt x="18112" y="33770"/>
                    </a:lnTo>
                    <a:lnTo>
                      <a:pt x="18275" y="33553"/>
                    </a:lnTo>
                    <a:lnTo>
                      <a:pt x="18424" y="33337"/>
                    </a:lnTo>
                    <a:lnTo>
                      <a:pt x="18573" y="33106"/>
                    </a:lnTo>
                    <a:lnTo>
                      <a:pt x="18695" y="32876"/>
                    </a:lnTo>
                    <a:lnTo>
                      <a:pt x="18817" y="32645"/>
                    </a:lnTo>
                    <a:lnTo>
                      <a:pt x="18939" y="32401"/>
                    </a:lnTo>
                    <a:lnTo>
                      <a:pt x="19047" y="32157"/>
                    </a:lnTo>
                    <a:lnTo>
                      <a:pt x="19142" y="31900"/>
                    </a:lnTo>
                    <a:lnTo>
                      <a:pt x="19224" y="31642"/>
                    </a:lnTo>
                    <a:lnTo>
                      <a:pt x="19305" y="31384"/>
                    </a:lnTo>
                    <a:lnTo>
                      <a:pt x="19373" y="31127"/>
                    </a:lnTo>
                    <a:lnTo>
                      <a:pt x="19441" y="30856"/>
                    </a:lnTo>
                    <a:lnTo>
                      <a:pt x="19495" y="30585"/>
                    </a:lnTo>
                    <a:lnTo>
                      <a:pt x="19535" y="30313"/>
                    </a:lnTo>
                    <a:lnTo>
                      <a:pt x="19576" y="30042"/>
                    </a:lnTo>
                    <a:lnTo>
                      <a:pt x="19603" y="29771"/>
                    </a:lnTo>
                    <a:lnTo>
                      <a:pt x="19630" y="29486"/>
                    </a:lnTo>
                    <a:lnTo>
                      <a:pt x="19630" y="29202"/>
                    </a:lnTo>
                    <a:lnTo>
                      <a:pt x="19644" y="28917"/>
                    </a:lnTo>
                    <a:lnTo>
                      <a:pt x="19251" y="28307"/>
                    </a:lnTo>
                    <a:lnTo>
                      <a:pt x="18519" y="28158"/>
                    </a:lnTo>
                    <a:lnTo>
                      <a:pt x="18112" y="28077"/>
                    </a:lnTo>
                    <a:lnTo>
                      <a:pt x="17678" y="27968"/>
                    </a:lnTo>
                    <a:lnTo>
                      <a:pt x="17244" y="27860"/>
                    </a:lnTo>
                    <a:lnTo>
                      <a:pt x="16797" y="27724"/>
                    </a:lnTo>
                    <a:lnTo>
                      <a:pt x="16350" y="27575"/>
                    </a:lnTo>
                    <a:lnTo>
                      <a:pt x="15916" y="27399"/>
                    </a:lnTo>
                    <a:lnTo>
                      <a:pt x="15495" y="27209"/>
                    </a:lnTo>
                    <a:lnTo>
                      <a:pt x="15292" y="27114"/>
                    </a:lnTo>
                    <a:lnTo>
                      <a:pt x="15102" y="27006"/>
                    </a:lnTo>
                    <a:lnTo>
                      <a:pt x="14913" y="26884"/>
                    </a:lnTo>
                    <a:lnTo>
                      <a:pt x="14736" y="26775"/>
                    </a:lnTo>
                    <a:lnTo>
                      <a:pt x="14574" y="26640"/>
                    </a:lnTo>
                    <a:lnTo>
                      <a:pt x="14425" y="26518"/>
                    </a:lnTo>
                    <a:lnTo>
                      <a:pt x="14275" y="26382"/>
                    </a:lnTo>
                    <a:lnTo>
                      <a:pt x="14140" y="26233"/>
                    </a:lnTo>
                    <a:lnTo>
                      <a:pt x="14031" y="26084"/>
                    </a:lnTo>
                    <a:lnTo>
                      <a:pt x="13923" y="25921"/>
                    </a:lnTo>
                    <a:lnTo>
                      <a:pt x="13828" y="25772"/>
                    </a:lnTo>
                    <a:lnTo>
                      <a:pt x="13760" y="25596"/>
                    </a:lnTo>
                    <a:lnTo>
                      <a:pt x="13706" y="25419"/>
                    </a:lnTo>
                    <a:lnTo>
                      <a:pt x="13665" y="25243"/>
                    </a:lnTo>
                    <a:lnTo>
                      <a:pt x="13625" y="24945"/>
                    </a:lnTo>
                    <a:lnTo>
                      <a:pt x="13598" y="24525"/>
                    </a:lnTo>
                    <a:lnTo>
                      <a:pt x="13530" y="23467"/>
                    </a:lnTo>
                    <a:lnTo>
                      <a:pt x="13462" y="22220"/>
                    </a:lnTo>
                    <a:lnTo>
                      <a:pt x="13421" y="21014"/>
                    </a:lnTo>
                    <a:lnTo>
                      <a:pt x="13638" y="20919"/>
                    </a:lnTo>
                    <a:lnTo>
                      <a:pt x="13869" y="20810"/>
                    </a:lnTo>
                    <a:lnTo>
                      <a:pt x="14086" y="20688"/>
                    </a:lnTo>
                    <a:lnTo>
                      <a:pt x="14316" y="20566"/>
                    </a:lnTo>
                    <a:lnTo>
                      <a:pt x="14750" y="20295"/>
                    </a:lnTo>
                    <a:lnTo>
                      <a:pt x="15170" y="19997"/>
                    </a:lnTo>
                    <a:lnTo>
                      <a:pt x="15563" y="19685"/>
                    </a:lnTo>
                    <a:lnTo>
                      <a:pt x="15929" y="19360"/>
                    </a:lnTo>
                    <a:lnTo>
                      <a:pt x="16255" y="19048"/>
                    </a:lnTo>
                    <a:lnTo>
                      <a:pt x="16539" y="18750"/>
                    </a:lnTo>
                    <a:lnTo>
                      <a:pt x="16688" y="18546"/>
                    </a:lnTo>
                    <a:lnTo>
                      <a:pt x="16824" y="18343"/>
                    </a:lnTo>
                    <a:lnTo>
                      <a:pt x="16933" y="18139"/>
                    </a:lnTo>
                    <a:lnTo>
                      <a:pt x="17000" y="17923"/>
                    </a:lnTo>
                    <a:lnTo>
                      <a:pt x="17068" y="17706"/>
                    </a:lnTo>
                    <a:lnTo>
                      <a:pt x="17109" y="17475"/>
                    </a:lnTo>
                    <a:lnTo>
                      <a:pt x="17136" y="17245"/>
                    </a:lnTo>
                    <a:lnTo>
                      <a:pt x="17136" y="17014"/>
                    </a:lnTo>
                    <a:lnTo>
                      <a:pt x="17136" y="16784"/>
                    </a:lnTo>
                    <a:lnTo>
                      <a:pt x="17136" y="16553"/>
                    </a:lnTo>
                    <a:lnTo>
                      <a:pt x="17109" y="16079"/>
                    </a:lnTo>
                    <a:lnTo>
                      <a:pt x="17068" y="15604"/>
                    </a:lnTo>
                    <a:lnTo>
                      <a:pt x="17055" y="15130"/>
                    </a:lnTo>
                    <a:lnTo>
                      <a:pt x="17068" y="14140"/>
                    </a:lnTo>
                    <a:lnTo>
                      <a:pt x="17082" y="13652"/>
                    </a:lnTo>
                    <a:lnTo>
                      <a:pt x="17109" y="13178"/>
                    </a:lnTo>
                    <a:lnTo>
                      <a:pt x="17149" y="12690"/>
                    </a:lnTo>
                    <a:lnTo>
                      <a:pt x="17204" y="12202"/>
                    </a:lnTo>
                    <a:lnTo>
                      <a:pt x="17258" y="11714"/>
                    </a:lnTo>
                    <a:lnTo>
                      <a:pt x="17339" y="11212"/>
                    </a:lnTo>
                    <a:lnTo>
                      <a:pt x="17515" y="10290"/>
                    </a:lnTo>
                    <a:lnTo>
                      <a:pt x="17692" y="9341"/>
                    </a:lnTo>
                    <a:lnTo>
                      <a:pt x="17759" y="8867"/>
                    </a:lnTo>
                    <a:lnTo>
                      <a:pt x="17827" y="8379"/>
                    </a:lnTo>
                    <a:lnTo>
                      <a:pt x="17881" y="7891"/>
                    </a:lnTo>
                    <a:lnTo>
                      <a:pt x="17922" y="7416"/>
                    </a:lnTo>
                    <a:lnTo>
                      <a:pt x="17936" y="6928"/>
                    </a:lnTo>
                    <a:lnTo>
                      <a:pt x="17922" y="6440"/>
                    </a:lnTo>
                    <a:lnTo>
                      <a:pt x="17895" y="5966"/>
                    </a:lnTo>
                    <a:lnTo>
                      <a:pt x="17841" y="5491"/>
                    </a:lnTo>
                    <a:lnTo>
                      <a:pt x="17800" y="5261"/>
                    </a:lnTo>
                    <a:lnTo>
                      <a:pt x="17759" y="5030"/>
                    </a:lnTo>
                    <a:lnTo>
                      <a:pt x="17705" y="4800"/>
                    </a:lnTo>
                    <a:lnTo>
                      <a:pt x="17637" y="4569"/>
                    </a:lnTo>
                    <a:lnTo>
                      <a:pt x="17556" y="4352"/>
                    </a:lnTo>
                    <a:lnTo>
                      <a:pt x="17475" y="4122"/>
                    </a:lnTo>
                    <a:lnTo>
                      <a:pt x="17380" y="3905"/>
                    </a:lnTo>
                    <a:lnTo>
                      <a:pt x="17285" y="3688"/>
                    </a:lnTo>
                    <a:lnTo>
                      <a:pt x="17163" y="3444"/>
                    </a:lnTo>
                    <a:lnTo>
                      <a:pt x="17014" y="3214"/>
                    </a:lnTo>
                    <a:lnTo>
                      <a:pt x="16865" y="2983"/>
                    </a:lnTo>
                    <a:lnTo>
                      <a:pt x="16702" y="2766"/>
                    </a:lnTo>
                    <a:lnTo>
                      <a:pt x="16526" y="2563"/>
                    </a:lnTo>
                    <a:lnTo>
                      <a:pt x="16336" y="2359"/>
                    </a:lnTo>
                    <a:lnTo>
                      <a:pt x="16133" y="2156"/>
                    </a:lnTo>
                    <a:lnTo>
                      <a:pt x="15916" y="1980"/>
                    </a:lnTo>
                    <a:lnTo>
                      <a:pt x="15699" y="1804"/>
                    </a:lnTo>
                    <a:lnTo>
                      <a:pt x="15468" y="1627"/>
                    </a:lnTo>
                    <a:lnTo>
                      <a:pt x="15224" y="1478"/>
                    </a:lnTo>
                    <a:lnTo>
                      <a:pt x="14980" y="1316"/>
                    </a:lnTo>
                    <a:lnTo>
                      <a:pt x="14736" y="1180"/>
                    </a:lnTo>
                    <a:lnTo>
                      <a:pt x="14465" y="1044"/>
                    </a:lnTo>
                    <a:lnTo>
                      <a:pt x="14208" y="909"/>
                    </a:lnTo>
                    <a:lnTo>
                      <a:pt x="13936" y="800"/>
                    </a:lnTo>
                    <a:lnTo>
                      <a:pt x="13665" y="692"/>
                    </a:lnTo>
                    <a:lnTo>
                      <a:pt x="13381" y="584"/>
                    </a:lnTo>
                    <a:lnTo>
                      <a:pt x="13110" y="489"/>
                    </a:lnTo>
                    <a:lnTo>
                      <a:pt x="12825" y="407"/>
                    </a:lnTo>
                    <a:lnTo>
                      <a:pt x="12540" y="326"/>
                    </a:lnTo>
                    <a:lnTo>
                      <a:pt x="12255" y="258"/>
                    </a:lnTo>
                    <a:lnTo>
                      <a:pt x="11672" y="150"/>
                    </a:lnTo>
                    <a:lnTo>
                      <a:pt x="11103" y="68"/>
                    </a:lnTo>
                    <a:lnTo>
                      <a:pt x="10547" y="14"/>
                    </a:lnTo>
                    <a:lnTo>
                      <a:pt x="10005" y="1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80"/>
              <p:cNvSpPr/>
              <p:nvPr/>
            </p:nvSpPr>
            <p:spPr>
              <a:xfrm>
                <a:off x="2383183" y="1391133"/>
                <a:ext cx="112864" cy="231185"/>
              </a:xfrm>
              <a:custGeom>
                <a:rect b="b" l="l" r="r" t="t"/>
                <a:pathLst>
                  <a:path extrusionOk="0" h="10887" w="5315">
                    <a:moveTo>
                      <a:pt x="2129" y="0"/>
                    </a:moveTo>
                    <a:lnTo>
                      <a:pt x="1857" y="27"/>
                    </a:lnTo>
                    <a:lnTo>
                      <a:pt x="1613" y="68"/>
                    </a:lnTo>
                    <a:lnTo>
                      <a:pt x="1383" y="136"/>
                    </a:lnTo>
                    <a:lnTo>
                      <a:pt x="1180" y="217"/>
                    </a:lnTo>
                    <a:lnTo>
                      <a:pt x="1098" y="258"/>
                    </a:lnTo>
                    <a:lnTo>
                      <a:pt x="1017" y="312"/>
                    </a:lnTo>
                    <a:lnTo>
                      <a:pt x="949" y="366"/>
                    </a:lnTo>
                    <a:lnTo>
                      <a:pt x="895" y="434"/>
                    </a:lnTo>
                    <a:lnTo>
                      <a:pt x="583" y="786"/>
                    </a:lnTo>
                    <a:lnTo>
                      <a:pt x="339" y="1071"/>
                    </a:lnTo>
                    <a:lnTo>
                      <a:pt x="176" y="1329"/>
                    </a:lnTo>
                    <a:lnTo>
                      <a:pt x="122" y="1437"/>
                    </a:lnTo>
                    <a:lnTo>
                      <a:pt x="68" y="1546"/>
                    </a:lnTo>
                    <a:lnTo>
                      <a:pt x="41" y="1640"/>
                    </a:lnTo>
                    <a:lnTo>
                      <a:pt x="14" y="1722"/>
                    </a:lnTo>
                    <a:lnTo>
                      <a:pt x="0" y="1803"/>
                    </a:lnTo>
                    <a:lnTo>
                      <a:pt x="0" y="1884"/>
                    </a:lnTo>
                    <a:lnTo>
                      <a:pt x="14" y="1966"/>
                    </a:lnTo>
                    <a:lnTo>
                      <a:pt x="27" y="2034"/>
                    </a:lnTo>
                    <a:lnTo>
                      <a:pt x="82" y="2183"/>
                    </a:lnTo>
                    <a:lnTo>
                      <a:pt x="149" y="2332"/>
                    </a:lnTo>
                    <a:lnTo>
                      <a:pt x="244" y="2481"/>
                    </a:lnTo>
                    <a:lnTo>
                      <a:pt x="339" y="2657"/>
                    </a:lnTo>
                    <a:lnTo>
                      <a:pt x="434" y="2861"/>
                    </a:lnTo>
                    <a:lnTo>
                      <a:pt x="515" y="3105"/>
                    </a:lnTo>
                    <a:lnTo>
                      <a:pt x="597" y="3389"/>
                    </a:lnTo>
                    <a:lnTo>
                      <a:pt x="624" y="3538"/>
                    </a:lnTo>
                    <a:lnTo>
                      <a:pt x="637" y="3715"/>
                    </a:lnTo>
                    <a:lnTo>
                      <a:pt x="651" y="3904"/>
                    </a:lnTo>
                    <a:lnTo>
                      <a:pt x="664" y="4108"/>
                    </a:lnTo>
                    <a:lnTo>
                      <a:pt x="664" y="5369"/>
                    </a:lnTo>
                    <a:lnTo>
                      <a:pt x="1180" y="10249"/>
                    </a:lnTo>
                    <a:lnTo>
                      <a:pt x="1247" y="10317"/>
                    </a:lnTo>
                    <a:lnTo>
                      <a:pt x="1329" y="10385"/>
                    </a:lnTo>
                    <a:lnTo>
                      <a:pt x="1532" y="10507"/>
                    </a:lnTo>
                    <a:lnTo>
                      <a:pt x="1749" y="10615"/>
                    </a:lnTo>
                    <a:lnTo>
                      <a:pt x="2007" y="10723"/>
                    </a:lnTo>
                    <a:lnTo>
                      <a:pt x="2251" y="10805"/>
                    </a:lnTo>
                    <a:lnTo>
                      <a:pt x="2508" y="10859"/>
                    </a:lnTo>
                    <a:lnTo>
                      <a:pt x="2752" y="10886"/>
                    </a:lnTo>
                    <a:lnTo>
                      <a:pt x="2956" y="10886"/>
                    </a:lnTo>
                    <a:lnTo>
                      <a:pt x="3078" y="10859"/>
                    </a:lnTo>
                    <a:lnTo>
                      <a:pt x="3200" y="10818"/>
                    </a:lnTo>
                    <a:lnTo>
                      <a:pt x="3295" y="10764"/>
                    </a:lnTo>
                    <a:lnTo>
                      <a:pt x="3389" y="10696"/>
                    </a:lnTo>
                    <a:lnTo>
                      <a:pt x="3484" y="10601"/>
                    </a:lnTo>
                    <a:lnTo>
                      <a:pt x="3552" y="10507"/>
                    </a:lnTo>
                    <a:lnTo>
                      <a:pt x="3633" y="10398"/>
                    </a:lnTo>
                    <a:lnTo>
                      <a:pt x="3688" y="10276"/>
                    </a:lnTo>
                    <a:lnTo>
                      <a:pt x="3742" y="10141"/>
                    </a:lnTo>
                    <a:lnTo>
                      <a:pt x="3796" y="10005"/>
                    </a:lnTo>
                    <a:lnTo>
                      <a:pt x="3864" y="9707"/>
                    </a:lnTo>
                    <a:lnTo>
                      <a:pt x="3918" y="9368"/>
                    </a:lnTo>
                    <a:lnTo>
                      <a:pt x="3945" y="9029"/>
                    </a:lnTo>
                    <a:lnTo>
                      <a:pt x="3945" y="8676"/>
                    </a:lnTo>
                    <a:lnTo>
                      <a:pt x="3945" y="8310"/>
                    </a:lnTo>
                    <a:lnTo>
                      <a:pt x="3932" y="7958"/>
                    </a:lnTo>
                    <a:lnTo>
                      <a:pt x="3905" y="7619"/>
                    </a:lnTo>
                    <a:lnTo>
                      <a:pt x="3837" y="6995"/>
                    </a:lnTo>
                    <a:lnTo>
                      <a:pt x="3755" y="6521"/>
                    </a:lnTo>
                    <a:lnTo>
                      <a:pt x="3918" y="6602"/>
                    </a:lnTo>
                    <a:lnTo>
                      <a:pt x="4067" y="6670"/>
                    </a:lnTo>
                    <a:lnTo>
                      <a:pt x="4203" y="6724"/>
                    </a:lnTo>
                    <a:lnTo>
                      <a:pt x="4325" y="6751"/>
                    </a:lnTo>
                    <a:lnTo>
                      <a:pt x="4433" y="6778"/>
                    </a:lnTo>
                    <a:lnTo>
                      <a:pt x="4637" y="6778"/>
                    </a:lnTo>
                    <a:lnTo>
                      <a:pt x="4732" y="6751"/>
                    </a:lnTo>
                    <a:lnTo>
                      <a:pt x="4813" y="6724"/>
                    </a:lnTo>
                    <a:lnTo>
                      <a:pt x="4881" y="6684"/>
                    </a:lnTo>
                    <a:lnTo>
                      <a:pt x="4948" y="6629"/>
                    </a:lnTo>
                    <a:lnTo>
                      <a:pt x="5016" y="6562"/>
                    </a:lnTo>
                    <a:lnTo>
                      <a:pt x="5057" y="6494"/>
                    </a:lnTo>
                    <a:lnTo>
                      <a:pt x="5111" y="6412"/>
                    </a:lnTo>
                    <a:lnTo>
                      <a:pt x="5179" y="6223"/>
                    </a:lnTo>
                    <a:lnTo>
                      <a:pt x="5233" y="6019"/>
                    </a:lnTo>
                    <a:lnTo>
                      <a:pt x="5274" y="5789"/>
                    </a:lnTo>
                    <a:lnTo>
                      <a:pt x="5301" y="5545"/>
                    </a:lnTo>
                    <a:lnTo>
                      <a:pt x="5314" y="5301"/>
                    </a:lnTo>
                    <a:lnTo>
                      <a:pt x="5314" y="4799"/>
                    </a:lnTo>
                    <a:lnTo>
                      <a:pt x="5314" y="4338"/>
                    </a:lnTo>
                    <a:lnTo>
                      <a:pt x="5314" y="3389"/>
                    </a:lnTo>
                    <a:lnTo>
                      <a:pt x="5301" y="2833"/>
                    </a:lnTo>
                    <a:lnTo>
                      <a:pt x="5287" y="2535"/>
                    </a:lnTo>
                    <a:lnTo>
                      <a:pt x="5260" y="2251"/>
                    </a:lnTo>
                    <a:lnTo>
                      <a:pt x="5233" y="1966"/>
                    </a:lnTo>
                    <a:lnTo>
                      <a:pt x="5179" y="1695"/>
                    </a:lnTo>
                    <a:lnTo>
                      <a:pt x="5125" y="1437"/>
                    </a:lnTo>
                    <a:lnTo>
                      <a:pt x="5043" y="1180"/>
                    </a:lnTo>
                    <a:lnTo>
                      <a:pt x="4948" y="963"/>
                    </a:lnTo>
                    <a:lnTo>
                      <a:pt x="4840" y="759"/>
                    </a:lnTo>
                    <a:lnTo>
                      <a:pt x="4786" y="664"/>
                    </a:lnTo>
                    <a:lnTo>
                      <a:pt x="4718" y="569"/>
                    </a:lnTo>
                    <a:lnTo>
                      <a:pt x="4650" y="502"/>
                    </a:lnTo>
                    <a:lnTo>
                      <a:pt x="4569" y="434"/>
                    </a:lnTo>
                    <a:lnTo>
                      <a:pt x="4420" y="353"/>
                    </a:lnTo>
                    <a:lnTo>
                      <a:pt x="4230" y="271"/>
                    </a:lnTo>
                    <a:lnTo>
                      <a:pt x="4013" y="203"/>
                    </a:lnTo>
                    <a:lnTo>
                      <a:pt x="3783" y="136"/>
                    </a:lnTo>
                    <a:lnTo>
                      <a:pt x="3525" y="81"/>
                    </a:lnTo>
                    <a:lnTo>
                      <a:pt x="3254" y="41"/>
                    </a:lnTo>
                    <a:lnTo>
                      <a:pt x="2969" y="14"/>
                    </a:lnTo>
                    <a:lnTo>
                      <a:pt x="26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80"/>
              <p:cNvSpPr/>
              <p:nvPr/>
            </p:nvSpPr>
            <p:spPr>
              <a:xfrm>
                <a:off x="2434994" y="1288934"/>
                <a:ext cx="402764" cy="164975"/>
              </a:xfrm>
              <a:custGeom>
                <a:rect b="b" l="l" r="r" t="t"/>
                <a:pathLst>
                  <a:path extrusionOk="0" h="7769" w="18967">
                    <a:moveTo>
                      <a:pt x="17177" y="0"/>
                    </a:moveTo>
                    <a:lnTo>
                      <a:pt x="16472" y="434"/>
                    </a:lnTo>
                    <a:lnTo>
                      <a:pt x="15279" y="1139"/>
                    </a:lnTo>
                    <a:lnTo>
                      <a:pt x="14791" y="1370"/>
                    </a:lnTo>
                    <a:lnTo>
                      <a:pt x="14276" y="1587"/>
                    </a:lnTo>
                    <a:lnTo>
                      <a:pt x="13733" y="1790"/>
                    </a:lnTo>
                    <a:lnTo>
                      <a:pt x="13218" y="1966"/>
                    </a:lnTo>
                    <a:lnTo>
                      <a:pt x="12757" y="2102"/>
                    </a:lnTo>
                    <a:lnTo>
                      <a:pt x="12296" y="2224"/>
                    </a:lnTo>
                    <a:lnTo>
                      <a:pt x="11836" y="2332"/>
                    </a:lnTo>
                    <a:lnTo>
                      <a:pt x="11375" y="2427"/>
                    </a:lnTo>
                    <a:lnTo>
                      <a:pt x="10426" y="2590"/>
                    </a:lnTo>
                    <a:lnTo>
                      <a:pt x="9477" y="2739"/>
                    </a:lnTo>
                    <a:lnTo>
                      <a:pt x="8568" y="2902"/>
                    </a:lnTo>
                    <a:lnTo>
                      <a:pt x="7660" y="3051"/>
                    </a:lnTo>
                    <a:lnTo>
                      <a:pt x="6738" y="3159"/>
                    </a:lnTo>
                    <a:lnTo>
                      <a:pt x="5830" y="3268"/>
                    </a:lnTo>
                    <a:lnTo>
                      <a:pt x="4908" y="3349"/>
                    </a:lnTo>
                    <a:lnTo>
                      <a:pt x="3973" y="3403"/>
                    </a:lnTo>
                    <a:lnTo>
                      <a:pt x="3051" y="3444"/>
                    </a:lnTo>
                    <a:lnTo>
                      <a:pt x="2129" y="3471"/>
                    </a:lnTo>
                    <a:lnTo>
                      <a:pt x="1709" y="3485"/>
                    </a:lnTo>
                    <a:lnTo>
                      <a:pt x="1532" y="3512"/>
                    </a:lnTo>
                    <a:lnTo>
                      <a:pt x="1383" y="3539"/>
                    </a:lnTo>
                    <a:lnTo>
                      <a:pt x="1234" y="3566"/>
                    </a:lnTo>
                    <a:lnTo>
                      <a:pt x="1112" y="3607"/>
                    </a:lnTo>
                    <a:lnTo>
                      <a:pt x="990" y="3661"/>
                    </a:lnTo>
                    <a:lnTo>
                      <a:pt x="895" y="3729"/>
                    </a:lnTo>
                    <a:lnTo>
                      <a:pt x="800" y="3796"/>
                    </a:lnTo>
                    <a:lnTo>
                      <a:pt x="719" y="3891"/>
                    </a:lnTo>
                    <a:lnTo>
                      <a:pt x="638" y="3986"/>
                    </a:lnTo>
                    <a:lnTo>
                      <a:pt x="570" y="4095"/>
                    </a:lnTo>
                    <a:lnTo>
                      <a:pt x="516" y="4217"/>
                    </a:lnTo>
                    <a:lnTo>
                      <a:pt x="448" y="4352"/>
                    </a:lnTo>
                    <a:lnTo>
                      <a:pt x="339" y="4664"/>
                    </a:lnTo>
                    <a:lnTo>
                      <a:pt x="272" y="5044"/>
                    </a:lnTo>
                    <a:lnTo>
                      <a:pt x="190" y="5410"/>
                    </a:lnTo>
                    <a:lnTo>
                      <a:pt x="109" y="5776"/>
                    </a:lnTo>
                    <a:lnTo>
                      <a:pt x="55" y="5952"/>
                    </a:lnTo>
                    <a:lnTo>
                      <a:pt x="0" y="6128"/>
                    </a:lnTo>
                    <a:lnTo>
                      <a:pt x="977" y="6169"/>
                    </a:lnTo>
                    <a:lnTo>
                      <a:pt x="1410" y="6155"/>
                    </a:lnTo>
                    <a:lnTo>
                      <a:pt x="1844" y="6142"/>
                    </a:lnTo>
                    <a:lnTo>
                      <a:pt x="2251" y="6142"/>
                    </a:lnTo>
                    <a:lnTo>
                      <a:pt x="2658" y="6155"/>
                    </a:lnTo>
                    <a:lnTo>
                      <a:pt x="3064" y="6182"/>
                    </a:lnTo>
                    <a:lnTo>
                      <a:pt x="3457" y="6223"/>
                    </a:lnTo>
                    <a:lnTo>
                      <a:pt x="3851" y="6264"/>
                    </a:lnTo>
                    <a:lnTo>
                      <a:pt x="4230" y="6318"/>
                    </a:lnTo>
                    <a:lnTo>
                      <a:pt x="4610" y="6372"/>
                    </a:lnTo>
                    <a:lnTo>
                      <a:pt x="5003" y="6453"/>
                    </a:lnTo>
                    <a:lnTo>
                      <a:pt x="5762" y="6616"/>
                    </a:lnTo>
                    <a:lnTo>
                      <a:pt x="6548" y="6820"/>
                    </a:lnTo>
                    <a:lnTo>
                      <a:pt x="7348" y="7036"/>
                    </a:lnTo>
                    <a:lnTo>
                      <a:pt x="7809" y="7158"/>
                    </a:lnTo>
                    <a:lnTo>
                      <a:pt x="8270" y="7280"/>
                    </a:lnTo>
                    <a:lnTo>
                      <a:pt x="8745" y="7389"/>
                    </a:lnTo>
                    <a:lnTo>
                      <a:pt x="9219" y="7484"/>
                    </a:lnTo>
                    <a:lnTo>
                      <a:pt x="9707" y="7565"/>
                    </a:lnTo>
                    <a:lnTo>
                      <a:pt x="10209" y="7633"/>
                    </a:lnTo>
                    <a:lnTo>
                      <a:pt x="10710" y="7687"/>
                    </a:lnTo>
                    <a:lnTo>
                      <a:pt x="11212" y="7728"/>
                    </a:lnTo>
                    <a:lnTo>
                      <a:pt x="11713" y="7755"/>
                    </a:lnTo>
                    <a:lnTo>
                      <a:pt x="12215" y="7768"/>
                    </a:lnTo>
                    <a:lnTo>
                      <a:pt x="12717" y="7768"/>
                    </a:lnTo>
                    <a:lnTo>
                      <a:pt x="13218" y="7755"/>
                    </a:lnTo>
                    <a:lnTo>
                      <a:pt x="13706" y="7714"/>
                    </a:lnTo>
                    <a:lnTo>
                      <a:pt x="14181" y="7660"/>
                    </a:lnTo>
                    <a:lnTo>
                      <a:pt x="14655" y="7592"/>
                    </a:lnTo>
                    <a:lnTo>
                      <a:pt x="15116" y="7497"/>
                    </a:lnTo>
                    <a:lnTo>
                      <a:pt x="15347" y="7443"/>
                    </a:lnTo>
                    <a:lnTo>
                      <a:pt x="15591" y="7375"/>
                    </a:lnTo>
                    <a:lnTo>
                      <a:pt x="15848" y="7294"/>
                    </a:lnTo>
                    <a:lnTo>
                      <a:pt x="16119" y="7199"/>
                    </a:lnTo>
                    <a:lnTo>
                      <a:pt x="16391" y="7091"/>
                    </a:lnTo>
                    <a:lnTo>
                      <a:pt x="16662" y="6982"/>
                    </a:lnTo>
                    <a:lnTo>
                      <a:pt x="16933" y="6847"/>
                    </a:lnTo>
                    <a:lnTo>
                      <a:pt x="17190" y="6725"/>
                    </a:lnTo>
                    <a:lnTo>
                      <a:pt x="17448" y="6575"/>
                    </a:lnTo>
                    <a:lnTo>
                      <a:pt x="17692" y="6426"/>
                    </a:lnTo>
                    <a:lnTo>
                      <a:pt x="17909" y="6277"/>
                    </a:lnTo>
                    <a:lnTo>
                      <a:pt x="18112" y="6115"/>
                    </a:lnTo>
                    <a:lnTo>
                      <a:pt x="18302" y="5938"/>
                    </a:lnTo>
                    <a:lnTo>
                      <a:pt x="18451" y="5762"/>
                    </a:lnTo>
                    <a:lnTo>
                      <a:pt x="18573" y="5586"/>
                    </a:lnTo>
                    <a:lnTo>
                      <a:pt x="18627" y="5491"/>
                    </a:lnTo>
                    <a:lnTo>
                      <a:pt x="18668" y="5396"/>
                    </a:lnTo>
                    <a:lnTo>
                      <a:pt x="16147" y="5125"/>
                    </a:lnTo>
                    <a:lnTo>
                      <a:pt x="16350" y="5030"/>
                    </a:lnTo>
                    <a:lnTo>
                      <a:pt x="16580" y="4922"/>
                    </a:lnTo>
                    <a:lnTo>
                      <a:pt x="16824" y="4800"/>
                    </a:lnTo>
                    <a:lnTo>
                      <a:pt x="17082" y="4664"/>
                    </a:lnTo>
                    <a:lnTo>
                      <a:pt x="17340" y="4515"/>
                    </a:lnTo>
                    <a:lnTo>
                      <a:pt x="17597" y="4339"/>
                    </a:lnTo>
                    <a:lnTo>
                      <a:pt x="17841" y="4162"/>
                    </a:lnTo>
                    <a:lnTo>
                      <a:pt x="18085" y="3973"/>
                    </a:lnTo>
                    <a:lnTo>
                      <a:pt x="18302" y="3769"/>
                    </a:lnTo>
                    <a:lnTo>
                      <a:pt x="18505" y="3566"/>
                    </a:lnTo>
                    <a:lnTo>
                      <a:pt x="18682" y="3349"/>
                    </a:lnTo>
                    <a:lnTo>
                      <a:pt x="18749" y="3241"/>
                    </a:lnTo>
                    <a:lnTo>
                      <a:pt x="18817" y="3132"/>
                    </a:lnTo>
                    <a:lnTo>
                      <a:pt x="18871" y="3024"/>
                    </a:lnTo>
                    <a:lnTo>
                      <a:pt x="18912" y="2915"/>
                    </a:lnTo>
                    <a:lnTo>
                      <a:pt x="18939" y="2807"/>
                    </a:lnTo>
                    <a:lnTo>
                      <a:pt x="18953" y="2685"/>
                    </a:lnTo>
                    <a:lnTo>
                      <a:pt x="18966" y="2576"/>
                    </a:lnTo>
                    <a:lnTo>
                      <a:pt x="18953" y="2468"/>
                    </a:lnTo>
                    <a:lnTo>
                      <a:pt x="18939" y="2346"/>
                    </a:lnTo>
                    <a:lnTo>
                      <a:pt x="18899" y="2237"/>
                    </a:lnTo>
                    <a:lnTo>
                      <a:pt x="18207" y="2373"/>
                    </a:lnTo>
                    <a:lnTo>
                      <a:pt x="17624" y="2508"/>
                    </a:lnTo>
                    <a:lnTo>
                      <a:pt x="17353" y="2576"/>
                    </a:lnTo>
                    <a:lnTo>
                      <a:pt x="17123" y="2658"/>
                    </a:lnTo>
                    <a:lnTo>
                      <a:pt x="16635" y="2807"/>
                    </a:lnTo>
                    <a:lnTo>
                      <a:pt x="16147" y="2956"/>
                    </a:lnTo>
                    <a:lnTo>
                      <a:pt x="15672" y="3091"/>
                    </a:lnTo>
                    <a:lnTo>
                      <a:pt x="15442" y="3159"/>
                    </a:lnTo>
                    <a:lnTo>
                      <a:pt x="15225" y="3241"/>
                    </a:lnTo>
                    <a:lnTo>
                      <a:pt x="15618" y="2902"/>
                    </a:lnTo>
                    <a:lnTo>
                      <a:pt x="16011" y="2549"/>
                    </a:lnTo>
                    <a:lnTo>
                      <a:pt x="16404" y="2197"/>
                    </a:lnTo>
                    <a:lnTo>
                      <a:pt x="16594" y="2007"/>
                    </a:lnTo>
                    <a:lnTo>
                      <a:pt x="16757" y="1817"/>
                    </a:lnTo>
                    <a:lnTo>
                      <a:pt x="16919" y="1614"/>
                    </a:lnTo>
                    <a:lnTo>
                      <a:pt x="17041" y="1410"/>
                    </a:lnTo>
                    <a:lnTo>
                      <a:pt x="17150" y="1193"/>
                    </a:lnTo>
                    <a:lnTo>
                      <a:pt x="17231" y="977"/>
                    </a:lnTo>
                    <a:lnTo>
                      <a:pt x="17258" y="868"/>
                    </a:lnTo>
                    <a:lnTo>
                      <a:pt x="17272" y="746"/>
                    </a:lnTo>
                    <a:lnTo>
                      <a:pt x="17285" y="624"/>
                    </a:lnTo>
                    <a:lnTo>
                      <a:pt x="17285" y="516"/>
                    </a:lnTo>
                    <a:lnTo>
                      <a:pt x="17272" y="380"/>
                    </a:lnTo>
                    <a:lnTo>
                      <a:pt x="17258" y="258"/>
                    </a:lnTo>
                    <a:lnTo>
                      <a:pt x="17218" y="136"/>
                    </a:lnTo>
                    <a:lnTo>
                      <a:pt x="171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80"/>
              <p:cNvSpPr/>
              <p:nvPr/>
            </p:nvSpPr>
            <p:spPr>
              <a:xfrm>
                <a:off x="2287035" y="1284050"/>
                <a:ext cx="402467" cy="334239"/>
              </a:xfrm>
              <a:custGeom>
                <a:rect b="b" l="l" r="r" t="t"/>
                <a:pathLst>
                  <a:path extrusionOk="0" h="15740" w="18953">
                    <a:moveTo>
                      <a:pt x="12350" y="0"/>
                    </a:moveTo>
                    <a:lnTo>
                      <a:pt x="11984" y="27"/>
                    </a:lnTo>
                    <a:lnTo>
                      <a:pt x="11618" y="54"/>
                    </a:lnTo>
                    <a:lnTo>
                      <a:pt x="11252" y="95"/>
                    </a:lnTo>
                    <a:lnTo>
                      <a:pt x="10900" y="136"/>
                    </a:lnTo>
                    <a:lnTo>
                      <a:pt x="10561" y="203"/>
                    </a:lnTo>
                    <a:lnTo>
                      <a:pt x="10222" y="271"/>
                    </a:lnTo>
                    <a:lnTo>
                      <a:pt x="9910" y="352"/>
                    </a:lnTo>
                    <a:lnTo>
                      <a:pt x="9598" y="434"/>
                    </a:lnTo>
                    <a:lnTo>
                      <a:pt x="9300" y="542"/>
                    </a:lnTo>
                    <a:lnTo>
                      <a:pt x="9029" y="651"/>
                    </a:lnTo>
                    <a:lnTo>
                      <a:pt x="8731" y="759"/>
                    </a:lnTo>
                    <a:lnTo>
                      <a:pt x="8446" y="895"/>
                    </a:lnTo>
                    <a:lnTo>
                      <a:pt x="8161" y="1030"/>
                    </a:lnTo>
                    <a:lnTo>
                      <a:pt x="7877" y="1166"/>
                    </a:lnTo>
                    <a:lnTo>
                      <a:pt x="7606" y="1315"/>
                    </a:lnTo>
                    <a:lnTo>
                      <a:pt x="7348" y="1464"/>
                    </a:lnTo>
                    <a:lnTo>
                      <a:pt x="6846" y="1776"/>
                    </a:lnTo>
                    <a:lnTo>
                      <a:pt x="6169" y="2169"/>
                    </a:lnTo>
                    <a:lnTo>
                      <a:pt x="5843" y="2345"/>
                    </a:lnTo>
                    <a:lnTo>
                      <a:pt x="5694" y="2413"/>
                    </a:lnTo>
                    <a:lnTo>
                      <a:pt x="5545" y="2467"/>
                    </a:lnTo>
                    <a:lnTo>
                      <a:pt x="5382" y="2522"/>
                    </a:lnTo>
                    <a:lnTo>
                      <a:pt x="5233" y="2562"/>
                    </a:lnTo>
                    <a:lnTo>
                      <a:pt x="5070" y="2589"/>
                    </a:lnTo>
                    <a:lnTo>
                      <a:pt x="4908" y="2603"/>
                    </a:lnTo>
                    <a:lnTo>
                      <a:pt x="4732" y="2616"/>
                    </a:lnTo>
                    <a:lnTo>
                      <a:pt x="4569" y="2603"/>
                    </a:lnTo>
                    <a:lnTo>
                      <a:pt x="4393" y="2576"/>
                    </a:lnTo>
                    <a:lnTo>
                      <a:pt x="4203" y="2522"/>
                    </a:lnTo>
                    <a:lnTo>
                      <a:pt x="3905" y="2467"/>
                    </a:lnTo>
                    <a:lnTo>
                      <a:pt x="3606" y="2440"/>
                    </a:lnTo>
                    <a:lnTo>
                      <a:pt x="3295" y="2427"/>
                    </a:lnTo>
                    <a:lnTo>
                      <a:pt x="2969" y="2440"/>
                    </a:lnTo>
                    <a:lnTo>
                      <a:pt x="2657" y="2467"/>
                    </a:lnTo>
                    <a:lnTo>
                      <a:pt x="2332" y="2522"/>
                    </a:lnTo>
                    <a:lnTo>
                      <a:pt x="2020" y="2589"/>
                    </a:lnTo>
                    <a:lnTo>
                      <a:pt x="1722" y="2684"/>
                    </a:lnTo>
                    <a:lnTo>
                      <a:pt x="1424" y="2806"/>
                    </a:lnTo>
                    <a:lnTo>
                      <a:pt x="1153" y="2955"/>
                    </a:lnTo>
                    <a:lnTo>
                      <a:pt x="1031" y="3037"/>
                    </a:lnTo>
                    <a:lnTo>
                      <a:pt x="895" y="3132"/>
                    </a:lnTo>
                    <a:lnTo>
                      <a:pt x="787" y="3227"/>
                    </a:lnTo>
                    <a:lnTo>
                      <a:pt x="665" y="3321"/>
                    </a:lnTo>
                    <a:lnTo>
                      <a:pt x="570" y="3443"/>
                    </a:lnTo>
                    <a:lnTo>
                      <a:pt x="461" y="3552"/>
                    </a:lnTo>
                    <a:lnTo>
                      <a:pt x="380" y="3674"/>
                    </a:lnTo>
                    <a:lnTo>
                      <a:pt x="298" y="3809"/>
                    </a:lnTo>
                    <a:lnTo>
                      <a:pt x="217" y="3945"/>
                    </a:lnTo>
                    <a:lnTo>
                      <a:pt x="149" y="4081"/>
                    </a:lnTo>
                    <a:lnTo>
                      <a:pt x="95" y="4230"/>
                    </a:lnTo>
                    <a:lnTo>
                      <a:pt x="54" y="4392"/>
                    </a:lnTo>
                    <a:lnTo>
                      <a:pt x="14" y="4582"/>
                    </a:lnTo>
                    <a:lnTo>
                      <a:pt x="0" y="4745"/>
                    </a:lnTo>
                    <a:lnTo>
                      <a:pt x="0" y="4908"/>
                    </a:lnTo>
                    <a:lnTo>
                      <a:pt x="27" y="5057"/>
                    </a:lnTo>
                    <a:lnTo>
                      <a:pt x="54" y="5192"/>
                    </a:lnTo>
                    <a:lnTo>
                      <a:pt x="109" y="5314"/>
                    </a:lnTo>
                    <a:lnTo>
                      <a:pt x="176" y="5423"/>
                    </a:lnTo>
                    <a:lnTo>
                      <a:pt x="244" y="5531"/>
                    </a:lnTo>
                    <a:lnTo>
                      <a:pt x="339" y="5626"/>
                    </a:lnTo>
                    <a:lnTo>
                      <a:pt x="434" y="5707"/>
                    </a:lnTo>
                    <a:lnTo>
                      <a:pt x="556" y="5789"/>
                    </a:lnTo>
                    <a:lnTo>
                      <a:pt x="665" y="5870"/>
                    </a:lnTo>
                    <a:lnTo>
                      <a:pt x="936" y="5992"/>
                    </a:lnTo>
                    <a:lnTo>
                      <a:pt x="1220" y="6114"/>
                    </a:lnTo>
                    <a:lnTo>
                      <a:pt x="1519" y="6223"/>
                    </a:lnTo>
                    <a:lnTo>
                      <a:pt x="1830" y="6331"/>
                    </a:lnTo>
                    <a:lnTo>
                      <a:pt x="2142" y="6426"/>
                    </a:lnTo>
                    <a:lnTo>
                      <a:pt x="2440" y="6548"/>
                    </a:lnTo>
                    <a:lnTo>
                      <a:pt x="2725" y="6670"/>
                    </a:lnTo>
                    <a:lnTo>
                      <a:pt x="2861" y="6751"/>
                    </a:lnTo>
                    <a:lnTo>
                      <a:pt x="2983" y="6819"/>
                    </a:lnTo>
                    <a:lnTo>
                      <a:pt x="3091" y="6914"/>
                    </a:lnTo>
                    <a:lnTo>
                      <a:pt x="3200" y="6995"/>
                    </a:lnTo>
                    <a:lnTo>
                      <a:pt x="3295" y="7104"/>
                    </a:lnTo>
                    <a:lnTo>
                      <a:pt x="3389" y="7212"/>
                    </a:lnTo>
                    <a:lnTo>
                      <a:pt x="3457" y="7334"/>
                    </a:lnTo>
                    <a:lnTo>
                      <a:pt x="3525" y="7456"/>
                    </a:lnTo>
                    <a:lnTo>
                      <a:pt x="3579" y="7578"/>
                    </a:lnTo>
                    <a:lnTo>
                      <a:pt x="3620" y="7700"/>
                    </a:lnTo>
                    <a:lnTo>
                      <a:pt x="3701" y="7958"/>
                    </a:lnTo>
                    <a:lnTo>
                      <a:pt x="3742" y="8229"/>
                    </a:lnTo>
                    <a:lnTo>
                      <a:pt x="3769" y="8500"/>
                    </a:lnTo>
                    <a:lnTo>
                      <a:pt x="3783" y="8771"/>
                    </a:lnTo>
                    <a:lnTo>
                      <a:pt x="3810" y="9327"/>
                    </a:lnTo>
                    <a:lnTo>
                      <a:pt x="3823" y="9598"/>
                    </a:lnTo>
                    <a:lnTo>
                      <a:pt x="3850" y="9869"/>
                    </a:lnTo>
                    <a:lnTo>
                      <a:pt x="3891" y="10140"/>
                    </a:lnTo>
                    <a:lnTo>
                      <a:pt x="3959" y="10412"/>
                    </a:lnTo>
                    <a:lnTo>
                      <a:pt x="4054" y="10669"/>
                    </a:lnTo>
                    <a:lnTo>
                      <a:pt x="4108" y="10805"/>
                    </a:lnTo>
                    <a:lnTo>
                      <a:pt x="4176" y="10927"/>
                    </a:lnTo>
                    <a:lnTo>
                      <a:pt x="4257" y="11062"/>
                    </a:lnTo>
                    <a:lnTo>
                      <a:pt x="4338" y="11184"/>
                    </a:lnTo>
                    <a:lnTo>
                      <a:pt x="4447" y="11306"/>
                    </a:lnTo>
                    <a:lnTo>
                      <a:pt x="4555" y="11415"/>
                    </a:lnTo>
                    <a:lnTo>
                      <a:pt x="4447" y="11591"/>
                    </a:lnTo>
                    <a:lnTo>
                      <a:pt x="4352" y="11754"/>
                    </a:lnTo>
                    <a:lnTo>
                      <a:pt x="4271" y="11916"/>
                    </a:lnTo>
                    <a:lnTo>
                      <a:pt x="4216" y="12079"/>
                    </a:lnTo>
                    <a:lnTo>
                      <a:pt x="4162" y="12242"/>
                    </a:lnTo>
                    <a:lnTo>
                      <a:pt x="4122" y="12404"/>
                    </a:lnTo>
                    <a:lnTo>
                      <a:pt x="4094" y="12567"/>
                    </a:lnTo>
                    <a:lnTo>
                      <a:pt x="4081" y="12730"/>
                    </a:lnTo>
                    <a:lnTo>
                      <a:pt x="4081" y="12879"/>
                    </a:lnTo>
                    <a:lnTo>
                      <a:pt x="4094" y="13042"/>
                    </a:lnTo>
                    <a:lnTo>
                      <a:pt x="4122" y="13204"/>
                    </a:lnTo>
                    <a:lnTo>
                      <a:pt x="4162" y="13353"/>
                    </a:lnTo>
                    <a:lnTo>
                      <a:pt x="4203" y="13503"/>
                    </a:lnTo>
                    <a:lnTo>
                      <a:pt x="4257" y="13652"/>
                    </a:lnTo>
                    <a:lnTo>
                      <a:pt x="4325" y="13801"/>
                    </a:lnTo>
                    <a:lnTo>
                      <a:pt x="4406" y="13950"/>
                    </a:lnTo>
                    <a:lnTo>
                      <a:pt x="4488" y="14085"/>
                    </a:lnTo>
                    <a:lnTo>
                      <a:pt x="4582" y="14235"/>
                    </a:lnTo>
                    <a:lnTo>
                      <a:pt x="4691" y="14370"/>
                    </a:lnTo>
                    <a:lnTo>
                      <a:pt x="4799" y="14492"/>
                    </a:lnTo>
                    <a:lnTo>
                      <a:pt x="4921" y="14628"/>
                    </a:lnTo>
                    <a:lnTo>
                      <a:pt x="5043" y="14750"/>
                    </a:lnTo>
                    <a:lnTo>
                      <a:pt x="5328" y="14994"/>
                    </a:lnTo>
                    <a:lnTo>
                      <a:pt x="5626" y="15211"/>
                    </a:lnTo>
                    <a:lnTo>
                      <a:pt x="5965" y="15400"/>
                    </a:lnTo>
                    <a:lnTo>
                      <a:pt x="6318" y="15590"/>
                    </a:lnTo>
                    <a:lnTo>
                      <a:pt x="6684" y="15739"/>
                    </a:lnTo>
                    <a:lnTo>
                      <a:pt x="6711" y="15455"/>
                    </a:lnTo>
                    <a:lnTo>
                      <a:pt x="6752" y="15170"/>
                    </a:lnTo>
                    <a:lnTo>
                      <a:pt x="6806" y="14872"/>
                    </a:lnTo>
                    <a:lnTo>
                      <a:pt x="6874" y="14587"/>
                    </a:lnTo>
                    <a:lnTo>
                      <a:pt x="6955" y="14289"/>
                    </a:lnTo>
                    <a:lnTo>
                      <a:pt x="7050" y="14004"/>
                    </a:lnTo>
                    <a:lnTo>
                      <a:pt x="7172" y="13706"/>
                    </a:lnTo>
                    <a:lnTo>
                      <a:pt x="7294" y="13408"/>
                    </a:lnTo>
                    <a:lnTo>
                      <a:pt x="7429" y="13123"/>
                    </a:lnTo>
                    <a:lnTo>
                      <a:pt x="7592" y="12825"/>
                    </a:lnTo>
                    <a:lnTo>
                      <a:pt x="7755" y="12540"/>
                    </a:lnTo>
                    <a:lnTo>
                      <a:pt x="7917" y="12242"/>
                    </a:lnTo>
                    <a:lnTo>
                      <a:pt x="8107" y="11957"/>
                    </a:lnTo>
                    <a:lnTo>
                      <a:pt x="8311" y="11659"/>
                    </a:lnTo>
                    <a:lnTo>
                      <a:pt x="8514" y="11374"/>
                    </a:lnTo>
                    <a:lnTo>
                      <a:pt x="8717" y="11089"/>
                    </a:lnTo>
                    <a:lnTo>
                      <a:pt x="9178" y="10520"/>
                    </a:lnTo>
                    <a:lnTo>
                      <a:pt x="9653" y="9951"/>
                    </a:lnTo>
                    <a:lnTo>
                      <a:pt x="10168" y="9408"/>
                    </a:lnTo>
                    <a:lnTo>
                      <a:pt x="10697" y="8866"/>
                    </a:lnTo>
                    <a:lnTo>
                      <a:pt x="11239" y="8337"/>
                    </a:lnTo>
                    <a:lnTo>
                      <a:pt x="11795" y="7822"/>
                    </a:lnTo>
                    <a:lnTo>
                      <a:pt x="12364" y="7321"/>
                    </a:lnTo>
                    <a:lnTo>
                      <a:pt x="12920" y="6833"/>
                    </a:lnTo>
                    <a:lnTo>
                      <a:pt x="13489" y="6358"/>
                    </a:lnTo>
                    <a:lnTo>
                      <a:pt x="14059" y="5911"/>
                    </a:lnTo>
                    <a:lnTo>
                      <a:pt x="14614" y="5490"/>
                    </a:lnTo>
                    <a:lnTo>
                      <a:pt x="15143" y="5084"/>
                    </a:lnTo>
                    <a:lnTo>
                      <a:pt x="16160" y="4352"/>
                    </a:lnTo>
                    <a:lnTo>
                      <a:pt x="17082" y="3728"/>
                    </a:lnTo>
                    <a:lnTo>
                      <a:pt x="17841" y="3213"/>
                    </a:lnTo>
                    <a:lnTo>
                      <a:pt x="18437" y="2833"/>
                    </a:lnTo>
                    <a:lnTo>
                      <a:pt x="18953" y="2522"/>
                    </a:lnTo>
                    <a:lnTo>
                      <a:pt x="18831" y="2278"/>
                    </a:lnTo>
                    <a:lnTo>
                      <a:pt x="18668" y="2047"/>
                    </a:lnTo>
                    <a:lnTo>
                      <a:pt x="18492" y="1830"/>
                    </a:lnTo>
                    <a:lnTo>
                      <a:pt x="18288" y="1627"/>
                    </a:lnTo>
                    <a:lnTo>
                      <a:pt x="18071" y="1437"/>
                    </a:lnTo>
                    <a:lnTo>
                      <a:pt x="17827" y="1261"/>
                    </a:lnTo>
                    <a:lnTo>
                      <a:pt x="17556" y="1098"/>
                    </a:lnTo>
                    <a:lnTo>
                      <a:pt x="17285" y="935"/>
                    </a:lnTo>
                    <a:lnTo>
                      <a:pt x="16987" y="800"/>
                    </a:lnTo>
                    <a:lnTo>
                      <a:pt x="16675" y="664"/>
                    </a:lnTo>
                    <a:lnTo>
                      <a:pt x="16363" y="556"/>
                    </a:lnTo>
                    <a:lnTo>
                      <a:pt x="16024" y="447"/>
                    </a:lnTo>
                    <a:lnTo>
                      <a:pt x="15685" y="352"/>
                    </a:lnTo>
                    <a:lnTo>
                      <a:pt x="15333" y="271"/>
                    </a:lnTo>
                    <a:lnTo>
                      <a:pt x="14967" y="190"/>
                    </a:lnTo>
                    <a:lnTo>
                      <a:pt x="14601" y="136"/>
                    </a:lnTo>
                    <a:lnTo>
                      <a:pt x="14235" y="81"/>
                    </a:lnTo>
                    <a:lnTo>
                      <a:pt x="13855" y="41"/>
                    </a:lnTo>
                    <a:lnTo>
                      <a:pt x="13476" y="27"/>
                    </a:lnTo>
                    <a:lnTo>
                      <a:pt x="131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80"/>
              <p:cNvSpPr/>
              <p:nvPr/>
            </p:nvSpPr>
            <p:spPr>
              <a:xfrm>
                <a:off x="2382610" y="1591474"/>
                <a:ext cx="74280" cy="107407"/>
              </a:xfrm>
              <a:custGeom>
                <a:rect b="b" l="l" r="r" t="t"/>
                <a:pathLst>
                  <a:path extrusionOk="0" h="5058" w="3498">
                    <a:moveTo>
                      <a:pt x="2034" y="1"/>
                    </a:moveTo>
                    <a:lnTo>
                      <a:pt x="1844" y="28"/>
                    </a:lnTo>
                    <a:lnTo>
                      <a:pt x="1654" y="55"/>
                    </a:lnTo>
                    <a:lnTo>
                      <a:pt x="1478" y="109"/>
                    </a:lnTo>
                    <a:lnTo>
                      <a:pt x="1288" y="177"/>
                    </a:lnTo>
                    <a:lnTo>
                      <a:pt x="1112" y="258"/>
                    </a:lnTo>
                    <a:lnTo>
                      <a:pt x="949" y="353"/>
                    </a:lnTo>
                    <a:lnTo>
                      <a:pt x="800" y="448"/>
                    </a:lnTo>
                    <a:lnTo>
                      <a:pt x="664" y="570"/>
                    </a:lnTo>
                    <a:lnTo>
                      <a:pt x="542" y="692"/>
                    </a:lnTo>
                    <a:lnTo>
                      <a:pt x="434" y="814"/>
                    </a:lnTo>
                    <a:lnTo>
                      <a:pt x="353" y="936"/>
                    </a:lnTo>
                    <a:lnTo>
                      <a:pt x="285" y="1072"/>
                    </a:lnTo>
                    <a:lnTo>
                      <a:pt x="217" y="1207"/>
                    </a:lnTo>
                    <a:lnTo>
                      <a:pt x="163" y="1356"/>
                    </a:lnTo>
                    <a:lnTo>
                      <a:pt x="109" y="1505"/>
                    </a:lnTo>
                    <a:lnTo>
                      <a:pt x="68" y="1655"/>
                    </a:lnTo>
                    <a:lnTo>
                      <a:pt x="41" y="1817"/>
                    </a:lnTo>
                    <a:lnTo>
                      <a:pt x="14" y="1980"/>
                    </a:lnTo>
                    <a:lnTo>
                      <a:pt x="0" y="2143"/>
                    </a:lnTo>
                    <a:lnTo>
                      <a:pt x="0" y="2305"/>
                    </a:lnTo>
                    <a:lnTo>
                      <a:pt x="0" y="2644"/>
                    </a:lnTo>
                    <a:lnTo>
                      <a:pt x="41" y="2983"/>
                    </a:lnTo>
                    <a:lnTo>
                      <a:pt x="81" y="3146"/>
                    </a:lnTo>
                    <a:lnTo>
                      <a:pt x="122" y="3308"/>
                    </a:lnTo>
                    <a:lnTo>
                      <a:pt x="176" y="3471"/>
                    </a:lnTo>
                    <a:lnTo>
                      <a:pt x="231" y="3634"/>
                    </a:lnTo>
                    <a:lnTo>
                      <a:pt x="285" y="3783"/>
                    </a:lnTo>
                    <a:lnTo>
                      <a:pt x="366" y="3932"/>
                    </a:lnTo>
                    <a:lnTo>
                      <a:pt x="447" y="4068"/>
                    </a:lnTo>
                    <a:lnTo>
                      <a:pt x="529" y="4203"/>
                    </a:lnTo>
                    <a:lnTo>
                      <a:pt x="624" y="4339"/>
                    </a:lnTo>
                    <a:lnTo>
                      <a:pt x="732" y="4461"/>
                    </a:lnTo>
                    <a:lnTo>
                      <a:pt x="841" y="4569"/>
                    </a:lnTo>
                    <a:lnTo>
                      <a:pt x="949" y="4664"/>
                    </a:lnTo>
                    <a:lnTo>
                      <a:pt x="1085" y="4759"/>
                    </a:lnTo>
                    <a:lnTo>
                      <a:pt x="1207" y="4840"/>
                    </a:lnTo>
                    <a:lnTo>
                      <a:pt x="1356" y="4908"/>
                    </a:lnTo>
                    <a:lnTo>
                      <a:pt x="1505" y="4962"/>
                    </a:lnTo>
                    <a:lnTo>
                      <a:pt x="1654" y="5003"/>
                    </a:lnTo>
                    <a:lnTo>
                      <a:pt x="1817" y="5030"/>
                    </a:lnTo>
                    <a:lnTo>
                      <a:pt x="2020" y="5057"/>
                    </a:lnTo>
                    <a:lnTo>
                      <a:pt x="2264" y="5057"/>
                    </a:lnTo>
                    <a:lnTo>
                      <a:pt x="2522" y="5030"/>
                    </a:lnTo>
                    <a:lnTo>
                      <a:pt x="2779" y="4976"/>
                    </a:lnTo>
                    <a:lnTo>
                      <a:pt x="2901" y="4935"/>
                    </a:lnTo>
                    <a:lnTo>
                      <a:pt x="3010" y="4895"/>
                    </a:lnTo>
                    <a:lnTo>
                      <a:pt x="3132" y="4840"/>
                    </a:lnTo>
                    <a:lnTo>
                      <a:pt x="3227" y="4786"/>
                    </a:lnTo>
                    <a:lnTo>
                      <a:pt x="3322" y="4718"/>
                    </a:lnTo>
                    <a:lnTo>
                      <a:pt x="3389" y="4637"/>
                    </a:lnTo>
                    <a:lnTo>
                      <a:pt x="3457" y="4556"/>
                    </a:lnTo>
                    <a:lnTo>
                      <a:pt x="3498" y="4461"/>
                    </a:lnTo>
                    <a:lnTo>
                      <a:pt x="3077" y="245"/>
                    </a:lnTo>
                    <a:lnTo>
                      <a:pt x="2928" y="150"/>
                    </a:lnTo>
                    <a:lnTo>
                      <a:pt x="2766" y="82"/>
                    </a:lnTo>
                    <a:lnTo>
                      <a:pt x="2589" y="41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80"/>
              <p:cNvSpPr/>
              <p:nvPr/>
            </p:nvSpPr>
            <p:spPr>
              <a:xfrm>
                <a:off x="2541207" y="1717561"/>
                <a:ext cx="101079" cy="53279"/>
              </a:xfrm>
              <a:custGeom>
                <a:rect b="b" l="l" r="r" t="t"/>
                <a:pathLst>
                  <a:path extrusionOk="0" h="2509" w="4760">
                    <a:moveTo>
                      <a:pt x="1" y="0"/>
                    </a:moveTo>
                    <a:lnTo>
                      <a:pt x="1" y="190"/>
                    </a:lnTo>
                    <a:lnTo>
                      <a:pt x="14" y="285"/>
                    </a:lnTo>
                    <a:lnTo>
                      <a:pt x="28" y="380"/>
                    </a:lnTo>
                    <a:lnTo>
                      <a:pt x="55" y="475"/>
                    </a:lnTo>
                    <a:lnTo>
                      <a:pt x="82" y="570"/>
                    </a:lnTo>
                    <a:lnTo>
                      <a:pt x="109" y="665"/>
                    </a:lnTo>
                    <a:lnTo>
                      <a:pt x="136" y="760"/>
                    </a:lnTo>
                    <a:lnTo>
                      <a:pt x="218" y="949"/>
                    </a:lnTo>
                    <a:lnTo>
                      <a:pt x="313" y="1126"/>
                    </a:lnTo>
                    <a:lnTo>
                      <a:pt x="408" y="1288"/>
                    </a:lnTo>
                    <a:lnTo>
                      <a:pt x="530" y="1465"/>
                    </a:lnTo>
                    <a:lnTo>
                      <a:pt x="652" y="1614"/>
                    </a:lnTo>
                    <a:lnTo>
                      <a:pt x="801" y="1763"/>
                    </a:lnTo>
                    <a:lnTo>
                      <a:pt x="828" y="1790"/>
                    </a:lnTo>
                    <a:lnTo>
                      <a:pt x="869" y="1831"/>
                    </a:lnTo>
                    <a:lnTo>
                      <a:pt x="950" y="1898"/>
                    </a:lnTo>
                    <a:lnTo>
                      <a:pt x="1031" y="1966"/>
                    </a:lnTo>
                    <a:lnTo>
                      <a:pt x="1113" y="2020"/>
                    </a:lnTo>
                    <a:lnTo>
                      <a:pt x="1194" y="2075"/>
                    </a:lnTo>
                    <a:lnTo>
                      <a:pt x="1275" y="2129"/>
                    </a:lnTo>
                    <a:lnTo>
                      <a:pt x="1465" y="2237"/>
                    </a:lnTo>
                    <a:lnTo>
                      <a:pt x="1641" y="2319"/>
                    </a:lnTo>
                    <a:lnTo>
                      <a:pt x="1736" y="2359"/>
                    </a:lnTo>
                    <a:lnTo>
                      <a:pt x="1845" y="2386"/>
                    </a:lnTo>
                    <a:lnTo>
                      <a:pt x="2034" y="2441"/>
                    </a:lnTo>
                    <a:lnTo>
                      <a:pt x="2238" y="2495"/>
                    </a:lnTo>
                    <a:lnTo>
                      <a:pt x="2455" y="2508"/>
                    </a:lnTo>
                    <a:lnTo>
                      <a:pt x="2766" y="2508"/>
                    </a:lnTo>
                    <a:lnTo>
                      <a:pt x="2875" y="2495"/>
                    </a:lnTo>
                    <a:lnTo>
                      <a:pt x="3065" y="2468"/>
                    </a:lnTo>
                    <a:lnTo>
                      <a:pt x="3444" y="2386"/>
                    </a:lnTo>
                    <a:lnTo>
                      <a:pt x="3634" y="2346"/>
                    </a:lnTo>
                    <a:lnTo>
                      <a:pt x="3824" y="2278"/>
                    </a:lnTo>
                    <a:lnTo>
                      <a:pt x="4000" y="2210"/>
                    </a:lnTo>
                    <a:lnTo>
                      <a:pt x="4190" y="2129"/>
                    </a:lnTo>
                    <a:lnTo>
                      <a:pt x="4366" y="2034"/>
                    </a:lnTo>
                    <a:lnTo>
                      <a:pt x="4529" y="1912"/>
                    </a:lnTo>
                    <a:lnTo>
                      <a:pt x="4597" y="1844"/>
                    </a:lnTo>
                    <a:lnTo>
                      <a:pt x="4637" y="1817"/>
                    </a:lnTo>
                    <a:lnTo>
                      <a:pt x="4664" y="1776"/>
                    </a:lnTo>
                    <a:lnTo>
                      <a:pt x="4719" y="1695"/>
                    </a:lnTo>
                    <a:lnTo>
                      <a:pt x="4759" y="1600"/>
                    </a:lnTo>
                    <a:lnTo>
                      <a:pt x="4759" y="1600"/>
                    </a:lnTo>
                    <a:lnTo>
                      <a:pt x="4692" y="1668"/>
                    </a:lnTo>
                    <a:lnTo>
                      <a:pt x="4651" y="1695"/>
                    </a:lnTo>
                    <a:lnTo>
                      <a:pt x="4610" y="1722"/>
                    </a:lnTo>
                    <a:lnTo>
                      <a:pt x="4583" y="1749"/>
                    </a:lnTo>
                    <a:lnTo>
                      <a:pt x="4542" y="1763"/>
                    </a:lnTo>
                    <a:lnTo>
                      <a:pt x="4461" y="1803"/>
                    </a:lnTo>
                    <a:lnTo>
                      <a:pt x="4285" y="1871"/>
                    </a:lnTo>
                    <a:lnTo>
                      <a:pt x="4109" y="1925"/>
                    </a:lnTo>
                    <a:lnTo>
                      <a:pt x="3932" y="1966"/>
                    </a:lnTo>
                    <a:lnTo>
                      <a:pt x="3756" y="1993"/>
                    </a:lnTo>
                    <a:lnTo>
                      <a:pt x="3390" y="2034"/>
                    </a:lnTo>
                    <a:lnTo>
                      <a:pt x="3010" y="2061"/>
                    </a:lnTo>
                    <a:lnTo>
                      <a:pt x="2821" y="2075"/>
                    </a:lnTo>
                    <a:lnTo>
                      <a:pt x="2577" y="2075"/>
                    </a:lnTo>
                    <a:lnTo>
                      <a:pt x="2482" y="2061"/>
                    </a:lnTo>
                    <a:lnTo>
                      <a:pt x="2319" y="2047"/>
                    </a:lnTo>
                    <a:lnTo>
                      <a:pt x="2143" y="2007"/>
                    </a:lnTo>
                    <a:lnTo>
                      <a:pt x="1980" y="1953"/>
                    </a:lnTo>
                    <a:lnTo>
                      <a:pt x="1817" y="1898"/>
                    </a:lnTo>
                    <a:lnTo>
                      <a:pt x="1655" y="1831"/>
                    </a:lnTo>
                    <a:lnTo>
                      <a:pt x="1506" y="1749"/>
                    </a:lnTo>
                    <a:lnTo>
                      <a:pt x="1357" y="1654"/>
                    </a:lnTo>
                    <a:lnTo>
                      <a:pt x="1207" y="1559"/>
                    </a:lnTo>
                    <a:lnTo>
                      <a:pt x="1072" y="1451"/>
                    </a:lnTo>
                    <a:lnTo>
                      <a:pt x="936" y="1343"/>
                    </a:lnTo>
                    <a:lnTo>
                      <a:pt x="801" y="1221"/>
                    </a:lnTo>
                    <a:lnTo>
                      <a:pt x="679" y="1085"/>
                    </a:lnTo>
                    <a:lnTo>
                      <a:pt x="557" y="949"/>
                    </a:lnTo>
                    <a:lnTo>
                      <a:pt x="448" y="814"/>
                    </a:lnTo>
                    <a:lnTo>
                      <a:pt x="340" y="665"/>
                    </a:lnTo>
                    <a:lnTo>
                      <a:pt x="245" y="502"/>
                    </a:lnTo>
                    <a:lnTo>
                      <a:pt x="191" y="421"/>
                    </a:lnTo>
                    <a:lnTo>
                      <a:pt x="150" y="339"/>
                    </a:lnTo>
                    <a:lnTo>
                      <a:pt x="69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80"/>
              <p:cNvSpPr/>
              <p:nvPr/>
            </p:nvSpPr>
            <p:spPr>
              <a:xfrm>
                <a:off x="2652898" y="1539664"/>
                <a:ext cx="44933" cy="12975"/>
              </a:xfrm>
              <a:custGeom>
                <a:rect b="b" l="l" r="r" t="t"/>
                <a:pathLst>
                  <a:path extrusionOk="0" h="611" w="2116">
                    <a:moveTo>
                      <a:pt x="787" y="0"/>
                    </a:moveTo>
                    <a:lnTo>
                      <a:pt x="625" y="27"/>
                    </a:lnTo>
                    <a:lnTo>
                      <a:pt x="475" y="68"/>
                    </a:lnTo>
                    <a:lnTo>
                      <a:pt x="340" y="136"/>
                    </a:lnTo>
                    <a:lnTo>
                      <a:pt x="204" y="231"/>
                    </a:lnTo>
                    <a:lnTo>
                      <a:pt x="96" y="339"/>
                    </a:lnTo>
                    <a:lnTo>
                      <a:pt x="42" y="394"/>
                    </a:lnTo>
                    <a:lnTo>
                      <a:pt x="1" y="461"/>
                    </a:lnTo>
                    <a:lnTo>
                      <a:pt x="286" y="434"/>
                    </a:lnTo>
                    <a:lnTo>
                      <a:pt x="543" y="421"/>
                    </a:lnTo>
                    <a:lnTo>
                      <a:pt x="787" y="434"/>
                    </a:lnTo>
                    <a:lnTo>
                      <a:pt x="1031" y="461"/>
                    </a:lnTo>
                    <a:lnTo>
                      <a:pt x="1546" y="543"/>
                    </a:lnTo>
                    <a:lnTo>
                      <a:pt x="1818" y="597"/>
                    </a:lnTo>
                    <a:lnTo>
                      <a:pt x="1953" y="610"/>
                    </a:lnTo>
                    <a:lnTo>
                      <a:pt x="2116" y="610"/>
                    </a:lnTo>
                    <a:lnTo>
                      <a:pt x="2021" y="488"/>
                    </a:lnTo>
                    <a:lnTo>
                      <a:pt x="1912" y="394"/>
                    </a:lnTo>
                    <a:lnTo>
                      <a:pt x="1790" y="299"/>
                    </a:lnTo>
                    <a:lnTo>
                      <a:pt x="1668" y="217"/>
                    </a:lnTo>
                    <a:lnTo>
                      <a:pt x="1533" y="136"/>
                    </a:lnTo>
                    <a:lnTo>
                      <a:pt x="1397" y="82"/>
                    </a:lnTo>
                    <a:lnTo>
                      <a:pt x="1248" y="41"/>
                    </a:lnTo>
                    <a:lnTo>
                      <a:pt x="1099" y="14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rgbClr val="633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80"/>
              <p:cNvSpPr/>
              <p:nvPr/>
            </p:nvSpPr>
            <p:spPr>
              <a:xfrm>
                <a:off x="2518762" y="1477194"/>
                <a:ext cx="57887" cy="17009"/>
              </a:xfrm>
              <a:custGeom>
                <a:rect b="b" l="l" r="r" t="t"/>
                <a:pathLst>
                  <a:path extrusionOk="0" h="801" w="2726">
                    <a:moveTo>
                      <a:pt x="936" y="1"/>
                    </a:moveTo>
                    <a:lnTo>
                      <a:pt x="827" y="14"/>
                    </a:lnTo>
                    <a:lnTo>
                      <a:pt x="719" y="41"/>
                    </a:lnTo>
                    <a:lnTo>
                      <a:pt x="611" y="82"/>
                    </a:lnTo>
                    <a:lnTo>
                      <a:pt x="516" y="123"/>
                    </a:lnTo>
                    <a:lnTo>
                      <a:pt x="421" y="177"/>
                    </a:lnTo>
                    <a:lnTo>
                      <a:pt x="326" y="245"/>
                    </a:lnTo>
                    <a:lnTo>
                      <a:pt x="258" y="312"/>
                    </a:lnTo>
                    <a:lnTo>
                      <a:pt x="177" y="394"/>
                    </a:lnTo>
                    <a:lnTo>
                      <a:pt x="122" y="489"/>
                    </a:lnTo>
                    <a:lnTo>
                      <a:pt x="68" y="570"/>
                    </a:lnTo>
                    <a:lnTo>
                      <a:pt x="28" y="665"/>
                    </a:lnTo>
                    <a:lnTo>
                      <a:pt x="0" y="760"/>
                    </a:lnTo>
                    <a:lnTo>
                      <a:pt x="163" y="665"/>
                    </a:lnTo>
                    <a:lnTo>
                      <a:pt x="326" y="570"/>
                    </a:lnTo>
                    <a:lnTo>
                      <a:pt x="489" y="502"/>
                    </a:lnTo>
                    <a:lnTo>
                      <a:pt x="638" y="461"/>
                    </a:lnTo>
                    <a:lnTo>
                      <a:pt x="800" y="448"/>
                    </a:lnTo>
                    <a:lnTo>
                      <a:pt x="963" y="434"/>
                    </a:lnTo>
                    <a:lnTo>
                      <a:pt x="1112" y="448"/>
                    </a:lnTo>
                    <a:lnTo>
                      <a:pt x="1288" y="475"/>
                    </a:lnTo>
                    <a:lnTo>
                      <a:pt x="1614" y="543"/>
                    </a:lnTo>
                    <a:lnTo>
                      <a:pt x="1966" y="638"/>
                    </a:lnTo>
                    <a:lnTo>
                      <a:pt x="2332" y="733"/>
                    </a:lnTo>
                    <a:lnTo>
                      <a:pt x="2522" y="773"/>
                    </a:lnTo>
                    <a:lnTo>
                      <a:pt x="2725" y="800"/>
                    </a:lnTo>
                    <a:lnTo>
                      <a:pt x="2576" y="665"/>
                    </a:lnTo>
                    <a:lnTo>
                      <a:pt x="2427" y="529"/>
                    </a:lnTo>
                    <a:lnTo>
                      <a:pt x="2278" y="421"/>
                    </a:lnTo>
                    <a:lnTo>
                      <a:pt x="2115" y="312"/>
                    </a:lnTo>
                    <a:lnTo>
                      <a:pt x="1939" y="217"/>
                    </a:lnTo>
                    <a:lnTo>
                      <a:pt x="1749" y="136"/>
                    </a:lnTo>
                    <a:lnTo>
                      <a:pt x="1559" y="68"/>
                    </a:lnTo>
                    <a:lnTo>
                      <a:pt x="1356" y="14"/>
                    </a:lnTo>
                    <a:lnTo>
                      <a:pt x="1153" y="1"/>
                    </a:lnTo>
                    <a:close/>
                  </a:path>
                </a:pathLst>
              </a:custGeom>
              <a:solidFill>
                <a:srgbClr val="633C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80"/>
              <p:cNvSpPr/>
              <p:nvPr/>
            </p:nvSpPr>
            <p:spPr>
              <a:xfrm>
                <a:off x="2586117" y="1584573"/>
                <a:ext cx="83793" cy="124947"/>
              </a:xfrm>
              <a:custGeom>
                <a:rect b="b" l="l" r="r" t="t"/>
                <a:pathLst>
                  <a:path extrusionOk="0" h="5884" w="3946">
                    <a:moveTo>
                      <a:pt x="1655" y="0"/>
                    </a:moveTo>
                    <a:lnTo>
                      <a:pt x="1641" y="149"/>
                    </a:lnTo>
                    <a:lnTo>
                      <a:pt x="1641" y="298"/>
                    </a:lnTo>
                    <a:lnTo>
                      <a:pt x="1641" y="448"/>
                    </a:lnTo>
                    <a:lnTo>
                      <a:pt x="1655" y="597"/>
                    </a:lnTo>
                    <a:lnTo>
                      <a:pt x="1709" y="895"/>
                    </a:lnTo>
                    <a:lnTo>
                      <a:pt x="1790" y="1193"/>
                    </a:lnTo>
                    <a:lnTo>
                      <a:pt x="1899" y="1478"/>
                    </a:lnTo>
                    <a:lnTo>
                      <a:pt x="2021" y="1749"/>
                    </a:lnTo>
                    <a:lnTo>
                      <a:pt x="2156" y="2020"/>
                    </a:lnTo>
                    <a:lnTo>
                      <a:pt x="2305" y="2278"/>
                    </a:lnTo>
                    <a:lnTo>
                      <a:pt x="2604" y="2793"/>
                    </a:lnTo>
                    <a:lnTo>
                      <a:pt x="2888" y="3308"/>
                    </a:lnTo>
                    <a:lnTo>
                      <a:pt x="2956" y="3430"/>
                    </a:lnTo>
                    <a:lnTo>
                      <a:pt x="3024" y="3566"/>
                    </a:lnTo>
                    <a:lnTo>
                      <a:pt x="3159" y="3823"/>
                    </a:lnTo>
                    <a:lnTo>
                      <a:pt x="3281" y="4081"/>
                    </a:lnTo>
                    <a:lnTo>
                      <a:pt x="3376" y="4338"/>
                    </a:lnTo>
                    <a:lnTo>
                      <a:pt x="3417" y="4460"/>
                    </a:lnTo>
                    <a:lnTo>
                      <a:pt x="3458" y="4596"/>
                    </a:lnTo>
                    <a:lnTo>
                      <a:pt x="3471" y="4718"/>
                    </a:lnTo>
                    <a:lnTo>
                      <a:pt x="3485" y="4826"/>
                    </a:lnTo>
                    <a:lnTo>
                      <a:pt x="3471" y="4935"/>
                    </a:lnTo>
                    <a:lnTo>
                      <a:pt x="3444" y="5030"/>
                    </a:lnTo>
                    <a:lnTo>
                      <a:pt x="3404" y="5125"/>
                    </a:lnTo>
                    <a:lnTo>
                      <a:pt x="3336" y="5192"/>
                    </a:lnTo>
                    <a:lnTo>
                      <a:pt x="3254" y="5260"/>
                    </a:lnTo>
                    <a:lnTo>
                      <a:pt x="3146" y="5314"/>
                    </a:lnTo>
                    <a:lnTo>
                      <a:pt x="3024" y="5355"/>
                    </a:lnTo>
                    <a:lnTo>
                      <a:pt x="2902" y="5396"/>
                    </a:lnTo>
                    <a:lnTo>
                      <a:pt x="2631" y="5464"/>
                    </a:lnTo>
                    <a:lnTo>
                      <a:pt x="2346" y="5518"/>
                    </a:lnTo>
                    <a:lnTo>
                      <a:pt x="2061" y="5545"/>
                    </a:lnTo>
                    <a:lnTo>
                      <a:pt x="1777" y="5572"/>
                    </a:lnTo>
                    <a:lnTo>
                      <a:pt x="1194" y="5586"/>
                    </a:lnTo>
                    <a:lnTo>
                      <a:pt x="597" y="5572"/>
                    </a:lnTo>
                    <a:lnTo>
                      <a:pt x="1" y="5545"/>
                    </a:lnTo>
                    <a:lnTo>
                      <a:pt x="1" y="5545"/>
                    </a:lnTo>
                    <a:lnTo>
                      <a:pt x="299" y="5626"/>
                    </a:lnTo>
                    <a:lnTo>
                      <a:pt x="584" y="5694"/>
                    </a:lnTo>
                    <a:lnTo>
                      <a:pt x="882" y="5762"/>
                    </a:lnTo>
                    <a:lnTo>
                      <a:pt x="1167" y="5803"/>
                    </a:lnTo>
                    <a:lnTo>
                      <a:pt x="1465" y="5843"/>
                    </a:lnTo>
                    <a:lnTo>
                      <a:pt x="1777" y="5870"/>
                    </a:lnTo>
                    <a:lnTo>
                      <a:pt x="2075" y="5884"/>
                    </a:lnTo>
                    <a:lnTo>
                      <a:pt x="2387" y="5870"/>
                    </a:lnTo>
                    <a:lnTo>
                      <a:pt x="2685" y="5843"/>
                    </a:lnTo>
                    <a:lnTo>
                      <a:pt x="2848" y="5830"/>
                    </a:lnTo>
                    <a:lnTo>
                      <a:pt x="2997" y="5789"/>
                    </a:lnTo>
                    <a:lnTo>
                      <a:pt x="3146" y="5748"/>
                    </a:lnTo>
                    <a:lnTo>
                      <a:pt x="3309" y="5708"/>
                    </a:lnTo>
                    <a:lnTo>
                      <a:pt x="3471" y="5626"/>
                    </a:lnTo>
                    <a:lnTo>
                      <a:pt x="3553" y="5586"/>
                    </a:lnTo>
                    <a:lnTo>
                      <a:pt x="3620" y="5518"/>
                    </a:lnTo>
                    <a:lnTo>
                      <a:pt x="3702" y="5464"/>
                    </a:lnTo>
                    <a:lnTo>
                      <a:pt x="3756" y="5382"/>
                    </a:lnTo>
                    <a:lnTo>
                      <a:pt x="3810" y="5301"/>
                    </a:lnTo>
                    <a:lnTo>
                      <a:pt x="3864" y="5206"/>
                    </a:lnTo>
                    <a:lnTo>
                      <a:pt x="3892" y="5111"/>
                    </a:lnTo>
                    <a:lnTo>
                      <a:pt x="3919" y="5030"/>
                    </a:lnTo>
                    <a:lnTo>
                      <a:pt x="3932" y="4935"/>
                    </a:lnTo>
                    <a:lnTo>
                      <a:pt x="3946" y="4840"/>
                    </a:lnTo>
                    <a:lnTo>
                      <a:pt x="3932" y="4664"/>
                    </a:lnTo>
                    <a:lnTo>
                      <a:pt x="3905" y="4488"/>
                    </a:lnTo>
                    <a:lnTo>
                      <a:pt x="3864" y="4338"/>
                    </a:lnTo>
                    <a:lnTo>
                      <a:pt x="3810" y="4176"/>
                    </a:lnTo>
                    <a:lnTo>
                      <a:pt x="3688" y="3891"/>
                    </a:lnTo>
                    <a:lnTo>
                      <a:pt x="3553" y="3620"/>
                    </a:lnTo>
                    <a:lnTo>
                      <a:pt x="3417" y="3349"/>
                    </a:lnTo>
                    <a:lnTo>
                      <a:pt x="3336" y="3227"/>
                    </a:lnTo>
                    <a:lnTo>
                      <a:pt x="3268" y="3091"/>
                    </a:lnTo>
                    <a:lnTo>
                      <a:pt x="3105" y="2834"/>
                    </a:lnTo>
                    <a:lnTo>
                      <a:pt x="2943" y="2576"/>
                    </a:lnTo>
                    <a:lnTo>
                      <a:pt x="2604" y="2088"/>
                    </a:lnTo>
                    <a:lnTo>
                      <a:pt x="2292" y="1600"/>
                    </a:lnTo>
                    <a:lnTo>
                      <a:pt x="2143" y="1356"/>
                    </a:lnTo>
                    <a:lnTo>
                      <a:pt x="2007" y="1098"/>
                    </a:lnTo>
                    <a:lnTo>
                      <a:pt x="1885" y="841"/>
                    </a:lnTo>
                    <a:lnTo>
                      <a:pt x="1790" y="570"/>
                    </a:lnTo>
                    <a:lnTo>
                      <a:pt x="1709" y="285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80"/>
              <p:cNvSpPr/>
              <p:nvPr/>
            </p:nvSpPr>
            <p:spPr>
              <a:xfrm>
                <a:off x="2518762" y="1573043"/>
                <a:ext cx="28816" cy="36588"/>
              </a:xfrm>
              <a:custGeom>
                <a:rect b="b" l="l" r="r" t="t"/>
                <a:pathLst>
                  <a:path extrusionOk="0" h="1723" w="1357">
                    <a:moveTo>
                      <a:pt x="611" y="1"/>
                    </a:moveTo>
                    <a:lnTo>
                      <a:pt x="543" y="15"/>
                    </a:lnTo>
                    <a:lnTo>
                      <a:pt x="475" y="42"/>
                    </a:lnTo>
                    <a:lnTo>
                      <a:pt x="421" y="69"/>
                    </a:lnTo>
                    <a:lnTo>
                      <a:pt x="299" y="150"/>
                    </a:lnTo>
                    <a:lnTo>
                      <a:pt x="204" y="259"/>
                    </a:lnTo>
                    <a:lnTo>
                      <a:pt x="122" y="381"/>
                    </a:lnTo>
                    <a:lnTo>
                      <a:pt x="55" y="530"/>
                    </a:lnTo>
                    <a:lnTo>
                      <a:pt x="14" y="692"/>
                    </a:lnTo>
                    <a:lnTo>
                      <a:pt x="0" y="869"/>
                    </a:lnTo>
                    <a:lnTo>
                      <a:pt x="14" y="1031"/>
                    </a:lnTo>
                    <a:lnTo>
                      <a:pt x="55" y="1194"/>
                    </a:lnTo>
                    <a:lnTo>
                      <a:pt x="122" y="1343"/>
                    </a:lnTo>
                    <a:lnTo>
                      <a:pt x="204" y="1465"/>
                    </a:lnTo>
                    <a:lnTo>
                      <a:pt x="299" y="1574"/>
                    </a:lnTo>
                    <a:lnTo>
                      <a:pt x="421" y="1655"/>
                    </a:lnTo>
                    <a:lnTo>
                      <a:pt x="475" y="1682"/>
                    </a:lnTo>
                    <a:lnTo>
                      <a:pt x="543" y="1709"/>
                    </a:lnTo>
                    <a:lnTo>
                      <a:pt x="611" y="1723"/>
                    </a:lnTo>
                    <a:lnTo>
                      <a:pt x="746" y="1723"/>
                    </a:lnTo>
                    <a:lnTo>
                      <a:pt x="814" y="1709"/>
                    </a:lnTo>
                    <a:lnTo>
                      <a:pt x="882" y="1682"/>
                    </a:lnTo>
                    <a:lnTo>
                      <a:pt x="949" y="1655"/>
                    </a:lnTo>
                    <a:lnTo>
                      <a:pt x="1058" y="1574"/>
                    </a:lnTo>
                    <a:lnTo>
                      <a:pt x="1166" y="1465"/>
                    </a:lnTo>
                    <a:lnTo>
                      <a:pt x="1248" y="1343"/>
                    </a:lnTo>
                    <a:lnTo>
                      <a:pt x="1302" y="1194"/>
                    </a:lnTo>
                    <a:lnTo>
                      <a:pt x="1343" y="1031"/>
                    </a:lnTo>
                    <a:lnTo>
                      <a:pt x="1356" y="869"/>
                    </a:lnTo>
                    <a:lnTo>
                      <a:pt x="1343" y="692"/>
                    </a:lnTo>
                    <a:lnTo>
                      <a:pt x="1302" y="530"/>
                    </a:lnTo>
                    <a:lnTo>
                      <a:pt x="1248" y="381"/>
                    </a:lnTo>
                    <a:lnTo>
                      <a:pt x="1166" y="259"/>
                    </a:lnTo>
                    <a:lnTo>
                      <a:pt x="1058" y="150"/>
                    </a:lnTo>
                    <a:lnTo>
                      <a:pt x="949" y="69"/>
                    </a:lnTo>
                    <a:lnTo>
                      <a:pt x="882" y="42"/>
                    </a:lnTo>
                    <a:lnTo>
                      <a:pt x="814" y="15"/>
                    </a:lnTo>
                    <a:lnTo>
                      <a:pt x="74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80"/>
              <p:cNvSpPr/>
              <p:nvPr/>
            </p:nvSpPr>
            <p:spPr>
              <a:xfrm>
                <a:off x="2650605" y="1591474"/>
                <a:ext cx="28816" cy="36588"/>
              </a:xfrm>
              <a:custGeom>
                <a:rect b="b" l="l" r="r" t="t"/>
                <a:pathLst>
                  <a:path extrusionOk="0" h="1723" w="1357">
                    <a:moveTo>
                      <a:pt x="611" y="1"/>
                    </a:moveTo>
                    <a:lnTo>
                      <a:pt x="543" y="14"/>
                    </a:lnTo>
                    <a:lnTo>
                      <a:pt x="475" y="28"/>
                    </a:lnTo>
                    <a:lnTo>
                      <a:pt x="407" y="68"/>
                    </a:lnTo>
                    <a:lnTo>
                      <a:pt x="299" y="136"/>
                    </a:lnTo>
                    <a:lnTo>
                      <a:pt x="190" y="245"/>
                    </a:lnTo>
                    <a:lnTo>
                      <a:pt x="109" y="380"/>
                    </a:lnTo>
                    <a:lnTo>
                      <a:pt x="55" y="516"/>
                    </a:lnTo>
                    <a:lnTo>
                      <a:pt x="14" y="678"/>
                    </a:lnTo>
                    <a:lnTo>
                      <a:pt x="0" y="855"/>
                    </a:lnTo>
                    <a:lnTo>
                      <a:pt x="14" y="1031"/>
                    </a:lnTo>
                    <a:lnTo>
                      <a:pt x="55" y="1194"/>
                    </a:lnTo>
                    <a:lnTo>
                      <a:pt x="109" y="1343"/>
                    </a:lnTo>
                    <a:lnTo>
                      <a:pt x="190" y="1465"/>
                    </a:lnTo>
                    <a:lnTo>
                      <a:pt x="299" y="1573"/>
                    </a:lnTo>
                    <a:lnTo>
                      <a:pt x="407" y="1655"/>
                    </a:lnTo>
                    <a:lnTo>
                      <a:pt x="475" y="1682"/>
                    </a:lnTo>
                    <a:lnTo>
                      <a:pt x="543" y="1695"/>
                    </a:lnTo>
                    <a:lnTo>
                      <a:pt x="611" y="1709"/>
                    </a:lnTo>
                    <a:lnTo>
                      <a:pt x="678" y="1722"/>
                    </a:lnTo>
                    <a:lnTo>
                      <a:pt x="746" y="1709"/>
                    </a:lnTo>
                    <a:lnTo>
                      <a:pt x="814" y="1695"/>
                    </a:lnTo>
                    <a:lnTo>
                      <a:pt x="882" y="1682"/>
                    </a:lnTo>
                    <a:lnTo>
                      <a:pt x="936" y="1655"/>
                    </a:lnTo>
                    <a:lnTo>
                      <a:pt x="1058" y="1573"/>
                    </a:lnTo>
                    <a:lnTo>
                      <a:pt x="1153" y="1465"/>
                    </a:lnTo>
                    <a:lnTo>
                      <a:pt x="1234" y="1343"/>
                    </a:lnTo>
                    <a:lnTo>
                      <a:pt x="1302" y="1194"/>
                    </a:lnTo>
                    <a:lnTo>
                      <a:pt x="1343" y="1031"/>
                    </a:lnTo>
                    <a:lnTo>
                      <a:pt x="1356" y="855"/>
                    </a:lnTo>
                    <a:lnTo>
                      <a:pt x="1343" y="678"/>
                    </a:lnTo>
                    <a:lnTo>
                      <a:pt x="1302" y="516"/>
                    </a:lnTo>
                    <a:lnTo>
                      <a:pt x="1234" y="380"/>
                    </a:lnTo>
                    <a:lnTo>
                      <a:pt x="1153" y="245"/>
                    </a:lnTo>
                    <a:lnTo>
                      <a:pt x="1058" y="136"/>
                    </a:lnTo>
                    <a:lnTo>
                      <a:pt x="936" y="68"/>
                    </a:lnTo>
                    <a:lnTo>
                      <a:pt x="882" y="28"/>
                    </a:lnTo>
                    <a:lnTo>
                      <a:pt x="814" y="14"/>
                    </a:lnTo>
                    <a:lnTo>
                      <a:pt x="74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80"/>
              <p:cNvSpPr/>
              <p:nvPr/>
            </p:nvSpPr>
            <p:spPr>
              <a:xfrm>
                <a:off x="2828504" y="2222185"/>
                <a:ext cx="164401" cy="405355"/>
              </a:xfrm>
              <a:custGeom>
                <a:rect b="b" l="l" r="r" t="t"/>
                <a:pathLst>
                  <a:path extrusionOk="0" h="19089" w="7742">
                    <a:moveTo>
                      <a:pt x="4827" y="0"/>
                    </a:moveTo>
                    <a:lnTo>
                      <a:pt x="1" y="68"/>
                    </a:lnTo>
                    <a:lnTo>
                      <a:pt x="95" y="380"/>
                    </a:lnTo>
                    <a:lnTo>
                      <a:pt x="190" y="705"/>
                    </a:lnTo>
                    <a:lnTo>
                      <a:pt x="258" y="1031"/>
                    </a:lnTo>
                    <a:lnTo>
                      <a:pt x="326" y="1370"/>
                    </a:lnTo>
                    <a:lnTo>
                      <a:pt x="380" y="1709"/>
                    </a:lnTo>
                    <a:lnTo>
                      <a:pt x="421" y="2061"/>
                    </a:lnTo>
                    <a:lnTo>
                      <a:pt x="502" y="2766"/>
                    </a:lnTo>
                    <a:lnTo>
                      <a:pt x="556" y="3471"/>
                    </a:lnTo>
                    <a:lnTo>
                      <a:pt x="597" y="4176"/>
                    </a:lnTo>
                    <a:lnTo>
                      <a:pt x="651" y="4867"/>
                    </a:lnTo>
                    <a:lnTo>
                      <a:pt x="692" y="5518"/>
                    </a:lnTo>
                    <a:lnTo>
                      <a:pt x="855" y="7240"/>
                    </a:lnTo>
                    <a:lnTo>
                      <a:pt x="1017" y="8961"/>
                    </a:lnTo>
                    <a:lnTo>
                      <a:pt x="1180" y="10683"/>
                    </a:lnTo>
                    <a:lnTo>
                      <a:pt x="1275" y="11551"/>
                    </a:lnTo>
                    <a:lnTo>
                      <a:pt x="1383" y="12405"/>
                    </a:lnTo>
                    <a:lnTo>
                      <a:pt x="1438" y="13096"/>
                    </a:lnTo>
                    <a:lnTo>
                      <a:pt x="1505" y="13842"/>
                    </a:lnTo>
                    <a:lnTo>
                      <a:pt x="1587" y="14615"/>
                    </a:lnTo>
                    <a:lnTo>
                      <a:pt x="1641" y="14994"/>
                    </a:lnTo>
                    <a:lnTo>
                      <a:pt x="1709" y="15387"/>
                    </a:lnTo>
                    <a:lnTo>
                      <a:pt x="1790" y="15767"/>
                    </a:lnTo>
                    <a:lnTo>
                      <a:pt x="1885" y="16146"/>
                    </a:lnTo>
                    <a:lnTo>
                      <a:pt x="1993" y="16512"/>
                    </a:lnTo>
                    <a:lnTo>
                      <a:pt x="2115" y="16851"/>
                    </a:lnTo>
                    <a:lnTo>
                      <a:pt x="2265" y="17190"/>
                    </a:lnTo>
                    <a:lnTo>
                      <a:pt x="2427" y="17516"/>
                    </a:lnTo>
                    <a:lnTo>
                      <a:pt x="2522" y="17665"/>
                    </a:lnTo>
                    <a:lnTo>
                      <a:pt x="2631" y="17800"/>
                    </a:lnTo>
                    <a:lnTo>
                      <a:pt x="2725" y="17949"/>
                    </a:lnTo>
                    <a:lnTo>
                      <a:pt x="2847" y="18071"/>
                    </a:lnTo>
                    <a:lnTo>
                      <a:pt x="2929" y="18166"/>
                    </a:lnTo>
                    <a:lnTo>
                      <a:pt x="3024" y="18248"/>
                    </a:lnTo>
                    <a:lnTo>
                      <a:pt x="3227" y="18397"/>
                    </a:lnTo>
                    <a:lnTo>
                      <a:pt x="3471" y="18546"/>
                    </a:lnTo>
                    <a:lnTo>
                      <a:pt x="3742" y="18682"/>
                    </a:lnTo>
                    <a:lnTo>
                      <a:pt x="4027" y="18790"/>
                    </a:lnTo>
                    <a:lnTo>
                      <a:pt x="4325" y="18898"/>
                    </a:lnTo>
                    <a:lnTo>
                      <a:pt x="4651" y="18980"/>
                    </a:lnTo>
                    <a:lnTo>
                      <a:pt x="4962" y="19034"/>
                    </a:lnTo>
                    <a:lnTo>
                      <a:pt x="5288" y="19075"/>
                    </a:lnTo>
                    <a:lnTo>
                      <a:pt x="5613" y="19088"/>
                    </a:lnTo>
                    <a:lnTo>
                      <a:pt x="5925" y="19075"/>
                    </a:lnTo>
                    <a:lnTo>
                      <a:pt x="6223" y="19048"/>
                    </a:lnTo>
                    <a:lnTo>
                      <a:pt x="6372" y="19020"/>
                    </a:lnTo>
                    <a:lnTo>
                      <a:pt x="6508" y="18980"/>
                    </a:lnTo>
                    <a:lnTo>
                      <a:pt x="6643" y="18939"/>
                    </a:lnTo>
                    <a:lnTo>
                      <a:pt x="6765" y="18885"/>
                    </a:lnTo>
                    <a:lnTo>
                      <a:pt x="6887" y="18831"/>
                    </a:lnTo>
                    <a:lnTo>
                      <a:pt x="7009" y="18763"/>
                    </a:lnTo>
                    <a:lnTo>
                      <a:pt x="7104" y="18695"/>
                    </a:lnTo>
                    <a:lnTo>
                      <a:pt x="7213" y="18614"/>
                    </a:lnTo>
                    <a:lnTo>
                      <a:pt x="7308" y="18505"/>
                    </a:lnTo>
                    <a:lnTo>
                      <a:pt x="7389" y="18397"/>
                    </a:lnTo>
                    <a:lnTo>
                      <a:pt x="7457" y="18275"/>
                    </a:lnTo>
                    <a:lnTo>
                      <a:pt x="7525" y="18153"/>
                    </a:lnTo>
                    <a:lnTo>
                      <a:pt x="7579" y="18017"/>
                    </a:lnTo>
                    <a:lnTo>
                      <a:pt x="7633" y="17882"/>
                    </a:lnTo>
                    <a:lnTo>
                      <a:pt x="7660" y="17746"/>
                    </a:lnTo>
                    <a:lnTo>
                      <a:pt x="7701" y="17597"/>
                    </a:lnTo>
                    <a:lnTo>
                      <a:pt x="7728" y="17299"/>
                    </a:lnTo>
                    <a:lnTo>
                      <a:pt x="7741" y="16987"/>
                    </a:lnTo>
                    <a:lnTo>
                      <a:pt x="7728" y="16662"/>
                    </a:lnTo>
                    <a:lnTo>
                      <a:pt x="7701" y="16323"/>
                    </a:lnTo>
                    <a:lnTo>
                      <a:pt x="7660" y="15984"/>
                    </a:lnTo>
                    <a:lnTo>
                      <a:pt x="7606" y="15658"/>
                    </a:lnTo>
                    <a:lnTo>
                      <a:pt x="7484" y="15008"/>
                    </a:lnTo>
                    <a:lnTo>
                      <a:pt x="7375" y="14398"/>
                    </a:lnTo>
                    <a:lnTo>
                      <a:pt x="7321" y="14113"/>
                    </a:lnTo>
                    <a:lnTo>
                      <a:pt x="7281" y="13869"/>
                    </a:lnTo>
                    <a:lnTo>
                      <a:pt x="7118" y="12540"/>
                    </a:lnTo>
                    <a:lnTo>
                      <a:pt x="6928" y="11225"/>
                    </a:lnTo>
                    <a:lnTo>
                      <a:pt x="6738" y="9897"/>
                    </a:lnTo>
                    <a:lnTo>
                      <a:pt x="6521" y="8582"/>
                    </a:lnTo>
                    <a:lnTo>
                      <a:pt x="6277" y="7280"/>
                    </a:lnTo>
                    <a:lnTo>
                      <a:pt x="6020" y="6006"/>
                    </a:lnTo>
                    <a:lnTo>
                      <a:pt x="5762" y="4745"/>
                    </a:lnTo>
                    <a:lnTo>
                      <a:pt x="5518" y="3444"/>
                    </a:lnTo>
                    <a:lnTo>
                      <a:pt x="5437" y="3024"/>
                    </a:lnTo>
                    <a:lnTo>
                      <a:pt x="5369" y="2590"/>
                    </a:lnTo>
                    <a:lnTo>
                      <a:pt x="5233" y="1695"/>
                    </a:lnTo>
                    <a:lnTo>
                      <a:pt x="5166" y="1248"/>
                    </a:lnTo>
                    <a:lnTo>
                      <a:pt x="5071" y="800"/>
                    </a:lnTo>
                    <a:lnTo>
                      <a:pt x="4962" y="394"/>
                    </a:lnTo>
                    <a:lnTo>
                      <a:pt x="4908" y="190"/>
                    </a:lnTo>
                    <a:lnTo>
                      <a:pt x="4827" y="0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80"/>
              <p:cNvSpPr/>
              <p:nvPr/>
            </p:nvSpPr>
            <p:spPr>
              <a:xfrm>
                <a:off x="2807482" y="1982964"/>
                <a:ext cx="200097" cy="312367"/>
              </a:xfrm>
              <a:custGeom>
                <a:rect b="b" l="l" r="r" t="t"/>
                <a:pathLst>
                  <a:path extrusionOk="0" h="14710" w="9423">
                    <a:moveTo>
                      <a:pt x="1" y="1"/>
                    </a:moveTo>
                    <a:lnTo>
                      <a:pt x="774" y="13720"/>
                    </a:lnTo>
                    <a:lnTo>
                      <a:pt x="760" y="13734"/>
                    </a:lnTo>
                    <a:lnTo>
                      <a:pt x="774" y="13774"/>
                    </a:lnTo>
                    <a:lnTo>
                      <a:pt x="855" y="13896"/>
                    </a:lnTo>
                    <a:lnTo>
                      <a:pt x="977" y="14059"/>
                    </a:lnTo>
                    <a:lnTo>
                      <a:pt x="1113" y="14235"/>
                    </a:lnTo>
                    <a:lnTo>
                      <a:pt x="1370" y="14561"/>
                    </a:lnTo>
                    <a:lnTo>
                      <a:pt x="1451" y="14669"/>
                    </a:lnTo>
                    <a:lnTo>
                      <a:pt x="1465" y="14696"/>
                    </a:lnTo>
                    <a:lnTo>
                      <a:pt x="1451" y="14710"/>
                    </a:lnTo>
                    <a:lnTo>
                      <a:pt x="1451" y="14710"/>
                    </a:lnTo>
                    <a:lnTo>
                      <a:pt x="2441" y="14696"/>
                    </a:lnTo>
                    <a:lnTo>
                      <a:pt x="3431" y="14669"/>
                    </a:lnTo>
                    <a:lnTo>
                      <a:pt x="4434" y="14615"/>
                    </a:lnTo>
                    <a:lnTo>
                      <a:pt x="5437" y="14534"/>
                    </a:lnTo>
                    <a:lnTo>
                      <a:pt x="6440" y="14439"/>
                    </a:lnTo>
                    <a:lnTo>
                      <a:pt x="7444" y="14317"/>
                    </a:lnTo>
                    <a:lnTo>
                      <a:pt x="8447" y="14181"/>
                    </a:lnTo>
                    <a:lnTo>
                      <a:pt x="9423" y="14018"/>
                    </a:lnTo>
                    <a:lnTo>
                      <a:pt x="8826" y="12825"/>
                    </a:lnTo>
                    <a:lnTo>
                      <a:pt x="8203" y="11524"/>
                    </a:lnTo>
                    <a:lnTo>
                      <a:pt x="6901" y="8799"/>
                    </a:lnTo>
                    <a:lnTo>
                      <a:pt x="5627" y="6061"/>
                    </a:lnTo>
                    <a:lnTo>
                      <a:pt x="4448" y="3525"/>
                    </a:lnTo>
                    <a:lnTo>
                      <a:pt x="4271" y="3200"/>
                    </a:lnTo>
                    <a:lnTo>
                      <a:pt x="4095" y="2875"/>
                    </a:lnTo>
                    <a:lnTo>
                      <a:pt x="3892" y="2563"/>
                    </a:lnTo>
                    <a:lnTo>
                      <a:pt x="3661" y="2265"/>
                    </a:lnTo>
                    <a:lnTo>
                      <a:pt x="3431" y="1980"/>
                    </a:lnTo>
                    <a:lnTo>
                      <a:pt x="3173" y="1695"/>
                    </a:lnTo>
                    <a:lnTo>
                      <a:pt x="2902" y="1438"/>
                    </a:lnTo>
                    <a:lnTo>
                      <a:pt x="2631" y="1194"/>
                    </a:lnTo>
                    <a:lnTo>
                      <a:pt x="2333" y="963"/>
                    </a:lnTo>
                    <a:lnTo>
                      <a:pt x="2021" y="760"/>
                    </a:lnTo>
                    <a:lnTo>
                      <a:pt x="1709" y="570"/>
                    </a:lnTo>
                    <a:lnTo>
                      <a:pt x="1384" y="407"/>
                    </a:lnTo>
                    <a:lnTo>
                      <a:pt x="1045" y="258"/>
                    </a:lnTo>
                    <a:lnTo>
                      <a:pt x="706" y="150"/>
                    </a:lnTo>
                    <a:lnTo>
                      <a:pt x="353" y="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80"/>
              <p:cNvSpPr/>
              <p:nvPr/>
            </p:nvSpPr>
            <p:spPr>
              <a:xfrm>
                <a:off x="2235224" y="1938054"/>
                <a:ext cx="705023" cy="1100589"/>
              </a:xfrm>
              <a:custGeom>
                <a:rect b="b" l="l" r="r" t="t"/>
                <a:pathLst>
                  <a:path extrusionOk="0" h="51829" w="33201">
                    <a:moveTo>
                      <a:pt x="7578" y="1"/>
                    </a:moveTo>
                    <a:lnTo>
                      <a:pt x="7361" y="55"/>
                    </a:lnTo>
                    <a:lnTo>
                      <a:pt x="6765" y="204"/>
                    </a:lnTo>
                    <a:lnTo>
                      <a:pt x="5897" y="448"/>
                    </a:lnTo>
                    <a:lnTo>
                      <a:pt x="5396" y="597"/>
                    </a:lnTo>
                    <a:lnTo>
                      <a:pt x="4853" y="774"/>
                    </a:lnTo>
                    <a:lnTo>
                      <a:pt x="4311" y="950"/>
                    </a:lnTo>
                    <a:lnTo>
                      <a:pt x="3755" y="1153"/>
                    </a:lnTo>
                    <a:lnTo>
                      <a:pt x="3199" y="1384"/>
                    </a:lnTo>
                    <a:lnTo>
                      <a:pt x="2671" y="1614"/>
                    </a:lnTo>
                    <a:lnTo>
                      <a:pt x="2183" y="1858"/>
                    </a:lnTo>
                    <a:lnTo>
                      <a:pt x="1952" y="1980"/>
                    </a:lnTo>
                    <a:lnTo>
                      <a:pt x="1735" y="2116"/>
                    </a:lnTo>
                    <a:lnTo>
                      <a:pt x="1532" y="2238"/>
                    </a:lnTo>
                    <a:lnTo>
                      <a:pt x="1342" y="2373"/>
                    </a:lnTo>
                    <a:lnTo>
                      <a:pt x="1166" y="2509"/>
                    </a:lnTo>
                    <a:lnTo>
                      <a:pt x="1017" y="2658"/>
                    </a:lnTo>
                    <a:lnTo>
                      <a:pt x="881" y="2821"/>
                    </a:lnTo>
                    <a:lnTo>
                      <a:pt x="746" y="2997"/>
                    </a:lnTo>
                    <a:lnTo>
                      <a:pt x="624" y="3187"/>
                    </a:lnTo>
                    <a:lnTo>
                      <a:pt x="515" y="3377"/>
                    </a:lnTo>
                    <a:lnTo>
                      <a:pt x="420" y="3580"/>
                    </a:lnTo>
                    <a:lnTo>
                      <a:pt x="339" y="3783"/>
                    </a:lnTo>
                    <a:lnTo>
                      <a:pt x="271" y="4000"/>
                    </a:lnTo>
                    <a:lnTo>
                      <a:pt x="203" y="4217"/>
                    </a:lnTo>
                    <a:lnTo>
                      <a:pt x="149" y="4447"/>
                    </a:lnTo>
                    <a:lnTo>
                      <a:pt x="108" y="4678"/>
                    </a:lnTo>
                    <a:lnTo>
                      <a:pt x="68" y="4922"/>
                    </a:lnTo>
                    <a:lnTo>
                      <a:pt x="41" y="5152"/>
                    </a:lnTo>
                    <a:lnTo>
                      <a:pt x="0" y="5640"/>
                    </a:lnTo>
                    <a:lnTo>
                      <a:pt x="0" y="6142"/>
                    </a:lnTo>
                    <a:lnTo>
                      <a:pt x="14" y="6644"/>
                    </a:lnTo>
                    <a:lnTo>
                      <a:pt x="54" y="7145"/>
                    </a:lnTo>
                    <a:lnTo>
                      <a:pt x="95" y="7647"/>
                    </a:lnTo>
                    <a:lnTo>
                      <a:pt x="163" y="8135"/>
                    </a:lnTo>
                    <a:lnTo>
                      <a:pt x="298" y="9057"/>
                    </a:lnTo>
                    <a:lnTo>
                      <a:pt x="447" y="9897"/>
                    </a:lnTo>
                    <a:lnTo>
                      <a:pt x="624" y="10887"/>
                    </a:lnTo>
                    <a:lnTo>
                      <a:pt x="827" y="11877"/>
                    </a:lnTo>
                    <a:lnTo>
                      <a:pt x="1044" y="12853"/>
                    </a:lnTo>
                    <a:lnTo>
                      <a:pt x="1288" y="13842"/>
                    </a:lnTo>
                    <a:lnTo>
                      <a:pt x="1532" y="14818"/>
                    </a:lnTo>
                    <a:lnTo>
                      <a:pt x="1776" y="15808"/>
                    </a:lnTo>
                    <a:lnTo>
                      <a:pt x="2318" y="17760"/>
                    </a:lnTo>
                    <a:lnTo>
                      <a:pt x="2847" y="19726"/>
                    </a:lnTo>
                    <a:lnTo>
                      <a:pt x="3389" y="21692"/>
                    </a:lnTo>
                    <a:lnTo>
                      <a:pt x="3647" y="22668"/>
                    </a:lnTo>
                    <a:lnTo>
                      <a:pt x="3891" y="23657"/>
                    </a:lnTo>
                    <a:lnTo>
                      <a:pt x="4135" y="24647"/>
                    </a:lnTo>
                    <a:lnTo>
                      <a:pt x="4352" y="25637"/>
                    </a:lnTo>
                    <a:lnTo>
                      <a:pt x="4514" y="26328"/>
                    </a:lnTo>
                    <a:lnTo>
                      <a:pt x="4677" y="27033"/>
                    </a:lnTo>
                    <a:lnTo>
                      <a:pt x="4813" y="27752"/>
                    </a:lnTo>
                    <a:lnTo>
                      <a:pt x="4935" y="28470"/>
                    </a:lnTo>
                    <a:lnTo>
                      <a:pt x="5057" y="29189"/>
                    </a:lnTo>
                    <a:lnTo>
                      <a:pt x="5138" y="29921"/>
                    </a:lnTo>
                    <a:lnTo>
                      <a:pt x="5219" y="30653"/>
                    </a:lnTo>
                    <a:lnTo>
                      <a:pt x="5274" y="31385"/>
                    </a:lnTo>
                    <a:lnTo>
                      <a:pt x="5287" y="31629"/>
                    </a:lnTo>
                    <a:lnTo>
                      <a:pt x="5287" y="31859"/>
                    </a:lnTo>
                    <a:lnTo>
                      <a:pt x="5274" y="32063"/>
                    </a:lnTo>
                    <a:lnTo>
                      <a:pt x="5246" y="32252"/>
                    </a:lnTo>
                    <a:lnTo>
                      <a:pt x="5206" y="32429"/>
                    </a:lnTo>
                    <a:lnTo>
                      <a:pt x="5152" y="32605"/>
                    </a:lnTo>
                    <a:lnTo>
                      <a:pt x="5097" y="32754"/>
                    </a:lnTo>
                    <a:lnTo>
                      <a:pt x="5030" y="32917"/>
                    </a:lnTo>
                    <a:lnTo>
                      <a:pt x="4880" y="33228"/>
                    </a:lnTo>
                    <a:lnTo>
                      <a:pt x="4704" y="33567"/>
                    </a:lnTo>
                    <a:lnTo>
                      <a:pt x="4528" y="33933"/>
                    </a:lnTo>
                    <a:lnTo>
                      <a:pt x="4433" y="34137"/>
                    </a:lnTo>
                    <a:lnTo>
                      <a:pt x="4352" y="34367"/>
                    </a:lnTo>
                    <a:lnTo>
                      <a:pt x="4270" y="34584"/>
                    </a:lnTo>
                    <a:lnTo>
                      <a:pt x="4216" y="34787"/>
                    </a:lnTo>
                    <a:lnTo>
                      <a:pt x="4189" y="34991"/>
                    </a:lnTo>
                    <a:lnTo>
                      <a:pt x="4162" y="35194"/>
                    </a:lnTo>
                    <a:lnTo>
                      <a:pt x="4162" y="35398"/>
                    </a:lnTo>
                    <a:lnTo>
                      <a:pt x="4162" y="35587"/>
                    </a:lnTo>
                    <a:lnTo>
                      <a:pt x="4176" y="35777"/>
                    </a:lnTo>
                    <a:lnTo>
                      <a:pt x="4203" y="35980"/>
                    </a:lnTo>
                    <a:lnTo>
                      <a:pt x="4284" y="36360"/>
                    </a:lnTo>
                    <a:lnTo>
                      <a:pt x="4379" y="36767"/>
                    </a:lnTo>
                    <a:lnTo>
                      <a:pt x="4487" y="37160"/>
                    </a:lnTo>
                    <a:lnTo>
                      <a:pt x="4582" y="37580"/>
                    </a:lnTo>
                    <a:lnTo>
                      <a:pt x="4623" y="37797"/>
                    </a:lnTo>
                    <a:lnTo>
                      <a:pt x="4650" y="38000"/>
                    </a:lnTo>
                    <a:lnTo>
                      <a:pt x="4664" y="38204"/>
                    </a:lnTo>
                    <a:lnTo>
                      <a:pt x="4677" y="38407"/>
                    </a:lnTo>
                    <a:lnTo>
                      <a:pt x="4677" y="38597"/>
                    </a:lnTo>
                    <a:lnTo>
                      <a:pt x="4664" y="38787"/>
                    </a:lnTo>
                    <a:lnTo>
                      <a:pt x="4623" y="39153"/>
                    </a:lnTo>
                    <a:lnTo>
                      <a:pt x="4569" y="39492"/>
                    </a:lnTo>
                    <a:lnTo>
                      <a:pt x="4487" y="39844"/>
                    </a:lnTo>
                    <a:lnTo>
                      <a:pt x="4379" y="40169"/>
                    </a:lnTo>
                    <a:lnTo>
                      <a:pt x="4270" y="40508"/>
                    </a:lnTo>
                    <a:lnTo>
                      <a:pt x="4013" y="41159"/>
                    </a:lnTo>
                    <a:lnTo>
                      <a:pt x="3891" y="41498"/>
                    </a:lnTo>
                    <a:lnTo>
                      <a:pt x="3769" y="41837"/>
                    </a:lnTo>
                    <a:lnTo>
                      <a:pt x="3660" y="42189"/>
                    </a:lnTo>
                    <a:lnTo>
                      <a:pt x="3565" y="42555"/>
                    </a:lnTo>
                    <a:lnTo>
                      <a:pt x="3484" y="42935"/>
                    </a:lnTo>
                    <a:lnTo>
                      <a:pt x="3430" y="43328"/>
                    </a:lnTo>
                    <a:lnTo>
                      <a:pt x="3403" y="43721"/>
                    </a:lnTo>
                    <a:lnTo>
                      <a:pt x="3376" y="44101"/>
                    </a:lnTo>
                    <a:lnTo>
                      <a:pt x="3267" y="44887"/>
                    </a:lnTo>
                    <a:lnTo>
                      <a:pt x="3145" y="45660"/>
                    </a:lnTo>
                    <a:lnTo>
                      <a:pt x="3010" y="46433"/>
                    </a:lnTo>
                    <a:lnTo>
                      <a:pt x="2738" y="47992"/>
                    </a:lnTo>
                    <a:lnTo>
                      <a:pt x="2616" y="48764"/>
                    </a:lnTo>
                    <a:lnTo>
                      <a:pt x="2508" y="49537"/>
                    </a:lnTo>
                    <a:lnTo>
                      <a:pt x="2942" y="49700"/>
                    </a:lnTo>
                    <a:lnTo>
                      <a:pt x="3362" y="49849"/>
                    </a:lnTo>
                    <a:lnTo>
                      <a:pt x="4243" y="50134"/>
                    </a:lnTo>
                    <a:lnTo>
                      <a:pt x="5152" y="50391"/>
                    </a:lnTo>
                    <a:lnTo>
                      <a:pt x="6073" y="50622"/>
                    </a:lnTo>
                    <a:lnTo>
                      <a:pt x="7022" y="50839"/>
                    </a:lnTo>
                    <a:lnTo>
                      <a:pt x="7971" y="51015"/>
                    </a:lnTo>
                    <a:lnTo>
                      <a:pt x="8934" y="51191"/>
                    </a:lnTo>
                    <a:lnTo>
                      <a:pt x="9910" y="51327"/>
                    </a:lnTo>
                    <a:lnTo>
                      <a:pt x="10886" y="51462"/>
                    </a:lnTo>
                    <a:lnTo>
                      <a:pt x="11862" y="51557"/>
                    </a:lnTo>
                    <a:lnTo>
                      <a:pt x="12838" y="51652"/>
                    </a:lnTo>
                    <a:lnTo>
                      <a:pt x="13814" y="51720"/>
                    </a:lnTo>
                    <a:lnTo>
                      <a:pt x="14763" y="51774"/>
                    </a:lnTo>
                    <a:lnTo>
                      <a:pt x="15712" y="51801"/>
                    </a:lnTo>
                    <a:lnTo>
                      <a:pt x="16648" y="51828"/>
                    </a:lnTo>
                    <a:lnTo>
                      <a:pt x="18044" y="51828"/>
                    </a:lnTo>
                    <a:lnTo>
                      <a:pt x="18505" y="51815"/>
                    </a:lnTo>
                    <a:lnTo>
                      <a:pt x="18980" y="51788"/>
                    </a:lnTo>
                    <a:lnTo>
                      <a:pt x="19440" y="51747"/>
                    </a:lnTo>
                    <a:lnTo>
                      <a:pt x="19901" y="51706"/>
                    </a:lnTo>
                    <a:lnTo>
                      <a:pt x="20362" y="51652"/>
                    </a:lnTo>
                    <a:lnTo>
                      <a:pt x="21271" y="51530"/>
                    </a:lnTo>
                    <a:lnTo>
                      <a:pt x="22165" y="51381"/>
                    </a:lnTo>
                    <a:lnTo>
                      <a:pt x="23060" y="51205"/>
                    </a:lnTo>
                    <a:lnTo>
                      <a:pt x="23955" y="51015"/>
                    </a:lnTo>
                    <a:lnTo>
                      <a:pt x="24850" y="50825"/>
                    </a:lnTo>
                    <a:lnTo>
                      <a:pt x="26626" y="50445"/>
                    </a:lnTo>
                    <a:lnTo>
                      <a:pt x="27520" y="50256"/>
                    </a:lnTo>
                    <a:lnTo>
                      <a:pt x="28415" y="50093"/>
                    </a:lnTo>
                    <a:lnTo>
                      <a:pt x="29310" y="49944"/>
                    </a:lnTo>
                    <a:lnTo>
                      <a:pt x="30218" y="49808"/>
                    </a:lnTo>
                    <a:lnTo>
                      <a:pt x="30665" y="49754"/>
                    </a:lnTo>
                    <a:lnTo>
                      <a:pt x="31126" y="49713"/>
                    </a:lnTo>
                    <a:lnTo>
                      <a:pt x="31587" y="49673"/>
                    </a:lnTo>
                    <a:lnTo>
                      <a:pt x="32048" y="49646"/>
                    </a:lnTo>
                    <a:lnTo>
                      <a:pt x="32374" y="49646"/>
                    </a:lnTo>
                    <a:lnTo>
                      <a:pt x="32658" y="49632"/>
                    </a:lnTo>
                    <a:lnTo>
                      <a:pt x="32929" y="49605"/>
                    </a:lnTo>
                    <a:lnTo>
                      <a:pt x="33065" y="49578"/>
                    </a:lnTo>
                    <a:lnTo>
                      <a:pt x="33201" y="49537"/>
                    </a:lnTo>
                    <a:lnTo>
                      <a:pt x="33201" y="49076"/>
                    </a:lnTo>
                    <a:lnTo>
                      <a:pt x="33173" y="48520"/>
                    </a:lnTo>
                    <a:lnTo>
                      <a:pt x="33133" y="47992"/>
                    </a:lnTo>
                    <a:lnTo>
                      <a:pt x="33065" y="47477"/>
                    </a:lnTo>
                    <a:lnTo>
                      <a:pt x="32984" y="46961"/>
                    </a:lnTo>
                    <a:lnTo>
                      <a:pt x="32875" y="46460"/>
                    </a:lnTo>
                    <a:lnTo>
                      <a:pt x="32753" y="45958"/>
                    </a:lnTo>
                    <a:lnTo>
                      <a:pt x="32509" y="44941"/>
                    </a:lnTo>
                    <a:lnTo>
                      <a:pt x="32455" y="44711"/>
                    </a:lnTo>
                    <a:lnTo>
                      <a:pt x="32414" y="44481"/>
                    </a:lnTo>
                    <a:lnTo>
                      <a:pt x="32360" y="44020"/>
                    </a:lnTo>
                    <a:lnTo>
                      <a:pt x="32333" y="43559"/>
                    </a:lnTo>
                    <a:lnTo>
                      <a:pt x="32319" y="43098"/>
                    </a:lnTo>
                    <a:lnTo>
                      <a:pt x="32333" y="42623"/>
                    </a:lnTo>
                    <a:lnTo>
                      <a:pt x="32360" y="42162"/>
                    </a:lnTo>
                    <a:lnTo>
                      <a:pt x="32428" y="41213"/>
                    </a:lnTo>
                    <a:lnTo>
                      <a:pt x="32496" y="40291"/>
                    </a:lnTo>
                    <a:lnTo>
                      <a:pt x="32523" y="39831"/>
                    </a:lnTo>
                    <a:lnTo>
                      <a:pt x="32523" y="39370"/>
                    </a:lnTo>
                    <a:lnTo>
                      <a:pt x="32509" y="38909"/>
                    </a:lnTo>
                    <a:lnTo>
                      <a:pt x="32455" y="38461"/>
                    </a:lnTo>
                    <a:lnTo>
                      <a:pt x="32428" y="38244"/>
                    </a:lnTo>
                    <a:lnTo>
                      <a:pt x="32387" y="38028"/>
                    </a:lnTo>
                    <a:lnTo>
                      <a:pt x="32333" y="37797"/>
                    </a:lnTo>
                    <a:lnTo>
                      <a:pt x="32279" y="37580"/>
                    </a:lnTo>
                    <a:lnTo>
                      <a:pt x="32184" y="37336"/>
                    </a:lnTo>
                    <a:lnTo>
                      <a:pt x="32089" y="37092"/>
                    </a:lnTo>
                    <a:lnTo>
                      <a:pt x="31899" y="36658"/>
                    </a:lnTo>
                    <a:lnTo>
                      <a:pt x="31709" y="36238"/>
                    </a:lnTo>
                    <a:lnTo>
                      <a:pt x="31533" y="35831"/>
                    </a:lnTo>
                    <a:lnTo>
                      <a:pt x="31452" y="35628"/>
                    </a:lnTo>
                    <a:lnTo>
                      <a:pt x="31370" y="35411"/>
                    </a:lnTo>
                    <a:lnTo>
                      <a:pt x="31303" y="35194"/>
                    </a:lnTo>
                    <a:lnTo>
                      <a:pt x="31235" y="34964"/>
                    </a:lnTo>
                    <a:lnTo>
                      <a:pt x="31194" y="34733"/>
                    </a:lnTo>
                    <a:lnTo>
                      <a:pt x="31154" y="34476"/>
                    </a:lnTo>
                    <a:lnTo>
                      <a:pt x="31140" y="34205"/>
                    </a:lnTo>
                    <a:lnTo>
                      <a:pt x="31126" y="33906"/>
                    </a:lnTo>
                    <a:lnTo>
                      <a:pt x="31126" y="33472"/>
                    </a:lnTo>
                    <a:lnTo>
                      <a:pt x="31140" y="33052"/>
                    </a:lnTo>
                    <a:lnTo>
                      <a:pt x="31181" y="32185"/>
                    </a:lnTo>
                    <a:lnTo>
                      <a:pt x="31221" y="31317"/>
                    </a:lnTo>
                    <a:lnTo>
                      <a:pt x="31235" y="30897"/>
                    </a:lnTo>
                    <a:lnTo>
                      <a:pt x="31235" y="30463"/>
                    </a:lnTo>
                    <a:lnTo>
                      <a:pt x="31208" y="30015"/>
                    </a:lnTo>
                    <a:lnTo>
                      <a:pt x="31181" y="29568"/>
                    </a:lnTo>
                    <a:lnTo>
                      <a:pt x="31086" y="28673"/>
                    </a:lnTo>
                    <a:lnTo>
                      <a:pt x="30964" y="27779"/>
                    </a:lnTo>
                    <a:lnTo>
                      <a:pt x="30828" y="26897"/>
                    </a:lnTo>
                    <a:lnTo>
                      <a:pt x="30543" y="25135"/>
                    </a:lnTo>
                    <a:lnTo>
                      <a:pt x="30421" y="24240"/>
                    </a:lnTo>
                    <a:lnTo>
                      <a:pt x="30327" y="23332"/>
                    </a:lnTo>
                    <a:lnTo>
                      <a:pt x="29974" y="19970"/>
                    </a:lnTo>
                    <a:lnTo>
                      <a:pt x="29649" y="16621"/>
                    </a:lnTo>
                    <a:lnTo>
                      <a:pt x="29337" y="13259"/>
                    </a:lnTo>
                    <a:lnTo>
                      <a:pt x="29188" y="11578"/>
                    </a:lnTo>
                    <a:lnTo>
                      <a:pt x="29052" y="9897"/>
                    </a:lnTo>
                    <a:lnTo>
                      <a:pt x="29039" y="9491"/>
                    </a:lnTo>
                    <a:lnTo>
                      <a:pt x="29025" y="9043"/>
                    </a:lnTo>
                    <a:lnTo>
                      <a:pt x="29025" y="7986"/>
                    </a:lnTo>
                    <a:lnTo>
                      <a:pt x="29025" y="6847"/>
                    </a:lnTo>
                    <a:lnTo>
                      <a:pt x="29012" y="5681"/>
                    </a:lnTo>
                    <a:lnTo>
                      <a:pt x="28998" y="5125"/>
                    </a:lnTo>
                    <a:lnTo>
                      <a:pt x="28971" y="4597"/>
                    </a:lnTo>
                    <a:lnTo>
                      <a:pt x="28930" y="4109"/>
                    </a:lnTo>
                    <a:lnTo>
                      <a:pt x="28876" y="3675"/>
                    </a:lnTo>
                    <a:lnTo>
                      <a:pt x="28808" y="3295"/>
                    </a:lnTo>
                    <a:lnTo>
                      <a:pt x="28781" y="3132"/>
                    </a:lnTo>
                    <a:lnTo>
                      <a:pt x="28727" y="2983"/>
                    </a:lnTo>
                    <a:lnTo>
                      <a:pt x="28686" y="2861"/>
                    </a:lnTo>
                    <a:lnTo>
                      <a:pt x="28632" y="2766"/>
                    </a:lnTo>
                    <a:lnTo>
                      <a:pt x="28564" y="2685"/>
                    </a:lnTo>
                    <a:lnTo>
                      <a:pt x="28496" y="2644"/>
                    </a:lnTo>
                    <a:lnTo>
                      <a:pt x="28307" y="2536"/>
                    </a:lnTo>
                    <a:lnTo>
                      <a:pt x="27981" y="2387"/>
                    </a:lnTo>
                    <a:lnTo>
                      <a:pt x="27534" y="2197"/>
                    </a:lnTo>
                    <a:lnTo>
                      <a:pt x="26978" y="1980"/>
                    </a:lnTo>
                    <a:lnTo>
                      <a:pt x="26314" y="1736"/>
                    </a:lnTo>
                    <a:lnTo>
                      <a:pt x="25582" y="1506"/>
                    </a:lnTo>
                    <a:lnTo>
                      <a:pt x="25189" y="1384"/>
                    </a:lnTo>
                    <a:lnTo>
                      <a:pt x="24782" y="1275"/>
                    </a:lnTo>
                    <a:lnTo>
                      <a:pt x="24348" y="1167"/>
                    </a:lnTo>
                    <a:lnTo>
                      <a:pt x="23914" y="1072"/>
                    </a:lnTo>
                    <a:lnTo>
                      <a:pt x="23941" y="1207"/>
                    </a:lnTo>
                    <a:lnTo>
                      <a:pt x="23968" y="1587"/>
                    </a:lnTo>
                    <a:lnTo>
                      <a:pt x="23982" y="1845"/>
                    </a:lnTo>
                    <a:lnTo>
                      <a:pt x="23982" y="2143"/>
                    </a:lnTo>
                    <a:lnTo>
                      <a:pt x="23982" y="2455"/>
                    </a:lnTo>
                    <a:lnTo>
                      <a:pt x="23941" y="2780"/>
                    </a:lnTo>
                    <a:lnTo>
                      <a:pt x="23887" y="3119"/>
                    </a:lnTo>
                    <a:lnTo>
                      <a:pt x="23819" y="3444"/>
                    </a:lnTo>
                    <a:lnTo>
                      <a:pt x="23765" y="3607"/>
                    </a:lnTo>
                    <a:lnTo>
                      <a:pt x="23697" y="3756"/>
                    </a:lnTo>
                    <a:lnTo>
                      <a:pt x="23630" y="3905"/>
                    </a:lnTo>
                    <a:lnTo>
                      <a:pt x="23548" y="4054"/>
                    </a:lnTo>
                    <a:lnTo>
                      <a:pt x="23467" y="4190"/>
                    </a:lnTo>
                    <a:lnTo>
                      <a:pt x="23358" y="4312"/>
                    </a:lnTo>
                    <a:lnTo>
                      <a:pt x="23250" y="4434"/>
                    </a:lnTo>
                    <a:lnTo>
                      <a:pt x="23128" y="4542"/>
                    </a:lnTo>
                    <a:lnTo>
                      <a:pt x="22992" y="4637"/>
                    </a:lnTo>
                    <a:lnTo>
                      <a:pt x="22843" y="4719"/>
                    </a:lnTo>
                    <a:lnTo>
                      <a:pt x="22681" y="4786"/>
                    </a:lnTo>
                    <a:lnTo>
                      <a:pt x="22504" y="4841"/>
                    </a:lnTo>
                    <a:lnTo>
                      <a:pt x="22247" y="4895"/>
                    </a:lnTo>
                    <a:lnTo>
                      <a:pt x="21976" y="4936"/>
                    </a:lnTo>
                    <a:lnTo>
                      <a:pt x="21691" y="4976"/>
                    </a:lnTo>
                    <a:lnTo>
                      <a:pt x="21393" y="5003"/>
                    </a:lnTo>
                    <a:lnTo>
                      <a:pt x="21108" y="5017"/>
                    </a:lnTo>
                    <a:lnTo>
                      <a:pt x="20796" y="5030"/>
                    </a:lnTo>
                    <a:lnTo>
                      <a:pt x="20186" y="5017"/>
                    </a:lnTo>
                    <a:lnTo>
                      <a:pt x="19549" y="5003"/>
                    </a:lnTo>
                    <a:lnTo>
                      <a:pt x="18925" y="4976"/>
                    </a:lnTo>
                    <a:lnTo>
                      <a:pt x="18288" y="4963"/>
                    </a:lnTo>
                    <a:lnTo>
                      <a:pt x="17678" y="4949"/>
                    </a:lnTo>
                    <a:lnTo>
                      <a:pt x="17665" y="5207"/>
                    </a:lnTo>
                    <a:lnTo>
                      <a:pt x="17665" y="5464"/>
                    </a:lnTo>
                    <a:lnTo>
                      <a:pt x="17665" y="5979"/>
                    </a:lnTo>
                    <a:lnTo>
                      <a:pt x="17705" y="6508"/>
                    </a:lnTo>
                    <a:lnTo>
                      <a:pt x="17759" y="7023"/>
                    </a:lnTo>
                    <a:lnTo>
                      <a:pt x="17854" y="8054"/>
                    </a:lnTo>
                    <a:lnTo>
                      <a:pt x="17895" y="8569"/>
                    </a:lnTo>
                    <a:lnTo>
                      <a:pt x="17909" y="9084"/>
                    </a:lnTo>
                    <a:lnTo>
                      <a:pt x="17380" y="9084"/>
                    </a:lnTo>
                    <a:lnTo>
                      <a:pt x="16824" y="9070"/>
                    </a:lnTo>
                    <a:lnTo>
                      <a:pt x="16268" y="9043"/>
                    </a:lnTo>
                    <a:lnTo>
                      <a:pt x="15997" y="9016"/>
                    </a:lnTo>
                    <a:lnTo>
                      <a:pt x="15726" y="8975"/>
                    </a:lnTo>
                    <a:lnTo>
                      <a:pt x="15645" y="7945"/>
                    </a:lnTo>
                    <a:lnTo>
                      <a:pt x="15590" y="6915"/>
                    </a:lnTo>
                    <a:lnTo>
                      <a:pt x="15523" y="5871"/>
                    </a:lnTo>
                    <a:lnTo>
                      <a:pt x="15441" y="4841"/>
                    </a:lnTo>
                    <a:lnTo>
                      <a:pt x="14763" y="4854"/>
                    </a:lnTo>
                    <a:lnTo>
                      <a:pt x="14031" y="4854"/>
                    </a:lnTo>
                    <a:lnTo>
                      <a:pt x="13164" y="4841"/>
                    </a:lnTo>
                    <a:lnTo>
                      <a:pt x="12215" y="4800"/>
                    </a:lnTo>
                    <a:lnTo>
                      <a:pt x="11740" y="4773"/>
                    </a:lnTo>
                    <a:lnTo>
                      <a:pt x="11266" y="4746"/>
                    </a:lnTo>
                    <a:lnTo>
                      <a:pt x="10832" y="4692"/>
                    </a:lnTo>
                    <a:lnTo>
                      <a:pt x="10425" y="4637"/>
                    </a:lnTo>
                    <a:lnTo>
                      <a:pt x="10059" y="4570"/>
                    </a:lnTo>
                    <a:lnTo>
                      <a:pt x="9747" y="4488"/>
                    </a:lnTo>
                    <a:lnTo>
                      <a:pt x="9530" y="4420"/>
                    </a:lnTo>
                    <a:lnTo>
                      <a:pt x="9327" y="4353"/>
                    </a:lnTo>
                    <a:lnTo>
                      <a:pt x="9151" y="4271"/>
                    </a:lnTo>
                    <a:lnTo>
                      <a:pt x="8975" y="4190"/>
                    </a:lnTo>
                    <a:lnTo>
                      <a:pt x="8812" y="4095"/>
                    </a:lnTo>
                    <a:lnTo>
                      <a:pt x="8663" y="4000"/>
                    </a:lnTo>
                    <a:lnTo>
                      <a:pt x="8527" y="3892"/>
                    </a:lnTo>
                    <a:lnTo>
                      <a:pt x="8405" y="3797"/>
                    </a:lnTo>
                    <a:lnTo>
                      <a:pt x="8297" y="3675"/>
                    </a:lnTo>
                    <a:lnTo>
                      <a:pt x="8202" y="3566"/>
                    </a:lnTo>
                    <a:lnTo>
                      <a:pt x="8121" y="3444"/>
                    </a:lnTo>
                    <a:lnTo>
                      <a:pt x="8039" y="3309"/>
                    </a:lnTo>
                    <a:lnTo>
                      <a:pt x="7971" y="3187"/>
                    </a:lnTo>
                    <a:lnTo>
                      <a:pt x="7904" y="3051"/>
                    </a:lnTo>
                    <a:lnTo>
                      <a:pt x="7849" y="2916"/>
                    </a:lnTo>
                    <a:lnTo>
                      <a:pt x="7809" y="2766"/>
                    </a:lnTo>
                    <a:lnTo>
                      <a:pt x="7727" y="2468"/>
                    </a:lnTo>
                    <a:lnTo>
                      <a:pt x="7687" y="2156"/>
                    </a:lnTo>
                    <a:lnTo>
                      <a:pt x="7646" y="1831"/>
                    </a:lnTo>
                    <a:lnTo>
                      <a:pt x="7632" y="1479"/>
                    </a:lnTo>
                    <a:lnTo>
                      <a:pt x="7605" y="760"/>
                    </a:lnTo>
                    <a:lnTo>
                      <a:pt x="7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80"/>
              <p:cNvSpPr/>
              <p:nvPr/>
            </p:nvSpPr>
            <p:spPr>
              <a:xfrm>
                <a:off x="2580936" y="2166043"/>
                <a:ext cx="35441" cy="35441"/>
              </a:xfrm>
              <a:custGeom>
                <a:rect b="b" l="l" r="r" t="t"/>
                <a:pathLst>
                  <a:path extrusionOk="0" h="1669" w="1669">
                    <a:moveTo>
                      <a:pt x="828" y="1"/>
                    </a:moveTo>
                    <a:lnTo>
                      <a:pt x="746" y="14"/>
                    </a:lnTo>
                    <a:lnTo>
                      <a:pt x="665" y="28"/>
                    </a:lnTo>
                    <a:lnTo>
                      <a:pt x="584" y="41"/>
                    </a:lnTo>
                    <a:lnTo>
                      <a:pt x="516" y="69"/>
                    </a:lnTo>
                    <a:lnTo>
                      <a:pt x="367" y="150"/>
                    </a:lnTo>
                    <a:lnTo>
                      <a:pt x="245" y="245"/>
                    </a:lnTo>
                    <a:lnTo>
                      <a:pt x="150" y="367"/>
                    </a:lnTo>
                    <a:lnTo>
                      <a:pt x="69" y="516"/>
                    </a:lnTo>
                    <a:lnTo>
                      <a:pt x="41" y="584"/>
                    </a:lnTo>
                    <a:lnTo>
                      <a:pt x="28" y="665"/>
                    </a:lnTo>
                    <a:lnTo>
                      <a:pt x="14" y="746"/>
                    </a:lnTo>
                    <a:lnTo>
                      <a:pt x="1" y="828"/>
                    </a:lnTo>
                    <a:lnTo>
                      <a:pt x="14" y="923"/>
                    </a:lnTo>
                    <a:lnTo>
                      <a:pt x="28" y="1004"/>
                    </a:lnTo>
                    <a:lnTo>
                      <a:pt x="41" y="1085"/>
                    </a:lnTo>
                    <a:lnTo>
                      <a:pt x="69" y="1153"/>
                    </a:lnTo>
                    <a:lnTo>
                      <a:pt x="150" y="1302"/>
                    </a:lnTo>
                    <a:lnTo>
                      <a:pt x="245" y="1424"/>
                    </a:lnTo>
                    <a:lnTo>
                      <a:pt x="367" y="1519"/>
                    </a:lnTo>
                    <a:lnTo>
                      <a:pt x="516" y="1601"/>
                    </a:lnTo>
                    <a:lnTo>
                      <a:pt x="584" y="1628"/>
                    </a:lnTo>
                    <a:lnTo>
                      <a:pt x="665" y="1641"/>
                    </a:lnTo>
                    <a:lnTo>
                      <a:pt x="746" y="1655"/>
                    </a:lnTo>
                    <a:lnTo>
                      <a:pt x="828" y="1668"/>
                    </a:lnTo>
                    <a:lnTo>
                      <a:pt x="923" y="1655"/>
                    </a:lnTo>
                    <a:lnTo>
                      <a:pt x="1004" y="1641"/>
                    </a:lnTo>
                    <a:lnTo>
                      <a:pt x="1085" y="1628"/>
                    </a:lnTo>
                    <a:lnTo>
                      <a:pt x="1153" y="1601"/>
                    </a:lnTo>
                    <a:lnTo>
                      <a:pt x="1302" y="1519"/>
                    </a:lnTo>
                    <a:lnTo>
                      <a:pt x="1424" y="1424"/>
                    </a:lnTo>
                    <a:lnTo>
                      <a:pt x="1519" y="1302"/>
                    </a:lnTo>
                    <a:lnTo>
                      <a:pt x="1600" y="1153"/>
                    </a:lnTo>
                    <a:lnTo>
                      <a:pt x="1628" y="1085"/>
                    </a:lnTo>
                    <a:lnTo>
                      <a:pt x="1641" y="1004"/>
                    </a:lnTo>
                    <a:lnTo>
                      <a:pt x="1655" y="923"/>
                    </a:lnTo>
                    <a:lnTo>
                      <a:pt x="1668" y="828"/>
                    </a:lnTo>
                    <a:lnTo>
                      <a:pt x="1655" y="746"/>
                    </a:lnTo>
                    <a:lnTo>
                      <a:pt x="1641" y="665"/>
                    </a:lnTo>
                    <a:lnTo>
                      <a:pt x="1628" y="584"/>
                    </a:lnTo>
                    <a:lnTo>
                      <a:pt x="1600" y="516"/>
                    </a:lnTo>
                    <a:lnTo>
                      <a:pt x="1519" y="367"/>
                    </a:lnTo>
                    <a:lnTo>
                      <a:pt x="1424" y="245"/>
                    </a:lnTo>
                    <a:lnTo>
                      <a:pt x="1302" y="150"/>
                    </a:lnTo>
                    <a:lnTo>
                      <a:pt x="1153" y="69"/>
                    </a:lnTo>
                    <a:lnTo>
                      <a:pt x="1085" y="41"/>
                    </a:lnTo>
                    <a:lnTo>
                      <a:pt x="1004" y="28"/>
                    </a:lnTo>
                    <a:lnTo>
                      <a:pt x="923" y="14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80"/>
              <p:cNvSpPr/>
              <p:nvPr/>
            </p:nvSpPr>
            <p:spPr>
              <a:xfrm>
                <a:off x="2580936" y="2228810"/>
                <a:ext cx="35441" cy="35420"/>
              </a:xfrm>
              <a:custGeom>
                <a:rect b="b" l="l" r="r" t="t"/>
                <a:pathLst>
                  <a:path extrusionOk="0" h="1668" w="1669">
                    <a:moveTo>
                      <a:pt x="828" y="0"/>
                    </a:moveTo>
                    <a:lnTo>
                      <a:pt x="746" y="14"/>
                    </a:lnTo>
                    <a:lnTo>
                      <a:pt x="665" y="27"/>
                    </a:lnTo>
                    <a:lnTo>
                      <a:pt x="584" y="41"/>
                    </a:lnTo>
                    <a:lnTo>
                      <a:pt x="516" y="68"/>
                    </a:lnTo>
                    <a:lnTo>
                      <a:pt x="367" y="149"/>
                    </a:lnTo>
                    <a:lnTo>
                      <a:pt x="245" y="244"/>
                    </a:lnTo>
                    <a:lnTo>
                      <a:pt x="150" y="366"/>
                    </a:lnTo>
                    <a:lnTo>
                      <a:pt x="69" y="515"/>
                    </a:lnTo>
                    <a:lnTo>
                      <a:pt x="41" y="583"/>
                    </a:lnTo>
                    <a:lnTo>
                      <a:pt x="28" y="664"/>
                    </a:lnTo>
                    <a:lnTo>
                      <a:pt x="14" y="746"/>
                    </a:lnTo>
                    <a:lnTo>
                      <a:pt x="1" y="841"/>
                    </a:lnTo>
                    <a:lnTo>
                      <a:pt x="14" y="922"/>
                    </a:lnTo>
                    <a:lnTo>
                      <a:pt x="28" y="1003"/>
                    </a:lnTo>
                    <a:lnTo>
                      <a:pt x="41" y="1085"/>
                    </a:lnTo>
                    <a:lnTo>
                      <a:pt x="69" y="1153"/>
                    </a:lnTo>
                    <a:lnTo>
                      <a:pt x="150" y="1302"/>
                    </a:lnTo>
                    <a:lnTo>
                      <a:pt x="245" y="1424"/>
                    </a:lnTo>
                    <a:lnTo>
                      <a:pt x="367" y="1519"/>
                    </a:lnTo>
                    <a:lnTo>
                      <a:pt x="516" y="1600"/>
                    </a:lnTo>
                    <a:lnTo>
                      <a:pt x="584" y="1627"/>
                    </a:lnTo>
                    <a:lnTo>
                      <a:pt x="665" y="1641"/>
                    </a:lnTo>
                    <a:lnTo>
                      <a:pt x="746" y="1654"/>
                    </a:lnTo>
                    <a:lnTo>
                      <a:pt x="828" y="1668"/>
                    </a:lnTo>
                    <a:lnTo>
                      <a:pt x="923" y="1654"/>
                    </a:lnTo>
                    <a:lnTo>
                      <a:pt x="1004" y="1641"/>
                    </a:lnTo>
                    <a:lnTo>
                      <a:pt x="1085" y="1627"/>
                    </a:lnTo>
                    <a:lnTo>
                      <a:pt x="1153" y="1600"/>
                    </a:lnTo>
                    <a:lnTo>
                      <a:pt x="1302" y="1519"/>
                    </a:lnTo>
                    <a:lnTo>
                      <a:pt x="1424" y="1424"/>
                    </a:lnTo>
                    <a:lnTo>
                      <a:pt x="1519" y="1302"/>
                    </a:lnTo>
                    <a:lnTo>
                      <a:pt x="1600" y="1153"/>
                    </a:lnTo>
                    <a:lnTo>
                      <a:pt x="1628" y="1085"/>
                    </a:lnTo>
                    <a:lnTo>
                      <a:pt x="1641" y="1003"/>
                    </a:lnTo>
                    <a:lnTo>
                      <a:pt x="1655" y="922"/>
                    </a:lnTo>
                    <a:lnTo>
                      <a:pt x="1668" y="841"/>
                    </a:lnTo>
                    <a:lnTo>
                      <a:pt x="1655" y="746"/>
                    </a:lnTo>
                    <a:lnTo>
                      <a:pt x="1641" y="664"/>
                    </a:lnTo>
                    <a:lnTo>
                      <a:pt x="1628" y="583"/>
                    </a:lnTo>
                    <a:lnTo>
                      <a:pt x="1600" y="515"/>
                    </a:lnTo>
                    <a:lnTo>
                      <a:pt x="1519" y="366"/>
                    </a:lnTo>
                    <a:lnTo>
                      <a:pt x="1424" y="244"/>
                    </a:lnTo>
                    <a:lnTo>
                      <a:pt x="1302" y="149"/>
                    </a:lnTo>
                    <a:lnTo>
                      <a:pt x="1153" y="68"/>
                    </a:lnTo>
                    <a:lnTo>
                      <a:pt x="1085" y="41"/>
                    </a:lnTo>
                    <a:lnTo>
                      <a:pt x="1004" y="27"/>
                    </a:lnTo>
                    <a:lnTo>
                      <a:pt x="923" y="14"/>
                    </a:lnTo>
                    <a:lnTo>
                      <a:pt x="8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80"/>
              <p:cNvSpPr/>
              <p:nvPr/>
            </p:nvSpPr>
            <p:spPr>
              <a:xfrm>
                <a:off x="2565690" y="2404691"/>
                <a:ext cx="415994" cy="227724"/>
              </a:xfrm>
              <a:custGeom>
                <a:rect b="b" l="l" r="r" t="t"/>
                <a:pathLst>
                  <a:path extrusionOk="0" h="10724" w="19590">
                    <a:moveTo>
                      <a:pt x="2657" y="0"/>
                    </a:moveTo>
                    <a:lnTo>
                      <a:pt x="2346" y="27"/>
                    </a:lnTo>
                    <a:lnTo>
                      <a:pt x="2196" y="55"/>
                    </a:lnTo>
                    <a:lnTo>
                      <a:pt x="2061" y="82"/>
                    </a:lnTo>
                    <a:lnTo>
                      <a:pt x="1912" y="122"/>
                    </a:lnTo>
                    <a:lnTo>
                      <a:pt x="1776" y="163"/>
                    </a:lnTo>
                    <a:lnTo>
                      <a:pt x="1641" y="217"/>
                    </a:lnTo>
                    <a:lnTo>
                      <a:pt x="1505" y="285"/>
                    </a:lnTo>
                    <a:lnTo>
                      <a:pt x="1125" y="516"/>
                    </a:lnTo>
                    <a:lnTo>
                      <a:pt x="800" y="732"/>
                    </a:lnTo>
                    <a:lnTo>
                      <a:pt x="542" y="949"/>
                    </a:lnTo>
                    <a:lnTo>
                      <a:pt x="434" y="1044"/>
                    </a:lnTo>
                    <a:lnTo>
                      <a:pt x="339" y="1153"/>
                    </a:lnTo>
                    <a:lnTo>
                      <a:pt x="244" y="1248"/>
                    </a:lnTo>
                    <a:lnTo>
                      <a:pt x="176" y="1356"/>
                    </a:lnTo>
                    <a:lnTo>
                      <a:pt x="122" y="1451"/>
                    </a:lnTo>
                    <a:lnTo>
                      <a:pt x="82" y="1546"/>
                    </a:lnTo>
                    <a:lnTo>
                      <a:pt x="41" y="1641"/>
                    </a:lnTo>
                    <a:lnTo>
                      <a:pt x="14" y="1736"/>
                    </a:lnTo>
                    <a:lnTo>
                      <a:pt x="14" y="1831"/>
                    </a:lnTo>
                    <a:lnTo>
                      <a:pt x="0" y="1912"/>
                    </a:lnTo>
                    <a:lnTo>
                      <a:pt x="14" y="2007"/>
                    </a:lnTo>
                    <a:lnTo>
                      <a:pt x="27" y="2088"/>
                    </a:lnTo>
                    <a:lnTo>
                      <a:pt x="54" y="2183"/>
                    </a:lnTo>
                    <a:lnTo>
                      <a:pt x="95" y="2264"/>
                    </a:lnTo>
                    <a:lnTo>
                      <a:pt x="190" y="2427"/>
                    </a:lnTo>
                    <a:lnTo>
                      <a:pt x="312" y="2590"/>
                    </a:lnTo>
                    <a:lnTo>
                      <a:pt x="461" y="2752"/>
                    </a:lnTo>
                    <a:lnTo>
                      <a:pt x="637" y="2901"/>
                    </a:lnTo>
                    <a:lnTo>
                      <a:pt x="827" y="3051"/>
                    </a:lnTo>
                    <a:lnTo>
                      <a:pt x="1031" y="3200"/>
                    </a:lnTo>
                    <a:lnTo>
                      <a:pt x="1288" y="3362"/>
                    </a:lnTo>
                    <a:lnTo>
                      <a:pt x="1600" y="3552"/>
                    </a:lnTo>
                    <a:lnTo>
                      <a:pt x="2318" y="3959"/>
                    </a:lnTo>
                    <a:lnTo>
                      <a:pt x="3186" y="4406"/>
                    </a:lnTo>
                    <a:lnTo>
                      <a:pt x="4162" y="4908"/>
                    </a:lnTo>
                    <a:lnTo>
                      <a:pt x="5220" y="5423"/>
                    </a:lnTo>
                    <a:lnTo>
                      <a:pt x="6345" y="5965"/>
                    </a:lnTo>
                    <a:lnTo>
                      <a:pt x="7511" y="6508"/>
                    </a:lnTo>
                    <a:lnTo>
                      <a:pt x="8677" y="7050"/>
                    </a:lnTo>
                    <a:lnTo>
                      <a:pt x="10981" y="8094"/>
                    </a:lnTo>
                    <a:lnTo>
                      <a:pt x="13028" y="9002"/>
                    </a:lnTo>
                    <a:lnTo>
                      <a:pt x="14655" y="9693"/>
                    </a:lnTo>
                    <a:lnTo>
                      <a:pt x="15645" y="10100"/>
                    </a:lnTo>
                    <a:lnTo>
                      <a:pt x="16173" y="10317"/>
                    </a:lnTo>
                    <a:lnTo>
                      <a:pt x="16445" y="10412"/>
                    </a:lnTo>
                    <a:lnTo>
                      <a:pt x="16702" y="10507"/>
                    </a:lnTo>
                    <a:lnTo>
                      <a:pt x="16960" y="10575"/>
                    </a:lnTo>
                    <a:lnTo>
                      <a:pt x="17204" y="10642"/>
                    </a:lnTo>
                    <a:lnTo>
                      <a:pt x="17448" y="10683"/>
                    </a:lnTo>
                    <a:lnTo>
                      <a:pt x="17705" y="10724"/>
                    </a:lnTo>
                    <a:lnTo>
                      <a:pt x="17936" y="10724"/>
                    </a:lnTo>
                    <a:lnTo>
                      <a:pt x="18180" y="10710"/>
                    </a:lnTo>
                    <a:lnTo>
                      <a:pt x="18424" y="10669"/>
                    </a:lnTo>
                    <a:lnTo>
                      <a:pt x="18654" y="10602"/>
                    </a:lnTo>
                    <a:lnTo>
                      <a:pt x="18885" y="10507"/>
                    </a:lnTo>
                    <a:lnTo>
                      <a:pt x="19129" y="10371"/>
                    </a:lnTo>
                    <a:lnTo>
                      <a:pt x="19359" y="10209"/>
                    </a:lnTo>
                    <a:lnTo>
                      <a:pt x="19590" y="10019"/>
                    </a:lnTo>
                    <a:lnTo>
                      <a:pt x="16756" y="3051"/>
                    </a:lnTo>
                    <a:lnTo>
                      <a:pt x="16092" y="3023"/>
                    </a:lnTo>
                    <a:lnTo>
                      <a:pt x="15441" y="2969"/>
                    </a:lnTo>
                    <a:lnTo>
                      <a:pt x="14777" y="2888"/>
                    </a:lnTo>
                    <a:lnTo>
                      <a:pt x="14126" y="2779"/>
                    </a:lnTo>
                    <a:lnTo>
                      <a:pt x="13489" y="2671"/>
                    </a:lnTo>
                    <a:lnTo>
                      <a:pt x="12838" y="2535"/>
                    </a:lnTo>
                    <a:lnTo>
                      <a:pt x="12188" y="2386"/>
                    </a:lnTo>
                    <a:lnTo>
                      <a:pt x="11551" y="2224"/>
                    </a:lnTo>
                    <a:lnTo>
                      <a:pt x="10263" y="1885"/>
                    </a:lnTo>
                    <a:lnTo>
                      <a:pt x="8988" y="1519"/>
                    </a:lnTo>
                    <a:lnTo>
                      <a:pt x="7700" y="1166"/>
                    </a:lnTo>
                    <a:lnTo>
                      <a:pt x="7050" y="990"/>
                    </a:lnTo>
                    <a:lnTo>
                      <a:pt x="6413" y="827"/>
                    </a:lnTo>
                    <a:lnTo>
                      <a:pt x="6141" y="760"/>
                    </a:lnTo>
                    <a:lnTo>
                      <a:pt x="5857" y="678"/>
                    </a:lnTo>
                    <a:lnTo>
                      <a:pt x="5260" y="502"/>
                    </a:lnTo>
                    <a:lnTo>
                      <a:pt x="4610" y="312"/>
                    </a:lnTo>
                    <a:lnTo>
                      <a:pt x="4284" y="231"/>
                    </a:lnTo>
                    <a:lnTo>
                      <a:pt x="3959" y="149"/>
                    </a:lnTo>
                    <a:lnTo>
                      <a:pt x="3633" y="95"/>
                    </a:lnTo>
                    <a:lnTo>
                      <a:pt x="3295" y="41"/>
                    </a:lnTo>
                    <a:lnTo>
                      <a:pt x="2983" y="14"/>
                    </a:lnTo>
                    <a:lnTo>
                      <a:pt x="2657" y="0"/>
                    </a:lnTo>
                    <a:close/>
                  </a:path>
                </a:pathLst>
              </a:custGeom>
              <a:solidFill>
                <a:srgbClr val="FFCD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80"/>
              <p:cNvSpPr/>
              <p:nvPr/>
            </p:nvSpPr>
            <p:spPr>
              <a:xfrm>
                <a:off x="2565690" y="2404691"/>
                <a:ext cx="415994" cy="227724"/>
              </a:xfrm>
              <a:custGeom>
                <a:rect b="b" l="l" r="r" t="t"/>
                <a:pathLst>
                  <a:path extrusionOk="0" fill="none" h="10724" w="19590">
                    <a:moveTo>
                      <a:pt x="16756" y="3051"/>
                    </a:moveTo>
                    <a:lnTo>
                      <a:pt x="16756" y="3051"/>
                    </a:lnTo>
                    <a:lnTo>
                      <a:pt x="16092" y="3023"/>
                    </a:lnTo>
                    <a:lnTo>
                      <a:pt x="15441" y="2969"/>
                    </a:lnTo>
                    <a:lnTo>
                      <a:pt x="14777" y="2888"/>
                    </a:lnTo>
                    <a:lnTo>
                      <a:pt x="14126" y="2779"/>
                    </a:lnTo>
                    <a:lnTo>
                      <a:pt x="13489" y="2671"/>
                    </a:lnTo>
                    <a:lnTo>
                      <a:pt x="12838" y="2535"/>
                    </a:lnTo>
                    <a:lnTo>
                      <a:pt x="12188" y="2386"/>
                    </a:lnTo>
                    <a:lnTo>
                      <a:pt x="11551" y="2224"/>
                    </a:lnTo>
                    <a:lnTo>
                      <a:pt x="10263" y="1885"/>
                    </a:lnTo>
                    <a:lnTo>
                      <a:pt x="8988" y="1519"/>
                    </a:lnTo>
                    <a:lnTo>
                      <a:pt x="7700" y="1166"/>
                    </a:lnTo>
                    <a:lnTo>
                      <a:pt x="7050" y="990"/>
                    </a:lnTo>
                    <a:lnTo>
                      <a:pt x="6413" y="827"/>
                    </a:lnTo>
                    <a:lnTo>
                      <a:pt x="6413" y="827"/>
                    </a:lnTo>
                    <a:lnTo>
                      <a:pt x="6141" y="760"/>
                    </a:lnTo>
                    <a:lnTo>
                      <a:pt x="5857" y="678"/>
                    </a:lnTo>
                    <a:lnTo>
                      <a:pt x="5260" y="502"/>
                    </a:lnTo>
                    <a:lnTo>
                      <a:pt x="4610" y="312"/>
                    </a:lnTo>
                    <a:lnTo>
                      <a:pt x="4284" y="231"/>
                    </a:lnTo>
                    <a:lnTo>
                      <a:pt x="3959" y="149"/>
                    </a:lnTo>
                    <a:lnTo>
                      <a:pt x="3633" y="95"/>
                    </a:lnTo>
                    <a:lnTo>
                      <a:pt x="3295" y="41"/>
                    </a:lnTo>
                    <a:lnTo>
                      <a:pt x="2983" y="14"/>
                    </a:lnTo>
                    <a:lnTo>
                      <a:pt x="2657" y="0"/>
                    </a:lnTo>
                    <a:lnTo>
                      <a:pt x="2346" y="27"/>
                    </a:lnTo>
                    <a:lnTo>
                      <a:pt x="2196" y="55"/>
                    </a:lnTo>
                    <a:lnTo>
                      <a:pt x="2061" y="82"/>
                    </a:lnTo>
                    <a:lnTo>
                      <a:pt x="1912" y="122"/>
                    </a:lnTo>
                    <a:lnTo>
                      <a:pt x="1776" y="163"/>
                    </a:lnTo>
                    <a:lnTo>
                      <a:pt x="1641" y="217"/>
                    </a:lnTo>
                    <a:lnTo>
                      <a:pt x="1505" y="285"/>
                    </a:lnTo>
                    <a:lnTo>
                      <a:pt x="1505" y="285"/>
                    </a:lnTo>
                    <a:lnTo>
                      <a:pt x="1125" y="516"/>
                    </a:lnTo>
                    <a:lnTo>
                      <a:pt x="800" y="732"/>
                    </a:lnTo>
                    <a:lnTo>
                      <a:pt x="542" y="949"/>
                    </a:lnTo>
                    <a:lnTo>
                      <a:pt x="434" y="1044"/>
                    </a:lnTo>
                    <a:lnTo>
                      <a:pt x="339" y="1153"/>
                    </a:lnTo>
                    <a:lnTo>
                      <a:pt x="244" y="1248"/>
                    </a:lnTo>
                    <a:lnTo>
                      <a:pt x="176" y="1356"/>
                    </a:lnTo>
                    <a:lnTo>
                      <a:pt x="122" y="1451"/>
                    </a:lnTo>
                    <a:lnTo>
                      <a:pt x="82" y="1546"/>
                    </a:lnTo>
                    <a:lnTo>
                      <a:pt x="41" y="1641"/>
                    </a:lnTo>
                    <a:lnTo>
                      <a:pt x="14" y="1736"/>
                    </a:lnTo>
                    <a:lnTo>
                      <a:pt x="14" y="1831"/>
                    </a:lnTo>
                    <a:lnTo>
                      <a:pt x="0" y="1912"/>
                    </a:lnTo>
                    <a:lnTo>
                      <a:pt x="14" y="2007"/>
                    </a:lnTo>
                    <a:lnTo>
                      <a:pt x="27" y="2088"/>
                    </a:lnTo>
                    <a:lnTo>
                      <a:pt x="54" y="2183"/>
                    </a:lnTo>
                    <a:lnTo>
                      <a:pt x="95" y="2264"/>
                    </a:lnTo>
                    <a:lnTo>
                      <a:pt x="190" y="2427"/>
                    </a:lnTo>
                    <a:lnTo>
                      <a:pt x="312" y="2590"/>
                    </a:lnTo>
                    <a:lnTo>
                      <a:pt x="461" y="2752"/>
                    </a:lnTo>
                    <a:lnTo>
                      <a:pt x="637" y="2901"/>
                    </a:lnTo>
                    <a:lnTo>
                      <a:pt x="827" y="3051"/>
                    </a:lnTo>
                    <a:lnTo>
                      <a:pt x="1031" y="3200"/>
                    </a:lnTo>
                    <a:lnTo>
                      <a:pt x="1031" y="3200"/>
                    </a:lnTo>
                    <a:lnTo>
                      <a:pt x="1288" y="3362"/>
                    </a:lnTo>
                    <a:lnTo>
                      <a:pt x="1600" y="3552"/>
                    </a:lnTo>
                    <a:lnTo>
                      <a:pt x="2318" y="3959"/>
                    </a:lnTo>
                    <a:lnTo>
                      <a:pt x="3186" y="4406"/>
                    </a:lnTo>
                    <a:lnTo>
                      <a:pt x="4162" y="4908"/>
                    </a:lnTo>
                    <a:lnTo>
                      <a:pt x="5220" y="5423"/>
                    </a:lnTo>
                    <a:lnTo>
                      <a:pt x="6345" y="5965"/>
                    </a:lnTo>
                    <a:lnTo>
                      <a:pt x="7511" y="6508"/>
                    </a:lnTo>
                    <a:lnTo>
                      <a:pt x="8677" y="7050"/>
                    </a:lnTo>
                    <a:lnTo>
                      <a:pt x="10981" y="8094"/>
                    </a:lnTo>
                    <a:lnTo>
                      <a:pt x="13028" y="9002"/>
                    </a:lnTo>
                    <a:lnTo>
                      <a:pt x="14655" y="9693"/>
                    </a:lnTo>
                    <a:lnTo>
                      <a:pt x="15645" y="10100"/>
                    </a:lnTo>
                    <a:lnTo>
                      <a:pt x="15645" y="10100"/>
                    </a:lnTo>
                    <a:lnTo>
                      <a:pt x="16173" y="10317"/>
                    </a:lnTo>
                    <a:lnTo>
                      <a:pt x="16445" y="10412"/>
                    </a:lnTo>
                    <a:lnTo>
                      <a:pt x="16702" y="10507"/>
                    </a:lnTo>
                    <a:lnTo>
                      <a:pt x="16960" y="10575"/>
                    </a:lnTo>
                    <a:lnTo>
                      <a:pt x="17204" y="10642"/>
                    </a:lnTo>
                    <a:lnTo>
                      <a:pt x="17448" y="10683"/>
                    </a:lnTo>
                    <a:lnTo>
                      <a:pt x="17705" y="10724"/>
                    </a:lnTo>
                    <a:lnTo>
                      <a:pt x="17936" y="10724"/>
                    </a:lnTo>
                    <a:lnTo>
                      <a:pt x="18180" y="10710"/>
                    </a:lnTo>
                    <a:lnTo>
                      <a:pt x="18424" y="10669"/>
                    </a:lnTo>
                    <a:lnTo>
                      <a:pt x="18654" y="10602"/>
                    </a:lnTo>
                    <a:lnTo>
                      <a:pt x="18885" y="10507"/>
                    </a:lnTo>
                    <a:lnTo>
                      <a:pt x="19129" y="10371"/>
                    </a:lnTo>
                    <a:lnTo>
                      <a:pt x="19359" y="10209"/>
                    </a:lnTo>
                    <a:lnTo>
                      <a:pt x="19590" y="1001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80"/>
              <p:cNvSpPr/>
              <p:nvPr/>
            </p:nvSpPr>
            <p:spPr>
              <a:xfrm>
                <a:off x="2561082" y="2400359"/>
                <a:ext cx="420602" cy="233203"/>
              </a:xfrm>
              <a:custGeom>
                <a:rect b="b" l="l" r="r" t="t"/>
                <a:pathLst>
                  <a:path extrusionOk="0" h="10982" w="19807">
                    <a:moveTo>
                      <a:pt x="2929" y="1"/>
                    </a:moveTo>
                    <a:lnTo>
                      <a:pt x="2603" y="15"/>
                    </a:lnTo>
                    <a:lnTo>
                      <a:pt x="2427" y="28"/>
                    </a:lnTo>
                    <a:lnTo>
                      <a:pt x="2264" y="69"/>
                    </a:lnTo>
                    <a:lnTo>
                      <a:pt x="2102" y="109"/>
                    </a:lnTo>
                    <a:lnTo>
                      <a:pt x="1939" y="150"/>
                    </a:lnTo>
                    <a:lnTo>
                      <a:pt x="1776" y="218"/>
                    </a:lnTo>
                    <a:lnTo>
                      <a:pt x="1614" y="299"/>
                    </a:lnTo>
                    <a:lnTo>
                      <a:pt x="1342" y="462"/>
                    </a:lnTo>
                    <a:lnTo>
                      <a:pt x="1071" y="638"/>
                    </a:lnTo>
                    <a:lnTo>
                      <a:pt x="800" y="828"/>
                    </a:lnTo>
                    <a:lnTo>
                      <a:pt x="665" y="936"/>
                    </a:lnTo>
                    <a:lnTo>
                      <a:pt x="543" y="1045"/>
                    </a:lnTo>
                    <a:lnTo>
                      <a:pt x="488" y="1099"/>
                    </a:lnTo>
                    <a:lnTo>
                      <a:pt x="421" y="1167"/>
                    </a:lnTo>
                    <a:lnTo>
                      <a:pt x="312" y="1289"/>
                    </a:lnTo>
                    <a:lnTo>
                      <a:pt x="204" y="1438"/>
                    </a:lnTo>
                    <a:lnTo>
                      <a:pt x="163" y="1519"/>
                    </a:lnTo>
                    <a:lnTo>
                      <a:pt x="122" y="1601"/>
                    </a:lnTo>
                    <a:lnTo>
                      <a:pt x="82" y="1682"/>
                    </a:lnTo>
                    <a:lnTo>
                      <a:pt x="41" y="1777"/>
                    </a:lnTo>
                    <a:lnTo>
                      <a:pt x="27" y="1872"/>
                    </a:lnTo>
                    <a:lnTo>
                      <a:pt x="0" y="1967"/>
                    </a:lnTo>
                    <a:lnTo>
                      <a:pt x="0" y="2062"/>
                    </a:lnTo>
                    <a:lnTo>
                      <a:pt x="0" y="2170"/>
                    </a:lnTo>
                    <a:lnTo>
                      <a:pt x="14" y="2265"/>
                    </a:lnTo>
                    <a:lnTo>
                      <a:pt x="27" y="2360"/>
                    </a:lnTo>
                    <a:lnTo>
                      <a:pt x="55" y="2455"/>
                    </a:lnTo>
                    <a:lnTo>
                      <a:pt x="95" y="2550"/>
                    </a:lnTo>
                    <a:lnTo>
                      <a:pt x="177" y="2712"/>
                    </a:lnTo>
                    <a:lnTo>
                      <a:pt x="285" y="2861"/>
                    </a:lnTo>
                    <a:lnTo>
                      <a:pt x="393" y="2997"/>
                    </a:lnTo>
                    <a:lnTo>
                      <a:pt x="515" y="3119"/>
                    </a:lnTo>
                    <a:lnTo>
                      <a:pt x="637" y="3227"/>
                    </a:lnTo>
                    <a:lnTo>
                      <a:pt x="895" y="3431"/>
                    </a:lnTo>
                    <a:lnTo>
                      <a:pt x="1166" y="3621"/>
                    </a:lnTo>
                    <a:lnTo>
                      <a:pt x="1437" y="3783"/>
                    </a:lnTo>
                    <a:lnTo>
                      <a:pt x="1980" y="4109"/>
                    </a:lnTo>
                    <a:lnTo>
                      <a:pt x="2535" y="4420"/>
                    </a:lnTo>
                    <a:lnTo>
                      <a:pt x="3091" y="4705"/>
                    </a:lnTo>
                    <a:lnTo>
                      <a:pt x="3661" y="4990"/>
                    </a:lnTo>
                    <a:lnTo>
                      <a:pt x="4216" y="5275"/>
                    </a:lnTo>
                    <a:lnTo>
                      <a:pt x="4786" y="5546"/>
                    </a:lnTo>
                    <a:lnTo>
                      <a:pt x="5342" y="5830"/>
                    </a:lnTo>
                    <a:lnTo>
                      <a:pt x="5911" y="6102"/>
                    </a:lnTo>
                    <a:lnTo>
                      <a:pt x="6480" y="6359"/>
                    </a:lnTo>
                    <a:lnTo>
                      <a:pt x="7050" y="6630"/>
                    </a:lnTo>
                    <a:lnTo>
                      <a:pt x="7619" y="6888"/>
                    </a:lnTo>
                    <a:lnTo>
                      <a:pt x="8189" y="7145"/>
                    </a:lnTo>
                    <a:lnTo>
                      <a:pt x="9327" y="7661"/>
                    </a:lnTo>
                    <a:lnTo>
                      <a:pt x="10480" y="8162"/>
                    </a:lnTo>
                    <a:lnTo>
                      <a:pt x="11632" y="8664"/>
                    </a:lnTo>
                    <a:lnTo>
                      <a:pt x="12784" y="9152"/>
                    </a:lnTo>
                    <a:lnTo>
                      <a:pt x="13937" y="9640"/>
                    </a:lnTo>
                    <a:lnTo>
                      <a:pt x="15103" y="10114"/>
                    </a:lnTo>
                    <a:lnTo>
                      <a:pt x="15387" y="10223"/>
                    </a:lnTo>
                    <a:lnTo>
                      <a:pt x="15686" y="10331"/>
                    </a:lnTo>
                    <a:lnTo>
                      <a:pt x="16268" y="10562"/>
                    </a:lnTo>
                    <a:lnTo>
                      <a:pt x="16567" y="10670"/>
                    </a:lnTo>
                    <a:lnTo>
                      <a:pt x="16865" y="10765"/>
                    </a:lnTo>
                    <a:lnTo>
                      <a:pt x="17163" y="10860"/>
                    </a:lnTo>
                    <a:lnTo>
                      <a:pt x="17475" y="10928"/>
                    </a:lnTo>
                    <a:lnTo>
                      <a:pt x="17800" y="10968"/>
                    </a:lnTo>
                    <a:lnTo>
                      <a:pt x="17949" y="10968"/>
                    </a:lnTo>
                    <a:lnTo>
                      <a:pt x="18112" y="10982"/>
                    </a:lnTo>
                    <a:lnTo>
                      <a:pt x="18275" y="10968"/>
                    </a:lnTo>
                    <a:lnTo>
                      <a:pt x="18424" y="10955"/>
                    </a:lnTo>
                    <a:lnTo>
                      <a:pt x="18587" y="10914"/>
                    </a:lnTo>
                    <a:lnTo>
                      <a:pt x="18736" y="10873"/>
                    </a:lnTo>
                    <a:lnTo>
                      <a:pt x="18885" y="10833"/>
                    </a:lnTo>
                    <a:lnTo>
                      <a:pt x="19034" y="10765"/>
                    </a:lnTo>
                    <a:lnTo>
                      <a:pt x="19183" y="10697"/>
                    </a:lnTo>
                    <a:lnTo>
                      <a:pt x="19319" y="10616"/>
                    </a:lnTo>
                    <a:lnTo>
                      <a:pt x="19441" y="10521"/>
                    </a:lnTo>
                    <a:lnTo>
                      <a:pt x="19563" y="10426"/>
                    </a:lnTo>
                    <a:lnTo>
                      <a:pt x="19685" y="10331"/>
                    </a:lnTo>
                    <a:lnTo>
                      <a:pt x="19807" y="10223"/>
                    </a:lnTo>
                    <a:lnTo>
                      <a:pt x="19807" y="10223"/>
                    </a:lnTo>
                    <a:lnTo>
                      <a:pt x="19685" y="10318"/>
                    </a:lnTo>
                    <a:lnTo>
                      <a:pt x="19563" y="10413"/>
                    </a:lnTo>
                    <a:lnTo>
                      <a:pt x="19427" y="10507"/>
                    </a:lnTo>
                    <a:lnTo>
                      <a:pt x="19292" y="10589"/>
                    </a:lnTo>
                    <a:lnTo>
                      <a:pt x="19156" y="10657"/>
                    </a:lnTo>
                    <a:lnTo>
                      <a:pt x="19020" y="10724"/>
                    </a:lnTo>
                    <a:lnTo>
                      <a:pt x="18871" y="10765"/>
                    </a:lnTo>
                    <a:lnTo>
                      <a:pt x="18722" y="10806"/>
                    </a:lnTo>
                    <a:lnTo>
                      <a:pt x="18573" y="10846"/>
                    </a:lnTo>
                    <a:lnTo>
                      <a:pt x="18424" y="10873"/>
                    </a:lnTo>
                    <a:lnTo>
                      <a:pt x="17963" y="10873"/>
                    </a:lnTo>
                    <a:lnTo>
                      <a:pt x="17800" y="10846"/>
                    </a:lnTo>
                    <a:lnTo>
                      <a:pt x="17502" y="10792"/>
                    </a:lnTo>
                    <a:lnTo>
                      <a:pt x="17204" y="10724"/>
                    </a:lnTo>
                    <a:lnTo>
                      <a:pt x="16906" y="10629"/>
                    </a:lnTo>
                    <a:lnTo>
                      <a:pt x="16621" y="10521"/>
                    </a:lnTo>
                    <a:lnTo>
                      <a:pt x="16336" y="10399"/>
                    </a:lnTo>
                    <a:lnTo>
                      <a:pt x="15753" y="10155"/>
                    </a:lnTo>
                    <a:lnTo>
                      <a:pt x="15469" y="10033"/>
                    </a:lnTo>
                    <a:lnTo>
                      <a:pt x="15184" y="9897"/>
                    </a:lnTo>
                    <a:lnTo>
                      <a:pt x="14045" y="9396"/>
                    </a:lnTo>
                    <a:lnTo>
                      <a:pt x="12893" y="8881"/>
                    </a:lnTo>
                    <a:lnTo>
                      <a:pt x="10629" y="7837"/>
                    </a:lnTo>
                    <a:lnTo>
                      <a:pt x="9490" y="7308"/>
                    </a:lnTo>
                    <a:lnTo>
                      <a:pt x="8351" y="6779"/>
                    </a:lnTo>
                    <a:lnTo>
                      <a:pt x="7795" y="6508"/>
                    </a:lnTo>
                    <a:lnTo>
                      <a:pt x="7226" y="6251"/>
                    </a:lnTo>
                    <a:lnTo>
                      <a:pt x="6657" y="5980"/>
                    </a:lnTo>
                    <a:lnTo>
                      <a:pt x="6101" y="5708"/>
                    </a:lnTo>
                    <a:lnTo>
                      <a:pt x="5531" y="5424"/>
                    </a:lnTo>
                    <a:lnTo>
                      <a:pt x="4976" y="5153"/>
                    </a:lnTo>
                    <a:lnTo>
                      <a:pt x="4420" y="4881"/>
                    </a:lnTo>
                    <a:lnTo>
                      <a:pt x="3864" y="4597"/>
                    </a:lnTo>
                    <a:lnTo>
                      <a:pt x="3308" y="4312"/>
                    </a:lnTo>
                    <a:lnTo>
                      <a:pt x="2752" y="4014"/>
                    </a:lnTo>
                    <a:lnTo>
                      <a:pt x="2210" y="3716"/>
                    </a:lnTo>
                    <a:lnTo>
                      <a:pt x="1939" y="3566"/>
                    </a:lnTo>
                    <a:lnTo>
                      <a:pt x="1681" y="3404"/>
                    </a:lnTo>
                    <a:lnTo>
                      <a:pt x="1424" y="3241"/>
                    </a:lnTo>
                    <a:lnTo>
                      <a:pt x="1166" y="3065"/>
                    </a:lnTo>
                    <a:lnTo>
                      <a:pt x="936" y="2889"/>
                    </a:lnTo>
                    <a:lnTo>
                      <a:pt x="827" y="2794"/>
                    </a:lnTo>
                    <a:lnTo>
                      <a:pt x="732" y="2685"/>
                    </a:lnTo>
                    <a:lnTo>
                      <a:pt x="651" y="2577"/>
                    </a:lnTo>
                    <a:lnTo>
                      <a:pt x="570" y="2468"/>
                    </a:lnTo>
                    <a:lnTo>
                      <a:pt x="515" y="2360"/>
                    </a:lnTo>
                    <a:lnTo>
                      <a:pt x="475" y="2251"/>
                    </a:lnTo>
                    <a:lnTo>
                      <a:pt x="448" y="2129"/>
                    </a:lnTo>
                    <a:lnTo>
                      <a:pt x="448" y="2021"/>
                    </a:lnTo>
                    <a:lnTo>
                      <a:pt x="475" y="1912"/>
                    </a:lnTo>
                    <a:lnTo>
                      <a:pt x="515" y="1790"/>
                    </a:lnTo>
                    <a:lnTo>
                      <a:pt x="583" y="1682"/>
                    </a:lnTo>
                    <a:lnTo>
                      <a:pt x="665" y="1574"/>
                    </a:lnTo>
                    <a:lnTo>
                      <a:pt x="759" y="1465"/>
                    </a:lnTo>
                    <a:lnTo>
                      <a:pt x="854" y="1370"/>
                    </a:lnTo>
                    <a:lnTo>
                      <a:pt x="1071" y="1180"/>
                    </a:lnTo>
                    <a:lnTo>
                      <a:pt x="1315" y="1004"/>
                    </a:lnTo>
                    <a:lnTo>
                      <a:pt x="1573" y="842"/>
                    </a:lnTo>
                    <a:lnTo>
                      <a:pt x="1830" y="679"/>
                    </a:lnTo>
                    <a:lnTo>
                      <a:pt x="1952" y="625"/>
                    </a:lnTo>
                    <a:lnTo>
                      <a:pt x="2088" y="570"/>
                    </a:lnTo>
                    <a:lnTo>
                      <a:pt x="2224" y="530"/>
                    </a:lnTo>
                    <a:lnTo>
                      <a:pt x="2359" y="489"/>
                    </a:lnTo>
                    <a:lnTo>
                      <a:pt x="2495" y="462"/>
                    </a:lnTo>
                    <a:lnTo>
                      <a:pt x="2644" y="435"/>
                    </a:lnTo>
                    <a:lnTo>
                      <a:pt x="2929" y="421"/>
                    </a:lnTo>
                    <a:lnTo>
                      <a:pt x="3227" y="435"/>
                    </a:lnTo>
                    <a:lnTo>
                      <a:pt x="3525" y="462"/>
                    </a:lnTo>
                    <a:lnTo>
                      <a:pt x="3823" y="503"/>
                    </a:lnTo>
                    <a:lnTo>
                      <a:pt x="4135" y="557"/>
                    </a:lnTo>
                    <a:lnTo>
                      <a:pt x="4433" y="625"/>
                    </a:lnTo>
                    <a:lnTo>
                      <a:pt x="4732" y="706"/>
                    </a:lnTo>
                    <a:lnTo>
                      <a:pt x="5328" y="869"/>
                    </a:lnTo>
                    <a:lnTo>
                      <a:pt x="5925" y="1045"/>
                    </a:lnTo>
                    <a:lnTo>
                      <a:pt x="6236" y="1126"/>
                    </a:lnTo>
                    <a:lnTo>
                      <a:pt x="6548" y="1194"/>
                    </a:lnTo>
                    <a:lnTo>
                      <a:pt x="7145" y="1343"/>
                    </a:lnTo>
                    <a:lnTo>
                      <a:pt x="8365" y="1655"/>
                    </a:lnTo>
                    <a:lnTo>
                      <a:pt x="9571" y="1980"/>
                    </a:lnTo>
                    <a:lnTo>
                      <a:pt x="10778" y="2306"/>
                    </a:lnTo>
                    <a:lnTo>
                      <a:pt x="11998" y="2604"/>
                    </a:lnTo>
                    <a:lnTo>
                      <a:pt x="12608" y="2739"/>
                    </a:lnTo>
                    <a:lnTo>
                      <a:pt x="13232" y="2861"/>
                    </a:lnTo>
                    <a:lnTo>
                      <a:pt x="13842" y="2970"/>
                    </a:lnTo>
                    <a:lnTo>
                      <a:pt x="14465" y="3078"/>
                    </a:lnTo>
                    <a:lnTo>
                      <a:pt x="15089" y="3146"/>
                    </a:lnTo>
                    <a:lnTo>
                      <a:pt x="15713" y="3214"/>
                    </a:lnTo>
                    <a:lnTo>
                      <a:pt x="16336" y="3241"/>
                    </a:lnTo>
                    <a:lnTo>
                      <a:pt x="16973" y="3255"/>
                    </a:lnTo>
                    <a:lnTo>
                      <a:pt x="16336" y="3200"/>
                    </a:lnTo>
                    <a:lnTo>
                      <a:pt x="15726" y="3133"/>
                    </a:lnTo>
                    <a:lnTo>
                      <a:pt x="15103" y="3051"/>
                    </a:lnTo>
                    <a:lnTo>
                      <a:pt x="14493" y="2943"/>
                    </a:lnTo>
                    <a:lnTo>
                      <a:pt x="13869" y="2821"/>
                    </a:lnTo>
                    <a:lnTo>
                      <a:pt x="13259" y="2685"/>
                    </a:lnTo>
                    <a:lnTo>
                      <a:pt x="12662" y="2536"/>
                    </a:lnTo>
                    <a:lnTo>
                      <a:pt x="12052" y="2387"/>
                    </a:lnTo>
                    <a:lnTo>
                      <a:pt x="10846" y="2048"/>
                    </a:lnTo>
                    <a:lnTo>
                      <a:pt x="9653" y="1696"/>
                    </a:lnTo>
                    <a:lnTo>
                      <a:pt x="8446" y="1343"/>
                    </a:lnTo>
                    <a:lnTo>
                      <a:pt x="7240" y="1004"/>
                    </a:lnTo>
                    <a:lnTo>
                      <a:pt x="6630" y="842"/>
                    </a:lnTo>
                    <a:lnTo>
                      <a:pt x="6331" y="760"/>
                    </a:lnTo>
                    <a:lnTo>
                      <a:pt x="6033" y="679"/>
                    </a:lnTo>
                    <a:lnTo>
                      <a:pt x="5437" y="489"/>
                    </a:lnTo>
                    <a:lnTo>
                      <a:pt x="4827" y="313"/>
                    </a:lnTo>
                    <a:lnTo>
                      <a:pt x="4528" y="231"/>
                    </a:lnTo>
                    <a:lnTo>
                      <a:pt x="4216" y="164"/>
                    </a:lnTo>
                    <a:lnTo>
                      <a:pt x="3905" y="96"/>
                    </a:lnTo>
                    <a:lnTo>
                      <a:pt x="3579" y="42"/>
                    </a:lnTo>
                    <a:lnTo>
                      <a:pt x="3254" y="15"/>
                    </a:lnTo>
                    <a:lnTo>
                      <a:pt x="2929" y="1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80"/>
              <p:cNvSpPr/>
              <p:nvPr/>
            </p:nvSpPr>
            <p:spPr>
              <a:xfrm>
                <a:off x="2557345" y="2328694"/>
                <a:ext cx="103648" cy="73707"/>
              </a:xfrm>
              <a:custGeom>
                <a:rect b="b" l="l" r="r" t="t"/>
                <a:pathLst>
                  <a:path extrusionOk="0" h="3471" w="4881">
                    <a:moveTo>
                      <a:pt x="637" y="0"/>
                    </a:moveTo>
                    <a:lnTo>
                      <a:pt x="569" y="27"/>
                    </a:lnTo>
                    <a:lnTo>
                      <a:pt x="515" y="55"/>
                    </a:lnTo>
                    <a:lnTo>
                      <a:pt x="461" y="95"/>
                    </a:lnTo>
                    <a:lnTo>
                      <a:pt x="420" y="136"/>
                    </a:lnTo>
                    <a:lnTo>
                      <a:pt x="366" y="190"/>
                    </a:lnTo>
                    <a:lnTo>
                      <a:pt x="298" y="312"/>
                    </a:lnTo>
                    <a:lnTo>
                      <a:pt x="244" y="448"/>
                    </a:lnTo>
                    <a:lnTo>
                      <a:pt x="203" y="610"/>
                    </a:lnTo>
                    <a:lnTo>
                      <a:pt x="163" y="773"/>
                    </a:lnTo>
                    <a:lnTo>
                      <a:pt x="95" y="1071"/>
                    </a:lnTo>
                    <a:lnTo>
                      <a:pt x="54" y="1410"/>
                    </a:lnTo>
                    <a:lnTo>
                      <a:pt x="14" y="1763"/>
                    </a:lnTo>
                    <a:lnTo>
                      <a:pt x="0" y="2129"/>
                    </a:lnTo>
                    <a:lnTo>
                      <a:pt x="14" y="2495"/>
                    </a:lnTo>
                    <a:lnTo>
                      <a:pt x="41" y="2847"/>
                    </a:lnTo>
                    <a:lnTo>
                      <a:pt x="68" y="3024"/>
                    </a:lnTo>
                    <a:lnTo>
                      <a:pt x="109" y="3173"/>
                    </a:lnTo>
                    <a:lnTo>
                      <a:pt x="149" y="3335"/>
                    </a:lnTo>
                    <a:lnTo>
                      <a:pt x="203" y="3471"/>
                    </a:lnTo>
                    <a:lnTo>
                      <a:pt x="4881" y="2861"/>
                    </a:lnTo>
                    <a:lnTo>
                      <a:pt x="4176" y="2278"/>
                    </a:lnTo>
                    <a:lnTo>
                      <a:pt x="3484" y="1695"/>
                    </a:lnTo>
                    <a:lnTo>
                      <a:pt x="3118" y="1410"/>
                    </a:lnTo>
                    <a:lnTo>
                      <a:pt x="2752" y="1139"/>
                    </a:lnTo>
                    <a:lnTo>
                      <a:pt x="2386" y="882"/>
                    </a:lnTo>
                    <a:lnTo>
                      <a:pt x="1993" y="624"/>
                    </a:lnTo>
                    <a:lnTo>
                      <a:pt x="1749" y="448"/>
                    </a:lnTo>
                    <a:lnTo>
                      <a:pt x="1464" y="272"/>
                    </a:lnTo>
                    <a:lnTo>
                      <a:pt x="1329" y="177"/>
                    </a:lnTo>
                    <a:lnTo>
                      <a:pt x="1180" y="109"/>
                    </a:lnTo>
                    <a:lnTo>
                      <a:pt x="1030" y="55"/>
                    </a:lnTo>
                    <a:lnTo>
                      <a:pt x="881" y="14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rgbClr val="E2AF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80"/>
              <p:cNvSpPr/>
              <p:nvPr/>
            </p:nvSpPr>
            <p:spPr>
              <a:xfrm>
                <a:off x="2251043" y="2246647"/>
                <a:ext cx="510999" cy="296249"/>
              </a:xfrm>
              <a:custGeom>
                <a:rect b="b" l="l" r="r" t="t"/>
                <a:pathLst>
                  <a:path extrusionOk="0" h="13951" w="24064">
                    <a:moveTo>
                      <a:pt x="5830" y="1"/>
                    </a:moveTo>
                    <a:lnTo>
                      <a:pt x="5654" y="14"/>
                    </a:lnTo>
                    <a:lnTo>
                      <a:pt x="5478" y="41"/>
                    </a:lnTo>
                    <a:lnTo>
                      <a:pt x="5288" y="82"/>
                    </a:lnTo>
                    <a:lnTo>
                      <a:pt x="5098" y="136"/>
                    </a:lnTo>
                    <a:lnTo>
                      <a:pt x="4718" y="258"/>
                    </a:lnTo>
                    <a:lnTo>
                      <a:pt x="4339" y="407"/>
                    </a:lnTo>
                    <a:lnTo>
                      <a:pt x="3566" y="719"/>
                    </a:lnTo>
                    <a:lnTo>
                      <a:pt x="3200" y="868"/>
                    </a:lnTo>
                    <a:lnTo>
                      <a:pt x="2848" y="990"/>
                    </a:lnTo>
                    <a:lnTo>
                      <a:pt x="2143" y="1180"/>
                    </a:lnTo>
                    <a:lnTo>
                      <a:pt x="1424" y="1397"/>
                    </a:lnTo>
                    <a:lnTo>
                      <a:pt x="706" y="1641"/>
                    </a:lnTo>
                    <a:lnTo>
                      <a:pt x="353" y="1763"/>
                    </a:lnTo>
                    <a:lnTo>
                      <a:pt x="1" y="1912"/>
                    </a:lnTo>
                    <a:lnTo>
                      <a:pt x="150" y="2387"/>
                    </a:lnTo>
                    <a:lnTo>
                      <a:pt x="367" y="3010"/>
                    </a:lnTo>
                    <a:lnTo>
                      <a:pt x="638" y="3769"/>
                    </a:lnTo>
                    <a:lnTo>
                      <a:pt x="963" y="4637"/>
                    </a:lnTo>
                    <a:lnTo>
                      <a:pt x="1329" y="5586"/>
                    </a:lnTo>
                    <a:lnTo>
                      <a:pt x="1709" y="6589"/>
                    </a:lnTo>
                    <a:lnTo>
                      <a:pt x="2129" y="7606"/>
                    </a:lnTo>
                    <a:lnTo>
                      <a:pt x="2549" y="8636"/>
                    </a:lnTo>
                    <a:lnTo>
                      <a:pt x="2983" y="9653"/>
                    </a:lnTo>
                    <a:lnTo>
                      <a:pt x="3417" y="10616"/>
                    </a:lnTo>
                    <a:lnTo>
                      <a:pt x="3837" y="11497"/>
                    </a:lnTo>
                    <a:lnTo>
                      <a:pt x="4230" y="12283"/>
                    </a:lnTo>
                    <a:lnTo>
                      <a:pt x="4420" y="12636"/>
                    </a:lnTo>
                    <a:lnTo>
                      <a:pt x="4596" y="12947"/>
                    </a:lnTo>
                    <a:lnTo>
                      <a:pt x="4773" y="13219"/>
                    </a:lnTo>
                    <a:lnTo>
                      <a:pt x="4935" y="13463"/>
                    </a:lnTo>
                    <a:lnTo>
                      <a:pt x="5084" y="13652"/>
                    </a:lnTo>
                    <a:lnTo>
                      <a:pt x="5220" y="13801"/>
                    </a:lnTo>
                    <a:lnTo>
                      <a:pt x="5274" y="13856"/>
                    </a:lnTo>
                    <a:lnTo>
                      <a:pt x="5342" y="13896"/>
                    </a:lnTo>
                    <a:lnTo>
                      <a:pt x="5396" y="13923"/>
                    </a:lnTo>
                    <a:lnTo>
                      <a:pt x="5450" y="13937"/>
                    </a:lnTo>
                    <a:lnTo>
                      <a:pt x="5694" y="13951"/>
                    </a:lnTo>
                    <a:lnTo>
                      <a:pt x="5966" y="13951"/>
                    </a:lnTo>
                    <a:lnTo>
                      <a:pt x="6237" y="13937"/>
                    </a:lnTo>
                    <a:lnTo>
                      <a:pt x="6535" y="13910"/>
                    </a:lnTo>
                    <a:lnTo>
                      <a:pt x="6820" y="13869"/>
                    </a:lnTo>
                    <a:lnTo>
                      <a:pt x="7132" y="13815"/>
                    </a:lnTo>
                    <a:lnTo>
                      <a:pt x="7728" y="13693"/>
                    </a:lnTo>
                    <a:lnTo>
                      <a:pt x="8338" y="13530"/>
                    </a:lnTo>
                    <a:lnTo>
                      <a:pt x="8921" y="13381"/>
                    </a:lnTo>
                    <a:lnTo>
                      <a:pt x="9477" y="13219"/>
                    </a:lnTo>
                    <a:lnTo>
                      <a:pt x="9965" y="13096"/>
                    </a:lnTo>
                    <a:lnTo>
                      <a:pt x="10385" y="12961"/>
                    </a:lnTo>
                    <a:lnTo>
                      <a:pt x="11009" y="12744"/>
                    </a:lnTo>
                    <a:lnTo>
                      <a:pt x="11795" y="12459"/>
                    </a:lnTo>
                    <a:lnTo>
                      <a:pt x="12717" y="12107"/>
                    </a:lnTo>
                    <a:lnTo>
                      <a:pt x="14859" y="11266"/>
                    </a:lnTo>
                    <a:lnTo>
                      <a:pt x="17218" y="10331"/>
                    </a:lnTo>
                    <a:lnTo>
                      <a:pt x="19536" y="9368"/>
                    </a:lnTo>
                    <a:lnTo>
                      <a:pt x="20621" y="8907"/>
                    </a:lnTo>
                    <a:lnTo>
                      <a:pt x="21610" y="8474"/>
                    </a:lnTo>
                    <a:lnTo>
                      <a:pt x="22478" y="8081"/>
                    </a:lnTo>
                    <a:lnTo>
                      <a:pt x="23196" y="7742"/>
                    </a:lnTo>
                    <a:lnTo>
                      <a:pt x="23739" y="7470"/>
                    </a:lnTo>
                    <a:lnTo>
                      <a:pt x="23928" y="7362"/>
                    </a:lnTo>
                    <a:lnTo>
                      <a:pt x="24064" y="7267"/>
                    </a:lnTo>
                    <a:lnTo>
                      <a:pt x="23901" y="5356"/>
                    </a:lnTo>
                    <a:lnTo>
                      <a:pt x="23820" y="5383"/>
                    </a:lnTo>
                    <a:lnTo>
                      <a:pt x="23644" y="5423"/>
                    </a:lnTo>
                    <a:lnTo>
                      <a:pt x="23129" y="5491"/>
                    </a:lnTo>
                    <a:lnTo>
                      <a:pt x="22369" y="5586"/>
                    </a:lnTo>
                    <a:lnTo>
                      <a:pt x="21434" y="5681"/>
                    </a:lnTo>
                    <a:lnTo>
                      <a:pt x="19129" y="5871"/>
                    </a:lnTo>
                    <a:lnTo>
                      <a:pt x="16526" y="6074"/>
                    </a:lnTo>
                    <a:lnTo>
                      <a:pt x="13910" y="6250"/>
                    </a:lnTo>
                    <a:lnTo>
                      <a:pt x="11578" y="6399"/>
                    </a:lnTo>
                    <a:lnTo>
                      <a:pt x="9829" y="6494"/>
                    </a:lnTo>
                    <a:lnTo>
                      <a:pt x="9273" y="6508"/>
                    </a:lnTo>
                    <a:lnTo>
                      <a:pt x="8975" y="6508"/>
                    </a:lnTo>
                    <a:lnTo>
                      <a:pt x="8785" y="6494"/>
                    </a:lnTo>
                    <a:lnTo>
                      <a:pt x="8623" y="6467"/>
                    </a:lnTo>
                    <a:lnTo>
                      <a:pt x="8474" y="6427"/>
                    </a:lnTo>
                    <a:lnTo>
                      <a:pt x="8352" y="6386"/>
                    </a:lnTo>
                    <a:lnTo>
                      <a:pt x="8257" y="6332"/>
                    </a:lnTo>
                    <a:lnTo>
                      <a:pt x="8162" y="6277"/>
                    </a:lnTo>
                    <a:lnTo>
                      <a:pt x="8094" y="6210"/>
                    </a:lnTo>
                    <a:lnTo>
                      <a:pt x="8026" y="6128"/>
                    </a:lnTo>
                    <a:lnTo>
                      <a:pt x="7972" y="6047"/>
                    </a:lnTo>
                    <a:lnTo>
                      <a:pt x="7931" y="5952"/>
                    </a:lnTo>
                    <a:lnTo>
                      <a:pt x="7850" y="5722"/>
                    </a:lnTo>
                    <a:lnTo>
                      <a:pt x="7769" y="5451"/>
                    </a:lnTo>
                    <a:lnTo>
                      <a:pt x="7674" y="5125"/>
                    </a:lnTo>
                    <a:lnTo>
                      <a:pt x="7457" y="4474"/>
                    </a:lnTo>
                    <a:lnTo>
                      <a:pt x="7213" y="3824"/>
                    </a:lnTo>
                    <a:lnTo>
                      <a:pt x="6969" y="3173"/>
                    </a:lnTo>
                    <a:lnTo>
                      <a:pt x="6725" y="2536"/>
                    </a:lnTo>
                    <a:lnTo>
                      <a:pt x="6467" y="1899"/>
                    </a:lnTo>
                    <a:lnTo>
                      <a:pt x="6237" y="1261"/>
                    </a:lnTo>
                    <a:lnTo>
                      <a:pt x="6020" y="624"/>
                    </a:lnTo>
                    <a:lnTo>
                      <a:pt x="5830" y="1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80"/>
              <p:cNvSpPr/>
              <p:nvPr/>
            </p:nvSpPr>
            <p:spPr>
              <a:xfrm>
                <a:off x="2679101" y="2183603"/>
                <a:ext cx="334536" cy="241272"/>
              </a:xfrm>
              <a:custGeom>
                <a:rect b="b" l="l" r="r" t="t"/>
                <a:pathLst>
                  <a:path extrusionOk="0" h="11362" w="15754">
                    <a:moveTo>
                      <a:pt x="13530" y="1"/>
                    </a:moveTo>
                    <a:lnTo>
                      <a:pt x="13368" y="14"/>
                    </a:lnTo>
                    <a:lnTo>
                      <a:pt x="13191" y="41"/>
                    </a:lnTo>
                    <a:lnTo>
                      <a:pt x="13015" y="69"/>
                    </a:lnTo>
                    <a:lnTo>
                      <a:pt x="12825" y="109"/>
                    </a:lnTo>
                    <a:lnTo>
                      <a:pt x="12432" y="231"/>
                    </a:lnTo>
                    <a:lnTo>
                      <a:pt x="12039" y="380"/>
                    </a:lnTo>
                    <a:lnTo>
                      <a:pt x="11632" y="557"/>
                    </a:lnTo>
                    <a:lnTo>
                      <a:pt x="11226" y="760"/>
                    </a:lnTo>
                    <a:lnTo>
                      <a:pt x="10846" y="963"/>
                    </a:lnTo>
                    <a:lnTo>
                      <a:pt x="10466" y="1167"/>
                    </a:lnTo>
                    <a:lnTo>
                      <a:pt x="10114" y="1370"/>
                    </a:lnTo>
                    <a:lnTo>
                      <a:pt x="9517" y="1750"/>
                    </a:lnTo>
                    <a:lnTo>
                      <a:pt x="9111" y="2021"/>
                    </a:lnTo>
                    <a:lnTo>
                      <a:pt x="8894" y="2170"/>
                    </a:lnTo>
                    <a:lnTo>
                      <a:pt x="8690" y="2319"/>
                    </a:lnTo>
                    <a:lnTo>
                      <a:pt x="8487" y="2495"/>
                    </a:lnTo>
                    <a:lnTo>
                      <a:pt x="8284" y="2685"/>
                    </a:lnTo>
                    <a:lnTo>
                      <a:pt x="8080" y="2888"/>
                    </a:lnTo>
                    <a:lnTo>
                      <a:pt x="7891" y="3092"/>
                    </a:lnTo>
                    <a:lnTo>
                      <a:pt x="7497" y="3539"/>
                    </a:lnTo>
                    <a:lnTo>
                      <a:pt x="7118" y="4000"/>
                    </a:lnTo>
                    <a:lnTo>
                      <a:pt x="6752" y="4488"/>
                    </a:lnTo>
                    <a:lnTo>
                      <a:pt x="6386" y="4990"/>
                    </a:lnTo>
                    <a:lnTo>
                      <a:pt x="6047" y="5478"/>
                    </a:lnTo>
                    <a:lnTo>
                      <a:pt x="5383" y="6440"/>
                    </a:lnTo>
                    <a:lnTo>
                      <a:pt x="5084" y="6874"/>
                    </a:lnTo>
                    <a:lnTo>
                      <a:pt x="4786" y="7281"/>
                    </a:lnTo>
                    <a:lnTo>
                      <a:pt x="4501" y="7633"/>
                    </a:lnTo>
                    <a:lnTo>
                      <a:pt x="4230" y="7931"/>
                    </a:lnTo>
                    <a:lnTo>
                      <a:pt x="4108" y="8053"/>
                    </a:lnTo>
                    <a:lnTo>
                      <a:pt x="3986" y="8162"/>
                    </a:lnTo>
                    <a:lnTo>
                      <a:pt x="3864" y="8257"/>
                    </a:lnTo>
                    <a:lnTo>
                      <a:pt x="3742" y="8325"/>
                    </a:lnTo>
                    <a:lnTo>
                      <a:pt x="2875" y="8813"/>
                    </a:lnTo>
                    <a:lnTo>
                      <a:pt x="1614" y="9531"/>
                    </a:lnTo>
                    <a:lnTo>
                      <a:pt x="1" y="10467"/>
                    </a:lnTo>
                    <a:lnTo>
                      <a:pt x="1153" y="10724"/>
                    </a:lnTo>
                    <a:lnTo>
                      <a:pt x="2319" y="10982"/>
                    </a:lnTo>
                    <a:lnTo>
                      <a:pt x="2902" y="11104"/>
                    </a:lnTo>
                    <a:lnTo>
                      <a:pt x="3498" y="11212"/>
                    </a:lnTo>
                    <a:lnTo>
                      <a:pt x="4095" y="11294"/>
                    </a:lnTo>
                    <a:lnTo>
                      <a:pt x="4691" y="11361"/>
                    </a:lnTo>
                    <a:lnTo>
                      <a:pt x="5017" y="11361"/>
                    </a:lnTo>
                    <a:lnTo>
                      <a:pt x="5342" y="11348"/>
                    </a:lnTo>
                    <a:lnTo>
                      <a:pt x="5640" y="11321"/>
                    </a:lnTo>
                    <a:lnTo>
                      <a:pt x="5952" y="11253"/>
                    </a:lnTo>
                    <a:lnTo>
                      <a:pt x="6088" y="11212"/>
                    </a:lnTo>
                    <a:lnTo>
                      <a:pt x="6237" y="11158"/>
                    </a:lnTo>
                    <a:lnTo>
                      <a:pt x="6386" y="11104"/>
                    </a:lnTo>
                    <a:lnTo>
                      <a:pt x="6521" y="11036"/>
                    </a:lnTo>
                    <a:lnTo>
                      <a:pt x="6657" y="10955"/>
                    </a:lnTo>
                    <a:lnTo>
                      <a:pt x="6793" y="10860"/>
                    </a:lnTo>
                    <a:lnTo>
                      <a:pt x="6915" y="10751"/>
                    </a:lnTo>
                    <a:lnTo>
                      <a:pt x="7050" y="10629"/>
                    </a:lnTo>
                    <a:lnTo>
                      <a:pt x="7118" y="10534"/>
                    </a:lnTo>
                    <a:lnTo>
                      <a:pt x="7199" y="10426"/>
                    </a:lnTo>
                    <a:lnTo>
                      <a:pt x="7253" y="10317"/>
                    </a:lnTo>
                    <a:lnTo>
                      <a:pt x="7308" y="10209"/>
                    </a:lnTo>
                    <a:lnTo>
                      <a:pt x="7416" y="9965"/>
                    </a:lnTo>
                    <a:lnTo>
                      <a:pt x="7497" y="9721"/>
                    </a:lnTo>
                    <a:lnTo>
                      <a:pt x="7579" y="9477"/>
                    </a:lnTo>
                    <a:lnTo>
                      <a:pt x="7687" y="9260"/>
                    </a:lnTo>
                    <a:lnTo>
                      <a:pt x="7742" y="9152"/>
                    </a:lnTo>
                    <a:lnTo>
                      <a:pt x="7796" y="9057"/>
                    </a:lnTo>
                    <a:lnTo>
                      <a:pt x="7864" y="8975"/>
                    </a:lnTo>
                    <a:lnTo>
                      <a:pt x="7945" y="8894"/>
                    </a:lnTo>
                    <a:lnTo>
                      <a:pt x="8026" y="8853"/>
                    </a:lnTo>
                    <a:lnTo>
                      <a:pt x="8135" y="8813"/>
                    </a:lnTo>
                    <a:lnTo>
                      <a:pt x="8284" y="8786"/>
                    </a:lnTo>
                    <a:lnTo>
                      <a:pt x="8474" y="8758"/>
                    </a:lnTo>
                    <a:lnTo>
                      <a:pt x="8921" y="8718"/>
                    </a:lnTo>
                    <a:lnTo>
                      <a:pt x="9450" y="8691"/>
                    </a:lnTo>
                    <a:lnTo>
                      <a:pt x="10670" y="8650"/>
                    </a:lnTo>
                    <a:lnTo>
                      <a:pt x="11321" y="8623"/>
                    </a:lnTo>
                    <a:lnTo>
                      <a:pt x="11971" y="8582"/>
                    </a:lnTo>
                    <a:lnTo>
                      <a:pt x="12581" y="8514"/>
                    </a:lnTo>
                    <a:lnTo>
                      <a:pt x="12880" y="8474"/>
                    </a:lnTo>
                    <a:lnTo>
                      <a:pt x="13151" y="8433"/>
                    </a:lnTo>
                    <a:lnTo>
                      <a:pt x="13408" y="8379"/>
                    </a:lnTo>
                    <a:lnTo>
                      <a:pt x="13639" y="8311"/>
                    </a:lnTo>
                    <a:lnTo>
                      <a:pt x="13842" y="8230"/>
                    </a:lnTo>
                    <a:lnTo>
                      <a:pt x="14018" y="8148"/>
                    </a:lnTo>
                    <a:lnTo>
                      <a:pt x="14167" y="8053"/>
                    </a:lnTo>
                    <a:lnTo>
                      <a:pt x="14235" y="7999"/>
                    </a:lnTo>
                    <a:lnTo>
                      <a:pt x="14289" y="7945"/>
                    </a:lnTo>
                    <a:lnTo>
                      <a:pt x="14330" y="7877"/>
                    </a:lnTo>
                    <a:lnTo>
                      <a:pt x="14357" y="7823"/>
                    </a:lnTo>
                    <a:lnTo>
                      <a:pt x="14384" y="7755"/>
                    </a:lnTo>
                    <a:lnTo>
                      <a:pt x="14398" y="7687"/>
                    </a:lnTo>
                    <a:lnTo>
                      <a:pt x="14398" y="7606"/>
                    </a:lnTo>
                    <a:lnTo>
                      <a:pt x="14398" y="7525"/>
                    </a:lnTo>
                    <a:lnTo>
                      <a:pt x="14371" y="7443"/>
                    </a:lnTo>
                    <a:lnTo>
                      <a:pt x="14344" y="7362"/>
                    </a:lnTo>
                    <a:lnTo>
                      <a:pt x="14303" y="7267"/>
                    </a:lnTo>
                    <a:lnTo>
                      <a:pt x="14249" y="7172"/>
                    </a:lnTo>
                    <a:lnTo>
                      <a:pt x="14100" y="6969"/>
                    </a:lnTo>
                    <a:lnTo>
                      <a:pt x="14303" y="6969"/>
                    </a:lnTo>
                    <a:lnTo>
                      <a:pt x="14493" y="6955"/>
                    </a:lnTo>
                    <a:lnTo>
                      <a:pt x="14655" y="6915"/>
                    </a:lnTo>
                    <a:lnTo>
                      <a:pt x="14805" y="6860"/>
                    </a:lnTo>
                    <a:lnTo>
                      <a:pt x="14927" y="6793"/>
                    </a:lnTo>
                    <a:lnTo>
                      <a:pt x="15035" y="6711"/>
                    </a:lnTo>
                    <a:lnTo>
                      <a:pt x="15116" y="6616"/>
                    </a:lnTo>
                    <a:lnTo>
                      <a:pt x="15184" y="6522"/>
                    </a:lnTo>
                    <a:lnTo>
                      <a:pt x="15225" y="6400"/>
                    </a:lnTo>
                    <a:lnTo>
                      <a:pt x="15252" y="6291"/>
                    </a:lnTo>
                    <a:lnTo>
                      <a:pt x="15252" y="6156"/>
                    </a:lnTo>
                    <a:lnTo>
                      <a:pt x="15225" y="6020"/>
                    </a:lnTo>
                    <a:lnTo>
                      <a:pt x="15184" y="5884"/>
                    </a:lnTo>
                    <a:lnTo>
                      <a:pt x="15116" y="5735"/>
                    </a:lnTo>
                    <a:lnTo>
                      <a:pt x="15022" y="5586"/>
                    </a:lnTo>
                    <a:lnTo>
                      <a:pt x="14913" y="5437"/>
                    </a:lnTo>
                    <a:lnTo>
                      <a:pt x="15089" y="5383"/>
                    </a:lnTo>
                    <a:lnTo>
                      <a:pt x="15238" y="5329"/>
                    </a:lnTo>
                    <a:lnTo>
                      <a:pt x="15374" y="5274"/>
                    </a:lnTo>
                    <a:lnTo>
                      <a:pt x="15482" y="5207"/>
                    </a:lnTo>
                    <a:lnTo>
                      <a:pt x="15564" y="5152"/>
                    </a:lnTo>
                    <a:lnTo>
                      <a:pt x="15645" y="5085"/>
                    </a:lnTo>
                    <a:lnTo>
                      <a:pt x="15699" y="5017"/>
                    </a:lnTo>
                    <a:lnTo>
                      <a:pt x="15726" y="4963"/>
                    </a:lnTo>
                    <a:lnTo>
                      <a:pt x="15754" y="4895"/>
                    </a:lnTo>
                    <a:lnTo>
                      <a:pt x="15754" y="4827"/>
                    </a:lnTo>
                    <a:lnTo>
                      <a:pt x="15754" y="4759"/>
                    </a:lnTo>
                    <a:lnTo>
                      <a:pt x="15726" y="4691"/>
                    </a:lnTo>
                    <a:lnTo>
                      <a:pt x="15686" y="4624"/>
                    </a:lnTo>
                    <a:lnTo>
                      <a:pt x="15645" y="4556"/>
                    </a:lnTo>
                    <a:lnTo>
                      <a:pt x="15523" y="4434"/>
                    </a:lnTo>
                    <a:lnTo>
                      <a:pt x="15374" y="4312"/>
                    </a:lnTo>
                    <a:lnTo>
                      <a:pt x="15184" y="4190"/>
                    </a:lnTo>
                    <a:lnTo>
                      <a:pt x="14981" y="4081"/>
                    </a:lnTo>
                    <a:lnTo>
                      <a:pt x="14777" y="3986"/>
                    </a:lnTo>
                    <a:lnTo>
                      <a:pt x="14561" y="3905"/>
                    </a:lnTo>
                    <a:lnTo>
                      <a:pt x="14357" y="3837"/>
                    </a:lnTo>
                    <a:lnTo>
                      <a:pt x="14167" y="3783"/>
                    </a:lnTo>
                    <a:lnTo>
                      <a:pt x="13991" y="3742"/>
                    </a:lnTo>
                    <a:lnTo>
                      <a:pt x="12988" y="3512"/>
                    </a:lnTo>
                    <a:lnTo>
                      <a:pt x="12500" y="3417"/>
                    </a:lnTo>
                    <a:lnTo>
                      <a:pt x="12012" y="3322"/>
                    </a:lnTo>
                    <a:lnTo>
                      <a:pt x="11524" y="3254"/>
                    </a:lnTo>
                    <a:lnTo>
                      <a:pt x="11036" y="3187"/>
                    </a:lnTo>
                    <a:lnTo>
                      <a:pt x="10534" y="3146"/>
                    </a:lnTo>
                    <a:lnTo>
                      <a:pt x="10019" y="3105"/>
                    </a:lnTo>
                    <a:lnTo>
                      <a:pt x="10087" y="3051"/>
                    </a:lnTo>
                    <a:lnTo>
                      <a:pt x="10182" y="2997"/>
                    </a:lnTo>
                    <a:lnTo>
                      <a:pt x="10426" y="2875"/>
                    </a:lnTo>
                    <a:lnTo>
                      <a:pt x="10738" y="2726"/>
                    </a:lnTo>
                    <a:lnTo>
                      <a:pt x="11090" y="2577"/>
                    </a:lnTo>
                    <a:lnTo>
                      <a:pt x="11903" y="2224"/>
                    </a:lnTo>
                    <a:lnTo>
                      <a:pt x="12324" y="2034"/>
                    </a:lnTo>
                    <a:lnTo>
                      <a:pt x="12758" y="1844"/>
                    </a:lnTo>
                    <a:lnTo>
                      <a:pt x="13151" y="1655"/>
                    </a:lnTo>
                    <a:lnTo>
                      <a:pt x="13530" y="1451"/>
                    </a:lnTo>
                    <a:lnTo>
                      <a:pt x="13856" y="1248"/>
                    </a:lnTo>
                    <a:lnTo>
                      <a:pt x="13991" y="1140"/>
                    </a:lnTo>
                    <a:lnTo>
                      <a:pt x="14113" y="1045"/>
                    </a:lnTo>
                    <a:lnTo>
                      <a:pt x="14222" y="950"/>
                    </a:lnTo>
                    <a:lnTo>
                      <a:pt x="14303" y="841"/>
                    </a:lnTo>
                    <a:lnTo>
                      <a:pt x="14371" y="746"/>
                    </a:lnTo>
                    <a:lnTo>
                      <a:pt x="14411" y="652"/>
                    </a:lnTo>
                    <a:lnTo>
                      <a:pt x="14425" y="557"/>
                    </a:lnTo>
                    <a:lnTo>
                      <a:pt x="14411" y="462"/>
                    </a:lnTo>
                    <a:lnTo>
                      <a:pt x="14371" y="367"/>
                    </a:lnTo>
                    <a:lnTo>
                      <a:pt x="14303" y="272"/>
                    </a:lnTo>
                    <a:lnTo>
                      <a:pt x="14208" y="191"/>
                    </a:lnTo>
                    <a:lnTo>
                      <a:pt x="14100" y="123"/>
                    </a:lnTo>
                    <a:lnTo>
                      <a:pt x="13964" y="69"/>
                    </a:lnTo>
                    <a:lnTo>
                      <a:pt x="13829" y="28"/>
                    </a:lnTo>
                    <a:lnTo>
                      <a:pt x="13679" y="14"/>
                    </a:lnTo>
                    <a:lnTo>
                      <a:pt x="13530" y="1"/>
                    </a:lnTo>
                    <a:close/>
                  </a:path>
                </a:pathLst>
              </a:custGeom>
              <a:solidFill>
                <a:srgbClr val="FFC9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80"/>
              <p:cNvSpPr/>
              <p:nvPr/>
            </p:nvSpPr>
            <p:spPr>
              <a:xfrm>
                <a:off x="2862478" y="2321793"/>
                <a:ext cx="122080" cy="19005"/>
              </a:xfrm>
              <a:custGeom>
                <a:rect b="b" l="l" r="r" t="t"/>
                <a:pathLst>
                  <a:path extrusionOk="0" h="895" w="5749">
                    <a:moveTo>
                      <a:pt x="3606" y="0"/>
                    </a:moveTo>
                    <a:lnTo>
                      <a:pt x="2996" y="14"/>
                    </a:lnTo>
                    <a:lnTo>
                      <a:pt x="2698" y="27"/>
                    </a:lnTo>
                    <a:lnTo>
                      <a:pt x="2400" y="54"/>
                    </a:lnTo>
                    <a:lnTo>
                      <a:pt x="2102" y="95"/>
                    </a:lnTo>
                    <a:lnTo>
                      <a:pt x="1803" y="136"/>
                    </a:lnTo>
                    <a:lnTo>
                      <a:pt x="1207" y="244"/>
                    </a:lnTo>
                    <a:lnTo>
                      <a:pt x="1193" y="244"/>
                    </a:lnTo>
                    <a:lnTo>
                      <a:pt x="895" y="325"/>
                    </a:lnTo>
                    <a:lnTo>
                      <a:pt x="597" y="393"/>
                    </a:lnTo>
                    <a:lnTo>
                      <a:pt x="434" y="447"/>
                    </a:lnTo>
                    <a:lnTo>
                      <a:pt x="285" y="488"/>
                    </a:lnTo>
                    <a:lnTo>
                      <a:pt x="136" y="556"/>
                    </a:lnTo>
                    <a:lnTo>
                      <a:pt x="0" y="637"/>
                    </a:lnTo>
                    <a:lnTo>
                      <a:pt x="0" y="637"/>
                    </a:lnTo>
                    <a:lnTo>
                      <a:pt x="149" y="597"/>
                    </a:lnTo>
                    <a:lnTo>
                      <a:pt x="312" y="556"/>
                    </a:lnTo>
                    <a:lnTo>
                      <a:pt x="610" y="515"/>
                    </a:lnTo>
                    <a:lnTo>
                      <a:pt x="922" y="488"/>
                    </a:lnTo>
                    <a:lnTo>
                      <a:pt x="1085" y="461"/>
                    </a:lnTo>
                    <a:lnTo>
                      <a:pt x="1247" y="434"/>
                    </a:lnTo>
                    <a:lnTo>
                      <a:pt x="1234" y="434"/>
                    </a:lnTo>
                    <a:lnTo>
                      <a:pt x="1830" y="380"/>
                    </a:lnTo>
                    <a:lnTo>
                      <a:pt x="2427" y="325"/>
                    </a:lnTo>
                    <a:lnTo>
                      <a:pt x="2712" y="298"/>
                    </a:lnTo>
                    <a:lnTo>
                      <a:pt x="3010" y="285"/>
                    </a:lnTo>
                    <a:lnTo>
                      <a:pt x="3606" y="258"/>
                    </a:lnTo>
                    <a:lnTo>
                      <a:pt x="4189" y="258"/>
                    </a:lnTo>
                    <a:lnTo>
                      <a:pt x="4488" y="285"/>
                    </a:lnTo>
                    <a:lnTo>
                      <a:pt x="4772" y="325"/>
                    </a:lnTo>
                    <a:lnTo>
                      <a:pt x="4908" y="352"/>
                    </a:lnTo>
                    <a:lnTo>
                      <a:pt x="5057" y="393"/>
                    </a:lnTo>
                    <a:lnTo>
                      <a:pt x="5193" y="447"/>
                    </a:lnTo>
                    <a:lnTo>
                      <a:pt x="5315" y="515"/>
                    </a:lnTo>
                    <a:lnTo>
                      <a:pt x="5437" y="583"/>
                    </a:lnTo>
                    <a:lnTo>
                      <a:pt x="5559" y="678"/>
                    </a:lnTo>
                    <a:lnTo>
                      <a:pt x="5653" y="786"/>
                    </a:lnTo>
                    <a:lnTo>
                      <a:pt x="5748" y="895"/>
                    </a:lnTo>
                    <a:lnTo>
                      <a:pt x="5681" y="759"/>
                    </a:lnTo>
                    <a:lnTo>
                      <a:pt x="5599" y="637"/>
                    </a:lnTo>
                    <a:lnTo>
                      <a:pt x="5491" y="515"/>
                    </a:lnTo>
                    <a:lnTo>
                      <a:pt x="5369" y="420"/>
                    </a:lnTo>
                    <a:lnTo>
                      <a:pt x="5247" y="339"/>
                    </a:lnTo>
                    <a:lnTo>
                      <a:pt x="5111" y="258"/>
                    </a:lnTo>
                    <a:lnTo>
                      <a:pt x="4962" y="203"/>
                    </a:lnTo>
                    <a:lnTo>
                      <a:pt x="4813" y="149"/>
                    </a:lnTo>
                    <a:lnTo>
                      <a:pt x="4515" y="68"/>
                    </a:lnTo>
                    <a:lnTo>
                      <a:pt x="4216" y="27"/>
                    </a:lnTo>
                    <a:lnTo>
                      <a:pt x="3905" y="0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80"/>
              <p:cNvSpPr/>
              <p:nvPr/>
            </p:nvSpPr>
            <p:spPr>
              <a:xfrm>
                <a:off x="2863328" y="2286078"/>
                <a:ext cx="139365" cy="27372"/>
              </a:xfrm>
              <a:custGeom>
                <a:rect b="b" l="l" r="r" t="t"/>
                <a:pathLst>
                  <a:path extrusionOk="0" h="1289" w="6563">
                    <a:moveTo>
                      <a:pt x="3485" y="1"/>
                    </a:moveTo>
                    <a:lnTo>
                      <a:pt x="3038" y="15"/>
                    </a:lnTo>
                    <a:lnTo>
                      <a:pt x="2604" y="28"/>
                    </a:lnTo>
                    <a:lnTo>
                      <a:pt x="1723" y="82"/>
                    </a:lnTo>
                    <a:lnTo>
                      <a:pt x="1275" y="109"/>
                    </a:lnTo>
                    <a:lnTo>
                      <a:pt x="1058" y="137"/>
                    </a:lnTo>
                    <a:lnTo>
                      <a:pt x="841" y="177"/>
                    </a:lnTo>
                    <a:lnTo>
                      <a:pt x="625" y="218"/>
                    </a:lnTo>
                    <a:lnTo>
                      <a:pt x="408" y="272"/>
                    </a:lnTo>
                    <a:lnTo>
                      <a:pt x="191" y="353"/>
                    </a:lnTo>
                    <a:lnTo>
                      <a:pt x="1" y="448"/>
                    </a:lnTo>
                    <a:lnTo>
                      <a:pt x="1" y="448"/>
                    </a:lnTo>
                    <a:lnTo>
                      <a:pt x="204" y="394"/>
                    </a:lnTo>
                    <a:lnTo>
                      <a:pt x="421" y="353"/>
                    </a:lnTo>
                    <a:lnTo>
                      <a:pt x="638" y="326"/>
                    </a:lnTo>
                    <a:lnTo>
                      <a:pt x="855" y="313"/>
                    </a:lnTo>
                    <a:lnTo>
                      <a:pt x="1289" y="299"/>
                    </a:lnTo>
                    <a:lnTo>
                      <a:pt x="1723" y="299"/>
                    </a:lnTo>
                    <a:lnTo>
                      <a:pt x="2604" y="286"/>
                    </a:lnTo>
                    <a:lnTo>
                      <a:pt x="3485" y="272"/>
                    </a:lnTo>
                    <a:lnTo>
                      <a:pt x="3919" y="272"/>
                    </a:lnTo>
                    <a:lnTo>
                      <a:pt x="4353" y="299"/>
                    </a:lnTo>
                    <a:lnTo>
                      <a:pt x="4786" y="340"/>
                    </a:lnTo>
                    <a:lnTo>
                      <a:pt x="5207" y="408"/>
                    </a:lnTo>
                    <a:lnTo>
                      <a:pt x="5424" y="462"/>
                    </a:lnTo>
                    <a:lnTo>
                      <a:pt x="5627" y="516"/>
                    </a:lnTo>
                    <a:lnTo>
                      <a:pt x="5830" y="584"/>
                    </a:lnTo>
                    <a:lnTo>
                      <a:pt x="6020" y="665"/>
                    </a:lnTo>
                    <a:lnTo>
                      <a:pt x="6115" y="719"/>
                    </a:lnTo>
                    <a:lnTo>
                      <a:pt x="6210" y="774"/>
                    </a:lnTo>
                    <a:lnTo>
                      <a:pt x="6291" y="841"/>
                    </a:lnTo>
                    <a:lnTo>
                      <a:pt x="6373" y="909"/>
                    </a:lnTo>
                    <a:lnTo>
                      <a:pt x="6427" y="991"/>
                    </a:lnTo>
                    <a:lnTo>
                      <a:pt x="6495" y="1086"/>
                    </a:lnTo>
                    <a:lnTo>
                      <a:pt x="6535" y="1180"/>
                    </a:lnTo>
                    <a:lnTo>
                      <a:pt x="6562" y="1289"/>
                    </a:lnTo>
                    <a:lnTo>
                      <a:pt x="6549" y="1180"/>
                    </a:lnTo>
                    <a:lnTo>
                      <a:pt x="6522" y="1072"/>
                    </a:lnTo>
                    <a:lnTo>
                      <a:pt x="6481" y="964"/>
                    </a:lnTo>
                    <a:lnTo>
                      <a:pt x="6427" y="869"/>
                    </a:lnTo>
                    <a:lnTo>
                      <a:pt x="6359" y="774"/>
                    </a:lnTo>
                    <a:lnTo>
                      <a:pt x="6278" y="692"/>
                    </a:lnTo>
                    <a:lnTo>
                      <a:pt x="6183" y="625"/>
                    </a:lnTo>
                    <a:lnTo>
                      <a:pt x="6088" y="557"/>
                    </a:lnTo>
                    <a:lnTo>
                      <a:pt x="5898" y="435"/>
                    </a:lnTo>
                    <a:lnTo>
                      <a:pt x="5695" y="340"/>
                    </a:lnTo>
                    <a:lnTo>
                      <a:pt x="5478" y="272"/>
                    </a:lnTo>
                    <a:lnTo>
                      <a:pt x="5261" y="204"/>
                    </a:lnTo>
                    <a:lnTo>
                      <a:pt x="5044" y="150"/>
                    </a:lnTo>
                    <a:lnTo>
                      <a:pt x="4814" y="109"/>
                    </a:lnTo>
                    <a:lnTo>
                      <a:pt x="4380" y="42"/>
                    </a:lnTo>
                    <a:lnTo>
                      <a:pt x="3932" y="1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80"/>
              <p:cNvSpPr/>
              <p:nvPr/>
            </p:nvSpPr>
            <p:spPr>
              <a:xfrm>
                <a:off x="2198659" y="1982964"/>
                <a:ext cx="232905" cy="344623"/>
              </a:xfrm>
              <a:custGeom>
                <a:rect b="b" l="l" r="r" t="t"/>
                <a:pathLst>
                  <a:path extrusionOk="0" h="16229" w="10968">
                    <a:moveTo>
                      <a:pt x="3918" y="1"/>
                    </a:moveTo>
                    <a:lnTo>
                      <a:pt x="3701" y="14"/>
                    </a:lnTo>
                    <a:lnTo>
                      <a:pt x="3498" y="41"/>
                    </a:lnTo>
                    <a:lnTo>
                      <a:pt x="3295" y="96"/>
                    </a:lnTo>
                    <a:lnTo>
                      <a:pt x="3091" y="163"/>
                    </a:lnTo>
                    <a:lnTo>
                      <a:pt x="2888" y="258"/>
                    </a:lnTo>
                    <a:lnTo>
                      <a:pt x="2685" y="367"/>
                    </a:lnTo>
                    <a:lnTo>
                      <a:pt x="2495" y="489"/>
                    </a:lnTo>
                    <a:lnTo>
                      <a:pt x="2305" y="638"/>
                    </a:lnTo>
                    <a:lnTo>
                      <a:pt x="2074" y="841"/>
                    </a:lnTo>
                    <a:lnTo>
                      <a:pt x="1858" y="1045"/>
                    </a:lnTo>
                    <a:lnTo>
                      <a:pt x="1654" y="1262"/>
                    </a:lnTo>
                    <a:lnTo>
                      <a:pt x="1451" y="1478"/>
                    </a:lnTo>
                    <a:lnTo>
                      <a:pt x="1261" y="1709"/>
                    </a:lnTo>
                    <a:lnTo>
                      <a:pt x="1085" y="1939"/>
                    </a:lnTo>
                    <a:lnTo>
                      <a:pt x="909" y="2183"/>
                    </a:lnTo>
                    <a:lnTo>
                      <a:pt x="759" y="2427"/>
                    </a:lnTo>
                    <a:lnTo>
                      <a:pt x="624" y="2671"/>
                    </a:lnTo>
                    <a:lnTo>
                      <a:pt x="488" y="2943"/>
                    </a:lnTo>
                    <a:lnTo>
                      <a:pt x="380" y="3200"/>
                    </a:lnTo>
                    <a:lnTo>
                      <a:pt x="285" y="3485"/>
                    </a:lnTo>
                    <a:lnTo>
                      <a:pt x="204" y="3770"/>
                    </a:lnTo>
                    <a:lnTo>
                      <a:pt x="136" y="4054"/>
                    </a:lnTo>
                    <a:lnTo>
                      <a:pt x="95" y="4366"/>
                    </a:lnTo>
                    <a:lnTo>
                      <a:pt x="55" y="4678"/>
                    </a:lnTo>
                    <a:lnTo>
                      <a:pt x="14" y="5464"/>
                    </a:lnTo>
                    <a:lnTo>
                      <a:pt x="0" y="6264"/>
                    </a:lnTo>
                    <a:lnTo>
                      <a:pt x="14" y="7064"/>
                    </a:lnTo>
                    <a:lnTo>
                      <a:pt x="55" y="7864"/>
                    </a:lnTo>
                    <a:lnTo>
                      <a:pt x="109" y="8650"/>
                    </a:lnTo>
                    <a:lnTo>
                      <a:pt x="190" y="9450"/>
                    </a:lnTo>
                    <a:lnTo>
                      <a:pt x="285" y="10250"/>
                    </a:lnTo>
                    <a:lnTo>
                      <a:pt x="393" y="11022"/>
                    </a:lnTo>
                    <a:lnTo>
                      <a:pt x="556" y="12026"/>
                    </a:lnTo>
                    <a:lnTo>
                      <a:pt x="732" y="13029"/>
                    </a:lnTo>
                    <a:lnTo>
                      <a:pt x="922" y="14032"/>
                    </a:lnTo>
                    <a:lnTo>
                      <a:pt x="1126" y="15035"/>
                    </a:lnTo>
                    <a:lnTo>
                      <a:pt x="1261" y="15632"/>
                    </a:lnTo>
                    <a:lnTo>
                      <a:pt x="1329" y="15943"/>
                    </a:lnTo>
                    <a:lnTo>
                      <a:pt x="1383" y="16079"/>
                    </a:lnTo>
                    <a:lnTo>
                      <a:pt x="1437" y="16228"/>
                    </a:lnTo>
                    <a:lnTo>
                      <a:pt x="10968" y="12093"/>
                    </a:lnTo>
                    <a:lnTo>
                      <a:pt x="10561" y="11104"/>
                    </a:lnTo>
                    <a:lnTo>
                      <a:pt x="10181" y="10141"/>
                    </a:lnTo>
                    <a:lnTo>
                      <a:pt x="9463" y="8297"/>
                    </a:lnTo>
                    <a:lnTo>
                      <a:pt x="9097" y="7376"/>
                    </a:lnTo>
                    <a:lnTo>
                      <a:pt x="8731" y="6454"/>
                    </a:lnTo>
                    <a:lnTo>
                      <a:pt x="8324" y="5491"/>
                    </a:lnTo>
                    <a:lnTo>
                      <a:pt x="7863" y="4502"/>
                    </a:lnTo>
                    <a:lnTo>
                      <a:pt x="7660" y="4041"/>
                    </a:lnTo>
                    <a:lnTo>
                      <a:pt x="7416" y="3553"/>
                    </a:lnTo>
                    <a:lnTo>
                      <a:pt x="7158" y="3037"/>
                    </a:lnTo>
                    <a:lnTo>
                      <a:pt x="6874" y="2536"/>
                    </a:lnTo>
                    <a:lnTo>
                      <a:pt x="6562" y="2034"/>
                    </a:lnTo>
                    <a:lnTo>
                      <a:pt x="6223" y="1560"/>
                    </a:lnTo>
                    <a:lnTo>
                      <a:pt x="6047" y="1329"/>
                    </a:lnTo>
                    <a:lnTo>
                      <a:pt x="5870" y="1112"/>
                    </a:lnTo>
                    <a:lnTo>
                      <a:pt x="5694" y="909"/>
                    </a:lnTo>
                    <a:lnTo>
                      <a:pt x="5504" y="719"/>
                    </a:lnTo>
                    <a:lnTo>
                      <a:pt x="5315" y="543"/>
                    </a:lnTo>
                    <a:lnTo>
                      <a:pt x="5125" y="394"/>
                    </a:lnTo>
                    <a:lnTo>
                      <a:pt x="4935" y="272"/>
                    </a:lnTo>
                    <a:lnTo>
                      <a:pt x="4732" y="177"/>
                    </a:lnTo>
                    <a:lnTo>
                      <a:pt x="4528" y="96"/>
                    </a:lnTo>
                    <a:lnTo>
                      <a:pt x="4325" y="41"/>
                    </a:lnTo>
                    <a:lnTo>
                      <a:pt x="4122" y="14"/>
                    </a:lnTo>
                    <a:lnTo>
                      <a:pt x="39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80"/>
              <p:cNvSpPr/>
              <p:nvPr/>
            </p:nvSpPr>
            <p:spPr>
              <a:xfrm>
                <a:off x="2424632" y="2306526"/>
                <a:ext cx="65935" cy="94453"/>
              </a:xfrm>
              <a:custGeom>
                <a:rect b="b" l="l" r="r" t="t"/>
                <a:pathLst>
                  <a:path extrusionOk="0" h="4448" w="3105">
                    <a:moveTo>
                      <a:pt x="2047" y="1"/>
                    </a:moveTo>
                    <a:lnTo>
                      <a:pt x="1939" y="28"/>
                    </a:lnTo>
                    <a:lnTo>
                      <a:pt x="1831" y="68"/>
                    </a:lnTo>
                    <a:lnTo>
                      <a:pt x="1722" y="123"/>
                    </a:lnTo>
                    <a:lnTo>
                      <a:pt x="1627" y="190"/>
                    </a:lnTo>
                    <a:lnTo>
                      <a:pt x="1532" y="272"/>
                    </a:lnTo>
                    <a:lnTo>
                      <a:pt x="1437" y="353"/>
                    </a:lnTo>
                    <a:lnTo>
                      <a:pt x="1261" y="543"/>
                    </a:lnTo>
                    <a:lnTo>
                      <a:pt x="1112" y="733"/>
                    </a:lnTo>
                    <a:lnTo>
                      <a:pt x="990" y="922"/>
                    </a:lnTo>
                    <a:lnTo>
                      <a:pt x="787" y="1207"/>
                    </a:lnTo>
                    <a:lnTo>
                      <a:pt x="610" y="1492"/>
                    </a:lnTo>
                    <a:lnTo>
                      <a:pt x="461" y="1790"/>
                    </a:lnTo>
                    <a:lnTo>
                      <a:pt x="326" y="2088"/>
                    </a:lnTo>
                    <a:lnTo>
                      <a:pt x="204" y="2386"/>
                    </a:lnTo>
                    <a:lnTo>
                      <a:pt x="109" y="2712"/>
                    </a:lnTo>
                    <a:lnTo>
                      <a:pt x="55" y="3037"/>
                    </a:lnTo>
                    <a:lnTo>
                      <a:pt x="14" y="3376"/>
                    </a:lnTo>
                    <a:lnTo>
                      <a:pt x="0" y="3512"/>
                    </a:lnTo>
                    <a:lnTo>
                      <a:pt x="0" y="3674"/>
                    </a:lnTo>
                    <a:lnTo>
                      <a:pt x="14" y="3837"/>
                    </a:lnTo>
                    <a:lnTo>
                      <a:pt x="55" y="4000"/>
                    </a:lnTo>
                    <a:lnTo>
                      <a:pt x="109" y="4149"/>
                    </a:lnTo>
                    <a:lnTo>
                      <a:pt x="150" y="4217"/>
                    </a:lnTo>
                    <a:lnTo>
                      <a:pt x="190" y="4271"/>
                    </a:lnTo>
                    <a:lnTo>
                      <a:pt x="244" y="4325"/>
                    </a:lnTo>
                    <a:lnTo>
                      <a:pt x="299" y="4379"/>
                    </a:lnTo>
                    <a:lnTo>
                      <a:pt x="366" y="4420"/>
                    </a:lnTo>
                    <a:lnTo>
                      <a:pt x="448" y="4447"/>
                    </a:lnTo>
                    <a:lnTo>
                      <a:pt x="570" y="4447"/>
                    </a:lnTo>
                    <a:lnTo>
                      <a:pt x="705" y="4420"/>
                    </a:lnTo>
                    <a:lnTo>
                      <a:pt x="841" y="4366"/>
                    </a:lnTo>
                    <a:lnTo>
                      <a:pt x="963" y="4298"/>
                    </a:lnTo>
                    <a:lnTo>
                      <a:pt x="1085" y="4203"/>
                    </a:lnTo>
                    <a:lnTo>
                      <a:pt x="1207" y="4108"/>
                    </a:lnTo>
                    <a:lnTo>
                      <a:pt x="1383" y="3932"/>
                    </a:lnTo>
                    <a:lnTo>
                      <a:pt x="1505" y="3810"/>
                    </a:lnTo>
                    <a:lnTo>
                      <a:pt x="1614" y="3674"/>
                    </a:lnTo>
                    <a:lnTo>
                      <a:pt x="1722" y="3539"/>
                    </a:lnTo>
                    <a:lnTo>
                      <a:pt x="1831" y="3376"/>
                    </a:lnTo>
                    <a:lnTo>
                      <a:pt x="1925" y="3227"/>
                    </a:lnTo>
                    <a:lnTo>
                      <a:pt x="2007" y="3064"/>
                    </a:lnTo>
                    <a:lnTo>
                      <a:pt x="2088" y="2915"/>
                    </a:lnTo>
                    <a:lnTo>
                      <a:pt x="2156" y="2753"/>
                    </a:lnTo>
                    <a:lnTo>
                      <a:pt x="3105" y="977"/>
                    </a:lnTo>
                    <a:lnTo>
                      <a:pt x="3091" y="855"/>
                    </a:lnTo>
                    <a:lnTo>
                      <a:pt x="3051" y="733"/>
                    </a:lnTo>
                    <a:lnTo>
                      <a:pt x="2996" y="611"/>
                    </a:lnTo>
                    <a:lnTo>
                      <a:pt x="2915" y="489"/>
                    </a:lnTo>
                    <a:lnTo>
                      <a:pt x="2820" y="380"/>
                    </a:lnTo>
                    <a:lnTo>
                      <a:pt x="2725" y="272"/>
                    </a:lnTo>
                    <a:lnTo>
                      <a:pt x="2630" y="177"/>
                    </a:lnTo>
                    <a:lnTo>
                      <a:pt x="2522" y="109"/>
                    </a:lnTo>
                    <a:lnTo>
                      <a:pt x="2400" y="41"/>
                    </a:lnTo>
                    <a:lnTo>
                      <a:pt x="2278" y="14"/>
                    </a:lnTo>
                    <a:lnTo>
                      <a:pt x="2169" y="1"/>
                    </a:lnTo>
                    <a:close/>
                  </a:path>
                </a:pathLst>
              </a:custGeom>
              <a:solidFill>
                <a:srgbClr val="FFC4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80"/>
              <p:cNvSpPr/>
              <p:nvPr/>
            </p:nvSpPr>
            <p:spPr>
              <a:xfrm>
                <a:off x="2421744" y="2305082"/>
                <a:ext cx="68823" cy="98764"/>
              </a:xfrm>
              <a:custGeom>
                <a:rect b="b" l="l" r="r" t="t"/>
                <a:pathLst>
                  <a:path extrusionOk="0" h="4651" w="3241">
                    <a:moveTo>
                      <a:pt x="2197" y="1"/>
                    </a:moveTo>
                    <a:lnTo>
                      <a:pt x="2116" y="14"/>
                    </a:lnTo>
                    <a:lnTo>
                      <a:pt x="1967" y="55"/>
                    </a:lnTo>
                    <a:lnTo>
                      <a:pt x="1817" y="123"/>
                    </a:lnTo>
                    <a:lnTo>
                      <a:pt x="1682" y="204"/>
                    </a:lnTo>
                    <a:lnTo>
                      <a:pt x="1560" y="299"/>
                    </a:lnTo>
                    <a:lnTo>
                      <a:pt x="1451" y="407"/>
                    </a:lnTo>
                    <a:lnTo>
                      <a:pt x="1248" y="638"/>
                    </a:lnTo>
                    <a:lnTo>
                      <a:pt x="1058" y="882"/>
                    </a:lnTo>
                    <a:lnTo>
                      <a:pt x="896" y="1112"/>
                    </a:lnTo>
                    <a:lnTo>
                      <a:pt x="719" y="1370"/>
                    </a:lnTo>
                    <a:lnTo>
                      <a:pt x="570" y="1628"/>
                    </a:lnTo>
                    <a:lnTo>
                      <a:pt x="435" y="1899"/>
                    </a:lnTo>
                    <a:lnTo>
                      <a:pt x="299" y="2170"/>
                    </a:lnTo>
                    <a:lnTo>
                      <a:pt x="204" y="2468"/>
                    </a:lnTo>
                    <a:lnTo>
                      <a:pt x="123" y="2753"/>
                    </a:lnTo>
                    <a:lnTo>
                      <a:pt x="55" y="3051"/>
                    </a:lnTo>
                    <a:lnTo>
                      <a:pt x="14" y="3349"/>
                    </a:lnTo>
                    <a:lnTo>
                      <a:pt x="1" y="3512"/>
                    </a:lnTo>
                    <a:lnTo>
                      <a:pt x="1" y="3661"/>
                    </a:lnTo>
                    <a:lnTo>
                      <a:pt x="1" y="3824"/>
                    </a:lnTo>
                    <a:lnTo>
                      <a:pt x="28" y="3986"/>
                    </a:lnTo>
                    <a:lnTo>
                      <a:pt x="69" y="4149"/>
                    </a:lnTo>
                    <a:lnTo>
                      <a:pt x="136" y="4298"/>
                    </a:lnTo>
                    <a:lnTo>
                      <a:pt x="191" y="4380"/>
                    </a:lnTo>
                    <a:lnTo>
                      <a:pt x="245" y="4447"/>
                    </a:lnTo>
                    <a:lnTo>
                      <a:pt x="313" y="4515"/>
                    </a:lnTo>
                    <a:lnTo>
                      <a:pt x="380" y="4569"/>
                    </a:lnTo>
                    <a:lnTo>
                      <a:pt x="462" y="4610"/>
                    </a:lnTo>
                    <a:lnTo>
                      <a:pt x="557" y="4637"/>
                    </a:lnTo>
                    <a:lnTo>
                      <a:pt x="665" y="4651"/>
                    </a:lnTo>
                    <a:lnTo>
                      <a:pt x="760" y="4651"/>
                    </a:lnTo>
                    <a:lnTo>
                      <a:pt x="841" y="4624"/>
                    </a:lnTo>
                    <a:lnTo>
                      <a:pt x="923" y="4596"/>
                    </a:lnTo>
                    <a:lnTo>
                      <a:pt x="1072" y="4529"/>
                    </a:lnTo>
                    <a:lnTo>
                      <a:pt x="1207" y="4434"/>
                    </a:lnTo>
                    <a:lnTo>
                      <a:pt x="1329" y="4339"/>
                    </a:lnTo>
                    <a:lnTo>
                      <a:pt x="1560" y="4136"/>
                    </a:lnTo>
                    <a:lnTo>
                      <a:pt x="1763" y="3905"/>
                    </a:lnTo>
                    <a:lnTo>
                      <a:pt x="1953" y="3661"/>
                    </a:lnTo>
                    <a:lnTo>
                      <a:pt x="2116" y="3403"/>
                    </a:lnTo>
                    <a:lnTo>
                      <a:pt x="2251" y="3132"/>
                    </a:lnTo>
                    <a:lnTo>
                      <a:pt x="2319" y="2997"/>
                    </a:lnTo>
                    <a:lnTo>
                      <a:pt x="2373" y="2848"/>
                    </a:lnTo>
                    <a:lnTo>
                      <a:pt x="2360" y="2861"/>
                    </a:lnTo>
                    <a:lnTo>
                      <a:pt x="2807" y="1953"/>
                    </a:lnTo>
                    <a:lnTo>
                      <a:pt x="3024" y="1492"/>
                    </a:lnTo>
                    <a:lnTo>
                      <a:pt x="3241" y="1045"/>
                    </a:lnTo>
                    <a:lnTo>
                      <a:pt x="3241" y="1045"/>
                    </a:lnTo>
                    <a:lnTo>
                      <a:pt x="2970" y="1478"/>
                    </a:lnTo>
                    <a:lnTo>
                      <a:pt x="2712" y="1912"/>
                    </a:lnTo>
                    <a:lnTo>
                      <a:pt x="2211" y="2780"/>
                    </a:lnTo>
                    <a:lnTo>
                      <a:pt x="2211" y="2793"/>
                    </a:lnTo>
                    <a:lnTo>
                      <a:pt x="2089" y="3051"/>
                    </a:lnTo>
                    <a:lnTo>
                      <a:pt x="1939" y="3295"/>
                    </a:lnTo>
                    <a:lnTo>
                      <a:pt x="1777" y="3539"/>
                    </a:lnTo>
                    <a:lnTo>
                      <a:pt x="1587" y="3756"/>
                    </a:lnTo>
                    <a:lnTo>
                      <a:pt x="1397" y="3959"/>
                    </a:lnTo>
                    <a:lnTo>
                      <a:pt x="1180" y="4149"/>
                    </a:lnTo>
                    <a:lnTo>
                      <a:pt x="1072" y="4230"/>
                    </a:lnTo>
                    <a:lnTo>
                      <a:pt x="950" y="4298"/>
                    </a:lnTo>
                    <a:lnTo>
                      <a:pt x="828" y="4352"/>
                    </a:lnTo>
                    <a:lnTo>
                      <a:pt x="719" y="4380"/>
                    </a:lnTo>
                    <a:lnTo>
                      <a:pt x="665" y="4393"/>
                    </a:lnTo>
                    <a:lnTo>
                      <a:pt x="624" y="4380"/>
                    </a:lnTo>
                    <a:lnTo>
                      <a:pt x="570" y="4366"/>
                    </a:lnTo>
                    <a:lnTo>
                      <a:pt x="530" y="4339"/>
                    </a:lnTo>
                    <a:lnTo>
                      <a:pt x="448" y="4271"/>
                    </a:lnTo>
                    <a:lnTo>
                      <a:pt x="380" y="4176"/>
                    </a:lnTo>
                    <a:lnTo>
                      <a:pt x="326" y="4054"/>
                    </a:lnTo>
                    <a:lnTo>
                      <a:pt x="299" y="3932"/>
                    </a:lnTo>
                    <a:lnTo>
                      <a:pt x="272" y="3797"/>
                    </a:lnTo>
                    <a:lnTo>
                      <a:pt x="272" y="3661"/>
                    </a:lnTo>
                    <a:lnTo>
                      <a:pt x="272" y="3525"/>
                    </a:lnTo>
                    <a:lnTo>
                      <a:pt x="286" y="3390"/>
                    </a:lnTo>
                    <a:lnTo>
                      <a:pt x="326" y="3105"/>
                    </a:lnTo>
                    <a:lnTo>
                      <a:pt x="380" y="2821"/>
                    </a:lnTo>
                    <a:lnTo>
                      <a:pt x="462" y="2536"/>
                    </a:lnTo>
                    <a:lnTo>
                      <a:pt x="557" y="2278"/>
                    </a:lnTo>
                    <a:lnTo>
                      <a:pt x="665" y="2007"/>
                    </a:lnTo>
                    <a:lnTo>
                      <a:pt x="787" y="1750"/>
                    </a:lnTo>
                    <a:lnTo>
                      <a:pt x="923" y="1492"/>
                    </a:lnTo>
                    <a:lnTo>
                      <a:pt x="1085" y="1248"/>
                    </a:lnTo>
                    <a:lnTo>
                      <a:pt x="1248" y="1004"/>
                    </a:lnTo>
                    <a:lnTo>
                      <a:pt x="1411" y="760"/>
                    </a:lnTo>
                    <a:lnTo>
                      <a:pt x="1587" y="543"/>
                    </a:lnTo>
                    <a:lnTo>
                      <a:pt x="1682" y="435"/>
                    </a:lnTo>
                    <a:lnTo>
                      <a:pt x="1790" y="340"/>
                    </a:lnTo>
                    <a:lnTo>
                      <a:pt x="1899" y="258"/>
                    </a:lnTo>
                    <a:lnTo>
                      <a:pt x="2021" y="204"/>
                    </a:lnTo>
                    <a:lnTo>
                      <a:pt x="2143" y="150"/>
                    </a:lnTo>
                    <a:lnTo>
                      <a:pt x="2278" y="136"/>
                    </a:lnTo>
                    <a:lnTo>
                      <a:pt x="2414" y="136"/>
                    </a:lnTo>
                    <a:lnTo>
                      <a:pt x="2536" y="177"/>
                    </a:lnTo>
                    <a:lnTo>
                      <a:pt x="2658" y="245"/>
                    </a:lnTo>
                    <a:lnTo>
                      <a:pt x="2780" y="326"/>
                    </a:lnTo>
                    <a:lnTo>
                      <a:pt x="2888" y="421"/>
                    </a:lnTo>
                    <a:lnTo>
                      <a:pt x="2983" y="529"/>
                    </a:lnTo>
                    <a:lnTo>
                      <a:pt x="3078" y="638"/>
                    </a:lnTo>
                    <a:lnTo>
                      <a:pt x="3146" y="760"/>
                    </a:lnTo>
                    <a:lnTo>
                      <a:pt x="3214" y="895"/>
                    </a:lnTo>
                    <a:lnTo>
                      <a:pt x="3227" y="963"/>
                    </a:lnTo>
                    <a:lnTo>
                      <a:pt x="3241" y="1045"/>
                    </a:lnTo>
                    <a:lnTo>
                      <a:pt x="3241" y="963"/>
                    </a:lnTo>
                    <a:lnTo>
                      <a:pt x="3227" y="895"/>
                    </a:lnTo>
                    <a:lnTo>
                      <a:pt x="3187" y="746"/>
                    </a:lnTo>
                    <a:lnTo>
                      <a:pt x="3119" y="611"/>
                    </a:lnTo>
                    <a:lnTo>
                      <a:pt x="3038" y="489"/>
                    </a:lnTo>
                    <a:lnTo>
                      <a:pt x="2943" y="367"/>
                    </a:lnTo>
                    <a:lnTo>
                      <a:pt x="2834" y="258"/>
                    </a:lnTo>
                    <a:lnTo>
                      <a:pt x="2726" y="163"/>
                    </a:lnTo>
                    <a:lnTo>
                      <a:pt x="2590" y="82"/>
                    </a:lnTo>
                    <a:lnTo>
                      <a:pt x="2509" y="41"/>
                    </a:lnTo>
                    <a:lnTo>
                      <a:pt x="2441" y="14"/>
                    </a:lnTo>
                    <a:lnTo>
                      <a:pt x="2360" y="1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80"/>
              <p:cNvSpPr/>
              <p:nvPr/>
            </p:nvSpPr>
            <p:spPr>
              <a:xfrm>
                <a:off x="2455145" y="2312578"/>
                <a:ext cx="68823" cy="101355"/>
              </a:xfrm>
              <a:custGeom>
                <a:rect b="b" l="l" r="r" t="t"/>
                <a:pathLst>
                  <a:path extrusionOk="0" h="4773" w="3241">
                    <a:moveTo>
                      <a:pt x="2142" y="0"/>
                    </a:moveTo>
                    <a:lnTo>
                      <a:pt x="1966" y="27"/>
                    </a:lnTo>
                    <a:lnTo>
                      <a:pt x="1790" y="68"/>
                    </a:lnTo>
                    <a:lnTo>
                      <a:pt x="1614" y="136"/>
                    </a:lnTo>
                    <a:lnTo>
                      <a:pt x="1437" y="231"/>
                    </a:lnTo>
                    <a:lnTo>
                      <a:pt x="1275" y="339"/>
                    </a:lnTo>
                    <a:lnTo>
                      <a:pt x="1112" y="475"/>
                    </a:lnTo>
                    <a:lnTo>
                      <a:pt x="963" y="624"/>
                    </a:lnTo>
                    <a:lnTo>
                      <a:pt x="827" y="786"/>
                    </a:lnTo>
                    <a:lnTo>
                      <a:pt x="692" y="976"/>
                    </a:lnTo>
                    <a:lnTo>
                      <a:pt x="529" y="1261"/>
                    </a:lnTo>
                    <a:lnTo>
                      <a:pt x="380" y="1586"/>
                    </a:lnTo>
                    <a:lnTo>
                      <a:pt x="244" y="1939"/>
                    </a:lnTo>
                    <a:lnTo>
                      <a:pt x="136" y="2305"/>
                    </a:lnTo>
                    <a:lnTo>
                      <a:pt x="82" y="2495"/>
                    </a:lnTo>
                    <a:lnTo>
                      <a:pt x="55" y="2684"/>
                    </a:lnTo>
                    <a:lnTo>
                      <a:pt x="28" y="2861"/>
                    </a:lnTo>
                    <a:lnTo>
                      <a:pt x="14" y="3050"/>
                    </a:lnTo>
                    <a:lnTo>
                      <a:pt x="0" y="3227"/>
                    </a:lnTo>
                    <a:lnTo>
                      <a:pt x="14" y="3403"/>
                    </a:lnTo>
                    <a:lnTo>
                      <a:pt x="28" y="3579"/>
                    </a:lnTo>
                    <a:lnTo>
                      <a:pt x="55" y="3755"/>
                    </a:lnTo>
                    <a:lnTo>
                      <a:pt x="82" y="3891"/>
                    </a:lnTo>
                    <a:lnTo>
                      <a:pt x="136" y="4040"/>
                    </a:lnTo>
                    <a:lnTo>
                      <a:pt x="190" y="4176"/>
                    </a:lnTo>
                    <a:lnTo>
                      <a:pt x="258" y="4298"/>
                    </a:lnTo>
                    <a:lnTo>
                      <a:pt x="353" y="4420"/>
                    </a:lnTo>
                    <a:lnTo>
                      <a:pt x="434" y="4515"/>
                    </a:lnTo>
                    <a:lnTo>
                      <a:pt x="543" y="4609"/>
                    </a:lnTo>
                    <a:lnTo>
                      <a:pt x="651" y="4677"/>
                    </a:lnTo>
                    <a:lnTo>
                      <a:pt x="760" y="4731"/>
                    </a:lnTo>
                    <a:lnTo>
                      <a:pt x="868" y="4759"/>
                    </a:lnTo>
                    <a:lnTo>
                      <a:pt x="990" y="4772"/>
                    </a:lnTo>
                    <a:lnTo>
                      <a:pt x="1112" y="4745"/>
                    </a:lnTo>
                    <a:lnTo>
                      <a:pt x="1234" y="4704"/>
                    </a:lnTo>
                    <a:lnTo>
                      <a:pt x="1356" y="4623"/>
                    </a:lnTo>
                    <a:lnTo>
                      <a:pt x="1465" y="4501"/>
                    </a:lnTo>
                    <a:lnTo>
                      <a:pt x="1587" y="4352"/>
                    </a:lnTo>
                    <a:lnTo>
                      <a:pt x="1627" y="4271"/>
                    </a:lnTo>
                    <a:lnTo>
                      <a:pt x="1654" y="4176"/>
                    </a:lnTo>
                    <a:lnTo>
                      <a:pt x="1722" y="3959"/>
                    </a:lnTo>
                    <a:lnTo>
                      <a:pt x="1776" y="3755"/>
                    </a:lnTo>
                    <a:lnTo>
                      <a:pt x="1817" y="3647"/>
                    </a:lnTo>
                    <a:lnTo>
                      <a:pt x="1871" y="3552"/>
                    </a:lnTo>
                    <a:lnTo>
                      <a:pt x="3240" y="692"/>
                    </a:lnTo>
                    <a:lnTo>
                      <a:pt x="3118" y="502"/>
                    </a:lnTo>
                    <a:lnTo>
                      <a:pt x="2969" y="339"/>
                    </a:lnTo>
                    <a:lnTo>
                      <a:pt x="2902" y="271"/>
                    </a:lnTo>
                    <a:lnTo>
                      <a:pt x="2820" y="204"/>
                    </a:lnTo>
                    <a:lnTo>
                      <a:pt x="2658" y="109"/>
                    </a:lnTo>
                    <a:lnTo>
                      <a:pt x="2495" y="41"/>
                    </a:lnTo>
                    <a:lnTo>
                      <a:pt x="2319" y="14"/>
                    </a:lnTo>
                    <a:lnTo>
                      <a:pt x="2142" y="0"/>
                    </a:lnTo>
                    <a:close/>
                  </a:path>
                </a:pathLst>
              </a:custGeom>
              <a:solidFill>
                <a:srgbClr val="FFC4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80"/>
              <p:cNvSpPr/>
              <p:nvPr/>
            </p:nvSpPr>
            <p:spPr>
              <a:xfrm>
                <a:off x="2452555" y="2311410"/>
                <a:ext cx="71413" cy="105389"/>
              </a:xfrm>
              <a:custGeom>
                <a:rect b="b" l="l" r="r" t="t"/>
                <a:pathLst>
                  <a:path extrusionOk="0" h="4963" w="3363">
                    <a:moveTo>
                      <a:pt x="2197" y="1"/>
                    </a:moveTo>
                    <a:lnTo>
                      <a:pt x="2061" y="15"/>
                    </a:lnTo>
                    <a:lnTo>
                      <a:pt x="1925" y="42"/>
                    </a:lnTo>
                    <a:lnTo>
                      <a:pt x="1803" y="82"/>
                    </a:lnTo>
                    <a:lnTo>
                      <a:pt x="1668" y="137"/>
                    </a:lnTo>
                    <a:lnTo>
                      <a:pt x="1546" y="191"/>
                    </a:lnTo>
                    <a:lnTo>
                      <a:pt x="1437" y="259"/>
                    </a:lnTo>
                    <a:lnTo>
                      <a:pt x="1315" y="340"/>
                    </a:lnTo>
                    <a:lnTo>
                      <a:pt x="1221" y="421"/>
                    </a:lnTo>
                    <a:lnTo>
                      <a:pt x="1112" y="516"/>
                    </a:lnTo>
                    <a:lnTo>
                      <a:pt x="922" y="706"/>
                    </a:lnTo>
                    <a:lnTo>
                      <a:pt x="760" y="923"/>
                    </a:lnTo>
                    <a:lnTo>
                      <a:pt x="610" y="1153"/>
                    </a:lnTo>
                    <a:lnTo>
                      <a:pt x="488" y="1384"/>
                    </a:lnTo>
                    <a:lnTo>
                      <a:pt x="366" y="1628"/>
                    </a:lnTo>
                    <a:lnTo>
                      <a:pt x="272" y="1872"/>
                    </a:lnTo>
                    <a:lnTo>
                      <a:pt x="190" y="2129"/>
                    </a:lnTo>
                    <a:lnTo>
                      <a:pt x="109" y="2387"/>
                    </a:lnTo>
                    <a:lnTo>
                      <a:pt x="55" y="2645"/>
                    </a:lnTo>
                    <a:lnTo>
                      <a:pt x="14" y="2916"/>
                    </a:lnTo>
                    <a:lnTo>
                      <a:pt x="0" y="3187"/>
                    </a:lnTo>
                    <a:lnTo>
                      <a:pt x="0" y="3458"/>
                    </a:lnTo>
                    <a:lnTo>
                      <a:pt x="0" y="3593"/>
                    </a:lnTo>
                    <a:lnTo>
                      <a:pt x="14" y="3661"/>
                    </a:lnTo>
                    <a:lnTo>
                      <a:pt x="28" y="3729"/>
                    </a:lnTo>
                    <a:lnTo>
                      <a:pt x="41" y="3865"/>
                    </a:lnTo>
                    <a:lnTo>
                      <a:pt x="82" y="4000"/>
                    </a:lnTo>
                    <a:lnTo>
                      <a:pt x="122" y="4136"/>
                    </a:lnTo>
                    <a:lnTo>
                      <a:pt x="177" y="4271"/>
                    </a:lnTo>
                    <a:lnTo>
                      <a:pt x="258" y="4393"/>
                    </a:lnTo>
                    <a:lnTo>
                      <a:pt x="326" y="4502"/>
                    </a:lnTo>
                    <a:lnTo>
                      <a:pt x="421" y="4624"/>
                    </a:lnTo>
                    <a:lnTo>
                      <a:pt x="529" y="4719"/>
                    </a:lnTo>
                    <a:lnTo>
                      <a:pt x="638" y="4814"/>
                    </a:lnTo>
                    <a:lnTo>
                      <a:pt x="773" y="4895"/>
                    </a:lnTo>
                    <a:lnTo>
                      <a:pt x="922" y="4936"/>
                    </a:lnTo>
                    <a:lnTo>
                      <a:pt x="1004" y="4949"/>
                    </a:lnTo>
                    <a:lnTo>
                      <a:pt x="1085" y="4963"/>
                    </a:lnTo>
                    <a:lnTo>
                      <a:pt x="1153" y="4949"/>
                    </a:lnTo>
                    <a:lnTo>
                      <a:pt x="1234" y="4936"/>
                    </a:lnTo>
                    <a:lnTo>
                      <a:pt x="1315" y="4922"/>
                    </a:lnTo>
                    <a:lnTo>
                      <a:pt x="1383" y="4881"/>
                    </a:lnTo>
                    <a:lnTo>
                      <a:pt x="1519" y="4800"/>
                    </a:lnTo>
                    <a:lnTo>
                      <a:pt x="1627" y="4705"/>
                    </a:lnTo>
                    <a:lnTo>
                      <a:pt x="1722" y="4597"/>
                    </a:lnTo>
                    <a:lnTo>
                      <a:pt x="1803" y="4475"/>
                    </a:lnTo>
                    <a:lnTo>
                      <a:pt x="1817" y="4475"/>
                    </a:lnTo>
                    <a:lnTo>
                      <a:pt x="1858" y="4366"/>
                    </a:lnTo>
                    <a:lnTo>
                      <a:pt x="1898" y="4244"/>
                    </a:lnTo>
                    <a:lnTo>
                      <a:pt x="1953" y="4041"/>
                    </a:lnTo>
                    <a:lnTo>
                      <a:pt x="2007" y="3838"/>
                    </a:lnTo>
                    <a:lnTo>
                      <a:pt x="2047" y="3756"/>
                    </a:lnTo>
                    <a:lnTo>
                      <a:pt x="2088" y="3661"/>
                    </a:lnTo>
                    <a:lnTo>
                      <a:pt x="2427" y="2929"/>
                    </a:lnTo>
                    <a:lnTo>
                      <a:pt x="2739" y="2197"/>
                    </a:lnTo>
                    <a:lnTo>
                      <a:pt x="3051" y="1465"/>
                    </a:lnTo>
                    <a:lnTo>
                      <a:pt x="3213" y="1113"/>
                    </a:lnTo>
                    <a:lnTo>
                      <a:pt x="3362" y="747"/>
                    </a:lnTo>
                    <a:lnTo>
                      <a:pt x="3362" y="747"/>
                    </a:lnTo>
                    <a:lnTo>
                      <a:pt x="3173" y="1113"/>
                    </a:lnTo>
                    <a:lnTo>
                      <a:pt x="2983" y="1465"/>
                    </a:lnTo>
                    <a:lnTo>
                      <a:pt x="2603" y="2170"/>
                    </a:lnTo>
                    <a:lnTo>
                      <a:pt x="2251" y="2861"/>
                    </a:lnTo>
                    <a:lnTo>
                      <a:pt x="1898" y="3566"/>
                    </a:lnTo>
                    <a:lnTo>
                      <a:pt x="1898" y="3553"/>
                    </a:lnTo>
                    <a:lnTo>
                      <a:pt x="1844" y="3661"/>
                    </a:lnTo>
                    <a:lnTo>
                      <a:pt x="1803" y="3770"/>
                    </a:lnTo>
                    <a:lnTo>
                      <a:pt x="1736" y="3973"/>
                    </a:lnTo>
                    <a:lnTo>
                      <a:pt x="1668" y="4176"/>
                    </a:lnTo>
                    <a:lnTo>
                      <a:pt x="1641" y="4271"/>
                    </a:lnTo>
                    <a:lnTo>
                      <a:pt x="1600" y="4353"/>
                    </a:lnTo>
                    <a:lnTo>
                      <a:pt x="1600" y="4339"/>
                    </a:lnTo>
                    <a:lnTo>
                      <a:pt x="1532" y="4434"/>
                    </a:lnTo>
                    <a:lnTo>
                      <a:pt x="1451" y="4529"/>
                    </a:lnTo>
                    <a:lnTo>
                      <a:pt x="1370" y="4597"/>
                    </a:lnTo>
                    <a:lnTo>
                      <a:pt x="1275" y="4651"/>
                    </a:lnTo>
                    <a:lnTo>
                      <a:pt x="1180" y="4678"/>
                    </a:lnTo>
                    <a:lnTo>
                      <a:pt x="1085" y="4692"/>
                    </a:lnTo>
                    <a:lnTo>
                      <a:pt x="976" y="4678"/>
                    </a:lnTo>
                    <a:lnTo>
                      <a:pt x="882" y="4651"/>
                    </a:lnTo>
                    <a:lnTo>
                      <a:pt x="787" y="4597"/>
                    </a:lnTo>
                    <a:lnTo>
                      <a:pt x="705" y="4529"/>
                    </a:lnTo>
                    <a:lnTo>
                      <a:pt x="624" y="4434"/>
                    </a:lnTo>
                    <a:lnTo>
                      <a:pt x="543" y="4353"/>
                    </a:lnTo>
                    <a:lnTo>
                      <a:pt x="488" y="4244"/>
                    </a:lnTo>
                    <a:lnTo>
                      <a:pt x="434" y="4149"/>
                    </a:lnTo>
                    <a:lnTo>
                      <a:pt x="380" y="4041"/>
                    </a:lnTo>
                    <a:lnTo>
                      <a:pt x="339" y="3919"/>
                    </a:lnTo>
                    <a:lnTo>
                      <a:pt x="312" y="3810"/>
                    </a:lnTo>
                    <a:lnTo>
                      <a:pt x="299" y="3688"/>
                    </a:lnTo>
                    <a:lnTo>
                      <a:pt x="285" y="3621"/>
                    </a:lnTo>
                    <a:lnTo>
                      <a:pt x="272" y="3566"/>
                    </a:lnTo>
                    <a:lnTo>
                      <a:pt x="272" y="3444"/>
                    </a:lnTo>
                    <a:lnTo>
                      <a:pt x="258" y="3200"/>
                    </a:lnTo>
                    <a:lnTo>
                      <a:pt x="285" y="2943"/>
                    </a:lnTo>
                    <a:lnTo>
                      <a:pt x="312" y="2699"/>
                    </a:lnTo>
                    <a:lnTo>
                      <a:pt x="366" y="2441"/>
                    </a:lnTo>
                    <a:lnTo>
                      <a:pt x="434" y="2197"/>
                    </a:lnTo>
                    <a:lnTo>
                      <a:pt x="502" y="1967"/>
                    </a:lnTo>
                    <a:lnTo>
                      <a:pt x="597" y="1723"/>
                    </a:lnTo>
                    <a:lnTo>
                      <a:pt x="692" y="1492"/>
                    </a:lnTo>
                    <a:lnTo>
                      <a:pt x="814" y="1262"/>
                    </a:lnTo>
                    <a:lnTo>
                      <a:pt x="936" y="1045"/>
                    </a:lnTo>
                    <a:lnTo>
                      <a:pt x="1085" y="841"/>
                    </a:lnTo>
                    <a:lnTo>
                      <a:pt x="1248" y="652"/>
                    </a:lnTo>
                    <a:lnTo>
                      <a:pt x="1437" y="489"/>
                    </a:lnTo>
                    <a:lnTo>
                      <a:pt x="1641" y="340"/>
                    </a:lnTo>
                    <a:lnTo>
                      <a:pt x="1749" y="272"/>
                    </a:lnTo>
                    <a:lnTo>
                      <a:pt x="1858" y="218"/>
                    </a:lnTo>
                    <a:lnTo>
                      <a:pt x="1966" y="177"/>
                    </a:lnTo>
                    <a:lnTo>
                      <a:pt x="2088" y="150"/>
                    </a:lnTo>
                    <a:lnTo>
                      <a:pt x="2210" y="123"/>
                    </a:lnTo>
                    <a:lnTo>
                      <a:pt x="2332" y="109"/>
                    </a:lnTo>
                    <a:lnTo>
                      <a:pt x="2454" y="123"/>
                    </a:lnTo>
                    <a:lnTo>
                      <a:pt x="2576" y="137"/>
                    </a:lnTo>
                    <a:lnTo>
                      <a:pt x="2698" y="177"/>
                    </a:lnTo>
                    <a:lnTo>
                      <a:pt x="2820" y="218"/>
                    </a:lnTo>
                    <a:lnTo>
                      <a:pt x="2929" y="286"/>
                    </a:lnTo>
                    <a:lnTo>
                      <a:pt x="3024" y="367"/>
                    </a:lnTo>
                    <a:lnTo>
                      <a:pt x="3118" y="448"/>
                    </a:lnTo>
                    <a:lnTo>
                      <a:pt x="3213" y="543"/>
                    </a:lnTo>
                    <a:lnTo>
                      <a:pt x="3281" y="638"/>
                    </a:lnTo>
                    <a:lnTo>
                      <a:pt x="3362" y="747"/>
                    </a:lnTo>
                    <a:lnTo>
                      <a:pt x="3362" y="747"/>
                    </a:lnTo>
                    <a:lnTo>
                      <a:pt x="3295" y="638"/>
                    </a:lnTo>
                    <a:lnTo>
                      <a:pt x="3227" y="530"/>
                    </a:lnTo>
                    <a:lnTo>
                      <a:pt x="3146" y="421"/>
                    </a:lnTo>
                    <a:lnTo>
                      <a:pt x="3064" y="326"/>
                    </a:lnTo>
                    <a:lnTo>
                      <a:pt x="2969" y="231"/>
                    </a:lnTo>
                    <a:lnTo>
                      <a:pt x="2847" y="150"/>
                    </a:lnTo>
                    <a:lnTo>
                      <a:pt x="2739" y="96"/>
                    </a:lnTo>
                    <a:lnTo>
                      <a:pt x="2603" y="42"/>
                    </a:lnTo>
                    <a:lnTo>
                      <a:pt x="2468" y="15"/>
                    </a:lnTo>
                    <a:lnTo>
                      <a:pt x="2332" y="1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80"/>
              <p:cNvSpPr/>
              <p:nvPr/>
            </p:nvSpPr>
            <p:spPr>
              <a:xfrm>
                <a:off x="2495723" y="2321199"/>
                <a:ext cx="64809" cy="109700"/>
              </a:xfrm>
              <a:custGeom>
                <a:rect b="b" l="l" r="r" t="t"/>
                <a:pathLst>
                  <a:path extrusionOk="0" h="5166" w="3052">
                    <a:moveTo>
                      <a:pt x="1736" y="1"/>
                    </a:moveTo>
                    <a:lnTo>
                      <a:pt x="1587" y="14"/>
                    </a:lnTo>
                    <a:lnTo>
                      <a:pt x="1438" y="69"/>
                    </a:lnTo>
                    <a:lnTo>
                      <a:pt x="1302" y="136"/>
                    </a:lnTo>
                    <a:lnTo>
                      <a:pt x="1167" y="231"/>
                    </a:lnTo>
                    <a:lnTo>
                      <a:pt x="1045" y="340"/>
                    </a:lnTo>
                    <a:lnTo>
                      <a:pt x="923" y="462"/>
                    </a:lnTo>
                    <a:lnTo>
                      <a:pt x="814" y="597"/>
                    </a:lnTo>
                    <a:lnTo>
                      <a:pt x="706" y="747"/>
                    </a:lnTo>
                    <a:lnTo>
                      <a:pt x="611" y="896"/>
                    </a:lnTo>
                    <a:lnTo>
                      <a:pt x="435" y="1221"/>
                    </a:lnTo>
                    <a:lnTo>
                      <a:pt x="299" y="1519"/>
                    </a:lnTo>
                    <a:lnTo>
                      <a:pt x="191" y="1804"/>
                    </a:lnTo>
                    <a:lnTo>
                      <a:pt x="109" y="2129"/>
                    </a:lnTo>
                    <a:lnTo>
                      <a:pt x="55" y="2441"/>
                    </a:lnTo>
                    <a:lnTo>
                      <a:pt x="14" y="2766"/>
                    </a:lnTo>
                    <a:lnTo>
                      <a:pt x="1" y="3078"/>
                    </a:lnTo>
                    <a:lnTo>
                      <a:pt x="14" y="3390"/>
                    </a:lnTo>
                    <a:lnTo>
                      <a:pt x="55" y="3702"/>
                    </a:lnTo>
                    <a:lnTo>
                      <a:pt x="123" y="4027"/>
                    </a:lnTo>
                    <a:lnTo>
                      <a:pt x="218" y="4339"/>
                    </a:lnTo>
                    <a:lnTo>
                      <a:pt x="272" y="4488"/>
                    </a:lnTo>
                    <a:lnTo>
                      <a:pt x="340" y="4637"/>
                    </a:lnTo>
                    <a:lnTo>
                      <a:pt x="408" y="4759"/>
                    </a:lnTo>
                    <a:lnTo>
                      <a:pt x="489" y="4868"/>
                    </a:lnTo>
                    <a:lnTo>
                      <a:pt x="584" y="4963"/>
                    </a:lnTo>
                    <a:lnTo>
                      <a:pt x="679" y="5044"/>
                    </a:lnTo>
                    <a:lnTo>
                      <a:pt x="787" y="5112"/>
                    </a:lnTo>
                    <a:lnTo>
                      <a:pt x="896" y="5152"/>
                    </a:lnTo>
                    <a:lnTo>
                      <a:pt x="1004" y="5166"/>
                    </a:lnTo>
                    <a:lnTo>
                      <a:pt x="1113" y="5166"/>
                    </a:lnTo>
                    <a:lnTo>
                      <a:pt x="1221" y="5139"/>
                    </a:lnTo>
                    <a:lnTo>
                      <a:pt x="1329" y="5085"/>
                    </a:lnTo>
                    <a:lnTo>
                      <a:pt x="1424" y="5017"/>
                    </a:lnTo>
                    <a:lnTo>
                      <a:pt x="1519" y="4908"/>
                    </a:lnTo>
                    <a:lnTo>
                      <a:pt x="1614" y="4773"/>
                    </a:lnTo>
                    <a:lnTo>
                      <a:pt x="1696" y="4597"/>
                    </a:lnTo>
                    <a:lnTo>
                      <a:pt x="1777" y="4448"/>
                    </a:lnTo>
                    <a:lnTo>
                      <a:pt x="1845" y="4285"/>
                    </a:lnTo>
                    <a:lnTo>
                      <a:pt x="1899" y="4109"/>
                    </a:lnTo>
                    <a:lnTo>
                      <a:pt x="1912" y="4014"/>
                    </a:lnTo>
                    <a:lnTo>
                      <a:pt x="1912" y="3932"/>
                    </a:lnTo>
                    <a:lnTo>
                      <a:pt x="3051" y="1099"/>
                    </a:lnTo>
                    <a:lnTo>
                      <a:pt x="2970" y="936"/>
                    </a:lnTo>
                    <a:lnTo>
                      <a:pt x="2861" y="760"/>
                    </a:lnTo>
                    <a:lnTo>
                      <a:pt x="2726" y="597"/>
                    </a:lnTo>
                    <a:lnTo>
                      <a:pt x="2577" y="435"/>
                    </a:lnTo>
                    <a:lnTo>
                      <a:pt x="2414" y="286"/>
                    </a:lnTo>
                    <a:lnTo>
                      <a:pt x="2238" y="164"/>
                    </a:lnTo>
                    <a:lnTo>
                      <a:pt x="2075" y="69"/>
                    </a:lnTo>
                    <a:lnTo>
                      <a:pt x="1980" y="28"/>
                    </a:lnTo>
                    <a:lnTo>
                      <a:pt x="1899" y="14"/>
                    </a:lnTo>
                    <a:lnTo>
                      <a:pt x="1736" y="1"/>
                    </a:lnTo>
                    <a:close/>
                  </a:path>
                </a:pathLst>
              </a:custGeom>
              <a:solidFill>
                <a:srgbClr val="FFC4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80"/>
              <p:cNvSpPr/>
              <p:nvPr/>
            </p:nvSpPr>
            <p:spPr>
              <a:xfrm>
                <a:off x="2492857" y="2319776"/>
                <a:ext cx="67676" cy="114011"/>
              </a:xfrm>
              <a:custGeom>
                <a:rect b="b" l="l" r="r" t="t"/>
                <a:pathLst>
                  <a:path extrusionOk="0" h="5369" w="3187">
                    <a:moveTo>
                      <a:pt x="1831" y="0"/>
                    </a:moveTo>
                    <a:lnTo>
                      <a:pt x="1668" y="27"/>
                    </a:lnTo>
                    <a:lnTo>
                      <a:pt x="1519" y="68"/>
                    </a:lnTo>
                    <a:lnTo>
                      <a:pt x="1370" y="149"/>
                    </a:lnTo>
                    <a:lnTo>
                      <a:pt x="1234" y="244"/>
                    </a:lnTo>
                    <a:lnTo>
                      <a:pt x="1112" y="339"/>
                    </a:lnTo>
                    <a:lnTo>
                      <a:pt x="990" y="447"/>
                    </a:lnTo>
                    <a:lnTo>
                      <a:pt x="895" y="569"/>
                    </a:lnTo>
                    <a:lnTo>
                      <a:pt x="787" y="692"/>
                    </a:lnTo>
                    <a:lnTo>
                      <a:pt x="624" y="963"/>
                    </a:lnTo>
                    <a:lnTo>
                      <a:pt x="461" y="1234"/>
                    </a:lnTo>
                    <a:lnTo>
                      <a:pt x="339" y="1518"/>
                    </a:lnTo>
                    <a:lnTo>
                      <a:pt x="217" y="1803"/>
                    </a:lnTo>
                    <a:lnTo>
                      <a:pt x="136" y="2115"/>
                    </a:lnTo>
                    <a:lnTo>
                      <a:pt x="68" y="2413"/>
                    </a:lnTo>
                    <a:lnTo>
                      <a:pt x="27" y="2725"/>
                    </a:lnTo>
                    <a:lnTo>
                      <a:pt x="0" y="3037"/>
                    </a:lnTo>
                    <a:lnTo>
                      <a:pt x="14" y="3362"/>
                    </a:lnTo>
                    <a:lnTo>
                      <a:pt x="41" y="3674"/>
                    </a:lnTo>
                    <a:lnTo>
                      <a:pt x="95" y="3986"/>
                    </a:lnTo>
                    <a:lnTo>
                      <a:pt x="177" y="4284"/>
                    </a:lnTo>
                    <a:lnTo>
                      <a:pt x="217" y="4433"/>
                    </a:lnTo>
                    <a:lnTo>
                      <a:pt x="271" y="4582"/>
                    </a:lnTo>
                    <a:lnTo>
                      <a:pt x="339" y="4731"/>
                    </a:lnTo>
                    <a:lnTo>
                      <a:pt x="421" y="4881"/>
                    </a:lnTo>
                    <a:lnTo>
                      <a:pt x="529" y="5016"/>
                    </a:lnTo>
                    <a:lnTo>
                      <a:pt x="638" y="5138"/>
                    </a:lnTo>
                    <a:lnTo>
                      <a:pt x="787" y="5247"/>
                    </a:lnTo>
                    <a:lnTo>
                      <a:pt x="854" y="5287"/>
                    </a:lnTo>
                    <a:lnTo>
                      <a:pt x="949" y="5328"/>
                    </a:lnTo>
                    <a:lnTo>
                      <a:pt x="1031" y="5355"/>
                    </a:lnTo>
                    <a:lnTo>
                      <a:pt x="1126" y="5369"/>
                    </a:lnTo>
                    <a:lnTo>
                      <a:pt x="1220" y="5369"/>
                    </a:lnTo>
                    <a:lnTo>
                      <a:pt x="1315" y="5355"/>
                    </a:lnTo>
                    <a:lnTo>
                      <a:pt x="1410" y="5328"/>
                    </a:lnTo>
                    <a:lnTo>
                      <a:pt x="1492" y="5287"/>
                    </a:lnTo>
                    <a:lnTo>
                      <a:pt x="1573" y="5233"/>
                    </a:lnTo>
                    <a:lnTo>
                      <a:pt x="1641" y="5179"/>
                    </a:lnTo>
                    <a:lnTo>
                      <a:pt x="1695" y="5111"/>
                    </a:lnTo>
                    <a:lnTo>
                      <a:pt x="1749" y="5043"/>
                    </a:lnTo>
                    <a:lnTo>
                      <a:pt x="1844" y="4908"/>
                    </a:lnTo>
                    <a:lnTo>
                      <a:pt x="1925" y="4759"/>
                    </a:lnTo>
                    <a:lnTo>
                      <a:pt x="1953" y="4691"/>
                    </a:lnTo>
                    <a:lnTo>
                      <a:pt x="1980" y="4623"/>
                    </a:lnTo>
                    <a:lnTo>
                      <a:pt x="2047" y="4487"/>
                    </a:lnTo>
                    <a:lnTo>
                      <a:pt x="2102" y="4325"/>
                    </a:lnTo>
                    <a:lnTo>
                      <a:pt x="2142" y="4162"/>
                    </a:lnTo>
                    <a:lnTo>
                      <a:pt x="2156" y="4081"/>
                    </a:lnTo>
                    <a:lnTo>
                      <a:pt x="2156" y="4003"/>
                    </a:lnTo>
                    <a:lnTo>
                      <a:pt x="2413" y="3308"/>
                    </a:lnTo>
                    <a:lnTo>
                      <a:pt x="2685" y="2589"/>
                    </a:lnTo>
                    <a:lnTo>
                      <a:pt x="2942" y="1871"/>
                    </a:lnTo>
                    <a:lnTo>
                      <a:pt x="3186" y="1166"/>
                    </a:lnTo>
                    <a:lnTo>
                      <a:pt x="2874" y="1871"/>
                    </a:lnTo>
                    <a:lnTo>
                      <a:pt x="2563" y="2562"/>
                    </a:lnTo>
                    <a:lnTo>
                      <a:pt x="2251" y="3267"/>
                    </a:lnTo>
                    <a:lnTo>
                      <a:pt x="1953" y="3959"/>
                    </a:lnTo>
                    <a:lnTo>
                      <a:pt x="1939" y="3972"/>
                    </a:lnTo>
                    <a:lnTo>
                      <a:pt x="1939" y="3999"/>
                    </a:lnTo>
                    <a:lnTo>
                      <a:pt x="1925" y="4121"/>
                    </a:lnTo>
                    <a:lnTo>
                      <a:pt x="1898" y="4257"/>
                    </a:lnTo>
                    <a:lnTo>
                      <a:pt x="1844" y="4392"/>
                    </a:lnTo>
                    <a:lnTo>
                      <a:pt x="1776" y="4528"/>
                    </a:lnTo>
                    <a:lnTo>
                      <a:pt x="1736" y="4596"/>
                    </a:lnTo>
                    <a:lnTo>
                      <a:pt x="1709" y="4664"/>
                    </a:lnTo>
                    <a:lnTo>
                      <a:pt x="1641" y="4786"/>
                    </a:lnTo>
                    <a:lnTo>
                      <a:pt x="1559" y="4894"/>
                    </a:lnTo>
                    <a:lnTo>
                      <a:pt x="1478" y="4989"/>
                    </a:lnTo>
                    <a:lnTo>
                      <a:pt x="1370" y="5057"/>
                    </a:lnTo>
                    <a:lnTo>
                      <a:pt x="1315" y="5084"/>
                    </a:lnTo>
                    <a:lnTo>
                      <a:pt x="1261" y="5097"/>
                    </a:lnTo>
                    <a:lnTo>
                      <a:pt x="1207" y="5111"/>
                    </a:lnTo>
                    <a:lnTo>
                      <a:pt x="1153" y="5111"/>
                    </a:lnTo>
                    <a:lnTo>
                      <a:pt x="1085" y="5097"/>
                    </a:lnTo>
                    <a:lnTo>
                      <a:pt x="1031" y="5084"/>
                    </a:lnTo>
                    <a:lnTo>
                      <a:pt x="922" y="5016"/>
                    </a:lnTo>
                    <a:lnTo>
                      <a:pt x="827" y="4948"/>
                    </a:lnTo>
                    <a:lnTo>
                      <a:pt x="732" y="4840"/>
                    </a:lnTo>
                    <a:lnTo>
                      <a:pt x="651" y="4731"/>
                    </a:lnTo>
                    <a:lnTo>
                      <a:pt x="583" y="4623"/>
                    </a:lnTo>
                    <a:lnTo>
                      <a:pt x="529" y="4487"/>
                    </a:lnTo>
                    <a:lnTo>
                      <a:pt x="434" y="4216"/>
                    </a:lnTo>
                    <a:lnTo>
                      <a:pt x="366" y="3918"/>
                    </a:lnTo>
                    <a:lnTo>
                      <a:pt x="312" y="3633"/>
                    </a:lnTo>
                    <a:lnTo>
                      <a:pt x="285" y="3335"/>
                    </a:lnTo>
                    <a:lnTo>
                      <a:pt x="271" y="3050"/>
                    </a:lnTo>
                    <a:lnTo>
                      <a:pt x="285" y="2752"/>
                    </a:lnTo>
                    <a:lnTo>
                      <a:pt x="326" y="2454"/>
                    </a:lnTo>
                    <a:lnTo>
                      <a:pt x="380" y="2169"/>
                    </a:lnTo>
                    <a:lnTo>
                      <a:pt x="461" y="1884"/>
                    </a:lnTo>
                    <a:lnTo>
                      <a:pt x="556" y="1600"/>
                    </a:lnTo>
                    <a:lnTo>
                      <a:pt x="678" y="1329"/>
                    </a:lnTo>
                    <a:lnTo>
                      <a:pt x="814" y="1071"/>
                    </a:lnTo>
                    <a:lnTo>
                      <a:pt x="963" y="814"/>
                    </a:lnTo>
                    <a:lnTo>
                      <a:pt x="1044" y="705"/>
                    </a:lnTo>
                    <a:lnTo>
                      <a:pt x="1139" y="583"/>
                    </a:lnTo>
                    <a:lnTo>
                      <a:pt x="1234" y="475"/>
                    </a:lnTo>
                    <a:lnTo>
                      <a:pt x="1342" y="380"/>
                    </a:lnTo>
                    <a:lnTo>
                      <a:pt x="1464" y="298"/>
                    </a:lnTo>
                    <a:lnTo>
                      <a:pt x="1586" y="217"/>
                    </a:lnTo>
                    <a:lnTo>
                      <a:pt x="1709" y="176"/>
                    </a:lnTo>
                    <a:lnTo>
                      <a:pt x="1844" y="149"/>
                    </a:lnTo>
                    <a:lnTo>
                      <a:pt x="1980" y="149"/>
                    </a:lnTo>
                    <a:lnTo>
                      <a:pt x="2115" y="176"/>
                    </a:lnTo>
                    <a:lnTo>
                      <a:pt x="2251" y="217"/>
                    </a:lnTo>
                    <a:lnTo>
                      <a:pt x="2373" y="298"/>
                    </a:lnTo>
                    <a:lnTo>
                      <a:pt x="2508" y="380"/>
                    </a:lnTo>
                    <a:lnTo>
                      <a:pt x="2617" y="475"/>
                    </a:lnTo>
                    <a:lnTo>
                      <a:pt x="2725" y="569"/>
                    </a:lnTo>
                    <a:lnTo>
                      <a:pt x="2834" y="678"/>
                    </a:lnTo>
                    <a:lnTo>
                      <a:pt x="2942" y="786"/>
                    </a:lnTo>
                    <a:lnTo>
                      <a:pt x="3037" y="908"/>
                    </a:lnTo>
                    <a:lnTo>
                      <a:pt x="3118" y="1030"/>
                    </a:lnTo>
                    <a:lnTo>
                      <a:pt x="3186" y="1166"/>
                    </a:lnTo>
                    <a:lnTo>
                      <a:pt x="3132" y="1030"/>
                    </a:lnTo>
                    <a:lnTo>
                      <a:pt x="3064" y="895"/>
                    </a:lnTo>
                    <a:lnTo>
                      <a:pt x="2969" y="759"/>
                    </a:lnTo>
                    <a:lnTo>
                      <a:pt x="2888" y="637"/>
                    </a:lnTo>
                    <a:lnTo>
                      <a:pt x="2779" y="515"/>
                    </a:lnTo>
                    <a:lnTo>
                      <a:pt x="2671" y="407"/>
                    </a:lnTo>
                    <a:lnTo>
                      <a:pt x="2563" y="298"/>
                    </a:lnTo>
                    <a:lnTo>
                      <a:pt x="2441" y="203"/>
                    </a:lnTo>
                    <a:lnTo>
                      <a:pt x="2305" y="122"/>
                    </a:lnTo>
                    <a:lnTo>
                      <a:pt x="2156" y="54"/>
                    </a:lnTo>
                    <a:lnTo>
                      <a:pt x="2088" y="27"/>
                    </a:lnTo>
                    <a:lnTo>
                      <a:pt x="1993" y="0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80"/>
              <p:cNvSpPr/>
              <p:nvPr/>
            </p:nvSpPr>
            <p:spPr>
              <a:xfrm>
                <a:off x="2531715" y="2325807"/>
                <a:ext cx="56740" cy="105963"/>
              </a:xfrm>
              <a:custGeom>
                <a:rect b="b" l="l" r="r" t="t"/>
                <a:pathLst>
                  <a:path extrusionOk="0" h="4990" w="2672">
                    <a:moveTo>
                      <a:pt x="1695" y="1"/>
                    </a:moveTo>
                    <a:lnTo>
                      <a:pt x="1546" y="28"/>
                    </a:lnTo>
                    <a:lnTo>
                      <a:pt x="1397" y="69"/>
                    </a:lnTo>
                    <a:lnTo>
                      <a:pt x="1234" y="163"/>
                    </a:lnTo>
                    <a:lnTo>
                      <a:pt x="1112" y="245"/>
                    </a:lnTo>
                    <a:lnTo>
                      <a:pt x="1004" y="340"/>
                    </a:lnTo>
                    <a:lnTo>
                      <a:pt x="895" y="448"/>
                    </a:lnTo>
                    <a:lnTo>
                      <a:pt x="800" y="570"/>
                    </a:lnTo>
                    <a:lnTo>
                      <a:pt x="719" y="706"/>
                    </a:lnTo>
                    <a:lnTo>
                      <a:pt x="638" y="841"/>
                    </a:lnTo>
                    <a:lnTo>
                      <a:pt x="556" y="990"/>
                    </a:lnTo>
                    <a:lnTo>
                      <a:pt x="489" y="1140"/>
                    </a:lnTo>
                    <a:lnTo>
                      <a:pt x="380" y="1451"/>
                    </a:lnTo>
                    <a:lnTo>
                      <a:pt x="285" y="1777"/>
                    </a:lnTo>
                    <a:lnTo>
                      <a:pt x="204" y="2075"/>
                    </a:lnTo>
                    <a:lnTo>
                      <a:pt x="150" y="2360"/>
                    </a:lnTo>
                    <a:lnTo>
                      <a:pt x="109" y="2631"/>
                    </a:lnTo>
                    <a:lnTo>
                      <a:pt x="55" y="2956"/>
                    </a:lnTo>
                    <a:lnTo>
                      <a:pt x="14" y="3309"/>
                    </a:lnTo>
                    <a:lnTo>
                      <a:pt x="1" y="3675"/>
                    </a:lnTo>
                    <a:lnTo>
                      <a:pt x="1" y="3864"/>
                    </a:lnTo>
                    <a:lnTo>
                      <a:pt x="14" y="4041"/>
                    </a:lnTo>
                    <a:lnTo>
                      <a:pt x="41" y="4217"/>
                    </a:lnTo>
                    <a:lnTo>
                      <a:pt x="82" y="4380"/>
                    </a:lnTo>
                    <a:lnTo>
                      <a:pt x="136" y="4529"/>
                    </a:lnTo>
                    <a:lnTo>
                      <a:pt x="204" y="4664"/>
                    </a:lnTo>
                    <a:lnTo>
                      <a:pt x="299" y="4786"/>
                    </a:lnTo>
                    <a:lnTo>
                      <a:pt x="407" y="4881"/>
                    </a:lnTo>
                    <a:lnTo>
                      <a:pt x="502" y="4935"/>
                    </a:lnTo>
                    <a:lnTo>
                      <a:pt x="597" y="4976"/>
                    </a:lnTo>
                    <a:lnTo>
                      <a:pt x="692" y="4990"/>
                    </a:lnTo>
                    <a:lnTo>
                      <a:pt x="787" y="4990"/>
                    </a:lnTo>
                    <a:lnTo>
                      <a:pt x="868" y="4976"/>
                    </a:lnTo>
                    <a:lnTo>
                      <a:pt x="949" y="4935"/>
                    </a:lnTo>
                    <a:lnTo>
                      <a:pt x="1031" y="4895"/>
                    </a:lnTo>
                    <a:lnTo>
                      <a:pt x="1112" y="4841"/>
                    </a:lnTo>
                    <a:lnTo>
                      <a:pt x="1180" y="4773"/>
                    </a:lnTo>
                    <a:lnTo>
                      <a:pt x="1248" y="4691"/>
                    </a:lnTo>
                    <a:lnTo>
                      <a:pt x="1356" y="4529"/>
                    </a:lnTo>
                    <a:lnTo>
                      <a:pt x="1451" y="4339"/>
                    </a:lnTo>
                    <a:lnTo>
                      <a:pt x="1519" y="4149"/>
                    </a:lnTo>
                    <a:lnTo>
                      <a:pt x="2156" y="2793"/>
                    </a:lnTo>
                    <a:lnTo>
                      <a:pt x="2251" y="2631"/>
                    </a:lnTo>
                    <a:lnTo>
                      <a:pt x="2332" y="2468"/>
                    </a:lnTo>
                    <a:lnTo>
                      <a:pt x="2414" y="2278"/>
                    </a:lnTo>
                    <a:lnTo>
                      <a:pt x="2481" y="2102"/>
                    </a:lnTo>
                    <a:lnTo>
                      <a:pt x="2549" y="1912"/>
                    </a:lnTo>
                    <a:lnTo>
                      <a:pt x="2603" y="1723"/>
                    </a:lnTo>
                    <a:lnTo>
                      <a:pt x="2644" y="1533"/>
                    </a:lnTo>
                    <a:lnTo>
                      <a:pt x="2658" y="1370"/>
                    </a:lnTo>
                    <a:lnTo>
                      <a:pt x="2671" y="1207"/>
                    </a:lnTo>
                    <a:lnTo>
                      <a:pt x="2671" y="1058"/>
                    </a:lnTo>
                    <a:lnTo>
                      <a:pt x="2644" y="896"/>
                    </a:lnTo>
                    <a:lnTo>
                      <a:pt x="2617" y="760"/>
                    </a:lnTo>
                    <a:lnTo>
                      <a:pt x="2563" y="611"/>
                    </a:lnTo>
                    <a:lnTo>
                      <a:pt x="2495" y="475"/>
                    </a:lnTo>
                    <a:lnTo>
                      <a:pt x="2414" y="353"/>
                    </a:lnTo>
                    <a:lnTo>
                      <a:pt x="2319" y="258"/>
                    </a:lnTo>
                    <a:lnTo>
                      <a:pt x="2210" y="163"/>
                    </a:lnTo>
                    <a:lnTo>
                      <a:pt x="2102" y="82"/>
                    </a:lnTo>
                    <a:lnTo>
                      <a:pt x="1966" y="41"/>
                    </a:lnTo>
                    <a:lnTo>
                      <a:pt x="1831" y="1"/>
                    </a:lnTo>
                    <a:close/>
                  </a:path>
                </a:pathLst>
              </a:custGeom>
              <a:solidFill>
                <a:srgbClr val="FFC4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80"/>
              <p:cNvSpPr/>
              <p:nvPr/>
            </p:nvSpPr>
            <p:spPr>
              <a:xfrm>
                <a:off x="2529125" y="2324087"/>
                <a:ext cx="59904" cy="109127"/>
              </a:xfrm>
              <a:custGeom>
                <a:rect b="b" l="l" r="r" t="t"/>
                <a:pathLst>
                  <a:path extrusionOk="0" h="5139" w="2821">
                    <a:moveTo>
                      <a:pt x="1736" y="0"/>
                    </a:moveTo>
                    <a:lnTo>
                      <a:pt x="1641" y="14"/>
                    </a:lnTo>
                    <a:lnTo>
                      <a:pt x="1546" y="41"/>
                    </a:lnTo>
                    <a:lnTo>
                      <a:pt x="1465" y="68"/>
                    </a:lnTo>
                    <a:lnTo>
                      <a:pt x="1383" y="109"/>
                    </a:lnTo>
                    <a:lnTo>
                      <a:pt x="1302" y="150"/>
                    </a:lnTo>
                    <a:lnTo>
                      <a:pt x="1234" y="204"/>
                    </a:lnTo>
                    <a:lnTo>
                      <a:pt x="1085" y="312"/>
                    </a:lnTo>
                    <a:lnTo>
                      <a:pt x="963" y="434"/>
                    </a:lnTo>
                    <a:lnTo>
                      <a:pt x="841" y="570"/>
                    </a:lnTo>
                    <a:lnTo>
                      <a:pt x="746" y="719"/>
                    </a:lnTo>
                    <a:lnTo>
                      <a:pt x="651" y="868"/>
                    </a:lnTo>
                    <a:lnTo>
                      <a:pt x="570" y="1017"/>
                    </a:lnTo>
                    <a:lnTo>
                      <a:pt x="502" y="1166"/>
                    </a:lnTo>
                    <a:lnTo>
                      <a:pt x="434" y="1329"/>
                    </a:lnTo>
                    <a:lnTo>
                      <a:pt x="312" y="1654"/>
                    </a:lnTo>
                    <a:lnTo>
                      <a:pt x="231" y="1980"/>
                    </a:lnTo>
                    <a:lnTo>
                      <a:pt x="163" y="2319"/>
                    </a:lnTo>
                    <a:lnTo>
                      <a:pt x="109" y="2644"/>
                    </a:lnTo>
                    <a:lnTo>
                      <a:pt x="55" y="2983"/>
                    </a:lnTo>
                    <a:lnTo>
                      <a:pt x="28" y="3308"/>
                    </a:lnTo>
                    <a:lnTo>
                      <a:pt x="1" y="3661"/>
                    </a:lnTo>
                    <a:lnTo>
                      <a:pt x="14" y="3823"/>
                    </a:lnTo>
                    <a:lnTo>
                      <a:pt x="28" y="4000"/>
                    </a:lnTo>
                    <a:lnTo>
                      <a:pt x="41" y="4176"/>
                    </a:lnTo>
                    <a:lnTo>
                      <a:pt x="82" y="4339"/>
                    </a:lnTo>
                    <a:lnTo>
                      <a:pt x="123" y="4515"/>
                    </a:lnTo>
                    <a:lnTo>
                      <a:pt x="190" y="4678"/>
                    </a:lnTo>
                    <a:lnTo>
                      <a:pt x="285" y="4827"/>
                    </a:lnTo>
                    <a:lnTo>
                      <a:pt x="353" y="4894"/>
                    </a:lnTo>
                    <a:lnTo>
                      <a:pt x="421" y="4962"/>
                    </a:lnTo>
                    <a:lnTo>
                      <a:pt x="489" y="5016"/>
                    </a:lnTo>
                    <a:lnTo>
                      <a:pt x="570" y="5071"/>
                    </a:lnTo>
                    <a:lnTo>
                      <a:pt x="651" y="5098"/>
                    </a:lnTo>
                    <a:lnTo>
                      <a:pt x="746" y="5125"/>
                    </a:lnTo>
                    <a:lnTo>
                      <a:pt x="841" y="5138"/>
                    </a:lnTo>
                    <a:lnTo>
                      <a:pt x="922" y="5125"/>
                    </a:lnTo>
                    <a:lnTo>
                      <a:pt x="1017" y="5098"/>
                    </a:lnTo>
                    <a:lnTo>
                      <a:pt x="1099" y="5071"/>
                    </a:lnTo>
                    <a:lnTo>
                      <a:pt x="1180" y="5016"/>
                    </a:lnTo>
                    <a:lnTo>
                      <a:pt x="1248" y="4962"/>
                    </a:lnTo>
                    <a:lnTo>
                      <a:pt x="1370" y="4840"/>
                    </a:lnTo>
                    <a:lnTo>
                      <a:pt x="1465" y="4691"/>
                    </a:lnTo>
                    <a:lnTo>
                      <a:pt x="1546" y="4542"/>
                    </a:lnTo>
                    <a:lnTo>
                      <a:pt x="1614" y="4393"/>
                    </a:lnTo>
                    <a:lnTo>
                      <a:pt x="1654" y="4230"/>
                    </a:lnTo>
                    <a:lnTo>
                      <a:pt x="1817" y="3891"/>
                    </a:lnTo>
                    <a:lnTo>
                      <a:pt x="1966" y="3552"/>
                    </a:lnTo>
                    <a:lnTo>
                      <a:pt x="2278" y="2874"/>
                    </a:lnTo>
                    <a:lnTo>
                      <a:pt x="1953" y="3552"/>
                    </a:lnTo>
                    <a:lnTo>
                      <a:pt x="1790" y="3878"/>
                    </a:lnTo>
                    <a:lnTo>
                      <a:pt x="1627" y="4217"/>
                    </a:lnTo>
                    <a:lnTo>
                      <a:pt x="1573" y="4379"/>
                    </a:lnTo>
                    <a:lnTo>
                      <a:pt x="1492" y="4528"/>
                    </a:lnTo>
                    <a:lnTo>
                      <a:pt x="1410" y="4664"/>
                    </a:lnTo>
                    <a:lnTo>
                      <a:pt x="1302" y="4786"/>
                    </a:lnTo>
                    <a:lnTo>
                      <a:pt x="1194" y="4894"/>
                    </a:lnTo>
                    <a:lnTo>
                      <a:pt x="1126" y="4935"/>
                    </a:lnTo>
                    <a:lnTo>
                      <a:pt x="1058" y="4976"/>
                    </a:lnTo>
                    <a:lnTo>
                      <a:pt x="990" y="5003"/>
                    </a:lnTo>
                    <a:lnTo>
                      <a:pt x="909" y="5016"/>
                    </a:lnTo>
                    <a:lnTo>
                      <a:pt x="841" y="5016"/>
                    </a:lnTo>
                    <a:lnTo>
                      <a:pt x="773" y="5003"/>
                    </a:lnTo>
                    <a:lnTo>
                      <a:pt x="692" y="4976"/>
                    </a:lnTo>
                    <a:lnTo>
                      <a:pt x="638" y="4949"/>
                    </a:lnTo>
                    <a:lnTo>
                      <a:pt x="570" y="4908"/>
                    </a:lnTo>
                    <a:lnTo>
                      <a:pt x="516" y="4854"/>
                    </a:lnTo>
                    <a:lnTo>
                      <a:pt x="421" y="4732"/>
                    </a:lnTo>
                    <a:lnTo>
                      <a:pt x="353" y="4596"/>
                    </a:lnTo>
                    <a:lnTo>
                      <a:pt x="299" y="4461"/>
                    </a:lnTo>
                    <a:lnTo>
                      <a:pt x="272" y="4298"/>
                    </a:lnTo>
                    <a:lnTo>
                      <a:pt x="245" y="4149"/>
                    </a:lnTo>
                    <a:lnTo>
                      <a:pt x="231" y="3986"/>
                    </a:lnTo>
                    <a:lnTo>
                      <a:pt x="245" y="3661"/>
                    </a:lnTo>
                    <a:lnTo>
                      <a:pt x="272" y="3335"/>
                    </a:lnTo>
                    <a:lnTo>
                      <a:pt x="312" y="3010"/>
                    </a:lnTo>
                    <a:lnTo>
                      <a:pt x="367" y="2685"/>
                    </a:lnTo>
                    <a:lnTo>
                      <a:pt x="407" y="2522"/>
                    </a:lnTo>
                    <a:lnTo>
                      <a:pt x="434" y="2359"/>
                    </a:lnTo>
                    <a:lnTo>
                      <a:pt x="502" y="2048"/>
                    </a:lnTo>
                    <a:lnTo>
                      <a:pt x="583" y="1736"/>
                    </a:lnTo>
                    <a:lnTo>
                      <a:pt x="678" y="1424"/>
                    </a:lnTo>
                    <a:lnTo>
                      <a:pt x="800" y="1126"/>
                    </a:lnTo>
                    <a:lnTo>
                      <a:pt x="868" y="977"/>
                    </a:lnTo>
                    <a:lnTo>
                      <a:pt x="949" y="841"/>
                    </a:lnTo>
                    <a:lnTo>
                      <a:pt x="1031" y="705"/>
                    </a:lnTo>
                    <a:lnTo>
                      <a:pt x="1126" y="583"/>
                    </a:lnTo>
                    <a:lnTo>
                      <a:pt x="1234" y="475"/>
                    </a:lnTo>
                    <a:lnTo>
                      <a:pt x="1343" y="366"/>
                    </a:lnTo>
                    <a:lnTo>
                      <a:pt x="1478" y="285"/>
                    </a:lnTo>
                    <a:lnTo>
                      <a:pt x="1614" y="217"/>
                    </a:lnTo>
                    <a:lnTo>
                      <a:pt x="1749" y="177"/>
                    </a:lnTo>
                    <a:lnTo>
                      <a:pt x="1831" y="163"/>
                    </a:lnTo>
                    <a:lnTo>
                      <a:pt x="1898" y="163"/>
                    </a:lnTo>
                    <a:lnTo>
                      <a:pt x="2048" y="177"/>
                    </a:lnTo>
                    <a:lnTo>
                      <a:pt x="2129" y="204"/>
                    </a:lnTo>
                    <a:lnTo>
                      <a:pt x="2197" y="231"/>
                    </a:lnTo>
                    <a:lnTo>
                      <a:pt x="2319" y="312"/>
                    </a:lnTo>
                    <a:lnTo>
                      <a:pt x="2441" y="421"/>
                    </a:lnTo>
                    <a:lnTo>
                      <a:pt x="2536" y="543"/>
                    </a:lnTo>
                    <a:lnTo>
                      <a:pt x="2631" y="678"/>
                    </a:lnTo>
                    <a:lnTo>
                      <a:pt x="2685" y="827"/>
                    </a:lnTo>
                    <a:lnTo>
                      <a:pt x="2739" y="977"/>
                    </a:lnTo>
                    <a:lnTo>
                      <a:pt x="2766" y="1139"/>
                    </a:lnTo>
                    <a:lnTo>
                      <a:pt x="2780" y="1302"/>
                    </a:lnTo>
                    <a:lnTo>
                      <a:pt x="2766" y="1465"/>
                    </a:lnTo>
                    <a:lnTo>
                      <a:pt x="2739" y="1641"/>
                    </a:lnTo>
                    <a:lnTo>
                      <a:pt x="2671" y="1953"/>
                    </a:lnTo>
                    <a:lnTo>
                      <a:pt x="2563" y="2278"/>
                    </a:lnTo>
                    <a:lnTo>
                      <a:pt x="2441" y="2576"/>
                    </a:lnTo>
                    <a:lnTo>
                      <a:pt x="2576" y="2278"/>
                    </a:lnTo>
                    <a:lnTo>
                      <a:pt x="2685" y="1966"/>
                    </a:lnTo>
                    <a:lnTo>
                      <a:pt x="2739" y="1804"/>
                    </a:lnTo>
                    <a:lnTo>
                      <a:pt x="2766" y="1641"/>
                    </a:lnTo>
                    <a:lnTo>
                      <a:pt x="2807" y="1478"/>
                    </a:lnTo>
                    <a:lnTo>
                      <a:pt x="2820" y="1302"/>
                    </a:lnTo>
                    <a:lnTo>
                      <a:pt x="2820" y="1139"/>
                    </a:lnTo>
                    <a:lnTo>
                      <a:pt x="2807" y="963"/>
                    </a:lnTo>
                    <a:lnTo>
                      <a:pt x="2766" y="800"/>
                    </a:lnTo>
                    <a:lnTo>
                      <a:pt x="2698" y="638"/>
                    </a:lnTo>
                    <a:lnTo>
                      <a:pt x="2631" y="489"/>
                    </a:lnTo>
                    <a:lnTo>
                      <a:pt x="2522" y="339"/>
                    </a:lnTo>
                    <a:lnTo>
                      <a:pt x="2400" y="217"/>
                    </a:lnTo>
                    <a:lnTo>
                      <a:pt x="2332" y="163"/>
                    </a:lnTo>
                    <a:lnTo>
                      <a:pt x="2251" y="109"/>
                    </a:lnTo>
                    <a:lnTo>
                      <a:pt x="2183" y="68"/>
                    </a:lnTo>
                    <a:lnTo>
                      <a:pt x="2088" y="41"/>
                    </a:lnTo>
                    <a:lnTo>
                      <a:pt x="2007" y="14"/>
                    </a:lnTo>
                    <a:lnTo>
                      <a:pt x="1912" y="0"/>
                    </a:lnTo>
                    <a:close/>
                  </a:path>
                </a:pathLst>
              </a:custGeom>
              <a:solidFill>
                <a:srgbClr val="CC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442" name="Google Shape;2442;p80"/>
            <p:cNvCxnSpPr/>
            <p:nvPr/>
          </p:nvCxnSpPr>
          <p:spPr>
            <a:xfrm>
              <a:off x="3247975" y="4724400"/>
              <a:ext cx="264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81"/>
          <p:cNvSpPr/>
          <p:nvPr/>
        </p:nvSpPr>
        <p:spPr>
          <a:xfrm>
            <a:off x="2562225" y="2914650"/>
            <a:ext cx="2308500" cy="1419300"/>
          </a:xfrm>
          <a:prstGeom prst="ellipse">
            <a:avLst/>
          </a:prstGeom>
          <a:solidFill>
            <a:srgbClr val="F2650B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8" name="Google Shape;2448;p81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2449" name="Google Shape;2449;p81"/>
          <p:cNvGrpSpPr/>
          <p:nvPr/>
        </p:nvGrpSpPr>
        <p:grpSpPr>
          <a:xfrm>
            <a:off x="581021" y="954185"/>
            <a:ext cx="1895453" cy="3777824"/>
            <a:chOff x="304800" y="1079600"/>
            <a:chExt cx="1876500" cy="3740050"/>
          </a:xfrm>
        </p:grpSpPr>
        <p:sp>
          <p:nvSpPr>
            <p:cNvPr id="2450" name="Google Shape;2450;p81"/>
            <p:cNvSpPr/>
            <p:nvPr/>
          </p:nvSpPr>
          <p:spPr>
            <a:xfrm>
              <a:off x="304800" y="4448250"/>
              <a:ext cx="1876500" cy="3714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1" name="Google Shape;2451;p81"/>
            <p:cNvGrpSpPr/>
            <p:nvPr/>
          </p:nvGrpSpPr>
          <p:grpSpPr>
            <a:xfrm>
              <a:off x="457200" y="1079600"/>
              <a:ext cx="1638315" cy="3652481"/>
              <a:chOff x="457200" y="1079600"/>
              <a:chExt cx="1638315" cy="3652481"/>
            </a:xfrm>
          </p:grpSpPr>
          <p:sp>
            <p:nvSpPr>
              <p:cNvPr id="2452" name="Google Shape;2452;p81"/>
              <p:cNvSpPr/>
              <p:nvPr/>
            </p:nvSpPr>
            <p:spPr>
              <a:xfrm>
                <a:off x="1380618" y="1481089"/>
                <a:ext cx="109469" cy="106119"/>
              </a:xfrm>
              <a:custGeom>
                <a:rect b="b" l="l" r="r" t="t"/>
                <a:pathLst>
                  <a:path extrusionOk="0" h="4719" w="4868">
                    <a:moveTo>
                      <a:pt x="3959" y="1"/>
                    </a:moveTo>
                    <a:lnTo>
                      <a:pt x="3796" y="14"/>
                    </a:lnTo>
                    <a:lnTo>
                      <a:pt x="3634" y="68"/>
                    </a:lnTo>
                    <a:lnTo>
                      <a:pt x="3552" y="95"/>
                    </a:lnTo>
                    <a:lnTo>
                      <a:pt x="3484" y="136"/>
                    </a:lnTo>
                    <a:lnTo>
                      <a:pt x="0" y="3823"/>
                    </a:lnTo>
                    <a:lnTo>
                      <a:pt x="95" y="3959"/>
                    </a:lnTo>
                    <a:lnTo>
                      <a:pt x="204" y="4081"/>
                    </a:lnTo>
                    <a:lnTo>
                      <a:pt x="326" y="4203"/>
                    </a:lnTo>
                    <a:lnTo>
                      <a:pt x="434" y="4298"/>
                    </a:lnTo>
                    <a:lnTo>
                      <a:pt x="556" y="4393"/>
                    </a:lnTo>
                    <a:lnTo>
                      <a:pt x="692" y="4474"/>
                    </a:lnTo>
                    <a:lnTo>
                      <a:pt x="827" y="4542"/>
                    </a:lnTo>
                    <a:lnTo>
                      <a:pt x="976" y="4596"/>
                    </a:lnTo>
                    <a:lnTo>
                      <a:pt x="1112" y="4637"/>
                    </a:lnTo>
                    <a:lnTo>
                      <a:pt x="1261" y="4678"/>
                    </a:lnTo>
                    <a:lnTo>
                      <a:pt x="1424" y="4705"/>
                    </a:lnTo>
                    <a:lnTo>
                      <a:pt x="1573" y="4718"/>
                    </a:lnTo>
                    <a:lnTo>
                      <a:pt x="1898" y="4718"/>
                    </a:lnTo>
                    <a:lnTo>
                      <a:pt x="2061" y="4691"/>
                    </a:lnTo>
                    <a:lnTo>
                      <a:pt x="2224" y="4664"/>
                    </a:lnTo>
                    <a:lnTo>
                      <a:pt x="2427" y="4623"/>
                    </a:lnTo>
                    <a:lnTo>
                      <a:pt x="2603" y="4569"/>
                    </a:lnTo>
                    <a:lnTo>
                      <a:pt x="2766" y="4488"/>
                    </a:lnTo>
                    <a:lnTo>
                      <a:pt x="2929" y="4379"/>
                    </a:lnTo>
                    <a:lnTo>
                      <a:pt x="3078" y="4271"/>
                    </a:lnTo>
                    <a:lnTo>
                      <a:pt x="3213" y="4149"/>
                    </a:lnTo>
                    <a:lnTo>
                      <a:pt x="3349" y="4000"/>
                    </a:lnTo>
                    <a:lnTo>
                      <a:pt x="3471" y="3851"/>
                    </a:lnTo>
                    <a:lnTo>
                      <a:pt x="3579" y="3701"/>
                    </a:lnTo>
                    <a:lnTo>
                      <a:pt x="3688" y="3539"/>
                    </a:lnTo>
                    <a:lnTo>
                      <a:pt x="3891" y="3200"/>
                    </a:lnTo>
                    <a:lnTo>
                      <a:pt x="4067" y="2861"/>
                    </a:lnTo>
                    <a:lnTo>
                      <a:pt x="4230" y="2522"/>
                    </a:lnTo>
                    <a:lnTo>
                      <a:pt x="4366" y="2305"/>
                    </a:lnTo>
                    <a:lnTo>
                      <a:pt x="4501" y="2048"/>
                    </a:lnTo>
                    <a:lnTo>
                      <a:pt x="4637" y="1763"/>
                    </a:lnTo>
                    <a:lnTo>
                      <a:pt x="4759" y="1465"/>
                    </a:lnTo>
                    <a:lnTo>
                      <a:pt x="4799" y="1302"/>
                    </a:lnTo>
                    <a:lnTo>
                      <a:pt x="4840" y="1153"/>
                    </a:lnTo>
                    <a:lnTo>
                      <a:pt x="4854" y="1004"/>
                    </a:lnTo>
                    <a:lnTo>
                      <a:pt x="4867" y="868"/>
                    </a:lnTo>
                    <a:lnTo>
                      <a:pt x="4854" y="733"/>
                    </a:lnTo>
                    <a:lnTo>
                      <a:pt x="4827" y="597"/>
                    </a:lnTo>
                    <a:lnTo>
                      <a:pt x="4786" y="461"/>
                    </a:lnTo>
                    <a:lnTo>
                      <a:pt x="4705" y="353"/>
                    </a:lnTo>
                    <a:lnTo>
                      <a:pt x="4650" y="285"/>
                    </a:lnTo>
                    <a:lnTo>
                      <a:pt x="4583" y="217"/>
                    </a:lnTo>
                    <a:lnTo>
                      <a:pt x="4515" y="163"/>
                    </a:lnTo>
                    <a:lnTo>
                      <a:pt x="4447" y="123"/>
                    </a:lnTo>
                    <a:lnTo>
                      <a:pt x="4298" y="55"/>
                    </a:lnTo>
                    <a:lnTo>
                      <a:pt x="4122" y="14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rgbClr val="8250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81"/>
              <p:cNvSpPr/>
              <p:nvPr/>
            </p:nvSpPr>
            <p:spPr>
              <a:xfrm>
                <a:off x="1170272" y="1169842"/>
                <a:ext cx="355482" cy="296947"/>
              </a:xfrm>
              <a:custGeom>
                <a:rect b="b" l="l" r="r" t="t"/>
                <a:pathLst>
                  <a:path extrusionOk="0" h="13205" w="15808">
                    <a:moveTo>
                      <a:pt x="7687" y="0"/>
                    </a:moveTo>
                    <a:lnTo>
                      <a:pt x="7185" y="27"/>
                    </a:lnTo>
                    <a:lnTo>
                      <a:pt x="6684" y="81"/>
                    </a:lnTo>
                    <a:lnTo>
                      <a:pt x="6168" y="163"/>
                    </a:lnTo>
                    <a:lnTo>
                      <a:pt x="5667" y="271"/>
                    </a:lnTo>
                    <a:lnTo>
                      <a:pt x="5152" y="407"/>
                    </a:lnTo>
                    <a:lnTo>
                      <a:pt x="4650" y="569"/>
                    </a:lnTo>
                    <a:lnTo>
                      <a:pt x="4162" y="759"/>
                    </a:lnTo>
                    <a:lnTo>
                      <a:pt x="3918" y="854"/>
                    </a:lnTo>
                    <a:lnTo>
                      <a:pt x="3688" y="976"/>
                    </a:lnTo>
                    <a:lnTo>
                      <a:pt x="3444" y="1098"/>
                    </a:lnTo>
                    <a:lnTo>
                      <a:pt x="3227" y="1220"/>
                    </a:lnTo>
                    <a:lnTo>
                      <a:pt x="2996" y="1356"/>
                    </a:lnTo>
                    <a:lnTo>
                      <a:pt x="2793" y="1491"/>
                    </a:lnTo>
                    <a:lnTo>
                      <a:pt x="2576" y="1640"/>
                    </a:lnTo>
                    <a:lnTo>
                      <a:pt x="2386" y="1803"/>
                    </a:lnTo>
                    <a:lnTo>
                      <a:pt x="2183" y="1966"/>
                    </a:lnTo>
                    <a:lnTo>
                      <a:pt x="2007" y="2142"/>
                    </a:lnTo>
                    <a:lnTo>
                      <a:pt x="1830" y="2318"/>
                    </a:lnTo>
                    <a:lnTo>
                      <a:pt x="1668" y="2508"/>
                    </a:lnTo>
                    <a:lnTo>
                      <a:pt x="1505" y="2698"/>
                    </a:lnTo>
                    <a:lnTo>
                      <a:pt x="1356" y="2901"/>
                    </a:lnTo>
                    <a:lnTo>
                      <a:pt x="1220" y="3105"/>
                    </a:lnTo>
                    <a:lnTo>
                      <a:pt x="1098" y="3321"/>
                    </a:lnTo>
                    <a:lnTo>
                      <a:pt x="936" y="3660"/>
                    </a:lnTo>
                    <a:lnTo>
                      <a:pt x="786" y="3986"/>
                    </a:lnTo>
                    <a:lnTo>
                      <a:pt x="651" y="4338"/>
                    </a:lnTo>
                    <a:lnTo>
                      <a:pt x="542" y="4691"/>
                    </a:lnTo>
                    <a:lnTo>
                      <a:pt x="434" y="5043"/>
                    </a:lnTo>
                    <a:lnTo>
                      <a:pt x="353" y="5409"/>
                    </a:lnTo>
                    <a:lnTo>
                      <a:pt x="271" y="5775"/>
                    </a:lnTo>
                    <a:lnTo>
                      <a:pt x="204" y="6141"/>
                    </a:lnTo>
                    <a:lnTo>
                      <a:pt x="149" y="6521"/>
                    </a:lnTo>
                    <a:lnTo>
                      <a:pt x="109" y="6887"/>
                    </a:lnTo>
                    <a:lnTo>
                      <a:pt x="81" y="7266"/>
                    </a:lnTo>
                    <a:lnTo>
                      <a:pt x="54" y="7646"/>
                    </a:lnTo>
                    <a:lnTo>
                      <a:pt x="14" y="8392"/>
                    </a:lnTo>
                    <a:lnTo>
                      <a:pt x="0" y="9124"/>
                    </a:lnTo>
                    <a:lnTo>
                      <a:pt x="11903" y="13204"/>
                    </a:lnTo>
                    <a:lnTo>
                      <a:pt x="12066" y="13164"/>
                    </a:lnTo>
                    <a:lnTo>
                      <a:pt x="12228" y="13109"/>
                    </a:lnTo>
                    <a:lnTo>
                      <a:pt x="12391" y="13042"/>
                    </a:lnTo>
                    <a:lnTo>
                      <a:pt x="12540" y="12960"/>
                    </a:lnTo>
                    <a:lnTo>
                      <a:pt x="12689" y="12852"/>
                    </a:lnTo>
                    <a:lnTo>
                      <a:pt x="12825" y="12757"/>
                    </a:lnTo>
                    <a:lnTo>
                      <a:pt x="12960" y="12635"/>
                    </a:lnTo>
                    <a:lnTo>
                      <a:pt x="13096" y="12513"/>
                    </a:lnTo>
                    <a:lnTo>
                      <a:pt x="13340" y="12242"/>
                    </a:lnTo>
                    <a:lnTo>
                      <a:pt x="13584" y="11971"/>
                    </a:lnTo>
                    <a:lnTo>
                      <a:pt x="14031" y="11428"/>
                    </a:lnTo>
                    <a:lnTo>
                      <a:pt x="14316" y="11062"/>
                    </a:lnTo>
                    <a:lnTo>
                      <a:pt x="14587" y="10683"/>
                    </a:lnTo>
                    <a:lnTo>
                      <a:pt x="14845" y="10276"/>
                    </a:lnTo>
                    <a:lnTo>
                      <a:pt x="15062" y="9869"/>
                    </a:lnTo>
                    <a:lnTo>
                      <a:pt x="15265" y="9436"/>
                    </a:lnTo>
                    <a:lnTo>
                      <a:pt x="15428" y="9002"/>
                    </a:lnTo>
                    <a:lnTo>
                      <a:pt x="15577" y="8554"/>
                    </a:lnTo>
                    <a:lnTo>
                      <a:pt x="15631" y="8324"/>
                    </a:lnTo>
                    <a:lnTo>
                      <a:pt x="15685" y="8093"/>
                    </a:lnTo>
                    <a:lnTo>
                      <a:pt x="15726" y="7863"/>
                    </a:lnTo>
                    <a:lnTo>
                      <a:pt x="15767" y="7633"/>
                    </a:lnTo>
                    <a:lnTo>
                      <a:pt x="15794" y="7402"/>
                    </a:lnTo>
                    <a:lnTo>
                      <a:pt x="15807" y="7172"/>
                    </a:lnTo>
                    <a:lnTo>
                      <a:pt x="15807" y="6941"/>
                    </a:lnTo>
                    <a:lnTo>
                      <a:pt x="15807" y="6711"/>
                    </a:lnTo>
                    <a:lnTo>
                      <a:pt x="15794" y="6467"/>
                    </a:lnTo>
                    <a:lnTo>
                      <a:pt x="15780" y="6236"/>
                    </a:lnTo>
                    <a:lnTo>
                      <a:pt x="15753" y="6006"/>
                    </a:lnTo>
                    <a:lnTo>
                      <a:pt x="15712" y="5775"/>
                    </a:lnTo>
                    <a:lnTo>
                      <a:pt x="15658" y="5545"/>
                    </a:lnTo>
                    <a:lnTo>
                      <a:pt x="15590" y="5314"/>
                    </a:lnTo>
                    <a:lnTo>
                      <a:pt x="15523" y="5084"/>
                    </a:lnTo>
                    <a:lnTo>
                      <a:pt x="15441" y="4867"/>
                    </a:lnTo>
                    <a:lnTo>
                      <a:pt x="15346" y="4636"/>
                    </a:lnTo>
                    <a:lnTo>
                      <a:pt x="15238" y="4420"/>
                    </a:lnTo>
                    <a:lnTo>
                      <a:pt x="15102" y="4189"/>
                    </a:lnTo>
                    <a:lnTo>
                      <a:pt x="14967" y="3959"/>
                    </a:lnTo>
                    <a:lnTo>
                      <a:pt x="14818" y="3742"/>
                    </a:lnTo>
                    <a:lnTo>
                      <a:pt x="14669" y="3525"/>
                    </a:lnTo>
                    <a:lnTo>
                      <a:pt x="14506" y="3308"/>
                    </a:lnTo>
                    <a:lnTo>
                      <a:pt x="14330" y="3091"/>
                    </a:lnTo>
                    <a:lnTo>
                      <a:pt x="14153" y="2888"/>
                    </a:lnTo>
                    <a:lnTo>
                      <a:pt x="13977" y="2698"/>
                    </a:lnTo>
                    <a:lnTo>
                      <a:pt x="13787" y="2495"/>
                    </a:lnTo>
                    <a:lnTo>
                      <a:pt x="13584" y="2305"/>
                    </a:lnTo>
                    <a:lnTo>
                      <a:pt x="13381" y="2128"/>
                    </a:lnTo>
                    <a:lnTo>
                      <a:pt x="13177" y="1952"/>
                    </a:lnTo>
                    <a:lnTo>
                      <a:pt x="12960" y="1776"/>
                    </a:lnTo>
                    <a:lnTo>
                      <a:pt x="12744" y="1613"/>
                    </a:lnTo>
                    <a:lnTo>
                      <a:pt x="12513" y="1451"/>
                    </a:lnTo>
                    <a:lnTo>
                      <a:pt x="12283" y="1302"/>
                    </a:lnTo>
                    <a:lnTo>
                      <a:pt x="12052" y="1152"/>
                    </a:lnTo>
                    <a:lnTo>
                      <a:pt x="11808" y="1017"/>
                    </a:lnTo>
                    <a:lnTo>
                      <a:pt x="11564" y="895"/>
                    </a:lnTo>
                    <a:lnTo>
                      <a:pt x="11320" y="773"/>
                    </a:lnTo>
                    <a:lnTo>
                      <a:pt x="11063" y="651"/>
                    </a:lnTo>
                    <a:lnTo>
                      <a:pt x="10805" y="542"/>
                    </a:lnTo>
                    <a:lnTo>
                      <a:pt x="10561" y="447"/>
                    </a:lnTo>
                    <a:lnTo>
                      <a:pt x="10290" y="366"/>
                    </a:lnTo>
                    <a:lnTo>
                      <a:pt x="10032" y="285"/>
                    </a:lnTo>
                    <a:lnTo>
                      <a:pt x="9775" y="217"/>
                    </a:lnTo>
                    <a:lnTo>
                      <a:pt x="9503" y="149"/>
                    </a:lnTo>
                    <a:lnTo>
                      <a:pt x="9246" y="95"/>
                    </a:lnTo>
                    <a:lnTo>
                      <a:pt x="8975" y="54"/>
                    </a:lnTo>
                    <a:lnTo>
                      <a:pt x="8704" y="27"/>
                    </a:lnTo>
                    <a:lnTo>
                      <a:pt x="843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81"/>
              <p:cNvSpPr/>
              <p:nvPr/>
            </p:nvSpPr>
            <p:spPr>
              <a:xfrm>
                <a:off x="977286" y="1240564"/>
                <a:ext cx="546941" cy="648450"/>
              </a:xfrm>
              <a:custGeom>
                <a:rect b="b" l="l" r="r" t="t"/>
                <a:pathLst>
                  <a:path extrusionOk="0" h="28836" w="24322">
                    <a:moveTo>
                      <a:pt x="14018" y="0"/>
                    </a:moveTo>
                    <a:lnTo>
                      <a:pt x="13964" y="27"/>
                    </a:lnTo>
                    <a:lnTo>
                      <a:pt x="13585" y="827"/>
                    </a:lnTo>
                    <a:lnTo>
                      <a:pt x="13069" y="1885"/>
                    </a:lnTo>
                    <a:lnTo>
                      <a:pt x="12812" y="2305"/>
                    </a:lnTo>
                    <a:lnTo>
                      <a:pt x="12663" y="2522"/>
                    </a:lnTo>
                    <a:lnTo>
                      <a:pt x="12514" y="2725"/>
                    </a:lnTo>
                    <a:lnTo>
                      <a:pt x="12364" y="2915"/>
                    </a:lnTo>
                    <a:lnTo>
                      <a:pt x="12202" y="3118"/>
                    </a:lnTo>
                    <a:lnTo>
                      <a:pt x="12026" y="3295"/>
                    </a:lnTo>
                    <a:lnTo>
                      <a:pt x="11849" y="3484"/>
                    </a:lnTo>
                    <a:lnTo>
                      <a:pt x="11673" y="3647"/>
                    </a:lnTo>
                    <a:lnTo>
                      <a:pt x="11483" y="3810"/>
                    </a:lnTo>
                    <a:lnTo>
                      <a:pt x="11280" y="3959"/>
                    </a:lnTo>
                    <a:lnTo>
                      <a:pt x="11077" y="4094"/>
                    </a:lnTo>
                    <a:lnTo>
                      <a:pt x="10860" y="4230"/>
                    </a:lnTo>
                    <a:lnTo>
                      <a:pt x="10643" y="4338"/>
                    </a:lnTo>
                    <a:lnTo>
                      <a:pt x="10412" y="4447"/>
                    </a:lnTo>
                    <a:lnTo>
                      <a:pt x="10182" y="4528"/>
                    </a:lnTo>
                    <a:lnTo>
                      <a:pt x="9992" y="4596"/>
                    </a:lnTo>
                    <a:lnTo>
                      <a:pt x="9775" y="4650"/>
                    </a:lnTo>
                    <a:lnTo>
                      <a:pt x="9518" y="4704"/>
                    </a:lnTo>
                    <a:lnTo>
                      <a:pt x="9260" y="4759"/>
                    </a:lnTo>
                    <a:lnTo>
                      <a:pt x="9002" y="5382"/>
                    </a:lnTo>
                    <a:lnTo>
                      <a:pt x="8758" y="6019"/>
                    </a:lnTo>
                    <a:lnTo>
                      <a:pt x="8555" y="6670"/>
                    </a:lnTo>
                    <a:lnTo>
                      <a:pt x="8379" y="7334"/>
                    </a:lnTo>
                    <a:lnTo>
                      <a:pt x="8230" y="7999"/>
                    </a:lnTo>
                    <a:lnTo>
                      <a:pt x="8108" y="8677"/>
                    </a:lnTo>
                    <a:lnTo>
                      <a:pt x="8013" y="9341"/>
                    </a:lnTo>
                    <a:lnTo>
                      <a:pt x="7959" y="10032"/>
                    </a:lnTo>
                    <a:lnTo>
                      <a:pt x="7931" y="10710"/>
                    </a:lnTo>
                    <a:lnTo>
                      <a:pt x="7931" y="11388"/>
                    </a:lnTo>
                    <a:lnTo>
                      <a:pt x="7959" y="11727"/>
                    </a:lnTo>
                    <a:lnTo>
                      <a:pt x="7972" y="12052"/>
                    </a:lnTo>
                    <a:lnTo>
                      <a:pt x="8013" y="12391"/>
                    </a:lnTo>
                    <a:lnTo>
                      <a:pt x="8040" y="12730"/>
                    </a:lnTo>
                    <a:lnTo>
                      <a:pt x="8094" y="13055"/>
                    </a:lnTo>
                    <a:lnTo>
                      <a:pt x="8148" y="13381"/>
                    </a:lnTo>
                    <a:lnTo>
                      <a:pt x="8216" y="13706"/>
                    </a:lnTo>
                    <a:lnTo>
                      <a:pt x="8284" y="14031"/>
                    </a:lnTo>
                    <a:lnTo>
                      <a:pt x="8365" y="14357"/>
                    </a:lnTo>
                    <a:lnTo>
                      <a:pt x="8460" y="14669"/>
                    </a:lnTo>
                    <a:lnTo>
                      <a:pt x="8555" y="14994"/>
                    </a:lnTo>
                    <a:lnTo>
                      <a:pt x="8663" y="15306"/>
                    </a:lnTo>
                    <a:lnTo>
                      <a:pt x="8216" y="15984"/>
                    </a:lnTo>
                    <a:lnTo>
                      <a:pt x="7742" y="16661"/>
                    </a:lnTo>
                    <a:lnTo>
                      <a:pt x="7254" y="17326"/>
                    </a:lnTo>
                    <a:lnTo>
                      <a:pt x="6766" y="17963"/>
                    </a:lnTo>
                    <a:lnTo>
                      <a:pt x="6508" y="18261"/>
                    </a:lnTo>
                    <a:lnTo>
                      <a:pt x="6237" y="18559"/>
                    </a:lnTo>
                    <a:lnTo>
                      <a:pt x="5939" y="18871"/>
                    </a:lnTo>
                    <a:lnTo>
                      <a:pt x="5627" y="19169"/>
                    </a:lnTo>
                    <a:lnTo>
                      <a:pt x="5288" y="19468"/>
                    </a:lnTo>
                    <a:lnTo>
                      <a:pt x="4935" y="19766"/>
                    </a:lnTo>
                    <a:lnTo>
                      <a:pt x="4569" y="20051"/>
                    </a:lnTo>
                    <a:lnTo>
                      <a:pt x="4190" y="20308"/>
                    </a:lnTo>
                    <a:lnTo>
                      <a:pt x="3810" y="20566"/>
                    </a:lnTo>
                    <a:lnTo>
                      <a:pt x="3403" y="20796"/>
                    </a:lnTo>
                    <a:lnTo>
                      <a:pt x="3010" y="21013"/>
                    </a:lnTo>
                    <a:lnTo>
                      <a:pt x="2604" y="21189"/>
                    </a:lnTo>
                    <a:lnTo>
                      <a:pt x="2183" y="21352"/>
                    </a:lnTo>
                    <a:lnTo>
                      <a:pt x="1980" y="21420"/>
                    </a:lnTo>
                    <a:lnTo>
                      <a:pt x="1777" y="21474"/>
                    </a:lnTo>
                    <a:lnTo>
                      <a:pt x="1573" y="21515"/>
                    </a:lnTo>
                    <a:lnTo>
                      <a:pt x="1370" y="21555"/>
                    </a:lnTo>
                    <a:lnTo>
                      <a:pt x="1167" y="21583"/>
                    </a:lnTo>
                    <a:lnTo>
                      <a:pt x="963" y="21610"/>
                    </a:lnTo>
                    <a:lnTo>
                      <a:pt x="1" y="25026"/>
                    </a:lnTo>
                    <a:lnTo>
                      <a:pt x="82" y="25162"/>
                    </a:lnTo>
                    <a:lnTo>
                      <a:pt x="163" y="25297"/>
                    </a:lnTo>
                    <a:lnTo>
                      <a:pt x="272" y="25433"/>
                    </a:lnTo>
                    <a:lnTo>
                      <a:pt x="380" y="25568"/>
                    </a:lnTo>
                    <a:lnTo>
                      <a:pt x="638" y="25839"/>
                    </a:lnTo>
                    <a:lnTo>
                      <a:pt x="923" y="26083"/>
                    </a:lnTo>
                    <a:lnTo>
                      <a:pt x="1234" y="26327"/>
                    </a:lnTo>
                    <a:lnTo>
                      <a:pt x="1573" y="26571"/>
                    </a:lnTo>
                    <a:lnTo>
                      <a:pt x="1926" y="26788"/>
                    </a:lnTo>
                    <a:lnTo>
                      <a:pt x="2292" y="26992"/>
                    </a:lnTo>
                    <a:lnTo>
                      <a:pt x="2671" y="27195"/>
                    </a:lnTo>
                    <a:lnTo>
                      <a:pt x="3051" y="27371"/>
                    </a:lnTo>
                    <a:lnTo>
                      <a:pt x="3431" y="27534"/>
                    </a:lnTo>
                    <a:lnTo>
                      <a:pt x="3810" y="27683"/>
                    </a:lnTo>
                    <a:lnTo>
                      <a:pt x="4176" y="27805"/>
                    </a:lnTo>
                    <a:lnTo>
                      <a:pt x="4542" y="27914"/>
                    </a:lnTo>
                    <a:lnTo>
                      <a:pt x="4881" y="28008"/>
                    </a:lnTo>
                    <a:lnTo>
                      <a:pt x="5193" y="28076"/>
                    </a:lnTo>
                    <a:lnTo>
                      <a:pt x="5884" y="28198"/>
                    </a:lnTo>
                    <a:lnTo>
                      <a:pt x="6549" y="28334"/>
                    </a:lnTo>
                    <a:lnTo>
                      <a:pt x="7199" y="28483"/>
                    </a:lnTo>
                    <a:lnTo>
                      <a:pt x="7850" y="28618"/>
                    </a:lnTo>
                    <a:lnTo>
                      <a:pt x="8501" y="28727"/>
                    </a:lnTo>
                    <a:lnTo>
                      <a:pt x="8826" y="28768"/>
                    </a:lnTo>
                    <a:lnTo>
                      <a:pt x="9165" y="28808"/>
                    </a:lnTo>
                    <a:lnTo>
                      <a:pt x="9504" y="28835"/>
                    </a:lnTo>
                    <a:lnTo>
                      <a:pt x="10195" y="28835"/>
                    </a:lnTo>
                    <a:lnTo>
                      <a:pt x="10548" y="28822"/>
                    </a:lnTo>
                    <a:lnTo>
                      <a:pt x="11022" y="28768"/>
                    </a:lnTo>
                    <a:lnTo>
                      <a:pt x="11551" y="28700"/>
                    </a:lnTo>
                    <a:lnTo>
                      <a:pt x="12134" y="28618"/>
                    </a:lnTo>
                    <a:lnTo>
                      <a:pt x="12758" y="28496"/>
                    </a:lnTo>
                    <a:lnTo>
                      <a:pt x="13395" y="28374"/>
                    </a:lnTo>
                    <a:lnTo>
                      <a:pt x="14059" y="28212"/>
                    </a:lnTo>
                    <a:lnTo>
                      <a:pt x="14737" y="28022"/>
                    </a:lnTo>
                    <a:lnTo>
                      <a:pt x="15062" y="27927"/>
                    </a:lnTo>
                    <a:lnTo>
                      <a:pt x="15388" y="27819"/>
                    </a:lnTo>
                    <a:lnTo>
                      <a:pt x="15713" y="27697"/>
                    </a:lnTo>
                    <a:lnTo>
                      <a:pt x="16038" y="27561"/>
                    </a:lnTo>
                    <a:lnTo>
                      <a:pt x="16337" y="27426"/>
                    </a:lnTo>
                    <a:lnTo>
                      <a:pt x="16635" y="27290"/>
                    </a:lnTo>
                    <a:lnTo>
                      <a:pt x="16933" y="27141"/>
                    </a:lnTo>
                    <a:lnTo>
                      <a:pt x="17204" y="26978"/>
                    </a:lnTo>
                    <a:lnTo>
                      <a:pt x="17462" y="26802"/>
                    </a:lnTo>
                    <a:lnTo>
                      <a:pt x="17719" y="26626"/>
                    </a:lnTo>
                    <a:lnTo>
                      <a:pt x="17936" y="26436"/>
                    </a:lnTo>
                    <a:lnTo>
                      <a:pt x="18153" y="26233"/>
                    </a:lnTo>
                    <a:lnTo>
                      <a:pt x="18343" y="26016"/>
                    </a:lnTo>
                    <a:lnTo>
                      <a:pt x="18519" y="25799"/>
                    </a:lnTo>
                    <a:lnTo>
                      <a:pt x="18668" y="25568"/>
                    </a:lnTo>
                    <a:lnTo>
                      <a:pt x="18790" y="25324"/>
                    </a:lnTo>
                    <a:lnTo>
                      <a:pt x="18885" y="25067"/>
                    </a:lnTo>
                    <a:lnTo>
                      <a:pt x="18953" y="24795"/>
                    </a:lnTo>
                    <a:lnTo>
                      <a:pt x="18614" y="24606"/>
                    </a:lnTo>
                    <a:lnTo>
                      <a:pt x="18235" y="24416"/>
                    </a:lnTo>
                    <a:lnTo>
                      <a:pt x="17408" y="23982"/>
                    </a:lnTo>
                    <a:lnTo>
                      <a:pt x="16540" y="23521"/>
                    </a:lnTo>
                    <a:lnTo>
                      <a:pt x="16106" y="23277"/>
                    </a:lnTo>
                    <a:lnTo>
                      <a:pt x="15672" y="23020"/>
                    </a:lnTo>
                    <a:lnTo>
                      <a:pt x="15266" y="22748"/>
                    </a:lnTo>
                    <a:lnTo>
                      <a:pt x="14873" y="22477"/>
                    </a:lnTo>
                    <a:lnTo>
                      <a:pt x="14683" y="22328"/>
                    </a:lnTo>
                    <a:lnTo>
                      <a:pt x="14520" y="22179"/>
                    </a:lnTo>
                    <a:lnTo>
                      <a:pt x="14344" y="22030"/>
                    </a:lnTo>
                    <a:lnTo>
                      <a:pt x="14195" y="21867"/>
                    </a:lnTo>
                    <a:lnTo>
                      <a:pt x="14059" y="21705"/>
                    </a:lnTo>
                    <a:lnTo>
                      <a:pt x="13924" y="21542"/>
                    </a:lnTo>
                    <a:lnTo>
                      <a:pt x="13802" y="21379"/>
                    </a:lnTo>
                    <a:lnTo>
                      <a:pt x="13707" y="21217"/>
                    </a:lnTo>
                    <a:lnTo>
                      <a:pt x="13612" y="21040"/>
                    </a:lnTo>
                    <a:lnTo>
                      <a:pt x="13544" y="20864"/>
                    </a:lnTo>
                    <a:lnTo>
                      <a:pt x="13490" y="20674"/>
                    </a:lnTo>
                    <a:lnTo>
                      <a:pt x="13449" y="20484"/>
                    </a:lnTo>
                    <a:lnTo>
                      <a:pt x="13422" y="20213"/>
                    </a:lnTo>
                    <a:lnTo>
                      <a:pt x="13408" y="19929"/>
                    </a:lnTo>
                    <a:lnTo>
                      <a:pt x="13422" y="19630"/>
                    </a:lnTo>
                    <a:lnTo>
                      <a:pt x="13435" y="19332"/>
                    </a:lnTo>
                    <a:lnTo>
                      <a:pt x="13476" y="19034"/>
                    </a:lnTo>
                    <a:lnTo>
                      <a:pt x="13530" y="18736"/>
                    </a:lnTo>
                    <a:lnTo>
                      <a:pt x="13598" y="18437"/>
                    </a:lnTo>
                    <a:lnTo>
                      <a:pt x="13680" y="18139"/>
                    </a:lnTo>
                    <a:lnTo>
                      <a:pt x="14073" y="18058"/>
                    </a:lnTo>
                    <a:lnTo>
                      <a:pt x="14466" y="17976"/>
                    </a:lnTo>
                    <a:lnTo>
                      <a:pt x="14873" y="17868"/>
                    </a:lnTo>
                    <a:lnTo>
                      <a:pt x="15266" y="17760"/>
                    </a:lnTo>
                    <a:lnTo>
                      <a:pt x="16052" y="17516"/>
                    </a:lnTo>
                    <a:lnTo>
                      <a:pt x="16784" y="17258"/>
                    </a:lnTo>
                    <a:lnTo>
                      <a:pt x="17069" y="17150"/>
                    </a:lnTo>
                    <a:lnTo>
                      <a:pt x="17326" y="17027"/>
                    </a:lnTo>
                    <a:lnTo>
                      <a:pt x="17570" y="16905"/>
                    </a:lnTo>
                    <a:lnTo>
                      <a:pt x="17787" y="16756"/>
                    </a:lnTo>
                    <a:lnTo>
                      <a:pt x="18004" y="16607"/>
                    </a:lnTo>
                    <a:lnTo>
                      <a:pt x="18207" y="16445"/>
                    </a:lnTo>
                    <a:lnTo>
                      <a:pt x="18397" y="16268"/>
                    </a:lnTo>
                    <a:lnTo>
                      <a:pt x="18587" y="16079"/>
                    </a:lnTo>
                    <a:lnTo>
                      <a:pt x="18763" y="15889"/>
                    </a:lnTo>
                    <a:lnTo>
                      <a:pt x="18926" y="15685"/>
                    </a:lnTo>
                    <a:lnTo>
                      <a:pt x="19075" y="15482"/>
                    </a:lnTo>
                    <a:lnTo>
                      <a:pt x="19238" y="15265"/>
                    </a:lnTo>
                    <a:lnTo>
                      <a:pt x="19522" y="14804"/>
                    </a:lnTo>
                    <a:lnTo>
                      <a:pt x="19794" y="14316"/>
                    </a:lnTo>
                    <a:lnTo>
                      <a:pt x="20336" y="13272"/>
                    </a:lnTo>
                    <a:lnTo>
                      <a:pt x="20621" y="12757"/>
                    </a:lnTo>
                    <a:lnTo>
                      <a:pt x="20905" y="12242"/>
                    </a:lnTo>
                    <a:lnTo>
                      <a:pt x="21204" y="11727"/>
                    </a:lnTo>
                    <a:lnTo>
                      <a:pt x="21515" y="11239"/>
                    </a:lnTo>
                    <a:lnTo>
                      <a:pt x="21841" y="10751"/>
                    </a:lnTo>
                    <a:lnTo>
                      <a:pt x="22193" y="10290"/>
                    </a:lnTo>
                    <a:lnTo>
                      <a:pt x="22519" y="9856"/>
                    </a:lnTo>
                    <a:lnTo>
                      <a:pt x="22830" y="9422"/>
                    </a:lnTo>
                    <a:lnTo>
                      <a:pt x="23101" y="8988"/>
                    </a:lnTo>
                    <a:lnTo>
                      <a:pt x="23359" y="8555"/>
                    </a:lnTo>
                    <a:lnTo>
                      <a:pt x="23590" y="8107"/>
                    </a:lnTo>
                    <a:lnTo>
                      <a:pt x="23698" y="7877"/>
                    </a:lnTo>
                    <a:lnTo>
                      <a:pt x="23793" y="7646"/>
                    </a:lnTo>
                    <a:lnTo>
                      <a:pt x="23888" y="7402"/>
                    </a:lnTo>
                    <a:lnTo>
                      <a:pt x="23969" y="7158"/>
                    </a:lnTo>
                    <a:lnTo>
                      <a:pt x="24050" y="6901"/>
                    </a:lnTo>
                    <a:lnTo>
                      <a:pt x="24118" y="6629"/>
                    </a:lnTo>
                    <a:lnTo>
                      <a:pt x="24172" y="6372"/>
                    </a:lnTo>
                    <a:lnTo>
                      <a:pt x="24227" y="6114"/>
                    </a:lnTo>
                    <a:lnTo>
                      <a:pt x="24267" y="5857"/>
                    </a:lnTo>
                    <a:lnTo>
                      <a:pt x="24294" y="5599"/>
                    </a:lnTo>
                    <a:lnTo>
                      <a:pt x="24322" y="5342"/>
                    </a:lnTo>
                    <a:lnTo>
                      <a:pt x="24322" y="5084"/>
                    </a:lnTo>
                    <a:lnTo>
                      <a:pt x="24322" y="4826"/>
                    </a:lnTo>
                    <a:lnTo>
                      <a:pt x="24322" y="4569"/>
                    </a:lnTo>
                    <a:lnTo>
                      <a:pt x="23739" y="4067"/>
                    </a:lnTo>
                    <a:lnTo>
                      <a:pt x="23142" y="3593"/>
                    </a:lnTo>
                    <a:lnTo>
                      <a:pt x="22532" y="3118"/>
                    </a:lnTo>
                    <a:lnTo>
                      <a:pt x="21908" y="2684"/>
                    </a:lnTo>
                    <a:lnTo>
                      <a:pt x="21583" y="2468"/>
                    </a:lnTo>
                    <a:lnTo>
                      <a:pt x="21271" y="2264"/>
                    </a:lnTo>
                    <a:lnTo>
                      <a:pt x="20946" y="2074"/>
                    </a:lnTo>
                    <a:lnTo>
                      <a:pt x="20607" y="1898"/>
                    </a:lnTo>
                    <a:lnTo>
                      <a:pt x="20282" y="1722"/>
                    </a:lnTo>
                    <a:lnTo>
                      <a:pt x="19943" y="1559"/>
                    </a:lnTo>
                    <a:lnTo>
                      <a:pt x="19604" y="1424"/>
                    </a:lnTo>
                    <a:lnTo>
                      <a:pt x="19251" y="1288"/>
                    </a:lnTo>
                    <a:lnTo>
                      <a:pt x="18736" y="1098"/>
                    </a:lnTo>
                    <a:lnTo>
                      <a:pt x="18018" y="881"/>
                    </a:lnTo>
                    <a:lnTo>
                      <a:pt x="17204" y="637"/>
                    </a:lnTo>
                    <a:lnTo>
                      <a:pt x="16337" y="407"/>
                    </a:lnTo>
                    <a:lnTo>
                      <a:pt x="15510" y="204"/>
                    </a:lnTo>
                    <a:lnTo>
                      <a:pt x="15130" y="122"/>
                    </a:lnTo>
                    <a:lnTo>
                      <a:pt x="14791" y="68"/>
                    </a:lnTo>
                    <a:lnTo>
                      <a:pt x="14493" y="14"/>
                    </a:lnTo>
                    <a:lnTo>
                      <a:pt x="14249" y="0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81"/>
              <p:cNvSpPr/>
              <p:nvPr/>
            </p:nvSpPr>
            <p:spPr>
              <a:xfrm>
                <a:off x="1104722" y="1317066"/>
                <a:ext cx="90872" cy="157030"/>
              </a:xfrm>
              <a:custGeom>
                <a:rect b="b" l="l" r="r" t="t"/>
                <a:pathLst>
                  <a:path extrusionOk="0" h="6983" w="4041">
                    <a:moveTo>
                      <a:pt x="2048" y="1"/>
                    </a:moveTo>
                    <a:lnTo>
                      <a:pt x="1912" y="15"/>
                    </a:lnTo>
                    <a:lnTo>
                      <a:pt x="1763" y="28"/>
                    </a:lnTo>
                    <a:lnTo>
                      <a:pt x="1559" y="82"/>
                    </a:lnTo>
                    <a:lnTo>
                      <a:pt x="1383" y="164"/>
                    </a:lnTo>
                    <a:lnTo>
                      <a:pt x="1207" y="259"/>
                    </a:lnTo>
                    <a:lnTo>
                      <a:pt x="1044" y="381"/>
                    </a:lnTo>
                    <a:lnTo>
                      <a:pt x="909" y="516"/>
                    </a:lnTo>
                    <a:lnTo>
                      <a:pt x="773" y="679"/>
                    </a:lnTo>
                    <a:lnTo>
                      <a:pt x="651" y="842"/>
                    </a:lnTo>
                    <a:lnTo>
                      <a:pt x="543" y="1031"/>
                    </a:lnTo>
                    <a:lnTo>
                      <a:pt x="448" y="1221"/>
                    </a:lnTo>
                    <a:lnTo>
                      <a:pt x="353" y="1411"/>
                    </a:lnTo>
                    <a:lnTo>
                      <a:pt x="285" y="1614"/>
                    </a:lnTo>
                    <a:lnTo>
                      <a:pt x="217" y="1804"/>
                    </a:lnTo>
                    <a:lnTo>
                      <a:pt x="163" y="2007"/>
                    </a:lnTo>
                    <a:lnTo>
                      <a:pt x="122" y="2197"/>
                    </a:lnTo>
                    <a:lnTo>
                      <a:pt x="82" y="2387"/>
                    </a:lnTo>
                    <a:lnTo>
                      <a:pt x="55" y="2563"/>
                    </a:lnTo>
                    <a:lnTo>
                      <a:pt x="28" y="2956"/>
                    </a:lnTo>
                    <a:lnTo>
                      <a:pt x="0" y="3349"/>
                    </a:lnTo>
                    <a:lnTo>
                      <a:pt x="0" y="3770"/>
                    </a:lnTo>
                    <a:lnTo>
                      <a:pt x="28" y="4176"/>
                    </a:lnTo>
                    <a:lnTo>
                      <a:pt x="55" y="4380"/>
                    </a:lnTo>
                    <a:lnTo>
                      <a:pt x="95" y="4583"/>
                    </a:lnTo>
                    <a:lnTo>
                      <a:pt x="136" y="4787"/>
                    </a:lnTo>
                    <a:lnTo>
                      <a:pt x="177" y="4990"/>
                    </a:lnTo>
                    <a:lnTo>
                      <a:pt x="231" y="5180"/>
                    </a:lnTo>
                    <a:lnTo>
                      <a:pt x="312" y="5369"/>
                    </a:lnTo>
                    <a:lnTo>
                      <a:pt x="380" y="5546"/>
                    </a:lnTo>
                    <a:lnTo>
                      <a:pt x="475" y="5722"/>
                    </a:lnTo>
                    <a:lnTo>
                      <a:pt x="597" y="5925"/>
                    </a:lnTo>
                    <a:lnTo>
                      <a:pt x="760" y="6115"/>
                    </a:lnTo>
                    <a:lnTo>
                      <a:pt x="922" y="6305"/>
                    </a:lnTo>
                    <a:lnTo>
                      <a:pt x="1112" y="6468"/>
                    </a:lnTo>
                    <a:lnTo>
                      <a:pt x="1315" y="6617"/>
                    </a:lnTo>
                    <a:lnTo>
                      <a:pt x="1532" y="6752"/>
                    </a:lnTo>
                    <a:lnTo>
                      <a:pt x="1763" y="6847"/>
                    </a:lnTo>
                    <a:lnTo>
                      <a:pt x="1993" y="6928"/>
                    </a:lnTo>
                    <a:lnTo>
                      <a:pt x="2210" y="6969"/>
                    </a:lnTo>
                    <a:lnTo>
                      <a:pt x="2441" y="6983"/>
                    </a:lnTo>
                    <a:lnTo>
                      <a:pt x="2671" y="6983"/>
                    </a:lnTo>
                    <a:lnTo>
                      <a:pt x="2793" y="6969"/>
                    </a:lnTo>
                    <a:lnTo>
                      <a:pt x="2902" y="6942"/>
                    </a:lnTo>
                    <a:lnTo>
                      <a:pt x="3078" y="6888"/>
                    </a:lnTo>
                    <a:lnTo>
                      <a:pt x="3335" y="6766"/>
                    </a:lnTo>
                    <a:lnTo>
                      <a:pt x="3457" y="6698"/>
                    </a:lnTo>
                    <a:lnTo>
                      <a:pt x="3566" y="6630"/>
                    </a:lnTo>
                    <a:lnTo>
                      <a:pt x="3647" y="6549"/>
                    </a:lnTo>
                    <a:lnTo>
                      <a:pt x="3674" y="6522"/>
                    </a:lnTo>
                    <a:lnTo>
                      <a:pt x="3674" y="6481"/>
                    </a:lnTo>
                    <a:lnTo>
                      <a:pt x="4040" y="2956"/>
                    </a:lnTo>
                    <a:lnTo>
                      <a:pt x="4027" y="2712"/>
                    </a:lnTo>
                    <a:lnTo>
                      <a:pt x="4013" y="2455"/>
                    </a:lnTo>
                    <a:lnTo>
                      <a:pt x="3973" y="2184"/>
                    </a:lnTo>
                    <a:lnTo>
                      <a:pt x="3905" y="1912"/>
                    </a:lnTo>
                    <a:lnTo>
                      <a:pt x="3837" y="1641"/>
                    </a:lnTo>
                    <a:lnTo>
                      <a:pt x="3742" y="1384"/>
                    </a:lnTo>
                    <a:lnTo>
                      <a:pt x="3634" y="1126"/>
                    </a:lnTo>
                    <a:lnTo>
                      <a:pt x="3498" y="896"/>
                    </a:lnTo>
                    <a:lnTo>
                      <a:pt x="3349" y="679"/>
                    </a:lnTo>
                    <a:lnTo>
                      <a:pt x="3186" y="475"/>
                    </a:lnTo>
                    <a:lnTo>
                      <a:pt x="3091" y="394"/>
                    </a:lnTo>
                    <a:lnTo>
                      <a:pt x="2996" y="313"/>
                    </a:lnTo>
                    <a:lnTo>
                      <a:pt x="2902" y="245"/>
                    </a:lnTo>
                    <a:lnTo>
                      <a:pt x="2793" y="177"/>
                    </a:lnTo>
                    <a:lnTo>
                      <a:pt x="2685" y="123"/>
                    </a:lnTo>
                    <a:lnTo>
                      <a:pt x="2563" y="69"/>
                    </a:lnTo>
                    <a:lnTo>
                      <a:pt x="2441" y="42"/>
                    </a:lnTo>
                    <a:lnTo>
                      <a:pt x="2319" y="15"/>
                    </a:lnTo>
                    <a:lnTo>
                      <a:pt x="2183" y="1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81"/>
              <p:cNvSpPr/>
              <p:nvPr/>
            </p:nvSpPr>
            <p:spPr>
              <a:xfrm>
                <a:off x="1212031" y="1539623"/>
                <a:ext cx="84778" cy="54285"/>
              </a:xfrm>
              <a:custGeom>
                <a:rect b="b" l="l" r="r" t="t"/>
                <a:pathLst>
                  <a:path extrusionOk="0" h="2414" w="3770">
                    <a:moveTo>
                      <a:pt x="0" y="0"/>
                    </a:moveTo>
                    <a:lnTo>
                      <a:pt x="28" y="150"/>
                    </a:lnTo>
                    <a:lnTo>
                      <a:pt x="55" y="312"/>
                    </a:lnTo>
                    <a:lnTo>
                      <a:pt x="82" y="461"/>
                    </a:lnTo>
                    <a:lnTo>
                      <a:pt x="136" y="610"/>
                    </a:lnTo>
                    <a:lnTo>
                      <a:pt x="190" y="760"/>
                    </a:lnTo>
                    <a:lnTo>
                      <a:pt x="258" y="895"/>
                    </a:lnTo>
                    <a:lnTo>
                      <a:pt x="339" y="1031"/>
                    </a:lnTo>
                    <a:lnTo>
                      <a:pt x="421" y="1166"/>
                    </a:lnTo>
                    <a:lnTo>
                      <a:pt x="516" y="1302"/>
                    </a:lnTo>
                    <a:lnTo>
                      <a:pt x="610" y="1424"/>
                    </a:lnTo>
                    <a:lnTo>
                      <a:pt x="719" y="1546"/>
                    </a:lnTo>
                    <a:lnTo>
                      <a:pt x="841" y="1654"/>
                    </a:lnTo>
                    <a:lnTo>
                      <a:pt x="949" y="1763"/>
                    </a:lnTo>
                    <a:lnTo>
                      <a:pt x="1085" y="1871"/>
                    </a:lnTo>
                    <a:lnTo>
                      <a:pt x="1207" y="1966"/>
                    </a:lnTo>
                    <a:lnTo>
                      <a:pt x="1343" y="2047"/>
                    </a:lnTo>
                    <a:lnTo>
                      <a:pt x="1492" y="2129"/>
                    </a:lnTo>
                    <a:lnTo>
                      <a:pt x="1627" y="2197"/>
                    </a:lnTo>
                    <a:lnTo>
                      <a:pt x="1776" y="2264"/>
                    </a:lnTo>
                    <a:lnTo>
                      <a:pt x="1939" y="2319"/>
                    </a:lnTo>
                    <a:lnTo>
                      <a:pt x="2088" y="2359"/>
                    </a:lnTo>
                    <a:lnTo>
                      <a:pt x="2251" y="2386"/>
                    </a:lnTo>
                    <a:lnTo>
                      <a:pt x="2414" y="2413"/>
                    </a:lnTo>
                    <a:lnTo>
                      <a:pt x="2739" y="2413"/>
                    </a:lnTo>
                    <a:lnTo>
                      <a:pt x="2902" y="2400"/>
                    </a:lnTo>
                    <a:lnTo>
                      <a:pt x="3064" y="2373"/>
                    </a:lnTo>
                    <a:lnTo>
                      <a:pt x="3213" y="2332"/>
                    </a:lnTo>
                    <a:lnTo>
                      <a:pt x="3363" y="2278"/>
                    </a:lnTo>
                    <a:lnTo>
                      <a:pt x="3512" y="2210"/>
                    </a:lnTo>
                    <a:lnTo>
                      <a:pt x="3647" y="2129"/>
                    </a:lnTo>
                    <a:lnTo>
                      <a:pt x="3769" y="2034"/>
                    </a:lnTo>
                    <a:lnTo>
                      <a:pt x="3471" y="2088"/>
                    </a:lnTo>
                    <a:lnTo>
                      <a:pt x="3173" y="2102"/>
                    </a:lnTo>
                    <a:lnTo>
                      <a:pt x="2888" y="2088"/>
                    </a:lnTo>
                    <a:lnTo>
                      <a:pt x="2617" y="2061"/>
                    </a:lnTo>
                    <a:lnTo>
                      <a:pt x="2346" y="1993"/>
                    </a:lnTo>
                    <a:lnTo>
                      <a:pt x="2075" y="1898"/>
                    </a:lnTo>
                    <a:lnTo>
                      <a:pt x="1831" y="1790"/>
                    </a:lnTo>
                    <a:lnTo>
                      <a:pt x="1587" y="1654"/>
                    </a:lnTo>
                    <a:lnTo>
                      <a:pt x="1343" y="1505"/>
                    </a:lnTo>
                    <a:lnTo>
                      <a:pt x="1126" y="1329"/>
                    </a:lnTo>
                    <a:lnTo>
                      <a:pt x="909" y="1153"/>
                    </a:lnTo>
                    <a:lnTo>
                      <a:pt x="705" y="949"/>
                    </a:lnTo>
                    <a:lnTo>
                      <a:pt x="516" y="732"/>
                    </a:lnTo>
                    <a:lnTo>
                      <a:pt x="339" y="502"/>
                    </a:lnTo>
                    <a:lnTo>
                      <a:pt x="163" y="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81"/>
              <p:cNvSpPr/>
              <p:nvPr/>
            </p:nvSpPr>
            <p:spPr>
              <a:xfrm>
                <a:off x="1276052" y="1417067"/>
                <a:ext cx="88129" cy="130495"/>
              </a:xfrm>
              <a:custGeom>
                <a:rect b="b" l="l" r="r" t="t"/>
                <a:pathLst>
                  <a:path extrusionOk="0" h="5803" w="3919">
                    <a:moveTo>
                      <a:pt x="3918" y="1"/>
                    </a:moveTo>
                    <a:lnTo>
                      <a:pt x="3850" y="109"/>
                    </a:lnTo>
                    <a:lnTo>
                      <a:pt x="3783" y="217"/>
                    </a:lnTo>
                    <a:lnTo>
                      <a:pt x="3661" y="448"/>
                    </a:lnTo>
                    <a:lnTo>
                      <a:pt x="3552" y="692"/>
                    </a:lnTo>
                    <a:lnTo>
                      <a:pt x="3471" y="936"/>
                    </a:lnTo>
                    <a:lnTo>
                      <a:pt x="3403" y="1194"/>
                    </a:lnTo>
                    <a:lnTo>
                      <a:pt x="3349" y="1451"/>
                    </a:lnTo>
                    <a:lnTo>
                      <a:pt x="3308" y="1709"/>
                    </a:lnTo>
                    <a:lnTo>
                      <a:pt x="3268" y="1966"/>
                    </a:lnTo>
                    <a:lnTo>
                      <a:pt x="3213" y="2468"/>
                    </a:lnTo>
                    <a:lnTo>
                      <a:pt x="3173" y="2983"/>
                    </a:lnTo>
                    <a:lnTo>
                      <a:pt x="3132" y="3485"/>
                    </a:lnTo>
                    <a:lnTo>
                      <a:pt x="3105" y="3729"/>
                    </a:lnTo>
                    <a:lnTo>
                      <a:pt x="3051" y="3959"/>
                    </a:lnTo>
                    <a:lnTo>
                      <a:pt x="2996" y="4176"/>
                    </a:lnTo>
                    <a:lnTo>
                      <a:pt x="2902" y="4393"/>
                    </a:lnTo>
                    <a:lnTo>
                      <a:pt x="2793" y="4583"/>
                    </a:lnTo>
                    <a:lnTo>
                      <a:pt x="2657" y="4773"/>
                    </a:lnTo>
                    <a:lnTo>
                      <a:pt x="2508" y="4935"/>
                    </a:lnTo>
                    <a:lnTo>
                      <a:pt x="2332" y="5084"/>
                    </a:lnTo>
                    <a:lnTo>
                      <a:pt x="2142" y="5220"/>
                    </a:lnTo>
                    <a:lnTo>
                      <a:pt x="1925" y="5328"/>
                    </a:lnTo>
                    <a:lnTo>
                      <a:pt x="1709" y="5423"/>
                    </a:lnTo>
                    <a:lnTo>
                      <a:pt x="1478" y="5491"/>
                    </a:lnTo>
                    <a:lnTo>
                      <a:pt x="1248" y="5545"/>
                    </a:lnTo>
                    <a:lnTo>
                      <a:pt x="1004" y="5572"/>
                    </a:lnTo>
                    <a:lnTo>
                      <a:pt x="502" y="5572"/>
                    </a:lnTo>
                    <a:lnTo>
                      <a:pt x="258" y="5532"/>
                    </a:lnTo>
                    <a:lnTo>
                      <a:pt x="0" y="5491"/>
                    </a:lnTo>
                    <a:lnTo>
                      <a:pt x="231" y="5600"/>
                    </a:lnTo>
                    <a:lnTo>
                      <a:pt x="475" y="5694"/>
                    </a:lnTo>
                    <a:lnTo>
                      <a:pt x="732" y="5762"/>
                    </a:lnTo>
                    <a:lnTo>
                      <a:pt x="1004" y="5789"/>
                    </a:lnTo>
                    <a:lnTo>
                      <a:pt x="1261" y="5803"/>
                    </a:lnTo>
                    <a:lnTo>
                      <a:pt x="1532" y="5789"/>
                    </a:lnTo>
                    <a:lnTo>
                      <a:pt x="1803" y="5735"/>
                    </a:lnTo>
                    <a:lnTo>
                      <a:pt x="2061" y="5667"/>
                    </a:lnTo>
                    <a:lnTo>
                      <a:pt x="2197" y="5613"/>
                    </a:lnTo>
                    <a:lnTo>
                      <a:pt x="2319" y="5559"/>
                    </a:lnTo>
                    <a:lnTo>
                      <a:pt x="2441" y="5491"/>
                    </a:lnTo>
                    <a:lnTo>
                      <a:pt x="2563" y="5423"/>
                    </a:lnTo>
                    <a:lnTo>
                      <a:pt x="2671" y="5342"/>
                    </a:lnTo>
                    <a:lnTo>
                      <a:pt x="2793" y="5247"/>
                    </a:lnTo>
                    <a:lnTo>
                      <a:pt x="2888" y="5152"/>
                    </a:lnTo>
                    <a:lnTo>
                      <a:pt x="2983" y="5057"/>
                    </a:lnTo>
                    <a:lnTo>
                      <a:pt x="3078" y="4949"/>
                    </a:lnTo>
                    <a:lnTo>
                      <a:pt x="3159" y="4840"/>
                    </a:lnTo>
                    <a:lnTo>
                      <a:pt x="3240" y="4718"/>
                    </a:lnTo>
                    <a:lnTo>
                      <a:pt x="3308" y="4596"/>
                    </a:lnTo>
                    <a:lnTo>
                      <a:pt x="3376" y="4461"/>
                    </a:lnTo>
                    <a:lnTo>
                      <a:pt x="3430" y="4325"/>
                    </a:lnTo>
                    <a:lnTo>
                      <a:pt x="3471" y="4203"/>
                    </a:lnTo>
                    <a:lnTo>
                      <a:pt x="3498" y="4068"/>
                    </a:lnTo>
                    <a:lnTo>
                      <a:pt x="3539" y="3918"/>
                    </a:lnTo>
                    <a:lnTo>
                      <a:pt x="3552" y="3783"/>
                    </a:lnTo>
                    <a:lnTo>
                      <a:pt x="3579" y="3525"/>
                    </a:lnTo>
                    <a:lnTo>
                      <a:pt x="3606" y="3010"/>
                    </a:lnTo>
                    <a:lnTo>
                      <a:pt x="3634" y="1993"/>
                    </a:lnTo>
                    <a:lnTo>
                      <a:pt x="3647" y="1478"/>
                    </a:lnTo>
                    <a:lnTo>
                      <a:pt x="3661" y="1234"/>
                    </a:lnTo>
                    <a:lnTo>
                      <a:pt x="3688" y="990"/>
                    </a:lnTo>
                    <a:lnTo>
                      <a:pt x="3728" y="733"/>
                    </a:lnTo>
                    <a:lnTo>
                      <a:pt x="3769" y="489"/>
                    </a:lnTo>
                    <a:lnTo>
                      <a:pt x="3837" y="245"/>
                    </a:lnTo>
                    <a:lnTo>
                      <a:pt x="3918" y="1"/>
                    </a:lnTo>
                    <a:close/>
                  </a:path>
                </a:pathLst>
              </a:custGeom>
              <a:solidFill>
                <a:srgbClr val="563C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81"/>
              <p:cNvSpPr/>
              <p:nvPr/>
            </p:nvSpPr>
            <p:spPr>
              <a:xfrm>
                <a:off x="1288240" y="1317066"/>
                <a:ext cx="57950" cy="23207"/>
              </a:xfrm>
              <a:custGeom>
                <a:rect b="b" l="l" r="r" t="t"/>
                <a:pathLst>
                  <a:path extrusionOk="0" h="1032" w="2577">
                    <a:moveTo>
                      <a:pt x="543" y="1"/>
                    </a:moveTo>
                    <a:lnTo>
                      <a:pt x="258" y="42"/>
                    </a:lnTo>
                    <a:lnTo>
                      <a:pt x="123" y="177"/>
                    </a:lnTo>
                    <a:lnTo>
                      <a:pt x="68" y="245"/>
                    </a:lnTo>
                    <a:lnTo>
                      <a:pt x="28" y="299"/>
                    </a:lnTo>
                    <a:lnTo>
                      <a:pt x="14" y="340"/>
                    </a:lnTo>
                    <a:lnTo>
                      <a:pt x="1" y="394"/>
                    </a:lnTo>
                    <a:lnTo>
                      <a:pt x="1" y="435"/>
                    </a:lnTo>
                    <a:lnTo>
                      <a:pt x="14" y="475"/>
                    </a:lnTo>
                    <a:lnTo>
                      <a:pt x="28" y="516"/>
                    </a:lnTo>
                    <a:lnTo>
                      <a:pt x="55" y="543"/>
                    </a:lnTo>
                    <a:lnTo>
                      <a:pt x="136" y="597"/>
                    </a:lnTo>
                    <a:lnTo>
                      <a:pt x="258" y="652"/>
                    </a:lnTo>
                    <a:lnTo>
                      <a:pt x="380" y="679"/>
                    </a:lnTo>
                    <a:lnTo>
                      <a:pt x="529" y="706"/>
                    </a:lnTo>
                    <a:lnTo>
                      <a:pt x="692" y="733"/>
                    </a:lnTo>
                    <a:lnTo>
                      <a:pt x="1004" y="760"/>
                    </a:lnTo>
                    <a:lnTo>
                      <a:pt x="1302" y="787"/>
                    </a:lnTo>
                    <a:lnTo>
                      <a:pt x="1505" y="801"/>
                    </a:lnTo>
                    <a:lnTo>
                      <a:pt x="1587" y="828"/>
                    </a:lnTo>
                    <a:lnTo>
                      <a:pt x="1709" y="869"/>
                    </a:lnTo>
                    <a:lnTo>
                      <a:pt x="1980" y="964"/>
                    </a:lnTo>
                    <a:lnTo>
                      <a:pt x="2115" y="1004"/>
                    </a:lnTo>
                    <a:lnTo>
                      <a:pt x="2238" y="1031"/>
                    </a:lnTo>
                    <a:lnTo>
                      <a:pt x="2387" y="1031"/>
                    </a:lnTo>
                    <a:lnTo>
                      <a:pt x="2427" y="1004"/>
                    </a:lnTo>
                    <a:lnTo>
                      <a:pt x="2495" y="950"/>
                    </a:lnTo>
                    <a:lnTo>
                      <a:pt x="2536" y="896"/>
                    </a:lnTo>
                    <a:lnTo>
                      <a:pt x="2563" y="842"/>
                    </a:lnTo>
                    <a:lnTo>
                      <a:pt x="2576" y="787"/>
                    </a:lnTo>
                    <a:lnTo>
                      <a:pt x="2576" y="733"/>
                    </a:lnTo>
                    <a:lnTo>
                      <a:pt x="2549" y="679"/>
                    </a:lnTo>
                    <a:lnTo>
                      <a:pt x="2522" y="625"/>
                    </a:lnTo>
                    <a:lnTo>
                      <a:pt x="2482" y="570"/>
                    </a:lnTo>
                    <a:lnTo>
                      <a:pt x="2373" y="475"/>
                    </a:lnTo>
                    <a:lnTo>
                      <a:pt x="2251" y="394"/>
                    </a:lnTo>
                    <a:lnTo>
                      <a:pt x="2129" y="326"/>
                    </a:lnTo>
                    <a:lnTo>
                      <a:pt x="2021" y="286"/>
                    </a:lnTo>
                    <a:lnTo>
                      <a:pt x="1858" y="218"/>
                    </a:lnTo>
                    <a:lnTo>
                      <a:pt x="1682" y="150"/>
                    </a:lnTo>
                    <a:lnTo>
                      <a:pt x="1492" y="96"/>
                    </a:lnTo>
                    <a:lnTo>
                      <a:pt x="1316" y="55"/>
                    </a:lnTo>
                    <a:lnTo>
                      <a:pt x="1126" y="28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81"/>
              <p:cNvSpPr/>
              <p:nvPr/>
            </p:nvSpPr>
            <p:spPr>
              <a:xfrm>
                <a:off x="1440682" y="1370721"/>
                <a:ext cx="41175" cy="28986"/>
              </a:xfrm>
              <a:custGeom>
                <a:rect b="b" l="l" r="r" t="t"/>
                <a:pathLst>
                  <a:path extrusionOk="0" h="1289" w="1831">
                    <a:moveTo>
                      <a:pt x="393" y="1"/>
                    </a:moveTo>
                    <a:lnTo>
                      <a:pt x="312" y="15"/>
                    </a:lnTo>
                    <a:lnTo>
                      <a:pt x="230" y="28"/>
                    </a:lnTo>
                    <a:lnTo>
                      <a:pt x="149" y="55"/>
                    </a:lnTo>
                    <a:lnTo>
                      <a:pt x="95" y="96"/>
                    </a:lnTo>
                    <a:lnTo>
                      <a:pt x="41" y="137"/>
                    </a:lnTo>
                    <a:lnTo>
                      <a:pt x="14" y="204"/>
                    </a:lnTo>
                    <a:lnTo>
                      <a:pt x="0" y="272"/>
                    </a:lnTo>
                    <a:lnTo>
                      <a:pt x="14" y="367"/>
                    </a:lnTo>
                    <a:lnTo>
                      <a:pt x="14" y="408"/>
                    </a:lnTo>
                    <a:lnTo>
                      <a:pt x="108" y="489"/>
                    </a:lnTo>
                    <a:lnTo>
                      <a:pt x="285" y="516"/>
                    </a:lnTo>
                    <a:lnTo>
                      <a:pt x="475" y="570"/>
                    </a:lnTo>
                    <a:lnTo>
                      <a:pt x="664" y="652"/>
                    </a:lnTo>
                    <a:lnTo>
                      <a:pt x="827" y="747"/>
                    </a:lnTo>
                    <a:lnTo>
                      <a:pt x="922" y="828"/>
                    </a:lnTo>
                    <a:lnTo>
                      <a:pt x="1030" y="936"/>
                    </a:lnTo>
                    <a:lnTo>
                      <a:pt x="1139" y="1045"/>
                    </a:lnTo>
                    <a:lnTo>
                      <a:pt x="1247" y="1153"/>
                    </a:lnTo>
                    <a:lnTo>
                      <a:pt x="1369" y="1248"/>
                    </a:lnTo>
                    <a:lnTo>
                      <a:pt x="1423" y="1275"/>
                    </a:lnTo>
                    <a:lnTo>
                      <a:pt x="1491" y="1289"/>
                    </a:lnTo>
                    <a:lnTo>
                      <a:pt x="1546" y="1289"/>
                    </a:lnTo>
                    <a:lnTo>
                      <a:pt x="1613" y="1275"/>
                    </a:lnTo>
                    <a:lnTo>
                      <a:pt x="1668" y="1235"/>
                    </a:lnTo>
                    <a:lnTo>
                      <a:pt x="1735" y="1180"/>
                    </a:lnTo>
                    <a:lnTo>
                      <a:pt x="1790" y="1099"/>
                    </a:lnTo>
                    <a:lnTo>
                      <a:pt x="1817" y="1018"/>
                    </a:lnTo>
                    <a:lnTo>
                      <a:pt x="1830" y="936"/>
                    </a:lnTo>
                    <a:lnTo>
                      <a:pt x="1830" y="855"/>
                    </a:lnTo>
                    <a:lnTo>
                      <a:pt x="1803" y="774"/>
                    </a:lnTo>
                    <a:lnTo>
                      <a:pt x="1762" y="692"/>
                    </a:lnTo>
                    <a:lnTo>
                      <a:pt x="1708" y="611"/>
                    </a:lnTo>
                    <a:lnTo>
                      <a:pt x="1654" y="543"/>
                    </a:lnTo>
                    <a:lnTo>
                      <a:pt x="1505" y="394"/>
                    </a:lnTo>
                    <a:lnTo>
                      <a:pt x="1342" y="272"/>
                    </a:lnTo>
                    <a:lnTo>
                      <a:pt x="1179" y="177"/>
                    </a:lnTo>
                    <a:lnTo>
                      <a:pt x="1044" y="109"/>
                    </a:lnTo>
                    <a:lnTo>
                      <a:pt x="922" y="55"/>
                    </a:lnTo>
                    <a:lnTo>
                      <a:pt x="759" y="28"/>
                    </a:lnTo>
                    <a:lnTo>
                      <a:pt x="58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81"/>
              <p:cNvSpPr/>
              <p:nvPr/>
            </p:nvSpPr>
            <p:spPr>
              <a:xfrm>
                <a:off x="1255004" y="1384753"/>
                <a:ext cx="29301" cy="38746"/>
              </a:xfrm>
              <a:custGeom>
                <a:rect b="b" l="l" r="r" t="t"/>
                <a:pathLst>
                  <a:path extrusionOk="0" h="1723" w="1303">
                    <a:moveTo>
                      <a:pt x="801" y="1"/>
                    </a:moveTo>
                    <a:lnTo>
                      <a:pt x="679" y="41"/>
                    </a:lnTo>
                    <a:lnTo>
                      <a:pt x="557" y="109"/>
                    </a:lnTo>
                    <a:lnTo>
                      <a:pt x="435" y="190"/>
                    </a:lnTo>
                    <a:lnTo>
                      <a:pt x="326" y="312"/>
                    </a:lnTo>
                    <a:lnTo>
                      <a:pt x="218" y="462"/>
                    </a:lnTo>
                    <a:lnTo>
                      <a:pt x="137" y="624"/>
                    </a:lnTo>
                    <a:lnTo>
                      <a:pt x="69" y="787"/>
                    </a:lnTo>
                    <a:lnTo>
                      <a:pt x="28" y="963"/>
                    </a:lnTo>
                    <a:lnTo>
                      <a:pt x="1" y="1126"/>
                    </a:lnTo>
                    <a:lnTo>
                      <a:pt x="14" y="1275"/>
                    </a:lnTo>
                    <a:lnTo>
                      <a:pt x="42" y="1410"/>
                    </a:lnTo>
                    <a:lnTo>
                      <a:pt x="96" y="1532"/>
                    </a:lnTo>
                    <a:lnTo>
                      <a:pt x="137" y="1587"/>
                    </a:lnTo>
                    <a:lnTo>
                      <a:pt x="164" y="1627"/>
                    </a:lnTo>
                    <a:lnTo>
                      <a:pt x="218" y="1668"/>
                    </a:lnTo>
                    <a:lnTo>
                      <a:pt x="272" y="1695"/>
                    </a:lnTo>
                    <a:lnTo>
                      <a:pt x="326" y="1709"/>
                    </a:lnTo>
                    <a:lnTo>
                      <a:pt x="381" y="1722"/>
                    </a:lnTo>
                    <a:lnTo>
                      <a:pt x="503" y="1722"/>
                    </a:lnTo>
                    <a:lnTo>
                      <a:pt x="625" y="1682"/>
                    </a:lnTo>
                    <a:lnTo>
                      <a:pt x="747" y="1614"/>
                    </a:lnTo>
                    <a:lnTo>
                      <a:pt x="869" y="1519"/>
                    </a:lnTo>
                    <a:lnTo>
                      <a:pt x="977" y="1410"/>
                    </a:lnTo>
                    <a:lnTo>
                      <a:pt x="1085" y="1261"/>
                    </a:lnTo>
                    <a:lnTo>
                      <a:pt x="1167" y="1099"/>
                    </a:lnTo>
                    <a:lnTo>
                      <a:pt x="1235" y="922"/>
                    </a:lnTo>
                    <a:lnTo>
                      <a:pt x="1275" y="760"/>
                    </a:lnTo>
                    <a:lnTo>
                      <a:pt x="1302" y="597"/>
                    </a:lnTo>
                    <a:lnTo>
                      <a:pt x="1289" y="448"/>
                    </a:lnTo>
                    <a:lnTo>
                      <a:pt x="1262" y="299"/>
                    </a:lnTo>
                    <a:lnTo>
                      <a:pt x="1207" y="190"/>
                    </a:lnTo>
                    <a:lnTo>
                      <a:pt x="1167" y="136"/>
                    </a:lnTo>
                    <a:lnTo>
                      <a:pt x="1126" y="95"/>
                    </a:lnTo>
                    <a:lnTo>
                      <a:pt x="1085" y="55"/>
                    </a:lnTo>
                    <a:lnTo>
                      <a:pt x="1031" y="28"/>
                    </a:lnTo>
                    <a:lnTo>
                      <a:pt x="977" y="14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81"/>
              <p:cNvSpPr/>
              <p:nvPr/>
            </p:nvSpPr>
            <p:spPr>
              <a:xfrm>
                <a:off x="1390670" y="1453047"/>
                <a:ext cx="30201" cy="38116"/>
              </a:xfrm>
              <a:custGeom>
                <a:rect b="b" l="l" r="r" t="t"/>
                <a:pathLst>
                  <a:path extrusionOk="0" h="1695" w="1343">
                    <a:moveTo>
                      <a:pt x="895" y="0"/>
                    </a:moveTo>
                    <a:lnTo>
                      <a:pt x="773" y="27"/>
                    </a:lnTo>
                    <a:lnTo>
                      <a:pt x="638" y="82"/>
                    </a:lnTo>
                    <a:lnTo>
                      <a:pt x="516" y="163"/>
                    </a:lnTo>
                    <a:lnTo>
                      <a:pt x="394" y="271"/>
                    </a:lnTo>
                    <a:lnTo>
                      <a:pt x="272" y="407"/>
                    </a:lnTo>
                    <a:lnTo>
                      <a:pt x="177" y="556"/>
                    </a:lnTo>
                    <a:lnTo>
                      <a:pt x="96" y="732"/>
                    </a:lnTo>
                    <a:lnTo>
                      <a:pt x="41" y="895"/>
                    </a:lnTo>
                    <a:lnTo>
                      <a:pt x="1" y="1058"/>
                    </a:lnTo>
                    <a:lnTo>
                      <a:pt x="1" y="1207"/>
                    </a:lnTo>
                    <a:lnTo>
                      <a:pt x="14" y="1342"/>
                    </a:lnTo>
                    <a:lnTo>
                      <a:pt x="55" y="1464"/>
                    </a:lnTo>
                    <a:lnTo>
                      <a:pt x="82" y="1519"/>
                    </a:lnTo>
                    <a:lnTo>
                      <a:pt x="123" y="1573"/>
                    </a:lnTo>
                    <a:lnTo>
                      <a:pt x="163" y="1614"/>
                    </a:lnTo>
                    <a:lnTo>
                      <a:pt x="218" y="1641"/>
                    </a:lnTo>
                    <a:lnTo>
                      <a:pt x="272" y="1668"/>
                    </a:lnTo>
                    <a:lnTo>
                      <a:pt x="326" y="1681"/>
                    </a:lnTo>
                    <a:lnTo>
                      <a:pt x="380" y="1695"/>
                    </a:lnTo>
                    <a:lnTo>
                      <a:pt x="448" y="1695"/>
                    </a:lnTo>
                    <a:lnTo>
                      <a:pt x="570" y="1668"/>
                    </a:lnTo>
                    <a:lnTo>
                      <a:pt x="706" y="1614"/>
                    </a:lnTo>
                    <a:lnTo>
                      <a:pt x="828" y="1519"/>
                    </a:lnTo>
                    <a:lnTo>
                      <a:pt x="950" y="1410"/>
                    </a:lnTo>
                    <a:lnTo>
                      <a:pt x="1058" y="1288"/>
                    </a:lnTo>
                    <a:lnTo>
                      <a:pt x="1167" y="1125"/>
                    </a:lnTo>
                    <a:lnTo>
                      <a:pt x="1248" y="963"/>
                    </a:lnTo>
                    <a:lnTo>
                      <a:pt x="1302" y="800"/>
                    </a:lnTo>
                    <a:lnTo>
                      <a:pt x="1329" y="637"/>
                    </a:lnTo>
                    <a:lnTo>
                      <a:pt x="1343" y="488"/>
                    </a:lnTo>
                    <a:lnTo>
                      <a:pt x="1329" y="339"/>
                    </a:lnTo>
                    <a:lnTo>
                      <a:pt x="1275" y="217"/>
                    </a:lnTo>
                    <a:lnTo>
                      <a:pt x="1248" y="163"/>
                    </a:lnTo>
                    <a:lnTo>
                      <a:pt x="1221" y="122"/>
                    </a:lnTo>
                    <a:lnTo>
                      <a:pt x="1167" y="82"/>
                    </a:lnTo>
                    <a:lnTo>
                      <a:pt x="1126" y="55"/>
                    </a:lnTo>
                    <a:lnTo>
                      <a:pt x="1072" y="27"/>
                    </a:lnTo>
                    <a:lnTo>
                      <a:pt x="1017" y="14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81"/>
              <p:cNvSpPr/>
              <p:nvPr/>
            </p:nvSpPr>
            <p:spPr>
              <a:xfrm>
                <a:off x="1213560" y="1079600"/>
                <a:ext cx="453955" cy="321639"/>
              </a:xfrm>
              <a:custGeom>
                <a:rect b="b" l="l" r="r" t="t"/>
                <a:pathLst>
                  <a:path extrusionOk="0" h="14303" w="20187">
                    <a:moveTo>
                      <a:pt x="5911" y="0"/>
                    </a:moveTo>
                    <a:lnTo>
                      <a:pt x="5775" y="14"/>
                    </a:lnTo>
                    <a:lnTo>
                      <a:pt x="5653" y="27"/>
                    </a:lnTo>
                    <a:lnTo>
                      <a:pt x="5531" y="55"/>
                    </a:lnTo>
                    <a:lnTo>
                      <a:pt x="5409" y="95"/>
                    </a:lnTo>
                    <a:lnTo>
                      <a:pt x="5287" y="149"/>
                    </a:lnTo>
                    <a:lnTo>
                      <a:pt x="5179" y="204"/>
                    </a:lnTo>
                    <a:lnTo>
                      <a:pt x="5084" y="285"/>
                    </a:lnTo>
                    <a:lnTo>
                      <a:pt x="4989" y="366"/>
                    </a:lnTo>
                    <a:lnTo>
                      <a:pt x="4908" y="461"/>
                    </a:lnTo>
                    <a:lnTo>
                      <a:pt x="4840" y="570"/>
                    </a:lnTo>
                    <a:lnTo>
                      <a:pt x="4786" y="678"/>
                    </a:lnTo>
                    <a:lnTo>
                      <a:pt x="4745" y="814"/>
                    </a:lnTo>
                    <a:lnTo>
                      <a:pt x="4704" y="949"/>
                    </a:lnTo>
                    <a:lnTo>
                      <a:pt x="4691" y="1098"/>
                    </a:lnTo>
                    <a:lnTo>
                      <a:pt x="4691" y="1261"/>
                    </a:lnTo>
                    <a:lnTo>
                      <a:pt x="4718" y="1424"/>
                    </a:lnTo>
                    <a:lnTo>
                      <a:pt x="4677" y="1275"/>
                    </a:lnTo>
                    <a:lnTo>
                      <a:pt x="4637" y="1139"/>
                    </a:lnTo>
                    <a:lnTo>
                      <a:pt x="4582" y="1017"/>
                    </a:lnTo>
                    <a:lnTo>
                      <a:pt x="4515" y="909"/>
                    </a:lnTo>
                    <a:lnTo>
                      <a:pt x="4433" y="827"/>
                    </a:lnTo>
                    <a:lnTo>
                      <a:pt x="4352" y="759"/>
                    </a:lnTo>
                    <a:lnTo>
                      <a:pt x="4257" y="705"/>
                    </a:lnTo>
                    <a:lnTo>
                      <a:pt x="4162" y="665"/>
                    </a:lnTo>
                    <a:lnTo>
                      <a:pt x="4054" y="637"/>
                    </a:lnTo>
                    <a:lnTo>
                      <a:pt x="3932" y="624"/>
                    </a:lnTo>
                    <a:lnTo>
                      <a:pt x="3823" y="624"/>
                    </a:lnTo>
                    <a:lnTo>
                      <a:pt x="3701" y="637"/>
                    </a:lnTo>
                    <a:lnTo>
                      <a:pt x="3579" y="651"/>
                    </a:lnTo>
                    <a:lnTo>
                      <a:pt x="3471" y="678"/>
                    </a:lnTo>
                    <a:lnTo>
                      <a:pt x="3227" y="773"/>
                    </a:lnTo>
                    <a:lnTo>
                      <a:pt x="3010" y="881"/>
                    </a:lnTo>
                    <a:lnTo>
                      <a:pt x="2820" y="1003"/>
                    </a:lnTo>
                    <a:lnTo>
                      <a:pt x="2739" y="1071"/>
                    </a:lnTo>
                    <a:lnTo>
                      <a:pt x="2657" y="1153"/>
                    </a:lnTo>
                    <a:lnTo>
                      <a:pt x="2603" y="1220"/>
                    </a:lnTo>
                    <a:lnTo>
                      <a:pt x="2549" y="1302"/>
                    </a:lnTo>
                    <a:lnTo>
                      <a:pt x="2508" y="1370"/>
                    </a:lnTo>
                    <a:lnTo>
                      <a:pt x="2481" y="1451"/>
                    </a:lnTo>
                    <a:lnTo>
                      <a:pt x="2468" y="1519"/>
                    </a:lnTo>
                    <a:lnTo>
                      <a:pt x="2481" y="1586"/>
                    </a:lnTo>
                    <a:lnTo>
                      <a:pt x="2508" y="1654"/>
                    </a:lnTo>
                    <a:lnTo>
                      <a:pt x="2549" y="1722"/>
                    </a:lnTo>
                    <a:lnTo>
                      <a:pt x="2617" y="1776"/>
                    </a:lnTo>
                    <a:lnTo>
                      <a:pt x="2698" y="1830"/>
                    </a:lnTo>
                    <a:lnTo>
                      <a:pt x="2698" y="1830"/>
                    </a:lnTo>
                    <a:lnTo>
                      <a:pt x="2590" y="1763"/>
                    </a:lnTo>
                    <a:lnTo>
                      <a:pt x="2468" y="1708"/>
                    </a:lnTo>
                    <a:lnTo>
                      <a:pt x="2346" y="1681"/>
                    </a:lnTo>
                    <a:lnTo>
                      <a:pt x="2237" y="1641"/>
                    </a:lnTo>
                    <a:lnTo>
                      <a:pt x="2129" y="1627"/>
                    </a:lnTo>
                    <a:lnTo>
                      <a:pt x="1912" y="1627"/>
                    </a:lnTo>
                    <a:lnTo>
                      <a:pt x="1803" y="1641"/>
                    </a:lnTo>
                    <a:lnTo>
                      <a:pt x="1708" y="1668"/>
                    </a:lnTo>
                    <a:lnTo>
                      <a:pt x="1600" y="1695"/>
                    </a:lnTo>
                    <a:lnTo>
                      <a:pt x="1505" y="1736"/>
                    </a:lnTo>
                    <a:lnTo>
                      <a:pt x="1424" y="1776"/>
                    </a:lnTo>
                    <a:lnTo>
                      <a:pt x="1342" y="1830"/>
                    </a:lnTo>
                    <a:lnTo>
                      <a:pt x="1261" y="1898"/>
                    </a:lnTo>
                    <a:lnTo>
                      <a:pt x="1180" y="1966"/>
                    </a:lnTo>
                    <a:lnTo>
                      <a:pt x="1112" y="2034"/>
                    </a:lnTo>
                    <a:lnTo>
                      <a:pt x="990" y="2196"/>
                    </a:lnTo>
                    <a:lnTo>
                      <a:pt x="895" y="2386"/>
                    </a:lnTo>
                    <a:lnTo>
                      <a:pt x="868" y="2481"/>
                    </a:lnTo>
                    <a:lnTo>
                      <a:pt x="841" y="2576"/>
                    </a:lnTo>
                    <a:lnTo>
                      <a:pt x="814" y="2685"/>
                    </a:lnTo>
                    <a:lnTo>
                      <a:pt x="800" y="2793"/>
                    </a:lnTo>
                    <a:lnTo>
                      <a:pt x="800" y="2901"/>
                    </a:lnTo>
                    <a:lnTo>
                      <a:pt x="800" y="3010"/>
                    </a:lnTo>
                    <a:lnTo>
                      <a:pt x="814" y="3118"/>
                    </a:lnTo>
                    <a:lnTo>
                      <a:pt x="841" y="3227"/>
                    </a:lnTo>
                    <a:lnTo>
                      <a:pt x="868" y="3335"/>
                    </a:lnTo>
                    <a:lnTo>
                      <a:pt x="922" y="3444"/>
                    </a:lnTo>
                    <a:lnTo>
                      <a:pt x="976" y="3566"/>
                    </a:lnTo>
                    <a:lnTo>
                      <a:pt x="1031" y="3674"/>
                    </a:lnTo>
                    <a:lnTo>
                      <a:pt x="1031" y="3728"/>
                    </a:lnTo>
                    <a:lnTo>
                      <a:pt x="814" y="3715"/>
                    </a:lnTo>
                    <a:lnTo>
                      <a:pt x="624" y="3728"/>
                    </a:lnTo>
                    <a:lnTo>
                      <a:pt x="475" y="3756"/>
                    </a:lnTo>
                    <a:lnTo>
                      <a:pt x="339" y="3810"/>
                    </a:lnTo>
                    <a:lnTo>
                      <a:pt x="231" y="3878"/>
                    </a:lnTo>
                    <a:lnTo>
                      <a:pt x="149" y="3959"/>
                    </a:lnTo>
                    <a:lnTo>
                      <a:pt x="95" y="4054"/>
                    </a:lnTo>
                    <a:lnTo>
                      <a:pt x="54" y="4162"/>
                    </a:lnTo>
                    <a:lnTo>
                      <a:pt x="27" y="4284"/>
                    </a:lnTo>
                    <a:lnTo>
                      <a:pt x="14" y="4420"/>
                    </a:lnTo>
                    <a:lnTo>
                      <a:pt x="0" y="4555"/>
                    </a:lnTo>
                    <a:lnTo>
                      <a:pt x="14" y="4704"/>
                    </a:lnTo>
                    <a:lnTo>
                      <a:pt x="27" y="5016"/>
                    </a:lnTo>
                    <a:lnTo>
                      <a:pt x="54" y="5328"/>
                    </a:lnTo>
                    <a:lnTo>
                      <a:pt x="54" y="5274"/>
                    </a:lnTo>
                    <a:lnTo>
                      <a:pt x="68" y="5504"/>
                    </a:lnTo>
                    <a:lnTo>
                      <a:pt x="95" y="5599"/>
                    </a:lnTo>
                    <a:lnTo>
                      <a:pt x="122" y="5694"/>
                    </a:lnTo>
                    <a:lnTo>
                      <a:pt x="149" y="5775"/>
                    </a:lnTo>
                    <a:lnTo>
                      <a:pt x="190" y="5857"/>
                    </a:lnTo>
                    <a:lnTo>
                      <a:pt x="231" y="5925"/>
                    </a:lnTo>
                    <a:lnTo>
                      <a:pt x="285" y="5992"/>
                    </a:lnTo>
                    <a:lnTo>
                      <a:pt x="393" y="6101"/>
                    </a:lnTo>
                    <a:lnTo>
                      <a:pt x="529" y="6196"/>
                    </a:lnTo>
                    <a:lnTo>
                      <a:pt x="664" y="6264"/>
                    </a:lnTo>
                    <a:lnTo>
                      <a:pt x="827" y="6304"/>
                    </a:lnTo>
                    <a:lnTo>
                      <a:pt x="990" y="6331"/>
                    </a:lnTo>
                    <a:lnTo>
                      <a:pt x="1356" y="6331"/>
                    </a:lnTo>
                    <a:lnTo>
                      <a:pt x="1532" y="6304"/>
                    </a:lnTo>
                    <a:lnTo>
                      <a:pt x="1722" y="6264"/>
                    </a:lnTo>
                    <a:lnTo>
                      <a:pt x="1898" y="6209"/>
                    </a:lnTo>
                    <a:lnTo>
                      <a:pt x="2074" y="6155"/>
                    </a:lnTo>
                    <a:lnTo>
                      <a:pt x="2237" y="6087"/>
                    </a:lnTo>
                    <a:lnTo>
                      <a:pt x="2224" y="6209"/>
                    </a:lnTo>
                    <a:lnTo>
                      <a:pt x="2224" y="6331"/>
                    </a:lnTo>
                    <a:lnTo>
                      <a:pt x="2224" y="6440"/>
                    </a:lnTo>
                    <a:lnTo>
                      <a:pt x="2237" y="6548"/>
                    </a:lnTo>
                    <a:lnTo>
                      <a:pt x="2264" y="6630"/>
                    </a:lnTo>
                    <a:lnTo>
                      <a:pt x="2291" y="6724"/>
                    </a:lnTo>
                    <a:lnTo>
                      <a:pt x="2332" y="6792"/>
                    </a:lnTo>
                    <a:lnTo>
                      <a:pt x="2373" y="6860"/>
                    </a:lnTo>
                    <a:lnTo>
                      <a:pt x="2427" y="6928"/>
                    </a:lnTo>
                    <a:lnTo>
                      <a:pt x="2481" y="6982"/>
                    </a:lnTo>
                    <a:lnTo>
                      <a:pt x="2549" y="7023"/>
                    </a:lnTo>
                    <a:lnTo>
                      <a:pt x="2617" y="7063"/>
                    </a:lnTo>
                    <a:lnTo>
                      <a:pt x="2779" y="7118"/>
                    </a:lnTo>
                    <a:lnTo>
                      <a:pt x="2956" y="7158"/>
                    </a:lnTo>
                    <a:lnTo>
                      <a:pt x="3145" y="7172"/>
                    </a:lnTo>
                    <a:lnTo>
                      <a:pt x="3335" y="7172"/>
                    </a:lnTo>
                    <a:lnTo>
                      <a:pt x="3539" y="7158"/>
                    </a:lnTo>
                    <a:lnTo>
                      <a:pt x="3742" y="7131"/>
                    </a:lnTo>
                    <a:lnTo>
                      <a:pt x="3932" y="7090"/>
                    </a:lnTo>
                    <a:lnTo>
                      <a:pt x="4135" y="7050"/>
                    </a:lnTo>
                    <a:lnTo>
                      <a:pt x="4488" y="6941"/>
                    </a:lnTo>
                    <a:lnTo>
                      <a:pt x="4488" y="7280"/>
                    </a:lnTo>
                    <a:lnTo>
                      <a:pt x="4488" y="7456"/>
                    </a:lnTo>
                    <a:lnTo>
                      <a:pt x="4515" y="7646"/>
                    </a:lnTo>
                    <a:lnTo>
                      <a:pt x="4555" y="7809"/>
                    </a:lnTo>
                    <a:lnTo>
                      <a:pt x="4582" y="7890"/>
                    </a:lnTo>
                    <a:lnTo>
                      <a:pt x="4623" y="7972"/>
                    </a:lnTo>
                    <a:lnTo>
                      <a:pt x="4677" y="8039"/>
                    </a:lnTo>
                    <a:lnTo>
                      <a:pt x="4732" y="8107"/>
                    </a:lnTo>
                    <a:lnTo>
                      <a:pt x="4799" y="8161"/>
                    </a:lnTo>
                    <a:lnTo>
                      <a:pt x="4881" y="8202"/>
                    </a:lnTo>
                    <a:lnTo>
                      <a:pt x="4962" y="8243"/>
                    </a:lnTo>
                    <a:lnTo>
                      <a:pt x="5057" y="8270"/>
                    </a:lnTo>
                    <a:lnTo>
                      <a:pt x="5152" y="8283"/>
                    </a:lnTo>
                    <a:lnTo>
                      <a:pt x="5247" y="8297"/>
                    </a:lnTo>
                    <a:lnTo>
                      <a:pt x="5355" y="8297"/>
                    </a:lnTo>
                    <a:lnTo>
                      <a:pt x="5450" y="8283"/>
                    </a:lnTo>
                    <a:lnTo>
                      <a:pt x="5667" y="8256"/>
                    </a:lnTo>
                    <a:lnTo>
                      <a:pt x="5870" y="8189"/>
                    </a:lnTo>
                    <a:lnTo>
                      <a:pt x="6060" y="8094"/>
                    </a:lnTo>
                    <a:lnTo>
                      <a:pt x="6141" y="8039"/>
                    </a:lnTo>
                    <a:lnTo>
                      <a:pt x="6209" y="7985"/>
                    </a:lnTo>
                    <a:lnTo>
                      <a:pt x="6277" y="7931"/>
                    </a:lnTo>
                    <a:lnTo>
                      <a:pt x="6318" y="7863"/>
                    </a:lnTo>
                    <a:lnTo>
                      <a:pt x="6453" y="7972"/>
                    </a:lnTo>
                    <a:lnTo>
                      <a:pt x="6562" y="8107"/>
                    </a:lnTo>
                    <a:lnTo>
                      <a:pt x="6752" y="8351"/>
                    </a:lnTo>
                    <a:lnTo>
                      <a:pt x="6860" y="8460"/>
                    </a:lnTo>
                    <a:lnTo>
                      <a:pt x="6914" y="8514"/>
                    </a:lnTo>
                    <a:lnTo>
                      <a:pt x="6982" y="8555"/>
                    </a:lnTo>
                    <a:lnTo>
                      <a:pt x="7063" y="8595"/>
                    </a:lnTo>
                    <a:lnTo>
                      <a:pt x="7145" y="8622"/>
                    </a:lnTo>
                    <a:lnTo>
                      <a:pt x="7240" y="8649"/>
                    </a:lnTo>
                    <a:lnTo>
                      <a:pt x="7362" y="8663"/>
                    </a:lnTo>
                    <a:lnTo>
                      <a:pt x="7511" y="8677"/>
                    </a:lnTo>
                    <a:lnTo>
                      <a:pt x="7673" y="8649"/>
                    </a:lnTo>
                    <a:lnTo>
                      <a:pt x="7836" y="8609"/>
                    </a:lnTo>
                    <a:lnTo>
                      <a:pt x="8012" y="8555"/>
                    </a:lnTo>
                    <a:lnTo>
                      <a:pt x="8338" y="8433"/>
                    </a:lnTo>
                    <a:lnTo>
                      <a:pt x="8622" y="8324"/>
                    </a:lnTo>
                    <a:lnTo>
                      <a:pt x="8677" y="8487"/>
                    </a:lnTo>
                    <a:lnTo>
                      <a:pt x="8731" y="8663"/>
                    </a:lnTo>
                    <a:lnTo>
                      <a:pt x="8812" y="8826"/>
                    </a:lnTo>
                    <a:lnTo>
                      <a:pt x="8907" y="8975"/>
                    </a:lnTo>
                    <a:lnTo>
                      <a:pt x="9015" y="9110"/>
                    </a:lnTo>
                    <a:lnTo>
                      <a:pt x="9124" y="9246"/>
                    </a:lnTo>
                    <a:lnTo>
                      <a:pt x="9260" y="9354"/>
                    </a:lnTo>
                    <a:lnTo>
                      <a:pt x="9382" y="9436"/>
                    </a:lnTo>
                    <a:lnTo>
                      <a:pt x="9531" y="9517"/>
                    </a:lnTo>
                    <a:lnTo>
                      <a:pt x="9680" y="9558"/>
                    </a:lnTo>
                    <a:lnTo>
                      <a:pt x="9829" y="9571"/>
                    </a:lnTo>
                    <a:lnTo>
                      <a:pt x="9992" y="9571"/>
                    </a:lnTo>
                    <a:lnTo>
                      <a:pt x="10141" y="9531"/>
                    </a:lnTo>
                    <a:lnTo>
                      <a:pt x="10303" y="9449"/>
                    </a:lnTo>
                    <a:lnTo>
                      <a:pt x="10466" y="9341"/>
                    </a:lnTo>
                    <a:lnTo>
                      <a:pt x="10629" y="9178"/>
                    </a:lnTo>
                    <a:lnTo>
                      <a:pt x="10629" y="9382"/>
                    </a:lnTo>
                    <a:lnTo>
                      <a:pt x="10642" y="9571"/>
                    </a:lnTo>
                    <a:lnTo>
                      <a:pt x="10683" y="9761"/>
                    </a:lnTo>
                    <a:lnTo>
                      <a:pt x="10751" y="9937"/>
                    </a:lnTo>
                    <a:lnTo>
                      <a:pt x="10846" y="10100"/>
                    </a:lnTo>
                    <a:lnTo>
                      <a:pt x="10954" y="10263"/>
                    </a:lnTo>
                    <a:lnTo>
                      <a:pt x="11076" y="10385"/>
                    </a:lnTo>
                    <a:lnTo>
                      <a:pt x="11212" y="10507"/>
                    </a:lnTo>
                    <a:lnTo>
                      <a:pt x="11361" y="10602"/>
                    </a:lnTo>
                    <a:lnTo>
                      <a:pt x="11523" y="10656"/>
                    </a:lnTo>
                    <a:lnTo>
                      <a:pt x="11605" y="10683"/>
                    </a:lnTo>
                    <a:lnTo>
                      <a:pt x="11686" y="10683"/>
                    </a:lnTo>
                    <a:lnTo>
                      <a:pt x="11768" y="10697"/>
                    </a:lnTo>
                    <a:lnTo>
                      <a:pt x="11849" y="10683"/>
                    </a:lnTo>
                    <a:lnTo>
                      <a:pt x="11930" y="10669"/>
                    </a:lnTo>
                    <a:lnTo>
                      <a:pt x="12025" y="10642"/>
                    </a:lnTo>
                    <a:lnTo>
                      <a:pt x="12106" y="10615"/>
                    </a:lnTo>
                    <a:lnTo>
                      <a:pt x="12188" y="10575"/>
                    </a:lnTo>
                    <a:lnTo>
                      <a:pt x="12283" y="10507"/>
                    </a:lnTo>
                    <a:lnTo>
                      <a:pt x="12364" y="10439"/>
                    </a:lnTo>
                    <a:lnTo>
                      <a:pt x="12445" y="10371"/>
                    </a:lnTo>
                    <a:lnTo>
                      <a:pt x="12527" y="10276"/>
                    </a:lnTo>
                    <a:lnTo>
                      <a:pt x="12418" y="10412"/>
                    </a:lnTo>
                    <a:lnTo>
                      <a:pt x="12323" y="10561"/>
                    </a:lnTo>
                    <a:lnTo>
                      <a:pt x="12228" y="10724"/>
                    </a:lnTo>
                    <a:lnTo>
                      <a:pt x="12147" y="10900"/>
                    </a:lnTo>
                    <a:lnTo>
                      <a:pt x="12106" y="11076"/>
                    </a:lnTo>
                    <a:lnTo>
                      <a:pt x="12079" y="11266"/>
                    </a:lnTo>
                    <a:lnTo>
                      <a:pt x="12079" y="11361"/>
                    </a:lnTo>
                    <a:lnTo>
                      <a:pt x="12079" y="11456"/>
                    </a:lnTo>
                    <a:lnTo>
                      <a:pt x="12093" y="11564"/>
                    </a:lnTo>
                    <a:lnTo>
                      <a:pt x="12120" y="11659"/>
                    </a:lnTo>
                    <a:lnTo>
                      <a:pt x="12188" y="11822"/>
                    </a:lnTo>
                    <a:lnTo>
                      <a:pt x="12269" y="11971"/>
                    </a:lnTo>
                    <a:lnTo>
                      <a:pt x="12323" y="12052"/>
                    </a:lnTo>
                    <a:lnTo>
                      <a:pt x="12378" y="12106"/>
                    </a:lnTo>
                    <a:lnTo>
                      <a:pt x="12445" y="12161"/>
                    </a:lnTo>
                    <a:lnTo>
                      <a:pt x="12500" y="12201"/>
                    </a:lnTo>
                    <a:lnTo>
                      <a:pt x="12567" y="12242"/>
                    </a:lnTo>
                    <a:lnTo>
                      <a:pt x="12649" y="12269"/>
                    </a:lnTo>
                    <a:lnTo>
                      <a:pt x="12716" y="12283"/>
                    </a:lnTo>
                    <a:lnTo>
                      <a:pt x="12798" y="12283"/>
                    </a:lnTo>
                    <a:lnTo>
                      <a:pt x="12843" y="12265"/>
                    </a:lnTo>
                    <a:lnTo>
                      <a:pt x="12811" y="12296"/>
                    </a:lnTo>
                    <a:lnTo>
                      <a:pt x="12757" y="12391"/>
                    </a:lnTo>
                    <a:lnTo>
                      <a:pt x="12703" y="12500"/>
                    </a:lnTo>
                    <a:lnTo>
                      <a:pt x="12662" y="12608"/>
                    </a:lnTo>
                    <a:lnTo>
                      <a:pt x="12635" y="12730"/>
                    </a:lnTo>
                    <a:lnTo>
                      <a:pt x="12622" y="12866"/>
                    </a:lnTo>
                    <a:lnTo>
                      <a:pt x="12622" y="12988"/>
                    </a:lnTo>
                    <a:lnTo>
                      <a:pt x="12635" y="13123"/>
                    </a:lnTo>
                    <a:lnTo>
                      <a:pt x="12662" y="13245"/>
                    </a:lnTo>
                    <a:lnTo>
                      <a:pt x="12703" y="13381"/>
                    </a:lnTo>
                    <a:lnTo>
                      <a:pt x="12744" y="13489"/>
                    </a:lnTo>
                    <a:lnTo>
                      <a:pt x="12798" y="13598"/>
                    </a:lnTo>
                    <a:lnTo>
                      <a:pt x="12852" y="13693"/>
                    </a:lnTo>
                    <a:lnTo>
                      <a:pt x="12933" y="13774"/>
                    </a:lnTo>
                    <a:lnTo>
                      <a:pt x="13028" y="13855"/>
                    </a:lnTo>
                    <a:lnTo>
                      <a:pt x="13137" y="13909"/>
                    </a:lnTo>
                    <a:lnTo>
                      <a:pt x="13259" y="13950"/>
                    </a:lnTo>
                    <a:lnTo>
                      <a:pt x="13367" y="13977"/>
                    </a:lnTo>
                    <a:lnTo>
                      <a:pt x="13489" y="13991"/>
                    </a:lnTo>
                    <a:lnTo>
                      <a:pt x="13611" y="13977"/>
                    </a:lnTo>
                    <a:lnTo>
                      <a:pt x="13733" y="13950"/>
                    </a:lnTo>
                    <a:lnTo>
                      <a:pt x="13842" y="13923"/>
                    </a:lnTo>
                    <a:lnTo>
                      <a:pt x="13950" y="13869"/>
                    </a:lnTo>
                    <a:lnTo>
                      <a:pt x="14045" y="13801"/>
                    </a:lnTo>
                    <a:lnTo>
                      <a:pt x="14140" y="13720"/>
                    </a:lnTo>
                    <a:lnTo>
                      <a:pt x="14197" y="13640"/>
                    </a:lnTo>
                    <a:lnTo>
                      <a:pt x="14208" y="13679"/>
                    </a:lnTo>
                    <a:lnTo>
                      <a:pt x="14262" y="13774"/>
                    </a:lnTo>
                    <a:lnTo>
                      <a:pt x="14330" y="13869"/>
                    </a:lnTo>
                    <a:lnTo>
                      <a:pt x="14425" y="13964"/>
                    </a:lnTo>
                    <a:lnTo>
                      <a:pt x="14520" y="14045"/>
                    </a:lnTo>
                    <a:lnTo>
                      <a:pt x="14642" y="14113"/>
                    </a:lnTo>
                    <a:lnTo>
                      <a:pt x="14764" y="14167"/>
                    </a:lnTo>
                    <a:lnTo>
                      <a:pt x="14886" y="14221"/>
                    </a:lnTo>
                    <a:lnTo>
                      <a:pt x="15008" y="14262"/>
                    </a:lnTo>
                    <a:lnTo>
                      <a:pt x="15130" y="14289"/>
                    </a:lnTo>
                    <a:lnTo>
                      <a:pt x="15238" y="14303"/>
                    </a:lnTo>
                    <a:lnTo>
                      <a:pt x="15347" y="14303"/>
                    </a:lnTo>
                    <a:lnTo>
                      <a:pt x="15455" y="14276"/>
                    </a:lnTo>
                    <a:lnTo>
                      <a:pt x="15563" y="14248"/>
                    </a:lnTo>
                    <a:lnTo>
                      <a:pt x="15685" y="14208"/>
                    </a:lnTo>
                    <a:lnTo>
                      <a:pt x="15794" y="14140"/>
                    </a:lnTo>
                    <a:lnTo>
                      <a:pt x="15902" y="14086"/>
                    </a:lnTo>
                    <a:lnTo>
                      <a:pt x="16011" y="14004"/>
                    </a:lnTo>
                    <a:lnTo>
                      <a:pt x="16106" y="13923"/>
                    </a:lnTo>
                    <a:lnTo>
                      <a:pt x="16201" y="13828"/>
                    </a:lnTo>
                    <a:lnTo>
                      <a:pt x="16268" y="13720"/>
                    </a:lnTo>
                    <a:lnTo>
                      <a:pt x="16336" y="13611"/>
                    </a:lnTo>
                    <a:lnTo>
                      <a:pt x="16390" y="13503"/>
                    </a:lnTo>
                    <a:lnTo>
                      <a:pt x="16417" y="13394"/>
                    </a:lnTo>
                    <a:lnTo>
                      <a:pt x="16431" y="13272"/>
                    </a:lnTo>
                    <a:lnTo>
                      <a:pt x="16417" y="13150"/>
                    </a:lnTo>
                    <a:lnTo>
                      <a:pt x="16377" y="13042"/>
                    </a:lnTo>
                    <a:lnTo>
                      <a:pt x="16323" y="12920"/>
                    </a:lnTo>
                    <a:lnTo>
                      <a:pt x="16390" y="12947"/>
                    </a:lnTo>
                    <a:lnTo>
                      <a:pt x="16472" y="12974"/>
                    </a:lnTo>
                    <a:lnTo>
                      <a:pt x="16648" y="13001"/>
                    </a:lnTo>
                    <a:lnTo>
                      <a:pt x="16824" y="13015"/>
                    </a:lnTo>
                    <a:lnTo>
                      <a:pt x="17028" y="12988"/>
                    </a:lnTo>
                    <a:lnTo>
                      <a:pt x="17217" y="12947"/>
                    </a:lnTo>
                    <a:lnTo>
                      <a:pt x="17421" y="12879"/>
                    </a:lnTo>
                    <a:lnTo>
                      <a:pt x="17597" y="12784"/>
                    </a:lnTo>
                    <a:lnTo>
                      <a:pt x="17773" y="12689"/>
                    </a:lnTo>
                    <a:lnTo>
                      <a:pt x="17936" y="12581"/>
                    </a:lnTo>
                    <a:lnTo>
                      <a:pt x="18058" y="12445"/>
                    </a:lnTo>
                    <a:lnTo>
                      <a:pt x="18153" y="12310"/>
                    </a:lnTo>
                    <a:lnTo>
                      <a:pt x="18193" y="12242"/>
                    </a:lnTo>
                    <a:lnTo>
                      <a:pt x="18221" y="12174"/>
                    </a:lnTo>
                    <a:lnTo>
                      <a:pt x="18234" y="12106"/>
                    </a:lnTo>
                    <a:lnTo>
                      <a:pt x="18234" y="12025"/>
                    </a:lnTo>
                    <a:lnTo>
                      <a:pt x="18234" y="11957"/>
                    </a:lnTo>
                    <a:lnTo>
                      <a:pt x="18207" y="11890"/>
                    </a:lnTo>
                    <a:lnTo>
                      <a:pt x="18180" y="11808"/>
                    </a:lnTo>
                    <a:lnTo>
                      <a:pt x="18126" y="11740"/>
                    </a:lnTo>
                    <a:lnTo>
                      <a:pt x="18058" y="11673"/>
                    </a:lnTo>
                    <a:lnTo>
                      <a:pt x="17990" y="11591"/>
                    </a:lnTo>
                    <a:lnTo>
                      <a:pt x="18085" y="11632"/>
                    </a:lnTo>
                    <a:lnTo>
                      <a:pt x="18193" y="11659"/>
                    </a:lnTo>
                    <a:lnTo>
                      <a:pt x="18383" y="11659"/>
                    </a:lnTo>
                    <a:lnTo>
                      <a:pt x="18465" y="11632"/>
                    </a:lnTo>
                    <a:lnTo>
                      <a:pt x="18559" y="11605"/>
                    </a:lnTo>
                    <a:lnTo>
                      <a:pt x="18627" y="11564"/>
                    </a:lnTo>
                    <a:lnTo>
                      <a:pt x="18709" y="11524"/>
                    </a:lnTo>
                    <a:lnTo>
                      <a:pt x="18776" y="11456"/>
                    </a:lnTo>
                    <a:lnTo>
                      <a:pt x="18844" y="11388"/>
                    </a:lnTo>
                    <a:lnTo>
                      <a:pt x="18898" y="11320"/>
                    </a:lnTo>
                    <a:lnTo>
                      <a:pt x="18953" y="11239"/>
                    </a:lnTo>
                    <a:lnTo>
                      <a:pt x="19048" y="11063"/>
                    </a:lnTo>
                    <a:lnTo>
                      <a:pt x="19115" y="10873"/>
                    </a:lnTo>
                    <a:lnTo>
                      <a:pt x="19156" y="10669"/>
                    </a:lnTo>
                    <a:lnTo>
                      <a:pt x="19183" y="10466"/>
                    </a:lnTo>
                    <a:lnTo>
                      <a:pt x="19170" y="10276"/>
                    </a:lnTo>
                    <a:lnTo>
                      <a:pt x="19142" y="10086"/>
                    </a:lnTo>
                    <a:lnTo>
                      <a:pt x="19115" y="10005"/>
                    </a:lnTo>
                    <a:lnTo>
                      <a:pt x="19075" y="9924"/>
                    </a:lnTo>
                    <a:lnTo>
                      <a:pt x="19048" y="9842"/>
                    </a:lnTo>
                    <a:lnTo>
                      <a:pt x="18993" y="9775"/>
                    </a:lnTo>
                    <a:lnTo>
                      <a:pt x="18939" y="9707"/>
                    </a:lnTo>
                    <a:lnTo>
                      <a:pt x="18871" y="9666"/>
                    </a:lnTo>
                    <a:lnTo>
                      <a:pt x="18871" y="9666"/>
                    </a:lnTo>
                    <a:lnTo>
                      <a:pt x="18871" y="9666"/>
                    </a:lnTo>
                    <a:lnTo>
                      <a:pt x="18898" y="9680"/>
                    </a:lnTo>
                    <a:lnTo>
                      <a:pt x="18980" y="9707"/>
                    </a:lnTo>
                    <a:lnTo>
                      <a:pt x="19115" y="9707"/>
                    </a:lnTo>
                    <a:lnTo>
                      <a:pt x="19183" y="9680"/>
                    </a:lnTo>
                    <a:lnTo>
                      <a:pt x="19251" y="9653"/>
                    </a:lnTo>
                    <a:lnTo>
                      <a:pt x="19305" y="9612"/>
                    </a:lnTo>
                    <a:lnTo>
                      <a:pt x="19359" y="9558"/>
                    </a:lnTo>
                    <a:lnTo>
                      <a:pt x="19414" y="9490"/>
                    </a:lnTo>
                    <a:lnTo>
                      <a:pt x="19495" y="9341"/>
                    </a:lnTo>
                    <a:lnTo>
                      <a:pt x="19576" y="9165"/>
                    </a:lnTo>
                    <a:lnTo>
                      <a:pt x="19617" y="8975"/>
                    </a:lnTo>
                    <a:lnTo>
                      <a:pt x="19658" y="8758"/>
                    </a:lnTo>
                    <a:lnTo>
                      <a:pt x="19671" y="8541"/>
                    </a:lnTo>
                    <a:lnTo>
                      <a:pt x="19658" y="8338"/>
                    </a:lnTo>
                    <a:lnTo>
                      <a:pt x="19630" y="8134"/>
                    </a:lnTo>
                    <a:lnTo>
                      <a:pt x="19590" y="7945"/>
                    </a:lnTo>
                    <a:lnTo>
                      <a:pt x="19549" y="7863"/>
                    </a:lnTo>
                    <a:lnTo>
                      <a:pt x="19522" y="7795"/>
                    </a:lnTo>
                    <a:lnTo>
                      <a:pt x="19468" y="7728"/>
                    </a:lnTo>
                    <a:lnTo>
                      <a:pt x="19427" y="7660"/>
                    </a:lnTo>
                    <a:lnTo>
                      <a:pt x="19373" y="7619"/>
                    </a:lnTo>
                    <a:lnTo>
                      <a:pt x="19305" y="7579"/>
                    </a:lnTo>
                    <a:lnTo>
                      <a:pt x="19549" y="7456"/>
                    </a:lnTo>
                    <a:lnTo>
                      <a:pt x="19752" y="7348"/>
                    </a:lnTo>
                    <a:lnTo>
                      <a:pt x="19915" y="7240"/>
                    </a:lnTo>
                    <a:lnTo>
                      <a:pt x="19983" y="7172"/>
                    </a:lnTo>
                    <a:lnTo>
                      <a:pt x="20037" y="7118"/>
                    </a:lnTo>
                    <a:lnTo>
                      <a:pt x="20091" y="7050"/>
                    </a:lnTo>
                    <a:lnTo>
                      <a:pt x="20132" y="6968"/>
                    </a:lnTo>
                    <a:lnTo>
                      <a:pt x="20159" y="6887"/>
                    </a:lnTo>
                    <a:lnTo>
                      <a:pt x="20173" y="6806"/>
                    </a:lnTo>
                    <a:lnTo>
                      <a:pt x="20186" y="6697"/>
                    </a:lnTo>
                    <a:lnTo>
                      <a:pt x="20186" y="6589"/>
                    </a:lnTo>
                    <a:lnTo>
                      <a:pt x="20173" y="6318"/>
                    </a:lnTo>
                    <a:lnTo>
                      <a:pt x="20146" y="6128"/>
                    </a:lnTo>
                    <a:lnTo>
                      <a:pt x="20105" y="5938"/>
                    </a:lnTo>
                    <a:lnTo>
                      <a:pt x="20064" y="5735"/>
                    </a:lnTo>
                    <a:lnTo>
                      <a:pt x="19996" y="5545"/>
                    </a:lnTo>
                    <a:lnTo>
                      <a:pt x="19915" y="5369"/>
                    </a:lnTo>
                    <a:lnTo>
                      <a:pt x="19861" y="5274"/>
                    </a:lnTo>
                    <a:lnTo>
                      <a:pt x="19793" y="5206"/>
                    </a:lnTo>
                    <a:lnTo>
                      <a:pt x="19725" y="5138"/>
                    </a:lnTo>
                    <a:lnTo>
                      <a:pt x="19658" y="5071"/>
                    </a:lnTo>
                    <a:lnTo>
                      <a:pt x="19576" y="5030"/>
                    </a:lnTo>
                    <a:lnTo>
                      <a:pt x="19481" y="4989"/>
                    </a:lnTo>
                    <a:lnTo>
                      <a:pt x="19576" y="4908"/>
                    </a:lnTo>
                    <a:lnTo>
                      <a:pt x="19671" y="4826"/>
                    </a:lnTo>
                    <a:lnTo>
                      <a:pt x="19739" y="4732"/>
                    </a:lnTo>
                    <a:lnTo>
                      <a:pt x="19807" y="4637"/>
                    </a:lnTo>
                    <a:lnTo>
                      <a:pt x="19847" y="4528"/>
                    </a:lnTo>
                    <a:lnTo>
                      <a:pt x="19888" y="4420"/>
                    </a:lnTo>
                    <a:lnTo>
                      <a:pt x="19915" y="4311"/>
                    </a:lnTo>
                    <a:lnTo>
                      <a:pt x="19929" y="4203"/>
                    </a:lnTo>
                    <a:lnTo>
                      <a:pt x="19942" y="4094"/>
                    </a:lnTo>
                    <a:lnTo>
                      <a:pt x="19929" y="3972"/>
                    </a:lnTo>
                    <a:lnTo>
                      <a:pt x="19915" y="3864"/>
                    </a:lnTo>
                    <a:lnTo>
                      <a:pt x="19902" y="3742"/>
                    </a:lnTo>
                    <a:lnTo>
                      <a:pt x="19861" y="3633"/>
                    </a:lnTo>
                    <a:lnTo>
                      <a:pt x="19820" y="3511"/>
                    </a:lnTo>
                    <a:lnTo>
                      <a:pt x="19766" y="3403"/>
                    </a:lnTo>
                    <a:lnTo>
                      <a:pt x="19712" y="3308"/>
                    </a:lnTo>
                    <a:lnTo>
                      <a:pt x="19658" y="3200"/>
                    </a:lnTo>
                    <a:lnTo>
                      <a:pt x="19576" y="3105"/>
                    </a:lnTo>
                    <a:lnTo>
                      <a:pt x="19508" y="3010"/>
                    </a:lnTo>
                    <a:lnTo>
                      <a:pt x="19414" y="2929"/>
                    </a:lnTo>
                    <a:lnTo>
                      <a:pt x="19332" y="2847"/>
                    </a:lnTo>
                    <a:lnTo>
                      <a:pt x="19237" y="2779"/>
                    </a:lnTo>
                    <a:lnTo>
                      <a:pt x="19142" y="2725"/>
                    </a:lnTo>
                    <a:lnTo>
                      <a:pt x="19034" y="2671"/>
                    </a:lnTo>
                    <a:lnTo>
                      <a:pt x="18926" y="2630"/>
                    </a:lnTo>
                    <a:lnTo>
                      <a:pt x="18817" y="2603"/>
                    </a:lnTo>
                    <a:lnTo>
                      <a:pt x="18709" y="2576"/>
                    </a:lnTo>
                    <a:lnTo>
                      <a:pt x="18587" y="2576"/>
                    </a:lnTo>
                    <a:lnTo>
                      <a:pt x="18465" y="2590"/>
                    </a:lnTo>
                    <a:lnTo>
                      <a:pt x="18343" y="2603"/>
                    </a:lnTo>
                    <a:lnTo>
                      <a:pt x="18221" y="2644"/>
                    </a:lnTo>
                    <a:lnTo>
                      <a:pt x="18099" y="2698"/>
                    </a:lnTo>
                    <a:lnTo>
                      <a:pt x="18085" y="2549"/>
                    </a:lnTo>
                    <a:lnTo>
                      <a:pt x="18044" y="2413"/>
                    </a:lnTo>
                    <a:lnTo>
                      <a:pt x="18004" y="2305"/>
                    </a:lnTo>
                    <a:lnTo>
                      <a:pt x="17963" y="2183"/>
                    </a:lnTo>
                    <a:lnTo>
                      <a:pt x="17909" y="2088"/>
                    </a:lnTo>
                    <a:lnTo>
                      <a:pt x="17841" y="1993"/>
                    </a:lnTo>
                    <a:lnTo>
                      <a:pt x="17773" y="1912"/>
                    </a:lnTo>
                    <a:lnTo>
                      <a:pt x="17692" y="1830"/>
                    </a:lnTo>
                    <a:lnTo>
                      <a:pt x="17610" y="1776"/>
                    </a:lnTo>
                    <a:lnTo>
                      <a:pt x="17529" y="1722"/>
                    </a:lnTo>
                    <a:lnTo>
                      <a:pt x="17434" y="1668"/>
                    </a:lnTo>
                    <a:lnTo>
                      <a:pt x="17353" y="1641"/>
                    </a:lnTo>
                    <a:lnTo>
                      <a:pt x="17258" y="1614"/>
                    </a:lnTo>
                    <a:lnTo>
                      <a:pt x="17163" y="1586"/>
                    </a:lnTo>
                    <a:lnTo>
                      <a:pt x="16960" y="1586"/>
                    </a:lnTo>
                    <a:lnTo>
                      <a:pt x="16865" y="1600"/>
                    </a:lnTo>
                    <a:lnTo>
                      <a:pt x="16770" y="1614"/>
                    </a:lnTo>
                    <a:lnTo>
                      <a:pt x="16675" y="1641"/>
                    </a:lnTo>
                    <a:lnTo>
                      <a:pt x="16594" y="1681"/>
                    </a:lnTo>
                    <a:lnTo>
                      <a:pt x="16499" y="1722"/>
                    </a:lnTo>
                    <a:lnTo>
                      <a:pt x="16417" y="1776"/>
                    </a:lnTo>
                    <a:lnTo>
                      <a:pt x="16336" y="1844"/>
                    </a:lnTo>
                    <a:lnTo>
                      <a:pt x="16255" y="1912"/>
                    </a:lnTo>
                    <a:lnTo>
                      <a:pt x="16187" y="1993"/>
                    </a:lnTo>
                    <a:lnTo>
                      <a:pt x="16119" y="2088"/>
                    </a:lnTo>
                    <a:lnTo>
                      <a:pt x="16065" y="2183"/>
                    </a:lnTo>
                    <a:lnTo>
                      <a:pt x="16024" y="2291"/>
                    </a:lnTo>
                    <a:lnTo>
                      <a:pt x="15984" y="2413"/>
                    </a:lnTo>
                    <a:lnTo>
                      <a:pt x="15943" y="2535"/>
                    </a:lnTo>
                    <a:lnTo>
                      <a:pt x="15929" y="2671"/>
                    </a:lnTo>
                    <a:lnTo>
                      <a:pt x="15916" y="2807"/>
                    </a:lnTo>
                    <a:lnTo>
                      <a:pt x="15875" y="2739"/>
                    </a:lnTo>
                    <a:lnTo>
                      <a:pt x="15807" y="2657"/>
                    </a:lnTo>
                    <a:lnTo>
                      <a:pt x="15672" y="2535"/>
                    </a:lnTo>
                    <a:lnTo>
                      <a:pt x="15523" y="2427"/>
                    </a:lnTo>
                    <a:lnTo>
                      <a:pt x="15347" y="2346"/>
                    </a:lnTo>
                    <a:lnTo>
                      <a:pt x="15252" y="2305"/>
                    </a:lnTo>
                    <a:lnTo>
                      <a:pt x="15157" y="2291"/>
                    </a:lnTo>
                    <a:lnTo>
                      <a:pt x="15062" y="2264"/>
                    </a:lnTo>
                    <a:lnTo>
                      <a:pt x="14872" y="2264"/>
                    </a:lnTo>
                    <a:lnTo>
                      <a:pt x="14777" y="2278"/>
                    </a:lnTo>
                    <a:lnTo>
                      <a:pt x="14682" y="2305"/>
                    </a:lnTo>
                    <a:lnTo>
                      <a:pt x="14601" y="2346"/>
                    </a:lnTo>
                    <a:lnTo>
                      <a:pt x="14506" y="2400"/>
                    </a:lnTo>
                    <a:lnTo>
                      <a:pt x="14438" y="2454"/>
                    </a:lnTo>
                    <a:lnTo>
                      <a:pt x="14370" y="2522"/>
                    </a:lnTo>
                    <a:lnTo>
                      <a:pt x="14303" y="2590"/>
                    </a:lnTo>
                    <a:lnTo>
                      <a:pt x="14194" y="2766"/>
                    </a:lnTo>
                    <a:lnTo>
                      <a:pt x="14113" y="2942"/>
                    </a:lnTo>
                    <a:lnTo>
                      <a:pt x="13950" y="3322"/>
                    </a:lnTo>
                    <a:lnTo>
                      <a:pt x="13869" y="3511"/>
                    </a:lnTo>
                    <a:lnTo>
                      <a:pt x="13787" y="3674"/>
                    </a:lnTo>
                    <a:lnTo>
                      <a:pt x="13747" y="3511"/>
                    </a:lnTo>
                    <a:lnTo>
                      <a:pt x="13693" y="3362"/>
                    </a:lnTo>
                    <a:lnTo>
                      <a:pt x="13625" y="3227"/>
                    </a:lnTo>
                    <a:lnTo>
                      <a:pt x="13543" y="3105"/>
                    </a:lnTo>
                    <a:lnTo>
                      <a:pt x="13449" y="2996"/>
                    </a:lnTo>
                    <a:lnTo>
                      <a:pt x="13354" y="2901"/>
                    </a:lnTo>
                    <a:lnTo>
                      <a:pt x="13245" y="2820"/>
                    </a:lnTo>
                    <a:lnTo>
                      <a:pt x="13123" y="2766"/>
                    </a:lnTo>
                    <a:lnTo>
                      <a:pt x="13001" y="2712"/>
                    </a:lnTo>
                    <a:lnTo>
                      <a:pt x="12866" y="2698"/>
                    </a:lnTo>
                    <a:lnTo>
                      <a:pt x="12744" y="2685"/>
                    </a:lnTo>
                    <a:lnTo>
                      <a:pt x="12608" y="2698"/>
                    </a:lnTo>
                    <a:lnTo>
                      <a:pt x="12472" y="2739"/>
                    </a:lnTo>
                    <a:lnTo>
                      <a:pt x="12337" y="2793"/>
                    </a:lnTo>
                    <a:lnTo>
                      <a:pt x="12201" y="2874"/>
                    </a:lnTo>
                    <a:lnTo>
                      <a:pt x="12066" y="2983"/>
                    </a:lnTo>
                    <a:lnTo>
                      <a:pt x="12079" y="2888"/>
                    </a:lnTo>
                    <a:lnTo>
                      <a:pt x="12079" y="2779"/>
                    </a:lnTo>
                    <a:lnTo>
                      <a:pt x="12052" y="2685"/>
                    </a:lnTo>
                    <a:lnTo>
                      <a:pt x="12025" y="2590"/>
                    </a:lnTo>
                    <a:lnTo>
                      <a:pt x="11998" y="2481"/>
                    </a:lnTo>
                    <a:lnTo>
                      <a:pt x="11944" y="2386"/>
                    </a:lnTo>
                    <a:lnTo>
                      <a:pt x="11822" y="2210"/>
                    </a:lnTo>
                    <a:lnTo>
                      <a:pt x="11673" y="2034"/>
                    </a:lnTo>
                    <a:lnTo>
                      <a:pt x="11510" y="1871"/>
                    </a:lnTo>
                    <a:lnTo>
                      <a:pt x="11320" y="1722"/>
                    </a:lnTo>
                    <a:lnTo>
                      <a:pt x="11130" y="1614"/>
                    </a:lnTo>
                    <a:lnTo>
                      <a:pt x="10927" y="1519"/>
                    </a:lnTo>
                    <a:lnTo>
                      <a:pt x="10737" y="1451"/>
                    </a:lnTo>
                    <a:lnTo>
                      <a:pt x="10642" y="1437"/>
                    </a:lnTo>
                    <a:lnTo>
                      <a:pt x="10480" y="1437"/>
                    </a:lnTo>
                    <a:lnTo>
                      <a:pt x="10398" y="1451"/>
                    </a:lnTo>
                    <a:lnTo>
                      <a:pt x="10317" y="1478"/>
                    </a:lnTo>
                    <a:lnTo>
                      <a:pt x="10263" y="1519"/>
                    </a:lnTo>
                    <a:lnTo>
                      <a:pt x="10195" y="1559"/>
                    </a:lnTo>
                    <a:lnTo>
                      <a:pt x="10154" y="1627"/>
                    </a:lnTo>
                    <a:lnTo>
                      <a:pt x="10114" y="1695"/>
                    </a:lnTo>
                    <a:lnTo>
                      <a:pt x="10086" y="1790"/>
                    </a:lnTo>
                    <a:lnTo>
                      <a:pt x="10059" y="1885"/>
                    </a:lnTo>
                    <a:lnTo>
                      <a:pt x="10059" y="1898"/>
                    </a:lnTo>
                    <a:lnTo>
                      <a:pt x="10046" y="1790"/>
                    </a:lnTo>
                    <a:lnTo>
                      <a:pt x="10032" y="1681"/>
                    </a:lnTo>
                    <a:lnTo>
                      <a:pt x="9992" y="1586"/>
                    </a:lnTo>
                    <a:lnTo>
                      <a:pt x="9951" y="1478"/>
                    </a:lnTo>
                    <a:lnTo>
                      <a:pt x="9897" y="1383"/>
                    </a:lnTo>
                    <a:lnTo>
                      <a:pt x="9842" y="1288"/>
                    </a:lnTo>
                    <a:lnTo>
                      <a:pt x="9761" y="1193"/>
                    </a:lnTo>
                    <a:lnTo>
                      <a:pt x="9598" y="1031"/>
                    </a:lnTo>
                    <a:lnTo>
                      <a:pt x="9422" y="881"/>
                    </a:lnTo>
                    <a:lnTo>
                      <a:pt x="9205" y="746"/>
                    </a:lnTo>
                    <a:lnTo>
                      <a:pt x="8988" y="651"/>
                    </a:lnTo>
                    <a:lnTo>
                      <a:pt x="8771" y="583"/>
                    </a:lnTo>
                    <a:lnTo>
                      <a:pt x="8663" y="556"/>
                    </a:lnTo>
                    <a:lnTo>
                      <a:pt x="8555" y="543"/>
                    </a:lnTo>
                    <a:lnTo>
                      <a:pt x="8338" y="543"/>
                    </a:lnTo>
                    <a:lnTo>
                      <a:pt x="8229" y="556"/>
                    </a:lnTo>
                    <a:lnTo>
                      <a:pt x="8134" y="583"/>
                    </a:lnTo>
                    <a:lnTo>
                      <a:pt x="8039" y="610"/>
                    </a:lnTo>
                    <a:lnTo>
                      <a:pt x="7945" y="665"/>
                    </a:lnTo>
                    <a:lnTo>
                      <a:pt x="7863" y="719"/>
                    </a:lnTo>
                    <a:lnTo>
                      <a:pt x="7795" y="787"/>
                    </a:lnTo>
                    <a:lnTo>
                      <a:pt x="7728" y="868"/>
                    </a:lnTo>
                    <a:lnTo>
                      <a:pt x="7673" y="963"/>
                    </a:lnTo>
                    <a:lnTo>
                      <a:pt x="7619" y="1071"/>
                    </a:lnTo>
                    <a:lnTo>
                      <a:pt x="7592" y="1193"/>
                    </a:lnTo>
                    <a:lnTo>
                      <a:pt x="7551" y="1058"/>
                    </a:lnTo>
                    <a:lnTo>
                      <a:pt x="7497" y="909"/>
                    </a:lnTo>
                    <a:lnTo>
                      <a:pt x="7429" y="787"/>
                    </a:lnTo>
                    <a:lnTo>
                      <a:pt x="7348" y="665"/>
                    </a:lnTo>
                    <a:lnTo>
                      <a:pt x="7267" y="556"/>
                    </a:lnTo>
                    <a:lnTo>
                      <a:pt x="7172" y="461"/>
                    </a:lnTo>
                    <a:lnTo>
                      <a:pt x="7063" y="366"/>
                    </a:lnTo>
                    <a:lnTo>
                      <a:pt x="6955" y="285"/>
                    </a:lnTo>
                    <a:lnTo>
                      <a:pt x="6833" y="217"/>
                    </a:lnTo>
                    <a:lnTo>
                      <a:pt x="6711" y="149"/>
                    </a:lnTo>
                    <a:lnTo>
                      <a:pt x="6575" y="109"/>
                    </a:lnTo>
                    <a:lnTo>
                      <a:pt x="6453" y="68"/>
                    </a:lnTo>
                    <a:lnTo>
                      <a:pt x="6318" y="27"/>
                    </a:lnTo>
                    <a:lnTo>
                      <a:pt x="6182" y="14"/>
                    </a:lnTo>
                    <a:lnTo>
                      <a:pt x="60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81"/>
              <p:cNvSpPr/>
              <p:nvPr/>
            </p:nvSpPr>
            <p:spPr>
              <a:xfrm>
                <a:off x="457200" y="4585418"/>
                <a:ext cx="327440" cy="146663"/>
              </a:xfrm>
              <a:custGeom>
                <a:rect b="b" l="l" r="r" t="t"/>
                <a:pathLst>
                  <a:path extrusionOk="0" h="6522" w="14561">
                    <a:moveTo>
                      <a:pt x="14046" y="1"/>
                    </a:moveTo>
                    <a:lnTo>
                      <a:pt x="1858" y="3932"/>
                    </a:lnTo>
                    <a:lnTo>
                      <a:pt x="1695" y="3891"/>
                    </a:lnTo>
                    <a:lnTo>
                      <a:pt x="1519" y="3851"/>
                    </a:lnTo>
                    <a:lnTo>
                      <a:pt x="1343" y="3837"/>
                    </a:lnTo>
                    <a:lnTo>
                      <a:pt x="1180" y="3824"/>
                    </a:lnTo>
                    <a:lnTo>
                      <a:pt x="1018" y="3837"/>
                    </a:lnTo>
                    <a:lnTo>
                      <a:pt x="855" y="3864"/>
                    </a:lnTo>
                    <a:lnTo>
                      <a:pt x="706" y="3905"/>
                    </a:lnTo>
                    <a:lnTo>
                      <a:pt x="570" y="3959"/>
                    </a:lnTo>
                    <a:lnTo>
                      <a:pt x="435" y="4041"/>
                    </a:lnTo>
                    <a:lnTo>
                      <a:pt x="326" y="4122"/>
                    </a:lnTo>
                    <a:lnTo>
                      <a:pt x="218" y="4230"/>
                    </a:lnTo>
                    <a:lnTo>
                      <a:pt x="136" y="4366"/>
                    </a:lnTo>
                    <a:lnTo>
                      <a:pt x="69" y="4501"/>
                    </a:lnTo>
                    <a:lnTo>
                      <a:pt x="28" y="4664"/>
                    </a:lnTo>
                    <a:lnTo>
                      <a:pt x="1" y="4854"/>
                    </a:lnTo>
                    <a:lnTo>
                      <a:pt x="1" y="5044"/>
                    </a:lnTo>
                    <a:lnTo>
                      <a:pt x="14" y="5166"/>
                    </a:lnTo>
                    <a:lnTo>
                      <a:pt x="28" y="5288"/>
                    </a:lnTo>
                    <a:lnTo>
                      <a:pt x="55" y="5396"/>
                    </a:lnTo>
                    <a:lnTo>
                      <a:pt x="96" y="5491"/>
                    </a:lnTo>
                    <a:lnTo>
                      <a:pt x="136" y="5586"/>
                    </a:lnTo>
                    <a:lnTo>
                      <a:pt x="177" y="5667"/>
                    </a:lnTo>
                    <a:lnTo>
                      <a:pt x="231" y="5749"/>
                    </a:lnTo>
                    <a:lnTo>
                      <a:pt x="286" y="5830"/>
                    </a:lnTo>
                    <a:lnTo>
                      <a:pt x="421" y="5952"/>
                    </a:lnTo>
                    <a:lnTo>
                      <a:pt x="584" y="6061"/>
                    </a:lnTo>
                    <a:lnTo>
                      <a:pt x="760" y="6155"/>
                    </a:lnTo>
                    <a:lnTo>
                      <a:pt x="936" y="6237"/>
                    </a:lnTo>
                    <a:lnTo>
                      <a:pt x="1140" y="6291"/>
                    </a:lnTo>
                    <a:lnTo>
                      <a:pt x="1343" y="6332"/>
                    </a:lnTo>
                    <a:lnTo>
                      <a:pt x="1560" y="6372"/>
                    </a:lnTo>
                    <a:lnTo>
                      <a:pt x="1763" y="6399"/>
                    </a:lnTo>
                    <a:lnTo>
                      <a:pt x="2197" y="6440"/>
                    </a:lnTo>
                    <a:lnTo>
                      <a:pt x="2604" y="6467"/>
                    </a:lnTo>
                    <a:lnTo>
                      <a:pt x="3892" y="6508"/>
                    </a:lnTo>
                    <a:lnTo>
                      <a:pt x="4556" y="6521"/>
                    </a:lnTo>
                    <a:lnTo>
                      <a:pt x="5207" y="6521"/>
                    </a:lnTo>
                    <a:lnTo>
                      <a:pt x="5857" y="6508"/>
                    </a:lnTo>
                    <a:lnTo>
                      <a:pt x="6508" y="6467"/>
                    </a:lnTo>
                    <a:lnTo>
                      <a:pt x="7159" y="6413"/>
                    </a:lnTo>
                    <a:lnTo>
                      <a:pt x="7484" y="6359"/>
                    </a:lnTo>
                    <a:lnTo>
                      <a:pt x="7810" y="6318"/>
                    </a:lnTo>
                    <a:lnTo>
                      <a:pt x="8433" y="6196"/>
                    </a:lnTo>
                    <a:lnTo>
                      <a:pt x="8745" y="6128"/>
                    </a:lnTo>
                    <a:lnTo>
                      <a:pt x="9070" y="6047"/>
                    </a:lnTo>
                    <a:lnTo>
                      <a:pt x="9396" y="5939"/>
                    </a:lnTo>
                    <a:lnTo>
                      <a:pt x="9707" y="5817"/>
                    </a:lnTo>
                    <a:lnTo>
                      <a:pt x="10019" y="5681"/>
                    </a:lnTo>
                    <a:lnTo>
                      <a:pt x="10331" y="5491"/>
                    </a:lnTo>
                    <a:lnTo>
                      <a:pt x="10467" y="5410"/>
                    </a:lnTo>
                    <a:lnTo>
                      <a:pt x="10589" y="5301"/>
                    </a:lnTo>
                    <a:lnTo>
                      <a:pt x="10711" y="5193"/>
                    </a:lnTo>
                    <a:lnTo>
                      <a:pt x="10806" y="5071"/>
                    </a:lnTo>
                    <a:lnTo>
                      <a:pt x="11009" y="4813"/>
                    </a:lnTo>
                    <a:lnTo>
                      <a:pt x="11185" y="4542"/>
                    </a:lnTo>
                    <a:lnTo>
                      <a:pt x="11375" y="4285"/>
                    </a:lnTo>
                    <a:lnTo>
                      <a:pt x="11470" y="4163"/>
                    </a:lnTo>
                    <a:lnTo>
                      <a:pt x="11565" y="4054"/>
                    </a:lnTo>
                    <a:lnTo>
                      <a:pt x="11673" y="3946"/>
                    </a:lnTo>
                    <a:lnTo>
                      <a:pt x="11782" y="3851"/>
                    </a:lnTo>
                    <a:lnTo>
                      <a:pt x="11917" y="3769"/>
                    </a:lnTo>
                    <a:lnTo>
                      <a:pt x="12039" y="3715"/>
                    </a:lnTo>
                    <a:lnTo>
                      <a:pt x="12161" y="3675"/>
                    </a:lnTo>
                    <a:lnTo>
                      <a:pt x="12297" y="3661"/>
                    </a:lnTo>
                    <a:lnTo>
                      <a:pt x="12446" y="3647"/>
                    </a:lnTo>
                    <a:lnTo>
                      <a:pt x="12595" y="3647"/>
                    </a:lnTo>
                    <a:lnTo>
                      <a:pt x="12920" y="3661"/>
                    </a:lnTo>
                    <a:lnTo>
                      <a:pt x="13246" y="3688"/>
                    </a:lnTo>
                    <a:lnTo>
                      <a:pt x="13585" y="3702"/>
                    </a:lnTo>
                    <a:lnTo>
                      <a:pt x="13734" y="3688"/>
                    </a:lnTo>
                    <a:lnTo>
                      <a:pt x="13883" y="3675"/>
                    </a:lnTo>
                    <a:lnTo>
                      <a:pt x="14019" y="3661"/>
                    </a:lnTo>
                    <a:lnTo>
                      <a:pt x="14141" y="3620"/>
                    </a:lnTo>
                    <a:lnTo>
                      <a:pt x="14263" y="3566"/>
                    </a:lnTo>
                    <a:lnTo>
                      <a:pt x="14344" y="3485"/>
                    </a:lnTo>
                    <a:lnTo>
                      <a:pt x="14412" y="3403"/>
                    </a:lnTo>
                    <a:lnTo>
                      <a:pt x="14466" y="3295"/>
                    </a:lnTo>
                    <a:lnTo>
                      <a:pt x="14507" y="3173"/>
                    </a:lnTo>
                    <a:lnTo>
                      <a:pt x="14534" y="3051"/>
                    </a:lnTo>
                    <a:lnTo>
                      <a:pt x="14547" y="2915"/>
                    </a:lnTo>
                    <a:lnTo>
                      <a:pt x="14561" y="2780"/>
                    </a:lnTo>
                    <a:lnTo>
                      <a:pt x="14561" y="2482"/>
                    </a:lnTo>
                    <a:lnTo>
                      <a:pt x="14547" y="2197"/>
                    </a:lnTo>
                    <a:lnTo>
                      <a:pt x="14520" y="1926"/>
                    </a:lnTo>
                    <a:lnTo>
                      <a:pt x="14507" y="1682"/>
                    </a:lnTo>
                    <a:lnTo>
                      <a:pt x="14493" y="1478"/>
                    </a:lnTo>
                    <a:lnTo>
                      <a:pt x="14507" y="1045"/>
                    </a:lnTo>
                    <a:lnTo>
                      <a:pt x="14493" y="828"/>
                    </a:lnTo>
                    <a:lnTo>
                      <a:pt x="14466" y="597"/>
                    </a:lnTo>
                    <a:lnTo>
                      <a:pt x="14452" y="489"/>
                    </a:lnTo>
                    <a:lnTo>
                      <a:pt x="14425" y="394"/>
                    </a:lnTo>
                    <a:lnTo>
                      <a:pt x="14385" y="299"/>
                    </a:lnTo>
                    <a:lnTo>
                      <a:pt x="14344" y="218"/>
                    </a:lnTo>
                    <a:lnTo>
                      <a:pt x="14290" y="136"/>
                    </a:lnTo>
                    <a:lnTo>
                      <a:pt x="14222" y="82"/>
                    </a:lnTo>
                    <a:lnTo>
                      <a:pt x="14141" y="28"/>
                    </a:lnTo>
                    <a:lnTo>
                      <a:pt x="140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81"/>
              <p:cNvSpPr/>
              <p:nvPr/>
            </p:nvSpPr>
            <p:spPr>
              <a:xfrm>
                <a:off x="480677" y="4429941"/>
                <a:ext cx="303964" cy="271649"/>
              </a:xfrm>
              <a:custGeom>
                <a:rect b="b" l="l" r="r" t="t"/>
                <a:pathLst>
                  <a:path extrusionOk="0" h="12080" w="13517">
                    <a:moveTo>
                      <a:pt x="12934" y="1"/>
                    </a:moveTo>
                    <a:lnTo>
                      <a:pt x="8840" y="1031"/>
                    </a:lnTo>
                    <a:lnTo>
                      <a:pt x="8785" y="1221"/>
                    </a:lnTo>
                    <a:lnTo>
                      <a:pt x="8731" y="1411"/>
                    </a:lnTo>
                    <a:lnTo>
                      <a:pt x="8596" y="1777"/>
                    </a:lnTo>
                    <a:lnTo>
                      <a:pt x="8419" y="2129"/>
                    </a:lnTo>
                    <a:lnTo>
                      <a:pt x="8230" y="2468"/>
                    </a:lnTo>
                    <a:lnTo>
                      <a:pt x="8013" y="2793"/>
                    </a:lnTo>
                    <a:lnTo>
                      <a:pt x="7782" y="3092"/>
                    </a:lnTo>
                    <a:lnTo>
                      <a:pt x="7525" y="3390"/>
                    </a:lnTo>
                    <a:lnTo>
                      <a:pt x="7254" y="3688"/>
                    </a:lnTo>
                    <a:lnTo>
                      <a:pt x="6969" y="3959"/>
                    </a:lnTo>
                    <a:lnTo>
                      <a:pt x="6684" y="4230"/>
                    </a:lnTo>
                    <a:lnTo>
                      <a:pt x="6386" y="4488"/>
                    </a:lnTo>
                    <a:lnTo>
                      <a:pt x="6074" y="4746"/>
                    </a:lnTo>
                    <a:lnTo>
                      <a:pt x="5451" y="5234"/>
                    </a:lnTo>
                    <a:lnTo>
                      <a:pt x="4827" y="5722"/>
                    </a:lnTo>
                    <a:lnTo>
                      <a:pt x="4447" y="5993"/>
                    </a:lnTo>
                    <a:lnTo>
                      <a:pt x="4054" y="6264"/>
                    </a:lnTo>
                    <a:lnTo>
                      <a:pt x="3254" y="6793"/>
                    </a:lnTo>
                    <a:lnTo>
                      <a:pt x="2848" y="7064"/>
                    </a:lnTo>
                    <a:lnTo>
                      <a:pt x="2454" y="7348"/>
                    </a:lnTo>
                    <a:lnTo>
                      <a:pt x="2075" y="7633"/>
                    </a:lnTo>
                    <a:lnTo>
                      <a:pt x="1722" y="7931"/>
                    </a:lnTo>
                    <a:lnTo>
                      <a:pt x="1370" y="8243"/>
                    </a:lnTo>
                    <a:lnTo>
                      <a:pt x="1221" y="8406"/>
                    </a:lnTo>
                    <a:lnTo>
                      <a:pt x="1058" y="8582"/>
                    </a:lnTo>
                    <a:lnTo>
                      <a:pt x="923" y="8758"/>
                    </a:lnTo>
                    <a:lnTo>
                      <a:pt x="773" y="8935"/>
                    </a:lnTo>
                    <a:lnTo>
                      <a:pt x="651" y="9124"/>
                    </a:lnTo>
                    <a:lnTo>
                      <a:pt x="529" y="9314"/>
                    </a:lnTo>
                    <a:lnTo>
                      <a:pt x="421" y="9518"/>
                    </a:lnTo>
                    <a:lnTo>
                      <a:pt x="326" y="9721"/>
                    </a:lnTo>
                    <a:lnTo>
                      <a:pt x="245" y="9938"/>
                    </a:lnTo>
                    <a:lnTo>
                      <a:pt x="163" y="10168"/>
                    </a:lnTo>
                    <a:lnTo>
                      <a:pt x="109" y="10399"/>
                    </a:lnTo>
                    <a:lnTo>
                      <a:pt x="55" y="10629"/>
                    </a:lnTo>
                    <a:lnTo>
                      <a:pt x="14" y="10887"/>
                    </a:lnTo>
                    <a:lnTo>
                      <a:pt x="1" y="11144"/>
                    </a:lnTo>
                    <a:lnTo>
                      <a:pt x="150" y="11280"/>
                    </a:lnTo>
                    <a:lnTo>
                      <a:pt x="313" y="11415"/>
                    </a:lnTo>
                    <a:lnTo>
                      <a:pt x="489" y="11524"/>
                    </a:lnTo>
                    <a:lnTo>
                      <a:pt x="679" y="11632"/>
                    </a:lnTo>
                    <a:lnTo>
                      <a:pt x="882" y="11714"/>
                    </a:lnTo>
                    <a:lnTo>
                      <a:pt x="1085" y="11795"/>
                    </a:lnTo>
                    <a:lnTo>
                      <a:pt x="1302" y="11863"/>
                    </a:lnTo>
                    <a:lnTo>
                      <a:pt x="1519" y="11931"/>
                    </a:lnTo>
                    <a:lnTo>
                      <a:pt x="1750" y="11971"/>
                    </a:lnTo>
                    <a:lnTo>
                      <a:pt x="1994" y="12012"/>
                    </a:lnTo>
                    <a:lnTo>
                      <a:pt x="2224" y="12039"/>
                    </a:lnTo>
                    <a:lnTo>
                      <a:pt x="2482" y="12066"/>
                    </a:lnTo>
                    <a:lnTo>
                      <a:pt x="2983" y="12080"/>
                    </a:lnTo>
                    <a:lnTo>
                      <a:pt x="3485" y="12080"/>
                    </a:lnTo>
                    <a:lnTo>
                      <a:pt x="4014" y="12039"/>
                    </a:lnTo>
                    <a:lnTo>
                      <a:pt x="4515" y="11985"/>
                    </a:lnTo>
                    <a:lnTo>
                      <a:pt x="5030" y="11917"/>
                    </a:lnTo>
                    <a:lnTo>
                      <a:pt x="5518" y="11836"/>
                    </a:lnTo>
                    <a:lnTo>
                      <a:pt x="5993" y="11741"/>
                    </a:lnTo>
                    <a:lnTo>
                      <a:pt x="6427" y="11646"/>
                    </a:lnTo>
                    <a:lnTo>
                      <a:pt x="6833" y="11538"/>
                    </a:lnTo>
                    <a:lnTo>
                      <a:pt x="7213" y="11443"/>
                    </a:lnTo>
                    <a:lnTo>
                      <a:pt x="7457" y="11361"/>
                    </a:lnTo>
                    <a:lnTo>
                      <a:pt x="7701" y="11253"/>
                    </a:lnTo>
                    <a:lnTo>
                      <a:pt x="7918" y="11158"/>
                    </a:lnTo>
                    <a:lnTo>
                      <a:pt x="8108" y="11036"/>
                    </a:lnTo>
                    <a:lnTo>
                      <a:pt x="8297" y="10927"/>
                    </a:lnTo>
                    <a:lnTo>
                      <a:pt x="8474" y="10792"/>
                    </a:lnTo>
                    <a:lnTo>
                      <a:pt x="8636" y="10656"/>
                    </a:lnTo>
                    <a:lnTo>
                      <a:pt x="8785" y="10521"/>
                    </a:lnTo>
                    <a:lnTo>
                      <a:pt x="9084" y="10209"/>
                    </a:lnTo>
                    <a:lnTo>
                      <a:pt x="9382" y="9870"/>
                    </a:lnTo>
                    <a:lnTo>
                      <a:pt x="9694" y="9518"/>
                    </a:lnTo>
                    <a:lnTo>
                      <a:pt x="10033" y="9138"/>
                    </a:lnTo>
                    <a:lnTo>
                      <a:pt x="10195" y="8975"/>
                    </a:lnTo>
                    <a:lnTo>
                      <a:pt x="10372" y="8840"/>
                    </a:lnTo>
                    <a:lnTo>
                      <a:pt x="10561" y="8704"/>
                    </a:lnTo>
                    <a:lnTo>
                      <a:pt x="10751" y="8596"/>
                    </a:lnTo>
                    <a:lnTo>
                      <a:pt x="10968" y="8487"/>
                    </a:lnTo>
                    <a:lnTo>
                      <a:pt x="11185" y="8406"/>
                    </a:lnTo>
                    <a:lnTo>
                      <a:pt x="11402" y="8325"/>
                    </a:lnTo>
                    <a:lnTo>
                      <a:pt x="11632" y="8270"/>
                    </a:lnTo>
                    <a:lnTo>
                      <a:pt x="11876" y="8216"/>
                    </a:lnTo>
                    <a:lnTo>
                      <a:pt x="12107" y="8162"/>
                    </a:lnTo>
                    <a:lnTo>
                      <a:pt x="12351" y="8135"/>
                    </a:lnTo>
                    <a:lnTo>
                      <a:pt x="12595" y="8108"/>
                    </a:lnTo>
                    <a:lnTo>
                      <a:pt x="13056" y="8067"/>
                    </a:lnTo>
                    <a:lnTo>
                      <a:pt x="13517" y="8053"/>
                    </a:lnTo>
                    <a:lnTo>
                      <a:pt x="13435" y="7552"/>
                    </a:lnTo>
                    <a:lnTo>
                      <a:pt x="13368" y="7010"/>
                    </a:lnTo>
                    <a:lnTo>
                      <a:pt x="13300" y="6427"/>
                    </a:lnTo>
                    <a:lnTo>
                      <a:pt x="13246" y="5830"/>
                    </a:lnTo>
                    <a:lnTo>
                      <a:pt x="13137" y="4596"/>
                    </a:lnTo>
                    <a:lnTo>
                      <a:pt x="13056" y="3390"/>
                    </a:lnTo>
                    <a:lnTo>
                      <a:pt x="13002" y="2251"/>
                    </a:lnTo>
                    <a:lnTo>
                      <a:pt x="12961" y="1262"/>
                    </a:lnTo>
                    <a:lnTo>
                      <a:pt x="12934" y="489"/>
                    </a:lnTo>
                    <a:lnTo>
                      <a:pt x="129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81"/>
              <p:cNvSpPr/>
              <p:nvPr/>
            </p:nvSpPr>
            <p:spPr>
              <a:xfrm>
                <a:off x="1722672" y="4579639"/>
                <a:ext cx="372843" cy="138725"/>
              </a:xfrm>
              <a:custGeom>
                <a:rect b="b" l="l" r="r" t="t"/>
                <a:pathLst>
                  <a:path extrusionOk="0" h="6169" w="16580">
                    <a:moveTo>
                      <a:pt x="746" y="0"/>
                    </a:moveTo>
                    <a:lnTo>
                      <a:pt x="569" y="14"/>
                    </a:lnTo>
                    <a:lnTo>
                      <a:pt x="393" y="27"/>
                    </a:lnTo>
                    <a:lnTo>
                      <a:pt x="244" y="81"/>
                    </a:lnTo>
                    <a:lnTo>
                      <a:pt x="190" y="109"/>
                    </a:lnTo>
                    <a:lnTo>
                      <a:pt x="136" y="149"/>
                    </a:lnTo>
                    <a:lnTo>
                      <a:pt x="109" y="176"/>
                    </a:lnTo>
                    <a:lnTo>
                      <a:pt x="81" y="231"/>
                    </a:lnTo>
                    <a:lnTo>
                      <a:pt x="27" y="353"/>
                    </a:lnTo>
                    <a:lnTo>
                      <a:pt x="0" y="488"/>
                    </a:lnTo>
                    <a:lnTo>
                      <a:pt x="0" y="651"/>
                    </a:lnTo>
                    <a:lnTo>
                      <a:pt x="0" y="841"/>
                    </a:lnTo>
                    <a:lnTo>
                      <a:pt x="14" y="1030"/>
                    </a:lnTo>
                    <a:lnTo>
                      <a:pt x="41" y="1247"/>
                    </a:lnTo>
                    <a:lnTo>
                      <a:pt x="81" y="1451"/>
                    </a:lnTo>
                    <a:lnTo>
                      <a:pt x="122" y="1654"/>
                    </a:lnTo>
                    <a:lnTo>
                      <a:pt x="190" y="1857"/>
                    </a:lnTo>
                    <a:lnTo>
                      <a:pt x="244" y="2047"/>
                    </a:lnTo>
                    <a:lnTo>
                      <a:pt x="325" y="2237"/>
                    </a:lnTo>
                    <a:lnTo>
                      <a:pt x="407" y="2386"/>
                    </a:lnTo>
                    <a:lnTo>
                      <a:pt x="488" y="2522"/>
                    </a:lnTo>
                    <a:lnTo>
                      <a:pt x="569" y="2630"/>
                    </a:lnTo>
                    <a:lnTo>
                      <a:pt x="664" y="2698"/>
                    </a:lnTo>
                    <a:lnTo>
                      <a:pt x="732" y="2739"/>
                    </a:lnTo>
                    <a:lnTo>
                      <a:pt x="813" y="2752"/>
                    </a:lnTo>
                    <a:lnTo>
                      <a:pt x="908" y="2779"/>
                    </a:lnTo>
                    <a:lnTo>
                      <a:pt x="1003" y="2779"/>
                    </a:lnTo>
                    <a:lnTo>
                      <a:pt x="1234" y="2793"/>
                    </a:lnTo>
                    <a:lnTo>
                      <a:pt x="1478" y="2779"/>
                    </a:lnTo>
                    <a:lnTo>
                      <a:pt x="1979" y="2725"/>
                    </a:lnTo>
                    <a:lnTo>
                      <a:pt x="2183" y="2711"/>
                    </a:lnTo>
                    <a:lnTo>
                      <a:pt x="2359" y="2698"/>
                    </a:lnTo>
                    <a:lnTo>
                      <a:pt x="2793" y="2711"/>
                    </a:lnTo>
                    <a:lnTo>
                      <a:pt x="3213" y="2725"/>
                    </a:lnTo>
                    <a:lnTo>
                      <a:pt x="4026" y="2779"/>
                    </a:lnTo>
                    <a:lnTo>
                      <a:pt x="4392" y="2820"/>
                    </a:lnTo>
                    <a:lnTo>
                      <a:pt x="4542" y="2847"/>
                    </a:lnTo>
                    <a:lnTo>
                      <a:pt x="4664" y="2874"/>
                    </a:lnTo>
                    <a:lnTo>
                      <a:pt x="4718" y="2901"/>
                    </a:lnTo>
                    <a:lnTo>
                      <a:pt x="4758" y="2942"/>
                    </a:lnTo>
                    <a:lnTo>
                      <a:pt x="4799" y="2983"/>
                    </a:lnTo>
                    <a:lnTo>
                      <a:pt x="4840" y="3037"/>
                    </a:lnTo>
                    <a:lnTo>
                      <a:pt x="4881" y="3091"/>
                    </a:lnTo>
                    <a:lnTo>
                      <a:pt x="4908" y="3159"/>
                    </a:lnTo>
                    <a:lnTo>
                      <a:pt x="4962" y="3349"/>
                    </a:lnTo>
                    <a:lnTo>
                      <a:pt x="5003" y="3538"/>
                    </a:lnTo>
                    <a:lnTo>
                      <a:pt x="5030" y="3728"/>
                    </a:lnTo>
                    <a:lnTo>
                      <a:pt x="5111" y="4108"/>
                    </a:lnTo>
                    <a:lnTo>
                      <a:pt x="5165" y="4298"/>
                    </a:lnTo>
                    <a:lnTo>
                      <a:pt x="5233" y="4474"/>
                    </a:lnTo>
                    <a:lnTo>
                      <a:pt x="5328" y="4650"/>
                    </a:lnTo>
                    <a:lnTo>
                      <a:pt x="5382" y="4731"/>
                    </a:lnTo>
                    <a:lnTo>
                      <a:pt x="5450" y="4813"/>
                    </a:lnTo>
                    <a:lnTo>
                      <a:pt x="5572" y="4935"/>
                    </a:lnTo>
                    <a:lnTo>
                      <a:pt x="5707" y="5043"/>
                    </a:lnTo>
                    <a:lnTo>
                      <a:pt x="5870" y="5152"/>
                    </a:lnTo>
                    <a:lnTo>
                      <a:pt x="6046" y="5247"/>
                    </a:lnTo>
                    <a:lnTo>
                      <a:pt x="6236" y="5328"/>
                    </a:lnTo>
                    <a:lnTo>
                      <a:pt x="6426" y="5409"/>
                    </a:lnTo>
                    <a:lnTo>
                      <a:pt x="6629" y="5477"/>
                    </a:lnTo>
                    <a:lnTo>
                      <a:pt x="6833" y="5531"/>
                    </a:lnTo>
                    <a:lnTo>
                      <a:pt x="7253" y="5653"/>
                    </a:lnTo>
                    <a:lnTo>
                      <a:pt x="7673" y="5748"/>
                    </a:lnTo>
                    <a:lnTo>
                      <a:pt x="8405" y="5897"/>
                    </a:lnTo>
                    <a:lnTo>
                      <a:pt x="8622" y="5951"/>
                    </a:lnTo>
                    <a:lnTo>
                      <a:pt x="8893" y="5992"/>
                    </a:lnTo>
                    <a:lnTo>
                      <a:pt x="9205" y="6033"/>
                    </a:lnTo>
                    <a:lnTo>
                      <a:pt x="9558" y="6074"/>
                    </a:lnTo>
                    <a:lnTo>
                      <a:pt x="10344" y="6114"/>
                    </a:lnTo>
                    <a:lnTo>
                      <a:pt x="11171" y="6155"/>
                    </a:lnTo>
                    <a:lnTo>
                      <a:pt x="11984" y="6168"/>
                    </a:lnTo>
                    <a:lnTo>
                      <a:pt x="12716" y="6168"/>
                    </a:lnTo>
                    <a:lnTo>
                      <a:pt x="13326" y="6155"/>
                    </a:lnTo>
                    <a:lnTo>
                      <a:pt x="13720" y="6128"/>
                    </a:lnTo>
                    <a:lnTo>
                      <a:pt x="13896" y="6101"/>
                    </a:lnTo>
                    <a:lnTo>
                      <a:pt x="14072" y="6074"/>
                    </a:lnTo>
                    <a:lnTo>
                      <a:pt x="14262" y="6019"/>
                    </a:lnTo>
                    <a:lnTo>
                      <a:pt x="14465" y="5965"/>
                    </a:lnTo>
                    <a:lnTo>
                      <a:pt x="14669" y="5897"/>
                    </a:lnTo>
                    <a:lnTo>
                      <a:pt x="14872" y="5816"/>
                    </a:lnTo>
                    <a:lnTo>
                      <a:pt x="15075" y="5721"/>
                    </a:lnTo>
                    <a:lnTo>
                      <a:pt x="15279" y="5626"/>
                    </a:lnTo>
                    <a:lnTo>
                      <a:pt x="15482" y="5518"/>
                    </a:lnTo>
                    <a:lnTo>
                      <a:pt x="15672" y="5396"/>
                    </a:lnTo>
                    <a:lnTo>
                      <a:pt x="15848" y="5274"/>
                    </a:lnTo>
                    <a:lnTo>
                      <a:pt x="16011" y="5138"/>
                    </a:lnTo>
                    <a:lnTo>
                      <a:pt x="16146" y="5003"/>
                    </a:lnTo>
                    <a:lnTo>
                      <a:pt x="16282" y="4853"/>
                    </a:lnTo>
                    <a:lnTo>
                      <a:pt x="16390" y="4704"/>
                    </a:lnTo>
                    <a:lnTo>
                      <a:pt x="16472" y="4542"/>
                    </a:lnTo>
                    <a:lnTo>
                      <a:pt x="16526" y="4352"/>
                    </a:lnTo>
                    <a:lnTo>
                      <a:pt x="16566" y="4121"/>
                    </a:lnTo>
                    <a:lnTo>
                      <a:pt x="16580" y="3891"/>
                    </a:lnTo>
                    <a:lnTo>
                      <a:pt x="16580" y="3769"/>
                    </a:lnTo>
                    <a:lnTo>
                      <a:pt x="16553" y="3647"/>
                    </a:lnTo>
                    <a:lnTo>
                      <a:pt x="16539" y="3538"/>
                    </a:lnTo>
                    <a:lnTo>
                      <a:pt x="16499" y="3430"/>
                    </a:lnTo>
                    <a:lnTo>
                      <a:pt x="16458" y="3321"/>
                    </a:lnTo>
                    <a:lnTo>
                      <a:pt x="16404" y="3227"/>
                    </a:lnTo>
                    <a:lnTo>
                      <a:pt x="16336" y="3132"/>
                    </a:lnTo>
                    <a:lnTo>
                      <a:pt x="16255" y="3050"/>
                    </a:lnTo>
                    <a:lnTo>
                      <a:pt x="16173" y="2996"/>
                    </a:lnTo>
                    <a:lnTo>
                      <a:pt x="16078" y="2942"/>
                    </a:lnTo>
                    <a:lnTo>
                      <a:pt x="15916" y="2888"/>
                    </a:lnTo>
                    <a:lnTo>
                      <a:pt x="15767" y="2847"/>
                    </a:lnTo>
                    <a:lnTo>
                      <a:pt x="15604" y="2833"/>
                    </a:lnTo>
                    <a:lnTo>
                      <a:pt x="15441" y="2833"/>
                    </a:lnTo>
                    <a:lnTo>
                      <a:pt x="15292" y="2861"/>
                    </a:lnTo>
                    <a:lnTo>
                      <a:pt x="15129" y="2888"/>
                    </a:lnTo>
                    <a:lnTo>
                      <a:pt x="14967" y="2928"/>
                    </a:lnTo>
                    <a:lnTo>
                      <a:pt x="14804" y="2983"/>
                    </a:lnTo>
                    <a:lnTo>
                      <a:pt x="14492" y="3105"/>
                    </a:lnTo>
                    <a:lnTo>
                      <a:pt x="14194" y="3254"/>
                    </a:lnTo>
                    <a:lnTo>
                      <a:pt x="13909" y="3389"/>
                    </a:lnTo>
                    <a:lnTo>
                      <a:pt x="13638" y="3511"/>
                    </a:lnTo>
                    <a:lnTo>
                      <a:pt x="13448" y="3579"/>
                    </a:lnTo>
                    <a:lnTo>
                      <a:pt x="13259" y="3620"/>
                    </a:lnTo>
                    <a:lnTo>
                      <a:pt x="13082" y="3647"/>
                    </a:lnTo>
                    <a:lnTo>
                      <a:pt x="12920" y="3647"/>
                    </a:lnTo>
                    <a:lnTo>
                      <a:pt x="12757" y="3633"/>
                    </a:lnTo>
                    <a:lnTo>
                      <a:pt x="12608" y="3606"/>
                    </a:lnTo>
                    <a:lnTo>
                      <a:pt x="12459" y="3552"/>
                    </a:lnTo>
                    <a:lnTo>
                      <a:pt x="12323" y="3498"/>
                    </a:lnTo>
                    <a:lnTo>
                      <a:pt x="12201" y="3430"/>
                    </a:lnTo>
                    <a:lnTo>
                      <a:pt x="12079" y="3349"/>
                    </a:lnTo>
                    <a:lnTo>
                      <a:pt x="11957" y="3254"/>
                    </a:lnTo>
                    <a:lnTo>
                      <a:pt x="11835" y="3145"/>
                    </a:lnTo>
                    <a:lnTo>
                      <a:pt x="11618" y="2915"/>
                    </a:lnTo>
                    <a:lnTo>
                      <a:pt x="11401" y="2657"/>
                    </a:lnTo>
                    <a:lnTo>
                      <a:pt x="10968" y="2128"/>
                    </a:lnTo>
                    <a:lnTo>
                      <a:pt x="10751" y="1871"/>
                    </a:lnTo>
                    <a:lnTo>
                      <a:pt x="10507" y="1627"/>
                    </a:lnTo>
                    <a:lnTo>
                      <a:pt x="10385" y="1505"/>
                    </a:lnTo>
                    <a:lnTo>
                      <a:pt x="10263" y="1396"/>
                    </a:lnTo>
                    <a:lnTo>
                      <a:pt x="10127" y="1302"/>
                    </a:lnTo>
                    <a:lnTo>
                      <a:pt x="9978" y="1220"/>
                    </a:lnTo>
                    <a:lnTo>
                      <a:pt x="9829" y="1139"/>
                    </a:lnTo>
                    <a:lnTo>
                      <a:pt x="9680" y="1085"/>
                    </a:lnTo>
                    <a:lnTo>
                      <a:pt x="9517" y="1030"/>
                    </a:lnTo>
                    <a:lnTo>
                      <a:pt x="9341" y="990"/>
                    </a:lnTo>
                    <a:lnTo>
                      <a:pt x="1396" y="68"/>
                    </a:lnTo>
                    <a:lnTo>
                      <a:pt x="1261" y="27"/>
                    </a:lnTo>
                    <a:lnTo>
                      <a:pt x="1112" y="14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81"/>
              <p:cNvSpPr/>
              <p:nvPr/>
            </p:nvSpPr>
            <p:spPr>
              <a:xfrm>
                <a:off x="1737289" y="4354046"/>
                <a:ext cx="337807" cy="317681"/>
              </a:xfrm>
              <a:custGeom>
                <a:rect b="b" l="l" r="r" t="t"/>
                <a:pathLst>
                  <a:path extrusionOk="0" h="14127" w="15022">
                    <a:moveTo>
                      <a:pt x="14" y="0"/>
                    </a:moveTo>
                    <a:lnTo>
                      <a:pt x="69" y="380"/>
                    </a:lnTo>
                    <a:lnTo>
                      <a:pt x="109" y="759"/>
                    </a:lnTo>
                    <a:lnTo>
                      <a:pt x="136" y="1152"/>
                    </a:lnTo>
                    <a:lnTo>
                      <a:pt x="163" y="1532"/>
                    </a:lnTo>
                    <a:lnTo>
                      <a:pt x="177" y="2318"/>
                    </a:lnTo>
                    <a:lnTo>
                      <a:pt x="177" y="3105"/>
                    </a:lnTo>
                    <a:lnTo>
                      <a:pt x="150" y="3877"/>
                    </a:lnTo>
                    <a:lnTo>
                      <a:pt x="123" y="4664"/>
                    </a:lnTo>
                    <a:lnTo>
                      <a:pt x="109" y="5436"/>
                    </a:lnTo>
                    <a:lnTo>
                      <a:pt x="96" y="6196"/>
                    </a:lnTo>
                    <a:lnTo>
                      <a:pt x="82" y="7077"/>
                    </a:lnTo>
                    <a:lnTo>
                      <a:pt x="69" y="7944"/>
                    </a:lnTo>
                    <a:lnTo>
                      <a:pt x="14" y="9652"/>
                    </a:lnTo>
                    <a:lnTo>
                      <a:pt x="1" y="9842"/>
                    </a:lnTo>
                    <a:lnTo>
                      <a:pt x="14" y="10005"/>
                    </a:lnTo>
                    <a:lnTo>
                      <a:pt x="28" y="10127"/>
                    </a:lnTo>
                    <a:lnTo>
                      <a:pt x="82" y="10235"/>
                    </a:lnTo>
                    <a:lnTo>
                      <a:pt x="163" y="10317"/>
                    </a:lnTo>
                    <a:lnTo>
                      <a:pt x="258" y="10398"/>
                    </a:lnTo>
                    <a:lnTo>
                      <a:pt x="407" y="10466"/>
                    </a:lnTo>
                    <a:lnTo>
                      <a:pt x="584" y="10534"/>
                    </a:lnTo>
                    <a:lnTo>
                      <a:pt x="909" y="10656"/>
                    </a:lnTo>
                    <a:lnTo>
                      <a:pt x="1234" y="10751"/>
                    </a:lnTo>
                    <a:lnTo>
                      <a:pt x="1546" y="10818"/>
                    </a:lnTo>
                    <a:lnTo>
                      <a:pt x="1872" y="10859"/>
                    </a:lnTo>
                    <a:lnTo>
                      <a:pt x="2536" y="10927"/>
                    </a:lnTo>
                    <a:lnTo>
                      <a:pt x="2861" y="10940"/>
                    </a:lnTo>
                    <a:lnTo>
                      <a:pt x="3336" y="10940"/>
                    </a:lnTo>
                    <a:lnTo>
                      <a:pt x="3498" y="10913"/>
                    </a:lnTo>
                    <a:lnTo>
                      <a:pt x="3661" y="10900"/>
                    </a:lnTo>
                    <a:lnTo>
                      <a:pt x="3824" y="10900"/>
                    </a:lnTo>
                    <a:lnTo>
                      <a:pt x="3932" y="10927"/>
                    </a:lnTo>
                    <a:lnTo>
                      <a:pt x="4014" y="10954"/>
                    </a:lnTo>
                    <a:lnTo>
                      <a:pt x="4054" y="10981"/>
                    </a:lnTo>
                    <a:lnTo>
                      <a:pt x="4081" y="11022"/>
                    </a:lnTo>
                    <a:lnTo>
                      <a:pt x="4136" y="11117"/>
                    </a:lnTo>
                    <a:lnTo>
                      <a:pt x="4163" y="11198"/>
                    </a:lnTo>
                    <a:lnTo>
                      <a:pt x="4231" y="11306"/>
                    </a:lnTo>
                    <a:lnTo>
                      <a:pt x="4461" y="11659"/>
                    </a:lnTo>
                    <a:lnTo>
                      <a:pt x="4691" y="11984"/>
                    </a:lnTo>
                    <a:lnTo>
                      <a:pt x="4908" y="12269"/>
                    </a:lnTo>
                    <a:lnTo>
                      <a:pt x="5139" y="12540"/>
                    </a:lnTo>
                    <a:lnTo>
                      <a:pt x="5261" y="12662"/>
                    </a:lnTo>
                    <a:lnTo>
                      <a:pt x="5396" y="12771"/>
                    </a:lnTo>
                    <a:lnTo>
                      <a:pt x="5532" y="12879"/>
                    </a:lnTo>
                    <a:lnTo>
                      <a:pt x="5695" y="12987"/>
                    </a:lnTo>
                    <a:lnTo>
                      <a:pt x="5844" y="13082"/>
                    </a:lnTo>
                    <a:lnTo>
                      <a:pt x="6020" y="13177"/>
                    </a:lnTo>
                    <a:lnTo>
                      <a:pt x="6210" y="13259"/>
                    </a:lnTo>
                    <a:lnTo>
                      <a:pt x="6413" y="13340"/>
                    </a:lnTo>
                    <a:lnTo>
                      <a:pt x="7105" y="13584"/>
                    </a:lnTo>
                    <a:lnTo>
                      <a:pt x="7430" y="13692"/>
                    </a:lnTo>
                    <a:lnTo>
                      <a:pt x="7769" y="13801"/>
                    </a:lnTo>
                    <a:lnTo>
                      <a:pt x="8108" y="13882"/>
                    </a:lnTo>
                    <a:lnTo>
                      <a:pt x="8447" y="13964"/>
                    </a:lnTo>
                    <a:lnTo>
                      <a:pt x="8799" y="14031"/>
                    </a:lnTo>
                    <a:lnTo>
                      <a:pt x="9179" y="14072"/>
                    </a:lnTo>
                    <a:lnTo>
                      <a:pt x="9531" y="14099"/>
                    </a:lnTo>
                    <a:lnTo>
                      <a:pt x="9870" y="14113"/>
                    </a:lnTo>
                    <a:lnTo>
                      <a:pt x="10223" y="14126"/>
                    </a:lnTo>
                    <a:lnTo>
                      <a:pt x="10575" y="14126"/>
                    </a:lnTo>
                    <a:lnTo>
                      <a:pt x="10928" y="14113"/>
                    </a:lnTo>
                    <a:lnTo>
                      <a:pt x="11280" y="14099"/>
                    </a:lnTo>
                    <a:lnTo>
                      <a:pt x="11619" y="14072"/>
                    </a:lnTo>
                    <a:lnTo>
                      <a:pt x="11971" y="14031"/>
                    </a:lnTo>
                    <a:lnTo>
                      <a:pt x="12270" y="13991"/>
                    </a:lnTo>
                    <a:lnTo>
                      <a:pt x="12568" y="13950"/>
                    </a:lnTo>
                    <a:lnTo>
                      <a:pt x="12839" y="13882"/>
                    </a:lnTo>
                    <a:lnTo>
                      <a:pt x="13110" y="13814"/>
                    </a:lnTo>
                    <a:lnTo>
                      <a:pt x="13381" y="13720"/>
                    </a:lnTo>
                    <a:lnTo>
                      <a:pt x="13639" y="13625"/>
                    </a:lnTo>
                    <a:lnTo>
                      <a:pt x="13910" y="13503"/>
                    </a:lnTo>
                    <a:lnTo>
                      <a:pt x="14168" y="13381"/>
                    </a:lnTo>
                    <a:lnTo>
                      <a:pt x="14249" y="13326"/>
                    </a:lnTo>
                    <a:lnTo>
                      <a:pt x="14371" y="13286"/>
                    </a:lnTo>
                    <a:lnTo>
                      <a:pt x="14642" y="13177"/>
                    </a:lnTo>
                    <a:lnTo>
                      <a:pt x="14764" y="13123"/>
                    </a:lnTo>
                    <a:lnTo>
                      <a:pt x="14873" y="13055"/>
                    </a:lnTo>
                    <a:lnTo>
                      <a:pt x="14967" y="12974"/>
                    </a:lnTo>
                    <a:lnTo>
                      <a:pt x="14995" y="12933"/>
                    </a:lnTo>
                    <a:lnTo>
                      <a:pt x="15022" y="12893"/>
                    </a:lnTo>
                    <a:lnTo>
                      <a:pt x="14737" y="11781"/>
                    </a:lnTo>
                    <a:lnTo>
                      <a:pt x="14520" y="10981"/>
                    </a:lnTo>
                    <a:lnTo>
                      <a:pt x="14425" y="10669"/>
                    </a:lnTo>
                    <a:lnTo>
                      <a:pt x="14371" y="10493"/>
                    </a:lnTo>
                    <a:lnTo>
                      <a:pt x="14276" y="10330"/>
                    </a:lnTo>
                    <a:lnTo>
                      <a:pt x="14168" y="10168"/>
                    </a:lnTo>
                    <a:lnTo>
                      <a:pt x="14059" y="10005"/>
                    </a:lnTo>
                    <a:lnTo>
                      <a:pt x="13951" y="9869"/>
                    </a:lnTo>
                    <a:lnTo>
                      <a:pt x="13842" y="9720"/>
                    </a:lnTo>
                    <a:lnTo>
                      <a:pt x="13720" y="9598"/>
                    </a:lnTo>
                    <a:lnTo>
                      <a:pt x="13463" y="9368"/>
                    </a:lnTo>
                    <a:lnTo>
                      <a:pt x="13205" y="9151"/>
                    </a:lnTo>
                    <a:lnTo>
                      <a:pt x="12934" y="8961"/>
                    </a:lnTo>
                    <a:lnTo>
                      <a:pt x="12636" y="8798"/>
                    </a:lnTo>
                    <a:lnTo>
                      <a:pt x="12351" y="8649"/>
                    </a:lnTo>
                    <a:lnTo>
                      <a:pt x="12039" y="8500"/>
                    </a:lnTo>
                    <a:lnTo>
                      <a:pt x="11727" y="8365"/>
                    </a:lnTo>
                    <a:lnTo>
                      <a:pt x="11077" y="8093"/>
                    </a:lnTo>
                    <a:lnTo>
                      <a:pt x="10751" y="7958"/>
                    </a:lnTo>
                    <a:lnTo>
                      <a:pt x="10412" y="7795"/>
                    </a:lnTo>
                    <a:lnTo>
                      <a:pt x="10073" y="7633"/>
                    </a:lnTo>
                    <a:lnTo>
                      <a:pt x="9748" y="7456"/>
                    </a:lnTo>
                    <a:lnTo>
                      <a:pt x="8731" y="6860"/>
                    </a:lnTo>
                    <a:lnTo>
                      <a:pt x="8257" y="6562"/>
                    </a:lnTo>
                    <a:lnTo>
                      <a:pt x="7796" y="6236"/>
                    </a:lnTo>
                    <a:lnTo>
                      <a:pt x="7565" y="6074"/>
                    </a:lnTo>
                    <a:lnTo>
                      <a:pt x="7349" y="5897"/>
                    </a:lnTo>
                    <a:lnTo>
                      <a:pt x="7145" y="5707"/>
                    </a:lnTo>
                    <a:lnTo>
                      <a:pt x="6928" y="5518"/>
                    </a:lnTo>
                    <a:lnTo>
                      <a:pt x="6739" y="5314"/>
                    </a:lnTo>
                    <a:lnTo>
                      <a:pt x="6535" y="5097"/>
                    </a:lnTo>
                    <a:lnTo>
                      <a:pt x="6359" y="4867"/>
                    </a:lnTo>
                    <a:lnTo>
                      <a:pt x="6169" y="4623"/>
                    </a:lnTo>
                    <a:lnTo>
                      <a:pt x="6020" y="4365"/>
                    </a:lnTo>
                    <a:lnTo>
                      <a:pt x="5884" y="4094"/>
                    </a:lnTo>
                    <a:lnTo>
                      <a:pt x="5762" y="3823"/>
                    </a:lnTo>
                    <a:lnTo>
                      <a:pt x="5654" y="3538"/>
                    </a:lnTo>
                    <a:lnTo>
                      <a:pt x="5464" y="2955"/>
                    </a:lnTo>
                    <a:lnTo>
                      <a:pt x="5288" y="2386"/>
                    </a:lnTo>
                    <a:lnTo>
                      <a:pt x="5207" y="2101"/>
                    </a:lnTo>
                    <a:lnTo>
                      <a:pt x="5152" y="1762"/>
                    </a:lnTo>
                    <a:lnTo>
                      <a:pt x="5098" y="1396"/>
                    </a:lnTo>
                    <a:lnTo>
                      <a:pt x="5044" y="1030"/>
                    </a:lnTo>
                    <a:lnTo>
                      <a:pt x="4976" y="447"/>
                    </a:lnTo>
                    <a:lnTo>
                      <a:pt x="4963" y="20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81"/>
              <p:cNvSpPr/>
              <p:nvPr/>
            </p:nvSpPr>
            <p:spPr>
              <a:xfrm>
                <a:off x="647735" y="2749598"/>
                <a:ext cx="1235621" cy="1733741"/>
              </a:xfrm>
              <a:custGeom>
                <a:rect b="b" l="l" r="r" t="t"/>
                <a:pathLst>
                  <a:path extrusionOk="0" h="77098" w="54947">
                    <a:moveTo>
                      <a:pt x="41159" y="0"/>
                    </a:moveTo>
                    <a:lnTo>
                      <a:pt x="27670" y="1342"/>
                    </a:lnTo>
                    <a:lnTo>
                      <a:pt x="27426" y="1288"/>
                    </a:lnTo>
                    <a:lnTo>
                      <a:pt x="27182" y="1261"/>
                    </a:lnTo>
                    <a:lnTo>
                      <a:pt x="26925" y="1234"/>
                    </a:lnTo>
                    <a:lnTo>
                      <a:pt x="26409" y="1234"/>
                    </a:lnTo>
                    <a:lnTo>
                      <a:pt x="26152" y="1261"/>
                    </a:lnTo>
                    <a:lnTo>
                      <a:pt x="25881" y="1301"/>
                    </a:lnTo>
                    <a:lnTo>
                      <a:pt x="25623" y="1342"/>
                    </a:lnTo>
                    <a:lnTo>
                      <a:pt x="25352" y="1410"/>
                    </a:lnTo>
                    <a:lnTo>
                      <a:pt x="25094" y="1491"/>
                    </a:lnTo>
                    <a:lnTo>
                      <a:pt x="24837" y="1573"/>
                    </a:lnTo>
                    <a:lnTo>
                      <a:pt x="24579" y="1668"/>
                    </a:lnTo>
                    <a:lnTo>
                      <a:pt x="24322" y="1776"/>
                    </a:lnTo>
                    <a:lnTo>
                      <a:pt x="24064" y="1898"/>
                    </a:lnTo>
                    <a:lnTo>
                      <a:pt x="23820" y="2020"/>
                    </a:lnTo>
                    <a:lnTo>
                      <a:pt x="23576" y="2169"/>
                    </a:lnTo>
                    <a:lnTo>
                      <a:pt x="10711" y="895"/>
                    </a:lnTo>
                    <a:lnTo>
                      <a:pt x="8447" y="18749"/>
                    </a:lnTo>
                    <a:lnTo>
                      <a:pt x="6698" y="32577"/>
                    </a:lnTo>
                    <a:lnTo>
                      <a:pt x="5505" y="42080"/>
                    </a:lnTo>
                    <a:lnTo>
                      <a:pt x="5234" y="44303"/>
                    </a:lnTo>
                    <a:lnTo>
                      <a:pt x="4976" y="46513"/>
                    </a:lnTo>
                    <a:lnTo>
                      <a:pt x="4461" y="50933"/>
                    </a:lnTo>
                    <a:lnTo>
                      <a:pt x="3959" y="55339"/>
                    </a:lnTo>
                    <a:lnTo>
                      <a:pt x="3702" y="57548"/>
                    </a:lnTo>
                    <a:lnTo>
                      <a:pt x="3417" y="59772"/>
                    </a:lnTo>
                    <a:lnTo>
                      <a:pt x="3390" y="60056"/>
                    </a:lnTo>
                    <a:lnTo>
                      <a:pt x="3336" y="60314"/>
                    </a:lnTo>
                    <a:lnTo>
                      <a:pt x="3268" y="60585"/>
                    </a:lnTo>
                    <a:lnTo>
                      <a:pt x="3187" y="60843"/>
                    </a:lnTo>
                    <a:lnTo>
                      <a:pt x="3105" y="61100"/>
                    </a:lnTo>
                    <a:lnTo>
                      <a:pt x="3010" y="61358"/>
                    </a:lnTo>
                    <a:lnTo>
                      <a:pt x="2807" y="61859"/>
                    </a:lnTo>
                    <a:lnTo>
                      <a:pt x="2604" y="62361"/>
                    </a:lnTo>
                    <a:lnTo>
                      <a:pt x="2400" y="62863"/>
                    </a:lnTo>
                    <a:lnTo>
                      <a:pt x="2305" y="63134"/>
                    </a:lnTo>
                    <a:lnTo>
                      <a:pt x="2224" y="63391"/>
                    </a:lnTo>
                    <a:lnTo>
                      <a:pt x="2143" y="63662"/>
                    </a:lnTo>
                    <a:lnTo>
                      <a:pt x="2089" y="63934"/>
                    </a:lnTo>
                    <a:lnTo>
                      <a:pt x="2007" y="64218"/>
                    </a:lnTo>
                    <a:lnTo>
                      <a:pt x="1967" y="64489"/>
                    </a:lnTo>
                    <a:lnTo>
                      <a:pt x="1926" y="64761"/>
                    </a:lnTo>
                    <a:lnTo>
                      <a:pt x="1926" y="65032"/>
                    </a:lnTo>
                    <a:lnTo>
                      <a:pt x="1926" y="65303"/>
                    </a:lnTo>
                    <a:lnTo>
                      <a:pt x="1939" y="65560"/>
                    </a:lnTo>
                    <a:lnTo>
                      <a:pt x="1953" y="65832"/>
                    </a:lnTo>
                    <a:lnTo>
                      <a:pt x="1994" y="66089"/>
                    </a:lnTo>
                    <a:lnTo>
                      <a:pt x="2143" y="67160"/>
                    </a:lnTo>
                    <a:lnTo>
                      <a:pt x="2211" y="67702"/>
                    </a:lnTo>
                    <a:lnTo>
                      <a:pt x="2224" y="67973"/>
                    </a:lnTo>
                    <a:lnTo>
                      <a:pt x="2238" y="68245"/>
                    </a:lnTo>
                    <a:lnTo>
                      <a:pt x="2224" y="68570"/>
                    </a:lnTo>
                    <a:lnTo>
                      <a:pt x="2197" y="68868"/>
                    </a:lnTo>
                    <a:lnTo>
                      <a:pt x="2143" y="69153"/>
                    </a:lnTo>
                    <a:lnTo>
                      <a:pt x="2089" y="69424"/>
                    </a:lnTo>
                    <a:lnTo>
                      <a:pt x="2007" y="69682"/>
                    </a:lnTo>
                    <a:lnTo>
                      <a:pt x="1926" y="69926"/>
                    </a:lnTo>
                    <a:lnTo>
                      <a:pt x="1817" y="70156"/>
                    </a:lnTo>
                    <a:lnTo>
                      <a:pt x="1709" y="70387"/>
                    </a:lnTo>
                    <a:lnTo>
                      <a:pt x="1479" y="70848"/>
                    </a:lnTo>
                    <a:lnTo>
                      <a:pt x="1234" y="71322"/>
                    </a:lnTo>
                    <a:lnTo>
                      <a:pt x="977" y="71837"/>
                    </a:lnTo>
                    <a:lnTo>
                      <a:pt x="855" y="72122"/>
                    </a:lnTo>
                    <a:lnTo>
                      <a:pt x="746" y="72420"/>
                    </a:lnTo>
                    <a:lnTo>
                      <a:pt x="692" y="72691"/>
                    </a:lnTo>
                    <a:lnTo>
                      <a:pt x="652" y="72976"/>
                    </a:lnTo>
                    <a:lnTo>
                      <a:pt x="584" y="73532"/>
                    </a:lnTo>
                    <a:lnTo>
                      <a:pt x="489" y="74630"/>
                    </a:lnTo>
                    <a:lnTo>
                      <a:pt x="421" y="75159"/>
                    </a:lnTo>
                    <a:lnTo>
                      <a:pt x="380" y="75430"/>
                    </a:lnTo>
                    <a:lnTo>
                      <a:pt x="326" y="75701"/>
                    </a:lnTo>
                    <a:lnTo>
                      <a:pt x="272" y="75958"/>
                    </a:lnTo>
                    <a:lnTo>
                      <a:pt x="191" y="76216"/>
                    </a:lnTo>
                    <a:lnTo>
                      <a:pt x="109" y="76474"/>
                    </a:lnTo>
                    <a:lnTo>
                      <a:pt x="1" y="76731"/>
                    </a:lnTo>
                    <a:lnTo>
                      <a:pt x="163" y="76785"/>
                    </a:lnTo>
                    <a:lnTo>
                      <a:pt x="340" y="76853"/>
                    </a:lnTo>
                    <a:lnTo>
                      <a:pt x="516" y="76894"/>
                    </a:lnTo>
                    <a:lnTo>
                      <a:pt x="706" y="76948"/>
                    </a:lnTo>
                    <a:lnTo>
                      <a:pt x="1112" y="77016"/>
                    </a:lnTo>
                    <a:lnTo>
                      <a:pt x="1546" y="77070"/>
                    </a:lnTo>
                    <a:lnTo>
                      <a:pt x="1994" y="77097"/>
                    </a:lnTo>
                    <a:lnTo>
                      <a:pt x="2468" y="77097"/>
                    </a:lnTo>
                    <a:lnTo>
                      <a:pt x="2956" y="77084"/>
                    </a:lnTo>
                    <a:lnTo>
                      <a:pt x="3444" y="77056"/>
                    </a:lnTo>
                    <a:lnTo>
                      <a:pt x="3932" y="77002"/>
                    </a:lnTo>
                    <a:lnTo>
                      <a:pt x="4407" y="76934"/>
                    </a:lnTo>
                    <a:lnTo>
                      <a:pt x="4881" y="76867"/>
                    </a:lnTo>
                    <a:lnTo>
                      <a:pt x="5329" y="76772"/>
                    </a:lnTo>
                    <a:lnTo>
                      <a:pt x="5762" y="76663"/>
                    </a:lnTo>
                    <a:lnTo>
                      <a:pt x="6169" y="76541"/>
                    </a:lnTo>
                    <a:lnTo>
                      <a:pt x="6549" y="76406"/>
                    </a:lnTo>
                    <a:lnTo>
                      <a:pt x="6888" y="76270"/>
                    </a:lnTo>
                    <a:lnTo>
                      <a:pt x="8243" y="71241"/>
                    </a:lnTo>
                    <a:lnTo>
                      <a:pt x="9355" y="67052"/>
                    </a:lnTo>
                    <a:lnTo>
                      <a:pt x="10263" y="63635"/>
                    </a:lnTo>
                    <a:lnTo>
                      <a:pt x="10575" y="62320"/>
                    </a:lnTo>
                    <a:lnTo>
                      <a:pt x="11022" y="60531"/>
                    </a:lnTo>
                    <a:lnTo>
                      <a:pt x="11592" y="58335"/>
                    </a:lnTo>
                    <a:lnTo>
                      <a:pt x="12270" y="55772"/>
                    </a:lnTo>
                    <a:lnTo>
                      <a:pt x="13883" y="49740"/>
                    </a:lnTo>
                    <a:lnTo>
                      <a:pt x="15754" y="42826"/>
                    </a:lnTo>
                    <a:lnTo>
                      <a:pt x="17747" y="35437"/>
                    </a:lnTo>
                    <a:lnTo>
                      <a:pt x="19740" y="27940"/>
                    </a:lnTo>
                    <a:lnTo>
                      <a:pt x="20716" y="24280"/>
                    </a:lnTo>
                    <a:lnTo>
                      <a:pt x="21637" y="20728"/>
                    </a:lnTo>
                    <a:lnTo>
                      <a:pt x="22505" y="17353"/>
                    </a:lnTo>
                    <a:lnTo>
                      <a:pt x="23305" y="14207"/>
                    </a:lnTo>
                    <a:lnTo>
                      <a:pt x="24796" y="14085"/>
                    </a:lnTo>
                    <a:lnTo>
                      <a:pt x="26287" y="13991"/>
                    </a:lnTo>
                    <a:lnTo>
                      <a:pt x="29256" y="13828"/>
                    </a:lnTo>
                    <a:lnTo>
                      <a:pt x="30192" y="16987"/>
                    </a:lnTo>
                    <a:lnTo>
                      <a:pt x="31195" y="20362"/>
                    </a:lnTo>
                    <a:lnTo>
                      <a:pt x="32252" y="23887"/>
                    </a:lnTo>
                    <a:lnTo>
                      <a:pt x="33364" y="27520"/>
                    </a:lnTo>
                    <a:lnTo>
                      <a:pt x="35655" y="34949"/>
                    </a:lnTo>
                    <a:lnTo>
                      <a:pt x="37919" y="42243"/>
                    </a:lnTo>
                    <a:lnTo>
                      <a:pt x="40034" y="49048"/>
                    </a:lnTo>
                    <a:lnTo>
                      <a:pt x="41864" y="54986"/>
                    </a:lnTo>
                    <a:lnTo>
                      <a:pt x="42623" y="57521"/>
                    </a:lnTo>
                    <a:lnTo>
                      <a:pt x="43274" y="59677"/>
                    </a:lnTo>
                    <a:lnTo>
                      <a:pt x="43789" y="61439"/>
                    </a:lnTo>
                    <a:lnTo>
                      <a:pt x="44155" y="62754"/>
                    </a:lnTo>
                    <a:lnTo>
                      <a:pt x="44359" y="63459"/>
                    </a:lnTo>
                    <a:lnTo>
                      <a:pt x="44576" y="64272"/>
                    </a:lnTo>
                    <a:lnTo>
                      <a:pt x="44806" y="65181"/>
                    </a:lnTo>
                    <a:lnTo>
                      <a:pt x="45050" y="66170"/>
                    </a:lnTo>
                    <a:lnTo>
                      <a:pt x="45552" y="68245"/>
                    </a:lnTo>
                    <a:lnTo>
                      <a:pt x="46040" y="70346"/>
                    </a:lnTo>
                    <a:lnTo>
                      <a:pt x="46473" y="72285"/>
                    </a:lnTo>
                    <a:lnTo>
                      <a:pt x="46826" y="73884"/>
                    </a:lnTo>
                    <a:lnTo>
                      <a:pt x="47151" y="75375"/>
                    </a:lnTo>
                    <a:lnTo>
                      <a:pt x="47504" y="75511"/>
                    </a:lnTo>
                    <a:lnTo>
                      <a:pt x="47911" y="75647"/>
                    </a:lnTo>
                    <a:lnTo>
                      <a:pt x="48358" y="75769"/>
                    </a:lnTo>
                    <a:lnTo>
                      <a:pt x="48859" y="75877"/>
                    </a:lnTo>
                    <a:lnTo>
                      <a:pt x="49388" y="75972"/>
                    </a:lnTo>
                    <a:lnTo>
                      <a:pt x="49930" y="76053"/>
                    </a:lnTo>
                    <a:lnTo>
                      <a:pt x="50500" y="76121"/>
                    </a:lnTo>
                    <a:lnTo>
                      <a:pt x="51069" y="76162"/>
                    </a:lnTo>
                    <a:lnTo>
                      <a:pt x="51652" y="76202"/>
                    </a:lnTo>
                    <a:lnTo>
                      <a:pt x="52208" y="76216"/>
                    </a:lnTo>
                    <a:lnTo>
                      <a:pt x="52750" y="76202"/>
                    </a:lnTo>
                    <a:lnTo>
                      <a:pt x="53279" y="76175"/>
                    </a:lnTo>
                    <a:lnTo>
                      <a:pt x="53767" y="76121"/>
                    </a:lnTo>
                    <a:lnTo>
                      <a:pt x="54214" y="76053"/>
                    </a:lnTo>
                    <a:lnTo>
                      <a:pt x="54418" y="76013"/>
                    </a:lnTo>
                    <a:lnTo>
                      <a:pt x="54608" y="75958"/>
                    </a:lnTo>
                    <a:lnTo>
                      <a:pt x="54784" y="75904"/>
                    </a:lnTo>
                    <a:lnTo>
                      <a:pt x="54946" y="75836"/>
                    </a:lnTo>
                    <a:lnTo>
                      <a:pt x="54824" y="75579"/>
                    </a:lnTo>
                    <a:lnTo>
                      <a:pt x="54730" y="75321"/>
                    </a:lnTo>
                    <a:lnTo>
                      <a:pt x="54648" y="75064"/>
                    </a:lnTo>
                    <a:lnTo>
                      <a:pt x="54580" y="74806"/>
                    </a:lnTo>
                    <a:lnTo>
                      <a:pt x="54513" y="74535"/>
                    </a:lnTo>
                    <a:lnTo>
                      <a:pt x="54458" y="74277"/>
                    </a:lnTo>
                    <a:lnTo>
                      <a:pt x="54377" y="73735"/>
                    </a:lnTo>
                    <a:lnTo>
                      <a:pt x="54228" y="72637"/>
                    </a:lnTo>
                    <a:lnTo>
                      <a:pt x="54133" y="72081"/>
                    </a:lnTo>
                    <a:lnTo>
                      <a:pt x="54092" y="71796"/>
                    </a:lnTo>
                    <a:lnTo>
                      <a:pt x="54025" y="71525"/>
                    </a:lnTo>
                    <a:lnTo>
                      <a:pt x="53903" y="71227"/>
                    </a:lnTo>
                    <a:lnTo>
                      <a:pt x="53767" y="70942"/>
                    </a:lnTo>
                    <a:lnTo>
                      <a:pt x="53496" y="70427"/>
                    </a:lnTo>
                    <a:lnTo>
                      <a:pt x="53225" y="69953"/>
                    </a:lnTo>
                    <a:lnTo>
                      <a:pt x="52981" y="69492"/>
                    </a:lnTo>
                    <a:lnTo>
                      <a:pt x="52859" y="69261"/>
                    </a:lnTo>
                    <a:lnTo>
                      <a:pt x="52750" y="69031"/>
                    </a:lnTo>
                    <a:lnTo>
                      <a:pt x="52655" y="68787"/>
                    </a:lnTo>
                    <a:lnTo>
                      <a:pt x="52560" y="68529"/>
                    </a:lnTo>
                    <a:lnTo>
                      <a:pt x="52493" y="68258"/>
                    </a:lnTo>
                    <a:lnTo>
                      <a:pt x="52438" y="67987"/>
                    </a:lnTo>
                    <a:lnTo>
                      <a:pt x="52384" y="67675"/>
                    </a:lnTo>
                    <a:lnTo>
                      <a:pt x="52371" y="67363"/>
                    </a:lnTo>
                    <a:lnTo>
                      <a:pt x="52357" y="67079"/>
                    </a:lnTo>
                    <a:lnTo>
                      <a:pt x="52371" y="66808"/>
                    </a:lnTo>
                    <a:lnTo>
                      <a:pt x="52411" y="66265"/>
                    </a:lnTo>
                    <a:lnTo>
                      <a:pt x="52520" y="65208"/>
                    </a:lnTo>
                    <a:lnTo>
                      <a:pt x="52547" y="64937"/>
                    </a:lnTo>
                    <a:lnTo>
                      <a:pt x="52560" y="64666"/>
                    </a:lnTo>
                    <a:lnTo>
                      <a:pt x="52560" y="64408"/>
                    </a:lnTo>
                    <a:lnTo>
                      <a:pt x="52547" y="64137"/>
                    </a:lnTo>
                    <a:lnTo>
                      <a:pt x="52533" y="63866"/>
                    </a:lnTo>
                    <a:lnTo>
                      <a:pt x="52479" y="63595"/>
                    </a:lnTo>
                    <a:lnTo>
                      <a:pt x="52425" y="63324"/>
                    </a:lnTo>
                    <a:lnTo>
                      <a:pt x="52344" y="63052"/>
                    </a:lnTo>
                    <a:lnTo>
                      <a:pt x="52262" y="62768"/>
                    </a:lnTo>
                    <a:lnTo>
                      <a:pt x="52181" y="62497"/>
                    </a:lnTo>
                    <a:lnTo>
                      <a:pt x="52086" y="62239"/>
                    </a:lnTo>
                    <a:lnTo>
                      <a:pt x="51991" y="61981"/>
                    </a:lnTo>
                    <a:lnTo>
                      <a:pt x="51761" y="61466"/>
                    </a:lnTo>
                    <a:lnTo>
                      <a:pt x="51530" y="60965"/>
                    </a:lnTo>
                    <a:lnTo>
                      <a:pt x="51313" y="60463"/>
                    </a:lnTo>
                    <a:lnTo>
                      <a:pt x="51205" y="60205"/>
                    </a:lnTo>
                    <a:lnTo>
                      <a:pt x="51110" y="59948"/>
                    </a:lnTo>
                    <a:lnTo>
                      <a:pt x="51015" y="59690"/>
                    </a:lnTo>
                    <a:lnTo>
                      <a:pt x="50947" y="59433"/>
                    </a:lnTo>
                    <a:lnTo>
                      <a:pt x="50879" y="59162"/>
                    </a:lnTo>
                    <a:lnTo>
                      <a:pt x="50839" y="58877"/>
                    </a:lnTo>
                    <a:lnTo>
                      <a:pt x="50473" y="56654"/>
                    </a:lnTo>
                    <a:lnTo>
                      <a:pt x="50120" y="54444"/>
                    </a:lnTo>
                    <a:lnTo>
                      <a:pt x="49429" y="50038"/>
                    </a:lnTo>
                    <a:lnTo>
                      <a:pt x="48751" y="45618"/>
                    </a:lnTo>
                    <a:lnTo>
                      <a:pt x="48399" y="43409"/>
                    </a:lnTo>
                    <a:lnTo>
                      <a:pt x="48033" y="41185"/>
                    </a:lnTo>
                    <a:lnTo>
                      <a:pt x="46460" y="31682"/>
                    </a:lnTo>
                    <a:lnTo>
                      <a:pt x="44155" y="17868"/>
                    </a:lnTo>
                    <a:lnTo>
                      <a:pt x="4115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81"/>
              <p:cNvSpPr/>
              <p:nvPr/>
            </p:nvSpPr>
            <p:spPr>
              <a:xfrm>
                <a:off x="1112637" y="3055673"/>
                <a:ext cx="244821" cy="17990"/>
              </a:xfrm>
              <a:custGeom>
                <a:rect b="b" l="l" r="r" t="t"/>
                <a:pathLst>
                  <a:path extrusionOk="0" h="800" w="10887">
                    <a:moveTo>
                      <a:pt x="6793" y="0"/>
                    </a:moveTo>
                    <a:lnTo>
                      <a:pt x="6115" y="14"/>
                    </a:lnTo>
                    <a:lnTo>
                      <a:pt x="5424" y="41"/>
                    </a:lnTo>
                    <a:lnTo>
                      <a:pt x="5085" y="68"/>
                    </a:lnTo>
                    <a:lnTo>
                      <a:pt x="4732" y="95"/>
                    </a:lnTo>
                    <a:lnTo>
                      <a:pt x="4054" y="190"/>
                    </a:lnTo>
                    <a:lnTo>
                      <a:pt x="2712" y="393"/>
                    </a:lnTo>
                    <a:lnTo>
                      <a:pt x="1357" y="569"/>
                    </a:lnTo>
                    <a:lnTo>
                      <a:pt x="679" y="664"/>
                    </a:lnTo>
                    <a:lnTo>
                      <a:pt x="1" y="732"/>
                    </a:lnTo>
                    <a:lnTo>
                      <a:pt x="340" y="759"/>
                    </a:lnTo>
                    <a:lnTo>
                      <a:pt x="692" y="786"/>
                    </a:lnTo>
                    <a:lnTo>
                      <a:pt x="1031" y="800"/>
                    </a:lnTo>
                    <a:lnTo>
                      <a:pt x="1370" y="800"/>
                    </a:lnTo>
                    <a:lnTo>
                      <a:pt x="2062" y="786"/>
                    </a:lnTo>
                    <a:lnTo>
                      <a:pt x="2739" y="746"/>
                    </a:lnTo>
                    <a:lnTo>
                      <a:pt x="3431" y="691"/>
                    </a:lnTo>
                    <a:lnTo>
                      <a:pt x="4109" y="624"/>
                    </a:lnTo>
                    <a:lnTo>
                      <a:pt x="4448" y="583"/>
                    </a:lnTo>
                    <a:lnTo>
                      <a:pt x="4786" y="556"/>
                    </a:lnTo>
                    <a:lnTo>
                      <a:pt x="5112" y="529"/>
                    </a:lnTo>
                    <a:lnTo>
                      <a:pt x="5451" y="502"/>
                    </a:lnTo>
                    <a:lnTo>
                      <a:pt x="6129" y="461"/>
                    </a:lnTo>
                    <a:lnTo>
                      <a:pt x="6806" y="434"/>
                    </a:lnTo>
                    <a:lnTo>
                      <a:pt x="8176" y="380"/>
                    </a:lnTo>
                    <a:lnTo>
                      <a:pt x="8854" y="325"/>
                    </a:lnTo>
                    <a:lnTo>
                      <a:pt x="9545" y="271"/>
                    </a:lnTo>
                    <a:lnTo>
                      <a:pt x="9884" y="217"/>
                    </a:lnTo>
                    <a:lnTo>
                      <a:pt x="10223" y="176"/>
                    </a:lnTo>
                    <a:lnTo>
                      <a:pt x="10562" y="108"/>
                    </a:lnTo>
                    <a:lnTo>
                      <a:pt x="10887" y="41"/>
                    </a:lnTo>
                    <a:lnTo>
                      <a:pt x="9531" y="41"/>
                    </a:lnTo>
                    <a:lnTo>
                      <a:pt x="8162" y="14"/>
                    </a:lnTo>
                    <a:lnTo>
                      <a:pt x="74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81"/>
              <p:cNvSpPr/>
              <p:nvPr/>
            </p:nvSpPr>
            <p:spPr>
              <a:xfrm>
                <a:off x="1190083" y="2871232"/>
                <a:ext cx="96359" cy="198182"/>
              </a:xfrm>
              <a:custGeom>
                <a:rect b="b" l="l" r="r" t="t"/>
                <a:pathLst>
                  <a:path extrusionOk="0" h="8813" w="4285">
                    <a:moveTo>
                      <a:pt x="3796" y="0"/>
                    </a:moveTo>
                    <a:lnTo>
                      <a:pt x="3850" y="515"/>
                    </a:lnTo>
                    <a:lnTo>
                      <a:pt x="3878" y="1044"/>
                    </a:lnTo>
                    <a:lnTo>
                      <a:pt x="3905" y="2101"/>
                    </a:lnTo>
                    <a:lnTo>
                      <a:pt x="3932" y="3145"/>
                    </a:lnTo>
                    <a:lnTo>
                      <a:pt x="3945" y="4189"/>
                    </a:lnTo>
                    <a:lnTo>
                      <a:pt x="3932" y="4718"/>
                    </a:lnTo>
                    <a:lnTo>
                      <a:pt x="3932" y="4840"/>
                    </a:lnTo>
                    <a:lnTo>
                      <a:pt x="3918" y="4962"/>
                    </a:lnTo>
                    <a:lnTo>
                      <a:pt x="3905" y="5220"/>
                    </a:lnTo>
                    <a:lnTo>
                      <a:pt x="3837" y="5735"/>
                    </a:lnTo>
                    <a:lnTo>
                      <a:pt x="3769" y="6250"/>
                    </a:lnTo>
                    <a:lnTo>
                      <a:pt x="3688" y="6765"/>
                    </a:lnTo>
                    <a:lnTo>
                      <a:pt x="3606" y="7294"/>
                    </a:lnTo>
                    <a:lnTo>
                      <a:pt x="3552" y="7822"/>
                    </a:lnTo>
                    <a:lnTo>
                      <a:pt x="3526" y="8174"/>
                    </a:lnTo>
                    <a:lnTo>
                      <a:pt x="3526" y="8174"/>
                    </a:lnTo>
                    <a:lnTo>
                      <a:pt x="3268" y="8216"/>
                    </a:lnTo>
                    <a:lnTo>
                      <a:pt x="2847" y="8270"/>
                    </a:lnTo>
                    <a:lnTo>
                      <a:pt x="2427" y="8297"/>
                    </a:lnTo>
                    <a:lnTo>
                      <a:pt x="1993" y="8338"/>
                    </a:lnTo>
                    <a:lnTo>
                      <a:pt x="1573" y="8351"/>
                    </a:lnTo>
                    <a:lnTo>
                      <a:pt x="719" y="8351"/>
                    </a:lnTo>
                    <a:lnTo>
                      <a:pt x="538" y="8345"/>
                    </a:lnTo>
                    <a:lnTo>
                      <a:pt x="538" y="8345"/>
                    </a:lnTo>
                    <a:lnTo>
                      <a:pt x="583" y="8107"/>
                    </a:lnTo>
                    <a:lnTo>
                      <a:pt x="651" y="7592"/>
                    </a:lnTo>
                    <a:lnTo>
                      <a:pt x="705" y="7090"/>
                    </a:lnTo>
                    <a:lnTo>
                      <a:pt x="746" y="6575"/>
                    </a:lnTo>
                    <a:lnTo>
                      <a:pt x="760" y="6074"/>
                    </a:lnTo>
                    <a:lnTo>
                      <a:pt x="760" y="5558"/>
                    </a:lnTo>
                    <a:lnTo>
                      <a:pt x="746" y="5057"/>
                    </a:lnTo>
                    <a:lnTo>
                      <a:pt x="719" y="4542"/>
                    </a:lnTo>
                    <a:lnTo>
                      <a:pt x="678" y="4040"/>
                    </a:lnTo>
                    <a:lnTo>
                      <a:pt x="610" y="3538"/>
                    </a:lnTo>
                    <a:lnTo>
                      <a:pt x="543" y="3037"/>
                    </a:lnTo>
                    <a:lnTo>
                      <a:pt x="461" y="2535"/>
                    </a:lnTo>
                    <a:lnTo>
                      <a:pt x="366" y="2034"/>
                    </a:lnTo>
                    <a:lnTo>
                      <a:pt x="258" y="1546"/>
                    </a:lnTo>
                    <a:lnTo>
                      <a:pt x="149" y="1058"/>
                    </a:lnTo>
                    <a:lnTo>
                      <a:pt x="27" y="570"/>
                    </a:lnTo>
                    <a:lnTo>
                      <a:pt x="95" y="1058"/>
                    </a:lnTo>
                    <a:lnTo>
                      <a:pt x="163" y="1559"/>
                    </a:lnTo>
                    <a:lnTo>
                      <a:pt x="217" y="2061"/>
                    </a:lnTo>
                    <a:lnTo>
                      <a:pt x="271" y="2562"/>
                    </a:lnTo>
                    <a:lnTo>
                      <a:pt x="326" y="3064"/>
                    </a:lnTo>
                    <a:lnTo>
                      <a:pt x="353" y="3566"/>
                    </a:lnTo>
                    <a:lnTo>
                      <a:pt x="380" y="4067"/>
                    </a:lnTo>
                    <a:lnTo>
                      <a:pt x="407" y="4555"/>
                    </a:lnTo>
                    <a:lnTo>
                      <a:pt x="407" y="5057"/>
                    </a:lnTo>
                    <a:lnTo>
                      <a:pt x="407" y="5558"/>
                    </a:lnTo>
                    <a:lnTo>
                      <a:pt x="380" y="6060"/>
                    </a:lnTo>
                    <a:lnTo>
                      <a:pt x="353" y="6548"/>
                    </a:lnTo>
                    <a:lnTo>
                      <a:pt x="299" y="7050"/>
                    </a:lnTo>
                    <a:lnTo>
                      <a:pt x="231" y="7538"/>
                    </a:lnTo>
                    <a:lnTo>
                      <a:pt x="149" y="8026"/>
                    </a:lnTo>
                    <a:lnTo>
                      <a:pt x="55" y="8514"/>
                    </a:lnTo>
                    <a:lnTo>
                      <a:pt x="0" y="8771"/>
                    </a:lnTo>
                    <a:lnTo>
                      <a:pt x="258" y="8785"/>
                    </a:lnTo>
                    <a:lnTo>
                      <a:pt x="705" y="8798"/>
                    </a:lnTo>
                    <a:lnTo>
                      <a:pt x="1139" y="8812"/>
                    </a:lnTo>
                    <a:lnTo>
                      <a:pt x="1586" y="8798"/>
                    </a:lnTo>
                    <a:lnTo>
                      <a:pt x="2020" y="8785"/>
                    </a:lnTo>
                    <a:lnTo>
                      <a:pt x="2454" y="8758"/>
                    </a:lnTo>
                    <a:lnTo>
                      <a:pt x="2901" y="8717"/>
                    </a:lnTo>
                    <a:lnTo>
                      <a:pt x="3335" y="8663"/>
                    </a:lnTo>
                    <a:lnTo>
                      <a:pt x="3783" y="8595"/>
                    </a:lnTo>
                    <a:lnTo>
                      <a:pt x="3959" y="8554"/>
                    </a:lnTo>
                    <a:lnTo>
                      <a:pt x="3959" y="8378"/>
                    </a:lnTo>
                    <a:lnTo>
                      <a:pt x="3986" y="7863"/>
                    </a:lnTo>
                    <a:lnTo>
                      <a:pt x="4040" y="7348"/>
                    </a:lnTo>
                    <a:lnTo>
                      <a:pt x="4094" y="6833"/>
                    </a:lnTo>
                    <a:lnTo>
                      <a:pt x="4162" y="6318"/>
                    </a:lnTo>
                    <a:lnTo>
                      <a:pt x="4230" y="5789"/>
                    </a:lnTo>
                    <a:lnTo>
                      <a:pt x="4271" y="5247"/>
                    </a:lnTo>
                    <a:lnTo>
                      <a:pt x="4284" y="4989"/>
                    </a:lnTo>
                    <a:lnTo>
                      <a:pt x="4284" y="4853"/>
                    </a:lnTo>
                    <a:lnTo>
                      <a:pt x="4284" y="4718"/>
                    </a:lnTo>
                    <a:lnTo>
                      <a:pt x="4271" y="4189"/>
                    </a:lnTo>
                    <a:lnTo>
                      <a:pt x="4230" y="3660"/>
                    </a:lnTo>
                    <a:lnTo>
                      <a:pt x="4203" y="3132"/>
                    </a:lnTo>
                    <a:lnTo>
                      <a:pt x="4162" y="2603"/>
                    </a:lnTo>
                    <a:lnTo>
                      <a:pt x="4108" y="2088"/>
                    </a:lnTo>
                    <a:lnTo>
                      <a:pt x="4054" y="1559"/>
                    </a:lnTo>
                    <a:lnTo>
                      <a:pt x="3986" y="1030"/>
                    </a:lnTo>
                    <a:lnTo>
                      <a:pt x="3905" y="515"/>
                    </a:lnTo>
                    <a:lnTo>
                      <a:pt x="3850" y="258"/>
                    </a:lnTo>
                    <a:lnTo>
                      <a:pt x="3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81"/>
              <p:cNvSpPr/>
              <p:nvPr/>
            </p:nvSpPr>
            <p:spPr>
              <a:xfrm>
                <a:off x="895905" y="2867567"/>
                <a:ext cx="89028" cy="62830"/>
              </a:xfrm>
              <a:custGeom>
                <a:rect b="b" l="l" r="r" t="t"/>
                <a:pathLst>
                  <a:path extrusionOk="0" h="2794" w="3959">
                    <a:moveTo>
                      <a:pt x="3959" y="1"/>
                    </a:moveTo>
                    <a:lnTo>
                      <a:pt x="3796" y="285"/>
                    </a:lnTo>
                    <a:lnTo>
                      <a:pt x="3620" y="556"/>
                    </a:lnTo>
                    <a:lnTo>
                      <a:pt x="3443" y="827"/>
                    </a:lnTo>
                    <a:lnTo>
                      <a:pt x="3254" y="1071"/>
                    </a:lnTo>
                    <a:lnTo>
                      <a:pt x="3050" y="1302"/>
                    </a:lnTo>
                    <a:lnTo>
                      <a:pt x="2833" y="1519"/>
                    </a:lnTo>
                    <a:lnTo>
                      <a:pt x="2603" y="1709"/>
                    </a:lnTo>
                    <a:lnTo>
                      <a:pt x="2359" y="1885"/>
                    </a:lnTo>
                    <a:lnTo>
                      <a:pt x="2101" y="2048"/>
                    </a:lnTo>
                    <a:lnTo>
                      <a:pt x="1830" y="2183"/>
                    </a:lnTo>
                    <a:lnTo>
                      <a:pt x="1546" y="2292"/>
                    </a:lnTo>
                    <a:lnTo>
                      <a:pt x="1247" y="2400"/>
                    </a:lnTo>
                    <a:lnTo>
                      <a:pt x="949" y="2495"/>
                    </a:lnTo>
                    <a:lnTo>
                      <a:pt x="637" y="2563"/>
                    </a:lnTo>
                    <a:lnTo>
                      <a:pt x="0" y="2712"/>
                    </a:lnTo>
                    <a:lnTo>
                      <a:pt x="325" y="2766"/>
                    </a:lnTo>
                    <a:lnTo>
                      <a:pt x="651" y="2793"/>
                    </a:lnTo>
                    <a:lnTo>
                      <a:pt x="990" y="2793"/>
                    </a:lnTo>
                    <a:lnTo>
                      <a:pt x="1329" y="2753"/>
                    </a:lnTo>
                    <a:lnTo>
                      <a:pt x="1491" y="2725"/>
                    </a:lnTo>
                    <a:lnTo>
                      <a:pt x="1668" y="2685"/>
                    </a:lnTo>
                    <a:lnTo>
                      <a:pt x="1830" y="2644"/>
                    </a:lnTo>
                    <a:lnTo>
                      <a:pt x="1993" y="2590"/>
                    </a:lnTo>
                    <a:lnTo>
                      <a:pt x="2156" y="2522"/>
                    </a:lnTo>
                    <a:lnTo>
                      <a:pt x="2305" y="2454"/>
                    </a:lnTo>
                    <a:lnTo>
                      <a:pt x="2467" y="2359"/>
                    </a:lnTo>
                    <a:lnTo>
                      <a:pt x="2603" y="2278"/>
                    </a:lnTo>
                    <a:lnTo>
                      <a:pt x="2752" y="2170"/>
                    </a:lnTo>
                    <a:lnTo>
                      <a:pt x="2888" y="2061"/>
                    </a:lnTo>
                    <a:lnTo>
                      <a:pt x="3023" y="1953"/>
                    </a:lnTo>
                    <a:lnTo>
                      <a:pt x="3145" y="1831"/>
                    </a:lnTo>
                    <a:lnTo>
                      <a:pt x="3254" y="1695"/>
                    </a:lnTo>
                    <a:lnTo>
                      <a:pt x="3362" y="1560"/>
                    </a:lnTo>
                    <a:lnTo>
                      <a:pt x="3457" y="1424"/>
                    </a:lnTo>
                    <a:lnTo>
                      <a:pt x="3552" y="1275"/>
                    </a:lnTo>
                    <a:lnTo>
                      <a:pt x="3633" y="1126"/>
                    </a:lnTo>
                    <a:lnTo>
                      <a:pt x="3701" y="977"/>
                    </a:lnTo>
                    <a:lnTo>
                      <a:pt x="3769" y="814"/>
                    </a:lnTo>
                    <a:lnTo>
                      <a:pt x="3823" y="651"/>
                    </a:lnTo>
                    <a:lnTo>
                      <a:pt x="3877" y="489"/>
                    </a:lnTo>
                    <a:lnTo>
                      <a:pt x="3904" y="326"/>
                    </a:lnTo>
                    <a:lnTo>
                      <a:pt x="3945" y="163"/>
                    </a:lnTo>
                    <a:lnTo>
                      <a:pt x="39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81"/>
              <p:cNvSpPr/>
              <p:nvPr/>
            </p:nvSpPr>
            <p:spPr>
              <a:xfrm>
                <a:off x="1485184" y="2840739"/>
                <a:ext cx="69531" cy="80820"/>
              </a:xfrm>
              <a:custGeom>
                <a:rect b="b" l="l" r="r" t="t"/>
                <a:pathLst>
                  <a:path extrusionOk="0" h="3594" w="3092">
                    <a:moveTo>
                      <a:pt x="68" y="1"/>
                    </a:moveTo>
                    <a:lnTo>
                      <a:pt x="41" y="163"/>
                    </a:lnTo>
                    <a:lnTo>
                      <a:pt x="14" y="326"/>
                    </a:lnTo>
                    <a:lnTo>
                      <a:pt x="14" y="489"/>
                    </a:lnTo>
                    <a:lnTo>
                      <a:pt x="0" y="665"/>
                    </a:lnTo>
                    <a:lnTo>
                      <a:pt x="14" y="827"/>
                    </a:lnTo>
                    <a:lnTo>
                      <a:pt x="27" y="1004"/>
                    </a:lnTo>
                    <a:lnTo>
                      <a:pt x="82" y="1343"/>
                    </a:lnTo>
                    <a:lnTo>
                      <a:pt x="122" y="1505"/>
                    </a:lnTo>
                    <a:lnTo>
                      <a:pt x="177" y="1668"/>
                    </a:lnTo>
                    <a:lnTo>
                      <a:pt x="231" y="1831"/>
                    </a:lnTo>
                    <a:lnTo>
                      <a:pt x="299" y="1993"/>
                    </a:lnTo>
                    <a:lnTo>
                      <a:pt x="366" y="2142"/>
                    </a:lnTo>
                    <a:lnTo>
                      <a:pt x="448" y="2292"/>
                    </a:lnTo>
                    <a:lnTo>
                      <a:pt x="543" y="2441"/>
                    </a:lnTo>
                    <a:lnTo>
                      <a:pt x="637" y="2590"/>
                    </a:lnTo>
                    <a:lnTo>
                      <a:pt x="760" y="2725"/>
                    </a:lnTo>
                    <a:lnTo>
                      <a:pt x="868" y="2861"/>
                    </a:lnTo>
                    <a:lnTo>
                      <a:pt x="1004" y="2983"/>
                    </a:lnTo>
                    <a:lnTo>
                      <a:pt x="1139" y="3091"/>
                    </a:lnTo>
                    <a:lnTo>
                      <a:pt x="1275" y="3200"/>
                    </a:lnTo>
                    <a:lnTo>
                      <a:pt x="1424" y="3281"/>
                    </a:lnTo>
                    <a:lnTo>
                      <a:pt x="1586" y="3363"/>
                    </a:lnTo>
                    <a:lnTo>
                      <a:pt x="1749" y="3444"/>
                    </a:lnTo>
                    <a:lnTo>
                      <a:pt x="1912" y="3498"/>
                    </a:lnTo>
                    <a:lnTo>
                      <a:pt x="2088" y="3539"/>
                    </a:lnTo>
                    <a:lnTo>
                      <a:pt x="2251" y="3566"/>
                    </a:lnTo>
                    <a:lnTo>
                      <a:pt x="2427" y="3579"/>
                    </a:lnTo>
                    <a:lnTo>
                      <a:pt x="2590" y="3593"/>
                    </a:lnTo>
                    <a:lnTo>
                      <a:pt x="2766" y="3579"/>
                    </a:lnTo>
                    <a:lnTo>
                      <a:pt x="2929" y="3552"/>
                    </a:lnTo>
                    <a:lnTo>
                      <a:pt x="3091" y="3525"/>
                    </a:lnTo>
                    <a:lnTo>
                      <a:pt x="2766" y="3457"/>
                    </a:lnTo>
                    <a:lnTo>
                      <a:pt x="2468" y="3363"/>
                    </a:lnTo>
                    <a:lnTo>
                      <a:pt x="2169" y="3254"/>
                    </a:lnTo>
                    <a:lnTo>
                      <a:pt x="2034" y="3186"/>
                    </a:lnTo>
                    <a:lnTo>
                      <a:pt x="1898" y="3105"/>
                    </a:lnTo>
                    <a:lnTo>
                      <a:pt x="1776" y="3037"/>
                    </a:lnTo>
                    <a:lnTo>
                      <a:pt x="1641" y="2942"/>
                    </a:lnTo>
                    <a:lnTo>
                      <a:pt x="1410" y="2753"/>
                    </a:lnTo>
                    <a:lnTo>
                      <a:pt x="1207" y="2549"/>
                    </a:lnTo>
                    <a:lnTo>
                      <a:pt x="1017" y="2319"/>
                    </a:lnTo>
                    <a:lnTo>
                      <a:pt x="841" y="2061"/>
                    </a:lnTo>
                    <a:lnTo>
                      <a:pt x="678" y="1804"/>
                    </a:lnTo>
                    <a:lnTo>
                      <a:pt x="543" y="1519"/>
                    </a:lnTo>
                    <a:lnTo>
                      <a:pt x="434" y="1234"/>
                    </a:lnTo>
                    <a:lnTo>
                      <a:pt x="326" y="936"/>
                    </a:lnTo>
                    <a:lnTo>
                      <a:pt x="231" y="638"/>
                    </a:lnTo>
                    <a:lnTo>
                      <a:pt x="149" y="312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81"/>
              <p:cNvSpPr/>
              <p:nvPr/>
            </p:nvSpPr>
            <p:spPr>
              <a:xfrm>
                <a:off x="986438" y="1710639"/>
                <a:ext cx="410667" cy="150621"/>
              </a:xfrm>
              <a:custGeom>
                <a:rect b="b" l="l" r="r" t="t"/>
                <a:pathLst>
                  <a:path extrusionOk="0" h="6698" w="18262">
                    <a:moveTo>
                      <a:pt x="1532" y="1"/>
                    </a:moveTo>
                    <a:lnTo>
                      <a:pt x="1112" y="109"/>
                    </a:lnTo>
                    <a:lnTo>
                      <a:pt x="0" y="394"/>
                    </a:lnTo>
                    <a:lnTo>
                      <a:pt x="258" y="828"/>
                    </a:lnTo>
                    <a:lnTo>
                      <a:pt x="529" y="1261"/>
                    </a:lnTo>
                    <a:lnTo>
                      <a:pt x="827" y="1668"/>
                    </a:lnTo>
                    <a:lnTo>
                      <a:pt x="1126" y="2075"/>
                    </a:lnTo>
                    <a:lnTo>
                      <a:pt x="1437" y="2468"/>
                    </a:lnTo>
                    <a:lnTo>
                      <a:pt x="1763" y="2861"/>
                    </a:lnTo>
                    <a:lnTo>
                      <a:pt x="2102" y="3227"/>
                    </a:lnTo>
                    <a:lnTo>
                      <a:pt x="2468" y="3580"/>
                    </a:lnTo>
                    <a:lnTo>
                      <a:pt x="2834" y="3932"/>
                    </a:lnTo>
                    <a:lnTo>
                      <a:pt x="3213" y="4258"/>
                    </a:lnTo>
                    <a:lnTo>
                      <a:pt x="3607" y="4569"/>
                    </a:lnTo>
                    <a:lnTo>
                      <a:pt x="4013" y="4868"/>
                    </a:lnTo>
                    <a:lnTo>
                      <a:pt x="4433" y="5152"/>
                    </a:lnTo>
                    <a:lnTo>
                      <a:pt x="4867" y="5423"/>
                    </a:lnTo>
                    <a:lnTo>
                      <a:pt x="5315" y="5667"/>
                    </a:lnTo>
                    <a:lnTo>
                      <a:pt x="5762" y="5898"/>
                    </a:lnTo>
                    <a:lnTo>
                      <a:pt x="6033" y="6020"/>
                    </a:lnTo>
                    <a:lnTo>
                      <a:pt x="6304" y="6128"/>
                    </a:lnTo>
                    <a:lnTo>
                      <a:pt x="6575" y="6237"/>
                    </a:lnTo>
                    <a:lnTo>
                      <a:pt x="6860" y="6332"/>
                    </a:lnTo>
                    <a:lnTo>
                      <a:pt x="7158" y="6413"/>
                    </a:lnTo>
                    <a:lnTo>
                      <a:pt x="7457" y="6481"/>
                    </a:lnTo>
                    <a:lnTo>
                      <a:pt x="7755" y="6535"/>
                    </a:lnTo>
                    <a:lnTo>
                      <a:pt x="8067" y="6589"/>
                    </a:lnTo>
                    <a:lnTo>
                      <a:pt x="8379" y="6630"/>
                    </a:lnTo>
                    <a:lnTo>
                      <a:pt x="8690" y="6657"/>
                    </a:lnTo>
                    <a:lnTo>
                      <a:pt x="9002" y="6684"/>
                    </a:lnTo>
                    <a:lnTo>
                      <a:pt x="9327" y="6698"/>
                    </a:lnTo>
                    <a:lnTo>
                      <a:pt x="9965" y="6698"/>
                    </a:lnTo>
                    <a:lnTo>
                      <a:pt x="10290" y="6684"/>
                    </a:lnTo>
                    <a:lnTo>
                      <a:pt x="10615" y="6671"/>
                    </a:lnTo>
                    <a:lnTo>
                      <a:pt x="11253" y="6603"/>
                    </a:lnTo>
                    <a:lnTo>
                      <a:pt x="11903" y="6494"/>
                    </a:lnTo>
                    <a:lnTo>
                      <a:pt x="12527" y="6372"/>
                    </a:lnTo>
                    <a:lnTo>
                      <a:pt x="13137" y="6223"/>
                    </a:lnTo>
                    <a:lnTo>
                      <a:pt x="13733" y="6047"/>
                    </a:lnTo>
                    <a:lnTo>
                      <a:pt x="14303" y="5844"/>
                    </a:lnTo>
                    <a:lnTo>
                      <a:pt x="14845" y="5613"/>
                    </a:lnTo>
                    <a:lnTo>
                      <a:pt x="15103" y="5491"/>
                    </a:lnTo>
                    <a:lnTo>
                      <a:pt x="15347" y="5356"/>
                    </a:lnTo>
                    <a:lnTo>
                      <a:pt x="15550" y="5261"/>
                    </a:lnTo>
                    <a:lnTo>
                      <a:pt x="15740" y="5139"/>
                    </a:lnTo>
                    <a:lnTo>
                      <a:pt x="15943" y="5017"/>
                    </a:lnTo>
                    <a:lnTo>
                      <a:pt x="16147" y="4881"/>
                    </a:lnTo>
                    <a:lnTo>
                      <a:pt x="16350" y="4732"/>
                    </a:lnTo>
                    <a:lnTo>
                      <a:pt x="16553" y="4583"/>
                    </a:lnTo>
                    <a:lnTo>
                      <a:pt x="16757" y="4407"/>
                    </a:lnTo>
                    <a:lnTo>
                      <a:pt x="16946" y="4244"/>
                    </a:lnTo>
                    <a:lnTo>
                      <a:pt x="17136" y="4068"/>
                    </a:lnTo>
                    <a:lnTo>
                      <a:pt x="17326" y="3878"/>
                    </a:lnTo>
                    <a:lnTo>
                      <a:pt x="17502" y="3688"/>
                    </a:lnTo>
                    <a:lnTo>
                      <a:pt x="17665" y="3485"/>
                    </a:lnTo>
                    <a:lnTo>
                      <a:pt x="17828" y="3281"/>
                    </a:lnTo>
                    <a:lnTo>
                      <a:pt x="17990" y="3078"/>
                    </a:lnTo>
                    <a:lnTo>
                      <a:pt x="18126" y="2861"/>
                    </a:lnTo>
                    <a:lnTo>
                      <a:pt x="18261" y="2644"/>
                    </a:lnTo>
                    <a:lnTo>
                      <a:pt x="17380" y="2116"/>
                    </a:lnTo>
                    <a:lnTo>
                      <a:pt x="17245" y="2292"/>
                    </a:lnTo>
                    <a:lnTo>
                      <a:pt x="17109" y="2468"/>
                    </a:lnTo>
                    <a:lnTo>
                      <a:pt x="16960" y="2644"/>
                    </a:lnTo>
                    <a:lnTo>
                      <a:pt x="16811" y="2807"/>
                    </a:lnTo>
                    <a:lnTo>
                      <a:pt x="16648" y="2970"/>
                    </a:lnTo>
                    <a:lnTo>
                      <a:pt x="16472" y="3132"/>
                    </a:lnTo>
                    <a:lnTo>
                      <a:pt x="16119" y="3431"/>
                    </a:lnTo>
                    <a:lnTo>
                      <a:pt x="15740" y="3702"/>
                    </a:lnTo>
                    <a:lnTo>
                      <a:pt x="15347" y="3959"/>
                    </a:lnTo>
                    <a:lnTo>
                      <a:pt x="14926" y="4190"/>
                    </a:lnTo>
                    <a:lnTo>
                      <a:pt x="14506" y="4393"/>
                    </a:lnTo>
                    <a:lnTo>
                      <a:pt x="14072" y="4569"/>
                    </a:lnTo>
                    <a:lnTo>
                      <a:pt x="13625" y="4732"/>
                    </a:lnTo>
                    <a:lnTo>
                      <a:pt x="13178" y="4868"/>
                    </a:lnTo>
                    <a:lnTo>
                      <a:pt x="12730" y="4976"/>
                    </a:lnTo>
                    <a:lnTo>
                      <a:pt x="12283" y="5071"/>
                    </a:lnTo>
                    <a:lnTo>
                      <a:pt x="11849" y="5125"/>
                    </a:lnTo>
                    <a:lnTo>
                      <a:pt x="11402" y="5166"/>
                    </a:lnTo>
                    <a:lnTo>
                      <a:pt x="10981" y="5179"/>
                    </a:lnTo>
                    <a:lnTo>
                      <a:pt x="10182" y="5179"/>
                    </a:lnTo>
                    <a:lnTo>
                      <a:pt x="9355" y="5166"/>
                    </a:lnTo>
                    <a:lnTo>
                      <a:pt x="8934" y="5152"/>
                    </a:lnTo>
                    <a:lnTo>
                      <a:pt x="8528" y="5125"/>
                    </a:lnTo>
                    <a:lnTo>
                      <a:pt x="8107" y="5084"/>
                    </a:lnTo>
                    <a:lnTo>
                      <a:pt x="7701" y="5044"/>
                    </a:lnTo>
                    <a:lnTo>
                      <a:pt x="7294" y="4976"/>
                    </a:lnTo>
                    <a:lnTo>
                      <a:pt x="6887" y="4908"/>
                    </a:lnTo>
                    <a:lnTo>
                      <a:pt x="6481" y="4813"/>
                    </a:lnTo>
                    <a:lnTo>
                      <a:pt x="6101" y="4705"/>
                    </a:lnTo>
                    <a:lnTo>
                      <a:pt x="5708" y="4583"/>
                    </a:lnTo>
                    <a:lnTo>
                      <a:pt x="5342" y="4434"/>
                    </a:lnTo>
                    <a:lnTo>
                      <a:pt x="4976" y="4258"/>
                    </a:lnTo>
                    <a:lnTo>
                      <a:pt x="4623" y="4068"/>
                    </a:lnTo>
                    <a:lnTo>
                      <a:pt x="4352" y="3891"/>
                    </a:lnTo>
                    <a:lnTo>
                      <a:pt x="4095" y="3715"/>
                    </a:lnTo>
                    <a:lnTo>
                      <a:pt x="3851" y="3512"/>
                    </a:lnTo>
                    <a:lnTo>
                      <a:pt x="3607" y="3295"/>
                    </a:lnTo>
                    <a:lnTo>
                      <a:pt x="3376" y="3065"/>
                    </a:lnTo>
                    <a:lnTo>
                      <a:pt x="3146" y="2834"/>
                    </a:lnTo>
                    <a:lnTo>
                      <a:pt x="2929" y="2576"/>
                    </a:lnTo>
                    <a:lnTo>
                      <a:pt x="2725" y="2319"/>
                    </a:lnTo>
                    <a:lnTo>
                      <a:pt x="2536" y="2048"/>
                    </a:lnTo>
                    <a:lnTo>
                      <a:pt x="2346" y="1777"/>
                    </a:lnTo>
                    <a:lnTo>
                      <a:pt x="2183" y="1492"/>
                    </a:lnTo>
                    <a:lnTo>
                      <a:pt x="2020" y="1207"/>
                    </a:lnTo>
                    <a:lnTo>
                      <a:pt x="1885" y="909"/>
                    </a:lnTo>
                    <a:lnTo>
                      <a:pt x="1749" y="611"/>
                    </a:lnTo>
                    <a:lnTo>
                      <a:pt x="1627" y="313"/>
                    </a:lnTo>
                    <a:lnTo>
                      <a:pt x="1532" y="1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81"/>
              <p:cNvSpPr/>
              <p:nvPr/>
            </p:nvSpPr>
            <p:spPr>
              <a:xfrm>
                <a:off x="818458" y="1719477"/>
                <a:ext cx="311587" cy="405787"/>
              </a:xfrm>
              <a:custGeom>
                <a:rect b="b" l="l" r="r" t="t"/>
                <a:pathLst>
                  <a:path extrusionOk="0" h="18045" w="13856">
                    <a:moveTo>
                      <a:pt x="7470" y="1"/>
                    </a:moveTo>
                    <a:lnTo>
                      <a:pt x="6752" y="191"/>
                    </a:lnTo>
                    <a:lnTo>
                      <a:pt x="6020" y="408"/>
                    </a:lnTo>
                    <a:lnTo>
                      <a:pt x="5301" y="638"/>
                    </a:lnTo>
                    <a:lnTo>
                      <a:pt x="4596" y="896"/>
                    </a:lnTo>
                    <a:lnTo>
                      <a:pt x="3891" y="1167"/>
                    </a:lnTo>
                    <a:lnTo>
                      <a:pt x="3539" y="1316"/>
                    </a:lnTo>
                    <a:lnTo>
                      <a:pt x="3200" y="1465"/>
                    </a:lnTo>
                    <a:lnTo>
                      <a:pt x="2861" y="1628"/>
                    </a:lnTo>
                    <a:lnTo>
                      <a:pt x="2536" y="1804"/>
                    </a:lnTo>
                    <a:lnTo>
                      <a:pt x="2210" y="1980"/>
                    </a:lnTo>
                    <a:lnTo>
                      <a:pt x="1885" y="2170"/>
                    </a:lnTo>
                    <a:lnTo>
                      <a:pt x="1451" y="2414"/>
                    </a:lnTo>
                    <a:lnTo>
                      <a:pt x="1261" y="2536"/>
                    </a:lnTo>
                    <a:lnTo>
                      <a:pt x="1072" y="2658"/>
                    </a:lnTo>
                    <a:lnTo>
                      <a:pt x="909" y="2794"/>
                    </a:lnTo>
                    <a:lnTo>
                      <a:pt x="746" y="2929"/>
                    </a:lnTo>
                    <a:lnTo>
                      <a:pt x="611" y="3065"/>
                    </a:lnTo>
                    <a:lnTo>
                      <a:pt x="475" y="3214"/>
                    </a:lnTo>
                    <a:lnTo>
                      <a:pt x="367" y="3363"/>
                    </a:lnTo>
                    <a:lnTo>
                      <a:pt x="272" y="3539"/>
                    </a:lnTo>
                    <a:lnTo>
                      <a:pt x="190" y="3715"/>
                    </a:lnTo>
                    <a:lnTo>
                      <a:pt x="123" y="3905"/>
                    </a:lnTo>
                    <a:lnTo>
                      <a:pt x="68" y="4122"/>
                    </a:lnTo>
                    <a:lnTo>
                      <a:pt x="28" y="4339"/>
                    </a:lnTo>
                    <a:lnTo>
                      <a:pt x="1" y="4583"/>
                    </a:lnTo>
                    <a:lnTo>
                      <a:pt x="1" y="4841"/>
                    </a:lnTo>
                    <a:lnTo>
                      <a:pt x="1" y="5302"/>
                    </a:lnTo>
                    <a:lnTo>
                      <a:pt x="14" y="5762"/>
                    </a:lnTo>
                    <a:lnTo>
                      <a:pt x="41" y="6223"/>
                    </a:lnTo>
                    <a:lnTo>
                      <a:pt x="82" y="6671"/>
                    </a:lnTo>
                    <a:lnTo>
                      <a:pt x="123" y="7118"/>
                    </a:lnTo>
                    <a:lnTo>
                      <a:pt x="177" y="7552"/>
                    </a:lnTo>
                    <a:lnTo>
                      <a:pt x="245" y="7986"/>
                    </a:lnTo>
                    <a:lnTo>
                      <a:pt x="326" y="8406"/>
                    </a:lnTo>
                    <a:lnTo>
                      <a:pt x="814" y="10860"/>
                    </a:lnTo>
                    <a:lnTo>
                      <a:pt x="1289" y="13273"/>
                    </a:lnTo>
                    <a:lnTo>
                      <a:pt x="1519" y="14466"/>
                    </a:lnTo>
                    <a:lnTo>
                      <a:pt x="1722" y="15659"/>
                    </a:lnTo>
                    <a:lnTo>
                      <a:pt x="1926" y="16852"/>
                    </a:lnTo>
                    <a:lnTo>
                      <a:pt x="2115" y="18045"/>
                    </a:lnTo>
                    <a:lnTo>
                      <a:pt x="2441" y="17760"/>
                    </a:lnTo>
                    <a:lnTo>
                      <a:pt x="3024" y="17164"/>
                    </a:lnTo>
                    <a:lnTo>
                      <a:pt x="3607" y="16567"/>
                    </a:lnTo>
                    <a:lnTo>
                      <a:pt x="4813" y="15388"/>
                    </a:lnTo>
                    <a:lnTo>
                      <a:pt x="6020" y="14208"/>
                    </a:lnTo>
                    <a:lnTo>
                      <a:pt x="6603" y="13612"/>
                    </a:lnTo>
                    <a:lnTo>
                      <a:pt x="7186" y="13015"/>
                    </a:lnTo>
                    <a:lnTo>
                      <a:pt x="8026" y="12121"/>
                    </a:lnTo>
                    <a:lnTo>
                      <a:pt x="8880" y="11226"/>
                    </a:lnTo>
                    <a:lnTo>
                      <a:pt x="10588" y="9450"/>
                    </a:lnTo>
                    <a:lnTo>
                      <a:pt x="11429" y="8542"/>
                    </a:lnTo>
                    <a:lnTo>
                      <a:pt x="12256" y="7633"/>
                    </a:lnTo>
                    <a:lnTo>
                      <a:pt x="13069" y="6711"/>
                    </a:lnTo>
                    <a:lnTo>
                      <a:pt x="13463" y="6237"/>
                    </a:lnTo>
                    <a:lnTo>
                      <a:pt x="13856" y="5762"/>
                    </a:lnTo>
                    <a:lnTo>
                      <a:pt x="13544" y="5640"/>
                    </a:lnTo>
                    <a:lnTo>
                      <a:pt x="13232" y="5505"/>
                    </a:lnTo>
                    <a:lnTo>
                      <a:pt x="12785" y="5274"/>
                    </a:lnTo>
                    <a:lnTo>
                      <a:pt x="12337" y="5030"/>
                    </a:lnTo>
                    <a:lnTo>
                      <a:pt x="11903" y="4759"/>
                    </a:lnTo>
                    <a:lnTo>
                      <a:pt x="11483" y="4475"/>
                    </a:lnTo>
                    <a:lnTo>
                      <a:pt x="11077" y="4176"/>
                    </a:lnTo>
                    <a:lnTo>
                      <a:pt x="10683" y="3865"/>
                    </a:lnTo>
                    <a:lnTo>
                      <a:pt x="10304" y="3539"/>
                    </a:lnTo>
                    <a:lnTo>
                      <a:pt x="9938" y="3187"/>
                    </a:lnTo>
                    <a:lnTo>
                      <a:pt x="9572" y="2834"/>
                    </a:lnTo>
                    <a:lnTo>
                      <a:pt x="9233" y="2468"/>
                    </a:lnTo>
                    <a:lnTo>
                      <a:pt x="8907" y="2075"/>
                    </a:lnTo>
                    <a:lnTo>
                      <a:pt x="8596" y="1682"/>
                    </a:lnTo>
                    <a:lnTo>
                      <a:pt x="8297" y="1275"/>
                    </a:lnTo>
                    <a:lnTo>
                      <a:pt x="7999" y="868"/>
                    </a:lnTo>
                    <a:lnTo>
                      <a:pt x="7728" y="435"/>
                    </a:lnTo>
                    <a:lnTo>
                      <a:pt x="74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81"/>
              <p:cNvSpPr/>
              <p:nvPr/>
            </p:nvSpPr>
            <p:spPr>
              <a:xfrm>
                <a:off x="1244952" y="1770096"/>
                <a:ext cx="267084" cy="388719"/>
              </a:xfrm>
              <a:custGeom>
                <a:rect b="b" l="l" r="r" t="t"/>
                <a:pathLst>
                  <a:path extrusionOk="0" h="17286" w="11877">
                    <a:moveTo>
                      <a:pt x="6765" y="0"/>
                    </a:moveTo>
                    <a:lnTo>
                      <a:pt x="6630" y="217"/>
                    </a:lnTo>
                    <a:lnTo>
                      <a:pt x="6494" y="434"/>
                    </a:lnTo>
                    <a:lnTo>
                      <a:pt x="6332" y="637"/>
                    </a:lnTo>
                    <a:lnTo>
                      <a:pt x="6169" y="841"/>
                    </a:lnTo>
                    <a:lnTo>
                      <a:pt x="6006" y="1044"/>
                    </a:lnTo>
                    <a:lnTo>
                      <a:pt x="5830" y="1234"/>
                    </a:lnTo>
                    <a:lnTo>
                      <a:pt x="5640" y="1424"/>
                    </a:lnTo>
                    <a:lnTo>
                      <a:pt x="5450" y="1600"/>
                    </a:lnTo>
                    <a:lnTo>
                      <a:pt x="5261" y="1763"/>
                    </a:lnTo>
                    <a:lnTo>
                      <a:pt x="5057" y="1939"/>
                    </a:lnTo>
                    <a:lnTo>
                      <a:pt x="4854" y="2088"/>
                    </a:lnTo>
                    <a:lnTo>
                      <a:pt x="4651" y="2237"/>
                    </a:lnTo>
                    <a:lnTo>
                      <a:pt x="4447" y="2373"/>
                    </a:lnTo>
                    <a:lnTo>
                      <a:pt x="4244" y="2495"/>
                    </a:lnTo>
                    <a:lnTo>
                      <a:pt x="4054" y="2617"/>
                    </a:lnTo>
                    <a:lnTo>
                      <a:pt x="3851" y="2712"/>
                    </a:lnTo>
                    <a:lnTo>
                      <a:pt x="3430" y="2929"/>
                    </a:lnTo>
                    <a:lnTo>
                      <a:pt x="2997" y="3118"/>
                    </a:lnTo>
                    <a:lnTo>
                      <a:pt x="2536" y="3295"/>
                    </a:lnTo>
                    <a:lnTo>
                      <a:pt x="2048" y="3457"/>
                    </a:lnTo>
                    <a:lnTo>
                      <a:pt x="1560" y="3593"/>
                    </a:lnTo>
                    <a:lnTo>
                      <a:pt x="1044" y="3728"/>
                    </a:lnTo>
                    <a:lnTo>
                      <a:pt x="529" y="3837"/>
                    </a:lnTo>
                    <a:lnTo>
                      <a:pt x="1" y="3918"/>
                    </a:lnTo>
                    <a:lnTo>
                      <a:pt x="312" y="4433"/>
                    </a:lnTo>
                    <a:lnTo>
                      <a:pt x="461" y="4691"/>
                    </a:lnTo>
                    <a:lnTo>
                      <a:pt x="638" y="4935"/>
                    </a:lnTo>
                    <a:lnTo>
                      <a:pt x="1871" y="6643"/>
                    </a:lnTo>
                    <a:lnTo>
                      <a:pt x="2509" y="7524"/>
                    </a:lnTo>
                    <a:lnTo>
                      <a:pt x="3159" y="8392"/>
                    </a:lnTo>
                    <a:lnTo>
                      <a:pt x="3824" y="9246"/>
                    </a:lnTo>
                    <a:lnTo>
                      <a:pt x="4515" y="10073"/>
                    </a:lnTo>
                    <a:lnTo>
                      <a:pt x="4854" y="10466"/>
                    </a:lnTo>
                    <a:lnTo>
                      <a:pt x="5206" y="10859"/>
                    </a:lnTo>
                    <a:lnTo>
                      <a:pt x="5559" y="11239"/>
                    </a:lnTo>
                    <a:lnTo>
                      <a:pt x="5911" y="11605"/>
                    </a:lnTo>
                    <a:lnTo>
                      <a:pt x="6643" y="12323"/>
                    </a:lnTo>
                    <a:lnTo>
                      <a:pt x="7362" y="13042"/>
                    </a:lnTo>
                    <a:lnTo>
                      <a:pt x="8812" y="14506"/>
                    </a:lnTo>
                    <a:lnTo>
                      <a:pt x="9545" y="15224"/>
                    </a:lnTo>
                    <a:lnTo>
                      <a:pt x="10290" y="15929"/>
                    </a:lnTo>
                    <a:lnTo>
                      <a:pt x="11063" y="16621"/>
                    </a:lnTo>
                    <a:lnTo>
                      <a:pt x="11443" y="16960"/>
                    </a:lnTo>
                    <a:lnTo>
                      <a:pt x="11836" y="17285"/>
                    </a:lnTo>
                    <a:lnTo>
                      <a:pt x="11809" y="16323"/>
                    </a:lnTo>
                    <a:lnTo>
                      <a:pt x="11781" y="15374"/>
                    </a:lnTo>
                    <a:lnTo>
                      <a:pt x="11741" y="13449"/>
                    </a:lnTo>
                    <a:lnTo>
                      <a:pt x="11714" y="12500"/>
                    </a:lnTo>
                    <a:lnTo>
                      <a:pt x="11687" y="11537"/>
                    </a:lnTo>
                    <a:lnTo>
                      <a:pt x="11646" y="10575"/>
                    </a:lnTo>
                    <a:lnTo>
                      <a:pt x="11578" y="9612"/>
                    </a:lnTo>
                    <a:lnTo>
                      <a:pt x="11565" y="9368"/>
                    </a:lnTo>
                    <a:lnTo>
                      <a:pt x="11565" y="9124"/>
                    </a:lnTo>
                    <a:lnTo>
                      <a:pt x="11565" y="8636"/>
                    </a:lnTo>
                    <a:lnTo>
                      <a:pt x="11605" y="8161"/>
                    </a:lnTo>
                    <a:lnTo>
                      <a:pt x="11646" y="7701"/>
                    </a:lnTo>
                    <a:lnTo>
                      <a:pt x="11768" y="6806"/>
                    </a:lnTo>
                    <a:lnTo>
                      <a:pt x="11822" y="6372"/>
                    </a:lnTo>
                    <a:lnTo>
                      <a:pt x="11849" y="5938"/>
                    </a:lnTo>
                    <a:lnTo>
                      <a:pt x="11876" y="5518"/>
                    </a:lnTo>
                    <a:lnTo>
                      <a:pt x="11876" y="5315"/>
                    </a:lnTo>
                    <a:lnTo>
                      <a:pt x="11863" y="5111"/>
                    </a:lnTo>
                    <a:lnTo>
                      <a:pt x="11849" y="4908"/>
                    </a:lnTo>
                    <a:lnTo>
                      <a:pt x="11822" y="4704"/>
                    </a:lnTo>
                    <a:lnTo>
                      <a:pt x="11781" y="4501"/>
                    </a:lnTo>
                    <a:lnTo>
                      <a:pt x="11727" y="4298"/>
                    </a:lnTo>
                    <a:lnTo>
                      <a:pt x="11659" y="4108"/>
                    </a:lnTo>
                    <a:lnTo>
                      <a:pt x="11592" y="3905"/>
                    </a:lnTo>
                    <a:lnTo>
                      <a:pt x="11497" y="3715"/>
                    </a:lnTo>
                    <a:lnTo>
                      <a:pt x="11388" y="3525"/>
                    </a:lnTo>
                    <a:lnTo>
                      <a:pt x="11266" y="3335"/>
                    </a:lnTo>
                    <a:lnTo>
                      <a:pt x="11131" y="3132"/>
                    </a:lnTo>
                    <a:lnTo>
                      <a:pt x="10968" y="2942"/>
                    </a:lnTo>
                    <a:lnTo>
                      <a:pt x="10792" y="2766"/>
                    </a:lnTo>
                    <a:lnTo>
                      <a:pt x="10616" y="2603"/>
                    </a:lnTo>
                    <a:lnTo>
                      <a:pt x="10439" y="2440"/>
                    </a:lnTo>
                    <a:lnTo>
                      <a:pt x="10005" y="2102"/>
                    </a:lnTo>
                    <a:lnTo>
                      <a:pt x="9517" y="1736"/>
                    </a:lnTo>
                    <a:lnTo>
                      <a:pt x="8989" y="1383"/>
                    </a:lnTo>
                    <a:lnTo>
                      <a:pt x="8433" y="1017"/>
                    </a:lnTo>
                    <a:lnTo>
                      <a:pt x="7864" y="665"/>
                    </a:lnTo>
                    <a:lnTo>
                      <a:pt x="67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81"/>
              <p:cNvSpPr/>
              <p:nvPr/>
            </p:nvSpPr>
            <p:spPr>
              <a:xfrm>
                <a:off x="848029" y="1849049"/>
                <a:ext cx="753938" cy="1040811"/>
              </a:xfrm>
              <a:custGeom>
                <a:rect b="b" l="l" r="r" t="t"/>
                <a:pathLst>
                  <a:path extrusionOk="0" h="46284" w="33527">
                    <a:moveTo>
                      <a:pt x="12541" y="0"/>
                    </a:moveTo>
                    <a:lnTo>
                      <a:pt x="12148" y="475"/>
                    </a:lnTo>
                    <a:lnTo>
                      <a:pt x="11754" y="949"/>
                    </a:lnTo>
                    <a:lnTo>
                      <a:pt x="10941" y="1871"/>
                    </a:lnTo>
                    <a:lnTo>
                      <a:pt x="10114" y="2780"/>
                    </a:lnTo>
                    <a:lnTo>
                      <a:pt x="9273" y="3688"/>
                    </a:lnTo>
                    <a:lnTo>
                      <a:pt x="7565" y="5464"/>
                    </a:lnTo>
                    <a:lnTo>
                      <a:pt x="6711" y="6359"/>
                    </a:lnTo>
                    <a:lnTo>
                      <a:pt x="5871" y="7253"/>
                    </a:lnTo>
                    <a:lnTo>
                      <a:pt x="5288" y="7850"/>
                    </a:lnTo>
                    <a:lnTo>
                      <a:pt x="4705" y="8446"/>
                    </a:lnTo>
                    <a:lnTo>
                      <a:pt x="3498" y="9626"/>
                    </a:lnTo>
                    <a:lnTo>
                      <a:pt x="2292" y="10805"/>
                    </a:lnTo>
                    <a:lnTo>
                      <a:pt x="1709" y="11402"/>
                    </a:lnTo>
                    <a:lnTo>
                      <a:pt x="1126" y="11998"/>
                    </a:lnTo>
                    <a:lnTo>
                      <a:pt x="800" y="12283"/>
                    </a:lnTo>
                    <a:lnTo>
                      <a:pt x="977" y="13544"/>
                    </a:lnTo>
                    <a:lnTo>
                      <a:pt x="1126" y="14804"/>
                    </a:lnTo>
                    <a:lnTo>
                      <a:pt x="1248" y="16079"/>
                    </a:lnTo>
                    <a:lnTo>
                      <a:pt x="1356" y="17367"/>
                    </a:lnTo>
                    <a:lnTo>
                      <a:pt x="1519" y="19346"/>
                    </a:lnTo>
                    <a:lnTo>
                      <a:pt x="1600" y="20308"/>
                    </a:lnTo>
                    <a:lnTo>
                      <a:pt x="1668" y="21271"/>
                    </a:lnTo>
                    <a:lnTo>
                      <a:pt x="1722" y="22234"/>
                    </a:lnTo>
                    <a:lnTo>
                      <a:pt x="1763" y="23210"/>
                    </a:lnTo>
                    <a:lnTo>
                      <a:pt x="1790" y="24186"/>
                    </a:lnTo>
                    <a:lnTo>
                      <a:pt x="1804" y="25175"/>
                    </a:lnTo>
                    <a:lnTo>
                      <a:pt x="1817" y="25650"/>
                    </a:lnTo>
                    <a:lnTo>
                      <a:pt x="1844" y="26165"/>
                    </a:lnTo>
                    <a:lnTo>
                      <a:pt x="1885" y="26694"/>
                    </a:lnTo>
                    <a:lnTo>
                      <a:pt x="1926" y="27236"/>
                    </a:lnTo>
                    <a:lnTo>
                      <a:pt x="1953" y="27778"/>
                    </a:lnTo>
                    <a:lnTo>
                      <a:pt x="1953" y="28049"/>
                    </a:lnTo>
                    <a:lnTo>
                      <a:pt x="1939" y="28320"/>
                    </a:lnTo>
                    <a:lnTo>
                      <a:pt x="1926" y="28578"/>
                    </a:lnTo>
                    <a:lnTo>
                      <a:pt x="1899" y="28822"/>
                    </a:lnTo>
                    <a:lnTo>
                      <a:pt x="1858" y="29066"/>
                    </a:lnTo>
                    <a:lnTo>
                      <a:pt x="1804" y="29310"/>
                    </a:lnTo>
                    <a:lnTo>
                      <a:pt x="1722" y="29541"/>
                    </a:lnTo>
                    <a:lnTo>
                      <a:pt x="1627" y="29771"/>
                    </a:lnTo>
                    <a:lnTo>
                      <a:pt x="1465" y="30164"/>
                    </a:lnTo>
                    <a:lnTo>
                      <a:pt x="1302" y="30530"/>
                    </a:lnTo>
                    <a:lnTo>
                      <a:pt x="1167" y="30883"/>
                    </a:lnTo>
                    <a:lnTo>
                      <a:pt x="1099" y="31059"/>
                    </a:lnTo>
                    <a:lnTo>
                      <a:pt x="1058" y="31235"/>
                    </a:lnTo>
                    <a:lnTo>
                      <a:pt x="1017" y="31411"/>
                    </a:lnTo>
                    <a:lnTo>
                      <a:pt x="990" y="31615"/>
                    </a:lnTo>
                    <a:lnTo>
                      <a:pt x="977" y="31818"/>
                    </a:lnTo>
                    <a:lnTo>
                      <a:pt x="977" y="32035"/>
                    </a:lnTo>
                    <a:lnTo>
                      <a:pt x="990" y="32279"/>
                    </a:lnTo>
                    <a:lnTo>
                      <a:pt x="1017" y="32537"/>
                    </a:lnTo>
                    <a:lnTo>
                      <a:pt x="1072" y="32808"/>
                    </a:lnTo>
                    <a:lnTo>
                      <a:pt x="1126" y="33052"/>
                    </a:lnTo>
                    <a:lnTo>
                      <a:pt x="1248" y="33540"/>
                    </a:lnTo>
                    <a:lnTo>
                      <a:pt x="1370" y="33974"/>
                    </a:lnTo>
                    <a:lnTo>
                      <a:pt x="1465" y="34407"/>
                    </a:lnTo>
                    <a:lnTo>
                      <a:pt x="1505" y="34611"/>
                    </a:lnTo>
                    <a:lnTo>
                      <a:pt x="1533" y="34814"/>
                    </a:lnTo>
                    <a:lnTo>
                      <a:pt x="1533" y="35031"/>
                    </a:lnTo>
                    <a:lnTo>
                      <a:pt x="1519" y="35234"/>
                    </a:lnTo>
                    <a:lnTo>
                      <a:pt x="1492" y="35451"/>
                    </a:lnTo>
                    <a:lnTo>
                      <a:pt x="1438" y="35655"/>
                    </a:lnTo>
                    <a:lnTo>
                      <a:pt x="1356" y="35885"/>
                    </a:lnTo>
                    <a:lnTo>
                      <a:pt x="1248" y="36102"/>
                    </a:lnTo>
                    <a:lnTo>
                      <a:pt x="1139" y="36333"/>
                    </a:lnTo>
                    <a:lnTo>
                      <a:pt x="1031" y="36536"/>
                    </a:lnTo>
                    <a:lnTo>
                      <a:pt x="800" y="36902"/>
                    </a:lnTo>
                    <a:lnTo>
                      <a:pt x="584" y="37254"/>
                    </a:lnTo>
                    <a:lnTo>
                      <a:pt x="380" y="37580"/>
                    </a:lnTo>
                    <a:lnTo>
                      <a:pt x="285" y="37756"/>
                    </a:lnTo>
                    <a:lnTo>
                      <a:pt x="204" y="37932"/>
                    </a:lnTo>
                    <a:lnTo>
                      <a:pt x="136" y="38108"/>
                    </a:lnTo>
                    <a:lnTo>
                      <a:pt x="82" y="38298"/>
                    </a:lnTo>
                    <a:lnTo>
                      <a:pt x="41" y="38502"/>
                    </a:lnTo>
                    <a:lnTo>
                      <a:pt x="14" y="38732"/>
                    </a:lnTo>
                    <a:lnTo>
                      <a:pt x="1" y="38963"/>
                    </a:lnTo>
                    <a:lnTo>
                      <a:pt x="14" y="39234"/>
                    </a:lnTo>
                    <a:lnTo>
                      <a:pt x="55" y="39762"/>
                    </a:lnTo>
                    <a:lnTo>
                      <a:pt x="82" y="40386"/>
                    </a:lnTo>
                    <a:lnTo>
                      <a:pt x="109" y="41755"/>
                    </a:lnTo>
                    <a:lnTo>
                      <a:pt x="123" y="42880"/>
                    </a:lnTo>
                    <a:lnTo>
                      <a:pt x="123" y="43355"/>
                    </a:lnTo>
                    <a:lnTo>
                      <a:pt x="3742" y="44250"/>
                    </a:lnTo>
                    <a:lnTo>
                      <a:pt x="6576" y="44955"/>
                    </a:lnTo>
                    <a:lnTo>
                      <a:pt x="8609" y="45470"/>
                    </a:lnTo>
                    <a:lnTo>
                      <a:pt x="9084" y="45592"/>
                    </a:lnTo>
                    <a:lnTo>
                      <a:pt x="9572" y="45700"/>
                    </a:lnTo>
                    <a:lnTo>
                      <a:pt x="10046" y="45795"/>
                    </a:lnTo>
                    <a:lnTo>
                      <a:pt x="10534" y="45890"/>
                    </a:lnTo>
                    <a:lnTo>
                      <a:pt x="11009" y="45958"/>
                    </a:lnTo>
                    <a:lnTo>
                      <a:pt x="11497" y="46026"/>
                    </a:lnTo>
                    <a:lnTo>
                      <a:pt x="11971" y="46093"/>
                    </a:lnTo>
                    <a:lnTo>
                      <a:pt x="12459" y="46134"/>
                    </a:lnTo>
                    <a:lnTo>
                      <a:pt x="13422" y="46215"/>
                    </a:lnTo>
                    <a:lnTo>
                      <a:pt x="14384" y="46256"/>
                    </a:lnTo>
                    <a:lnTo>
                      <a:pt x="15360" y="46283"/>
                    </a:lnTo>
                    <a:lnTo>
                      <a:pt x="16323" y="46283"/>
                    </a:lnTo>
                    <a:lnTo>
                      <a:pt x="17299" y="46270"/>
                    </a:lnTo>
                    <a:lnTo>
                      <a:pt x="18275" y="46229"/>
                    </a:lnTo>
                    <a:lnTo>
                      <a:pt x="19251" y="46188"/>
                    </a:lnTo>
                    <a:lnTo>
                      <a:pt x="20241" y="46134"/>
                    </a:lnTo>
                    <a:lnTo>
                      <a:pt x="22220" y="46026"/>
                    </a:lnTo>
                    <a:lnTo>
                      <a:pt x="23210" y="45971"/>
                    </a:lnTo>
                    <a:lnTo>
                      <a:pt x="24213" y="45917"/>
                    </a:lnTo>
                    <a:lnTo>
                      <a:pt x="24728" y="45876"/>
                    </a:lnTo>
                    <a:lnTo>
                      <a:pt x="25257" y="45809"/>
                    </a:lnTo>
                    <a:lnTo>
                      <a:pt x="25799" y="45741"/>
                    </a:lnTo>
                    <a:lnTo>
                      <a:pt x="26341" y="45660"/>
                    </a:lnTo>
                    <a:lnTo>
                      <a:pt x="26884" y="45551"/>
                    </a:lnTo>
                    <a:lnTo>
                      <a:pt x="27412" y="45429"/>
                    </a:lnTo>
                    <a:lnTo>
                      <a:pt x="27941" y="45294"/>
                    </a:lnTo>
                    <a:lnTo>
                      <a:pt x="28456" y="45144"/>
                    </a:lnTo>
                    <a:lnTo>
                      <a:pt x="29609" y="44833"/>
                    </a:lnTo>
                    <a:lnTo>
                      <a:pt x="30300" y="44643"/>
                    </a:lnTo>
                    <a:lnTo>
                      <a:pt x="31032" y="44426"/>
                    </a:lnTo>
                    <a:lnTo>
                      <a:pt x="31751" y="44195"/>
                    </a:lnTo>
                    <a:lnTo>
                      <a:pt x="32442" y="43965"/>
                    </a:lnTo>
                    <a:lnTo>
                      <a:pt x="32754" y="43843"/>
                    </a:lnTo>
                    <a:lnTo>
                      <a:pt x="33039" y="43721"/>
                    </a:lnTo>
                    <a:lnTo>
                      <a:pt x="33296" y="43585"/>
                    </a:lnTo>
                    <a:lnTo>
                      <a:pt x="33527" y="43463"/>
                    </a:lnTo>
                    <a:lnTo>
                      <a:pt x="33405" y="42704"/>
                    </a:lnTo>
                    <a:lnTo>
                      <a:pt x="33120" y="40928"/>
                    </a:lnTo>
                    <a:lnTo>
                      <a:pt x="32957" y="39911"/>
                    </a:lnTo>
                    <a:lnTo>
                      <a:pt x="32781" y="38949"/>
                    </a:lnTo>
                    <a:lnTo>
                      <a:pt x="32605" y="38136"/>
                    </a:lnTo>
                    <a:lnTo>
                      <a:pt x="32537" y="37810"/>
                    </a:lnTo>
                    <a:lnTo>
                      <a:pt x="32469" y="37553"/>
                    </a:lnTo>
                    <a:lnTo>
                      <a:pt x="32401" y="37281"/>
                    </a:lnTo>
                    <a:lnTo>
                      <a:pt x="32306" y="37037"/>
                    </a:lnTo>
                    <a:lnTo>
                      <a:pt x="32184" y="36821"/>
                    </a:lnTo>
                    <a:lnTo>
                      <a:pt x="32062" y="36631"/>
                    </a:lnTo>
                    <a:lnTo>
                      <a:pt x="31927" y="36455"/>
                    </a:lnTo>
                    <a:lnTo>
                      <a:pt x="31791" y="36305"/>
                    </a:lnTo>
                    <a:lnTo>
                      <a:pt x="31493" y="36007"/>
                    </a:lnTo>
                    <a:lnTo>
                      <a:pt x="31344" y="35872"/>
                    </a:lnTo>
                    <a:lnTo>
                      <a:pt x="31208" y="35722"/>
                    </a:lnTo>
                    <a:lnTo>
                      <a:pt x="31086" y="35573"/>
                    </a:lnTo>
                    <a:lnTo>
                      <a:pt x="30964" y="35411"/>
                    </a:lnTo>
                    <a:lnTo>
                      <a:pt x="30869" y="35221"/>
                    </a:lnTo>
                    <a:lnTo>
                      <a:pt x="30775" y="35031"/>
                    </a:lnTo>
                    <a:lnTo>
                      <a:pt x="30720" y="34801"/>
                    </a:lnTo>
                    <a:lnTo>
                      <a:pt x="30680" y="34543"/>
                    </a:lnTo>
                    <a:lnTo>
                      <a:pt x="30653" y="34028"/>
                    </a:lnTo>
                    <a:lnTo>
                      <a:pt x="30653" y="33540"/>
                    </a:lnTo>
                    <a:lnTo>
                      <a:pt x="30639" y="32645"/>
                    </a:lnTo>
                    <a:lnTo>
                      <a:pt x="30625" y="32211"/>
                    </a:lnTo>
                    <a:lnTo>
                      <a:pt x="30598" y="31981"/>
                    </a:lnTo>
                    <a:lnTo>
                      <a:pt x="30571" y="31750"/>
                    </a:lnTo>
                    <a:lnTo>
                      <a:pt x="30544" y="31520"/>
                    </a:lnTo>
                    <a:lnTo>
                      <a:pt x="30490" y="31276"/>
                    </a:lnTo>
                    <a:lnTo>
                      <a:pt x="30422" y="31018"/>
                    </a:lnTo>
                    <a:lnTo>
                      <a:pt x="30354" y="30747"/>
                    </a:lnTo>
                    <a:lnTo>
                      <a:pt x="30287" y="30503"/>
                    </a:lnTo>
                    <a:lnTo>
                      <a:pt x="30232" y="30218"/>
                    </a:lnTo>
                    <a:lnTo>
                      <a:pt x="30178" y="29893"/>
                    </a:lnTo>
                    <a:lnTo>
                      <a:pt x="30137" y="29513"/>
                    </a:lnTo>
                    <a:lnTo>
                      <a:pt x="30056" y="28659"/>
                    </a:lnTo>
                    <a:lnTo>
                      <a:pt x="29975" y="27683"/>
                    </a:lnTo>
                    <a:lnTo>
                      <a:pt x="29920" y="26612"/>
                    </a:lnTo>
                    <a:lnTo>
                      <a:pt x="29866" y="25460"/>
                    </a:lnTo>
                    <a:lnTo>
                      <a:pt x="29826" y="24253"/>
                    </a:lnTo>
                    <a:lnTo>
                      <a:pt x="29798" y="23033"/>
                    </a:lnTo>
                    <a:lnTo>
                      <a:pt x="29744" y="20593"/>
                    </a:lnTo>
                    <a:lnTo>
                      <a:pt x="29690" y="18329"/>
                    </a:lnTo>
                    <a:lnTo>
                      <a:pt x="29636" y="16445"/>
                    </a:lnTo>
                    <a:lnTo>
                      <a:pt x="29609" y="15713"/>
                    </a:lnTo>
                    <a:lnTo>
                      <a:pt x="29568" y="15143"/>
                    </a:lnTo>
                    <a:lnTo>
                      <a:pt x="29527" y="14452"/>
                    </a:lnTo>
                    <a:lnTo>
                      <a:pt x="29487" y="13774"/>
                    </a:lnTo>
                    <a:lnTo>
                      <a:pt x="29094" y="13449"/>
                    </a:lnTo>
                    <a:lnTo>
                      <a:pt x="28714" y="13110"/>
                    </a:lnTo>
                    <a:lnTo>
                      <a:pt x="27941" y="12418"/>
                    </a:lnTo>
                    <a:lnTo>
                      <a:pt x="27196" y="11713"/>
                    </a:lnTo>
                    <a:lnTo>
                      <a:pt x="26463" y="10995"/>
                    </a:lnTo>
                    <a:lnTo>
                      <a:pt x="25013" y="9531"/>
                    </a:lnTo>
                    <a:lnTo>
                      <a:pt x="24294" y="8812"/>
                    </a:lnTo>
                    <a:lnTo>
                      <a:pt x="23562" y="8094"/>
                    </a:lnTo>
                    <a:lnTo>
                      <a:pt x="23210" y="7728"/>
                    </a:lnTo>
                    <a:lnTo>
                      <a:pt x="22857" y="7348"/>
                    </a:lnTo>
                    <a:lnTo>
                      <a:pt x="22505" y="6955"/>
                    </a:lnTo>
                    <a:lnTo>
                      <a:pt x="22166" y="6562"/>
                    </a:lnTo>
                    <a:lnTo>
                      <a:pt x="21475" y="5735"/>
                    </a:lnTo>
                    <a:lnTo>
                      <a:pt x="20810" y="4881"/>
                    </a:lnTo>
                    <a:lnTo>
                      <a:pt x="20160" y="4013"/>
                    </a:lnTo>
                    <a:lnTo>
                      <a:pt x="19522" y="3132"/>
                    </a:lnTo>
                    <a:lnTo>
                      <a:pt x="18289" y="1424"/>
                    </a:lnTo>
                    <a:lnTo>
                      <a:pt x="18112" y="1180"/>
                    </a:lnTo>
                    <a:lnTo>
                      <a:pt x="17963" y="922"/>
                    </a:lnTo>
                    <a:lnTo>
                      <a:pt x="17652" y="407"/>
                    </a:lnTo>
                    <a:lnTo>
                      <a:pt x="17326" y="448"/>
                    </a:lnTo>
                    <a:lnTo>
                      <a:pt x="16987" y="489"/>
                    </a:lnTo>
                    <a:lnTo>
                      <a:pt x="16662" y="516"/>
                    </a:lnTo>
                    <a:lnTo>
                      <a:pt x="16323" y="529"/>
                    </a:lnTo>
                    <a:lnTo>
                      <a:pt x="15998" y="543"/>
                    </a:lnTo>
                    <a:lnTo>
                      <a:pt x="15659" y="543"/>
                    </a:lnTo>
                    <a:lnTo>
                      <a:pt x="15333" y="529"/>
                    </a:lnTo>
                    <a:lnTo>
                      <a:pt x="15008" y="516"/>
                    </a:lnTo>
                    <a:lnTo>
                      <a:pt x="14683" y="489"/>
                    </a:lnTo>
                    <a:lnTo>
                      <a:pt x="14357" y="448"/>
                    </a:lnTo>
                    <a:lnTo>
                      <a:pt x="14045" y="407"/>
                    </a:lnTo>
                    <a:lnTo>
                      <a:pt x="13734" y="353"/>
                    </a:lnTo>
                    <a:lnTo>
                      <a:pt x="13422" y="272"/>
                    </a:lnTo>
                    <a:lnTo>
                      <a:pt x="13124" y="204"/>
                    </a:lnTo>
                    <a:lnTo>
                      <a:pt x="12825" y="109"/>
                    </a:lnTo>
                    <a:lnTo>
                      <a:pt x="12541" y="0"/>
                    </a:lnTo>
                    <a:close/>
                  </a:path>
                </a:pathLst>
              </a:custGeom>
              <a:solidFill>
                <a:srgbClr val="ABE2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81"/>
              <p:cNvSpPr/>
              <p:nvPr/>
            </p:nvSpPr>
            <p:spPr>
              <a:xfrm>
                <a:off x="1140701" y="2006348"/>
                <a:ext cx="420404" cy="349096"/>
              </a:xfrm>
              <a:custGeom>
                <a:rect b="b" l="l" r="r" t="t"/>
                <a:pathLst>
                  <a:path extrusionOk="0" h="15524" w="18695">
                    <a:moveTo>
                      <a:pt x="14126" y="1"/>
                    </a:moveTo>
                    <a:lnTo>
                      <a:pt x="13774" y="14"/>
                    </a:lnTo>
                    <a:lnTo>
                      <a:pt x="13408" y="41"/>
                    </a:lnTo>
                    <a:lnTo>
                      <a:pt x="13055" y="69"/>
                    </a:lnTo>
                    <a:lnTo>
                      <a:pt x="12703" y="109"/>
                    </a:lnTo>
                    <a:lnTo>
                      <a:pt x="12716" y="1994"/>
                    </a:lnTo>
                    <a:lnTo>
                      <a:pt x="12716" y="2929"/>
                    </a:lnTo>
                    <a:lnTo>
                      <a:pt x="12716" y="3878"/>
                    </a:lnTo>
                    <a:lnTo>
                      <a:pt x="12689" y="4813"/>
                    </a:lnTo>
                    <a:lnTo>
                      <a:pt x="12635" y="5735"/>
                    </a:lnTo>
                    <a:lnTo>
                      <a:pt x="12594" y="6196"/>
                    </a:lnTo>
                    <a:lnTo>
                      <a:pt x="12554" y="6671"/>
                    </a:lnTo>
                    <a:lnTo>
                      <a:pt x="12500" y="7132"/>
                    </a:lnTo>
                    <a:lnTo>
                      <a:pt x="12432" y="7593"/>
                    </a:lnTo>
                    <a:lnTo>
                      <a:pt x="12378" y="7850"/>
                    </a:lnTo>
                    <a:lnTo>
                      <a:pt x="12350" y="7959"/>
                    </a:lnTo>
                    <a:lnTo>
                      <a:pt x="12323" y="8040"/>
                    </a:lnTo>
                    <a:lnTo>
                      <a:pt x="12296" y="8094"/>
                    </a:lnTo>
                    <a:lnTo>
                      <a:pt x="12255" y="8148"/>
                    </a:lnTo>
                    <a:lnTo>
                      <a:pt x="12201" y="8175"/>
                    </a:lnTo>
                    <a:lnTo>
                      <a:pt x="12147" y="8203"/>
                    </a:lnTo>
                    <a:lnTo>
                      <a:pt x="12093" y="8216"/>
                    </a:lnTo>
                    <a:lnTo>
                      <a:pt x="12025" y="8216"/>
                    </a:lnTo>
                    <a:lnTo>
                      <a:pt x="11849" y="8203"/>
                    </a:lnTo>
                    <a:lnTo>
                      <a:pt x="11632" y="8175"/>
                    </a:lnTo>
                    <a:lnTo>
                      <a:pt x="11374" y="8148"/>
                    </a:lnTo>
                    <a:lnTo>
                      <a:pt x="10900" y="8094"/>
                    </a:lnTo>
                    <a:lnTo>
                      <a:pt x="10425" y="8040"/>
                    </a:lnTo>
                    <a:lnTo>
                      <a:pt x="9937" y="7999"/>
                    </a:lnTo>
                    <a:lnTo>
                      <a:pt x="9707" y="7986"/>
                    </a:lnTo>
                    <a:lnTo>
                      <a:pt x="9476" y="7972"/>
                    </a:lnTo>
                    <a:lnTo>
                      <a:pt x="8934" y="7945"/>
                    </a:lnTo>
                    <a:lnTo>
                      <a:pt x="8419" y="7918"/>
                    </a:lnTo>
                    <a:lnTo>
                      <a:pt x="7890" y="7877"/>
                    </a:lnTo>
                    <a:lnTo>
                      <a:pt x="7619" y="7850"/>
                    </a:lnTo>
                    <a:lnTo>
                      <a:pt x="7361" y="7809"/>
                    </a:lnTo>
                    <a:lnTo>
                      <a:pt x="7145" y="7782"/>
                    </a:lnTo>
                    <a:lnTo>
                      <a:pt x="6928" y="7782"/>
                    </a:lnTo>
                    <a:lnTo>
                      <a:pt x="6711" y="7796"/>
                    </a:lnTo>
                    <a:lnTo>
                      <a:pt x="6494" y="7809"/>
                    </a:lnTo>
                    <a:lnTo>
                      <a:pt x="6290" y="7837"/>
                    </a:lnTo>
                    <a:lnTo>
                      <a:pt x="5870" y="7837"/>
                    </a:lnTo>
                    <a:lnTo>
                      <a:pt x="5680" y="7809"/>
                    </a:lnTo>
                    <a:lnTo>
                      <a:pt x="5653" y="7796"/>
                    </a:lnTo>
                    <a:lnTo>
                      <a:pt x="5626" y="7782"/>
                    </a:lnTo>
                    <a:lnTo>
                      <a:pt x="5599" y="7742"/>
                    </a:lnTo>
                    <a:lnTo>
                      <a:pt x="5572" y="7701"/>
                    </a:lnTo>
                    <a:lnTo>
                      <a:pt x="0" y="10494"/>
                    </a:lnTo>
                    <a:lnTo>
                      <a:pt x="163" y="10656"/>
                    </a:lnTo>
                    <a:lnTo>
                      <a:pt x="353" y="10819"/>
                    </a:lnTo>
                    <a:lnTo>
                      <a:pt x="542" y="10955"/>
                    </a:lnTo>
                    <a:lnTo>
                      <a:pt x="732" y="11090"/>
                    </a:lnTo>
                    <a:lnTo>
                      <a:pt x="949" y="11212"/>
                    </a:lnTo>
                    <a:lnTo>
                      <a:pt x="1152" y="11334"/>
                    </a:lnTo>
                    <a:lnTo>
                      <a:pt x="1369" y="11443"/>
                    </a:lnTo>
                    <a:lnTo>
                      <a:pt x="1586" y="11538"/>
                    </a:lnTo>
                    <a:lnTo>
                      <a:pt x="2034" y="11727"/>
                    </a:lnTo>
                    <a:lnTo>
                      <a:pt x="2495" y="11890"/>
                    </a:lnTo>
                    <a:lnTo>
                      <a:pt x="2956" y="12053"/>
                    </a:lnTo>
                    <a:lnTo>
                      <a:pt x="3389" y="12215"/>
                    </a:lnTo>
                    <a:lnTo>
                      <a:pt x="4569" y="12636"/>
                    </a:lnTo>
                    <a:lnTo>
                      <a:pt x="5735" y="13042"/>
                    </a:lnTo>
                    <a:lnTo>
                      <a:pt x="6914" y="13422"/>
                    </a:lnTo>
                    <a:lnTo>
                      <a:pt x="7497" y="13598"/>
                    </a:lnTo>
                    <a:lnTo>
                      <a:pt x="8080" y="13774"/>
                    </a:lnTo>
                    <a:lnTo>
                      <a:pt x="9192" y="14100"/>
                    </a:lnTo>
                    <a:lnTo>
                      <a:pt x="10303" y="14412"/>
                    </a:lnTo>
                    <a:lnTo>
                      <a:pt x="11429" y="14683"/>
                    </a:lnTo>
                    <a:lnTo>
                      <a:pt x="11984" y="14818"/>
                    </a:lnTo>
                    <a:lnTo>
                      <a:pt x="12554" y="14940"/>
                    </a:lnTo>
                    <a:lnTo>
                      <a:pt x="13123" y="15049"/>
                    </a:lnTo>
                    <a:lnTo>
                      <a:pt x="13693" y="15144"/>
                    </a:lnTo>
                    <a:lnTo>
                      <a:pt x="14248" y="15239"/>
                    </a:lnTo>
                    <a:lnTo>
                      <a:pt x="14818" y="15320"/>
                    </a:lnTo>
                    <a:lnTo>
                      <a:pt x="15401" y="15388"/>
                    </a:lnTo>
                    <a:lnTo>
                      <a:pt x="15970" y="15442"/>
                    </a:lnTo>
                    <a:lnTo>
                      <a:pt x="16539" y="15483"/>
                    </a:lnTo>
                    <a:lnTo>
                      <a:pt x="17109" y="15510"/>
                    </a:lnTo>
                    <a:lnTo>
                      <a:pt x="17353" y="15523"/>
                    </a:lnTo>
                    <a:lnTo>
                      <a:pt x="17543" y="15523"/>
                    </a:lnTo>
                    <a:lnTo>
                      <a:pt x="17719" y="15510"/>
                    </a:lnTo>
                    <a:lnTo>
                      <a:pt x="17787" y="15496"/>
                    </a:lnTo>
                    <a:lnTo>
                      <a:pt x="17854" y="15469"/>
                    </a:lnTo>
                    <a:lnTo>
                      <a:pt x="17922" y="15428"/>
                    </a:lnTo>
                    <a:lnTo>
                      <a:pt x="17976" y="15388"/>
                    </a:lnTo>
                    <a:lnTo>
                      <a:pt x="18031" y="15320"/>
                    </a:lnTo>
                    <a:lnTo>
                      <a:pt x="18071" y="15252"/>
                    </a:lnTo>
                    <a:lnTo>
                      <a:pt x="18126" y="15171"/>
                    </a:lnTo>
                    <a:lnTo>
                      <a:pt x="18166" y="15076"/>
                    </a:lnTo>
                    <a:lnTo>
                      <a:pt x="18234" y="14832"/>
                    </a:lnTo>
                    <a:lnTo>
                      <a:pt x="18275" y="14588"/>
                    </a:lnTo>
                    <a:lnTo>
                      <a:pt x="18315" y="14330"/>
                    </a:lnTo>
                    <a:lnTo>
                      <a:pt x="18342" y="14073"/>
                    </a:lnTo>
                    <a:lnTo>
                      <a:pt x="18356" y="13801"/>
                    </a:lnTo>
                    <a:lnTo>
                      <a:pt x="18370" y="13286"/>
                    </a:lnTo>
                    <a:lnTo>
                      <a:pt x="18397" y="12771"/>
                    </a:lnTo>
                    <a:lnTo>
                      <a:pt x="18437" y="12188"/>
                    </a:lnTo>
                    <a:lnTo>
                      <a:pt x="18464" y="11605"/>
                    </a:lnTo>
                    <a:lnTo>
                      <a:pt x="18505" y="10426"/>
                    </a:lnTo>
                    <a:lnTo>
                      <a:pt x="18532" y="9260"/>
                    </a:lnTo>
                    <a:lnTo>
                      <a:pt x="18559" y="8094"/>
                    </a:lnTo>
                    <a:lnTo>
                      <a:pt x="18587" y="7118"/>
                    </a:lnTo>
                    <a:lnTo>
                      <a:pt x="18627" y="6128"/>
                    </a:lnTo>
                    <a:lnTo>
                      <a:pt x="18654" y="5139"/>
                    </a:lnTo>
                    <a:lnTo>
                      <a:pt x="18695" y="4136"/>
                    </a:lnTo>
                    <a:lnTo>
                      <a:pt x="18695" y="3132"/>
                    </a:lnTo>
                    <a:lnTo>
                      <a:pt x="18695" y="2129"/>
                    </a:lnTo>
                    <a:lnTo>
                      <a:pt x="18668" y="1641"/>
                    </a:lnTo>
                    <a:lnTo>
                      <a:pt x="18641" y="1140"/>
                    </a:lnTo>
                    <a:lnTo>
                      <a:pt x="18614" y="651"/>
                    </a:lnTo>
                    <a:lnTo>
                      <a:pt x="18559" y="177"/>
                    </a:lnTo>
                    <a:lnTo>
                      <a:pt x="17841" y="136"/>
                    </a:lnTo>
                    <a:lnTo>
                      <a:pt x="17109" y="96"/>
                    </a:lnTo>
                    <a:lnTo>
                      <a:pt x="16363" y="55"/>
                    </a:lnTo>
                    <a:lnTo>
                      <a:pt x="15618" y="14"/>
                    </a:lnTo>
                    <a:lnTo>
                      <a:pt x="14872" y="1"/>
                    </a:lnTo>
                    <a:close/>
                  </a:path>
                </a:pathLst>
              </a:custGeom>
              <a:solidFill>
                <a:srgbClr val="82504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81"/>
              <p:cNvSpPr/>
              <p:nvPr/>
            </p:nvSpPr>
            <p:spPr>
              <a:xfrm>
                <a:off x="815108" y="1990494"/>
                <a:ext cx="598775" cy="363106"/>
              </a:xfrm>
              <a:custGeom>
                <a:rect b="b" l="l" r="r" t="t"/>
                <a:pathLst>
                  <a:path extrusionOk="0" h="16147" w="26627">
                    <a:moveTo>
                      <a:pt x="0" y="1"/>
                    </a:moveTo>
                    <a:lnTo>
                      <a:pt x="14" y="380"/>
                    </a:lnTo>
                    <a:lnTo>
                      <a:pt x="55" y="787"/>
                    </a:lnTo>
                    <a:lnTo>
                      <a:pt x="163" y="1750"/>
                    </a:lnTo>
                    <a:lnTo>
                      <a:pt x="312" y="2834"/>
                    </a:lnTo>
                    <a:lnTo>
                      <a:pt x="502" y="4027"/>
                    </a:lnTo>
                    <a:lnTo>
                      <a:pt x="733" y="5301"/>
                    </a:lnTo>
                    <a:lnTo>
                      <a:pt x="977" y="6616"/>
                    </a:lnTo>
                    <a:lnTo>
                      <a:pt x="1234" y="7959"/>
                    </a:lnTo>
                    <a:lnTo>
                      <a:pt x="1505" y="9274"/>
                    </a:lnTo>
                    <a:lnTo>
                      <a:pt x="1790" y="10561"/>
                    </a:lnTo>
                    <a:lnTo>
                      <a:pt x="2061" y="11782"/>
                    </a:lnTo>
                    <a:lnTo>
                      <a:pt x="2319" y="12893"/>
                    </a:lnTo>
                    <a:lnTo>
                      <a:pt x="2549" y="13883"/>
                    </a:lnTo>
                    <a:lnTo>
                      <a:pt x="2766" y="14723"/>
                    </a:lnTo>
                    <a:lnTo>
                      <a:pt x="2956" y="15374"/>
                    </a:lnTo>
                    <a:lnTo>
                      <a:pt x="3091" y="15794"/>
                    </a:lnTo>
                    <a:lnTo>
                      <a:pt x="3146" y="15930"/>
                    </a:lnTo>
                    <a:lnTo>
                      <a:pt x="3186" y="15984"/>
                    </a:lnTo>
                    <a:lnTo>
                      <a:pt x="3268" y="16038"/>
                    </a:lnTo>
                    <a:lnTo>
                      <a:pt x="3363" y="16079"/>
                    </a:lnTo>
                    <a:lnTo>
                      <a:pt x="3457" y="16106"/>
                    </a:lnTo>
                    <a:lnTo>
                      <a:pt x="3579" y="16133"/>
                    </a:lnTo>
                    <a:lnTo>
                      <a:pt x="3701" y="16147"/>
                    </a:lnTo>
                    <a:lnTo>
                      <a:pt x="4135" y="16147"/>
                    </a:lnTo>
                    <a:lnTo>
                      <a:pt x="4461" y="16106"/>
                    </a:lnTo>
                    <a:lnTo>
                      <a:pt x="4813" y="16052"/>
                    </a:lnTo>
                    <a:lnTo>
                      <a:pt x="5179" y="15971"/>
                    </a:lnTo>
                    <a:lnTo>
                      <a:pt x="5545" y="15889"/>
                    </a:lnTo>
                    <a:lnTo>
                      <a:pt x="6304" y="15686"/>
                    </a:lnTo>
                    <a:lnTo>
                      <a:pt x="6996" y="15469"/>
                    </a:lnTo>
                    <a:lnTo>
                      <a:pt x="7592" y="15293"/>
                    </a:lnTo>
                    <a:lnTo>
                      <a:pt x="8026" y="15171"/>
                    </a:lnTo>
                    <a:lnTo>
                      <a:pt x="8785" y="14913"/>
                    </a:lnTo>
                    <a:lnTo>
                      <a:pt x="9666" y="14588"/>
                    </a:lnTo>
                    <a:lnTo>
                      <a:pt x="10670" y="14208"/>
                    </a:lnTo>
                    <a:lnTo>
                      <a:pt x="11754" y="13761"/>
                    </a:lnTo>
                    <a:lnTo>
                      <a:pt x="12907" y="13286"/>
                    </a:lnTo>
                    <a:lnTo>
                      <a:pt x="14113" y="12785"/>
                    </a:lnTo>
                    <a:lnTo>
                      <a:pt x="16540" y="11741"/>
                    </a:lnTo>
                    <a:lnTo>
                      <a:pt x="18885" y="10738"/>
                    </a:lnTo>
                    <a:lnTo>
                      <a:pt x="20959" y="9870"/>
                    </a:lnTo>
                    <a:lnTo>
                      <a:pt x="21827" y="9518"/>
                    </a:lnTo>
                    <a:lnTo>
                      <a:pt x="22573" y="9233"/>
                    </a:lnTo>
                    <a:lnTo>
                      <a:pt x="23155" y="9030"/>
                    </a:lnTo>
                    <a:lnTo>
                      <a:pt x="23386" y="8962"/>
                    </a:lnTo>
                    <a:lnTo>
                      <a:pt x="23562" y="8921"/>
                    </a:lnTo>
                    <a:lnTo>
                      <a:pt x="23684" y="8908"/>
                    </a:lnTo>
                    <a:lnTo>
                      <a:pt x="23847" y="8894"/>
                    </a:lnTo>
                    <a:lnTo>
                      <a:pt x="24226" y="8894"/>
                    </a:lnTo>
                    <a:lnTo>
                      <a:pt x="24674" y="8908"/>
                    </a:lnTo>
                    <a:lnTo>
                      <a:pt x="25148" y="8948"/>
                    </a:lnTo>
                    <a:lnTo>
                      <a:pt x="25609" y="8962"/>
                    </a:lnTo>
                    <a:lnTo>
                      <a:pt x="26043" y="8962"/>
                    </a:lnTo>
                    <a:lnTo>
                      <a:pt x="26219" y="8948"/>
                    </a:lnTo>
                    <a:lnTo>
                      <a:pt x="26382" y="8935"/>
                    </a:lnTo>
                    <a:lnTo>
                      <a:pt x="26518" y="8894"/>
                    </a:lnTo>
                    <a:lnTo>
                      <a:pt x="26626" y="8853"/>
                    </a:lnTo>
                    <a:lnTo>
                      <a:pt x="26274" y="8257"/>
                    </a:lnTo>
                    <a:lnTo>
                      <a:pt x="25948" y="7715"/>
                    </a:lnTo>
                    <a:lnTo>
                      <a:pt x="25650" y="7213"/>
                    </a:lnTo>
                    <a:lnTo>
                      <a:pt x="25419" y="6901"/>
                    </a:lnTo>
                    <a:lnTo>
                      <a:pt x="25189" y="6589"/>
                    </a:lnTo>
                    <a:lnTo>
                      <a:pt x="24959" y="6291"/>
                    </a:lnTo>
                    <a:lnTo>
                      <a:pt x="24715" y="6020"/>
                    </a:lnTo>
                    <a:lnTo>
                      <a:pt x="24457" y="5749"/>
                    </a:lnTo>
                    <a:lnTo>
                      <a:pt x="24199" y="5518"/>
                    </a:lnTo>
                    <a:lnTo>
                      <a:pt x="23942" y="5315"/>
                    </a:lnTo>
                    <a:lnTo>
                      <a:pt x="23806" y="5220"/>
                    </a:lnTo>
                    <a:lnTo>
                      <a:pt x="23671" y="5139"/>
                    </a:lnTo>
                    <a:lnTo>
                      <a:pt x="23522" y="5057"/>
                    </a:lnTo>
                    <a:lnTo>
                      <a:pt x="23386" y="4990"/>
                    </a:lnTo>
                    <a:lnTo>
                      <a:pt x="23237" y="4935"/>
                    </a:lnTo>
                    <a:lnTo>
                      <a:pt x="23088" y="4895"/>
                    </a:lnTo>
                    <a:lnTo>
                      <a:pt x="22939" y="4854"/>
                    </a:lnTo>
                    <a:lnTo>
                      <a:pt x="22789" y="4827"/>
                    </a:lnTo>
                    <a:lnTo>
                      <a:pt x="22640" y="4813"/>
                    </a:lnTo>
                    <a:lnTo>
                      <a:pt x="22478" y="4813"/>
                    </a:lnTo>
                    <a:lnTo>
                      <a:pt x="22315" y="4827"/>
                    </a:lnTo>
                    <a:lnTo>
                      <a:pt x="22152" y="4841"/>
                    </a:lnTo>
                    <a:lnTo>
                      <a:pt x="21990" y="4881"/>
                    </a:lnTo>
                    <a:lnTo>
                      <a:pt x="21813" y="4935"/>
                    </a:lnTo>
                    <a:lnTo>
                      <a:pt x="21651" y="5003"/>
                    </a:lnTo>
                    <a:lnTo>
                      <a:pt x="21474" y="5071"/>
                    </a:lnTo>
                    <a:lnTo>
                      <a:pt x="21298" y="5166"/>
                    </a:lnTo>
                    <a:lnTo>
                      <a:pt x="21108" y="5288"/>
                    </a:lnTo>
                    <a:lnTo>
                      <a:pt x="20797" y="5464"/>
                    </a:lnTo>
                    <a:lnTo>
                      <a:pt x="20458" y="5640"/>
                    </a:lnTo>
                    <a:lnTo>
                      <a:pt x="20092" y="5817"/>
                    </a:lnTo>
                    <a:lnTo>
                      <a:pt x="19685" y="5966"/>
                    </a:lnTo>
                    <a:lnTo>
                      <a:pt x="19265" y="6128"/>
                    </a:lnTo>
                    <a:lnTo>
                      <a:pt x="18817" y="6264"/>
                    </a:lnTo>
                    <a:lnTo>
                      <a:pt x="18356" y="6400"/>
                    </a:lnTo>
                    <a:lnTo>
                      <a:pt x="17882" y="6535"/>
                    </a:lnTo>
                    <a:lnTo>
                      <a:pt x="17394" y="6657"/>
                    </a:lnTo>
                    <a:lnTo>
                      <a:pt x="16892" y="6766"/>
                    </a:lnTo>
                    <a:lnTo>
                      <a:pt x="16377" y="6874"/>
                    </a:lnTo>
                    <a:lnTo>
                      <a:pt x="15862" y="6969"/>
                    </a:lnTo>
                    <a:lnTo>
                      <a:pt x="15347" y="7050"/>
                    </a:lnTo>
                    <a:lnTo>
                      <a:pt x="14832" y="7132"/>
                    </a:lnTo>
                    <a:lnTo>
                      <a:pt x="13801" y="7267"/>
                    </a:lnTo>
                    <a:lnTo>
                      <a:pt x="12812" y="7376"/>
                    </a:lnTo>
                    <a:lnTo>
                      <a:pt x="11876" y="7443"/>
                    </a:lnTo>
                    <a:lnTo>
                      <a:pt x="11022" y="7471"/>
                    </a:lnTo>
                    <a:lnTo>
                      <a:pt x="10629" y="7484"/>
                    </a:lnTo>
                    <a:lnTo>
                      <a:pt x="10263" y="7471"/>
                    </a:lnTo>
                    <a:lnTo>
                      <a:pt x="9924" y="7471"/>
                    </a:lnTo>
                    <a:lnTo>
                      <a:pt x="9612" y="7443"/>
                    </a:lnTo>
                    <a:lnTo>
                      <a:pt x="9341" y="7416"/>
                    </a:lnTo>
                    <a:lnTo>
                      <a:pt x="9111" y="7376"/>
                    </a:lnTo>
                    <a:lnTo>
                      <a:pt x="8921" y="7335"/>
                    </a:lnTo>
                    <a:lnTo>
                      <a:pt x="8772" y="7281"/>
                    </a:lnTo>
                    <a:lnTo>
                      <a:pt x="8718" y="7240"/>
                    </a:lnTo>
                    <a:lnTo>
                      <a:pt x="8677" y="7213"/>
                    </a:lnTo>
                    <a:lnTo>
                      <a:pt x="8636" y="7172"/>
                    </a:lnTo>
                    <a:lnTo>
                      <a:pt x="8623" y="7145"/>
                    </a:lnTo>
                    <a:lnTo>
                      <a:pt x="8460" y="6725"/>
                    </a:lnTo>
                    <a:lnTo>
                      <a:pt x="8297" y="6250"/>
                    </a:lnTo>
                    <a:lnTo>
                      <a:pt x="8135" y="5735"/>
                    </a:lnTo>
                    <a:lnTo>
                      <a:pt x="7985" y="5179"/>
                    </a:lnTo>
                    <a:lnTo>
                      <a:pt x="7850" y="4610"/>
                    </a:lnTo>
                    <a:lnTo>
                      <a:pt x="7714" y="4041"/>
                    </a:lnTo>
                    <a:lnTo>
                      <a:pt x="7470" y="2902"/>
                    </a:lnTo>
                    <a:lnTo>
                      <a:pt x="7267" y="1872"/>
                    </a:lnTo>
                    <a:lnTo>
                      <a:pt x="7118" y="1018"/>
                    </a:lnTo>
                    <a:lnTo>
                      <a:pt x="6982" y="2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A65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81"/>
              <p:cNvSpPr/>
              <p:nvPr/>
            </p:nvSpPr>
            <p:spPr>
              <a:xfrm>
                <a:off x="794082" y="1755457"/>
                <a:ext cx="199689" cy="271649"/>
              </a:xfrm>
              <a:custGeom>
                <a:rect b="b" l="l" r="r" t="t"/>
                <a:pathLst>
                  <a:path extrusionOk="0" h="12080" w="8880">
                    <a:moveTo>
                      <a:pt x="4013" y="1"/>
                    </a:moveTo>
                    <a:lnTo>
                      <a:pt x="3376" y="299"/>
                    </a:lnTo>
                    <a:lnTo>
                      <a:pt x="2752" y="583"/>
                    </a:lnTo>
                    <a:lnTo>
                      <a:pt x="2440" y="733"/>
                    </a:lnTo>
                    <a:lnTo>
                      <a:pt x="2142" y="882"/>
                    </a:lnTo>
                    <a:lnTo>
                      <a:pt x="1857" y="1031"/>
                    </a:lnTo>
                    <a:lnTo>
                      <a:pt x="1586" y="1207"/>
                    </a:lnTo>
                    <a:lnTo>
                      <a:pt x="1315" y="1383"/>
                    </a:lnTo>
                    <a:lnTo>
                      <a:pt x="1071" y="1573"/>
                    </a:lnTo>
                    <a:lnTo>
                      <a:pt x="841" y="1790"/>
                    </a:lnTo>
                    <a:lnTo>
                      <a:pt x="637" y="2034"/>
                    </a:lnTo>
                    <a:lnTo>
                      <a:pt x="542" y="2156"/>
                    </a:lnTo>
                    <a:lnTo>
                      <a:pt x="461" y="2292"/>
                    </a:lnTo>
                    <a:lnTo>
                      <a:pt x="380" y="2427"/>
                    </a:lnTo>
                    <a:lnTo>
                      <a:pt x="298" y="2576"/>
                    </a:lnTo>
                    <a:lnTo>
                      <a:pt x="231" y="2739"/>
                    </a:lnTo>
                    <a:lnTo>
                      <a:pt x="176" y="2888"/>
                    </a:lnTo>
                    <a:lnTo>
                      <a:pt x="122" y="3064"/>
                    </a:lnTo>
                    <a:lnTo>
                      <a:pt x="68" y="3241"/>
                    </a:lnTo>
                    <a:lnTo>
                      <a:pt x="54" y="3376"/>
                    </a:lnTo>
                    <a:lnTo>
                      <a:pt x="27" y="3552"/>
                    </a:lnTo>
                    <a:lnTo>
                      <a:pt x="14" y="3973"/>
                    </a:lnTo>
                    <a:lnTo>
                      <a:pt x="0" y="4501"/>
                    </a:lnTo>
                    <a:lnTo>
                      <a:pt x="14" y="5111"/>
                    </a:lnTo>
                    <a:lnTo>
                      <a:pt x="27" y="5789"/>
                    </a:lnTo>
                    <a:lnTo>
                      <a:pt x="54" y="6508"/>
                    </a:lnTo>
                    <a:lnTo>
                      <a:pt x="136" y="7985"/>
                    </a:lnTo>
                    <a:lnTo>
                      <a:pt x="231" y="9409"/>
                    </a:lnTo>
                    <a:lnTo>
                      <a:pt x="312" y="10615"/>
                    </a:lnTo>
                    <a:lnTo>
                      <a:pt x="407" y="11781"/>
                    </a:lnTo>
                    <a:lnTo>
                      <a:pt x="1410" y="11890"/>
                    </a:lnTo>
                    <a:lnTo>
                      <a:pt x="2454" y="11985"/>
                    </a:lnTo>
                    <a:lnTo>
                      <a:pt x="3010" y="12012"/>
                    </a:lnTo>
                    <a:lnTo>
                      <a:pt x="3552" y="12039"/>
                    </a:lnTo>
                    <a:lnTo>
                      <a:pt x="4108" y="12066"/>
                    </a:lnTo>
                    <a:lnTo>
                      <a:pt x="4664" y="12080"/>
                    </a:lnTo>
                    <a:lnTo>
                      <a:pt x="5219" y="12080"/>
                    </a:lnTo>
                    <a:lnTo>
                      <a:pt x="5775" y="12066"/>
                    </a:lnTo>
                    <a:lnTo>
                      <a:pt x="6318" y="12052"/>
                    </a:lnTo>
                    <a:lnTo>
                      <a:pt x="6860" y="12012"/>
                    </a:lnTo>
                    <a:lnTo>
                      <a:pt x="7389" y="11971"/>
                    </a:lnTo>
                    <a:lnTo>
                      <a:pt x="7904" y="11917"/>
                    </a:lnTo>
                    <a:lnTo>
                      <a:pt x="8405" y="11849"/>
                    </a:lnTo>
                    <a:lnTo>
                      <a:pt x="8880" y="11781"/>
                    </a:lnTo>
                    <a:lnTo>
                      <a:pt x="8839" y="11537"/>
                    </a:lnTo>
                    <a:lnTo>
                      <a:pt x="8744" y="11063"/>
                    </a:lnTo>
                    <a:lnTo>
                      <a:pt x="8419" y="9585"/>
                    </a:lnTo>
                    <a:lnTo>
                      <a:pt x="7971" y="7741"/>
                    </a:lnTo>
                    <a:lnTo>
                      <a:pt x="7727" y="6806"/>
                    </a:lnTo>
                    <a:lnTo>
                      <a:pt x="7497" y="5925"/>
                    </a:lnTo>
                    <a:lnTo>
                      <a:pt x="401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81"/>
              <p:cNvSpPr/>
              <p:nvPr/>
            </p:nvSpPr>
            <p:spPr>
              <a:xfrm>
                <a:off x="794082" y="1755457"/>
                <a:ext cx="199689" cy="271649"/>
              </a:xfrm>
              <a:custGeom>
                <a:rect b="b" l="l" r="r" t="t"/>
                <a:pathLst>
                  <a:path extrusionOk="0" fill="none" h="12080" w="8880">
                    <a:moveTo>
                      <a:pt x="4013" y="1"/>
                    </a:moveTo>
                    <a:lnTo>
                      <a:pt x="4013" y="1"/>
                    </a:lnTo>
                    <a:lnTo>
                      <a:pt x="3376" y="299"/>
                    </a:lnTo>
                    <a:lnTo>
                      <a:pt x="2752" y="583"/>
                    </a:lnTo>
                    <a:lnTo>
                      <a:pt x="2440" y="733"/>
                    </a:lnTo>
                    <a:lnTo>
                      <a:pt x="2142" y="882"/>
                    </a:lnTo>
                    <a:lnTo>
                      <a:pt x="1857" y="1031"/>
                    </a:lnTo>
                    <a:lnTo>
                      <a:pt x="1586" y="1207"/>
                    </a:lnTo>
                    <a:lnTo>
                      <a:pt x="1315" y="1383"/>
                    </a:lnTo>
                    <a:lnTo>
                      <a:pt x="1071" y="1573"/>
                    </a:lnTo>
                    <a:lnTo>
                      <a:pt x="841" y="1790"/>
                    </a:lnTo>
                    <a:lnTo>
                      <a:pt x="637" y="2034"/>
                    </a:lnTo>
                    <a:lnTo>
                      <a:pt x="542" y="2156"/>
                    </a:lnTo>
                    <a:lnTo>
                      <a:pt x="461" y="2292"/>
                    </a:lnTo>
                    <a:lnTo>
                      <a:pt x="380" y="2427"/>
                    </a:lnTo>
                    <a:lnTo>
                      <a:pt x="298" y="2576"/>
                    </a:lnTo>
                    <a:lnTo>
                      <a:pt x="231" y="2739"/>
                    </a:lnTo>
                    <a:lnTo>
                      <a:pt x="176" y="2888"/>
                    </a:lnTo>
                    <a:lnTo>
                      <a:pt x="122" y="3064"/>
                    </a:lnTo>
                    <a:lnTo>
                      <a:pt x="68" y="3241"/>
                    </a:lnTo>
                    <a:lnTo>
                      <a:pt x="68" y="3241"/>
                    </a:lnTo>
                    <a:lnTo>
                      <a:pt x="54" y="3376"/>
                    </a:lnTo>
                    <a:lnTo>
                      <a:pt x="27" y="3552"/>
                    </a:lnTo>
                    <a:lnTo>
                      <a:pt x="14" y="3973"/>
                    </a:lnTo>
                    <a:lnTo>
                      <a:pt x="0" y="4501"/>
                    </a:lnTo>
                    <a:lnTo>
                      <a:pt x="14" y="5111"/>
                    </a:lnTo>
                    <a:lnTo>
                      <a:pt x="27" y="5789"/>
                    </a:lnTo>
                    <a:lnTo>
                      <a:pt x="54" y="6508"/>
                    </a:lnTo>
                    <a:lnTo>
                      <a:pt x="136" y="7985"/>
                    </a:lnTo>
                    <a:lnTo>
                      <a:pt x="231" y="9409"/>
                    </a:lnTo>
                    <a:lnTo>
                      <a:pt x="312" y="10615"/>
                    </a:lnTo>
                    <a:lnTo>
                      <a:pt x="407" y="11781"/>
                    </a:lnTo>
                    <a:lnTo>
                      <a:pt x="407" y="11781"/>
                    </a:lnTo>
                    <a:lnTo>
                      <a:pt x="1410" y="11890"/>
                    </a:lnTo>
                    <a:lnTo>
                      <a:pt x="2454" y="11985"/>
                    </a:lnTo>
                    <a:lnTo>
                      <a:pt x="3010" y="12012"/>
                    </a:lnTo>
                    <a:lnTo>
                      <a:pt x="3552" y="12039"/>
                    </a:lnTo>
                    <a:lnTo>
                      <a:pt x="4108" y="12066"/>
                    </a:lnTo>
                    <a:lnTo>
                      <a:pt x="4664" y="12080"/>
                    </a:lnTo>
                    <a:lnTo>
                      <a:pt x="5219" y="12080"/>
                    </a:lnTo>
                    <a:lnTo>
                      <a:pt x="5775" y="12066"/>
                    </a:lnTo>
                    <a:lnTo>
                      <a:pt x="6318" y="12052"/>
                    </a:lnTo>
                    <a:lnTo>
                      <a:pt x="6860" y="12012"/>
                    </a:lnTo>
                    <a:lnTo>
                      <a:pt x="7389" y="11971"/>
                    </a:lnTo>
                    <a:lnTo>
                      <a:pt x="7904" y="11917"/>
                    </a:lnTo>
                    <a:lnTo>
                      <a:pt x="8405" y="11849"/>
                    </a:lnTo>
                    <a:lnTo>
                      <a:pt x="8880" y="11781"/>
                    </a:lnTo>
                    <a:lnTo>
                      <a:pt x="8880" y="11781"/>
                    </a:lnTo>
                    <a:lnTo>
                      <a:pt x="8880" y="11781"/>
                    </a:lnTo>
                    <a:lnTo>
                      <a:pt x="8839" y="11537"/>
                    </a:lnTo>
                    <a:lnTo>
                      <a:pt x="8744" y="11063"/>
                    </a:lnTo>
                    <a:lnTo>
                      <a:pt x="8419" y="9585"/>
                    </a:lnTo>
                    <a:lnTo>
                      <a:pt x="7971" y="7741"/>
                    </a:lnTo>
                    <a:lnTo>
                      <a:pt x="7727" y="6806"/>
                    </a:lnTo>
                    <a:lnTo>
                      <a:pt x="7497" y="59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81"/>
              <p:cNvSpPr/>
              <p:nvPr/>
            </p:nvSpPr>
            <p:spPr>
              <a:xfrm>
                <a:off x="790417" y="1755457"/>
                <a:ext cx="207312" cy="276214"/>
              </a:xfrm>
              <a:custGeom>
                <a:rect b="b" l="l" r="r" t="t"/>
                <a:pathLst>
                  <a:path extrusionOk="0" h="12283" w="9219">
                    <a:moveTo>
                      <a:pt x="4176" y="1"/>
                    </a:moveTo>
                    <a:lnTo>
                      <a:pt x="3783" y="163"/>
                    </a:lnTo>
                    <a:lnTo>
                      <a:pt x="3376" y="339"/>
                    </a:lnTo>
                    <a:lnTo>
                      <a:pt x="2983" y="502"/>
                    </a:lnTo>
                    <a:lnTo>
                      <a:pt x="2576" y="678"/>
                    </a:lnTo>
                    <a:lnTo>
                      <a:pt x="2183" y="855"/>
                    </a:lnTo>
                    <a:lnTo>
                      <a:pt x="1803" y="1072"/>
                    </a:lnTo>
                    <a:lnTo>
                      <a:pt x="1614" y="1180"/>
                    </a:lnTo>
                    <a:lnTo>
                      <a:pt x="1424" y="1302"/>
                    </a:lnTo>
                    <a:lnTo>
                      <a:pt x="1248" y="1438"/>
                    </a:lnTo>
                    <a:lnTo>
                      <a:pt x="1071" y="1573"/>
                    </a:lnTo>
                    <a:lnTo>
                      <a:pt x="909" y="1736"/>
                    </a:lnTo>
                    <a:lnTo>
                      <a:pt x="760" y="1898"/>
                    </a:lnTo>
                    <a:lnTo>
                      <a:pt x="624" y="2075"/>
                    </a:lnTo>
                    <a:lnTo>
                      <a:pt x="488" y="2265"/>
                    </a:lnTo>
                    <a:lnTo>
                      <a:pt x="380" y="2454"/>
                    </a:lnTo>
                    <a:lnTo>
                      <a:pt x="285" y="2658"/>
                    </a:lnTo>
                    <a:lnTo>
                      <a:pt x="204" y="2875"/>
                    </a:lnTo>
                    <a:lnTo>
                      <a:pt x="136" y="3091"/>
                    </a:lnTo>
                    <a:lnTo>
                      <a:pt x="95" y="3200"/>
                    </a:lnTo>
                    <a:lnTo>
                      <a:pt x="68" y="3308"/>
                    </a:lnTo>
                    <a:lnTo>
                      <a:pt x="41" y="3539"/>
                    </a:lnTo>
                    <a:lnTo>
                      <a:pt x="14" y="3973"/>
                    </a:lnTo>
                    <a:lnTo>
                      <a:pt x="0" y="4420"/>
                    </a:lnTo>
                    <a:lnTo>
                      <a:pt x="0" y="4854"/>
                    </a:lnTo>
                    <a:lnTo>
                      <a:pt x="0" y="5721"/>
                    </a:lnTo>
                    <a:lnTo>
                      <a:pt x="28" y="6589"/>
                    </a:lnTo>
                    <a:lnTo>
                      <a:pt x="68" y="7457"/>
                    </a:lnTo>
                    <a:lnTo>
                      <a:pt x="109" y="8324"/>
                    </a:lnTo>
                    <a:lnTo>
                      <a:pt x="163" y="9192"/>
                    </a:lnTo>
                    <a:lnTo>
                      <a:pt x="217" y="10060"/>
                    </a:lnTo>
                    <a:lnTo>
                      <a:pt x="339" y="11795"/>
                    </a:lnTo>
                    <a:lnTo>
                      <a:pt x="353" y="11971"/>
                    </a:lnTo>
                    <a:lnTo>
                      <a:pt x="543" y="11998"/>
                    </a:lnTo>
                    <a:lnTo>
                      <a:pt x="1071" y="12066"/>
                    </a:lnTo>
                    <a:lnTo>
                      <a:pt x="1600" y="12120"/>
                    </a:lnTo>
                    <a:lnTo>
                      <a:pt x="2671" y="12215"/>
                    </a:lnTo>
                    <a:lnTo>
                      <a:pt x="3742" y="12269"/>
                    </a:lnTo>
                    <a:lnTo>
                      <a:pt x="4271" y="12283"/>
                    </a:lnTo>
                    <a:lnTo>
                      <a:pt x="5342" y="12283"/>
                    </a:lnTo>
                    <a:lnTo>
                      <a:pt x="5884" y="12269"/>
                    </a:lnTo>
                    <a:lnTo>
                      <a:pt x="6413" y="12256"/>
                    </a:lnTo>
                    <a:lnTo>
                      <a:pt x="6955" y="12215"/>
                    </a:lnTo>
                    <a:lnTo>
                      <a:pt x="7484" y="12175"/>
                    </a:lnTo>
                    <a:lnTo>
                      <a:pt x="8012" y="12107"/>
                    </a:lnTo>
                    <a:lnTo>
                      <a:pt x="8541" y="12025"/>
                    </a:lnTo>
                    <a:lnTo>
                      <a:pt x="9083" y="11930"/>
                    </a:lnTo>
                    <a:lnTo>
                      <a:pt x="9219" y="11903"/>
                    </a:lnTo>
                    <a:lnTo>
                      <a:pt x="9205" y="11768"/>
                    </a:lnTo>
                    <a:lnTo>
                      <a:pt x="9192" y="11659"/>
                    </a:lnTo>
                    <a:lnTo>
                      <a:pt x="9178" y="11564"/>
                    </a:lnTo>
                    <a:lnTo>
                      <a:pt x="9138" y="11375"/>
                    </a:lnTo>
                    <a:lnTo>
                      <a:pt x="9056" y="11009"/>
                    </a:lnTo>
                    <a:lnTo>
                      <a:pt x="8867" y="10277"/>
                    </a:lnTo>
                    <a:lnTo>
                      <a:pt x="8690" y="9544"/>
                    </a:lnTo>
                    <a:lnTo>
                      <a:pt x="8487" y="8812"/>
                    </a:lnTo>
                    <a:lnTo>
                      <a:pt x="8297" y="8080"/>
                    </a:lnTo>
                    <a:lnTo>
                      <a:pt x="8094" y="7362"/>
                    </a:lnTo>
                    <a:lnTo>
                      <a:pt x="7877" y="6643"/>
                    </a:lnTo>
                    <a:lnTo>
                      <a:pt x="7660" y="5925"/>
                    </a:lnTo>
                    <a:lnTo>
                      <a:pt x="7985" y="7389"/>
                    </a:lnTo>
                    <a:lnTo>
                      <a:pt x="8297" y="8853"/>
                    </a:lnTo>
                    <a:lnTo>
                      <a:pt x="8609" y="10331"/>
                    </a:lnTo>
                    <a:lnTo>
                      <a:pt x="8758" y="11063"/>
                    </a:lnTo>
                    <a:lnTo>
                      <a:pt x="8826" y="11442"/>
                    </a:lnTo>
                    <a:lnTo>
                      <a:pt x="8867" y="11619"/>
                    </a:lnTo>
                    <a:lnTo>
                      <a:pt x="8869" y="11638"/>
                    </a:lnTo>
                    <a:lnTo>
                      <a:pt x="8869" y="11638"/>
                    </a:lnTo>
                    <a:lnTo>
                      <a:pt x="8501" y="11686"/>
                    </a:lnTo>
                    <a:lnTo>
                      <a:pt x="7972" y="11754"/>
                    </a:lnTo>
                    <a:lnTo>
                      <a:pt x="7457" y="11795"/>
                    </a:lnTo>
                    <a:lnTo>
                      <a:pt x="6928" y="11822"/>
                    </a:lnTo>
                    <a:lnTo>
                      <a:pt x="6399" y="11849"/>
                    </a:lnTo>
                    <a:lnTo>
                      <a:pt x="5870" y="11863"/>
                    </a:lnTo>
                    <a:lnTo>
                      <a:pt x="4813" y="11863"/>
                    </a:lnTo>
                    <a:lnTo>
                      <a:pt x="3756" y="11822"/>
                    </a:lnTo>
                    <a:lnTo>
                      <a:pt x="3227" y="11795"/>
                    </a:lnTo>
                    <a:lnTo>
                      <a:pt x="2698" y="11768"/>
                    </a:lnTo>
                    <a:lnTo>
                      <a:pt x="2183" y="11714"/>
                    </a:lnTo>
                    <a:lnTo>
                      <a:pt x="1654" y="11673"/>
                    </a:lnTo>
                    <a:lnTo>
                      <a:pt x="786" y="11573"/>
                    </a:lnTo>
                    <a:lnTo>
                      <a:pt x="786" y="11573"/>
                    </a:lnTo>
                    <a:lnTo>
                      <a:pt x="665" y="10033"/>
                    </a:lnTo>
                    <a:lnTo>
                      <a:pt x="529" y="8297"/>
                    </a:lnTo>
                    <a:lnTo>
                      <a:pt x="421" y="6576"/>
                    </a:lnTo>
                    <a:lnTo>
                      <a:pt x="380" y="5708"/>
                    </a:lnTo>
                    <a:lnTo>
                      <a:pt x="339" y="4840"/>
                    </a:lnTo>
                    <a:lnTo>
                      <a:pt x="326" y="4420"/>
                    </a:lnTo>
                    <a:lnTo>
                      <a:pt x="326" y="3986"/>
                    </a:lnTo>
                    <a:lnTo>
                      <a:pt x="353" y="3566"/>
                    </a:lnTo>
                    <a:lnTo>
                      <a:pt x="366" y="3363"/>
                    </a:lnTo>
                    <a:lnTo>
                      <a:pt x="380" y="3254"/>
                    </a:lnTo>
                    <a:lnTo>
                      <a:pt x="407" y="3159"/>
                    </a:lnTo>
                    <a:lnTo>
                      <a:pt x="461" y="2956"/>
                    </a:lnTo>
                    <a:lnTo>
                      <a:pt x="529" y="2766"/>
                    </a:lnTo>
                    <a:lnTo>
                      <a:pt x="610" y="2576"/>
                    </a:lnTo>
                    <a:lnTo>
                      <a:pt x="705" y="2387"/>
                    </a:lnTo>
                    <a:lnTo>
                      <a:pt x="814" y="2210"/>
                    </a:lnTo>
                    <a:lnTo>
                      <a:pt x="949" y="2048"/>
                    </a:lnTo>
                    <a:lnTo>
                      <a:pt x="1071" y="1885"/>
                    </a:lnTo>
                    <a:lnTo>
                      <a:pt x="1221" y="1736"/>
                    </a:lnTo>
                    <a:lnTo>
                      <a:pt x="1383" y="1587"/>
                    </a:lnTo>
                    <a:lnTo>
                      <a:pt x="1546" y="1465"/>
                    </a:lnTo>
                    <a:lnTo>
                      <a:pt x="1709" y="1329"/>
                    </a:lnTo>
                    <a:lnTo>
                      <a:pt x="1885" y="1207"/>
                    </a:lnTo>
                    <a:lnTo>
                      <a:pt x="2251" y="990"/>
                    </a:lnTo>
                    <a:lnTo>
                      <a:pt x="2630" y="787"/>
                    </a:lnTo>
                    <a:lnTo>
                      <a:pt x="3403" y="394"/>
                    </a:lnTo>
                    <a:lnTo>
                      <a:pt x="3796" y="204"/>
                    </a:lnTo>
                    <a:lnTo>
                      <a:pt x="4176" y="1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81"/>
              <p:cNvSpPr/>
              <p:nvPr/>
            </p:nvSpPr>
            <p:spPr>
              <a:xfrm>
                <a:off x="1413854" y="1807290"/>
                <a:ext cx="173176" cy="247565"/>
              </a:xfrm>
              <a:custGeom>
                <a:rect b="b" l="l" r="r" t="t"/>
                <a:pathLst>
                  <a:path extrusionOk="0" h="11009" w="7701">
                    <a:moveTo>
                      <a:pt x="1871" y="0"/>
                    </a:moveTo>
                    <a:lnTo>
                      <a:pt x="271" y="5436"/>
                    </a:lnTo>
                    <a:lnTo>
                      <a:pt x="231" y="6060"/>
                    </a:lnTo>
                    <a:lnTo>
                      <a:pt x="136" y="7511"/>
                    </a:lnTo>
                    <a:lnTo>
                      <a:pt x="41" y="9259"/>
                    </a:lnTo>
                    <a:lnTo>
                      <a:pt x="0" y="10059"/>
                    </a:lnTo>
                    <a:lnTo>
                      <a:pt x="0" y="10710"/>
                    </a:lnTo>
                    <a:lnTo>
                      <a:pt x="434" y="10791"/>
                    </a:lnTo>
                    <a:lnTo>
                      <a:pt x="881" y="10859"/>
                    </a:lnTo>
                    <a:lnTo>
                      <a:pt x="1342" y="10913"/>
                    </a:lnTo>
                    <a:lnTo>
                      <a:pt x="1817" y="10954"/>
                    </a:lnTo>
                    <a:lnTo>
                      <a:pt x="2291" y="10981"/>
                    </a:lnTo>
                    <a:lnTo>
                      <a:pt x="2779" y="10995"/>
                    </a:lnTo>
                    <a:lnTo>
                      <a:pt x="3267" y="11008"/>
                    </a:lnTo>
                    <a:lnTo>
                      <a:pt x="3769" y="11008"/>
                    </a:lnTo>
                    <a:lnTo>
                      <a:pt x="4758" y="10981"/>
                    </a:lnTo>
                    <a:lnTo>
                      <a:pt x="5762" y="10927"/>
                    </a:lnTo>
                    <a:lnTo>
                      <a:pt x="6738" y="10873"/>
                    </a:lnTo>
                    <a:lnTo>
                      <a:pt x="7700" y="10805"/>
                    </a:lnTo>
                    <a:lnTo>
                      <a:pt x="7592" y="10398"/>
                    </a:lnTo>
                    <a:lnTo>
                      <a:pt x="7497" y="9978"/>
                    </a:lnTo>
                    <a:lnTo>
                      <a:pt x="7334" y="9178"/>
                    </a:lnTo>
                    <a:lnTo>
                      <a:pt x="7199" y="8378"/>
                    </a:lnTo>
                    <a:lnTo>
                      <a:pt x="7077" y="7606"/>
                    </a:lnTo>
                    <a:lnTo>
                      <a:pt x="6941" y="6833"/>
                    </a:lnTo>
                    <a:lnTo>
                      <a:pt x="6819" y="6074"/>
                    </a:lnTo>
                    <a:lnTo>
                      <a:pt x="6656" y="5314"/>
                    </a:lnTo>
                    <a:lnTo>
                      <a:pt x="6575" y="4935"/>
                    </a:lnTo>
                    <a:lnTo>
                      <a:pt x="6467" y="4569"/>
                    </a:lnTo>
                    <a:lnTo>
                      <a:pt x="6399" y="4325"/>
                    </a:lnTo>
                    <a:lnTo>
                      <a:pt x="6317" y="4108"/>
                    </a:lnTo>
                    <a:lnTo>
                      <a:pt x="6236" y="3905"/>
                    </a:lnTo>
                    <a:lnTo>
                      <a:pt x="6141" y="3715"/>
                    </a:lnTo>
                    <a:lnTo>
                      <a:pt x="6046" y="3539"/>
                    </a:lnTo>
                    <a:lnTo>
                      <a:pt x="5951" y="3376"/>
                    </a:lnTo>
                    <a:lnTo>
                      <a:pt x="5762" y="3078"/>
                    </a:lnTo>
                    <a:lnTo>
                      <a:pt x="5558" y="2820"/>
                    </a:lnTo>
                    <a:lnTo>
                      <a:pt x="5341" y="2590"/>
                    </a:lnTo>
                    <a:lnTo>
                      <a:pt x="5125" y="2400"/>
                    </a:lnTo>
                    <a:lnTo>
                      <a:pt x="4908" y="2224"/>
                    </a:lnTo>
                    <a:lnTo>
                      <a:pt x="4311" y="1776"/>
                    </a:lnTo>
                    <a:lnTo>
                      <a:pt x="3538" y="1207"/>
                    </a:lnTo>
                    <a:lnTo>
                      <a:pt x="2684" y="597"/>
                    </a:lnTo>
                    <a:lnTo>
                      <a:pt x="18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81"/>
              <p:cNvSpPr/>
              <p:nvPr/>
            </p:nvSpPr>
            <p:spPr>
              <a:xfrm>
                <a:off x="1413854" y="1807290"/>
                <a:ext cx="173176" cy="247565"/>
              </a:xfrm>
              <a:custGeom>
                <a:rect b="b" l="l" r="r" t="t"/>
                <a:pathLst>
                  <a:path extrusionOk="0" fill="none" h="11009" w="7701">
                    <a:moveTo>
                      <a:pt x="271" y="5436"/>
                    </a:moveTo>
                    <a:lnTo>
                      <a:pt x="271" y="5436"/>
                    </a:lnTo>
                    <a:lnTo>
                      <a:pt x="231" y="6060"/>
                    </a:lnTo>
                    <a:lnTo>
                      <a:pt x="136" y="7511"/>
                    </a:lnTo>
                    <a:lnTo>
                      <a:pt x="41" y="9259"/>
                    </a:lnTo>
                    <a:lnTo>
                      <a:pt x="0" y="10059"/>
                    </a:lnTo>
                    <a:lnTo>
                      <a:pt x="0" y="10710"/>
                    </a:lnTo>
                    <a:lnTo>
                      <a:pt x="0" y="10710"/>
                    </a:lnTo>
                    <a:lnTo>
                      <a:pt x="434" y="10791"/>
                    </a:lnTo>
                    <a:lnTo>
                      <a:pt x="881" y="10859"/>
                    </a:lnTo>
                    <a:lnTo>
                      <a:pt x="1342" y="10913"/>
                    </a:lnTo>
                    <a:lnTo>
                      <a:pt x="1817" y="10954"/>
                    </a:lnTo>
                    <a:lnTo>
                      <a:pt x="2291" y="10981"/>
                    </a:lnTo>
                    <a:lnTo>
                      <a:pt x="2779" y="10995"/>
                    </a:lnTo>
                    <a:lnTo>
                      <a:pt x="3267" y="11008"/>
                    </a:lnTo>
                    <a:lnTo>
                      <a:pt x="3769" y="11008"/>
                    </a:lnTo>
                    <a:lnTo>
                      <a:pt x="4758" y="10981"/>
                    </a:lnTo>
                    <a:lnTo>
                      <a:pt x="5762" y="10927"/>
                    </a:lnTo>
                    <a:lnTo>
                      <a:pt x="6738" y="10873"/>
                    </a:lnTo>
                    <a:lnTo>
                      <a:pt x="7700" y="10805"/>
                    </a:lnTo>
                    <a:lnTo>
                      <a:pt x="7700" y="10805"/>
                    </a:lnTo>
                    <a:lnTo>
                      <a:pt x="7592" y="10398"/>
                    </a:lnTo>
                    <a:lnTo>
                      <a:pt x="7497" y="9978"/>
                    </a:lnTo>
                    <a:lnTo>
                      <a:pt x="7334" y="9178"/>
                    </a:lnTo>
                    <a:lnTo>
                      <a:pt x="7199" y="8378"/>
                    </a:lnTo>
                    <a:lnTo>
                      <a:pt x="7077" y="7606"/>
                    </a:lnTo>
                    <a:lnTo>
                      <a:pt x="6941" y="6833"/>
                    </a:lnTo>
                    <a:lnTo>
                      <a:pt x="6819" y="6074"/>
                    </a:lnTo>
                    <a:lnTo>
                      <a:pt x="6656" y="5314"/>
                    </a:lnTo>
                    <a:lnTo>
                      <a:pt x="6575" y="4935"/>
                    </a:lnTo>
                    <a:lnTo>
                      <a:pt x="6467" y="4569"/>
                    </a:lnTo>
                    <a:lnTo>
                      <a:pt x="6467" y="4569"/>
                    </a:lnTo>
                    <a:lnTo>
                      <a:pt x="6399" y="4325"/>
                    </a:lnTo>
                    <a:lnTo>
                      <a:pt x="6317" y="4108"/>
                    </a:lnTo>
                    <a:lnTo>
                      <a:pt x="6236" y="3905"/>
                    </a:lnTo>
                    <a:lnTo>
                      <a:pt x="6141" y="3715"/>
                    </a:lnTo>
                    <a:lnTo>
                      <a:pt x="6046" y="3539"/>
                    </a:lnTo>
                    <a:lnTo>
                      <a:pt x="5951" y="3376"/>
                    </a:lnTo>
                    <a:lnTo>
                      <a:pt x="5762" y="3078"/>
                    </a:lnTo>
                    <a:lnTo>
                      <a:pt x="5558" y="2820"/>
                    </a:lnTo>
                    <a:lnTo>
                      <a:pt x="5341" y="2590"/>
                    </a:lnTo>
                    <a:lnTo>
                      <a:pt x="5125" y="2400"/>
                    </a:lnTo>
                    <a:lnTo>
                      <a:pt x="4908" y="2224"/>
                    </a:lnTo>
                    <a:lnTo>
                      <a:pt x="4908" y="2224"/>
                    </a:lnTo>
                    <a:lnTo>
                      <a:pt x="4311" y="1776"/>
                    </a:lnTo>
                    <a:lnTo>
                      <a:pt x="3538" y="1207"/>
                    </a:lnTo>
                    <a:lnTo>
                      <a:pt x="2684" y="597"/>
                    </a:lnTo>
                    <a:lnTo>
                      <a:pt x="18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81"/>
              <p:cNvSpPr/>
              <p:nvPr/>
            </p:nvSpPr>
            <p:spPr>
              <a:xfrm>
                <a:off x="1410189" y="1807290"/>
                <a:ext cx="183543" cy="252130"/>
              </a:xfrm>
              <a:custGeom>
                <a:rect b="b" l="l" r="r" t="t"/>
                <a:pathLst>
                  <a:path extrusionOk="0" h="11212" w="8162">
                    <a:moveTo>
                      <a:pt x="2034" y="0"/>
                    </a:moveTo>
                    <a:lnTo>
                      <a:pt x="2671" y="515"/>
                    </a:lnTo>
                    <a:lnTo>
                      <a:pt x="3308" y="1003"/>
                    </a:lnTo>
                    <a:lnTo>
                      <a:pt x="4596" y="2007"/>
                    </a:lnTo>
                    <a:lnTo>
                      <a:pt x="4921" y="2251"/>
                    </a:lnTo>
                    <a:lnTo>
                      <a:pt x="5220" y="2508"/>
                    </a:lnTo>
                    <a:lnTo>
                      <a:pt x="5369" y="2644"/>
                    </a:lnTo>
                    <a:lnTo>
                      <a:pt x="5504" y="2779"/>
                    </a:lnTo>
                    <a:lnTo>
                      <a:pt x="5626" y="2928"/>
                    </a:lnTo>
                    <a:lnTo>
                      <a:pt x="5748" y="3091"/>
                    </a:lnTo>
                    <a:lnTo>
                      <a:pt x="5857" y="3254"/>
                    </a:lnTo>
                    <a:lnTo>
                      <a:pt x="5965" y="3416"/>
                    </a:lnTo>
                    <a:lnTo>
                      <a:pt x="6060" y="3593"/>
                    </a:lnTo>
                    <a:lnTo>
                      <a:pt x="6142" y="3755"/>
                    </a:lnTo>
                    <a:lnTo>
                      <a:pt x="6291" y="4121"/>
                    </a:lnTo>
                    <a:lnTo>
                      <a:pt x="6426" y="4501"/>
                    </a:lnTo>
                    <a:lnTo>
                      <a:pt x="6480" y="4677"/>
                    </a:lnTo>
                    <a:lnTo>
                      <a:pt x="6521" y="4881"/>
                    </a:lnTo>
                    <a:lnTo>
                      <a:pt x="6616" y="5274"/>
                    </a:lnTo>
                    <a:lnTo>
                      <a:pt x="6765" y="6060"/>
                    </a:lnTo>
                    <a:lnTo>
                      <a:pt x="6901" y="6860"/>
                    </a:lnTo>
                    <a:lnTo>
                      <a:pt x="7023" y="7660"/>
                    </a:lnTo>
                    <a:lnTo>
                      <a:pt x="7145" y="8460"/>
                    </a:lnTo>
                    <a:lnTo>
                      <a:pt x="7280" y="9259"/>
                    </a:lnTo>
                    <a:lnTo>
                      <a:pt x="7443" y="10073"/>
                    </a:lnTo>
                    <a:lnTo>
                      <a:pt x="7538" y="10466"/>
                    </a:lnTo>
                    <a:lnTo>
                      <a:pt x="7568" y="10594"/>
                    </a:lnTo>
                    <a:lnTo>
                      <a:pt x="7568" y="10594"/>
                    </a:lnTo>
                    <a:lnTo>
                      <a:pt x="6887" y="10642"/>
                    </a:lnTo>
                    <a:lnTo>
                      <a:pt x="5925" y="10710"/>
                    </a:lnTo>
                    <a:lnTo>
                      <a:pt x="5437" y="10737"/>
                    </a:lnTo>
                    <a:lnTo>
                      <a:pt x="4962" y="10751"/>
                    </a:lnTo>
                    <a:lnTo>
                      <a:pt x="4474" y="10778"/>
                    </a:lnTo>
                    <a:lnTo>
                      <a:pt x="4000" y="10791"/>
                    </a:lnTo>
                    <a:lnTo>
                      <a:pt x="2563" y="10791"/>
                    </a:lnTo>
                    <a:lnTo>
                      <a:pt x="2088" y="10764"/>
                    </a:lnTo>
                    <a:lnTo>
                      <a:pt x="1614" y="10737"/>
                    </a:lnTo>
                    <a:lnTo>
                      <a:pt x="1126" y="10696"/>
                    </a:lnTo>
                    <a:lnTo>
                      <a:pt x="665" y="10642"/>
                    </a:lnTo>
                    <a:lnTo>
                      <a:pt x="312" y="10582"/>
                    </a:lnTo>
                    <a:lnTo>
                      <a:pt x="312" y="10059"/>
                    </a:lnTo>
                    <a:lnTo>
                      <a:pt x="326" y="9395"/>
                    </a:lnTo>
                    <a:lnTo>
                      <a:pt x="353" y="8080"/>
                    </a:lnTo>
                    <a:lnTo>
                      <a:pt x="434" y="5436"/>
                    </a:lnTo>
                    <a:lnTo>
                      <a:pt x="299" y="6751"/>
                    </a:lnTo>
                    <a:lnTo>
                      <a:pt x="163" y="8066"/>
                    </a:lnTo>
                    <a:lnTo>
                      <a:pt x="109" y="8731"/>
                    </a:lnTo>
                    <a:lnTo>
                      <a:pt x="68" y="9395"/>
                    </a:lnTo>
                    <a:lnTo>
                      <a:pt x="27" y="10046"/>
                    </a:lnTo>
                    <a:lnTo>
                      <a:pt x="0" y="10710"/>
                    </a:lnTo>
                    <a:lnTo>
                      <a:pt x="0" y="10846"/>
                    </a:lnTo>
                    <a:lnTo>
                      <a:pt x="122" y="10873"/>
                    </a:lnTo>
                    <a:lnTo>
                      <a:pt x="610" y="10968"/>
                    </a:lnTo>
                    <a:lnTo>
                      <a:pt x="1085" y="11049"/>
                    </a:lnTo>
                    <a:lnTo>
                      <a:pt x="1573" y="11103"/>
                    </a:lnTo>
                    <a:lnTo>
                      <a:pt x="2061" y="11144"/>
                    </a:lnTo>
                    <a:lnTo>
                      <a:pt x="2549" y="11185"/>
                    </a:lnTo>
                    <a:lnTo>
                      <a:pt x="3037" y="11198"/>
                    </a:lnTo>
                    <a:lnTo>
                      <a:pt x="3525" y="11212"/>
                    </a:lnTo>
                    <a:lnTo>
                      <a:pt x="4000" y="11212"/>
                    </a:lnTo>
                    <a:lnTo>
                      <a:pt x="4976" y="11198"/>
                    </a:lnTo>
                    <a:lnTo>
                      <a:pt x="5464" y="11171"/>
                    </a:lnTo>
                    <a:lnTo>
                      <a:pt x="5952" y="11157"/>
                    </a:lnTo>
                    <a:lnTo>
                      <a:pt x="6914" y="11103"/>
                    </a:lnTo>
                    <a:lnTo>
                      <a:pt x="7877" y="11035"/>
                    </a:lnTo>
                    <a:lnTo>
                      <a:pt x="8162" y="11022"/>
                    </a:lnTo>
                    <a:lnTo>
                      <a:pt x="8080" y="10751"/>
                    </a:lnTo>
                    <a:lnTo>
                      <a:pt x="7985" y="10358"/>
                    </a:lnTo>
                    <a:lnTo>
                      <a:pt x="7890" y="9964"/>
                    </a:lnTo>
                    <a:lnTo>
                      <a:pt x="7728" y="9178"/>
                    </a:lnTo>
                    <a:lnTo>
                      <a:pt x="7579" y="8392"/>
                    </a:lnTo>
                    <a:lnTo>
                      <a:pt x="7457" y="7592"/>
                    </a:lnTo>
                    <a:lnTo>
                      <a:pt x="7321" y="6792"/>
                    </a:lnTo>
                    <a:lnTo>
                      <a:pt x="7172" y="5979"/>
                    </a:lnTo>
                    <a:lnTo>
                      <a:pt x="7077" y="5586"/>
                    </a:lnTo>
                    <a:lnTo>
                      <a:pt x="6996" y="5179"/>
                    </a:lnTo>
                    <a:lnTo>
                      <a:pt x="6887" y="4786"/>
                    </a:lnTo>
                    <a:lnTo>
                      <a:pt x="6765" y="4379"/>
                    </a:lnTo>
                    <a:lnTo>
                      <a:pt x="6616" y="3999"/>
                    </a:lnTo>
                    <a:lnTo>
                      <a:pt x="6535" y="3796"/>
                    </a:lnTo>
                    <a:lnTo>
                      <a:pt x="6440" y="3620"/>
                    </a:lnTo>
                    <a:lnTo>
                      <a:pt x="6345" y="3430"/>
                    </a:lnTo>
                    <a:lnTo>
                      <a:pt x="6236" y="3254"/>
                    </a:lnTo>
                    <a:lnTo>
                      <a:pt x="6114" y="3078"/>
                    </a:lnTo>
                    <a:lnTo>
                      <a:pt x="5979" y="2901"/>
                    </a:lnTo>
                    <a:lnTo>
                      <a:pt x="5843" y="2739"/>
                    </a:lnTo>
                    <a:lnTo>
                      <a:pt x="5708" y="2590"/>
                    </a:lnTo>
                    <a:lnTo>
                      <a:pt x="5559" y="2440"/>
                    </a:lnTo>
                    <a:lnTo>
                      <a:pt x="5396" y="2305"/>
                    </a:lnTo>
                    <a:lnTo>
                      <a:pt x="5071" y="2061"/>
                    </a:lnTo>
                    <a:lnTo>
                      <a:pt x="4732" y="1817"/>
                    </a:lnTo>
                    <a:lnTo>
                      <a:pt x="3390" y="90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rgbClr val="316A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84" name="Google Shape;2484;p81"/>
          <p:cNvGrpSpPr/>
          <p:nvPr/>
        </p:nvGrpSpPr>
        <p:grpSpPr>
          <a:xfrm>
            <a:off x="2476489" y="954166"/>
            <a:ext cx="2394264" cy="3047784"/>
            <a:chOff x="2476489" y="954166"/>
            <a:chExt cx="2394264" cy="3047784"/>
          </a:xfrm>
        </p:grpSpPr>
        <p:grpSp>
          <p:nvGrpSpPr>
            <p:cNvPr id="2485" name="Google Shape;2485;p81"/>
            <p:cNvGrpSpPr/>
            <p:nvPr/>
          </p:nvGrpSpPr>
          <p:grpSpPr>
            <a:xfrm>
              <a:off x="2476489" y="954166"/>
              <a:ext cx="2394264" cy="1571388"/>
              <a:chOff x="2147800" y="1182475"/>
              <a:chExt cx="2061000" cy="1571388"/>
            </a:xfrm>
          </p:grpSpPr>
          <p:sp>
            <p:nvSpPr>
              <p:cNvPr id="2486" name="Google Shape;2486;p81"/>
              <p:cNvSpPr txBox="1"/>
              <p:nvPr/>
            </p:nvSpPr>
            <p:spPr>
              <a:xfrm>
                <a:off x="2147800" y="11824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Generation Z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87" name="Google Shape;2487;p81"/>
              <p:cNvSpPr txBox="1"/>
              <p:nvPr/>
            </p:nvSpPr>
            <p:spPr>
              <a:xfrm>
                <a:off x="2147800" y="1846063"/>
                <a:ext cx="2061000" cy="9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rings. It's composed mostly of hydrogen and helium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488" name="Google Shape;2488;p81"/>
              <p:cNvSpPr txBox="1"/>
              <p:nvPr/>
            </p:nvSpPr>
            <p:spPr>
              <a:xfrm>
                <a:off x="2147800" y="1514250"/>
                <a:ext cx="1311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1997-2012</a:t>
                </a:r>
                <a:endParaRPr b="1" i="0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489" name="Google Shape;2489;p81"/>
            <p:cNvSpPr txBox="1"/>
            <p:nvPr/>
          </p:nvSpPr>
          <p:spPr>
            <a:xfrm>
              <a:off x="2810225" y="3094150"/>
              <a:ext cx="18126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Global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Progressive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Entrepreneurial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Less focused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0" name="Google Shape;2490;p81"/>
          <p:cNvSpPr txBox="1"/>
          <p:nvPr/>
        </p:nvSpPr>
        <p:spPr>
          <a:xfrm>
            <a:off x="5905489" y="954166"/>
            <a:ext cx="2394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Communication Style</a:t>
            </a:r>
            <a:endParaRPr b="1" i="0" sz="18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91" name="Google Shape;2491;p81"/>
          <p:cNvGrpSpPr/>
          <p:nvPr/>
        </p:nvGrpSpPr>
        <p:grpSpPr>
          <a:xfrm>
            <a:off x="6945975" y="1639213"/>
            <a:ext cx="1617000" cy="713011"/>
            <a:chOff x="7069800" y="1639213"/>
            <a:chExt cx="1617000" cy="713011"/>
          </a:xfrm>
        </p:grpSpPr>
        <p:sp>
          <p:nvSpPr>
            <p:cNvPr id="2492" name="Google Shape;2492;p81"/>
            <p:cNvSpPr txBox="1"/>
            <p:nvPr/>
          </p:nvSpPr>
          <p:spPr>
            <a:xfrm>
              <a:off x="7751400" y="1639213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3" name="Google Shape;2493;p81"/>
            <p:cNvSpPr txBox="1"/>
            <p:nvPr/>
          </p:nvSpPr>
          <p:spPr>
            <a:xfrm>
              <a:off x="7069800" y="1980824"/>
              <a:ext cx="1617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a really small planet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4" name="Google Shape;2494;p81"/>
          <p:cNvSpPr/>
          <p:nvPr/>
        </p:nvSpPr>
        <p:spPr>
          <a:xfrm>
            <a:off x="6020475" y="1663675"/>
            <a:ext cx="773100" cy="773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5" name="Google Shape;2495;p81"/>
          <p:cNvGrpSpPr/>
          <p:nvPr/>
        </p:nvGrpSpPr>
        <p:grpSpPr>
          <a:xfrm>
            <a:off x="6945975" y="2752906"/>
            <a:ext cx="1617000" cy="713012"/>
            <a:chOff x="7069800" y="2829100"/>
            <a:chExt cx="1617000" cy="713012"/>
          </a:xfrm>
        </p:grpSpPr>
        <p:sp>
          <p:nvSpPr>
            <p:cNvPr id="2496" name="Google Shape;2496;p81"/>
            <p:cNvSpPr txBox="1"/>
            <p:nvPr/>
          </p:nvSpPr>
          <p:spPr>
            <a:xfrm>
              <a:off x="7751400" y="282910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Texts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97" name="Google Shape;2497;p81"/>
            <p:cNvSpPr txBox="1"/>
            <p:nvPr/>
          </p:nvSpPr>
          <p:spPr>
            <a:xfrm>
              <a:off x="7069800" y="3170712"/>
              <a:ext cx="1617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cold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8" name="Google Shape;2498;p81"/>
          <p:cNvGrpSpPr/>
          <p:nvPr/>
        </p:nvGrpSpPr>
        <p:grpSpPr>
          <a:xfrm>
            <a:off x="6945975" y="3866600"/>
            <a:ext cx="1617000" cy="713000"/>
            <a:chOff x="7069800" y="4019000"/>
            <a:chExt cx="1617000" cy="713000"/>
          </a:xfrm>
        </p:grpSpPr>
        <p:sp>
          <p:nvSpPr>
            <p:cNvPr id="2499" name="Google Shape;2499;p81"/>
            <p:cNvSpPr txBox="1"/>
            <p:nvPr/>
          </p:nvSpPr>
          <p:spPr>
            <a:xfrm>
              <a:off x="7069800" y="4019000"/>
              <a:ext cx="1617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Media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00" name="Google Shape;2500;p81"/>
            <p:cNvSpPr txBox="1"/>
            <p:nvPr/>
          </p:nvSpPr>
          <p:spPr>
            <a:xfrm>
              <a:off x="7069800" y="4360600"/>
              <a:ext cx="1617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01" name="Google Shape;2501;p81"/>
          <p:cNvSpPr/>
          <p:nvPr/>
        </p:nvSpPr>
        <p:spPr>
          <a:xfrm>
            <a:off x="6020475" y="2768575"/>
            <a:ext cx="773100" cy="77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p81"/>
          <p:cNvSpPr/>
          <p:nvPr/>
        </p:nvSpPr>
        <p:spPr>
          <a:xfrm>
            <a:off x="6020475" y="3879150"/>
            <a:ext cx="773100" cy="77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3" name="Google Shape;2503;p81"/>
          <p:cNvCxnSpPr/>
          <p:nvPr/>
        </p:nvCxnSpPr>
        <p:spPr>
          <a:xfrm>
            <a:off x="5343525" y="1162050"/>
            <a:ext cx="0" cy="35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04" name="Google Shape;2504;p81"/>
          <p:cNvGrpSpPr/>
          <p:nvPr/>
        </p:nvGrpSpPr>
        <p:grpSpPr>
          <a:xfrm>
            <a:off x="6230202" y="2981146"/>
            <a:ext cx="353645" cy="353645"/>
            <a:chOff x="-34003850" y="3227275"/>
            <a:chExt cx="291450" cy="291450"/>
          </a:xfrm>
        </p:grpSpPr>
        <p:sp>
          <p:nvSpPr>
            <p:cNvPr id="2505" name="Google Shape;2505;p81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81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81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81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81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0" name="Google Shape;2510;p81"/>
          <p:cNvGrpSpPr/>
          <p:nvPr/>
        </p:nvGrpSpPr>
        <p:grpSpPr>
          <a:xfrm>
            <a:off x="6229732" y="4089099"/>
            <a:ext cx="354586" cy="353221"/>
            <a:chOff x="-35123050" y="3561225"/>
            <a:chExt cx="292225" cy="291100"/>
          </a:xfrm>
        </p:grpSpPr>
        <p:sp>
          <p:nvSpPr>
            <p:cNvPr id="2511" name="Google Shape;2511;p81"/>
            <p:cNvSpPr/>
            <p:nvPr/>
          </p:nvSpPr>
          <p:spPr>
            <a:xfrm>
              <a:off x="-35123050" y="3629750"/>
              <a:ext cx="205575" cy="222575"/>
            </a:xfrm>
            <a:custGeom>
              <a:rect b="b" l="l" r="r" t="t"/>
              <a:pathLst>
                <a:path extrusionOk="0" h="8903" w="8223">
                  <a:moveTo>
                    <a:pt x="2080" y="2710"/>
                  </a:moveTo>
                  <a:cubicBezTo>
                    <a:pt x="2458" y="2710"/>
                    <a:pt x="2741" y="3056"/>
                    <a:pt x="2741" y="3403"/>
                  </a:cubicBezTo>
                  <a:cubicBezTo>
                    <a:pt x="2741" y="3781"/>
                    <a:pt x="2426" y="4065"/>
                    <a:pt x="2080" y="4065"/>
                  </a:cubicBezTo>
                  <a:cubicBezTo>
                    <a:pt x="1733" y="4065"/>
                    <a:pt x="1418" y="3750"/>
                    <a:pt x="1418" y="3403"/>
                  </a:cubicBezTo>
                  <a:cubicBezTo>
                    <a:pt x="1418" y="3056"/>
                    <a:pt x="1670" y="2710"/>
                    <a:pt x="2080" y="2710"/>
                  </a:cubicBezTo>
                  <a:close/>
                  <a:moveTo>
                    <a:pt x="4127" y="2710"/>
                  </a:moveTo>
                  <a:cubicBezTo>
                    <a:pt x="4506" y="2710"/>
                    <a:pt x="4789" y="3056"/>
                    <a:pt x="4789" y="3403"/>
                  </a:cubicBezTo>
                  <a:cubicBezTo>
                    <a:pt x="4789" y="3781"/>
                    <a:pt x="4474" y="4065"/>
                    <a:pt x="4127" y="4065"/>
                  </a:cubicBezTo>
                  <a:cubicBezTo>
                    <a:pt x="3718" y="4065"/>
                    <a:pt x="3466" y="3750"/>
                    <a:pt x="3466" y="3403"/>
                  </a:cubicBezTo>
                  <a:cubicBezTo>
                    <a:pt x="3466" y="3056"/>
                    <a:pt x="3718" y="2710"/>
                    <a:pt x="4127" y="2710"/>
                  </a:cubicBezTo>
                  <a:close/>
                  <a:moveTo>
                    <a:pt x="6207" y="2710"/>
                  </a:moveTo>
                  <a:cubicBezTo>
                    <a:pt x="6616" y="2710"/>
                    <a:pt x="6868" y="3056"/>
                    <a:pt x="6868" y="3403"/>
                  </a:cubicBezTo>
                  <a:cubicBezTo>
                    <a:pt x="6868" y="3781"/>
                    <a:pt x="6553" y="4065"/>
                    <a:pt x="6207" y="4065"/>
                  </a:cubicBezTo>
                  <a:cubicBezTo>
                    <a:pt x="5829" y="4065"/>
                    <a:pt x="5545" y="3750"/>
                    <a:pt x="5545" y="3403"/>
                  </a:cubicBezTo>
                  <a:cubicBezTo>
                    <a:pt x="5514" y="3056"/>
                    <a:pt x="5829" y="2710"/>
                    <a:pt x="6207" y="2710"/>
                  </a:cubicBezTo>
                  <a:close/>
                  <a:moveTo>
                    <a:pt x="1733" y="0"/>
                  </a:moveTo>
                  <a:cubicBezTo>
                    <a:pt x="788" y="0"/>
                    <a:pt x="0" y="757"/>
                    <a:pt x="0" y="1702"/>
                  </a:cubicBezTo>
                  <a:lnTo>
                    <a:pt x="0" y="5136"/>
                  </a:lnTo>
                  <a:cubicBezTo>
                    <a:pt x="0" y="5955"/>
                    <a:pt x="630" y="6616"/>
                    <a:pt x="1418" y="6774"/>
                  </a:cubicBezTo>
                  <a:lnTo>
                    <a:pt x="1418" y="8570"/>
                  </a:lnTo>
                  <a:cubicBezTo>
                    <a:pt x="1418" y="8696"/>
                    <a:pt x="1481" y="8822"/>
                    <a:pt x="1607" y="8885"/>
                  </a:cubicBezTo>
                  <a:cubicBezTo>
                    <a:pt x="1649" y="8895"/>
                    <a:pt x="1695" y="8902"/>
                    <a:pt x="1739" y="8902"/>
                  </a:cubicBezTo>
                  <a:cubicBezTo>
                    <a:pt x="1828" y="8902"/>
                    <a:pt x="1912" y="8874"/>
                    <a:pt x="1954" y="8790"/>
                  </a:cubicBezTo>
                  <a:lnTo>
                    <a:pt x="3938" y="6837"/>
                  </a:lnTo>
                  <a:lnTo>
                    <a:pt x="6522" y="6837"/>
                  </a:lnTo>
                  <a:cubicBezTo>
                    <a:pt x="7467" y="6837"/>
                    <a:pt x="8223" y="6081"/>
                    <a:pt x="8223" y="5136"/>
                  </a:cubicBezTo>
                  <a:lnTo>
                    <a:pt x="8223" y="1702"/>
                  </a:lnTo>
                  <a:cubicBezTo>
                    <a:pt x="8223" y="757"/>
                    <a:pt x="7467" y="0"/>
                    <a:pt x="6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81"/>
            <p:cNvSpPr/>
            <p:nvPr/>
          </p:nvSpPr>
          <p:spPr>
            <a:xfrm>
              <a:off x="-35053750" y="3561225"/>
              <a:ext cx="222925" cy="221825"/>
            </a:xfrm>
            <a:custGeom>
              <a:rect b="b" l="l" r="r" t="t"/>
              <a:pathLst>
                <a:path extrusionOk="0" h="8873" w="8917">
                  <a:moveTo>
                    <a:pt x="1702" y="1"/>
                  </a:moveTo>
                  <a:cubicBezTo>
                    <a:pt x="757" y="1"/>
                    <a:pt x="1" y="725"/>
                    <a:pt x="1" y="1702"/>
                  </a:cubicBezTo>
                  <a:lnTo>
                    <a:pt x="1" y="2048"/>
                  </a:lnTo>
                  <a:lnTo>
                    <a:pt x="3781" y="2048"/>
                  </a:lnTo>
                  <a:cubicBezTo>
                    <a:pt x="5136" y="2048"/>
                    <a:pt x="6207" y="3088"/>
                    <a:pt x="6207" y="4443"/>
                  </a:cubicBezTo>
                  <a:lnTo>
                    <a:pt x="6207" y="7877"/>
                  </a:lnTo>
                  <a:lnTo>
                    <a:pt x="6207" y="8003"/>
                  </a:lnTo>
                  <a:lnTo>
                    <a:pt x="6995" y="8790"/>
                  </a:lnTo>
                  <a:cubicBezTo>
                    <a:pt x="7055" y="8850"/>
                    <a:pt x="7127" y="8872"/>
                    <a:pt x="7205" y="8872"/>
                  </a:cubicBezTo>
                  <a:cubicBezTo>
                    <a:pt x="7249" y="8872"/>
                    <a:pt x="7295" y="8865"/>
                    <a:pt x="7341" y="8853"/>
                  </a:cubicBezTo>
                  <a:cubicBezTo>
                    <a:pt x="7467" y="8822"/>
                    <a:pt x="7530" y="8664"/>
                    <a:pt x="7530" y="8538"/>
                  </a:cubicBezTo>
                  <a:lnTo>
                    <a:pt x="7530" y="6806"/>
                  </a:lnTo>
                  <a:cubicBezTo>
                    <a:pt x="8318" y="6648"/>
                    <a:pt x="8917" y="5955"/>
                    <a:pt x="8917" y="5104"/>
                  </a:cubicBezTo>
                  <a:lnTo>
                    <a:pt x="8917" y="1702"/>
                  </a:lnTo>
                  <a:cubicBezTo>
                    <a:pt x="8917" y="725"/>
                    <a:pt x="8129" y="1"/>
                    <a:pt x="7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3" name="Google Shape;2513;p81"/>
          <p:cNvGrpSpPr/>
          <p:nvPr/>
        </p:nvGrpSpPr>
        <p:grpSpPr>
          <a:xfrm>
            <a:off x="6213260" y="1834274"/>
            <a:ext cx="387539" cy="386888"/>
            <a:chOff x="2408992" y="1722875"/>
            <a:chExt cx="397761" cy="397093"/>
          </a:xfrm>
        </p:grpSpPr>
        <p:sp>
          <p:nvSpPr>
            <p:cNvPr id="2514" name="Google Shape;2514;p81"/>
            <p:cNvSpPr/>
            <p:nvPr/>
          </p:nvSpPr>
          <p:spPr>
            <a:xfrm>
              <a:off x="2492135" y="1827639"/>
              <a:ext cx="213667" cy="185326"/>
            </a:xfrm>
            <a:custGeom>
              <a:rect b="b" l="l" r="r" t="t"/>
              <a:pathLst>
                <a:path extrusionOk="0" h="8880" w="10238">
                  <a:moveTo>
                    <a:pt x="2548" y="1"/>
                  </a:moveTo>
                  <a:cubicBezTo>
                    <a:pt x="2277" y="1"/>
                    <a:pt x="2002" y="169"/>
                    <a:pt x="1743" y="427"/>
                  </a:cubicBezTo>
                  <a:cubicBezTo>
                    <a:pt x="1" y="2171"/>
                    <a:pt x="2739" y="5655"/>
                    <a:pt x="3567" y="6491"/>
                  </a:cubicBezTo>
                  <a:cubicBezTo>
                    <a:pt x="4206" y="7123"/>
                    <a:pt x="6403" y="8880"/>
                    <a:pt x="8179" y="8880"/>
                  </a:cubicBezTo>
                  <a:cubicBezTo>
                    <a:pt x="8718" y="8880"/>
                    <a:pt x="9219" y="8718"/>
                    <a:pt x="9626" y="8312"/>
                  </a:cubicBezTo>
                  <a:cubicBezTo>
                    <a:pt x="10054" y="7884"/>
                    <a:pt x="10238" y="7401"/>
                    <a:pt x="9812" y="6981"/>
                  </a:cubicBezTo>
                  <a:cubicBezTo>
                    <a:pt x="9168" y="6339"/>
                    <a:pt x="8797" y="6140"/>
                    <a:pt x="8555" y="6140"/>
                  </a:cubicBezTo>
                  <a:cubicBezTo>
                    <a:pt x="8422" y="6140"/>
                    <a:pt x="8327" y="6200"/>
                    <a:pt x="8248" y="6279"/>
                  </a:cubicBezTo>
                  <a:cubicBezTo>
                    <a:pt x="8064" y="6461"/>
                    <a:pt x="7636" y="7077"/>
                    <a:pt x="7461" y="7252"/>
                  </a:cubicBezTo>
                  <a:cubicBezTo>
                    <a:pt x="7260" y="7452"/>
                    <a:pt x="7021" y="7534"/>
                    <a:pt x="6762" y="7534"/>
                  </a:cubicBezTo>
                  <a:cubicBezTo>
                    <a:pt x="5839" y="7534"/>
                    <a:pt x="4665" y="6485"/>
                    <a:pt x="4117" y="5939"/>
                  </a:cubicBezTo>
                  <a:lnTo>
                    <a:pt x="4115" y="5938"/>
                  </a:lnTo>
                  <a:cubicBezTo>
                    <a:pt x="3417" y="5235"/>
                    <a:pt x="1890" y="3505"/>
                    <a:pt x="2803" y="2592"/>
                  </a:cubicBezTo>
                  <a:cubicBezTo>
                    <a:pt x="2879" y="2516"/>
                    <a:pt x="3056" y="2378"/>
                    <a:pt x="3254" y="2228"/>
                  </a:cubicBezTo>
                  <a:cubicBezTo>
                    <a:pt x="3445" y="2083"/>
                    <a:pt x="3661" y="1922"/>
                    <a:pt x="3776" y="1807"/>
                  </a:cubicBezTo>
                  <a:cubicBezTo>
                    <a:pt x="3999" y="1584"/>
                    <a:pt x="4069" y="1241"/>
                    <a:pt x="3080" y="250"/>
                  </a:cubicBezTo>
                  <a:cubicBezTo>
                    <a:pt x="2909" y="76"/>
                    <a:pt x="2730" y="1"/>
                    <a:pt x="2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81"/>
            <p:cNvSpPr/>
            <p:nvPr/>
          </p:nvSpPr>
          <p:spPr>
            <a:xfrm>
              <a:off x="2408992" y="1722875"/>
              <a:ext cx="397761" cy="397093"/>
            </a:xfrm>
            <a:custGeom>
              <a:rect b="b" l="l" r="r" t="t"/>
              <a:pathLst>
                <a:path extrusionOk="0" h="19027" w="19059">
                  <a:moveTo>
                    <a:pt x="6538" y="3907"/>
                  </a:moveTo>
                  <a:cubicBezTo>
                    <a:pt x="7030" y="3907"/>
                    <a:pt x="7490" y="4114"/>
                    <a:pt x="7853" y="4483"/>
                  </a:cubicBezTo>
                  <a:cubicBezTo>
                    <a:pt x="8326" y="4955"/>
                    <a:pt x="9768" y="6397"/>
                    <a:pt x="8549" y="7616"/>
                  </a:cubicBezTo>
                  <a:cubicBezTo>
                    <a:pt x="8407" y="7756"/>
                    <a:pt x="8145" y="7957"/>
                    <a:pt x="7912" y="8136"/>
                  </a:cubicBezTo>
                  <a:cubicBezTo>
                    <a:pt x="7767" y="8246"/>
                    <a:pt x="7634" y="8343"/>
                    <a:pt x="7576" y="8400"/>
                  </a:cubicBezTo>
                  <a:cubicBezTo>
                    <a:pt x="7599" y="8585"/>
                    <a:pt x="8227" y="9504"/>
                    <a:pt x="8888" y="10169"/>
                  </a:cubicBezTo>
                  <a:cubicBezTo>
                    <a:pt x="9546" y="10823"/>
                    <a:pt x="10450" y="11437"/>
                    <a:pt x="10732" y="11437"/>
                  </a:cubicBezTo>
                  <a:cubicBezTo>
                    <a:pt x="10736" y="11437"/>
                    <a:pt x="10740" y="11437"/>
                    <a:pt x="10744" y="11437"/>
                  </a:cubicBezTo>
                  <a:cubicBezTo>
                    <a:pt x="10716" y="11423"/>
                    <a:pt x="10813" y="11292"/>
                    <a:pt x="10923" y="11147"/>
                  </a:cubicBezTo>
                  <a:cubicBezTo>
                    <a:pt x="11100" y="10913"/>
                    <a:pt x="11301" y="10650"/>
                    <a:pt x="11443" y="10510"/>
                  </a:cubicBezTo>
                  <a:cubicBezTo>
                    <a:pt x="11789" y="10163"/>
                    <a:pt x="12153" y="10031"/>
                    <a:pt x="12508" y="10031"/>
                  </a:cubicBezTo>
                  <a:cubicBezTo>
                    <a:pt x="13402" y="10031"/>
                    <a:pt x="14236" y="10866"/>
                    <a:pt x="14576" y="11205"/>
                  </a:cubicBezTo>
                  <a:cubicBezTo>
                    <a:pt x="15328" y="11943"/>
                    <a:pt x="15425" y="13093"/>
                    <a:pt x="14399" y="14119"/>
                  </a:cubicBezTo>
                  <a:cubicBezTo>
                    <a:pt x="13750" y="14770"/>
                    <a:pt x="12980" y="15023"/>
                    <a:pt x="12179" y="15023"/>
                  </a:cubicBezTo>
                  <a:cubicBezTo>
                    <a:pt x="10063" y="15023"/>
                    <a:pt x="7723" y="13248"/>
                    <a:pt x="6764" y="12299"/>
                  </a:cubicBezTo>
                  <a:cubicBezTo>
                    <a:pt x="5451" y="10974"/>
                    <a:pt x="2573" y="7025"/>
                    <a:pt x="4938" y="4660"/>
                  </a:cubicBezTo>
                  <a:cubicBezTo>
                    <a:pt x="5458" y="4140"/>
                    <a:pt x="6017" y="3907"/>
                    <a:pt x="6538" y="3907"/>
                  </a:cubicBezTo>
                  <a:close/>
                  <a:moveTo>
                    <a:pt x="9545" y="0"/>
                  </a:moveTo>
                  <a:cubicBezTo>
                    <a:pt x="4319" y="0"/>
                    <a:pt x="31" y="4288"/>
                    <a:pt x="31" y="9514"/>
                  </a:cubicBezTo>
                  <a:cubicBezTo>
                    <a:pt x="31" y="11064"/>
                    <a:pt x="448" y="12594"/>
                    <a:pt x="1172" y="13954"/>
                  </a:cubicBezTo>
                  <a:lnTo>
                    <a:pt x="49" y="18334"/>
                  </a:lnTo>
                  <a:cubicBezTo>
                    <a:pt x="1" y="18524"/>
                    <a:pt x="57" y="18725"/>
                    <a:pt x="195" y="18863"/>
                  </a:cubicBezTo>
                  <a:cubicBezTo>
                    <a:pt x="302" y="18971"/>
                    <a:pt x="445" y="19027"/>
                    <a:pt x="590" y="19027"/>
                  </a:cubicBezTo>
                  <a:cubicBezTo>
                    <a:pt x="635" y="19027"/>
                    <a:pt x="680" y="19021"/>
                    <a:pt x="724" y="19010"/>
                  </a:cubicBezTo>
                  <a:lnTo>
                    <a:pt x="5104" y="17887"/>
                  </a:lnTo>
                  <a:cubicBezTo>
                    <a:pt x="6465" y="18609"/>
                    <a:pt x="7995" y="19026"/>
                    <a:pt x="9545" y="19026"/>
                  </a:cubicBezTo>
                  <a:cubicBezTo>
                    <a:pt x="14770" y="19026"/>
                    <a:pt x="19058" y="14738"/>
                    <a:pt x="19058" y="9514"/>
                  </a:cubicBezTo>
                  <a:cubicBezTo>
                    <a:pt x="19058" y="4288"/>
                    <a:pt x="14770" y="0"/>
                    <a:pt x="95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82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2521" name="Google Shape;2521;p82"/>
          <p:cNvGrpSpPr/>
          <p:nvPr/>
        </p:nvGrpSpPr>
        <p:grpSpPr>
          <a:xfrm>
            <a:off x="3310125" y="1084236"/>
            <a:ext cx="2523802" cy="3647772"/>
            <a:chOff x="5116075" y="921999"/>
            <a:chExt cx="2636100" cy="3810081"/>
          </a:xfrm>
        </p:grpSpPr>
        <p:sp>
          <p:nvSpPr>
            <p:cNvPr id="2522" name="Google Shape;2522;p82"/>
            <p:cNvSpPr/>
            <p:nvPr/>
          </p:nvSpPr>
          <p:spPr>
            <a:xfrm>
              <a:off x="5116075" y="4417680"/>
              <a:ext cx="2636100" cy="3144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3" name="Google Shape;2523;p82"/>
            <p:cNvGrpSpPr/>
            <p:nvPr/>
          </p:nvGrpSpPr>
          <p:grpSpPr>
            <a:xfrm>
              <a:off x="5432400" y="921999"/>
              <a:ext cx="1824358" cy="3693853"/>
              <a:chOff x="5432400" y="1038224"/>
              <a:chExt cx="1824358" cy="3693853"/>
            </a:xfrm>
          </p:grpSpPr>
          <p:sp>
            <p:nvSpPr>
              <p:cNvPr id="2524" name="Google Shape;2524;p82"/>
              <p:cNvSpPr/>
              <p:nvPr/>
            </p:nvSpPr>
            <p:spPr>
              <a:xfrm>
                <a:off x="6078793" y="2101632"/>
                <a:ext cx="360336" cy="457544"/>
              </a:xfrm>
              <a:custGeom>
                <a:rect b="b" l="l" r="r" t="t"/>
                <a:pathLst>
                  <a:path extrusionOk="0" h="23506" w="18512">
                    <a:moveTo>
                      <a:pt x="12218" y="1"/>
                    </a:moveTo>
                    <a:lnTo>
                      <a:pt x="11573" y="1091"/>
                    </a:lnTo>
                    <a:lnTo>
                      <a:pt x="10755" y="2417"/>
                    </a:lnTo>
                    <a:lnTo>
                      <a:pt x="9814" y="3941"/>
                    </a:lnTo>
                    <a:lnTo>
                      <a:pt x="8761" y="5614"/>
                    </a:lnTo>
                    <a:lnTo>
                      <a:pt x="7447" y="7708"/>
                    </a:lnTo>
                    <a:lnTo>
                      <a:pt x="6121" y="9827"/>
                    </a:lnTo>
                    <a:lnTo>
                      <a:pt x="4833" y="11933"/>
                    </a:lnTo>
                    <a:lnTo>
                      <a:pt x="4201" y="12961"/>
                    </a:lnTo>
                    <a:lnTo>
                      <a:pt x="3594" y="13977"/>
                    </a:lnTo>
                    <a:lnTo>
                      <a:pt x="3011" y="14981"/>
                    </a:lnTo>
                    <a:lnTo>
                      <a:pt x="2466" y="15948"/>
                    </a:lnTo>
                    <a:lnTo>
                      <a:pt x="1946" y="16877"/>
                    </a:lnTo>
                    <a:lnTo>
                      <a:pt x="1463" y="17769"/>
                    </a:lnTo>
                    <a:lnTo>
                      <a:pt x="1029" y="18611"/>
                    </a:lnTo>
                    <a:lnTo>
                      <a:pt x="632" y="19417"/>
                    </a:lnTo>
                    <a:lnTo>
                      <a:pt x="285" y="20160"/>
                    </a:lnTo>
                    <a:lnTo>
                      <a:pt x="0" y="20854"/>
                    </a:lnTo>
                    <a:lnTo>
                      <a:pt x="6766" y="23506"/>
                    </a:lnTo>
                    <a:lnTo>
                      <a:pt x="6877" y="23221"/>
                    </a:lnTo>
                    <a:lnTo>
                      <a:pt x="7001" y="22923"/>
                    </a:lnTo>
                    <a:lnTo>
                      <a:pt x="7311" y="22267"/>
                    </a:lnTo>
                    <a:lnTo>
                      <a:pt x="7683" y="21548"/>
                    </a:lnTo>
                    <a:lnTo>
                      <a:pt x="8091" y="20767"/>
                    </a:lnTo>
                    <a:lnTo>
                      <a:pt x="8550" y="19925"/>
                    </a:lnTo>
                    <a:lnTo>
                      <a:pt x="9058" y="19045"/>
                    </a:lnTo>
                    <a:lnTo>
                      <a:pt x="9591" y="18128"/>
                    </a:lnTo>
                    <a:lnTo>
                      <a:pt x="10148" y="17187"/>
                    </a:lnTo>
                    <a:lnTo>
                      <a:pt x="11325" y="15229"/>
                    </a:lnTo>
                    <a:lnTo>
                      <a:pt x="12540" y="13259"/>
                    </a:lnTo>
                    <a:lnTo>
                      <a:pt x="13754" y="11313"/>
                    </a:lnTo>
                    <a:lnTo>
                      <a:pt x="14906" y="9480"/>
                    </a:lnTo>
                    <a:lnTo>
                      <a:pt x="15984" y="7757"/>
                    </a:lnTo>
                    <a:lnTo>
                      <a:pt x="16963" y="6184"/>
                    </a:lnTo>
                    <a:lnTo>
                      <a:pt x="17818" y="4796"/>
                    </a:lnTo>
                    <a:lnTo>
                      <a:pt x="18512" y="3619"/>
                    </a:lnTo>
                    <a:lnTo>
                      <a:pt x="122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82"/>
              <p:cNvSpPr/>
              <p:nvPr/>
            </p:nvSpPr>
            <p:spPr>
              <a:xfrm>
                <a:off x="6214818" y="1038224"/>
                <a:ext cx="865628" cy="378439"/>
              </a:xfrm>
              <a:custGeom>
                <a:rect b="b" l="l" r="r" t="t"/>
                <a:pathLst>
                  <a:path extrusionOk="0" h="19442" w="44471">
                    <a:moveTo>
                      <a:pt x="22229" y="1"/>
                    </a:moveTo>
                    <a:lnTo>
                      <a:pt x="21089" y="13"/>
                    </a:lnTo>
                    <a:lnTo>
                      <a:pt x="19962" y="50"/>
                    </a:lnTo>
                    <a:lnTo>
                      <a:pt x="18847" y="112"/>
                    </a:lnTo>
                    <a:lnTo>
                      <a:pt x="17756" y="199"/>
                    </a:lnTo>
                    <a:lnTo>
                      <a:pt x="16678" y="310"/>
                    </a:lnTo>
                    <a:lnTo>
                      <a:pt x="15625" y="434"/>
                    </a:lnTo>
                    <a:lnTo>
                      <a:pt x="14584" y="595"/>
                    </a:lnTo>
                    <a:lnTo>
                      <a:pt x="13581" y="769"/>
                    </a:lnTo>
                    <a:lnTo>
                      <a:pt x="12590" y="967"/>
                    </a:lnTo>
                    <a:lnTo>
                      <a:pt x="11635" y="1178"/>
                    </a:lnTo>
                    <a:lnTo>
                      <a:pt x="10706" y="1413"/>
                    </a:lnTo>
                    <a:lnTo>
                      <a:pt x="9802" y="1661"/>
                    </a:lnTo>
                    <a:lnTo>
                      <a:pt x="8934" y="1934"/>
                    </a:lnTo>
                    <a:lnTo>
                      <a:pt x="8092" y="2219"/>
                    </a:lnTo>
                    <a:lnTo>
                      <a:pt x="7286" y="2528"/>
                    </a:lnTo>
                    <a:lnTo>
                      <a:pt x="6506" y="2850"/>
                    </a:lnTo>
                    <a:lnTo>
                      <a:pt x="5775" y="3185"/>
                    </a:lnTo>
                    <a:lnTo>
                      <a:pt x="5415" y="3358"/>
                    </a:lnTo>
                    <a:lnTo>
                      <a:pt x="5081" y="3544"/>
                    </a:lnTo>
                    <a:lnTo>
                      <a:pt x="4746" y="3718"/>
                    </a:lnTo>
                    <a:lnTo>
                      <a:pt x="4412" y="3904"/>
                    </a:lnTo>
                    <a:lnTo>
                      <a:pt x="4102" y="4102"/>
                    </a:lnTo>
                    <a:lnTo>
                      <a:pt x="3792" y="4288"/>
                    </a:lnTo>
                    <a:lnTo>
                      <a:pt x="3507" y="4486"/>
                    </a:lnTo>
                    <a:lnTo>
                      <a:pt x="3222" y="4684"/>
                    </a:lnTo>
                    <a:lnTo>
                      <a:pt x="2950" y="4882"/>
                    </a:lnTo>
                    <a:lnTo>
                      <a:pt x="2677" y="5093"/>
                    </a:lnTo>
                    <a:lnTo>
                      <a:pt x="2429" y="5304"/>
                    </a:lnTo>
                    <a:lnTo>
                      <a:pt x="2194" y="5514"/>
                    </a:lnTo>
                    <a:lnTo>
                      <a:pt x="1958" y="5725"/>
                    </a:lnTo>
                    <a:lnTo>
                      <a:pt x="1748" y="5936"/>
                    </a:lnTo>
                    <a:lnTo>
                      <a:pt x="1537" y="6159"/>
                    </a:lnTo>
                    <a:lnTo>
                      <a:pt x="1351" y="6382"/>
                    </a:lnTo>
                    <a:lnTo>
                      <a:pt x="1165" y="6605"/>
                    </a:lnTo>
                    <a:lnTo>
                      <a:pt x="1004" y="6828"/>
                    </a:lnTo>
                    <a:lnTo>
                      <a:pt x="843" y="7063"/>
                    </a:lnTo>
                    <a:lnTo>
                      <a:pt x="695" y="7299"/>
                    </a:lnTo>
                    <a:lnTo>
                      <a:pt x="571" y="7534"/>
                    </a:lnTo>
                    <a:lnTo>
                      <a:pt x="447" y="7770"/>
                    </a:lnTo>
                    <a:lnTo>
                      <a:pt x="348" y="8005"/>
                    </a:lnTo>
                    <a:lnTo>
                      <a:pt x="261" y="8240"/>
                    </a:lnTo>
                    <a:lnTo>
                      <a:pt x="174" y="8488"/>
                    </a:lnTo>
                    <a:lnTo>
                      <a:pt x="112" y="8736"/>
                    </a:lnTo>
                    <a:lnTo>
                      <a:pt x="63" y="8971"/>
                    </a:lnTo>
                    <a:lnTo>
                      <a:pt x="26" y="9219"/>
                    </a:lnTo>
                    <a:lnTo>
                      <a:pt x="1" y="9479"/>
                    </a:lnTo>
                    <a:lnTo>
                      <a:pt x="1" y="9727"/>
                    </a:lnTo>
                    <a:lnTo>
                      <a:pt x="1" y="9975"/>
                    </a:lnTo>
                    <a:lnTo>
                      <a:pt x="26" y="10223"/>
                    </a:lnTo>
                    <a:lnTo>
                      <a:pt x="63" y="10471"/>
                    </a:lnTo>
                    <a:lnTo>
                      <a:pt x="112" y="10718"/>
                    </a:lnTo>
                    <a:lnTo>
                      <a:pt x="174" y="10966"/>
                    </a:lnTo>
                    <a:lnTo>
                      <a:pt x="261" y="11202"/>
                    </a:lnTo>
                    <a:lnTo>
                      <a:pt x="348" y="11450"/>
                    </a:lnTo>
                    <a:lnTo>
                      <a:pt x="447" y="11685"/>
                    </a:lnTo>
                    <a:lnTo>
                      <a:pt x="571" y="11920"/>
                    </a:lnTo>
                    <a:lnTo>
                      <a:pt x="695" y="12156"/>
                    </a:lnTo>
                    <a:lnTo>
                      <a:pt x="843" y="12391"/>
                    </a:lnTo>
                    <a:lnTo>
                      <a:pt x="1004" y="12614"/>
                    </a:lnTo>
                    <a:lnTo>
                      <a:pt x="1165" y="12837"/>
                    </a:lnTo>
                    <a:lnTo>
                      <a:pt x="1351" y="13073"/>
                    </a:lnTo>
                    <a:lnTo>
                      <a:pt x="1537" y="13283"/>
                    </a:lnTo>
                    <a:lnTo>
                      <a:pt x="1748" y="13506"/>
                    </a:lnTo>
                    <a:lnTo>
                      <a:pt x="1958" y="13729"/>
                    </a:lnTo>
                    <a:lnTo>
                      <a:pt x="2194" y="13940"/>
                    </a:lnTo>
                    <a:lnTo>
                      <a:pt x="2429" y="14151"/>
                    </a:lnTo>
                    <a:lnTo>
                      <a:pt x="2677" y="14361"/>
                    </a:lnTo>
                    <a:lnTo>
                      <a:pt x="2950" y="14560"/>
                    </a:lnTo>
                    <a:lnTo>
                      <a:pt x="3222" y="14770"/>
                    </a:lnTo>
                    <a:lnTo>
                      <a:pt x="3507" y="14968"/>
                    </a:lnTo>
                    <a:lnTo>
                      <a:pt x="3792" y="15154"/>
                    </a:lnTo>
                    <a:lnTo>
                      <a:pt x="4102" y="15353"/>
                    </a:lnTo>
                    <a:lnTo>
                      <a:pt x="4412" y="15538"/>
                    </a:lnTo>
                    <a:lnTo>
                      <a:pt x="4746" y="15724"/>
                    </a:lnTo>
                    <a:lnTo>
                      <a:pt x="5081" y="15910"/>
                    </a:lnTo>
                    <a:lnTo>
                      <a:pt x="5415" y="16084"/>
                    </a:lnTo>
                    <a:lnTo>
                      <a:pt x="5775" y="16257"/>
                    </a:lnTo>
                    <a:lnTo>
                      <a:pt x="6506" y="16604"/>
                    </a:lnTo>
                    <a:lnTo>
                      <a:pt x="7286" y="16926"/>
                    </a:lnTo>
                    <a:lnTo>
                      <a:pt x="8092" y="17224"/>
                    </a:lnTo>
                    <a:lnTo>
                      <a:pt x="8934" y="17521"/>
                    </a:lnTo>
                    <a:lnTo>
                      <a:pt x="9802" y="17781"/>
                    </a:lnTo>
                    <a:lnTo>
                      <a:pt x="10706" y="18041"/>
                    </a:lnTo>
                    <a:lnTo>
                      <a:pt x="11635" y="18277"/>
                    </a:lnTo>
                    <a:lnTo>
                      <a:pt x="12590" y="18487"/>
                    </a:lnTo>
                    <a:lnTo>
                      <a:pt x="13581" y="18686"/>
                    </a:lnTo>
                    <a:lnTo>
                      <a:pt x="14584" y="18859"/>
                    </a:lnTo>
                    <a:lnTo>
                      <a:pt x="15625" y="19008"/>
                    </a:lnTo>
                    <a:lnTo>
                      <a:pt x="16678" y="19144"/>
                    </a:lnTo>
                    <a:lnTo>
                      <a:pt x="17756" y="19243"/>
                    </a:lnTo>
                    <a:lnTo>
                      <a:pt x="18847" y="19330"/>
                    </a:lnTo>
                    <a:lnTo>
                      <a:pt x="19962" y="19392"/>
                    </a:lnTo>
                    <a:lnTo>
                      <a:pt x="21089" y="19429"/>
                    </a:lnTo>
                    <a:lnTo>
                      <a:pt x="22229" y="19441"/>
                    </a:lnTo>
                    <a:lnTo>
                      <a:pt x="23382" y="19429"/>
                    </a:lnTo>
                    <a:lnTo>
                      <a:pt x="24509" y="19392"/>
                    </a:lnTo>
                    <a:lnTo>
                      <a:pt x="25624" y="19330"/>
                    </a:lnTo>
                    <a:lnTo>
                      <a:pt x="26715" y="19243"/>
                    </a:lnTo>
                    <a:lnTo>
                      <a:pt x="27793" y="19144"/>
                    </a:lnTo>
                    <a:lnTo>
                      <a:pt x="28846" y="19008"/>
                    </a:lnTo>
                    <a:lnTo>
                      <a:pt x="29874" y="18859"/>
                    </a:lnTo>
                    <a:lnTo>
                      <a:pt x="30890" y="18686"/>
                    </a:lnTo>
                    <a:lnTo>
                      <a:pt x="31869" y="18487"/>
                    </a:lnTo>
                    <a:lnTo>
                      <a:pt x="32836" y="18277"/>
                    </a:lnTo>
                    <a:lnTo>
                      <a:pt x="33765" y="18041"/>
                    </a:lnTo>
                    <a:lnTo>
                      <a:pt x="34670" y="17781"/>
                    </a:lnTo>
                    <a:lnTo>
                      <a:pt x="35537" y="17521"/>
                    </a:lnTo>
                    <a:lnTo>
                      <a:pt x="36379" y="17224"/>
                    </a:lnTo>
                    <a:lnTo>
                      <a:pt x="37185" y="16926"/>
                    </a:lnTo>
                    <a:lnTo>
                      <a:pt x="37953" y="16604"/>
                    </a:lnTo>
                    <a:lnTo>
                      <a:pt x="38697" y="16257"/>
                    </a:lnTo>
                    <a:lnTo>
                      <a:pt x="39043" y="16084"/>
                    </a:lnTo>
                    <a:lnTo>
                      <a:pt x="39390" y="15910"/>
                    </a:lnTo>
                    <a:lnTo>
                      <a:pt x="39725" y="15724"/>
                    </a:lnTo>
                    <a:lnTo>
                      <a:pt x="40047" y="15538"/>
                    </a:lnTo>
                    <a:lnTo>
                      <a:pt x="40369" y="15353"/>
                    </a:lnTo>
                    <a:lnTo>
                      <a:pt x="40667" y="15154"/>
                    </a:lnTo>
                    <a:lnTo>
                      <a:pt x="40964" y="14968"/>
                    </a:lnTo>
                    <a:lnTo>
                      <a:pt x="41249" y="14770"/>
                    </a:lnTo>
                    <a:lnTo>
                      <a:pt x="41522" y="14560"/>
                    </a:lnTo>
                    <a:lnTo>
                      <a:pt x="41782" y="14361"/>
                    </a:lnTo>
                    <a:lnTo>
                      <a:pt x="42042" y="14151"/>
                    </a:lnTo>
                    <a:lnTo>
                      <a:pt x="42277" y="13940"/>
                    </a:lnTo>
                    <a:lnTo>
                      <a:pt x="42500" y="13729"/>
                    </a:lnTo>
                    <a:lnTo>
                      <a:pt x="42723" y="13506"/>
                    </a:lnTo>
                    <a:lnTo>
                      <a:pt x="42922" y="13283"/>
                    </a:lnTo>
                    <a:lnTo>
                      <a:pt x="43120" y="13073"/>
                    </a:lnTo>
                    <a:lnTo>
                      <a:pt x="43306" y="12837"/>
                    </a:lnTo>
                    <a:lnTo>
                      <a:pt x="43467" y="12614"/>
                    </a:lnTo>
                    <a:lnTo>
                      <a:pt x="43628" y="12391"/>
                    </a:lnTo>
                    <a:lnTo>
                      <a:pt x="43764" y="12156"/>
                    </a:lnTo>
                    <a:lnTo>
                      <a:pt x="43901" y="11920"/>
                    </a:lnTo>
                    <a:lnTo>
                      <a:pt x="44012" y="11685"/>
                    </a:lnTo>
                    <a:lnTo>
                      <a:pt x="44124" y="11450"/>
                    </a:lnTo>
                    <a:lnTo>
                      <a:pt x="44210" y="11202"/>
                    </a:lnTo>
                    <a:lnTo>
                      <a:pt x="44285" y="10966"/>
                    </a:lnTo>
                    <a:lnTo>
                      <a:pt x="44359" y="10718"/>
                    </a:lnTo>
                    <a:lnTo>
                      <a:pt x="44409" y="10471"/>
                    </a:lnTo>
                    <a:lnTo>
                      <a:pt x="44433" y="10223"/>
                    </a:lnTo>
                    <a:lnTo>
                      <a:pt x="44458" y="9975"/>
                    </a:lnTo>
                    <a:lnTo>
                      <a:pt x="44471" y="9727"/>
                    </a:lnTo>
                    <a:lnTo>
                      <a:pt x="44458" y="9479"/>
                    </a:lnTo>
                    <a:lnTo>
                      <a:pt x="44433" y="9219"/>
                    </a:lnTo>
                    <a:lnTo>
                      <a:pt x="44409" y="8971"/>
                    </a:lnTo>
                    <a:lnTo>
                      <a:pt x="44359" y="8736"/>
                    </a:lnTo>
                    <a:lnTo>
                      <a:pt x="44285" y="8488"/>
                    </a:lnTo>
                    <a:lnTo>
                      <a:pt x="44210" y="8240"/>
                    </a:lnTo>
                    <a:lnTo>
                      <a:pt x="44124" y="8005"/>
                    </a:lnTo>
                    <a:lnTo>
                      <a:pt x="44012" y="7770"/>
                    </a:lnTo>
                    <a:lnTo>
                      <a:pt x="43901" y="7534"/>
                    </a:lnTo>
                    <a:lnTo>
                      <a:pt x="43764" y="7299"/>
                    </a:lnTo>
                    <a:lnTo>
                      <a:pt x="43628" y="7063"/>
                    </a:lnTo>
                    <a:lnTo>
                      <a:pt x="43467" y="6828"/>
                    </a:lnTo>
                    <a:lnTo>
                      <a:pt x="43306" y="6605"/>
                    </a:lnTo>
                    <a:lnTo>
                      <a:pt x="43120" y="6382"/>
                    </a:lnTo>
                    <a:lnTo>
                      <a:pt x="42922" y="6159"/>
                    </a:lnTo>
                    <a:lnTo>
                      <a:pt x="42723" y="5936"/>
                    </a:lnTo>
                    <a:lnTo>
                      <a:pt x="42500" y="5725"/>
                    </a:lnTo>
                    <a:lnTo>
                      <a:pt x="42277" y="5514"/>
                    </a:lnTo>
                    <a:lnTo>
                      <a:pt x="42042" y="5304"/>
                    </a:lnTo>
                    <a:lnTo>
                      <a:pt x="41782" y="5093"/>
                    </a:lnTo>
                    <a:lnTo>
                      <a:pt x="41522" y="4882"/>
                    </a:lnTo>
                    <a:lnTo>
                      <a:pt x="41249" y="4684"/>
                    </a:lnTo>
                    <a:lnTo>
                      <a:pt x="40964" y="4486"/>
                    </a:lnTo>
                    <a:lnTo>
                      <a:pt x="40667" y="4288"/>
                    </a:lnTo>
                    <a:lnTo>
                      <a:pt x="40369" y="4102"/>
                    </a:lnTo>
                    <a:lnTo>
                      <a:pt x="40047" y="3904"/>
                    </a:lnTo>
                    <a:lnTo>
                      <a:pt x="39725" y="3718"/>
                    </a:lnTo>
                    <a:lnTo>
                      <a:pt x="39390" y="3544"/>
                    </a:lnTo>
                    <a:lnTo>
                      <a:pt x="39043" y="3358"/>
                    </a:lnTo>
                    <a:lnTo>
                      <a:pt x="38697" y="3185"/>
                    </a:lnTo>
                    <a:lnTo>
                      <a:pt x="37953" y="2850"/>
                    </a:lnTo>
                    <a:lnTo>
                      <a:pt x="37185" y="2528"/>
                    </a:lnTo>
                    <a:lnTo>
                      <a:pt x="36379" y="2219"/>
                    </a:lnTo>
                    <a:lnTo>
                      <a:pt x="35537" y="1934"/>
                    </a:lnTo>
                    <a:lnTo>
                      <a:pt x="34670" y="1661"/>
                    </a:lnTo>
                    <a:lnTo>
                      <a:pt x="33765" y="1413"/>
                    </a:lnTo>
                    <a:lnTo>
                      <a:pt x="32836" y="1178"/>
                    </a:lnTo>
                    <a:lnTo>
                      <a:pt x="31869" y="967"/>
                    </a:lnTo>
                    <a:lnTo>
                      <a:pt x="30890" y="769"/>
                    </a:lnTo>
                    <a:lnTo>
                      <a:pt x="29874" y="595"/>
                    </a:lnTo>
                    <a:lnTo>
                      <a:pt x="28846" y="434"/>
                    </a:lnTo>
                    <a:lnTo>
                      <a:pt x="27793" y="310"/>
                    </a:lnTo>
                    <a:lnTo>
                      <a:pt x="26715" y="199"/>
                    </a:lnTo>
                    <a:lnTo>
                      <a:pt x="25624" y="112"/>
                    </a:lnTo>
                    <a:lnTo>
                      <a:pt x="24509" y="50"/>
                    </a:lnTo>
                    <a:lnTo>
                      <a:pt x="23382" y="13"/>
                    </a:lnTo>
                    <a:lnTo>
                      <a:pt x="2222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82"/>
              <p:cNvSpPr/>
              <p:nvPr/>
            </p:nvSpPr>
            <p:spPr>
              <a:xfrm>
                <a:off x="6287425" y="1242516"/>
                <a:ext cx="749364" cy="645187"/>
              </a:xfrm>
              <a:custGeom>
                <a:rect b="b" l="l" r="r" t="t"/>
                <a:pathLst>
                  <a:path extrusionOk="0" h="33146" w="38498">
                    <a:moveTo>
                      <a:pt x="19726" y="0"/>
                    </a:moveTo>
                    <a:lnTo>
                      <a:pt x="18611" y="25"/>
                    </a:lnTo>
                    <a:lnTo>
                      <a:pt x="17248" y="87"/>
                    </a:lnTo>
                    <a:lnTo>
                      <a:pt x="15959" y="149"/>
                    </a:lnTo>
                    <a:lnTo>
                      <a:pt x="14720" y="236"/>
                    </a:lnTo>
                    <a:lnTo>
                      <a:pt x="13531" y="323"/>
                    </a:lnTo>
                    <a:lnTo>
                      <a:pt x="12403" y="434"/>
                    </a:lnTo>
                    <a:lnTo>
                      <a:pt x="11325" y="546"/>
                    </a:lnTo>
                    <a:lnTo>
                      <a:pt x="10297" y="670"/>
                    </a:lnTo>
                    <a:lnTo>
                      <a:pt x="9318" y="793"/>
                    </a:lnTo>
                    <a:lnTo>
                      <a:pt x="8376" y="930"/>
                    </a:lnTo>
                    <a:lnTo>
                      <a:pt x="7497" y="1078"/>
                    </a:lnTo>
                    <a:lnTo>
                      <a:pt x="6654" y="1227"/>
                    </a:lnTo>
                    <a:lnTo>
                      <a:pt x="5873" y="1388"/>
                    </a:lnTo>
                    <a:lnTo>
                      <a:pt x="5118" y="1549"/>
                    </a:lnTo>
                    <a:lnTo>
                      <a:pt x="4411" y="1710"/>
                    </a:lnTo>
                    <a:lnTo>
                      <a:pt x="3755" y="1884"/>
                    </a:lnTo>
                    <a:lnTo>
                      <a:pt x="3123" y="2057"/>
                    </a:lnTo>
                    <a:lnTo>
                      <a:pt x="2974" y="2144"/>
                    </a:lnTo>
                    <a:lnTo>
                      <a:pt x="2825" y="2231"/>
                    </a:lnTo>
                    <a:lnTo>
                      <a:pt x="2528" y="2429"/>
                    </a:lnTo>
                    <a:lnTo>
                      <a:pt x="2255" y="2627"/>
                    </a:lnTo>
                    <a:lnTo>
                      <a:pt x="1995" y="2838"/>
                    </a:lnTo>
                    <a:lnTo>
                      <a:pt x="1760" y="3049"/>
                    </a:lnTo>
                    <a:lnTo>
                      <a:pt x="1537" y="3272"/>
                    </a:lnTo>
                    <a:lnTo>
                      <a:pt x="1338" y="3495"/>
                    </a:lnTo>
                    <a:lnTo>
                      <a:pt x="1153" y="3730"/>
                    </a:lnTo>
                    <a:lnTo>
                      <a:pt x="992" y="3965"/>
                    </a:lnTo>
                    <a:lnTo>
                      <a:pt x="843" y="4201"/>
                    </a:lnTo>
                    <a:lnTo>
                      <a:pt x="707" y="4449"/>
                    </a:lnTo>
                    <a:lnTo>
                      <a:pt x="583" y="4696"/>
                    </a:lnTo>
                    <a:lnTo>
                      <a:pt x="471" y="4944"/>
                    </a:lnTo>
                    <a:lnTo>
                      <a:pt x="372" y="5204"/>
                    </a:lnTo>
                    <a:lnTo>
                      <a:pt x="298" y="5465"/>
                    </a:lnTo>
                    <a:lnTo>
                      <a:pt x="223" y="5737"/>
                    </a:lnTo>
                    <a:lnTo>
                      <a:pt x="161" y="6010"/>
                    </a:lnTo>
                    <a:lnTo>
                      <a:pt x="112" y="6282"/>
                    </a:lnTo>
                    <a:lnTo>
                      <a:pt x="75" y="6555"/>
                    </a:lnTo>
                    <a:lnTo>
                      <a:pt x="37" y="6840"/>
                    </a:lnTo>
                    <a:lnTo>
                      <a:pt x="13" y="7125"/>
                    </a:lnTo>
                    <a:lnTo>
                      <a:pt x="0" y="7410"/>
                    </a:lnTo>
                    <a:lnTo>
                      <a:pt x="0" y="7707"/>
                    </a:lnTo>
                    <a:lnTo>
                      <a:pt x="0" y="8290"/>
                    </a:lnTo>
                    <a:lnTo>
                      <a:pt x="25" y="8897"/>
                    </a:lnTo>
                    <a:lnTo>
                      <a:pt x="62" y="9504"/>
                    </a:lnTo>
                    <a:lnTo>
                      <a:pt x="174" y="10755"/>
                    </a:lnTo>
                    <a:lnTo>
                      <a:pt x="310" y="12094"/>
                    </a:lnTo>
                    <a:lnTo>
                      <a:pt x="459" y="13481"/>
                    </a:lnTo>
                    <a:lnTo>
                      <a:pt x="620" y="14869"/>
                    </a:lnTo>
                    <a:lnTo>
                      <a:pt x="806" y="16269"/>
                    </a:lnTo>
                    <a:lnTo>
                      <a:pt x="1016" y="17657"/>
                    </a:lnTo>
                    <a:lnTo>
                      <a:pt x="1239" y="19032"/>
                    </a:lnTo>
                    <a:lnTo>
                      <a:pt x="1475" y="20420"/>
                    </a:lnTo>
                    <a:lnTo>
                      <a:pt x="1723" y="21796"/>
                    </a:lnTo>
                    <a:lnTo>
                      <a:pt x="2008" y="23183"/>
                    </a:lnTo>
                    <a:lnTo>
                      <a:pt x="2119" y="23741"/>
                    </a:lnTo>
                    <a:lnTo>
                      <a:pt x="2255" y="24311"/>
                    </a:lnTo>
                    <a:lnTo>
                      <a:pt x="2392" y="24881"/>
                    </a:lnTo>
                    <a:lnTo>
                      <a:pt x="2540" y="25438"/>
                    </a:lnTo>
                    <a:lnTo>
                      <a:pt x="2714" y="25996"/>
                    </a:lnTo>
                    <a:lnTo>
                      <a:pt x="2912" y="26541"/>
                    </a:lnTo>
                    <a:lnTo>
                      <a:pt x="3135" y="27074"/>
                    </a:lnTo>
                    <a:lnTo>
                      <a:pt x="3247" y="27334"/>
                    </a:lnTo>
                    <a:lnTo>
                      <a:pt x="3371" y="27594"/>
                    </a:lnTo>
                    <a:lnTo>
                      <a:pt x="3569" y="27941"/>
                    </a:lnTo>
                    <a:lnTo>
                      <a:pt x="3779" y="28288"/>
                    </a:lnTo>
                    <a:lnTo>
                      <a:pt x="4002" y="28623"/>
                    </a:lnTo>
                    <a:lnTo>
                      <a:pt x="4250" y="28945"/>
                    </a:lnTo>
                    <a:lnTo>
                      <a:pt x="4424" y="29156"/>
                    </a:lnTo>
                    <a:lnTo>
                      <a:pt x="4610" y="29366"/>
                    </a:lnTo>
                    <a:lnTo>
                      <a:pt x="4808" y="29552"/>
                    </a:lnTo>
                    <a:lnTo>
                      <a:pt x="5006" y="29750"/>
                    </a:lnTo>
                    <a:lnTo>
                      <a:pt x="5217" y="29924"/>
                    </a:lnTo>
                    <a:lnTo>
                      <a:pt x="5427" y="30097"/>
                    </a:lnTo>
                    <a:lnTo>
                      <a:pt x="5638" y="30271"/>
                    </a:lnTo>
                    <a:lnTo>
                      <a:pt x="5861" y="30432"/>
                    </a:lnTo>
                    <a:lnTo>
                      <a:pt x="6096" y="30580"/>
                    </a:lnTo>
                    <a:lnTo>
                      <a:pt x="6332" y="30729"/>
                    </a:lnTo>
                    <a:lnTo>
                      <a:pt x="6567" y="30865"/>
                    </a:lnTo>
                    <a:lnTo>
                      <a:pt x="6815" y="31002"/>
                    </a:lnTo>
                    <a:lnTo>
                      <a:pt x="7311" y="31237"/>
                    </a:lnTo>
                    <a:lnTo>
                      <a:pt x="7819" y="31460"/>
                    </a:lnTo>
                    <a:lnTo>
                      <a:pt x="8339" y="31671"/>
                    </a:lnTo>
                    <a:lnTo>
                      <a:pt x="8884" y="31844"/>
                    </a:lnTo>
                    <a:lnTo>
                      <a:pt x="9430" y="32005"/>
                    </a:lnTo>
                    <a:lnTo>
                      <a:pt x="9975" y="32154"/>
                    </a:lnTo>
                    <a:lnTo>
                      <a:pt x="10532" y="32278"/>
                    </a:lnTo>
                    <a:lnTo>
                      <a:pt x="11090" y="32402"/>
                    </a:lnTo>
                    <a:lnTo>
                      <a:pt x="11647" y="32501"/>
                    </a:lnTo>
                    <a:lnTo>
                      <a:pt x="12193" y="32588"/>
                    </a:lnTo>
                    <a:lnTo>
                      <a:pt x="13196" y="32736"/>
                    </a:lnTo>
                    <a:lnTo>
                      <a:pt x="14200" y="32860"/>
                    </a:lnTo>
                    <a:lnTo>
                      <a:pt x="15204" y="32959"/>
                    </a:lnTo>
                    <a:lnTo>
                      <a:pt x="16207" y="33034"/>
                    </a:lnTo>
                    <a:lnTo>
                      <a:pt x="17211" y="33096"/>
                    </a:lnTo>
                    <a:lnTo>
                      <a:pt x="18214" y="33133"/>
                    </a:lnTo>
                    <a:lnTo>
                      <a:pt x="19230" y="33145"/>
                    </a:lnTo>
                    <a:lnTo>
                      <a:pt x="20234" y="33145"/>
                    </a:lnTo>
                    <a:lnTo>
                      <a:pt x="21238" y="33108"/>
                    </a:lnTo>
                    <a:lnTo>
                      <a:pt x="22254" y="33059"/>
                    </a:lnTo>
                    <a:lnTo>
                      <a:pt x="23257" y="32984"/>
                    </a:lnTo>
                    <a:lnTo>
                      <a:pt x="24261" y="32898"/>
                    </a:lnTo>
                    <a:lnTo>
                      <a:pt x="25265" y="32786"/>
                    </a:lnTo>
                    <a:lnTo>
                      <a:pt x="26256" y="32650"/>
                    </a:lnTo>
                    <a:lnTo>
                      <a:pt x="27260" y="32489"/>
                    </a:lnTo>
                    <a:lnTo>
                      <a:pt x="28251" y="32315"/>
                    </a:lnTo>
                    <a:lnTo>
                      <a:pt x="28709" y="32228"/>
                    </a:lnTo>
                    <a:lnTo>
                      <a:pt x="29168" y="32129"/>
                    </a:lnTo>
                    <a:lnTo>
                      <a:pt x="29639" y="32018"/>
                    </a:lnTo>
                    <a:lnTo>
                      <a:pt x="30097" y="31894"/>
                    </a:lnTo>
                    <a:lnTo>
                      <a:pt x="30555" y="31758"/>
                    </a:lnTo>
                    <a:lnTo>
                      <a:pt x="31002" y="31609"/>
                    </a:lnTo>
                    <a:lnTo>
                      <a:pt x="31448" y="31435"/>
                    </a:lnTo>
                    <a:lnTo>
                      <a:pt x="31881" y="31250"/>
                    </a:lnTo>
                    <a:lnTo>
                      <a:pt x="32303" y="31051"/>
                    </a:lnTo>
                    <a:lnTo>
                      <a:pt x="32711" y="30828"/>
                    </a:lnTo>
                    <a:lnTo>
                      <a:pt x="33096" y="30593"/>
                    </a:lnTo>
                    <a:lnTo>
                      <a:pt x="33281" y="30457"/>
                    </a:lnTo>
                    <a:lnTo>
                      <a:pt x="33467" y="30320"/>
                    </a:lnTo>
                    <a:lnTo>
                      <a:pt x="33653" y="30184"/>
                    </a:lnTo>
                    <a:lnTo>
                      <a:pt x="33827" y="30035"/>
                    </a:lnTo>
                    <a:lnTo>
                      <a:pt x="33988" y="29874"/>
                    </a:lnTo>
                    <a:lnTo>
                      <a:pt x="34149" y="29713"/>
                    </a:lnTo>
                    <a:lnTo>
                      <a:pt x="34310" y="29552"/>
                    </a:lnTo>
                    <a:lnTo>
                      <a:pt x="34458" y="29379"/>
                    </a:lnTo>
                    <a:lnTo>
                      <a:pt x="34607" y="29193"/>
                    </a:lnTo>
                    <a:lnTo>
                      <a:pt x="34743" y="29007"/>
                    </a:lnTo>
                    <a:lnTo>
                      <a:pt x="34867" y="28821"/>
                    </a:lnTo>
                    <a:lnTo>
                      <a:pt x="34979" y="28623"/>
                    </a:lnTo>
                    <a:lnTo>
                      <a:pt x="35090" y="28424"/>
                    </a:lnTo>
                    <a:lnTo>
                      <a:pt x="35202" y="28226"/>
                    </a:lnTo>
                    <a:lnTo>
                      <a:pt x="35388" y="27805"/>
                    </a:lnTo>
                    <a:lnTo>
                      <a:pt x="35549" y="27371"/>
                    </a:lnTo>
                    <a:lnTo>
                      <a:pt x="35698" y="26938"/>
                    </a:lnTo>
                    <a:lnTo>
                      <a:pt x="35821" y="26504"/>
                    </a:lnTo>
                    <a:lnTo>
                      <a:pt x="35945" y="26058"/>
                    </a:lnTo>
                    <a:lnTo>
                      <a:pt x="36044" y="25612"/>
                    </a:lnTo>
                    <a:lnTo>
                      <a:pt x="36317" y="24447"/>
                    </a:lnTo>
                    <a:lnTo>
                      <a:pt x="36552" y="23282"/>
                    </a:lnTo>
                    <a:lnTo>
                      <a:pt x="36714" y="22465"/>
                    </a:lnTo>
                    <a:lnTo>
                      <a:pt x="36862" y="21634"/>
                    </a:lnTo>
                    <a:lnTo>
                      <a:pt x="37011" y="20817"/>
                    </a:lnTo>
                    <a:lnTo>
                      <a:pt x="37147" y="19986"/>
                    </a:lnTo>
                    <a:lnTo>
                      <a:pt x="37395" y="18326"/>
                    </a:lnTo>
                    <a:lnTo>
                      <a:pt x="37618" y="16666"/>
                    </a:lnTo>
                    <a:lnTo>
                      <a:pt x="37816" y="14993"/>
                    </a:lnTo>
                    <a:lnTo>
                      <a:pt x="38002" y="13333"/>
                    </a:lnTo>
                    <a:lnTo>
                      <a:pt x="38349" y="9987"/>
                    </a:lnTo>
                    <a:lnTo>
                      <a:pt x="38423" y="9256"/>
                    </a:lnTo>
                    <a:lnTo>
                      <a:pt x="38448" y="8885"/>
                    </a:lnTo>
                    <a:lnTo>
                      <a:pt x="38473" y="8525"/>
                    </a:lnTo>
                    <a:lnTo>
                      <a:pt x="38498" y="7906"/>
                    </a:lnTo>
                    <a:lnTo>
                      <a:pt x="38498" y="7608"/>
                    </a:lnTo>
                    <a:lnTo>
                      <a:pt x="38485" y="7299"/>
                    </a:lnTo>
                    <a:lnTo>
                      <a:pt x="38473" y="6989"/>
                    </a:lnTo>
                    <a:lnTo>
                      <a:pt x="38448" y="6691"/>
                    </a:lnTo>
                    <a:lnTo>
                      <a:pt x="38399" y="6382"/>
                    </a:lnTo>
                    <a:lnTo>
                      <a:pt x="38349" y="6084"/>
                    </a:lnTo>
                    <a:lnTo>
                      <a:pt x="38287" y="5836"/>
                    </a:lnTo>
                    <a:lnTo>
                      <a:pt x="38213" y="5576"/>
                    </a:lnTo>
                    <a:lnTo>
                      <a:pt x="38138" y="5341"/>
                    </a:lnTo>
                    <a:lnTo>
                      <a:pt x="38039" y="5093"/>
                    </a:lnTo>
                    <a:lnTo>
                      <a:pt x="37940" y="4858"/>
                    </a:lnTo>
                    <a:lnTo>
                      <a:pt x="37841" y="4622"/>
                    </a:lnTo>
                    <a:lnTo>
                      <a:pt x="37717" y="4387"/>
                    </a:lnTo>
                    <a:lnTo>
                      <a:pt x="37593" y="4164"/>
                    </a:lnTo>
                    <a:lnTo>
                      <a:pt x="37457" y="3941"/>
                    </a:lnTo>
                    <a:lnTo>
                      <a:pt x="37321" y="3730"/>
                    </a:lnTo>
                    <a:lnTo>
                      <a:pt x="37160" y="3507"/>
                    </a:lnTo>
                    <a:lnTo>
                      <a:pt x="37011" y="3309"/>
                    </a:lnTo>
                    <a:lnTo>
                      <a:pt x="36850" y="3098"/>
                    </a:lnTo>
                    <a:lnTo>
                      <a:pt x="36676" y="2900"/>
                    </a:lnTo>
                    <a:lnTo>
                      <a:pt x="36491" y="2714"/>
                    </a:lnTo>
                    <a:lnTo>
                      <a:pt x="36317" y="2516"/>
                    </a:lnTo>
                    <a:lnTo>
                      <a:pt x="35251" y="2181"/>
                    </a:lnTo>
                    <a:lnTo>
                      <a:pt x="34174" y="1871"/>
                    </a:lnTo>
                    <a:lnTo>
                      <a:pt x="33096" y="1586"/>
                    </a:lnTo>
                    <a:lnTo>
                      <a:pt x="32005" y="1326"/>
                    </a:lnTo>
                    <a:lnTo>
                      <a:pt x="30915" y="1078"/>
                    </a:lnTo>
                    <a:lnTo>
                      <a:pt x="29812" y="868"/>
                    </a:lnTo>
                    <a:lnTo>
                      <a:pt x="28709" y="670"/>
                    </a:lnTo>
                    <a:lnTo>
                      <a:pt x="27594" y="508"/>
                    </a:lnTo>
                    <a:lnTo>
                      <a:pt x="26479" y="360"/>
                    </a:lnTo>
                    <a:lnTo>
                      <a:pt x="25351" y="236"/>
                    </a:lnTo>
                    <a:lnTo>
                      <a:pt x="24236" y="137"/>
                    </a:lnTo>
                    <a:lnTo>
                      <a:pt x="23109" y="75"/>
                    </a:lnTo>
                    <a:lnTo>
                      <a:pt x="21981" y="25"/>
                    </a:lnTo>
                    <a:lnTo>
                      <a:pt x="20854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82"/>
              <p:cNvSpPr/>
              <p:nvPr/>
            </p:nvSpPr>
            <p:spPr>
              <a:xfrm>
                <a:off x="6287425" y="1242516"/>
                <a:ext cx="749364" cy="645187"/>
              </a:xfrm>
              <a:custGeom>
                <a:rect b="b" l="l" r="r" t="t"/>
                <a:pathLst>
                  <a:path extrusionOk="0" fill="none" h="33146" w="38498">
                    <a:moveTo>
                      <a:pt x="38473" y="8525"/>
                    </a:moveTo>
                    <a:lnTo>
                      <a:pt x="38473" y="8525"/>
                    </a:lnTo>
                    <a:lnTo>
                      <a:pt x="38448" y="8885"/>
                    </a:lnTo>
                    <a:lnTo>
                      <a:pt x="38423" y="9256"/>
                    </a:lnTo>
                    <a:lnTo>
                      <a:pt x="38349" y="9987"/>
                    </a:lnTo>
                    <a:lnTo>
                      <a:pt x="38349" y="9987"/>
                    </a:lnTo>
                    <a:lnTo>
                      <a:pt x="38002" y="13333"/>
                    </a:lnTo>
                    <a:lnTo>
                      <a:pt x="37816" y="14993"/>
                    </a:lnTo>
                    <a:lnTo>
                      <a:pt x="37618" y="16666"/>
                    </a:lnTo>
                    <a:lnTo>
                      <a:pt x="37395" y="18326"/>
                    </a:lnTo>
                    <a:lnTo>
                      <a:pt x="37147" y="19986"/>
                    </a:lnTo>
                    <a:lnTo>
                      <a:pt x="37011" y="20817"/>
                    </a:lnTo>
                    <a:lnTo>
                      <a:pt x="36862" y="21634"/>
                    </a:lnTo>
                    <a:lnTo>
                      <a:pt x="36714" y="22465"/>
                    </a:lnTo>
                    <a:lnTo>
                      <a:pt x="36552" y="23282"/>
                    </a:lnTo>
                    <a:lnTo>
                      <a:pt x="36552" y="23282"/>
                    </a:lnTo>
                    <a:lnTo>
                      <a:pt x="36317" y="24447"/>
                    </a:lnTo>
                    <a:lnTo>
                      <a:pt x="36044" y="25612"/>
                    </a:lnTo>
                    <a:lnTo>
                      <a:pt x="36044" y="25612"/>
                    </a:lnTo>
                    <a:lnTo>
                      <a:pt x="35945" y="26058"/>
                    </a:lnTo>
                    <a:lnTo>
                      <a:pt x="35821" y="26504"/>
                    </a:lnTo>
                    <a:lnTo>
                      <a:pt x="35698" y="26938"/>
                    </a:lnTo>
                    <a:lnTo>
                      <a:pt x="35549" y="27371"/>
                    </a:lnTo>
                    <a:lnTo>
                      <a:pt x="35388" y="27805"/>
                    </a:lnTo>
                    <a:lnTo>
                      <a:pt x="35202" y="28226"/>
                    </a:lnTo>
                    <a:lnTo>
                      <a:pt x="35090" y="28424"/>
                    </a:lnTo>
                    <a:lnTo>
                      <a:pt x="34979" y="28623"/>
                    </a:lnTo>
                    <a:lnTo>
                      <a:pt x="34867" y="28821"/>
                    </a:lnTo>
                    <a:lnTo>
                      <a:pt x="34743" y="29007"/>
                    </a:lnTo>
                    <a:lnTo>
                      <a:pt x="34743" y="29007"/>
                    </a:lnTo>
                    <a:lnTo>
                      <a:pt x="34607" y="29193"/>
                    </a:lnTo>
                    <a:lnTo>
                      <a:pt x="34458" y="29379"/>
                    </a:lnTo>
                    <a:lnTo>
                      <a:pt x="34310" y="29552"/>
                    </a:lnTo>
                    <a:lnTo>
                      <a:pt x="34149" y="29713"/>
                    </a:lnTo>
                    <a:lnTo>
                      <a:pt x="33988" y="29874"/>
                    </a:lnTo>
                    <a:lnTo>
                      <a:pt x="33827" y="30035"/>
                    </a:lnTo>
                    <a:lnTo>
                      <a:pt x="33653" y="30184"/>
                    </a:lnTo>
                    <a:lnTo>
                      <a:pt x="33467" y="30320"/>
                    </a:lnTo>
                    <a:lnTo>
                      <a:pt x="33281" y="30457"/>
                    </a:lnTo>
                    <a:lnTo>
                      <a:pt x="33096" y="30593"/>
                    </a:lnTo>
                    <a:lnTo>
                      <a:pt x="32711" y="30828"/>
                    </a:lnTo>
                    <a:lnTo>
                      <a:pt x="32303" y="31051"/>
                    </a:lnTo>
                    <a:lnTo>
                      <a:pt x="31881" y="31250"/>
                    </a:lnTo>
                    <a:lnTo>
                      <a:pt x="31448" y="31435"/>
                    </a:lnTo>
                    <a:lnTo>
                      <a:pt x="31002" y="31609"/>
                    </a:lnTo>
                    <a:lnTo>
                      <a:pt x="30555" y="31758"/>
                    </a:lnTo>
                    <a:lnTo>
                      <a:pt x="30097" y="31894"/>
                    </a:lnTo>
                    <a:lnTo>
                      <a:pt x="29639" y="32018"/>
                    </a:lnTo>
                    <a:lnTo>
                      <a:pt x="29168" y="32129"/>
                    </a:lnTo>
                    <a:lnTo>
                      <a:pt x="28709" y="32228"/>
                    </a:lnTo>
                    <a:lnTo>
                      <a:pt x="28251" y="32315"/>
                    </a:lnTo>
                    <a:lnTo>
                      <a:pt x="28251" y="32315"/>
                    </a:lnTo>
                    <a:lnTo>
                      <a:pt x="27260" y="32489"/>
                    </a:lnTo>
                    <a:lnTo>
                      <a:pt x="26256" y="32650"/>
                    </a:lnTo>
                    <a:lnTo>
                      <a:pt x="25265" y="32786"/>
                    </a:lnTo>
                    <a:lnTo>
                      <a:pt x="24261" y="32898"/>
                    </a:lnTo>
                    <a:lnTo>
                      <a:pt x="23257" y="32984"/>
                    </a:lnTo>
                    <a:lnTo>
                      <a:pt x="22254" y="33059"/>
                    </a:lnTo>
                    <a:lnTo>
                      <a:pt x="21238" y="33108"/>
                    </a:lnTo>
                    <a:lnTo>
                      <a:pt x="20234" y="33145"/>
                    </a:lnTo>
                    <a:lnTo>
                      <a:pt x="19230" y="33145"/>
                    </a:lnTo>
                    <a:lnTo>
                      <a:pt x="18214" y="33133"/>
                    </a:lnTo>
                    <a:lnTo>
                      <a:pt x="17211" y="33096"/>
                    </a:lnTo>
                    <a:lnTo>
                      <a:pt x="16207" y="33034"/>
                    </a:lnTo>
                    <a:lnTo>
                      <a:pt x="15204" y="32959"/>
                    </a:lnTo>
                    <a:lnTo>
                      <a:pt x="14200" y="32860"/>
                    </a:lnTo>
                    <a:lnTo>
                      <a:pt x="13196" y="32736"/>
                    </a:lnTo>
                    <a:lnTo>
                      <a:pt x="12193" y="32588"/>
                    </a:lnTo>
                    <a:lnTo>
                      <a:pt x="12193" y="32588"/>
                    </a:lnTo>
                    <a:lnTo>
                      <a:pt x="11647" y="32501"/>
                    </a:lnTo>
                    <a:lnTo>
                      <a:pt x="11090" y="32402"/>
                    </a:lnTo>
                    <a:lnTo>
                      <a:pt x="10532" y="32278"/>
                    </a:lnTo>
                    <a:lnTo>
                      <a:pt x="9975" y="32154"/>
                    </a:lnTo>
                    <a:lnTo>
                      <a:pt x="9430" y="32005"/>
                    </a:lnTo>
                    <a:lnTo>
                      <a:pt x="8884" y="31844"/>
                    </a:lnTo>
                    <a:lnTo>
                      <a:pt x="8339" y="31671"/>
                    </a:lnTo>
                    <a:lnTo>
                      <a:pt x="7819" y="31460"/>
                    </a:lnTo>
                    <a:lnTo>
                      <a:pt x="7311" y="31237"/>
                    </a:lnTo>
                    <a:lnTo>
                      <a:pt x="6815" y="31002"/>
                    </a:lnTo>
                    <a:lnTo>
                      <a:pt x="6567" y="30865"/>
                    </a:lnTo>
                    <a:lnTo>
                      <a:pt x="6332" y="30729"/>
                    </a:lnTo>
                    <a:lnTo>
                      <a:pt x="6096" y="30580"/>
                    </a:lnTo>
                    <a:lnTo>
                      <a:pt x="5861" y="30432"/>
                    </a:lnTo>
                    <a:lnTo>
                      <a:pt x="5638" y="30271"/>
                    </a:lnTo>
                    <a:lnTo>
                      <a:pt x="5427" y="30097"/>
                    </a:lnTo>
                    <a:lnTo>
                      <a:pt x="5217" y="29924"/>
                    </a:lnTo>
                    <a:lnTo>
                      <a:pt x="5006" y="29750"/>
                    </a:lnTo>
                    <a:lnTo>
                      <a:pt x="4808" y="29552"/>
                    </a:lnTo>
                    <a:lnTo>
                      <a:pt x="4610" y="29366"/>
                    </a:lnTo>
                    <a:lnTo>
                      <a:pt x="4424" y="29156"/>
                    </a:lnTo>
                    <a:lnTo>
                      <a:pt x="4250" y="28945"/>
                    </a:lnTo>
                    <a:lnTo>
                      <a:pt x="4250" y="28945"/>
                    </a:lnTo>
                    <a:lnTo>
                      <a:pt x="4002" y="28623"/>
                    </a:lnTo>
                    <a:lnTo>
                      <a:pt x="3779" y="28288"/>
                    </a:lnTo>
                    <a:lnTo>
                      <a:pt x="3569" y="27941"/>
                    </a:lnTo>
                    <a:lnTo>
                      <a:pt x="3371" y="27594"/>
                    </a:lnTo>
                    <a:lnTo>
                      <a:pt x="3371" y="27594"/>
                    </a:lnTo>
                    <a:lnTo>
                      <a:pt x="3247" y="27334"/>
                    </a:lnTo>
                    <a:lnTo>
                      <a:pt x="3135" y="27074"/>
                    </a:lnTo>
                    <a:lnTo>
                      <a:pt x="2912" y="26541"/>
                    </a:lnTo>
                    <a:lnTo>
                      <a:pt x="2714" y="25996"/>
                    </a:lnTo>
                    <a:lnTo>
                      <a:pt x="2540" y="25438"/>
                    </a:lnTo>
                    <a:lnTo>
                      <a:pt x="2392" y="24881"/>
                    </a:lnTo>
                    <a:lnTo>
                      <a:pt x="2255" y="24311"/>
                    </a:lnTo>
                    <a:lnTo>
                      <a:pt x="2119" y="23741"/>
                    </a:lnTo>
                    <a:lnTo>
                      <a:pt x="2008" y="23183"/>
                    </a:lnTo>
                    <a:lnTo>
                      <a:pt x="2008" y="23183"/>
                    </a:lnTo>
                    <a:lnTo>
                      <a:pt x="1723" y="21796"/>
                    </a:lnTo>
                    <a:lnTo>
                      <a:pt x="1475" y="20420"/>
                    </a:lnTo>
                    <a:lnTo>
                      <a:pt x="1239" y="19032"/>
                    </a:lnTo>
                    <a:lnTo>
                      <a:pt x="1016" y="17657"/>
                    </a:lnTo>
                    <a:lnTo>
                      <a:pt x="806" y="16269"/>
                    </a:lnTo>
                    <a:lnTo>
                      <a:pt x="620" y="14869"/>
                    </a:lnTo>
                    <a:lnTo>
                      <a:pt x="459" y="13481"/>
                    </a:lnTo>
                    <a:lnTo>
                      <a:pt x="310" y="12094"/>
                    </a:lnTo>
                    <a:lnTo>
                      <a:pt x="310" y="12094"/>
                    </a:lnTo>
                    <a:lnTo>
                      <a:pt x="174" y="10755"/>
                    </a:lnTo>
                    <a:lnTo>
                      <a:pt x="174" y="10755"/>
                    </a:lnTo>
                    <a:lnTo>
                      <a:pt x="62" y="9504"/>
                    </a:lnTo>
                    <a:lnTo>
                      <a:pt x="25" y="8897"/>
                    </a:lnTo>
                    <a:lnTo>
                      <a:pt x="0" y="8290"/>
                    </a:lnTo>
                    <a:lnTo>
                      <a:pt x="0" y="7707"/>
                    </a:lnTo>
                    <a:lnTo>
                      <a:pt x="0" y="7410"/>
                    </a:lnTo>
                    <a:lnTo>
                      <a:pt x="13" y="7125"/>
                    </a:lnTo>
                    <a:lnTo>
                      <a:pt x="37" y="6840"/>
                    </a:lnTo>
                    <a:lnTo>
                      <a:pt x="75" y="6555"/>
                    </a:lnTo>
                    <a:lnTo>
                      <a:pt x="112" y="6282"/>
                    </a:lnTo>
                    <a:lnTo>
                      <a:pt x="161" y="6010"/>
                    </a:lnTo>
                    <a:lnTo>
                      <a:pt x="223" y="5737"/>
                    </a:lnTo>
                    <a:lnTo>
                      <a:pt x="298" y="5465"/>
                    </a:lnTo>
                    <a:lnTo>
                      <a:pt x="372" y="5204"/>
                    </a:lnTo>
                    <a:lnTo>
                      <a:pt x="471" y="4944"/>
                    </a:lnTo>
                    <a:lnTo>
                      <a:pt x="583" y="4696"/>
                    </a:lnTo>
                    <a:lnTo>
                      <a:pt x="707" y="4449"/>
                    </a:lnTo>
                    <a:lnTo>
                      <a:pt x="843" y="4201"/>
                    </a:lnTo>
                    <a:lnTo>
                      <a:pt x="992" y="3965"/>
                    </a:lnTo>
                    <a:lnTo>
                      <a:pt x="1153" y="3730"/>
                    </a:lnTo>
                    <a:lnTo>
                      <a:pt x="1338" y="3495"/>
                    </a:lnTo>
                    <a:lnTo>
                      <a:pt x="1537" y="3272"/>
                    </a:lnTo>
                    <a:lnTo>
                      <a:pt x="1760" y="3049"/>
                    </a:lnTo>
                    <a:lnTo>
                      <a:pt x="1995" y="2838"/>
                    </a:lnTo>
                    <a:lnTo>
                      <a:pt x="2255" y="2627"/>
                    </a:lnTo>
                    <a:lnTo>
                      <a:pt x="2528" y="2429"/>
                    </a:lnTo>
                    <a:lnTo>
                      <a:pt x="2825" y="2231"/>
                    </a:lnTo>
                    <a:lnTo>
                      <a:pt x="2825" y="2231"/>
                    </a:lnTo>
                    <a:lnTo>
                      <a:pt x="2974" y="2144"/>
                    </a:lnTo>
                    <a:lnTo>
                      <a:pt x="3123" y="2057"/>
                    </a:lnTo>
                    <a:lnTo>
                      <a:pt x="3123" y="2057"/>
                    </a:lnTo>
                    <a:lnTo>
                      <a:pt x="3755" y="1884"/>
                    </a:lnTo>
                    <a:lnTo>
                      <a:pt x="4411" y="1710"/>
                    </a:lnTo>
                    <a:lnTo>
                      <a:pt x="5118" y="1549"/>
                    </a:lnTo>
                    <a:lnTo>
                      <a:pt x="5873" y="1388"/>
                    </a:lnTo>
                    <a:lnTo>
                      <a:pt x="6654" y="1227"/>
                    </a:lnTo>
                    <a:lnTo>
                      <a:pt x="7497" y="1078"/>
                    </a:lnTo>
                    <a:lnTo>
                      <a:pt x="8376" y="930"/>
                    </a:lnTo>
                    <a:lnTo>
                      <a:pt x="9318" y="793"/>
                    </a:lnTo>
                    <a:lnTo>
                      <a:pt x="10297" y="670"/>
                    </a:lnTo>
                    <a:lnTo>
                      <a:pt x="11325" y="546"/>
                    </a:lnTo>
                    <a:lnTo>
                      <a:pt x="12403" y="434"/>
                    </a:lnTo>
                    <a:lnTo>
                      <a:pt x="13531" y="323"/>
                    </a:lnTo>
                    <a:lnTo>
                      <a:pt x="14720" y="236"/>
                    </a:lnTo>
                    <a:lnTo>
                      <a:pt x="15959" y="149"/>
                    </a:lnTo>
                    <a:lnTo>
                      <a:pt x="17248" y="87"/>
                    </a:lnTo>
                    <a:lnTo>
                      <a:pt x="18611" y="25"/>
                    </a:lnTo>
                    <a:lnTo>
                      <a:pt x="18611" y="25"/>
                    </a:lnTo>
                    <a:lnTo>
                      <a:pt x="19726" y="0"/>
                    </a:lnTo>
                    <a:lnTo>
                      <a:pt x="20854" y="0"/>
                    </a:lnTo>
                    <a:lnTo>
                      <a:pt x="21981" y="25"/>
                    </a:lnTo>
                    <a:lnTo>
                      <a:pt x="23109" y="75"/>
                    </a:lnTo>
                    <a:lnTo>
                      <a:pt x="24236" y="137"/>
                    </a:lnTo>
                    <a:lnTo>
                      <a:pt x="25351" y="236"/>
                    </a:lnTo>
                    <a:lnTo>
                      <a:pt x="26479" y="360"/>
                    </a:lnTo>
                    <a:lnTo>
                      <a:pt x="27594" y="508"/>
                    </a:lnTo>
                    <a:lnTo>
                      <a:pt x="28709" y="670"/>
                    </a:lnTo>
                    <a:lnTo>
                      <a:pt x="29812" y="868"/>
                    </a:lnTo>
                    <a:lnTo>
                      <a:pt x="30915" y="1078"/>
                    </a:lnTo>
                    <a:lnTo>
                      <a:pt x="32005" y="1326"/>
                    </a:lnTo>
                    <a:lnTo>
                      <a:pt x="33096" y="1586"/>
                    </a:lnTo>
                    <a:lnTo>
                      <a:pt x="34174" y="1871"/>
                    </a:lnTo>
                    <a:lnTo>
                      <a:pt x="35251" y="2181"/>
                    </a:lnTo>
                    <a:lnTo>
                      <a:pt x="36317" y="2516"/>
                    </a:lnTo>
                    <a:lnTo>
                      <a:pt x="36317" y="2516"/>
                    </a:lnTo>
                    <a:lnTo>
                      <a:pt x="36491" y="2714"/>
                    </a:lnTo>
                    <a:lnTo>
                      <a:pt x="36676" y="2900"/>
                    </a:lnTo>
                    <a:lnTo>
                      <a:pt x="36850" y="3098"/>
                    </a:lnTo>
                    <a:lnTo>
                      <a:pt x="37011" y="3309"/>
                    </a:lnTo>
                    <a:lnTo>
                      <a:pt x="37160" y="3507"/>
                    </a:lnTo>
                    <a:lnTo>
                      <a:pt x="37321" y="3730"/>
                    </a:lnTo>
                    <a:lnTo>
                      <a:pt x="37457" y="3941"/>
                    </a:lnTo>
                    <a:lnTo>
                      <a:pt x="37593" y="4164"/>
                    </a:lnTo>
                    <a:lnTo>
                      <a:pt x="37717" y="4387"/>
                    </a:lnTo>
                    <a:lnTo>
                      <a:pt x="37841" y="4622"/>
                    </a:lnTo>
                    <a:lnTo>
                      <a:pt x="37940" y="4858"/>
                    </a:lnTo>
                    <a:lnTo>
                      <a:pt x="38039" y="5093"/>
                    </a:lnTo>
                    <a:lnTo>
                      <a:pt x="38138" y="5341"/>
                    </a:lnTo>
                    <a:lnTo>
                      <a:pt x="38213" y="5576"/>
                    </a:lnTo>
                    <a:lnTo>
                      <a:pt x="38287" y="5836"/>
                    </a:lnTo>
                    <a:lnTo>
                      <a:pt x="38349" y="6084"/>
                    </a:lnTo>
                    <a:lnTo>
                      <a:pt x="38349" y="6084"/>
                    </a:lnTo>
                    <a:lnTo>
                      <a:pt x="38399" y="6382"/>
                    </a:lnTo>
                    <a:lnTo>
                      <a:pt x="38448" y="6691"/>
                    </a:lnTo>
                    <a:lnTo>
                      <a:pt x="38473" y="6989"/>
                    </a:lnTo>
                    <a:lnTo>
                      <a:pt x="38485" y="7299"/>
                    </a:lnTo>
                    <a:lnTo>
                      <a:pt x="38498" y="7608"/>
                    </a:lnTo>
                    <a:lnTo>
                      <a:pt x="38498" y="7906"/>
                    </a:lnTo>
                    <a:lnTo>
                      <a:pt x="38473" y="85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82"/>
              <p:cNvSpPr/>
              <p:nvPr/>
            </p:nvSpPr>
            <p:spPr>
              <a:xfrm>
                <a:off x="6218925" y="1525196"/>
                <a:ext cx="102522" cy="128333"/>
              </a:xfrm>
              <a:custGeom>
                <a:rect b="b" l="l" r="r" t="t"/>
                <a:pathLst>
                  <a:path extrusionOk="0" h="6593" w="5267">
                    <a:moveTo>
                      <a:pt x="1896" y="0"/>
                    </a:moveTo>
                    <a:lnTo>
                      <a:pt x="1760" y="13"/>
                    </a:lnTo>
                    <a:lnTo>
                      <a:pt x="1624" y="25"/>
                    </a:lnTo>
                    <a:lnTo>
                      <a:pt x="1475" y="50"/>
                    </a:lnTo>
                    <a:lnTo>
                      <a:pt x="1339" y="75"/>
                    </a:lnTo>
                    <a:lnTo>
                      <a:pt x="1215" y="112"/>
                    </a:lnTo>
                    <a:lnTo>
                      <a:pt x="1078" y="161"/>
                    </a:lnTo>
                    <a:lnTo>
                      <a:pt x="954" y="211"/>
                    </a:lnTo>
                    <a:lnTo>
                      <a:pt x="831" y="273"/>
                    </a:lnTo>
                    <a:lnTo>
                      <a:pt x="719" y="347"/>
                    </a:lnTo>
                    <a:lnTo>
                      <a:pt x="608" y="422"/>
                    </a:lnTo>
                    <a:lnTo>
                      <a:pt x="496" y="508"/>
                    </a:lnTo>
                    <a:lnTo>
                      <a:pt x="409" y="595"/>
                    </a:lnTo>
                    <a:lnTo>
                      <a:pt x="323" y="706"/>
                    </a:lnTo>
                    <a:lnTo>
                      <a:pt x="236" y="806"/>
                    </a:lnTo>
                    <a:lnTo>
                      <a:pt x="174" y="930"/>
                    </a:lnTo>
                    <a:lnTo>
                      <a:pt x="124" y="1053"/>
                    </a:lnTo>
                    <a:lnTo>
                      <a:pt x="75" y="1165"/>
                    </a:lnTo>
                    <a:lnTo>
                      <a:pt x="50" y="1276"/>
                    </a:lnTo>
                    <a:lnTo>
                      <a:pt x="13" y="1499"/>
                    </a:lnTo>
                    <a:lnTo>
                      <a:pt x="0" y="1735"/>
                    </a:lnTo>
                    <a:lnTo>
                      <a:pt x="0" y="1970"/>
                    </a:lnTo>
                    <a:lnTo>
                      <a:pt x="13" y="2193"/>
                    </a:lnTo>
                    <a:lnTo>
                      <a:pt x="38" y="2429"/>
                    </a:lnTo>
                    <a:lnTo>
                      <a:pt x="62" y="2664"/>
                    </a:lnTo>
                    <a:lnTo>
                      <a:pt x="100" y="2887"/>
                    </a:lnTo>
                    <a:lnTo>
                      <a:pt x="137" y="3123"/>
                    </a:lnTo>
                    <a:lnTo>
                      <a:pt x="199" y="3346"/>
                    </a:lnTo>
                    <a:lnTo>
                      <a:pt x="261" y="3569"/>
                    </a:lnTo>
                    <a:lnTo>
                      <a:pt x="335" y="3792"/>
                    </a:lnTo>
                    <a:lnTo>
                      <a:pt x="409" y="4015"/>
                    </a:lnTo>
                    <a:lnTo>
                      <a:pt x="508" y="4225"/>
                    </a:lnTo>
                    <a:lnTo>
                      <a:pt x="608" y="4436"/>
                    </a:lnTo>
                    <a:lnTo>
                      <a:pt x="719" y="4634"/>
                    </a:lnTo>
                    <a:lnTo>
                      <a:pt x="831" y="4833"/>
                    </a:lnTo>
                    <a:lnTo>
                      <a:pt x="967" y="5018"/>
                    </a:lnTo>
                    <a:lnTo>
                      <a:pt x="1103" y="5204"/>
                    </a:lnTo>
                    <a:lnTo>
                      <a:pt x="1252" y="5378"/>
                    </a:lnTo>
                    <a:lnTo>
                      <a:pt x="1425" y="5551"/>
                    </a:lnTo>
                    <a:lnTo>
                      <a:pt x="1586" y="5712"/>
                    </a:lnTo>
                    <a:lnTo>
                      <a:pt x="1772" y="5849"/>
                    </a:lnTo>
                    <a:lnTo>
                      <a:pt x="1970" y="5985"/>
                    </a:lnTo>
                    <a:lnTo>
                      <a:pt x="2169" y="6109"/>
                    </a:lnTo>
                    <a:lnTo>
                      <a:pt x="2367" y="6220"/>
                    </a:lnTo>
                    <a:lnTo>
                      <a:pt x="2578" y="6319"/>
                    </a:lnTo>
                    <a:lnTo>
                      <a:pt x="2801" y="6406"/>
                    </a:lnTo>
                    <a:lnTo>
                      <a:pt x="3024" y="6468"/>
                    </a:lnTo>
                    <a:lnTo>
                      <a:pt x="3247" y="6518"/>
                    </a:lnTo>
                    <a:lnTo>
                      <a:pt x="3470" y="6555"/>
                    </a:lnTo>
                    <a:lnTo>
                      <a:pt x="3705" y="6580"/>
                    </a:lnTo>
                    <a:lnTo>
                      <a:pt x="3928" y="6592"/>
                    </a:lnTo>
                    <a:lnTo>
                      <a:pt x="4164" y="6580"/>
                    </a:lnTo>
                    <a:lnTo>
                      <a:pt x="4387" y="6542"/>
                    </a:lnTo>
                    <a:lnTo>
                      <a:pt x="4622" y="6493"/>
                    </a:lnTo>
                    <a:lnTo>
                      <a:pt x="4758" y="6443"/>
                    </a:lnTo>
                    <a:lnTo>
                      <a:pt x="4907" y="6394"/>
                    </a:lnTo>
                    <a:lnTo>
                      <a:pt x="4969" y="6357"/>
                    </a:lnTo>
                    <a:lnTo>
                      <a:pt x="5031" y="6307"/>
                    </a:lnTo>
                    <a:lnTo>
                      <a:pt x="5081" y="6257"/>
                    </a:lnTo>
                    <a:lnTo>
                      <a:pt x="5130" y="6208"/>
                    </a:lnTo>
                    <a:lnTo>
                      <a:pt x="5180" y="6121"/>
                    </a:lnTo>
                    <a:lnTo>
                      <a:pt x="5217" y="6047"/>
                    </a:lnTo>
                    <a:lnTo>
                      <a:pt x="5242" y="5960"/>
                    </a:lnTo>
                    <a:lnTo>
                      <a:pt x="5254" y="5873"/>
                    </a:lnTo>
                    <a:lnTo>
                      <a:pt x="5266" y="5688"/>
                    </a:lnTo>
                    <a:lnTo>
                      <a:pt x="5266" y="5502"/>
                    </a:lnTo>
                    <a:lnTo>
                      <a:pt x="5229" y="5018"/>
                    </a:lnTo>
                    <a:lnTo>
                      <a:pt x="5180" y="4548"/>
                    </a:lnTo>
                    <a:lnTo>
                      <a:pt x="5118" y="4064"/>
                    </a:lnTo>
                    <a:lnTo>
                      <a:pt x="5031" y="3594"/>
                    </a:lnTo>
                    <a:lnTo>
                      <a:pt x="4944" y="3123"/>
                    </a:lnTo>
                    <a:lnTo>
                      <a:pt x="4820" y="2652"/>
                    </a:lnTo>
                    <a:lnTo>
                      <a:pt x="4696" y="2193"/>
                    </a:lnTo>
                    <a:lnTo>
                      <a:pt x="4548" y="1735"/>
                    </a:lnTo>
                    <a:lnTo>
                      <a:pt x="4424" y="1363"/>
                    </a:lnTo>
                    <a:lnTo>
                      <a:pt x="4362" y="1190"/>
                    </a:lnTo>
                    <a:lnTo>
                      <a:pt x="4288" y="1016"/>
                    </a:lnTo>
                    <a:lnTo>
                      <a:pt x="4201" y="868"/>
                    </a:lnTo>
                    <a:lnTo>
                      <a:pt x="4102" y="731"/>
                    </a:lnTo>
                    <a:lnTo>
                      <a:pt x="4040" y="657"/>
                    </a:lnTo>
                    <a:lnTo>
                      <a:pt x="3965" y="595"/>
                    </a:lnTo>
                    <a:lnTo>
                      <a:pt x="3891" y="545"/>
                    </a:lnTo>
                    <a:lnTo>
                      <a:pt x="3804" y="496"/>
                    </a:lnTo>
                    <a:lnTo>
                      <a:pt x="3594" y="384"/>
                    </a:lnTo>
                    <a:lnTo>
                      <a:pt x="3371" y="285"/>
                    </a:lnTo>
                    <a:lnTo>
                      <a:pt x="3123" y="211"/>
                    </a:lnTo>
                    <a:lnTo>
                      <a:pt x="2875" y="137"/>
                    </a:lnTo>
                    <a:lnTo>
                      <a:pt x="2627" y="75"/>
                    </a:lnTo>
                    <a:lnTo>
                      <a:pt x="2379" y="37"/>
                    </a:lnTo>
                    <a:lnTo>
                      <a:pt x="2132" y="13"/>
                    </a:lnTo>
                    <a:lnTo>
                      <a:pt x="1896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82"/>
              <p:cNvSpPr/>
              <p:nvPr/>
            </p:nvSpPr>
            <p:spPr>
              <a:xfrm>
                <a:off x="6994822" y="1525196"/>
                <a:ext cx="102522" cy="128333"/>
              </a:xfrm>
              <a:custGeom>
                <a:rect b="b" l="l" r="r" t="t"/>
                <a:pathLst>
                  <a:path extrusionOk="0" h="6593" w="5267">
                    <a:moveTo>
                      <a:pt x="3371" y="0"/>
                    </a:moveTo>
                    <a:lnTo>
                      <a:pt x="3136" y="13"/>
                    </a:lnTo>
                    <a:lnTo>
                      <a:pt x="2888" y="37"/>
                    </a:lnTo>
                    <a:lnTo>
                      <a:pt x="2640" y="75"/>
                    </a:lnTo>
                    <a:lnTo>
                      <a:pt x="2392" y="137"/>
                    </a:lnTo>
                    <a:lnTo>
                      <a:pt x="2144" y="211"/>
                    </a:lnTo>
                    <a:lnTo>
                      <a:pt x="1897" y="285"/>
                    </a:lnTo>
                    <a:lnTo>
                      <a:pt x="1674" y="384"/>
                    </a:lnTo>
                    <a:lnTo>
                      <a:pt x="1463" y="496"/>
                    </a:lnTo>
                    <a:lnTo>
                      <a:pt x="1376" y="545"/>
                    </a:lnTo>
                    <a:lnTo>
                      <a:pt x="1302" y="595"/>
                    </a:lnTo>
                    <a:lnTo>
                      <a:pt x="1228" y="657"/>
                    </a:lnTo>
                    <a:lnTo>
                      <a:pt x="1166" y="731"/>
                    </a:lnTo>
                    <a:lnTo>
                      <a:pt x="1066" y="868"/>
                    </a:lnTo>
                    <a:lnTo>
                      <a:pt x="980" y="1016"/>
                    </a:lnTo>
                    <a:lnTo>
                      <a:pt x="905" y="1190"/>
                    </a:lnTo>
                    <a:lnTo>
                      <a:pt x="843" y="1363"/>
                    </a:lnTo>
                    <a:lnTo>
                      <a:pt x="720" y="1735"/>
                    </a:lnTo>
                    <a:lnTo>
                      <a:pt x="571" y="2193"/>
                    </a:lnTo>
                    <a:lnTo>
                      <a:pt x="447" y="2652"/>
                    </a:lnTo>
                    <a:lnTo>
                      <a:pt x="335" y="3123"/>
                    </a:lnTo>
                    <a:lnTo>
                      <a:pt x="236" y="3594"/>
                    </a:lnTo>
                    <a:lnTo>
                      <a:pt x="150" y="4064"/>
                    </a:lnTo>
                    <a:lnTo>
                      <a:pt x="88" y="4548"/>
                    </a:lnTo>
                    <a:lnTo>
                      <a:pt x="38" y="5018"/>
                    </a:lnTo>
                    <a:lnTo>
                      <a:pt x="1" y="5502"/>
                    </a:lnTo>
                    <a:lnTo>
                      <a:pt x="1" y="5688"/>
                    </a:lnTo>
                    <a:lnTo>
                      <a:pt x="13" y="5873"/>
                    </a:lnTo>
                    <a:lnTo>
                      <a:pt x="26" y="5960"/>
                    </a:lnTo>
                    <a:lnTo>
                      <a:pt x="50" y="6047"/>
                    </a:lnTo>
                    <a:lnTo>
                      <a:pt x="88" y="6121"/>
                    </a:lnTo>
                    <a:lnTo>
                      <a:pt x="137" y="6208"/>
                    </a:lnTo>
                    <a:lnTo>
                      <a:pt x="187" y="6257"/>
                    </a:lnTo>
                    <a:lnTo>
                      <a:pt x="236" y="6307"/>
                    </a:lnTo>
                    <a:lnTo>
                      <a:pt x="298" y="6357"/>
                    </a:lnTo>
                    <a:lnTo>
                      <a:pt x="373" y="6394"/>
                    </a:lnTo>
                    <a:lnTo>
                      <a:pt x="509" y="6443"/>
                    </a:lnTo>
                    <a:lnTo>
                      <a:pt x="658" y="6493"/>
                    </a:lnTo>
                    <a:lnTo>
                      <a:pt x="881" y="6542"/>
                    </a:lnTo>
                    <a:lnTo>
                      <a:pt x="1104" y="6580"/>
                    </a:lnTo>
                    <a:lnTo>
                      <a:pt x="1339" y="6592"/>
                    </a:lnTo>
                    <a:lnTo>
                      <a:pt x="1562" y="6580"/>
                    </a:lnTo>
                    <a:lnTo>
                      <a:pt x="1797" y="6555"/>
                    </a:lnTo>
                    <a:lnTo>
                      <a:pt x="2021" y="6518"/>
                    </a:lnTo>
                    <a:lnTo>
                      <a:pt x="2244" y="6468"/>
                    </a:lnTo>
                    <a:lnTo>
                      <a:pt x="2467" y="6406"/>
                    </a:lnTo>
                    <a:lnTo>
                      <a:pt x="2690" y="6319"/>
                    </a:lnTo>
                    <a:lnTo>
                      <a:pt x="2900" y="6220"/>
                    </a:lnTo>
                    <a:lnTo>
                      <a:pt x="3098" y="6109"/>
                    </a:lnTo>
                    <a:lnTo>
                      <a:pt x="3297" y="5985"/>
                    </a:lnTo>
                    <a:lnTo>
                      <a:pt x="3495" y="5849"/>
                    </a:lnTo>
                    <a:lnTo>
                      <a:pt x="3681" y="5712"/>
                    </a:lnTo>
                    <a:lnTo>
                      <a:pt x="3854" y="5551"/>
                    </a:lnTo>
                    <a:lnTo>
                      <a:pt x="4015" y="5378"/>
                    </a:lnTo>
                    <a:lnTo>
                      <a:pt x="4164" y="5204"/>
                    </a:lnTo>
                    <a:lnTo>
                      <a:pt x="4300" y="5018"/>
                    </a:lnTo>
                    <a:lnTo>
                      <a:pt x="4437" y="4833"/>
                    </a:lnTo>
                    <a:lnTo>
                      <a:pt x="4561" y="4634"/>
                    </a:lnTo>
                    <a:lnTo>
                      <a:pt x="4660" y="4436"/>
                    </a:lnTo>
                    <a:lnTo>
                      <a:pt x="4771" y="4225"/>
                    </a:lnTo>
                    <a:lnTo>
                      <a:pt x="4858" y="4015"/>
                    </a:lnTo>
                    <a:lnTo>
                      <a:pt x="4945" y="3792"/>
                    </a:lnTo>
                    <a:lnTo>
                      <a:pt x="5007" y="3569"/>
                    </a:lnTo>
                    <a:lnTo>
                      <a:pt x="5069" y="3346"/>
                    </a:lnTo>
                    <a:lnTo>
                      <a:pt x="5131" y="3123"/>
                    </a:lnTo>
                    <a:lnTo>
                      <a:pt x="5168" y="2887"/>
                    </a:lnTo>
                    <a:lnTo>
                      <a:pt x="5205" y="2664"/>
                    </a:lnTo>
                    <a:lnTo>
                      <a:pt x="5242" y="2429"/>
                    </a:lnTo>
                    <a:lnTo>
                      <a:pt x="5254" y="2193"/>
                    </a:lnTo>
                    <a:lnTo>
                      <a:pt x="5267" y="1970"/>
                    </a:lnTo>
                    <a:lnTo>
                      <a:pt x="5267" y="1735"/>
                    </a:lnTo>
                    <a:lnTo>
                      <a:pt x="5254" y="1499"/>
                    </a:lnTo>
                    <a:lnTo>
                      <a:pt x="5217" y="1276"/>
                    </a:lnTo>
                    <a:lnTo>
                      <a:pt x="5193" y="1165"/>
                    </a:lnTo>
                    <a:lnTo>
                      <a:pt x="5155" y="1053"/>
                    </a:lnTo>
                    <a:lnTo>
                      <a:pt x="5093" y="930"/>
                    </a:lnTo>
                    <a:lnTo>
                      <a:pt x="5031" y="806"/>
                    </a:lnTo>
                    <a:lnTo>
                      <a:pt x="4945" y="706"/>
                    </a:lnTo>
                    <a:lnTo>
                      <a:pt x="4858" y="595"/>
                    </a:lnTo>
                    <a:lnTo>
                      <a:pt x="4771" y="508"/>
                    </a:lnTo>
                    <a:lnTo>
                      <a:pt x="4660" y="422"/>
                    </a:lnTo>
                    <a:lnTo>
                      <a:pt x="4548" y="347"/>
                    </a:lnTo>
                    <a:lnTo>
                      <a:pt x="4437" y="273"/>
                    </a:lnTo>
                    <a:lnTo>
                      <a:pt x="4313" y="211"/>
                    </a:lnTo>
                    <a:lnTo>
                      <a:pt x="4189" y="161"/>
                    </a:lnTo>
                    <a:lnTo>
                      <a:pt x="4053" y="112"/>
                    </a:lnTo>
                    <a:lnTo>
                      <a:pt x="3929" y="75"/>
                    </a:lnTo>
                    <a:lnTo>
                      <a:pt x="3792" y="50"/>
                    </a:lnTo>
                    <a:lnTo>
                      <a:pt x="3656" y="25"/>
                    </a:lnTo>
                    <a:lnTo>
                      <a:pt x="3520" y="13"/>
                    </a:lnTo>
                    <a:lnTo>
                      <a:pt x="3371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82"/>
              <p:cNvSpPr/>
              <p:nvPr/>
            </p:nvSpPr>
            <p:spPr>
              <a:xfrm>
                <a:off x="6261613" y="1926772"/>
                <a:ext cx="388560" cy="763125"/>
              </a:xfrm>
              <a:custGeom>
                <a:rect b="b" l="l" r="r" t="t"/>
                <a:pathLst>
                  <a:path extrusionOk="0" h="39205" w="19962">
                    <a:moveTo>
                      <a:pt x="19962" y="1"/>
                    </a:moveTo>
                    <a:lnTo>
                      <a:pt x="19528" y="75"/>
                    </a:lnTo>
                    <a:lnTo>
                      <a:pt x="19094" y="149"/>
                    </a:lnTo>
                    <a:lnTo>
                      <a:pt x="18673" y="248"/>
                    </a:lnTo>
                    <a:lnTo>
                      <a:pt x="18252" y="348"/>
                    </a:lnTo>
                    <a:lnTo>
                      <a:pt x="17905" y="434"/>
                    </a:lnTo>
                    <a:lnTo>
                      <a:pt x="17273" y="595"/>
                    </a:lnTo>
                    <a:lnTo>
                      <a:pt x="16653" y="769"/>
                    </a:lnTo>
                    <a:lnTo>
                      <a:pt x="16455" y="831"/>
                    </a:lnTo>
                    <a:lnTo>
                      <a:pt x="16443" y="831"/>
                    </a:lnTo>
                    <a:lnTo>
                      <a:pt x="16344" y="856"/>
                    </a:lnTo>
                    <a:lnTo>
                      <a:pt x="14237" y="1450"/>
                    </a:lnTo>
                    <a:lnTo>
                      <a:pt x="13333" y="1698"/>
                    </a:lnTo>
                    <a:lnTo>
                      <a:pt x="12428" y="1946"/>
                    </a:lnTo>
                    <a:lnTo>
                      <a:pt x="12391" y="1958"/>
                    </a:lnTo>
                    <a:lnTo>
                      <a:pt x="12354" y="1971"/>
                    </a:lnTo>
                    <a:lnTo>
                      <a:pt x="11437" y="2231"/>
                    </a:lnTo>
                    <a:lnTo>
                      <a:pt x="10532" y="2491"/>
                    </a:lnTo>
                    <a:lnTo>
                      <a:pt x="10471" y="2516"/>
                    </a:lnTo>
                    <a:lnTo>
                      <a:pt x="10024" y="2652"/>
                    </a:lnTo>
                    <a:lnTo>
                      <a:pt x="9578" y="2801"/>
                    </a:lnTo>
                    <a:lnTo>
                      <a:pt x="9145" y="2962"/>
                    </a:lnTo>
                    <a:lnTo>
                      <a:pt x="8723" y="3135"/>
                    </a:lnTo>
                    <a:lnTo>
                      <a:pt x="8290" y="3321"/>
                    </a:lnTo>
                    <a:lnTo>
                      <a:pt x="7881" y="3520"/>
                    </a:lnTo>
                    <a:lnTo>
                      <a:pt x="7472" y="3743"/>
                    </a:lnTo>
                    <a:lnTo>
                      <a:pt x="7076" y="3978"/>
                    </a:lnTo>
                    <a:lnTo>
                      <a:pt x="6753" y="4201"/>
                    </a:lnTo>
                    <a:lnTo>
                      <a:pt x="6444" y="4424"/>
                    </a:lnTo>
                    <a:lnTo>
                      <a:pt x="6134" y="4672"/>
                    </a:lnTo>
                    <a:lnTo>
                      <a:pt x="5836" y="4920"/>
                    </a:lnTo>
                    <a:lnTo>
                      <a:pt x="5564" y="5167"/>
                    </a:lnTo>
                    <a:lnTo>
                      <a:pt x="5291" y="5440"/>
                    </a:lnTo>
                    <a:lnTo>
                      <a:pt x="5031" y="5713"/>
                    </a:lnTo>
                    <a:lnTo>
                      <a:pt x="4783" y="5998"/>
                    </a:lnTo>
                    <a:lnTo>
                      <a:pt x="4535" y="6295"/>
                    </a:lnTo>
                    <a:lnTo>
                      <a:pt x="4300" y="6592"/>
                    </a:lnTo>
                    <a:lnTo>
                      <a:pt x="4077" y="6902"/>
                    </a:lnTo>
                    <a:lnTo>
                      <a:pt x="3854" y="7212"/>
                    </a:lnTo>
                    <a:lnTo>
                      <a:pt x="3643" y="7534"/>
                    </a:lnTo>
                    <a:lnTo>
                      <a:pt x="3445" y="7856"/>
                    </a:lnTo>
                    <a:lnTo>
                      <a:pt x="3259" y="8191"/>
                    </a:lnTo>
                    <a:lnTo>
                      <a:pt x="3073" y="8525"/>
                    </a:lnTo>
                    <a:lnTo>
                      <a:pt x="2900" y="8872"/>
                    </a:lnTo>
                    <a:lnTo>
                      <a:pt x="2726" y="9219"/>
                    </a:lnTo>
                    <a:lnTo>
                      <a:pt x="2578" y="9566"/>
                    </a:lnTo>
                    <a:lnTo>
                      <a:pt x="2417" y="9913"/>
                    </a:lnTo>
                    <a:lnTo>
                      <a:pt x="2144" y="10619"/>
                    </a:lnTo>
                    <a:lnTo>
                      <a:pt x="1896" y="11313"/>
                    </a:lnTo>
                    <a:lnTo>
                      <a:pt x="1673" y="12032"/>
                    </a:lnTo>
                    <a:lnTo>
                      <a:pt x="1463" y="12751"/>
                    </a:lnTo>
                    <a:lnTo>
                      <a:pt x="1314" y="13308"/>
                    </a:lnTo>
                    <a:lnTo>
                      <a:pt x="1178" y="13878"/>
                    </a:lnTo>
                    <a:lnTo>
                      <a:pt x="1041" y="14448"/>
                    </a:lnTo>
                    <a:lnTo>
                      <a:pt x="917" y="15018"/>
                    </a:lnTo>
                    <a:lnTo>
                      <a:pt x="694" y="16170"/>
                    </a:lnTo>
                    <a:lnTo>
                      <a:pt x="471" y="17323"/>
                    </a:lnTo>
                    <a:lnTo>
                      <a:pt x="385" y="17818"/>
                    </a:lnTo>
                    <a:lnTo>
                      <a:pt x="310" y="18376"/>
                    </a:lnTo>
                    <a:lnTo>
                      <a:pt x="248" y="18995"/>
                    </a:lnTo>
                    <a:lnTo>
                      <a:pt x="186" y="19677"/>
                    </a:lnTo>
                    <a:lnTo>
                      <a:pt x="137" y="20396"/>
                    </a:lnTo>
                    <a:lnTo>
                      <a:pt x="100" y="21164"/>
                    </a:lnTo>
                    <a:lnTo>
                      <a:pt x="62" y="21982"/>
                    </a:lnTo>
                    <a:lnTo>
                      <a:pt x="38" y="22824"/>
                    </a:lnTo>
                    <a:lnTo>
                      <a:pt x="13" y="24584"/>
                    </a:lnTo>
                    <a:lnTo>
                      <a:pt x="1" y="26405"/>
                    </a:lnTo>
                    <a:lnTo>
                      <a:pt x="13" y="28264"/>
                    </a:lnTo>
                    <a:lnTo>
                      <a:pt x="38" y="30110"/>
                    </a:lnTo>
                    <a:lnTo>
                      <a:pt x="75" y="31894"/>
                    </a:lnTo>
                    <a:lnTo>
                      <a:pt x="124" y="33579"/>
                    </a:lnTo>
                    <a:lnTo>
                      <a:pt x="224" y="36479"/>
                    </a:lnTo>
                    <a:lnTo>
                      <a:pt x="298" y="38461"/>
                    </a:lnTo>
                    <a:lnTo>
                      <a:pt x="335" y="39204"/>
                    </a:lnTo>
                    <a:lnTo>
                      <a:pt x="19962" y="39204"/>
                    </a:lnTo>
                    <a:lnTo>
                      <a:pt x="199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82"/>
              <p:cNvSpPr/>
              <p:nvPr/>
            </p:nvSpPr>
            <p:spPr>
              <a:xfrm>
                <a:off x="6261613" y="1926772"/>
                <a:ext cx="388560" cy="763125"/>
              </a:xfrm>
              <a:custGeom>
                <a:rect b="b" l="l" r="r" t="t"/>
                <a:pathLst>
                  <a:path extrusionOk="0" fill="none" h="39205" w="19962">
                    <a:moveTo>
                      <a:pt x="19962" y="1"/>
                    </a:moveTo>
                    <a:lnTo>
                      <a:pt x="19962" y="39204"/>
                    </a:lnTo>
                    <a:lnTo>
                      <a:pt x="335" y="39204"/>
                    </a:lnTo>
                    <a:lnTo>
                      <a:pt x="335" y="39204"/>
                    </a:lnTo>
                    <a:lnTo>
                      <a:pt x="298" y="38461"/>
                    </a:lnTo>
                    <a:lnTo>
                      <a:pt x="224" y="36479"/>
                    </a:lnTo>
                    <a:lnTo>
                      <a:pt x="124" y="33579"/>
                    </a:lnTo>
                    <a:lnTo>
                      <a:pt x="75" y="31894"/>
                    </a:lnTo>
                    <a:lnTo>
                      <a:pt x="38" y="30110"/>
                    </a:lnTo>
                    <a:lnTo>
                      <a:pt x="13" y="28264"/>
                    </a:lnTo>
                    <a:lnTo>
                      <a:pt x="1" y="26405"/>
                    </a:lnTo>
                    <a:lnTo>
                      <a:pt x="13" y="24584"/>
                    </a:lnTo>
                    <a:lnTo>
                      <a:pt x="38" y="22824"/>
                    </a:lnTo>
                    <a:lnTo>
                      <a:pt x="62" y="21982"/>
                    </a:lnTo>
                    <a:lnTo>
                      <a:pt x="100" y="21164"/>
                    </a:lnTo>
                    <a:lnTo>
                      <a:pt x="137" y="20396"/>
                    </a:lnTo>
                    <a:lnTo>
                      <a:pt x="186" y="19677"/>
                    </a:lnTo>
                    <a:lnTo>
                      <a:pt x="248" y="18995"/>
                    </a:lnTo>
                    <a:lnTo>
                      <a:pt x="310" y="18376"/>
                    </a:lnTo>
                    <a:lnTo>
                      <a:pt x="385" y="17818"/>
                    </a:lnTo>
                    <a:lnTo>
                      <a:pt x="471" y="17323"/>
                    </a:lnTo>
                    <a:lnTo>
                      <a:pt x="471" y="17323"/>
                    </a:lnTo>
                    <a:lnTo>
                      <a:pt x="694" y="16170"/>
                    </a:lnTo>
                    <a:lnTo>
                      <a:pt x="917" y="15018"/>
                    </a:lnTo>
                    <a:lnTo>
                      <a:pt x="1041" y="14448"/>
                    </a:lnTo>
                    <a:lnTo>
                      <a:pt x="1178" y="13878"/>
                    </a:lnTo>
                    <a:lnTo>
                      <a:pt x="1314" y="13308"/>
                    </a:lnTo>
                    <a:lnTo>
                      <a:pt x="1463" y="12751"/>
                    </a:lnTo>
                    <a:lnTo>
                      <a:pt x="1463" y="12751"/>
                    </a:lnTo>
                    <a:lnTo>
                      <a:pt x="1673" y="12032"/>
                    </a:lnTo>
                    <a:lnTo>
                      <a:pt x="1896" y="11313"/>
                    </a:lnTo>
                    <a:lnTo>
                      <a:pt x="2144" y="10619"/>
                    </a:lnTo>
                    <a:lnTo>
                      <a:pt x="2417" y="9913"/>
                    </a:lnTo>
                    <a:lnTo>
                      <a:pt x="2417" y="9913"/>
                    </a:lnTo>
                    <a:lnTo>
                      <a:pt x="2578" y="9566"/>
                    </a:lnTo>
                    <a:lnTo>
                      <a:pt x="2726" y="9219"/>
                    </a:lnTo>
                    <a:lnTo>
                      <a:pt x="2900" y="8872"/>
                    </a:lnTo>
                    <a:lnTo>
                      <a:pt x="3073" y="8525"/>
                    </a:lnTo>
                    <a:lnTo>
                      <a:pt x="3259" y="8191"/>
                    </a:lnTo>
                    <a:lnTo>
                      <a:pt x="3445" y="7856"/>
                    </a:lnTo>
                    <a:lnTo>
                      <a:pt x="3643" y="7534"/>
                    </a:lnTo>
                    <a:lnTo>
                      <a:pt x="3854" y="7212"/>
                    </a:lnTo>
                    <a:lnTo>
                      <a:pt x="4077" y="6902"/>
                    </a:lnTo>
                    <a:lnTo>
                      <a:pt x="4300" y="6592"/>
                    </a:lnTo>
                    <a:lnTo>
                      <a:pt x="4535" y="6295"/>
                    </a:lnTo>
                    <a:lnTo>
                      <a:pt x="4783" y="5998"/>
                    </a:lnTo>
                    <a:lnTo>
                      <a:pt x="5031" y="5713"/>
                    </a:lnTo>
                    <a:lnTo>
                      <a:pt x="5291" y="5440"/>
                    </a:lnTo>
                    <a:lnTo>
                      <a:pt x="5564" y="5167"/>
                    </a:lnTo>
                    <a:lnTo>
                      <a:pt x="5836" y="4920"/>
                    </a:lnTo>
                    <a:lnTo>
                      <a:pt x="5836" y="4920"/>
                    </a:lnTo>
                    <a:lnTo>
                      <a:pt x="6134" y="4672"/>
                    </a:lnTo>
                    <a:lnTo>
                      <a:pt x="6444" y="4424"/>
                    </a:lnTo>
                    <a:lnTo>
                      <a:pt x="6753" y="4201"/>
                    </a:lnTo>
                    <a:lnTo>
                      <a:pt x="7076" y="3978"/>
                    </a:lnTo>
                    <a:lnTo>
                      <a:pt x="7076" y="3978"/>
                    </a:lnTo>
                    <a:lnTo>
                      <a:pt x="7472" y="3743"/>
                    </a:lnTo>
                    <a:lnTo>
                      <a:pt x="7881" y="3520"/>
                    </a:lnTo>
                    <a:lnTo>
                      <a:pt x="8290" y="3321"/>
                    </a:lnTo>
                    <a:lnTo>
                      <a:pt x="8723" y="3135"/>
                    </a:lnTo>
                    <a:lnTo>
                      <a:pt x="9145" y="2962"/>
                    </a:lnTo>
                    <a:lnTo>
                      <a:pt x="9578" y="2801"/>
                    </a:lnTo>
                    <a:lnTo>
                      <a:pt x="10024" y="2652"/>
                    </a:lnTo>
                    <a:lnTo>
                      <a:pt x="10471" y="2516"/>
                    </a:lnTo>
                    <a:lnTo>
                      <a:pt x="10471" y="2516"/>
                    </a:lnTo>
                    <a:lnTo>
                      <a:pt x="10532" y="2491"/>
                    </a:lnTo>
                    <a:lnTo>
                      <a:pt x="10532" y="2491"/>
                    </a:lnTo>
                    <a:lnTo>
                      <a:pt x="11437" y="2231"/>
                    </a:lnTo>
                    <a:lnTo>
                      <a:pt x="12354" y="1971"/>
                    </a:lnTo>
                    <a:lnTo>
                      <a:pt x="12354" y="1971"/>
                    </a:lnTo>
                    <a:lnTo>
                      <a:pt x="12391" y="1958"/>
                    </a:lnTo>
                    <a:lnTo>
                      <a:pt x="12428" y="1946"/>
                    </a:lnTo>
                    <a:lnTo>
                      <a:pt x="12428" y="1946"/>
                    </a:lnTo>
                    <a:lnTo>
                      <a:pt x="13333" y="1698"/>
                    </a:lnTo>
                    <a:lnTo>
                      <a:pt x="14237" y="1450"/>
                    </a:lnTo>
                    <a:lnTo>
                      <a:pt x="14237" y="1450"/>
                    </a:lnTo>
                    <a:lnTo>
                      <a:pt x="16344" y="856"/>
                    </a:lnTo>
                    <a:lnTo>
                      <a:pt x="16344" y="856"/>
                    </a:lnTo>
                    <a:lnTo>
                      <a:pt x="16443" y="831"/>
                    </a:lnTo>
                    <a:lnTo>
                      <a:pt x="16443" y="831"/>
                    </a:lnTo>
                    <a:lnTo>
                      <a:pt x="16455" y="831"/>
                    </a:lnTo>
                    <a:lnTo>
                      <a:pt x="16455" y="831"/>
                    </a:lnTo>
                    <a:lnTo>
                      <a:pt x="16653" y="769"/>
                    </a:lnTo>
                    <a:lnTo>
                      <a:pt x="16653" y="769"/>
                    </a:lnTo>
                    <a:lnTo>
                      <a:pt x="17273" y="595"/>
                    </a:lnTo>
                    <a:lnTo>
                      <a:pt x="17905" y="434"/>
                    </a:lnTo>
                    <a:lnTo>
                      <a:pt x="17905" y="434"/>
                    </a:lnTo>
                    <a:lnTo>
                      <a:pt x="18252" y="348"/>
                    </a:lnTo>
                    <a:lnTo>
                      <a:pt x="18252" y="348"/>
                    </a:lnTo>
                    <a:lnTo>
                      <a:pt x="18673" y="248"/>
                    </a:lnTo>
                    <a:lnTo>
                      <a:pt x="19094" y="149"/>
                    </a:lnTo>
                    <a:lnTo>
                      <a:pt x="19528" y="75"/>
                    </a:lnTo>
                    <a:lnTo>
                      <a:pt x="1996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82"/>
              <p:cNvSpPr/>
              <p:nvPr/>
            </p:nvSpPr>
            <p:spPr>
              <a:xfrm>
                <a:off x="6689972" y="1926772"/>
                <a:ext cx="440902" cy="828489"/>
              </a:xfrm>
              <a:custGeom>
                <a:rect b="b" l="l" r="r" t="t"/>
                <a:pathLst>
                  <a:path extrusionOk="0" h="42563" w="22651">
                    <a:moveTo>
                      <a:pt x="0" y="1"/>
                    </a:moveTo>
                    <a:lnTo>
                      <a:pt x="0" y="1946"/>
                    </a:lnTo>
                    <a:lnTo>
                      <a:pt x="0" y="2491"/>
                    </a:lnTo>
                    <a:lnTo>
                      <a:pt x="0" y="2764"/>
                    </a:lnTo>
                    <a:lnTo>
                      <a:pt x="0" y="3606"/>
                    </a:lnTo>
                    <a:lnTo>
                      <a:pt x="0" y="12738"/>
                    </a:lnTo>
                    <a:lnTo>
                      <a:pt x="0" y="21548"/>
                    </a:lnTo>
                    <a:lnTo>
                      <a:pt x="0" y="34112"/>
                    </a:lnTo>
                    <a:lnTo>
                      <a:pt x="0" y="37990"/>
                    </a:lnTo>
                    <a:lnTo>
                      <a:pt x="0" y="39204"/>
                    </a:lnTo>
                    <a:lnTo>
                      <a:pt x="18772" y="39204"/>
                    </a:lnTo>
                    <a:lnTo>
                      <a:pt x="22650" y="42562"/>
                    </a:lnTo>
                    <a:lnTo>
                      <a:pt x="22080" y="38498"/>
                    </a:lnTo>
                    <a:lnTo>
                      <a:pt x="21919" y="37780"/>
                    </a:lnTo>
                    <a:lnTo>
                      <a:pt x="21770" y="36999"/>
                    </a:lnTo>
                    <a:lnTo>
                      <a:pt x="21609" y="36156"/>
                    </a:lnTo>
                    <a:lnTo>
                      <a:pt x="21448" y="35277"/>
                    </a:lnTo>
                    <a:lnTo>
                      <a:pt x="21138" y="33356"/>
                    </a:lnTo>
                    <a:lnTo>
                      <a:pt x="20816" y="31287"/>
                    </a:lnTo>
                    <a:lnTo>
                      <a:pt x="20507" y="29106"/>
                    </a:lnTo>
                    <a:lnTo>
                      <a:pt x="20184" y="26876"/>
                    </a:lnTo>
                    <a:lnTo>
                      <a:pt x="19565" y="22353"/>
                    </a:lnTo>
                    <a:lnTo>
                      <a:pt x="18983" y="18079"/>
                    </a:lnTo>
                    <a:lnTo>
                      <a:pt x="18698" y="16121"/>
                    </a:lnTo>
                    <a:lnTo>
                      <a:pt x="18437" y="14349"/>
                    </a:lnTo>
                    <a:lnTo>
                      <a:pt x="18190" y="12800"/>
                    </a:lnTo>
                    <a:lnTo>
                      <a:pt x="18066" y="12131"/>
                    </a:lnTo>
                    <a:lnTo>
                      <a:pt x="17954" y="11524"/>
                    </a:lnTo>
                    <a:lnTo>
                      <a:pt x="17843" y="10991"/>
                    </a:lnTo>
                    <a:lnTo>
                      <a:pt x="17731" y="10545"/>
                    </a:lnTo>
                    <a:lnTo>
                      <a:pt x="17632" y="10186"/>
                    </a:lnTo>
                    <a:lnTo>
                      <a:pt x="17545" y="9913"/>
                    </a:lnTo>
                    <a:lnTo>
                      <a:pt x="17347" y="9479"/>
                    </a:lnTo>
                    <a:lnTo>
                      <a:pt x="17149" y="9046"/>
                    </a:lnTo>
                    <a:lnTo>
                      <a:pt x="16938" y="8612"/>
                    </a:lnTo>
                    <a:lnTo>
                      <a:pt x="16703" y="8191"/>
                    </a:lnTo>
                    <a:lnTo>
                      <a:pt x="16467" y="7770"/>
                    </a:lnTo>
                    <a:lnTo>
                      <a:pt x="16207" y="7361"/>
                    </a:lnTo>
                    <a:lnTo>
                      <a:pt x="15934" y="6964"/>
                    </a:lnTo>
                    <a:lnTo>
                      <a:pt x="15649" y="6580"/>
                    </a:lnTo>
                    <a:lnTo>
                      <a:pt x="15352" y="6208"/>
                    </a:lnTo>
                    <a:lnTo>
                      <a:pt x="15042" y="5837"/>
                    </a:lnTo>
                    <a:lnTo>
                      <a:pt x="14720" y="5490"/>
                    </a:lnTo>
                    <a:lnTo>
                      <a:pt x="14386" y="5155"/>
                    </a:lnTo>
                    <a:lnTo>
                      <a:pt x="14026" y="4833"/>
                    </a:lnTo>
                    <a:lnTo>
                      <a:pt x="13667" y="4536"/>
                    </a:lnTo>
                    <a:lnTo>
                      <a:pt x="13283" y="4251"/>
                    </a:lnTo>
                    <a:lnTo>
                      <a:pt x="12886" y="3978"/>
                    </a:lnTo>
                    <a:lnTo>
                      <a:pt x="12477" y="3743"/>
                    </a:lnTo>
                    <a:lnTo>
                      <a:pt x="12069" y="3520"/>
                    </a:lnTo>
                    <a:lnTo>
                      <a:pt x="11536" y="3259"/>
                    </a:lnTo>
                    <a:lnTo>
                      <a:pt x="11003" y="3036"/>
                    </a:lnTo>
                    <a:lnTo>
                      <a:pt x="10445" y="2826"/>
                    </a:lnTo>
                    <a:lnTo>
                      <a:pt x="9888" y="2627"/>
                    </a:lnTo>
                    <a:lnTo>
                      <a:pt x="9318" y="2454"/>
                    </a:lnTo>
                    <a:lnTo>
                      <a:pt x="8748" y="2293"/>
                    </a:lnTo>
                    <a:lnTo>
                      <a:pt x="7608" y="1971"/>
                    </a:lnTo>
                    <a:lnTo>
                      <a:pt x="7534" y="1946"/>
                    </a:lnTo>
                    <a:lnTo>
                      <a:pt x="7249" y="1872"/>
                    </a:lnTo>
                    <a:lnTo>
                      <a:pt x="5514" y="1388"/>
                    </a:lnTo>
                    <a:lnTo>
                      <a:pt x="3767" y="893"/>
                    </a:lnTo>
                    <a:lnTo>
                      <a:pt x="2156" y="471"/>
                    </a:lnTo>
                    <a:lnTo>
                      <a:pt x="1710" y="348"/>
                    </a:lnTo>
                    <a:lnTo>
                      <a:pt x="1351" y="261"/>
                    </a:lnTo>
                    <a:lnTo>
                      <a:pt x="991" y="174"/>
                    </a:lnTo>
                    <a:lnTo>
                      <a:pt x="632" y="112"/>
                    </a:lnTo>
                    <a:lnTo>
                      <a:pt x="260" y="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82"/>
              <p:cNvSpPr/>
              <p:nvPr/>
            </p:nvSpPr>
            <p:spPr>
              <a:xfrm>
                <a:off x="6689972" y="1926772"/>
                <a:ext cx="440902" cy="828489"/>
              </a:xfrm>
              <a:custGeom>
                <a:rect b="b" l="l" r="r" t="t"/>
                <a:pathLst>
                  <a:path extrusionOk="0" fill="none" h="42563" w="22651">
                    <a:moveTo>
                      <a:pt x="22080" y="38498"/>
                    </a:moveTo>
                    <a:lnTo>
                      <a:pt x="22080" y="38498"/>
                    </a:lnTo>
                    <a:lnTo>
                      <a:pt x="21919" y="37780"/>
                    </a:lnTo>
                    <a:lnTo>
                      <a:pt x="21770" y="36999"/>
                    </a:lnTo>
                    <a:lnTo>
                      <a:pt x="21609" y="36156"/>
                    </a:lnTo>
                    <a:lnTo>
                      <a:pt x="21448" y="35277"/>
                    </a:lnTo>
                    <a:lnTo>
                      <a:pt x="21138" y="33356"/>
                    </a:lnTo>
                    <a:lnTo>
                      <a:pt x="20816" y="31287"/>
                    </a:lnTo>
                    <a:lnTo>
                      <a:pt x="20507" y="29106"/>
                    </a:lnTo>
                    <a:lnTo>
                      <a:pt x="20184" y="26876"/>
                    </a:lnTo>
                    <a:lnTo>
                      <a:pt x="19565" y="22353"/>
                    </a:lnTo>
                    <a:lnTo>
                      <a:pt x="18983" y="18079"/>
                    </a:lnTo>
                    <a:lnTo>
                      <a:pt x="18698" y="16121"/>
                    </a:lnTo>
                    <a:lnTo>
                      <a:pt x="18437" y="14349"/>
                    </a:lnTo>
                    <a:lnTo>
                      <a:pt x="18190" y="12800"/>
                    </a:lnTo>
                    <a:lnTo>
                      <a:pt x="18066" y="12131"/>
                    </a:lnTo>
                    <a:lnTo>
                      <a:pt x="17954" y="11524"/>
                    </a:lnTo>
                    <a:lnTo>
                      <a:pt x="17843" y="10991"/>
                    </a:lnTo>
                    <a:lnTo>
                      <a:pt x="17731" y="10545"/>
                    </a:lnTo>
                    <a:lnTo>
                      <a:pt x="17632" y="10186"/>
                    </a:lnTo>
                    <a:lnTo>
                      <a:pt x="17545" y="9913"/>
                    </a:lnTo>
                    <a:lnTo>
                      <a:pt x="17545" y="9913"/>
                    </a:lnTo>
                    <a:lnTo>
                      <a:pt x="17347" y="9479"/>
                    </a:lnTo>
                    <a:lnTo>
                      <a:pt x="17149" y="9046"/>
                    </a:lnTo>
                    <a:lnTo>
                      <a:pt x="16938" y="8612"/>
                    </a:lnTo>
                    <a:lnTo>
                      <a:pt x="16703" y="8191"/>
                    </a:lnTo>
                    <a:lnTo>
                      <a:pt x="16467" y="7770"/>
                    </a:lnTo>
                    <a:lnTo>
                      <a:pt x="16207" y="7361"/>
                    </a:lnTo>
                    <a:lnTo>
                      <a:pt x="15934" y="6964"/>
                    </a:lnTo>
                    <a:lnTo>
                      <a:pt x="15649" y="6580"/>
                    </a:lnTo>
                    <a:lnTo>
                      <a:pt x="15352" y="6208"/>
                    </a:lnTo>
                    <a:lnTo>
                      <a:pt x="15042" y="5837"/>
                    </a:lnTo>
                    <a:lnTo>
                      <a:pt x="14720" y="5490"/>
                    </a:lnTo>
                    <a:lnTo>
                      <a:pt x="14386" y="5155"/>
                    </a:lnTo>
                    <a:lnTo>
                      <a:pt x="14026" y="4833"/>
                    </a:lnTo>
                    <a:lnTo>
                      <a:pt x="13667" y="4536"/>
                    </a:lnTo>
                    <a:lnTo>
                      <a:pt x="13283" y="4251"/>
                    </a:lnTo>
                    <a:lnTo>
                      <a:pt x="12886" y="3978"/>
                    </a:lnTo>
                    <a:lnTo>
                      <a:pt x="12886" y="3978"/>
                    </a:lnTo>
                    <a:lnTo>
                      <a:pt x="12477" y="3743"/>
                    </a:lnTo>
                    <a:lnTo>
                      <a:pt x="12069" y="3520"/>
                    </a:lnTo>
                    <a:lnTo>
                      <a:pt x="12069" y="3520"/>
                    </a:lnTo>
                    <a:lnTo>
                      <a:pt x="11536" y="3259"/>
                    </a:lnTo>
                    <a:lnTo>
                      <a:pt x="11003" y="3036"/>
                    </a:lnTo>
                    <a:lnTo>
                      <a:pt x="10445" y="2826"/>
                    </a:lnTo>
                    <a:lnTo>
                      <a:pt x="9888" y="2627"/>
                    </a:lnTo>
                    <a:lnTo>
                      <a:pt x="9318" y="2454"/>
                    </a:lnTo>
                    <a:lnTo>
                      <a:pt x="8748" y="2293"/>
                    </a:lnTo>
                    <a:lnTo>
                      <a:pt x="7608" y="1971"/>
                    </a:lnTo>
                    <a:lnTo>
                      <a:pt x="7608" y="1971"/>
                    </a:lnTo>
                    <a:lnTo>
                      <a:pt x="7534" y="1946"/>
                    </a:lnTo>
                    <a:lnTo>
                      <a:pt x="7534" y="1946"/>
                    </a:lnTo>
                    <a:lnTo>
                      <a:pt x="7249" y="1872"/>
                    </a:lnTo>
                    <a:lnTo>
                      <a:pt x="7249" y="1872"/>
                    </a:lnTo>
                    <a:lnTo>
                      <a:pt x="5514" y="1388"/>
                    </a:lnTo>
                    <a:lnTo>
                      <a:pt x="3767" y="893"/>
                    </a:lnTo>
                    <a:lnTo>
                      <a:pt x="3767" y="893"/>
                    </a:lnTo>
                    <a:lnTo>
                      <a:pt x="2156" y="471"/>
                    </a:lnTo>
                    <a:lnTo>
                      <a:pt x="2156" y="471"/>
                    </a:lnTo>
                    <a:lnTo>
                      <a:pt x="1710" y="348"/>
                    </a:lnTo>
                    <a:lnTo>
                      <a:pt x="1710" y="348"/>
                    </a:lnTo>
                    <a:lnTo>
                      <a:pt x="1351" y="261"/>
                    </a:lnTo>
                    <a:lnTo>
                      <a:pt x="991" y="174"/>
                    </a:lnTo>
                    <a:lnTo>
                      <a:pt x="632" y="112"/>
                    </a:lnTo>
                    <a:lnTo>
                      <a:pt x="260" y="38"/>
                    </a:lnTo>
                    <a:lnTo>
                      <a:pt x="260" y="38"/>
                    </a:lnTo>
                    <a:lnTo>
                      <a:pt x="0" y="1"/>
                    </a:lnTo>
                    <a:lnTo>
                      <a:pt x="0" y="1946"/>
                    </a:lnTo>
                    <a:lnTo>
                      <a:pt x="0" y="2491"/>
                    </a:lnTo>
                    <a:lnTo>
                      <a:pt x="0" y="2764"/>
                    </a:lnTo>
                    <a:lnTo>
                      <a:pt x="0" y="3606"/>
                    </a:lnTo>
                    <a:lnTo>
                      <a:pt x="0" y="12738"/>
                    </a:lnTo>
                    <a:lnTo>
                      <a:pt x="0" y="21548"/>
                    </a:lnTo>
                    <a:lnTo>
                      <a:pt x="0" y="34112"/>
                    </a:lnTo>
                    <a:lnTo>
                      <a:pt x="0" y="37990"/>
                    </a:lnTo>
                    <a:lnTo>
                      <a:pt x="0" y="39204"/>
                    </a:lnTo>
                    <a:lnTo>
                      <a:pt x="18772" y="39204"/>
                    </a:lnTo>
                    <a:lnTo>
                      <a:pt x="22650" y="42562"/>
                    </a:lnTo>
                    <a:lnTo>
                      <a:pt x="22080" y="3849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82"/>
              <p:cNvSpPr/>
              <p:nvPr/>
            </p:nvSpPr>
            <p:spPr>
              <a:xfrm>
                <a:off x="6620753" y="1973314"/>
                <a:ext cx="130240" cy="208178"/>
              </a:xfrm>
              <a:custGeom>
                <a:rect b="b" l="l" r="r" t="t"/>
                <a:pathLst>
                  <a:path extrusionOk="0" h="10695" w="6691">
                    <a:moveTo>
                      <a:pt x="0" y="1"/>
                    </a:moveTo>
                    <a:lnTo>
                      <a:pt x="0" y="10694"/>
                    </a:lnTo>
                    <a:lnTo>
                      <a:pt x="6691" y="10694"/>
                    </a:lnTo>
                    <a:lnTo>
                      <a:pt x="66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82"/>
              <p:cNvSpPr/>
              <p:nvPr/>
            </p:nvSpPr>
            <p:spPr>
              <a:xfrm>
                <a:off x="6620753" y="1973314"/>
                <a:ext cx="130240" cy="208178"/>
              </a:xfrm>
              <a:custGeom>
                <a:rect b="b" l="l" r="r" t="t"/>
                <a:pathLst>
                  <a:path extrusionOk="0" fill="none" h="10695" w="6691">
                    <a:moveTo>
                      <a:pt x="6691" y="10694"/>
                    </a:moveTo>
                    <a:lnTo>
                      <a:pt x="0" y="10694"/>
                    </a:lnTo>
                    <a:lnTo>
                      <a:pt x="0" y="1"/>
                    </a:lnTo>
                    <a:lnTo>
                      <a:pt x="6691" y="1"/>
                    </a:lnTo>
                    <a:lnTo>
                      <a:pt x="6691" y="106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82"/>
              <p:cNvSpPr/>
              <p:nvPr/>
            </p:nvSpPr>
            <p:spPr>
              <a:xfrm>
                <a:off x="6579992" y="1856579"/>
                <a:ext cx="164012" cy="119165"/>
              </a:xfrm>
              <a:custGeom>
                <a:rect b="b" l="l" r="r" t="t"/>
                <a:pathLst>
                  <a:path extrusionOk="0" h="6122" w="8426">
                    <a:moveTo>
                      <a:pt x="7521" y="1"/>
                    </a:moveTo>
                    <a:lnTo>
                      <a:pt x="6641" y="13"/>
                    </a:lnTo>
                    <a:lnTo>
                      <a:pt x="5613" y="38"/>
                    </a:lnTo>
                    <a:lnTo>
                      <a:pt x="3618" y="100"/>
                    </a:lnTo>
                    <a:lnTo>
                      <a:pt x="2491" y="137"/>
                    </a:lnTo>
                    <a:lnTo>
                      <a:pt x="1970" y="137"/>
                    </a:lnTo>
                    <a:lnTo>
                      <a:pt x="1425" y="125"/>
                    </a:lnTo>
                    <a:lnTo>
                      <a:pt x="1140" y="137"/>
                    </a:lnTo>
                    <a:lnTo>
                      <a:pt x="867" y="162"/>
                    </a:lnTo>
                    <a:lnTo>
                      <a:pt x="607" y="187"/>
                    </a:lnTo>
                    <a:lnTo>
                      <a:pt x="496" y="224"/>
                    </a:lnTo>
                    <a:lnTo>
                      <a:pt x="384" y="249"/>
                    </a:lnTo>
                    <a:lnTo>
                      <a:pt x="285" y="286"/>
                    </a:lnTo>
                    <a:lnTo>
                      <a:pt x="198" y="335"/>
                    </a:lnTo>
                    <a:lnTo>
                      <a:pt x="136" y="385"/>
                    </a:lnTo>
                    <a:lnTo>
                      <a:pt x="74" y="435"/>
                    </a:lnTo>
                    <a:lnTo>
                      <a:pt x="50" y="484"/>
                    </a:lnTo>
                    <a:lnTo>
                      <a:pt x="25" y="546"/>
                    </a:lnTo>
                    <a:lnTo>
                      <a:pt x="12" y="620"/>
                    </a:lnTo>
                    <a:lnTo>
                      <a:pt x="0" y="695"/>
                    </a:lnTo>
                    <a:lnTo>
                      <a:pt x="12" y="856"/>
                    </a:lnTo>
                    <a:lnTo>
                      <a:pt x="37" y="1029"/>
                    </a:lnTo>
                    <a:lnTo>
                      <a:pt x="99" y="1376"/>
                    </a:lnTo>
                    <a:lnTo>
                      <a:pt x="161" y="1649"/>
                    </a:lnTo>
                    <a:lnTo>
                      <a:pt x="372" y="3111"/>
                    </a:lnTo>
                    <a:lnTo>
                      <a:pt x="421" y="3507"/>
                    </a:lnTo>
                    <a:lnTo>
                      <a:pt x="459" y="3718"/>
                    </a:lnTo>
                    <a:lnTo>
                      <a:pt x="508" y="3916"/>
                    </a:lnTo>
                    <a:lnTo>
                      <a:pt x="570" y="4115"/>
                    </a:lnTo>
                    <a:lnTo>
                      <a:pt x="632" y="4300"/>
                    </a:lnTo>
                    <a:lnTo>
                      <a:pt x="719" y="4486"/>
                    </a:lnTo>
                    <a:lnTo>
                      <a:pt x="818" y="4660"/>
                    </a:lnTo>
                    <a:lnTo>
                      <a:pt x="942" y="4821"/>
                    </a:lnTo>
                    <a:lnTo>
                      <a:pt x="1078" y="4970"/>
                    </a:lnTo>
                    <a:lnTo>
                      <a:pt x="1227" y="5106"/>
                    </a:lnTo>
                    <a:lnTo>
                      <a:pt x="1375" y="5230"/>
                    </a:lnTo>
                    <a:lnTo>
                      <a:pt x="1549" y="5341"/>
                    </a:lnTo>
                    <a:lnTo>
                      <a:pt x="1722" y="5453"/>
                    </a:lnTo>
                    <a:lnTo>
                      <a:pt x="1908" y="5540"/>
                    </a:lnTo>
                    <a:lnTo>
                      <a:pt x="2094" y="5626"/>
                    </a:lnTo>
                    <a:lnTo>
                      <a:pt x="2466" y="5787"/>
                    </a:lnTo>
                    <a:lnTo>
                      <a:pt x="2850" y="5911"/>
                    </a:lnTo>
                    <a:lnTo>
                      <a:pt x="3246" y="5998"/>
                    </a:lnTo>
                    <a:lnTo>
                      <a:pt x="3643" y="6072"/>
                    </a:lnTo>
                    <a:lnTo>
                      <a:pt x="4039" y="6110"/>
                    </a:lnTo>
                    <a:lnTo>
                      <a:pt x="4448" y="6122"/>
                    </a:lnTo>
                    <a:lnTo>
                      <a:pt x="4845" y="6122"/>
                    </a:lnTo>
                    <a:lnTo>
                      <a:pt x="5254" y="6072"/>
                    </a:lnTo>
                    <a:lnTo>
                      <a:pt x="5650" y="6010"/>
                    </a:lnTo>
                    <a:lnTo>
                      <a:pt x="6047" y="5924"/>
                    </a:lnTo>
                    <a:lnTo>
                      <a:pt x="6431" y="5812"/>
                    </a:lnTo>
                    <a:lnTo>
                      <a:pt x="6815" y="5663"/>
                    </a:lnTo>
                    <a:lnTo>
                      <a:pt x="7187" y="5502"/>
                    </a:lnTo>
                    <a:lnTo>
                      <a:pt x="7534" y="5317"/>
                    </a:lnTo>
                    <a:lnTo>
                      <a:pt x="7880" y="5093"/>
                    </a:lnTo>
                    <a:lnTo>
                      <a:pt x="8203" y="4858"/>
                    </a:lnTo>
                    <a:lnTo>
                      <a:pt x="8314" y="4771"/>
                    </a:lnTo>
                    <a:lnTo>
                      <a:pt x="8351" y="4722"/>
                    </a:lnTo>
                    <a:lnTo>
                      <a:pt x="8388" y="4660"/>
                    </a:lnTo>
                    <a:lnTo>
                      <a:pt x="8413" y="4598"/>
                    </a:lnTo>
                    <a:lnTo>
                      <a:pt x="8426" y="4511"/>
                    </a:lnTo>
                    <a:lnTo>
                      <a:pt x="8426" y="4362"/>
                    </a:lnTo>
                    <a:lnTo>
                      <a:pt x="8364" y="26"/>
                    </a:lnTo>
                    <a:lnTo>
                      <a:pt x="8351" y="13"/>
                    </a:lnTo>
                    <a:lnTo>
                      <a:pt x="8314" y="13"/>
                    </a:lnTo>
                    <a:lnTo>
                      <a:pt x="8141" y="1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82"/>
              <p:cNvSpPr/>
              <p:nvPr/>
            </p:nvSpPr>
            <p:spPr>
              <a:xfrm>
                <a:off x="6579992" y="1856579"/>
                <a:ext cx="164012" cy="119165"/>
              </a:xfrm>
              <a:custGeom>
                <a:rect b="b" l="l" r="r" t="t"/>
                <a:pathLst>
                  <a:path extrusionOk="0" fill="none" h="6122" w="8426">
                    <a:moveTo>
                      <a:pt x="372" y="3111"/>
                    </a:moveTo>
                    <a:lnTo>
                      <a:pt x="372" y="3111"/>
                    </a:lnTo>
                    <a:lnTo>
                      <a:pt x="421" y="3507"/>
                    </a:lnTo>
                    <a:lnTo>
                      <a:pt x="459" y="3718"/>
                    </a:lnTo>
                    <a:lnTo>
                      <a:pt x="508" y="3916"/>
                    </a:lnTo>
                    <a:lnTo>
                      <a:pt x="570" y="4115"/>
                    </a:lnTo>
                    <a:lnTo>
                      <a:pt x="632" y="4300"/>
                    </a:lnTo>
                    <a:lnTo>
                      <a:pt x="719" y="4486"/>
                    </a:lnTo>
                    <a:lnTo>
                      <a:pt x="818" y="4660"/>
                    </a:lnTo>
                    <a:lnTo>
                      <a:pt x="818" y="4660"/>
                    </a:lnTo>
                    <a:lnTo>
                      <a:pt x="942" y="4821"/>
                    </a:lnTo>
                    <a:lnTo>
                      <a:pt x="1078" y="4970"/>
                    </a:lnTo>
                    <a:lnTo>
                      <a:pt x="1227" y="5106"/>
                    </a:lnTo>
                    <a:lnTo>
                      <a:pt x="1375" y="5230"/>
                    </a:lnTo>
                    <a:lnTo>
                      <a:pt x="1549" y="5341"/>
                    </a:lnTo>
                    <a:lnTo>
                      <a:pt x="1722" y="5453"/>
                    </a:lnTo>
                    <a:lnTo>
                      <a:pt x="1908" y="5540"/>
                    </a:lnTo>
                    <a:lnTo>
                      <a:pt x="2094" y="5626"/>
                    </a:lnTo>
                    <a:lnTo>
                      <a:pt x="2094" y="5626"/>
                    </a:lnTo>
                    <a:lnTo>
                      <a:pt x="2466" y="5787"/>
                    </a:lnTo>
                    <a:lnTo>
                      <a:pt x="2850" y="5911"/>
                    </a:lnTo>
                    <a:lnTo>
                      <a:pt x="3246" y="5998"/>
                    </a:lnTo>
                    <a:lnTo>
                      <a:pt x="3643" y="6072"/>
                    </a:lnTo>
                    <a:lnTo>
                      <a:pt x="4039" y="6110"/>
                    </a:lnTo>
                    <a:lnTo>
                      <a:pt x="4448" y="6122"/>
                    </a:lnTo>
                    <a:lnTo>
                      <a:pt x="4845" y="6122"/>
                    </a:lnTo>
                    <a:lnTo>
                      <a:pt x="5254" y="6072"/>
                    </a:lnTo>
                    <a:lnTo>
                      <a:pt x="5650" y="6010"/>
                    </a:lnTo>
                    <a:lnTo>
                      <a:pt x="6047" y="5924"/>
                    </a:lnTo>
                    <a:lnTo>
                      <a:pt x="6431" y="5812"/>
                    </a:lnTo>
                    <a:lnTo>
                      <a:pt x="6815" y="5663"/>
                    </a:lnTo>
                    <a:lnTo>
                      <a:pt x="7187" y="5502"/>
                    </a:lnTo>
                    <a:lnTo>
                      <a:pt x="7534" y="5317"/>
                    </a:lnTo>
                    <a:lnTo>
                      <a:pt x="7880" y="5093"/>
                    </a:lnTo>
                    <a:lnTo>
                      <a:pt x="8203" y="4858"/>
                    </a:lnTo>
                    <a:lnTo>
                      <a:pt x="8203" y="4858"/>
                    </a:lnTo>
                    <a:lnTo>
                      <a:pt x="8314" y="4771"/>
                    </a:lnTo>
                    <a:lnTo>
                      <a:pt x="8351" y="4722"/>
                    </a:lnTo>
                    <a:lnTo>
                      <a:pt x="8388" y="4660"/>
                    </a:lnTo>
                    <a:lnTo>
                      <a:pt x="8388" y="4660"/>
                    </a:lnTo>
                    <a:lnTo>
                      <a:pt x="8413" y="4598"/>
                    </a:lnTo>
                    <a:lnTo>
                      <a:pt x="8426" y="4511"/>
                    </a:lnTo>
                    <a:lnTo>
                      <a:pt x="8426" y="4362"/>
                    </a:lnTo>
                    <a:lnTo>
                      <a:pt x="8426" y="4362"/>
                    </a:lnTo>
                    <a:lnTo>
                      <a:pt x="8364" y="26"/>
                    </a:lnTo>
                    <a:lnTo>
                      <a:pt x="8364" y="26"/>
                    </a:lnTo>
                    <a:lnTo>
                      <a:pt x="8351" y="13"/>
                    </a:lnTo>
                    <a:lnTo>
                      <a:pt x="8314" y="13"/>
                    </a:lnTo>
                    <a:lnTo>
                      <a:pt x="8141" y="1"/>
                    </a:lnTo>
                    <a:lnTo>
                      <a:pt x="7521" y="1"/>
                    </a:lnTo>
                    <a:lnTo>
                      <a:pt x="6641" y="13"/>
                    </a:lnTo>
                    <a:lnTo>
                      <a:pt x="5613" y="38"/>
                    </a:lnTo>
                    <a:lnTo>
                      <a:pt x="3618" y="100"/>
                    </a:lnTo>
                    <a:lnTo>
                      <a:pt x="2491" y="137"/>
                    </a:lnTo>
                    <a:lnTo>
                      <a:pt x="2491" y="137"/>
                    </a:lnTo>
                    <a:lnTo>
                      <a:pt x="2268" y="137"/>
                    </a:lnTo>
                    <a:lnTo>
                      <a:pt x="1970" y="137"/>
                    </a:lnTo>
                    <a:lnTo>
                      <a:pt x="1970" y="137"/>
                    </a:lnTo>
                    <a:lnTo>
                      <a:pt x="1425" y="125"/>
                    </a:lnTo>
                    <a:lnTo>
                      <a:pt x="1140" y="137"/>
                    </a:lnTo>
                    <a:lnTo>
                      <a:pt x="867" y="162"/>
                    </a:lnTo>
                    <a:lnTo>
                      <a:pt x="607" y="187"/>
                    </a:lnTo>
                    <a:lnTo>
                      <a:pt x="496" y="224"/>
                    </a:lnTo>
                    <a:lnTo>
                      <a:pt x="384" y="249"/>
                    </a:lnTo>
                    <a:lnTo>
                      <a:pt x="285" y="286"/>
                    </a:lnTo>
                    <a:lnTo>
                      <a:pt x="198" y="335"/>
                    </a:lnTo>
                    <a:lnTo>
                      <a:pt x="136" y="385"/>
                    </a:lnTo>
                    <a:lnTo>
                      <a:pt x="74" y="435"/>
                    </a:lnTo>
                    <a:lnTo>
                      <a:pt x="74" y="435"/>
                    </a:lnTo>
                    <a:lnTo>
                      <a:pt x="50" y="484"/>
                    </a:lnTo>
                    <a:lnTo>
                      <a:pt x="25" y="546"/>
                    </a:lnTo>
                    <a:lnTo>
                      <a:pt x="12" y="620"/>
                    </a:lnTo>
                    <a:lnTo>
                      <a:pt x="0" y="695"/>
                    </a:lnTo>
                    <a:lnTo>
                      <a:pt x="12" y="856"/>
                    </a:lnTo>
                    <a:lnTo>
                      <a:pt x="37" y="1029"/>
                    </a:lnTo>
                    <a:lnTo>
                      <a:pt x="99" y="1376"/>
                    </a:lnTo>
                    <a:lnTo>
                      <a:pt x="161" y="1649"/>
                    </a:lnTo>
                    <a:lnTo>
                      <a:pt x="161" y="1649"/>
                    </a:lnTo>
                    <a:lnTo>
                      <a:pt x="372" y="31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82"/>
              <p:cNvSpPr/>
              <p:nvPr/>
            </p:nvSpPr>
            <p:spPr>
              <a:xfrm>
                <a:off x="6242810" y="2161703"/>
                <a:ext cx="915050" cy="975352"/>
              </a:xfrm>
              <a:custGeom>
                <a:rect b="b" l="l" r="r" t="t"/>
                <a:pathLst>
                  <a:path extrusionOk="0" h="50108" w="47010">
                    <a:moveTo>
                      <a:pt x="39637" y="0"/>
                    </a:moveTo>
                    <a:lnTo>
                      <a:pt x="38188" y="50"/>
                    </a:lnTo>
                    <a:lnTo>
                      <a:pt x="36750" y="99"/>
                    </a:lnTo>
                    <a:lnTo>
                      <a:pt x="33876" y="186"/>
                    </a:lnTo>
                    <a:lnTo>
                      <a:pt x="33145" y="211"/>
                    </a:lnTo>
                    <a:lnTo>
                      <a:pt x="32414" y="223"/>
                    </a:lnTo>
                    <a:lnTo>
                      <a:pt x="29899" y="285"/>
                    </a:lnTo>
                    <a:lnTo>
                      <a:pt x="27767" y="322"/>
                    </a:lnTo>
                    <a:lnTo>
                      <a:pt x="25624" y="347"/>
                    </a:lnTo>
                    <a:lnTo>
                      <a:pt x="24521" y="359"/>
                    </a:lnTo>
                    <a:lnTo>
                      <a:pt x="23418" y="372"/>
                    </a:lnTo>
                    <a:lnTo>
                      <a:pt x="21609" y="372"/>
                    </a:lnTo>
                    <a:lnTo>
                      <a:pt x="20073" y="359"/>
                    </a:lnTo>
                    <a:lnTo>
                      <a:pt x="19751" y="359"/>
                    </a:lnTo>
                    <a:lnTo>
                      <a:pt x="18239" y="347"/>
                    </a:lnTo>
                    <a:lnTo>
                      <a:pt x="16727" y="297"/>
                    </a:lnTo>
                    <a:lnTo>
                      <a:pt x="16715" y="297"/>
                    </a:lnTo>
                    <a:lnTo>
                      <a:pt x="16368" y="285"/>
                    </a:lnTo>
                    <a:lnTo>
                      <a:pt x="14224" y="235"/>
                    </a:lnTo>
                    <a:lnTo>
                      <a:pt x="13159" y="223"/>
                    </a:lnTo>
                    <a:lnTo>
                      <a:pt x="12093" y="211"/>
                    </a:lnTo>
                    <a:lnTo>
                      <a:pt x="11090" y="211"/>
                    </a:lnTo>
                    <a:lnTo>
                      <a:pt x="10098" y="223"/>
                    </a:lnTo>
                    <a:lnTo>
                      <a:pt x="9107" y="260"/>
                    </a:lnTo>
                    <a:lnTo>
                      <a:pt x="8116" y="310"/>
                    </a:lnTo>
                    <a:lnTo>
                      <a:pt x="7422" y="359"/>
                    </a:lnTo>
                    <a:lnTo>
                      <a:pt x="6741" y="421"/>
                    </a:lnTo>
                    <a:lnTo>
                      <a:pt x="6059" y="496"/>
                    </a:lnTo>
                    <a:lnTo>
                      <a:pt x="5378" y="582"/>
                    </a:lnTo>
                    <a:lnTo>
                      <a:pt x="5365" y="582"/>
                    </a:lnTo>
                    <a:lnTo>
                      <a:pt x="5093" y="632"/>
                    </a:lnTo>
                    <a:lnTo>
                      <a:pt x="4956" y="669"/>
                    </a:lnTo>
                    <a:lnTo>
                      <a:pt x="4832" y="706"/>
                    </a:lnTo>
                    <a:lnTo>
                      <a:pt x="4721" y="756"/>
                    </a:lnTo>
                    <a:lnTo>
                      <a:pt x="4609" y="818"/>
                    </a:lnTo>
                    <a:lnTo>
                      <a:pt x="4535" y="880"/>
                    </a:lnTo>
                    <a:lnTo>
                      <a:pt x="4473" y="954"/>
                    </a:lnTo>
                    <a:lnTo>
                      <a:pt x="4423" y="1028"/>
                    </a:lnTo>
                    <a:lnTo>
                      <a:pt x="4386" y="1103"/>
                    </a:lnTo>
                    <a:lnTo>
                      <a:pt x="4324" y="1264"/>
                    </a:lnTo>
                    <a:lnTo>
                      <a:pt x="4287" y="1437"/>
                    </a:lnTo>
                    <a:lnTo>
                      <a:pt x="3977" y="2788"/>
                    </a:lnTo>
                    <a:lnTo>
                      <a:pt x="3705" y="4139"/>
                    </a:lnTo>
                    <a:lnTo>
                      <a:pt x="3445" y="5501"/>
                    </a:lnTo>
                    <a:lnTo>
                      <a:pt x="3197" y="6864"/>
                    </a:lnTo>
                    <a:lnTo>
                      <a:pt x="2999" y="8054"/>
                    </a:lnTo>
                    <a:lnTo>
                      <a:pt x="2813" y="9243"/>
                    </a:lnTo>
                    <a:lnTo>
                      <a:pt x="2652" y="10433"/>
                    </a:lnTo>
                    <a:lnTo>
                      <a:pt x="2503" y="11635"/>
                    </a:lnTo>
                    <a:lnTo>
                      <a:pt x="2354" y="12824"/>
                    </a:lnTo>
                    <a:lnTo>
                      <a:pt x="2230" y="14026"/>
                    </a:lnTo>
                    <a:lnTo>
                      <a:pt x="2131" y="15216"/>
                    </a:lnTo>
                    <a:lnTo>
                      <a:pt x="2032" y="16418"/>
                    </a:lnTo>
                    <a:lnTo>
                      <a:pt x="1983" y="17173"/>
                    </a:lnTo>
                    <a:lnTo>
                      <a:pt x="1921" y="18177"/>
                    </a:lnTo>
                    <a:lnTo>
                      <a:pt x="1871" y="19168"/>
                    </a:lnTo>
                    <a:lnTo>
                      <a:pt x="1834" y="20172"/>
                    </a:lnTo>
                    <a:lnTo>
                      <a:pt x="1809" y="21163"/>
                    </a:lnTo>
                    <a:lnTo>
                      <a:pt x="1760" y="21808"/>
                    </a:lnTo>
                    <a:lnTo>
                      <a:pt x="1636" y="23270"/>
                    </a:lnTo>
                    <a:lnTo>
                      <a:pt x="1351" y="26541"/>
                    </a:lnTo>
                    <a:lnTo>
                      <a:pt x="979" y="30754"/>
                    </a:lnTo>
                    <a:lnTo>
                      <a:pt x="545" y="35437"/>
                    </a:lnTo>
                    <a:lnTo>
                      <a:pt x="112" y="40121"/>
                    </a:lnTo>
                    <a:lnTo>
                      <a:pt x="50" y="40877"/>
                    </a:lnTo>
                    <a:lnTo>
                      <a:pt x="12" y="41633"/>
                    </a:lnTo>
                    <a:lnTo>
                      <a:pt x="0" y="42364"/>
                    </a:lnTo>
                    <a:lnTo>
                      <a:pt x="12" y="42735"/>
                    </a:lnTo>
                    <a:lnTo>
                      <a:pt x="25" y="43095"/>
                    </a:lnTo>
                    <a:lnTo>
                      <a:pt x="50" y="43454"/>
                    </a:lnTo>
                    <a:lnTo>
                      <a:pt x="87" y="43801"/>
                    </a:lnTo>
                    <a:lnTo>
                      <a:pt x="124" y="44148"/>
                    </a:lnTo>
                    <a:lnTo>
                      <a:pt x="174" y="44482"/>
                    </a:lnTo>
                    <a:lnTo>
                      <a:pt x="223" y="44817"/>
                    </a:lnTo>
                    <a:lnTo>
                      <a:pt x="285" y="45151"/>
                    </a:lnTo>
                    <a:lnTo>
                      <a:pt x="359" y="45474"/>
                    </a:lnTo>
                    <a:lnTo>
                      <a:pt x="446" y="45783"/>
                    </a:lnTo>
                    <a:lnTo>
                      <a:pt x="595" y="46254"/>
                    </a:lnTo>
                    <a:lnTo>
                      <a:pt x="768" y="46700"/>
                    </a:lnTo>
                    <a:lnTo>
                      <a:pt x="855" y="46911"/>
                    </a:lnTo>
                    <a:lnTo>
                      <a:pt x="954" y="47122"/>
                    </a:lnTo>
                    <a:lnTo>
                      <a:pt x="1066" y="47332"/>
                    </a:lnTo>
                    <a:lnTo>
                      <a:pt x="1177" y="47530"/>
                    </a:lnTo>
                    <a:lnTo>
                      <a:pt x="1289" y="47729"/>
                    </a:lnTo>
                    <a:lnTo>
                      <a:pt x="1425" y="47915"/>
                    </a:lnTo>
                    <a:lnTo>
                      <a:pt x="1549" y="48088"/>
                    </a:lnTo>
                    <a:lnTo>
                      <a:pt x="1685" y="48261"/>
                    </a:lnTo>
                    <a:lnTo>
                      <a:pt x="1834" y="48435"/>
                    </a:lnTo>
                    <a:lnTo>
                      <a:pt x="1995" y="48596"/>
                    </a:lnTo>
                    <a:lnTo>
                      <a:pt x="2156" y="48745"/>
                    </a:lnTo>
                    <a:lnTo>
                      <a:pt x="2317" y="48893"/>
                    </a:lnTo>
                    <a:lnTo>
                      <a:pt x="2491" y="49030"/>
                    </a:lnTo>
                    <a:lnTo>
                      <a:pt x="2676" y="49166"/>
                    </a:lnTo>
                    <a:lnTo>
                      <a:pt x="2862" y="49290"/>
                    </a:lnTo>
                    <a:lnTo>
                      <a:pt x="3061" y="49401"/>
                    </a:lnTo>
                    <a:lnTo>
                      <a:pt x="3271" y="49513"/>
                    </a:lnTo>
                    <a:lnTo>
                      <a:pt x="3482" y="49612"/>
                    </a:lnTo>
                    <a:lnTo>
                      <a:pt x="3692" y="49699"/>
                    </a:lnTo>
                    <a:lnTo>
                      <a:pt x="3928" y="49786"/>
                    </a:lnTo>
                    <a:lnTo>
                      <a:pt x="4163" y="49860"/>
                    </a:lnTo>
                    <a:lnTo>
                      <a:pt x="4411" y="49922"/>
                    </a:lnTo>
                    <a:lnTo>
                      <a:pt x="4659" y="49984"/>
                    </a:lnTo>
                    <a:lnTo>
                      <a:pt x="4919" y="50021"/>
                    </a:lnTo>
                    <a:lnTo>
                      <a:pt x="5192" y="50058"/>
                    </a:lnTo>
                    <a:lnTo>
                      <a:pt x="5464" y="50083"/>
                    </a:lnTo>
                    <a:lnTo>
                      <a:pt x="5762" y="50095"/>
                    </a:lnTo>
                    <a:lnTo>
                      <a:pt x="6047" y="50108"/>
                    </a:lnTo>
                    <a:lnTo>
                      <a:pt x="20841" y="49724"/>
                    </a:lnTo>
                    <a:lnTo>
                      <a:pt x="38014" y="49736"/>
                    </a:lnTo>
                    <a:lnTo>
                      <a:pt x="38522" y="49711"/>
                    </a:lnTo>
                    <a:lnTo>
                      <a:pt x="39018" y="49674"/>
                    </a:lnTo>
                    <a:lnTo>
                      <a:pt x="39514" y="49612"/>
                    </a:lnTo>
                    <a:lnTo>
                      <a:pt x="39997" y="49513"/>
                    </a:lnTo>
                    <a:lnTo>
                      <a:pt x="40468" y="49401"/>
                    </a:lnTo>
                    <a:lnTo>
                      <a:pt x="40939" y="49265"/>
                    </a:lnTo>
                    <a:lnTo>
                      <a:pt x="41385" y="49092"/>
                    </a:lnTo>
                    <a:lnTo>
                      <a:pt x="41818" y="48906"/>
                    </a:lnTo>
                    <a:lnTo>
                      <a:pt x="42252" y="48708"/>
                    </a:lnTo>
                    <a:lnTo>
                      <a:pt x="42661" y="48472"/>
                    </a:lnTo>
                    <a:lnTo>
                      <a:pt x="43057" y="48224"/>
                    </a:lnTo>
                    <a:lnTo>
                      <a:pt x="43441" y="47964"/>
                    </a:lnTo>
                    <a:lnTo>
                      <a:pt x="43801" y="47667"/>
                    </a:lnTo>
                    <a:lnTo>
                      <a:pt x="44160" y="47369"/>
                    </a:lnTo>
                    <a:lnTo>
                      <a:pt x="44495" y="47047"/>
                    </a:lnTo>
                    <a:lnTo>
                      <a:pt x="44804" y="46713"/>
                    </a:lnTo>
                    <a:lnTo>
                      <a:pt x="45102" y="46353"/>
                    </a:lnTo>
                    <a:lnTo>
                      <a:pt x="45387" y="45994"/>
                    </a:lnTo>
                    <a:lnTo>
                      <a:pt x="45647" y="45610"/>
                    </a:lnTo>
                    <a:lnTo>
                      <a:pt x="45882" y="45213"/>
                    </a:lnTo>
                    <a:lnTo>
                      <a:pt x="46105" y="44805"/>
                    </a:lnTo>
                    <a:lnTo>
                      <a:pt x="46304" y="44383"/>
                    </a:lnTo>
                    <a:lnTo>
                      <a:pt x="46477" y="43962"/>
                    </a:lnTo>
                    <a:lnTo>
                      <a:pt x="46626" y="43516"/>
                    </a:lnTo>
                    <a:lnTo>
                      <a:pt x="46750" y="43070"/>
                    </a:lnTo>
                    <a:lnTo>
                      <a:pt x="46849" y="42611"/>
                    </a:lnTo>
                    <a:lnTo>
                      <a:pt x="46936" y="42141"/>
                    </a:lnTo>
                    <a:lnTo>
                      <a:pt x="46985" y="41670"/>
                    </a:lnTo>
                    <a:lnTo>
                      <a:pt x="47010" y="41186"/>
                    </a:lnTo>
                    <a:lnTo>
                      <a:pt x="47010" y="40703"/>
                    </a:lnTo>
                    <a:lnTo>
                      <a:pt x="46985" y="40220"/>
                    </a:lnTo>
                    <a:lnTo>
                      <a:pt x="46923" y="39724"/>
                    </a:lnTo>
                    <a:lnTo>
                      <a:pt x="45696" y="31373"/>
                    </a:lnTo>
                    <a:lnTo>
                      <a:pt x="44519" y="23270"/>
                    </a:lnTo>
                    <a:lnTo>
                      <a:pt x="44086" y="20420"/>
                    </a:lnTo>
                    <a:lnTo>
                      <a:pt x="43726" y="18066"/>
                    </a:lnTo>
                    <a:lnTo>
                      <a:pt x="43454" y="16331"/>
                    </a:lnTo>
                    <a:lnTo>
                      <a:pt x="43342" y="15736"/>
                    </a:lnTo>
                    <a:lnTo>
                      <a:pt x="43268" y="15352"/>
                    </a:lnTo>
                    <a:lnTo>
                      <a:pt x="42884" y="13493"/>
                    </a:lnTo>
                    <a:lnTo>
                      <a:pt x="42475" y="11647"/>
                    </a:lnTo>
                    <a:lnTo>
                      <a:pt x="42066" y="9789"/>
                    </a:lnTo>
                    <a:lnTo>
                      <a:pt x="41632" y="7942"/>
                    </a:lnTo>
                    <a:lnTo>
                      <a:pt x="41162" y="5972"/>
                    </a:lnTo>
                    <a:lnTo>
                      <a:pt x="40666" y="3990"/>
                    </a:lnTo>
                    <a:lnTo>
                      <a:pt x="40170" y="2020"/>
                    </a:lnTo>
                    <a:lnTo>
                      <a:pt x="39662" y="50"/>
                    </a:lnTo>
                    <a:lnTo>
                      <a:pt x="39650" y="12"/>
                    </a:lnTo>
                    <a:lnTo>
                      <a:pt x="396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82"/>
              <p:cNvSpPr/>
              <p:nvPr/>
            </p:nvSpPr>
            <p:spPr>
              <a:xfrm>
                <a:off x="6242810" y="2161703"/>
                <a:ext cx="915050" cy="975352"/>
              </a:xfrm>
              <a:custGeom>
                <a:rect b="b" l="l" r="r" t="t"/>
                <a:pathLst>
                  <a:path extrusionOk="0" fill="none" h="50108" w="47010">
                    <a:moveTo>
                      <a:pt x="38014" y="49736"/>
                    </a:moveTo>
                    <a:lnTo>
                      <a:pt x="20841" y="49724"/>
                    </a:lnTo>
                    <a:lnTo>
                      <a:pt x="6047" y="50108"/>
                    </a:lnTo>
                    <a:lnTo>
                      <a:pt x="6047" y="50108"/>
                    </a:lnTo>
                    <a:lnTo>
                      <a:pt x="5762" y="50095"/>
                    </a:lnTo>
                    <a:lnTo>
                      <a:pt x="5464" y="50083"/>
                    </a:lnTo>
                    <a:lnTo>
                      <a:pt x="5192" y="50058"/>
                    </a:lnTo>
                    <a:lnTo>
                      <a:pt x="4919" y="50021"/>
                    </a:lnTo>
                    <a:lnTo>
                      <a:pt x="4659" y="49984"/>
                    </a:lnTo>
                    <a:lnTo>
                      <a:pt x="4411" y="49922"/>
                    </a:lnTo>
                    <a:lnTo>
                      <a:pt x="4163" y="49860"/>
                    </a:lnTo>
                    <a:lnTo>
                      <a:pt x="3928" y="49786"/>
                    </a:lnTo>
                    <a:lnTo>
                      <a:pt x="3692" y="49699"/>
                    </a:lnTo>
                    <a:lnTo>
                      <a:pt x="3482" y="49612"/>
                    </a:lnTo>
                    <a:lnTo>
                      <a:pt x="3271" y="49513"/>
                    </a:lnTo>
                    <a:lnTo>
                      <a:pt x="3061" y="49401"/>
                    </a:lnTo>
                    <a:lnTo>
                      <a:pt x="2862" y="49290"/>
                    </a:lnTo>
                    <a:lnTo>
                      <a:pt x="2676" y="49166"/>
                    </a:lnTo>
                    <a:lnTo>
                      <a:pt x="2491" y="49030"/>
                    </a:lnTo>
                    <a:lnTo>
                      <a:pt x="2317" y="48893"/>
                    </a:lnTo>
                    <a:lnTo>
                      <a:pt x="2156" y="48745"/>
                    </a:lnTo>
                    <a:lnTo>
                      <a:pt x="1995" y="48596"/>
                    </a:lnTo>
                    <a:lnTo>
                      <a:pt x="1834" y="48435"/>
                    </a:lnTo>
                    <a:lnTo>
                      <a:pt x="1685" y="48261"/>
                    </a:lnTo>
                    <a:lnTo>
                      <a:pt x="1549" y="48088"/>
                    </a:lnTo>
                    <a:lnTo>
                      <a:pt x="1425" y="47915"/>
                    </a:lnTo>
                    <a:lnTo>
                      <a:pt x="1289" y="47729"/>
                    </a:lnTo>
                    <a:lnTo>
                      <a:pt x="1177" y="47530"/>
                    </a:lnTo>
                    <a:lnTo>
                      <a:pt x="1066" y="47332"/>
                    </a:lnTo>
                    <a:lnTo>
                      <a:pt x="954" y="47122"/>
                    </a:lnTo>
                    <a:lnTo>
                      <a:pt x="855" y="46911"/>
                    </a:lnTo>
                    <a:lnTo>
                      <a:pt x="768" y="46700"/>
                    </a:lnTo>
                    <a:lnTo>
                      <a:pt x="595" y="46254"/>
                    </a:lnTo>
                    <a:lnTo>
                      <a:pt x="446" y="45783"/>
                    </a:lnTo>
                    <a:lnTo>
                      <a:pt x="446" y="45783"/>
                    </a:lnTo>
                    <a:lnTo>
                      <a:pt x="359" y="45474"/>
                    </a:lnTo>
                    <a:lnTo>
                      <a:pt x="285" y="45151"/>
                    </a:lnTo>
                    <a:lnTo>
                      <a:pt x="223" y="44817"/>
                    </a:lnTo>
                    <a:lnTo>
                      <a:pt x="174" y="44482"/>
                    </a:lnTo>
                    <a:lnTo>
                      <a:pt x="124" y="44148"/>
                    </a:lnTo>
                    <a:lnTo>
                      <a:pt x="87" y="43801"/>
                    </a:lnTo>
                    <a:lnTo>
                      <a:pt x="50" y="43454"/>
                    </a:lnTo>
                    <a:lnTo>
                      <a:pt x="25" y="43095"/>
                    </a:lnTo>
                    <a:lnTo>
                      <a:pt x="12" y="42735"/>
                    </a:lnTo>
                    <a:lnTo>
                      <a:pt x="0" y="42364"/>
                    </a:lnTo>
                    <a:lnTo>
                      <a:pt x="12" y="41633"/>
                    </a:lnTo>
                    <a:lnTo>
                      <a:pt x="50" y="40877"/>
                    </a:lnTo>
                    <a:lnTo>
                      <a:pt x="112" y="40121"/>
                    </a:lnTo>
                    <a:lnTo>
                      <a:pt x="112" y="40121"/>
                    </a:lnTo>
                    <a:lnTo>
                      <a:pt x="545" y="35437"/>
                    </a:lnTo>
                    <a:lnTo>
                      <a:pt x="979" y="30754"/>
                    </a:lnTo>
                    <a:lnTo>
                      <a:pt x="1351" y="26541"/>
                    </a:lnTo>
                    <a:lnTo>
                      <a:pt x="1636" y="23270"/>
                    </a:lnTo>
                    <a:lnTo>
                      <a:pt x="1636" y="23270"/>
                    </a:lnTo>
                    <a:lnTo>
                      <a:pt x="1760" y="21808"/>
                    </a:lnTo>
                    <a:lnTo>
                      <a:pt x="1809" y="21163"/>
                    </a:lnTo>
                    <a:lnTo>
                      <a:pt x="1809" y="21163"/>
                    </a:lnTo>
                    <a:lnTo>
                      <a:pt x="1834" y="20172"/>
                    </a:lnTo>
                    <a:lnTo>
                      <a:pt x="1871" y="19168"/>
                    </a:lnTo>
                    <a:lnTo>
                      <a:pt x="1921" y="18177"/>
                    </a:lnTo>
                    <a:lnTo>
                      <a:pt x="1983" y="17173"/>
                    </a:lnTo>
                    <a:lnTo>
                      <a:pt x="1983" y="17173"/>
                    </a:lnTo>
                    <a:lnTo>
                      <a:pt x="2032" y="16418"/>
                    </a:lnTo>
                    <a:lnTo>
                      <a:pt x="2032" y="16418"/>
                    </a:lnTo>
                    <a:lnTo>
                      <a:pt x="2131" y="15216"/>
                    </a:lnTo>
                    <a:lnTo>
                      <a:pt x="2230" y="14026"/>
                    </a:lnTo>
                    <a:lnTo>
                      <a:pt x="2354" y="12824"/>
                    </a:lnTo>
                    <a:lnTo>
                      <a:pt x="2503" y="11635"/>
                    </a:lnTo>
                    <a:lnTo>
                      <a:pt x="2652" y="10433"/>
                    </a:lnTo>
                    <a:lnTo>
                      <a:pt x="2813" y="9243"/>
                    </a:lnTo>
                    <a:lnTo>
                      <a:pt x="2999" y="8054"/>
                    </a:lnTo>
                    <a:lnTo>
                      <a:pt x="3197" y="6864"/>
                    </a:lnTo>
                    <a:lnTo>
                      <a:pt x="3197" y="6864"/>
                    </a:lnTo>
                    <a:lnTo>
                      <a:pt x="3445" y="5501"/>
                    </a:lnTo>
                    <a:lnTo>
                      <a:pt x="3705" y="4139"/>
                    </a:lnTo>
                    <a:lnTo>
                      <a:pt x="3977" y="2788"/>
                    </a:lnTo>
                    <a:lnTo>
                      <a:pt x="4287" y="1437"/>
                    </a:lnTo>
                    <a:lnTo>
                      <a:pt x="4287" y="1437"/>
                    </a:lnTo>
                    <a:lnTo>
                      <a:pt x="4324" y="1264"/>
                    </a:lnTo>
                    <a:lnTo>
                      <a:pt x="4386" y="1103"/>
                    </a:lnTo>
                    <a:lnTo>
                      <a:pt x="4423" y="1028"/>
                    </a:lnTo>
                    <a:lnTo>
                      <a:pt x="4473" y="954"/>
                    </a:lnTo>
                    <a:lnTo>
                      <a:pt x="4535" y="880"/>
                    </a:lnTo>
                    <a:lnTo>
                      <a:pt x="4609" y="818"/>
                    </a:lnTo>
                    <a:lnTo>
                      <a:pt x="4609" y="818"/>
                    </a:lnTo>
                    <a:lnTo>
                      <a:pt x="4721" y="756"/>
                    </a:lnTo>
                    <a:lnTo>
                      <a:pt x="4832" y="706"/>
                    </a:lnTo>
                    <a:lnTo>
                      <a:pt x="4832" y="706"/>
                    </a:lnTo>
                    <a:lnTo>
                      <a:pt x="4956" y="669"/>
                    </a:lnTo>
                    <a:lnTo>
                      <a:pt x="5093" y="632"/>
                    </a:lnTo>
                    <a:lnTo>
                      <a:pt x="5365" y="582"/>
                    </a:lnTo>
                    <a:lnTo>
                      <a:pt x="5365" y="582"/>
                    </a:lnTo>
                    <a:lnTo>
                      <a:pt x="5378" y="582"/>
                    </a:lnTo>
                    <a:lnTo>
                      <a:pt x="5378" y="582"/>
                    </a:lnTo>
                    <a:lnTo>
                      <a:pt x="6059" y="496"/>
                    </a:lnTo>
                    <a:lnTo>
                      <a:pt x="6741" y="421"/>
                    </a:lnTo>
                    <a:lnTo>
                      <a:pt x="7422" y="359"/>
                    </a:lnTo>
                    <a:lnTo>
                      <a:pt x="8116" y="310"/>
                    </a:lnTo>
                    <a:lnTo>
                      <a:pt x="8116" y="310"/>
                    </a:lnTo>
                    <a:lnTo>
                      <a:pt x="9107" y="260"/>
                    </a:lnTo>
                    <a:lnTo>
                      <a:pt x="10098" y="223"/>
                    </a:lnTo>
                    <a:lnTo>
                      <a:pt x="11090" y="211"/>
                    </a:lnTo>
                    <a:lnTo>
                      <a:pt x="12093" y="211"/>
                    </a:lnTo>
                    <a:lnTo>
                      <a:pt x="12093" y="211"/>
                    </a:lnTo>
                    <a:lnTo>
                      <a:pt x="13159" y="223"/>
                    </a:lnTo>
                    <a:lnTo>
                      <a:pt x="14224" y="235"/>
                    </a:lnTo>
                    <a:lnTo>
                      <a:pt x="16368" y="285"/>
                    </a:lnTo>
                    <a:lnTo>
                      <a:pt x="16368" y="285"/>
                    </a:lnTo>
                    <a:lnTo>
                      <a:pt x="16715" y="297"/>
                    </a:lnTo>
                    <a:lnTo>
                      <a:pt x="16727" y="297"/>
                    </a:lnTo>
                    <a:lnTo>
                      <a:pt x="16727" y="297"/>
                    </a:lnTo>
                    <a:lnTo>
                      <a:pt x="18239" y="347"/>
                    </a:lnTo>
                    <a:lnTo>
                      <a:pt x="19751" y="359"/>
                    </a:lnTo>
                    <a:lnTo>
                      <a:pt x="20073" y="359"/>
                    </a:lnTo>
                    <a:lnTo>
                      <a:pt x="20073" y="359"/>
                    </a:lnTo>
                    <a:lnTo>
                      <a:pt x="21609" y="372"/>
                    </a:lnTo>
                    <a:lnTo>
                      <a:pt x="23418" y="372"/>
                    </a:lnTo>
                    <a:lnTo>
                      <a:pt x="23418" y="372"/>
                    </a:lnTo>
                    <a:lnTo>
                      <a:pt x="24521" y="359"/>
                    </a:lnTo>
                    <a:lnTo>
                      <a:pt x="25624" y="347"/>
                    </a:lnTo>
                    <a:lnTo>
                      <a:pt x="25624" y="347"/>
                    </a:lnTo>
                    <a:lnTo>
                      <a:pt x="27767" y="322"/>
                    </a:lnTo>
                    <a:lnTo>
                      <a:pt x="29899" y="285"/>
                    </a:lnTo>
                    <a:lnTo>
                      <a:pt x="29899" y="285"/>
                    </a:lnTo>
                    <a:lnTo>
                      <a:pt x="32414" y="223"/>
                    </a:lnTo>
                    <a:lnTo>
                      <a:pt x="32414" y="223"/>
                    </a:lnTo>
                    <a:lnTo>
                      <a:pt x="33145" y="211"/>
                    </a:lnTo>
                    <a:lnTo>
                      <a:pt x="33876" y="186"/>
                    </a:lnTo>
                    <a:lnTo>
                      <a:pt x="33876" y="186"/>
                    </a:lnTo>
                    <a:lnTo>
                      <a:pt x="36750" y="99"/>
                    </a:lnTo>
                    <a:lnTo>
                      <a:pt x="38188" y="50"/>
                    </a:lnTo>
                    <a:lnTo>
                      <a:pt x="39637" y="0"/>
                    </a:lnTo>
                    <a:lnTo>
                      <a:pt x="39637" y="0"/>
                    </a:lnTo>
                    <a:lnTo>
                      <a:pt x="39650" y="12"/>
                    </a:lnTo>
                    <a:lnTo>
                      <a:pt x="39650" y="12"/>
                    </a:lnTo>
                    <a:lnTo>
                      <a:pt x="39662" y="50"/>
                    </a:lnTo>
                    <a:lnTo>
                      <a:pt x="39662" y="50"/>
                    </a:lnTo>
                    <a:lnTo>
                      <a:pt x="40170" y="2020"/>
                    </a:lnTo>
                    <a:lnTo>
                      <a:pt x="40666" y="3990"/>
                    </a:lnTo>
                    <a:lnTo>
                      <a:pt x="41162" y="5972"/>
                    </a:lnTo>
                    <a:lnTo>
                      <a:pt x="41632" y="7942"/>
                    </a:lnTo>
                    <a:lnTo>
                      <a:pt x="41632" y="7942"/>
                    </a:lnTo>
                    <a:lnTo>
                      <a:pt x="42066" y="9789"/>
                    </a:lnTo>
                    <a:lnTo>
                      <a:pt x="42475" y="11647"/>
                    </a:lnTo>
                    <a:lnTo>
                      <a:pt x="42884" y="13493"/>
                    </a:lnTo>
                    <a:lnTo>
                      <a:pt x="43268" y="15352"/>
                    </a:lnTo>
                    <a:lnTo>
                      <a:pt x="43268" y="15352"/>
                    </a:lnTo>
                    <a:lnTo>
                      <a:pt x="43342" y="15736"/>
                    </a:lnTo>
                    <a:lnTo>
                      <a:pt x="43454" y="16331"/>
                    </a:lnTo>
                    <a:lnTo>
                      <a:pt x="43726" y="18066"/>
                    </a:lnTo>
                    <a:lnTo>
                      <a:pt x="44086" y="20420"/>
                    </a:lnTo>
                    <a:lnTo>
                      <a:pt x="44519" y="23270"/>
                    </a:lnTo>
                    <a:lnTo>
                      <a:pt x="44519" y="23270"/>
                    </a:lnTo>
                    <a:lnTo>
                      <a:pt x="45696" y="31373"/>
                    </a:lnTo>
                    <a:lnTo>
                      <a:pt x="46923" y="39724"/>
                    </a:lnTo>
                    <a:lnTo>
                      <a:pt x="46923" y="39724"/>
                    </a:lnTo>
                    <a:lnTo>
                      <a:pt x="46985" y="40220"/>
                    </a:lnTo>
                    <a:lnTo>
                      <a:pt x="47010" y="40703"/>
                    </a:lnTo>
                    <a:lnTo>
                      <a:pt x="47010" y="41186"/>
                    </a:lnTo>
                    <a:lnTo>
                      <a:pt x="46985" y="41670"/>
                    </a:lnTo>
                    <a:lnTo>
                      <a:pt x="46936" y="42141"/>
                    </a:lnTo>
                    <a:lnTo>
                      <a:pt x="46849" y="42611"/>
                    </a:lnTo>
                    <a:lnTo>
                      <a:pt x="46750" y="43070"/>
                    </a:lnTo>
                    <a:lnTo>
                      <a:pt x="46626" y="43516"/>
                    </a:lnTo>
                    <a:lnTo>
                      <a:pt x="46477" y="43962"/>
                    </a:lnTo>
                    <a:lnTo>
                      <a:pt x="46304" y="44383"/>
                    </a:lnTo>
                    <a:lnTo>
                      <a:pt x="46105" y="44805"/>
                    </a:lnTo>
                    <a:lnTo>
                      <a:pt x="45882" y="45213"/>
                    </a:lnTo>
                    <a:lnTo>
                      <a:pt x="45647" y="45610"/>
                    </a:lnTo>
                    <a:lnTo>
                      <a:pt x="45387" y="45994"/>
                    </a:lnTo>
                    <a:lnTo>
                      <a:pt x="45102" y="46353"/>
                    </a:lnTo>
                    <a:lnTo>
                      <a:pt x="44804" y="46713"/>
                    </a:lnTo>
                    <a:lnTo>
                      <a:pt x="44495" y="47047"/>
                    </a:lnTo>
                    <a:lnTo>
                      <a:pt x="44160" y="47369"/>
                    </a:lnTo>
                    <a:lnTo>
                      <a:pt x="43801" y="47667"/>
                    </a:lnTo>
                    <a:lnTo>
                      <a:pt x="43441" y="47964"/>
                    </a:lnTo>
                    <a:lnTo>
                      <a:pt x="43057" y="48224"/>
                    </a:lnTo>
                    <a:lnTo>
                      <a:pt x="42661" y="48472"/>
                    </a:lnTo>
                    <a:lnTo>
                      <a:pt x="42252" y="48708"/>
                    </a:lnTo>
                    <a:lnTo>
                      <a:pt x="41818" y="48906"/>
                    </a:lnTo>
                    <a:lnTo>
                      <a:pt x="41385" y="49092"/>
                    </a:lnTo>
                    <a:lnTo>
                      <a:pt x="40939" y="49265"/>
                    </a:lnTo>
                    <a:lnTo>
                      <a:pt x="40468" y="49401"/>
                    </a:lnTo>
                    <a:lnTo>
                      <a:pt x="39997" y="49513"/>
                    </a:lnTo>
                    <a:lnTo>
                      <a:pt x="39514" y="49612"/>
                    </a:lnTo>
                    <a:lnTo>
                      <a:pt x="39018" y="49674"/>
                    </a:lnTo>
                    <a:lnTo>
                      <a:pt x="38522" y="49711"/>
                    </a:lnTo>
                    <a:lnTo>
                      <a:pt x="38014" y="4973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82"/>
              <p:cNvSpPr/>
              <p:nvPr/>
            </p:nvSpPr>
            <p:spPr>
              <a:xfrm>
                <a:off x="6983980" y="2413491"/>
                <a:ext cx="172460" cy="716331"/>
              </a:xfrm>
              <a:custGeom>
                <a:rect b="b" l="l" r="r" t="t"/>
                <a:pathLst>
                  <a:path extrusionOk="0" h="36801" w="8860">
                    <a:moveTo>
                      <a:pt x="4820" y="1"/>
                    </a:moveTo>
                    <a:lnTo>
                      <a:pt x="5080" y="1872"/>
                    </a:lnTo>
                    <a:lnTo>
                      <a:pt x="5192" y="2417"/>
                    </a:lnTo>
                    <a:lnTo>
                      <a:pt x="5266" y="2801"/>
                    </a:lnTo>
                    <a:lnTo>
                      <a:pt x="5378" y="3396"/>
                    </a:lnTo>
                    <a:lnTo>
                      <a:pt x="5650" y="5131"/>
                    </a:lnTo>
                    <a:lnTo>
                      <a:pt x="6010" y="7485"/>
                    </a:lnTo>
                    <a:lnTo>
                      <a:pt x="6443" y="10335"/>
                    </a:lnTo>
                    <a:lnTo>
                      <a:pt x="6741" y="12429"/>
                    </a:lnTo>
                    <a:lnTo>
                      <a:pt x="6950" y="13376"/>
                    </a:lnTo>
                    <a:lnTo>
                      <a:pt x="6518" y="10335"/>
                    </a:lnTo>
                    <a:lnTo>
                      <a:pt x="6109" y="7485"/>
                    </a:lnTo>
                    <a:lnTo>
                      <a:pt x="5762" y="5131"/>
                    </a:lnTo>
                    <a:lnTo>
                      <a:pt x="5489" y="3396"/>
                    </a:lnTo>
                    <a:lnTo>
                      <a:pt x="5390" y="2801"/>
                    </a:lnTo>
                    <a:lnTo>
                      <a:pt x="5316" y="2417"/>
                    </a:lnTo>
                    <a:lnTo>
                      <a:pt x="4820" y="1"/>
                    </a:lnTo>
                    <a:close/>
                    <a:moveTo>
                      <a:pt x="6950" y="13376"/>
                    </a:moveTo>
                    <a:lnTo>
                      <a:pt x="7236" y="15390"/>
                    </a:lnTo>
                    <a:lnTo>
                      <a:pt x="6976" y="13494"/>
                    </a:lnTo>
                    <a:lnTo>
                      <a:pt x="6950" y="13376"/>
                    </a:lnTo>
                    <a:close/>
                    <a:moveTo>
                      <a:pt x="7497" y="17509"/>
                    </a:moveTo>
                    <a:lnTo>
                      <a:pt x="8847" y="26789"/>
                    </a:lnTo>
                    <a:lnTo>
                      <a:pt x="7546" y="17558"/>
                    </a:lnTo>
                    <a:lnTo>
                      <a:pt x="7497" y="17509"/>
                    </a:lnTo>
                    <a:close/>
                    <a:moveTo>
                      <a:pt x="8860" y="29206"/>
                    </a:moveTo>
                    <a:lnTo>
                      <a:pt x="8785" y="29664"/>
                    </a:lnTo>
                    <a:lnTo>
                      <a:pt x="8674" y="30122"/>
                    </a:lnTo>
                    <a:lnTo>
                      <a:pt x="8550" y="30568"/>
                    </a:lnTo>
                    <a:lnTo>
                      <a:pt x="8401" y="31002"/>
                    </a:lnTo>
                    <a:lnTo>
                      <a:pt x="8228" y="31436"/>
                    </a:lnTo>
                    <a:lnTo>
                      <a:pt x="8029" y="31857"/>
                    </a:lnTo>
                    <a:lnTo>
                      <a:pt x="7819" y="32266"/>
                    </a:lnTo>
                    <a:lnTo>
                      <a:pt x="7583" y="32650"/>
                    </a:lnTo>
                    <a:lnTo>
                      <a:pt x="7323" y="33034"/>
                    </a:lnTo>
                    <a:lnTo>
                      <a:pt x="7051" y="33406"/>
                    </a:lnTo>
                    <a:lnTo>
                      <a:pt x="6753" y="33753"/>
                    </a:lnTo>
                    <a:lnTo>
                      <a:pt x="6431" y="34087"/>
                    </a:lnTo>
                    <a:lnTo>
                      <a:pt x="6109" y="34410"/>
                    </a:lnTo>
                    <a:lnTo>
                      <a:pt x="5750" y="34719"/>
                    </a:lnTo>
                    <a:lnTo>
                      <a:pt x="5390" y="35004"/>
                    </a:lnTo>
                    <a:lnTo>
                      <a:pt x="5006" y="35277"/>
                    </a:lnTo>
                    <a:lnTo>
                      <a:pt x="4610" y="35525"/>
                    </a:lnTo>
                    <a:lnTo>
                      <a:pt x="4201" y="35748"/>
                    </a:lnTo>
                    <a:lnTo>
                      <a:pt x="3779" y="35958"/>
                    </a:lnTo>
                    <a:lnTo>
                      <a:pt x="3346" y="36144"/>
                    </a:lnTo>
                    <a:lnTo>
                      <a:pt x="2900" y="36305"/>
                    </a:lnTo>
                    <a:lnTo>
                      <a:pt x="2441" y="36454"/>
                    </a:lnTo>
                    <a:lnTo>
                      <a:pt x="1970" y="36578"/>
                    </a:lnTo>
                    <a:lnTo>
                      <a:pt x="1487" y="36665"/>
                    </a:lnTo>
                    <a:lnTo>
                      <a:pt x="1004" y="36739"/>
                    </a:lnTo>
                    <a:lnTo>
                      <a:pt x="508" y="36776"/>
                    </a:lnTo>
                    <a:lnTo>
                      <a:pt x="0" y="36801"/>
                    </a:lnTo>
                    <a:lnTo>
                      <a:pt x="236" y="36801"/>
                    </a:lnTo>
                    <a:lnTo>
                      <a:pt x="731" y="36776"/>
                    </a:lnTo>
                    <a:lnTo>
                      <a:pt x="1215" y="36739"/>
                    </a:lnTo>
                    <a:lnTo>
                      <a:pt x="1685" y="36677"/>
                    </a:lnTo>
                    <a:lnTo>
                      <a:pt x="2156" y="36578"/>
                    </a:lnTo>
                    <a:lnTo>
                      <a:pt x="2615" y="36466"/>
                    </a:lnTo>
                    <a:lnTo>
                      <a:pt x="3061" y="36330"/>
                    </a:lnTo>
                    <a:lnTo>
                      <a:pt x="3494" y="36157"/>
                    </a:lnTo>
                    <a:lnTo>
                      <a:pt x="3916" y="35971"/>
                    </a:lnTo>
                    <a:lnTo>
                      <a:pt x="4325" y="35773"/>
                    </a:lnTo>
                    <a:lnTo>
                      <a:pt x="4721" y="35537"/>
                    </a:lnTo>
                    <a:lnTo>
                      <a:pt x="5105" y="35289"/>
                    </a:lnTo>
                    <a:lnTo>
                      <a:pt x="5477" y="35029"/>
                    </a:lnTo>
                    <a:lnTo>
                      <a:pt x="5836" y="34732"/>
                    </a:lnTo>
                    <a:lnTo>
                      <a:pt x="6171" y="34434"/>
                    </a:lnTo>
                    <a:lnTo>
                      <a:pt x="6493" y="34112"/>
                    </a:lnTo>
                    <a:lnTo>
                      <a:pt x="6803" y="33778"/>
                    </a:lnTo>
                    <a:lnTo>
                      <a:pt x="7088" y="33418"/>
                    </a:lnTo>
                    <a:lnTo>
                      <a:pt x="7360" y="33059"/>
                    </a:lnTo>
                    <a:lnTo>
                      <a:pt x="7608" y="32675"/>
                    </a:lnTo>
                    <a:lnTo>
                      <a:pt x="7844" y="32278"/>
                    </a:lnTo>
                    <a:lnTo>
                      <a:pt x="8054" y="31870"/>
                    </a:lnTo>
                    <a:lnTo>
                      <a:pt x="8240" y="31448"/>
                    </a:lnTo>
                    <a:lnTo>
                      <a:pt x="8413" y="31027"/>
                    </a:lnTo>
                    <a:lnTo>
                      <a:pt x="8562" y="30581"/>
                    </a:lnTo>
                    <a:lnTo>
                      <a:pt x="8686" y="30135"/>
                    </a:lnTo>
                    <a:lnTo>
                      <a:pt x="8785" y="29676"/>
                    </a:lnTo>
                    <a:lnTo>
                      <a:pt x="8860" y="29206"/>
                    </a:lnTo>
                    <a:close/>
                  </a:path>
                </a:pathLst>
              </a:custGeom>
              <a:solidFill>
                <a:srgbClr val="8F85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82"/>
              <p:cNvSpPr/>
              <p:nvPr/>
            </p:nvSpPr>
            <p:spPr>
              <a:xfrm>
                <a:off x="6983980" y="2754295"/>
                <a:ext cx="173900" cy="375538"/>
              </a:xfrm>
              <a:custGeom>
                <a:rect b="b" l="l" r="r" t="t"/>
                <a:pathLst>
                  <a:path extrusionOk="0" fill="none" h="19293" w="8934">
                    <a:moveTo>
                      <a:pt x="7497" y="1"/>
                    </a:moveTo>
                    <a:lnTo>
                      <a:pt x="7497" y="1"/>
                    </a:lnTo>
                    <a:lnTo>
                      <a:pt x="8847" y="9281"/>
                    </a:lnTo>
                    <a:lnTo>
                      <a:pt x="8847" y="9281"/>
                    </a:lnTo>
                    <a:lnTo>
                      <a:pt x="8909" y="9777"/>
                    </a:lnTo>
                    <a:lnTo>
                      <a:pt x="8934" y="10260"/>
                    </a:lnTo>
                    <a:lnTo>
                      <a:pt x="8934" y="10743"/>
                    </a:lnTo>
                    <a:lnTo>
                      <a:pt x="8909" y="11227"/>
                    </a:lnTo>
                    <a:lnTo>
                      <a:pt x="8860" y="11698"/>
                    </a:lnTo>
                    <a:lnTo>
                      <a:pt x="8785" y="12156"/>
                    </a:lnTo>
                    <a:lnTo>
                      <a:pt x="8674" y="12614"/>
                    </a:lnTo>
                    <a:lnTo>
                      <a:pt x="8550" y="13060"/>
                    </a:lnTo>
                    <a:lnTo>
                      <a:pt x="8401" y="13494"/>
                    </a:lnTo>
                    <a:lnTo>
                      <a:pt x="8228" y="13928"/>
                    </a:lnTo>
                    <a:lnTo>
                      <a:pt x="8029" y="14349"/>
                    </a:lnTo>
                    <a:lnTo>
                      <a:pt x="7819" y="14758"/>
                    </a:lnTo>
                    <a:lnTo>
                      <a:pt x="7583" y="15142"/>
                    </a:lnTo>
                    <a:lnTo>
                      <a:pt x="7323" y="15526"/>
                    </a:lnTo>
                    <a:lnTo>
                      <a:pt x="7051" y="15898"/>
                    </a:lnTo>
                    <a:lnTo>
                      <a:pt x="6753" y="16245"/>
                    </a:lnTo>
                    <a:lnTo>
                      <a:pt x="6431" y="16579"/>
                    </a:lnTo>
                    <a:lnTo>
                      <a:pt x="6109" y="16902"/>
                    </a:lnTo>
                    <a:lnTo>
                      <a:pt x="5750" y="17211"/>
                    </a:lnTo>
                    <a:lnTo>
                      <a:pt x="5390" y="17496"/>
                    </a:lnTo>
                    <a:lnTo>
                      <a:pt x="5006" y="17769"/>
                    </a:lnTo>
                    <a:lnTo>
                      <a:pt x="4610" y="18017"/>
                    </a:lnTo>
                    <a:lnTo>
                      <a:pt x="4201" y="18240"/>
                    </a:lnTo>
                    <a:lnTo>
                      <a:pt x="3779" y="18450"/>
                    </a:lnTo>
                    <a:lnTo>
                      <a:pt x="3346" y="18636"/>
                    </a:lnTo>
                    <a:lnTo>
                      <a:pt x="2900" y="18797"/>
                    </a:lnTo>
                    <a:lnTo>
                      <a:pt x="2441" y="18946"/>
                    </a:lnTo>
                    <a:lnTo>
                      <a:pt x="1970" y="19070"/>
                    </a:lnTo>
                    <a:lnTo>
                      <a:pt x="1487" y="19157"/>
                    </a:lnTo>
                    <a:lnTo>
                      <a:pt x="1004" y="19231"/>
                    </a:lnTo>
                    <a:lnTo>
                      <a:pt x="508" y="19268"/>
                    </a:lnTo>
                    <a:lnTo>
                      <a:pt x="0" y="19293"/>
                    </a:lnTo>
                    <a:lnTo>
                      <a:pt x="236" y="19293"/>
                    </a:lnTo>
                    <a:lnTo>
                      <a:pt x="236" y="19293"/>
                    </a:lnTo>
                    <a:lnTo>
                      <a:pt x="731" y="19268"/>
                    </a:lnTo>
                    <a:lnTo>
                      <a:pt x="1215" y="19231"/>
                    </a:lnTo>
                    <a:lnTo>
                      <a:pt x="1685" y="19169"/>
                    </a:lnTo>
                    <a:lnTo>
                      <a:pt x="2156" y="19070"/>
                    </a:lnTo>
                    <a:lnTo>
                      <a:pt x="2615" y="18958"/>
                    </a:lnTo>
                    <a:lnTo>
                      <a:pt x="3061" y="18822"/>
                    </a:lnTo>
                    <a:lnTo>
                      <a:pt x="3494" y="18649"/>
                    </a:lnTo>
                    <a:lnTo>
                      <a:pt x="3916" y="18463"/>
                    </a:lnTo>
                    <a:lnTo>
                      <a:pt x="4325" y="18265"/>
                    </a:lnTo>
                    <a:lnTo>
                      <a:pt x="4721" y="18029"/>
                    </a:lnTo>
                    <a:lnTo>
                      <a:pt x="5105" y="17781"/>
                    </a:lnTo>
                    <a:lnTo>
                      <a:pt x="5477" y="17521"/>
                    </a:lnTo>
                    <a:lnTo>
                      <a:pt x="5836" y="17224"/>
                    </a:lnTo>
                    <a:lnTo>
                      <a:pt x="6171" y="16926"/>
                    </a:lnTo>
                    <a:lnTo>
                      <a:pt x="6493" y="16604"/>
                    </a:lnTo>
                    <a:lnTo>
                      <a:pt x="6803" y="16270"/>
                    </a:lnTo>
                    <a:lnTo>
                      <a:pt x="7088" y="15910"/>
                    </a:lnTo>
                    <a:lnTo>
                      <a:pt x="7360" y="15551"/>
                    </a:lnTo>
                    <a:lnTo>
                      <a:pt x="7608" y="15167"/>
                    </a:lnTo>
                    <a:lnTo>
                      <a:pt x="7844" y="14770"/>
                    </a:lnTo>
                    <a:lnTo>
                      <a:pt x="8054" y="14362"/>
                    </a:lnTo>
                    <a:lnTo>
                      <a:pt x="8240" y="13940"/>
                    </a:lnTo>
                    <a:lnTo>
                      <a:pt x="8413" y="13519"/>
                    </a:lnTo>
                    <a:lnTo>
                      <a:pt x="8562" y="13073"/>
                    </a:lnTo>
                    <a:lnTo>
                      <a:pt x="8686" y="12627"/>
                    </a:lnTo>
                    <a:lnTo>
                      <a:pt x="8785" y="12168"/>
                    </a:lnTo>
                    <a:lnTo>
                      <a:pt x="8860" y="11698"/>
                    </a:lnTo>
                    <a:lnTo>
                      <a:pt x="8909" y="11227"/>
                    </a:lnTo>
                    <a:lnTo>
                      <a:pt x="8934" y="10743"/>
                    </a:lnTo>
                    <a:lnTo>
                      <a:pt x="8934" y="10260"/>
                    </a:lnTo>
                    <a:lnTo>
                      <a:pt x="8909" y="9777"/>
                    </a:lnTo>
                    <a:lnTo>
                      <a:pt x="8847" y="9281"/>
                    </a:lnTo>
                    <a:lnTo>
                      <a:pt x="8847" y="9281"/>
                    </a:lnTo>
                    <a:lnTo>
                      <a:pt x="7546" y="50"/>
                    </a:lnTo>
                    <a:lnTo>
                      <a:pt x="749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82"/>
              <p:cNvSpPr/>
              <p:nvPr/>
            </p:nvSpPr>
            <p:spPr>
              <a:xfrm>
                <a:off x="7077804" y="2413491"/>
                <a:ext cx="47047" cy="299566"/>
              </a:xfrm>
              <a:custGeom>
                <a:rect b="b" l="l" r="r" t="t"/>
                <a:pathLst>
                  <a:path extrusionOk="0" fill="none" h="15390" w="2417">
                    <a:moveTo>
                      <a:pt x="0" y="1"/>
                    </a:moveTo>
                    <a:lnTo>
                      <a:pt x="0" y="1"/>
                    </a:lnTo>
                    <a:lnTo>
                      <a:pt x="260" y="1872"/>
                    </a:lnTo>
                    <a:lnTo>
                      <a:pt x="260" y="1872"/>
                    </a:lnTo>
                    <a:lnTo>
                      <a:pt x="372" y="2417"/>
                    </a:lnTo>
                    <a:lnTo>
                      <a:pt x="372" y="2417"/>
                    </a:lnTo>
                    <a:lnTo>
                      <a:pt x="446" y="2801"/>
                    </a:lnTo>
                    <a:lnTo>
                      <a:pt x="558" y="3396"/>
                    </a:lnTo>
                    <a:lnTo>
                      <a:pt x="830" y="5131"/>
                    </a:lnTo>
                    <a:lnTo>
                      <a:pt x="1190" y="7485"/>
                    </a:lnTo>
                    <a:lnTo>
                      <a:pt x="1623" y="10335"/>
                    </a:lnTo>
                    <a:lnTo>
                      <a:pt x="1623" y="10335"/>
                    </a:lnTo>
                    <a:lnTo>
                      <a:pt x="1921" y="12429"/>
                    </a:lnTo>
                    <a:lnTo>
                      <a:pt x="1921" y="12429"/>
                    </a:lnTo>
                    <a:lnTo>
                      <a:pt x="2156" y="13494"/>
                    </a:lnTo>
                    <a:lnTo>
                      <a:pt x="2416" y="15390"/>
                    </a:lnTo>
                    <a:lnTo>
                      <a:pt x="2416" y="15390"/>
                    </a:lnTo>
                    <a:lnTo>
                      <a:pt x="1698" y="10335"/>
                    </a:lnTo>
                    <a:lnTo>
                      <a:pt x="1698" y="10335"/>
                    </a:lnTo>
                    <a:lnTo>
                      <a:pt x="1289" y="7485"/>
                    </a:lnTo>
                    <a:lnTo>
                      <a:pt x="942" y="5131"/>
                    </a:lnTo>
                    <a:lnTo>
                      <a:pt x="669" y="3396"/>
                    </a:lnTo>
                    <a:lnTo>
                      <a:pt x="570" y="2801"/>
                    </a:lnTo>
                    <a:lnTo>
                      <a:pt x="496" y="2417"/>
                    </a:lnTo>
                    <a:lnTo>
                      <a:pt x="496" y="2417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82"/>
              <p:cNvSpPr/>
              <p:nvPr/>
            </p:nvSpPr>
            <p:spPr>
              <a:xfrm>
                <a:off x="7056333" y="2316299"/>
                <a:ext cx="74551" cy="438975"/>
              </a:xfrm>
              <a:custGeom>
                <a:rect b="b" l="l" r="r" t="t"/>
                <a:pathLst>
                  <a:path extrusionOk="0" h="22552" w="3830">
                    <a:moveTo>
                      <a:pt x="13" y="0"/>
                    </a:moveTo>
                    <a:lnTo>
                      <a:pt x="0" y="347"/>
                    </a:lnTo>
                    <a:lnTo>
                      <a:pt x="0" y="657"/>
                    </a:lnTo>
                    <a:lnTo>
                      <a:pt x="347" y="2218"/>
                    </a:lnTo>
                    <a:lnTo>
                      <a:pt x="694" y="3767"/>
                    </a:lnTo>
                    <a:lnTo>
                      <a:pt x="1041" y="5316"/>
                    </a:lnTo>
                    <a:lnTo>
                      <a:pt x="1363" y="6865"/>
                    </a:lnTo>
                    <a:lnTo>
                      <a:pt x="1103" y="4994"/>
                    </a:lnTo>
                    <a:lnTo>
                      <a:pt x="570" y="2491"/>
                    </a:lnTo>
                    <a:lnTo>
                      <a:pt x="13" y="0"/>
                    </a:lnTo>
                    <a:close/>
                    <a:moveTo>
                      <a:pt x="3024" y="17422"/>
                    </a:moveTo>
                    <a:lnTo>
                      <a:pt x="3780" y="22502"/>
                    </a:lnTo>
                    <a:lnTo>
                      <a:pt x="3829" y="22551"/>
                    </a:lnTo>
                    <a:lnTo>
                      <a:pt x="3519" y="20383"/>
                    </a:lnTo>
                    <a:lnTo>
                      <a:pt x="3259" y="18487"/>
                    </a:lnTo>
                    <a:lnTo>
                      <a:pt x="3024" y="17422"/>
                    </a:lnTo>
                    <a:close/>
                  </a:path>
                </a:pathLst>
              </a:custGeom>
              <a:solidFill>
                <a:srgbClr val="402D1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82"/>
              <p:cNvSpPr/>
              <p:nvPr/>
            </p:nvSpPr>
            <p:spPr>
              <a:xfrm>
                <a:off x="7115178" y="2655409"/>
                <a:ext cx="15708" cy="99875"/>
              </a:xfrm>
              <a:custGeom>
                <a:rect b="b" l="l" r="r" t="t"/>
                <a:pathLst>
                  <a:path extrusionOk="0" fill="none" h="5131" w="807">
                    <a:moveTo>
                      <a:pt x="1" y="1"/>
                    </a:moveTo>
                    <a:lnTo>
                      <a:pt x="1" y="1"/>
                    </a:lnTo>
                    <a:lnTo>
                      <a:pt x="757" y="5081"/>
                    </a:lnTo>
                    <a:lnTo>
                      <a:pt x="806" y="5130"/>
                    </a:lnTo>
                    <a:lnTo>
                      <a:pt x="806" y="5130"/>
                    </a:lnTo>
                    <a:lnTo>
                      <a:pt x="496" y="2962"/>
                    </a:lnTo>
                    <a:lnTo>
                      <a:pt x="236" y="1066"/>
                    </a:lnTo>
                    <a:lnTo>
                      <a:pt x="236" y="106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82"/>
              <p:cNvSpPr/>
              <p:nvPr/>
            </p:nvSpPr>
            <p:spPr>
              <a:xfrm>
                <a:off x="7056333" y="2316299"/>
                <a:ext cx="26550" cy="133627"/>
              </a:xfrm>
              <a:custGeom>
                <a:rect b="b" l="l" r="r" t="t"/>
                <a:pathLst>
                  <a:path extrusionOk="0" fill="none" h="6865" w="1364">
                    <a:moveTo>
                      <a:pt x="13" y="0"/>
                    </a:moveTo>
                    <a:lnTo>
                      <a:pt x="13" y="0"/>
                    </a:lnTo>
                    <a:lnTo>
                      <a:pt x="0" y="347"/>
                    </a:lnTo>
                    <a:lnTo>
                      <a:pt x="0" y="657"/>
                    </a:lnTo>
                    <a:lnTo>
                      <a:pt x="0" y="657"/>
                    </a:lnTo>
                    <a:lnTo>
                      <a:pt x="347" y="2218"/>
                    </a:lnTo>
                    <a:lnTo>
                      <a:pt x="694" y="3767"/>
                    </a:lnTo>
                    <a:lnTo>
                      <a:pt x="1041" y="5316"/>
                    </a:lnTo>
                    <a:lnTo>
                      <a:pt x="1363" y="6865"/>
                    </a:lnTo>
                    <a:lnTo>
                      <a:pt x="1363" y="6865"/>
                    </a:lnTo>
                    <a:lnTo>
                      <a:pt x="1103" y="4994"/>
                    </a:lnTo>
                    <a:lnTo>
                      <a:pt x="1103" y="4994"/>
                    </a:lnTo>
                    <a:lnTo>
                      <a:pt x="570" y="2491"/>
                    </a:lnTo>
                    <a:lnTo>
                      <a:pt x="1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82"/>
              <p:cNvSpPr/>
              <p:nvPr/>
            </p:nvSpPr>
            <p:spPr>
              <a:xfrm>
                <a:off x="6376188" y="3129592"/>
                <a:ext cx="288705" cy="7494"/>
              </a:xfrm>
              <a:custGeom>
                <a:rect b="b" l="l" r="r" t="t"/>
                <a:pathLst>
                  <a:path extrusionOk="0" h="385" w="14832">
                    <a:moveTo>
                      <a:pt x="13989" y="1"/>
                    </a:moveTo>
                    <a:lnTo>
                      <a:pt x="0" y="360"/>
                    </a:lnTo>
                    <a:lnTo>
                      <a:pt x="273" y="385"/>
                    </a:lnTo>
                    <a:lnTo>
                      <a:pt x="558" y="385"/>
                    </a:lnTo>
                    <a:lnTo>
                      <a:pt x="14832" y="1"/>
                    </a:lnTo>
                    <a:close/>
                  </a:path>
                </a:pathLst>
              </a:custGeom>
              <a:solidFill>
                <a:srgbClr val="8F85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82"/>
              <p:cNvSpPr/>
              <p:nvPr/>
            </p:nvSpPr>
            <p:spPr>
              <a:xfrm>
                <a:off x="6376188" y="3129592"/>
                <a:ext cx="288705" cy="7494"/>
              </a:xfrm>
              <a:custGeom>
                <a:rect b="b" l="l" r="r" t="t"/>
                <a:pathLst>
                  <a:path extrusionOk="0" fill="none" h="385" w="14832">
                    <a:moveTo>
                      <a:pt x="13989" y="1"/>
                    </a:moveTo>
                    <a:lnTo>
                      <a:pt x="0" y="360"/>
                    </a:lnTo>
                    <a:lnTo>
                      <a:pt x="0" y="360"/>
                    </a:lnTo>
                    <a:lnTo>
                      <a:pt x="273" y="385"/>
                    </a:lnTo>
                    <a:lnTo>
                      <a:pt x="558" y="385"/>
                    </a:lnTo>
                    <a:lnTo>
                      <a:pt x="14832" y="1"/>
                    </a:lnTo>
                    <a:lnTo>
                      <a:pt x="1398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82"/>
              <p:cNvSpPr/>
              <p:nvPr/>
            </p:nvSpPr>
            <p:spPr>
              <a:xfrm>
                <a:off x="6281624" y="2329088"/>
                <a:ext cx="876236" cy="807486"/>
              </a:xfrm>
              <a:custGeom>
                <a:rect b="b" l="l" r="r" t="t"/>
                <a:pathLst>
                  <a:path extrusionOk="0" h="41484" w="45016">
                    <a:moveTo>
                      <a:pt x="39799" y="0"/>
                    </a:moveTo>
                    <a:lnTo>
                      <a:pt x="39787" y="273"/>
                    </a:lnTo>
                    <a:lnTo>
                      <a:pt x="39725" y="1475"/>
                    </a:lnTo>
                    <a:lnTo>
                      <a:pt x="39651" y="2664"/>
                    </a:lnTo>
                    <a:lnTo>
                      <a:pt x="39564" y="3866"/>
                    </a:lnTo>
                    <a:lnTo>
                      <a:pt x="39453" y="5056"/>
                    </a:lnTo>
                    <a:lnTo>
                      <a:pt x="39304" y="6245"/>
                    </a:lnTo>
                    <a:lnTo>
                      <a:pt x="39229" y="6840"/>
                    </a:lnTo>
                    <a:lnTo>
                      <a:pt x="39143" y="7435"/>
                    </a:lnTo>
                    <a:lnTo>
                      <a:pt x="39044" y="8029"/>
                    </a:lnTo>
                    <a:lnTo>
                      <a:pt x="38945" y="8612"/>
                    </a:lnTo>
                    <a:lnTo>
                      <a:pt x="38833" y="9206"/>
                    </a:lnTo>
                    <a:lnTo>
                      <a:pt x="38709" y="9789"/>
                    </a:lnTo>
                    <a:lnTo>
                      <a:pt x="38498" y="10780"/>
                    </a:lnTo>
                    <a:lnTo>
                      <a:pt x="38251" y="11759"/>
                    </a:lnTo>
                    <a:lnTo>
                      <a:pt x="38114" y="12242"/>
                    </a:lnTo>
                    <a:lnTo>
                      <a:pt x="37978" y="12725"/>
                    </a:lnTo>
                    <a:lnTo>
                      <a:pt x="37829" y="13209"/>
                    </a:lnTo>
                    <a:lnTo>
                      <a:pt x="37668" y="13692"/>
                    </a:lnTo>
                    <a:lnTo>
                      <a:pt x="37507" y="14175"/>
                    </a:lnTo>
                    <a:lnTo>
                      <a:pt x="37334" y="14646"/>
                    </a:lnTo>
                    <a:lnTo>
                      <a:pt x="37160" y="15117"/>
                    </a:lnTo>
                    <a:lnTo>
                      <a:pt x="36974" y="15588"/>
                    </a:lnTo>
                    <a:lnTo>
                      <a:pt x="36776" y="16058"/>
                    </a:lnTo>
                    <a:lnTo>
                      <a:pt x="36578" y="16517"/>
                    </a:lnTo>
                    <a:lnTo>
                      <a:pt x="36367" y="16975"/>
                    </a:lnTo>
                    <a:lnTo>
                      <a:pt x="36144" y="17434"/>
                    </a:lnTo>
                    <a:lnTo>
                      <a:pt x="35921" y="17880"/>
                    </a:lnTo>
                    <a:lnTo>
                      <a:pt x="35686" y="18326"/>
                    </a:lnTo>
                    <a:lnTo>
                      <a:pt x="35450" y="18772"/>
                    </a:lnTo>
                    <a:lnTo>
                      <a:pt x="35203" y="19206"/>
                    </a:lnTo>
                    <a:lnTo>
                      <a:pt x="34942" y="19627"/>
                    </a:lnTo>
                    <a:lnTo>
                      <a:pt x="34670" y="20048"/>
                    </a:lnTo>
                    <a:lnTo>
                      <a:pt x="34397" y="20469"/>
                    </a:lnTo>
                    <a:lnTo>
                      <a:pt x="34112" y="20878"/>
                    </a:lnTo>
                    <a:lnTo>
                      <a:pt x="33815" y="21287"/>
                    </a:lnTo>
                    <a:lnTo>
                      <a:pt x="33517" y="21684"/>
                    </a:lnTo>
                    <a:lnTo>
                      <a:pt x="33208" y="22080"/>
                    </a:lnTo>
                    <a:lnTo>
                      <a:pt x="32886" y="22464"/>
                    </a:lnTo>
                    <a:lnTo>
                      <a:pt x="32551" y="22836"/>
                    </a:lnTo>
                    <a:lnTo>
                      <a:pt x="32216" y="23208"/>
                    </a:lnTo>
                    <a:lnTo>
                      <a:pt x="31869" y="23567"/>
                    </a:lnTo>
                    <a:lnTo>
                      <a:pt x="31510" y="23926"/>
                    </a:lnTo>
                    <a:lnTo>
                      <a:pt x="31176" y="24236"/>
                    </a:lnTo>
                    <a:lnTo>
                      <a:pt x="30829" y="24546"/>
                    </a:lnTo>
                    <a:lnTo>
                      <a:pt x="30482" y="24843"/>
                    </a:lnTo>
                    <a:lnTo>
                      <a:pt x="30135" y="25128"/>
                    </a:lnTo>
                    <a:lnTo>
                      <a:pt x="29775" y="25413"/>
                    </a:lnTo>
                    <a:lnTo>
                      <a:pt x="29416" y="25686"/>
                    </a:lnTo>
                    <a:lnTo>
                      <a:pt x="29044" y="25958"/>
                    </a:lnTo>
                    <a:lnTo>
                      <a:pt x="28673" y="26219"/>
                    </a:lnTo>
                    <a:lnTo>
                      <a:pt x="28289" y="26466"/>
                    </a:lnTo>
                    <a:lnTo>
                      <a:pt x="27905" y="26714"/>
                    </a:lnTo>
                    <a:lnTo>
                      <a:pt x="27520" y="26950"/>
                    </a:lnTo>
                    <a:lnTo>
                      <a:pt x="27124" y="27185"/>
                    </a:lnTo>
                    <a:lnTo>
                      <a:pt x="26331" y="27644"/>
                    </a:lnTo>
                    <a:lnTo>
                      <a:pt x="25513" y="28065"/>
                    </a:lnTo>
                    <a:lnTo>
                      <a:pt x="24695" y="28461"/>
                    </a:lnTo>
                    <a:lnTo>
                      <a:pt x="23853" y="28845"/>
                    </a:lnTo>
                    <a:lnTo>
                      <a:pt x="22998" y="29205"/>
                    </a:lnTo>
                    <a:lnTo>
                      <a:pt x="22143" y="29539"/>
                    </a:lnTo>
                    <a:lnTo>
                      <a:pt x="21276" y="29862"/>
                    </a:lnTo>
                    <a:lnTo>
                      <a:pt x="20408" y="30171"/>
                    </a:lnTo>
                    <a:lnTo>
                      <a:pt x="19541" y="30456"/>
                    </a:lnTo>
                    <a:lnTo>
                      <a:pt x="18661" y="30729"/>
                    </a:lnTo>
                    <a:lnTo>
                      <a:pt x="17781" y="30989"/>
                    </a:lnTo>
                    <a:lnTo>
                      <a:pt x="16902" y="31249"/>
                    </a:lnTo>
                    <a:lnTo>
                      <a:pt x="15130" y="31720"/>
                    </a:lnTo>
                    <a:lnTo>
                      <a:pt x="13346" y="32179"/>
                    </a:lnTo>
                    <a:lnTo>
                      <a:pt x="11574" y="32637"/>
                    </a:lnTo>
                    <a:lnTo>
                      <a:pt x="9789" y="33095"/>
                    </a:lnTo>
                    <a:lnTo>
                      <a:pt x="8910" y="33343"/>
                    </a:lnTo>
                    <a:lnTo>
                      <a:pt x="8030" y="33591"/>
                    </a:lnTo>
                    <a:lnTo>
                      <a:pt x="7150" y="33839"/>
                    </a:lnTo>
                    <a:lnTo>
                      <a:pt x="6271" y="34111"/>
                    </a:lnTo>
                    <a:lnTo>
                      <a:pt x="5403" y="34396"/>
                    </a:lnTo>
                    <a:lnTo>
                      <a:pt x="4536" y="34694"/>
                    </a:lnTo>
                    <a:lnTo>
                      <a:pt x="3991" y="34880"/>
                    </a:lnTo>
                    <a:lnTo>
                      <a:pt x="3446" y="35090"/>
                    </a:lnTo>
                    <a:lnTo>
                      <a:pt x="2913" y="35313"/>
                    </a:lnTo>
                    <a:lnTo>
                      <a:pt x="2392" y="35549"/>
                    </a:lnTo>
                    <a:lnTo>
                      <a:pt x="1872" y="35809"/>
                    </a:lnTo>
                    <a:lnTo>
                      <a:pt x="1624" y="35958"/>
                    </a:lnTo>
                    <a:lnTo>
                      <a:pt x="1376" y="36094"/>
                    </a:lnTo>
                    <a:lnTo>
                      <a:pt x="1141" y="36255"/>
                    </a:lnTo>
                    <a:lnTo>
                      <a:pt x="905" y="36416"/>
                    </a:lnTo>
                    <a:lnTo>
                      <a:pt x="670" y="36590"/>
                    </a:lnTo>
                    <a:lnTo>
                      <a:pt x="447" y="36763"/>
                    </a:lnTo>
                    <a:lnTo>
                      <a:pt x="212" y="36974"/>
                    </a:lnTo>
                    <a:lnTo>
                      <a:pt x="1" y="37184"/>
                    </a:lnTo>
                    <a:lnTo>
                      <a:pt x="125" y="37618"/>
                    </a:lnTo>
                    <a:lnTo>
                      <a:pt x="286" y="38039"/>
                    </a:lnTo>
                    <a:lnTo>
                      <a:pt x="447" y="38448"/>
                    </a:lnTo>
                    <a:lnTo>
                      <a:pt x="645" y="38832"/>
                    </a:lnTo>
                    <a:lnTo>
                      <a:pt x="757" y="39018"/>
                    </a:lnTo>
                    <a:lnTo>
                      <a:pt x="856" y="39192"/>
                    </a:lnTo>
                    <a:lnTo>
                      <a:pt x="980" y="39365"/>
                    </a:lnTo>
                    <a:lnTo>
                      <a:pt x="1104" y="39539"/>
                    </a:lnTo>
                    <a:lnTo>
                      <a:pt x="1228" y="39700"/>
                    </a:lnTo>
                    <a:lnTo>
                      <a:pt x="1364" y="39861"/>
                    </a:lnTo>
                    <a:lnTo>
                      <a:pt x="1500" y="40009"/>
                    </a:lnTo>
                    <a:lnTo>
                      <a:pt x="1649" y="40158"/>
                    </a:lnTo>
                    <a:lnTo>
                      <a:pt x="1798" y="40294"/>
                    </a:lnTo>
                    <a:lnTo>
                      <a:pt x="1959" y="40418"/>
                    </a:lnTo>
                    <a:lnTo>
                      <a:pt x="2120" y="40542"/>
                    </a:lnTo>
                    <a:lnTo>
                      <a:pt x="2293" y="40666"/>
                    </a:lnTo>
                    <a:lnTo>
                      <a:pt x="2467" y="40778"/>
                    </a:lnTo>
                    <a:lnTo>
                      <a:pt x="2653" y="40877"/>
                    </a:lnTo>
                    <a:lnTo>
                      <a:pt x="2838" y="40976"/>
                    </a:lnTo>
                    <a:lnTo>
                      <a:pt x="3037" y="41063"/>
                    </a:lnTo>
                    <a:lnTo>
                      <a:pt x="3235" y="41149"/>
                    </a:lnTo>
                    <a:lnTo>
                      <a:pt x="3446" y="41211"/>
                    </a:lnTo>
                    <a:lnTo>
                      <a:pt x="3669" y="41286"/>
                    </a:lnTo>
                    <a:lnTo>
                      <a:pt x="3892" y="41335"/>
                    </a:lnTo>
                    <a:lnTo>
                      <a:pt x="4127" y="41385"/>
                    </a:lnTo>
                    <a:lnTo>
                      <a:pt x="4362" y="41434"/>
                    </a:lnTo>
                    <a:lnTo>
                      <a:pt x="4610" y="41459"/>
                    </a:lnTo>
                    <a:lnTo>
                      <a:pt x="4858" y="41484"/>
                    </a:lnTo>
                    <a:lnTo>
                      <a:pt x="18847" y="41125"/>
                    </a:lnTo>
                    <a:lnTo>
                      <a:pt x="19714" y="41125"/>
                    </a:lnTo>
                    <a:lnTo>
                      <a:pt x="36082" y="41137"/>
                    </a:lnTo>
                    <a:lnTo>
                      <a:pt x="36590" y="41112"/>
                    </a:lnTo>
                    <a:lnTo>
                      <a:pt x="37086" y="41075"/>
                    </a:lnTo>
                    <a:lnTo>
                      <a:pt x="37569" y="41001"/>
                    </a:lnTo>
                    <a:lnTo>
                      <a:pt x="38052" y="40914"/>
                    </a:lnTo>
                    <a:lnTo>
                      <a:pt x="38523" y="40790"/>
                    </a:lnTo>
                    <a:lnTo>
                      <a:pt x="38982" y="40641"/>
                    </a:lnTo>
                    <a:lnTo>
                      <a:pt x="39428" y="40480"/>
                    </a:lnTo>
                    <a:lnTo>
                      <a:pt x="39861" y="40294"/>
                    </a:lnTo>
                    <a:lnTo>
                      <a:pt x="40283" y="40084"/>
                    </a:lnTo>
                    <a:lnTo>
                      <a:pt x="40692" y="39861"/>
                    </a:lnTo>
                    <a:lnTo>
                      <a:pt x="41088" y="39613"/>
                    </a:lnTo>
                    <a:lnTo>
                      <a:pt x="41472" y="39340"/>
                    </a:lnTo>
                    <a:lnTo>
                      <a:pt x="41832" y="39055"/>
                    </a:lnTo>
                    <a:lnTo>
                      <a:pt x="42191" y="38746"/>
                    </a:lnTo>
                    <a:lnTo>
                      <a:pt x="42513" y="38423"/>
                    </a:lnTo>
                    <a:lnTo>
                      <a:pt x="42835" y="38089"/>
                    </a:lnTo>
                    <a:lnTo>
                      <a:pt x="43133" y="37742"/>
                    </a:lnTo>
                    <a:lnTo>
                      <a:pt x="43405" y="37370"/>
                    </a:lnTo>
                    <a:lnTo>
                      <a:pt x="43665" y="36986"/>
                    </a:lnTo>
                    <a:lnTo>
                      <a:pt x="43901" y="36602"/>
                    </a:lnTo>
                    <a:lnTo>
                      <a:pt x="44111" y="36193"/>
                    </a:lnTo>
                    <a:lnTo>
                      <a:pt x="44310" y="35772"/>
                    </a:lnTo>
                    <a:lnTo>
                      <a:pt x="44483" y="35338"/>
                    </a:lnTo>
                    <a:lnTo>
                      <a:pt x="44632" y="34904"/>
                    </a:lnTo>
                    <a:lnTo>
                      <a:pt x="44756" y="34458"/>
                    </a:lnTo>
                    <a:lnTo>
                      <a:pt x="44867" y="34000"/>
                    </a:lnTo>
                    <a:lnTo>
                      <a:pt x="44942" y="33542"/>
                    </a:lnTo>
                    <a:lnTo>
                      <a:pt x="44991" y="33071"/>
                    </a:lnTo>
                    <a:lnTo>
                      <a:pt x="45016" y="32587"/>
                    </a:lnTo>
                    <a:lnTo>
                      <a:pt x="45016" y="32104"/>
                    </a:lnTo>
                    <a:lnTo>
                      <a:pt x="44991" y="31621"/>
                    </a:lnTo>
                    <a:lnTo>
                      <a:pt x="44929" y="31125"/>
                    </a:lnTo>
                    <a:lnTo>
                      <a:pt x="43579" y="21845"/>
                    </a:lnTo>
                    <a:lnTo>
                      <a:pt x="42823" y="16765"/>
                    </a:lnTo>
                    <a:lnTo>
                      <a:pt x="42525" y="14671"/>
                    </a:lnTo>
                    <a:lnTo>
                      <a:pt x="42092" y="11821"/>
                    </a:lnTo>
                    <a:lnTo>
                      <a:pt x="41732" y="9467"/>
                    </a:lnTo>
                    <a:lnTo>
                      <a:pt x="41460" y="7732"/>
                    </a:lnTo>
                    <a:lnTo>
                      <a:pt x="41348" y="7137"/>
                    </a:lnTo>
                    <a:lnTo>
                      <a:pt x="41274" y="6753"/>
                    </a:lnTo>
                    <a:lnTo>
                      <a:pt x="41162" y="6208"/>
                    </a:lnTo>
                    <a:lnTo>
                      <a:pt x="40840" y="4659"/>
                    </a:lnTo>
                    <a:lnTo>
                      <a:pt x="40493" y="3110"/>
                    </a:lnTo>
                    <a:lnTo>
                      <a:pt x="40146" y="1561"/>
                    </a:lnTo>
                    <a:lnTo>
                      <a:pt x="3979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82"/>
              <p:cNvSpPr/>
              <p:nvPr/>
            </p:nvSpPr>
            <p:spPr>
              <a:xfrm>
                <a:off x="6281624" y="2329088"/>
                <a:ext cx="876236" cy="807486"/>
              </a:xfrm>
              <a:custGeom>
                <a:rect b="b" l="l" r="r" t="t"/>
                <a:pathLst>
                  <a:path extrusionOk="0" fill="none" h="41484" w="45016">
                    <a:moveTo>
                      <a:pt x="39799" y="0"/>
                    </a:moveTo>
                    <a:lnTo>
                      <a:pt x="39799" y="0"/>
                    </a:lnTo>
                    <a:lnTo>
                      <a:pt x="39787" y="273"/>
                    </a:lnTo>
                    <a:lnTo>
                      <a:pt x="39787" y="273"/>
                    </a:lnTo>
                    <a:lnTo>
                      <a:pt x="39725" y="1475"/>
                    </a:lnTo>
                    <a:lnTo>
                      <a:pt x="39651" y="2664"/>
                    </a:lnTo>
                    <a:lnTo>
                      <a:pt x="39564" y="3866"/>
                    </a:lnTo>
                    <a:lnTo>
                      <a:pt x="39453" y="5056"/>
                    </a:lnTo>
                    <a:lnTo>
                      <a:pt x="39304" y="6245"/>
                    </a:lnTo>
                    <a:lnTo>
                      <a:pt x="39229" y="6840"/>
                    </a:lnTo>
                    <a:lnTo>
                      <a:pt x="39143" y="7435"/>
                    </a:lnTo>
                    <a:lnTo>
                      <a:pt x="39044" y="8029"/>
                    </a:lnTo>
                    <a:lnTo>
                      <a:pt x="38945" y="8612"/>
                    </a:lnTo>
                    <a:lnTo>
                      <a:pt x="38833" y="9206"/>
                    </a:lnTo>
                    <a:lnTo>
                      <a:pt x="38709" y="9789"/>
                    </a:lnTo>
                    <a:lnTo>
                      <a:pt x="38709" y="9789"/>
                    </a:lnTo>
                    <a:lnTo>
                      <a:pt x="38498" y="10780"/>
                    </a:lnTo>
                    <a:lnTo>
                      <a:pt x="38251" y="11759"/>
                    </a:lnTo>
                    <a:lnTo>
                      <a:pt x="38114" y="12242"/>
                    </a:lnTo>
                    <a:lnTo>
                      <a:pt x="37978" y="12725"/>
                    </a:lnTo>
                    <a:lnTo>
                      <a:pt x="37829" y="13209"/>
                    </a:lnTo>
                    <a:lnTo>
                      <a:pt x="37668" y="13692"/>
                    </a:lnTo>
                    <a:lnTo>
                      <a:pt x="37507" y="14175"/>
                    </a:lnTo>
                    <a:lnTo>
                      <a:pt x="37334" y="14646"/>
                    </a:lnTo>
                    <a:lnTo>
                      <a:pt x="37160" y="15117"/>
                    </a:lnTo>
                    <a:lnTo>
                      <a:pt x="36974" y="15588"/>
                    </a:lnTo>
                    <a:lnTo>
                      <a:pt x="36776" y="16058"/>
                    </a:lnTo>
                    <a:lnTo>
                      <a:pt x="36578" y="16517"/>
                    </a:lnTo>
                    <a:lnTo>
                      <a:pt x="36367" y="16975"/>
                    </a:lnTo>
                    <a:lnTo>
                      <a:pt x="36144" y="17434"/>
                    </a:lnTo>
                    <a:lnTo>
                      <a:pt x="35921" y="17880"/>
                    </a:lnTo>
                    <a:lnTo>
                      <a:pt x="35686" y="18326"/>
                    </a:lnTo>
                    <a:lnTo>
                      <a:pt x="35450" y="18772"/>
                    </a:lnTo>
                    <a:lnTo>
                      <a:pt x="35203" y="19206"/>
                    </a:lnTo>
                    <a:lnTo>
                      <a:pt x="34942" y="19627"/>
                    </a:lnTo>
                    <a:lnTo>
                      <a:pt x="34670" y="20048"/>
                    </a:lnTo>
                    <a:lnTo>
                      <a:pt x="34397" y="20469"/>
                    </a:lnTo>
                    <a:lnTo>
                      <a:pt x="34112" y="20878"/>
                    </a:lnTo>
                    <a:lnTo>
                      <a:pt x="33815" y="21287"/>
                    </a:lnTo>
                    <a:lnTo>
                      <a:pt x="33517" y="21684"/>
                    </a:lnTo>
                    <a:lnTo>
                      <a:pt x="33208" y="22080"/>
                    </a:lnTo>
                    <a:lnTo>
                      <a:pt x="32886" y="22464"/>
                    </a:lnTo>
                    <a:lnTo>
                      <a:pt x="32551" y="22836"/>
                    </a:lnTo>
                    <a:lnTo>
                      <a:pt x="32216" y="23208"/>
                    </a:lnTo>
                    <a:lnTo>
                      <a:pt x="31869" y="23567"/>
                    </a:lnTo>
                    <a:lnTo>
                      <a:pt x="31510" y="23926"/>
                    </a:lnTo>
                    <a:lnTo>
                      <a:pt x="31510" y="23926"/>
                    </a:lnTo>
                    <a:lnTo>
                      <a:pt x="31176" y="24236"/>
                    </a:lnTo>
                    <a:lnTo>
                      <a:pt x="30829" y="24546"/>
                    </a:lnTo>
                    <a:lnTo>
                      <a:pt x="30482" y="24843"/>
                    </a:lnTo>
                    <a:lnTo>
                      <a:pt x="30135" y="25128"/>
                    </a:lnTo>
                    <a:lnTo>
                      <a:pt x="29775" y="25413"/>
                    </a:lnTo>
                    <a:lnTo>
                      <a:pt x="29416" y="25686"/>
                    </a:lnTo>
                    <a:lnTo>
                      <a:pt x="29044" y="25958"/>
                    </a:lnTo>
                    <a:lnTo>
                      <a:pt x="28673" y="26219"/>
                    </a:lnTo>
                    <a:lnTo>
                      <a:pt x="28289" y="26466"/>
                    </a:lnTo>
                    <a:lnTo>
                      <a:pt x="27905" y="26714"/>
                    </a:lnTo>
                    <a:lnTo>
                      <a:pt x="27520" y="26950"/>
                    </a:lnTo>
                    <a:lnTo>
                      <a:pt x="27124" y="27185"/>
                    </a:lnTo>
                    <a:lnTo>
                      <a:pt x="26331" y="27644"/>
                    </a:lnTo>
                    <a:lnTo>
                      <a:pt x="25513" y="28065"/>
                    </a:lnTo>
                    <a:lnTo>
                      <a:pt x="24695" y="28461"/>
                    </a:lnTo>
                    <a:lnTo>
                      <a:pt x="23853" y="28845"/>
                    </a:lnTo>
                    <a:lnTo>
                      <a:pt x="22998" y="29205"/>
                    </a:lnTo>
                    <a:lnTo>
                      <a:pt x="22143" y="29539"/>
                    </a:lnTo>
                    <a:lnTo>
                      <a:pt x="21276" y="29862"/>
                    </a:lnTo>
                    <a:lnTo>
                      <a:pt x="20408" y="30171"/>
                    </a:lnTo>
                    <a:lnTo>
                      <a:pt x="19541" y="30456"/>
                    </a:lnTo>
                    <a:lnTo>
                      <a:pt x="18661" y="30729"/>
                    </a:lnTo>
                    <a:lnTo>
                      <a:pt x="18661" y="30729"/>
                    </a:lnTo>
                    <a:lnTo>
                      <a:pt x="17781" y="30989"/>
                    </a:lnTo>
                    <a:lnTo>
                      <a:pt x="16902" y="31249"/>
                    </a:lnTo>
                    <a:lnTo>
                      <a:pt x="15130" y="31720"/>
                    </a:lnTo>
                    <a:lnTo>
                      <a:pt x="13346" y="32179"/>
                    </a:lnTo>
                    <a:lnTo>
                      <a:pt x="11574" y="32637"/>
                    </a:lnTo>
                    <a:lnTo>
                      <a:pt x="9789" y="33095"/>
                    </a:lnTo>
                    <a:lnTo>
                      <a:pt x="8910" y="33343"/>
                    </a:lnTo>
                    <a:lnTo>
                      <a:pt x="8030" y="33591"/>
                    </a:lnTo>
                    <a:lnTo>
                      <a:pt x="7150" y="33839"/>
                    </a:lnTo>
                    <a:lnTo>
                      <a:pt x="6271" y="34111"/>
                    </a:lnTo>
                    <a:lnTo>
                      <a:pt x="5403" y="34396"/>
                    </a:lnTo>
                    <a:lnTo>
                      <a:pt x="4536" y="34694"/>
                    </a:lnTo>
                    <a:lnTo>
                      <a:pt x="4536" y="34694"/>
                    </a:lnTo>
                    <a:lnTo>
                      <a:pt x="3991" y="34880"/>
                    </a:lnTo>
                    <a:lnTo>
                      <a:pt x="3446" y="35090"/>
                    </a:lnTo>
                    <a:lnTo>
                      <a:pt x="2913" y="35313"/>
                    </a:lnTo>
                    <a:lnTo>
                      <a:pt x="2392" y="35549"/>
                    </a:lnTo>
                    <a:lnTo>
                      <a:pt x="1872" y="35809"/>
                    </a:lnTo>
                    <a:lnTo>
                      <a:pt x="1624" y="35958"/>
                    </a:lnTo>
                    <a:lnTo>
                      <a:pt x="1376" y="36094"/>
                    </a:lnTo>
                    <a:lnTo>
                      <a:pt x="1141" y="36255"/>
                    </a:lnTo>
                    <a:lnTo>
                      <a:pt x="905" y="36416"/>
                    </a:lnTo>
                    <a:lnTo>
                      <a:pt x="670" y="36590"/>
                    </a:lnTo>
                    <a:lnTo>
                      <a:pt x="447" y="36763"/>
                    </a:lnTo>
                    <a:lnTo>
                      <a:pt x="447" y="36763"/>
                    </a:lnTo>
                    <a:lnTo>
                      <a:pt x="212" y="36974"/>
                    </a:lnTo>
                    <a:lnTo>
                      <a:pt x="1" y="37184"/>
                    </a:lnTo>
                    <a:lnTo>
                      <a:pt x="1" y="37184"/>
                    </a:lnTo>
                    <a:lnTo>
                      <a:pt x="125" y="37618"/>
                    </a:lnTo>
                    <a:lnTo>
                      <a:pt x="286" y="38039"/>
                    </a:lnTo>
                    <a:lnTo>
                      <a:pt x="447" y="38448"/>
                    </a:lnTo>
                    <a:lnTo>
                      <a:pt x="645" y="38832"/>
                    </a:lnTo>
                    <a:lnTo>
                      <a:pt x="757" y="39018"/>
                    </a:lnTo>
                    <a:lnTo>
                      <a:pt x="856" y="39192"/>
                    </a:lnTo>
                    <a:lnTo>
                      <a:pt x="980" y="39365"/>
                    </a:lnTo>
                    <a:lnTo>
                      <a:pt x="1104" y="39539"/>
                    </a:lnTo>
                    <a:lnTo>
                      <a:pt x="1228" y="39700"/>
                    </a:lnTo>
                    <a:lnTo>
                      <a:pt x="1364" y="39861"/>
                    </a:lnTo>
                    <a:lnTo>
                      <a:pt x="1500" y="40009"/>
                    </a:lnTo>
                    <a:lnTo>
                      <a:pt x="1649" y="40158"/>
                    </a:lnTo>
                    <a:lnTo>
                      <a:pt x="1798" y="40294"/>
                    </a:lnTo>
                    <a:lnTo>
                      <a:pt x="1959" y="40418"/>
                    </a:lnTo>
                    <a:lnTo>
                      <a:pt x="2120" y="40542"/>
                    </a:lnTo>
                    <a:lnTo>
                      <a:pt x="2293" y="40666"/>
                    </a:lnTo>
                    <a:lnTo>
                      <a:pt x="2467" y="40778"/>
                    </a:lnTo>
                    <a:lnTo>
                      <a:pt x="2653" y="40877"/>
                    </a:lnTo>
                    <a:lnTo>
                      <a:pt x="2838" y="40976"/>
                    </a:lnTo>
                    <a:lnTo>
                      <a:pt x="3037" y="41063"/>
                    </a:lnTo>
                    <a:lnTo>
                      <a:pt x="3235" y="41149"/>
                    </a:lnTo>
                    <a:lnTo>
                      <a:pt x="3446" y="41211"/>
                    </a:lnTo>
                    <a:lnTo>
                      <a:pt x="3669" y="41286"/>
                    </a:lnTo>
                    <a:lnTo>
                      <a:pt x="3892" y="41335"/>
                    </a:lnTo>
                    <a:lnTo>
                      <a:pt x="4127" y="41385"/>
                    </a:lnTo>
                    <a:lnTo>
                      <a:pt x="4362" y="41434"/>
                    </a:lnTo>
                    <a:lnTo>
                      <a:pt x="4610" y="41459"/>
                    </a:lnTo>
                    <a:lnTo>
                      <a:pt x="4858" y="41484"/>
                    </a:lnTo>
                    <a:lnTo>
                      <a:pt x="18847" y="41125"/>
                    </a:lnTo>
                    <a:lnTo>
                      <a:pt x="19690" y="41125"/>
                    </a:lnTo>
                    <a:lnTo>
                      <a:pt x="19714" y="41125"/>
                    </a:lnTo>
                    <a:lnTo>
                      <a:pt x="36082" y="41137"/>
                    </a:lnTo>
                    <a:lnTo>
                      <a:pt x="36082" y="41137"/>
                    </a:lnTo>
                    <a:lnTo>
                      <a:pt x="36590" y="41112"/>
                    </a:lnTo>
                    <a:lnTo>
                      <a:pt x="37086" y="41075"/>
                    </a:lnTo>
                    <a:lnTo>
                      <a:pt x="37569" y="41001"/>
                    </a:lnTo>
                    <a:lnTo>
                      <a:pt x="38052" y="40914"/>
                    </a:lnTo>
                    <a:lnTo>
                      <a:pt x="38523" y="40790"/>
                    </a:lnTo>
                    <a:lnTo>
                      <a:pt x="38982" y="40641"/>
                    </a:lnTo>
                    <a:lnTo>
                      <a:pt x="39428" y="40480"/>
                    </a:lnTo>
                    <a:lnTo>
                      <a:pt x="39861" y="40294"/>
                    </a:lnTo>
                    <a:lnTo>
                      <a:pt x="40283" y="40084"/>
                    </a:lnTo>
                    <a:lnTo>
                      <a:pt x="40692" y="39861"/>
                    </a:lnTo>
                    <a:lnTo>
                      <a:pt x="41088" y="39613"/>
                    </a:lnTo>
                    <a:lnTo>
                      <a:pt x="41472" y="39340"/>
                    </a:lnTo>
                    <a:lnTo>
                      <a:pt x="41832" y="39055"/>
                    </a:lnTo>
                    <a:lnTo>
                      <a:pt x="42191" y="38746"/>
                    </a:lnTo>
                    <a:lnTo>
                      <a:pt x="42513" y="38423"/>
                    </a:lnTo>
                    <a:lnTo>
                      <a:pt x="42835" y="38089"/>
                    </a:lnTo>
                    <a:lnTo>
                      <a:pt x="43133" y="37742"/>
                    </a:lnTo>
                    <a:lnTo>
                      <a:pt x="43405" y="37370"/>
                    </a:lnTo>
                    <a:lnTo>
                      <a:pt x="43665" y="36986"/>
                    </a:lnTo>
                    <a:lnTo>
                      <a:pt x="43901" y="36602"/>
                    </a:lnTo>
                    <a:lnTo>
                      <a:pt x="44111" y="36193"/>
                    </a:lnTo>
                    <a:lnTo>
                      <a:pt x="44310" y="35772"/>
                    </a:lnTo>
                    <a:lnTo>
                      <a:pt x="44483" y="35338"/>
                    </a:lnTo>
                    <a:lnTo>
                      <a:pt x="44632" y="34904"/>
                    </a:lnTo>
                    <a:lnTo>
                      <a:pt x="44756" y="34458"/>
                    </a:lnTo>
                    <a:lnTo>
                      <a:pt x="44867" y="34000"/>
                    </a:lnTo>
                    <a:lnTo>
                      <a:pt x="44942" y="33542"/>
                    </a:lnTo>
                    <a:lnTo>
                      <a:pt x="44991" y="33071"/>
                    </a:lnTo>
                    <a:lnTo>
                      <a:pt x="45016" y="32587"/>
                    </a:lnTo>
                    <a:lnTo>
                      <a:pt x="45016" y="32104"/>
                    </a:lnTo>
                    <a:lnTo>
                      <a:pt x="44991" y="31621"/>
                    </a:lnTo>
                    <a:lnTo>
                      <a:pt x="44929" y="31125"/>
                    </a:lnTo>
                    <a:lnTo>
                      <a:pt x="44929" y="31125"/>
                    </a:lnTo>
                    <a:lnTo>
                      <a:pt x="43579" y="21845"/>
                    </a:lnTo>
                    <a:lnTo>
                      <a:pt x="43579" y="21845"/>
                    </a:lnTo>
                    <a:lnTo>
                      <a:pt x="42823" y="16765"/>
                    </a:lnTo>
                    <a:lnTo>
                      <a:pt x="42823" y="16765"/>
                    </a:lnTo>
                    <a:lnTo>
                      <a:pt x="42525" y="14671"/>
                    </a:lnTo>
                    <a:lnTo>
                      <a:pt x="42525" y="14671"/>
                    </a:lnTo>
                    <a:lnTo>
                      <a:pt x="42092" y="11821"/>
                    </a:lnTo>
                    <a:lnTo>
                      <a:pt x="41732" y="9467"/>
                    </a:lnTo>
                    <a:lnTo>
                      <a:pt x="41460" y="7732"/>
                    </a:lnTo>
                    <a:lnTo>
                      <a:pt x="41348" y="7137"/>
                    </a:lnTo>
                    <a:lnTo>
                      <a:pt x="41274" y="6753"/>
                    </a:lnTo>
                    <a:lnTo>
                      <a:pt x="41274" y="6753"/>
                    </a:lnTo>
                    <a:lnTo>
                      <a:pt x="41162" y="6208"/>
                    </a:lnTo>
                    <a:lnTo>
                      <a:pt x="41162" y="6208"/>
                    </a:lnTo>
                    <a:lnTo>
                      <a:pt x="40840" y="4659"/>
                    </a:lnTo>
                    <a:lnTo>
                      <a:pt x="40493" y="3110"/>
                    </a:lnTo>
                    <a:lnTo>
                      <a:pt x="40146" y="1561"/>
                    </a:lnTo>
                    <a:lnTo>
                      <a:pt x="3979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82"/>
              <p:cNvSpPr/>
              <p:nvPr/>
            </p:nvSpPr>
            <p:spPr>
              <a:xfrm>
                <a:off x="6585053" y="1941722"/>
                <a:ext cx="87320" cy="99388"/>
              </a:xfrm>
              <a:custGeom>
                <a:rect b="b" l="l" r="r" t="t"/>
                <a:pathLst>
                  <a:path extrusionOk="0" h="5106" w="4486">
                    <a:moveTo>
                      <a:pt x="583" y="1"/>
                    </a:moveTo>
                    <a:lnTo>
                      <a:pt x="533" y="13"/>
                    </a:lnTo>
                    <a:lnTo>
                      <a:pt x="496" y="26"/>
                    </a:lnTo>
                    <a:lnTo>
                      <a:pt x="446" y="50"/>
                    </a:lnTo>
                    <a:lnTo>
                      <a:pt x="422" y="88"/>
                    </a:lnTo>
                    <a:lnTo>
                      <a:pt x="360" y="162"/>
                    </a:lnTo>
                    <a:lnTo>
                      <a:pt x="310" y="249"/>
                    </a:lnTo>
                    <a:lnTo>
                      <a:pt x="260" y="360"/>
                    </a:lnTo>
                    <a:lnTo>
                      <a:pt x="236" y="459"/>
                    </a:lnTo>
                    <a:lnTo>
                      <a:pt x="186" y="633"/>
                    </a:lnTo>
                    <a:lnTo>
                      <a:pt x="124" y="868"/>
                    </a:lnTo>
                    <a:lnTo>
                      <a:pt x="87" y="1116"/>
                    </a:lnTo>
                    <a:lnTo>
                      <a:pt x="50" y="1351"/>
                    </a:lnTo>
                    <a:lnTo>
                      <a:pt x="25" y="1599"/>
                    </a:lnTo>
                    <a:lnTo>
                      <a:pt x="0" y="1835"/>
                    </a:lnTo>
                    <a:lnTo>
                      <a:pt x="0" y="2082"/>
                    </a:lnTo>
                    <a:lnTo>
                      <a:pt x="0" y="2330"/>
                    </a:lnTo>
                    <a:lnTo>
                      <a:pt x="13" y="2566"/>
                    </a:lnTo>
                    <a:lnTo>
                      <a:pt x="50" y="2900"/>
                    </a:lnTo>
                    <a:lnTo>
                      <a:pt x="99" y="3222"/>
                    </a:lnTo>
                    <a:lnTo>
                      <a:pt x="161" y="3545"/>
                    </a:lnTo>
                    <a:lnTo>
                      <a:pt x="236" y="3854"/>
                    </a:lnTo>
                    <a:lnTo>
                      <a:pt x="322" y="4176"/>
                    </a:lnTo>
                    <a:lnTo>
                      <a:pt x="422" y="4486"/>
                    </a:lnTo>
                    <a:lnTo>
                      <a:pt x="533" y="4796"/>
                    </a:lnTo>
                    <a:lnTo>
                      <a:pt x="657" y="5106"/>
                    </a:lnTo>
                    <a:lnTo>
                      <a:pt x="1314" y="4536"/>
                    </a:lnTo>
                    <a:lnTo>
                      <a:pt x="2503" y="3520"/>
                    </a:lnTo>
                    <a:lnTo>
                      <a:pt x="3730" y="2467"/>
                    </a:lnTo>
                    <a:lnTo>
                      <a:pt x="4201" y="2058"/>
                    </a:lnTo>
                    <a:lnTo>
                      <a:pt x="4486" y="1797"/>
                    </a:lnTo>
                    <a:lnTo>
                      <a:pt x="4337" y="1797"/>
                    </a:lnTo>
                    <a:lnTo>
                      <a:pt x="4176" y="1773"/>
                    </a:lnTo>
                    <a:lnTo>
                      <a:pt x="4015" y="1760"/>
                    </a:lnTo>
                    <a:lnTo>
                      <a:pt x="3866" y="1723"/>
                    </a:lnTo>
                    <a:lnTo>
                      <a:pt x="3556" y="1649"/>
                    </a:lnTo>
                    <a:lnTo>
                      <a:pt x="3247" y="1537"/>
                    </a:lnTo>
                    <a:lnTo>
                      <a:pt x="2949" y="1413"/>
                    </a:lnTo>
                    <a:lnTo>
                      <a:pt x="2664" y="1289"/>
                    </a:lnTo>
                    <a:lnTo>
                      <a:pt x="2082" y="992"/>
                    </a:lnTo>
                    <a:lnTo>
                      <a:pt x="1871" y="881"/>
                    </a:lnTo>
                    <a:lnTo>
                      <a:pt x="1661" y="757"/>
                    </a:lnTo>
                    <a:lnTo>
                      <a:pt x="1462" y="633"/>
                    </a:lnTo>
                    <a:lnTo>
                      <a:pt x="1276" y="496"/>
                    </a:lnTo>
                    <a:lnTo>
                      <a:pt x="1128" y="360"/>
                    </a:lnTo>
                    <a:lnTo>
                      <a:pt x="954" y="187"/>
                    </a:lnTo>
                    <a:lnTo>
                      <a:pt x="855" y="112"/>
                    </a:lnTo>
                    <a:lnTo>
                      <a:pt x="768" y="50"/>
                    </a:lnTo>
                    <a:lnTo>
                      <a:pt x="669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82"/>
              <p:cNvSpPr/>
              <p:nvPr/>
            </p:nvSpPr>
            <p:spPr>
              <a:xfrm>
                <a:off x="6672356" y="1941722"/>
                <a:ext cx="87573" cy="99388"/>
              </a:xfrm>
              <a:custGeom>
                <a:rect b="b" l="l" r="r" t="t"/>
                <a:pathLst>
                  <a:path extrusionOk="0" h="5106" w="4499">
                    <a:moveTo>
                      <a:pt x="3829" y="1"/>
                    </a:moveTo>
                    <a:lnTo>
                      <a:pt x="3730" y="50"/>
                    </a:lnTo>
                    <a:lnTo>
                      <a:pt x="3643" y="112"/>
                    </a:lnTo>
                    <a:lnTo>
                      <a:pt x="3544" y="187"/>
                    </a:lnTo>
                    <a:lnTo>
                      <a:pt x="3371" y="360"/>
                    </a:lnTo>
                    <a:lnTo>
                      <a:pt x="3222" y="496"/>
                    </a:lnTo>
                    <a:lnTo>
                      <a:pt x="3036" y="633"/>
                    </a:lnTo>
                    <a:lnTo>
                      <a:pt x="2838" y="757"/>
                    </a:lnTo>
                    <a:lnTo>
                      <a:pt x="2627" y="881"/>
                    </a:lnTo>
                    <a:lnTo>
                      <a:pt x="2417" y="992"/>
                    </a:lnTo>
                    <a:lnTo>
                      <a:pt x="1834" y="1289"/>
                    </a:lnTo>
                    <a:lnTo>
                      <a:pt x="1549" y="1413"/>
                    </a:lnTo>
                    <a:lnTo>
                      <a:pt x="1252" y="1537"/>
                    </a:lnTo>
                    <a:lnTo>
                      <a:pt x="942" y="1649"/>
                    </a:lnTo>
                    <a:lnTo>
                      <a:pt x="633" y="1723"/>
                    </a:lnTo>
                    <a:lnTo>
                      <a:pt x="484" y="1760"/>
                    </a:lnTo>
                    <a:lnTo>
                      <a:pt x="323" y="1773"/>
                    </a:lnTo>
                    <a:lnTo>
                      <a:pt x="162" y="1797"/>
                    </a:lnTo>
                    <a:lnTo>
                      <a:pt x="1" y="1797"/>
                    </a:lnTo>
                    <a:lnTo>
                      <a:pt x="298" y="2058"/>
                    </a:lnTo>
                    <a:lnTo>
                      <a:pt x="769" y="2467"/>
                    </a:lnTo>
                    <a:lnTo>
                      <a:pt x="1996" y="3520"/>
                    </a:lnTo>
                    <a:lnTo>
                      <a:pt x="3185" y="4536"/>
                    </a:lnTo>
                    <a:lnTo>
                      <a:pt x="3842" y="5106"/>
                    </a:lnTo>
                    <a:lnTo>
                      <a:pt x="3953" y="4796"/>
                    </a:lnTo>
                    <a:lnTo>
                      <a:pt x="4065" y="4486"/>
                    </a:lnTo>
                    <a:lnTo>
                      <a:pt x="4176" y="4176"/>
                    </a:lnTo>
                    <a:lnTo>
                      <a:pt x="4263" y="3854"/>
                    </a:lnTo>
                    <a:lnTo>
                      <a:pt x="4337" y="3545"/>
                    </a:lnTo>
                    <a:lnTo>
                      <a:pt x="4399" y="3222"/>
                    </a:lnTo>
                    <a:lnTo>
                      <a:pt x="4449" y="2900"/>
                    </a:lnTo>
                    <a:lnTo>
                      <a:pt x="4486" y="2566"/>
                    </a:lnTo>
                    <a:lnTo>
                      <a:pt x="4498" y="2330"/>
                    </a:lnTo>
                    <a:lnTo>
                      <a:pt x="4498" y="2082"/>
                    </a:lnTo>
                    <a:lnTo>
                      <a:pt x="4498" y="1835"/>
                    </a:lnTo>
                    <a:lnTo>
                      <a:pt x="4474" y="1599"/>
                    </a:lnTo>
                    <a:lnTo>
                      <a:pt x="4449" y="1351"/>
                    </a:lnTo>
                    <a:lnTo>
                      <a:pt x="4412" y="1116"/>
                    </a:lnTo>
                    <a:lnTo>
                      <a:pt x="4375" y="868"/>
                    </a:lnTo>
                    <a:lnTo>
                      <a:pt x="4313" y="633"/>
                    </a:lnTo>
                    <a:lnTo>
                      <a:pt x="4263" y="459"/>
                    </a:lnTo>
                    <a:lnTo>
                      <a:pt x="4226" y="360"/>
                    </a:lnTo>
                    <a:lnTo>
                      <a:pt x="4189" y="249"/>
                    </a:lnTo>
                    <a:lnTo>
                      <a:pt x="4139" y="162"/>
                    </a:lnTo>
                    <a:lnTo>
                      <a:pt x="4077" y="88"/>
                    </a:lnTo>
                    <a:lnTo>
                      <a:pt x="4052" y="50"/>
                    </a:lnTo>
                    <a:lnTo>
                      <a:pt x="4003" y="26"/>
                    </a:lnTo>
                    <a:lnTo>
                      <a:pt x="3966" y="13"/>
                    </a:lnTo>
                    <a:lnTo>
                      <a:pt x="391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82"/>
              <p:cNvSpPr/>
              <p:nvPr/>
            </p:nvSpPr>
            <p:spPr>
              <a:xfrm>
                <a:off x="6442740" y="1510967"/>
                <a:ext cx="57422" cy="65383"/>
              </a:xfrm>
              <a:custGeom>
                <a:rect b="b" l="l" r="r" t="t"/>
                <a:pathLst>
                  <a:path extrusionOk="0" h="3359" w="2950">
                    <a:moveTo>
                      <a:pt x="1166" y="0"/>
                    </a:moveTo>
                    <a:lnTo>
                      <a:pt x="1079" y="13"/>
                    </a:lnTo>
                    <a:lnTo>
                      <a:pt x="1004" y="25"/>
                    </a:lnTo>
                    <a:lnTo>
                      <a:pt x="918" y="50"/>
                    </a:lnTo>
                    <a:lnTo>
                      <a:pt x="843" y="87"/>
                    </a:lnTo>
                    <a:lnTo>
                      <a:pt x="769" y="124"/>
                    </a:lnTo>
                    <a:lnTo>
                      <a:pt x="633" y="223"/>
                    </a:lnTo>
                    <a:lnTo>
                      <a:pt x="509" y="347"/>
                    </a:lnTo>
                    <a:lnTo>
                      <a:pt x="397" y="483"/>
                    </a:lnTo>
                    <a:lnTo>
                      <a:pt x="335" y="583"/>
                    </a:lnTo>
                    <a:lnTo>
                      <a:pt x="273" y="694"/>
                    </a:lnTo>
                    <a:lnTo>
                      <a:pt x="174" y="917"/>
                    </a:lnTo>
                    <a:lnTo>
                      <a:pt x="100" y="1153"/>
                    </a:lnTo>
                    <a:lnTo>
                      <a:pt x="50" y="1388"/>
                    </a:lnTo>
                    <a:lnTo>
                      <a:pt x="13" y="1611"/>
                    </a:lnTo>
                    <a:lnTo>
                      <a:pt x="1" y="1846"/>
                    </a:lnTo>
                    <a:lnTo>
                      <a:pt x="1" y="1970"/>
                    </a:lnTo>
                    <a:lnTo>
                      <a:pt x="13" y="2082"/>
                    </a:lnTo>
                    <a:lnTo>
                      <a:pt x="26" y="2193"/>
                    </a:lnTo>
                    <a:lnTo>
                      <a:pt x="50" y="2317"/>
                    </a:lnTo>
                    <a:lnTo>
                      <a:pt x="88" y="2416"/>
                    </a:lnTo>
                    <a:lnTo>
                      <a:pt x="125" y="2515"/>
                    </a:lnTo>
                    <a:lnTo>
                      <a:pt x="174" y="2602"/>
                    </a:lnTo>
                    <a:lnTo>
                      <a:pt x="236" y="2701"/>
                    </a:lnTo>
                    <a:lnTo>
                      <a:pt x="311" y="2776"/>
                    </a:lnTo>
                    <a:lnTo>
                      <a:pt x="385" y="2862"/>
                    </a:lnTo>
                    <a:lnTo>
                      <a:pt x="459" y="2937"/>
                    </a:lnTo>
                    <a:lnTo>
                      <a:pt x="546" y="3011"/>
                    </a:lnTo>
                    <a:lnTo>
                      <a:pt x="732" y="3123"/>
                    </a:lnTo>
                    <a:lnTo>
                      <a:pt x="930" y="3222"/>
                    </a:lnTo>
                    <a:lnTo>
                      <a:pt x="1128" y="3296"/>
                    </a:lnTo>
                    <a:lnTo>
                      <a:pt x="1339" y="3346"/>
                    </a:lnTo>
                    <a:lnTo>
                      <a:pt x="1438" y="3346"/>
                    </a:lnTo>
                    <a:lnTo>
                      <a:pt x="1550" y="3358"/>
                    </a:lnTo>
                    <a:lnTo>
                      <a:pt x="1649" y="3346"/>
                    </a:lnTo>
                    <a:lnTo>
                      <a:pt x="1760" y="3333"/>
                    </a:lnTo>
                    <a:lnTo>
                      <a:pt x="1859" y="3308"/>
                    </a:lnTo>
                    <a:lnTo>
                      <a:pt x="1959" y="3271"/>
                    </a:lnTo>
                    <a:lnTo>
                      <a:pt x="2058" y="3234"/>
                    </a:lnTo>
                    <a:lnTo>
                      <a:pt x="2144" y="3197"/>
                    </a:lnTo>
                    <a:lnTo>
                      <a:pt x="2330" y="3085"/>
                    </a:lnTo>
                    <a:lnTo>
                      <a:pt x="2491" y="2949"/>
                    </a:lnTo>
                    <a:lnTo>
                      <a:pt x="2566" y="2875"/>
                    </a:lnTo>
                    <a:lnTo>
                      <a:pt x="2628" y="2800"/>
                    </a:lnTo>
                    <a:lnTo>
                      <a:pt x="2690" y="2714"/>
                    </a:lnTo>
                    <a:lnTo>
                      <a:pt x="2752" y="2627"/>
                    </a:lnTo>
                    <a:lnTo>
                      <a:pt x="2838" y="2429"/>
                    </a:lnTo>
                    <a:lnTo>
                      <a:pt x="2900" y="2243"/>
                    </a:lnTo>
                    <a:lnTo>
                      <a:pt x="2937" y="2057"/>
                    </a:lnTo>
                    <a:lnTo>
                      <a:pt x="2950" y="1871"/>
                    </a:lnTo>
                    <a:lnTo>
                      <a:pt x="2937" y="1685"/>
                    </a:lnTo>
                    <a:lnTo>
                      <a:pt x="2888" y="1499"/>
                    </a:lnTo>
                    <a:lnTo>
                      <a:pt x="2838" y="1326"/>
                    </a:lnTo>
                    <a:lnTo>
                      <a:pt x="2752" y="1153"/>
                    </a:lnTo>
                    <a:lnTo>
                      <a:pt x="2652" y="991"/>
                    </a:lnTo>
                    <a:lnTo>
                      <a:pt x="2541" y="830"/>
                    </a:lnTo>
                    <a:lnTo>
                      <a:pt x="2417" y="682"/>
                    </a:lnTo>
                    <a:lnTo>
                      <a:pt x="2281" y="545"/>
                    </a:lnTo>
                    <a:lnTo>
                      <a:pt x="2132" y="421"/>
                    </a:lnTo>
                    <a:lnTo>
                      <a:pt x="1971" y="310"/>
                    </a:lnTo>
                    <a:lnTo>
                      <a:pt x="1810" y="198"/>
                    </a:lnTo>
                    <a:lnTo>
                      <a:pt x="1636" y="112"/>
                    </a:lnTo>
                    <a:lnTo>
                      <a:pt x="1537" y="75"/>
                    </a:lnTo>
                    <a:lnTo>
                      <a:pt x="1438" y="37"/>
                    </a:lnTo>
                    <a:lnTo>
                      <a:pt x="1351" y="13"/>
                    </a:lnTo>
                    <a:lnTo>
                      <a:pt x="1252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82"/>
              <p:cNvSpPr/>
              <p:nvPr/>
            </p:nvSpPr>
            <p:spPr>
              <a:xfrm>
                <a:off x="6784750" y="1510967"/>
                <a:ext cx="57422" cy="65383"/>
              </a:xfrm>
              <a:custGeom>
                <a:rect b="b" l="l" r="r" t="t"/>
                <a:pathLst>
                  <a:path extrusionOk="0" h="3359" w="2950">
                    <a:moveTo>
                      <a:pt x="1165" y="0"/>
                    </a:moveTo>
                    <a:lnTo>
                      <a:pt x="1091" y="13"/>
                    </a:lnTo>
                    <a:lnTo>
                      <a:pt x="1004" y="25"/>
                    </a:lnTo>
                    <a:lnTo>
                      <a:pt x="930" y="50"/>
                    </a:lnTo>
                    <a:lnTo>
                      <a:pt x="843" y="87"/>
                    </a:lnTo>
                    <a:lnTo>
                      <a:pt x="781" y="124"/>
                    </a:lnTo>
                    <a:lnTo>
                      <a:pt x="633" y="223"/>
                    </a:lnTo>
                    <a:lnTo>
                      <a:pt x="521" y="347"/>
                    </a:lnTo>
                    <a:lnTo>
                      <a:pt x="410" y="483"/>
                    </a:lnTo>
                    <a:lnTo>
                      <a:pt x="335" y="583"/>
                    </a:lnTo>
                    <a:lnTo>
                      <a:pt x="286" y="694"/>
                    </a:lnTo>
                    <a:lnTo>
                      <a:pt x="174" y="917"/>
                    </a:lnTo>
                    <a:lnTo>
                      <a:pt x="100" y="1153"/>
                    </a:lnTo>
                    <a:lnTo>
                      <a:pt x="50" y="1388"/>
                    </a:lnTo>
                    <a:lnTo>
                      <a:pt x="13" y="1611"/>
                    </a:lnTo>
                    <a:lnTo>
                      <a:pt x="1" y="1846"/>
                    </a:lnTo>
                    <a:lnTo>
                      <a:pt x="1" y="1970"/>
                    </a:lnTo>
                    <a:lnTo>
                      <a:pt x="13" y="2082"/>
                    </a:lnTo>
                    <a:lnTo>
                      <a:pt x="25" y="2193"/>
                    </a:lnTo>
                    <a:lnTo>
                      <a:pt x="63" y="2317"/>
                    </a:lnTo>
                    <a:lnTo>
                      <a:pt x="87" y="2416"/>
                    </a:lnTo>
                    <a:lnTo>
                      <a:pt x="137" y="2515"/>
                    </a:lnTo>
                    <a:lnTo>
                      <a:pt x="187" y="2602"/>
                    </a:lnTo>
                    <a:lnTo>
                      <a:pt x="248" y="2701"/>
                    </a:lnTo>
                    <a:lnTo>
                      <a:pt x="310" y="2776"/>
                    </a:lnTo>
                    <a:lnTo>
                      <a:pt x="385" y="2862"/>
                    </a:lnTo>
                    <a:lnTo>
                      <a:pt x="459" y="2937"/>
                    </a:lnTo>
                    <a:lnTo>
                      <a:pt x="546" y="3011"/>
                    </a:lnTo>
                    <a:lnTo>
                      <a:pt x="732" y="3123"/>
                    </a:lnTo>
                    <a:lnTo>
                      <a:pt x="930" y="3222"/>
                    </a:lnTo>
                    <a:lnTo>
                      <a:pt x="1141" y="3296"/>
                    </a:lnTo>
                    <a:lnTo>
                      <a:pt x="1339" y="3346"/>
                    </a:lnTo>
                    <a:lnTo>
                      <a:pt x="1450" y="3346"/>
                    </a:lnTo>
                    <a:lnTo>
                      <a:pt x="1549" y="3358"/>
                    </a:lnTo>
                    <a:lnTo>
                      <a:pt x="1661" y="3346"/>
                    </a:lnTo>
                    <a:lnTo>
                      <a:pt x="1760" y="3333"/>
                    </a:lnTo>
                    <a:lnTo>
                      <a:pt x="1859" y="3308"/>
                    </a:lnTo>
                    <a:lnTo>
                      <a:pt x="1958" y="3271"/>
                    </a:lnTo>
                    <a:lnTo>
                      <a:pt x="2058" y="3234"/>
                    </a:lnTo>
                    <a:lnTo>
                      <a:pt x="2157" y="3197"/>
                    </a:lnTo>
                    <a:lnTo>
                      <a:pt x="2330" y="3085"/>
                    </a:lnTo>
                    <a:lnTo>
                      <a:pt x="2491" y="2949"/>
                    </a:lnTo>
                    <a:lnTo>
                      <a:pt x="2566" y="2875"/>
                    </a:lnTo>
                    <a:lnTo>
                      <a:pt x="2640" y="2800"/>
                    </a:lnTo>
                    <a:lnTo>
                      <a:pt x="2702" y="2714"/>
                    </a:lnTo>
                    <a:lnTo>
                      <a:pt x="2751" y="2627"/>
                    </a:lnTo>
                    <a:lnTo>
                      <a:pt x="2850" y="2429"/>
                    </a:lnTo>
                    <a:lnTo>
                      <a:pt x="2912" y="2243"/>
                    </a:lnTo>
                    <a:lnTo>
                      <a:pt x="2950" y="2057"/>
                    </a:lnTo>
                    <a:lnTo>
                      <a:pt x="2950" y="1871"/>
                    </a:lnTo>
                    <a:lnTo>
                      <a:pt x="2937" y="1685"/>
                    </a:lnTo>
                    <a:lnTo>
                      <a:pt x="2900" y="1499"/>
                    </a:lnTo>
                    <a:lnTo>
                      <a:pt x="2838" y="1326"/>
                    </a:lnTo>
                    <a:lnTo>
                      <a:pt x="2751" y="1153"/>
                    </a:lnTo>
                    <a:lnTo>
                      <a:pt x="2665" y="991"/>
                    </a:lnTo>
                    <a:lnTo>
                      <a:pt x="2553" y="830"/>
                    </a:lnTo>
                    <a:lnTo>
                      <a:pt x="2417" y="682"/>
                    </a:lnTo>
                    <a:lnTo>
                      <a:pt x="2281" y="545"/>
                    </a:lnTo>
                    <a:lnTo>
                      <a:pt x="2132" y="421"/>
                    </a:lnTo>
                    <a:lnTo>
                      <a:pt x="1971" y="310"/>
                    </a:lnTo>
                    <a:lnTo>
                      <a:pt x="1810" y="198"/>
                    </a:lnTo>
                    <a:lnTo>
                      <a:pt x="1649" y="112"/>
                    </a:lnTo>
                    <a:lnTo>
                      <a:pt x="1549" y="75"/>
                    </a:lnTo>
                    <a:lnTo>
                      <a:pt x="1450" y="37"/>
                    </a:lnTo>
                    <a:lnTo>
                      <a:pt x="1351" y="13"/>
                    </a:lnTo>
                    <a:lnTo>
                      <a:pt x="1265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82"/>
              <p:cNvSpPr/>
              <p:nvPr/>
            </p:nvSpPr>
            <p:spPr>
              <a:xfrm>
                <a:off x="6626534" y="1530491"/>
                <a:ext cx="52828" cy="91680"/>
              </a:xfrm>
              <a:custGeom>
                <a:rect b="b" l="l" r="r" t="t"/>
                <a:pathLst>
                  <a:path extrusionOk="0" h="4710" w="2714">
                    <a:moveTo>
                      <a:pt x="1041" y="1"/>
                    </a:moveTo>
                    <a:lnTo>
                      <a:pt x="868" y="13"/>
                    </a:lnTo>
                    <a:lnTo>
                      <a:pt x="694" y="50"/>
                    </a:lnTo>
                    <a:lnTo>
                      <a:pt x="533" y="88"/>
                    </a:lnTo>
                    <a:lnTo>
                      <a:pt x="459" y="112"/>
                    </a:lnTo>
                    <a:lnTo>
                      <a:pt x="397" y="150"/>
                    </a:lnTo>
                    <a:lnTo>
                      <a:pt x="347" y="187"/>
                    </a:lnTo>
                    <a:lnTo>
                      <a:pt x="298" y="236"/>
                    </a:lnTo>
                    <a:lnTo>
                      <a:pt x="261" y="273"/>
                    </a:lnTo>
                    <a:lnTo>
                      <a:pt x="236" y="323"/>
                    </a:lnTo>
                    <a:lnTo>
                      <a:pt x="199" y="422"/>
                    </a:lnTo>
                    <a:lnTo>
                      <a:pt x="174" y="546"/>
                    </a:lnTo>
                    <a:lnTo>
                      <a:pt x="174" y="670"/>
                    </a:lnTo>
                    <a:lnTo>
                      <a:pt x="162" y="918"/>
                    </a:lnTo>
                    <a:lnTo>
                      <a:pt x="162" y="1017"/>
                    </a:lnTo>
                    <a:lnTo>
                      <a:pt x="149" y="1116"/>
                    </a:lnTo>
                    <a:lnTo>
                      <a:pt x="75" y="1698"/>
                    </a:lnTo>
                    <a:lnTo>
                      <a:pt x="25" y="2281"/>
                    </a:lnTo>
                    <a:lnTo>
                      <a:pt x="13" y="2578"/>
                    </a:lnTo>
                    <a:lnTo>
                      <a:pt x="0" y="2863"/>
                    </a:lnTo>
                    <a:lnTo>
                      <a:pt x="0" y="3148"/>
                    </a:lnTo>
                    <a:lnTo>
                      <a:pt x="13" y="3445"/>
                    </a:lnTo>
                    <a:lnTo>
                      <a:pt x="25" y="3582"/>
                    </a:lnTo>
                    <a:lnTo>
                      <a:pt x="50" y="3718"/>
                    </a:lnTo>
                    <a:lnTo>
                      <a:pt x="75" y="3867"/>
                    </a:lnTo>
                    <a:lnTo>
                      <a:pt x="112" y="4003"/>
                    </a:lnTo>
                    <a:lnTo>
                      <a:pt x="174" y="4127"/>
                    </a:lnTo>
                    <a:lnTo>
                      <a:pt x="248" y="4251"/>
                    </a:lnTo>
                    <a:lnTo>
                      <a:pt x="347" y="4362"/>
                    </a:lnTo>
                    <a:lnTo>
                      <a:pt x="471" y="4474"/>
                    </a:lnTo>
                    <a:lnTo>
                      <a:pt x="533" y="4523"/>
                    </a:lnTo>
                    <a:lnTo>
                      <a:pt x="620" y="4561"/>
                    </a:lnTo>
                    <a:lnTo>
                      <a:pt x="806" y="4635"/>
                    </a:lnTo>
                    <a:lnTo>
                      <a:pt x="1004" y="4684"/>
                    </a:lnTo>
                    <a:lnTo>
                      <a:pt x="1215" y="4709"/>
                    </a:lnTo>
                    <a:lnTo>
                      <a:pt x="1425" y="4697"/>
                    </a:lnTo>
                    <a:lnTo>
                      <a:pt x="1537" y="4684"/>
                    </a:lnTo>
                    <a:lnTo>
                      <a:pt x="1636" y="4672"/>
                    </a:lnTo>
                    <a:lnTo>
                      <a:pt x="1735" y="4647"/>
                    </a:lnTo>
                    <a:lnTo>
                      <a:pt x="1834" y="4610"/>
                    </a:lnTo>
                    <a:lnTo>
                      <a:pt x="1921" y="4561"/>
                    </a:lnTo>
                    <a:lnTo>
                      <a:pt x="1995" y="4511"/>
                    </a:lnTo>
                    <a:lnTo>
                      <a:pt x="2070" y="4461"/>
                    </a:lnTo>
                    <a:lnTo>
                      <a:pt x="2132" y="4399"/>
                    </a:lnTo>
                    <a:lnTo>
                      <a:pt x="2181" y="4338"/>
                    </a:lnTo>
                    <a:lnTo>
                      <a:pt x="2231" y="4263"/>
                    </a:lnTo>
                    <a:lnTo>
                      <a:pt x="2293" y="4127"/>
                    </a:lnTo>
                    <a:lnTo>
                      <a:pt x="2355" y="3991"/>
                    </a:lnTo>
                    <a:lnTo>
                      <a:pt x="2441" y="3693"/>
                    </a:lnTo>
                    <a:lnTo>
                      <a:pt x="2528" y="3383"/>
                    </a:lnTo>
                    <a:lnTo>
                      <a:pt x="2590" y="3086"/>
                    </a:lnTo>
                    <a:lnTo>
                      <a:pt x="2640" y="2776"/>
                    </a:lnTo>
                    <a:lnTo>
                      <a:pt x="2677" y="2479"/>
                    </a:lnTo>
                    <a:lnTo>
                      <a:pt x="2702" y="2182"/>
                    </a:lnTo>
                    <a:lnTo>
                      <a:pt x="2714" y="1872"/>
                    </a:lnTo>
                    <a:lnTo>
                      <a:pt x="2702" y="1574"/>
                    </a:lnTo>
                    <a:lnTo>
                      <a:pt x="2689" y="1339"/>
                    </a:lnTo>
                    <a:lnTo>
                      <a:pt x="2652" y="1104"/>
                    </a:lnTo>
                    <a:lnTo>
                      <a:pt x="2615" y="992"/>
                    </a:lnTo>
                    <a:lnTo>
                      <a:pt x="2578" y="881"/>
                    </a:lnTo>
                    <a:lnTo>
                      <a:pt x="2528" y="769"/>
                    </a:lnTo>
                    <a:lnTo>
                      <a:pt x="2466" y="658"/>
                    </a:lnTo>
                    <a:lnTo>
                      <a:pt x="2392" y="546"/>
                    </a:lnTo>
                    <a:lnTo>
                      <a:pt x="2305" y="447"/>
                    </a:lnTo>
                    <a:lnTo>
                      <a:pt x="2206" y="360"/>
                    </a:lnTo>
                    <a:lnTo>
                      <a:pt x="2094" y="273"/>
                    </a:lnTo>
                    <a:lnTo>
                      <a:pt x="1971" y="199"/>
                    </a:lnTo>
                    <a:lnTo>
                      <a:pt x="1822" y="137"/>
                    </a:lnTo>
                    <a:lnTo>
                      <a:pt x="1673" y="75"/>
                    </a:lnTo>
                    <a:lnTo>
                      <a:pt x="1512" y="38"/>
                    </a:lnTo>
                    <a:lnTo>
                      <a:pt x="1376" y="13"/>
                    </a:lnTo>
                    <a:lnTo>
                      <a:pt x="1215" y="1"/>
                    </a:lnTo>
                    <a:close/>
                  </a:path>
                </a:pathLst>
              </a:custGeom>
              <a:solidFill>
                <a:srgbClr val="F588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82"/>
              <p:cNvSpPr/>
              <p:nvPr/>
            </p:nvSpPr>
            <p:spPr>
              <a:xfrm>
                <a:off x="6393064" y="1414729"/>
                <a:ext cx="143282" cy="31378"/>
              </a:xfrm>
              <a:custGeom>
                <a:rect b="b" l="l" r="r" t="t"/>
                <a:pathLst>
                  <a:path extrusionOk="0" h="1612" w="7361">
                    <a:moveTo>
                      <a:pt x="3457" y="0"/>
                    </a:moveTo>
                    <a:lnTo>
                      <a:pt x="2887" y="13"/>
                    </a:lnTo>
                    <a:lnTo>
                      <a:pt x="2330" y="62"/>
                    </a:lnTo>
                    <a:lnTo>
                      <a:pt x="2045" y="87"/>
                    </a:lnTo>
                    <a:lnTo>
                      <a:pt x="1760" y="137"/>
                    </a:lnTo>
                    <a:lnTo>
                      <a:pt x="1475" y="186"/>
                    </a:lnTo>
                    <a:lnTo>
                      <a:pt x="1202" y="261"/>
                    </a:lnTo>
                    <a:lnTo>
                      <a:pt x="942" y="360"/>
                    </a:lnTo>
                    <a:lnTo>
                      <a:pt x="682" y="471"/>
                    </a:lnTo>
                    <a:lnTo>
                      <a:pt x="558" y="546"/>
                    </a:lnTo>
                    <a:lnTo>
                      <a:pt x="409" y="669"/>
                    </a:lnTo>
                    <a:lnTo>
                      <a:pt x="261" y="818"/>
                    </a:lnTo>
                    <a:lnTo>
                      <a:pt x="186" y="905"/>
                    </a:lnTo>
                    <a:lnTo>
                      <a:pt x="124" y="992"/>
                    </a:lnTo>
                    <a:lnTo>
                      <a:pt x="62" y="1078"/>
                    </a:lnTo>
                    <a:lnTo>
                      <a:pt x="25" y="1165"/>
                    </a:lnTo>
                    <a:lnTo>
                      <a:pt x="0" y="1252"/>
                    </a:lnTo>
                    <a:lnTo>
                      <a:pt x="0" y="1339"/>
                    </a:lnTo>
                    <a:lnTo>
                      <a:pt x="13" y="1413"/>
                    </a:lnTo>
                    <a:lnTo>
                      <a:pt x="62" y="1487"/>
                    </a:lnTo>
                    <a:lnTo>
                      <a:pt x="137" y="1549"/>
                    </a:lnTo>
                    <a:lnTo>
                      <a:pt x="248" y="1599"/>
                    </a:lnTo>
                    <a:lnTo>
                      <a:pt x="285" y="1611"/>
                    </a:lnTo>
                    <a:lnTo>
                      <a:pt x="335" y="1611"/>
                    </a:lnTo>
                    <a:lnTo>
                      <a:pt x="446" y="1599"/>
                    </a:lnTo>
                    <a:lnTo>
                      <a:pt x="558" y="1562"/>
                    </a:lnTo>
                    <a:lnTo>
                      <a:pt x="682" y="1512"/>
                    </a:lnTo>
                    <a:lnTo>
                      <a:pt x="917" y="1388"/>
                    </a:lnTo>
                    <a:lnTo>
                      <a:pt x="1029" y="1339"/>
                    </a:lnTo>
                    <a:lnTo>
                      <a:pt x="1116" y="1301"/>
                    </a:lnTo>
                    <a:lnTo>
                      <a:pt x="1388" y="1227"/>
                    </a:lnTo>
                    <a:lnTo>
                      <a:pt x="1661" y="1165"/>
                    </a:lnTo>
                    <a:lnTo>
                      <a:pt x="1946" y="1103"/>
                    </a:lnTo>
                    <a:lnTo>
                      <a:pt x="2231" y="1066"/>
                    </a:lnTo>
                    <a:lnTo>
                      <a:pt x="2503" y="1041"/>
                    </a:lnTo>
                    <a:lnTo>
                      <a:pt x="2788" y="1016"/>
                    </a:lnTo>
                    <a:lnTo>
                      <a:pt x="3073" y="1004"/>
                    </a:lnTo>
                    <a:lnTo>
                      <a:pt x="3358" y="1016"/>
                    </a:lnTo>
                    <a:lnTo>
                      <a:pt x="3643" y="1029"/>
                    </a:lnTo>
                    <a:lnTo>
                      <a:pt x="3928" y="1066"/>
                    </a:lnTo>
                    <a:lnTo>
                      <a:pt x="4213" y="1103"/>
                    </a:lnTo>
                    <a:lnTo>
                      <a:pt x="4486" y="1153"/>
                    </a:lnTo>
                    <a:lnTo>
                      <a:pt x="4808" y="1227"/>
                    </a:lnTo>
                    <a:lnTo>
                      <a:pt x="5142" y="1314"/>
                    </a:lnTo>
                    <a:lnTo>
                      <a:pt x="5465" y="1400"/>
                    </a:lnTo>
                    <a:lnTo>
                      <a:pt x="5787" y="1475"/>
                    </a:lnTo>
                    <a:lnTo>
                      <a:pt x="6109" y="1537"/>
                    </a:lnTo>
                    <a:lnTo>
                      <a:pt x="6282" y="1562"/>
                    </a:lnTo>
                    <a:lnTo>
                      <a:pt x="6443" y="1574"/>
                    </a:lnTo>
                    <a:lnTo>
                      <a:pt x="6766" y="1574"/>
                    </a:lnTo>
                    <a:lnTo>
                      <a:pt x="6927" y="1549"/>
                    </a:lnTo>
                    <a:lnTo>
                      <a:pt x="7088" y="1524"/>
                    </a:lnTo>
                    <a:lnTo>
                      <a:pt x="7162" y="1512"/>
                    </a:lnTo>
                    <a:lnTo>
                      <a:pt x="7236" y="1487"/>
                    </a:lnTo>
                    <a:lnTo>
                      <a:pt x="7298" y="1438"/>
                    </a:lnTo>
                    <a:lnTo>
                      <a:pt x="7323" y="1413"/>
                    </a:lnTo>
                    <a:lnTo>
                      <a:pt x="7348" y="1376"/>
                    </a:lnTo>
                    <a:lnTo>
                      <a:pt x="7360" y="1326"/>
                    </a:lnTo>
                    <a:lnTo>
                      <a:pt x="7360" y="1277"/>
                    </a:lnTo>
                    <a:lnTo>
                      <a:pt x="7348" y="1227"/>
                    </a:lnTo>
                    <a:lnTo>
                      <a:pt x="7323" y="1190"/>
                    </a:lnTo>
                    <a:lnTo>
                      <a:pt x="7249" y="1091"/>
                    </a:lnTo>
                    <a:lnTo>
                      <a:pt x="7175" y="1016"/>
                    </a:lnTo>
                    <a:lnTo>
                      <a:pt x="6951" y="855"/>
                    </a:lnTo>
                    <a:lnTo>
                      <a:pt x="6716" y="707"/>
                    </a:lnTo>
                    <a:lnTo>
                      <a:pt x="6468" y="570"/>
                    </a:lnTo>
                    <a:lnTo>
                      <a:pt x="6220" y="459"/>
                    </a:lnTo>
                    <a:lnTo>
                      <a:pt x="5960" y="360"/>
                    </a:lnTo>
                    <a:lnTo>
                      <a:pt x="5700" y="273"/>
                    </a:lnTo>
                    <a:lnTo>
                      <a:pt x="5427" y="199"/>
                    </a:lnTo>
                    <a:lnTo>
                      <a:pt x="5155" y="137"/>
                    </a:lnTo>
                    <a:lnTo>
                      <a:pt x="4870" y="87"/>
                    </a:lnTo>
                    <a:lnTo>
                      <a:pt x="4597" y="50"/>
                    </a:lnTo>
                    <a:lnTo>
                      <a:pt x="4312" y="25"/>
                    </a:lnTo>
                    <a:lnTo>
                      <a:pt x="4027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82"/>
              <p:cNvSpPr/>
              <p:nvPr/>
            </p:nvSpPr>
            <p:spPr>
              <a:xfrm>
                <a:off x="6787884" y="1414729"/>
                <a:ext cx="143282" cy="31378"/>
              </a:xfrm>
              <a:custGeom>
                <a:rect b="b" l="l" r="r" t="t"/>
                <a:pathLst>
                  <a:path extrusionOk="0" h="1612" w="7361">
                    <a:moveTo>
                      <a:pt x="3458" y="0"/>
                    </a:moveTo>
                    <a:lnTo>
                      <a:pt x="2888" y="13"/>
                    </a:lnTo>
                    <a:lnTo>
                      <a:pt x="2330" y="62"/>
                    </a:lnTo>
                    <a:lnTo>
                      <a:pt x="2045" y="87"/>
                    </a:lnTo>
                    <a:lnTo>
                      <a:pt x="1760" y="137"/>
                    </a:lnTo>
                    <a:lnTo>
                      <a:pt x="1488" y="186"/>
                    </a:lnTo>
                    <a:lnTo>
                      <a:pt x="1215" y="261"/>
                    </a:lnTo>
                    <a:lnTo>
                      <a:pt x="942" y="360"/>
                    </a:lnTo>
                    <a:lnTo>
                      <a:pt x="682" y="471"/>
                    </a:lnTo>
                    <a:lnTo>
                      <a:pt x="571" y="546"/>
                    </a:lnTo>
                    <a:lnTo>
                      <a:pt x="410" y="669"/>
                    </a:lnTo>
                    <a:lnTo>
                      <a:pt x="261" y="818"/>
                    </a:lnTo>
                    <a:lnTo>
                      <a:pt x="187" y="905"/>
                    </a:lnTo>
                    <a:lnTo>
                      <a:pt x="125" y="992"/>
                    </a:lnTo>
                    <a:lnTo>
                      <a:pt x="75" y="1078"/>
                    </a:lnTo>
                    <a:lnTo>
                      <a:pt x="26" y="1165"/>
                    </a:lnTo>
                    <a:lnTo>
                      <a:pt x="1" y="1252"/>
                    </a:lnTo>
                    <a:lnTo>
                      <a:pt x="1" y="1339"/>
                    </a:lnTo>
                    <a:lnTo>
                      <a:pt x="26" y="1413"/>
                    </a:lnTo>
                    <a:lnTo>
                      <a:pt x="63" y="1487"/>
                    </a:lnTo>
                    <a:lnTo>
                      <a:pt x="137" y="1549"/>
                    </a:lnTo>
                    <a:lnTo>
                      <a:pt x="249" y="1599"/>
                    </a:lnTo>
                    <a:lnTo>
                      <a:pt x="286" y="1611"/>
                    </a:lnTo>
                    <a:lnTo>
                      <a:pt x="335" y="1611"/>
                    </a:lnTo>
                    <a:lnTo>
                      <a:pt x="447" y="1599"/>
                    </a:lnTo>
                    <a:lnTo>
                      <a:pt x="558" y="1562"/>
                    </a:lnTo>
                    <a:lnTo>
                      <a:pt x="682" y="1512"/>
                    </a:lnTo>
                    <a:lnTo>
                      <a:pt x="918" y="1388"/>
                    </a:lnTo>
                    <a:lnTo>
                      <a:pt x="1029" y="1339"/>
                    </a:lnTo>
                    <a:lnTo>
                      <a:pt x="1116" y="1301"/>
                    </a:lnTo>
                    <a:lnTo>
                      <a:pt x="1388" y="1227"/>
                    </a:lnTo>
                    <a:lnTo>
                      <a:pt x="1673" y="1165"/>
                    </a:lnTo>
                    <a:lnTo>
                      <a:pt x="1946" y="1103"/>
                    </a:lnTo>
                    <a:lnTo>
                      <a:pt x="2231" y="1066"/>
                    </a:lnTo>
                    <a:lnTo>
                      <a:pt x="2516" y="1041"/>
                    </a:lnTo>
                    <a:lnTo>
                      <a:pt x="2801" y="1016"/>
                    </a:lnTo>
                    <a:lnTo>
                      <a:pt x="3086" y="1004"/>
                    </a:lnTo>
                    <a:lnTo>
                      <a:pt x="3359" y="1016"/>
                    </a:lnTo>
                    <a:lnTo>
                      <a:pt x="3644" y="1029"/>
                    </a:lnTo>
                    <a:lnTo>
                      <a:pt x="3929" y="1066"/>
                    </a:lnTo>
                    <a:lnTo>
                      <a:pt x="4214" y="1103"/>
                    </a:lnTo>
                    <a:lnTo>
                      <a:pt x="4486" y="1153"/>
                    </a:lnTo>
                    <a:lnTo>
                      <a:pt x="4821" y="1227"/>
                    </a:lnTo>
                    <a:lnTo>
                      <a:pt x="5143" y="1314"/>
                    </a:lnTo>
                    <a:lnTo>
                      <a:pt x="5465" y="1400"/>
                    </a:lnTo>
                    <a:lnTo>
                      <a:pt x="5787" y="1475"/>
                    </a:lnTo>
                    <a:lnTo>
                      <a:pt x="6122" y="1537"/>
                    </a:lnTo>
                    <a:lnTo>
                      <a:pt x="6283" y="1562"/>
                    </a:lnTo>
                    <a:lnTo>
                      <a:pt x="6444" y="1574"/>
                    </a:lnTo>
                    <a:lnTo>
                      <a:pt x="6766" y="1574"/>
                    </a:lnTo>
                    <a:lnTo>
                      <a:pt x="6927" y="1549"/>
                    </a:lnTo>
                    <a:lnTo>
                      <a:pt x="7101" y="1524"/>
                    </a:lnTo>
                    <a:lnTo>
                      <a:pt x="7175" y="1512"/>
                    </a:lnTo>
                    <a:lnTo>
                      <a:pt x="7237" y="1487"/>
                    </a:lnTo>
                    <a:lnTo>
                      <a:pt x="7299" y="1438"/>
                    </a:lnTo>
                    <a:lnTo>
                      <a:pt x="7324" y="1413"/>
                    </a:lnTo>
                    <a:lnTo>
                      <a:pt x="7348" y="1376"/>
                    </a:lnTo>
                    <a:lnTo>
                      <a:pt x="7361" y="1326"/>
                    </a:lnTo>
                    <a:lnTo>
                      <a:pt x="7361" y="1277"/>
                    </a:lnTo>
                    <a:lnTo>
                      <a:pt x="7348" y="1227"/>
                    </a:lnTo>
                    <a:lnTo>
                      <a:pt x="7324" y="1190"/>
                    </a:lnTo>
                    <a:lnTo>
                      <a:pt x="7262" y="1091"/>
                    </a:lnTo>
                    <a:lnTo>
                      <a:pt x="7175" y="1016"/>
                    </a:lnTo>
                    <a:lnTo>
                      <a:pt x="6952" y="855"/>
                    </a:lnTo>
                    <a:lnTo>
                      <a:pt x="6716" y="707"/>
                    </a:lnTo>
                    <a:lnTo>
                      <a:pt x="6469" y="570"/>
                    </a:lnTo>
                    <a:lnTo>
                      <a:pt x="6221" y="459"/>
                    </a:lnTo>
                    <a:lnTo>
                      <a:pt x="5961" y="360"/>
                    </a:lnTo>
                    <a:lnTo>
                      <a:pt x="5700" y="273"/>
                    </a:lnTo>
                    <a:lnTo>
                      <a:pt x="5428" y="199"/>
                    </a:lnTo>
                    <a:lnTo>
                      <a:pt x="5155" y="137"/>
                    </a:lnTo>
                    <a:lnTo>
                      <a:pt x="4870" y="87"/>
                    </a:lnTo>
                    <a:lnTo>
                      <a:pt x="4598" y="50"/>
                    </a:lnTo>
                    <a:lnTo>
                      <a:pt x="4313" y="25"/>
                    </a:lnTo>
                    <a:lnTo>
                      <a:pt x="4028" y="0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82"/>
              <p:cNvSpPr/>
              <p:nvPr/>
            </p:nvSpPr>
            <p:spPr>
              <a:xfrm>
                <a:off x="6810795" y="1609599"/>
                <a:ext cx="84926" cy="28730"/>
              </a:xfrm>
              <a:custGeom>
                <a:rect b="b" l="l" r="r" t="t"/>
                <a:pathLst>
                  <a:path extrusionOk="0" h="1476" w="4363">
                    <a:moveTo>
                      <a:pt x="2021" y="1"/>
                    </a:moveTo>
                    <a:lnTo>
                      <a:pt x="1736" y="13"/>
                    </a:lnTo>
                    <a:lnTo>
                      <a:pt x="1451" y="38"/>
                    </a:lnTo>
                    <a:lnTo>
                      <a:pt x="1178" y="63"/>
                    </a:lnTo>
                    <a:lnTo>
                      <a:pt x="992" y="88"/>
                    </a:lnTo>
                    <a:lnTo>
                      <a:pt x="757" y="150"/>
                    </a:lnTo>
                    <a:lnTo>
                      <a:pt x="496" y="236"/>
                    </a:lnTo>
                    <a:lnTo>
                      <a:pt x="373" y="286"/>
                    </a:lnTo>
                    <a:lnTo>
                      <a:pt x="261" y="348"/>
                    </a:lnTo>
                    <a:lnTo>
                      <a:pt x="162" y="397"/>
                    </a:lnTo>
                    <a:lnTo>
                      <a:pt x="88" y="459"/>
                    </a:lnTo>
                    <a:lnTo>
                      <a:pt x="38" y="534"/>
                    </a:lnTo>
                    <a:lnTo>
                      <a:pt x="13" y="571"/>
                    </a:lnTo>
                    <a:lnTo>
                      <a:pt x="1" y="596"/>
                    </a:lnTo>
                    <a:lnTo>
                      <a:pt x="1" y="633"/>
                    </a:lnTo>
                    <a:lnTo>
                      <a:pt x="13" y="670"/>
                    </a:lnTo>
                    <a:lnTo>
                      <a:pt x="26" y="707"/>
                    </a:lnTo>
                    <a:lnTo>
                      <a:pt x="63" y="744"/>
                    </a:lnTo>
                    <a:lnTo>
                      <a:pt x="150" y="819"/>
                    </a:lnTo>
                    <a:lnTo>
                      <a:pt x="286" y="893"/>
                    </a:lnTo>
                    <a:lnTo>
                      <a:pt x="546" y="1005"/>
                    </a:lnTo>
                    <a:lnTo>
                      <a:pt x="819" y="1104"/>
                    </a:lnTo>
                    <a:lnTo>
                      <a:pt x="1104" y="1190"/>
                    </a:lnTo>
                    <a:lnTo>
                      <a:pt x="1389" y="1252"/>
                    </a:lnTo>
                    <a:lnTo>
                      <a:pt x="1686" y="1314"/>
                    </a:lnTo>
                    <a:lnTo>
                      <a:pt x="1971" y="1364"/>
                    </a:lnTo>
                    <a:lnTo>
                      <a:pt x="2268" y="1413"/>
                    </a:lnTo>
                    <a:lnTo>
                      <a:pt x="2553" y="1438"/>
                    </a:lnTo>
                    <a:lnTo>
                      <a:pt x="2776" y="1463"/>
                    </a:lnTo>
                    <a:lnTo>
                      <a:pt x="3012" y="1475"/>
                    </a:lnTo>
                    <a:lnTo>
                      <a:pt x="3160" y="1463"/>
                    </a:lnTo>
                    <a:lnTo>
                      <a:pt x="3297" y="1451"/>
                    </a:lnTo>
                    <a:lnTo>
                      <a:pt x="3445" y="1438"/>
                    </a:lnTo>
                    <a:lnTo>
                      <a:pt x="3594" y="1401"/>
                    </a:lnTo>
                    <a:lnTo>
                      <a:pt x="3730" y="1364"/>
                    </a:lnTo>
                    <a:lnTo>
                      <a:pt x="3854" y="1302"/>
                    </a:lnTo>
                    <a:lnTo>
                      <a:pt x="3978" y="1240"/>
                    </a:lnTo>
                    <a:lnTo>
                      <a:pt x="4102" y="1153"/>
                    </a:lnTo>
                    <a:lnTo>
                      <a:pt x="4214" y="1042"/>
                    </a:lnTo>
                    <a:lnTo>
                      <a:pt x="4251" y="980"/>
                    </a:lnTo>
                    <a:lnTo>
                      <a:pt x="4300" y="918"/>
                    </a:lnTo>
                    <a:lnTo>
                      <a:pt x="4325" y="844"/>
                    </a:lnTo>
                    <a:lnTo>
                      <a:pt x="4350" y="769"/>
                    </a:lnTo>
                    <a:lnTo>
                      <a:pt x="4362" y="695"/>
                    </a:lnTo>
                    <a:lnTo>
                      <a:pt x="4362" y="620"/>
                    </a:lnTo>
                    <a:lnTo>
                      <a:pt x="4350" y="559"/>
                    </a:lnTo>
                    <a:lnTo>
                      <a:pt x="4325" y="497"/>
                    </a:lnTo>
                    <a:lnTo>
                      <a:pt x="4288" y="435"/>
                    </a:lnTo>
                    <a:lnTo>
                      <a:pt x="4251" y="385"/>
                    </a:lnTo>
                    <a:lnTo>
                      <a:pt x="4164" y="286"/>
                    </a:lnTo>
                    <a:lnTo>
                      <a:pt x="4053" y="212"/>
                    </a:lnTo>
                    <a:lnTo>
                      <a:pt x="3929" y="162"/>
                    </a:lnTo>
                    <a:lnTo>
                      <a:pt x="3792" y="125"/>
                    </a:lnTo>
                    <a:lnTo>
                      <a:pt x="3668" y="100"/>
                    </a:lnTo>
                    <a:lnTo>
                      <a:pt x="3532" y="75"/>
                    </a:lnTo>
                    <a:lnTo>
                      <a:pt x="3222" y="38"/>
                    </a:lnTo>
                    <a:lnTo>
                      <a:pt x="2913" y="13"/>
                    </a:lnTo>
                    <a:lnTo>
                      <a:pt x="2603" y="1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82"/>
              <p:cNvSpPr/>
              <p:nvPr/>
            </p:nvSpPr>
            <p:spPr>
              <a:xfrm>
                <a:off x="6810795" y="1609599"/>
                <a:ext cx="84926" cy="28730"/>
              </a:xfrm>
              <a:custGeom>
                <a:rect b="b" l="l" r="r" t="t"/>
                <a:pathLst>
                  <a:path extrusionOk="0" fill="none" h="1476" w="4363">
                    <a:moveTo>
                      <a:pt x="2305" y="1"/>
                    </a:moveTo>
                    <a:lnTo>
                      <a:pt x="2305" y="1"/>
                    </a:lnTo>
                    <a:lnTo>
                      <a:pt x="2021" y="1"/>
                    </a:lnTo>
                    <a:lnTo>
                      <a:pt x="1736" y="13"/>
                    </a:lnTo>
                    <a:lnTo>
                      <a:pt x="1451" y="38"/>
                    </a:lnTo>
                    <a:lnTo>
                      <a:pt x="1178" y="63"/>
                    </a:lnTo>
                    <a:lnTo>
                      <a:pt x="1178" y="63"/>
                    </a:lnTo>
                    <a:lnTo>
                      <a:pt x="992" y="88"/>
                    </a:lnTo>
                    <a:lnTo>
                      <a:pt x="757" y="150"/>
                    </a:lnTo>
                    <a:lnTo>
                      <a:pt x="496" y="236"/>
                    </a:lnTo>
                    <a:lnTo>
                      <a:pt x="373" y="286"/>
                    </a:lnTo>
                    <a:lnTo>
                      <a:pt x="261" y="348"/>
                    </a:lnTo>
                    <a:lnTo>
                      <a:pt x="162" y="397"/>
                    </a:lnTo>
                    <a:lnTo>
                      <a:pt x="88" y="459"/>
                    </a:lnTo>
                    <a:lnTo>
                      <a:pt x="38" y="534"/>
                    </a:lnTo>
                    <a:lnTo>
                      <a:pt x="13" y="571"/>
                    </a:lnTo>
                    <a:lnTo>
                      <a:pt x="1" y="596"/>
                    </a:lnTo>
                    <a:lnTo>
                      <a:pt x="1" y="633"/>
                    </a:lnTo>
                    <a:lnTo>
                      <a:pt x="13" y="670"/>
                    </a:lnTo>
                    <a:lnTo>
                      <a:pt x="26" y="707"/>
                    </a:lnTo>
                    <a:lnTo>
                      <a:pt x="63" y="744"/>
                    </a:lnTo>
                    <a:lnTo>
                      <a:pt x="150" y="819"/>
                    </a:lnTo>
                    <a:lnTo>
                      <a:pt x="286" y="893"/>
                    </a:lnTo>
                    <a:lnTo>
                      <a:pt x="286" y="893"/>
                    </a:lnTo>
                    <a:lnTo>
                      <a:pt x="546" y="1005"/>
                    </a:lnTo>
                    <a:lnTo>
                      <a:pt x="819" y="1104"/>
                    </a:lnTo>
                    <a:lnTo>
                      <a:pt x="1104" y="1190"/>
                    </a:lnTo>
                    <a:lnTo>
                      <a:pt x="1389" y="1252"/>
                    </a:lnTo>
                    <a:lnTo>
                      <a:pt x="1686" y="1314"/>
                    </a:lnTo>
                    <a:lnTo>
                      <a:pt x="1971" y="1364"/>
                    </a:lnTo>
                    <a:lnTo>
                      <a:pt x="2268" y="1413"/>
                    </a:lnTo>
                    <a:lnTo>
                      <a:pt x="2553" y="1438"/>
                    </a:lnTo>
                    <a:lnTo>
                      <a:pt x="2553" y="1438"/>
                    </a:lnTo>
                    <a:lnTo>
                      <a:pt x="2776" y="1463"/>
                    </a:lnTo>
                    <a:lnTo>
                      <a:pt x="3012" y="1475"/>
                    </a:lnTo>
                    <a:lnTo>
                      <a:pt x="3012" y="1475"/>
                    </a:lnTo>
                    <a:lnTo>
                      <a:pt x="3160" y="1463"/>
                    </a:lnTo>
                    <a:lnTo>
                      <a:pt x="3297" y="1451"/>
                    </a:lnTo>
                    <a:lnTo>
                      <a:pt x="3445" y="1438"/>
                    </a:lnTo>
                    <a:lnTo>
                      <a:pt x="3594" y="1401"/>
                    </a:lnTo>
                    <a:lnTo>
                      <a:pt x="3730" y="1364"/>
                    </a:lnTo>
                    <a:lnTo>
                      <a:pt x="3854" y="1302"/>
                    </a:lnTo>
                    <a:lnTo>
                      <a:pt x="3978" y="1240"/>
                    </a:lnTo>
                    <a:lnTo>
                      <a:pt x="4102" y="1153"/>
                    </a:lnTo>
                    <a:lnTo>
                      <a:pt x="4102" y="1153"/>
                    </a:lnTo>
                    <a:lnTo>
                      <a:pt x="4214" y="1042"/>
                    </a:lnTo>
                    <a:lnTo>
                      <a:pt x="4251" y="980"/>
                    </a:lnTo>
                    <a:lnTo>
                      <a:pt x="4300" y="918"/>
                    </a:lnTo>
                    <a:lnTo>
                      <a:pt x="4325" y="844"/>
                    </a:lnTo>
                    <a:lnTo>
                      <a:pt x="4350" y="769"/>
                    </a:lnTo>
                    <a:lnTo>
                      <a:pt x="4362" y="695"/>
                    </a:lnTo>
                    <a:lnTo>
                      <a:pt x="4362" y="620"/>
                    </a:lnTo>
                    <a:lnTo>
                      <a:pt x="4362" y="620"/>
                    </a:lnTo>
                    <a:lnTo>
                      <a:pt x="4350" y="559"/>
                    </a:lnTo>
                    <a:lnTo>
                      <a:pt x="4325" y="497"/>
                    </a:lnTo>
                    <a:lnTo>
                      <a:pt x="4288" y="435"/>
                    </a:lnTo>
                    <a:lnTo>
                      <a:pt x="4251" y="385"/>
                    </a:lnTo>
                    <a:lnTo>
                      <a:pt x="4164" y="286"/>
                    </a:lnTo>
                    <a:lnTo>
                      <a:pt x="4053" y="212"/>
                    </a:lnTo>
                    <a:lnTo>
                      <a:pt x="4053" y="212"/>
                    </a:lnTo>
                    <a:lnTo>
                      <a:pt x="3929" y="162"/>
                    </a:lnTo>
                    <a:lnTo>
                      <a:pt x="3792" y="125"/>
                    </a:lnTo>
                    <a:lnTo>
                      <a:pt x="3668" y="100"/>
                    </a:lnTo>
                    <a:lnTo>
                      <a:pt x="3532" y="75"/>
                    </a:lnTo>
                    <a:lnTo>
                      <a:pt x="3532" y="75"/>
                    </a:lnTo>
                    <a:lnTo>
                      <a:pt x="3222" y="38"/>
                    </a:lnTo>
                    <a:lnTo>
                      <a:pt x="2913" y="13"/>
                    </a:lnTo>
                    <a:lnTo>
                      <a:pt x="2603" y="1"/>
                    </a:lnTo>
                    <a:lnTo>
                      <a:pt x="230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82"/>
              <p:cNvSpPr/>
              <p:nvPr/>
            </p:nvSpPr>
            <p:spPr>
              <a:xfrm>
                <a:off x="6408987" y="1609599"/>
                <a:ext cx="84906" cy="28730"/>
              </a:xfrm>
              <a:custGeom>
                <a:rect b="b" l="l" r="r" t="t"/>
                <a:pathLst>
                  <a:path extrusionOk="0" h="1476" w="4362">
                    <a:moveTo>
                      <a:pt x="1760" y="1"/>
                    </a:moveTo>
                    <a:lnTo>
                      <a:pt x="1450" y="13"/>
                    </a:lnTo>
                    <a:lnTo>
                      <a:pt x="1140" y="38"/>
                    </a:lnTo>
                    <a:lnTo>
                      <a:pt x="830" y="75"/>
                    </a:lnTo>
                    <a:lnTo>
                      <a:pt x="694" y="100"/>
                    </a:lnTo>
                    <a:lnTo>
                      <a:pt x="570" y="125"/>
                    </a:lnTo>
                    <a:lnTo>
                      <a:pt x="434" y="162"/>
                    </a:lnTo>
                    <a:lnTo>
                      <a:pt x="310" y="212"/>
                    </a:lnTo>
                    <a:lnTo>
                      <a:pt x="198" y="286"/>
                    </a:lnTo>
                    <a:lnTo>
                      <a:pt x="112" y="385"/>
                    </a:lnTo>
                    <a:lnTo>
                      <a:pt x="74" y="435"/>
                    </a:lnTo>
                    <a:lnTo>
                      <a:pt x="37" y="497"/>
                    </a:lnTo>
                    <a:lnTo>
                      <a:pt x="13" y="559"/>
                    </a:lnTo>
                    <a:lnTo>
                      <a:pt x="0" y="620"/>
                    </a:lnTo>
                    <a:lnTo>
                      <a:pt x="0" y="695"/>
                    </a:lnTo>
                    <a:lnTo>
                      <a:pt x="13" y="769"/>
                    </a:lnTo>
                    <a:lnTo>
                      <a:pt x="37" y="844"/>
                    </a:lnTo>
                    <a:lnTo>
                      <a:pt x="62" y="918"/>
                    </a:lnTo>
                    <a:lnTo>
                      <a:pt x="112" y="980"/>
                    </a:lnTo>
                    <a:lnTo>
                      <a:pt x="161" y="1042"/>
                    </a:lnTo>
                    <a:lnTo>
                      <a:pt x="273" y="1153"/>
                    </a:lnTo>
                    <a:lnTo>
                      <a:pt x="384" y="1240"/>
                    </a:lnTo>
                    <a:lnTo>
                      <a:pt x="508" y="1302"/>
                    </a:lnTo>
                    <a:lnTo>
                      <a:pt x="644" y="1364"/>
                    </a:lnTo>
                    <a:lnTo>
                      <a:pt x="781" y="1401"/>
                    </a:lnTo>
                    <a:lnTo>
                      <a:pt x="917" y="1438"/>
                    </a:lnTo>
                    <a:lnTo>
                      <a:pt x="1066" y="1451"/>
                    </a:lnTo>
                    <a:lnTo>
                      <a:pt x="1214" y="1463"/>
                    </a:lnTo>
                    <a:lnTo>
                      <a:pt x="1363" y="1475"/>
                    </a:lnTo>
                    <a:lnTo>
                      <a:pt x="1586" y="1463"/>
                    </a:lnTo>
                    <a:lnTo>
                      <a:pt x="1809" y="1438"/>
                    </a:lnTo>
                    <a:lnTo>
                      <a:pt x="2094" y="1413"/>
                    </a:lnTo>
                    <a:lnTo>
                      <a:pt x="2392" y="1364"/>
                    </a:lnTo>
                    <a:lnTo>
                      <a:pt x="2677" y="1314"/>
                    </a:lnTo>
                    <a:lnTo>
                      <a:pt x="2974" y="1252"/>
                    </a:lnTo>
                    <a:lnTo>
                      <a:pt x="3259" y="1190"/>
                    </a:lnTo>
                    <a:lnTo>
                      <a:pt x="3544" y="1104"/>
                    </a:lnTo>
                    <a:lnTo>
                      <a:pt x="3816" y="1005"/>
                    </a:lnTo>
                    <a:lnTo>
                      <a:pt x="4089" y="893"/>
                    </a:lnTo>
                    <a:lnTo>
                      <a:pt x="4213" y="819"/>
                    </a:lnTo>
                    <a:lnTo>
                      <a:pt x="4312" y="744"/>
                    </a:lnTo>
                    <a:lnTo>
                      <a:pt x="4337" y="707"/>
                    </a:lnTo>
                    <a:lnTo>
                      <a:pt x="4349" y="670"/>
                    </a:lnTo>
                    <a:lnTo>
                      <a:pt x="4362" y="633"/>
                    </a:lnTo>
                    <a:lnTo>
                      <a:pt x="4362" y="596"/>
                    </a:lnTo>
                    <a:lnTo>
                      <a:pt x="4349" y="571"/>
                    </a:lnTo>
                    <a:lnTo>
                      <a:pt x="4337" y="534"/>
                    </a:lnTo>
                    <a:lnTo>
                      <a:pt x="4275" y="459"/>
                    </a:lnTo>
                    <a:lnTo>
                      <a:pt x="4201" y="397"/>
                    </a:lnTo>
                    <a:lnTo>
                      <a:pt x="4101" y="348"/>
                    </a:lnTo>
                    <a:lnTo>
                      <a:pt x="3990" y="286"/>
                    </a:lnTo>
                    <a:lnTo>
                      <a:pt x="3866" y="236"/>
                    </a:lnTo>
                    <a:lnTo>
                      <a:pt x="3606" y="150"/>
                    </a:lnTo>
                    <a:lnTo>
                      <a:pt x="3370" y="88"/>
                    </a:lnTo>
                    <a:lnTo>
                      <a:pt x="3185" y="63"/>
                    </a:lnTo>
                    <a:lnTo>
                      <a:pt x="2912" y="38"/>
                    </a:lnTo>
                    <a:lnTo>
                      <a:pt x="2627" y="13"/>
                    </a:lnTo>
                    <a:lnTo>
                      <a:pt x="2342" y="1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82"/>
              <p:cNvSpPr/>
              <p:nvPr/>
            </p:nvSpPr>
            <p:spPr>
              <a:xfrm>
                <a:off x="6408987" y="1609599"/>
                <a:ext cx="84906" cy="28730"/>
              </a:xfrm>
              <a:custGeom>
                <a:rect b="b" l="l" r="r" t="t"/>
                <a:pathLst>
                  <a:path extrusionOk="0" fill="none" h="1476" w="4362">
                    <a:moveTo>
                      <a:pt x="2069" y="1"/>
                    </a:moveTo>
                    <a:lnTo>
                      <a:pt x="2069" y="1"/>
                    </a:lnTo>
                    <a:lnTo>
                      <a:pt x="1760" y="1"/>
                    </a:lnTo>
                    <a:lnTo>
                      <a:pt x="1450" y="13"/>
                    </a:lnTo>
                    <a:lnTo>
                      <a:pt x="1140" y="38"/>
                    </a:lnTo>
                    <a:lnTo>
                      <a:pt x="830" y="75"/>
                    </a:lnTo>
                    <a:lnTo>
                      <a:pt x="830" y="75"/>
                    </a:lnTo>
                    <a:lnTo>
                      <a:pt x="694" y="100"/>
                    </a:lnTo>
                    <a:lnTo>
                      <a:pt x="570" y="125"/>
                    </a:lnTo>
                    <a:lnTo>
                      <a:pt x="434" y="162"/>
                    </a:lnTo>
                    <a:lnTo>
                      <a:pt x="310" y="212"/>
                    </a:lnTo>
                    <a:lnTo>
                      <a:pt x="310" y="212"/>
                    </a:lnTo>
                    <a:lnTo>
                      <a:pt x="198" y="286"/>
                    </a:lnTo>
                    <a:lnTo>
                      <a:pt x="112" y="385"/>
                    </a:lnTo>
                    <a:lnTo>
                      <a:pt x="74" y="435"/>
                    </a:lnTo>
                    <a:lnTo>
                      <a:pt x="37" y="497"/>
                    </a:lnTo>
                    <a:lnTo>
                      <a:pt x="13" y="559"/>
                    </a:lnTo>
                    <a:lnTo>
                      <a:pt x="0" y="620"/>
                    </a:lnTo>
                    <a:lnTo>
                      <a:pt x="0" y="620"/>
                    </a:lnTo>
                    <a:lnTo>
                      <a:pt x="0" y="695"/>
                    </a:lnTo>
                    <a:lnTo>
                      <a:pt x="13" y="769"/>
                    </a:lnTo>
                    <a:lnTo>
                      <a:pt x="37" y="844"/>
                    </a:lnTo>
                    <a:lnTo>
                      <a:pt x="62" y="918"/>
                    </a:lnTo>
                    <a:lnTo>
                      <a:pt x="112" y="980"/>
                    </a:lnTo>
                    <a:lnTo>
                      <a:pt x="161" y="1042"/>
                    </a:lnTo>
                    <a:lnTo>
                      <a:pt x="273" y="1153"/>
                    </a:lnTo>
                    <a:lnTo>
                      <a:pt x="273" y="1153"/>
                    </a:lnTo>
                    <a:lnTo>
                      <a:pt x="384" y="1240"/>
                    </a:lnTo>
                    <a:lnTo>
                      <a:pt x="508" y="1302"/>
                    </a:lnTo>
                    <a:lnTo>
                      <a:pt x="644" y="1364"/>
                    </a:lnTo>
                    <a:lnTo>
                      <a:pt x="781" y="1401"/>
                    </a:lnTo>
                    <a:lnTo>
                      <a:pt x="917" y="1438"/>
                    </a:lnTo>
                    <a:lnTo>
                      <a:pt x="1066" y="1451"/>
                    </a:lnTo>
                    <a:lnTo>
                      <a:pt x="1214" y="1463"/>
                    </a:lnTo>
                    <a:lnTo>
                      <a:pt x="1363" y="1475"/>
                    </a:lnTo>
                    <a:lnTo>
                      <a:pt x="1363" y="1475"/>
                    </a:lnTo>
                    <a:lnTo>
                      <a:pt x="1586" y="1463"/>
                    </a:lnTo>
                    <a:lnTo>
                      <a:pt x="1809" y="1438"/>
                    </a:lnTo>
                    <a:lnTo>
                      <a:pt x="1809" y="1438"/>
                    </a:lnTo>
                    <a:lnTo>
                      <a:pt x="2094" y="1413"/>
                    </a:lnTo>
                    <a:lnTo>
                      <a:pt x="2392" y="1364"/>
                    </a:lnTo>
                    <a:lnTo>
                      <a:pt x="2677" y="1314"/>
                    </a:lnTo>
                    <a:lnTo>
                      <a:pt x="2974" y="1252"/>
                    </a:lnTo>
                    <a:lnTo>
                      <a:pt x="3259" y="1190"/>
                    </a:lnTo>
                    <a:lnTo>
                      <a:pt x="3544" y="1104"/>
                    </a:lnTo>
                    <a:lnTo>
                      <a:pt x="3816" y="1005"/>
                    </a:lnTo>
                    <a:lnTo>
                      <a:pt x="4089" y="893"/>
                    </a:lnTo>
                    <a:lnTo>
                      <a:pt x="4089" y="893"/>
                    </a:lnTo>
                    <a:lnTo>
                      <a:pt x="4213" y="819"/>
                    </a:lnTo>
                    <a:lnTo>
                      <a:pt x="4312" y="744"/>
                    </a:lnTo>
                    <a:lnTo>
                      <a:pt x="4337" y="707"/>
                    </a:lnTo>
                    <a:lnTo>
                      <a:pt x="4349" y="670"/>
                    </a:lnTo>
                    <a:lnTo>
                      <a:pt x="4362" y="633"/>
                    </a:lnTo>
                    <a:lnTo>
                      <a:pt x="4362" y="596"/>
                    </a:lnTo>
                    <a:lnTo>
                      <a:pt x="4349" y="571"/>
                    </a:lnTo>
                    <a:lnTo>
                      <a:pt x="4337" y="534"/>
                    </a:lnTo>
                    <a:lnTo>
                      <a:pt x="4275" y="459"/>
                    </a:lnTo>
                    <a:lnTo>
                      <a:pt x="4201" y="397"/>
                    </a:lnTo>
                    <a:lnTo>
                      <a:pt x="4101" y="348"/>
                    </a:lnTo>
                    <a:lnTo>
                      <a:pt x="3990" y="286"/>
                    </a:lnTo>
                    <a:lnTo>
                      <a:pt x="3866" y="236"/>
                    </a:lnTo>
                    <a:lnTo>
                      <a:pt x="3606" y="150"/>
                    </a:lnTo>
                    <a:lnTo>
                      <a:pt x="3370" y="88"/>
                    </a:lnTo>
                    <a:lnTo>
                      <a:pt x="3185" y="63"/>
                    </a:lnTo>
                    <a:lnTo>
                      <a:pt x="3185" y="63"/>
                    </a:lnTo>
                    <a:lnTo>
                      <a:pt x="2912" y="38"/>
                    </a:lnTo>
                    <a:lnTo>
                      <a:pt x="2627" y="13"/>
                    </a:lnTo>
                    <a:lnTo>
                      <a:pt x="2342" y="1"/>
                    </a:lnTo>
                    <a:lnTo>
                      <a:pt x="206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82"/>
              <p:cNvSpPr/>
              <p:nvPr/>
            </p:nvSpPr>
            <p:spPr>
              <a:xfrm>
                <a:off x="6341208" y="1463938"/>
                <a:ext cx="260500" cy="148576"/>
              </a:xfrm>
              <a:custGeom>
                <a:rect b="b" l="l" r="r" t="t"/>
                <a:pathLst>
                  <a:path extrusionOk="0" h="7633" w="13383">
                    <a:moveTo>
                      <a:pt x="6976" y="669"/>
                    </a:moveTo>
                    <a:lnTo>
                      <a:pt x="7906" y="694"/>
                    </a:lnTo>
                    <a:lnTo>
                      <a:pt x="8835" y="719"/>
                    </a:lnTo>
                    <a:lnTo>
                      <a:pt x="9777" y="743"/>
                    </a:lnTo>
                    <a:lnTo>
                      <a:pt x="10731" y="793"/>
                    </a:lnTo>
                    <a:lnTo>
                      <a:pt x="11709" y="855"/>
                    </a:lnTo>
                    <a:lnTo>
                      <a:pt x="12713" y="929"/>
                    </a:lnTo>
                    <a:lnTo>
                      <a:pt x="12726" y="1276"/>
                    </a:lnTo>
                    <a:lnTo>
                      <a:pt x="12726" y="1623"/>
                    </a:lnTo>
                    <a:lnTo>
                      <a:pt x="12713" y="1958"/>
                    </a:lnTo>
                    <a:lnTo>
                      <a:pt x="12701" y="2292"/>
                    </a:lnTo>
                    <a:lnTo>
                      <a:pt x="12651" y="2937"/>
                    </a:lnTo>
                    <a:lnTo>
                      <a:pt x="12589" y="3544"/>
                    </a:lnTo>
                    <a:lnTo>
                      <a:pt x="12527" y="4188"/>
                    </a:lnTo>
                    <a:lnTo>
                      <a:pt x="12490" y="4473"/>
                    </a:lnTo>
                    <a:lnTo>
                      <a:pt x="12453" y="4733"/>
                    </a:lnTo>
                    <a:lnTo>
                      <a:pt x="12391" y="4981"/>
                    </a:lnTo>
                    <a:lnTo>
                      <a:pt x="12329" y="5204"/>
                    </a:lnTo>
                    <a:lnTo>
                      <a:pt x="12267" y="5402"/>
                    </a:lnTo>
                    <a:lnTo>
                      <a:pt x="12193" y="5588"/>
                    </a:lnTo>
                    <a:lnTo>
                      <a:pt x="12106" y="5762"/>
                    </a:lnTo>
                    <a:lnTo>
                      <a:pt x="12019" y="5910"/>
                    </a:lnTo>
                    <a:lnTo>
                      <a:pt x="11933" y="6047"/>
                    </a:lnTo>
                    <a:lnTo>
                      <a:pt x="11846" y="6171"/>
                    </a:lnTo>
                    <a:lnTo>
                      <a:pt x="11759" y="6270"/>
                    </a:lnTo>
                    <a:lnTo>
                      <a:pt x="11660" y="6369"/>
                    </a:lnTo>
                    <a:lnTo>
                      <a:pt x="11499" y="6517"/>
                    </a:lnTo>
                    <a:lnTo>
                      <a:pt x="11338" y="6629"/>
                    </a:lnTo>
                    <a:lnTo>
                      <a:pt x="11239" y="6679"/>
                    </a:lnTo>
                    <a:lnTo>
                      <a:pt x="11127" y="6741"/>
                    </a:lnTo>
                    <a:lnTo>
                      <a:pt x="10892" y="6827"/>
                    </a:lnTo>
                    <a:lnTo>
                      <a:pt x="10656" y="6889"/>
                    </a:lnTo>
                    <a:lnTo>
                      <a:pt x="10396" y="6926"/>
                    </a:lnTo>
                    <a:lnTo>
                      <a:pt x="10136" y="6951"/>
                    </a:lnTo>
                    <a:lnTo>
                      <a:pt x="9851" y="6964"/>
                    </a:lnTo>
                    <a:lnTo>
                      <a:pt x="9244" y="6964"/>
                    </a:lnTo>
                    <a:lnTo>
                      <a:pt x="3296" y="6877"/>
                    </a:lnTo>
                    <a:lnTo>
                      <a:pt x="3011" y="6864"/>
                    </a:lnTo>
                    <a:lnTo>
                      <a:pt x="2751" y="6852"/>
                    </a:lnTo>
                    <a:lnTo>
                      <a:pt x="2491" y="6827"/>
                    </a:lnTo>
                    <a:lnTo>
                      <a:pt x="2243" y="6790"/>
                    </a:lnTo>
                    <a:lnTo>
                      <a:pt x="2020" y="6741"/>
                    </a:lnTo>
                    <a:lnTo>
                      <a:pt x="1809" y="6666"/>
                    </a:lnTo>
                    <a:lnTo>
                      <a:pt x="1698" y="6617"/>
                    </a:lnTo>
                    <a:lnTo>
                      <a:pt x="1599" y="6567"/>
                    </a:lnTo>
                    <a:lnTo>
                      <a:pt x="1512" y="6505"/>
                    </a:lnTo>
                    <a:lnTo>
                      <a:pt x="1425" y="6443"/>
                    </a:lnTo>
                    <a:lnTo>
                      <a:pt x="1314" y="6344"/>
                    </a:lnTo>
                    <a:lnTo>
                      <a:pt x="1215" y="6232"/>
                    </a:lnTo>
                    <a:lnTo>
                      <a:pt x="1140" y="6121"/>
                    </a:lnTo>
                    <a:lnTo>
                      <a:pt x="1066" y="5997"/>
                    </a:lnTo>
                    <a:lnTo>
                      <a:pt x="1004" y="5861"/>
                    </a:lnTo>
                    <a:lnTo>
                      <a:pt x="942" y="5724"/>
                    </a:lnTo>
                    <a:lnTo>
                      <a:pt x="893" y="5576"/>
                    </a:lnTo>
                    <a:lnTo>
                      <a:pt x="855" y="5427"/>
                    </a:lnTo>
                    <a:lnTo>
                      <a:pt x="793" y="5105"/>
                    </a:lnTo>
                    <a:lnTo>
                      <a:pt x="756" y="4783"/>
                    </a:lnTo>
                    <a:lnTo>
                      <a:pt x="731" y="4461"/>
                    </a:lnTo>
                    <a:lnTo>
                      <a:pt x="719" y="4138"/>
                    </a:lnTo>
                    <a:lnTo>
                      <a:pt x="657" y="1710"/>
                    </a:lnTo>
                    <a:lnTo>
                      <a:pt x="657" y="1462"/>
                    </a:lnTo>
                    <a:lnTo>
                      <a:pt x="669" y="1239"/>
                    </a:lnTo>
                    <a:lnTo>
                      <a:pt x="682" y="1140"/>
                    </a:lnTo>
                    <a:lnTo>
                      <a:pt x="719" y="1053"/>
                    </a:lnTo>
                    <a:lnTo>
                      <a:pt x="756" y="966"/>
                    </a:lnTo>
                    <a:lnTo>
                      <a:pt x="806" y="892"/>
                    </a:lnTo>
                    <a:lnTo>
                      <a:pt x="880" y="830"/>
                    </a:lnTo>
                    <a:lnTo>
                      <a:pt x="967" y="781"/>
                    </a:lnTo>
                    <a:lnTo>
                      <a:pt x="1078" y="743"/>
                    </a:lnTo>
                    <a:lnTo>
                      <a:pt x="1190" y="719"/>
                    </a:lnTo>
                    <a:lnTo>
                      <a:pt x="1301" y="694"/>
                    </a:lnTo>
                    <a:lnTo>
                      <a:pt x="1425" y="682"/>
                    </a:lnTo>
                    <a:lnTo>
                      <a:pt x="1686" y="682"/>
                    </a:lnTo>
                    <a:lnTo>
                      <a:pt x="2763" y="669"/>
                    </a:lnTo>
                    <a:close/>
                    <a:moveTo>
                      <a:pt x="5291" y="0"/>
                    </a:moveTo>
                    <a:lnTo>
                      <a:pt x="2751" y="12"/>
                    </a:lnTo>
                    <a:lnTo>
                      <a:pt x="1686" y="12"/>
                    </a:lnTo>
                    <a:lnTo>
                      <a:pt x="1500" y="25"/>
                    </a:lnTo>
                    <a:lnTo>
                      <a:pt x="1314" y="37"/>
                    </a:lnTo>
                    <a:lnTo>
                      <a:pt x="1140" y="50"/>
                    </a:lnTo>
                    <a:lnTo>
                      <a:pt x="954" y="87"/>
                    </a:lnTo>
                    <a:lnTo>
                      <a:pt x="781" y="136"/>
                    </a:lnTo>
                    <a:lnTo>
                      <a:pt x="608" y="223"/>
                    </a:lnTo>
                    <a:lnTo>
                      <a:pt x="533" y="260"/>
                    </a:lnTo>
                    <a:lnTo>
                      <a:pt x="459" y="322"/>
                    </a:lnTo>
                    <a:lnTo>
                      <a:pt x="385" y="384"/>
                    </a:lnTo>
                    <a:lnTo>
                      <a:pt x="310" y="458"/>
                    </a:lnTo>
                    <a:lnTo>
                      <a:pt x="211" y="595"/>
                    </a:lnTo>
                    <a:lnTo>
                      <a:pt x="124" y="743"/>
                    </a:lnTo>
                    <a:lnTo>
                      <a:pt x="75" y="892"/>
                    </a:lnTo>
                    <a:lnTo>
                      <a:pt x="25" y="1053"/>
                    </a:lnTo>
                    <a:lnTo>
                      <a:pt x="0" y="1214"/>
                    </a:lnTo>
                    <a:lnTo>
                      <a:pt x="0" y="1388"/>
                    </a:lnTo>
                    <a:lnTo>
                      <a:pt x="0" y="1722"/>
                    </a:lnTo>
                    <a:lnTo>
                      <a:pt x="62" y="4151"/>
                    </a:lnTo>
                    <a:lnTo>
                      <a:pt x="75" y="4535"/>
                    </a:lnTo>
                    <a:lnTo>
                      <a:pt x="112" y="4919"/>
                    </a:lnTo>
                    <a:lnTo>
                      <a:pt x="161" y="5303"/>
                    </a:lnTo>
                    <a:lnTo>
                      <a:pt x="199" y="5489"/>
                    </a:lnTo>
                    <a:lnTo>
                      <a:pt x="236" y="5675"/>
                    </a:lnTo>
                    <a:lnTo>
                      <a:pt x="285" y="5861"/>
                    </a:lnTo>
                    <a:lnTo>
                      <a:pt x="360" y="6034"/>
                    </a:lnTo>
                    <a:lnTo>
                      <a:pt x="434" y="6208"/>
                    </a:lnTo>
                    <a:lnTo>
                      <a:pt x="521" y="6369"/>
                    </a:lnTo>
                    <a:lnTo>
                      <a:pt x="620" y="6530"/>
                    </a:lnTo>
                    <a:lnTo>
                      <a:pt x="731" y="6679"/>
                    </a:lnTo>
                    <a:lnTo>
                      <a:pt x="855" y="6827"/>
                    </a:lnTo>
                    <a:lnTo>
                      <a:pt x="1004" y="6951"/>
                    </a:lnTo>
                    <a:lnTo>
                      <a:pt x="1128" y="7038"/>
                    </a:lnTo>
                    <a:lnTo>
                      <a:pt x="1239" y="7125"/>
                    </a:lnTo>
                    <a:lnTo>
                      <a:pt x="1376" y="7199"/>
                    </a:lnTo>
                    <a:lnTo>
                      <a:pt x="1500" y="7261"/>
                    </a:lnTo>
                    <a:lnTo>
                      <a:pt x="1636" y="7310"/>
                    </a:lnTo>
                    <a:lnTo>
                      <a:pt x="1772" y="7360"/>
                    </a:lnTo>
                    <a:lnTo>
                      <a:pt x="2057" y="7434"/>
                    </a:lnTo>
                    <a:lnTo>
                      <a:pt x="2355" y="7484"/>
                    </a:lnTo>
                    <a:lnTo>
                      <a:pt x="2664" y="7509"/>
                    </a:lnTo>
                    <a:lnTo>
                      <a:pt x="2974" y="7521"/>
                    </a:lnTo>
                    <a:lnTo>
                      <a:pt x="3284" y="7534"/>
                    </a:lnTo>
                    <a:lnTo>
                      <a:pt x="9231" y="7633"/>
                    </a:lnTo>
                    <a:lnTo>
                      <a:pt x="9863" y="7633"/>
                    </a:lnTo>
                    <a:lnTo>
                      <a:pt x="10123" y="7620"/>
                    </a:lnTo>
                    <a:lnTo>
                      <a:pt x="10396" y="7595"/>
                    </a:lnTo>
                    <a:lnTo>
                      <a:pt x="10656" y="7558"/>
                    </a:lnTo>
                    <a:lnTo>
                      <a:pt x="10916" y="7496"/>
                    </a:lnTo>
                    <a:lnTo>
                      <a:pt x="11177" y="7422"/>
                    </a:lnTo>
                    <a:lnTo>
                      <a:pt x="11437" y="7323"/>
                    </a:lnTo>
                    <a:lnTo>
                      <a:pt x="11561" y="7261"/>
                    </a:lnTo>
                    <a:lnTo>
                      <a:pt x="11685" y="7187"/>
                    </a:lnTo>
                    <a:lnTo>
                      <a:pt x="11833" y="7087"/>
                    </a:lnTo>
                    <a:lnTo>
                      <a:pt x="11982" y="6976"/>
                    </a:lnTo>
                    <a:lnTo>
                      <a:pt x="12118" y="6852"/>
                    </a:lnTo>
                    <a:lnTo>
                      <a:pt x="12255" y="6703"/>
                    </a:lnTo>
                    <a:lnTo>
                      <a:pt x="12379" y="6555"/>
                    </a:lnTo>
                    <a:lnTo>
                      <a:pt x="12490" y="6394"/>
                    </a:lnTo>
                    <a:lnTo>
                      <a:pt x="12602" y="6232"/>
                    </a:lnTo>
                    <a:lnTo>
                      <a:pt x="12701" y="6047"/>
                    </a:lnTo>
                    <a:lnTo>
                      <a:pt x="12787" y="5848"/>
                    </a:lnTo>
                    <a:lnTo>
                      <a:pt x="12874" y="5650"/>
                    </a:lnTo>
                    <a:lnTo>
                      <a:pt x="12949" y="5439"/>
                    </a:lnTo>
                    <a:lnTo>
                      <a:pt x="13010" y="5216"/>
                    </a:lnTo>
                    <a:lnTo>
                      <a:pt x="13072" y="4993"/>
                    </a:lnTo>
                    <a:lnTo>
                      <a:pt x="13110" y="4746"/>
                    </a:lnTo>
                    <a:lnTo>
                      <a:pt x="13147" y="4498"/>
                    </a:lnTo>
                    <a:lnTo>
                      <a:pt x="13184" y="4250"/>
                    </a:lnTo>
                    <a:lnTo>
                      <a:pt x="13246" y="3606"/>
                    </a:lnTo>
                    <a:lnTo>
                      <a:pt x="13308" y="2924"/>
                    </a:lnTo>
                    <a:lnTo>
                      <a:pt x="13370" y="2206"/>
                    </a:lnTo>
                    <a:lnTo>
                      <a:pt x="13382" y="1821"/>
                    </a:lnTo>
                    <a:lnTo>
                      <a:pt x="13382" y="1437"/>
                    </a:lnTo>
                    <a:lnTo>
                      <a:pt x="13382" y="1041"/>
                    </a:lnTo>
                    <a:lnTo>
                      <a:pt x="13357" y="644"/>
                    </a:lnTo>
                    <a:lnTo>
                      <a:pt x="13345" y="421"/>
                    </a:lnTo>
                    <a:lnTo>
                      <a:pt x="12961" y="285"/>
                    </a:lnTo>
                    <a:lnTo>
                      <a:pt x="12911" y="285"/>
                    </a:lnTo>
                    <a:lnTo>
                      <a:pt x="11561" y="186"/>
                    </a:lnTo>
                    <a:lnTo>
                      <a:pt x="10272" y="112"/>
                    </a:lnTo>
                    <a:lnTo>
                      <a:pt x="9008" y="62"/>
                    </a:lnTo>
                    <a:lnTo>
                      <a:pt x="7769" y="25"/>
                    </a:lnTo>
                    <a:lnTo>
                      <a:pt x="6530" y="12"/>
                    </a:lnTo>
                    <a:lnTo>
                      <a:pt x="5291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82"/>
              <p:cNvSpPr/>
              <p:nvPr/>
            </p:nvSpPr>
            <p:spPr>
              <a:xfrm>
                <a:off x="6723005" y="1463938"/>
                <a:ext cx="260500" cy="148576"/>
              </a:xfrm>
              <a:custGeom>
                <a:rect b="b" l="l" r="r" t="t"/>
                <a:pathLst>
                  <a:path extrusionOk="0" h="7633" w="13383">
                    <a:moveTo>
                      <a:pt x="10619" y="669"/>
                    </a:moveTo>
                    <a:lnTo>
                      <a:pt x="11697" y="682"/>
                    </a:lnTo>
                    <a:lnTo>
                      <a:pt x="11945" y="682"/>
                    </a:lnTo>
                    <a:lnTo>
                      <a:pt x="12081" y="694"/>
                    </a:lnTo>
                    <a:lnTo>
                      <a:pt x="12193" y="719"/>
                    </a:lnTo>
                    <a:lnTo>
                      <a:pt x="12305" y="743"/>
                    </a:lnTo>
                    <a:lnTo>
                      <a:pt x="12416" y="781"/>
                    </a:lnTo>
                    <a:lnTo>
                      <a:pt x="12503" y="830"/>
                    </a:lnTo>
                    <a:lnTo>
                      <a:pt x="12577" y="892"/>
                    </a:lnTo>
                    <a:lnTo>
                      <a:pt x="12627" y="966"/>
                    </a:lnTo>
                    <a:lnTo>
                      <a:pt x="12664" y="1053"/>
                    </a:lnTo>
                    <a:lnTo>
                      <a:pt x="12701" y="1140"/>
                    </a:lnTo>
                    <a:lnTo>
                      <a:pt x="12713" y="1239"/>
                    </a:lnTo>
                    <a:lnTo>
                      <a:pt x="12726" y="1462"/>
                    </a:lnTo>
                    <a:lnTo>
                      <a:pt x="12726" y="1710"/>
                    </a:lnTo>
                    <a:lnTo>
                      <a:pt x="12664" y="4138"/>
                    </a:lnTo>
                    <a:lnTo>
                      <a:pt x="12651" y="4461"/>
                    </a:lnTo>
                    <a:lnTo>
                      <a:pt x="12627" y="4783"/>
                    </a:lnTo>
                    <a:lnTo>
                      <a:pt x="12590" y="5105"/>
                    </a:lnTo>
                    <a:lnTo>
                      <a:pt x="12528" y="5427"/>
                    </a:lnTo>
                    <a:lnTo>
                      <a:pt x="12490" y="5576"/>
                    </a:lnTo>
                    <a:lnTo>
                      <a:pt x="12441" y="5724"/>
                    </a:lnTo>
                    <a:lnTo>
                      <a:pt x="12379" y="5861"/>
                    </a:lnTo>
                    <a:lnTo>
                      <a:pt x="12317" y="5997"/>
                    </a:lnTo>
                    <a:lnTo>
                      <a:pt x="12243" y="6121"/>
                    </a:lnTo>
                    <a:lnTo>
                      <a:pt x="12156" y="6232"/>
                    </a:lnTo>
                    <a:lnTo>
                      <a:pt x="12069" y="6344"/>
                    </a:lnTo>
                    <a:lnTo>
                      <a:pt x="11958" y="6443"/>
                    </a:lnTo>
                    <a:lnTo>
                      <a:pt x="11871" y="6505"/>
                    </a:lnTo>
                    <a:lnTo>
                      <a:pt x="11784" y="6567"/>
                    </a:lnTo>
                    <a:lnTo>
                      <a:pt x="11685" y="6617"/>
                    </a:lnTo>
                    <a:lnTo>
                      <a:pt x="11573" y="6666"/>
                    </a:lnTo>
                    <a:lnTo>
                      <a:pt x="11363" y="6741"/>
                    </a:lnTo>
                    <a:lnTo>
                      <a:pt x="11127" y="6790"/>
                    </a:lnTo>
                    <a:lnTo>
                      <a:pt x="10892" y="6827"/>
                    </a:lnTo>
                    <a:lnTo>
                      <a:pt x="10632" y="6852"/>
                    </a:lnTo>
                    <a:lnTo>
                      <a:pt x="10359" y="6864"/>
                    </a:lnTo>
                    <a:lnTo>
                      <a:pt x="10087" y="6877"/>
                    </a:lnTo>
                    <a:lnTo>
                      <a:pt x="4139" y="6964"/>
                    </a:lnTo>
                    <a:lnTo>
                      <a:pt x="3532" y="6964"/>
                    </a:lnTo>
                    <a:lnTo>
                      <a:pt x="3247" y="6951"/>
                    </a:lnTo>
                    <a:lnTo>
                      <a:pt x="2987" y="6926"/>
                    </a:lnTo>
                    <a:lnTo>
                      <a:pt x="2727" y="6889"/>
                    </a:lnTo>
                    <a:lnTo>
                      <a:pt x="2491" y="6827"/>
                    </a:lnTo>
                    <a:lnTo>
                      <a:pt x="2256" y="6741"/>
                    </a:lnTo>
                    <a:lnTo>
                      <a:pt x="2144" y="6679"/>
                    </a:lnTo>
                    <a:lnTo>
                      <a:pt x="2045" y="6629"/>
                    </a:lnTo>
                    <a:lnTo>
                      <a:pt x="1884" y="6517"/>
                    </a:lnTo>
                    <a:lnTo>
                      <a:pt x="1711" y="6369"/>
                    </a:lnTo>
                    <a:lnTo>
                      <a:pt x="1624" y="6270"/>
                    </a:lnTo>
                    <a:lnTo>
                      <a:pt x="1537" y="6171"/>
                    </a:lnTo>
                    <a:lnTo>
                      <a:pt x="1450" y="6047"/>
                    </a:lnTo>
                    <a:lnTo>
                      <a:pt x="1364" y="5910"/>
                    </a:lnTo>
                    <a:lnTo>
                      <a:pt x="1277" y="5762"/>
                    </a:lnTo>
                    <a:lnTo>
                      <a:pt x="1190" y="5588"/>
                    </a:lnTo>
                    <a:lnTo>
                      <a:pt x="1116" y="5402"/>
                    </a:lnTo>
                    <a:lnTo>
                      <a:pt x="1054" y="5204"/>
                    </a:lnTo>
                    <a:lnTo>
                      <a:pt x="992" y="4981"/>
                    </a:lnTo>
                    <a:lnTo>
                      <a:pt x="930" y="4733"/>
                    </a:lnTo>
                    <a:lnTo>
                      <a:pt x="893" y="4473"/>
                    </a:lnTo>
                    <a:lnTo>
                      <a:pt x="856" y="4188"/>
                    </a:lnTo>
                    <a:lnTo>
                      <a:pt x="794" y="3544"/>
                    </a:lnTo>
                    <a:lnTo>
                      <a:pt x="732" y="2937"/>
                    </a:lnTo>
                    <a:lnTo>
                      <a:pt x="682" y="2292"/>
                    </a:lnTo>
                    <a:lnTo>
                      <a:pt x="670" y="1958"/>
                    </a:lnTo>
                    <a:lnTo>
                      <a:pt x="657" y="1623"/>
                    </a:lnTo>
                    <a:lnTo>
                      <a:pt x="657" y="1276"/>
                    </a:lnTo>
                    <a:lnTo>
                      <a:pt x="670" y="929"/>
                    </a:lnTo>
                    <a:lnTo>
                      <a:pt x="1983" y="830"/>
                    </a:lnTo>
                    <a:lnTo>
                      <a:pt x="3247" y="768"/>
                    </a:lnTo>
                    <a:lnTo>
                      <a:pt x="4486" y="719"/>
                    </a:lnTo>
                    <a:lnTo>
                      <a:pt x="5700" y="682"/>
                    </a:lnTo>
                    <a:lnTo>
                      <a:pt x="6915" y="669"/>
                    </a:lnTo>
                    <a:close/>
                    <a:moveTo>
                      <a:pt x="8092" y="0"/>
                    </a:moveTo>
                    <a:lnTo>
                      <a:pt x="6853" y="12"/>
                    </a:lnTo>
                    <a:lnTo>
                      <a:pt x="5614" y="25"/>
                    </a:lnTo>
                    <a:lnTo>
                      <a:pt x="4375" y="62"/>
                    </a:lnTo>
                    <a:lnTo>
                      <a:pt x="3111" y="112"/>
                    </a:lnTo>
                    <a:lnTo>
                      <a:pt x="1810" y="186"/>
                    </a:lnTo>
                    <a:lnTo>
                      <a:pt x="472" y="285"/>
                    </a:lnTo>
                    <a:lnTo>
                      <a:pt x="422" y="285"/>
                    </a:lnTo>
                    <a:lnTo>
                      <a:pt x="38" y="421"/>
                    </a:lnTo>
                    <a:lnTo>
                      <a:pt x="25" y="644"/>
                    </a:lnTo>
                    <a:lnTo>
                      <a:pt x="1" y="1041"/>
                    </a:lnTo>
                    <a:lnTo>
                      <a:pt x="1" y="1437"/>
                    </a:lnTo>
                    <a:lnTo>
                      <a:pt x="1" y="1821"/>
                    </a:lnTo>
                    <a:lnTo>
                      <a:pt x="13" y="2206"/>
                    </a:lnTo>
                    <a:lnTo>
                      <a:pt x="75" y="2924"/>
                    </a:lnTo>
                    <a:lnTo>
                      <a:pt x="137" y="3606"/>
                    </a:lnTo>
                    <a:lnTo>
                      <a:pt x="199" y="4250"/>
                    </a:lnTo>
                    <a:lnTo>
                      <a:pt x="224" y="4498"/>
                    </a:lnTo>
                    <a:lnTo>
                      <a:pt x="261" y="4746"/>
                    </a:lnTo>
                    <a:lnTo>
                      <a:pt x="310" y="4993"/>
                    </a:lnTo>
                    <a:lnTo>
                      <a:pt x="372" y="5216"/>
                    </a:lnTo>
                    <a:lnTo>
                      <a:pt x="434" y="5439"/>
                    </a:lnTo>
                    <a:lnTo>
                      <a:pt x="509" y="5650"/>
                    </a:lnTo>
                    <a:lnTo>
                      <a:pt x="595" y="5848"/>
                    </a:lnTo>
                    <a:lnTo>
                      <a:pt x="682" y="6047"/>
                    </a:lnTo>
                    <a:lnTo>
                      <a:pt x="781" y="6232"/>
                    </a:lnTo>
                    <a:lnTo>
                      <a:pt x="893" y="6394"/>
                    </a:lnTo>
                    <a:lnTo>
                      <a:pt x="1004" y="6555"/>
                    </a:lnTo>
                    <a:lnTo>
                      <a:pt x="1128" y="6703"/>
                    </a:lnTo>
                    <a:lnTo>
                      <a:pt x="1265" y="6852"/>
                    </a:lnTo>
                    <a:lnTo>
                      <a:pt x="1401" y="6976"/>
                    </a:lnTo>
                    <a:lnTo>
                      <a:pt x="1550" y="7087"/>
                    </a:lnTo>
                    <a:lnTo>
                      <a:pt x="1698" y="7187"/>
                    </a:lnTo>
                    <a:lnTo>
                      <a:pt x="1822" y="7261"/>
                    </a:lnTo>
                    <a:lnTo>
                      <a:pt x="1946" y="7323"/>
                    </a:lnTo>
                    <a:lnTo>
                      <a:pt x="2206" y="7422"/>
                    </a:lnTo>
                    <a:lnTo>
                      <a:pt x="2466" y="7496"/>
                    </a:lnTo>
                    <a:lnTo>
                      <a:pt x="2727" y="7558"/>
                    </a:lnTo>
                    <a:lnTo>
                      <a:pt x="2987" y="7595"/>
                    </a:lnTo>
                    <a:lnTo>
                      <a:pt x="3259" y="7620"/>
                    </a:lnTo>
                    <a:lnTo>
                      <a:pt x="3520" y="7633"/>
                    </a:lnTo>
                    <a:lnTo>
                      <a:pt x="4152" y="7633"/>
                    </a:lnTo>
                    <a:lnTo>
                      <a:pt x="10099" y="7534"/>
                    </a:lnTo>
                    <a:lnTo>
                      <a:pt x="10409" y="7521"/>
                    </a:lnTo>
                    <a:lnTo>
                      <a:pt x="10719" y="7509"/>
                    </a:lnTo>
                    <a:lnTo>
                      <a:pt x="11028" y="7484"/>
                    </a:lnTo>
                    <a:lnTo>
                      <a:pt x="11326" y="7434"/>
                    </a:lnTo>
                    <a:lnTo>
                      <a:pt x="11611" y="7360"/>
                    </a:lnTo>
                    <a:lnTo>
                      <a:pt x="11747" y="7310"/>
                    </a:lnTo>
                    <a:lnTo>
                      <a:pt x="11883" y="7261"/>
                    </a:lnTo>
                    <a:lnTo>
                      <a:pt x="12007" y="7199"/>
                    </a:lnTo>
                    <a:lnTo>
                      <a:pt x="12131" y="7125"/>
                    </a:lnTo>
                    <a:lnTo>
                      <a:pt x="12255" y="7038"/>
                    </a:lnTo>
                    <a:lnTo>
                      <a:pt x="12379" y="6951"/>
                    </a:lnTo>
                    <a:lnTo>
                      <a:pt x="12528" y="6827"/>
                    </a:lnTo>
                    <a:lnTo>
                      <a:pt x="12651" y="6679"/>
                    </a:lnTo>
                    <a:lnTo>
                      <a:pt x="12763" y="6530"/>
                    </a:lnTo>
                    <a:lnTo>
                      <a:pt x="12862" y="6369"/>
                    </a:lnTo>
                    <a:lnTo>
                      <a:pt x="12949" y="6208"/>
                    </a:lnTo>
                    <a:lnTo>
                      <a:pt x="13023" y="6034"/>
                    </a:lnTo>
                    <a:lnTo>
                      <a:pt x="13098" y="5861"/>
                    </a:lnTo>
                    <a:lnTo>
                      <a:pt x="13147" y="5675"/>
                    </a:lnTo>
                    <a:lnTo>
                      <a:pt x="13184" y="5489"/>
                    </a:lnTo>
                    <a:lnTo>
                      <a:pt x="13221" y="5303"/>
                    </a:lnTo>
                    <a:lnTo>
                      <a:pt x="13271" y="4919"/>
                    </a:lnTo>
                    <a:lnTo>
                      <a:pt x="13308" y="4535"/>
                    </a:lnTo>
                    <a:lnTo>
                      <a:pt x="13321" y="4151"/>
                    </a:lnTo>
                    <a:lnTo>
                      <a:pt x="13382" y="1722"/>
                    </a:lnTo>
                    <a:lnTo>
                      <a:pt x="13382" y="1388"/>
                    </a:lnTo>
                    <a:lnTo>
                      <a:pt x="13370" y="1214"/>
                    </a:lnTo>
                    <a:lnTo>
                      <a:pt x="13358" y="1053"/>
                    </a:lnTo>
                    <a:lnTo>
                      <a:pt x="13308" y="892"/>
                    </a:lnTo>
                    <a:lnTo>
                      <a:pt x="13259" y="743"/>
                    </a:lnTo>
                    <a:lnTo>
                      <a:pt x="13172" y="595"/>
                    </a:lnTo>
                    <a:lnTo>
                      <a:pt x="13073" y="458"/>
                    </a:lnTo>
                    <a:lnTo>
                      <a:pt x="12998" y="384"/>
                    </a:lnTo>
                    <a:lnTo>
                      <a:pt x="12924" y="322"/>
                    </a:lnTo>
                    <a:lnTo>
                      <a:pt x="12850" y="260"/>
                    </a:lnTo>
                    <a:lnTo>
                      <a:pt x="12775" y="223"/>
                    </a:lnTo>
                    <a:lnTo>
                      <a:pt x="12602" y="136"/>
                    </a:lnTo>
                    <a:lnTo>
                      <a:pt x="12428" y="87"/>
                    </a:lnTo>
                    <a:lnTo>
                      <a:pt x="12243" y="50"/>
                    </a:lnTo>
                    <a:lnTo>
                      <a:pt x="12069" y="37"/>
                    </a:lnTo>
                    <a:lnTo>
                      <a:pt x="11883" y="25"/>
                    </a:lnTo>
                    <a:lnTo>
                      <a:pt x="11697" y="12"/>
                    </a:lnTo>
                    <a:lnTo>
                      <a:pt x="10632" y="12"/>
                    </a:lnTo>
                    <a:lnTo>
                      <a:pt x="8092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82"/>
              <p:cNvSpPr/>
              <p:nvPr/>
            </p:nvSpPr>
            <p:spPr>
              <a:xfrm>
                <a:off x="6592041" y="1469485"/>
                <a:ext cx="137734" cy="12789"/>
              </a:xfrm>
              <a:custGeom>
                <a:rect b="b" l="l" r="r" t="t"/>
                <a:pathLst>
                  <a:path extrusionOk="0" h="657" w="7076">
                    <a:moveTo>
                      <a:pt x="1" y="0"/>
                    </a:moveTo>
                    <a:lnTo>
                      <a:pt x="1" y="657"/>
                    </a:lnTo>
                    <a:lnTo>
                      <a:pt x="7076" y="657"/>
                    </a:lnTo>
                    <a:lnTo>
                      <a:pt x="7076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82"/>
              <p:cNvSpPr/>
              <p:nvPr/>
            </p:nvSpPr>
            <p:spPr>
              <a:xfrm>
                <a:off x="6559008" y="1332720"/>
                <a:ext cx="205025" cy="20516"/>
              </a:xfrm>
              <a:custGeom>
                <a:rect b="b" l="l" r="r" t="t"/>
                <a:pathLst>
                  <a:path extrusionOk="0" h="1054" w="10533">
                    <a:moveTo>
                      <a:pt x="2639" y="1"/>
                    </a:moveTo>
                    <a:lnTo>
                      <a:pt x="2292" y="13"/>
                    </a:lnTo>
                    <a:lnTo>
                      <a:pt x="1921" y="38"/>
                    </a:lnTo>
                    <a:lnTo>
                      <a:pt x="1549" y="87"/>
                    </a:lnTo>
                    <a:lnTo>
                      <a:pt x="1363" y="124"/>
                    </a:lnTo>
                    <a:lnTo>
                      <a:pt x="1177" y="162"/>
                    </a:lnTo>
                    <a:lnTo>
                      <a:pt x="991" y="211"/>
                    </a:lnTo>
                    <a:lnTo>
                      <a:pt x="818" y="273"/>
                    </a:lnTo>
                    <a:lnTo>
                      <a:pt x="632" y="347"/>
                    </a:lnTo>
                    <a:lnTo>
                      <a:pt x="359" y="471"/>
                    </a:lnTo>
                    <a:lnTo>
                      <a:pt x="223" y="546"/>
                    </a:lnTo>
                    <a:lnTo>
                      <a:pt x="112" y="620"/>
                    </a:lnTo>
                    <a:lnTo>
                      <a:pt x="25" y="707"/>
                    </a:lnTo>
                    <a:lnTo>
                      <a:pt x="12" y="744"/>
                    </a:lnTo>
                    <a:lnTo>
                      <a:pt x="0" y="769"/>
                    </a:lnTo>
                    <a:lnTo>
                      <a:pt x="12" y="831"/>
                    </a:lnTo>
                    <a:lnTo>
                      <a:pt x="50" y="868"/>
                    </a:lnTo>
                    <a:lnTo>
                      <a:pt x="112" y="893"/>
                    </a:lnTo>
                    <a:lnTo>
                      <a:pt x="248" y="893"/>
                    </a:lnTo>
                    <a:lnTo>
                      <a:pt x="322" y="880"/>
                    </a:lnTo>
                    <a:lnTo>
                      <a:pt x="483" y="831"/>
                    </a:lnTo>
                    <a:lnTo>
                      <a:pt x="706" y="769"/>
                    </a:lnTo>
                    <a:lnTo>
                      <a:pt x="892" y="719"/>
                    </a:lnTo>
                    <a:lnTo>
                      <a:pt x="1066" y="682"/>
                    </a:lnTo>
                    <a:lnTo>
                      <a:pt x="1450" y="632"/>
                    </a:lnTo>
                    <a:lnTo>
                      <a:pt x="1821" y="608"/>
                    </a:lnTo>
                    <a:lnTo>
                      <a:pt x="2206" y="595"/>
                    </a:lnTo>
                    <a:lnTo>
                      <a:pt x="2577" y="608"/>
                    </a:lnTo>
                    <a:lnTo>
                      <a:pt x="2949" y="620"/>
                    </a:lnTo>
                    <a:lnTo>
                      <a:pt x="3742" y="670"/>
                    </a:lnTo>
                    <a:lnTo>
                      <a:pt x="4547" y="732"/>
                    </a:lnTo>
                    <a:lnTo>
                      <a:pt x="6146" y="880"/>
                    </a:lnTo>
                    <a:lnTo>
                      <a:pt x="6951" y="942"/>
                    </a:lnTo>
                    <a:lnTo>
                      <a:pt x="7757" y="1004"/>
                    </a:lnTo>
                    <a:lnTo>
                      <a:pt x="8550" y="1041"/>
                    </a:lnTo>
                    <a:lnTo>
                      <a:pt x="9355" y="1054"/>
                    </a:lnTo>
                    <a:lnTo>
                      <a:pt x="9826" y="1054"/>
                    </a:lnTo>
                    <a:lnTo>
                      <a:pt x="10284" y="1029"/>
                    </a:lnTo>
                    <a:lnTo>
                      <a:pt x="10359" y="1029"/>
                    </a:lnTo>
                    <a:lnTo>
                      <a:pt x="10421" y="1017"/>
                    </a:lnTo>
                    <a:lnTo>
                      <a:pt x="10470" y="979"/>
                    </a:lnTo>
                    <a:lnTo>
                      <a:pt x="10520" y="942"/>
                    </a:lnTo>
                    <a:lnTo>
                      <a:pt x="10532" y="905"/>
                    </a:lnTo>
                    <a:lnTo>
                      <a:pt x="10532" y="868"/>
                    </a:lnTo>
                    <a:lnTo>
                      <a:pt x="10532" y="831"/>
                    </a:lnTo>
                    <a:lnTo>
                      <a:pt x="10507" y="794"/>
                    </a:lnTo>
                    <a:lnTo>
                      <a:pt x="10470" y="732"/>
                    </a:lnTo>
                    <a:lnTo>
                      <a:pt x="10408" y="670"/>
                    </a:lnTo>
                    <a:lnTo>
                      <a:pt x="10297" y="595"/>
                    </a:lnTo>
                    <a:lnTo>
                      <a:pt x="10173" y="521"/>
                    </a:lnTo>
                    <a:lnTo>
                      <a:pt x="10036" y="471"/>
                    </a:lnTo>
                    <a:lnTo>
                      <a:pt x="9900" y="434"/>
                    </a:lnTo>
                    <a:lnTo>
                      <a:pt x="9751" y="409"/>
                    </a:lnTo>
                    <a:lnTo>
                      <a:pt x="9615" y="397"/>
                    </a:lnTo>
                    <a:lnTo>
                      <a:pt x="9318" y="372"/>
                    </a:lnTo>
                    <a:lnTo>
                      <a:pt x="4981" y="87"/>
                    </a:lnTo>
                    <a:lnTo>
                      <a:pt x="3977" y="25"/>
                    </a:lnTo>
                    <a:lnTo>
                      <a:pt x="3482" y="1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82"/>
              <p:cNvSpPr/>
              <p:nvPr/>
            </p:nvSpPr>
            <p:spPr>
              <a:xfrm>
                <a:off x="6559008" y="1332720"/>
                <a:ext cx="205025" cy="20516"/>
              </a:xfrm>
              <a:custGeom>
                <a:rect b="b" l="l" r="r" t="t"/>
                <a:pathLst>
                  <a:path extrusionOk="0" fill="none" h="1054" w="10533">
                    <a:moveTo>
                      <a:pt x="2986" y="1"/>
                    </a:moveTo>
                    <a:lnTo>
                      <a:pt x="2986" y="1"/>
                    </a:lnTo>
                    <a:lnTo>
                      <a:pt x="2639" y="1"/>
                    </a:lnTo>
                    <a:lnTo>
                      <a:pt x="2292" y="13"/>
                    </a:lnTo>
                    <a:lnTo>
                      <a:pt x="2292" y="13"/>
                    </a:lnTo>
                    <a:lnTo>
                      <a:pt x="1921" y="38"/>
                    </a:lnTo>
                    <a:lnTo>
                      <a:pt x="1549" y="87"/>
                    </a:lnTo>
                    <a:lnTo>
                      <a:pt x="1363" y="124"/>
                    </a:lnTo>
                    <a:lnTo>
                      <a:pt x="1177" y="162"/>
                    </a:lnTo>
                    <a:lnTo>
                      <a:pt x="991" y="211"/>
                    </a:lnTo>
                    <a:lnTo>
                      <a:pt x="818" y="273"/>
                    </a:lnTo>
                    <a:lnTo>
                      <a:pt x="818" y="273"/>
                    </a:lnTo>
                    <a:lnTo>
                      <a:pt x="632" y="347"/>
                    </a:lnTo>
                    <a:lnTo>
                      <a:pt x="359" y="471"/>
                    </a:lnTo>
                    <a:lnTo>
                      <a:pt x="223" y="546"/>
                    </a:lnTo>
                    <a:lnTo>
                      <a:pt x="112" y="620"/>
                    </a:lnTo>
                    <a:lnTo>
                      <a:pt x="25" y="707"/>
                    </a:lnTo>
                    <a:lnTo>
                      <a:pt x="12" y="744"/>
                    </a:lnTo>
                    <a:lnTo>
                      <a:pt x="0" y="769"/>
                    </a:lnTo>
                    <a:lnTo>
                      <a:pt x="0" y="769"/>
                    </a:lnTo>
                    <a:lnTo>
                      <a:pt x="12" y="831"/>
                    </a:lnTo>
                    <a:lnTo>
                      <a:pt x="50" y="868"/>
                    </a:lnTo>
                    <a:lnTo>
                      <a:pt x="112" y="893"/>
                    </a:lnTo>
                    <a:lnTo>
                      <a:pt x="174" y="893"/>
                    </a:lnTo>
                    <a:lnTo>
                      <a:pt x="174" y="893"/>
                    </a:lnTo>
                    <a:lnTo>
                      <a:pt x="248" y="893"/>
                    </a:lnTo>
                    <a:lnTo>
                      <a:pt x="322" y="880"/>
                    </a:lnTo>
                    <a:lnTo>
                      <a:pt x="483" y="831"/>
                    </a:lnTo>
                    <a:lnTo>
                      <a:pt x="706" y="769"/>
                    </a:lnTo>
                    <a:lnTo>
                      <a:pt x="706" y="769"/>
                    </a:lnTo>
                    <a:lnTo>
                      <a:pt x="892" y="719"/>
                    </a:lnTo>
                    <a:lnTo>
                      <a:pt x="1066" y="682"/>
                    </a:lnTo>
                    <a:lnTo>
                      <a:pt x="1450" y="632"/>
                    </a:lnTo>
                    <a:lnTo>
                      <a:pt x="1821" y="608"/>
                    </a:lnTo>
                    <a:lnTo>
                      <a:pt x="2206" y="595"/>
                    </a:lnTo>
                    <a:lnTo>
                      <a:pt x="2206" y="595"/>
                    </a:lnTo>
                    <a:lnTo>
                      <a:pt x="2577" y="608"/>
                    </a:lnTo>
                    <a:lnTo>
                      <a:pt x="2949" y="620"/>
                    </a:lnTo>
                    <a:lnTo>
                      <a:pt x="2949" y="620"/>
                    </a:lnTo>
                    <a:lnTo>
                      <a:pt x="3742" y="670"/>
                    </a:lnTo>
                    <a:lnTo>
                      <a:pt x="4547" y="732"/>
                    </a:lnTo>
                    <a:lnTo>
                      <a:pt x="6146" y="880"/>
                    </a:lnTo>
                    <a:lnTo>
                      <a:pt x="6951" y="942"/>
                    </a:lnTo>
                    <a:lnTo>
                      <a:pt x="7757" y="1004"/>
                    </a:lnTo>
                    <a:lnTo>
                      <a:pt x="8550" y="1041"/>
                    </a:lnTo>
                    <a:lnTo>
                      <a:pt x="9355" y="1054"/>
                    </a:lnTo>
                    <a:lnTo>
                      <a:pt x="9355" y="1054"/>
                    </a:lnTo>
                    <a:lnTo>
                      <a:pt x="9826" y="1054"/>
                    </a:lnTo>
                    <a:lnTo>
                      <a:pt x="10284" y="1029"/>
                    </a:lnTo>
                    <a:lnTo>
                      <a:pt x="10284" y="1029"/>
                    </a:lnTo>
                    <a:lnTo>
                      <a:pt x="10359" y="1029"/>
                    </a:lnTo>
                    <a:lnTo>
                      <a:pt x="10421" y="1017"/>
                    </a:lnTo>
                    <a:lnTo>
                      <a:pt x="10470" y="979"/>
                    </a:lnTo>
                    <a:lnTo>
                      <a:pt x="10520" y="942"/>
                    </a:lnTo>
                    <a:lnTo>
                      <a:pt x="10520" y="942"/>
                    </a:lnTo>
                    <a:lnTo>
                      <a:pt x="10532" y="905"/>
                    </a:lnTo>
                    <a:lnTo>
                      <a:pt x="10532" y="868"/>
                    </a:lnTo>
                    <a:lnTo>
                      <a:pt x="10532" y="831"/>
                    </a:lnTo>
                    <a:lnTo>
                      <a:pt x="10507" y="794"/>
                    </a:lnTo>
                    <a:lnTo>
                      <a:pt x="10470" y="732"/>
                    </a:lnTo>
                    <a:lnTo>
                      <a:pt x="10408" y="670"/>
                    </a:lnTo>
                    <a:lnTo>
                      <a:pt x="10408" y="670"/>
                    </a:lnTo>
                    <a:lnTo>
                      <a:pt x="10297" y="595"/>
                    </a:lnTo>
                    <a:lnTo>
                      <a:pt x="10173" y="521"/>
                    </a:lnTo>
                    <a:lnTo>
                      <a:pt x="10036" y="471"/>
                    </a:lnTo>
                    <a:lnTo>
                      <a:pt x="9900" y="434"/>
                    </a:lnTo>
                    <a:lnTo>
                      <a:pt x="9751" y="409"/>
                    </a:lnTo>
                    <a:lnTo>
                      <a:pt x="9615" y="397"/>
                    </a:lnTo>
                    <a:lnTo>
                      <a:pt x="9318" y="372"/>
                    </a:lnTo>
                    <a:lnTo>
                      <a:pt x="9318" y="372"/>
                    </a:lnTo>
                    <a:lnTo>
                      <a:pt x="4981" y="87"/>
                    </a:lnTo>
                    <a:lnTo>
                      <a:pt x="4981" y="87"/>
                    </a:lnTo>
                    <a:lnTo>
                      <a:pt x="3977" y="25"/>
                    </a:lnTo>
                    <a:lnTo>
                      <a:pt x="3482" y="1"/>
                    </a:lnTo>
                    <a:lnTo>
                      <a:pt x="298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82"/>
              <p:cNvSpPr/>
              <p:nvPr/>
            </p:nvSpPr>
            <p:spPr>
              <a:xfrm>
                <a:off x="6648958" y="2092950"/>
                <a:ext cx="38619" cy="38366"/>
              </a:xfrm>
              <a:custGeom>
                <a:rect b="b" l="l" r="r" t="t"/>
                <a:pathLst>
                  <a:path extrusionOk="0" h="1971" w="1984">
                    <a:moveTo>
                      <a:pt x="880" y="1"/>
                    </a:moveTo>
                    <a:lnTo>
                      <a:pt x="794" y="13"/>
                    </a:lnTo>
                    <a:lnTo>
                      <a:pt x="695" y="38"/>
                    </a:lnTo>
                    <a:lnTo>
                      <a:pt x="608" y="75"/>
                    </a:lnTo>
                    <a:lnTo>
                      <a:pt x="521" y="112"/>
                    </a:lnTo>
                    <a:lnTo>
                      <a:pt x="434" y="162"/>
                    </a:lnTo>
                    <a:lnTo>
                      <a:pt x="360" y="224"/>
                    </a:lnTo>
                    <a:lnTo>
                      <a:pt x="286" y="286"/>
                    </a:lnTo>
                    <a:lnTo>
                      <a:pt x="224" y="360"/>
                    </a:lnTo>
                    <a:lnTo>
                      <a:pt x="162" y="434"/>
                    </a:lnTo>
                    <a:lnTo>
                      <a:pt x="112" y="509"/>
                    </a:lnTo>
                    <a:lnTo>
                      <a:pt x="75" y="595"/>
                    </a:lnTo>
                    <a:lnTo>
                      <a:pt x="38" y="695"/>
                    </a:lnTo>
                    <a:lnTo>
                      <a:pt x="13" y="781"/>
                    </a:lnTo>
                    <a:lnTo>
                      <a:pt x="1" y="880"/>
                    </a:lnTo>
                    <a:lnTo>
                      <a:pt x="1" y="992"/>
                    </a:lnTo>
                    <a:lnTo>
                      <a:pt x="1" y="1091"/>
                    </a:lnTo>
                    <a:lnTo>
                      <a:pt x="13" y="1190"/>
                    </a:lnTo>
                    <a:lnTo>
                      <a:pt x="38" y="1277"/>
                    </a:lnTo>
                    <a:lnTo>
                      <a:pt x="75" y="1376"/>
                    </a:lnTo>
                    <a:lnTo>
                      <a:pt x="112" y="1463"/>
                    </a:lnTo>
                    <a:lnTo>
                      <a:pt x="162" y="1537"/>
                    </a:lnTo>
                    <a:lnTo>
                      <a:pt x="224" y="1612"/>
                    </a:lnTo>
                    <a:lnTo>
                      <a:pt x="286" y="1686"/>
                    </a:lnTo>
                    <a:lnTo>
                      <a:pt x="360" y="1748"/>
                    </a:lnTo>
                    <a:lnTo>
                      <a:pt x="434" y="1810"/>
                    </a:lnTo>
                    <a:lnTo>
                      <a:pt x="521" y="1859"/>
                    </a:lnTo>
                    <a:lnTo>
                      <a:pt x="608" y="1896"/>
                    </a:lnTo>
                    <a:lnTo>
                      <a:pt x="695" y="1934"/>
                    </a:lnTo>
                    <a:lnTo>
                      <a:pt x="794" y="1958"/>
                    </a:lnTo>
                    <a:lnTo>
                      <a:pt x="880" y="1971"/>
                    </a:lnTo>
                    <a:lnTo>
                      <a:pt x="1091" y="1971"/>
                    </a:lnTo>
                    <a:lnTo>
                      <a:pt x="1190" y="1958"/>
                    </a:lnTo>
                    <a:lnTo>
                      <a:pt x="1277" y="1934"/>
                    </a:lnTo>
                    <a:lnTo>
                      <a:pt x="1376" y="1896"/>
                    </a:lnTo>
                    <a:lnTo>
                      <a:pt x="1463" y="1859"/>
                    </a:lnTo>
                    <a:lnTo>
                      <a:pt x="1537" y="1810"/>
                    </a:lnTo>
                    <a:lnTo>
                      <a:pt x="1612" y="1748"/>
                    </a:lnTo>
                    <a:lnTo>
                      <a:pt x="1686" y="1686"/>
                    </a:lnTo>
                    <a:lnTo>
                      <a:pt x="1748" y="1612"/>
                    </a:lnTo>
                    <a:lnTo>
                      <a:pt x="1810" y="1537"/>
                    </a:lnTo>
                    <a:lnTo>
                      <a:pt x="1859" y="1463"/>
                    </a:lnTo>
                    <a:lnTo>
                      <a:pt x="1897" y="1376"/>
                    </a:lnTo>
                    <a:lnTo>
                      <a:pt x="1934" y="1277"/>
                    </a:lnTo>
                    <a:lnTo>
                      <a:pt x="1958" y="1190"/>
                    </a:lnTo>
                    <a:lnTo>
                      <a:pt x="1971" y="1091"/>
                    </a:lnTo>
                    <a:lnTo>
                      <a:pt x="1983" y="992"/>
                    </a:lnTo>
                    <a:lnTo>
                      <a:pt x="1971" y="880"/>
                    </a:lnTo>
                    <a:lnTo>
                      <a:pt x="1958" y="781"/>
                    </a:lnTo>
                    <a:lnTo>
                      <a:pt x="1934" y="695"/>
                    </a:lnTo>
                    <a:lnTo>
                      <a:pt x="1897" y="595"/>
                    </a:lnTo>
                    <a:lnTo>
                      <a:pt x="1859" y="509"/>
                    </a:lnTo>
                    <a:lnTo>
                      <a:pt x="1810" y="434"/>
                    </a:lnTo>
                    <a:lnTo>
                      <a:pt x="1748" y="360"/>
                    </a:lnTo>
                    <a:lnTo>
                      <a:pt x="1686" y="286"/>
                    </a:lnTo>
                    <a:lnTo>
                      <a:pt x="1612" y="224"/>
                    </a:lnTo>
                    <a:lnTo>
                      <a:pt x="1537" y="162"/>
                    </a:lnTo>
                    <a:lnTo>
                      <a:pt x="1463" y="112"/>
                    </a:lnTo>
                    <a:lnTo>
                      <a:pt x="1376" y="75"/>
                    </a:lnTo>
                    <a:lnTo>
                      <a:pt x="1277" y="38"/>
                    </a:lnTo>
                    <a:lnTo>
                      <a:pt x="1190" y="13"/>
                    </a:lnTo>
                    <a:lnTo>
                      <a:pt x="109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82"/>
              <p:cNvSpPr/>
              <p:nvPr/>
            </p:nvSpPr>
            <p:spPr>
              <a:xfrm>
                <a:off x="6648958" y="2196663"/>
                <a:ext cx="38619" cy="38619"/>
              </a:xfrm>
              <a:custGeom>
                <a:rect b="b" l="l" r="r" t="t"/>
                <a:pathLst>
                  <a:path extrusionOk="0" h="1984" w="1984">
                    <a:moveTo>
                      <a:pt x="992" y="1"/>
                    </a:moveTo>
                    <a:lnTo>
                      <a:pt x="880" y="13"/>
                    </a:lnTo>
                    <a:lnTo>
                      <a:pt x="794" y="25"/>
                    </a:lnTo>
                    <a:lnTo>
                      <a:pt x="695" y="50"/>
                    </a:lnTo>
                    <a:lnTo>
                      <a:pt x="608" y="87"/>
                    </a:lnTo>
                    <a:lnTo>
                      <a:pt x="521" y="125"/>
                    </a:lnTo>
                    <a:lnTo>
                      <a:pt x="434" y="174"/>
                    </a:lnTo>
                    <a:lnTo>
                      <a:pt x="360" y="236"/>
                    </a:lnTo>
                    <a:lnTo>
                      <a:pt x="286" y="298"/>
                    </a:lnTo>
                    <a:lnTo>
                      <a:pt x="224" y="360"/>
                    </a:lnTo>
                    <a:lnTo>
                      <a:pt x="162" y="447"/>
                    </a:lnTo>
                    <a:lnTo>
                      <a:pt x="112" y="521"/>
                    </a:lnTo>
                    <a:lnTo>
                      <a:pt x="75" y="608"/>
                    </a:lnTo>
                    <a:lnTo>
                      <a:pt x="38" y="695"/>
                    </a:lnTo>
                    <a:lnTo>
                      <a:pt x="13" y="794"/>
                    </a:lnTo>
                    <a:lnTo>
                      <a:pt x="1" y="893"/>
                    </a:lnTo>
                    <a:lnTo>
                      <a:pt x="1" y="992"/>
                    </a:lnTo>
                    <a:lnTo>
                      <a:pt x="1" y="1091"/>
                    </a:lnTo>
                    <a:lnTo>
                      <a:pt x="13" y="1190"/>
                    </a:lnTo>
                    <a:lnTo>
                      <a:pt x="38" y="1289"/>
                    </a:lnTo>
                    <a:lnTo>
                      <a:pt x="75" y="1376"/>
                    </a:lnTo>
                    <a:lnTo>
                      <a:pt x="112" y="1463"/>
                    </a:lnTo>
                    <a:lnTo>
                      <a:pt x="162" y="1550"/>
                    </a:lnTo>
                    <a:lnTo>
                      <a:pt x="224" y="1624"/>
                    </a:lnTo>
                    <a:lnTo>
                      <a:pt x="286" y="1698"/>
                    </a:lnTo>
                    <a:lnTo>
                      <a:pt x="360" y="1760"/>
                    </a:lnTo>
                    <a:lnTo>
                      <a:pt x="434" y="1822"/>
                    </a:lnTo>
                    <a:lnTo>
                      <a:pt x="521" y="1872"/>
                    </a:lnTo>
                    <a:lnTo>
                      <a:pt x="608" y="1909"/>
                    </a:lnTo>
                    <a:lnTo>
                      <a:pt x="695" y="1946"/>
                    </a:lnTo>
                    <a:lnTo>
                      <a:pt x="794" y="1971"/>
                    </a:lnTo>
                    <a:lnTo>
                      <a:pt x="880" y="1983"/>
                    </a:lnTo>
                    <a:lnTo>
                      <a:pt x="1091" y="1983"/>
                    </a:lnTo>
                    <a:lnTo>
                      <a:pt x="1190" y="1971"/>
                    </a:lnTo>
                    <a:lnTo>
                      <a:pt x="1277" y="1946"/>
                    </a:lnTo>
                    <a:lnTo>
                      <a:pt x="1376" y="1909"/>
                    </a:lnTo>
                    <a:lnTo>
                      <a:pt x="1463" y="1872"/>
                    </a:lnTo>
                    <a:lnTo>
                      <a:pt x="1537" y="1822"/>
                    </a:lnTo>
                    <a:lnTo>
                      <a:pt x="1612" y="1760"/>
                    </a:lnTo>
                    <a:lnTo>
                      <a:pt x="1686" y="1698"/>
                    </a:lnTo>
                    <a:lnTo>
                      <a:pt x="1748" y="1624"/>
                    </a:lnTo>
                    <a:lnTo>
                      <a:pt x="1810" y="1550"/>
                    </a:lnTo>
                    <a:lnTo>
                      <a:pt x="1859" y="1463"/>
                    </a:lnTo>
                    <a:lnTo>
                      <a:pt x="1897" y="1376"/>
                    </a:lnTo>
                    <a:lnTo>
                      <a:pt x="1934" y="1289"/>
                    </a:lnTo>
                    <a:lnTo>
                      <a:pt x="1958" y="1190"/>
                    </a:lnTo>
                    <a:lnTo>
                      <a:pt x="1971" y="1091"/>
                    </a:lnTo>
                    <a:lnTo>
                      <a:pt x="1983" y="992"/>
                    </a:lnTo>
                    <a:lnTo>
                      <a:pt x="1971" y="893"/>
                    </a:lnTo>
                    <a:lnTo>
                      <a:pt x="1958" y="794"/>
                    </a:lnTo>
                    <a:lnTo>
                      <a:pt x="1934" y="695"/>
                    </a:lnTo>
                    <a:lnTo>
                      <a:pt x="1897" y="608"/>
                    </a:lnTo>
                    <a:lnTo>
                      <a:pt x="1859" y="521"/>
                    </a:lnTo>
                    <a:lnTo>
                      <a:pt x="1810" y="447"/>
                    </a:lnTo>
                    <a:lnTo>
                      <a:pt x="1748" y="360"/>
                    </a:lnTo>
                    <a:lnTo>
                      <a:pt x="1686" y="298"/>
                    </a:lnTo>
                    <a:lnTo>
                      <a:pt x="1612" y="236"/>
                    </a:lnTo>
                    <a:lnTo>
                      <a:pt x="1537" y="174"/>
                    </a:lnTo>
                    <a:lnTo>
                      <a:pt x="1463" y="125"/>
                    </a:lnTo>
                    <a:lnTo>
                      <a:pt x="1376" y="87"/>
                    </a:lnTo>
                    <a:lnTo>
                      <a:pt x="1277" y="50"/>
                    </a:lnTo>
                    <a:lnTo>
                      <a:pt x="1190" y="25"/>
                    </a:lnTo>
                    <a:lnTo>
                      <a:pt x="1091" y="13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82"/>
              <p:cNvSpPr/>
              <p:nvPr/>
            </p:nvSpPr>
            <p:spPr>
              <a:xfrm>
                <a:off x="6648958" y="2300629"/>
                <a:ext cx="38619" cy="38599"/>
              </a:xfrm>
              <a:custGeom>
                <a:rect b="b" l="l" r="r" t="t"/>
                <a:pathLst>
                  <a:path extrusionOk="0" h="1983" w="1984">
                    <a:moveTo>
                      <a:pt x="880" y="0"/>
                    </a:moveTo>
                    <a:lnTo>
                      <a:pt x="794" y="25"/>
                    </a:lnTo>
                    <a:lnTo>
                      <a:pt x="695" y="50"/>
                    </a:lnTo>
                    <a:lnTo>
                      <a:pt x="608" y="74"/>
                    </a:lnTo>
                    <a:lnTo>
                      <a:pt x="521" y="124"/>
                    </a:lnTo>
                    <a:lnTo>
                      <a:pt x="434" y="174"/>
                    </a:lnTo>
                    <a:lnTo>
                      <a:pt x="360" y="223"/>
                    </a:lnTo>
                    <a:lnTo>
                      <a:pt x="286" y="285"/>
                    </a:lnTo>
                    <a:lnTo>
                      <a:pt x="224" y="359"/>
                    </a:lnTo>
                    <a:lnTo>
                      <a:pt x="162" y="434"/>
                    </a:lnTo>
                    <a:lnTo>
                      <a:pt x="112" y="520"/>
                    </a:lnTo>
                    <a:lnTo>
                      <a:pt x="75" y="607"/>
                    </a:lnTo>
                    <a:lnTo>
                      <a:pt x="38" y="694"/>
                    </a:lnTo>
                    <a:lnTo>
                      <a:pt x="13" y="793"/>
                    </a:lnTo>
                    <a:lnTo>
                      <a:pt x="1" y="892"/>
                    </a:lnTo>
                    <a:lnTo>
                      <a:pt x="1" y="991"/>
                    </a:lnTo>
                    <a:lnTo>
                      <a:pt x="1" y="1090"/>
                    </a:lnTo>
                    <a:lnTo>
                      <a:pt x="13" y="1190"/>
                    </a:lnTo>
                    <a:lnTo>
                      <a:pt x="38" y="1289"/>
                    </a:lnTo>
                    <a:lnTo>
                      <a:pt x="75" y="1375"/>
                    </a:lnTo>
                    <a:lnTo>
                      <a:pt x="112" y="1462"/>
                    </a:lnTo>
                    <a:lnTo>
                      <a:pt x="162" y="1549"/>
                    </a:lnTo>
                    <a:lnTo>
                      <a:pt x="224" y="1623"/>
                    </a:lnTo>
                    <a:lnTo>
                      <a:pt x="286" y="1685"/>
                    </a:lnTo>
                    <a:lnTo>
                      <a:pt x="360" y="1760"/>
                    </a:lnTo>
                    <a:lnTo>
                      <a:pt x="434" y="1809"/>
                    </a:lnTo>
                    <a:lnTo>
                      <a:pt x="521" y="1859"/>
                    </a:lnTo>
                    <a:lnTo>
                      <a:pt x="608" y="1908"/>
                    </a:lnTo>
                    <a:lnTo>
                      <a:pt x="695" y="1933"/>
                    </a:lnTo>
                    <a:lnTo>
                      <a:pt x="794" y="1958"/>
                    </a:lnTo>
                    <a:lnTo>
                      <a:pt x="880" y="1970"/>
                    </a:lnTo>
                    <a:lnTo>
                      <a:pt x="992" y="1983"/>
                    </a:lnTo>
                    <a:lnTo>
                      <a:pt x="1091" y="1970"/>
                    </a:lnTo>
                    <a:lnTo>
                      <a:pt x="1190" y="1958"/>
                    </a:lnTo>
                    <a:lnTo>
                      <a:pt x="1277" y="1933"/>
                    </a:lnTo>
                    <a:lnTo>
                      <a:pt x="1376" y="1908"/>
                    </a:lnTo>
                    <a:lnTo>
                      <a:pt x="1463" y="1859"/>
                    </a:lnTo>
                    <a:lnTo>
                      <a:pt x="1537" y="1809"/>
                    </a:lnTo>
                    <a:lnTo>
                      <a:pt x="1612" y="1760"/>
                    </a:lnTo>
                    <a:lnTo>
                      <a:pt x="1686" y="1685"/>
                    </a:lnTo>
                    <a:lnTo>
                      <a:pt x="1748" y="1623"/>
                    </a:lnTo>
                    <a:lnTo>
                      <a:pt x="1810" y="1549"/>
                    </a:lnTo>
                    <a:lnTo>
                      <a:pt x="1859" y="1462"/>
                    </a:lnTo>
                    <a:lnTo>
                      <a:pt x="1897" y="1375"/>
                    </a:lnTo>
                    <a:lnTo>
                      <a:pt x="1934" y="1289"/>
                    </a:lnTo>
                    <a:lnTo>
                      <a:pt x="1958" y="1190"/>
                    </a:lnTo>
                    <a:lnTo>
                      <a:pt x="1971" y="1090"/>
                    </a:lnTo>
                    <a:lnTo>
                      <a:pt x="1983" y="991"/>
                    </a:lnTo>
                    <a:lnTo>
                      <a:pt x="1971" y="892"/>
                    </a:lnTo>
                    <a:lnTo>
                      <a:pt x="1958" y="793"/>
                    </a:lnTo>
                    <a:lnTo>
                      <a:pt x="1934" y="694"/>
                    </a:lnTo>
                    <a:lnTo>
                      <a:pt x="1897" y="607"/>
                    </a:lnTo>
                    <a:lnTo>
                      <a:pt x="1859" y="520"/>
                    </a:lnTo>
                    <a:lnTo>
                      <a:pt x="1810" y="434"/>
                    </a:lnTo>
                    <a:lnTo>
                      <a:pt x="1748" y="359"/>
                    </a:lnTo>
                    <a:lnTo>
                      <a:pt x="1686" y="285"/>
                    </a:lnTo>
                    <a:lnTo>
                      <a:pt x="1612" y="223"/>
                    </a:lnTo>
                    <a:lnTo>
                      <a:pt x="1537" y="174"/>
                    </a:lnTo>
                    <a:lnTo>
                      <a:pt x="1463" y="124"/>
                    </a:lnTo>
                    <a:lnTo>
                      <a:pt x="1376" y="74"/>
                    </a:lnTo>
                    <a:lnTo>
                      <a:pt x="1277" y="50"/>
                    </a:lnTo>
                    <a:lnTo>
                      <a:pt x="1190" y="25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82"/>
              <p:cNvSpPr/>
              <p:nvPr/>
            </p:nvSpPr>
            <p:spPr>
              <a:xfrm>
                <a:off x="6648958" y="2404575"/>
                <a:ext cx="38619" cy="38599"/>
              </a:xfrm>
              <a:custGeom>
                <a:rect b="b" l="l" r="r" t="t"/>
                <a:pathLst>
                  <a:path extrusionOk="0" h="1983" w="1984">
                    <a:moveTo>
                      <a:pt x="880" y="0"/>
                    </a:moveTo>
                    <a:lnTo>
                      <a:pt x="794" y="13"/>
                    </a:lnTo>
                    <a:lnTo>
                      <a:pt x="695" y="38"/>
                    </a:lnTo>
                    <a:lnTo>
                      <a:pt x="608" y="75"/>
                    </a:lnTo>
                    <a:lnTo>
                      <a:pt x="521" y="112"/>
                    </a:lnTo>
                    <a:lnTo>
                      <a:pt x="434" y="161"/>
                    </a:lnTo>
                    <a:lnTo>
                      <a:pt x="360" y="223"/>
                    </a:lnTo>
                    <a:lnTo>
                      <a:pt x="286" y="285"/>
                    </a:lnTo>
                    <a:lnTo>
                      <a:pt x="224" y="360"/>
                    </a:lnTo>
                    <a:lnTo>
                      <a:pt x="162" y="434"/>
                    </a:lnTo>
                    <a:lnTo>
                      <a:pt x="112" y="521"/>
                    </a:lnTo>
                    <a:lnTo>
                      <a:pt x="75" y="595"/>
                    </a:lnTo>
                    <a:lnTo>
                      <a:pt x="38" y="694"/>
                    </a:lnTo>
                    <a:lnTo>
                      <a:pt x="13" y="781"/>
                    </a:lnTo>
                    <a:lnTo>
                      <a:pt x="1" y="880"/>
                    </a:lnTo>
                    <a:lnTo>
                      <a:pt x="1" y="992"/>
                    </a:lnTo>
                    <a:lnTo>
                      <a:pt x="1" y="1091"/>
                    </a:lnTo>
                    <a:lnTo>
                      <a:pt x="13" y="1190"/>
                    </a:lnTo>
                    <a:lnTo>
                      <a:pt x="38" y="1277"/>
                    </a:lnTo>
                    <a:lnTo>
                      <a:pt x="75" y="1376"/>
                    </a:lnTo>
                    <a:lnTo>
                      <a:pt x="112" y="1462"/>
                    </a:lnTo>
                    <a:lnTo>
                      <a:pt x="162" y="1537"/>
                    </a:lnTo>
                    <a:lnTo>
                      <a:pt x="224" y="1611"/>
                    </a:lnTo>
                    <a:lnTo>
                      <a:pt x="286" y="1686"/>
                    </a:lnTo>
                    <a:lnTo>
                      <a:pt x="360" y="1747"/>
                    </a:lnTo>
                    <a:lnTo>
                      <a:pt x="434" y="1809"/>
                    </a:lnTo>
                    <a:lnTo>
                      <a:pt x="521" y="1859"/>
                    </a:lnTo>
                    <a:lnTo>
                      <a:pt x="608" y="1896"/>
                    </a:lnTo>
                    <a:lnTo>
                      <a:pt x="695" y="1933"/>
                    </a:lnTo>
                    <a:lnTo>
                      <a:pt x="794" y="1958"/>
                    </a:lnTo>
                    <a:lnTo>
                      <a:pt x="880" y="1971"/>
                    </a:lnTo>
                    <a:lnTo>
                      <a:pt x="992" y="1983"/>
                    </a:lnTo>
                    <a:lnTo>
                      <a:pt x="1091" y="1971"/>
                    </a:lnTo>
                    <a:lnTo>
                      <a:pt x="1190" y="1958"/>
                    </a:lnTo>
                    <a:lnTo>
                      <a:pt x="1277" y="1933"/>
                    </a:lnTo>
                    <a:lnTo>
                      <a:pt x="1376" y="1896"/>
                    </a:lnTo>
                    <a:lnTo>
                      <a:pt x="1463" y="1859"/>
                    </a:lnTo>
                    <a:lnTo>
                      <a:pt x="1537" y="1809"/>
                    </a:lnTo>
                    <a:lnTo>
                      <a:pt x="1612" y="1747"/>
                    </a:lnTo>
                    <a:lnTo>
                      <a:pt x="1686" y="1686"/>
                    </a:lnTo>
                    <a:lnTo>
                      <a:pt x="1748" y="1611"/>
                    </a:lnTo>
                    <a:lnTo>
                      <a:pt x="1810" y="1537"/>
                    </a:lnTo>
                    <a:lnTo>
                      <a:pt x="1859" y="1462"/>
                    </a:lnTo>
                    <a:lnTo>
                      <a:pt x="1897" y="1376"/>
                    </a:lnTo>
                    <a:lnTo>
                      <a:pt x="1934" y="1277"/>
                    </a:lnTo>
                    <a:lnTo>
                      <a:pt x="1958" y="1190"/>
                    </a:lnTo>
                    <a:lnTo>
                      <a:pt x="1971" y="1091"/>
                    </a:lnTo>
                    <a:lnTo>
                      <a:pt x="1983" y="992"/>
                    </a:lnTo>
                    <a:lnTo>
                      <a:pt x="1971" y="880"/>
                    </a:lnTo>
                    <a:lnTo>
                      <a:pt x="1958" y="781"/>
                    </a:lnTo>
                    <a:lnTo>
                      <a:pt x="1934" y="694"/>
                    </a:lnTo>
                    <a:lnTo>
                      <a:pt x="1897" y="595"/>
                    </a:lnTo>
                    <a:lnTo>
                      <a:pt x="1859" y="521"/>
                    </a:lnTo>
                    <a:lnTo>
                      <a:pt x="1810" y="434"/>
                    </a:lnTo>
                    <a:lnTo>
                      <a:pt x="1748" y="360"/>
                    </a:lnTo>
                    <a:lnTo>
                      <a:pt x="1686" y="285"/>
                    </a:lnTo>
                    <a:lnTo>
                      <a:pt x="1612" y="223"/>
                    </a:lnTo>
                    <a:lnTo>
                      <a:pt x="1537" y="161"/>
                    </a:lnTo>
                    <a:lnTo>
                      <a:pt x="1463" y="112"/>
                    </a:lnTo>
                    <a:lnTo>
                      <a:pt x="1376" y="75"/>
                    </a:lnTo>
                    <a:lnTo>
                      <a:pt x="1277" y="38"/>
                    </a:lnTo>
                    <a:lnTo>
                      <a:pt x="1190" y="13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82"/>
              <p:cNvSpPr/>
              <p:nvPr/>
            </p:nvSpPr>
            <p:spPr>
              <a:xfrm>
                <a:off x="6325772" y="3092938"/>
                <a:ext cx="767700" cy="1571565"/>
              </a:xfrm>
              <a:custGeom>
                <a:rect b="b" l="l" r="r" t="t"/>
                <a:pathLst>
                  <a:path extrusionOk="0" h="80738" w="39440">
                    <a:moveTo>
                      <a:pt x="39440" y="0"/>
                    </a:moveTo>
                    <a:lnTo>
                      <a:pt x="0" y="1413"/>
                    </a:lnTo>
                    <a:lnTo>
                      <a:pt x="8922" y="80390"/>
                    </a:lnTo>
                    <a:lnTo>
                      <a:pt x="19057" y="80390"/>
                    </a:lnTo>
                    <a:lnTo>
                      <a:pt x="19057" y="18388"/>
                    </a:lnTo>
                    <a:lnTo>
                      <a:pt x="21473" y="18388"/>
                    </a:lnTo>
                    <a:lnTo>
                      <a:pt x="25773" y="80737"/>
                    </a:lnTo>
                    <a:lnTo>
                      <a:pt x="35735" y="80737"/>
                    </a:lnTo>
                    <a:lnTo>
                      <a:pt x="394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82"/>
              <p:cNvSpPr/>
              <p:nvPr/>
            </p:nvSpPr>
            <p:spPr>
              <a:xfrm>
                <a:off x="6262334" y="4549726"/>
                <a:ext cx="437534" cy="173920"/>
              </a:xfrm>
              <a:custGeom>
                <a:rect b="b" l="l" r="r" t="t"/>
                <a:pathLst>
                  <a:path extrusionOk="0" h="8935" w="22478">
                    <a:moveTo>
                      <a:pt x="12416" y="0"/>
                    </a:moveTo>
                    <a:lnTo>
                      <a:pt x="12255" y="13"/>
                    </a:lnTo>
                    <a:lnTo>
                      <a:pt x="12094" y="38"/>
                    </a:lnTo>
                    <a:lnTo>
                      <a:pt x="11920" y="87"/>
                    </a:lnTo>
                    <a:lnTo>
                      <a:pt x="2541" y="3693"/>
                    </a:lnTo>
                    <a:lnTo>
                      <a:pt x="2132" y="3854"/>
                    </a:lnTo>
                    <a:lnTo>
                      <a:pt x="1711" y="4040"/>
                    </a:lnTo>
                    <a:lnTo>
                      <a:pt x="1314" y="4226"/>
                    </a:lnTo>
                    <a:lnTo>
                      <a:pt x="1128" y="4325"/>
                    </a:lnTo>
                    <a:lnTo>
                      <a:pt x="942" y="4436"/>
                    </a:lnTo>
                    <a:lnTo>
                      <a:pt x="781" y="4548"/>
                    </a:lnTo>
                    <a:lnTo>
                      <a:pt x="620" y="4672"/>
                    </a:lnTo>
                    <a:lnTo>
                      <a:pt x="484" y="4796"/>
                    </a:lnTo>
                    <a:lnTo>
                      <a:pt x="348" y="4920"/>
                    </a:lnTo>
                    <a:lnTo>
                      <a:pt x="236" y="5056"/>
                    </a:lnTo>
                    <a:lnTo>
                      <a:pt x="149" y="5205"/>
                    </a:lnTo>
                    <a:lnTo>
                      <a:pt x="75" y="5353"/>
                    </a:lnTo>
                    <a:lnTo>
                      <a:pt x="25" y="5502"/>
                    </a:lnTo>
                    <a:lnTo>
                      <a:pt x="13" y="5613"/>
                    </a:lnTo>
                    <a:lnTo>
                      <a:pt x="1" y="5725"/>
                    </a:lnTo>
                    <a:lnTo>
                      <a:pt x="1" y="5836"/>
                    </a:lnTo>
                    <a:lnTo>
                      <a:pt x="13" y="5936"/>
                    </a:lnTo>
                    <a:lnTo>
                      <a:pt x="50" y="6035"/>
                    </a:lnTo>
                    <a:lnTo>
                      <a:pt x="75" y="6146"/>
                    </a:lnTo>
                    <a:lnTo>
                      <a:pt x="125" y="6245"/>
                    </a:lnTo>
                    <a:lnTo>
                      <a:pt x="187" y="6332"/>
                    </a:lnTo>
                    <a:lnTo>
                      <a:pt x="248" y="6431"/>
                    </a:lnTo>
                    <a:lnTo>
                      <a:pt x="323" y="6530"/>
                    </a:lnTo>
                    <a:lnTo>
                      <a:pt x="484" y="6704"/>
                    </a:lnTo>
                    <a:lnTo>
                      <a:pt x="682" y="6877"/>
                    </a:lnTo>
                    <a:lnTo>
                      <a:pt x="905" y="7038"/>
                    </a:lnTo>
                    <a:lnTo>
                      <a:pt x="1153" y="7187"/>
                    </a:lnTo>
                    <a:lnTo>
                      <a:pt x="1426" y="7336"/>
                    </a:lnTo>
                    <a:lnTo>
                      <a:pt x="1711" y="7460"/>
                    </a:lnTo>
                    <a:lnTo>
                      <a:pt x="1996" y="7584"/>
                    </a:lnTo>
                    <a:lnTo>
                      <a:pt x="2305" y="7695"/>
                    </a:lnTo>
                    <a:lnTo>
                      <a:pt x="2615" y="7807"/>
                    </a:lnTo>
                    <a:lnTo>
                      <a:pt x="2925" y="7893"/>
                    </a:lnTo>
                    <a:lnTo>
                      <a:pt x="3235" y="7968"/>
                    </a:lnTo>
                    <a:lnTo>
                      <a:pt x="3941" y="8129"/>
                    </a:lnTo>
                    <a:lnTo>
                      <a:pt x="4647" y="8265"/>
                    </a:lnTo>
                    <a:lnTo>
                      <a:pt x="5353" y="8389"/>
                    </a:lnTo>
                    <a:lnTo>
                      <a:pt x="6072" y="8488"/>
                    </a:lnTo>
                    <a:lnTo>
                      <a:pt x="6791" y="8575"/>
                    </a:lnTo>
                    <a:lnTo>
                      <a:pt x="7522" y="8662"/>
                    </a:lnTo>
                    <a:lnTo>
                      <a:pt x="8253" y="8723"/>
                    </a:lnTo>
                    <a:lnTo>
                      <a:pt x="8984" y="8773"/>
                    </a:lnTo>
                    <a:lnTo>
                      <a:pt x="9715" y="8810"/>
                    </a:lnTo>
                    <a:lnTo>
                      <a:pt x="10458" y="8847"/>
                    </a:lnTo>
                    <a:lnTo>
                      <a:pt x="11933" y="8897"/>
                    </a:lnTo>
                    <a:lnTo>
                      <a:pt x="13407" y="8922"/>
                    </a:lnTo>
                    <a:lnTo>
                      <a:pt x="14894" y="8934"/>
                    </a:lnTo>
                    <a:lnTo>
                      <a:pt x="15625" y="8934"/>
                    </a:lnTo>
                    <a:lnTo>
                      <a:pt x="16369" y="8922"/>
                    </a:lnTo>
                    <a:lnTo>
                      <a:pt x="17100" y="8897"/>
                    </a:lnTo>
                    <a:lnTo>
                      <a:pt x="17471" y="8872"/>
                    </a:lnTo>
                    <a:lnTo>
                      <a:pt x="17831" y="8835"/>
                    </a:lnTo>
                    <a:lnTo>
                      <a:pt x="18190" y="8785"/>
                    </a:lnTo>
                    <a:lnTo>
                      <a:pt x="18537" y="8736"/>
                    </a:lnTo>
                    <a:lnTo>
                      <a:pt x="18884" y="8662"/>
                    </a:lnTo>
                    <a:lnTo>
                      <a:pt x="19218" y="8587"/>
                    </a:lnTo>
                    <a:lnTo>
                      <a:pt x="19541" y="8488"/>
                    </a:lnTo>
                    <a:lnTo>
                      <a:pt x="19863" y="8377"/>
                    </a:lnTo>
                    <a:lnTo>
                      <a:pt x="20173" y="8253"/>
                    </a:lnTo>
                    <a:lnTo>
                      <a:pt x="20458" y="8104"/>
                    </a:lnTo>
                    <a:lnTo>
                      <a:pt x="20668" y="7992"/>
                    </a:lnTo>
                    <a:lnTo>
                      <a:pt x="20854" y="7881"/>
                    </a:lnTo>
                    <a:lnTo>
                      <a:pt x="21027" y="7757"/>
                    </a:lnTo>
                    <a:lnTo>
                      <a:pt x="21189" y="7621"/>
                    </a:lnTo>
                    <a:lnTo>
                      <a:pt x="21337" y="7484"/>
                    </a:lnTo>
                    <a:lnTo>
                      <a:pt x="21486" y="7348"/>
                    </a:lnTo>
                    <a:lnTo>
                      <a:pt x="21610" y="7212"/>
                    </a:lnTo>
                    <a:lnTo>
                      <a:pt x="21734" y="7063"/>
                    </a:lnTo>
                    <a:lnTo>
                      <a:pt x="21833" y="6914"/>
                    </a:lnTo>
                    <a:lnTo>
                      <a:pt x="21932" y="6766"/>
                    </a:lnTo>
                    <a:lnTo>
                      <a:pt x="22019" y="6605"/>
                    </a:lnTo>
                    <a:lnTo>
                      <a:pt x="22105" y="6444"/>
                    </a:lnTo>
                    <a:lnTo>
                      <a:pt x="22180" y="6283"/>
                    </a:lnTo>
                    <a:lnTo>
                      <a:pt x="22242" y="6121"/>
                    </a:lnTo>
                    <a:lnTo>
                      <a:pt x="22291" y="5948"/>
                    </a:lnTo>
                    <a:lnTo>
                      <a:pt x="22341" y="5787"/>
                    </a:lnTo>
                    <a:lnTo>
                      <a:pt x="22403" y="5440"/>
                    </a:lnTo>
                    <a:lnTo>
                      <a:pt x="22452" y="5093"/>
                    </a:lnTo>
                    <a:lnTo>
                      <a:pt x="22477" y="4746"/>
                    </a:lnTo>
                    <a:lnTo>
                      <a:pt x="22477" y="4399"/>
                    </a:lnTo>
                    <a:lnTo>
                      <a:pt x="22452" y="4052"/>
                    </a:lnTo>
                    <a:lnTo>
                      <a:pt x="22428" y="3718"/>
                    </a:lnTo>
                    <a:lnTo>
                      <a:pt x="22378" y="3371"/>
                    </a:lnTo>
                    <a:lnTo>
                      <a:pt x="22328" y="3049"/>
                    </a:lnTo>
                    <a:lnTo>
                      <a:pt x="22291" y="2937"/>
                    </a:lnTo>
                    <a:lnTo>
                      <a:pt x="22254" y="2838"/>
                    </a:lnTo>
                    <a:lnTo>
                      <a:pt x="22180" y="2776"/>
                    </a:lnTo>
                    <a:lnTo>
                      <a:pt x="22105" y="2726"/>
                    </a:lnTo>
                    <a:lnTo>
                      <a:pt x="22019" y="2689"/>
                    </a:lnTo>
                    <a:lnTo>
                      <a:pt x="21907" y="2677"/>
                    </a:lnTo>
                    <a:lnTo>
                      <a:pt x="21783" y="2664"/>
                    </a:lnTo>
                    <a:lnTo>
                      <a:pt x="21647" y="2677"/>
                    </a:lnTo>
                    <a:lnTo>
                      <a:pt x="21511" y="2714"/>
                    </a:lnTo>
                    <a:lnTo>
                      <a:pt x="21350" y="2739"/>
                    </a:lnTo>
                    <a:lnTo>
                      <a:pt x="21015" y="2850"/>
                    </a:lnTo>
                    <a:lnTo>
                      <a:pt x="20643" y="2974"/>
                    </a:lnTo>
                    <a:lnTo>
                      <a:pt x="20247" y="3123"/>
                    </a:lnTo>
                    <a:lnTo>
                      <a:pt x="19826" y="3272"/>
                    </a:lnTo>
                    <a:lnTo>
                      <a:pt x="19392" y="3420"/>
                    </a:lnTo>
                    <a:lnTo>
                      <a:pt x="18958" y="3557"/>
                    </a:lnTo>
                    <a:lnTo>
                      <a:pt x="18735" y="3606"/>
                    </a:lnTo>
                    <a:lnTo>
                      <a:pt x="18512" y="3656"/>
                    </a:lnTo>
                    <a:lnTo>
                      <a:pt x="18289" y="3693"/>
                    </a:lnTo>
                    <a:lnTo>
                      <a:pt x="18079" y="3730"/>
                    </a:lnTo>
                    <a:lnTo>
                      <a:pt x="17868" y="3742"/>
                    </a:lnTo>
                    <a:lnTo>
                      <a:pt x="17657" y="3742"/>
                    </a:lnTo>
                    <a:lnTo>
                      <a:pt x="17447" y="3730"/>
                    </a:lnTo>
                    <a:lnTo>
                      <a:pt x="17248" y="3705"/>
                    </a:lnTo>
                    <a:lnTo>
                      <a:pt x="17050" y="3656"/>
                    </a:lnTo>
                    <a:lnTo>
                      <a:pt x="16864" y="3594"/>
                    </a:lnTo>
                    <a:lnTo>
                      <a:pt x="16666" y="3507"/>
                    </a:lnTo>
                    <a:lnTo>
                      <a:pt x="16480" y="3408"/>
                    </a:lnTo>
                    <a:lnTo>
                      <a:pt x="16294" y="3296"/>
                    </a:lnTo>
                    <a:lnTo>
                      <a:pt x="16121" y="3172"/>
                    </a:lnTo>
                    <a:lnTo>
                      <a:pt x="15947" y="3036"/>
                    </a:lnTo>
                    <a:lnTo>
                      <a:pt x="15786" y="2900"/>
                    </a:lnTo>
                    <a:lnTo>
                      <a:pt x="15613" y="2751"/>
                    </a:lnTo>
                    <a:lnTo>
                      <a:pt x="15464" y="2590"/>
                    </a:lnTo>
                    <a:lnTo>
                      <a:pt x="15154" y="2268"/>
                    </a:lnTo>
                    <a:lnTo>
                      <a:pt x="14857" y="1933"/>
                    </a:lnTo>
                    <a:lnTo>
                      <a:pt x="14287" y="1264"/>
                    </a:lnTo>
                    <a:lnTo>
                      <a:pt x="14014" y="955"/>
                    </a:lnTo>
                    <a:lnTo>
                      <a:pt x="13729" y="670"/>
                    </a:lnTo>
                    <a:lnTo>
                      <a:pt x="13593" y="546"/>
                    </a:lnTo>
                    <a:lnTo>
                      <a:pt x="13457" y="422"/>
                    </a:lnTo>
                    <a:lnTo>
                      <a:pt x="13308" y="323"/>
                    </a:lnTo>
                    <a:lnTo>
                      <a:pt x="13172" y="224"/>
                    </a:lnTo>
                    <a:lnTo>
                      <a:pt x="13023" y="149"/>
                    </a:lnTo>
                    <a:lnTo>
                      <a:pt x="12874" y="87"/>
                    </a:lnTo>
                    <a:lnTo>
                      <a:pt x="12726" y="38"/>
                    </a:lnTo>
                    <a:lnTo>
                      <a:pt x="12565" y="13"/>
                    </a:lnTo>
                    <a:lnTo>
                      <a:pt x="124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82"/>
              <p:cNvSpPr/>
              <p:nvPr/>
            </p:nvSpPr>
            <p:spPr>
              <a:xfrm>
                <a:off x="6819243" y="4549726"/>
                <a:ext cx="437515" cy="173920"/>
              </a:xfrm>
              <a:custGeom>
                <a:rect b="b" l="l" r="r" t="t"/>
                <a:pathLst>
                  <a:path extrusionOk="0" h="8935" w="22477">
                    <a:moveTo>
                      <a:pt x="10062" y="0"/>
                    </a:moveTo>
                    <a:lnTo>
                      <a:pt x="9913" y="13"/>
                    </a:lnTo>
                    <a:lnTo>
                      <a:pt x="9752" y="38"/>
                    </a:lnTo>
                    <a:lnTo>
                      <a:pt x="9603" y="87"/>
                    </a:lnTo>
                    <a:lnTo>
                      <a:pt x="9455" y="149"/>
                    </a:lnTo>
                    <a:lnTo>
                      <a:pt x="9306" y="224"/>
                    </a:lnTo>
                    <a:lnTo>
                      <a:pt x="9170" y="323"/>
                    </a:lnTo>
                    <a:lnTo>
                      <a:pt x="9021" y="422"/>
                    </a:lnTo>
                    <a:lnTo>
                      <a:pt x="8885" y="546"/>
                    </a:lnTo>
                    <a:lnTo>
                      <a:pt x="8748" y="670"/>
                    </a:lnTo>
                    <a:lnTo>
                      <a:pt x="8463" y="955"/>
                    </a:lnTo>
                    <a:lnTo>
                      <a:pt x="8191" y="1264"/>
                    </a:lnTo>
                    <a:lnTo>
                      <a:pt x="7621" y="1933"/>
                    </a:lnTo>
                    <a:lnTo>
                      <a:pt x="7323" y="2268"/>
                    </a:lnTo>
                    <a:lnTo>
                      <a:pt x="7014" y="2590"/>
                    </a:lnTo>
                    <a:lnTo>
                      <a:pt x="6865" y="2751"/>
                    </a:lnTo>
                    <a:lnTo>
                      <a:pt x="6691" y="2900"/>
                    </a:lnTo>
                    <a:lnTo>
                      <a:pt x="6530" y="3036"/>
                    </a:lnTo>
                    <a:lnTo>
                      <a:pt x="6357" y="3172"/>
                    </a:lnTo>
                    <a:lnTo>
                      <a:pt x="6183" y="3296"/>
                    </a:lnTo>
                    <a:lnTo>
                      <a:pt x="5998" y="3408"/>
                    </a:lnTo>
                    <a:lnTo>
                      <a:pt x="5812" y="3507"/>
                    </a:lnTo>
                    <a:lnTo>
                      <a:pt x="5626" y="3594"/>
                    </a:lnTo>
                    <a:lnTo>
                      <a:pt x="5428" y="3656"/>
                    </a:lnTo>
                    <a:lnTo>
                      <a:pt x="5242" y="3705"/>
                    </a:lnTo>
                    <a:lnTo>
                      <a:pt x="5031" y="3730"/>
                    </a:lnTo>
                    <a:lnTo>
                      <a:pt x="4833" y="3742"/>
                    </a:lnTo>
                    <a:lnTo>
                      <a:pt x="4622" y="3742"/>
                    </a:lnTo>
                    <a:lnTo>
                      <a:pt x="4399" y="3730"/>
                    </a:lnTo>
                    <a:lnTo>
                      <a:pt x="4189" y="3693"/>
                    </a:lnTo>
                    <a:lnTo>
                      <a:pt x="3966" y="3656"/>
                    </a:lnTo>
                    <a:lnTo>
                      <a:pt x="3742" y="3606"/>
                    </a:lnTo>
                    <a:lnTo>
                      <a:pt x="3519" y="3557"/>
                    </a:lnTo>
                    <a:lnTo>
                      <a:pt x="3086" y="3420"/>
                    </a:lnTo>
                    <a:lnTo>
                      <a:pt x="2652" y="3272"/>
                    </a:lnTo>
                    <a:lnTo>
                      <a:pt x="2231" y="3123"/>
                    </a:lnTo>
                    <a:lnTo>
                      <a:pt x="1834" y="2974"/>
                    </a:lnTo>
                    <a:lnTo>
                      <a:pt x="1463" y="2850"/>
                    </a:lnTo>
                    <a:lnTo>
                      <a:pt x="1128" y="2739"/>
                    </a:lnTo>
                    <a:lnTo>
                      <a:pt x="967" y="2714"/>
                    </a:lnTo>
                    <a:lnTo>
                      <a:pt x="831" y="2677"/>
                    </a:lnTo>
                    <a:lnTo>
                      <a:pt x="694" y="2664"/>
                    </a:lnTo>
                    <a:lnTo>
                      <a:pt x="570" y="2677"/>
                    </a:lnTo>
                    <a:lnTo>
                      <a:pt x="471" y="2689"/>
                    </a:lnTo>
                    <a:lnTo>
                      <a:pt x="372" y="2726"/>
                    </a:lnTo>
                    <a:lnTo>
                      <a:pt x="298" y="2776"/>
                    </a:lnTo>
                    <a:lnTo>
                      <a:pt x="224" y="2838"/>
                    </a:lnTo>
                    <a:lnTo>
                      <a:pt x="186" y="2937"/>
                    </a:lnTo>
                    <a:lnTo>
                      <a:pt x="149" y="3049"/>
                    </a:lnTo>
                    <a:lnTo>
                      <a:pt x="100" y="3371"/>
                    </a:lnTo>
                    <a:lnTo>
                      <a:pt x="50" y="3718"/>
                    </a:lnTo>
                    <a:lnTo>
                      <a:pt x="25" y="4052"/>
                    </a:lnTo>
                    <a:lnTo>
                      <a:pt x="1" y="4399"/>
                    </a:lnTo>
                    <a:lnTo>
                      <a:pt x="1" y="4746"/>
                    </a:lnTo>
                    <a:lnTo>
                      <a:pt x="25" y="5093"/>
                    </a:lnTo>
                    <a:lnTo>
                      <a:pt x="75" y="5440"/>
                    </a:lnTo>
                    <a:lnTo>
                      <a:pt x="137" y="5787"/>
                    </a:lnTo>
                    <a:lnTo>
                      <a:pt x="186" y="5948"/>
                    </a:lnTo>
                    <a:lnTo>
                      <a:pt x="248" y="6121"/>
                    </a:lnTo>
                    <a:lnTo>
                      <a:pt x="310" y="6283"/>
                    </a:lnTo>
                    <a:lnTo>
                      <a:pt x="372" y="6444"/>
                    </a:lnTo>
                    <a:lnTo>
                      <a:pt x="459" y="6605"/>
                    </a:lnTo>
                    <a:lnTo>
                      <a:pt x="546" y="6766"/>
                    </a:lnTo>
                    <a:lnTo>
                      <a:pt x="645" y="6914"/>
                    </a:lnTo>
                    <a:lnTo>
                      <a:pt x="756" y="7063"/>
                    </a:lnTo>
                    <a:lnTo>
                      <a:pt x="868" y="7212"/>
                    </a:lnTo>
                    <a:lnTo>
                      <a:pt x="1004" y="7348"/>
                    </a:lnTo>
                    <a:lnTo>
                      <a:pt x="1140" y="7484"/>
                    </a:lnTo>
                    <a:lnTo>
                      <a:pt x="1289" y="7621"/>
                    </a:lnTo>
                    <a:lnTo>
                      <a:pt x="1450" y="7757"/>
                    </a:lnTo>
                    <a:lnTo>
                      <a:pt x="1624" y="7881"/>
                    </a:lnTo>
                    <a:lnTo>
                      <a:pt x="1810" y="7992"/>
                    </a:lnTo>
                    <a:lnTo>
                      <a:pt x="2020" y="8104"/>
                    </a:lnTo>
                    <a:lnTo>
                      <a:pt x="2305" y="8253"/>
                    </a:lnTo>
                    <a:lnTo>
                      <a:pt x="2615" y="8377"/>
                    </a:lnTo>
                    <a:lnTo>
                      <a:pt x="2937" y="8488"/>
                    </a:lnTo>
                    <a:lnTo>
                      <a:pt x="3259" y="8587"/>
                    </a:lnTo>
                    <a:lnTo>
                      <a:pt x="3594" y="8662"/>
                    </a:lnTo>
                    <a:lnTo>
                      <a:pt x="3941" y="8736"/>
                    </a:lnTo>
                    <a:lnTo>
                      <a:pt x="4288" y="8785"/>
                    </a:lnTo>
                    <a:lnTo>
                      <a:pt x="4647" y="8835"/>
                    </a:lnTo>
                    <a:lnTo>
                      <a:pt x="5006" y="8872"/>
                    </a:lnTo>
                    <a:lnTo>
                      <a:pt x="5378" y="8897"/>
                    </a:lnTo>
                    <a:lnTo>
                      <a:pt x="6121" y="8922"/>
                    </a:lnTo>
                    <a:lnTo>
                      <a:pt x="6853" y="8934"/>
                    </a:lnTo>
                    <a:lnTo>
                      <a:pt x="7584" y="8934"/>
                    </a:lnTo>
                    <a:lnTo>
                      <a:pt x="9070" y="8922"/>
                    </a:lnTo>
                    <a:lnTo>
                      <a:pt x="10545" y="8897"/>
                    </a:lnTo>
                    <a:lnTo>
                      <a:pt x="12019" y="8847"/>
                    </a:lnTo>
                    <a:lnTo>
                      <a:pt x="12763" y="8810"/>
                    </a:lnTo>
                    <a:lnTo>
                      <a:pt x="13494" y="8773"/>
                    </a:lnTo>
                    <a:lnTo>
                      <a:pt x="14225" y="8723"/>
                    </a:lnTo>
                    <a:lnTo>
                      <a:pt x="14956" y="8662"/>
                    </a:lnTo>
                    <a:lnTo>
                      <a:pt x="15687" y="8575"/>
                    </a:lnTo>
                    <a:lnTo>
                      <a:pt x="16406" y="8488"/>
                    </a:lnTo>
                    <a:lnTo>
                      <a:pt x="17124" y="8389"/>
                    </a:lnTo>
                    <a:lnTo>
                      <a:pt x="17843" y="8265"/>
                    </a:lnTo>
                    <a:lnTo>
                      <a:pt x="18549" y="8129"/>
                    </a:lnTo>
                    <a:lnTo>
                      <a:pt x="19243" y="7968"/>
                    </a:lnTo>
                    <a:lnTo>
                      <a:pt x="19553" y="7893"/>
                    </a:lnTo>
                    <a:lnTo>
                      <a:pt x="19863" y="7807"/>
                    </a:lnTo>
                    <a:lnTo>
                      <a:pt x="20172" y="7695"/>
                    </a:lnTo>
                    <a:lnTo>
                      <a:pt x="20482" y="7584"/>
                    </a:lnTo>
                    <a:lnTo>
                      <a:pt x="20780" y="7460"/>
                    </a:lnTo>
                    <a:lnTo>
                      <a:pt x="21052" y="7336"/>
                    </a:lnTo>
                    <a:lnTo>
                      <a:pt x="21325" y="7187"/>
                    </a:lnTo>
                    <a:lnTo>
                      <a:pt x="21573" y="7038"/>
                    </a:lnTo>
                    <a:lnTo>
                      <a:pt x="21796" y="6877"/>
                    </a:lnTo>
                    <a:lnTo>
                      <a:pt x="21994" y="6704"/>
                    </a:lnTo>
                    <a:lnTo>
                      <a:pt x="22167" y="6530"/>
                    </a:lnTo>
                    <a:lnTo>
                      <a:pt x="22229" y="6431"/>
                    </a:lnTo>
                    <a:lnTo>
                      <a:pt x="22304" y="6332"/>
                    </a:lnTo>
                    <a:lnTo>
                      <a:pt x="22353" y="6245"/>
                    </a:lnTo>
                    <a:lnTo>
                      <a:pt x="22403" y="6146"/>
                    </a:lnTo>
                    <a:lnTo>
                      <a:pt x="22440" y="6035"/>
                    </a:lnTo>
                    <a:lnTo>
                      <a:pt x="22465" y="5936"/>
                    </a:lnTo>
                    <a:lnTo>
                      <a:pt x="22477" y="5836"/>
                    </a:lnTo>
                    <a:lnTo>
                      <a:pt x="22477" y="5725"/>
                    </a:lnTo>
                    <a:lnTo>
                      <a:pt x="22465" y="5613"/>
                    </a:lnTo>
                    <a:lnTo>
                      <a:pt x="22452" y="5502"/>
                    </a:lnTo>
                    <a:lnTo>
                      <a:pt x="22403" y="5353"/>
                    </a:lnTo>
                    <a:lnTo>
                      <a:pt x="22328" y="5205"/>
                    </a:lnTo>
                    <a:lnTo>
                      <a:pt x="22242" y="5056"/>
                    </a:lnTo>
                    <a:lnTo>
                      <a:pt x="22130" y="4920"/>
                    </a:lnTo>
                    <a:lnTo>
                      <a:pt x="22006" y="4796"/>
                    </a:lnTo>
                    <a:lnTo>
                      <a:pt x="21857" y="4672"/>
                    </a:lnTo>
                    <a:lnTo>
                      <a:pt x="21696" y="4548"/>
                    </a:lnTo>
                    <a:lnTo>
                      <a:pt x="21535" y="4436"/>
                    </a:lnTo>
                    <a:lnTo>
                      <a:pt x="21349" y="4325"/>
                    </a:lnTo>
                    <a:lnTo>
                      <a:pt x="21164" y="4226"/>
                    </a:lnTo>
                    <a:lnTo>
                      <a:pt x="20767" y="4040"/>
                    </a:lnTo>
                    <a:lnTo>
                      <a:pt x="20346" y="3854"/>
                    </a:lnTo>
                    <a:lnTo>
                      <a:pt x="19937" y="3693"/>
                    </a:lnTo>
                    <a:lnTo>
                      <a:pt x="10557" y="87"/>
                    </a:lnTo>
                    <a:lnTo>
                      <a:pt x="10396" y="38"/>
                    </a:lnTo>
                    <a:lnTo>
                      <a:pt x="10223" y="13"/>
                    </a:lnTo>
                    <a:lnTo>
                      <a:pt x="100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82"/>
              <p:cNvSpPr/>
              <p:nvPr/>
            </p:nvSpPr>
            <p:spPr>
              <a:xfrm>
                <a:off x="6388957" y="1971387"/>
                <a:ext cx="124965" cy="1320739"/>
              </a:xfrm>
              <a:custGeom>
                <a:rect b="b" l="l" r="r" t="t"/>
                <a:pathLst>
                  <a:path extrusionOk="0" h="67852" w="6420">
                    <a:moveTo>
                      <a:pt x="1735" y="1"/>
                    </a:moveTo>
                    <a:lnTo>
                      <a:pt x="1612" y="26"/>
                    </a:lnTo>
                    <a:lnTo>
                      <a:pt x="1488" y="50"/>
                    </a:lnTo>
                    <a:lnTo>
                      <a:pt x="1364" y="100"/>
                    </a:lnTo>
                    <a:lnTo>
                      <a:pt x="1252" y="150"/>
                    </a:lnTo>
                    <a:lnTo>
                      <a:pt x="1141" y="224"/>
                    </a:lnTo>
                    <a:lnTo>
                      <a:pt x="1042" y="298"/>
                    </a:lnTo>
                    <a:lnTo>
                      <a:pt x="942" y="373"/>
                    </a:lnTo>
                    <a:lnTo>
                      <a:pt x="856" y="472"/>
                    </a:lnTo>
                    <a:lnTo>
                      <a:pt x="781" y="571"/>
                    </a:lnTo>
                    <a:lnTo>
                      <a:pt x="719" y="682"/>
                    </a:lnTo>
                    <a:lnTo>
                      <a:pt x="657" y="794"/>
                    </a:lnTo>
                    <a:lnTo>
                      <a:pt x="620" y="918"/>
                    </a:lnTo>
                    <a:lnTo>
                      <a:pt x="583" y="1054"/>
                    </a:lnTo>
                    <a:lnTo>
                      <a:pt x="558" y="1178"/>
                    </a:lnTo>
                    <a:lnTo>
                      <a:pt x="447" y="2355"/>
                    </a:lnTo>
                    <a:lnTo>
                      <a:pt x="360" y="3520"/>
                    </a:lnTo>
                    <a:lnTo>
                      <a:pt x="273" y="4685"/>
                    </a:lnTo>
                    <a:lnTo>
                      <a:pt x="199" y="5849"/>
                    </a:lnTo>
                    <a:lnTo>
                      <a:pt x="137" y="7014"/>
                    </a:lnTo>
                    <a:lnTo>
                      <a:pt x="87" y="8191"/>
                    </a:lnTo>
                    <a:lnTo>
                      <a:pt x="50" y="9356"/>
                    </a:lnTo>
                    <a:lnTo>
                      <a:pt x="26" y="10520"/>
                    </a:lnTo>
                    <a:lnTo>
                      <a:pt x="1" y="11685"/>
                    </a:lnTo>
                    <a:lnTo>
                      <a:pt x="1" y="12862"/>
                    </a:lnTo>
                    <a:lnTo>
                      <a:pt x="1" y="14027"/>
                    </a:lnTo>
                    <a:lnTo>
                      <a:pt x="13" y="15192"/>
                    </a:lnTo>
                    <a:lnTo>
                      <a:pt x="26" y="16369"/>
                    </a:lnTo>
                    <a:lnTo>
                      <a:pt x="50" y="17534"/>
                    </a:lnTo>
                    <a:lnTo>
                      <a:pt x="125" y="19863"/>
                    </a:lnTo>
                    <a:lnTo>
                      <a:pt x="236" y="22192"/>
                    </a:lnTo>
                    <a:lnTo>
                      <a:pt x="360" y="24522"/>
                    </a:lnTo>
                    <a:lnTo>
                      <a:pt x="496" y="26839"/>
                    </a:lnTo>
                    <a:lnTo>
                      <a:pt x="657" y="29156"/>
                    </a:lnTo>
                    <a:lnTo>
                      <a:pt x="831" y="31461"/>
                    </a:lnTo>
                    <a:lnTo>
                      <a:pt x="1017" y="33765"/>
                    </a:lnTo>
                    <a:lnTo>
                      <a:pt x="1401" y="38337"/>
                    </a:lnTo>
                    <a:lnTo>
                      <a:pt x="3792" y="66650"/>
                    </a:lnTo>
                    <a:lnTo>
                      <a:pt x="3805" y="66774"/>
                    </a:lnTo>
                    <a:lnTo>
                      <a:pt x="3829" y="66898"/>
                    </a:lnTo>
                    <a:lnTo>
                      <a:pt x="3867" y="67009"/>
                    </a:lnTo>
                    <a:lnTo>
                      <a:pt x="3916" y="67121"/>
                    </a:lnTo>
                    <a:lnTo>
                      <a:pt x="3978" y="67232"/>
                    </a:lnTo>
                    <a:lnTo>
                      <a:pt x="4052" y="67331"/>
                    </a:lnTo>
                    <a:lnTo>
                      <a:pt x="4127" y="67418"/>
                    </a:lnTo>
                    <a:lnTo>
                      <a:pt x="4214" y="67505"/>
                    </a:lnTo>
                    <a:lnTo>
                      <a:pt x="4300" y="67592"/>
                    </a:lnTo>
                    <a:lnTo>
                      <a:pt x="4399" y="67654"/>
                    </a:lnTo>
                    <a:lnTo>
                      <a:pt x="4511" y="67716"/>
                    </a:lnTo>
                    <a:lnTo>
                      <a:pt x="4622" y="67765"/>
                    </a:lnTo>
                    <a:lnTo>
                      <a:pt x="4734" y="67802"/>
                    </a:lnTo>
                    <a:lnTo>
                      <a:pt x="4858" y="67827"/>
                    </a:lnTo>
                    <a:lnTo>
                      <a:pt x="4969" y="67852"/>
                    </a:lnTo>
                    <a:lnTo>
                      <a:pt x="5217" y="67852"/>
                    </a:lnTo>
                    <a:lnTo>
                      <a:pt x="5353" y="67827"/>
                    </a:lnTo>
                    <a:lnTo>
                      <a:pt x="5477" y="67802"/>
                    </a:lnTo>
                    <a:lnTo>
                      <a:pt x="5601" y="67753"/>
                    </a:lnTo>
                    <a:lnTo>
                      <a:pt x="5713" y="67703"/>
                    </a:lnTo>
                    <a:lnTo>
                      <a:pt x="5824" y="67641"/>
                    </a:lnTo>
                    <a:lnTo>
                      <a:pt x="5936" y="67567"/>
                    </a:lnTo>
                    <a:lnTo>
                      <a:pt x="6023" y="67480"/>
                    </a:lnTo>
                    <a:lnTo>
                      <a:pt x="6109" y="67381"/>
                    </a:lnTo>
                    <a:lnTo>
                      <a:pt x="6184" y="67282"/>
                    </a:lnTo>
                    <a:lnTo>
                      <a:pt x="6258" y="67183"/>
                    </a:lnTo>
                    <a:lnTo>
                      <a:pt x="6308" y="67059"/>
                    </a:lnTo>
                    <a:lnTo>
                      <a:pt x="6357" y="66947"/>
                    </a:lnTo>
                    <a:lnTo>
                      <a:pt x="6394" y="66823"/>
                    </a:lnTo>
                    <a:lnTo>
                      <a:pt x="6419" y="66687"/>
                    </a:lnTo>
                    <a:lnTo>
                      <a:pt x="6419" y="66563"/>
                    </a:lnTo>
                    <a:lnTo>
                      <a:pt x="6419" y="66427"/>
                    </a:lnTo>
                    <a:lnTo>
                      <a:pt x="4028" y="38127"/>
                    </a:lnTo>
                    <a:lnTo>
                      <a:pt x="3656" y="33592"/>
                    </a:lnTo>
                    <a:lnTo>
                      <a:pt x="3470" y="31312"/>
                    </a:lnTo>
                    <a:lnTo>
                      <a:pt x="3297" y="29020"/>
                    </a:lnTo>
                    <a:lnTo>
                      <a:pt x="3136" y="26740"/>
                    </a:lnTo>
                    <a:lnTo>
                      <a:pt x="2999" y="24435"/>
                    </a:lnTo>
                    <a:lnTo>
                      <a:pt x="2875" y="22143"/>
                    </a:lnTo>
                    <a:lnTo>
                      <a:pt x="2776" y="19838"/>
                    </a:lnTo>
                    <a:lnTo>
                      <a:pt x="2702" y="17534"/>
                    </a:lnTo>
                    <a:lnTo>
                      <a:pt x="2665" y="16381"/>
                    </a:lnTo>
                    <a:lnTo>
                      <a:pt x="2652" y="15229"/>
                    </a:lnTo>
                    <a:lnTo>
                      <a:pt x="2640" y="14077"/>
                    </a:lnTo>
                    <a:lnTo>
                      <a:pt x="2640" y="12924"/>
                    </a:lnTo>
                    <a:lnTo>
                      <a:pt x="2652" y="11772"/>
                    </a:lnTo>
                    <a:lnTo>
                      <a:pt x="2665" y="10620"/>
                    </a:lnTo>
                    <a:lnTo>
                      <a:pt x="2689" y="9480"/>
                    </a:lnTo>
                    <a:lnTo>
                      <a:pt x="2727" y="8327"/>
                    </a:lnTo>
                    <a:lnTo>
                      <a:pt x="2776" y="7175"/>
                    </a:lnTo>
                    <a:lnTo>
                      <a:pt x="2838" y="6023"/>
                    </a:lnTo>
                    <a:lnTo>
                      <a:pt x="2900" y="4883"/>
                    </a:lnTo>
                    <a:lnTo>
                      <a:pt x="2987" y="3730"/>
                    </a:lnTo>
                    <a:lnTo>
                      <a:pt x="3086" y="2591"/>
                    </a:lnTo>
                    <a:lnTo>
                      <a:pt x="3185" y="1451"/>
                    </a:lnTo>
                    <a:lnTo>
                      <a:pt x="3197" y="1314"/>
                    </a:lnTo>
                    <a:lnTo>
                      <a:pt x="3185" y="1178"/>
                    </a:lnTo>
                    <a:lnTo>
                      <a:pt x="3173" y="1054"/>
                    </a:lnTo>
                    <a:lnTo>
                      <a:pt x="3136" y="930"/>
                    </a:lnTo>
                    <a:lnTo>
                      <a:pt x="3098" y="806"/>
                    </a:lnTo>
                    <a:lnTo>
                      <a:pt x="3036" y="695"/>
                    </a:lnTo>
                    <a:lnTo>
                      <a:pt x="2974" y="583"/>
                    </a:lnTo>
                    <a:lnTo>
                      <a:pt x="2900" y="484"/>
                    </a:lnTo>
                    <a:lnTo>
                      <a:pt x="2813" y="385"/>
                    </a:lnTo>
                    <a:lnTo>
                      <a:pt x="2714" y="298"/>
                    </a:lnTo>
                    <a:lnTo>
                      <a:pt x="2615" y="224"/>
                    </a:lnTo>
                    <a:lnTo>
                      <a:pt x="2504" y="162"/>
                    </a:lnTo>
                    <a:lnTo>
                      <a:pt x="2392" y="100"/>
                    </a:lnTo>
                    <a:lnTo>
                      <a:pt x="2268" y="50"/>
                    </a:lnTo>
                    <a:lnTo>
                      <a:pt x="2144" y="26"/>
                    </a:lnTo>
                    <a:lnTo>
                      <a:pt x="2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82"/>
              <p:cNvSpPr/>
              <p:nvPr/>
            </p:nvSpPr>
            <p:spPr>
              <a:xfrm>
                <a:off x="6249078" y="1171603"/>
                <a:ext cx="831370" cy="260013"/>
              </a:xfrm>
              <a:custGeom>
                <a:rect b="b" l="l" r="r" t="t"/>
                <a:pathLst>
                  <a:path extrusionOk="0" h="13358" w="42711">
                    <a:moveTo>
                      <a:pt x="23307" y="1"/>
                    </a:moveTo>
                    <a:lnTo>
                      <a:pt x="21808" y="13"/>
                    </a:lnTo>
                    <a:lnTo>
                      <a:pt x="20308" y="38"/>
                    </a:lnTo>
                    <a:lnTo>
                      <a:pt x="18797" y="75"/>
                    </a:lnTo>
                    <a:lnTo>
                      <a:pt x="17297" y="125"/>
                    </a:lnTo>
                    <a:lnTo>
                      <a:pt x="15798" y="199"/>
                    </a:lnTo>
                    <a:lnTo>
                      <a:pt x="14299" y="286"/>
                    </a:lnTo>
                    <a:lnTo>
                      <a:pt x="12800" y="385"/>
                    </a:lnTo>
                    <a:lnTo>
                      <a:pt x="11300" y="509"/>
                    </a:lnTo>
                    <a:lnTo>
                      <a:pt x="9801" y="645"/>
                    </a:lnTo>
                    <a:lnTo>
                      <a:pt x="8314" y="806"/>
                    </a:lnTo>
                    <a:lnTo>
                      <a:pt x="7484" y="893"/>
                    </a:lnTo>
                    <a:lnTo>
                      <a:pt x="6679" y="992"/>
                    </a:lnTo>
                    <a:lnTo>
                      <a:pt x="6282" y="1041"/>
                    </a:lnTo>
                    <a:lnTo>
                      <a:pt x="5886" y="1116"/>
                    </a:lnTo>
                    <a:lnTo>
                      <a:pt x="5514" y="1190"/>
                    </a:lnTo>
                    <a:lnTo>
                      <a:pt x="5130" y="1289"/>
                    </a:lnTo>
                    <a:lnTo>
                      <a:pt x="4758" y="1401"/>
                    </a:lnTo>
                    <a:lnTo>
                      <a:pt x="4411" y="1537"/>
                    </a:lnTo>
                    <a:lnTo>
                      <a:pt x="4052" y="1686"/>
                    </a:lnTo>
                    <a:lnTo>
                      <a:pt x="3717" y="1872"/>
                    </a:lnTo>
                    <a:lnTo>
                      <a:pt x="3556" y="1971"/>
                    </a:lnTo>
                    <a:lnTo>
                      <a:pt x="3383" y="2070"/>
                    </a:lnTo>
                    <a:lnTo>
                      <a:pt x="3222" y="2194"/>
                    </a:lnTo>
                    <a:lnTo>
                      <a:pt x="3073" y="2305"/>
                    </a:lnTo>
                    <a:lnTo>
                      <a:pt x="2912" y="2442"/>
                    </a:lnTo>
                    <a:lnTo>
                      <a:pt x="2763" y="2578"/>
                    </a:lnTo>
                    <a:lnTo>
                      <a:pt x="2615" y="2727"/>
                    </a:lnTo>
                    <a:lnTo>
                      <a:pt x="2466" y="2875"/>
                    </a:lnTo>
                    <a:lnTo>
                      <a:pt x="2292" y="3086"/>
                    </a:lnTo>
                    <a:lnTo>
                      <a:pt x="2119" y="3297"/>
                    </a:lnTo>
                    <a:lnTo>
                      <a:pt x="1958" y="3507"/>
                    </a:lnTo>
                    <a:lnTo>
                      <a:pt x="1797" y="3730"/>
                    </a:lnTo>
                    <a:lnTo>
                      <a:pt x="1648" y="3953"/>
                    </a:lnTo>
                    <a:lnTo>
                      <a:pt x="1499" y="4189"/>
                    </a:lnTo>
                    <a:lnTo>
                      <a:pt x="1351" y="4424"/>
                    </a:lnTo>
                    <a:lnTo>
                      <a:pt x="1214" y="4659"/>
                    </a:lnTo>
                    <a:lnTo>
                      <a:pt x="1091" y="4907"/>
                    </a:lnTo>
                    <a:lnTo>
                      <a:pt x="967" y="5155"/>
                    </a:lnTo>
                    <a:lnTo>
                      <a:pt x="855" y="5403"/>
                    </a:lnTo>
                    <a:lnTo>
                      <a:pt x="744" y="5651"/>
                    </a:lnTo>
                    <a:lnTo>
                      <a:pt x="645" y="5911"/>
                    </a:lnTo>
                    <a:lnTo>
                      <a:pt x="545" y="6171"/>
                    </a:lnTo>
                    <a:lnTo>
                      <a:pt x="459" y="6431"/>
                    </a:lnTo>
                    <a:lnTo>
                      <a:pt x="384" y="6692"/>
                    </a:lnTo>
                    <a:lnTo>
                      <a:pt x="310" y="6964"/>
                    </a:lnTo>
                    <a:lnTo>
                      <a:pt x="248" y="7224"/>
                    </a:lnTo>
                    <a:lnTo>
                      <a:pt x="186" y="7497"/>
                    </a:lnTo>
                    <a:lnTo>
                      <a:pt x="136" y="7770"/>
                    </a:lnTo>
                    <a:lnTo>
                      <a:pt x="87" y="8042"/>
                    </a:lnTo>
                    <a:lnTo>
                      <a:pt x="62" y="8315"/>
                    </a:lnTo>
                    <a:lnTo>
                      <a:pt x="37" y="8575"/>
                    </a:lnTo>
                    <a:lnTo>
                      <a:pt x="13" y="8847"/>
                    </a:lnTo>
                    <a:lnTo>
                      <a:pt x="0" y="9120"/>
                    </a:lnTo>
                    <a:lnTo>
                      <a:pt x="0" y="9393"/>
                    </a:lnTo>
                    <a:lnTo>
                      <a:pt x="13" y="9653"/>
                    </a:lnTo>
                    <a:lnTo>
                      <a:pt x="25" y="9925"/>
                    </a:lnTo>
                    <a:lnTo>
                      <a:pt x="50" y="10198"/>
                    </a:lnTo>
                    <a:lnTo>
                      <a:pt x="87" y="10458"/>
                    </a:lnTo>
                    <a:lnTo>
                      <a:pt x="136" y="10718"/>
                    </a:lnTo>
                    <a:lnTo>
                      <a:pt x="186" y="10979"/>
                    </a:lnTo>
                    <a:lnTo>
                      <a:pt x="236" y="11214"/>
                    </a:lnTo>
                    <a:lnTo>
                      <a:pt x="310" y="11462"/>
                    </a:lnTo>
                    <a:lnTo>
                      <a:pt x="397" y="11685"/>
                    </a:lnTo>
                    <a:lnTo>
                      <a:pt x="496" y="11908"/>
                    </a:lnTo>
                    <a:lnTo>
                      <a:pt x="620" y="12131"/>
                    </a:lnTo>
                    <a:lnTo>
                      <a:pt x="694" y="12230"/>
                    </a:lnTo>
                    <a:lnTo>
                      <a:pt x="768" y="12317"/>
                    </a:lnTo>
                    <a:lnTo>
                      <a:pt x="843" y="12416"/>
                    </a:lnTo>
                    <a:lnTo>
                      <a:pt x="929" y="12503"/>
                    </a:lnTo>
                    <a:lnTo>
                      <a:pt x="1029" y="12577"/>
                    </a:lnTo>
                    <a:lnTo>
                      <a:pt x="1128" y="12651"/>
                    </a:lnTo>
                    <a:lnTo>
                      <a:pt x="1301" y="12751"/>
                    </a:lnTo>
                    <a:lnTo>
                      <a:pt x="1475" y="12825"/>
                    </a:lnTo>
                    <a:lnTo>
                      <a:pt x="1661" y="12874"/>
                    </a:lnTo>
                    <a:lnTo>
                      <a:pt x="1846" y="12899"/>
                    </a:lnTo>
                    <a:lnTo>
                      <a:pt x="2032" y="12912"/>
                    </a:lnTo>
                    <a:lnTo>
                      <a:pt x="2231" y="12912"/>
                    </a:lnTo>
                    <a:lnTo>
                      <a:pt x="2416" y="12887"/>
                    </a:lnTo>
                    <a:lnTo>
                      <a:pt x="2615" y="12850"/>
                    </a:lnTo>
                    <a:lnTo>
                      <a:pt x="2800" y="12800"/>
                    </a:lnTo>
                    <a:lnTo>
                      <a:pt x="2999" y="12726"/>
                    </a:lnTo>
                    <a:lnTo>
                      <a:pt x="3172" y="12639"/>
                    </a:lnTo>
                    <a:lnTo>
                      <a:pt x="3358" y="12552"/>
                    </a:lnTo>
                    <a:lnTo>
                      <a:pt x="3532" y="12441"/>
                    </a:lnTo>
                    <a:lnTo>
                      <a:pt x="3693" y="12329"/>
                    </a:lnTo>
                    <a:lnTo>
                      <a:pt x="3841" y="12193"/>
                    </a:lnTo>
                    <a:lnTo>
                      <a:pt x="3990" y="12069"/>
                    </a:lnTo>
                    <a:lnTo>
                      <a:pt x="4126" y="11920"/>
                    </a:lnTo>
                    <a:lnTo>
                      <a:pt x="4250" y="11772"/>
                    </a:lnTo>
                    <a:lnTo>
                      <a:pt x="4486" y="11474"/>
                    </a:lnTo>
                    <a:lnTo>
                      <a:pt x="4696" y="11152"/>
                    </a:lnTo>
                    <a:lnTo>
                      <a:pt x="4894" y="10830"/>
                    </a:lnTo>
                    <a:lnTo>
                      <a:pt x="5279" y="10161"/>
                    </a:lnTo>
                    <a:lnTo>
                      <a:pt x="5477" y="9826"/>
                    </a:lnTo>
                    <a:lnTo>
                      <a:pt x="5687" y="9504"/>
                    </a:lnTo>
                    <a:lnTo>
                      <a:pt x="5824" y="9306"/>
                    </a:lnTo>
                    <a:lnTo>
                      <a:pt x="5960" y="9120"/>
                    </a:lnTo>
                    <a:lnTo>
                      <a:pt x="6109" y="8947"/>
                    </a:lnTo>
                    <a:lnTo>
                      <a:pt x="6257" y="8761"/>
                    </a:lnTo>
                    <a:lnTo>
                      <a:pt x="6580" y="8426"/>
                    </a:lnTo>
                    <a:lnTo>
                      <a:pt x="6927" y="8104"/>
                    </a:lnTo>
                    <a:lnTo>
                      <a:pt x="7286" y="7807"/>
                    </a:lnTo>
                    <a:lnTo>
                      <a:pt x="7658" y="7522"/>
                    </a:lnTo>
                    <a:lnTo>
                      <a:pt x="8054" y="7261"/>
                    </a:lnTo>
                    <a:lnTo>
                      <a:pt x="8463" y="7014"/>
                    </a:lnTo>
                    <a:lnTo>
                      <a:pt x="8884" y="6791"/>
                    </a:lnTo>
                    <a:lnTo>
                      <a:pt x="9318" y="6580"/>
                    </a:lnTo>
                    <a:lnTo>
                      <a:pt x="9764" y="6394"/>
                    </a:lnTo>
                    <a:lnTo>
                      <a:pt x="10210" y="6221"/>
                    </a:lnTo>
                    <a:lnTo>
                      <a:pt x="10668" y="6072"/>
                    </a:lnTo>
                    <a:lnTo>
                      <a:pt x="11139" y="5936"/>
                    </a:lnTo>
                    <a:lnTo>
                      <a:pt x="11610" y="5812"/>
                    </a:lnTo>
                    <a:lnTo>
                      <a:pt x="12081" y="5713"/>
                    </a:lnTo>
                    <a:lnTo>
                      <a:pt x="12552" y="5626"/>
                    </a:lnTo>
                    <a:lnTo>
                      <a:pt x="13023" y="5552"/>
                    </a:lnTo>
                    <a:lnTo>
                      <a:pt x="13506" y="5490"/>
                    </a:lnTo>
                    <a:lnTo>
                      <a:pt x="13977" y="5452"/>
                    </a:lnTo>
                    <a:lnTo>
                      <a:pt x="14460" y="5415"/>
                    </a:lnTo>
                    <a:lnTo>
                      <a:pt x="14943" y="5391"/>
                    </a:lnTo>
                    <a:lnTo>
                      <a:pt x="15426" y="5366"/>
                    </a:lnTo>
                    <a:lnTo>
                      <a:pt x="16864" y="5366"/>
                    </a:lnTo>
                    <a:lnTo>
                      <a:pt x="17830" y="5403"/>
                    </a:lnTo>
                    <a:lnTo>
                      <a:pt x="18797" y="5452"/>
                    </a:lnTo>
                    <a:lnTo>
                      <a:pt x="19763" y="5502"/>
                    </a:lnTo>
                    <a:lnTo>
                      <a:pt x="29837" y="6072"/>
                    </a:lnTo>
                    <a:lnTo>
                      <a:pt x="30357" y="6097"/>
                    </a:lnTo>
                    <a:lnTo>
                      <a:pt x="30902" y="6146"/>
                    </a:lnTo>
                    <a:lnTo>
                      <a:pt x="31447" y="6196"/>
                    </a:lnTo>
                    <a:lnTo>
                      <a:pt x="31980" y="6258"/>
                    </a:lnTo>
                    <a:lnTo>
                      <a:pt x="32525" y="6332"/>
                    </a:lnTo>
                    <a:lnTo>
                      <a:pt x="33058" y="6431"/>
                    </a:lnTo>
                    <a:lnTo>
                      <a:pt x="33579" y="6555"/>
                    </a:lnTo>
                    <a:lnTo>
                      <a:pt x="34099" y="6692"/>
                    </a:lnTo>
                    <a:lnTo>
                      <a:pt x="34347" y="6778"/>
                    </a:lnTo>
                    <a:lnTo>
                      <a:pt x="34595" y="6853"/>
                    </a:lnTo>
                    <a:lnTo>
                      <a:pt x="34830" y="6952"/>
                    </a:lnTo>
                    <a:lnTo>
                      <a:pt x="35066" y="7051"/>
                    </a:lnTo>
                    <a:lnTo>
                      <a:pt x="35301" y="7162"/>
                    </a:lnTo>
                    <a:lnTo>
                      <a:pt x="35524" y="7274"/>
                    </a:lnTo>
                    <a:lnTo>
                      <a:pt x="35735" y="7398"/>
                    </a:lnTo>
                    <a:lnTo>
                      <a:pt x="35958" y="7534"/>
                    </a:lnTo>
                    <a:lnTo>
                      <a:pt x="36156" y="7670"/>
                    </a:lnTo>
                    <a:lnTo>
                      <a:pt x="36354" y="7819"/>
                    </a:lnTo>
                    <a:lnTo>
                      <a:pt x="36540" y="7980"/>
                    </a:lnTo>
                    <a:lnTo>
                      <a:pt x="36726" y="8154"/>
                    </a:lnTo>
                    <a:lnTo>
                      <a:pt x="36887" y="8327"/>
                    </a:lnTo>
                    <a:lnTo>
                      <a:pt x="37048" y="8513"/>
                    </a:lnTo>
                    <a:lnTo>
                      <a:pt x="37209" y="8711"/>
                    </a:lnTo>
                    <a:lnTo>
                      <a:pt x="37345" y="8922"/>
                    </a:lnTo>
                    <a:lnTo>
                      <a:pt x="37445" y="9095"/>
                    </a:lnTo>
                    <a:lnTo>
                      <a:pt x="37544" y="9269"/>
                    </a:lnTo>
                    <a:lnTo>
                      <a:pt x="37717" y="9640"/>
                    </a:lnTo>
                    <a:lnTo>
                      <a:pt x="37866" y="10000"/>
                    </a:lnTo>
                    <a:lnTo>
                      <a:pt x="38014" y="10384"/>
                    </a:lnTo>
                    <a:lnTo>
                      <a:pt x="38151" y="10756"/>
                    </a:lnTo>
                    <a:lnTo>
                      <a:pt x="38299" y="11127"/>
                    </a:lnTo>
                    <a:lnTo>
                      <a:pt x="38461" y="11499"/>
                    </a:lnTo>
                    <a:lnTo>
                      <a:pt x="38547" y="11685"/>
                    </a:lnTo>
                    <a:lnTo>
                      <a:pt x="38646" y="11858"/>
                    </a:lnTo>
                    <a:lnTo>
                      <a:pt x="38746" y="12032"/>
                    </a:lnTo>
                    <a:lnTo>
                      <a:pt x="38869" y="12205"/>
                    </a:lnTo>
                    <a:lnTo>
                      <a:pt x="38993" y="12366"/>
                    </a:lnTo>
                    <a:lnTo>
                      <a:pt x="39142" y="12528"/>
                    </a:lnTo>
                    <a:lnTo>
                      <a:pt x="39291" y="12664"/>
                    </a:lnTo>
                    <a:lnTo>
                      <a:pt x="39452" y="12812"/>
                    </a:lnTo>
                    <a:lnTo>
                      <a:pt x="39613" y="12936"/>
                    </a:lnTo>
                    <a:lnTo>
                      <a:pt x="39786" y="13048"/>
                    </a:lnTo>
                    <a:lnTo>
                      <a:pt x="39972" y="13147"/>
                    </a:lnTo>
                    <a:lnTo>
                      <a:pt x="40158" y="13221"/>
                    </a:lnTo>
                    <a:lnTo>
                      <a:pt x="40344" y="13283"/>
                    </a:lnTo>
                    <a:lnTo>
                      <a:pt x="40542" y="13333"/>
                    </a:lnTo>
                    <a:lnTo>
                      <a:pt x="40728" y="13358"/>
                    </a:lnTo>
                    <a:lnTo>
                      <a:pt x="40926" y="13358"/>
                    </a:lnTo>
                    <a:lnTo>
                      <a:pt x="41125" y="13333"/>
                    </a:lnTo>
                    <a:lnTo>
                      <a:pt x="41335" y="13296"/>
                    </a:lnTo>
                    <a:lnTo>
                      <a:pt x="41459" y="13246"/>
                    </a:lnTo>
                    <a:lnTo>
                      <a:pt x="41583" y="13197"/>
                    </a:lnTo>
                    <a:lnTo>
                      <a:pt x="41694" y="13135"/>
                    </a:lnTo>
                    <a:lnTo>
                      <a:pt x="41806" y="13060"/>
                    </a:lnTo>
                    <a:lnTo>
                      <a:pt x="41905" y="12986"/>
                    </a:lnTo>
                    <a:lnTo>
                      <a:pt x="41992" y="12912"/>
                    </a:lnTo>
                    <a:lnTo>
                      <a:pt x="42079" y="12825"/>
                    </a:lnTo>
                    <a:lnTo>
                      <a:pt x="42153" y="12726"/>
                    </a:lnTo>
                    <a:lnTo>
                      <a:pt x="42227" y="12627"/>
                    </a:lnTo>
                    <a:lnTo>
                      <a:pt x="42302" y="12528"/>
                    </a:lnTo>
                    <a:lnTo>
                      <a:pt x="42413" y="12304"/>
                    </a:lnTo>
                    <a:lnTo>
                      <a:pt x="42512" y="12069"/>
                    </a:lnTo>
                    <a:lnTo>
                      <a:pt x="42587" y="11809"/>
                    </a:lnTo>
                    <a:lnTo>
                      <a:pt x="42636" y="11549"/>
                    </a:lnTo>
                    <a:lnTo>
                      <a:pt x="42673" y="11264"/>
                    </a:lnTo>
                    <a:lnTo>
                      <a:pt x="42698" y="10991"/>
                    </a:lnTo>
                    <a:lnTo>
                      <a:pt x="42711" y="10706"/>
                    </a:lnTo>
                    <a:lnTo>
                      <a:pt x="42698" y="10421"/>
                    </a:lnTo>
                    <a:lnTo>
                      <a:pt x="42686" y="10136"/>
                    </a:lnTo>
                    <a:lnTo>
                      <a:pt x="42661" y="9864"/>
                    </a:lnTo>
                    <a:lnTo>
                      <a:pt x="42624" y="9591"/>
                    </a:lnTo>
                    <a:lnTo>
                      <a:pt x="42487" y="8649"/>
                    </a:lnTo>
                    <a:lnTo>
                      <a:pt x="42401" y="8166"/>
                    </a:lnTo>
                    <a:lnTo>
                      <a:pt x="42314" y="7695"/>
                    </a:lnTo>
                    <a:lnTo>
                      <a:pt x="42215" y="7224"/>
                    </a:lnTo>
                    <a:lnTo>
                      <a:pt x="42103" y="6753"/>
                    </a:lnTo>
                    <a:lnTo>
                      <a:pt x="41967" y="6283"/>
                    </a:lnTo>
                    <a:lnTo>
                      <a:pt x="41831" y="5837"/>
                    </a:lnTo>
                    <a:lnTo>
                      <a:pt x="41670" y="5378"/>
                    </a:lnTo>
                    <a:lnTo>
                      <a:pt x="41484" y="4944"/>
                    </a:lnTo>
                    <a:lnTo>
                      <a:pt x="41286" y="4523"/>
                    </a:lnTo>
                    <a:lnTo>
                      <a:pt x="41063" y="4102"/>
                    </a:lnTo>
                    <a:lnTo>
                      <a:pt x="40939" y="3904"/>
                    </a:lnTo>
                    <a:lnTo>
                      <a:pt x="40802" y="3705"/>
                    </a:lnTo>
                    <a:lnTo>
                      <a:pt x="40666" y="3520"/>
                    </a:lnTo>
                    <a:lnTo>
                      <a:pt x="40530" y="3334"/>
                    </a:lnTo>
                    <a:lnTo>
                      <a:pt x="40381" y="3148"/>
                    </a:lnTo>
                    <a:lnTo>
                      <a:pt x="40220" y="2962"/>
                    </a:lnTo>
                    <a:lnTo>
                      <a:pt x="40059" y="2801"/>
                    </a:lnTo>
                    <a:lnTo>
                      <a:pt x="39885" y="2627"/>
                    </a:lnTo>
                    <a:lnTo>
                      <a:pt x="39700" y="2466"/>
                    </a:lnTo>
                    <a:lnTo>
                      <a:pt x="39501" y="2305"/>
                    </a:lnTo>
                    <a:lnTo>
                      <a:pt x="39303" y="2157"/>
                    </a:lnTo>
                    <a:lnTo>
                      <a:pt x="39105" y="2020"/>
                    </a:lnTo>
                    <a:lnTo>
                      <a:pt x="38907" y="1884"/>
                    </a:lnTo>
                    <a:lnTo>
                      <a:pt x="38696" y="1760"/>
                    </a:lnTo>
                    <a:lnTo>
                      <a:pt x="38473" y="1636"/>
                    </a:lnTo>
                    <a:lnTo>
                      <a:pt x="38262" y="1525"/>
                    </a:lnTo>
                    <a:lnTo>
                      <a:pt x="38039" y="1426"/>
                    </a:lnTo>
                    <a:lnTo>
                      <a:pt x="37804" y="1326"/>
                    </a:lnTo>
                    <a:lnTo>
                      <a:pt x="37345" y="1153"/>
                    </a:lnTo>
                    <a:lnTo>
                      <a:pt x="36875" y="992"/>
                    </a:lnTo>
                    <a:lnTo>
                      <a:pt x="36379" y="856"/>
                    </a:lnTo>
                    <a:lnTo>
                      <a:pt x="35883" y="744"/>
                    </a:lnTo>
                    <a:lnTo>
                      <a:pt x="35388" y="645"/>
                    </a:lnTo>
                    <a:lnTo>
                      <a:pt x="34880" y="558"/>
                    </a:lnTo>
                    <a:lnTo>
                      <a:pt x="34372" y="484"/>
                    </a:lnTo>
                    <a:lnTo>
                      <a:pt x="33851" y="434"/>
                    </a:lnTo>
                    <a:lnTo>
                      <a:pt x="33343" y="385"/>
                    </a:lnTo>
                    <a:lnTo>
                      <a:pt x="32315" y="298"/>
                    </a:lnTo>
                    <a:lnTo>
                      <a:pt x="30816" y="211"/>
                    </a:lnTo>
                    <a:lnTo>
                      <a:pt x="29316" y="137"/>
                    </a:lnTo>
                    <a:lnTo>
                      <a:pt x="27817" y="87"/>
                    </a:lnTo>
                    <a:lnTo>
                      <a:pt x="26318" y="38"/>
                    </a:lnTo>
                    <a:lnTo>
                      <a:pt x="24806" y="13"/>
                    </a:lnTo>
                    <a:lnTo>
                      <a:pt x="233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82"/>
              <p:cNvSpPr/>
              <p:nvPr/>
            </p:nvSpPr>
            <p:spPr>
              <a:xfrm>
                <a:off x="6274149" y="1084047"/>
                <a:ext cx="751797" cy="170533"/>
              </a:xfrm>
              <a:custGeom>
                <a:rect b="b" l="l" r="r" t="t"/>
                <a:pathLst>
                  <a:path extrusionOk="0" h="8761" w="38623">
                    <a:moveTo>
                      <a:pt x="21437" y="1"/>
                    </a:moveTo>
                    <a:lnTo>
                      <a:pt x="20569" y="26"/>
                    </a:lnTo>
                    <a:lnTo>
                      <a:pt x="19702" y="50"/>
                    </a:lnTo>
                    <a:lnTo>
                      <a:pt x="18822" y="88"/>
                    </a:lnTo>
                    <a:lnTo>
                      <a:pt x="17955" y="149"/>
                    </a:lnTo>
                    <a:lnTo>
                      <a:pt x="17087" y="211"/>
                    </a:lnTo>
                    <a:lnTo>
                      <a:pt x="16232" y="298"/>
                    </a:lnTo>
                    <a:lnTo>
                      <a:pt x="15365" y="397"/>
                    </a:lnTo>
                    <a:lnTo>
                      <a:pt x="14498" y="496"/>
                    </a:lnTo>
                    <a:lnTo>
                      <a:pt x="13643" y="620"/>
                    </a:lnTo>
                    <a:lnTo>
                      <a:pt x="12788" y="757"/>
                    </a:lnTo>
                    <a:lnTo>
                      <a:pt x="11933" y="918"/>
                    </a:lnTo>
                    <a:lnTo>
                      <a:pt x="11078" y="1079"/>
                    </a:lnTo>
                    <a:lnTo>
                      <a:pt x="10235" y="1265"/>
                    </a:lnTo>
                    <a:lnTo>
                      <a:pt x="9393" y="1463"/>
                    </a:lnTo>
                    <a:lnTo>
                      <a:pt x="8550" y="1674"/>
                    </a:lnTo>
                    <a:lnTo>
                      <a:pt x="7708" y="1897"/>
                    </a:lnTo>
                    <a:lnTo>
                      <a:pt x="6878" y="2144"/>
                    </a:lnTo>
                    <a:lnTo>
                      <a:pt x="6047" y="2405"/>
                    </a:lnTo>
                    <a:lnTo>
                      <a:pt x="5230" y="2690"/>
                    </a:lnTo>
                    <a:lnTo>
                      <a:pt x="4895" y="2801"/>
                    </a:lnTo>
                    <a:lnTo>
                      <a:pt x="4499" y="2962"/>
                    </a:lnTo>
                    <a:lnTo>
                      <a:pt x="4053" y="3148"/>
                    </a:lnTo>
                    <a:lnTo>
                      <a:pt x="3569" y="3383"/>
                    </a:lnTo>
                    <a:lnTo>
                      <a:pt x="3061" y="3644"/>
                    </a:lnTo>
                    <a:lnTo>
                      <a:pt x="2553" y="3929"/>
                    </a:lnTo>
                    <a:lnTo>
                      <a:pt x="2293" y="4077"/>
                    </a:lnTo>
                    <a:lnTo>
                      <a:pt x="2045" y="4238"/>
                    </a:lnTo>
                    <a:lnTo>
                      <a:pt x="1797" y="4399"/>
                    </a:lnTo>
                    <a:lnTo>
                      <a:pt x="1562" y="4573"/>
                    </a:lnTo>
                    <a:lnTo>
                      <a:pt x="1339" y="4746"/>
                    </a:lnTo>
                    <a:lnTo>
                      <a:pt x="1116" y="4932"/>
                    </a:lnTo>
                    <a:lnTo>
                      <a:pt x="918" y="5118"/>
                    </a:lnTo>
                    <a:lnTo>
                      <a:pt x="732" y="5304"/>
                    </a:lnTo>
                    <a:lnTo>
                      <a:pt x="558" y="5502"/>
                    </a:lnTo>
                    <a:lnTo>
                      <a:pt x="410" y="5700"/>
                    </a:lnTo>
                    <a:lnTo>
                      <a:pt x="273" y="5911"/>
                    </a:lnTo>
                    <a:lnTo>
                      <a:pt x="162" y="6122"/>
                    </a:lnTo>
                    <a:lnTo>
                      <a:pt x="88" y="6332"/>
                    </a:lnTo>
                    <a:lnTo>
                      <a:pt x="26" y="6543"/>
                    </a:lnTo>
                    <a:lnTo>
                      <a:pt x="13" y="6655"/>
                    </a:lnTo>
                    <a:lnTo>
                      <a:pt x="1" y="6754"/>
                    </a:lnTo>
                    <a:lnTo>
                      <a:pt x="1" y="6865"/>
                    </a:lnTo>
                    <a:lnTo>
                      <a:pt x="1" y="6977"/>
                    </a:lnTo>
                    <a:lnTo>
                      <a:pt x="13" y="7088"/>
                    </a:lnTo>
                    <a:lnTo>
                      <a:pt x="38" y="7200"/>
                    </a:lnTo>
                    <a:lnTo>
                      <a:pt x="63" y="7311"/>
                    </a:lnTo>
                    <a:lnTo>
                      <a:pt x="100" y="7423"/>
                    </a:lnTo>
                    <a:lnTo>
                      <a:pt x="150" y="7534"/>
                    </a:lnTo>
                    <a:lnTo>
                      <a:pt x="211" y="7646"/>
                    </a:lnTo>
                    <a:lnTo>
                      <a:pt x="273" y="7757"/>
                    </a:lnTo>
                    <a:lnTo>
                      <a:pt x="348" y="7869"/>
                    </a:lnTo>
                    <a:lnTo>
                      <a:pt x="484" y="8030"/>
                    </a:lnTo>
                    <a:lnTo>
                      <a:pt x="620" y="8179"/>
                    </a:lnTo>
                    <a:lnTo>
                      <a:pt x="794" y="8303"/>
                    </a:lnTo>
                    <a:lnTo>
                      <a:pt x="967" y="8402"/>
                    </a:lnTo>
                    <a:lnTo>
                      <a:pt x="1153" y="8501"/>
                    </a:lnTo>
                    <a:lnTo>
                      <a:pt x="1364" y="8575"/>
                    </a:lnTo>
                    <a:lnTo>
                      <a:pt x="1574" y="8637"/>
                    </a:lnTo>
                    <a:lnTo>
                      <a:pt x="1810" y="8687"/>
                    </a:lnTo>
                    <a:lnTo>
                      <a:pt x="2045" y="8724"/>
                    </a:lnTo>
                    <a:lnTo>
                      <a:pt x="2293" y="8749"/>
                    </a:lnTo>
                    <a:lnTo>
                      <a:pt x="2541" y="8761"/>
                    </a:lnTo>
                    <a:lnTo>
                      <a:pt x="3061" y="8761"/>
                    </a:lnTo>
                    <a:lnTo>
                      <a:pt x="3334" y="8749"/>
                    </a:lnTo>
                    <a:lnTo>
                      <a:pt x="3867" y="8687"/>
                    </a:lnTo>
                    <a:lnTo>
                      <a:pt x="4424" y="8612"/>
                    </a:lnTo>
                    <a:lnTo>
                      <a:pt x="4969" y="8513"/>
                    </a:lnTo>
                    <a:lnTo>
                      <a:pt x="5490" y="8414"/>
                    </a:lnTo>
                    <a:lnTo>
                      <a:pt x="5998" y="8290"/>
                    </a:lnTo>
                    <a:lnTo>
                      <a:pt x="6915" y="8079"/>
                    </a:lnTo>
                    <a:lnTo>
                      <a:pt x="7311" y="7980"/>
                    </a:lnTo>
                    <a:lnTo>
                      <a:pt x="7646" y="7906"/>
                    </a:lnTo>
                    <a:lnTo>
                      <a:pt x="8377" y="7770"/>
                    </a:lnTo>
                    <a:lnTo>
                      <a:pt x="9095" y="7646"/>
                    </a:lnTo>
                    <a:lnTo>
                      <a:pt x="9814" y="7522"/>
                    </a:lnTo>
                    <a:lnTo>
                      <a:pt x="10545" y="7423"/>
                    </a:lnTo>
                    <a:lnTo>
                      <a:pt x="11276" y="7311"/>
                    </a:lnTo>
                    <a:lnTo>
                      <a:pt x="12007" y="7225"/>
                    </a:lnTo>
                    <a:lnTo>
                      <a:pt x="12726" y="7138"/>
                    </a:lnTo>
                    <a:lnTo>
                      <a:pt x="13457" y="7063"/>
                    </a:lnTo>
                    <a:lnTo>
                      <a:pt x="14188" y="7002"/>
                    </a:lnTo>
                    <a:lnTo>
                      <a:pt x="14931" y="6940"/>
                    </a:lnTo>
                    <a:lnTo>
                      <a:pt x="15663" y="6902"/>
                    </a:lnTo>
                    <a:lnTo>
                      <a:pt x="16394" y="6865"/>
                    </a:lnTo>
                    <a:lnTo>
                      <a:pt x="17125" y="6828"/>
                    </a:lnTo>
                    <a:lnTo>
                      <a:pt x="17856" y="6816"/>
                    </a:lnTo>
                    <a:lnTo>
                      <a:pt x="18587" y="6803"/>
                    </a:lnTo>
                    <a:lnTo>
                      <a:pt x="19330" y="6791"/>
                    </a:lnTo>
                    <a:lnTo>
                      <a:pt x="20061" y="6803"/>
                    </a:lnTo>
                    <a:lnTo>
                      <a:pt x="20792" y="6816"/>
                    </a:lnTo>
                    <a:lnTo>
                      <a:pt x="21523" y="6840"/>
                    </a:lnTo>
                    <a:lnTo>
                      <a:pt x="22267" y="6878"/>
                    </a:lnTo>
                    <a:lnTo>
                      <a:pt x="22998" y="6927"/>
                    </a:lnTo>
                    <a:lnTo>
                      <a:pt x="23729" y="6977"/>
                    </a:lnTo>
                    <a:lnTo>
                      <a:pt x="24460" y="7039"/>
                    </a:lnTo>
                    <a:lnTo>
                      <a:pt x="25191" y="7101"/>
                    </a:lnTo>
                    <a:lnTo>
                      <a:pt x="25922" y="7187"/>
                    </a:lnTo>
                    <a:lnTo>
                      <a:pt x="26653" y="7274"/>
                    </a:lnTo>
                    <a:lnTo>
                      <a:pt x="27372" y="7373"/>
                    </a:lnTo>
                    <a:lnTo>
                      <a:pt x="28103" y="7485"/>
                    </a:lnTo>
                    <a:lnTo>
                      <a:pt x="28821" y="7596"/>
                    </a:lnTo>
                    <a:lnTo>
                      <a:pt x="29552" y="7720"/>
                    </a:lnTo>
                    <a:lnTo>
                      <a:pt x="30271" y="7856"/>
                    </a:lnTo>
                    <a:lnTo>
                      <a:pt x="30990" y="8005"/>
                    </a:lnTo>
                    <a:lnTo>
                      <a:pt x="32068" y="8228"/>
                    </a:lnTo>
                    <a:lnTo>
                      <a:pt x="32600" y="8327"/>
                    </a:lnTo>
                    <a:lnTo>
                      <a:pt x="33146" y="8402"/>
                    </a:lnTo>
                    <a:lnTo>
                      <a:pt x="33691" y="8464"/>
                    </a:lnTo>
                    <a:lnTo>
                      <a:pt x="33963" y="8488"/>
                    </a:lnTo>
                    <a:lnTo>
                      <a:pt x="34224" y="8501"/>
                    </a:lnTo>
                    <a:lnTo>
                      <a:pt x="34496" y="8501"/>
                    </a:lnTo>
                    <a:lnTo>
                      <a:pt x="34769" y="8488"/>
                    </a:lnTo>
                    <a:lnTo>
                      <a:pt x="35041" y="8476"/>
                    </a:lnTo>
                    <a:lnTo>
                      <a:pt x="35314" y="8439"/>
                    </a:lnTo>
                    <a:lnTo>
                      <a:pt x="35574" y="8389"/>
                    </a:lnTo>
                    <a:lnTo>
                      <a:pt x="35847" y="8327"/>
                    </a:lnTo>
                    <a:lnTo>
                      <a:pt x="36107" y="8253"/>
                    </a:lnTo>
                    <a:lnTo>
                      <a:pt x="36380" y="8154"/>
                    </a:lnTo>
                    <a:lnTo>
                      <a:pt x="36627" y="8042"/>
                    </a:lnTo>
                    <a:lnTo>
                      <a:pt x="36875" y="7918"/>
                    </a:lnTo>
                    <a:lnTo>
                      <a:pt x="37111" y="7782"/>
                    </a:lnTo>
                    <a:lnTo>
                      <a:pt x="37334" y="7621"/>
                    </a:lnTo>
                    <a:lnTo>
                      <a:pt x="37544" y="7460"/>
                    </a:lnTo>
                    <a:lnTo>
                      <a:pt x="37755" y="7274"/>
                    </a:lnTo>
                    <a:lnTo>
                      <a:pt x="37928" y="7076"/>
                    </a:lnTo>
                    <a:lnTo>
                      <a:pt x="38102" y="6865"/>
                    </a:lnTo>
                    <a:lnTo>
                      <a:pt x="38238" y="6655"/>
                    </a:lnTo>
                    <a:lnTo>
                      <a:pt x="38362" y="6419"/>
                    </a:lnTo>
                    <a:lnTo>
                      <a:pt x="38474" y="6171"/>
                    </a:lnTo>
                    <a:lnTo>
                      <a:pt x="38548" y="5911"/>
                    </a:lnTo>
                    <a:lnTo>
                      <a:pt x="38597" y="5639"/>
                    </a:lnTo>
                    <a:lnTo>
                      <a:pt x="38622" y="5378"/>
                    </a:lnTo>
                    <a:lnTo>
                      <a:pt x="38622" y="5118"/>
                    </a:lnTo>
                    <a:lnTo>
                      <a:pt x="38597" y="4846"/>
                    </a:lnTo>
                    <a:lnTo>
                      <a:pt x="38548" y="4585"/>
                    </a:lnTo>
                    <a:lnTo>
                      <a:pt x="38474" y="4325"/>
                    </a:lnTo>
                    <a:lnTo>
                      <a:pt x="38387" y="4077"/>
                    </a:lnTo>
                    <a:lnTo>
                      <a:pt x="38275" y="3830"/>
                    </a:lnTo>
                    <a:lnTo>
                      <a:pt x="38151" y="3582"/>
                    </a:lnTo>
                    <a:lnTo>
                      <a:pt x="38003" y="3359"/>
                    </a:lnTo>
                    <a:lnTo>
                      <a:pt x="37842" y="3136"/>
                    </a:lnTo>
                    <a:lnTo>
                      <a:pt x="37668" y="2913"/>
                    </a:lnTo>
                    <a:lnTo>
                      <a:pt x="37470" y="2714"/>
                    </a:lnTo>
                    <a:lnTo>
                      <a:pt x="37272" y="2528"/>
                    </a:lnTo>
                    <a:lnTo>
                      <a:pt x="37061" y="2355"/>
                    </a:lnTo>
                    <a:lnTo>
                      <a:pt x="36838" y="2194"/>
                    </a:lnTo>
                    <a:lnTo>
                      <a:pt x="36615" y="2045"/>
                    </a:lnTo>
                    <a:lnTo>
                      <a:pt x="36380" y="1909"/>
                    </a:lnTo>
                    <a:lnTo>
                      <a:pt x="36144" y="1785"/>
                    </a:lnTo>
                    <a:lnTo>
                      <a:pt x="35896" y="1661"/>
                    </a:lnTo>
                    <a:lnTo>
                      <a:pt x="35649" y="1562"/>
                    </a:lnTo>
                    <a:lnTo>
                      <a:pt x="35388" y="1463"/>
                    </a:lnTo>
                    <a:lnTo>
                      <a:pt x="35128" y="1376"/>
                    </a:lnTo>
                    <a:lnTo>
                      <a:pt x="34868" y="1302"/>
                    </a:lnTo>
                    <a:lnTo>
                      <a:pt x="34347" y="1166"/>
                    </a:lnTo>
                    <a:lnTo>
                      <a:pt x="33802" y="1042"/>
                    </a:lnTo>
                    <a:lnTo>
                      <a:pt x="33270" y="942"/>
                    </a:lnTo>
                    <a:lnTo>
                      <a:pt x="32724" y="856"/>
                    </a:lnTo>
                    <a:lnTo>
                      <a:pt x="31869" y="732"/>
                    </a:lnTo>
                    <a:lnTo>
                      <a:pt x="31002" y="608"/>
                    </a:lnTo>
                    <a:lnTo>
                      <a:pt x="30135" y="496"/>
                    </a:lnTo>
                    <a:lnTo>
                      <a:pt x="29267" y="397"/>
                    </a:lnTo>
                    <a:lnTo>
                      <a:pt x="28400" y="311"/>
                    </a:lnTo>
                    <a:lnTo>
                      <a:pt x="27533" y="236"/>
                    </a:lnTo>
                    <a:lnTo>
                      <a:pt x="26665" y="162"/>
                    </a:lnTo>
                    <a:lnTo>
                      <a:pt x="25798" y="112"/>
                    </a:lnTo>
                    <a:lnTo>
                      <a:pt x="24918" y="63"/>
                    </a:lnTo>
                    <a:lnTo>
                      <a:pt x="24051" y="38"/>
                    </a:lnTo>
                    <a:lnTo>
                      <a:pt x="23184" y="13"/>
                    </a:lnTo>
                    <a:lnTo>
                      <a:pt x="2230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82"/>
              <p:cNvSpPr/>
              <p:nvPr/>
            </p:nvSpPr>
            <p:spPr>
              <a:xfrm>
                <a:off x="6353024" y="1645552"/>
                <a:ext cx="645907" cy="242164"/>
              </a:xfrm>
              <a:custGeom>
                <a:rect b="b" l="l" r="r" t="t"/>
                <a:pathLst>
                  <a:path extrusionOk="0" h="12441" w="33183">
                    <a:moveTo>
                      <a:pt x="15613" y="0"/>
                    </a:moveTo>
                    <a:lnTo>
                      <a:pt x="15154" y="13"/>
                    </a:lnTo>
                    <a:lnTo>
                      <a:pt x="14683" y="50"/>
                    </a:lnTo>
                    <a:lnTo>
                      <a:pt x="14213" y="112"/>
                    </a:lnTo>
                    <a:lnTo>
                      <a:pt x="13977" y="161"/>
                    </a:lnTo>
                    <a:lnTo>
                      <a:pt x="13729" y="223"/>
                    </a:lnTo>
                    <a:lnTo>
                      <a:pt x="13258" y="347"/>
                    </a:lnTo>
                    <a:lnTo>
                      <a:pt x="12788" y="496"/>
                    </a:lnTo>
                    <a:lnTo>
                      <a:pt x="12329" y="669"/>
                    </a:lnTo>
                    <a:lnTo>
                      <a:pt x="11883" y="867"/>
                    </a:lnTo>
                    <a:lnTo>
                      <a:pt x="11437" y="1078"/>
                    </a:lnTo>
                    <a:lnTo>
                      <a:pt x="11003" y="1301"/>
                    </a:lnTo>
                    <a:lnTo>
                      <a:pt x="10570" y="1537"/>
                    </a:lnTo>
                    <a:lnTo>
                      <a:pt x="10148" y="1784"/>
                    </a:lnTo>
                    <a:lnTo>
                      <a:pt x="9727" y="2045"/>
                    </a:lnTo>
                    <a:lnTo>
                      <a:pt x="8885" y="2553"/>
                    </a:lnTo>
                    <a:lnTo>
                      <a:pt x="8030" y="3061"/>
                    </a:lnTo>
                    <a:lnTo>
                      <a:pt x="7608" y="3308"/>
                    </a:lnTo>
                    <a:lnTo>
                      <a:pt x="7175" y="3544"/>
                    </a:lnTo>
                    <a:lnTo>
                      <a:pt x="6989" y="3631"/>
                    </a:lnTo>
                    <a:lnTo>
                      <a:pt x="6803" y="3717"/>
                    </a:lnTo>
                    <a:lnTo>
                      <a:pt x="6406" y="3866"/>
                    </a:lnTo>
                    <a:lnTo>
                      <a:pt x="5998" y="4002"/>
                    </a:lnTo>
                    <a:lnTo>
                      <a:pt x="5564" y="4126"/>
                    </a:lnTo>
                    <a:lnTo>
                      <a:pt x="5118" y="4225"/>
                    </a:lnTo>
                    <a:lnTo>
                      <a:pt x="4672" y="4324"/>
                    </a:lnTo>
                    <a:lnTo>
                      <a:pt x="3755" y="4523"/>
                    </a:lnTo>
                    <a:lnTo>
                      <a:pt x="3296" y="4634"/>
                    </a:lnTo>
                    <a:lnTo>
                      <a:pt x="2863" y="4746"/>
                    </a:lnTo>
                    <a:lnTo>
                      <a:pt x="2429" y="4882"/>
                    </a:lnTo>
                    <a:lnTo>
                      <a:pt x="2020" y="5031"/>
                    </a:lnTo>
                    <a:lnTo>
                      <a:pt x="1822" y="5117"/>
                    </a:lnTo>
                    <a:lnTo>
                      <a:pt x="1636" y="5204"/>
                    </a:lnTo>
                    <a:lnTo>
                      <a:pt x="1450" y="5303"/>
                    </a:lnTo>
                    <a:lnTo>
                      <a:pt x="1264" y="5402"/>
                    </a:lnTo>
                    <a:lnTo>
                      <a:pt x="1103" y="5514"/>
                    </a:lnTo>
                    <a:lnTo>
                      <a:pt x="942" y="5638"/>
                    </a:lnTo>
                    <a:lnTo>
                      <a:pt x="781" y="5762"/>
                    </a:lnTo>
                    <a:lnTo>
                      <a:pt x="645" y="5898"/>
                    </a:lnTo>
                    <a:lnTo>
                      <a:pt x="533" y="6022"/>
                    </a:lnTo>
                    <a:lnTo>
                      <a:pt x="434" y="6133"/>
                    </a:lnTo>
                    <a:lnTo>
                      <a:pt x="335" y="6257"/>
                    </a:lnTo>
                    <a:lnTo>
                      <a:pt x="248" y="6381"/>
                    </a:lnTo>
                    <a:lnTo>
                      <a:pt x="174" y="6505"/>
                    </a:lnTo>
                    <a:lnTo>
                      <a:pt x="112" y="6629"/>
                    </a:lnTo>
                    <a:lnTo>
                      <a:pt x="50" y="6765"/>
                    </a:lnTo>
                    <a:lnTo>
                      <a:pt x="1" y="6889"/>
                    </a:lnTo>
                    <a:lnTo>
                      <a:pt x="199" y="7236"/>
                    </a:lnTo>
                    <a:lnTo>
                      <a:pt x="409" y="7583"/>
                    </a:lnTo>
                    <a:lnTo>
                      <a:pt x="632" y="7918"/>
                    </a:lnTo>
                    <a:lnTo>
                      <a:pt x="880" y="8240"/>
                    </a:lnTo>
                    <a:lnTo>
                      <a:pt x="1054" y="8451"/>
                    </a:lnTo>
                    <a:lnTo>
                      <a:pt x="1240" y="8661"/>
                    </a:lnTo>
                    <a:lnTo>
                      <a:pt x="1438" y="8847"/>
                    </a:lnTo>
                    <a:lnTo>
                      <a:pt x="1636" y="9045"/>
                    </a:lnTo>
                    <a:lnTo>
                      <a:pt x="1847" y="9219"/>
                    </a:lnTo>
                    <a:lnTo>
                      <a:pt x="2057" y="9392"/>
                    </a:lnTo>
                    <a:lnTo>
                      <a:pt x="2268" y="9566"/>
                    </a:lnTo>
                    <a:lnTo>
                      <a:pt x="2491" y="9727"/>
                    </a:lnTo>
                    <a:lnTo>
                      <a:pt x="2726" y="9875"/>
                    </a:lnTo>
                    <a:lnTo>
                      <a:pt x="2962" y="10024"/>
                    </a:lnTo>
                    <a:lnTo>
                      <a:pt x="3197" y="10160"/>
                    </a:lnTo>
                    <a:lnTo>
                      <a:pt x="3445" y="10297"/>
                    </a:lnTo>
                    <a:lnTo>
                      <a:pt x="3941" y="10532"/>
                    </a:lnTo>
                    <a:lnTo>
                      <a:pt x="4449" y="10755"/>
                    </a:lnTo>
                    <a:lnTo>
                      <a:pt x="4969" y="10966"/>
                    </a:lnTo>
                    <a:lnTo>
                      <a:pt x="5514" y="11139"/>
                    </a:lnTo>
                    <a:lnTo>
                      <a:pt x="6060" y="11300"/>
                    </a:lnTo>
                    <a:lnTo>
                      <a:pt x="6605" y="11449"/>
                    </a:lnTo>
                    <a:lnTo>
                      <a:pt x="7162" y="11573"/>
                    </a:lnTo>
                    <a:lnTo>
                      <a:pt x="7720" y="11697"/>
                    </a:lnTo>
                    <a:lnTo>
                      <a:pt x="8277" y="11796"/>
                    </a:lnTo>
                    <a:lnTo>
                      <a:pt x="8823" y="11883"/>
                    </a:lnTo>
                    <a:lnTo>
                      <a:pt x="9826" y="12031"/>
                    </a:lnTo>
                    <a:lnTo>
                      <a:pt x="10830" y="12155"/>
                    </a:lnTo>
                    <a:lnTo>
                      <a:pt x="11834" y="12254"/>
                    </a:lnTo>
                    <a:lnTo>
                      <a:pt x="12837" y="12329"/>
                    </a:lnTo>
                    <a:lnTo>
                      <a:pt x="13841" y="12391"/>
                    </a:lnTo>
                    <a:lnTo>
                      <a:pt x="14844" y="12428"/>
                    </a:lnTo>
                    <a:lnTo>
                      <a:pt x="15860" y="12440"/>
                    </a:lnTo>
                    <a:lnTo>
                      <a:pt x="16864" y="12440"/>
                    </a:lnTo>
                    <a:lnTo>
                      <a:pt x="17868" y="12403"/>
                    </a:lnTo>
                    <a:lnTo>
                      <a:pt x="18884" y="12354"/>
                    </a:lnTo>
                    <a:lnTo>
                      <a:pt x="19887" y="12279"/>
                    </a:lnTo>
                    <a:lnTo>
                      <a:pt x="20891" y="12193"/>
                    </a:lnTo>
                    <a:lnTo>
                      <a:pt x="21895" y="12081"/>
                    </a:lnTo>
                    <a:lnTo>
                      <a:pt x="22886" y="11945"/>
                    </a:lnTo>
                    <a:lnTo>
                      <a:pt x="23890" y="11784"/>
                    </a:lnTo>
                    <a:lnTo>
                      <a:pt x="24881" y="11610"/>
                    </a:lnTo>
                    <a:lnTo>
                      <a:pt x="25339" y="11523"/>
                    </a:lnTo>
                    <a:lnTo>
                      <a:pt x="25798" y="11424"/>
                    </a:lnTo>
                    <a:lnTo>
                      <a:pt x="26269" y="11313"/>
                    </a:lnTo>
                    <a:lnTo>
                      <a:pt x="26727" y="11189"/>
                    </a:lnTo>
                    <a:lnTo>
                      <a:pt x="27185" y="11053"/>
                    </a:lnTo>
                    <a:lnTo>
                      <a:pt x="27632" y="10904"/>
                    </a:lnTo>
                    <a:lnTo>
                      <a:pt x="28078" y="10730"/>
                    </a:lnTo>
                    <a:lnTo>
                      <a:pt x="28511" y="10545"/>
                    </a:lnTo>
                    <a:lnTo>
                      <a:pt x="28933" y="10346"/>
                    </a:lnTo>
                    <a:lnTo>
                      <a:pt x="29341" y="10123"/>
                    </a:lnTo>
                    <a:lnTo>
                      <a:pt x="29726" y="9888"/>
                    </a:lnTo>
                    <a:lnTo>
                      <a:pt x="29911" y="9752"/>
                    </a:lnTo>
                    <a:lnTo>
                      <a:pt x="30097" y="9615"/>
                    </a:lnTo>
                    <a:lnTo>
                      <a:pt x="30283" y="9479"/>
                    </a:lnTo>
                    <a:lnTo>
                      <a:pt x="30457" y="9330"/>
                    </a:lnTo>
                    <a:lnTo>
                      <a:pt x="30618" y="9169"/>
                    </a:lnTo>
                    <a:lnTo>
                      <a:pt x="30779" y="9008"/>
                    </a:lnTo>
                    <a:lnTo>
                      <a:pt x="30940" y="8847"/>
                    </a:lnTo>
                    <a:lnTo>
                      <a:pt x="31088" y="8674"/>
                    </a:lnTo>
                    <a:lnTo>
                      <a:pt x="31237" y="8488"/>
                    </a:lnTo>
                    <a:lnTo>
                      <a:pt x="31373" y="8302"/>
                    </a:lnTo>
                    <a:lnTo>
                      <a:pt x="31497" y="8116"/>
                    </a:lnTo>
                    <a:lnTo>
                      <a:pt x="31609" y="7918"/>
                    </a:lnTo>
                    <a:lnTo>
                      <a:pt x="31720" y="7719"/>
                    </a:lnTo>
                    <a:lnTo>
                      <a:pt x="31832" y="7521"/>
                    </a:lnTo>
                    <a:lnTo>
                      <a:pt x="32018" y="7100"/>
                    </a:lnTo>
                    <a:lnTo>
                      <a:pt x="32179" y="6666"/>
                    </a:lnTo>
                    <a:lnTo>
                      <a:pt x="32328" y="6233"/>
                    </a:lnTo>
                    <a:lnTo>
                      <a:pt x="32451" y="5799"/>
                    </a:lnTo>
                    <a:lnTo>
                      <a:pt x="32575" y="5353"/>
                    </a:lnTo>
                    <a:lnTo>
                      <a:pt x="32674" y="4907"/>
                    </a:lnTo>
                    <a:lnTo>
                      <a:pt x="32947" y="3742"/>
                    </a:lnTo>
                    <a:lnTo>
                      <a:pt x="33182" y="2577"/>
                    </a:lnTo>
                    <a:lnTo>
                      <a:pt x="32935" y="2540"/>
                    </a:lnTo>
                    <a:lnTo>
                      <a:pt x="32687" y="2515"/>
                    </a:lnTo>
                    <a:lnTo>
                      <a:pt x="32439" y="2491"/>
                    </a:lnTo>
                    <a:lnTo>
                      <a:pt x="32179" y="2491"/>
                    </a:lnTo>
                    <a:lnTo>
                      <a:pt x="31906" y="2503"/>
                    </a:lnTo>
                    <a:lnTo>
                      <a:pt x="31646" y="2515"/>
                    </a:lnTo>
                    <a:lnTo>
                      <a:pt x="31113" y="2577"/>
                    </a:lnTo>
                    <a:lnTo>
                      <a:pt x="30568" y="2639"/>
                    </a:lnTo>
                    <a:lnTo>
                      <a:pt x="30023" y="2726"/>
                    </a:lnTo>
                    <a:lnTo>
                      <a:pt x="29490" y="2800"/>
                    </a:lnTo>
                    <a:lnTo>
                      <a:pt x="28957" y="2862"/>
                    </a:lnTo>
                    <a:lnTo>
                      <a:pt x="28486" y="2887"/>
                    </a:lnTo>
                    <a:lnTo>
                      <a:pt x="28016" y="2887"/>
                    </a:lnTo>
                    <a:lnTo>
                      <a:pt x="27557" y="2875"/>
                    </a:lnTo>
                    <a:lnTo>
                      <a:pt x="27086" y="2825"/>
                    </a:lnTo>
                    <a:lnTo>
                      <a:pt x="26615" y="2776"/>
                    </a:lnTo>
                    <a:lnTo>
                      <a:pt x="26157" y="2689"/>
                    </a:lnTo>
                    <a:lnTo>
                      <a:pt x="25699" y="2602"/>
                    </a:lnTo>
                    <a:lnTo>
                      <a:pt x="25228" y="2491"/>
                    </a:lnTo>
                    <a:lnTo>
                      <a:pt x="24769" y="2379"/>
                    </a:lnTo>
                    <a:lnTo>
                      <a:pt x="24311" y="2243"/>
                    </a:lnTo>
                    <a:lnTo>
                      <a:pt x="23852" y="2107"/>
                    </a:lnTo>
                    <a:lnTo>
                      <a:pt x="23394" y="1958"/>
                    </a:lnTo>
                    <a:lnTo>
                      <a:pt x="22477" y="1648"/>
                    </a:lnTo>
                    <a:lnTo>
                      <a:pt x="21573" y="1326"/>
                    </a:lnTo>
                    <a:lnTo>
                      <a:pt x="20656" y="1016"/>
                    </a:lnTo>
                    <a:lnTo>
                      <a:pt x="19739" y="719"/>
                    </a:lnTo>
                    <a:lnTo>
                      <a:pt x="19280" y="583"/>
                    </a:lnTo>
                    <a:lnTo>
                      <a:pt x="18822" y="459"/>
                    </a:lnTo>
                    <a:lnTo>
                      <a:pt x="18376" y="347"/>
                    </a:lnTo>
                    <a:lnTo>
                      <a:pt x="17917" y="248"/>
                    </a:lnTo>
                    <a:lnTo>
                      <a:pt x="17459" y="161"/>
                    </a:lnTo>
                    <a:lnTo>
                      <a:pt x="16988" y="87"/>
                    </a:lnTo>
                    <a:lnTo>
                      <a:pt x="16530" y="37"/>
                    </a:lnTo>
                    <a:lnTo>
                      <a:pt x="16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82"/>
              <p:cNvSpPr/>
              <p:nvPr/>
            </p:nvSpPr>
            <p:spPr>
              <a:xfrm>
                <a:off x="6567437" y="1684386"/>
                <a:ext cx="186455" cy="94795"/>
              </a:xfrm>
              <a:custGeom>
                <a:rect b="b" l="l" r="r" t="t"/>
                <a:pathLst>
                  <a:path extrusionOk="0" h="4870" w="9579">
                    <a:moveTo>
                      <a:pt x="657" y="0"/>
                    </a:moveTo>
                    <a:lnTo>
                      <a:pt x="1" y="25"/>
                    </a:lnTo>
                    <a:lnTo>
                      <a:pt x="13" y="248"/>
                    </a:lnTo>
                    <a:lnTo>
                      <a:pt x="38" y="458"/>
                    </a:lnTo>
                    <a:lnTo>
                      <a:pt x="63" y="669"/>
                    </a:lnTo>
                    <a:lnTo>
                      <a:pt x="100" y="880"/>
                    </a:lnTo>
                    <a:lnTo>
                      <a:pt x="149" y="1090"/>
                    </a:lnTo>
                    <a:lnTo>
                      <a:pt x="199" y="1301"/>
                    </a:lnTo>
                    <a:lnTo>
                      <a:pt x="261" y="1512"/>
                    </a:lnTo>
                    <a:lnTo>
                      <a:pt x="335" y="1722"/>
                    </a:lnTo>
                    <a:lnTo>
                      <a:pt x="410" y="1921"/>
                    </a:lnTo>
                    <a:lnTo>
                      <a:pt x="484" y="2119"/>
                    </a:lnTo>
                    <a:lnTo>
                      <a:pt x="571" y="2317"/>
                    </a:lnTo>
                    <a:lnTo>
                      <a:pt x="670" y="2515"/>
                    </a:lnTo>
                    <a:lnTo>
                      <a:pt x="769" y="2701"/>
                    </a:lnTo>
                    <a:lnTo>
                      <a:pt x="880" y="2887"/>
                    </a:lnTo>
                    <a:lnTo>
                      <a:pt x="992" y="3073"/>
                    </a:lnTo>
                    <a:lnTo>
                      <a:pt x="1116" y="3246"/>
                    </a:lnTo>
                    <a:lnTo>
                      <a:pt x="1327" y="3531"/>
                    </a:lnTo>
                    <a:lnTo>
                      <a:pt x="1550" y="3767"/>
                    </a:lnTo>
                    <a:lnTo>
                      <a:pt x="1773" y="3977"/>
                    </a:lnTo>
                    <a:lnTo>
                      <a:pt x="1897" y="4077"/>
                    </a:lnTo>
                    <a:lnTo>
                      <a:pt x="2008" y="4163"/>
                    </a:lnTo>
                    <a:lnTo>
                      <a:pt x="2243" y="4300"/>
                    </a:lnTo>
                    <a:lnTo>
                      <a:pt x="2479" y="4411"/>
                    </a:lnTo>
                    <a:lnTo>
                      <a:pt x="2727" y="4510"/>
                    </a:lnTo>
                    <a:lnTo>
                      <a:pt x="2974" y="4585"/>
                    </a:lnTo>
                    <a:lnTo>
                      <a:pt x="3222" y="4647"/>
                    </a:lnTo>
                    <a:lnTo>
                      <a:pt x="3470" y="4696"/>
                    </a:lnTo>
                    <a:lnTo>
                      <a:pt x="3953" y="4770"/>
                    </a:lnTo>
                    <a:lnTo>
                      <a:pt x="4251" y="4808"/>
                    </a:lnTo>
                    <a:lnTo>
                      <a:pt x="4560" y="4845"/>
                    </a:lnTo>
                    <a:lnTo>
                      <a:pt x="4870" y="4857"/>
                    </a:lnTo>
                    <a:lnTo>
                      <a:pt x="5180" y="4870"/>
                    </a:lnTo>
                    <a:lnTo>
                      <a:pt x="5391" y="4870"/>
                    </a:lnTo>
                    <a:lnTo>
                      <a:pt x="5614" y="4857"/>
                    </a:lnTo>
                    <a:lnTo>
                      <a:pt x="5824" y="4832"/>
                    </a:lnTo>
                    <a:lnTo>
                      <a:pt x="6035" y="4795"/>
                    </a:lnTo>
                    <a:lnTo>
                      <a:pt x="6233" y="4758"/>
                    </a:lnTo>
                    <a:lnTo>
                      <a:pt x="6419" y="4708"/>
                    </a:lnTo>
                    <a:lnTo>
                      <a:pt x="6605" y="4647"/>
                    </a:lnTo>
                    <a:lnTo>
                      <a:pt x="6778" y="4585"/>
                    </a:lnTo>
                    <a:lnTo>
                      <a:pt x="6964" y="4498"/>
                    </a:lnTo>
                    <a:lnTo>
                      <a:pt x="7138" y="4423"/>
                    </a:lnTo>
                    <a:lnTo>
                      <a:pt x="7311" y="4324"/>
                    </a:lnTo>
                    <a:lnTo>
                      <a:pt x="7485" y="4225"/>
                    </a:lnTo>
                    <a:lnTo>
                      <a:pt x="7646" y="4114"/>
                    </a:lnTo>
                    <a:lnTo>
                      <a:pt x="7807" y="4002"/>
                    </a:lnTo>
                    <a:lnTo>
                      <a:pt x="7956" y="3878"/>
                    </a:lnTo>
                    <a:lnTo>
                      <a:pt x="8104" y="3742"/>
                    </a:lnTo>
                    <a:lnTo>
                      <a:pt x="8253" y="3606"/>
                    </a:lnTo>
                    <a:lnTo>
                      <a:pt x="8389" y="3457"/>
                    </a:lnTo>
                    <a:lnTo>
                      <a:pt x="8513" y="3308"/>
                    </a:lnTo>
                    <a:lnTo>
                      <a:pt x="8637" y="3147"/>
                    </a:lnTo>
                    <a:lnTo>
                      <a:pt x="8749" y="2999"/>
                    </a:lnTo>
                    <a:lnTo>
                      <a:pt x="8860" y="2837"/>
                    </a:lnTo>
                    <a:lnTo>
                      <a:pt x="8959" y="2664"/>
                    </a:lnTo>
                    <a:lnTo>
                      <a:pt x="9046" y="2503"/>
                    </a:lnTo>
                    <a:lnTo>
                      <a:pt x="9133" y="2329"/>
                    </a:lnTo>
                    <a:lnTo>
                      <a:pt x="9207" y="2156"/>
                    </a:lnTo>
                    <a:lnTo>
                      <a:pt x="9281" y="1970"/>
                    </a:lnTo>
                    <a:lnTo>
                      <a:pt x="9343" y="1784"/>
                    </a:lnTo>
                    <a:lnTo>
                      <a:pt x="9393" y="1598"/>
                    </a:lnTo>
                    <a:lnTo>
                      <a:pt x="9442" y="1413"/>
                    </a:lnTo>
                    <a:lnTo>
                      <a:pt x="9492" y="1214"/>
                    </a:lnTo>
                    <a:lnTo>
                      <a:pt x="9517" y="1028"/>
                    </a:lnTo>
                    <a:lnTo>
                      <a:pt x="9542" y="830"/>
                    </a:lnTo>
                    <a:lnTo>
                      <a:pt x="9566" y="632"/>
                    </a:lnTo>
                    <a:lnTo>
                      <a:pt x="9579" y="434"/>
                    </a:lnTo>
                    <a:lnTo>
                      <a:pt x="9579" y="235"/>
                    </a:lnTo>
                    <a:lnTo>
                      <a:pt x="8922" y="235"/>
                    </a:lnTo>
                    <a:lnTo>
                      <a:pt x="8910" y="582"/>
                    </a:lnTo>
                    <a:lnTo>
                      <a:pt x="8872" y="917"/>
                    </a:lnTo>
                    <a:lnTo>
                      <a:pt x="8798" y="1251"/>
                    </a:lnTo>
                    <a:lnTo>
                      <a:pt x="8711" y="1574"/>
                    </a:lnTo>
                    <a:lnTo>
                      <a:pt x="8600" y="1896"/>
                    </a:lnTo>
                    <a:lnTo>
                      <a:pt x="8464" y="2193"/>
                    </a:lnTo>
                    <a:lnTo>
                      <a:pt x="8302" y="2478"/>
                    </a:lnTo>
                    <a:lnTo>
                      <a:pt x="8117" y="2751"/>
                    </a:lnTo>
                    <a:lnTo>
                      <a:pt x="8005" y="2887"/>
                    </a:lnTo>
                    <a:lnTo>
                      <a:pt x="7894" y="3011"/>
                    </a:lnTo>
                    <a:lnTo>
                      <a:pt x="7782" y="3135"/>
                    </a:lnTo>
                    <a:lnTo>
                      <a:pt x="7658" y="3259"/>
                    </a:lnTo>
                    <a:lnTo>
                      <a:pt x="7534" y="3370"/>
                    </a:lnTo>
                    <a:lnTo>
                      <a:pt x="7398" y="3469"/>
                    </a:lnTo>
                    <a:lnTo>
                      <a:pt x="7274" y="3569"/>
                    </a:lnTo>
                    <a:lnTo>
                      <a:pt x="7125" y="3668"/>
                    </a:lnTo>
                    <a:lnTo>
                      <a:pt x="6989" y="3754"/>
                    </a:lnTo>
                    <a:lnTo>
                      <a:pt x="6840" y="3829"/>
                    </a:lnTo>
                    <a:lnTo>
                      <a:pt x="6692" y="3903"/>
                    </a:lnTo>
                    <a:lnTo>
                      <a:pt x="6543" y="3965"/>
                    </a:lnTo>
                    <a:lnTo>
                      <a:pt x="6394" y="4015"/>
                    </a:lnTo>
                    <a:lnTo>
                      <a:pt x="6233" y="4064"/>
                    </a:lnTo>
                    <a:lnTo>
                      <a:pt x="6072" y="4114"/>
                    </a:lnTo>
                    <a:lnTo>
                      <a:pt x="5923" y="4151"/>
                    </a:lnTo>
                    <a:lnTo>
                      <a:pt x="5688" y="4176"/>
                    </a:lnTo>
                    <a:lnTo>
                      <a:pt x="5453" y="4200"/>
                    </a:lnTo>
                    <a:lnTo>
                      <a:pt x="5217" y="4213"/>
                    </a:lnTo>
                    <a:lnTo>
                      <a:pt x="4982" y="4200"/>
                    </a:lnTo>
                    <a:lnTo>
                      <a:pt x="4746" y="4188"/>
                    </a:lnTo>
                    <a:lnTo>
                      <a:pt x="4511" y="4176"/>
                    </a:lnTo>
                    <a:lnTo>
                      <a:pt x="4040" y="4114"/>
                    </a:lnTo>
                    <a:lnTo>
                      <a:pt x="3619" y="4052"/>
                    </a:lnTo>
                    <a:lnTo>
                      <a:pt x="3396" y="4015"/>
                    </a:lnTo>
                    <a:lnTo>
                      <a:pt x="3185" y="3965"/>
                    </a:lnTo>
                    <a:lnTo>
                      <a:pt x="2974" y="3891"/>
                    </a:lnTo>
                    <a:lnTo>
                      <a:pt x="2764" y="3816"/>
                    </a:lnTo>
                    <a:lnTo>
                      <a:pt x="2566" y="3730"/>
                    </a:lnTo>
                    <a:lnTo>
                      <a:pt x="2380" y="3606"/>
                    </a:lnTo>
                    <a:lnTo>
                      <a:pt x="2194" y="3469"/>
                    </a:lnTo>
                    <a:lnTo>
                      <a:pt x="2008" y="3296"/>
                    </a:lnTo>
                    <a:lnTo>
                      <a:pt x="1835" y="3098"/>
                    </a:lnTo>
                    <a:lnTo>
                      <a:pt x="1649" y="2862"/>
                    </a:lnTo>
                    <a:lnTo>
                      <a:pt x="1438" y="2540"/>
                    </a:lnTo>
                    <a:lnTo>
                      <a:pt x="1252" y="2206"/>
                    </a:lnTo>
                    <a:lnTo>
                      <a:pt x="1091" y="1859"/>
                    </a:lnTo>
                    <a:lnTo>
                      <a:pt x="955" y="1499"/>
                    </a:lnTo>
                    <a:lnTo>
                      <a:pt x="843" y="1128"/>
                    </a:lnTo>
                    <a:lnTo>
                      <a:pt x="757" y="756"/>
                    </a:lnTo>
                    <a:lnTo>
                      <a:pt x="695" y="372"/>
                    </a:lnTo>
                    <a:lnTo>
                      <a:pt x="657" y="0"/>
                    </a:lnTo>
                    <a:close/>
                  </a:path>
                </a:pathLst>
              </a:custGeom>
              <a:solidFill>
                <a:srgbClr val="F588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82"/>
              <p:cNvSpPr/>
              <p:nvPr/>
            </p:nvSpPr>
            <p:spPr>
              <a:xfrm>
                <a:off x="6857590" y="3174694"/>
                <a:ext cx="235896" cy="215886"/>
              </a:xfrm>
              <a:custGeom>
                <a:rect b="b" l="l" r="r" t="t"/>
                <a:pathLst>
                  <a:path extrusionOk="0" h="11091" w="12119">
                    <a:moveTo>
                      <a:pt x="7546" y="1"/>
                    </a:moveTo>
                    <a:lnTo>
                      <a:pt x="7323" y="13"/>
                    </a:lnTo>
                    <a:lnTo>
                      <a:pt x="5118" y="273"/>
                    </a:lnTo>
                    <a:lnTo>
                      <a:pt x="4003" y="397"/>
                    </a:lnTo>
                    <a:lnTo>
                      <a:pt x="2900" y="521"/>
                    </a:lnTo>
                    <a:lnTo>
                      <a:pt x="2553" y="558"/>
                    </a:lnTo>
                    <a:lnTo>
                      <a:pt x="2206" y="608"/>
                    </a:lnTo>
                    <a:lnTo>
                      <a:pt x="2045" y="645"/>
                    </a:lnTo>
                    <a:lnTo>
                      <a:pt x="1872" y="694"/>
                    </a:lnTo>
                    <a:lnTo>
                      <a:pt x="1711" y="744"/>
                    </a:lnTo>
                    <a:lnTo>
                      <a:pt x="1562" y="818"/>
                    </a:lnTo>
                    <a:lnTo>
                      <a:pt x="1401" y="905"/>
                    </a:lnTo>
                    <a:lnTo>
                      <a:pt x="1264" y="1004"/>
                    </a:lnTo>
                    <a:lnTo>
                      <a:pt x="1141" y="1128"/>
                    </a:lnTo>
                    <a:lnTo>
                      <a:pt x="1029" y="1264"/>
                    </a:lnTo>
                    <a:lnTo>
                      <a:pt x="930" y="1413"/>
                    </a:lnTo>
                    <a:lnTo>
                      <a:pt x="868" y="1562"/>
                    </a:lnTo>
                    <a:lnTo>
                      <a:pt x="818" y="1723"/>
                    </a:lnTo>
                    <a:lnTo>
                      <a:pt x="818" y="1810"/>
                    </a:lnTo>
                    <a:lnTo>
                      <a:pt x="806" y="1896"/>
                    </a:lnTo>
                    <a:lnTo>
                      <a:pt x="818" y="2033"/>
                    </a:lnTo>
                    <a:lnTo>
                      <a:pt x="856" y="2144"/>
                    </a:lnTo>
                    <a:lnTo>
                      <a:pt x="893" y="2268"/>
                    </a:lnTo>
                    <a:lnTo>
                      <a:pt x="955" y="2380"/>
                    </a:lnTo>
                    <a:lnTo>
                      <a:pt x="1029" y="2479"/>
                    </a:lnTo>
                    <a:lnTo>
                      <a:pt x="1103" y="2578"/>
                    </a:lnTo>
                    <a:lnTo>
                      <a:pt x="1203" y="2665"/>
                    </a:lnTo>
                    <a:lnTo>
                      <a:pt x="1302" y="2751"/>
                    </a:lnTo>
                    <a:lnTo>
                      <a:pt x="1413" y="2826"/>
                    </a:lnTo>
                    <a:lnTo>
                      <a:pt x="1537" y="2888"/>
                    </a:lnTo>
                    <a:lnTo>
                      <a:pt x="1661" y="2950"/>
                    </a:lnTo>
                    <a:lnTo>
                      <a:pt x="1785" y="2999"/>
                    </a:lnTo>
                    <a:lnTo>
                      <a:pt x="1921" y="3049"/>
                    </a:lnTo>
                    <a:lnTo>
                      <a:pt x="2057" y="3086"/>
                    </a:lnTo>
                    <a:lnTo>
                      <a:pt x="2181" y="3111"/>
                    </a:lnTo>
                    <a:lnTo>
                      <a:pt x="2318" y="3135"/>
                    </a:lnTo>
                    <a:lnTo>
                      <a:pt x="2590" y="3148"/>
                    </a:lnTo>
                    <a:lnTo>
                      <a:pt x="2850" y="3160"/>
                    </a:lnTo>
                    <a:lnTo>
                      <a:pt x="3396" y="3185"/>
                    </a:lnTo>
                    <a:lnTo>
                      <a:pt x="3656" y="3197"/>
                    </a:lnTo>
                    <a:lnTo>
                      <a:pt x="3916" y="3235"/>
                    </a:lnTo>
                    <a:lnTo>
                      <a:pt x="4176" y="3297"/>
                    </a:lnTo>
                    <a:lnTo>
                      <a:pt x="4300" y="3334"/>
                    </a:lnTo>
                    <a:lnTo>
                      <a:pt x="4424" y="3383"/>
                    </a:lnTo>
                    <a:lnTo>
                      <a:pt x="4313" y="3594"/>
                    </a:lnTo>
                    <a:lnTo>
                      <a:pt x="4201" y="3805"/>
                    </a:lnTo>
                    <a:lnTo>
                      <a:pt x="4077" y="4015"/>
                    </a:lnTo>
                    <a:lnTo>
                      <a:pt x="3941" y="4213"/>
                    </a:lnTo>
                    <a:lnTo>
                      <a:pt x="3805" y="4399"/>
                    </a:lnTo>
                    <a:lnTo>
                      <a:pt x="3656" y="4598"/>
                    </a:lnTo>
                    <a:lnTo>
                      <a:pt x="3495" y="4771"/>
                    </a:lnTo>
                    <a:lnTo>
                      <a:pt x="3334" y="4944"/>
                    </a:lnTo>
                    <a:lnTo>
                      <a:pt x="3160" y="5118"/>
                    </a:lnTo>
                    <a:lnTo>
                      <a:pt x="2987" y="5279"/>
                    </a:lnTo>
                    <a:lnTo>
                      <a:pt x="2801" y="5428"/>
                    </a:lnTo>
                    <a:lnTo>
                      <a:pt x="2615" y="5576"/>
                    </a:lnTo>
                    <a:lnTo>
                      <a:pt x="2417" y="5713"/>
                    </a:lnTo>
                    <a:lnTo>
                      <a:pt x="2219" y="5849"/>
                    </a:lnTo>
                    <a:lnTo>
                      <a:pt x="2008" y="5961"/>
                    </a:lnTo>
                    <a:lnTo>
                      <a:pt x="1797" y="6072"/>
                    </a:lnTo>
                    <a:lnTo>
                      <a:pt x="1326" y="6295"/>
                    </a:lnTo>
                    <a:lnTo>
                      <a:pt x="1091" y="6419"/>
                    </a:lnTo>
                    <a:lnTo>
                      <a:pt x="856" y="6543"/>
                    </a:lnTo>
                    <a:lnTo>
                      <a:pt x="645" y="6679"/>
                    </a:lnTo>
                    <a:lnTo>
                      <a:pt x="546" y="6754"/>
                    </a:lnTo>
                    <a:lnTo>
                      <a:pt x="447" y="6840"/>
                    </a:lnTo>
                    <a:lnTo>
                      <a:pt x="360" y="6927"/>
                    </a:lnTo>
                    <a:lnTo>
                      <a:pt x="286" y="7014"/>
                    </a:lnTo>
                    <a:lnTo>
                      <a:pt x="211" y="7125"/>
                    </a:lnTo>
                    <a:lnTo>
                      <a:pt x="149" y="7224"/>
                    </a:lnTo>
                    <a:lnTo>
                      <a:pt x="87" y="7361"/>
                    </a:lnTo>
                    <a:lnTo>
                      <a:pt x="50" y="7485"/>
                    </a:lnTo>
                    <a:lnTo>
                      <a:pt x="13" y="7621"/>
                    </a:lnTo>
                    <a:lnTo>
                      <a:pt x="1" y="7757"/>
                    </a:lnTo>
                    <a:lnTo>
                      <a:pt x="1" y="7906"/>
                    </a:lnTo>
                    <a:lnTo>
                      <a:pt x="13" y="8042"/>
                    </a:lnTo>
                    <a:lnTo>
                      <a:pt x="25" y="8178"/>
                    </a:lnTo>
                    <a:lnTo>
                      <a:pt x="63" y="8315"/>
                    </a:lnTo>
                    <a:lnTo>
                      <a:pt x="100" y="8451"/>
                    </a:lnTo>
                    <a:lnTo>
                      <a:pt x="149" y="8600"/>
                    </a:lnTo>
                    <a:lnTo>
                      <a:pt x="211" y="8724"/>
                    </a:lnTo>
                    <a:lnTo>
                      <a:pt x="273" y="8860"/>
                    </a:lnTo>
                    <a:lnTo>
                      <a:pt x="422" y="9108"/>
                    </a:lnTo>
                    <a:lnTo>
                      <a:pt x="595" y="9343"/>
                    </a:lnTo>
                    <a:lnTo>
                      <a:pt x="732" y="9492"/>
                    </a:lnTo>
                    <a:lnTo>
                      <a:pt x="856" y="9628"/>
                    </a:lnTo>
                    <a:lnTo>
                      <a:pt x="992" y="9764"/>
                    </a:lnTo>
                    <a:lnTo>
                      <a:pt x="1141" y="9901"/>
                    </a:lnTo>
                    <a:lnTo>
                      <a:pt x="1289" y="10012"/>
                    </a:lnTo>
                    <a:lnTo>
                      <a:pt x="1438" y="10136"/>
                    </a:lnTo>
                    <a:lnTo>
                      <a:pt x="1599" y="10235"/>
                    </a:lnTo>
                    <a:lnTo>
                      <a:pt x="1760" y="10347"/>
                    </a:lnTo>
                    <a:lnTo>
                      <a:pt x="1934" y="10434"/>
                    </a:lnTo>
                    <a:lnTo>
                      <a:pt x="2095" y="10520"/>
                    </a:lnTo>
                    <a:lnTo>
                      <a:pt x="2454" y="10681"/>
                    </a:lnTo>
                    <a:lnTo>
                      <a:pt x="2813" y="10818"/>
                    </a:lnTo>
                    <a:lnTo>
                      <a:pt x="3185" y="10917"/>
                    </a:lnTo>
                    <a:lnTo>
                      <a:pt x="3569" y="11003"/>
                    </a:lnTo>
                    <a:lnTo>
                      <a:pt x="3953" y="11053"/>
                    </a:lnTo>
                    <a:lnTo>
                      <a:pt x="4350" y="11090"/>
                    </a:lnTo>
                    <a:lnTo>
                      <a:pt x="4734" y="11090"/>
                    </a:lnTo>
                    <a:lnTo>
                      <a:pt x="5130" y="11065"/>
                    </a:lnTo>
                    <a:lnTo>
                      <a:pt x="5527" y="11016"/>
                    </a:lnTo>
                    <a:lnTo>
                      <a:pt x="5911" y="10954"/>
                    </a:lnTo>
                    <a:lnTo>
                      <a:pt x="6283" y="10855"/>
                    </a:lnTo>
                    <a:lnTo>
                      <a:pt x="6654" y="10731"/>
                    </a:lnTo>
                    <a:lnTo>
                      <a:pt x="7014" y="10595"/>
                    </a:lnTo>
                    <a:lnTo>
                      <a:pt x="7361" y="10434"/>
                    </a:lnTo>
                    <a:lnTo>
                      <a:pt x="7708" y="10260"/>
                    </a:lnTo>
                    <a:lnTo>
                      <a:pt x="8042" y="10062"/>
                    </a:lnTo>
                    <a:lnTo>
                      <a:pt x="8364" y="9851"/>
                    </a:lnTo>
                    <a:lnTo>
                      <a:pt x="8686" y="9628"/>
                    </a:lnTo>
                    <a:lnTo>
                      <a:pt x="8984" y="9380"/>
                    </a:lnTo>
                    <a:lnTo>
                      <a:pt x="9281" y="9133"/>
                    </a:lnTo>
                    <a:lnTo>
                      <a:pt x="9566" y="8860"/>
                    </a:lnTo>
                    <a:lnTo>
                      <a:pt x="9851" y="8587"/>
                    </a:lnTo>
                    <a:lnTo>
                      <a:pt x="10111" y="8302"/>
                    </a:lnTo>
                    <a:lnTo>
                      <a:pt x="10372" y="8005"/>
                    </a:lnTo>
                    <a:lnTo>
                      <a:pt x="10619" y="7695"/>
                    </a:lnTo>
                    <a:lnTo>
                      <a:pt x="10855" y="7385"/>
                    </a:lnTo>
                    <a:lnTo>
                      <a:pt x="11078" y="7063"/>
                    </a:lnTo>
                    <a:lnTo>
                      <a:pt x="11264" y="6791"/>
                    </a:lnTo>
                    <a:lnTo>
                      <a:pt x="11437" y="6506"/>
                    </a:lnTo>
                    <a:lnTo>
                      <a:pt x="11598" y="6221"/>
                    </a:lnTo>
                    <a:lnTo>
                      <a:pt x="11747" y="5923"/>
                    </a:lnTo>
                    <a:lnTo>
                      <a:pt x="11871" y="5614"/>
                    </a:lnTo>
                    <a:lnTo>
                      <a:pt x="11970" y="5304"/>
                    </a:lnTo>
                    <a:lnTo>
                      <a:pt x="12057" y="4982"/>
                    </a:lnTo>
                    <a:lnTo>
                      <a:pt x="12081" y="4821"/>
                    </a:lnTo>
                    <a:lnTo>
                      <a:pt x="12106" y="4659"/>
                    </a:lnTo>
                    <a:lnTo>
                      <a:pt x="12119" y="4424"/>
                    </a:lnTo>
                    <a:lnTo>
                      <a:pt x="12106" y="4201"/>
                    </a:lnTo>
                    <a:lnTo>
                      <a:pt x="12094" y="3966"/>
                    </a:lnTo>
                    <a:lnTo>
                      <a:pt x="12057" y="3743"/>
                    </a:lnTo>
                    <a:lnTo>
                      <a:pt x="12007" y="3507"/>
                    </a:lnTo>
                    <a:lnTo>
                      <a:pt x="11945" y="3284"/>
                    </a:lnTo>
                    <a:lnTo>
                      <a:pt x="11858" y="3073"/>
                    </a:lnTo>
                    <a:lnTo>
                      <a:pt x="11772" y="2850"/>
                    </a:lnTo>
                    <a:lnTo>
                      <a:pt x="11673" y="2652"/>
                    </a:lnTo>
                    <a:lnTo>
                      <a:pt x="11549" y="2442"/>
                    </a:lnTo>
                    <a:lnTo>
                      <a:pt x="11425" y="2243"/>
                    </a:lnTo>
                    <a:lnTo>
                      <a:pt x="11288" y="2057"/>
                    </a:lnTo>
                    <a:lnTo>
                      <a:pt x="11140" y="1872"/>
                    </a:lnTo>
                    <a:lnTo>
                      <a:pt x="10979" y="1698"/>
                    </a:lnTo>
                    <a:lnTo>
                      <a:pt x="10818" y="1525"/>
                    </a:lnTo>
                    <a:lnTo>
                      <a:pt x="10644" y="1376"/>
                    </a:lnTo>
                    <a:lnTo>
                      <a:pt x="10483" y="1240"/>
                    </a:lnTo>
                    <a:lnTo>
                      <a:pt x="10310" y="1103"/>
                    </a:lnTo>
                    <a:lnTo>
                      <a:pt x="10124" y="967"/>
                    </a:lnTo>
                    <a:lnTo>
                      <a:pt x="9938" y="843"/>
                    </a:lnTo>
                    <a:lnTo>
                      <a:pt x="9740" y="707"/>
                    </a:lnTo>
                    <a:lnTo>
                      <a:pt x="9529" y="595"/>
                    </a:lnTo>
                    <a:lnTo>
                      <a:pt x="9318" y="484"/>
                    </a:lnTo>
                    <a:lnTo>
                      <a:pt x="9095" y="372"/>
                    </a:lnTo>
                    <a:lnTo>
                      <a:pt x="8872" y="286"/>
                    </a:lnTo>
                    <a:lnTo>
                      <a:pt x="8649" y="199"/>
                    </a:lnTo>
                    <a:lnTo>
                      <a:pt x="8426" y="125"/>
                    </a:lnTo>
                    <a:lnTo>
                      <a:pt x="8203" y="75"/>
                    </a:lnTo>
                    <a:lnTo>
                      <a:pt x="7980" y="25"/>
                    </a:lnTo>
                    <a:lnTo>
                      <a:pt x="7757" y="13"/>
                    </a:lnTo>
                    <a:lnTo>
                      <a:pt x="7546" y="1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82"/>
              <p:cNvSpPr/>
              <p:nvPr/>
            </p:nvSpPr>
            <p:spPr>
              <a:xfrm>
                <a:off x="6893777" y="2071246"/>
                <a:ext cx="328258" cy="1179170"/>
              </a:xfrm>
              <a:custGeom>
                <a:rect b="b" l="l" r="r" t="t"/>
                <a:pathLst>
                  <a:path extrusionOk="0" h="60579" w="16864">
                    <a:moveTo>
                      <a:pt x="5824" y="1"/>
                    </a:moveTo>
                    <a:lnTo>
                      <a:pt x="0" y="3111"/>
                    </a:lnTo>
                    <a:lnTo>
                      <a:pt x="818" y="4659"/>
                    </a:lnTo>
                    <a:lnTo>
                      <a:pt x="1636" y="6208"/>
                    </a:lnTo>
                    <a:lnTo>
                      <a:pt x="2429" y="7769"/>
                    </a:lnTo>
                    <a:lnTo>
                      <a:pt x="3209" y="9331"/>
                    </a:lnTo>
                    <a:lnTo>
                      <a:pt x="3965" y="10904"/>
                    </a:lnTo>
                    <a:lnTo>
                      <a:pt x="4337" y="11697"/>
                    </a:lnTo>
                    <a:lnTo>
                      <a:pt x="4696" y="12490"/>
                    </a:lnTo>
                    <a:lnTo>
                      <a:pt x="5043" y="13283"/>
                    </a:lnTo>
                    <a:lnTo>
                      <a:pt x="5390" y="14089"/>
                    </a:lnTo>
                    <a:lnTo>
                      <a:pt x="5737" y="14882"/>
                    </a:lnTo>
                    <a:lnTo>
                      <a:pt x="6059" y="15699"/>
                    </a:lnTo>
                    <a:lnTo>
                      <a:pt x="6381" y="16505"/>
                    </a:lnTo>
                    <a:lnTo>
                      <a:pt x="6691" y="17335"/>
                    </a:lnTo>
                    <a:lnTo>
                      <a:pt x="7001" y="18153"/>
                    </a:lnTo>
                    <a:lnTo>
                      <a:pt x="7286" y="18983"/>
                    </a:lnTo>
                    <a:lnTo>
                      <a:pt x="7571" y="19813"/>
                    </a:lnTo>
                    <a:lnTo>
                      <a:pt x="7831" y="20656"/>
                    </a:lnTo>
                    <a:lnTo>
                      <a:pt x="8091" y="21511"/>
                    </a:lnTo>
                    <a:lnTo>
                      <a:pt x="8339" y="22366"/>
                    </a:lnTo>
                    <a:lnTo>
                      <a:pt x="8574" y="23221"/>
                    </a:lnTo>
                    <a:lnTo>
                      <a:pt x="8785" y="24100"/>
                    </a:lnTo>
                    <a:lnTo>
                      <a:pt x="8996" y="24968"/>
                    </a:lnTo>
                    <a:lnTo>
                      <a:pt x="9194" y="25860"/>
                    </a:lnTo>
                    <a:lnTo>
                      <a:pt x="9367" y="26752"/>
                    </a:lnTo>
                    <a:lnTo>
                      <a:pt x="9529" y="27656"/>
                    </a:lnTo>
                    <a:lnTo>
                      <a:pt x="9677" y="28561"/>
                    </a:lnTo>
                    <a:lnTo>
                      <a:pt x="9814" y="29478"/>
                    </a:lnTo>
                    <a:lnTo>
                      <a:pt x="9925" y="30420"/>
                    </a:lnTo>
                    <a:lnTo>
                      <a:pt x="10024" y="31361"/>
                    </a:lnTo>
                    <a:lnTo>
                      <a:pt x="10111" y="32303"/>
                    </a:lnTo>
                    <a:lnTo>
                      <a:pt x="10173" y="33257"/>
                    </a:lnTo>
                    <a:lnTo>
                      <a:pt x="10222" y="34199"/>
                    </a:lnTo>
                    <a:lnTo>
                      <a:pt x="10260" y="35140"/>
                    </a:lnTo>
                    <a:lnTo>
                      <a:pt x="10272" y="36082"/>
                    </a:lnTo>
                    <a:lnTo>
                      <a:pt x="10260" y="37024"/>
                    </a:lnTo>
                    <a:lnTo>
                      <a:pt x="10247" y="37953"/>
                    </a:lnTo>
                    <a:lnTo>
                      <a:pt x="10210" y="38882"/>
                    </a:lnTo>
                    <a:lnTo>
                      <a:pt x="10148" y="39812"/>
                    </a:lnTo>
                    <a:lnTo>
                      <a:pt x="10086" y="40729"/>
                    </a:lnTo>
                    <a:lnTo>
                      <a:pt x="9999" y="41645"/>
                    </a:lnTo>
                    <a:lnTo>
                      <a:pt x="9888" y="42550"/>
                    </a:lnTo>
                    <a:lnTo>
                      <a:pt x="9764" y="43442"/>
                    </a:lnTo>
                    <a:lnTo>
                      <a:pt x="9628" y="44334"/>
                    </a:lnTo>
                    <a:lnTo>
                      <a:pt x="9467" y="45251"/>
                    </a:lnTo>
                    <a:lnTo>
                      <a:pt x="9281" y="46143"/>
                    </a:lnTo>
                    <a:lnTo>
                      <a:pt x="9082" y="47035"/>
                    </a:lnTo>
                    <a:lnTo>
                      <a:pt x="8859" y="47903"/>
                    </a:lnTo>
                    <a:lnTo>
                      <a:pt x="8624" y="48758"/>
                    </a:lnTo>
                    <a:lnTo>
                      <a:pt x="8376" y="49600"/>
                    </a:lnTo>
                    <a:lnTo>
                      <a:pt x="8104" y="50418"/>
                    </a:lnTo>
                    <a:lnTo>
                      <a:pt x="7819" y="51211"/>
                    </a:lnTo>
                    <a:lnTo>
                      <a:pt x="7521" y="51992"/>
                    </a:lnTo>
                    <a:lnTo>
                      <a:pt x="7199" y="52760"/>
                    </a:lnTo>
                    <a:lnTo>
                      <a:pt x="6865" y="53503"/>
                    </a:lnTo>
                    <a:lnTo>
                      <a:pt x="6505" y="54222"/>
                    </a:lnTo>
                    <a:lnTo>
                      <a:pt x="6146" y="54916"/>
                    </a:lnTo>
                    <a:lnTo>
                      <a:pt x="5762" y="55585"/>
                    </a:lnTo>
                    <a:lnTo>
                      <a:pt x="5365" y="56242"/>
                    </a:lnTo>
                    <a:lnTo>
                      <a:pt x="4956" y="56861"/>
                    </a:lnTo>
                    <a:lnTo>
                      <a:pt x="10421" y="60578"/>
                    </a:lnTo>
                    <a:lnTo>
                      <a:pt x="10681" y="60182"/>
                    </a:lnTo>
                    <a:lnTo>
                      <a:pt x="10941" y="59773"/>
                    </a:lnTo>
                    <a:lnTo>
                      <a:pt x="11201" y="59364"/>
                    </a:lnTo>
                    <a:lnTo>
                      <a:pt x="11449" y="58943"/>
                    </a:lnTo>
                    <a:lnTo>
                      <a:pt x="11697" y="58521"/>
                    </a:lnTo>
                    <a:lnTo>
                      <a:pt x="11932" y="58088"/>
                    </a:lnTo>
                    <a:lnTo>
                      <a:pt x="12168" y="57642"/>
                    </a:lnTo>
                    <a:lnTo>
                      <a:pt x="12403" y="57208"/>
                    </a:lnTo>
                    <a:lnTo>
                      <a:pt x="12626" y="56750"/>
                    </a:lnTo>
                    <a:lnTo>
                      <a:pt x="12849" y="56291"/>
                    </a:lnTo>
                    <a:lnTo>
                      <a:pt x="13060" y="55833"/>
                    </a:lnTo>
                    <a:lnTo>
                      <a:pt x="13271" y="55362"/>
                    </a:lnTo>
                    <a:lnTo>
                      <a:pt x="13667" y="54408"/>
                    </a:lnTo>
                    <a:lnTo>
                      <a:pt x="14051" y="53417"/>
                    </a:lnTo>
                    <a:lnTo>
                      <a:pt x="14373" y="52487"/>
                    </a:lnTo>
                    <a:lnTo>
                      <a:pt x="14695" y="51533"/>
                    </a:lnTo>
                    <a:lnTo>
                      <a:pt x="14980" y="50554"/>
                    </a:lnTo>
                    <a:lnTo>
                      <a:pt x="15253" y="49563"/>
                    </a:lnTo>
                    <a:lnTo>
                      <a:pt x="15513" y="48547"/>
                    </a:lnTo>
                    <a:lnTo>
                      <a:pt x="15736" y="47519"/>
                    </a:lnTo>
                    <a:lnTo>
                      <a:pt x="15947" y="46478"/>
                    </a:lnTo>
                    <a:lnTo>
                      <a:pt x="16133" y="45425"/>
                    </a:lnTo>
                    <a:lnTo>
                      <a:pt x="16294" y="44409"/>
                    </a:lnTo>
                    <a:lnTo>
                      <a:pt x="16430" y="43392"/>
                    </a:lnTo>
                    <a:lnTo>
                      <a:pt x="16554" y="42364"/>
                    </a:lnTo>
                    <a:lnTo>
                      <a:pt x="16653" y="41336"/>
                    </a:lnTo>
                    <a:lnTo>
                      <a:pt x="16740" y="40295"/>
                    </a:lnTo>
                    <a:lnTo>
                      <a:pt x="16802" y="39242"/>
                    </a:lnTo>
                    <a:lnTo>
                      <a:pt x="16839" y="38188"/>
                    </a:lnTo>
                    <a:lnTo>
                      <a:pt x="16864" y="37123"/>
                    </a:lnTo>
                    <a:lnTo>
                      <a:pt x="16864" y="36070"/>
                    </a:lnTo>
                    <a:lnTo>
                      <a:pt x="16851" y="35004"/>
                    </a:lnTo>
                    <a:lnTo>
                      <a:pt x="16814" y="33938"/>
                    </a:lnTo>
                    <a:lnTo>
                      <a:pt x="16765" y="32860"/>
                    </a:lnTo>
                    <a:lnTo>
                      <a:pt x="16690" y="31795"/>
                    </a:lnTo>
                    <a:lnTo>
                      <a:pt x="16591" y="30729"/>
                    </a:lnTo>
                    <a:lnTo>
                      <a:pt x="16480" y="29664"/>
                    </a:lnTo>
                    <a:lnTo>
                      <a:pt x="16356" y="28610"/>
                    </a:lnTo>
                    <a:lnTo>
                      <a:pt x="16219" y="27669"/>
                    </a:lnTo>
                    <a:lnTo>
                      <a:pt x="16071" y="26727"/>
                    </a:lnTo>
                    <a:lnTo>
                      <a:pt x="15897" y="25785"/>
                    </a:lnTo>
                    <a:lnTo>
                      <a:pt x="15724" y="24844"/>
                    </a:lnTo>
                    <a:lnTo>
                      <a:pt x="15526" y="23914"/>
                    </a:lnTo>
                    <a:lnTo>
                      <a:pt x="15315" y="22960"/>
                    </a:lnTo>
                    <a:lnTo>
                      <a:pt x="15080" y="22019"/>
                    </a:lnTo>
                    <a:lnTo>
                      <a:pt x="14832" y="21077"/>
                    </a:lnTo>
                    <a:lnTo>
                      <a:pt x="14572" y="20123"/>
                    </a:lnTo>
                    <a:lnTo>
                      <a:pt x="14287" y="19181"/>
                    </a:lnTo>
                    <a:lnTo>
                      <a:pt x="13989" y="18227"/>
                    </a:lnTo>
                    <a:lnTo>
                      <a:pt x="13679" y="17261"/>
                    </a:lnTo>
                    <a:lnTo>
                      <a:pt x="13345" y="16294"/>
                    </a:lnTo>
                    <a:lnTo>
                      <a:pt x="12998" y="15328"/>
                    </a:lnTo>
                    <a:lnTo>
                      <a:pt x="12626" y="14361"/>
                    </a:lnTo>
                    <a:lnTo>
                      <a:pt x="12242" y="13382"/>
                    </a:lnTo>
                    <a:lnTo>
                      <a:pt x="11908" y="12552"/>
                    </a:lnTo>
                    <a:lnTo>
                      <a:pt x="11573" y="11734"/>
                    </a:lnTo>
                    <a:lnTo>
                      <a:pt x="11226" y="10917"/>
                    </a:lnTo>
                    <a:lnTo>
                      <a:pt x="10867" y="10099"/>
                    </a:lnTo>
                    <a:lnTo>
                      <a:pt x="10495" y="9294"/>
                    </a:lnTo>
                    <a:lnTo>
                      <a:pt x="10123" y="8476"/>
                    </a:lnTo>
                    <a:lnTo>
                      <a:pt x="9343" y="6840"/>
                    </a:lnTo>
                    <a:lnTo>
                      <a:pt x="8525" y="5192"/>
                    </a:lnTo>
                    <a:lnTo>
                      <a:pt x="7670" y="3507"/>
                    </a:lnTo>
                    <a:lnTo>
                      <a:pt x="6765" y="1785"/>
                    </a:lnTo>
                    <a:lnTo>
                      <a:pt x="58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82"/>
              <p:cNvSpPr/>
              <p:nvPr/>
            </p:nvSpPr>
            <p:spPr>
              <a:xfrm>
                <a:off x="6893777" y="1971387"/>
                <a:ext cx="120605" cy="1183998"/>
              </a:xfrm>
              <a:custGeom>
                <a:rect b="b" l="l" r="r" t="t"/>
                <a:pathLst>
                  <a:path extrusionOk="0" h="60827" w="6196">
                    <a:moveTo>
                      <a:pt x="1747" y="1"/>
                    </a:moveTo>
                    <a:lnTo>
                      <a:pt x="1623" y="26"/>
                    </a:lnTo>
                    <a:lnTo>
                      <a:pt x="1487" y="50"/>
                    </a:lnTo>
                    <a:lnTo>
                      <a:pt x="1376" y="100"/>
                    </a:lnTo>
                    <a:lnTo>
                      <a:pt x="1252" y="150"/>
                    </a:lnTo>
                    <a:lnTo>
                      <a:pt x="1153" y="224"/>
                    </a:lnTo>
                    <a:lnTo>
                      <a:pt x="1041" y="298"/>
                    </a:lnTo>
                    <a:lnTo>
                      <a:pt x="954" y="373"/>
                    </a:lnTo>
                    <a:lnTo>
                      <a:pt x="868" y="472"/>
                    </a:lnTo>
                    <a:lnTo>
                      <a:pt x="793" y="571"/>
                    </a:lnTo>
                    <a:lnTo>
                      <a:pt x="719" y="682"/>
                    </a:lnTo>
                    <a:lnTo>
                      <a:pt x="669" y="794"/>
                    </a:lnTo>
                    <a:lnTo>
                      <a:pt x="620" y="918"/>
                    </a:lnTo>
                    <a:lnTo>
                      <a:pt x="595" y="1054"/>
                    </a:lnTo>
                    <a:lnTo>
                      <a:pt x="570" y="1178"/>
                    </a:lnTo>
                    <a:lnTo>
                      <a:pt x="459" y="2355"/>
                    </a:lnTo>
                    <a:lnTo>
                      <a:pt x="360" y="3520"/>
                    </a:lnTo>
                    <a:lnTo>
                      <a:pt x="273" y="4685"/>
                    </a:lnTo>
                    <a:lnTo>
                      <a:pt x="211" y="5849"/>
                    </a:lnTo>
                    <a:lnTo>
                      <a:pt x="149" y="7014"/>
                    </a:lnTo>
                    <a:lnTo>
                      <a:pt x="99" y="8191"/>
                    </a:lnTo>
                    <a:lnTo>
                      <a:pt x="62" y="9356"/>
                    </a:lnTo>
                    <a:lnTo>
                      <a:pt x="25" y="10520"/>
                    </a:lnTo>
                    <a:lnTo>
                      <a:pt x="13" y="11685"/>
                    </a:lnTo>
                    <a:lnTo>
                      <a:pt x="0" y="12862"/>
                    </a:lnTo>
                    <a:lnTo>
                      <a:pt x="0" y="14027"/>
                    </a:lnTo>
                    <a:lnTo>
                      <a:pt x="13" y="15192"/>
                    </a:lnTo>
                    <a:lnTo>
                      <a:pt x="37" y="16369"/>
                    </a:lnTo>
                    <a:lnTo>
                      <a:pt x="62" y="17534"/>
                    </a:lnTo>
                    <a:lnTo>
                      <a:pt x="137" y="19863"/>
                    </a:lnTo>
                    <a:lnTo>
                      <a:pt x="236" y="22192"/>
                    </a:lnTo>
                    <a:lnTo>
                      <a:pt x="360" y="24522"/>
                    </a:lnTo>
                    <a:lnTo>
                      <a:pt x="508" y="26839"/>
                    </a:lnTo>
                    <a:lnTo>
                      <a:pt x="669" y="29156"/>
                    </a:lnTo>
                    <a:lnTo>
                      <a:pt x="843" y="31461"/>
                    </a:lnTo>
                    <a:lnTo>
                      <a:pt x="1029" y="33765"/>
                    </a:lnTo>
                    <a:lnTo>
                      <a:pt x="1413" y="38337"/>
                    </a:lnTo>
                    <a:lnTo>
                      <a:pt x="1549" y="40047"/>
                    </a:lnTo>
                    <a:lnTo>
                      <a:pt x="1698" y="41596"/>
                    </a:lnTo>
                    <a:lnTo>
                      <a:pt x="1970" y="44359"/>
                    </a:lnTo>
                    <a:lnTo>
                      <a:pt x="2231" y="46788"/>
                    </a:lnTo>
                    <a:lnTo>
                      <a:pt x="2491" y="49018"/>
                    </a:lnTo>
                    <a:lnTo>
                      <a:pt x="2739" y="51236"/>
                    </a:lnTo>
                    <a:lnTo>
                      <a:pt x="2999" y="53640"/>
                    </a:lnTo>
                    <a:lnTo>
                      <a:pt x="3271" y="56391"/>
                    </a:lnTo>
                    <a:lnTo>
                      <a:pt x="3408" y="57927"/>
                    </a:lnTo>
                    <a:lnTo>
                      <a:pt x="3556" y="59612"/>
                    </a:lnTo>
                    <a:lnTo>
                      <a:pt x="3569" y="59748"/>
                    </a:lnTo>
                    <a:lnTo>
                      <a:pt x="3606" y="59860"/>
                    </a:lnTo>
                    <a:lnTo>
                      <a:pt x="3643" y="59984"/>
                    </a:lnTo>
                    <a:lnTo>
                      <a:pt x="3693" y="60095"/>
                    </a:lnTo>
                    <a:lnTo>
                      <a:pt x="3755" y="60207"/>
                    </a:lnTo>
                    <a:lnTo>
                      <a:pt x="3817" y="60306"/>
                    </a:lnTo>
                    <a:lnTo>
                      <a:pt x="3891" y="60393"/>
                    </a:lnTo>
                    <a:lnTo>
                      <a:pt x="3978" y="60479"/>
                    </a:lnTo>
                    <a:lnTo>
                      <a:pt x="4077" y="60554"/>
                    </a:lnTo>
                    <a:lnTo>
                      <a:pt x="4176" y="60628"/>
                    </a:lnTo>
                    <a:lnTo>
                      <a:pt x="4275" y="60690"/>
                    </a:lnTo>
                    <a:lnTo>
                      <a:pt x="4386" y="60740"/>
                    </a:lnTo>
                    <a:lnTo>
                      <a:pt x="4498" y="60777"/>
                    </a:lnTo>
                    <a:lnTo>
                      <a:pt x="4622" y="60802"/>
                    </a:lnTo>
                    <a:lnTo>
                      <a:pt x="4746" y="60814"/>
                    </a:lnTo>
                    <a:lnTo>
                      <a:pt x="4870" y="60826"/>
                    </a:lnTo>
                    <a:lnTo>
                      <a:pt x="4981" y="60826"/>
                    </a:lnTo>
                    <a:lnTo>
                      <a:pt x="5118" y="60802"/>
                    </a:lnTo>
                    <a:lnTo>
                      <a:pt x="5241" y="60777"/>
                    </a:lnTo>
                    <a:lnTo>
                      <a:pt x="5365" y="60727"/>
                    </a:lnTo>
                    <a:lnTo>
                      <a:pt x="5489" y="60678"/>
                    </a:lnTo>
                    <a:lnTo>
                      <a:pt x="5601" y="60603"/>
                    </a:lnTo>
                    <a:lnTo>
                      <a:pt x="5700" y="60529"/>
                    </a:lnTo>
                    <a:lnTo>
                      <a:pt x="5799" y="60455"/>
                    </a:lnTo>
                    <a:lnTo>
                      <a:pt x="5886" y="60356"/>
                    </a:lnTo>
                    <a:lnTo>
                      <a:pt x="5960" y="60256"/>
                    </a:lnTo>
                    <a:lnTo>
                      <a:pt x="6022" y="60145"/>
                    </a:lnTo>
                    <a:lnTo>
                      <a:pt x="6084" y="60033"/>
                    </a:lnTo>
                    <a:lnTo>
                      <a:pt x="6134" y="59909"/>
                    </a:lnTo>
                    <a:lnTo>
                      <a:pt x="6158" y="59786"/>
                    </a:lnTo>
                    <a:lnTo>
                      <a:pt x="6183" y="59662"/>
                    </a:lnTo>
                    <a:lnTo>
                      <a:pt x="6195" y="59525"/>
                    </a:lnTo>
                    <a:lnTo>
                      <a:pt x="6183" y="59389"/>
                    </a:lnTo>
                    <a:lnTo>
                      <a:pt x="6047" y="57692"/>
                    </a:lnTo>
                    <a:lnTo>
                      <a:pt x="5898" y="56143"/>
                    </a:lnTo>
                    <a:lnTo>
                      <a:pt x="5626" y="53380"/>
                    </a:lnTo>
                    <a:lnTo>
                      <a:pt x="5365" y="50951"/>
                    </a:lnTo>
                    <a:lnTo>
                      <a:pt x="5105" y="48721"/>
                    </a:lnTo>
                    <a:lnTo>
                      <a:pt x="4857" y="46503"/>
                    </a:lnTo>
                    <a:lnTo>
                      <a:pt x="4597" y="44099"/>
                    </a:lnTo>
                    <a:lnTo>
                      <a:pt x="4325" y="41348"/>
                    </a:lnTo>
                    <a:lnTo>
                      <a:pt x="4188" y="39812"/>
                    </a:lnTo>
                    <a:lnTo>
                      <a:pt x="4040" y="38127"/>
                    </a:lnTo>
                    <a:lnTo>
                      <a:pt x="3655" y="33592"/>
                    </a:lnTo>
                    <a:lnTo>
                      <a:pt x="3482" y="31312"/>
                    </a:lnTo>
                    <a:lnTo>
                      <a:pt x="3308" y="29020"/>
                    </a:lnTo>
                    <a:lnTo>
                      <a:pt x="3147" y="26740"/>
                    </a:lnTo>
                    <a:lnTo>
                      <a:pt x="2999" y="24435"/>
                    </a:lnTo>
                    <a:lnTo>
                      <a:pt x="2875" y="22143"/>
                    </a:lnTo>
                    <a:lnTo>
                      <a:pt x="2776" y="19838"/>
                    </a:lnTo>
                    <a:lnTo>
                      <a:pt x="2701" y="17534"/>
                    </a:lnTo>
                    <a:lnTo>
                      <a:pt x="2677" y="16381"/>
                    </a:lnTo>
                    <a:lnTo>
                      <a:pt x="2664" y="15229"/>
                    </a:lnTo>
                    <a:lnTo>
                      <a:pt x="2652" y="14077"/>
                    </a:lnTo>
                    <a:lnTo>
                      <a:pt x="2652" y="12924"/>
                    </a:lnTo>
                    <a:lnTo>
                      <a:pt x="2652" y="11772"/>
                    </a:lnTo>
                    <a:lnTo>
                      <a:pt x="2664" y="10620"/>
                    </a:lnTo>
                    <a:lnTo>
                      <a:pt x="2701" y="9480"/>
                    </a:lnTo>
                    <a:lnTo>
                      <a:pt x="2739" y="8327"/>
                    </a:lnTo>
                    <a:lnTo>
                      <a:pt x="2776" y="7175"/>
                    </a:lnTo>
                    <a:lnTo>
                      <a:pt x="2838" y="6023"/>
                    </a:lnTo>
                    <a:lnTo>
                      <a:pt x="2912" y="4883"/>
                    </a:lnTo>
                    <a:lnTo>
                      <a:pt x="2999" y="3730"/>
                    </a:lnTo>
                    <a:lnTo>
                      <a:pt x="3085" y="2591"/>
                    </a:lnTo>
                    <a:lnTo>
                      <a:pt x="3197" y="1451"/>
                    </a:lnTo>
                    <a:lnTo>
                      <a:pt x="3197" y="1314"/>
                    </a:lnTo>
                    <a:lnTo>
                      <a:pt x="3197" y="1178"/>
                    </a:lnTo>
                    <a:lnTo>
                      <a:pt x="3172" y="1054"/>
                    </a:lnTo>
                    <a:lnTo>
                      <a:pt x="3147" y="930"/>
                    </a:lnTo>
                    <a:lnTo>
                      <a:pt x="3098" y="806"/>
                    </a:lnTo>
                    <a:lnTo>
                      <a:pt x="3048" y="695"/>
                    </a:lnTo>
                    <a:lnTo>
                      <a:pt x="2974" y="583"/>
                    </a:lnTo>
                    <a:lnTo>
                      <a:pt x="2900" y="484"/>
                    </a:lnTo>
                    <a:lnTo>
                      <a:pt x="2825" y="385"/>
                    </a:lnTo>
                    <a:lnTo>
                      <a:pt x="2726" y="298"/>
                    </a:lnTo>
                    <a:lnTo>
                      <a:pt x="2627" y="224"/>
                    </a:lnTo>
                    <a:lnTo>
                      <a:pt x="2515" y="162"/>
                    </a:lnTo>
                    <a:lnTo>
                      <a:pt x="2404" y="100"/>
                    </a:lnTo>
                    <a:lnTo>
                      <a:pt x="2280" y="50"/>
                    </a:lnTo>
                    <a:lnTo>
                      <a:pt x="2144" y="26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82"/>
              <p:cNvSpPr/>
              <p:nvPr/>
            </p:nvSpPr>
            <p:spPr>
              <a:xfrm>
                <a:off x="6971911" y="1497458"/>
                <a:ext cx="62015" cy="43426"/>
              </a:xfrm>
              <a:custGeom>
                <a:rect b="b" l="l" r="r" t="t"/>
                <a:pathLst>
                  <a:path extrusionOk="0" h="2231" w="3186">
                    <a:moveTo>
                      <a:pt x="521" y="0"/>
                    </a:moveTo>
                    <a:lnTo>
                      <a:pt x="484" y="13"/>
                    </a:lnTo>
                    <a:lnTo>
                      <a:pt x="422" y="37"/>
                    </a:lnTo>
                    <a:lnTo>
                      <a:pt x="372" y="87"/>
                    </a:lnTo>
                    <a:lnTo>
                      <a:pt x="335" y="137"/>
                    </a:lnTo>
                    <a:lnTo>
                      <a:pt x="273" y="223"/>
                    </a:lnTo>
                    <a:lnTo>
                      <a:pt x="211" y="335"/>
                    </a:lnTo>
                    <a:lnTo>
                      <a:pt x="162" y="434"/>
                    </a:lnTo>
                    <a:lnTo>
                      <a:pt x="112" y="545"/>
                    </a:lnTo>
                    <a:lnTo>
                      <a:pt x="38" y="769"/>
                    </a:lnTo>
                    <a:lnTo>
                      <a:pt x="13" y="892"/>
                    </a:lnTo>
                    <a:lnTo>
                      <a:pt x="1" y="1004"/>
                    </a:lnTo>
                    <a:lnTo>
                      <a:pt x="1" y="1066"/>
                    </a:lnTo>
                    <a:lnTo>
                      <a:pt x="13" y="1140"/>
                    </a:lnTo>
                    <a:lnTo>
                      <a:pt x="26" y="1202"/>
                    </a:lnTo>
                    <a:lnTo>
                      <a:pt x="50" y="1227"/>
                    </a:lnTo>
                    <a:lnTo>
                      <a:pt x="75" y="1239"/>
                    </a:lnTo>
                    <a:lnTo>
                      <a:pt x="1364" y="1723"/>
                    </a:lnTo>
                    <a:lnTo>
                      <a:pt x="2640" y="2231"/>
                    </a:lnTo>
                    <a:lnTo>
                      <a:pt x="2702" y="2231"/>
                    </a:lnTo>
                    <a:lnTo>
                      <a:pt x="2764" y="2193"/>
                    </a:lnTo>
                    <a:lnTo>
                      <a:pt x="2813" y="2144"/>
                    </a:lnTo>
                    <a:lnTo>
                      <a:pt x="2851" y="2094"/>
                    </a:lnTo>
                    <a:lnTo>
                      <a:pt x="2913" y="2008"/>
                    </a:lnTo>
                    <a:lnTo>
                      <a:pt x="2974" y="1896"/>
                    </a:lnTo>
                    <a:lnTo>
                      <a:pt x="3024" y="1797"/>
                    </a:lnTo>
                    <a:lnTo>
                      <a:pt x="3074" y="1685"/>
                    </a:lnTo>
                    <a:lnTo>
                      <a:pt x="3148" y="1462"/>
                    </a:lnTo>
                    <a:lnTo>
                      <a:pt x="3173" y="1338"/>
                    </a:lnTo>
                    <a:lnTo>
                      <a:pt x="3185" y="1227"/>
                    </a:lnTo>
                    <a:lnTo>
                      <a:pt x="3185" y="1165"/>
                    </a:lnTo>
                    <a:lnTo>
                      <a:pt x="3173" y="1103"/>
                    </a:lnTo>
                    <a:lnTo>
                      <a:pt x="3160" y="1029"/>
                    </a:lnTo>
                    <a:lnTo>
                      <a:pt x="3136" y="1016"/>
                    </a:lnTo>
                    <a:lnTo>
                      <a:pt x="3111" y="992"/>
                    </a:lnTo>
                    <a:lnTo>
                      <a:pt x="1835" y="484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82"/>
              <p:cNvSpPr/>
              <p:nvPr/>
            </p:nvSpPr>
            <p:spPr>
              <a:xfrm>
                <a:off x="6291765" y="1497458"/>
                <a:ext cx="61762" cy="43426"/>
              </a:xfrm>
              <a:custGeom>
                <a:rect b="b" l="l" r="r" t="t"/>
                <a:pathLst>
                  <a:path extrusionOk="0" h="2231" w="3173">
                    <a:moveTo>
                      <a:pt x="3073" y="0"/>
                    </a:moveTo>
                    <a:lnTo>
                      <a:pt x="3036" y="13"/>
                    </a:lnTo>
                    <a:lnTo>
                      <a:pt x="1760" y="496"/>
                    </a:lnTo>
                    <a:lnTo>
                      <a:pt x="471" y="992"/>
                    </a:lnTo>
                    <a:lnTo>
                      <a:pt x="409" y="1041"/>
                    </a:lnTo>
                    <a:lnTo>
                      <a:pt x="347" y="1103"/>
                    </a:lnTo>
                    <a:lnTo>
                      <a:pt x="298" y="1165"/>
                    </a:lnTo>
                    <a:lnTo>
                      <a:pt x="248" y="1239"/>
                    </a:lnTo>
                    <a:lnTo>
                      <a:pt x="186" y="1338"/>
                    </a:lnTo>
                    <a:lnTo>
                      <a:pt x="137" y="1462"/>
                    </a:lnTo>
                    <a:lnTo>
                      <a:pt x="87" y="1586"/>
                    </a:lnTo>
                    <a:lnTo>
                      <a:pt x="50" y="1698"/>
                    </a:lnTo>
                    <a:lnTo>
                      <a:pt x="25" y="1822"/>
                    </a:lnTo>
                    <a:lnTo>
                      <a:pt x="13" y="1921"/>
                    </a:lnTo>
                    <a:lnTo>
                      <a:pt x="0" y="2020"/>
                    </a:lnTo>
                    <a:lnTo>
                      <a:pt x="0" y="2119"/>
                    </a:lnTo>
                    <a:lnTo>
                      <a:pt x="25" y="2193"/>
                    </a:lnTo>
                    <a:lnTo>
                      <a:pt x="38" y="2218"/>
                    </a:lnTo>
                    <a:lnTo>
                      <a:pt x="62" y="2231"/>
                    </a:lnTo>
                    <a:lnTo>
                      <a:pt x="124" y="2231"/>
                    </a:lnTo>
                    <a:lnTo>
                      <a:pt x="1400" y="1723"/>
                    </a:lnTo>
                    <a:lnTo>
                      <a:pt x="2689" y="1239"/>
                    </a:lnTo>
                    <a:lnTo>
                      <a:pt x="2763" y="1190"/>
                    </a:lnTo>
                    <a:lnTo>
                      <a:pt x="2825" y="1128"/>
                    </a:lnTo>
                    <a:lnTo>
                      <a:pt x="2875" y="1066"/>
                    </a:lnTo>
                    <a:lnTo>
                      <a:pt x="2912" y="992"/>
                    </a:lnTo>
                    <a:lnTo>
                      <a:pt x="2974" y="892"/>
                    </a:lnTo>
                    <a:lnTo>
                      <a:pt x="3036" y="769"/>
                    </a:lnTo>
                    <a:lnTo>
                      <a:pt x="3086" y="645"/>
                    </a:lnTo>
                    <a:lnTo>
                      <a:pt x="3123" y="533"/>
                    </a:lnTo>
                    <a:lnTo>
                      <a:pt x="3148" y="409"/>
                    </a:lnTo>
                    <a:lnTo>
                      <a:pt x="3160" y="310"/>
                    </a:lnTo>
                    <a:lnTo>
                      <a:pt x="3172" y="211"/>
                    </a:lnTo>
                    <a:lnTo>
                      <a:pt x="3160" y="124"/>
                    </a:lnTo>
                    <a:lnTo>
                      <a:pt x="3148" y="50"/>
                    </a:lnTo>
                    <a:lnTo>
                      <a:pt x="3135" y="25"/>
                    </a:lnTo>
                    <a:lnTo>
                      <a:pt x="3110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82"/>
              <p:cNvSpPr/>
              <p:nvPr/>
            </p:nvSpPr>
            <p:spPr>
              <a:xfrm>
                <a:off x="5478962" y="1928952"/>
                <a:ext cx="133394" cy="174621"/>
              </a:xfrm>
              <a:custGeom>
                <a:rect b="b" l="l" r="r" t="t"/>
                <a:pathLst>
                  <a:path extrusionOk="0" h="8971" w="6853">
                    <a:moveTo>
                      <a:pt x="1499" y="0"/>
                    </a:moveTo>
                    <a:lnTo>
                      <a:pt x="1375" y="13"/>
                    </a:lnTo>
                    <a:lnTo>
                      <a:pt x="1252" y="37"/>
                    </a:lnTo>
                    <a:lnTo>
                      <a:pt x="1128" y="62"/>
                    </a:lnTo>
                    <a:lnTo>
                      <a:pt x="1016" y="99"/>
                    </a:lnTo>
                    <a:lnTo>
                      <a:pt x="905" y="149"/>
                    </a:lnTo>
                    <a:lnTo>
                      <a:pt x="805" y="211"/>
                    </a:lnTo>
                    <a:lnTo>
                      <a:pt x="719" y="285"/>
                    </a:lnTo>
                    <a:lnTo>
                      <a:pt x="632" y="359"/>
                    </a:lnTo>
                    <a:lnTo>
                      <a:pt x="545" y="434"/>
                    </a:lnTo>
                    <a:lnTo>
                      <a:pt x="471" y="533"/>
                    </a:lnTo>
                    <a:lnTo>
                      <a:pt x="397" y="620"/>
                    </a:lnTo>
                    <a:lnTo>
                      <a:pt x="335" y="731"/>
                    </a:lnTo>
                    <a:lnTo>
                      <a:pt x="273" y="830"/>
                    </a:lnTo>
                    <a:lnTo>
                      <a:pt x="174" y="1066"/>
                    </a:lnTo>
                    <a:lnTo>
                      <a:pt x="99" y="1314"/>
                    </a:lnTo>
                    <a:lnTo>
                      <a:pt x="50" y="1574"/>
                    </a:lnTo>
                    <a:lnTo>
                      <a:pt x="12" y="1834"/>
                    </a:lnTo>
                    <a:lnTo>
                      <a:pt x="0" y="2107"/>
                    </a:lnTo>
                    <a:lnTo>
                      <a:pt x="0" y="2379"/>
                    </a:lnTo>
                    <a:lnTo>
                      <a:pt x="25" y="2639"/>
                    </a:lnTo>
                    <a:lnTo>
                      <a:pt x="62" y="2900"/>
                    </a:lnTo>
                    <a:lnTo>
                      <a:pt x="124" y="3135"/>
                    </a:lnTo>
                    <a:lnTo>
                      <a:pt x="186" y="3358"/>
                    </a:lnTo>
                    <a:lnTo>
                      <a:pt x="285" y="3569"/>
                    </a:lnTo>
                    <a:lnTo>
                      <a:pt x="359" y="3717"/>
                    </a:lnTo>
                    <a:lnTo>
                      <a:pt x="459" y="3866"/>
                    </a:lnTo>
                    <a:lnTo>
                      <a:pt x="582" y="3990"/>
                    </a:lnTo>
                    <a:lnTo>
                      <a:pt x="706" y="4114"/>
                    </a:lnTo>
                    <a:lnTo>
                      <a:pt x="843" y="4225"/>
                    </a:lnTo>
                    <a:lnTo>
                      <a:pt x="991" y="4324"/>
                    </a:lnTo>
                    <a:lnTo>
                      <a:pt x="1140" y="4411"/>
                    </a:lnTo>
                    <a:lnTo>
                      <a:pt x="1301" y="4486"/>
                    </a:lnTo>
                    <a:lnTo>
                      <a:pt x="1462" y="4535"/>
                    </a:lnTo>
                    <a:lnTo>
                      <a:pt x="1623" y="4572"/>
                    </a:lnTo>
                    <a:lnTo>
                      <a:pt x="1797" y="4597"/>
                    </a:lnTo>
                    <a:lnTo>
                      <a:pt x="1958" y="4597"/>
                    </a:lnTo>
                    <a:lnTo>
                      <a:pt x="2119" y="4572"/>
                    </a:lnTo>
                    <a:lnTo>
                      <a:pt x="2280" y="4535"/>
                    </a:lnTo>
                    <a:lnTo>
                      <a:pt x="2429" y="4473"/>
                    </a:lnTo>
                    <a:lnTo>
                      <a:pt x="2577" y="4386"/>
                    </a:lnTo>
                    <a:lnTo>
                      <a:pt x="2466" y="4461"/>
                    </a:lnTo>
                    <a:lnTo>
                      <a:pt x="2367" y="4547"/>
                    </a:lnTo>
                    <a:lnTo>
                      <a:pt x="2268" y="4634"/>
                    </a:lnTo>
                    <a:lnTo>
                      <a:pt x="2181" y="4733"/>
                    </a:lnTo>
                    <a:lnTo>
                      <a:pt x="2094" y="4845"/>
                    </a:lnTo>
                    <a:lnTo>
                      <a:pt x="2020" y="4956"/>
                    </a:lnTo>
                    <a:lnTo>
                      <a:pt x="1958" y="5080"/>
                    </a:lnTo>
                    <a:lnTo>
                      <a:pt x="1896" y="5204"/>
                    </a:lnTo>
                    <a:lnTo>
                      <a:pt x="1846" y="5328"/>
                    </a:lnTo>
                    <a:lnTo>
                      <a:pt x="1809" y="5464"/>
                    </a:lnTo>
                    <a:lnTo>
                      <a:pt x="1784" y="5601"/>
                    </a:lnTo>
                    <a:lnTo>
                      <a:pt x="1760" y="5737"/>
                    </a:lnTo>
                    <a:lnTo>
                      <a:pt x="1747" y="5873"/>
                    </a:lnTo>
                    <a:lnTo>
                      <a:pt x="1747" y="6010"/>
                    </a:lnTo>
                    <a:lnTo>
                      <a:pt x="1747" y="6146"/>
                    </a:lnTo>
                    <a:lnTo>
                      <a:pt x="1760" y="6282"/>
                    </a:lnTo>
                    <a:lnTo>
                      <a:pt x="1784" y="6418"/>
                    </a:lnTo>
                    <a:lnTo>
                      <a:pt x="1809" y="6542"/>
                    </a:lnTo>
                    <a:lnTo>
                      <a:pt x="1896" y="6803"/>
                    </a:lnTo>
                    <a:lnTo>
                      <a:pt x="1995" y="7063"/>
                    </a:lnTo>
                    <a:lnTo>
                      <a:pt x="2131" y="7298"/>
                    </a:lnTo>
                    <a:lnTo>
                      <a:pt x="2280" y="7521"/>
                    </a:lnTo>
                    <a:lnTo>
                      <a:pt x="2453" y="7744"/>
                    </a:lnTo>
                    <a:lnTo>
                      <a:pt x="2639" y="7942"/>
                    </a:lnTo>
                    <a:lnTo>
                      <a:pt x="2825" y="8141"/>
                    </a:lnTo>
                    <a:lnTo>
                      <a:pt x="2961" y="8252"/>
                    </a:lnTo>
                    <a:lnTo>
                      <a:pt x="3098" y="8351"/>
                    </a:lnTo>
                    <a:lnTo>
                      <a:pt x="3234" y="8463"/>
                    </a:lnTo>
                    <a:lnTo>
                      <a:pt x="3383" y="8550"/>
                    </a:lnTo>
                    <a:lnTo>
                      <a:pt x="3531" y="8636"/>
                    </a:lnTo>
                    <a:lnTo>
                      <a:pt x="3692" y="8711"/>
                    </a:lnTo>
                    <a:lnTo>
                      <a:pt x="3841" y="8785"/>
                    </a:lnTo>
                    <a:lnTo>
                      <a:pt x="4002" y="8847"/>
                    </a:lnTo>
                    <a:lnTo>
                      <a:pt x="4176" y="8897"/>
                    </a:lnTo>
                    <a:lnTo>
                      <a:pt x="4337" y="8934"/>
                    </a:lnTo>
                    <a:lnTo>
                      <a:pt x="4498" y="8959"/>
                    </a:lnTo>
                    <a:lnTo>
                      <a:pt x="4671" y="8971"/>
                    </a:lnTo>
                    <a:lnTo>
                      <a:pt x="4832" y="8971"/>
                    </a:lnTo>
                    <a:lnTo>
                      <a:pt x="4994" y="8959"/>
                    </a:lnTo>
                    <a:lnTo>
                      <a:pt x="5167" y="8921"/>
                    </a:lnTo>
                    <a:lnTo>
                      <a:pt x="5328" y="8884"/>
                    </a:lnTo>
                    <a:lnTo>
                      <a:pt x="5440" y="8835"/>
                    </a:lnTo>
                    <a:lnTo>
                      <a:pt x="5551" y="8785"/>
                    </a:lnTo>
                    <a:lnTo>
                      <a:pt x="5663" y="8735"/>
                    </a:lnTo>
                    <a:lnTo>
                      <a:pt x="5762" y="8661"/>
                    </a:lnTo>
                    <a:lnTo>
                      <a:pt x="5948" y="8525"/>
                    </a:lnTo>
                    <a:lnTo>
                      <a:pt x="6133" y="8351"/>
                    </a:lnTo>
                    <a:lnTo>
                      <a:pt x="6282" y="8166"/>
                    </a:lnTo>
                    <a:lnTo>
                      <a:pt x="6431" y="7967"/>
                    </a:lnTo>
                    <a:lnTo>
                      <a:pt x="6542" y="7744"/>
                    </a:lnTo>
                    <a:lnTo>
                      <a:pt x="6641" y="7521"/>
                    </a:lnTo>
                    <a:lnTo>
                      <a:pt x="6716" y="7298"/>
                    </a:lnTo>
                    <a:lnTo>
                      <a:pt x="6778" y="7063"/>
                    </a:lnTo>
                    <a:lnTo>
                      <a:pt x="6815" y="6815"/>
                    </a:lnTo>
                    <a:lnTo>
                      <a:pt x="6840" y="6580"/>
                    </a:lnTo>
                    <a:lnTo>
                      <a:pt x="6852" y="6332"/>
                    </a:lnTo>
                    <a:lnTo>
                      <a:pt x="6852" y="6084"/>
                    </a:lnTo>
                    <a:lnTo>
                      <a:pt x="6840" y="5848"/>
                    </a:lnTo>
                    <a:lnTo>
                      <a:pt x="6827" y="5601"/>
                    </a:lnTo>
                    <a:lnTo>
                      <a:pt x="6790" y="5328"/>
                    </a:lnTo>
                    <a:lnTo>
                      <a:pt x="6741" y="5055"/>
                    </a:lnTo>
                    <a:lnTo>
                      <a:pt x="6691" y="4783"/>
                    </a:lnTo>
                    <a:lnTo>
                      <a:pt x="6629" y="4523"/>
                    </a:lnTo>
                    <a:lnTo>
                      <a:pt x="6555" y="4250"/>
                    </a:lnTo>
                    <a:lnTo>
                      <a:pt x="6468" y="3990"/>
                    </a:lnTo>
                    <a:lnTo>
                      <a:pt x="6369" y="3730"/>
                    </a:lnTo>
                    <a:lnTo>
                      <a:pt x="6270" y="3482"/>
                    </a:lnTo>
                    <a:lnTo>
                      <a:pt x="6146" y="3222"/>
                    </a:lnTo>
                    <a:lnTo>
                      <a:pt x="6022" y="2986"/>
                    </a:lnTo>
                    <a:lnTo>
                      <a:pt x="5886" y="2751"/>
                    </a:lnTo>
                    <a:lnTo>
                      <a:pt x="5737" y="2515"/>
                    </a:lnTo>
                    <a:lnTo>
                      <a:pt x="5576" y="2292"/>
                    </a:lnTo>
                    <a:lnTo>
                      <a:pt x="5415" y="2069"/>
                    </a:lnTo>
                    <a:lnTo>
                      <a:pt x="5229" y="1871"/>
                    </a:lnTo>
                    <a:lnTo>
                      <a:pt x="5043" y="1660"/>
                    </a:lnTo>
                    <a:lnTo>
                      <a:pt x="4882" y="1512"/>
                    </a:lnTo>
                    <a:lnTo>
                      <a:pt x="4696" y="1351"/>
                    </a:lnTo>
                    <a:lnTo>
                      <a:pt x="4485" y="1177"/>
                    </a:lnTo>
                    <a:lnTo>
                      <a:pt x="4262" y="1016"/>
                    </a:lnTo>
                    <a:lnTo>
                      <a:pt x="4027" y="855"/>
                    </a:lnTo>
                    <a:lnTo>
                      <a:pt x="3779" y="706"/>
                    </a:lnTo>
                    <a:lnTo>
                      <a:pt x="3519" y="558"/>
                    </a:lnTo>
                    <a:lnTo>
                      <a:pt x="3246" y="421"/>
                    </a:lnTo>
                    <a:lnTo>
                      <a:pt x="2974" y="297"/>
                    </a:lnTo>
                    <a:lnTo>
                      <a:pt x="2701" y="198"/>
                    </a:lnTo>
                    <a:lnTo>
                      <a:pt x="2429" y="112"/>
                    </a:lnTo>
                    <a:lnTo>
                      <a:pt x="2156" y="50"/>
                    </a:lnTo>
                    <a:lnTo>
                      <a:pt x="18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82"/>
              <p:cNvSpPr/>
              <p:nvPr/>
            </p:nvSpPr>
            <p:spPr>
              <a:xfrm>
                <a:off x="6116420" y="1941001"/>
                <a:ext cx="133627" cy="174640"/>
              </a:xfrm>
              <a:custGeom>
                <a:rect b="b" l="l" r="r" t="t"/>
                <a:pathLst>
                  <a:path extrusionOk="0" h="8972" w="6865">
                    <a:moveTo>
                      <a:pt x="5242" y="1"/>
                    </a:moveTo>
                    <a:lnTo>
                      <a:pt x="4981" y="13"/>
                    </a:lnTo>
                    <a:lnTo>
                      <a:pt x="4709" y="50"/>
                    </a:lnTo>
                    <a:lnTo>
                      <a:pt x="4436" y="112"/>
                    </a:lnTo>
                    <a:lnTo>
                      <a:pt x="4164" y="199"/>
                    </a:lnTo>
                    <a:lnTo>
                      <a:pt x="3879" y="310"/>
                    </a:lnTo>
                    <a:lnTo>
                      <a:pt x="3606" y="422"/>
                    </a:lnTo>
                    <a:lnTo>
                      <a:pt x="3346" y="558"/>
                    </a:lnTo>
                    <a:lnTo>
                      <a:pt x="3086" y="707"/>
                    </a:lnTo>
                    <a:lnTo>
                      <a:pt x="2825" y="868"/>
                    </a:lnTo>
                    <a:lnTo>
                      <a:pt x="2590" y="1029"/>
                    </a:lnTo>
                    <a:lnTo>
                      <a:pt x="2367" y="1190"/>
                    </a:lnTo>
                    <a:lnTo>
                      <a:pt x="2156" y="1351"/>
                    </a:lnTo>
                    <a:lnTo>
                      <a:pt x="1970" y="1512"/>
                    </a:lnTo>
                    <a:lnTo>
                      <a:pt x="1809" y="1673"/>
                    </a:lnTo>
                    <a:lnTo>
                      <a:pt x="1624" y="1872"/>
                    </a:lnTo>
                    <a:lnTo>
                      <a:pt x="1450" y="2082"/>
                    </a:lnTo>
                    <a:lnTo>
                      <a:pt x="1277" y="2293"/>
                    </a:lnTo>
                    <a:lnTo>
                      <a:pt x="1116" y="2516"/>
                    </a:lnTo>
                    <a:lnTo>
                      <a:pt x="979" y="2751"/>
                    </a:lnTo>
                    <a:lnTo>
                      <a:pt x="831" y="2987"/>
                    </a:lnTo>
                    <a:lnTo>
                      <a:pt x="707" y="3235"/>
                    </a:lnTo>
                    <a:lnTo>
                      <a:pt x="595" y="3482"/>
                    </a:lnTo>
                    <a:lnTo>
                      <a:pt x="484" y="3743"/>
                    </a:lnTo>
                    <a:lnTo>
                      <a:pt x="397" y="3990"/>
                    </a:lnTo>
                    <a:lnTo>
                      <a:pt x="310" y="4263"/>
                    </a:lnTo>
                    <a:lnTo>
                      <a:pt x="236" y="4523"/>
                    </a:lnTo>
                    <a:lnTo>
                      <a:pt x="161" y="4796"/>
                    </a:lnTo>
                    <a:lnTo>
                      <a:pt x="112" y="5056"/>
                    </a:lnTo>
                    <a:lnTo>
                      <a:pt x="62" y="5329"/>
                    </a:lnTo>
                    <a:lnTo>
                      <a:pt x="38" y="5601"/>
                    </a:lnTo>
                    <a:lnTo>
                      <a:pt x="13" y="5849"/>
                    </a:lnTo>
                    <a:lnTo>
                      <a:pt x="0" y="6097"/>
                    </a:lnTo>
                    <a:lnTo>
                      <a:pt x="0" y="6345"/>
                    </a:lnTo>
                    <a:lnTo>
                      <a:pt x="13" y="6580"/>
                    </a:lnTo>
                    <a:lnTo>
                      <a:pt x="38" y="6828"/>
                    </a:lnTo>
                    <a:lnTo>
                      <a:pt x="87" y="7063"/>
                    </a:lnTo>
                    <a:lnTo>
                      <a:pt x="137" y="7299"/>
                    </a:lnTo>
                    <a:lnTo>
                      <a:pt x="211" y="7534"/>
                    </a:lnTo>
                    <a:lnTo>
                      <a:pt x="310" y="7757"/>
                    </a:lnTo>
                    <a:lnTo>
                      <a:pt x="434" y="7968"/>
                    </a:lnTo>
                    <a:lnTo>
                      <a:pt x="570" y="8166"/>
                    </a:lnTo>
                    <a:lnTo>
                      <a:pt x="731" y="8364"/>
                    </a:lnTo>
                    <a:lnTo>
                      <a:pt x="905" y="8525"/>
                    </a:lnTo>
                    <a:lnTo>
                      <a:pt x="1103" y="8674"/>
                    </a:lnTo>
                    <a:lnTo>
                      <a:pt x="1202" y="8736"/>
                    </a:lnTo>
                    <a:lnTo>
                      <a:pt x="1301" y="8798"/>
                    </a:lnTo>
                    <a:lnTo>
                      <a:pt x="1413" y="8848"/>
                    </a:lnTo>
                    <a:lnTo>
                      <a:pt x="1537" y="8885"/>
                    </a:lnTo>
                    <a:lnTo>
                      <a:pt x="1698" y="8934"/>
                    </a:lnTo>
                    <a:lnTo>
                      <a:pt x="1859" y="8959"/>
                    </a:lnTo>
                    <a:lnTo>
                      <a:pt x="2020" y="8971"/>
                    </a:lnTo>
                    <a:lnTo>
                      <a:pt x="2194" y="8971"/>
                    </a:lnTo>
                    <a:lnTo>
                      <a:pt x="2355" y="8959"/>
                    </a:lnTo>
                    <a:lnTo>
                      <a:pt x="2528" y="8934"/>
                    </a:lnTo>
                    <a:lnTo>
                      <a:pt x="2689" y="8897"/>
                    </a:lnTo>
                    <a:lnTo>
                      <a:pt x="2850" y="8848"/>
                    </a:lnTo>
                    <a:lnTo>
                      <a:pt x="3011" y="8798"/>
                    </a:lnTo>
                    <a:lnTo>
                      <a:pt x="3172" y="8724"/>
                    </a:lnTo>
                    <a:lnTo>
                      <a:pt x="3321" y="8649"/>
                    </a:lnTo>
                    <a:lnTo>
                      <a:pt x="3470" y="8563"/>
                    </a:lnTo>
                    <a:lnTo>
                      <a:pt x="3618" y="8463"/>
                    </a:lnTo>
                    <a:lnTo>
                      <a:pt x="3755" y="8364"/>
                    </a:lnTo>
                    <a:lnTo>
                      <a:pt x="3891" y="8253"/>
                    </a:lnTo>
                    <a:lnTo>
                      <a:pt x="4027" y="8141"/>
                    </a:lnTo>
                    <a:lnTo>
                      <a:pt x="4226" y="7955"/>
                    </a:lnTo>
                    <a:lnTo>
                      <a:pt x="4411" y="7745"/>
                    </a:lnTo>
                    <a:lnTo>
                      <a:pt x="4573" y="7534"/>
                    </a:lnTo>
                    <a:lnTo>
                      <a:pt x="4734" y="7299"/>
                    </a:lnTo>
                    <a:lnTo>
                      <a:pt x="4857" y="7063"/>
                    </a:lnTo>
                    <a:lnTo>
                      <a:pt x="4969" y="6815"/>
                    </a:lnTo>
                    <a:lnTo>
                      <a:pt x="5043" y="6555"/>
                    </a:lnTo>
                    <a:lnTo>
                      <a:pt x="5081" y="6419"/>
                    </a:lnTo>
                    <a:lnTo>
                      <a:pt x="5093" y="6283"/>
                    </a:lnTo>
                    <a:lnTo>
                      <a:pt x="5105" y="6146"/>
                    </a:lnTo>
                    <a:lnTo>
                      <a:pt x="5118" y="6010"/>
                    </a:lnTo>
                    <a:lnTo>
                      <a:pt x="5118" y="5874"/>
                    </a:lnTo>
                    <a:lnTo>
                      <a:pt x="5093" y="5737"/>
                    </a:lnTo>
                    <a:lnTo>
                      <a:pt x="5081" y="5601"/>
                    </a:lnTo>
                    <a:lnTo>
                      <a:pt x="5043" y="5465"/>
                    </a:lnTo>
                    <a:lnTo>
                      <a:pt x="5006" y="5341"/>
                    </a:lnTo>
                    <a:lnTo>
                      <a:pt x="4957" y="5205"/>
                    </a:lnTo>
                    <a:lnTo>
                      <a:pt x="4907" y="5081"/>
                    </a:lnTo>
                    <a:lnTo>
                      <a:pt x="4833" y="4969"/>
                    </a:lnTo>
                    <a:lnTo>
                      <a:pt x="4758" y="4845"/>
                    </a:lnTo>
                    <a:lnTo>
                      <a:pt x="4684" y="4746"/>
                    </a:lnTo>
                    <a:lnTo>
                      <a:pt x="4597" y="4647"/>
                    </a:lnTo>
                    <a:lnTo>
                      <a:pt x="4498" y="4548"/>
                    </a:lnTo>
                    <a:lnTo>
                      <a:pt x="4387" y="4461"/>
                    </a:lnTo>
                    <a:lnTo>
                      <a:pt x="4275" y="4387"/>
                    </a:lnTo>
                    <a:lnTo>
                      <a:pt x="4424" y="4474"/>
                    </a:lnTo>
                    <a:lnTo>
                      <a:pt x="4573" y="4536"/>
                    </a:lnTo>
                    <a:lnTo>
                      <a:pt x="4734" y="4573"/>
                    </a:lnTo>
                    <a:lnTo>
                      <a:pt x="4895" y="4598"/>
                    </a:lnTo>
                    <a:lnTo>
                      <a:pt x="5068" y="4598"/>
                    </a:lnTo>
                    <a:lnTo>
                      <a:pt x="5229" y="4573"/>
                    </a:lnTo>
                    <a:lnTo>
                      <a:pt x="5403" y="4536"/>
                    </a:lnTo>
                    <a:lnTo>
                      <a:pt x="5564" y="4486"/>
                    </a:lnTo>
                    <a:lnTo>
                      <a:pt x="5712" y="4412"/>
                    </a:lnTo>
                    <a:lnTo>
                      <a:pt x="5874" y="4337"/>
                    </a:lnTo>
                    <a:lnTo>
                      <a:pt x="6022" y="4238"/>
                    </a:lnTo>
                    <a:lnTo>
                      <a:pt x="6158" y="4127"/>
                    </a:lnTo>
                    <a:lnTo>
                      <a:pt x="6282" y="4003"/>
                    </a:lnTo>
                    <a:lnTo>
                      <a:pt x="6394" y="3867"/>
                    </a:lnTo>
                    <a:lnTo>
                      <a:pt x="6493" y="3718"/>
                    </a:lnTo>
                    <a:lnTo>
                      <a:pt x="6580" y="3569"/>
                    </a:lnTo>
                    <a:lnTo>
                      <a:pt x="6667" y="3371"/>
                    </a:lnTo>
                    <a:lnTo>
                      <a:pt x="6741" y="3148"/>
                    </a:lnTo>
                    <a:lnTo>
                      <a:pt x="6790" y="2900"/>
                    </a:lnTo>
                    <a:lnTo>
                      <a:pt x="6828" y="2640"/>
                    </a:lnTo>
                    <a:lnTo>
                      <a:pt x="6852" y="2380"/>
                    </a:lnTo>
                    <a:lnTo>
                      <a:pt x="6865" y="2107"/>
                    </a:lnTo>
                    <a:lnTo>
                      <a:pt x="6840" y="1847"/>
                    </a:lnTo>
                    <a:lnTo>
                      <a:pt x="6815" y="1574"/>
                    </a:lnTo>
                    <a:lnTo>
                      <a:pt x="6753" y="1314"/>
                    </a:lnTo>
                    <a:lnTo>
                      <a:pt x="6679" y="1066"/>
                    </a:lnTo>
                    <a:lnTo>
                      <a:pt x="6580" y="843"/>
                    </a:lnTo>
                    <a:lnTo>
                      <a:pt x="6518" y="732"/>
                    </a:lnTo>
                    <a:lnTo>
                      <a:pt x="6456" y="633"/>
                    </a:lnTo>
                    <a:lnTo>
                      <a:pt x="6382" y="533"/>
                    </a:lnTo>
                    <a:lnTo>
                      <a:pt x="6307" y="447"/>
                    </a:lnTo>
                    <a:lnTo>
                      <a:pt x="6233" y="360"/>
                    </a:lnTo>
                    <a:lnTo>
                      <a:pt x="6146" y="286"/>
                    </a:lnTo>
                    <a:lnTo>
                      <a:pt x="6047" y="224"/>
                    </a:lnTo>
                    <a:lnTo>
                      <a:pt x="5948" y="162"/>
                    </a:lnTo>
                    <a:lnTo>
                      <a:pt x="5836" y="112"/>
                    </a:lnTo>
                    <a:lnTo>
                      <a:pt x="5725" y="75"/>
                    </a:lnTo>
                    <a:lnTo>
                      <a:pt x="5613" y="38"/>
                    </a:lnTo>
                    <a:lnTo>
                      <a:pt x="5489" y="13"/>
                    </a:lnTo>
                    <a:lnTo>
                      <a:pt x="53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82"/>
              <p:cNvSpPr/>
              <p:nvPr/>
            </p:nvSpPr>
            <p:spPr>
              <a:xfrm>
                <a:off x="5523811" y="1379262"/>
                <a:ext cx="677265" cy="548232"/>
              </a:xfrm>
              <a:custGeom>
                <a:rect b="b" l="l" r="r" t="t"/>
                <a:pathLst>
                  <a:path extrusionOk="0" h="28165" w="34794">
                    <a:moveTo>
                      <a:pt x="16951" y="1"/>
                    </a:moveTo>
                    <a:lnTo>
                      <a:pt x="16505" y="13"/>
                    </a:lnTo>
                    <a:lnTo>
                      <a:pt x="16059" y="38"/>
                    </a:lnTo>
                    <a:lnTo>
                      <a:pt x="15625" y="75"/>
                    </a:lnTo>
                    <a:lnTo>
                      <a:pt x="15179" y="112"/>
                    </a:lnTo>
                    <a:lnTo>
                      <a:pt x="14746" y="162"/>
                    </a:lnTo>
                    <a:lnTo>
                      <a:pt x="14324" y="224"/>
                    </a:lnTo>
                    <a:lnTo>
                      <a:pt x="13891" y="286"/>
                    </a:lnTo>
                    <a:lnTo>
                      <a:pt x="13469" y="360"/>
                    </a:lnTo>
                    <a:lnTo>
                      <a:pt x="13048" y="447"/>
                    </a:lnTo>
                    <a:lnTo>
                      <a:pt x="12639" y="534"/>
                    </a:lnTo>
                    <a:lnTo>
                      <a:pt x="12230" y="633"/>
                    </a:lnTo>
                    <a:lnTo>
                      <a:pt x="11821" y="744"/>
                    </a:lnTo>
                    <a:lnTo>
                      <a:pt x="11425" y="856"/>
                    </a:lnTo>
                    <a:lnTo>
                      <a:pt x="11028" y="980"/>
                    </a:lnTo>
                    <a:lnTo>
                      <a:pt x="10632" y="1104"/>
                    </a:lnTo>
                    <a:lnTo>
                      <a:pt x="10248" y="1240"/>
                    </a:lnTo>
                    <a:lnTo>
                      <a:pt x="9864" y="1389"/>
                    </a:lnTo>
                    <a:lnTo>
                      <a:pt x="9480" y="1537"/>
                    </a:lnTo>
                    <a:lnTo>
                      <a:pt x="9108" y="1698"/>
                    </a:lnTo>
                    <a:lnTo>
                      <a:pt x="8748" y="1872"/>
                    </a:lnTo>
                    <a:lnTo>
                      <a:pt x="8377" y="2045"/>
                    </a:lnTo>
                    <a:lnTo>
                      <a:pt x="8030" y="2219"/>
                    </a:lnTo>
                    <a:lnTo>
                      <a:pt x="7671" y="2405"/>
                    </a:lnTo>
                    <a:lnTo>
                      <a:pt x="7336" y="2603"/>
                    </a:lnTo>
                    <a:lnTo>
                      <a:pt x="6989" y="2801"/>
                    </a:lnTo>
                    <a:lnTo>
                      <a:pt x="6667" y="2999"/>
                    </a:lnTo>
                    <a:lnTo>
                      <a:pt x="6332" y="3222"/>
                    </a:lnTo>
                    <a:lnTo>
                      <a:pt x="6023" y="3433"/>
                    </a:lnTo>
                    <a:lnTo>
                      <a:pt x="5700" y="3656"/>
                    </a:lnTo>
                    <a:lnTo>
                      <a:pt x="5403" y="3892"/>
                    </a:lnTo>
                    <a:lnTo>
                      <a:pt x="5106" y="4127"/>
                    </a:lnTo>
                    <a:lnTo>
                      <a:pt x="4808" y="4362"/>
                    </a:lnTo>
                    <a:lnTo>
                      <a:pt x="4523" y="4610"/>
                    </a:lnTo>
                    <a:lnTo>
                      <a:pt x="4251" y="4870"/>
                    </a:lnTo>
                    <a:lnTo>
                      <a:pt x="3978" y="5131"/>
                    </a:lnTo>
                    <a:lnTo>
                      <a:pt x="3718" y="5391"/>
                    </a:lnTo>
                    <a:lnTo>
                      <a:pt x="3458" y="5663"/>
                    </a:lnTo>
                    <a:lnTo>
                      <a:pt x="3210" y="5936"/>
                    </a:lnTo>
                    <a:lnTo>
                      <a:pt x="2974" y="6209"/>
                    </a:lnTo>
                    <a:lnTo>
                      <a:pt x="2751" y="6494"/>
                    </a:lnTo>
                    <a:lnTo>
                      <a:pt x="2528" y="6779"/>
                    </a:lnTo>
                    <a:lnTo>
                      <a:pt x="2305" y="7076"/>
                    </a:lnTo>
                    <a:lnTo>
                      <a:pt x="2107" y="7373"/>
                    </a:lnTo>
                    <a:lnTo>
                      <a:pt x="1909" y="7671"/>
                    </a:lnTo>
                    <a:lnTo>
                      <a:pt x="1723" y="7980"/>
                    </a:lnTo>
                    <a:lnTo>
                      <a:pt x="1537" y="8290"/>
                    </a:lnTo>
                    <a:lnTo>
                      <a:pt x="1376" y="8600"/>
                    </a:lnTo>
                    <a:lnTo>
                      <a:pt x="1215" y="8922"/>
                    </a:lnTo>
                    <a:lnTo>
                      <a:pt x="1066" y="9244"/>
                    </a:lnTo>
                    <a:lnTo>
                      <a:pt x="918" y="9566"/>
                    </a:lnTo>
                    <a:lnTo>
                      <a:pt x="794" y="9901"/>
                    </a:lnTo>
                    <a:lnTo>
                      <a:pt x="670" y="10223"/>
                    </a:lnTo>
                    <a:lnTo>
                      <a:pt x="558" y="10570"/>
                    </a:lnTo>
                    <a:lnTo>
                      <a:pt x="447" y="10905"/>
                    </a:lnTo>
                    <a:lnTo>
                      <a:pt x="360" y="11252"/>
                    </a:lnTo>
                    <a:lnTo>
                      <a:pt x="273" y="11586"/>
                    </a:lnTo>
                    <a:lnTo>
                      <a:pt x="211" y="11945"/>
                    </a:lnTo>
                    <a:lnTo>
                      <a:pt x="149" y="12292"/>
                    </a:lnTo>
                    <a:lnTo>
                      <a:pt x="100" y="12639"/>
                    </a:lnTo>
                    <a:lnTo>
                      <a:pt x="63" y="12999"/>
                    </a:lnTo>
                    <a:lnTo>
                      <a:pt x="26" y="13358"/>
                    </a:lnTo>
                    <a:lnTo>
                      <a:pt x="13" y="13717"/>
                    </a:lnTo>
                    <a:lnTo>
                      <a:pt x="1" y="14089"/>
                    </a:lnTo>
                    <a:lnTo>
                      <a:pt x="13" y="14448"/>
                    </a:lnTo>
                    <a:lnTo>
                      <a:pt x="26" y="14808"/>
                    </a:lnTo>
                    <a:lnTo>
                      <a:pt x="63" y="15167"/>
                    </a:lnTo>
                    <a:lnTo>
                      <a:pt x="100" y="15526"/>
                    </a:lnTo>
                    <a:lnTo>
                      <a:pt x="149" y="15873"/>
                    </a:lnTo>
                    <a:lnTo>
                      <a:pt x="211" y="16233"/>
                    </a:lnTo>
                    <a:lnTo>
                      <a:pt x="273" y="16580"/>
                    </a:lnTo>
                    <a:lnTo>
                      <a:pt x="360" y="16926"/>
                    </a:lnTo>
                    <a:lnTo>
                      <a:pt x="447" y="17261"/>
                    </a:lnTo>
                    <a:lnTo>
                      <a:pt x="558" y="17608"/>
                    </a:lnTo>
                    <a:lnTo>
                      <a:pt x="670" y="17943"/>
                    </a:lnTo>
                    <a:lnTo>
                      <a:pt x="794" y="18277"/>
                    </a:lnTo>
                    <a:lnTo>
                      <a:pt x="918" y="18599"/>
                    </a:lnTo>
                    <a:lnTo>
                      <a:pt x="1066" y="18921"/>
                    </a:lnTo>
                    <a:lnTo>
                      <a:pt x="1215" y="19244"/>
                    </a:lnTo>
                    <a:lnTo>
                      <a:pt x="1376" y="19566"/>
                    </a:lnTo>
                    <a:lnTo>
                      <a:pt x="1537" y="19875"/>
                    </a:lnTo>
                    <a:lnTo>
                      <a:pt x="1723" y="20185"/>
                    </a:lnTo>
                    <a:lnTo>
                      <a:pt x="1909" y="20495"/>
                    </a:lnTo>
                    <a:lnTo>
                      <a:pt x="2107" y="20792"/>
                    </a:lnTo>
                    <a:lnTo>
                      <a:pt x="2305" y="21090"/>
                    </a:lnTo>
                    <a:lnTo>
                      <a:pt x="2528" y="21387"/>
                    </a:lnTo>
                    <a:lnTo>
                      <a:pt x="2751" y="21672"/>
                    </a:lnTo>
                    <a:lnTo>
                      <a:pt x="2974" y="21957"/>
                    </a:lnTo>
                    <a:lnTo>
                      <a:pt x="3210" y="22242"/>
                    </a:lnTo>
                    <a:lnTo>
                      <a:pt x="3458" y="22515"/>
                    </a:lnTo>
                    <a:lnTo>
                      <a:pt x="3718" y="22775"/>
                    </a:lnTo>
                    <a:lnTo>
                      <a:pt x="3978" y="23047"/>
                    </a:lnTo>
                    <a:lnTo>
                      <a:pt x="4251" y="23295"/>
                    </a:lnTo>
                    <a:lnTo>
                      <a:pt x="4523" y="23555"/>
                    </a:lnTo>
                    <a:lnTo>
                      <a:pt x="4808" y="23803"/>
                    </a:lnTo>
                    <a:lnTo>
                      <a:pt x="5106" y="24039"/>
                    </a:lnTo>
                    <a:lnTo>
                      <a:pt x="5403" y="24274"/>
                    </a:lnTo>
                    <a:lnTo>
                      <a:pt x="5700" y="24510"/>
                    </a:lnTo>
                    <a:lnTo>
                      <a:pt x="6023" y="24733"/>
                    </a:lnTo>
                    <a:lnTo>
                      <a:pt x="6332" y="24956"/>
                    </a:lnTo>
                    <a:lnTo>
                      <a:pt x="6667" y="25166"/>
                    </a:lnTo>
                    <a:lnTo>
                      <a:pt x="6989" y="25364"/>
                    </a:lnTo>
                    <a:lnTo>
                      <a:pt x="7336" y="25575"/>
                    </a:lnTo>
                    <a:lnTo>
                      <a:pt x="7671" y="25761"/>
                    </a:lnTo>
                    <a:lnTo>
                      <a:pt x="8030" y="25947"/>
                    </a:lnTo>
                    <a:lnTo>
                      <a:pt x="8377" y="26133"/>
                    </a:lnTo>
                    <a:lnTo>
                      <a:pt x="8748" y="26306"/>
                    </a:lnTo>
                    <a:lnTo>
                      <a:pt x="9108" y="26467"/>
                    </a:lnTo>
                    <a:lnTo>
                      <a:pt x="9480" y="26628"/>
                    </a:lnTo>
                    <a:lnTo>
                      <a:pt x="9864" y="26777"/>
                    </a:lnTo>
                    <a:lnTo>
                      <a:pt x="10248" y="26926"/>
                    </a:lnTo>
                    <a:lnTo>
                      <a:pt x="10632" y="27062"/>
                    </a:lnTo>
                    <a:lnTo>
                      <a:pt x="11028" y="27186"/>
                    </a:lnTo>
                    <a:lnTo>
                      <a:pt x="11425" y="27310"/>
                    </a:lnTo>
                    <a:lnTo>
                      <a:pt x="11821" y="27434"/>
                    </a:lnTo>
                    <a:lnTo>
                      <a:pt x="12230" y="27533"/>
                    </a:lnTo>
                    <a:lnTo>
                      <a:pt x="12639" y="27632"/>
                    </a:lnTo>
                    <a:lnTo>
                      <a:pt x="13048" y="27719"/>
                    </a:lnTo>
                    <a:lnTo>
                      <a:pt x="13469" y="27805"/>
                    </a:lnTo>
                    <a:lnTo>
                      <a:pt x="13891" y="27880"/>
                    </a:lnTo>
                    <a:lnTo>
                      <a:pt x="14324" y="27942"/>
                    </a:lnTo>
                    <a:lnTo>
                      <a:pt x="14746" y="28004"/>
                    </a:lnTo>
                    <a:lnTo>
                      <a:pt x="15179" y="28053"/>
                    </a:lnTo>
                    <a:lnTo>
                      <a:pt x="15625" y="28090"/>
                    </a:lnTo>
                    <a:lnTo>
                      <a:pt x="16059" y="28128"/>
                    </a:lnTo>
                    <a:lnTo>
                      <a:pt x="16505" y="28152"/>
                    </a:lnTo>
                    <a:lnTo>
                      <a:pt x="16951" y="28165"/>
                    </a:lnTo>
                    <a:lnTo>
                      <a:pt x="17843" y="28165"/>
                    </a:lnTo>
                    <a:lnTo>
                      <a:pt x="18289" y="28152"/>
                    </a:lnTo>
                    <a:lnTo>
                      <a:pt x="18735" y="28128"/>
                    </a:lnTo>
                    <a:lnTo>
                      <a:pt x="19181" y="28090"/>
                    </a:lnTo>
                    <a:lnTo>
                      <a:pt x="19615" y="28053"/>
                    </a:lnTo>
                    <a:lnTo>
                      <a:pt x="20049" y="28004"/>
                    </a:lnTo>
                    <a:lnTo>
                      <a:pt x="20482" y="27942"/>
                    </a:lnTo>
                    <a:lnTo>
                      <a:pt x="20904" y="27880"/>
                    </a:lnTo>
                    <a:lnTo>
                      <a:pt x="21325" y="27805"/>
                    </a:lnTo>
                    <a:lnTo>
                      <a:pt x="21746" y="27719"/>
                    </a:lnTo>
                    <a:lnTo>
                      <a:pt x="22167" y="27632"/>
                    </a:lnTo>
                    <a:lnTo>
                      <a:pt x="22576" y="27533"/>
                    </a:lnTo>
                    <a:lnTo>
                      <a:pt x="22973" y="27434"/>
                    </a:lnTo>
                    <a:lnTo>
                      <a:pt x="23382" y="27310"/>
                    </a:lnTo>
                    <a:lnTo>
                      <a:pt x="23778" y="27186"/>
                    </a:lnTo>
                    <a:lnTo>
                      <a:pt x="24175" y="27062"/>
                    </a:lnTo>
                    <a:lnTo>
                      <a:pt x="24559" y="26926"/>
                    </a:lnTo>
                    <a:lnTo>
                      <a:pt x="24943" y="26777"/>
                    </a:lnTo>
                    <a:lnTo>
                      <a:pt x="25315" y="26628"/>
                    </a:lnTo>
                    <a:lnTo>
                      <a:pt x="25686" y="26467"/>
                    </a:lnTo>
                    <a:lnTo>
                      <a:pt x="26058" y="26306"/>
                    </a:lnTo>
                    <a:lnTo>
                      <a:pt x="26417" y="26133"/>
                    </a:lnTo>
                    <a:lnTo>
                      <a:pt x="26777" y="25947"/>
                    </a:lnTo>
                    <a:lnTo>
                      <a:pt x="27124" y="25761"/>
                    </a:lnTo>
                    <a:lnTo>
                      <a:pt x="27471" y="25575"/>
                    </a:lnTo>
                    <a:lnTo>
                      <a:pt x="27805" y="25364"/>
                    </a:lnTo>
                    <a:lnTo>
                      <a:pt x="28140" y="25166"/>
                    </a:lnTo>
                    <a:lnTo>
                      <a:pt x="28462" y="24956"/>
                    </a:lnTo>
                    <a:lnTo>
                      <a:pt x="28784" y="24733"/>
                    </a:lnTo>
                    <a:lnTo>
                      <a:pt x="29094" y="24510"/>
                    </a:lnTo>
                    <a:lnTo>
                      <a:pt x="29404" y="24274"/>
                    </a:lnTo>
                    <a:lnTo>
                      <a:pt x="29701" y="24039"/>
                    </a:lnTo>
                    <a:lnTo>
                      <a:pt x="29986" y="23803"/>
                    </a:lnTo>
                    <a:lnTo>
                      <a:pt x="30271" y="23555"/>
                    </a:lnTo>
                    <a:lnTo>
                      <a:pt x="30556" y="23295"/>
                    </a:lnTo>
                    <a:lnTo>
                      <a:pt x="30816" y="23047"/>
                    </a:lnTo>
                    <a:lnTo>
                      <a:pt x="31089" y="22775"/>
                    </a:lnTo>
                    <a:lnTo>
                      <a:pt x="31337" y="22515"/>
                    </a:lnTo>
                    <a:lnTo>
                      <a:pt x="31584" y="22242"/>
                    </a:lnTo>
                    <a:lnTo>
                      <a:pt x="31820" y="21957"/>
                    </a:lnTo>
                    <a:lnTo>
                      <a:pt x="32055" y="21672"/>
                    </a:lnTo>
                    <a:lnTo>
                      <a:pt x="32278" y="21387"/>
                    </a:lnTo>
                    <a:lnTo>
                      <a:pt x="32489" y="21090"/>
                    </a:lnTo>
                    <a:lnTo>
                      <a:pt x="32699" y="20792"/>
                    </a:lnTo>
                    <a:lnTo>
                      <a:pt x="32885" y="20495"/>
                    </a:lnTo>
                    <a:lnTo>
                      <a:pt x="33084" y="20185"/>
                    </a:lnTo>
                    <a:lnTo>
                      <a:pt x="33257" y="19875"/>
                    </a:lnTo>
                    <a:lnTo>
                      <a:pt x="33431" y="19566"/>
                    </a:lnTo>
                    <a:lnTo>
                      <a:pt x="33592" y="19244"/>
                    </a:lnTo>
                    <a:lnTo>
                      <a:pt x="33740" y="18921"/>
                    </a:lnTo>
                    <a:lnTo>
                      <a:pt x="33877" y="18599"/>
                    </a:lnTo>
                    <a:lnTo>
                      <a:pt x="34013" y="18277"/>
                    </a:lnTo>
                    <a:lnTo>
                      <a:pt x="34137" y="17943"/>
                    </a:lnTo>
                    <a:lnTo>
                      <a:pt x="34248" y="17608"/>
                    </a:lnTo>
                    <a:lnTo>
                      <a:pt x="34347" y="17261"/>
                    </a:lnTo>
                    <a:lnTo>
                      <a:pt x="34434" y="16926"/>
                    </a:lnTo>
                    <a:lnTo>
                      <a:pt x="34521" y="16580"/>
                    </a:lnTo>
                    <a:lnTo>
                      <a:pt x="34595" y="16233"/>
                    </a:lnTo>
                    <a:lnTo>
                      <a:pt x="34657" y="15873"/>
                    </a:lnTo>
                    <a:lnTo>
                      <a:pt x="34707" y="15526"/>
                    </a:lnTo>
                    <a:lnTo>
                      <a:pt x="34744" y="15167"/>
                    </a:lnTo>
                    <a:lnTo>
                      <a:pt x="34769" y="14808"/>
                    </a:lnTo>
                    <a:lnTo>
                      <a:pt x="34793" y="14448"/>
                    </a:lnTo>
                    <a:lnTo>
                      <a:pt x="34793" y="14089"/>
                    </a:lnTo>
                    <a:lnTo>
                      <a:pt x="34793" y="13717"/>
                    </a:lnTo>
                    <a:lnTo>
                      <a:pt x="34769" y="13358"/>
                    </a:lnTo>
                    <a:lnTo>
                      <a:pt x="34744" y="12999"/>
                    </a:lnTo>
                    <a:lnTo>
                      <a:pt x="34707" y="12639"/>
                    </a:lnTo>
                    <a:lnTo>
                      <a:pt x="34657" y="12292"/>
                    </a:lnTo>
                    <a:lnTo>
                      <a:pt x="34595" y="11945"/>
                    </a:lnTo>
                    <a:lnTo>
                      <a:pt x="34521" y="11586"/>
                    </a:lnTo>
                    <a:lnTo>
                      <a:pt x="34434" y="11252"/>
                    </a:lnTo>
                    <a:lnTo>
                      <a:pt x="34347" y="10905"/>
                    </a:lnTo>
                    <a:lnTo>
                      <a:pt x="34248" y="10570"/>
                    </a:lnTo>
                    <a:lnTo>
                      <a:pt x="34137" y="10223"/>
                    </a:lnTo>
                    <a:lnTo>
                      <a:pt x="34013" y="9901"/>
                    </a:lnTo>
                    <a:lnTo>
                      <a:pt x="33877" y="9566"/>
                    </a:lnTo>
                    <a:lnTo>
                      <a:pt x="33740" y="9244"/>
                    </a:lnTo>
                    <a:lnTo>
                      <a:pt x="33592" y="8922"/>
                    </a:lnTo>
                    <a:lnTo>
                      <a:pt x="33431" y="8600"/>
                    </a:lnTo>
                    <a:lnTo>
                      <a:pt x="33257" y="8290"/>
                    </a:lnTo>
                    <a:lnTo>
                      <a:pt x="33084" y="7980"/>
                    </a:lnTo>
                    <a:lnTo>
                      <a:pt x="32885" y="7671"/>
                    </a:lnTo>
                    <a:lnTo>
                      <a:pt x="32699" y="7373"/>
                    </a:lnTo>
                    <a:lnTo>
                      <a:pt x="32489" y="7076"/>
                    </a:lnTo>
                    <a:lnTo>
                      <a:pt x="32278" y="6779"/>
                    </a:lnTo>
                    <a:lnTo>
                      <a:pt x="32055" y="6494"/>
                    </a:lnTo>
                    <a:lnTo>
                      <a:pt x="31820" y="6209"/>
                    </a:lnTo>
                    <a:lnTo>
                      <a:pt x="31584" y="5936"/>
                    </a:lnTo>
                    <a:lnTo>
                      <a:pt x="31337" y="5663"/>
                    </a:lnTo>
                    <a:lnTo>
                      <a:pt x="31089" y="5391"/>
                    </a:lnTo>
                    <a:lnTo>
                      <a:pt x="30816" y="5131"/>
                    </a:lnTo>
                    <a:lnTo>
                      <a:pt x="30556" y="4870"/>
                    </a:lnTo>
                    <a:lnTo>
                      <a:pt x="30271" y="4610"/>
                    </a:lnTo>
                    <a:lnTo>
                      <a:pt x="29986" y="4362"/>
                    </a:lnTo>
                    <a:lnTo>
                      <a:pt x="29701" y="4127"/>
                    </a:lnTo>
                    <a:lnTo>
                      <a:pt x="29404" y="3892"/>
                    </a:lnTo>
                    <a:lnTo>
                      <a:pt x="29094" y="3656"/>
                    </a:lnTo>
                    <a:lnTo>
                      <a:pt x="28784" y="3433"/>
                    </a:lnTo>
                    <a:lnTo>
                      <a:pt x="28462" y="3222"/>
                    </a:lnTo>
                    <a:lnTo>
                      <a:pt x="28140" y="2999"/>
                    </a:lnTo>
                    <a:lnTo>
                      <a:pt x="27805" y="2801"/>
                    </a:lnTo>
                    <a:lnTo>
                      <a:pt x="27471" y="2603"/>
                    </a:lnTo>
                    <a:lnTo>
                      <a:pt x="27124" y="2405"/>
                    </a:lnTo>
                    <a:lnTo>
                      <a:pt x="26777" y="2219"/>
                    </a:lnTo>
                    <a:lnTo>
                      <a:pt x="26417" y="2045"/>
                    </a:lnTo>
                    <a:lnTo>
                      <a:pt x="26058" y="1872"/>
                    </a:lnTo>
                    <a:lnTo>
                      <a:pt x="25686" y="1698"/>
                    </a:lnTo>
                    <a:lnTo>
                      <a:pt x="25315" y="1537"/>
                    </a:lnTo>
                    <a:lnTo>
                      <a:pt x="24943" y="1389"/>
                    </a:lnTo>
                    <a:lnTo>
                      <a:pt x="24559" y="1240"/>
                    </a:lnTo>
                    <a:lnTo>
                      <a:pt x="24175" y="1104"/>
                    </a:lnTo>
                    <a:lnTo>
                      <a:pt x="23778" y="980"/>
                    </a:lnTo>
                    <a:lnTo>
                      <a:pt x="23382" y="856"/>
                    </a:lnTo>
                    <a:lnTo>
                      <a:pt x="22973" y="744"/>
                    </a:lnTo>
                    <a:lnTo>
                      <a:pt x="22576" y="633"/>
                    </a:lnTo>
                    <a:lnTo>
                      <a:pt x="22167" y="534"/>
                    </a:lnTo>
                    <a:lnTo>
                      <a:pt x="21746" y="447"/>
                    </a:lnTo>
                    <a:lnTo>
                      <a:pt x="21325" y="360"/>
                    </a:lnTo>
                    <a:lnTo>
                      <a:pt x="20904" y="286"/>
                    </a:lnTo>
                    <a:lnTo>
                      <a:pt x="20482" y="224"/>
                    </a:lnTo>
                    <a:lnTo>
                      <a:pt x="20049" y="162"/>
                    </a:lnTo>
                    <a:lnTo>
                      <a:pt x="19615" y="112"/>
                    </a:lnTo>
                    <a:lnTo>
                      <a:pt x="19181" y="75"/>
                    </a:lnTo>
                    <a:lnTo>
                      <a:pt x="18735" y="38"/>
                    </a:lnTo>
                    <a:lnTo>
                      <a:pt x="18289" y="13"/>
                    </a:lnTo>
                    <a:lnTo>
                      <a:pt x="17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82"/>
              <p:cNvSpPr/>
              <p:nvPr/>
            </p:nvSpPr>
            <p:spPr>
              <a:xfrm>
                <a:off x="5523811" y="1379262"/>
                <a:ext cx="677265" cy="548232"/>
              </a:xfrm>
              <a:custGeom>
                <a:rect b="b" l="l" r="r" t="t"/>
                <a:pathLst>
                  <a:path extrusionOk="0" fill="none" h="28165" w="34794">
                    <a:moveTo>
                      <a:pt x="34793" y="14089"/>
                    </a:moveTo>
                    <a:lnTo>
                      <a:pt x="34793" y="14089"/>
                    </a:lnTo>
                    <a:lnTo>
                      <a:pt x="34793" y="14448"/>
                    </a:lnTo>
                    <a:lnTo>
                      <a:pt x="34769" y="14808"/>
                    </a:lnTo>
                    <a:lnTo>
                      <a:pt x="34744" y="15167"/>
                    </a:lnTo>
                    <a:lnTo>
                      <a:pt x="34707" y="15526"/>
                    </a:lnTo>
                    <a:lnTo>
                      <a:pt x="34657" y="15873"/>
                    </a:lnTo>
                    <a:lnTo>
                      <a:pt x="34595" y="16233"/>
                    </a:lnTo>
                    <a:lnTo>
                      <a:pt x="34521" y="16580"/>
                    </a:lnTo>
                    <a:lnTo>
                      <a:pt x="34434" y="16926"/>
                    </a:lnTo>
                    <a:lnTo>
                      <a:pt x="34347" y="17261"/>
                    </a:lnTo>
                    <a:lnTo>
                      <a:pt x="34248" y="17608"/>
                    </a:lnTo>
                    <a:lnTo>
                      <a:pt x="34137" y="17943"/>
                    </a:lnTo>
                    <a:lnTo>
                      <a:pt x="34013" y="18277"/>
                    </a:lnTo>
                    <a:lnTo>
                      <a:pt x="33877" y="18599"/>
                    </a:lnTo>
                    <a:lnTo>
                      <a:pt x="33740" y="18921"/>
                    </a:lnTo>
                    <a:lnTo>
                      <a:pt x="33592" y="19244"/>
                    </a:lnTo>
                    <a:lnTo>
                      <a:pt x="33431" y="19566"/>
                    </a:lnTo>
                    <a:lnTo>
                      <a:pt x="33257" y="19875"/>
                    </a:lnTo>
                    <a:lnTo>
                      <a:pt x="33084" y="20185"/>
                    </a:lnTo>
                    <a:lnTo>
                      <a:pt x="32885" y="20495"/>
                    </a:lnTo>
                    <a:lnTo>
                      <a:pt x="32699" y="20792"/>
                    </a:lnTo>
                    <a:lnTo>
                      <a:pt x="32489" y="21090"/>
                    </a:lnTo>
                    <a:lnTo>
                      <a:pt x="32278" y="21387"/>
                    </a:lnTo>
                    <a:lnTo>
                      <a:pt x="32055" y="21672"/>
                    </a:lnTo>
                    <a:lnTo>
                      <a:pt x="31820" y="21957"/>
                    </a:lnTo>
                    <a:lnTo>
                      <a:pt x="31584" y="22242"/>
                    </a:lnTo>
                    <a:lnTo>
                      <a:pt x="31337" y="22515"/>
                    </a:lnTo>
                    <a:lnTo>
                      <a:pt x="31089" y="22775"/>
                    </a:lnTo>
                    <a:lnTo>
                      <a:pt x="30816" y="23047"/>
                    </a:lnTo>
                    <a:lnTo>
                      <a:pt x="30556" y="23295"/>
                    </a:lnTo>
                    <a:lnTo>
                      <a:pt x="30271" y="23555"/>
                    </a:lnTo>
                    <a:lnTo>
                      <a:pt x="29986" y="23803"/>
                    </a:lnTo>
                    <a:lnTo>
                      <a:pt x="29701" y="24039"/>
                    </a:lnTo>
                    <a:lnTo>
                      <a:pt x="29404" y="24274"/>
                    </a:lnTo>
                    <a:lnTo>
                      <a:pt x="29094" y="24510"/>
                    </a:lnTo>
                    <a:lnTo>
                      <a:pt x="28784" y="24733"/>
                    </a:lnTo>
                    <a:lnTo>
                      <a:pt x="28462" y="24956"/>
                    </a:lnTo>
                    <a:lnTo>
                      <a:pt x="28140" y="25166"/>
                    </a:lnTo>
                    <a:lnTo>
                      <a:pt x="27805" y="25364"/>
                    </a:lnTo>
                    <a:lnTo>
                      <a:pt x="27471" y="25575"/>
                    </a:lnTo>
                    <a:lnTo>
                      <a:pt x="27124" y="25761"/>
                    </a:lnTo>
                    <a:lnTo>
                      <a:pt x="26777" y="25947"/>
                    </a:lnTo>
                    <a:lnTo>
                      <a:pt x="26417" y="26133"/>
                    </a:lnTo>
                    <a:lnTo>
                      <a:pt x="26058" y="26306"/>
                    </a:lnTo>
                    <a:lnTo>
                      <a:pt x="25686" y="26467"/>
                    </a:lnTo>
                    <a:lnTo>
                      <a:pt x="25315" y="26628"/>
                    </a:lnTo>
                    <a:lnTo>
                      <a:pt x="24943" y="26777"/>
                    </a:lnTo>
                    <a:lnTo>
                      <a:pt x="24559" y="26926"/>
                    </a:lnTo>
                    <a:lnTo>
                      <a:pt x="24175" y="27062"/>
                    </a:lnTo>
                    <a:lnTo>
                      <a:pt x="23778" y="27186"/>
                    </a:lnTo>
                    <a:lnTo>
                      <a:pt x="23382" y="27310"/>
                    </a:lnTo>
                    <a:lnTo>
                      <a:pt x="22973" y="27434"/>
                    </a:lnTo>
                    <a:lnTo>
                      <a:pt x="22576" y="27533"/>
                    </a:lnTo>
                    <a:lnTo>
                      <a:pt x="22167" y="27632"/>
                    </a:lnTo>
                    <a:lnTo>
                      <a:pt x="21746" y="27719"/>
                    </a:lnTo>
                    <a:lnTo>
                      <a:pt x="21325" y="27805"/>
                    </a:lnTo>
                    <a:lnTo>
                      <a:pt x="20904" y="27880"/>
                    </a:lnTo>
                    <a:lnTo>
                      <a:pt x="20482" y="27942"/>
                    </a:lnTo>
                    <a:lnTo>
                      <a:pt x="20049" y="28004"/>
                    </a:lnTo>
                    <a:lnTo>
                      <a:pt x="19615" y="28053"/>
                    </a:lnTo>
                    <a:lnTo>
                      <a:pt x="19181" y="28090"/>
                    </a:lnTo>
                    <a:lnTo>
                      <a:pt x="18735" y="28128"/>
                    </a:lnTo>
                    <a:lnTo>
                      <a:pt x="18289" y="28152"/>
                    </a:lnTo>
                    <a:lnTo>
                      <a:pt x="17843" y="28165"/>
                    </a:lnTo>
                    <a:lnTo>
                      <a:pt x="17397" y="28165"/>
                    </a:lnTo>
                    <a:lnTo>
                      <a:pt x="17397" y="28165"/>
                    </a:lnTo>
                    <a:lnTo>
                      <a:pt x="16951" y="28165"/>
                    </a:lnTo>
                    <a:lnTo>
                      <a:pt x="16505" y="28152"/>
                    </a:lnTo>
                    <a:lnTo>
                      <a:pt x="16059" y="28128"/>
                    </a:lnTo>
                    <a:lnTo>
                      <a:pt x="15625" y="28090"/>
                    </a:lnTo>
                    <a:lnTo>
                      <a:pt x="15179" y="28053"/>
                    </a:lnTo>
                    <a:lnTo>
                      <a:pt x="14746" y="28004"/>
                    </a:lnTo>
                    <a:lnTo>
                      <a:pt x="14324" y="27942"/>
                    </a:lnTo>
                    <a:lnTo>
                      <a:pt x="13891" y="27880"/>
                    </a:lnTo>
                    <a:lnTo>
                      <a:pt x="13469" y="27805"/>
                    </a:lnTo>
                    <a:lnTo>
                      <a:pt x="13048" y="27719"/>
                    </a:lnTo>
                    <a:lnTo>
                      <a:pt x="12639" y="27632"/>
                    </a:lnTo>
                    <a:lnTo>
                      <a:pt x="12230" y="27533"/>
                    </a:lnTo>
                    <a:lnTo>
                      <a:pt x="11821" y="27434"/>
                    </a:lnTo>
                    <a:lnTo>
                      <a:pt x="11425" y="27310"/>
                    </a:lnTo>
                    <a:lnTo>
                      <a:pt x="11028" y="27186"/>
                    </a:lnTo>
                    <a:lnTo>
                      <a:pt x="10632" y="27062"/>
                    </a:lnTo>
                    <a:lnTo>
                      <a:pt x="10248" y="26926"/>
                    </a:lnTo>
                    <a:lnTo>
                      <a:pt x="9864" y="26777"/>
                    </a:lnTo>
                    <a:lnTo>
                      <a:pt x="9480" y="26628"/>
                    </a:lnTo>
                    <a:lnTo>
                      <a:pt x="9108" y="26467"/>
                    </a:lnTo>
                    <a:lnTo>
                      <a:pt x="8748" y="26306"/>
                    </a:lnTo>
                    <a:lnTo>
                      <a:pt x="8377" y="26133"/>
                    </a:lnTo>
                    <a:lnTo>
                      <a:pt x="8030" y="25947"/>
                    </a:lnTo>
                    <a:lnTo>
                      <a:pt x="7671" y="25761"/>
                    </a:lnTo>
                    <a:lnTo>
                      <a:pt x="7336" y="25575"/>
                    </a:lnTo>
                    <a:lnTo>
                      <a:pt x="6989" y="25364"/>
                    </a:lnTo>
                    <a:lnTo>
                      <a:pt x="6667" y="25166"/>
                    </a:lnTo>
                    <a:lnTo>
                      <a:pt x="6332" y="24956"/>
                    </a:lnTo>
                    <a:lnTo>
                      <a:pt x="6023" y="24733"/>
                    </a:lnTo>
                    <a:lnTo>
                      <a:pt x="5700" y="24510"/>
                    </a:lnTo>
                    <a:lnTo>
                      <a:pt x="5403" y="24274"/>
                    </a:lnTo>
                    <a:lnTo>
                      <a:pt x="5106" y="24039"/>
                    </a:lnTo>
                    <a:lnTo>
                      <a:pt x="4808" y="23803"/>
                    </a:lnTo>
                    <a:lnTo>
                      <a:pt x="4523" y="23555"/>
                    </a:lnTo>
                    <a:lnTo>
                      <a:pt x="4251" y="23295"/>
                    </a:lnTo>
                    <a:lnTo>
                      <a:pt x="3978" y="23047"/>
                    </a:lnTo>
                    <a:lnTo>
                      <a:pt x="3718" y="22775"/>
                    </a:lnTo>
                    <a:lnTo>
                      <a:pt x="3458" y="22515"/>
                    </a:lnTo>
                    <a:lnTo>
                      <a:pt x="3210" y="22242"/>
                    </a:lnTo>
                    <a:lnTo>
                      <a:pt x="2974" y="21957"/>
                    </a:lnTo>
                    <a:lnTo>
                      <a:pt x="2751" y="21672"/>
                    </a:lnTo>
                    <a:lnTo>
                      <a:pt x="2528" y="21387"/>
                    </a:lnTo>
                    <a:lnTo>
                      <a:pt x="2305" y="21090"/>
                    </a:lnTo>
                    <a:lnTo>
                      <a:pt x="2107" y="20792"/>
                    </a:lnTo>
                    <a:lnTo>
                      <a:pt x="1909" y="20495"/>
                    </a:lnTo>
                    <a:lnTo>
                      <a:pt x="1723" y="20185"/>
                    </a:lnTo>
                    <a:lnTo>
                      <a:pt x="1537" y="19875"/>
                    </a:lnTo>
                    <a:lnTo>
                      <a:pt x="1376" y="19566"/>
                    </a:lnTo>
                    <a:lnTo>
                      <a:pt x="1215" y="19244"/>
                    </a:lnTo>
                    <a:lnTo>
                      <a:pt x="1066" y="18921"/>
                    </a:lnTo>
                    <a:lnTo>
                      <a:pt x="918" y="18599"/>
                    </a:lnTo>
                    <a:lnTo>
                      <a:pt x="794" y="18277"/>
                    </a:lnTo>
                    <a:lnTo>
                      <a:pt x="670" y="17943"/>
                    </a:lnTo>
                    <a:lnTo>
                      <a:pt x="558" y="17608"/>
                    </a:lnTo>
                    <a:lnTo>
                      <a:pt x="447" y="17261"/>
                    </a:lnTo>
                    <a:lnTo>
                      <a:pt x="360" y="16926"/>
                    </a:lnTo>
                    <a:lnTo>
                      <a:pt x="273" y="16580"/>
                    </a:lnTo>
                    <a:lnTo>
                      <a:pt x="211" y="16233"/>
                    </a:lnTo>
                    <a:lnTo>
                      <a:pt x="149" y="15873"/>
                    </a:lnTo>
                    <a:lnTo>
                      <a:pt x="100" y="15526"/>
                    </a:lnTo>
                    <a:lnTo>
                      <a:pt x="63" y="15167"/>
                    </a:lnTo>
                    <a:lnTo>
                      <a:pt x="26" y="14808"/>
                    </a:lnTo>
                    <a:lnTo>
                      <a:pt x="13" y="14448"/>
                    </a:lnTo>
                    <a:lnTo>
                      <a:pt x="1" y="14089"/>
                    </a:lnTo>
                    <a:lnTo>
                      <a:pt x="1" y="14089"/>
                    </a:lnTo>
                    <a:lnTo>
                      <a:pt x="13" y="13717"/>
                    </a:lnTo>
                    <a:lnTo>
                      <a:pt x="26" y="13358"/>
                    </a:lnTo>
                    <a:lnTo>
                      <a:pt x="63" y="12999"/>
                    </a:lnTo>
                    <a:lnTo>
                      <a:pt x="100" y="12639"/>
                    </a:lnTo>
                    <a:lnTo>
                      <a:pt x="149" y="12292"/>
                    </a:lnTo>
                    <a:lnTo>
                      <a:pt x="211" y="11945"/>
                    </a:lnTo>
                    <a:lnTo>
                      <a:pt x="273" y="11586"/>
                    </a:lnTo>
                    <a:lnTo>
                      <a:pt x="360" y="11252"/>
                    </a:lnTo>
                    <a:lnTo>
                      <a:pt x="447" y="10905"/>
                    </a:lnTo>
                    <a:lnTo>
                      <a:pt x="558" y="10570"/>
                    </a:lnTo>
                    <a:lnTo>
                      <a:pt x="670" y="10223"/>
                    </a:lnTo>
                    <a:lnTo>
                      <a:pt x="794" y="9901"/>
                    </a:lnTo>
                    <a:lnTo>
                      <a:pt x="918" y="9566"/>
                    </a:lnTo>
                    <a:lnTo>
                      <a:pt x="1066" y="9244"/>
                    </a:lnTo>
                    <a:lnTo>
                      <a:pt x="1215" y="8922"/>
                    </a:lnTo>
                    <a:lnTo>
                      <a:pt x="1376" y="8600"/>
                    </a:lnTo>
                    <a:lnTo>
                      <a:pt x="1537" y="8290"/>
                    </a:lnTo>
                    <a:lnTo>
                      <a:pt x="1723" y="7980"/>
                    </a:lnTo>
                    <a:lnTo>
                      <a:pt x="1909" y="7671"/>
                    </a:lnTo>
                    <a:lnTo>
                      <a:pt x="2107" y="7373"/>
                    </a:lnTo>
                    <a:lnTo>
                      <a:pt x="2305" y="7076"/>
                    </a:lnTo>
                    <a:lnTo>
                      <a:pt x="2528" y="6779"/>
                    </a:lnTo>
                    <a:lnTo>
                      <a:pt x="2751" y="6494"/>
                    </a:lnTo>
                    <a:lnTo>
                      <a:pt x="2974" y="6209"/>
                    </a:lnTo>
                    <a:lnTo>
                      <a:pt x="3210" y="5936"/>
                    </a:lnTo>
                    <a:lnTo>
                      <a:pt x="3458" y="5663"/>
                    </a:lnTo>
                    <a:lnTo>
                      <a:pt x="3718" y="5391"/>
                    </a:lnTo>
                    <a:lnTo>
                      <a:pt x="3978" y="5131"/>
                    </a:lnTo>
                    <a:lnTo>
                      <a:pt x="4251" y="4870"/>
                    </a:lnTo>
                    <a:lnTo>
                      <a:pt x="4523" y="4610"/>
                    </a:lnTo>
                    <a:lnTo>
                      <a:pt x="4808" y="4362"/>
                    </a:lnTo>
                    <a:lnTo>
                      <a:pt x="5106" y="4127"/>
                    </a:lnTo>
                    <a:lnTo>
                      <a:pt x="5403" y="3892"/>
                    </a:lnTo>
                    <a:lnTo>
                      <a:pt x="5700" y="3656"/>
                    </a:lnTo>
                    <a:lnTo>
                      <a:pt x="6023" y="3433"/>
                    </a:lnTo>
                    <a:lnTo>
                      <a:pt x="6332" y="3222"/>
                    </a:lnTo>
                    <a:lnTo>
                      <a:pt x="6667" y="2999"/>
                    </a:lnTo>
                    <a:lnTo>
                      <a:pt x="6989" y="2801"/>
                    </a:lnTo>
                    <a:lnTo>
                      <a:pt x="7336" y="2603"/>
                    </a:lnTo>
                    <a:lnTo>
                      <a:pt x="7671" y="2405"/>
                    </a:lnTo>
                    <a:lnTo>
                      <a:pt x="8030" y="2219"/>
                    </a:lnTo>
                    <a:lnTo>
                      <a:pt x="8377" y="2045"/>
                    </a:lnTo>
                    <a:lnTo>
                      <a:pt x="8748" y="1872"/>
                    </a:lnTo>
                    <a:lnTo>
                      <a:pt x="9108" y="1698"/>
                    </a:lnTo>
                    <a:lnTo>
                      <a:pt x="9480" y="1537"/>
                    </a:lnTo>
                    <a:lnTo>
                      <a:pt x="9864" y="1389"/>
                    </a:lnTo>
                    <a:lnTo>
                      <a:pt x="10248" y="1240"/>
                    </a:lnTo>
                    <a:lnTo>
                      <a:pt x="10632" y="1104"/>
                    </a:lnTo>
                    <a:lnTo>
                      <a:pt x="11028" y="980"/>
                    </a:lnTo>
                    <a:lnTo>
                      <a:pt x="11425" y="856"/>
                    </a:lnTo>
                    <a:lnTo>
                      <a:pt x="11821" y="744"/>
                    </a:lnTo>
                    <a:lnTo>
                      <a:pt x="12230" y="633"/>
                    </a:lnTo>
                    <a:lnTo>
                      <a:pt x="12639" y="534"/>
                    </a:lnTo>
                    <a:lnTo>
                      <a:pt x="13048" y="447"/>
                    </a:lnTo>
                    <a:lnTo>
                      <a:pt x="13469" y="360"/>
                    </a:lnTo>
                    <a:lnTo>
                      <a:pt x="13891" y="286"/>
                    </a:lnTo>
                    <a:lnTo>
                      <a:pt x="14324" y="224"/>
                    </a:lnTo>
                    <a:lnTo>
                      <a:pt x="14746" y="162"/>
                    </a:lnTo>
                    <a:lnTo>
                      <a:pt x="15179" y="112"/>
                    </a:lnTo>
                    <a:lnTo>
                      <a:pt x="15625" y="75"/>
                    </a:lnTo>
                    <a:lnTo>
                      <a:pt x="16059" y="38"/>
                    </a:lnTo>
                    <a:lnTo>
                      <a:pt x="16505" y="13"/>
                    </a:lnTo>
                    <a:lnTo>
                      <a:pt x="16951" y="1"/>
                    </a:lnTo>
                    <a:lnTo>
                      <a:pt x="17397" y="1"/>
                    </a:lnTo>
                    <a:lnTo>
                      <a:pt x="17397" y="1"/>
                    </a:lnTo>
                    <a:lnTo>
                      <a:pt x="17843" y="1"/>
                    </a:lnTo>
                    <a:lnTo>
                      <a:pt x="18289" y="13"/>
                    </a:lnTo>
                    <a:lnTo>
                      <a:pt x="18735" y="38"/>
                    </a:lnTo>
                    <a:lnTo>
                      <a:pt x="19181" y="75"/>
                    </a:lnTo>
                    <a:lnTo>
                      <a:pt x="19615" y="112"/>
                    </a:lnTo>
                    <a:lnTo>
                      <a:pt x="20049" y="162"/>
                    </a:lnTo>
                    <a:lnTo>
                      <a:pt x="20482" y="224"/>
                    </a:lnTo>
                    <a:lnTo>
                      <a:pt x="20904" y="286"/>
                    </a:lnTo>
                    <a:lnTo>
                      <a:pt x="21325" y="360"/>
                    </a:lnTo>
                    <a:lnTo>
                      <a:pt x="21746" y="447"/>
                    </a:lnTo>
                    <a:lnTo>
                      <a:pt x="22167" y="534"/>
                    </a:lnTo>
                    <a:lnTo>
                      <a:pt x="22576" y="633"/>
                    </a:lnTo>
                    <a:lnTo>
                      <a:pt x="22973" y="744"/>
                    </a:lnTo>
                    <a:lnTo>
                      <a:pt x="23382" y="856"/>
                    </a:lnTo>
                    <a:lnTo>
                      <a:pt x="23778" y="980"/>
                    </a:lnTo>
                    <a:lnTo>
                      <a:pt x="24175" y="1104"/>
                    </a:lnTo>
                    <a:lnTo>
                      <a:pt x="24559" y="1240"/>
                    </a:lnTo>
                    <a:lnTo>
                      <a:pt x="24943" y="1389"/>
                    </a:lnTo>
                    <a:lnTo>
                      <a:pt x="25315" y="1537"/>
                    </a:lnTo>
                    <a:lnTo>
                      <a:pt x="25686" y="1698"/>
                    </a:lnTo>
                    <a:lnTo>
                      <a:pt x="26058" y="1872"/>
                    </a:lnTo>
                    <a:lnTo>
                      <a:pt x="26417" y="2045"/>
                    </a:lnTo>
                    <a:lnTo>
                      <a:pt x="26777" y="2219"/>
                    </a:lnTo>
                    <a:lnTo>
                      <a:pt x="27124" y="2405"/>
                    </a:lnTo>
                    <a:lnTo>
                      <a:pt x="27471" y="2603"/>
                    </a:lnTo>
                    <a:lnTo>
                      <a:pt x="27805" y="2801"/>
                    </a:lnTo>
                    <a:lnTo>
                      <a:pt x="28140" y="2999"/>
                    </a:lnTo>
                    <a:lnTo>
                      <a:pt x="28462" y="3222"/>
                    </a:lnTo>
                    <a:lnTo>
                      <a:pt x="28784" y="3433"/>
                    </a:lnTo>
                    <a:lnTo>
                      <a:pt x="29094" y="3656"/>
                    </a:lnTo>
                    <a:lnTo>
                      <a:pt x="29404" y="3892"/>
                    </a:lnTo>
                    <a:lnTo>
                      <a:pt x="29701" y="4127"/>
                    </a:lnTo>
                    <a:lnTo>
                      <a:pt x="29986" y="4362"/>
                    </a:lnTo>
                    <a:lnTo>
                      <a:pt x="30271" y="4610"/>
                    </a:lnTo>
                    <a:lnTo>
                      <a:pt x="30556" y="4870"/>
                    </a:lnTo>
                    <a:lnTo>
                      <a:pt x="30816" y="5131"/>
                    </a:lnTo>
                    <a:lnTo>
                      <a:pt x="31089" y="5391"/>
                    </a:lnTo>
                    <a:lnTo>
                      <a:pt x="31337" y="5663"/>
                    </a:lnTo>
                    <a:lnTo>
                      <a:pt x="31584" y="5936"/>
                    </a:lnTo>
                    <a:lnTo>
                      <a:pt x="31820" y="6209"/>
                    </a:lnTo>
                    <a:lnTo>
                      <a:pt x="32055" y="6494"/>
                    </a:lnTo>
                    <a:lnTo>
                      <a:pt x="32278" y="6779"/>
                    </a:lnTo>
                    <a:lnTo>
                      <a:pt x="32489" y="7076"/>
                    </a:lnTo>
                    <a:lnTo>
                      <a:pt x="32699" y="7373"/>
                    </a:lnTo>
                    <a:lnTo>
                      <a:pt x="32885" y="7671"/>
                    </a:lnTo>
                    <a:lnTo>
                      <a:pt x="33084" y="7980"/>
                    </a:lnTo>
                    <a:lnTo>
                      <a:pt x="33257" y="8290"/>
                    </a:lnTo>
                    <a:lnTo>
                      <a:pt x="33431" y="8600"/>
                    </a:lnTo>
                    <a:lnTo>
                      <a:pt x="33592" y="8922"/>
                    </a:lnTo>
                    <a:lnTo>
                      <a:pt x="33740" y="9244"/>
                    </a:lnTo>
                    <a:lnTo>
                      <a:pt x="33877" y="9566"/>
                    </a:lnTo>
                    <a:lnTo>
                      <a:pt x="34013" y="9901"/>
                    </a:lnTo>
                    <a:lnTo>
                      <a:pt x="34137" y="10223"/>
                    </a:lnTo>
                    <a:lnTo>
                      <a:pt x="34248" y="10570"/>
                    </a:lnTo>
                    <a:lnTo>
                      <a:pt x="34347" y="10905"/>
                    </a:lnTo>
                    <a:lnTo>
                      <a:pt x="34434" y="11252"/>
                    </a:lnTo>
                    <a:lnTo>
                      <a:pt x="34521" y="11586"/>
                    </a:lnTo>
                    <a:lnTo>
                      <a:pt x="34595" y="11945"/>
                    </a:lnTo>
                    <a:lnTo>
                      <a:pt x="34657" y="12292"/>
                    </a:lnTo>
                    <a:lnTo>
                      <a:pt x="34707" y="12639"/>
                    </a:lnTo>
                    <a:lnTo>
                      <a:pt x="34744" y="12999"/>
                    </a:lnTo>
                    <a:lnTo>
                      <a:pt x="34769" y="13358"/>
                    </a:lnTo>
                    <a:lnTo>
                      <a:pt x="34793" y="13717"/>
                    </a:lnTo>
                    <a:lnTo>
                      <a:pt x="34793" y="1408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82"/>
              <p:cNvSpPr/>
              <p:nvPr/>
            </p:nvSpPr>
            <p:spPr>
              <a:xfrm>
                <a:off x="5460859" y="1794367"/>
                <a:ext cx="195390" cy="284364"/>
              </a:xfrm>
              <a:custGeom>
                <a:rect b="b" l="l" r="r" t="t"/>
                <a:pathLst>
                  <a:path extrusionOk="0" h="14609" w="10038">
                    <a:moveTo>
                      <a:pt x="5007" y="0"/>
                    </a:moveTo>
                    <a:lnTo>
                      <a:pt x="4660" y="25"/>
                    </a:lnTo>
                    <a:lnTo>
                      <a:pt x="4313" y="74"/>
                    </a:lnTo>
                    <a:lnTo>
                      <a:pt x="3978" y="136"/>
                    </a:lnTo>
                    <a:lnTo>
                      <a:pt x="3644" y="223"/>
                    </a:lnTo>
                    <a:lnTo>
                      <a:pt x="3309" y="322"/>
                    </a:lnTo>
                    <a:lnTo>
                      <a:pt x="2987" y="434"/>
                    </a:lnTo>
                    <a:lnTo>
                      <a:pt x="2677" y="570"/>
                    </a:lnTo>
                    <a:lnTo>
                      <a:pt x="2380" y="731"/>
                    </a:lnTo>
                    <a:lnTo>
                      <a:pt x="2082" y="905"/>
                    </a:lnTo>
                    <a:lnTo>
                      <a:pt x="1810" y="1091"/>
                    </a:lnTo>
                    <a:lnTo>
                      <a:pt x="1537" y="1301"/>
                    </a:lnTo>
                    <a:lnTo>
                      <a:pt x="1289" y="1512"/>
                    </a:lnTo>
                    <a:lnTo>
                      <a:pt x="1066" y="1760"/>
                    </a:lnTo>
                    <a:lnTo>
                      <a:pt x="856" y="2007"/>
                    </a:lnTo>
                    <a:lnTo>
                      <a:pt x="658" y="2280"/>
                    </a:lnTo>
                    <a:lnTo>
                      <a:pt x="484" y="2565"/>
                    </a:lnTo>
                    <a:lnTo>
                      <a:pt x="348" y="2862"/>
                    </a:lnTo>
                    <a:lnTo>
                      <a:pt x="224" y="3185"/>
                    </a:lnTo>
                    <a:lnTo>
                      <a:pt x="149" y="3432"/>
                    </a:lnTo>
                    <a:lnTo>
                      <a:pt x="88" y="3680"/>
                    </a:lnTo>
                    <a:lnTo>
                      <a:pt x="38" y="3940"/>
                    </a:lnTo>
                    <a:lnTo>
                      <a:pt x="13" y="4201"/>
                    </a:lnTo>
                    <a:lnTo>
                      <a:pt x="1" y="4461"/>
                    </a:lnTo>
                    <a:lnTo>
                      <a:pt x="1" y="4721"/>
                    </a:lnTo>
                    <a:lnTo>
                      <a:pt x="13" y="4981"/>
                    </a:lnTo>
                    <a:lnTo>
                      <a:pt x="38" y="5241"/>
                    </a:lnTo>
                    <a:lnTo>
                      <a:pt x="88" y="5489"/>
                    </a:lnTo>
                    <a:lnTo>
                      <a:pt x="149" y="5749"/>
                    </a:lnTo>
                    <a:lnTo>
                      <a:pt x="224" y="5997"/>
                    </a:lnTo>
                    <a:lnTo>
                      <a:pt x="311" y="6245"/>
                    </a:lnTo>
                    <a:lnTo>
                      <a:pt x="422" y="6480"/>
                    </a:lnTo>
                    <a:lnTo>
                      <a:pt x="534" y="6716"/>
                    </a:lnTo>
                    <a:lnTo>
                      <a:pt x="670" y="6939"/>
                    </a:lnTo>
                    <a:lnTo>
                      <a:pt x="819" y="7150"/>
                    </a:lnTo>
                    <a:lnTo>
                      <a:pt x="955" y="7335"/>
                    </a:lnTo>
                    <a:lnTo>
                      <a:pt x="1104" y="7509"/>
                    </a:lnTo>
                    <a:lnTo>
                      <a:pt x="1252" y="7682"/>
                    </a:lnTo>
                    <a:lnTo>
                      <a:pt x="1413" y="7843"/>
                    </a:lnTo>
                    <a:lnTo>
                      <a:pt x="1735" y="8166"/>
                    </a:lnTo>
                    <a:lnTo>
                      <a:pt x="2070" y="8488"/>
                    </a:lnTo>
                    <a:lnTo>
                      <a:pt x="2392" y="8810"/>
                    </a:lnTo>
                    <a:lnTo>
                      <a:pt x="2702" y="9132"/>
                    </a:lnTo>
                    <a:lnTo>
                      <a:pt x="2851" y="9306"/>
                    </a:lnTo>
                    <a:lnTo>
                      <a:pt x="2999" y="9479"/>
                    </a:lnTo>
                    <a:lnTo>
                      <a:pt x="3123" y="9665"/>
                    </a:lnTo>
                    <a:lnTo>
                      <a:pt x="3247" y="9863"/>
                    </a:lnTo>
                    <a:lnTo>
                      <a:pt x="3334" y="10012"/>
                    </a:lnTo>
                    <a:lnTo>
                      <a:pt x="3421" y="10173"/>
                    </a:lnTo>
                    <a:lnTo>
                      <a:pt x="3557" y="10495"/>
                    </a:lnTo>
                    <a:lnTo>
                      <a:pt x="3681" y="10830"/>
                    </a:lnTo>
                    <a:lnTo>
                      <a:pt x="3780" y="11164"/>
                    </a:lnTo>
                    <a:lnTo>
                      <a:pt x="3978" y="11846"/>
                    </a:lnTo>
                    <a:lnTo>
                      <a:pt x="4077" y="12180"/>
                    </a:lnTo>
                    <a:lnTo>
                      <a:pt x="4189" y="12527"/>
                    </a:lnTo>
                    <a:lnTo>
                      <a:pt x="4325" y="12849"/>
                    </a:lnTo>
                    <a:lnTo>
                      <a:pt x="4474" y="13184"/>
                    </a:lnTo>
                    <a:lnTo>
                      <a:pt x="4561" y="13332"/>
                    </a:lnTo>
                    <a:lnTo>
                      <a:pt x="4660" y="13494"/>
                    </a:lnTo>
                    <a:lnTo>
                      <a:pt x="4759" y="13642"/>
                    </a:lnTo>
                    <a:lnTo>
                      <a:pt x="4870" y="13779"/>
                    </a:lnTo>
                    <a:lnTo>
                      <a:pt x="4982" y="13915"/>
                    </a:lnTo>
                    <a:lnTo>
                      <a:pt x="5106" y="14039"/>
                    </a:lnTo>
                    <a:lnTo>
                      <a:pt x="5230" y="14150"/>
                    </a:lnTo>
                    <a:lnTo>
                      <a:pt x="5366" y="14262"/>
                    </a:lnTo>
                    <a:lnTo>
                      <a:pt x="5515" y="14348"/>
                    </a:lnTo>
                    <a:lnTo>
                      <a:pt x="5663" y="14435"/>
                    </a:lnTo>
                    <a:lnTo>
                      <a:pt x="5824" y="14497"/>
                    </a:lnTo>
                    <a:lnTo>
                      <a:pt x="5998" y="14559"/>
                    </a:lnTo>
                    <a:lnTo>
                      <a:pt x="6159" y="14584"/>
                    </a:lnTo>
                    <a:lnTo>
                      <a:pt x="6320" y="14609"/>
                    </a:lnTo>
                    <a:lnTo>
                      <a:pt x="6642" y="14609"/>
                    </a:lnTo>
                    <a:lnTo>
                      <a:pt x="6803" y="14584"/>
                    </a:lnTo>
                    <a:lnTo>
                      <a:pt x="6964" y="14547"/>
                    </a:lnTo>
                    <a:lnTo>
                      <a:pt x="7113" y="14510"/>
                    </a:lnTo>
                    <a:lnTo>
                      <a:pt x="7274" y="14448"/>
                    </a:lnTo>
                    <a:lnTo>
                      <a:pt x="7423" y="14386"/>
                    </a:lnTo>
                    <a:lnTo>
                      <a:pt x="7571" y="14299"/>
                    </a:lnTo>
                    <a:lnTo>
                      <a:pt x="7720" y="14212"/>
                    </a:lnTo>
                    <a:lnTo>
                      <a:pt x="7856" y="14125"/>
                    </a:lnTo>
                    <a:lnTo>
                      <a:pt x="7993" y="14014"/>
                    </a:lnTo>
                    <a:lnTo>
                      <a:pt x="8117" y="13902"/>
                    </a:lnTo>
                    <a:lnTo>
                      <a:pt x="8228" y="13791"/>
                    </a:lnTo>
                    <a:lnTo>
                      <a:pt x="8340" y="13667"/>
                    </a:lnTo>
                    <a:lnTo>
                      <a:pt x="8451" y="13543"/>
                    </a:lnTo>
                    <a:lnTo>
                      <a:pt x="8538" y="13407"/>
                    </a:lnTo>
                    <a:lnTo>
                      <a:pt x="8724" y="13134"/>
                    </a:lnTo>
                    <a:lnTo>
                      <a:pt x="8872" y="12837"/>
                    </a:lnTo>
                    <a:lnTo>
                      <a:pt x="9009" y="12539"/>
                    </a:lnTo>
                    <a:lnTo>
                      <a:pt x="9133" y="12230"/>
                    </a:lnTo>
                    <a:lnTo>
                      <a:pt x="9232" y="11908"/>
                    </a:lnTo>
                    <a:lnTo>
                      <a:pt x="9331" y="11585"/>
                    </a:lnTo>
                    <a:lnTo>
                      <a:pt x="9405" y="11263"/>
                    </a:lnTo>
                    <a:lnTo>
                      <a:pt x="9504" y="10867"/>
                    </a:lnTo>
                    <a:lnTo>
                      <a:pt x="9591" y="10470"/>
                    </a:lnTo>
                    <a:lnTo>
                      <a:pt x="9665" y="10074"/>
                    </a:lnTo>
                    <a:lnTo>
                      <a:pt x="9740" y="9677"/>
                    </a:lnTo>
                    <a:lnTo>
                      <a:pt x="9802" y="9268"/>
                    </a:lnTo>
                    <a:lnTo>
                      <a:pt x="9864" y="8859"/>
                    </a:lnTo>
                    <a:lnTo>
                      <a:pt x="9913" y="8463"/>
                    </a:lnTo>
                    <a:lnTo>
                      <a:pt x="9950" y="8054"/>
                    </a:lnTo>
                    <a:lnTo>
                      <a:pt x="9988" y="7645"/>
                    </a:lnTo>
                    <a:lnTo>
                      <a:pt x="10012" y="7236"/>
                    </a:lnTo>
                    <a:lnTo>
                      <a:pt x="10025" y="6827"/>
                    </a:lnTo>
                    <a:lnTo>
                      <a:pt x="10037" y="6418"/>
                    </a:lnTo>
                    <a:lnTo>
                      <a:pt x="10037" y="6010"/>
                    </a:lnTo>
                    <a:lnTo>
                      <a:pt x="10025" y="5601"/>
                    </a:lnTo>
                    <a:lnTo>
                      <a:pt x="10012" y="5192"/>
                    </a:lnTo>
                    <a:lnTo>
                      <a:pt x="9988" y="4783"/>
                    </a:lnTo>
                    <a:lnTo>
                      <a:pt x="9963" y="4399"/>
                    </a:lnTo>
                    <a:lnTo>
                      <a:pt x="9913" y="4002"/>
                    </a:lnTo>
                    <a:lnTo>
                      <a:pt x="9864" y="3618"/>
                    </a:lnTo>
                    <a:lnTo>
                      <a:pt x="9777" y="3234"/>
                    </a:lnTo>
                    <a:lnTo>
                      <a:pt x="9727" y="3036"/>
                    </a:lnTo>
                    <a:lnTo>
                      <a:pt x="9665" y="2850"/>
                    </a:lnTo>
                    <a:lnTo>
                      <a:pt x="9604" y="2677"/>
                    </a:lnTo>
                    <a:lnTo>
                      <a:pt x="9529" y="2491"/>
                    </a:lnTo>
                    <a:lnTo>
                      <a:pt x="9455" y="2317"/>
                    </a:lnTo>
                    <a:lnTo>
                      <a:pt x="9368" y="2144"/>
                    </a:lnTo>
                    <a:lnTo>
                      <a:pt x="9269" y="1983"/>
                    </a:lnTo>
                    <a:lnTo>
                      <a:pt x="9157" y="1809"/>
                    </a:lnTo>
                    <a:lnTo>
                      <a:pt x="9046" y="1673"/>
                    </a:lnTo>
                    <a:lnTo>
                      <a:pt x="8947" y="1549"/>
                    </a:lnTo>
                    <a:lnTo>
                      <a:pt x="8711" y="1289"/>
                    </a:lnTo>
                    <a:lnTo>
                      <a:pt x="8464" y="1066"/>
                    </a:lnTo>
                    <a:lnTo>
                      <a:pt x="8203" y="867"/>
                    </a:lnTo>
                    <a:lnTo>
                      <a:pt x="7918" y="682"/>
                    </a:lnTo>
                    <a:lnTo>
                      <a:pt x="7633" y="521"/>
                    </a:lnTo>
                    <a:lnTo>
                      <a:pt x="7324" y="384"/>
                    </a:lnTo>
                    <a:lnTo>
                      <a:pt x="7014" y="273"/>
                    </a:lnTo>
                    <a:lnTo>
                      <a:pt x="6692" y="174"/>
                    </a:lnTo>
                    <a:lnTo>
                      <a:pt x="6357" y="99"/>
                    </a:lnTo>
                    <a:lnTo>
                      <a:pt x="6023" y="50"/>
                    </a:lnTo>
                    <a:lnTo>
                      <a:pt x="5688" y="13"/>
                    </a:lnTo>
                    <a:lnTo>
                      <a:pt x="53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82"/>
              <p:cNvSpPr/>
              <p:nvPr/>
            </p:nvSpPr>
            <p:spPr>
              <a:xfrm>
                <a:off x="6068418" y="1794367"/>
                <a:ext cx="195390" cy="284364"/>
              </a:xfrm>
              <a:custGeom>
                <a:rect b="b" l="l" r="r" t="t"/>
                <a:pathLst>
                  <a:path extrusionOk="0" h="14609" w="10038">
                    <a:moveTo>
                      <a:pt x="4697" y="0"/>
                    </a:moveTo>
                    <a:lnTo>
                      <a:pt x="4350" y="13"/>
                    </a:lnTo>
                    <a:lnTo>
                      <a:pt x="4015" y="50"/>
                    </a:lnTo>
                    <a:lnTo>
                      <a:pt x="3681" y="99"/>
                    </a:lnTo>
                    <a:lnTo>
                      <a:pt x="3346" y="174"/>
                    </a:lnTo>
                    <a:lnTo>
                      <a:pt x="3024" y="273"/>
                    </a:lnTo>
                    <a:lnTo>
                      <a:pt x="2714" y="384"/>
                    </a:lnTo>
                    <a:lnTo>
                      <a:pt x="2404" y="521"/>
                    </a:lnTo>
                    <a:lnTo>
                      <a:pt x="2119" y="682"/>
                    </a:lnTo>
                    <a:lnTo>
                      <a:pt x="1834" y="867"/>
                    </a:lnTo>
                    <a:lnTo>
                      <a:pt x="1574" y="1066"/>
                    </a:lnTo>
                    <a:lnTo>
                      <a:pt x="1326" y="1289"/>
                    </a:lnTo>
                    <a:lnTo>
                      <a:pt x="1091" y="1549"/>
                    </a:lnTo>
                    <a:lnTo>
                      <a:pt x="980" y="1673"/>
                    </a:lnTo>
                    <a:lnTo>
                      <a:pt x="880" y="1809"/>
                    </a:lnTo>
                    <a:lnTo>
                      <a:pt x="769" y="1983"/>
                    </a:lnTo>
                    <a:lnTo>
                      <a:pt x="670" y="2144"/>
                    </a:lnTo>
                    <a:lnTo>
                      <a:pt x="583" y="2317"/>
                    </a:lnTo>
                    <a:lnTo>
                      <a:pt x="509" y="2491"/>
                    </a:lnTo>
                    <a:lnTo>
                      <a:pt x="434" y="2677"/>
                    </a:lnTo>
                    <a:lnTo>
                      <a:pt x="372" y="2850"/>
                    </a:lnTo>
                    <a:lnTo>
                      <a:pt x="310" y="3036"/>
                    </a:lnTo>
                    <a:lnTo>
                      <a:pt x="261" y="3234"/>
                    </a:lnTo>
                    <a:lnTo>
                      <a:pt x="174" y="3618"/>
                    </a:lnTo>
                    <a:lnTo>
                      <a:pt x="112" y="4002"/>
                    </a:lnTo>
                    <a:lnTo>
                      <a:pt x="75" y="4399"/>
                    </a:lnTo>
                    <a:lnTo>
                      <a:pt x="38" y="4783"/>
                    </a:lnTo>
                    <a:lnTo>
                      <a:pt x="25" y="5192"/>
                    </a:lnTo>
                    <a:lnTo>
                      <a:pt x="1" y="5601"/>
                    </a:lnTo>
                    <a:lnTo>
                      <a:pt x="1" y="6010"/>
                    </a:lnTo>
                    <a:lnTo>
                      <a:pt x="1" y="6418"/>
                    </a:lnTo>
                    <a:lnTo>
                      <a:pt x="13" y="6827"/>
                    </a:lnTo>
                    <a:lnTo>
                      <a:pt x="25" y="7236"/>
                    </a:lnTo>
                    <a:lnTo>
                      <a:pt x="50" y="7645"/>
                    </a:lnTo>
                    <a:lnTo>
                      <a:pt x="87" y="8054"/>
                    </a:lnTo>
                    <a:lnTo>
                      <a:pt x="125" y="8463"/>
                    </a:lnTo>
                    <a:lnTo>
                      <a:pt x="174" y="8859"/>
                    </a:lnTo>
                    <a:lnTo>
                      <a:pt x="224" y="9268"/>
                    </a:lnTo>
                    <a:lnTo>
                      <a:pt x="286" y="9677"/>
                    </a:lnTo>
                    <a:lnTo>
                      <a:pt x="360" y="10074"/>
                    </a:lnTo>
                    <a:lnTo>
                      <a:pt x="447" y="10470"/>
                    </a:lnTo>
                    <a:lnTo>
                      <a:pt x="533" y="10867"/>
                    </a:lnTo>
                    <a:lnTo>
                      <a:pt x="620" y="11263"/>
                    </a:lnTo>
                    <a:lnTo>
                      <a:pt x="707" y="11585"/>
                    </a:lnTo>
                    <a:lnTo>
                      <a:pt x="806" y="11908"/>
                    </a:lnTo>
                    <a:lnTo>
                      <a:pt x="905" y="12230"/>
                    </a:lnTo>
                    <a:lnTo>
                      <a:pt x="1029" y="12539"/>
                    </a:lnTo>
                    <a:lnTo>
                      <a:pt x="1165" y="12837"/>
                    </a:lnTo>
                    <a:lnTo>
                      <a:pt x="1314" y="13134"/>
                    </a:lnTo>
                    <a:lnTo>
                      <a:pt x="1488" y="13407"/>
                    </a:lnTo>
                    <a:lnTo>
                      <a:pt x="1587" y="13543"/>
                    </a:lnTo>
                    <a:lnTo>
                      <a:pt x="1698" y="13667"/>
                    </a:lnTo>
                    <a:lnTo>
                      <a:pt x="1810" y="13791"/>
                    </a:lnTo>
                    <a:lnTo>
                      <a:pt x="1921" y="13902"/>
                    </a:lnTo>
                    <a:lnTo>
                      <a:pt x="2045" y="14014"/>
                    </a:lnTo>
                    <a:lnTo>
                      <a:pt x="2181" y="14125"/>
                    </a:lnTo>
                    <a:lnTo>
                      <a:pt x="2318" y="14212"/>
                    </a:lnTo>
                    <a:lnTo>
                      <a:pt x="2466" y="14299"/>
                    </a:lnTo>
                    <a:lnTo>
                      <a:pt x="2615" y="14386"/>
                    </a:lnTo>
                    <a:lnTo>
                      <a:pt x="2764" y="14448"/>
                    </a:lnTo>
                    <a:lnTo>
                      <a:pt x="2912" y="14510"/>
                    </a:lnTo>
                    <a:lnTo>
                      <a:pt x="3074" y="14547"/>
                    </a:lnTo>
                    <a:lnTo>
                      <a:pt x="3235" y="14584"/>
                    </a:lnTo>
                    <a:lnTo>
                      <a:pt x="3396" y="14609"/>
                    </a:lnTo>
                    <a:lnTo>
                      <a:pt x="3718" y="14609"/>
                    </a:lnTo>
                    <a:lnTo>
                      <a:pt x="3879" y="14584"/>
                    </a:lnTo>
                    <a:lnTo>
                      <a:pt x="4040" y="14559"/>
                    </a:lnTo>
                    <a:lnTo>
                      <a:pt x="4213" y="14497"/>
                    </a:lnTo>
                    <a:lnTo>
                      <a:pt x="4362" y="14435"/>
                    </a:lnTo>
                    <a:lnTo>
                      <a:pt x="4523" y="14348"/>
                    </a:lnTo>
                    <a:lnTo>
                      <a:pt x="4660" y="14262"/>
                    </a:lnTo>
                    <a:lnTo>
                      <a:pt x="4796" y="14150"/>
                    </a:lnTo>
                    <a:lnTo>
                      <a:pt x="4932" y="14039"/>
                    </a:lnTo>
                    <a:lnTo>
                      <a:pt x="5056" y="13915"/>
                    </a:lnTo>
                    <a:lnTo>
                      <a:pt x="5168" y="13779"/>
                    </a:lnTo>
                    <a:lnTo>
                      <a:pt x="5279" y="13642"/>
                    </a:lnTo>
                    <a:lnTo>
                      <a:pt x="5378" y="13494"/>
                    </a:lnTo>
                    <a:lnTo>
                      <a:pt x="5477" y="13332"/>
                    </a:lnTo>
                    <a:lnTo>
                      <a:pt x="5564" y="13184"/>
                    </a:lnTo>
                    <a:lnTo>
                      <a:pt x="5713" y="12849"/>
                    </a:lnTo>
                    <a:lnTo>
                      <a:pt x="5849" y="12527"/>
                    </a:lnTo>
                    <a:lnTo>
                      <a:pt x="5961" y="12180"/>
                    </a:lnTo>
                    <a:lnTo>
                      <a:pt x="6060" y="11846"/>
                    </a:lnTo>
                    <a:lnTo>
                      <a:pt x="6246" y="11164"/>
                    </a:lnTo>
                    <a:lnTo>
                      <a:pt x="6357" y="10830"/>
                    </a:lnTo>
                    <a:lnTo>
                      <a:pt x="6481" y="10495"/>
                    </a:lnTo>
                    <a:lnTo>
                      <a:pt x="6617" y="10173"/>
                    </a:lnTo>
                    <a:lnTo>
                      <a:pt x="6704" y="10012"/>
                    </a:lnTo>
                    <a:lnTo>
                      <a:pt x="6791" y="9863"/>
                    </a:lnTo>
                    <a:lnTo>
                      <a:pt x="6902" y="9665"/>
                    </a:lnTo>
                    <a:lnTo>
                      <a:pt x="7039" y="9479"/>
                    </a:lnTo>
                    <a:lnTo>
                      <a:pt x="7175" y="9306"/>
                    </a:lnTo>
                    <a:lnTo>
                      <a:pt x="7323" y="9132"/>
                    </a:lnTo>
                    <a:lnTo>
                      <a:pt x="7646" y="8810"/>
                    </a:lnTo>
                    <a:lnTo>
                      <a:pt x="7968" y="8488"/>
                    </a:lnTo>
                    <a:lnTo>
                      <a:pt x="8302" y="8166"/>
                    </a:lnTo>
                    <a:lnTo>
                      <a:pt x="8624" y="7843"/>
                    </a:lnTo>
                    <a:lnTo>
                      <a:pt x="8786" y="7682"/>
                    </a:lnTo>
                    <a:lnTo>
                      <a:pt x="8934" y="7509"/>
                    </a:lnTo>
                    <a:lnTo>
                      <a:pt x="9083" y="7335"/>
                    </a:lnTo>
                    <a:lnTo>
                      <a:pt x="9219" y="7150"/>
                    </a:lnTo>
                    <a:lnTo>
                      <a:pt x="9368" y="6939"/>
                    </a:lnTo>
                    <a:lnTo>
                      <a:pt x="9504" y="6716"/>
                    </a:lnTo>
                    <a:lnTo>
                      <a:pt x="9616" y="6480"/>
                    </a:lnTo>
                    <a:lnTo>
                      <a:pt x="9715" y="6245"/>
                    </a:lnTo>
                    <a:lnTo>
                      <a:pt x="9814" y="5997"/>
                    </a:lnTo>
                    <a:lnTo>
                      <a:pt x="9888" y="5749"/>
                    </a:lnTo>
                    <a:lnTo>
                      <a:pt x="9950" y="5489"/>
                    </a:lnTo>
                    <a:lnTo>
                      <a:pt x="9987" y="5241"/>
                    </a:lnTo>
                    <a:lnTo>
                      <a:pt x="10025" y="4981"/>
                    </a:lnTo>
                    <a:lnTo>
                      <a:pt x="10037" y="4721"/>
                    </a:lnTo>
                    <a:lnTo>
                      <a:pt x="10037" y="4461"/>
                    </a:lnTo>
                    <a:lnTo>
                      <a:pt x="10025" y="4201"/>
                    </a:lnTo>
                    <a:lnTo>
                      <a:pt x="10000" y="3940"/>
                    </a:lnTo>
                    <a:lnTo>
                      <a:pt x="9950" y="3680"/>
                    </a:lnTo>
                    <a:lnTo>
                      <a:pt x="9888" y="3432"/>
                    </a:lnTo>
                    <a:lnTo>
                      <a:pt x="9814" y="3185"/>
                    </a:lnTo>
                    <a:lnTo>
                      <a:pt x="9690" y="2862"/>
                    </a:lnTo>
                    <a:lnTo>
                      <a:pt x="9541" y="2565"/>
                    </a:lnTo>
                    <a:lnTo>
                      <a:pt x="9380" y="2280"/>
                    </a:lnTo>
                    <a:lnTo>
                      <a:pt x="9182" y="2007"/>
                    </a:lnTo>
                    <a:lnTo>
                      <a:pt x="8971" y="1760"/>
                    </a:lnTo>
                    <a:lnTo>
                      <a:pt x="8748" y="1512"/>
                    </a:lnTo>
                    <a:lnTo>
                      <a:pt x="8501" y="1301"/>
                    </a:lnTo>
                    <a:lnTo>
                      <a:pt x="8228" y="1091"/>
                    </a:lnTo>
                    <a:lnTo>
                      <a:pt x="7955" y="905"/>
                    </a:lnTo>
                    <a:lnTo>
                      <a:pt x="7658" y="731"/>
                    </a:lnTo>
                    <a:lnTo>
                      <a:pt x="7361" y="570"/>
                    </a:lnTo>
                    <a:lnTo>
                      <a:pt x="7051" y="434"/>
                    </a:lnTo>
                    <a:lnTo>
                      <a:pt x="6729" y="322"/>
                    </a:lnTo>
                    <a:lnTo>
                      <a:pt x="6394" y="223"/>
                    </a:lnTo>
                    <a:lnTo>
                      <a:pt x="6060" y="136"/>
                    </a:lnTo>
                    <a:lnTo>
                      <a:pt x="5725" y="74"/>
                    </a:lnTo>
                    <a:lnTo>
                      <a:pt x="5378" y="25"/>
                    </a:lnTo>
                    <a:lnTo>
                      <a:pt x="5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82"/>
              <p:cNvSpPr/>
              <p:nvPr/>
            </p:nvSpPr>
            <p:spPr>
              <a:xfrm>
                <a:off x="5987616" y="3531168"/>
                <a:ext cx="212499" cy="1133350"/>
              </a:xfrm>
              <a:custGeom>
                <a:rect b="b" l="l" r="r" t="t"/>
                <a:pathLst>
                  <a:path extrusionOk="0" h="58225" w="10917">
                    <a:moveTo>
                      <a:pt x="10917" y="1"/>
                    </a:moveTo>
                    <a:lnTo>
                      <a:pt x="10644" y="38"/>
                    </a:lnTo>
                    <a:lnTo>
                      <a:pt x="10359" y="100"/>
                    </a:lnTo>
                    <a:lnTo>
                      <a:pt x="10074" y="162"/>
                    </a:lnTo>
                    <a:lnTo>
                      <a:pt x="9789" y="236"/>
                    </a:lnTo>
                    <a:lnTo>
                      <a:pt x="9492" y="311"/>
                    </a:lnTo>
                    <a:lnTo>
                      <a:pt x="9195" y="410"/>
                    </a:lnTo>
                    <a:lnTo>
                      <a:pt x="8587" y="608"/>
                    </a:lnTo>
                    <a:lnTo>
                      <a:pt x="7956" y="856"/>
                    </a:lnTo>
                    <a:lnTo>
                      <a:pt x="7311" y="1116"/>
                    </a:lnTo>
                    <a:lnTo>
                      <a:pt x="5973" y="1674"/>
                    </a:lnTo>
                    <a:lnTo>
                      <a:pt x="4573" y="2268"/>
                    </a:lnTo>
                    <a:lnTo>
                      <a:pt x="3842" y="2553"/>
                    </a:lnTo>
                    <a:lnTo>
                      <a:pt x="3111" y="2838"/>
                    </a:lnTo>
                    <a:lnTo>
                      <a:pt x="2355" y="3099"/>
                    </a:lnTo>
                    <a:lnTo>
                      <a:pt x="1587" y="3346"/>
                    </a:lnTo>
                    <a:lnTo>
                      <a:pt x="1190" y="3458"/>
                    </a:lnTo>
                    <a:lnTo>
                      <a:pt x="794" y="3557"/>
                    </a:lnTo>
                    <a:lnTo>
                      <a:pt x="397" y="3656"/>
                    </a:lnTo>
                    <a:lnTo>
                      <a:pt x="1" y="3743"/>
                    </a:lnTo>
                    <a:lnTo>
                      <a:pt x="162" y="9343"/>
                    </a:lnTo>
                    <a:lnTo>
                      <a:pt x="335" y="14783"/>
                    </a:lnTo>
                    <a:lnTo>
                      <a:pt x="521" y="20024"/>
                    </a:lnTo>
                    <a:lnTo>
                      <a:pt x="719" y="25042"/>
                    </a:lnTo>
                    <a:lnTo>
                      <a:pt x="918" y="29800"/>
                    </a:lnTo>
                    <a:lnTo>
                      <a:pt x="1116" y="34298"/>
                    </a:lnTo>
                    <a:lnTo>
                      <a:pt x="1314" y="38486"/>
                    </a:lnTo>
                    <a:lnTo>
                      <a:pt x="1500" y="42340"/>
                    </a:lnTo>
                    <a:lnTo>
                      <a:pt x="1686" y="45846"/>
                    </a:lnTo>
                    <a:lnTo>
                      <a:pt x="1847" y="48969"/>
                    </a:lnTo>
                    <a:lnTo>
                      <a:pt x="2132" y="53974"/>
                    </a:lnTo>
                    <a:lnTo>
                      <a:pt x="2330" y="57122"/>
                    </a:lnTo>
                    <a:lnTo>
                      <a:pt x="2392" y="58224"/>
                    </a:lnTo>
                    <a:lnTo>
                      <a:pt x="7894" y="58125"/>
                    </a:lnTo>
                    <a:lnTo>
                      <a:pt x="8104" y="55337"/>
                    </a:lnTo>
                    <a:lnTo>
                      <a:pt x="8327" y="52153"/>
                    </a:lnTo>
                    <a:lnTo>
                      <a:pt x="8550" y="48609"/>
                    </a:lnTo>
                    <a:lnTo>
                      <a:pt x="8786" y="44793"/>
                    </a:lnTo>
                    <a:lnTo>
                      <a:pt x="9021" y="40766"/>
                    </a:lnTo>
                    <a:lnTo>
                      <a:pt x="9244" y="36578"/>
                    </a:lnTo>
                    <a:lnTo>
                      <a:pt x="9480" y="32291"/>
                    </a:lnTo>
                    <a:lnTo>
                      <a:pt x="9703" y="27979"/>
                    </a:lnTo>
                    <a:lnTo>
                      <a:pt x="10112" y="19516"/>
                    </a:lnTo>
                    <a:lnTo>
                      <a:pt x="10471" y="11710"/>
                    </a:lnTo>
                    <a:lnTo>
                      <a:pt x="10620" y="8191"/>
                    </a:lnTo>
                    <a:lnTo>
                      <a:pt x="10743" y="5032"/>
                    </a:lnTo>
                    <a:lnTo>
                      <a:pt x="10843" y="2281"/>
                    </a:lnTo>
                    <a:lnTo>
                      <a:pt x="10917" y="1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82"/>
              <p:cNvSpPr/>
              <p:nvPr/>
            </p:nvSpPr>
            <p:spPr>
              <a:xfrm>
                <a:off x="5735576" y="3566634"/>
                <a:ext cx="197784" cy="1114761"/>
              </a:xfrm>
              <a:custGeom>
                <a:rect b="b" l="l" r="r" t="t"/>
                <a:pathLst>
                  <a:path extrusionOk="0" h="57270" w="10161">
                    <a:moveTo>
                      <a:pt x="38" y="0"/>
                    </a:moveTo>
                    <a:lnTo>
                      <a:pt x="13" y="1091"/>
                    </a:lnTo>
                    <a:lnTo>
                      <a:pt x="1" y="2280"/>
                    </a:lnTo>
                    <a:lnTo>
                      <a:pt x="1" y="3581"/>
                    </a:lnTo>
                    <a:lnTo>
                      <a:pt x="1" y="4981"/>
                    </a:lnTo>
                    <a:lnTo>
                      <a:pt x="25" y="6468"/>
                    </a:lnTo>
                    <a:lnTo>
                      <a:pt x="50" y="8042"/>
                    </a:lnTo>
                    <a:lnTo>
                      <a:pt x="125" y="11412"/>
                    </a:lnTo>
                    <a:lnTo>
                      <a:pt x="224" y="15030"/>
                    </a:lnTo>
                    <a:lnTo>
                      <a:pt x="360" y="18859"/>
                    </a:lnTo>
                    <a:lnTo>
                      <a:pt x="509" y="22836"/>
                    </a:lnTo>
                    <a:lnTo>
                      <a:pt x="682" y="26925"/>
                    </a:lnTo>
                    <a:lnTo>
                      <a:pt x="868" y="31064"/>
                    </a:lnTo>
                    <a:lnTo>
                      <a:pt x="1066" y="35214"/>
                    </a:lnTo>
                    <a:lnTo>
                      <a:pt x="1265" y="39303"/>
                    </a:lnTo>
                    <a:lnTo>
                      <a:pt x="1475" y="43293"/>
                    </a:lnTo>
                    <a:lnTo>
                      <a:pt x="1884" y="50789"/>
                    </a:lnTo>
                    <a:lnTo>
                      <a:pt x="2268" y="57270"/>
                    </a:lnTo>
                    <a:lnTo>
                      <a:pt x="8463" y="56910"/>
                    </a:lnTo>
                    <a:lnTo>
                      <a:pt x="8612" y="52475"/>
                    </a:lnTo>
                    <a:lnTo>
                      <a:pt x="9009" y="40480"/>
                    </a:lnTo>
                    <a:lnTo>
                      <a:pt x="9269" y="32228"/>
                    </a:lnTo>
                    <a:lnTo>
                      <a:pt x="9554" y="22824"/>
                    </a:lnTo>
                    <a:lnTo>
                      <a:pt x="9851" y="12478"/>
                    </a:lnTo>
                    <a:lnTo>
                      <a:pt x="10161" y="1450"/>
                    </a:lnTo>
                    <a:lnTo>
                      <a:pt x="9368" y="1289"/>
                    </a:lnTo>
                    <a:lnTo>
                      <a:pt x="8612" y="1140"/>
                    </a:lnTo>
                    <a:lnTo>
                      <a:pt x="7881" y="1004"/>
                    </a:lnTo>
                    <a:lnTo>
                      <a:pt x="7175" y="892"/>
                    </a:lnTo>
                    <a:lnTo>
                      <a:pt x="5837" y="682"/>
                    </a:lnTo>
                    <a:lnTo>
                      <a:pt x="4585" y="521"/>
                    </a:lnTo>
                    <a:lnTo>
                      <a:pt x="3396" y="372"/>
                    </a:lnTo>
                    <a:lnTo>
                      <a:pt x="2243" y="248"/>
                    </a:lnTo>
                    <a:lnTo>
                      <a:pt x="1141" y="12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82"/>
              <p:cNvSpPr/>
              <p:nvPr/>
            </p:nvSpPr>
            <p:spPr>
              <a:xfrm>
                <a:off x="5514409" y="2173985"/>
                <a:ext cx="820528" cy="1798527"/>
              </a:xfrm>
              <a:custGeom>
                <a:rect b="b" l="l" r="r" t="t"/>
                <a:pathLst>
                  <a:path extrusionOk="0" h="92398" w="42154">
                    <a:moveTo>
                      <a:pt x="18475" y="1"/>
                    </a:moveTo>
                    <a:lnTo>
                      <a:pt x="17211" y="13"/>
                    </a:lnTo>
                    <a:lnTo>
                      <a:pt x="16579" y="38"/>
                    </a:lnTo>
                    <a:lnTo>
                      <a:pt x="15960" y="51"/>
                    </a:lnTo>
                    <a:lnTo>
                      <a:pt x="15340" y="88"/>
                    </a:lnTo>
                    <a:lnTo>
                      <a:pt x="14708" y="125"/>
                    </a:lnTo>
                    <a:lnTo>
                      <a:pt x="14089" y="187"/>
                    </a:lnTo>
                    <a:lnTo>
                      <a:pt x="13457" y="249"/>
                    </a:lnTo>
                    <a:lnTo>
                      <a:pt x="12825" y="323"/>
                    </a:lnTo>
                    <a:lnTo>
                      <a:pt x="12193" y="422"/>
                    </a:lnTo>
                    <a:lnTo>
                      <a:pt x="11549" y="521"/>
                    </a:lnTo>
                    <a:lnTo>
                      <a:pt x="10892" y="645"/>
                    </a:lnTo>
                    <a:lnTo>
                      <a:pt x="10557" y="720"/>
                    </a:lnTo>
                    <a:lnTo>
                      <a:pt x="10210" y="806"/>
                    </a:lnTo>
                    <a:lnTo>
                      <a:pt x="9876" y="893"/>
                    </a:lnTo>
                    <a:lnTo>
                      <a:pt x="9554" y="992"/>
                    </a:lnTo>
                    <a:lnTo>
                      <a:pt x="9231" y="1116"/>
                    </a:lnTo>
                    <a:lnTo>
                      <a:pt x="8922" y="1265"/>
                    </a:lnTo>
                    <a:lnTo>
                      <a:pt x="8773" y="1352"/>
                    </a:lnTo>
                    <a:lnTo>
                      <a:pt x="8624" y="1438"/>
                    </a:lnTo>
                    <a:lnTo>
                      <a:pt x="8488" y="1525"/>
                    </a:lnTo>
                    <a:lnTo>
                      <a:pt x="8352" y="1637"/>
                    </a:lnTo>
                    <a:lnTo>
                      <a:pt x="8203" y="1760"/>
                    </a:lnTo>
                    <a:lnTo>
                      <a:pt x="8054" y="1897"/>
                    </a:lnTo>
                    <a:lnTo>
                      <a:pt x="7930" y="2033"/>
                    </a:lnTo>
                    <a:lnTo>
                      <a:pt x="7807" y="2182"/>
                    </a:lnTo>
                    <a:lnTo>
                      <a:pt x="7683" y="2343"/>
                    </a:lnTo>
                    <a:lnTo>
                      <a:pt x="7584" y="2504"/>
                    </a:lnTo>
                    <a:lnTo>
                      <a:pt x="7472" y="2665"/>
                    </a:lnTo>
                    <a:lnTo>
                      <a:pt x="7385" y="2838"/>
                    </a:lnTo>
                    <a:lnTo>
                      <a:pt x="7212" y="3198"/>
                    </a:lnTo>
                    <a:lnTo>
                      <a:pt x="7051" y="3557"/>
                    </a:lnTo>
                    <a:lnTo>
                      <a:pt x="6914" y="3929"/>
                    </a:lnTo>
                    <a:lnTo>
                      <a:pt x="6778" y="4301"/>
                    </a:lnTo>
                    <a:lnTo>
                      <a:pt x="6530" y="5044"/>
                    </a:lnTo>
                    <a:lnTo>
                      <a:pt x="6283" y="5800"/>
                    </a:lnTo>
                    <a:lnTo>
                      <a:pt x="6047" y="6543"/>
                    </a:lnTo>
                    <a:lnTo>
                      <a:pt x="5836" y="7299"/>
                    </a:lnTo>
                    <a:lnTo>
                      <a:pt x="5626" y="8055"/>
                    </a:lnTo>
                    <a:lnTo>
                      <a:pt x="5428" y="8823"/>
                    </a:lnTo>
                    <a:lnTo>
                      <a:pt x="5242" y="9579"/>
                    </a:lnTo>
                    <a:lnTo>
                      <a:pt x="5056" y="10347"/>
                    </a:lnTo>
                    <a:lnTo>
                      <a:pt x="4895" y="11115"/>
                    </a:lnTo>
                    <a:lnTo>
                      <a:pt x="4734" y="11884"/>
                    </a:lnTo>
                    <a:lnTo>
                      <a:pt x="4573" y="12652"/>
                    </a:lnTo>
                    <a:lnTo>
                      <a:pt x="4424" y="13420"/>
                    </a:lnTo>
                    <a:lnTo>
                      <a:pt x="4288" y="14201"/>
                    </a:lnTo>
                    <a:lnTo>
                      <a:pt x="4164" y="14981"/>
                    </a:lnTo>
                    <a:lnTo>
                      <a:pt x="3928" y="16530"/>
                    </a:lnTo>
                    <a:lnTo>
                      <a:pt x="3705" y="18091"/>
                    </a:lnTo>
                    <a:lnTo>
                      <a:pt x="3519" y="19652"/>
                    </a:lnTo>
                    <a:lnTo>
                      <a:pt x="3334" y="21226"/>
                    </a:lnTo>
                    <a:lnTo>
                      <a:pt x="3173" y="22800"/>
                    </a:lnTo>
                    <a:lnTo>
                      <a:pt x="3036" y="24373"/>
                    </a:lnTo>
                    <a:lnTo>
                      <a:pt x="2888" y="25947"/>
                    </a:lnTo>
                    <a:lnTo>
                      <a:pt x="2627" y="29082"/>
                    </a:lnTo>
                    <a:lnTo>
                      <a:pt x="2008" y="36764"/>
                    </a:lnTo>
                    <a:lnTo>
                      <a:pt x="1958" y="37606"/>
                    </a:lnTo>
                    <a:lnTo>
                      <a:pt x="1871" y="39416"/>
                    </a:lnTo>
                    <a:lnTo>
                      <a:pt x="1611" y="45338"/>
                    </a:lnTo>
                    <a:lnTo>
                      <a:pt x="1252" y="53479"/>
                    </a:lnTo>
                    <a:lnTo>
                      <a:pt x="868" y="62697"/>
                    </a:lnTo>
                    <a:lnTo>
                      <a:pt x="496" y="71928"/>
                    </a:lnTo>
                    <a:lnTo>
                      <a:pt x="335" y="76203"/>
                    </a:lnTo>
                    <a:lnTo>
                      <a:pt x="199" y="80057"/>
                    </a:lnTo>
                    <a:lnTo>
                      <a:pt x="100" y="83365"/>
                    </a:lnTo>
                    <a:lnTo>
                      <a:pt x="25" y="85992"/>
                    </a:lnTo>
                    <a:lnTo>
                      <a:pt x="1" y="86995"/>
                    </a:lnTo>
                    <a:lnTo>
                      <a:pt x="1" y="87788"/>
                    </a:lnTo>
                    <a:lnTo>
                      <a:pt x="1" y="88334"/>
                    </a:lnTo>
                    <a:lnTo>
                      <a:pt x="13" y="88619"/>
                    </a:lnTo>
                    <a:lnTo>
                      <a:pt x="124" y="88755"/>
                    </a:lnTo>
                    <a:lnTo>
                      <a:pt x="248" y="88891"/>
                    </a:lnTo>
                    <a:lnTo>
                      <a:pt x="509" y="89151"/>
                    </a:lnTo>
                    <a:lnTo>
                      <a:pt x="806" y="89399"/>
                    </a:lnTo>
                    <a:lnTo>
                      <a:pt x="1128" y="89635"/>
                    </a:lnTo>
                    <a:lnTo>
                      <a:pt x="1326" y="89759"/>
                    </a:lnTo>
                    <a:lnTo>
                      <a:pt x="1525" y="89882"/>
                    </a:lnTo>
                    <a:lnTo>
                      <a:pt x="1958" y="90118"/>
                    </a:lnTo>
                    <a:lnTo>
                      <a:pt x="2417" y="90341"/>
                    </a:lnTo>
                    <a:lnTo>
                      <a:pt x="2912" y="90552"/>
                    </a:lnTo>
                    <a:lnTo>
                      <a:pt x="3433" y="90737"/>
                    </a:lnTo>
                    <a:lnTo>
                      <a:pt x="3978" y="90923"/>
                    </a:lnTo>
                    <a:lnTo>
                      <a:pt x="4548" y="91084"/>
                    </a:lnTo>
                    <a:lnTo>
                      <a:pt x="5143" y="91245"/>
                    </a:lnTo>
                    <a:lnTo>
                      <a:pt x="5762" y="91382"/>
                    </a:lnTo>
                    <a:lnTo>
                      <a:pt x="6406" y="91518"/>
                    </a:lnTo>
                    <a:lnTo>
                      <a:pt x="7063" y="91630"/>
                    </a:lnTo>
                    <a:lnTo>
                      <a:pt x="7732" y="91741"/>
                    </a:lnTo>
                    <a:lnTo>
                      <a:pt x="8426" y="91840"/>
                    </a:lnTo>
                    <a:lnTo>
                      <a:pt x="9132" y="91927"/>
                    </a:lnTo>
                    <a:lnTo>
                      <a:pt x="9839" y="92014"/>
                    </a:lnTo>
                    <a:lnTo>
                      <a:pt x="10570" y="92076"/>
                    </a:lnTo>
                    <a:lnTo>
                      <a:pt x="11301" y="92138"/>
                    </a:lnTo>
                    <a:lnTo>
                      <a:pt x="12044" y="92200"/>
                    </a:lnTo>
                    <a:lnTo>
                      <a:pt x="13543" y="92286"/>
                    </a:lnTo>
                    <a:lnTo>
                      <a:pt x="15043" y="92336"/>
                    </a:lnTo>
                    <a:lnTo>
                      <a:pt x="16542" y="92385"/>
                    </a:lnTo>
                    <a:lnTo>
                      <a:pt x="18029" y="92398"/>
                    </a:lnTo>
                    <a:lnTo>
                      <a:pt x="20879" y="92398"/>
                    </a:lnTo>
                    <a:lnTo>
                      <a:pt x="22229" y="92385"/>
                    </a:lnTo>
                    <a:lnTo>
                      <a:pt x="22812" y="92361"/>
                    </a:lnTo>
                    <a:lnTo>
                      <a:pt x="23518" y="92323"/>
                    </a:lnTo>
                    <a:lnTo>
                      <a:pt x="24336" y="92274"/>
                    </a:lnTo>
                    <a:lnTo>
                      <a:pt x="25253" y="92200"/>
                    </a:lnTo>
                    <a:lnTo>
                      <a:pt x="27309" y="92014"/>
                    </a:lnTo>
                    <a:lnTo>
                      <a:pt x="29602" y="91778"/>
                    </a:lnTo>
                    <a:lnTo>
                      <a:pt x="32030" y="91506"/>
                    </a:lnTo>
                    <a:lnTo>
                      <a:pt x="34471" y="91221"/>
                    </a:lnTo>
                    <a:lnTo>
                      <a:pt x="36850" y="90923"/>
                    </a:lnTo>
                    <a:lnTo>
                      <a:pt x="39043" y="90638"/>
                    </a:lnTo>
                    <a:lnTo>
                      <a:pt x="39229" y="90614"/>
                    </a:lnTo>
                    <a:lnTo>
                      <a:pt x="39415" y="90576"/>
                    </a:lnTo>
                    <a:lnTo>
                      <a:pt x="39601" y="90527"/>
                    </a:lnTo>
                    <a:lnTo>
                      <a:pt x="39774" y="90465"/>
                    </a:lnTo>
                    <a:lnTo>
                      <a:pt x="39948" y="90403"/>
                    </a:lnTo>
                    <a:lnTo>
                      <a:pt x="40121" y="90316"/>
                    </a:lnTo>
                    <a:lnTo>
                      <a:pt x="40282" y="90242"/>
                    </a:lnTo>
                    <a:lnTo>
                      <a:pt x="40443" y="90143"/>
                    </a:lnTo>
                    <a:lnTo>
                      <a:pt x="40592" y="90044"/>
                    </a:lnTo>
                    <a:lnTo>
                      <a:pt x="40741" y="89944"/>
                    </a:lnTo>
                    <a:lnTo>
                      <a:pt x="40877" y="89833"/>
                    </a:lnTo>
                    <a:lnTo>
                      <a:pt x="41013" y="89709"/>
                    </a:lnTo>
                    <a:lnTo>
                      <a:pt x="41150" y="89585"/>
                    </a:lnTo>
                    <a:lnTo>
                      <a:pt x="41261" y="89449"/>
                    </a:lnTo>
                    <a:lnTo>
                      <a:pt x="41385" y="89312"/>
                    </a:lnTo>
                    <a:lnTo>
                      <a:pt x="41484" y="89164"/>
                    </a:lnTo>
                    <a:lnTo>
                      <a:pt x="41596" y="89015"/>
                    </a:lnTo>
                    <a:lnTo>
                      <a:pt x="41682" y="88866"/>
                    </a:lnTo>
                    <a:lnTo>
                      <a:pt x="41769" y="88705"/>
                    </a:lnTo>
                    <a:lnTo>
                      <a:pt x="41843" y="88544"/>
                    </a:lnTo>
                    <a:lnTo>
                      <a:pt x="41918" y="88383"/>
                    </a:lnTo>
                    <a:lnTo>
                      <a:pt x="41980" y="88210"/>
                    </a:lnTo>
                    <a:lnTo>
                      <a:pt x="42029" y="88036"/>
                    </a:lnTo>
                    <a:lnTo>
                      <a:pt x="42067" y="87863"/>
                    </a:lnTo>
                    <a:lnTo>
                      <a:pt x="42104" y="87677"/>
                    </a:lnTo>
                    <a:lnTo>
                      <a:pt x="42128" y="87503"/>
                    </a:lnTo>
                    <a:lnTo>
                      <a:pt x="42141" y="87318"/>
                    </a:lnTo>
                    <a:lnTo>
                      <a:pt x="42153" y="87132"/>
                    </a:lnTo>
                    <a:lnTo>
                      <a:pt x="42153" y="86946"/>
                    </a:lnTo>
                    <a:lnTo>
                      <a:pt x="42141" y="86748"/>
                    </a:lnTo>
                    <a:lnTo>
                      <a:pt x="42116" y="86562"/>
                    </a:lnTo>
                    <a:lnTo>
                      <a:pt x="42079" y="86376"/>
                    </a:lnTo>
                    <a:lnTo>
                      <a:pt x="41831" y="85149"/>
                    </a:lnTo>
                    <a:lnTo>
                      <a:pt x="41583" y="83799"/>
                    </a:lnTo>
                    <a:lnTo>
                      <a:pt x="41323" y="82312"/>
                    </a:lnTo>
                    <a:lnTo>
                      <a:pt x="41050" y="80713"/>
                    </a:lnTo>
                    <a:lnTo>
                      <a:pt x="40778" y="79004"/>
                    </a:lnTo>
                    <a:lnTo>
                      <a:pt x="40505" y="77194"/>
                    </a:lnTo>
                    <a:lnTo>
                      <a:pt x="40220" y="75311"/>
                    </a:lnTo>
                    <a:lnTo>
                      <a:pt x="39923" y="73341"/>
                    </a:lnTo>
                    <a:lnTo>
                      <a:pt x="39341" y="69215"/>
                    </a:lnTo>
                    <a:lnTo>
                      <a:pt x="38758" y="64903"/>
                    </a:lnTo>
                    <a:lnTo>
                      <a:pt x="38176" y="60492"/>
                    </a:lnTo>
                    <a:lnTo>
                      <a:pt x="37606" y="56044"/>
                    </a:lnTo>
                    <a:lnTo>
                      <a:pt x="37209" y="52847"/>
                    </a:lnTo>
                    <a:lnTo>
                      <a:pt x="36825" y="49700"/>
                    </a:lnTo>
                    <a:lnTo>
                      <a:pt x="36454" y="46652"/>
                    </a:lnTo>
                    <a:lnTo>
                      <a:pt x="36107" y="43727"/>
                    </a:lnTo>
                    <a:lnTo>
                      <a:pt x="35500" y="38350"/>
                    </a:lnTo>
                    <a:lnTo>
                      <a:pt x="35004" y="33815"/>
                    </a:lnTo>
                    <a:lnTo>
                      <a:pt x="34793" y="31721"/>
                    </a:lnTo>
                    <a:lnTo>
                      <a:pt x="34632" y="30023"/>
                    </a:lnTo>
                    <a:lnTo>
                      <a:pt x="34521" y="28760"/>
                    </a:lnTo>
                    <a:lnTo>
                      <a:pt x="34496" y="28301"/>
                    </a:lnTo>
                    <a:lnTo>
                      <a:pt x="34483" y="27979"/>
                    </a:lnTo>
                    <a:lnTo>
                      <a:pt x="34471" y="27397"/>
                    </a:lnTo>
                    <a:lnTo>
                      <a:pt x="34471" y="26827"/>
                    </a:lnTo>
                    <a:lnTo>
                      <a:pt x="34496" y="26257"/>
                    </a:lnTo>
                    <a:lnTo>
                      <a:pt x="34521" y="25687"/>
                    </a:lnTo>
                    <a:lnTo>
                      <a:pt x="34570" y="25117"/>
                    </a:lnTo>
                    <a:lnTo>
                      <a:pt x="34620" y="24534"/>
                    </a:lnTo>
                    <a:lnTo>
                      <a:pt x="34682" y="23964"/>
                    </a:lnTo>
                    <a:lnTo>
                      <a:pt x="34744" y="23394"/>
                    </a:lnTo>
                    <a:lnTo>
                      <a:pt x="34892" y="22255"/>
                    </a:lnTo>
                    <a:lnTo>
                      <a:pt x="35078" y="21115"/>
                    </a:lnTo>
                    <a:lnTo>
                      <a:pt x="35264" y="19987"/>
                    </a:lnTo>
                    <a:lnTo>
                      <a:pt x="35462" y="18847"/>
                    </a:lnTo>
                    <a:lnTo>
                      <a:pt x="35661" y="17707"/>
                    </a:lnTo>
                    <a:lnTo>
                      <a:pt x="35846" y="16567"/>
                    </a:lnTo>
                    <a:lnTo>
                      <a:pt x="36020" y="15427"/>
                    </a:lnTo>
                    <a:lnTo>
                      <a:pt x="36181" y="14287"/>
                    </a:lnTo>
                    <a:lnTo>
                      <a:pt x="36243" y="13717"/>
                    </a:lnTo>
                    <a:lnTo>
                      <a:pt x="36305" y="13147"/>
                    </a:lnTo>
                    <a:lnTo>
                      <a:pt x="36354" y="12577"/>
                    </a:lnTo>
                    <a:lnTo>
                      <a:pt x="36404" y="12007"/>
                    </a:lnTo>
                    <a:lnTo>
                      <a:pt x="36429" y="11438"/>
                    </a:lnTo>
                    <a:lnTo>
                      <a:pt x="36441" y="10868"/>
                    </a:lnTo>
                    <a:lnTo>
                      <a:pt x="36454" y="10285"/>
                    </a:lnTo>
                    <a:lnTo>
                      <a:pt x="36441" y="9715"/>
                    </a:lnTo>
                    <a:lnTo>
                      <a:pt x="36429" y="9257"/>
                    </a:lnTo>
                    <a:lnTo>
                      <a:pt x="36404" y="8811"/>
                    </a:lnTo>
                    <a:lnTo>
                      <a:pt x="36045" y="8142"/>
                    </a:lnTo>
                    <a:lnTo>
                      <a:pt x="35673" y="7497"/>
                    </a:lnTo>
                    <a:lnTo>
                      <a:pt x="35289" y="6841"/>
                    </a:lnTo>
                    <a:lnTo>
                      <a:pt x="34880" y="6209"/>
                    </a:lnTo>
                    <a:lnTo>
                      <a:pt x="34607" y="5812"/>
                    </a:lnTo>
                    <a:lnTo>
                      <a:pt x="34335" y="5416"/>
                    </a:lnTo>
                    <a:lnTo>
                      <a:pt x="34062" y="5044"/>
                    </a:lnTo>
                    <a:lnTo>
                      <a:pt x="33777" y="4685"/>
                    </a:lnTo>
                    <a:lnTo>
                      <a:pt x="33492" y="4338"/>
                    </a:lnTo>
                    <a:lnTo>
                      <a:pt x="33207" y="4003"/>
                    </a:lnTo>
                    <a:lnTo>
                      <a:pt x="32910" y="3681"/>
                    </a:lnTo>
                    <a:lnTo>
                      <a:pt x="32600" y="3371"/>
                    </a:lnTo>
                    <a:lnTo>
                      <a:pt x="32290" y="3074"/>
                    </a:lnTo>
                    <a:lnTo>
                      <a:pt x="31968" y="2789"/>
                    </a:lnTo>
                    <a:lnTo>
                      <a:pt x="31634" y="2529"/>
                    </a:lnTo>
                    <a:lnTo>
                      <a:pt x="31287" y="2281"/>
                    </a:lnTo>
                    <a:lnTo>
                      <a:pt x="30940" y="2045"/>
                    </a:lnTo>
                    <a:lnTo>
                      <a:pt x="30568" y="1822"/>
                    </a:lnTo>
                    <a:lnTo>
                      <a:pt x="30184" y="1624"/>
                    </a:lnTo>
                    <a:lnTo>
                      <a:pt x="29787" y="1426"/>
                    </a:lnTo>
                    <a:lnTo>
                      <a:pt x="28920" y="1215"/>
                    </a:lnTo>
                    <a:lnTo>
                      <a:pt x="28028" y="1005"/>
                    </a:lnTo>
                    <a:lnTo>
                      <a:pt x="27173" y="806"/>
                    </a:lnTo>
                    <a:lnTo>
                      <a:pt x="26293" y="633"/>
                    </a:lnTo>
                    <a:lnTo>
                      <a:pt x="25426" y="459"/>
                    </a:lnTo>
                    <a:lnTo>
                      <a:pt x="24546" y="323"/>
                    </a:lnTo>
                    <a:lnTo>
                      <a:pt x="23667" y="199"/>
                    </a:lnTo>
                    <a:lnTo>
                      <a:pt x="22799" y="100"/>
                    </a:lnTo>
                    <a:lnTo>
                      <a:pt x="22365" y="75"/>
                    </a:lnTo>
                    <a:lnTo>
                      <a:pt x="21932" y="38"/>
                    </a:lnTo>
                    <a:lnTo>
                      <a:pt x="21498" y="26"/>
                    </a:lnTo>
                    <a:lnTo>
                      <a:pt x="21077" y="13"/>
                    </a:lnTo>
                    <a:lnTo>
                      <a:pt x="197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82"/>
              <p:cNvSpPr/>
              <p:nvPr/>
            </p:nvSpPr>
            <p:spPr>
              <a:xfrm>
                <a:off x="5536833" y="1554375"/>
                <a:ext cx="651455" cy="588271"/>
              </a:xfrm>
              <a:custGeom>
                <a:rect b="b" l="l" r="r" t="t"/>
                <a:pathLst>
                  <a:path extrusionOk="0" h="30222" w="33468">
                    <a:moveTo>
                      <a:pt x="17149" y="0"/>
                    </a:moveTo>
                    <a:lnTo>
                      <a:pt x="16171" y="25"/>
                    </a:lnTo>
                    <a:lnTo>
                      <a:pt x="14993" y="87"/>
                    </a:lnTo>
                    <a:lnTo>
                      <a:pt x="13878" y="149"/>
                    </a:lnTo>
                    <a:lnTo>
                      <a:pt x="12800" y="224"/>
                    </a:lnTo>
                    <a:lnTo>
                      <a:pt x="11759" y="298"/>
                    </a:lnTo>
                    <a:lnTo>
                      <a:pt x="10781" y="397"/>
                    </a:lnTo>
                    <a:lnTo>
                      <a:pt x="9839" y="496"/>
                    </a:lnTo>
                    <a:lnTo>
                      <a:pt x="8947" y="608"/>
                    </a:lnTo>
                    <a:lnTo>
                      <a:pt x="8092" y="732"/>
                    </a:lnTo>
                    <a:lnTo>
                      <a:pt x="7286" y="855"/>
                    </a:lnTo>
                    <a:lnTo>
                      <a:pt x="6518" y="992"/>
                    </a:lnTo>
                    <a:lnTo>
                      <a:pt x="5787" y="1128"/>
                    </a:lnTo>
                    <a:lnTo>
                      <a:pt x="5093" y="1264"/>
                    </a:lnTo>
                    <a:lnTo>
                      <a:pt x="4449" y="1413"/>
                    </a:lnTo>
                    <a:lnTo>
                      <a:pt x="3830" y="1562"/>
                    </a:lnTo>
                    <a:lnTo>
                      <a:pt x="3260" y="1723"/>
                    </a:lnTo>
                    <a:lnTo>
                      <a:pt x="2714" y="1871"/>
                    </a:lnTo>
                    <a:lnTo>
                      <a:pt x="2454" y="2045"/>
                    </a:lnTo>
                    <a:lnTo>
                      <a:pt x="2194" y="2218"/>
                    </a:lnTo>
                    <a:lnTo>
                      <a:pt x="1959" y="2404"/>
                    </a:lnTo>
                    <a:lnTo>
                      <a:pt x="1736" y="2590"/>
                    </a:lnTo>
                    <a:lnTo>
                      <a:pt x="1525" y="2788"/>
                    </a:lnTo>
                    <a:lnTo>
                      <a:pt x="1339" y="2987"/>
                    </a:lnTo>
                    <a:lnTo>
                      <a:pt x="1166" y="3197"/>
                    </a:lnTo>
                    <a:lnTo>
                      <a:pt x="1004" y="3396"/>
                    </a:lnTo>
                    <a:lnTo>
                      <a:pt x="856" y="3619"/>
                    </a:lnTo>
                    <a:lnTo>
                      <a:pt x="719" y="3829"/>
                    </a:lnTo>
                    <a:lnTo>
                      <a:pt x="608" y="4052"/>
                    </a:lnTo>
                    <a:lnTo>
                      <a:pt x="496" y="4288"/>
                    </a:lnTo>
                    <a:lnTo>
                      <a:pt x="410" y="4511"/>
                    </a:lnTo>
                    <a:lnTo>
                      <a:pt x="323" y="4746"/>
                    </a:lnTo>
                    <a:lnTo>
                      <a:pt x="249" y="4994"/>
                    </a:lnTo>
                    <a:lnTo>
                      <a:pt x="187" y="5229"/>
                    </a:lnTo>
                    <a:lnTo>
                      <a:pt x="137" y="5477"/>
                    </a:lnTo>
                    <a:lnTo>
                      <a:pt x="100" y="5725"/>
                    </a:lnTo>
                    <a:lnTo>
                      <a:pt x="63" y="5985"/>
                    </a:lnTo>
                    <a:lnTo>
                      <a:pt x="38" y="6233"/>
                    </a:lnTo>
                    <a:lnTo>
                      <a:pt x="13" y="6493"/>
                    </a:lnTo>
                    <a:lnTo>
                      <a:pt x="1" y="7026"/>
                    </a:lnTo>
                    <a:lnTo>
                      <a:pt x="1" y="7559"/>
                    </a:lnTo>
                    <a:lnTo>
                      <a:pt x="26" y="8116"/>
                    </a:lnTo>
                    <a:lnTo>
                      <a:pt x="50" y="8674"/>
                    </a:lnTo>
                    <a:lnTo>
                      <a:pt x="150" y="9801"/>
                    </a:lnTo>
                    <a:lnTo>
                      <a:pt x="261" y="11028"/>
                    </a:lnTo>
                    <a:lnTo>
                      <a:pt x="397" y="12292"/>
                    </a:lnTo>
                    <a:lnTo>
                      <a:pt x="546" y="13568"/>
                    </a:lnTo>
                    <a:lnTo>
                      <a:pt x="707" y="14832"/>
                    </a:lnTo>
                    <a:lnTo>
                      <a:pt x="881" y="16096"/>
                    </a:lnTo>
                    <a:lnTo>
                      <a:pt x="1066" y="17360"/>
                    </a:lnTo>
                    <a:lnTo>
                      <a:pt x="1277" y="18624"/>
                    </a:lnTo>
                    <a:lnTo>
                      <a:pt x="1500" y="19875"/>
                    </a:lnTo>
                    <a:lnTo>
                      <a:pt x="1736" y="21139"/>
                    </a:lnTo>
                    <a:lnTo>
                      <a:pt x="1884" y="21833"/>
                    </a:lnTo>
                    <a:lnTo>
                      <a:pt x="2033" y="22527"/>
                    </a:lnTo>
                    <a:lnTo>
                      <a:pt x="2219" y="23221"/>
                    </a:lnTo>
                    <a:lnTo>
                      <a:pt x="2318" y="23567"/>
                    </a:lnTo>
                    <a:lnTo>
                      <a:pt x="2429" y="23902"/>
                    </a:lnTo>
                    <a:lnTo>
                      <a:pt x="2541" y="24237"/>
                    </a:lnTo>
                    <a:lnTo>
                      <a:pt x="2665" y="24571"/>
                    </a:lnTo>
                    <a:lnTo>
                      <a:pt x="2814" y="24893"/>
                    </a:lnTo>
                    <a:lnTo>
                      <a:pt x="2962" y="25203"/>
                    </a:lnTo>
                    <a:lnTo>
                      <a:pt x="3123" y="25513"/>
                    </a:lnTo>
                    <a:lnTo>
                      <a:pt x="3297" y="25823"/>
                    </a:lnTo>
                    <a:lnTo>
                      <a:pt x="3483" y="26108"/>
                    </a:lnTo>
                    <a:lnTo>
                      <a:pt x="3693" y="26392"/>
                    </a:lnTo>
                    <a:lnTo>
                      <a:pt x="3842" y="26591"/>
                    </a:lnTo>
                    <a:lnTo>
                      <a:pt x="4003" y="26777"/>
                    </a:lnTo>
                    <a:lnTo>
                      <a:pt x="4176" y="26950"/>
                    </a:lnTo>
                    <a:lnTo>
                      <a:pt x="4350" y="27124"/>
                    </a:lnTo>
                    <a:lnTo>
                      <a:pt x="4536" y="27285"/>
                    </a:lnTo>
                    <a:lnTo>
                      <a:pt x="4709" y="27446"/>
                    </a:lnTo>
                    <a:lnTo>
                      <a:pt x="4908" y="27594"/>
                    </a:lnTo>
                    <a:lnTo>
                      <a:pt x="5093" y="27743"/>
                    </a:lnTo>
                    <a:lnTo>
                      <a:pt x="5292" y="27879"/>
                    </a:lnTo>
                    <a:lnTo>
                      <a:pt x="5502" y="28016"/>
                    </a:lnTo>
                    <a:lnTo>
                      <a:pt x="5924" y="28263"/>
                    </a:lnTo>
                    <a:lnTo>
                      <a:pt x="6357" y="28487"/>
                    </a:lnTo>
                    <a:lnTo>
                      <a:pt x="6791" y="28685"/>
                    </a:lnTo>
                    <a:lnTo>
                      <a:pt x="7249" y="28871"/>
                    </a:lnTo>
                    <a:lnTo>
                      <a:pt x="7720" y="29032"/>
                    </a:lnTo>
                    <a:lnTo>
                      <a:pt x="8191" y="29180"/>
                    </a:lnTo>
                    <a:lnTo>
                      <a:pt x="8674" y="29317"/>
                    </a:lnTo>
                    <a:lnTo>
                      <a:pt x="9157" y="29441"/>
                    </a:lnTo>
                    <a:lnTo>
                      <a:pt x="9641" y="29540"/>
                    </a:lnTo>
                    <a:lnTo>
                      <a:pt x="10124" y="29639"/>
                    </a:lnTo>
                    <a:lnTo>
                      <a:pt x="10607" y="29713"/>
                    </a:lnTo>
                    <a:lnTo>
                      <a:pt x="11475" y="29849"/>
                    </a:lnTo>
                    <a:lnTo>
                      <a:pt x="12342" y="29961"/>
                    </a:lnTo>
                    <a:lnTo>
                      <a:pt x="13209" y="30048"/>
                    </a:lnTo>
                    <a:lnTo>
                      <a:pt x="14089" y="30122"/>
                    </a:lnTo>
                    <a:lnTo>
                      <a:pt x="14956" y="30172"/>
                    </a:lnTo>
                    <a:lnTo>
                      <a:pt x="15836" y="30209"/>
                    </a:lnTo>
                    <a:lnTo>
                      <a:pt x="16716" y="30221"/>
                    </a:lnTo>
                    <a:lnTo>
                      <a:pt x="17595" y="30209"/>
                    </a:lnTo>
                    <a:lnTo>
                      <a:pt x="18463" y="30184"/>
                    </a:lnTo>
                    <a:lnTo>
                      <a:pt x="19343" y="30147"/>
                    </a:lnTo>
                    <a:lnTo>
                      <a:pt x="20222" y="30085"/>
                    </a:lnTo>
                    <a:lnTo>
                      <a:pt x="21090" y="29998"/>
                    </a:lnTo>
                    <a:lnTo>
                      <a:pt x="21957" y="29887"/>
                    </a:lnTo>
                    <a:lnTo>
                      <a:pt x="22824" y="29763"/>
                    </a:lnTo>
                    <a:lnTo>
                      <a:pt x="23692" y="29626"/>
                    </a:lnTo>
                    <a:lnTo>
                      <a:pt x="24559" y="29465"/>
                    </a:lnTo>
                    <a:lnTo>
                      <a:pt x="24955" y="29379"/>
                    </a:lnTo>
                    <a:lnTo>
                      <a:pt x="25364" y="29292"/>
                    </a:lnTo>
                    <a:lnTo>
                      <a:pt x="25761" y="29193"/>
                    </a:lnTo>
                    <a:lnTo>
                      <a:pt x="26157" y="29081"/>
                    </a:lnTo>
                    <a:lnTo>
                      <a:pt x="26554" y="28957"/>
                    </a:lnTo>
                    <a:lnTo>
                      <a:pt x="26950" y="28821"/>
                    </a:lnTo>
                    <a:lnTo>
                      <a:pt x="27334" y="28660"/>
                    </a:lnTo>
                    <a:lnTo>
                      <a:pt x="27706" y="28499"/>
                    </a:lnTo>
                    <a:lnTo>
                      <a:pt x="28078" y="28313"/>
                    </a:lnTo>
                    <a:lnTo>
                      <a:pt x="28425" y="28115"/>
                    </a:lnTo>
                    <a:lnTo>
                      <a:pt x="28772" y="27892"/>
                    </a:lnTo>
                    <a:lnTo>
                      <a:pt x="29094" y="27644"/>
                    </a:lnTo>
                    <a:lnTo>
                      <a:pt x="29404" y="27384"/>
                    </a:lnTo>
                    <a:lnTo>
                      <a:pt x="29540" y="27247"/>
                    </a:lnTo>
                    <a:lnTo>
                      <a:pt x="29689" y="27099"/>
                    </a:lnTo>
                    <a:lnTo>
                      <a:pt x="29825" y="26938"/>
                    </a:lnTo>
                    <a:lnTo>
                      <a:pt x="29949" y="26789"/>
                    </a:lnTo>
                    <a:lnTo>
                      <a:pt x="30073" y="26616"/>
                    </a:lnTo>
                    <a:lnTo>
                      <a:pt x="30197" y="26442"/>
                    </a:lnTo>
                    <a:lnTo>
                      <a:pt x="30308" y="26269"/>
                    </a:lnTo>
                    <a:lnTo>
                      <a:pt x="30407" y="26095"/>
                    </a:lnTo>
                    <a:lnTo>
                      <a:pt x="30593" y="25723"/>
                    </a:lnTo>
                    <a:lnTo>
                      <a:pt x="30754" y="25352"/>
                    </a:lnTo>
                    <a:lnTo>
                      <a:pt x="30903" y="24968"/>
                    </a:lnTo>
                    <a:lnTo>
                      <a:pt x="31027" y="24571"/>
                    </a:lnTo>
                    <a:lnTo>
                      <a:pt x="31138" y="24162"/>
                    </a:lnTo>
                    <a:lnTo>
                      <a:pt x="31237" y="23753"/>
                    </a:lnTo>
                    <a:lnTo>
                      <a:pt x="31337" y="23357"/>
                    </a:lnTo>
                    <a:lnTo>
                      <a:pt x="31535" y="22477"/>
                    </a:lnTo>
                    <a:lnTo>
                      <a:pt x="31708" y="21597"/>
                    </a:lnTo>
                    <a:lnTo>
                      <a:pt x="31882" y="20705"/>
                    </a:lnTo>
                    <a:lnTo>
                      <a:pt x="32030" y="19825"/>
                    </a:lnTo>
                    <a:lnTo>
                      <a:pt x="32179" y="18933"/>
                    </a:lnTo>
                    <a:lnTo>
                      <a:pt x="32315" y="18054"/>
                    </a:lnTo>
                    <a:lnTo>
                      <a:pt x="32439" y="17161"/>
                    </a:lnTo>
                    <a:lnTo>
                      <a:pt x="32563" y="16269"/>
                    </a:lnTo>
                    <a:lnTo>
                      <a:pt x="32786" y="14485"/>
                    </a:lnTo>
                    <a:lnTo>
                      <a:pt x="32985" y="12688"/>
                    </a:lnTo>
                    <a:lnTo>
                      <a:pt x="33158" y="10904"/>
                    </a:lnTo>
                    <a:lnTo>
                      <a:pt x="33344" y="9108"/>
                    </a:lnTo>
                    <a:lnTo>
                      <a:pt x="33393" y="8439"/>
                    </a:lnTo>
                    <a:lnTo>
                      <a:pt x="33443" y="7769"/>
                    </a:lnTo>
                    <a:lnTo>
                      <a:pt x="33468" y="7212"/>
                    </a:lnTo>
                    <a:lnTo>
                      <a:pt x="33468" y="6939"/>
                    </a:lnTo>
                    <a:lnTo>
                      <a:pt x="33455" y="6654"/>
                    </a:lnTo>
                    <a:lnTo>
                      <a:pt x="33443" y="6382"/>
                    </a:lnTo>
                    <a:lnTo>
                      <a:pt x="33418" y="6097"/>
                    </a:lnTo>
                    <a:lnTo>
                      <a:pt x="33381" y="5824"/>
                    </a:lnTo>
                    <a:lnTo>
                      <a:pt x="33331" y="5551"/>
                    </a:lnTo>
                    <a:lnTo>
                      <a:pt x="33282" y="5328"/>
                    </a:lnTo>
                    <a:lnTo>
                      <a:pt x="33220" y="5093"/>
                    </a:lnTo>
                    <a:lnTo>
                      <a:pt x="33146" y="4870"/>
                    </a:lnTo>
                    <a:lnTo>
                      <a:pt x="33071" y="4647"/>
                    </a:lnTo>
                    <a:lnTo>
                      <a:pt x="32985" y="4424"/>
                    </a:lnTo>
                    <a:lnTo>
                      <a:pt x="32885" y="4213"/>
                    </a:lnTo>
                    <a:lnTo>
                      <a:pt x="32786" y="4003"/>
                    </a:lnTo>
                    <a:lnTo>
                      <a:pt x="32675" y="3804"/>
                    </a:lnTo>
                    <a:lnTo>
                      <a:pt x="32563" y="3594"/>
                    </a:lnTo>
                    <a:lnTo>
                      <a:pt x="32439" y="3396"/>
                    </a:lnTo>
                    <a:lnTo>
                      <a:pt x="32303" y="3210"/>
                    </a:lnTo>
                    <a:lnTo>
                      <a:pt x="32167" y="3011"/>
                    </a:lnTo>
                    <a:lnTo>
                      <a:pt x="32030" y="2838"/>
                    </a:lnTo>
                    <a:lnTo>
                      <a:pt x="31882" y="2652"/>
                    </a:lnTo>
                    <a:lnTo>
                      <a:pt x="31560" y="2305"/>
                    </a:lnTo>
                    <a:lnTo>
                      <a:pt x="30643" y="1995"/>
                    </a:lnTo>
                    <a:lnTo>
                      <a:pt x="29713" y="1710"/>
                    </a:lnTo>
                    <a:lnTo>
                      <a:pt x="28772" y="1450"/>
                    </a:lnTo>
                    <a:lnTo>
                      <a:pt x="27818" y="1215"/>
                    </a:lnTo>
                    <a:lnTo>
                      <a:pt x="26876" y="992"/>
                    </a:lnTo>
                    <a:lnTo>
                      <a:pt x="25910" y="793"/>
                    </a:lnTo>
                    <a:lnTo>
                      <a:pt x="24955" y="620"/>
                    </a:lnTo>
                    <a:lnTo>
                      <a:pt x="23989" y="459"/>
                    </a:lnTo>
                    <a:lnTo>
                      <a:pt x="23010" y="335"/>
                    </a:lnTo>
                    <a:lnTo>
                      <a:pt x="22044" y="224"/>
                    </a:lnTo>
                    <a:lnTo>
                      <a:pt x="21065" y="137"/>
                    </a:lnTo>
                    <a:lnTo>
                      <a:pt x="20086" y="62"/>
                    </a:lnTo>
                    <a:lnTo>
                      <a:pt x="19107" y="25"/>
                    </a:lnTo>
                    <a:lnTo>
                      <a:pt x="18128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82"/>
              <p:cNvSpPr/>
              <p:nvPr/>
            </p:nvSpPr>
            <p:spPr>
              <a:xfrm>
                <a:off x="5536833" y="1554375"/>
                <a:ext cx="651455" cy="588271"/>
              </a:xfrm>
              <a:custGeom>
                <a:rect b="b" l="l" r="r" t="t"/>
                <a:pathLst>
                  <a:path extrusionOk="0" fill="none" h="30222" w="33468">
                    <a:moveTo>
                      <a:pt x="33443" y="7769"/>
                    </a:moveTo>
                    <a:lnTo>
                      <a:pt x="33443" y="7769"/>
                    </a:lnTo>
                    <a:lnTo>
                      <a:pt x="33393" y="8439"/>
                    </a:lnTo>
                    <a:lnTo>
                      <a:pt x="33344" y="9108"/>
                    </a:lnTo>
                    <a:lnTo>
                      <a:pt x="33344" y="9108"/>
                    </a:lnTo>
                    <a:lnTo>
                      <a:pt x="33158" y="10904"/>
                    </a:lnTo>
                    <a:lnTo>
                      <a:pt x="32985" y="12688"/>
                    </a:lnTo>
                    <a:lnTo>
                      <a:pt x="32786" y="14485"/>
                    </a:lnTo>
                    <a:lnTo>
                      <a:pt x="32563" y="16269"/>
                    </a:lnTo>
                    <a:lnTo>
                      <a:pt x="32439" y="17161"/>
                    </a:lnTo>
                    <a:lnTo>
                      <a:pt x="32315" y="18054"/>
                    </a:lnTo>
                    <a:lnTo>
                      <a:pt x="32179" y="18933"/>
                    </a:lnTo>
                    <a:lnTo>
                      <a:pt x="32030" y="19825"/>
                    </a:lnTo>
                    <a:lnTo>
                      <a:pt x="31882" y="20705"/>
                    </a:lnTo>
                    <a:lnTo>
                      <a:pt x="31708" y="21597"/>
                    </a:lnTo>
                    <a:lnTo>
                      <a:pt x="31535" y="22477"/>
                    </a:lnTo>
                    <a:lnTo>
                      <a:pt x="31337" y="23357"/>
                    </a:lnTo>
                    <a:lnTo>
                      <a:pt x="31337" y="23357"/>
                    </a:lnTo>
                    <a:lnTo>
                      <a:pt x="31237" y="23753"/>
                    </a:lnTo>
                    <a:lnTo>
                      <a:pt x="31138" y="24162"/>
                    </a:lnTo>
                    <a:lnTo>
                      <a:pt x="31027" y="24571"/>
                    </a:lnTo>
                    <a:lnTo>
                      <a:pt x="30903" y="24968"/>
                    </a:lnTo>
                    <a:lnTo>
                      <a:pt x="30754" y="25352"/>
                    </a:lnTo>
                    <a:lnTo>
                      <a:pt x="30593" y="25723"/>
                    </a:lnTo>
                    <a:lnTo>
                      <a:pt x="30407" y="26095"/>
                    </a:lnTo>
                    <a:lnTo>
                      <a:pt x="30308" y="26269"/>
                    </a:lnTo>
                    <a:lnTo>
                      <a:pt x="30197" y="26442"/>
                    </a:lnTo>
                    <a:lnTo>
                      <a:pt x="30197" y="26442"/>
                    </a:lnTo>
                    <a:lnTo>
                      <a:pt x="30073" y="26616"/>
                    </a:lnTo>
                    <a:lnTo>
                      <a:pt x="29949" y="26789"/>
                    </a:lnTo>
                    <a:lnTo>
                      <a:pt x="29825" y="26938"/>
                    </a:lnTo>
                    <a:lnTo>
                      <a:pt x="29689" y="27099"/>
                    </a:lnTo>
                    <a:lnTo>
                      <a:pt x="29540" y="27247"/>
                    </a:lnTo>
                    <a:lnTo>
                      <a:pt x="29404" y="27384"/>
                    </a:lnTo>
                    <a:lnTo>
                      <a:pt x="29094" y="27644"/>
                    </a:lnTo>
                    <a:lnTo>
                      <a:pt x="28772" y="27892"/>
                    </a:lnTo>
                    <a:lnTo>
                      <a:pt x="28425" y="28115"/>
                    </a:lnTo>
                    <a:lnTo>
                      <a:pt x="28078" y="28313"/>
                    </a:lnTo>
                    <a:lnTo>
                      <a:pt x="27706" y="28499"/>
                    </a:lnTo>
                    <a:lnTo>
                      <a:pt x="27334" y="28660"/>
                    </a:lnTo>
                    <a:lnTo>
                      <a:pt x="26950" y="28821"/>
                    </a:lnTo>
                    <a:lnTo>
                      <a:pt x="26554" y="28957"/>
                    </a:lnTo>
                    <a:lnTo>
                      <a:pt x="26157" y="29081"/>
                    </a:lnTo>
                    <a:lnTo>
                      <a:pt x="25761" y="29193"/>
                    </a:lnTo>
                    <a:lnTo>
                      <a:pt x="25364" y="29292"/>
                    </a:lnTo>
                    <a:lnTo>
                      <a:pt x="24955" y="29379"/>
                    </a:lnTo>
                    <a:lnTo>
                      <a:pt x="24559" y="29465"/>
                    </a:lnTo>
                    <a:lnTo>
                      <a:pt x="24559" y="29465"/>
                    </a:lnTo>
                    <a:lnTo>
                      <a:pt x="23692" y="29626"/>
                    </a:lnTo>
                    <a:lnTo>
                      <a:pt x="22824" y="29763"/>
                    </a:lnTo>
                    <a:lnTo>
                      <a:pt x="21957" y="29887"/>
                    </a:lnTo>
                    <a:lnTo>
                      <a:pt x="21090" y="29998"/>
                    </a:lnTo>
                    <a:lnTo>
                      <a:pt x="20222" y="30085"/>
                    </a:lnTo>
                    <a:lnTo>
                      <a:pt x="19343" y="30147"/>
                    </a:lnTo>
                    <a:lnTo>
                      <a:pt x="18463" y="30184"/>
                    </a:lnTo>
                    <a:lnTo>
                      <a:pt x="17595" y="30209"/>
                    </a:lnTo>
                    <a:lnTo>
                      <a:pt x="16716" y="30221"/>
                    </a:lnTo>
                    <a:lnTo>
                      <a:pt x="15836" y="30209"/>
                    </a:lnTo>
                    <a:lnTo>
                      <a:pt x="14956" y="30172"/>
                    </a:lnTo>
                    <a:lnTo>
                      <a:pt x="14089" y="30122"/>
                    </a:lnTo>
                    <a:lnTo>
                      <a:pt x="13209" y="30048"/>
                    </a:lnTo>
                    <a:lnTo>
                      <a:pt x="12342" y="29961"/>
                    </a:lnTo>
                    <a:lnTo>
                      <a:pt x="11475" y="29849"/>
                    </a:lnTo>
                    <a:lnTo>
                      <a:pt x="10607" y="29713"/>
                    </a:lnTo>
                    <a:lnTo>
                      <a:pt x="10607" y="29713"/>
                    </a:lnTo>
                    <a:lnTo>
                      <a:pt x="10124" y="29639"/>
                    </a:lnTo>
                    <a:lnTo>
                      <a:pt x="9641" y="29540"/>
                    </a:lnTo>
                    <a:lnTo>
                      <a:pt x="9157" y="29441"/>
                    </a:lnTo>
                    <a:lnTo>
                      <a:pt x="8674" y="29317"/>
                    </a:lnTo>
                    <a:lnTo>
                      <a:pt x="8191" y="29180"/>
                    </a:lnTo>
                    <a:lnTo>
                      <a:pt x="7720" y="29032"/>
                    </a:lnTo>
                    <a:lnTo>
                      <a:pt x="7249" y="28871"/>
                    </a:lnTo>
                    <a:lnTo>
                      <a:pt x="6791" y="28685"/>
                    </a:lnTo>
                    <a:lnTo>
                      <a:pt x="6357" y="28487"/>
                    </a:lnTo>
                    <a:lnTo>
                      <a:pt x="5924" y="28263"/>
                    </a:lnTo>
                    <a:lnTo>
                      <a:pt x="5502" y="28016"/>
                    </a:lnTo>
                    <a:lnTo>
                      <a:pt x="5292" y="27879"/>
                    </a:lnTo>
                    <a:lnTo>
                      <a:pt x="5093" y="27743"/>
                    </a:lnTo>
                    <a:lnTo>
                      <a:pt x="4908" y="27594"/>
                    </a:lnTo>
                    <a:lnTo>
                      <a:pt x="4709" y="27446"/>
                    </a:lnTo>
                    <a:lnTo>
                      <a:pt x="4536" y="27285"/>
                    </a:lnTo>
                    <a:lnTo>
                      <a:pt x="4350" y="27124"/>
                    </a:lnTo>
                    <a:lnTo>
                      <a:pt x="4176" y="26950"/>
                    </a:lnTo>
                    <a:lnTo>
                      <a:pt x="4003" y="26777"/>
                    </a:lnTo>
                    <a:lnTo>
                      <a:pt x="3842" y="26591"/>
                    </a:lnTo>
                    <a:lnTo>
                      <a:pt x="3693" y="26392"/>
                    </a:lnTo>
                    <a:lnTo>
                      <a:pt x="3693" y="26392"/>
                    </a:lnTo>
                    <a:lnTo>
                      <a:pt x="3483" y="26108"/>
                    </a:lnTo>
                    <a:lnTo>
                      <a:pt x="3297" y="25823"/>
                    </a:lnTo>
                    <a:lnTo>
                      <a:pt x="3123" y="25513"/>
                    </a:lnTo>
                    <a:lnTo>
                      <a:pt x="2962" y="25203"/>
                    </a:lnTo>
                    <a:lnTo>
                      <a:pt x="2814" y="24893"/>
                    </a:lnTo>
                    <a:lnTo>
                      <a:pt x="2665" y="24571"/>
                    </a:lnTo>
                    <a:lnTo>
                      <a:pt x="2541" y="24237"/>
                    </a:lnTo>
                    <a:lnTo>
                      <a:pt x="2429" y="23902"/>
                    </a:lnTo>
                    <a:lnTo>
                      <a:pt x="2318" y="23567"/>
                    </a:lnTo>
                    <a:lnTo>
                      <a:pt x="2219" y="23221"/>
                    </a:lnTo>
                    <a:lnTo>
                      <a:pt x="2033" y="22527"/>
                    </a:lnTo>
                    <a:lnTo>
                      <a:pt x="1884" y="21833"/>
                    </a:lnTo>
                    <a:lnTo>
                      <a:pt x="1736" y="21139"/>
                    </a:lnTo>
                    <a:lnTo>
                      <a:pt x="1736" y="21139"/>
                    </a:lnTo>
                    <a:lnTo>
                      <a:pt x="1500" y="19875"/>
                    </a:lnTo>
                    <a:lnTo>
                      <a:pt x="1277" y="18624"/>
                    </a:lnTo>
                    <a:lnTo>
                      <a:pt x="1066" y="17360"/>
                    </a:lnTo>
                    <a:lnTo>
                      <a:pt x="881" y="16096"/>
                    </a:lnTo>
                    <a:lnTo>
                      <a:pt x="707" y="14832"/>
                    </a:lnTo>
                    <a:lnTo>
                      <a:pt x="546" y="13568"/>
                    </a:lnTo>
                    <a:lnTo>
                      <a:pt x="397" y="12292"/>
                    </a:lnTo>
                    <a:lnTo>
                      <a:pt x="261" y="11028"/>
                    </a:lnTo>
                    <a:lnTo>
                      <a:pt x="261" y="11028"/>
                    </a:lnTo>
                    <a:lnTo>
                      <a:pt x="150" y="9801"/>
                    </a:lnTo>
                    <a:lnTo>
                      <a:pt x="150" y="9801"/>
                    </a:lnTo>
                    <a:lnTo>
                      <a:pt x="50" y="8674"/>
                    </a:lnTo>
                    <a:lnTo>
                      <a:pt x="26" y="8116"/>
                    </a:lnTo>
                    <a:lnTo>
                      <a:pt x="1" y="7559"/>
                    </a:lnTo>
                    <a:lnTo>
                      <a:pt x="1" y="7026"/>
                    </a:lnTo>
                    <a:lnTo>
                      <a:pt x="13" y="6493"/>
                    </a:lnTo>
                    <a:lnTo>
                      <a:pt x="38" y="6233"/>
                    </a:lnTo>
                    <a:lnTo>
                      <a:pt x="63" y="5985"/>
                    </a:lnTo>
                    <a:lnTo>
                      <a:pt x="100" y="5725"/>
                    </a:lnTo>
                    <a:lnTo>
                      <a:pt x="137" y="5477"/>
                    </a:lnTo>
                    <a:lnTo>
                      <a:pt x="187" y="5229"/>
                    </a:lnTo>
                    <a:lnTo>
                      <a:pt x="249" y="4994"/>
                    </a:lnTo>
                    <a:lnTo>
                      <a:pt x="323" y="4746"/>
                    </a:lnTo>
                    <a:lnTo>
                      <a:pt x="410" y="4511"/>
                    </a:lnTo>
                    <a:lnTo>
                      <a:pt x="496" y="4288"/>
                    </a:lnTo>
                    <a:lnTo>
                      <a:pt x="608" y="4052"/>
                    </a:lnTo>
                    <a:lnTo>
                      <a:pt x="719" y="3829"/>
                    </a:lnTo>
                    <a:lnTo>
                      <a:pt x="856" y="3619"/>
                    </a:lnTo>
                    <a:lnTo>
                      <a:pt x="1004" y="3396"/>
                    </a:lnTo>
                    <a:lnTo>
                      <a:pt x="1166" y="3197"/>
                    </a:lnTo>
                    <a:lnTo>
                      <a:pt x="1339" y="2987"/>
                    </a:lnTo>
                    <a:lnTo>
                      <a:pt x="1525" y="2788"/>
                    </a:lnTo>
                    <a:lnTo>
                      <a:pt x="1736" y="2590"/>
                    </a:lnTo>
                    <a:lnTo>
                      <a:pt x="1959" y="2404"/>
                    </a:lnTo>
                    <a:lnTo>
                      <a:pt x="2194" y="2218"/>
                    </a:lnTo>
                    <a:lnTo>
                      <a:pt x="2454" y="2045"/>
                    </a:lnTo>
                    <a:lnTo>
                      <a:pt x="2454" y="2045"/>
                    </a:lnTo>
                    <a:lnTo>
                      <a:pt x="2714" y="1871"/>
                    </a:lnTo>
                    <a:lnTo>
                      <a:pt x="2714" y="1871"/>
                    </a:lnTo>
                    <a:lnTo>
                      <a:pt x="3260" y="1723"/>
                    </a:lnTo>
                    <a:lnTo>
                      <a:pt x="3830" y="1562"/>
                    </a:lnTo>
                    <a:lnTo>
                      <a:pt x="4449" y="1413"/>
                    </a:lnTo>
                    <a:lnTo>
                      <a:pt x="5093" y="1264"/>
                    </a:lnTo>
                    <a:lnTo>
                      <a:pt x="5787" y="1128"/>
                    </a:lnTo>
                    <a:lnTo>
                      <a:pt x="6518" y="992"/>
                    </a:lnTo>
                    <a:lnTo>
                      <a:pt x="7286" y="855"/>
                    </a:lnTo>
                    <a:lnTo>
                      <a:pt x="8092" y="732"/>
                    </a:lnTo>
                    <a:lnTo>
                      <a:pt x="8947" y="608"/>
                    </a:lnTo>
                    <a:lnTo>
                      <a:pt x="9839" y="496"/>
                    </a:lnTo>
                    <a:lnTo>
                      <a:pt x="10781" y="397"/>
                    </a:lnTo>
                    <a:lnTo>
                      <a:pt x="11759" y="298"/>
                    </a:lnTo>
                    <a:lnTo>
                      <a:pt x="12800" y="224"/>
                    </a:lnTo>
                    <a:lnTo>
                      <a:pt x="13878" y="149"/>
                    </a:lnTo>
                    <a:lnTo>
                      <a:pt x="14993" y="87"/>
                    </a:lnTo>
                    <a:lnTo>
                      <a:pt x="16171" y="25"/>
                    </a:lnTo>
                    <a:lnTo>
                      <a:pt x="16171" y="25"/>
                    </a:lnTo>
                    <a:lnTo>
                      <a:pt x="17149" y="0"/>
                    </a:lnTo>
                    <a:lnTo>
                      <a:pt x="18128" y="0"/>
                    </a:lnTo>
                    <a:lnTo>
                      <a:pt x="19107" y="25"/>
                    </a:lnTo>
                    <a:lnTo>
                      <a:pt x="20086" y="62"/>
                    </a:lnTo>
                    <a:lnTo>
                      <a:pt x="21065" y="137"/>
                    </a:lnTo>
                    <a:lnTo>
                      <a:pt x="22044" y="224"/>
                    </a:lnTo>
                    <a:lnTo>
                      <a:pt x="23010" y="335"/>
                    </a:lnTo>
                    <a:lnTo>
                      <a:pt x="23989" y="459"/>
                    </a:lnTo>
                    <a:lnTo>
                      <a:pt x="24955" y="620"/>
                    </a:lnTo>
                    <a:lnTo>
                      <a:pt x="25910" y="793"/>
                    </a:lnTo>
                    <a:lnTo>
                      <a:pt x="26876" y="992"/>
                    </a:lnTo>
                    <a:lnTo>
                      <a:pt x="27818" y="1215"/>
                    </a:lnTo>
                    <a:lnTo>
                      <a:pt x="28772" y="1450"/>
                    </a:lnTo>
                    <a:lnTo>
                      <a:pt x="29713" y="1710"/>
                    </a:lnTo>
                    <a:lnTo>
                      <a:pt x="30643" y="1995"/>
                    </a:lnTo>
                    <a:lnTo>
                      <a:pt x="31560" y="2305"/>
                    </a:lnTo>
                    <a:lnTo>
                      <a:pt x="31560" y="2305"/>
                    </a:lnTo>
                    <a:lnTo>
                      <a:pt x="31882" y="2652"/>
                    </a:lnTo>
                    <a:lnTo>
                      <a:pt x="32030" y="2838"/>
                    </a:lnTo>
                    <a:lnTo>
                      <a:pt x="32167" y="3011"/>
                    </a:lnTo>
                    <a:lnTo>
                      <a:pt x="32303" y="3210"/>
                    </a:lnTo>
                    <a:lnTo>
                      <a:pt x="32439" y="3396"/>
                    </a:lnTo>
                    <a:lnTo>
                      <a:pt x="32563" y="3594"/>
                    </a:lnTo>
                    <a:lnTo>
                      <a:pt x="32675" y="3804"/>
                    </a:lnTo>
                    <a:lnTo>
                      <a:pt x="32786" y="4003"/>
                    </a:lnTo>
                    <a:lnTo>
                      <a:pt x="32885" y="4213"/>
                    </a:lnTo>
                    <a:lnTo>
                      <a:pt x="32985" y="4424"/>
                    </a:lnTo>
                    <a:lnTo>
                      <a:pt x="33071" y="4647"/>
                    </a:lnTo>
                    <a:lnTo>
                      <a:pt x="33146" y="4870"/>
                    </a:lnTo>
                    <a:lnTo>
                      <a:pt x="33220" y="5093"/>
                    </a:lnTo>
                    <a:lnTo>
                      <a:pt x="33282" y="5328"/>
                    </a:lnTo>
                    <a:lnTo>
                      <a:pt x="33331" y="5551"/>
                    </a:lnTo>
                    <a:lnTo>
                      <a:pt x="33331" y="5551"/>
                    </a:lnTo>
                    <a:lnTo>
                      <a:pt x="33381" y="5824"/>
                    </a:lnTo>
                    <a:lnTo>
                      <a:pt x="33418" y="6097"/>
                    </a:lnTo>
                    <a:lnTo>
                      <a:pt x="33443" y="6382"/>
                    </a:lnTo>
                    <a:lnTo>
                      <a:pt x="33455" y="6654"/>
                    </a:lnTo>
                    <a:lnTo>
                      <a:pt x="33468" y="6939"/>
                    </a:lnTo>
                    <a:lnTo>
                      <a:pt x="33468" y="7212"/>
                    </a:lnTo>
                    <a:lnTo>
                      <a:pt x="33443" y="776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82"/>
              <p:cNvSpPr/>
              <p:nvPr/>
            </p:nvSpPr>
            <p:spPr>
              <a:xfrm>
                <a:off x="5502340" y="1828120"/>
                <a:ext cx="86619" cy="120858"/>
              </a:xfrm>
              <a:custGeom>
                <a:rect b="b" l="l" r="r" t="t"/>
                <a:pathLst>
                  <a:path extrusionOk="0" h="6209" w="4450">
                    <a:moveTo>
                      <a:pt x="1674" y="1"/>
                    </a:moveTo>
                    <a:lnTo>
                      <a:pt x="1550" y="13"/>
                    </a:lnTo>
                    <a:lnTo>
                      <a:pt x="1426" y="26"/>
                    </a:lnTo>
                    <a:lnTo>
                      <a:pt x="1302" y="50"/>
                    </a:lnTo>
                    <a:lnTo>
                      <a:pt x="1178" y="75"/>
                    </a:lnTo>
                    <a:lnTo>
                      <a:pt x="1054" y="112"/>
                    </a:lnTo>
                    <a:lnTo>
                      <a:pt x="943" y="150"/>
                    </a:lnTo>
                    <a:lnTo>
                      <a:pt x="831" y="211"/>
                    </a:lnTo>
                    <a:lnTo>
                      <a:pt x="720" y="261"/>
                    </a:lnTo>
                    <a:lnTo>
                      <a:pt x="621" y="335"/>
                    </a:lnTo>
                    <a:lnTo>
                      <a:pt x="521" y="410"/>
                    </a:lnTo>
                    <a:lnTo>
                      <a:pt x="435" y="496"/>
                    </a:lnTo>
                    <a:lnTo>
                      <a:pt x="348" y="583"/>
                    </a:lnTo>
                    <a:lnTo>
                      <a:pt x="274" y="682"/>
                    </a:lnTo>
                    <a:lnTo>
                      <a:pt x="212" y="781"/>
                    </a:lnTo>
                    <a:lnTo>
                      <a:pt x="174" y="881"/>
                    </a:lnTo>
                    <a:lnTo>
                      <a:pt x="137" y="980"/>
                    </a:lnTo>
                    <a:lnTo>
                      <a:pt x="75" y="1178"/>
                    </a:lnTo>
                    <a:lnTo>
                      <a:pt x="38" y="1389"/>
                    </a:lnTo>
                    <a:lnTo>
                      <a:pt x="13" y="1599"/>
                    </a:lnTo>
                    <a:lnTo>
                      <a:pt x="1" y="1921"/>
                    </a:lnTo>
                    <a:lnTo>
                      <a:pt x="1" y="2231"/>
                    </a:lnTo>
                    <a:lnTo>
                      <a:pt x="13" y="2541"/>
                    </a:lnTo>
                    <a:lnTo>
                      <a:pt x="51" y="2863"/>
                    </a:lnTo>
                    <a:lnTo>
                      <a:pt x="100" y="3173"/>
                    </a:lnTo>
                    <a:lnTo>
                      <a:pt x="174" y="3470"/>
                    </a:lnTo>
                    <a:lnTo>
                      <a:pt x="261" y="3768"/>
                    </a:lnTo>
                    <a:lnTo>
                      <a:pt x="385" y="4065"/>
                    </a:lnTo>
                    <a:lnTo>
                      <a:pt x="509" y="4350"/>
                    </a:lnTo>
                    <a:lnTo>
                      <a:pt x="670" y="4610"/>
                    </a:lnTo>
                    <a:lnTo>
                      <a:pt x="844" y="4870"/>
                    </a:lnTo>
                    <a:lnTo>
                      <a:pt x="1042" y="5118"/>
                    </a:lnTo>
                    <a:lnTo>
                      <a:pt x="1265" y="5341"/>
                    </a:lnTo>
                    <a:lnTo>
                      <a:pt x="1513" y="5552"/>
                    </a:lnTo>
                    <a:lnTo>
                      <a:pt x="1649" y="5651"/>
                    </a:lnTo>
                    <a:lnTo>
                      <a:pt x="1785" y="5750"/>
                    </a:lnTo>
                    <a:lnTo>
                      <a:pt x="1934" y="5837"/>
                    </a:lnTo>
                    <a:lnTo>
                      <a:pt x="2083" y="5924"/>
                    </a:lnTo>
                    <a:lnTo>
                      <a:pt x="2268" y="6010"/>
                    </a:lnTo>
                    <a:lnTo>
                      <a:pt x="2467" y="6085"/>
                    </a:lnTo>
                    <a:lnTo>
                      <a:pt x="2665" y="6134"/>
                    </a:lnTo>
                    <a:lnTo>
                      <a:pt x="2876" y="6171"/>
                    </a:lnTo>
                    <a:lnTo>
                      <a:pt x="3086" y="6196"/>
                    </a:lnTo>
                    <a:lnTo>
                      <a:pt x="3284" y="6209"/>
                    </a:lnTo>
                    <a:lnTo>
                      <a:pt x="3495" y="6196"/>
                    </a:lnTo>
                    <a:lnTo>
                      <a:pt x="3706" y="6171"/>
                    </a:lnTo>
                    <a:lnTo>
                      <a:pt x="3854" y="6147"/>
                    </a:lnTo>
                    <a:lnTo>
                      <a:pt x="3991" y="6109"/>
                    </a:lnTo>
                    <a:lnTo>
                      <a:pt x="4065" y="6085"/>
                    </a:lnTo>
                    <a:lnTo>
                      <a:pt x="4127" y="6047"/>
                    </a:lnTo>
                    <a:lnTo>
                      <a:pt x="4189" y="6010"/>
                    </a:lnTo>
                    <a:lnTo>
                      <a:pt x="4239" y="5961"/>
                    </a:lnTo>
                    <a:lnTo>
                      <a:pt x="4288" y="5899"/>
                    </a:lnTo>
                    <a:lnTo>
                      <a:pt x="4325" y="5824"/>
                    </a:lnTo>
                    <a:lnTo>
                      <a:pt x="4362" y="5750"/>
                    </a:lnTo>
                    <a:lnTo>
                      <a:pt x="4387" y="5676"/>
                    </a:lnTo>
                    <a:lnTo>
                      <a:pt x="4412" y="5502"/>
                    </a:lnTo>
                    <a:lnTo>
                      <a:pt x="4437" y="5341"/>
                    </a:lnTo>
                    <a:lnTo>
                      <a:pt x="4449" y="4833"/>
                    </a:lnTo>
                    <a:lnTo>
                      <a:pt x="4449" y="4325"/>
                    </a:lnTo>
                    <a:lnTo>
                      <a:pt x="4437" y="3817"/>
                    </a:lnTo>
                    <a:lnTo>
                      <a:pt x="4387" y="3309"/>
                    </a:lnTo>
                    <a:lnTo>
                      <a:pt x="4325" y="2801"/>
                    </a:lnTo>
                    <a:lnTo>
                      <a:pt x="4251" y="2305"/>
                    </a:lnTo>
                    <a:lnTo>
                      <a:pt x="4139" y="1797"/>
                    </a:lnTo>
                    <a:lnTo>
                      <a:pt x="4028" y="1314"/>
                    </a:lnTo>
                    <a:lnTo>
                      <a:pt x="3991" y="1203"/>
                    </a:lnTo>
                    <a:lnTo>
                      <a:pt x="3941" y="1091"/>
                    </a:lnTo>
                    <a:lnTo>
                      <a:pt x="3892" y="992"/>
                    </a:lnTo>
                    <a:lnTo>
                      <a:pt x="3830" y="893"/>
                    </a:lnTo>
                    <a:lnTo>
                      <a:pt x="3768" y="806"/>
                    </a:lnTo>
                    <a:lnTo>
                      <a:pt x="3693" y="719"/>
                    </a:lnTo>
                    <a:lnTo>
                      <a:pt x="3607" y="645"/>
                    </a:lnTo>
                    <a:lnTo>
                      <a:pt x="3508" y="583"/>
                    </a:lnTo>
                    <a:lnTo>
                      <a:pt x="3334" y="472"/>
                    </a:lnTo>
                    <a:lnTo>
                      <a:pt x="3148" y="385"/>
                    </a:lnTo>
                    <a:lnTo>
                      <a:pt x="2950" y="286"/>
                    </a:lnTo>
                    <a:lnTo>
                      <a:pt x="2739" y="211"/>
                    </a:lnTo>
                    <a:lnTo>
                      <a:pt x="2541" y="150"/>
                    </a:lnTo>
                    <a:lnTo>
                      <a:pt x="2330" y="88"/>
                    </a:lnTo>
                    <a:lnTo>
                      <a:pt x="2120" y="50"/>
                    </a:lnTo>
                    <a:lnTo>
                      <a:pt x="1922" y="13"/>
                    </a:lnTo>
                    <a:lnTo>
                      <a:pt x="1798" y="13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82"/>
              <p:cNvSpPr/>
              <p:nvPr/>
            </p:nvSpPr>
            <p:spPr>
              <a:xfrm>
                <a:off x="6139817" y="1828120"/>
                <a:ext cx="86833" cy="120858"/>
              </a:xfrm>
              <a:custGeom>
                <a:rect b="b" l="l" r="r" t="t"/>
                <a:pathLst>
                  <a:path extrusionOk="0" h="6209" w="4461">
                    <a:moveTo>
                      <a:pt x="2776" y="1"/>
                    </a:moveTo>
                    <a:lnTo>
                      <a:pt x="2652" y="13"/>
                    </a:lnTo>
                    <a:lnTo>
                      <a:pt x="2528" y="13"/>
                    </a:lnTo>
                    <a:lnTo>
                      <a:pt x="2330" y="50"/>
                    </a:lnTo>
                    <a:lnTo>
                      <a:pt x="2119" y="88"/>
                    </a:lnTo>
                    <a:lnTo>
                      <a:pt x="1921" y="150"/>
                    </a:lnTo>
                    <a:lnTo>
                      <a:pt x="1710" y="211"/>
                    </a:lnTo>
                    <a:lnTo>
                      <a:pt x="1512" y="286"/>
                    </a:lnTo>
                    <a:lnTo>
                      <a:pt x="1314" y="385"/>
                    </a:lnTo>
                    <a:lnTo>
                      <a:pt x="1115" y="472"/>
                    </a:lnTo>
                    <a:lnTo>
                      <a:pt x="942" y="583"/>
                    </a:lnTo>
                    <a:lnTo>
                      <a:pt x="855" y="645"/>
                    </a:lnTo>
                    <a:lnTo>
                      <a:pt x="768" y="719"/>
                    </a:lnTo>
                    <a:lnTo>
                      <a:pt x="694" y="806"/>
                    </a:lnTo>
                    <a:lnTo>
                      <a:pt x="620" y="893"/>
                    </a:lnTo>
                    <a:lnTo>
                      <a:pt x="558" y="992"/>
                    </a:lnTo>
                    <a:lnTo>
                      <a:pt x="508" y="1091"/>
                    </a:lnTo>
                    <a:lnTo>
                      <a:pt x="459" y="1203"/>
                    </a:lnTo>
                    <a:lnTo>
                      <a:pt x="434" y="1314"/>
                    </a:lnTo>
                    <a:lnTo>
                      <a:pt x="310" y="1797"/>
                    </a:lnTo>
                    <a:lnTo>
                      <a:pt x="211" y="2305"/>
                    </a:lnTo>
                    <a:lnTo>
                      <a:pt x="124" y="2801"/>
                    </a:lnTo>
                    <a:lnTo>
                      <a:pt x="62" y="3309"/>
                    </a:lnTo>
                    <a:lnTo>
                      <a:pt x="25" y="3817"/>
                    </a:lnTo>
                    <a:lnTo>
                      <a:pt x="0" y="4325"/>
                    </a:lnTo>
                    <a:lnTo>
                      <a:pt x="0" y="4833"/>
                    </a:lnTo>
                    <a:lnTo>
                      <a:pt x="25" y="5341"/>
                    </a:lnTo>
                    <a:lnTo>
                      <a:pt x="37" y="5502"/>
                    </a:lnTo>
                    <a:lnTo>
                      <a:pt x="62" y="5676"/>
                    </a:lnTo>
                    <a:lnTo>
                      <a:pt x="87" y="5750"/>
                    </a:lnTo>
                    <a:lnTo>
                      <a:pt x="124" y="5824"/>
                    </a:lnTo>
                    <a:lnTo>
                      <a:pt x="161" y="5899"/>
                    </a:lnTo>
                    <a:lnTo>
                      <a:pt x="211" y="5961"/>
                    </a:lnTo>
                    <a:lnTo>
                      <a:pt x="273" y="6010"/>
                    </a:lnTo>
                    <a:lnTo>
                      <a:pt x="335" y="6047"/>
                    </a:lnTo>
                    <a:lnTo>
                      <a:pt x="397" y="6085"/>
                    </a:lnTo>
                    <a:lnTo>
                      <a:pt x="459" y="6109"/>
                    </a:lnTo>
                    <a:lnTo>
                      <a:pt x="607" y="6147"/>
                    </a:lnTo>
                    <a:lnTo>
                      <a:pt x="744" y="6171"/>
                    </a:lnTo>
                    <a:lnTo>
                      <a:pt x="954" y="6196"/>
                    </a:lnTo>
                    <a:lnTo>
                      <a:pt x="1165" y="6209"/>
                    </a:lnTo>
                    <a:lnTo>
                      <a:pt x="1376" y="6196"/>
                    </a:lnTo>
                    <a:lnTo>
                      <a:pt x="1586" y="6171"/>
                    </a:lnTo>
                    <a:lnTo>
                      <a:pt x="1785" y="6134"/>
                    </a:lnTo>
                    <a:lnTo>
                      <a:pt x="1983" y="6085"/>
                    </a:lnTo>
                    <a:lnTo>
                      <a:pt x="2181" y="6010"/>
                    </a:lnTo>
                    <a:lnTo>
                      <a:pt x="2367" y="5924"/>
                    </a:lnTo>
                    <a:lnTo>
                      <a:pt x="2528" y="5837"/>
                    </a:lnTo>
                    <a:lnTo>
                      <a:pt x="2664" y="5750"/>
                    </a:lnTo>
                    <a:lnTo>
                      <a:pt x="2813" y="5651"/>
                    </a:lnTo>
                    <a:lnTo>
                      <a:pt x="2937" y="5552"/>
                    </a:lnTo>
                    <a:lnTo>
                      <a:pt x="3185" y="5341"/>
                    </a:lnTo>
                    <a:lnTo>
                      <a:pt x="3408" y="5118"/>
                    </a:lnTo>
                    <a:lnTo>
                      <a:pt x="3606" y="4870"/>
                    </a:lnTo>
                    <a:lnTo>
                      <a:pt x="3792" y="4610"/>
                    </a:lnTo>
                    <a:lnTo>
                      <a:pt x="3940" y="4350"/>
                    </a:lnTo>
                    <a:lnTo>
                      <a:pt x="4077" y="4065"/>
                    </a:lnTo>
                    <a:lnTo>
                      <a:pt x="4188" y="3768"/>
                    </a:lnTo>
                    <a:lnTo>
                      <a:pt x="4275" y="3470"/>
                    </a:lnTo>
                    <a:lnTo>
                      <a:pt x="4349" y="3173"/>
                    </a:lnTo>
                    <a:lnTo>
                      <a:pt x="4399" y="2863"/>
                    </a:lnTo>
                    <a:lnTo>
                      <a:pt x="4436" y="2541"/>
                    </a:lnTo>
                    <a:lnTo>
                      <a:pt x="4461" y="2231"/>
                    </a:lnTo>
                    <a:lnTo>
                      <a:pt x="4448" y="1921"/>
                    </a:lnTo>
                    <a:lnTo>
                      <a:pt x="4436" y="1599"/>
                    </a:lnTo>
                    <a:lnTo>
                      <a:pt x="4411" y="1389"/>
                    </a:lnTo>
                    <a:lnTo>
                      <a:pt x="4374" y="1178"/>
                    </a:lnTo>
                    <a:lnTo>
                      <a:pt x="4325" y="980"/>
                    </a:lnTo>
                    <a:lnTo>
                      <a:pt x="4287" y="881"/>
                    </a:lnTo>
                    <a:lnTo>
                      <a:pt x="4238" y="781"/>
                    </a:lnTo>
                    <a:lnTo>
                      <a:pt x="4176" y="682"/>
                    </a:lnTo>
                    <a:lnTo>
                      <a:pt x="4102" y="583"/>
                    </a:lnTo>
                    <a:lnTo>
                      <a:pt x="4027" y="496"/>
                    </a:lnTo>
                    <a:lnTo>
                      <a:pt x="3940" y="410"/>
                    </a:lnTo>
                    <a:lnTo>
                      <a:pt x="3841" y="335"/>
                    </a:lnTo>
                    <a:lnTo>
                      <a:pt x="3742" y="261"/>
                    </a:lnTo>
                    <a:lnTo>
                      <a:pt x="3631" y="211"/>
                    </a:lnTo>
                    <a:lnTo>
                      <a:pt x="3519" y="150"/>
                    </a:lnTo>
                    <a:lnTo>
                      <a:pt x="3395" y="112"/>
                    </a:lnTo>
                    <a:lnTo>
                      <a:pt x="3284" y="75"/>
                    </a:lnTo>
                    <a:lnTo>
                      <a:pt x="3160" y="50"/>
                    </a:lnTo>
                    <a:lnTo>
                      <a:pt x="3036" y="26"/>
                    </a:lnTo>
                    <a:lnTo>
                      <a:pt x="2900" y="13"/>
                    </a:lnTo>
                    <a:lnTo>
                      <a:pt x="2776" y="1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82"/>
              <p:cNvSpPr/>
              <p:nvPr/>
            </p:nvSpPr>
            <p:spPr>
              <a:xfrm>
                <a:off x="5680352" y="1848637"/>
                <a:ext cx="52341" cy="59349"/>
              </a:xfrm>
              <a:custGeom>
                <a:rect b="b" l="l" r="r" t="t"/>
                <a:pathLst>
                  <a:path extrusionOk="0" h="3049" w="2689">
                    <a:moveTo>
                      <a:pt x="991" y="0"/>
                    </a:moveTo>
                    <a:lnTo>
                      <a:pt x="917" y="12"/>
                    </a:lnTo>
                    <a:lnTo>
                      <a:pt x="843" y="37"/>
                    </a:lnTo>
                    <a:lnTo>
                      <a:pt x="706" y="112"/>
                    </a:lnTo>
                    <a:lnTo>
                      <a:pt x="583" y="198"/>
                    </a:lnTo>
                    <a:lnTo>
                      <a:pt x="471" y="310"/>
                    </a:lnTo>
                    <a:lnTo>
                      <a:pt x="372" y="434"/>
                    </a:lnTo>
                    <a:lnTo>
                      <a:pt x="260" y="620"/>
                    </a:lnTo>
                    <a:lnTo>
                      <a:pt x="161" y="830"/>
                    </a:lnTo>
                    <a:lnTo>
                      <a:pt x="99" y="1041"/>
                    </a:lnTo>
                    <a:lnTo>
                      <a:pt x="50" y="1251"/>
                    </a:lnTo>
                    <a:lnTo>
                      <a:pt x="13" y="1462"/>
                    </a:lnTo>
                    <a:lnTo>
                      <a:pt x="0" y="1685"/>
                    </a:lnTo>
                    <a:lnTo>
                      <a:pt x="13" y="1896"/>
                    </a:lnTo>
                    <a:lnTo>
                      <a:pt x="25" y="1995"/>
                    </a:lnTo>
                    <a:lnTo>
                      <a:pt x="50" y="2106"/>
                    </a:lnTo>
                    <a:lnTo>
                      <a:pt x="87" y="2193"/>
                    </a:lnTo>
                    <a:lnTo>
                      <a:pt x="124" y="2280"/>
                    </a:lnTo>
                    <a:lnTo>
                      <a:pt x="174" y="2367"/>
                    </a:lnTo>
                    <a:lnTo>
                      <a:pt x="223" y="2453"/>
                    </a:lnTo>
                    <a:lnTo>
                      <a:pt x="285" y="2528"/>
                    </a:lnTo>
                    <a:lnTo>
                      <a:pt x="347" y="2602"/>
                    </a:lnTo>
                    <a:lnTo>
                      <a:pt x="496" y="2738"/>
                    </a:lnTo>
                    <a:lnTo>
                      <a:pt x="669" y="2850"/>
                    </a:lnTo>
                    <a:lnTo>
                      <a:pt x="843" y="2937"/>
                    </a:lnTo>
                    <a:lnTo>
                      <a:pt x="1041" y="2999"/>
                    </a:lnTo>
                    <a:lnTo>
                      <a:pt x="1227" y="3036"/>
                    </a:lnTo>
                    <a:lnTo>
                      <a:pt x="1326" y="3048"/>
                    </a:lnTo>
                    <a:lnTo>
                      <a:pt x="1512" y="3048"/>
                    </a:lnTo>
                    <a:lnTo>
                      <a:pt x="1611" y="3036"/>
                    </a:lnTo>
                    <a:lnTo>
                      <a:pt x="1784" y="2986"/>
                    </a:lnTo>
                    <a:lnTo>
                      <a:pt x="1958" y="2899"/>
                    </a:lnTo>
                    <a:lnTo>
                      <a:pt x="2131" y="2800"/>
                    </a:lnTo>
                    <a:lnTo>
                      <a:pt x="2268" y="2689"/>
                    </a:lnTo>
                    <a:lnTo>
                      <a:pt x="2404" y="2540"/>
                    </a:lnTo>
                    <a:lnTo>
                      <a:pt x="2516" y="2379"/>
                    </a:lnTo>
                    <a:lnTo>
                      <a:pt x="2590" y="2206"/>
                    </a:lnTo>
                    <a:lnTo>
                      <a:pt x="2652" y="2044"/>
                    </a:lnTo>
                    <a:lnTo>
                      <a:pt x="2689" y="1871"/>
                    </a:lnTo>
                    <a:lnTo>
                      <a:pt x="2689" y="1698"/>
                    </a:lnTo>
                    <a:lnTo>
                      <a:pt x="2677" y="1524"/>
                    </a:lnTo>
                    <a:lnTo>
                      <a:pt x="2639" y="1363"/>
                    </a:lnTo>
                    <a:lnTo>
                      <a:pt x="2590" y="1202"/>
                    </a:lnTo>
                    <a:lnTo>
                      <a:pt x="2516" y="1041"/>
                    </a:lnTo>
                    <a:lnTo>
                      <a:pt x="2429" y="892"/>
                    </a:lnTo>
                    <a:lnTo>
                      <a:pt x="2317" y="756"/>
                    </a:lnTo>
                    <a:lnTo>
                      <a:pt x="2206" y="620"/>
                    </a:lnTo>
                    <a:lnTo>
                      <a:pt x="2082" y="496"/>
                    </a:lnTo>
                    <a:lnTo>
                      <a:pt x="1946" y="372"/>
                    </a:lnTo>
                    <a:lnTo>
                      <a:pt x="1797" y="273"/>
                    </a:lnTo>
                    <a:lnTo>
                      <a:pt x="1648" y="174"/>
                    </a:lnTo>
                    <a:lnTo>
                      <a:pt x="1499" y="99"/>
                    </a:lnTo>
                    <a:lnTo>
                      <a:pt x="1413" y="62"/>
                    </a:lnTo>
                    <a:lnTo>
                      <a:pt x="1314" y="25"/>
                    </a:lnTo>
                    <a:lnTo>
                      <a:pt x="1227" y="12"/>
                    </a:lnTo>
                    <a:lnTo>
                      <a:pt x="1153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82"/>
              <p:cNvSpPr/>
              <p:nvPr/>
            </p:nvSpPr>
            <p:spPr>
              <a:xfrm>
                <a:off x="5992210" y="1848637"/>
                <a:ext cx="52341" cy="59349"/>
              </a:xfrm>
              <a:custGeom>
                <a:rect b="b" l="l" r="r" t="t"/>
                <a:pathLst>
                  <a:path extrusionOk="0" h="3049" w="2689">
                    <a:moveTo>
                      <a:pt x="991" y="0"/>
                    </a:moveTo>
                    <a:lnTo>
                      <a:pt x="917" y="12"/>
                    </a:lnTo>
                    <a:lnTo>
                      <a:pt x="843" y="37"/>
                    </a:lnTo>
                    <a:lnTo>
                      <a:pt x="707" y="112"/>
                    </a:lnTo>
                    <a:lnTo>
                      <a:pt x="583" y="198"/>
                    </a:lnTo>
                    <a:lnTo>
                      <a:pt x="471" y="310"/>
                    </a:lnTo>
                    <a:lnTo>
                      <a:pt x="372" y="434"/>
                    </a:lnTo>
                    <a:lnTo>
                      <a:pt x="260" y="620"/>
                    </a:lnTo>
                    <a:lnTo>
                      <a:pt x="161" y="830"/>
                    </a:lnTo>
                    <a:lnTo>
                      <a:pt x="99" y="1041"/>
                    </a:lnTo>
                    <a:lnTo>
                      <a:pt x="50" y="1251"/>
                    </a:lnTo>
                    <a:lnTo>
                      <a:pt x="13" y="1462"/>
                    </a:lnTo>
                    <a:lnTo>
                      <a:pt x="0" y="1685"/>
                    </a:lnTo>
                    <a:lnTo>
                      <a:pt x="13" y="1896"/>
                    </a:lnTo>
                    <a:lnTo>
                      <a:pt x="25" y="1995"/>
                    </a:lnTo>
                    <a:lnTo>
                      <a:pt x="50" y="2106"/>
                    </a:lnTo>
                    <a:lnTo>
                      <a:pt x="87" y="2193"/>
                    </a:lnTo>
                    <a:lnTo>
                      <a:pt x="124" y="2280"/>
                    </a:lnTo>
                    <a:lnTo>
                      <a:pt x="174" y="2367"/>
                    </a:lnTo>
                    <a:lnTo>
                      <a:pt x="223" y="2453"/>
                    </a:lnTo>
                    <a:lnTo>
                      <a:pt x="285" y="2528"/>
                    </a:lnTo>
                    <a:lnTo>
                      <a:pt x="347" y="2602"/>
                    </a:lnTo>
                    <a:lnTo>
                      <a:pt x="496" y="2738"/>
                    </a:lnTo>
                    <a:lnTo>
                      <a:pt x="669" y="2850"/>
                    </a:lnTo>
                    <a:lnTo>
                      <a:pt x="843" y="2937"/>
                    </a:lnTo>
                    <a:lnTo>
                      <a:pt x="1041" y="2999"/>
                    </a:lnTo>
                    <a:lnTo>
                      <a:pt x="1227" y="3036"/>
                    </a:lnTo>
                    <a:lnTo>
                      <a:pt x="1326" y="3048"/>
                    </a:lnTo>
                    <a:lnTo>
                      <a:pt x="1512" y="3048"/>
                    </a:lnTo>
                    <a:lnTo>
                      <a:pt x="1611" y="3036"/>
                    </a:lnTo>
                    <a:lnTo>
                      <a:pt x="1784" y="2986"/>
                    </a:lnTo>
                    <a:lnTo>
                      <a:pt x="1958" y="2899"/>
                    </a:lnTo>
                    <a:lnTo>
                      <a:pt x="2131" y="2800"/>
                    </a:lnTo>
                    <a:lnTo>
                      <a:pt x="2268" y="2689"/>
                    </a:lnTo>
                    <a:lnTo>
                      <a:pt x="2404" y="2540"/>
                    </a:lnTo>
                    <a:lnTo>
                      <a:pt x="2516" y="2379"/>
                    </a:lnTo>
                    <a:lnTo>
                      <a:pt x="2590" y="2206"/>
                    </a:lnTo>
                    <a:lnTo>
                      <a:pt x="2652" y="2044"/>
                    </a:lnTo>
                    <a:lnTo>
                      <a:pt x="2689" y="1871"/>
                    </a:lnTo>
                    <a:lnTo>
                      <a:pt x="2689" y="1698"/>
                    </a:lnTo>
                    <a:lnTo>
                      <a:pt x="2677" y="1524"/>
                    </a:lnTo>
                    <a:lnTo>
                      <a:pt x="2639" y="1363"/>
                    </a:lnTo>
                    <a:lnTo>
                      <a:pt x="2590" y="1202"/>
                    </a:lnTo>
                    <a:lnTo>
                      <a:pt x="2516" y="1041"/>
                    </a:lnTo>
                    <a:lnTo>
                      <a:pt x="2429" y="892"/>
                    </a:lnTo>
                    <a:lnTo>
                      <a:pt x="2317" y="756"/>
                    </a:lnTo>
                    <a:lnTo>
                      <a:pt x="2206" y="620"/>
                    </a:lnTo>
                    <a:lnTo>
                      <a:pt x="2082" y="496"/>
                    </a:lnTo>
                    <a:lnTo>
                      <a:pt x="1946" y="372"/>
                    </a:lnTo>
                    <a:lnTo>
                      <a:pt x="1797" y="273"/>
                    </a:lnTo>
                    <a:lnTo>
                      <a:pt x="1648" y="174"/>
                    </a:lnTo>
                    <a:lnTo>
                      <a:pt x="1499" y="99"/>
                    </a:lnTo>
                    <a:lnTo>
                      <a:pt x="1413" y="62"/>
                    </a:lnTo>
                    <a:lnTo>
                      <a:pt x="1314" y="25"/>
                    </a:lnTo>
                    <a:lnTo>
                      <a:pt x="1239" y="12"/>
                    </a:lnTo>
                    <a:lnTo>
                      <a:pt x="1153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82"/>
              <p:cNvSpPr/>
              <p:nvPr/>
            </p:nvSpPr>
            <p:spPr>
              <a:xfrm>
                <a:off x="5854238" y="1848637"/>
                <a:ext cx="34764" cy="118912"/>
              </a:xfrm>
              <a:custGeom>
                <a:rect b="b" l="l" r="r" t="t"/>
                <a:pathLst>
                  <a:path extrusionOk="0" h="6109" w="1786">
                    <a:moveTo>
                      <a:pt x="397" y="0"/>
                    </a:moveTo>
                    <a:lnTo>
                      <a:pt x="298" y="25"/>
                    </a:lnTo>
                    <a:lnTo>
                      <a:pt x="199" y="62"/>
                    </a:lnTo>
                    <a:lnTo>
                      <a:pt x="150" y="99"/>
                    </a:lnTo>
                    <a:lnTo>
                      <a:pt x="112" y="136"/>
                    </a:lnTo>
                    <a:lnTo>
                      <a:pt x="75" y="174"/>
                    </a:lnTo>
                    <a:lnTo>
                      <a:pt x="50" y="235"/>
                    </a:lnTo>
                    <a:lnTo>
                      <a:pt x="26" y="347"/>
                    </a:lnTo>
                    <a:lnTo>
                      <a:pt x="13" y="471"/>
                    </a:lnTo>
                    <a:lnTo>
                      <a:pt x="1" y="620"/>
                    </a:lnTo>
                    <a:lnTo>
                      <a:pt x="1" y="781"/>
                    </a:lnTo>
                    <a:lnTo>
                      <a:pt x="26" y="1103"/>
                    </a:lnTo>
                    <a:lnTo>
                      <a:pt x="26" y="1363"/>
                    </a:lnTo>
                    <a:lnTo>
                      <a:pt x="26" y="2106"/>
                    </a:lnTo>
                    <a:lnTo>
                      <a:pt x="38" y="2862"/>
                    </a:lnTo>
                    <a:lnTo>
                      <a:pt x="75" y="3606"/>
                    </a:lnTo>
                    <a:lnTo>
                      <a:pt x="137" y="4362"/>
                    </a:lnTo>
                    <a:lnTo>
                      <a:pt x="174" y="4721"/>
                    </a:lnTo>
                    <a:lnTo>
                      <a:pt x="211" y="4907"/>
                    </a:lnTo>
                    <a:lnTo>
                      <a:pt x="249" y="5080"/>
                    </a:lnTo>
                    <a:lnTo>
                      <a:pt x="298" y="5254"/>
                    </a:lnTo>
                    <a:lnTo>
                      <a:pt x="348" y="5427"/>
                    </a:lnTo>
                    <a:lnTo>
                      <a:pt x="422" y="5588"/>
                    </a:lnTo>
                    <a:lnTo>
                      <a:pt x="509" y="5725"/>
                    </a:lnTo>
                    <a:lnTo>
                      <a:pt x="558" y="5799"/>
                    </a:lnTo>
                    <a:lnTo>
                      <a:pt x="620" y="5861"/>
                    </a:lnTo>
                    <a:lnTo>
                      <a:pt x="744" y="5960"/>
                    </a:lnTo>
                    <a:lnTo>
                      <a:pt x="868" y="6047"/>
                    </a:lnTo>
                    <a:lnTo>
                      <a:pt x="943" y="6071"/>
                    </a:lnTo>
                    <a:lnTo>
                      <a:pt x="1017" y="6096"/>
                    </a:lnTo>
                    <a:lnTo>
                      <a:pt x="1079" y="6096"/>
                    </a:lnTo>
                    <a:lnTo>
                      <a:pt x="1153" y="6109"/>
                    </a:lnTo>
                    <a:lnTo>
                      <a:pt x="1215" y="6096"/>
                    </a:lnTo>
                    <a:lnTo>
                      <a:pt x="1289" y="6084"/>
                    </a:lnTo>
                    <a:lnTo>
                      <a:pt x="1351" y="6059"/>
                    </a:lnTo>
                    <a:lnTo>
                      <a:pt x="1401" y="6022"/>
                    </a:lnTo>
                    <a:lnTo>
                      <a:pt x="1463" y="5972"/>
                    </a:lnTo>
                    <a:lnTo>
                      <a:pt x="1512" y="5910"/>
                    </a:lnTo>
                    <a:lnTo>
                      <a:pt x="1550" y="5848"/>
                    </a:lnTo>
                    <a:lnTo>
                      <a:pt x="1587" y="5774"/>
                    </a:lnTo>
                    <a:lnTo>
                      <a:pt x="1636" y="5613"/>
                    </a:lnTo>
                    <a:lnTo>
                      <a:pt x="1674" y="5440"/>
                    </a:lnTo>
                    <a:lnTo>
                      <a:pt x="1686" y="5266"/>
                    </a:lnTo>
                    <a:lnTo>
                      <a:pt x="1723" y="4882"/>
                    </a:lnTo>
                    <a:lnTo>
                      <a:pt x="1760" y="4498"/>
                    </a:lnTo>
                    <a:lnTo>
                      <a:pt x="1773" y="4101"/>
                    </a:lnTo>
                    <a:lnTo>
                      <a:pt x="1785" y="3717"/>
                    </a:lnTo>
                    <a:lnTo>
                      <a:pt x="1785" y="3333"/>
                    </a:lnTo>
                    <a:lnTo>
                      <a:pt x="1773" y="2937"/>
                    </a:lnTo>
                    <a:lnTo>
                      <a:pt x="1748" y="2553"/>
                    </a:lnTo>
                    <a:lnTo>
                      <a:pt x="1723" y="2168"/>
                    </a:lnTo>
                    <a:lnTo>
                      <a:pt x="1686" y="1859"/>
                    </a:lnTo>
                    <a:lnTo>
                      <a:pt x="1649" y="1549"/>
                    </a:lnTo>
                    <a:lnTo>
                      <a:pt x="1587" y="1251"/>
                    </a:lnTo>
                    <a:lnTo>
                      <a:pt x="1537" y="1103"/>
                    </a:lnTo>
                    <a:lnTo>
                      <a:pt x="1500" y="954"/>
                    </a:lnTo>
                    <a:lnTo>
                      <a:pt x="1438" y="818"/>
                    </a:lnTo>
                    <a:lnTo>
                      <a:pt x="1376" y="682"/>
                    </a:lnTo>
                    <a:lnTo>
                      <a:pt x="1302" y="558"/>
                    </a:lnTo>
                    <a:lnTo>
                      <a:pt x="1215" y="434"/>
                    </a:lnTo>
                    <a:lnTo>
                      <a:pt x="1128" y="322"/>
                    </a:lnTo>
                    <a:lnTo>
                      <a:pt x="1029" y="223"/>
                    </a:lnTo>
                    <a:lnTo>
                      <a:pt x="930" y="149"/>
                    </a:lnTo>
                    <a:lnTo>
                      <a:pt x="819" y="74"/>
                    </a:lnTo>
                    <a:lnTo>
                      <a:pt x="732" y="37"/>
                    </a:lnTo>
                    <a:lnTo>
                      <a:pt x="633" y="12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F588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82"/>
              <p:cNvSpPr/>
              <p:nvPr/>
            </p:nvSpPr>
            <p:spPr>
              <a:xfrm>
                <a:off x="5805769" y="2126956"/>
                <a:ext cx="141355" cy="161384"/>
              </a:xfrm>
              <a:custGeom>
                <a:rect b="b" l="l" r="r" t="t"/>
                <a:pathLst>
                  <a:path extrusionOk="0" h="8291" w="7262">
                    <a:moveTo>
                      <a:pt x="6468" y="1"/>
                    </a:moveTo>
                    <a:lnTo>
                      <a:pt x="5712" y="26"/>
                    </a:lnTo>
                    <a:lnTo>
                      <a:pt x="4833" y="50"/>
                    </a:lnTo>
                    <a:lnTo>
                      <a:pt x="3110" y="125"/>
                    </a:lnTo>
                    <a:lnTo>
                      <a:pt x="2144" y="187"/>
                    </a:lnTo>
                    <a:lnTo>
                      <a:pt x="1673" y="187"/>
                    </a:lnTo>
                    <a:lnTo>
                      <a:pt x="1363" y="174"/>
                    </a:lnTo>
                    <a:lnTo>
                      <a:pt x="1041" y="187"/>
                    </a:lnTo>
                    <a:lnTo>
                      <a:pt x="880" y="187"/>
                    </a:lnTo>
                    <a:lnTo>
                      <a:pt x="731" y="211"/>
                    </a:lnTo>
                    <a:lnTo>
                      <a:pt x="583" y="236"/>
                    </a:lnTo>
                    <a:lnTo>
                      <a:pt x="446" y="273"/>
                    </a:lnTo>
                    <a:lnTo>
                      <a:pt x="322" y="335"/>
                    </a:lnTo>
                    <a:lnTo>
                      <a:pt x="211" y="397"/>
                    </a:lnTo>
                    <a:lnTo>
                      <a:pt x="124" y="472"/>
                    </a:lnTo>
                    <a:lnTo>
                      <a:pt x="87" y="521"/>
                    </a:lnTo>
                    <a:lnTo>
                      <a:pt x="62" y="571"/>
                    </a:lnTo>
                    <a:lnTo>
                      <a:pt x="25" y="633"/>
                    </a:lnTo>
                    <a:lnTo>
                      <a:pt x="13" y="707"/>
                    </a:lnTo>
                    <a:lnTo>
                      <a:pt x="0" y="893"/>
                    </a:lnTo>
                    <a:lnTo>
                      <a:pt x="0" y="1104"/>
                    </a:lnTo>
                    <a:lnTo>
                      <a:pt x="25" y="1314"/>
                    </a:lnTo>
                    <a:lnTo>
                      <a:pt x="87" y="1760"/>
                    </a:lnTo>
                    <a:lnTo>
                      <a:pt x="124" y="2107"/>
                    </a:lnTo>
                    <a:lnTo>
                      <a:pt x="310" y="3966"/>
                    </a:lnTo>
                    <a:lnTo>
                      <a:pt x="360" y="4486"/>
                    </a:lnTo>
                    <a:lnTo>
                      <a:pt x="397" y="4734"/>
                    </a:lnTo>
                    <a:lnTo>
                      <a:pt x="434" y="4994"/>
                    </a:lnTo>
                    <a:lnTo>
                      <a:pt x="484" y="5242"/>
                    </a:lnTo>
                    <a:lnTo>
                      <a:pt x="533" y="5477"/>
                    </a:lnTo>
                    <a:lnTo>
                      <a:pt x="607" y="5713"/>
                    </a:lnTo>
                    <a:lnTo>
                      <a:pt x="694" y="5936"/>
                    </a:lnTo>
                    <a:lnTo>
                      <a:pt x="806" y="6147"/>
                    </a:lnTo>
                    <a:lnTo>
                      <a:pt x="917" y="6332"/>
                    </a:lnTo>
                    <a:lnTo>
                      <a:pt x="1054" y="6493"/>
                    </a:lnTo>
                    <a:lnTo>
                      <a:pt x="1202" y="6642"/>
                    </a:lnTo>
                    <a:lnTo>
                      <a:pt x="1351" y="6791"/>
                    </a:lnTo>
                    <a:lnTo>
                      <a:pt x="1500" y="6927"/>
                    </a:lnTo>
                    <a:lnTo>
                      <a:pt x="1797" y="7175"/>
                    </a:lnTo>
                    <a:lnTo>
                      <a:pt x="2020" y="7373"/>
                    </a:lnTo>
                    <a:lnTo>
                      <a:pt x="2243" y="7547"/>
                    </a:lnTo>
                    <a:lnTo>
                      <a:pt x="2466" y="7708"/>
                    </a:lnTo>
                    <a:lnTo>
                      <a:pt x="2677" y="7844"/>
                    </a:lnTo>
                    <a:lnTo>
                      <a:pt x="2875" y="7956"/>
                    </a:lnTo>
                    <a:lnTo>
                      <a:pt x="3073" y="8055"/>
                    </a:lnTo>
                    <a:lnTo>
                      <a:pt x="3271" y="8129"/>
                    </a:lnTo>
                    <a:lnTo>
                      <a:pt x="3457" y="8191"/>
                    </a:lnTo>
                    <a:lnTo>
                      <a:pt x="3643" y="8241"/>
                    </a:lnTo>
                    <a:lnTo>
                      <a:pt x="3817" y="8278"/>
                    </a:lnTo>
                    <a:lnTo>
                      <a:pt x="3990" y="8290"/>
                    </a:lnTo>
                    <a:lnTo>
                      <a:pt x="4164" y="8290"/>
                    </a:lnTo>
                    <a:lnTo>
                      <a:pt x="4337" y="8278"/>
                    </a:lnTo>
                    <a:lnTo>
                      <a:pt x="4498" y="8241"/>
                    </a:lnTo>
                    <a:lnTo>
                      <a:pt x="4659" y="8203"/>
                    </a:lnTo>
                    <a:lnTo>
                      <a:pt x="4808" y="8154"/>
                    </a:lnTo>
                    <a:lnTo>
                      <a:pt x="4969" y="8092"/>
                    </a:lnTo>
                    <a:lnTo>
                      <a:pt x="5118" y="8018"/>
                    </a:lnTo>
                    <a:lnTo>
                      <a:pt x="5266" y="7931"/>
                    </a:lnTo>
                    <a:lnTo>
                      <a:pt x="5415" y="7844"/>
                    </a:lnTo>
                    <a:lnTo>
                      <a:pt x="5551" y="7733"/>
                    </a:lnTo>
                    <a:lnTo>
                      <a:pt x="5700" y="7621"/>
                    </a:lnTo>
                    <a:lnTo>
                      <a:pt x="5973" y="7373"/>
                    </a:lnTo>
                    <a:lnTo>
                      <a:pt x="6245" y="7113"/>
                    </a:lnTo>
                    <a:lnTo>
                      <a:pt x="6518" y="6816"/>
                    </a:lnTo>
                    <a:lnTo>
                      <a:pt x="6790" y="6506"/>
                    </a:lnTo>
                    <a:lnTo>
                      <a:pt x="7063" y="6196"/>
                    </a:lnTo>
                    <a:lnTo>
                      <a:pt x="7150" y="6085"/>
                    </a:lnTo>
                    <a:lnTo>
                      <a:pt x="7187" y="6023"/>
                    </a:lnTo>
                    <a:lnTo>
                      <a:pt x="7224" y="5948"/>
                    </a:lnTo>
                    <a:lnTo>
                      <a:pt x="7249" y="5862"/>
                    </a:lnTo>
                    <a:lnTo>
                      <a:pt x="7261" y="5762"/>
                    </a:lnTo>
                    <a:lnTo>
                      <a:pt x="7261" y="5564"/>
                    </a:lnTo>
                    <a:lnTo>
                      <a:pt x="7212" y="50"/>
                    </a:lnTo>
                    <a:lnTo>
                      <a:pt x="7187" y="38"/>
                    </a:lnTo>
                    <a:lnTo>
                      <a:pt x="7150" y="26"/>
                    </a:lnTo>
                    <a:lnTo>
                      <a:pt x="7001" y="13"/>
                    </a:lnTo>
                    <a:lnTo>
                      <a:pt x="6778" y="1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82"/>
              <p:cNvSpPr/>
              <p:nvPr/>
            </p:nvSpPr>
            <p:spPr>
              <a:xfrm>
                <a:off x="5635251" y="1734062"/>
                <a:ext cx="130493" cy="28711"/>
              </a:xfrm>
              <a:custGeom>
                <a:rect b="b" l="l" r="r" t="t"/>
                <a:pathLst>
                  <a:path extrusionOk="0" h="1475" w="6704">
                    <a:moveTo>
                      <a:pt x="3147" y="1"/>
                    </a:moveTo>
                    <a:lnTo>
                      <a:pt x="2627" y="25"/>
                    </a:lnTo>
                    <a:lnTo>
                      <a:pt x="2119" y="62"/>
                    </a:lnTo>
                    <a:lnTo>
                      <a:pt x="1859" y="87"/>
                    </a:lnTo>
                    <a:lnTo>
                      <a:pt x="1599" y="137"/>
                    </a:lnTo>
                    <a:lnTo>
                      <a:pt x="1338" y="186"/>
                    </a:lnTo>
                    <a:lnTo>
                      <a:pt x="1091" y="248"/>
                    </a:lnTo>
                    <a:lnTo>
                      <a:pt x="855" y="335"/>
                    </a:lnTo>
                    <a:lnTo>
                      <a:pt x="620" y="434"/>
                    </a:lnTo>
                    <a:lnTo>
                      <a:pt x="508" y="509"/>
                    </a:lnTo>
                    <a:lnTo>
                      <a:pt x="372" y="620"/>
                    </a:lnTo>
                    <a:lnTo>
                      <a:pt x="223" y="756"/>
                    </a:lnTo>
                    <a:lnTo>
                      <a:pt x="161" y="831"/>
                    </a:lnTo>
                    <a:lnTo>
                      <a:pt x="99" y="917"/>
                    </a:lnTo>
                    <a:lnTo>
                      <a:pt x="50" y="992"/>
                    </a:lnTo>
                    <a:lnTo>
                      <a:pt x="13" y="1078"/>
                    </a:lnTo>
                    <a:lnTo>
                      <a:pt x="0" y="1153"/>
                    </a:lnTo>
                    <a:lnTo>
                      <a:pt x="0" y="1227"/>
                    </a:lnTo>
                    <a:lnTo>
                      <a:pt x="13" y="1302"/>
                    </a:lnTo>
                    <a:lnTo>
                      <a:pt x="50" y="1363"/>
                    </a:lnTo>
                    <a:lnTo>
                      <a:pt x="124" y="1425"/>
                    </a:lnTo>
                    <a:lnTo>
                      <a:pt x="223" y="1463"/>
                    </a:lnTo>
                    <a:lnTo>
                      <a:pt x="260" y="1475"/>
                    </a:lnTo>
                    <a:lnTo>
                      <a:pt x="298" y="1475"/>
                    </a:lnTo>
                    <a:lnTo>
                      <a:pt x="397" y="1463"/>
                    </a:lnTo>
                    <a:lnTo>
                      <a:pt x="508" y="1425"/>
                    </a:lnTo>
                    <a:lnTo>
                      <a:pt x="620" y="1388"/>
                    </a:lnTo>
                    <a:lnTo>
                      <a:pt x="830" y="1277"/>
                    </a:lnTo>
                    <a:lnTo>
                      <a:pt x="929" y="1227"/>
                    </a:lnTo>
                    <a:lnTo>
                      <a:pt x="1016" y="1202"/>
                    </a:lnTo>
                    <a:lnTo>
                      <a:pt x="1264" y="1128"/>
                    </a:lnTo>
                    <a:lnTo>
                      <a:pt x="1512" y="1066"/>
                    </a:lnTo>
                    <a:lnTo>
                      <a:pt x="1772" y="1017"/>
                    </a:lnTo>
                    <a:lnTo>
                      <a:pt x="2020" y="979"/>
                    </a:lnTo>
                    <a:lnTo>
                      <a:pt x="2280" y="955"/>
                    </a:lnTo>
                    <a:lnTo>
                      <a:pt x="2540" y="930"/>
                    </a:lnTo>
                    <a:lnTo>
                      <a:pt x="3061" y="930"/>
                    </a:lnTo>
                    <a:lnTo>
                      <a:pt x="3321" y="955"/>
                    </a:lnTo>
                    <a:lnTo>
                      <a:pt x="3581" y="979"/>
                    </a:lnTo>
                    <a:lnTo>
                      <a:pt x="3829" y="1017"/>
                    </a:lnTo>
                    <a:lnTo>
                      <a:pt x="4089" y="1066"/>
                    </a:lnTo>
                    <a:lnTo>
                      <a:pt x="4386" y="1128"/>
                    </a:lnTo>
                    <a:lnTo>
                      <a:pt x="4684" y="1215"/>
                    </a:lnTo>
                    <a:lnTo>
                      <a:pt x="4981" y="1289"/>
                    </a:lnTo>
                    <a:lnTo>
                      <a:pt x="5266" y="1351"/>
                    </a:lnTo>
                    <a:lnTo>
                      <a:pt x="5564" y="1413"/>
                    </a:lnTo>
                    <a:lnTo>
                      <a:pt x="5861" y="1438"/>
                    </a:lnTo>
                    <a:lnTo>
                      <a:pt x="6158" y="1438"/>
                    </a:lnTo>
                    <a:lnTo>
                      <a:pt x="6307" y="1425"/>
                    </a:lnTo>
                    <a:lnTo>
                      <a:pt x="6456" y="1401"/>
                    </a:lnTo>
                    <a:lnTo>
                      <a:pt x="6530" y="1388"/>
                    </a:lnTo>
                    <a:lnTo>
                      <a:pt x="6592" y="1363"/>
                    </a:lnTo>
                    <a:lnTo>
                      <a:pt x="6654" y="1326"/>
                    </a:lnTo>
                    <a:lnTo>
                      <a:pt x="6691" y="1264"/>
                    </a:lnTo>
                    <a:lnTo>
                      <a:pt x="6703" y="1227"/>
                    </a:lnTo>
                    <a:lnTo>
                      <a:pt x="6703" y="1178"/>
                    </a:lnTo>
                    <a:lnTo>
                      <a:pt x="6691" y="1128"/>
                    </a:lnTo>
                    <a:lnTo>
                      <a:pt x="6666" y="1091"/>
                    </a:lnTo>
                    <a:lnTo>
                      <a:pt x="6604" y="1004"/>
                    </a:lnTo>
                    <a:lnTo>
                      <a:pt x="6530" y="942"/>
                    </a:lnTo>
                    <a:lnTo>
                      <a:pt x="6332" y="781"/>
                    </a:lnTo>
                    <a:lnTo>
                      <a:pt x="6109" y="645"/>
                    </a:lnTo>
                    <a:lnTo>
                      <a:pt x="5886" y="533"/>
                    </a:lnTo>
                    <a:lnTo>
                      <a:pt x="5663" y="422"/>
                    </a:lnTo>
                    <a:lnTo>
                      <a:pt x="5427" y="335"/>
                    </a:lnTo>
                    <a:lnTo>
                      <a:pt x="5192" y="248"/>
                    </a:lnTo>
                    <a:lnTo>
                      <a:pt x="4944" y="186"/>
                    </a:lnTo>
                    <a:lnTo>
                      <a:pt x="4696" y="137"/>
                    </a:lnTo>
                    <a:lnTo>
                      <a:pt x="4436" y="87"/>
                    </a:lnTo>
                    <a:lnTo>
                      <a:pt x="4176" y="50"/>
                    </a:lnTo>
                    <a:lnTo>
                      <a:pt x="3928" y="25"/>
                    </a:lnTo>
                    <a:lnTo>
                      <a:pt x="3668" y="13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82"/>
              <p:cNvSpPr/>
              <p:nvPr/>
            </p:nvSpPr>
            <p:spPr>
              <a:xfrm>
                <a:off x="5995091" y="1734062"/>
                <a:ext cx="130513" cy="28711"/>
              </a:xfrm>
              <a:custGeom>
                <a:rect b="b" l="l" r="r" t="t"/>
                <a:pathLst>
                  <a:path extrusionOk="0" h="1475" w="6705">
                    <a:moveTo>
                      <a:pt x="3148" y="1"/>
                    </a:moveTo>
                    <a:lnTo>
                      <a:pt x="2640" y="25"/>
                    </a:lnTo>
                    <a:lnTo>
                      <a:pt x="2120" y="62"/>
                    </a:lnTo>
                    <a:lnTo>
                      <a:pt x="1860" y="87"/>
                    </a:lnTo>
                    <a:lnTo>
                      <a:pt x="1612" y="137"/>
                    </a:lnTo>
                    <a:lnTo>
                      <a:pt x="1351" y="186"/>
                    </a:lnTo>
                    <a:lnTo>
                      <a:pt x="1104" y="248"/>
                    </a:lnTo>
                    <a:lnTo>
                      <a:pt x="856" y="335"/>
                    </a:lnTo>
                    <a:lnTo>
                      <a:pt x="620" y="434"/>
                    </a:lnTo>
                    <a:lnTo>
                      <a:pt x="509" y="509"/>
                    </a:lnTo>
                    <a:lnTo>
                      <a:pt x="373" y="620"/>
                    </a:lnTo>
                    <a:lnTo>
                      <a:pt x="236" y="756"/>
                    </a:lnTo>
                    <a:lnTo>
                      <a:pt x="174" y="831"/>
                    </a:lnTo>
                    <a:lnTo>
                      <a:pt x="112" y="917"/>
                    </a:lnTo>
                    <a:lnTo>
                      <a:pt x="63" y="992"/>
                    </a:lnTo>
                    <a:lnTo>
                      <a:pt x="26" y="1078"/>
                    </a:lnTo>
                    <a:lnTo>
                      <a:pt x="1" y="1153"/>
                    </a:lnTo>
                    <a:lnTo>
                      <a:pt x="1" y="1227"/>
                    </a:lnTo>
                    <a:lnTo>
                      <a:pt x="26" y="1302"/>
                    </a:lnTo>
                    <a:lnTo>
                      <a:pt x="63" y="1363"/>
                    </a:lnTo>
                    <a:lnTo>
                      <a:pt x="125" y="1425"/>
                    </a:lnTo>
                    <a:lnTo>
                      <a:pt x="224" y="1463"/>
                    </a:lnTo>
                    <a:lnTo>
                      <a:pt x="261" y="1475"/>
                    </a:lnTo>
                    <a:lnTo>
                      <a:pt x="311" y="1475"/>
                    </a:lnTo>
                    <a:lnTo>
                      <a:pt x="410" y="1463"/>
                    </a:lnTo>
                    <a:lnTo>
                      <a:pt x="509" y="1425"/>
                    </a:lnTo>
                    <a:lnTo>
                      <a:pt x="620" y="1388"/>
                    </a:lnTo>
                    <a:lnTo>
                      <a:pt x="843" y="1277"/>
                    </a:lnTo>
                    <a:lnTo>
                      <a:pt x="943" y="1227"/>
                    </a:lnTo>
                    <a:lnTo>
                      <a:pt x="1017" y="1202"/>
                    </a:lnTo>
                    <a:lnTo>
                      <a:pt x="1265" y="1128"/>
                    </a:lnTo>
                    <a:lnTo>
                      <a:pt x="1525" y="1066"/>
                    </a:lnTo>
                    <a:lnTo>
                      <a:pt x="1773" y="1017"/>
                    </a:lnTo>
                    <a:lnTo>
                      <a:pt x="2033" y="979"/>
                    </a:lnTo>
                    <a:lnTo>
                      <a:pt x="2293" y="955"/>
                    </a:lnTo>
                    <a:lnTo>
                      <a:pt x="2553" y="930"/>
                    </a:lnTo>
                    <a:lnTo>
                      <a:pt x="3061" y="930"/>
                    </a:lnTo>
                    <a:lnTo>
                      <a:pt x="3322" y="955"/>
                    </a:lnTo>
                    <a:lnTo>
                      <a:pt x="3582" y="979"/>
                    </a:lnTo>
                    <a:lnTo>
                      <a:pt x="3842" y="1017"/>
                    </a:lnTo>
                    <a:lnTo>
                      <a:pt x="4090" y="1066"/>
                    </a:lnTo>
                    <a:lnTo>
                      <a:pt x="4387" y="1128"/>
                    </a:lnTo>
                    <a:lnTo>
                      <a:pt x="4685" y="1215"/>
                    </a:lnTo>
                    <a:lnTo>
                      <a:pt x="4982" y="1289"/>
                    </a:lnTo>
                    <a:lnTo>
                      <a:pt x="5279" y="1351"/>
                    </a:lnTo>
                    <a:lnTo>
                      <a:pt x="5577" y="1413"/>
                    </a:lnTo>
                    <a:lnTo>
                      <a:pt x="5874" y="1438"/>
                    </a:lnTo>
                    <a:lnTo>
                      <a:pt x="6171" y="1438"/>
                    </a:lnTo>
                    <a:lnTo>
                      <a:pt x="6320" y="1425"/>
                    </a:lnTo>
                    <a:lnTo>
                      <a:pt x="6469" y="1401"/>
                    </a:lnTo>
                    <a:lnTo>
                      <a:pt x="6531" y="1388"/>
                    </a:lnTo>
                    <a:lnTo>
                      <a:pt x="6605" y="1363"/>
                    </a:lnTo>
                    <a:lnTo>
                      <a:pt x="6655" y="1326"/>
                    </a:lnTo>
                    <a:lnTo>
                      <a:pt x="6692" y="1264"/>
                    </a:lnTo>
                    <a:lnTo>
                      <a:pt x="6704" y="1227"/>
                    </a:lnTo>
                    <a:lnTo>
                      <a:pt x="6704" y="1178"/>
                    </a:lnTo>
                    <a:lnTo>
                      <a:pt x="6692" y="1128"/>
                    </a:lnTo>
                    <a:lnTo>
                      <a:pt x="6679" y="1091"/>
                    </a:lnTo>
                    <a:lnTo>
                      <a:pt x="6617" y="1004"/>
                    </a:lnTo>
                    <a:lnTo>
                      <a:pt x="6543" y="942"/>
                    </a:lnTo>
                    <a:lnTo>
                      <a:pt x="6333" y="781"/>
                    </a:lnTo>
                    <a:lnTo>
                      <a:pt x="6122" y="645"/>
                    </a:lnTo>
                    <a:lnTo>
                      <a:pt x="5899" y="533"/>
                    </a:lnTo>
                    <a:lnTo>
                      <a:pt x="5676" y="422"/>
                    </a:lnTo>
                    <a:lnTo>
                      <a:pt x="5440" y="335"/>
                    </a:lnTo>
                    <a:lnTo>
                      <a:pt x="5193" y="248"/>
                    </a:lnTo>
                    <a:lnTo>
                      <a:pt x="4945" y="186"/>
                    </a:lnTo>
                    <a:lnTo>
                      <a:pt x="4697" y="137"/>
                    </a:lnTo>
                    <a:lnTo>
                      <a:pt x="4449" y="87"/>
                    </a:lnTo>
                    <a:lnTo>
                      <a:pt x="4189" y="50"/>
                    </a:lnTo>
                    <a:lnTo>
                      <a:pt x="3929" y="25"/>
                    </a:lnTo>
                    <a:lnTo>
                      <a:pt x="3669" y="13"/>
                    </a:lnTo>
                    <a:lnTo>
                      <a:pt x="3408" y="1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82"/>
              <p:cNvSpPr/>
              <p:nvPr/>
            </p:nvSpPr>
            <p:spPr>
              <a:xfrm>
                <a:off x="5793467" y="1971387"/>
                <a:ext cx="171253" cy="87086"/>
              </a:xfrm>
              <a:custGeom>
                <a:rect b="b" l="l" r="r" t="t"/>
                <a:pathLst>
                  <a:path extrusionOk="0" h="4474" w="8798">
                    <a:moveTo>
                      <a:pt x="657" y="1"/>
                    </a:moveTo>
                    <a:lnTo>
                      <a:pt x="0" y="38"/>
                    </a:lnTo>
                    <a:lnTo>
                      <a:pt x="38" y="422"/>
                    </a:lnTo>
                    <a:lnTo>
                      <a:pt x="100" y="819"/>
                    </a:lnTo>
                    <a:lnTo>
                      <a:pt x="186" y="1203"/>
                    </a:lnTo>
                    <a:lnTo>
                      <a:pt x="310" y="1587"/>
                    </a:lnTo>
                    <a:lnTo>
                      <a:pt x="446" y="1946"/>
                    </a:lnTo>
                    <a:lnTo>
                      <a:pt x="620" y="2306"/>
                    </a:lnTo>
                    <a:lnTo>
                      <a:pt x="806" y="2652"/>
                    </a:lnTo>
                    <a:lnTo>
                      <a:pt x="1029" y="2987"/>
                    </a:lnTo>
                    <a:lnTo>
                      <a:pt x="1227" y="3247"/>
                    </a:lnTo>
                    <a:lnTo>
                      <a:pt x="1425" y="3470"/>
                    </a:lnTo>
                    <a:lnTo>
                      <a:pt x="1636" y="3656"/>
                    </a:lnTo>
                    <a:lnTo>
                      <a:pt x="1847" y="3817"/>
                    </a:lnTo>
                    <a:lnTo>
                      <a:pt x="2057" y="3953"/>
                    </a:lnTo>
                    <a:lnTo>
                      <a:pt x="2280" y="4053"/>
                    </a:lnTo>
                    <a:lnTo>
                      <a:pt x="2503" y="4139"/>
                    </a:lnTo>
                    <a:lnTo>
                      <a:pt x="2726" y="4214"/>
                    </a:lnTo>
                    <a:lnTo>
                      <a:pt x="2962" y="4276"/>
                    </a:lnTo>
                    <a:lnTo>
                      <a:pt x="3185" y="4313"/>
                    </a:lnTo>
                    <a:lnTo>
                      <a:pt x="3631" y="4387"/>
                    </a:lnTo>
                    <a:lnTo>
                      <a:pt x="3903" y="4424"/>
                    </a:lnTo>
                    <a:lnTo>
                      <a:pt x="4188" y="4449"/>
                    </a:lnTo>
                    <a:lnTo>
                      <a:pt x="4473" y="4461"/>
                    </a:lnTo>
                    <a:lnTo>
                      <a:pt x="4758" y="4474"/>
                    </a:lnTo>
                    <a:lnTo>
                      <a:pt x="4944" y="4474"/>
                    </a:lnTo>
                    <a:lnTo>
                      <a:pt x="5142" y="4461"/>
                    </a:lnTo>
                    <a:lnTo>
                      <a:pt x="5341" y="4437"/>
                    </a:lnTo>
                    <a:lnTo>
                      <a:pt x="5539" y="4412"/>
                    </a:lnTo>
                    <a:lnTo>
                      <a:pt x="5712" y="4375"/>
                    </a:lnTo>
                    <a:lnTo>
                      <a:pt x="5886" y="4325"/>
                    </a:lnTo>
                    <a:lnTo>
                      <a:pt x="6059" y="4276"/>
                    </a:lnTo>
                    <a:lnTo>
                      <a:pt x="6233" y="4214"/>
                    </a:lnTo>
                    <a:lnTo>
                      <a:pt x="6394" y="4139"/>
                    </a:lnTo>
                    <a:lnTo>
                      <a:pt x="6555" y="4065"/>
                    </a:lnTo>
                    <a:lnTo>
                      <a:pt x="6716" y="3978"/>
                    </a:lnTo>
                    <a:lnTo>
                      <a:pt x="6865" y="3879"/>
                    </a:lnTo>
                    <a:lnTo>
                      <a:pt x="7013" y="3780"/>
                    </a:lnTo>
                    <a:lnTo>
                      <a:pt x="7162" y="3668"/>
                    </a:lnTo>
                    <a:lnTo>
                      <a:pt x="7311" y="3557"/>
                    </a:lnTo>
                    <a:lnTo>
                      <a:pt x="7447" y="3445"/>
                    </a:lnTo>
                    <a:lnTo>
                      <a:pt x="7571" y="3309"/>
                    </a:lnTo>
                    <a:lnTo>
                      <a:pt x="7695" y="3185"/>
                    </a:lnTo>
                    <a:lnTo>
                      <a:pt x="7819" y="3037"/>
                    </a:lnTo>
                    <a:lnTo>
                      <a:pt x="7930" y="2900"/>
                    </a:lnTo>
                    <a:lnTo>
                      <a:pt x="8042" y="2752"/>
                    </a:lnTo>
                    <a:lnTo>
                      <a:pt x="8129" y="2603"/>
                    </a:lnTo>
                    <a:lnTo>
                      <a:pt x="8302" y="2306"/>
                    </a:lnTo>
                    <a:lnTo>
                      <a:pt x="8451" y="1983"/>
                    </a:lnTo>
                    <a:lnTo>
                      <a:pt x="8575" y="1649"/>
                    </a:lnTo>
                    <a:lnTo>
                      <a:pt x="8674" y="1302"/>
                    </a:lnTo>
                    <a:lnTo>
                      <a:pt x="8736" y="943"/>
                    </a:lnTo>
                    <a:lnTo>
                      <a:pt x="8785" y="583"/>
                    </a:lnTo>
                    <a:lnTo>
                      <a:pt x="8798" y="224"/>
                    </a:lnTo>
                    <a:lnTo>
                      <a:pt x="8129" y="224"/>
                    </a:lnTo>
                    <a:lnTo>
                      <a:pt x="8129" y="534"/>
                    </a:lnTo>
                    <a:lnTo>
                      <a:pt x="8091" y="843"/>
                    </a:lnTo>
                    <a:lnTo>
                      <a:pt x="8029" y="1141"/>
                    </a:lnTo>
                    <a:lnTo>
                      <a:pt x="7955" y="1438"/>
                    </a:lnTo>
                    <a:lnTo>
                      <a:pt x="7844" y="1723"/>
                    </a:lnTo>
                    <a:lnTo>
                      <a:pt x="7720" y="1996"/>
                    </a:lnTo>
                    <a:lnTo>
                      <a:pt x="7571" y="2256"/>
                    </a:lnTo>
                    <a:lnTo>
                      <a:pt x="7410" y="2504"/>
                    </a:lnTo>
                    <a:lnTo>
                      <a:pt x="7212" y="2739"/>
                    </a:lnTo>
                    <a:lnTo>
                      <a:pt x="7001" y="2950"/>
                    </a:lnTo>
                    <a:lnTo>
                      <a:pt x="6766" y="3148"/>
                    </a:lnTo>
                    <a:lnTo>
                      <a:pt x="6518" y="3322"/>
                    </a:lnTo>
                    <a:lnTo>
                      <a:pt x="6258" y="3470"/>
                    </a:lnTo>
                    <a:lnTo>
                      <a:pt x="5985" y="3594"/>
                    </a:lnTo>
                    <a:lnTo>
                      <a:pt x="5712" y="3693"/>
                    </a:lnTo>
                    <a:lnTo>
                      <a:pt x="5427" y="3755"/>
                    </a:lnTo>
                    <a:lnTo>
                      <a:pt x="5217" y="3792"/>
                    </a:lnTo>
                    <a:lnTo>
                      <a:pt x="5006" y="3805"/>
                    </a:lnTo>
                    <a:lnTo>
                      <a:pt x="4783" y="3817"/>
                    </a:lnTo>
                    <a:lnTo>
                      <a:pt x="4573" y="3805"/>
                    </a:lnTo>
                    <a:lnTo>
                      <a:pt x="4139" y="3780"/>
                    </a:lnTo>
                    <a:lnTo>
                      <a:pt x="3718" y="3730"/>
                    </a:lnTo>
                    <a:lnTo>
                      <a:pt x="3333" y="3668"/>
                    </a:lnTo>
                    <a:lnTo>
                      <a:pt x="3135" y="3631"/>
                    </a:lnTo>
                    <a:lnTo>
                      <a:pt x="2949" y="3594"/>
                    </a:lnTo>
                    <a:lnTo>
                      <a:pt x="2751" y="3532"/>
                    </a:lnTo>
                    <a:lnTo>
                      <a:pt x="2565" y="3458"/>
                    </a:lnTo>
                    <a:lnTo>
                      <a:pt x="2392" y="3371"/>
                    </a:lnTo>
                    <a:lnTo>
                      <a:pt x="2218" y="3272"/>
                    </a:lnTo>
                    <a:lnTo>
                      <a:pt x="2057" y="3148"/>
                    </a:lnTo>
                    <a:lnTo>
                      <a:pt x="1884" y="2999"/>
                    </a:lnTo>
                    <a:lnTo>
                      <a:pt x="1723" y="2814"/>
                    </a:lnTo>
                    <a:lnTo>
                      <a:pt x="1562" y="2603"/>
                    </a:lnTo>
                    <a:lnTo>
                      <a:pt x="1376" y="2306"/>
                    </a:lnTo>
                    <a:lnTo>
                      <a:pt x="1202" y="2008"/>
                    </a:lnTo>
                    <a:lnTo>
                      <a:pt x="1054" y="1686"/>
                    </a:lnTo>
                    <a:lnTo>
                      <a:pt x="930" y="1364"/>
                    </a:lnTo>
                    <a:lnTo>
                      <a:pt x="831" y="1029"/>
                    </a:lnTo>
                    <a:lnTo>
                      <a:pt x="744" y="695"/>
                    </a:lnTo>
                    <a:lnTo>
                      <a:pt x="694" y="348"/>
                    </a:lnTo>
                    <a:lnTo>
                      <a:pt x="657" y="1"/>
                    </a:lnTo>
                    <a:close/>
                  </a:path>
                </a:pathLst>
              </a:custGeom>
              <a:solidFill>
                <a:srgbClr val="F588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82"/>
              <p:cNvSpPr/>
              <p:nvPr/>
            </p:nvSpPr>
            <p:spPr>
              <a:xfrm>
                <a:off x="5454357" y="2189675"/>
                <a:ext cx="463325" cy="776868"/>
              </a:xfrm>
              <a:custGeom>
                <a:rect b="b" l="l" r="r" t="t"/>
                <a:pathLst>
                  <a:path extrusionOk="0" h="39911" w="23803">
                    <a:moveTo>
                      <a:pt x="13283" y="0"/>
                    </a:moveTo>
                    <a:lnTo>
                      <a:pt x="12986" y="75"/>
                    </a:lnTo>
                    <a:lnTo>
                      <a:pt x="12701" y="161"/>
                    </a:lnTo>
                    <a:lnTo>
                      <a:pt x="12428" y="248"/>
                    </a:lnTo>
                    <a:lnTo>
                      <a:pt x="12155" y="335"/>
                    </a:lnTo>
                    <a:lnTo>
                      <a:pt x="11883" y="446"/>
                    </a:lnTo>
                    <a:lnTo>
                      <a:pt x="11623" y="546"/>
                    </a:lnTo>
                    <a:lnTo>
                      <a:pt x="11375" y="669"/>
                    </a:lnTo>
                    <a:lnTo>
                      <a:pt x="11127" y="781"/>
                    </a:lnTo>
                    <a:lnTo>
                      <a:pt x="10879" y="917"/>
                    </a:lnTo>
                    <a:lnTo>
                      <a:pt x="10644" y="1041"/>
                    </a:lnTo>
                    <a:lnTo>
                      <a:pt x="10408" y="1190"/>
                    </a:lnTo>
                    <a:lnTo>
                      <a:pt x="10185" y="1326"/>
                    </a:lnTo>
                    <a:lnTo>
                      <a:pt x="9962" y="1475"/>
                    </a:lnTo>
                    <a:lnTo>
                      <a:pt x="9739" y="1636"/>
                    </a:lnTo>
                    <a:lnTo>
                      <a:pt x="9318" y="1970"/>
                    </a:lnTo>
                    <a:lnTo>
                      <a:pt x="8921" y="2317"/>
                    </a:lnTo>
                    <a:lnTo>
                      <a:pt x="8525" y="2702"/>
                    </a:lnTo>
                    <a:lnTo>
                      <a:pt x="8153" y="3098"/>
                    </a:lnTo>
                    <a:lnTo>
                      <a:pt x="7782" y="3519"/>
                    </a:lnTo>
                    <a:lnTo>
                      <a:pt x="7422" y="3953"/>
                    </a:lnTo>
                    <a:lnTo>
                      <a:pt x="7075" y="4424"/>
                    </a:lnTo>
                    <a:lnTo>
                      <a:pt x="6728" y="4895"/>
                    </a:lnTo>
                    <a:lnTo>
                      <a:pt x="6394" y="5403"/>
                    </a:lnTo>
                    <a:lnTo>
                      <a:pt x="5985" y="6022"/>
                    </a:lnTo>
                    <a:lnTo>
                      <a:pt x="5601" y="6654"/>
                    </a:lnTo>
                    <a:lnTo>
                      <a:pt x="5229" y="7298"/>
                    </a:lnTo>
                    <a:lnTo>
                      <a:pt x="4882" y="7955"/>
                    </a:lnTo>
                    <a:lnTo>
                      <a:pt x="4548" y="8612"/>
                    </a:lnTo>
                    <a:lnTo>
                      <a:pt x="4225" y="9269"/>
                    </a:lnTo>
                    <a:lnTo>
                      <a:pt x="3916" y="9950"/>
                    </a:lnTo>
                    <a:lnTo>
                      <a:pt x="3631" y="10619"/>
                    </a:lnTo>
                    <a:lnTo>
                      <a:pt x="3358" y="11313"/>
                    </a:lnTo>
                    <a:lnTo>
                      <a:pt x="3098" y="11994"/>
                    </a:lnTo>
                    <a:lnTo>
                      <a:pt x="2838" y="12701"/>
                    </a:lnTo>
                    <a:lnTo>
                      <a:pt x="2602" y="13395"/>
                    </a:lnTo>
                    <a:lnTo>
                      <a:pt x="2379" y="14101"/>
                    </a:lnTo>
                    <a:lnTo>
                      <a:pt x="2169" y="14820"/>
                    </a:lnTo>
                    <a:lnTo>
                      <a:pt x="1970" y="15526"/>
                    </a:lnTo>
                    <a:lnTo>
                      <a:pt x="1785" y="16257"/>
                    </a:lnTo>
                    <a:lnTo>
                      <a:pt x="1611" y="16976"/>
                    </a:lnTo>
                    <a:lnTo>
                      <a:pt x="1450" y="17707"/>
                    </a:lnTo>
                    <a:lnTo>
                      <a:pt x="1289" y="18438"/>
                    </a:lnTo>
                    <a:lnTo>
                      <a:pt x="1140" y="19169"/>
                    </a:lnTo>
                    <a:lnTo>
                      <a:pt x="1004" y="19900"/>
                    </a:lnTo>
                    <a:lnTo>
                      <a:pt x="880" y="20643"/>
                    </a:lnTo>
                    <a:lnTo>
                      <a:pt x="768" y="21387"/>
                    </a:lnTo>
                    <a:lnTo>
                      <a:pt x="657" y="22118"/>
                    </a:lnTo>
                    <a:lnTo>
                      <a:pt x="558" y="22861"/>
                    </a:lnTo>
                    <a:lnTo>
                      <a:pt x="459" y="23604"/>
                    </a:lnTo>
                    <a:lnTo>
                      <a:pt x="285" y="25104"/>
                    </a:lnTo>
                    <a:lnTo>
                      <a:pt x="149" y="26591"/>
                    </a:lnTo>
                    <a:lnTo>
                      <a:pt x="25" y="28077"/>
                    </a:lnTo>
                    <a:lnTo>
                      <a:pt x="0" y="28412"/>
                    </a:lnTo>
                    <a:lnTo>
                      <a:pt x="0" y="28747"/>
                    </a:lnTo>
                    <a:lnTo>
                      <a:pt x="13" y="28908"/>
                    </a:lnTo>
                    <a:lnTo>
                      <a:pt x="25" y="29081"/>
                    </a:lnTo>
                    <a:lnTo>
                      <a:pt x="50" y="29242"/>
                    </a:lnTo>
                    <a:lnTo>
                      <a:pt x="87" y="29403"/>
                    </a:lnTo>
                    <a:lnTo>
                      <a:pt x="174" y="29626"/>
                    </a:lnTo>
                    <a:lnTo>
                      <a:pt x="273" y="29837"/>
                    </a:lnTo>
                    <a:lnTo>
                      <a:pt x="397" y="30023"/>
                    </a:lnTo>
                    <a:lnTo>
                      <a:pt x="545" y="30196"/>
                    </a:lnTo>
                    <a:lnTo>
                      <a:pt x="707" y="30370"/>
                    </a:lnTo>
                    <a:lnTo>
                      <a:pt x="892" y="30518"/>
                    </a:lnTo>
                    <a:lnTo>
                      <a:pt x="1078" y="30655"/>
                    </a:lnTo>
                    <a:lnTo>
                      <a:pt x="1276" y="30791"/>
                    </a:lnTo>
                    <a:lnTo>
                      <a:pt x="1500" y="30915"/>
                    </a:lnTo>
                    <a:lnTo>
                      <a:pt x="1710" y="31026"/>
                    </a:lnTo>
                    <a:lnTo>
                      <a:pt x="1946" y="31126"/>
                    </a:lnTo>
                    <a:lnTo>
                      <a:pt x="2181" y="31225"/>
                    </a:lnTo>
                    <a:lnTo>
                      <a:pt x="2639" y="31411"/>
                    </a:lnTo>
                    <a:lnTo>
                      <a:pt x="3110" y="31584"/>
                    </a:lnTo>
                    <a:lnTo>
                      <a:pt x="3643" y="31782"/>
                    </a:lnTo>
                    <a:lnTo>
                      <a:pt x="4176" y="32005"/>
                    </a:lnTo>
                    <a:lnTo>
                      <a:pt x="4709" y="32241"/>
                    </a:lnTo>
                    <a:lnTo>
                      <a:pt x="5229" y="32489"/>
                    </a:lnTo>
                    <a:lnTo>
                      <a:pt x="5749" y="32736"/>
                    </a:lnTo>
                    <a:lnTo>
                      <a:pt x="6270" y="33009"/>
                    </a:lnTo>
                    <a:lnTo>
                      <a:pt x="6778" y="33282"/>
                    </a:lnTo>
                    <a:lnTo>
                      <a:pt x="7286" y="33567"/>
                    </a:lnTo>
                    <a:lnTo>
                      <a:pt x="8290" y="34149"/>
                    </a:lnTo>
                    <a:lnTo>
                      <a:pt x="9293" y="34756"/>
                    </a:lnTo>
                    <a:lnTo>
                      <a:pt x="11276" y="35970"/>
                    </a:lnTo>
                    <a:lnTo>
                      <a:pt x="12267" y="36565"/>
                    </a:lnTo>
                    <a:lnTo>
                      <a:pt x="13271" y="37147"/>
                    </a:lnTo>
                    <a:lnTo>
                      <a:pt x="13779" y="37432"/>
                    </a:lnTo>
                    <a:lnTo>
                      <a:pt x="14287" y="37705"/>
                    </a:lnTo>
                    <a:lnTo>
                      <a:pt x="14795" y="37965"/>
                    </a:lnTo>
                    <a:lnTo>
                      <a:pt x="15315" y="38225"/>
                    </a:lnTo>
                    <a:lnTo>
                      <a:pt x="15835" y="38461"/>
                    </a:lnTo>
                    <a:lnTo>
                      <a:pt x="16356" y="38696"/>
                    </a:lnTo>
                    <a:lnTo>
                      <a:pt x="16889" y="38907"/>
                    </a:lnTo>
                    <a:lnTo>
                      <a:pt x="17421" y="39105"/>
                    </a:lnTo>
                    <a:lnTo>
                      <a:pt x="17967" y="39291"/>
                    </a:lnTo>
                    <a:lnTo>
                      <a:pt x="18512" y="39464"/>
                    </a:lnTo>
                    <a:lnTo>
                      <a:pt x="19057" y="39613"/>
                    </a:lnTo>
                    <a:lnTo>
                      <a:pt x="19627" y="39737"/>
                    </a:lnTo>
                    <a:lnTo>
                      <a:pt x="19887" y="39799"/>
                    </a:lnTo>
                    <a:lnTo>
                      <a:pt x="20147" y="39836"/>
                    </a:lnTo>
                    <a:lnTo>
                      <a:pt x="20420" y="39873"/>
                    </a:lnTo>
                    <a:lnTo>
                      <a:pt x="20693" y="39898"/>
                    </a:lnTo>
                    <a:lnTo>
                      <a:pt x="20953" y="39911"/>
                    </a:lnTo>
                    <a:lnTo>
                      <a:pt x="21225" y="39898"/>
                    </a:lnTo>
                    <a:lnTo>
                      <a:pt x="21486" y="39886"/>
                    </a:lnTo>
                    <a:lnTo>
                      <a:pt x="21746" y="39849"/>
                    </a:lnTo>
                    <a:lnTo>
                      <a:pt x="22006" y="39787"/>
                    </a:lnTo>
                    <a:lnTo>
                      <a:pt x="22241" y="39712"/>
                    </a:lnTo>
                    <a:lnTo>
                      <a:pt x="22477" y="39613"/>
                    </a:lnTo>
                    <a:lnTo>
                      <a:pt x="22700" y="39489"/>
                    </a:lnTo>
                    <a:lnTo>
                      <a:pt x="22811" y="39415"/>
                    </a:lnTo>
                    <a:lnTo>
                      <a:pt x="22910" y="39341"/>
                    </a:lnTo>
                    <a:lnTo>
                      <a:pt x="23010" y="39254"/>
                    </a:lnTo>
                    <a:lnTo>
                      <a:pt x="23109" y="39155"/>
                    </a:lnTo>
                    <a:lnTo>
                      <a:pt x="23208" y="39056"/>
                    </a:lnTo>
                    <a:lnTo>
                      <a:pt x="23295" y="38944"/>
                    </a:lnTo>
                    <a:lnTo>
                      <a:pt x="23369" y="38833"/>
                    </a:lnTo>
                    <a:lnTo>
                      <a:pt x="23456" y="38709"/>
                    </a:lnTo>
                    <a:lnTo>
                      <a:pt x="23518" y="38597"/>
                    </a:lnTo>
                    <a:lnTo>
                      <a:pt x="23580" y="38473"/>
                    </a:lnTo>
                    <a:lnTo>
                      <a:pt x="23679" y="38225"/>
                    </a:lnTo>
                    <a:lnTo>
                      <a:pt x="23741" y="37978"/>
                    </a:lnTo>
                    <a:lnTo>
                      <a:pt x="23790" y="37717"/>
                    </a:lnTo>
                    <a:lnTo>
                      <a:pt x="23803" y="37457"/>
                    </a:lnTo>
                    <a:lnTo>
                      <a:pt x="23803" y="37197"/>
                    </a:lnTo>
                    <a:lnTo>
                      <a:pt x="23765" y="36924"/>
                    </a:lnTo>
                    <a:lnTo>
                      <a:pt x="23716" y="36664"/>
                    </a:lnTo>
                    <a:lnTo>
                      <a:pt x="23629" y="36379"/>
                    </a:lnTo>
                    <a:lnTo>
                      <a:pt x="23530" y="36094"/>
                    </a:lnTo>
                    <a:lnTo>
                      <a:pt x="23406" y="35834"/>
                    </a:lnTo>
                    <a:lnTo>
                      <a:pt x="23270" y="35586"/>
                    </a:lnTo>
                    <a:lnTo>
                      <a:pt x="23109" y="35338"/>
                    </a:lnTo>
                    <a:lnTo>
                      <a:pt x="22935" y="35103"/>
                    </a:lnTo>
                    <a:lnTo>
                      <a:pt x="22749" y="34892"/>
                    </a:lnTo>
                    <a:lnTo>
                      <a:pt x="22551" y="34682"/>
                    </a:lnTo>
                    <a:lnTo>
                      <a:pt x="22340" y="34471"/>
                    </a:lnTo>
                    <a:lnTo>
                      <a:pt x="22130" y="34285"/>
                    </a:lnTo>
                    <a:lnTo>
                      <a:pt x="21907" y="34099"/>
                    </a:lnTo>
                    <a:lnTo>
                      <a:pt x="21671" y="33913"/>
                    </a:lnTo>
                    <a:lnTo>
                      <a:pt x="21436" y="33740"/>
                    </a:lnTo>
                    <a:lnTo>
                      <a:pt x="21188" y="33579"/>
                    </a:lnTo>
                    <a:lnTo>
                      <a:pt x="20693" y="33269"/>
                    </a:lnTo>
                    <a:lnTo>
                      <a:pt x="20023" y="32860"/>
                    </a:lnTo>
                    <a:lnTo>
                      <a:pt x="19330" y="32464"/>
                    </a:lnTo>
                    <a:lnTo>
                      <a:pt x="18623" y="32092"/>
                    </a:lnTo>
                    <a:lnTo>
                      <a:pt x="17917" y="31720"/>
                    </a:lnTo>
                    <a:lnTo>
                      <a:pt x="16505" y="31002"/>
                    </a:lnTo>
                    <a:lnTo>
                      <a:pt x="15080" y="30283"/>
                    </a:lnTo>
                    <a:lnTo>
                      <a:pt x="14373" y="29911"/>
                    </a:lnTo>
                    <a:lnTo>
                      <a:pt x="13679" y="29540"/>
                    </a:lnTo>
                    <a:lnTo>
                      <a:pt x="12998" y="29143"/>
                    </a:lnTo>
                    <a:lnTo>
                      <a:pt x="12316" y="28734"/>
                    </a:lnTo>
                    <a:lnTo>
                      <a:pt x="11660" y="28313"/>
                    </a:lnTo>
                    <a:lnTo>
                      <a:pt x="11338" y="28090"/>
                    </a:lnTo>
                    <a:lnTo>
                      <a:pt x="11015" y="27854"/>
                    </a:lnTo>
                    <a:lnTo>
                      <a:pt x="10706" y="27619"/>
                    </a:lnTo>
                    <a:lnTo>
                      <a:pt x="10396" y="27371"/>
                    </a:lnTo>
                    <a:lnTo>
                      <a:pt x="10086" y="27123"/>
                    </a:lnTo>
                    <a:lnTo>
                      <a:pt x="9789" y="26863"/>
                    </a:lnTo>
                    <a:lnTo>
                      <a:pt x="9615" y="26702"/>
                    </a:lnTo>
                    <a:lnTo>
                      <a:pt x="9442" y="26529"/>
                    </a:lnTo>
                    <a:lnTo>
                      <a:pt x="9281" y="26343"/>
                    </a:lnTo>
                    <a:lnTo>
                      <a:pt x="9206" y="26244"/>
                    </a:lnTo>
                    <a:lnTo>
                      <a:pt x="9145" y="26132"/>
                    </a:lnTo>
                    <a:lnTo>
                      <a:pt x="9070" y="25983"/>
                    </a:lnTo>
                    <a:lnTo>
                      <a:pt x="9008" y="25822"/>
                    </a:lnTo>
                    <a:lnTo>
                      <a:pt x="8959" y="25661"/>
                    </a:lnTo>
                    <a:lnTo>
                      <a:pt x="8921" y="25488"/>
                    </a:lnTo>
                    <a:lnTo>
                      <a:pt x="8884" y="25314"/>
                    </a:lnTo>
                    <a:lnTo>
                      <a:pt x="8860" y="25141"/>
                    </a:lnTo>
                    <a:lnTo>
                      <a:pt x="8835" y="24794"/>
                    </a:lnTo>
                    <a:lnTo>
                      <a:pt x="8810" y="24236"/>
                    </a:lnTo>
                    <a:lnTo>
                      <a:pt x="8810" y="23679"/>
                    </a:lnTo>
                    <a:lnTo>
                      <a:pt x="8810" y="23134"/>
                    </a:lnTo>
                    <a:lnTo>
                      <a:pt x="8835" y="22576"/>
                    </a:lnTo>
                    <a:lnTo>
                      <a:pt x="8872" y="22031"/>
                    </a:lnTo>
                    <a:lnTo>
                      <a:pt x="8921" y="21473"/>
                    </a:lnTo>
                    <a:lnTo>
                      <a:pt x="8983" y="20928"/>
                    </a:lnTo>
                    <a:lnTo>
                      <a:pt x="9058" y="20371"/>
                    </a:lnTo>
                    <a:lnTo>
                      <a:pt x="9145" y="19825"/>
                    </a:lnTo>
                    <a:lnTo>
                      <a:pt x="9231" y="19280"/>
                    </a:lnTo>
                    <a:lnTo>
                      <a:pt x="9429" y="18177"/>
                    </a:lnTo>
                    <a:lnTo>
                      <a:pt x="9640" y="17087"/>
                    </a:lnTo>
                    <a:lnTo>
                      <a:pt x="9863" y="15997"/>
                    </a:lnTo>
                    <a:lnTo>
                      <a:pt x="11239" y="9430"/>
                    </a:lnTo>
                    <a:lnTo>
                      <a:pt x="13283" y="0"/>
                    </a:lnTo>
                    <a:close/>
                  </a:path>
                </a:pathLst>
              </a:custGeom>
              <a:solidFill>
                <a:srgbClr val="529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82"/>
              <p:cNvSpPr/>
              <p:nvPr/>
            </p:nvSpPr>
            <p:spPr>
              <a:xfrm>
                <a:off x="5854238" y="2193529"/>
                <a:ext cx="463345" cy="773014"/>
              </a:xfrm>
              <a:custGeom>
                <a:rect b="b" l="l" r="r" t="t"/>
                <a:pathLst>
                  <a:path extrusionOk="0" h="39713" w="23804">
                    <a:moveTo>
                      <a:pt x="10570" y="1"/>
                    </a:moveTo>
                    <a:lnTo>
                      <a:pt x="10273" y="1252"/>
                    </a:lnTo>
                    <a:lnTo>
                      <a:pt x="12565" y="9232"/>
                    </a:lnTo>
                    <a:lnTo>
                      <a:pt x="13259" y="12515"/>
                    </a:lnTo>
                    <a:lnTo>
                      <a:pt x="13940" y="15799"/>
                    </a:lnTo>
                    <a:lnTo>
                      <a:pt x="14163" y="16889"/>
                    </a:lnTo>
                    <a:lnTo>
                      <a:pt x="14386" y="17979"/>
                    </a:lnTo>
                    <a:lnTo>
                      <a:pt x="14585" y="19082"/>
                    </a:lnTo>
                    <a:lnTo>
                      <a:pt x="14671" y="19627"/>
                    </a:lnTo>
                    <a:lnTo>
                      <a:pt x="14746" y="20173"/>
                    </a:lnTo>
                    <a:lnTo>
                      <a:pt x="14820" y="20730"/>
                    </a:lnTo>
                    <a:lnTo>
                      <a:pt x="14882" y="21275"/>
                    </a:lnTo>
                    <a:lnTo>
                      <a:pt x="14931" y="21833"/>
                    </a:lnTo>
                    <a:lnTo>
                      <a:pt x="14969" y="22378"/>
                    </a:lnTo>
                    <a:lnTo>
                      <a:pt x="14993" y="22936"/>
                    </a:lnTo>
                    <a:lnTo>
                      <a:pt x="15006" y="23481"/>
                    </a:lnTo>
                    <a:lnTo>
                      <a:pt x="14993" y="24038"/>
                    </a:lnTo>
                    <a:lnTo>
                      <a:pt x="14969" y="24596"/>
                    </a:lnTo>
                    <a:lnTo>
                      <a:pt x="14944" y="24943"/>
                    </a:lnTo>
                    <a:lnTo>
                      <a:pt x="14919" y="25116"/>
                    </a:lnTo>
                    <a:lnTo>
                      <a:pt x="14894" y="25290"/>
                    </a:lnTo>
                    <a:lnTo>
                      <a:pt x="14845" y="25463"/>
                    </a:lnTo>
                    <a:lnTo>
                      <a:pt x="14795" y="25624"/>
                    </a:lnTo>
                    <a:lnTo>
                      <a:pt x="14733" y="25785"/>
                    </a:lnTo>
                    <a:lnTo>
                      <a:pt x="14659" y="25947"/>
                    </a:lnTo>
                    <a:lnTo>
                      <a:pt x="14597" y="26046"/>
                    </a:lnTo>
                    <a:lnTo>
                      <a:pt x="14523" y="26145"/>
                    </a:lnTo>
                    <a:lnTo>
                      <a:pt x="14374" y="26331"/>
                    </a:lnTo>
                    <a:lnTo>
                      <a:pt x="14200" y="26504"/>
                    </a:lnTo>
                    <a:lnTo>
                      <a:pt x="14015" y="26665"/>
                    </a:lnTo>
                    <a:lnTo>
                      <a:pt x="13717" y="26925"/>
                    </a:lnTo>
                    <a:lnTo>
                      <a:pt x="13407" y="27173"/>
                    </a:lnTo>
                    <a:lnTo>
                      <a:pt x="13110" y="27421"/>
                    </a:lnTo>
                    <a:lnTo>
                      <a:pt x="12788" y="27656"/>
                    </a:lnTo>
                    <a:lnTo>
                      <a:pt x="12466" y="27892"/>
                    </a:lnTo>
                    <a:lnTo>
                      <a:pt x="12144" y="28115"/>
                    </a:lnTo>
                    <a:lnTo>
                      <a:pt x="11487" y="28536"/>
                    </a:lnTo>
                    <a:lnTo>
                      <a:pt x="10818" y="28945"/>
                    </a:lnTo>
                    <a:lnTo>
                      <a:pt x="10124" y="29342"/>
                    </a:lnTo>
                    <a:lnTo>
                      <a:pt x="9430" y="29713"/>
                    </a:lnTo>
                    <a:lnTo>
                      <a:pt x="8724" y="30085"/>
                    </a:lnTo>
                    <a:lnTo>
                      <a:pt x="7311" y="30804"/>
                    </a:lnTo>
                    <a:lnTo>
                      <a:pt x="5886" y="31522"/>
                    </a:lnTo>
                    <a:lnTo>
                      <a:pt x="5180" y="31894"/>
                    </a:lnTo>
                    <a:lnTo>
                      <a:pt x="4486" y="32266"/>
                    </a:lnTo>
                    <a:lnTo>
                      <a:pt x="3792" y="32662"/>
                    </a:lnTo>
                    <a:lnTo>
                      <a:pt x="3111" y="33059"/>
                    </a:lnTo>
                    <a:lnTo>
                      <a:pt x="2615" y="33381"/>
                    </a:lnTo>
                    <a:lnTo>
                      <a:pt x="2380" y="33542"/>
                    </a:lnTo>
                    <a:lnTo>
                      <a:pt x="2132" y="33715"/>
                    </a:lnTo>
                    <a:lnTo>
                      <a:pt x="1909" y="33901"/>
                    </a:lnTo>
                    <a:lnTo>
                      <a:pt x="1686" y="34087"/>
                    </a:lnTo>
                    <a:lnTo>
                      <a:pt x="1463" y="34273"/>
                    </a:lnTo>
                    <a:lnTo>
                      <a:pt x="1252" y="34484"/>
                    </a:lnTo>
                    <a:lnTo>
                      <a:pt x="1054" y="34694"/>
                    </a:lnTo>
                    <a:lnTo>
                      <a:pt x="868" y="34905"/>
                    </a:lnTo>
                    <a:lnTo>
                      <a:pt x="707" y="35140"/>
                    </a:lnTo>
                    <a:lnTo>
                      <a:pt x="546" y="35388"/>
                    </a:lnTo>
                    <a:lnTo>
                      <a:pt x="397" y="35636"/>
                    </a:lnTo>
                    <a:lnTo>
                      <a:pt x="273" y="35896"/>
                    </a:lnTo>
                    <a:lnTo>
                      <a:pt x="174" y="36181"/>
                    </a:lnTo>
                    <a:lnTo>
                      <a:pt x="88" y="36466"/>
                    </a:lnTo>
                    <a:lnTo>
                      <a:pt x="38" y="36726"/>
                    </a:lnTo>
                    <a:lnTo>
                      <a:pt x="13" y="36999"/>
                    </a:lnTo>
                    <a:lnTo>
                      <a:pt x="1" y="37259"/>
                    </a:lnTo>
                    <a:lnTo>
                      <a:pt x="26" y="37519"/>
                    </a:lnTo>
                    <a:lnTo>
                      <a:pt x="63" y="37780"/>
                    </a:lnTo>
                    <a:lnTo>
                      <a:pt x="137" y="38027"/>
                    </a:lnTo>
                    <a:lnTo>
                      <a:pt x="224" y="38275"/>
                    </a:lnTo>
                    <a:lnTo>
                      <a:pt x="286" y="38399"/>
                    </a:lnTo>
                    <a:lnTo>
                      <a:pt x="348" y="38511"/>
                    </a:lnTo>
                    <a:lnTo>
                      <a:pt x="435" y="38635"/>
                    </a:lnTo>
                    <a:lnTo>
                      <a:pt x="521" y="38746"/>
                    </a:lnTo>
                    <a:lnTo>
                      <a:pt x="608" y="38858"/>
                    </a:lnTo>
                    <a:lnTo>
                      <a:pt x="695" y="38957"/>
                    </a:lnTo>
                    <a:lnTo>
                      <a:pt x="794" y="39056"/>
                    </a:lnTo>
                    <a:lnTo>
                      <a:pt x="893" y="39143"/>
                    </a:lnTo>
                    <a:lnTo>
                      <a:pt x="992" y="39217"/>
                    </a:lnTo>
                    <a:lnTo>
                      <a:pt x="1104" y="39291"/>
                    </a:lnTo>
                    <a:lnTo>
                      <a:pt x="1327" y="39415"/>
                    </a:lnTo>
                    <a:lnTo>
                      <a:pt x="1562" y="39514"/>
                    </a:lnTo>
                    <a:lnTo>
                      <a:pt x="1810" y="39589"/>
                    </a:lnTo>
                    <a:lnTo>
                      <a:pt x="2058" y="39651"/>
                    </a:lnTo>
                    <a:lnTo>
                      <a:pt x="2318" y="39688"/>
                    </a:lnTo>
                    <a:lnTo>
                      <a:pt x="2590" y="39713"/>
                    </a:lnTo>
                    <a:lnTo>
                      <a:pt x="2851" y="39713"/>
                    </a:lnTo>
                    <a:lnTo>
                      <a:pt x="3123" y="39700"/>
                    </a:lnTo>
                    <a:lnTo>
                      <a:pt x="3396" y="39675"/>
                    </a:lnTo>
                    <a:lnTo>
                      <a:pt x="3656" y="39638"/>
                    </a:lnTo>
                    <a:lnTo>
                      <a:pt x="3929" y="39601"/>
                    </a:lnTo>
                    <a:lnTo>
                      <a:pt x="4189" y="39551"/>
                    </a:lnTo>
                    <a:lnTo>
                      <a:pt x="4647" y="39440"/>
                    </a:lnTo>
                    <a:lnTo>
                      <a:pt x="5093" y="39328"/>
                    </a:lnTo>
                    <a:lnTo>
                      <a:pt x="5539" y="39192"/>
                    </a:lnTo>
                    <a:lnTo>
                      <a:pt x="5985" y="39056"/>
                    </a:lnTo>
                    <a:lnTo>
                      <a:pt x="6419" y="38907"/>
                    </a:lnTo>
                    <a:lnTo>
                      <a:pt x="6853" y="38734"/>
                    </a:lnTo>
                    <a:lnTo>
                      <a:pt x="7286" y="38560"/>
                    </a:lnTo>
                    <a:lnTo>
                      <a:pt x="7720" y="38387"/>
                    </a:lnTo>
                    <a:lnTo>
                      <a:pt x="8141" y="38188"/>
                    </a:lnTo>
                    <a:lnTo>
                      <a:pt x="8563" y="37990"/>
                    </a:lnTo>
                    <a:lnTo>
                      <a:pt x="8984" y="37792"/>
                    </a:lnTo>
                    <a:lnTo>
                      <a:pt x="9393" y="37581"/>
                    </a:lnTo>
                    <a:lnTo>
                      <a:pt x="10223" y="37135"/>
                    </a:lnTo>
                    <a:lnTo>
                      <a:pt x="11041" y="36664"/>
                    </a:lnTo>
                    <a:lnTo>
                      <a:pt x="11846" y="36181"/>
                    </a:lnTo>
                    <a:lnTo>
                      <a:pt x="12652" y="35698"/>
                    </a:lnTo>
                    <a:lnTo>
                      <a:pt x="14275" y="34707"/>
                    </a:lnTo>
                    <a:lnTo>
                      <a:pt x="15080" y="34211"/>
                    </a:lnTo>
                    <a:lnTo>
                      <a:pt x="15898" y="33728"/>
                    </a:lnTo>
                    <a:lnTo>
                      <a:pt x="16716" y="33257"/>
                    </a:lnTo>
                    <a:lnTo>
                      <a:pt x="17546" y="32811"/>
                    </a:lnTo>
                    <a:lnTo>
                      <a:pt x="18314" y="32414"/>
                    </a:lnTo>
                    <a:lnTo>
                      <a:pt x="19095" y="32043"/>
                    </a:lnTo>
                    <a:lnTo>
                      <a:pt x="19491" y="31857"/>
                    </a:lnTo>
                    <a:lnTo>
                      <a:pt x="19900" y="31696"/>
                    </a:lnTo>
                    <a:lnTo>
                      <a:pt x="20297" y="31535"/>
                    </a:lnTo>
                    <a:lnTo>
                      <a:pt x="20705" y="31386"/>
                    </a:lnTo>
                    <a:lnTo>
                      <a:pt x="21164" y="31213"/>
                    </a:lnTo>
                    <a:lnTo>
                      <a:pt x="21635" y="31027"/>
                    </a:lnTo>
                    <a:lnTo>
                      <a:pt x="21870" y="30928"/>
                    </a:lnTo>
                    <a:lnTo>
                      <a:pt x="22093" y="30828"/>
                    </a:lnTo>
                    <a:lnTo>
                      <a:pt x="22316" y="30717"/>
                    </a:lnTo>
                    <a:lnTo>
                      <a:pt x="22527" y="30593"/>
                    </a:lnTo>
                    <a:lnTo>
                      <a:pt x="22725" y="30457"/>
                    </a:lnTo>
                    <a:lnTo>
                      <a:pt x="22923" y="30320"/>
                    </a:lnTo>
                    <a:lnTo>
                      <a:pt x="23097" y="30172"/>
                    </a:lnTo>
                    <a:lnTo>
                      <a:pt x="23258" y="29998"/>
                    </a:lnTo>
                    <a:lnTo>
                      <a:pt x="23407" y="29825"/>
                    </a:lnTo>
                    <a:lnTo>
                      <a:pt x="23531" y="29639"/>
                    </a:lnTo>
                    <a:lnTo>
                      <a:pt x="23630" y="29428"/>
                    </a:lnTo>
                    <a:lnTo>
                      <a:pt x="23716" y="29205"/>
                    </a:lnTo>
                    <a:lnTo>
                      <a:pt x="23754" y="29044"/>
                    </a:lnTo>
                    <a:lnTo>
                      <a:pt x="23791" y="28883"/>
                    </a:lnTo>
                    <a:lnTo>
                      <a:pt x="23803" y="28710"/>
                    </a:lnTo>
                    <a:lnTo>
                      <a:pt x="23803" y="28549"/>
                    </a:lnTo>
                    <a:lnTo>
                      <a:pt x="23803" y="28214"/>
                    </a:lnTo>
                    <a:lnTo>
                      <a:pt x="23778" y="27879"/>
                    </a:lnTo>
                    <a:lnTo>
                      <a:pt x="23679" y="26578"/>
                    </a:lnTo>
                    <a:lnTo>
                      <a:pt x="23555" y="25277"/>
                    </a:lnTo>
                    <a:lnTo>
                      <a:pt x="23419" y="23976"/>
                    </a:lnTo>
                    <a:lnTo>
                      <a:pt x="23258" y="22688"/>
                    </a:lnTo>
                    <a:lnTo>
                      <a:pt x="23072" y="21387"/>
                    </a:lnTo>
                    <a:lnTo>
                      <a:pt x="22861" y="20098"/>
                    </a:lnTo>
                    <a:lnTo>
                      <a:pt x="22638" y="18810"/>
                    </a:lnTo>
                    <a:lnTo>
                      <a:pt x="22502" y="18165"/>
                    </a:lnTo>
                    <a:lnTo>
                      <a:pt x="22366" y="17533"/>
                    </a:lnTo>
                    <a:lnTo>
                      <a:pt x="22230" y="16901"/>
                    </a:lnTo>
                    <a:lnTo>
                      <a:pt x="22068" y="16269"/>
                    </a:lnTo>
                    <a:lnTo>
                      <a:pt x="21920" y="15638"/>
                    </a:lnTo>
                    <a:lnTo>
                      <a:pt x="21746" y="15006"/>
                    </a:lnTo>
                    <a:lnTo>
                      <a:pt x="21573" y="14386"/>
                    </a:lnTo>
                    <a:lnTo>
                      <a:pt x="21387" y="13767"/>
                    </a:lnTo>
                    <a:lnTo>
                      <a:pt x="21189" y="13147"/>
                    </a:lnTo>
                    <a:lnTo>
                      <a:pt x="20978" y="12540"/>
                    </a:lnTo>
                    <a:lnTo>
                      <a:pt x="20767" y="11933"/>
                    </a:lnTo>
                    <a:lnTo>
                      <a:pt x="20532" y="11326"/>
                    </a:lnTo>
                    <a:lnTo>
                      <a:pt x="20297" y="10731"/>
                    </a:lnTo>
                    <a:lnTo>
                      <a:pt x="20049" y="10136"/>
                    </a:lnTo>
                    <a:lnTo>
                      <a:pt x="19789" y="9541"/>
                    </a:lnTo>
                    <a:lnTo>
                      <a:pt x="19528" y="8959"/>
                    </a:lnTo>
                    <a:lnTo>
                      <a:pt x="19243" y="8377"/>
                    </a:lnTo>
                    <a:lnTo>
                      <a:pt x="18946" y="7807"/>
                    </a:lnTo>
                    <a:lnTo>
                      <a:pt x="18587" y="7138"/>
                    </a:lnTo>
                    <a:lnTo>
                      <a:pt x="18215" y="6493"/>
                    </a:lnTo>
                    <a:lnTo>
                      <a:pt x="17831" y="5837"/>
                    </a:lnTo>
                    <a:lnTo>
                      <a:pt x="17422" y="5205"/>
                    </a:lnTo>
                    <a:lnTo>
                      <a:pt x="17149" y="4808"/>
                    </a:lnTo>
                    <a:lnTo>
                      <a:pt x="16877" y="4412"/>
                    </a:lnTo>
                    <a:lnTo>
                      <a:pt x="16604" y="4040"/>
                    </a:lnTo>
                    <a:lnTo>
                      <a:pt x="16319" y="3681"/>
                    </a:lnTo>
                    <a:lnTo>
                      <a:pt x="16034" y="3334"/>
                    </a:lnTo>
                    <a:lnTo>
                      <a:pt x="15749" y="2999"/>
                    </a:lnTo>
                    <a:lnTo>
                      <a:pt x="15452" y="2677"/>
                    </a:lnTo>
                    <a:lnTo>
                      <a:pt x="15142" y="2367"/>
                    </a:lnTo>
                    <a:lnTo>
                      <a:pt x="14832" y="2070"/>
                    </a:lnTo>
                    <a:lnTo>
                      <a:pt x="14510" y="1785"/>
                    </a:lnTo>
                    <a:lnTo>
                      <a:pt x="14176" y="1525"/>
                    </a:lnTo>
                    <a:lnTo>
                      <a:pt x="13829" y="1277"/>
                    </a:lnTo>
                    <a:lnTo>
                      <a:pt x="13482" y="1041"/>
                    </a:lnTo>
                    <a:lnTo>
                      <a:pt x="13110" y="818"/>
                    </a:lnTo>
                    <a:lnTo>
                      <a:pt x="12726" y="620"/>
                    </a:lnTo>
                    <a:lnTo>
                      <a:pt x="12329" y="422"/>
                    </a:lnTo>
                    <a:lnTo>
                      <a:pt x="12119" y="335"/>
                    </a:lnTo>
                    <a:lnTo>
                      <a:pt x="11921" y="273"/>
                    </a:lnTo>
                    <a:lnTo>
                      <a:pt x="11710" y="224"/>
                    </a:lnTo>
                    <a:lnTo>
                      <a:pt x="11487" y="174"/>
                    </a:lnTo>
                    <a:lnTo>
                      <a:pt x="11041" y="100"/>
                    </a:lnTo>
                    <a:lnTo>
                      <a:pt x="10805" y="50"/>
                    </a:lnTo>
                    <a:lnTo>
                      <a:pt x="10570" y="1"/>
                    </a:lnTo>
                    <a:close/>
                  </a:path>
                </a:pathLst>
              </a:custGeom>
              <a:solidFill>
                <a:srgbClr val="529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82"/>
              <p:cNvSpPr/>
              <p:nvPr/>
            </p:nvSpPr>
            <p:spPr>
              <a:xfrm>
                <a:off x="6016075" y="1923872"/>
                <a:ext cx="77198" cy="26083"/>
              </a:xfrm>
              <a:custGeom>
                <a:rect b="b" l="l" r="r" t="t"/>
                <a:pathLst>
                  <a:path extrusionOk="0" h="1340" w="3966">
                    <a:moveTo>
                      <a:pt x="2095" y="1"/>
                    </a:moveTo>
                    <a:lnTo>
                      <a:pt x="1575" y="13"/>
                    </a:lnTo>
                    <a:lnTo>
                      <a:pt x="1066" y="63"/>
                    </a:lnTo>
                    <a:lnTo>
                      <a:pt x="905" y="88"/>
                    </a:lnTo>
                    <a:lnTo>
                      <a:pt x="682" y="137"/>
                    </a:lnTo>
                    <a:lnTo>
                      <a:pt x="447" y="212"/>
                    </a:lnTo>
                    <a:lnTo>
                      <a:pt x="335" y="261"/>
                    </a:lnTo>
                    <a:lnTo>
                      <a:pt x="236" y="311"/>
                    </a:lnTo>
                    <a:lnTo>
                      <a:pt x="150" y="373"/>
                    </a:lnTo>
                    <a:lnTo>
                      <a:pt x="75" y="422"/>
                    </a:lnTo>
                    <a:lnTo>
                      <a:pt x="26" y="484"/>
                    </a:lnTo>
                    <a:lnTo>
                      <a:pt x="1" y="546"/>
                    </a:lnTo>
                    <a:lnTo>
                      <a:pt x="1" y="583"/>
                    </a:lnTo>
                    <a:lnTo>
                      <a:pt x="1" y="608"/>
                    </a:lnTo>
                    <a:lnTo>
                      <a:pt x="26" y="645"/>
                    </a:lnTo>
                    <a:lnTo>
                      <a:pt x="50" y="682"/>
                    </a:lnTo>
                    <a:lnTo>
                      <a:pt x="125" y="744"/>
                    </a:lnTo>
                    <a:lnTo>
                      <a:pt x="249" y="806"/>
                    </a:lnTo>
                    <a:lnTo>
                      <a:pt x="497" y="918"/>
                    </a:lnTo>
                    <a:lnTo>
                      <a:pt x="744" y="1005"/>
                    </a:lnTo>
                    <a:lnTo>
                      <a:pt x="1005" y="1079"/>
                    </a:lnTo>
                    <a:lnTo>
                      <a:pt x="1265" y="1141"/>
                    </a:lnTo>
                    <a:lnTo>
                      <a:pt x="1525" y="1203"/>
                    </a:lnTo>
                    <a:lnTo>
                      <a:pt x="1798" y="1252"/>
                    </a:lnTo>
                    <a:lnTo>
                      <a:pt x="2318" y="1314"/>
                    </a:lnTo>
                    <a:lnTo>
                      <a:pt x="2529" y="1339"/>
                    </a:lnTo>
                    <a:lnTo>
                      <a:pt x="2876" y="1339"/>
                    </a:lnTo>
                    <a:lnTo>
                      <a:pt x="2999" y="1327"/>
                    </a:lnTo>
                    <a:lnTo>
                      <a:pt x="3136" y="1302"/>
                    </a:lnTo>
                    <a:lnTo>
                      <a:pt x="3260" y="1277"/>
                    </a:lnTo>
                    <a:lnTo>
                      <a:pt x="3396" y="1240"/>
                    </a:lnTo>
                    <a:lnTo>
                      <a:pt x="3507" y="1190"/>
                    </a:lnTo>
                    <a:lnTo>
                      <a:pt x="3619" y="1128"/>
                    </a:lnTo>
                    <a:lnTo>
                      <a:pt x="3730" y="1054"/>
                    </a:lnTo>
                    <a:lnTo>
                      <a:pt x="3830" y="955"/>
                    </a:lnTo>
                    <a:lnTo>
                      <a:pt x="3879" y="893"/>
                    </a:lnTo>
                    <a:lnTo>
                      <a:pt x="3916" y="831"/>
                    </a:lnTo>
                    <a:lnTo>
                      <a:pt x="3941" y="769"/>
                    </a:lnTo>
                    <a:lnTo>
                      <a:pt x="3966" y="707"/>
                    </a:lnTo>
                    <a:lnTo>
                      <a:pt x="3966" y="633"/>
                    </a:lnTo>
                    <a:lnTo>
                      <a:pt x="3966" y="571"/>
                    </a:lnTo>
                    <a:lnTo>
                      <a:pt x="3953" y="509"/>
                    </a:lnTo>
                    <a:lnTo>
                      <a:pt x="3941" y="447"/>
                    </a:lnTo>
                    <a:lnTo>
                      <a:pt x="3904" y="397"/>
                    </a:lnTo>
                    <a:lnTo>
                      <a:pt x="3879" y="348"/>
                    </a:lnTo>
                    <a:lnTo>
                      <a:pt x="3792" y="261"/>
                    </a:lnTo>
                    <a:lnTo>
                      <a:pt x="3681" y="199"/>
                    </a:lnTo>
                    <a:lnTo>
                      <a:pt x="3569" y="150"/>
                    </a:lnTo>
                    <a:lnTo>
                      <a:pt x="3458" y="112"/>
                    </a:lnTo>
                    <a:lnTo>
                      <a:pt x="3334" y="88"/>
                    </a:lnTo>
                    <a:lnTo>
                      <a:pt x="3210" y="75"/>
                    </a:lnTo>
                    <a:lnTo>
                      <a:pt x="2937" y="38"/>
                    </a:lnTo>
                    <a:lnTo>
                      <a:pt x="2652" y="13"/>
                    </a:lnTo>
                    <a:lnTo>
                      <a:pt x="2368" y="1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82"/>
              <p:cNvSpPr/>
              <p:nvPr/>
            </p:nvSpPr>
            <p:spPr>
              <a:xfrm>
                <a:off x="6016075" y="1923872"/>
                <a:ext cx="77198" cy="26083"/>
              </a:xfrm>
              <a:custGeom>
                <a:rect b="b" l="l" r="r" t="t"/>
                <a:pathLst>
                  <a:path extrusionOk="0" fill="none" h="1340" w="3966">
                    <a:moveTo>
                      <a:pt x="2095" y="1"/>
                    </a:moveTo>
                    <a:lnTo>
                      <a:pt x="2095" y="1"/>
                    </a:lnTo>
                    <a:lnTo>
                      <a:pt x="1575" y="13"/>
                    </a:lnTo>
                    <a:lnTo>
                      <a:pt x="1066" y="63"/>
                    </a:lnTo>
                    <a:lnTo>
                      <a:pt x="1066" y="63"/>
                    </a:lnTo>
                    <a:lnTo>
                      <a:pt x="905" y="88"/>
                    </a:lnTo>
                    <a:lnTo>
                      <a:pt x="682" y="137"/>
                    </a:lnTo>
                    <a:lnTo>
                      <a:pt x="447" y="212"/>
                    </a:lnTo>
                    <a:lnTo>
                      <a:pt x="335" y="261"/>
                    </a:lnTo>
                    <a:lnTo>
                      <a:pt x="236" y="311"/>
                    </a:lnTo>
                    <a:lnTo>
                      <a:pt x="150" y="373"/>
                    </a:lnTo>
                    <a:lnTo>
                      <a:pt x="75" y="422"/>
                    </a:lnTo>
                    <a:lnTo>
                      <a:pt x="26" y="484"/>
                    </a:lnTo>
                    <a:lnTo>
                      <a:pt x="1" y="546"/>
                    </a:lnTo>
                    <a:lnTo>
                      <a:pt x="1" y="583"/>
                    </a:lnTo>
                    <a:lnTo>
                      <a:pt x="1" y="608"/>
                    </a:lnTo>
                    <a:lnTo>
                      <a:pt x="26" y="645"/>
                    </a:lnTo>
                    <a:lnTo>
                      <a:pt x="50" y="682"/>
                    </a:lnTo>
                    <a:lnTo>
                      <a:pt x="125" y="744"/>
                    </a:lnTo>
                    <a:lnTo>
                      <a:pt x="249" y="806"/>
                    </a:lnTo>
                    <a:lnTo>
                      <a:pt x="249" y="806"/>
                    </a:lnTo>
                    <a:lnTo>
                      <a:pt x="497" y="918"/>
                    </a:lnTo>
                    <a:lnTo>
                      <a:pt x="744" y="1005"/>
                    </a:lnTo>
                    <a:lnTo>
                      <a:pt x="1005" y="1079"/>
                    </a:lnTo>
                    <a:lnTo>
                      <a:pt x="1265" y="1141"/>
                    </a:lnTo>
                    <a:lnTo>
                      <a:pt x="1525" y="1203"/>
                    </a:lnTo>
                    <a:lnTo>
                      <a:pt x="1798" y="1252"/>
                    </a:lnTo>
                    <a:lnTo>
                      <a:pt x="2318" y="1314"/>
                    </a:lnTo>
                    <a:lnTo>
                      <a:pt x="2318" y="1314"/>
                    </a:lnTo>
                    <a:lnTo>
                      <a:pt x="2529" y="1339"/>
                    </a:lnTo>
                    <a:lnTo>
                      <a:pt x="2739" y="1339"/>
                    </a:lnTo>
                    <a:lnTo>
                      <a:pt x="2739" y="1339"/>
                    </a:lnTo>
                    <a:lnTo>
                      <a:pt x="2876" y="1339"/>
                    </a:lnTo>
                    <a:lnTo>
                      <a:pt x="2999" y="1327"/>
                    </a:lnTo>
                    <a:lnTo>
                      <a:pt x="3136" y="1302"/>
                    </a:lnTo>
                    <a:lnTo>
                      <a:pt x="3260" y="1277"/>
                    </a:lnTo>
                    <a:lnTo>
                      <a:pt x="3396" y="1240"/>
                    </a:lnTo>
                    <a:lnTo>
                      <a:pt x="3507" y="1190"/>
                    </a:lnTo>
                    <a:lnTo>
                      <a:pt x="3619" y="1128"/>
                    </a:lnTo>
                    <a:lnTo>
                      <a:pt x="3730" y="1054"/>
                    </a:lnTo>
                    <a:lnTo>
                      <a:pt x="3730" y="1054"/>
                    </a:lnTo>
                    <a:lnTo>
                      <a:pt x="3830" y="955"/>
                    </a:lnTo>
                    <a:lnTo>
                      <a:pt x="3879" y="893"/>
                    </a:lnTo>
                    <a:lnTo>
                      <a:pt x="3916" y="831"/>
                    </a:lnTo>
                    <a:lnTo>
                      <a:pt x="3941" y="769"/>
                    </a:lnTo>
                    <a:lnTo>
                      <a:pt x="3966" y="707"/>
                    </a:lnTo>
                    <a:lnTo>
                      <a:pt x="3966" y="633"/>
                    </a:lnTo>
                    <a:lnTo>
                      <a:pt x="3966" y="571"/>
                    </a:lnTo>
                    <a:lnTo>
                      <a:pt x="3966" y="571"/>
                    </a:lnTo>
                    <a:lnTo>
                      <a:pt x="3953" y="509"/>
                    </a:lnTo>
                    <a:lnTo>
                      <a:pt x="3941" y="447"/>
                    </a:lnTo>
                    <a:lnTo>
                      <a:pt x="3904" y="397"/>
                    </a:lnTo>
                    <a:lnTo>
                      <a:pt x="3879" y="348"/>
                    </a:lnTo>
                    <a:lnTo>
                      <a:pt x="3792" y="261"/>
                    </a:lnTo>
                    <a:lnTo>
                      <a:pt x="3681" y="199"/>
                    </a:lnTo>
                    <a:lnTo>
                      <a:pt x="3681" y="199"/>
                    </a:lnTo>
                    <a:lnTo>
                      <a:pt x="3569" y="150"/>
                    </a:lnTo>
                    <a:lnTo>
                      <a:pt x="3458" y="112"/>
                    </a:lnTo>
                    <a:lnTo>
                      <a:pt x="3334" y="88"/>
                    </a:lnTo>
                    <a:lnTo>
                      <a:pt x="3210" y="75"/>
                    </a:lnTo>
                    <a:lnTo>
                      <a:pt x="3210" y="75"/>
                    </a:lnTo>
                    <a:lnTo>
                      <a:pt x="2937" y="38"/>
                    </a:lnTo>
                    <a:lnTo>
                      <a:pt x="2652" y="13"/>
                    </a:lnTo>
                    <a:lnTo>
                      <a:pt x="2368" y="1"/>
                    </a:lnTo>
                    <a:lnTo>
                      <a:pt x="209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82"/>
              <p:cNvSpPr/>
              <p:nvPr/>
            </p:nvSpPr>
            <p:spPr>
              <a:xfrm>
                <a:off x="5649714" y="1923872"/>
                <a:ext cx="77198" cy="26083"/>
              </a:xfrm>
              <a:custGeom>
                <a:rect b="b" l="l" r="r" t="t"/>
                <a:pathLst>
                  <a:path extrusionOk="0" h="1340" w="3966">
                    <a:moveTo>
                      <a:pt x="1599" y="1"/>
                    </a:moveTo>
                    <a:lnTo>
                      <a:pt x="1314" y="13"/>
                    </a:lnTo>
                    <a:lnTo>
                      <a:pt x="1041" y="38"/>
                    </a:lnTo>
                    <a:lnTo>
                      <a:pt x="756" y="75"/>
                    </a:lnTo>
                    <a:lnTo>
                      <a:pt x="633" y="88"/>
                    </a:lnTo>
                    <a:lnTo>
                      <a:pt x="509" y="112"/>
                    </a:lnTo>
                    <a:lnTo>
                      <a:pt x="397" y="150"/>
                    </a:lnTo>
                    <a:lnTo>
                      <a:pt x="286" y="199"/>
                    </a:lnTo>
                    <a:lnTo>
                      <a:pt x="186" y="261"/>
                    </a:lnTo>
                    <a:lnTo>
                      <a:pt x="100" y="348"/>
                    </a:lnTo>
                    <a:lnTo>
                      <a:pt x="63" y="397"/>
                    </a:lnTo>
                    <a:lnTo>
                      <a:pt x="38" y="447"/>
                    </a:lnTo>
                    <a:lnTo>
                      <a:pt x="13" y="509"/>
                    </a:lnTo>
                    <a:lnTo>
                      <a:pt x="1" y="571"/>
                    </a:lnTo>
                    <a:lnTo>
                      <a:pt x="1" y="633"/>
                    </a:lnTo>
                    <a:lnTo>
                      <a:pt x="13" y="707"/>
                    </a:lnTo>
                    <a:lnTo>
                      <a:pt x="25" y="769"/>
                    </a:lnTo>
                    <a:lnTo>
                      <a:pt x="63" y="831"/>
                    </a:lnTo>
                    <a:lnTo>
                      <a:pt x="100" y="893"/>
                    </a:lnTo>
                    <a:lnTo>
                      <a:pt x="137" y="955"/>
                    </a:lnTo>
                    <a:lnTo>
                      <a:pt x="236" y="1054"/>
                    </a:lnTo>
                    <a:lnTo>
                      <a:pt x="348" y="1128"/>
                    </a:lnTo>
                    <a:lnTo>
                      <a:pt x="459" y="1190"/>
                    </a:lnTo>
                    <a:lnTo>
                      <a:pt x="583" y="1240"/>
                    </a:lnTo>
                    <a:lnTo>
                      <a:pt x="707" y="1277"/>
                    </a:lnTo>
                    <a:lnTo>
                      <a:pt x="831" y="1302"/>
                    </a:lnTo>
                    <a:lnTo>
                      <a:pt x="967" y="1327"/>
                    </a:lnTo>
                    <a:lnTo>
                      <a:pt x="1103" y="1339"/>
                    </a:lnTo>
                    <a:lnTo>
                      <a:pt x="1450" y="1339"/>
                    </a:lnTo>
                    <a:lnTo>
                      <a:pt x="1649" y="1314"/>
                    </a:lnTo>
                    <a:lnTo>
                      <a:pt x="2181" y="1252"/>
                    </a:lnTo>
                    <a:lnTo>
                      <a:pt x="2442" y="1203"/>
                    </a:lnTo>
                    <a:lnTo>
                      <a:pt x="2702" y="1141"/>
                    </a:lnTo>
                    <a:lnTo>
                      <a:pt x="2974" y="1079"/>
                    </a:lnTo>
                    <a:lnTo>
                      <a:pt x="3222" y="1005"/>
                    </a:lnTo>
                    <a:lnTo>
                      <a:pt x="3482" y="918"/>
                    </a:lnTo>
                    <a:lnTo>
                      <a:pt x="3718" y="806"/>
                    </a:lnTo>
                    <a:lnTo>
                      <a:pt x="3842" y="744"/>
                    </a:lnTo>
                    <a:lnTo>
                      <a:pt x="3928" y="682"/>
                    </a:lnTo>
                    <a:lnTo>
                      <a:pt x="3953" y="645"/>
                    </a:lnTo>
                    <a:lnTo>
                      <a:pt x="3966" y="608"/>
                    </a:lnTo>
                    <a:lnTo>
                      <a:pt x="3966" y="583"/>
                    </a:lnTo>
                    <a:lnTo>
                      <a:pt x="3966" y="546"/>
                    </a:lnTo>
                    <a:lnTo>
                      <a:pt x="3941" y="484"/>
                    </a:lnTo>
                    <a:lnTo>
                      <a:pt x="3891" y="422"/>
                    </a:lnTo>
                    <a:lnTo>
                      <a:pt x="3829" y="373"/>
                    </a:lnTo>
                    <a:lnTo>
                      <a:pt x="3730" y="311"/>
                    </a:lnTo>
                    <a:lnTo>
                      <a:pt x="3631" y="261"/>
                    </a:lnTo>
                    <a:lnTo>
                      <a:pt x="3520" y="212"/>
                    </a:lnTo>
                    <a:lnTo>
                      <a:pt x="3284" y="137"/>
                    </a:lnTo>
                    <a:lnTo>
                      <a:pt x="3073" y="88"/>
                    </a:lnTo>
                    <a:lnTo>
                      <a:pt x="2900" y="63"/>
                    </a:lnTo>
                    <a:lnTo>
                      <a:pt x="2392" y="13"/>
                    </a:lnTo>
                    <a:lnTo>
                      <a:pt x="1884" y="1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82"/>
              <p:cNvSpPr/>
              <p:nvPr/>
            </p:nvSpPr>
            <p:spPr>
              <a:xfrm>
                <a:off x="5649714" y="1923872"/>
                <a:ext cx="77198" cy="26083"/>
              </a:xfrm>
              <a:custGeom>
                <a:rect b="b" l="l" r="r" t="t"/>
                <a:pathLst>
                  <a:path extrusionOk="0" fill="none" h="1340" w="3966">
                    <a:moveTo>
                      <a:pt x="1884" y="1"/>
                    </a:moveTo>
                    <a:lnTo>
                      <a:pt x="1884" y="1"/>
                    </a:lnTo>
                    <a:lnTo>
                      <a:pt x="1599" y="1"/>
                    </a:lnTo>
                    <a:lnTo>
                      <a:pt x="1314" y="13"/>
                    </a:lnTo>
                    <a:lnTo>
                      <a:pt x="1041" y="38"/>
                    </a:lnTo>
                    <a:lnTo>
                      <a:pt x="756" y="75"/>
                    </a:lnTo>
                    <a:lnTo>
                      <a:pt x="756" y="75"/>
                    </a:lnTo>
                    <a:lnTo>
                      <a:pt x="633" y="88"/>
                    </a:lnTo>
                    <a:lnTo>
                      <a:pt x="509" y="112"/>
                    </a:lnTo>
                    <a:lnTo>
                      <a:pt x="397" y="150"/>
                    </a:lnTo>
                    <a:lnTo>
                      <a:pt x="286" y="199"/>
                    </a:lnTo>
                    <a:lnTo>
                      <a:pt x="286" y="199"/>
                    </a:lnTo>
                    <a:lnTo>
                      <a:pt x="186" y="261"/>
                    </a:lnTo>
                    <a:lnTo>
                      <a:pt x="100" y="348"/>
                    </a:lnTo>
                    <a:lnTo>
                      <a:pt x="63" y="397"/>
                    </a:lnTo>
                    <a:lnTo>
                      <a:pt x="38" y="447"/>
                    </a:lnTo>
                    <a:lnTo>
                      <a:pt x="13" y="509"/>
                    </a:lnTo>
                    <a:lnTo>
                      <a:pt x="1" y="571"/>
                    </a:lnTo>
                    <a:lnTo>
                      <a:pt x="1" y="571"/>
                    </a:lnTo>
                    <a:lnTo>
                      <a:pt x="1" y="633"/>
                    </a:lnTo>
                    <a:lnTo>
                      <a:pt x="13" y="707"/>
                    </a:lnTo>
                    <a:lnTo>
                      <a:pt x="25" y="769"/>
                    </a:lnTo>
                    <a:lnTo>
                      <a:pt x="63" y="831"/>
                    </a:lnTo>
                    <a:lnTo>
                      <a:pt x="100" y="893"/>
                    </a:lnTo>
                    <a:lnTo>
                      <a:pt x="137" y="955"/>
                    </a:lnTo>
                    <a:lnTo>
                      <a:pt x="236" y="1054"/>
                    </a:lnTo>
                    <a:lnTo>
                      <a:pt x="236" y="1054"/>
                    </a:lnTo>
                    <a:lnTo>
                      <a:pt x="348" y="1128"/>
                    </a:lnTo>
                    <a:lnTo>
                      <a:pt x="459" y="1190"/>
                    </a:lnTo>
                    <a:lnTo>
                      <a:pt x="583" y="1240"/>
                    </a:lnTo>
                    <a:lnTo>
                      <a:pt x="707" y="1277"/>
                    </a:lnTo>
                    <a:lnTo>
                      <a:pt x="831" y="1302"/>
                    </a:lnTo>
                    <a:lnTo>
                      <a:pt x="967" y="1327"/>
                    </a:lnTo>
                    <a:lnTo>
                      <a:pt x="1103" y="1339"/>
                    </a:lnTo>
                    <a:lnTo>
                      <a:pt x="1240" y="1339"/>
                    </a:lnTo>
                    <a:lnTo>
                      <a:pt x="1240" y="1339"/>
                    </a:lnTo>
                    <a:lnTo>
                      <a:pt x="1450" y="1339"/>
                    </a:lnTo>
                    <a:lnTo>
                      <a:pt x="1649" y="1314"/>
                    </a:lnTo>
                    <a:lnTo>
                      <a:pt x="1649" y="1314"/>
                    </a:lnTo>
                    <a:lnTo>
                      <a:pt x="2181" y="1252"/>
                    </a:lnTo>
                    <a:lnTo>
                      <a:pt x="2442" y="1203"/>
                    </a:lnTo>
                    <a:lnTo>
                      <a:pt x="2702" y="1141"/>
                    </a:lnTo>
                    <a:lnTo>
                      <a:pt x="2974" y="1079"/>
                    </a:lnTo>
                    <a:lnTo>
                      <a:pt x="3222" y="1005"/>
                    </a:lnTo>
                    <a:lnTo>
                      <a:pt x="3482" y="918"/>
                    </a:lnTo>
                    <a:lnTo>
                      <a:pt x="3718" y="806"/>
                    </a:lnTo>
                    <a:lnTo>
                      <a:pt x="3718" y="806"/>
                    </a:lnTo>
                    <a:lnTo>
                      <a:pt x="3842" y="744"/>
                    </a:lnTo>
                    <a:lnTo>
                      <a:pt x="3928" y="682"/>
                    </a:lnTo>
                    <a:lnTo>
                      <a:pt x="3953" y="645"/>
                    </a:lnTo>
                    <a:lnTo>
                      <a:pt x="3966" y="608"/>
                    </a:lnTo>
                    <a:lnTo>
                      <a:pt x="3966" y="583"/>
                    </a:lnTo>
                    <a:lnTo>
                      <a:pt x="3966" y="546"/>
                    </a:lnTo>
                    <a:lnTo>
                      <a:pt x="3941" y="484"/>
                    </a:lnTo>
                    <a:lnTo>
                      <a:pt x="3891" y="422"/>
                    </a:lnTo>
                    <a:lnTo>
                      <a:pt x="3829" y="373"/>
                    </a:lnTo>
                    <a:lnTo>
                      <a:pt x="3730" y="311"/>
                    </a:lnTo>
                    <a:lnTo>
                      <a:pt x="3631" y="261"/>
                    </a:lnTo>
                    <a:lnTo>
                      <a:pt x="3520" y="212"/>
                    </a:lnTo>
                    <a:lnTo>
                      <a:pt x="3284" y="137"/>
                    </a:lnTo>
                    <a:lnTo>
                      <a:pt x="3073" y="88"/>
                    </a:lnTo>
                    <a:lnTo>
                      <a:pt x="2900" y="63"/>
                    </a:lnTo>
                    <a:lnTo>
                      <a:pt x="2900" y="63"/>
                    </a:lnTo>
                    <a:lnTo>
                      <a:pt x="2392" y="13"/>
                    </a:lnTo>
                    <a:lnTo>
                      <a:pt x="18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82"/>
              <p:cNvSpPr/>
              <p:nvPr/>
            </p:nvSpPr>
            <p:spPr>
              <a:xfrm>
                <a:off x="5536366" y="3263204"/>
                <a:ext cx="798571" cy="709344"/>
              </a:xfrm>
              <a:custGeom>
                <a:rect b="b" l="l" r="r" t="t"/>
                <a:pathLst>
                  <a:path extrusionOk="0" h="36442" w="41026">
                    <a:moveTo>
                      <a:pt x="36267" y="1"/>
                    </a:moveTo>
                    <a:lnTo>
                      <a:pt x="36280" y="819"/>
                    </a:lnTo>
                    <a:lnTo>
                      <a:pt x="36329" y="1624"/>
                    </a:lnTo>
                    <a:lnTo>
                      <a:pt x="36379" y="2442"/>
                    </a:lnTo>
                    <a:lnTo>
                      <a:pt x="36453" y="3247"/>
                    </a:lnTo>
                    <a:lnTo>
                      <a:pt x="36614" y="4858"/>
                    </a:lnTo>
                    <a:lnTo>
                      <a:pt x="36788" y="6481"/>
                    </a:lnTo>
                    <a:lnTo>
                      <a:pt x="36862" y="7287"/>
                    </a:lnTo>
                    <a:lnTo>
                      <a:pt x="36936" y="8092"/>
                    </a:lnTo>
                    <a:lnTo>
                      <a:pt x="36986" y="8897"/>
                    </a:lnTo>
                    <a:lnTo>
                      <a:pt x="37023" y="9715"/>
                    </a:lnTo>
                    <a:lnTo>
                      <a:pt x="37035" y="10533"/>
                    </a:lnTo>
                    <a:lnTo>
                      <a:pt x="37023" y="11351"/>
                    </a:lnTo>
                    <a:lnTo>
                      <a:pt x="37011" y="11760"/>
                    </a:lnTo>
                    <a:lnTo>
                      <a:pt x="36986" y="12169"/>
                    </a:lnTo>
                    <a:lnTo>
                      <a:pt x="36949" y="12590"/>
                    </a:lnTo>
                    <a:lnTo>
                      <a:pt x="36912" y="12999"/>
                    </a:lnTo>
                    <a:lnTo>
                      <a:pt x="36862" y="13420"/>
                    </a:lnTo>
                    <a:lnTo>
                      <a:pt x="36800" y="13829"/>
                    </a:lnTo>
                    <a:lnTo>
                      <a:pt x="36738" y="14238"/>
                    </a:lnTo>
                    <a:lnTo>
                      <a:pt x="36664" y="14659"/>
                    </a:lnTo>
                    <a:lnTo>
                      <a:pt x="36577" y="15068"/>
                    </a:lnTo>
                    <a:lnTo>
                      <a:pt x="36490" y="15477"/>
                    </a:lnTo>
                    <a:lnTo>
                      <a:pt x="36391" y="15886"/>
                    </a:lnTo>
                    <a:lnTo>
                      <a:pt x="36292" y="16295"/>
                    </a:lnTo>
                    <a:lnTo>
                      <a:pt x="36181" y="16691"/>
                    </a:lnTo>
                    <a:lnTo>
                      <a:pt x="36057" y="17088"/>
                    </a:lnTo>
                    <a:lnTo>
                      <a:pt x="35933" y="17497"/>
                    </a:lnTo>
                    <a:lnTo>
                      <a:pt x="35796" y="17893"/>
                    </a:lnTo>
                    <a:lnTo>
                      <a:pt x="35648" y="18277"/>
                    </a:lnTo>
                    <a:lnTo>
                      <a:pt x="35499" y="18674"/>
                    </a:lnTo>
                    <a:lnTo>
                      <a:pt x="35326" y="19058"/>
                    </a:lnTo>
                    <a:lnTo>
                      <a:pt x="35165" y="19429"/>
                    </a:lnTo>
                    <a:lnTo>
                      <a:pt x="34979" y="19801"/>
                    </a:lnTo>
                    <a:lnTo>
                      <a:pt x="34793" y="20173"/>
                    </a:lnTo>
                    <a:lnTo>
                      <a:pt x="34595" y="20545"/>
                    </a:lnTo>
                    <a:lnTo>
                      <a:pt x="34396" y="20904"/>
                    </a:lnTo>
                    <a:lnTo>
                      <a:pt x="34186" y="21251"/>
                    </a:lnTo>
                    <a:lnTo>
                      <a:pt x="33963" y="21598"/>
                    </a:lnTo>
                    <a:lnTo>
                      <a:pt x="33727" y="21945"/>
                    </a:lnTo>
                    <a:lnTo>
                      <a:pt x="33479" y="22279"/>
                    </a:lnTo>
                    <a:lnTo>
                      <a:pt x="33232" y="22601"/>
                    </a:lnTo>
                    <a:lnTo>
                      <a:pt x="32971" y="22924"/>
                    </a:lnTo>
                    <a:lnTo>
                      <a:pt x="32711" y="23233"/>
                    </a:lnTo>
                    <a:lnTo>
                      <a:pt x="32426" y="23543"/>
                    </a:lnTo>
                    <a:lnTo>
                      <a:pt x="32141" y="23841"/>
                    </a:lnTo>
                    <a:lnTo>
                      <a:pt x="31844" y="24125"/>
                    </a:lnTo>
                    <a:lnTo>
                      <a:pt x="31546" y="24398"/>
                    </a:lnTo>
                    <a:lnTo>
                      <a:pt x="31224" y="24671"/>
                    </a:lnTo>
                    <a:lnTo>
                      <a:pt x="30927" y="24918"/>
                    </a:lnTo>
                    <a:lnTo>
                      <a:pt x="30617" y="25142"/>
                    </a:lnTo>
                    <a:lnTo>
                      <a:pt x="30307" y="25365"/>
                    </a:lnTo>
                    <a:lnTo>
                      <a:pt x="29985" y="25588"/>
                    </a:lnTo>
                    <a:lnTo>
                      <a:pt x="29675" y="25786"/>
                    </a:lnTo>
                    <a:lnTo>
                      <a:pt x="29341" y="25984"/>
                    </a:lnTo>
                    <a:lnTo>
                      <a:pt x="29006" y="26170"/>
                    </a:lnTo>
                    <a:lnTo>
                      <a:pt x="28672" y="26356"/>
                    </a:lnTo>
                    <a:lnTo>
                      <a:pt x="28337" y="26529"/>
                    </a:lnTo>
                    <a:lnTo>
                      <a:pt x="27990" y="26690"/>
                    </a:lnTo>
                    <a:lnTo>
                      <a:pt x="27643" y="26851"/>
                    </a:lnTo>
                    <a:lnTo>
                      <a:pt x="27296" y="27013"/>
                    </a:lnTo>
                    <a:lnTo>
                      <a:pt x="26578" y="27297"/>
                    </a:lnTo>
                    <a:lnTo>
                      <a:pt x="25859" y="27558"/>
                    </a:lnTo>
                    <a:lnTo>
                      <a:pt x="25128" y="27806"/>
                    </a:lnTo>
                    <a:lnTo>
                      <a:pt x="24385" y="28041"/>
                    </a:lnTo>
                    <a:lnTo>
                      <a:pt x="23641" y="28252"/>
                    </a:lnTo>
                    <a:lnTo>
                      <a:pt x="22885" y="28450"/>
                    </a:lnTo>
                    <a:lnTo>
                      <a:pt x="22130" y="28636"/>
                    </a:lnTo>
                    <a:lnTo>
                      <a:pt x="21374" y="28809"/>
                    </a:lnTo>
                    <a:lnTo>
                      <a:pt x="19862" y="29144"/>
                    </a:lnTo>
                    <a:lnTo>
                      <a:pt x="1338" y="33245"/>
                    </a:lnTo>
                    <a:lnTo>
                      <a:pt x="1004" y="33332"/>
                    </a:lnTo>
                    <a:lnTo>
                      <a:pt x="669" y="33431"/>
                    </a:lnTo>
                    <a:lnTo>
                      <a:pt x="335" y="33542"/>
                    </a:lnTo>
                    <a:lnTo>
                      <a:pt x="0" y="33679"/>
                    </a:lnTo>
                    <a:lnTo>
                      <a:pt x="198" y="33803"/>
                    </a:lnTo>
                    <a:lnTo>
                      <a:pt x="397" y="33926"/>
                    </a:lnTo>
                    <a:lnTo>
                      <a:pt x="830" y="34162"/>
                    </a:lnTo>
                    <a:lnTo>
                      <a:pt x="1289" y="34385"/>
                    </a:lnTo>
                    <a:lnTo>
                      <a:pt x="1784" y="34596"/>
                    </a:lnTo>
                    <a:lnTo>
                      <a:pt x="2305" y="34781"/>
                    </a:lnTo>
                    <a:lnTo>
                      <a:pt x="2850" y="34967"/>
                    </a:lnTo>
                    <a:lnTo>
                      <a:pt x="3420" y="35128"/>
                    </a:lnTo>
                    <a:lnTo>
                      <a:pt x="4015" y="35289"/>
                    </a:lnTo>
                    <a:lnTo>
                      <a:pt x="4634" y="35426"/>
                    </a:lnTo>
                    <a:lnTo>
                      <a:pt x="5278" y="35562"/>
                    </a:lnTo>
                    <a:lnTo>
                      <a:pt x="5935" y="35674"/>
                    </a:lnTo>
                    <a:lnTo>
                      <a:pt x="6604" y="35785"/>
                    </a:lnTo>
                    <a:lnTo>
                      <a:pt x="7298" y="35884"/>
                    </a:lnTo>
                    <a:lnTo>
                      <a:pt x="8004" y="35971"/>
                    </a:lnTo>
                    <a:lnTo>
                      <a:pt x="8711" y="36058"/>
                    </a:lnTo>
                    <a:lnTo>
                      <a:pt x="9442" y="36120"/>
                    </a:lnTo>
                    <a:lnTo>
                      <a:pt x="10173" y="36182"/>
                    </a:lnTo>
                    <a:lnTo>
                      <a:pt x="10916" y="36244"/>
                    </a:lnTo>
                    <a:lnTo>
                      <a:pt x="12415" y="36330"/>
                    </a:lnTo>
                    <a:lnTo>
                      <a:pt x="13915" y="36380"/>
                    </a:lnTo>
                    <a:lnTo>
                      <a:pt x="15414" y="36429"/>
                    </a:lnTo>
                    <a:lnTo>
                      <a:pt x="16901" y="36442"/>
                    </a:lnTo>
                    <a:lnTo>
                      <a:pt x="19751" y="36442"/>
                    </a:lnTo>
                    <a:lnTo>
                      <a:pt x="21101" y="36429"/>
                    </a:lnTo>
                    <a:lnTo>
                      <a:pt x="21684" y="36405"/>
                    </a:lnTo>
                    <a:lnTo>
                      <a:pt x="22390" y="36367"/>
                    </a:lnTo>
                    <a:lnTo>
                      <a:pt x="23208" y="36318"/>
                    </a:lnTo>
                    <a:lnTo>
                      <a:pt x="24125" y="36244"/>
                    </a:lnTo>
                    <a:lnTo>
                      <a:pt x="26181" y="36058"/>
                    </a:lnTo>
                    <a:lnTo>
                      <a:pt x="28474" y="35822"/>
                    </a:lnTo>
                    <a:lnTo>
                      <a:pt x="30902" y="35550"/>
                    </a:lnTo>
                    <a:lnTo>
                      <a:pt x="33343" y="35265"/>
                    </a:lnTo>
                    <a:lnTo>
                      <a:pt x="35722" y="34967"/>
                    </a:lnTo>
                    <a:lnTo>
                      <a:pt x="37915" y="34682"/>
                    </a:lnTo>
                    <a:lnTo>
                      <a:pt x="38101" y="34658"/>
                    </a:lnTo>
                    <a:lnTo>
                      <a:pt x="38287" y="34620"/>
                    </a:lnTo>
                    <a:lnTo>
                      <a:pt x="38473" y="34571"/>
                    </a:lnTo>
                    <a:lnTo>
                      <a:pt x="38646" y="34509"/>
                    </a:lnTo>
                    <a:lnTo>
                      <a:pt x="38820" y="34447"/>
                    </a:lnTo>
                    <a:lnTo>
                      <a:pt x="38993" y="34360"/>
                    </a:lnTo>
                    <a:lnTo>
                      <a:pt x="39154" y="34286"/>
                    </a:lnTo>
                    <a:lnTo>
                      <a:pt x="39315" y="34187"/>
                    </a:lnTo>
                    <a:lnTo>
                      <a:pt x="39464" y="34088"/>
                    </a:lnTo>
                    <a:lnTo>
                      <a:pt x="39613" y="33988"/>
                    </a:lnTo>
                    <a:lnTo>
                      <a:pt x="39749" y="33877"/>
                    </a:lnTo>
                    <a:lnTo>
                      <a:pt x="39885" y="33753"/>
                    </a:lnTo>
                    <a:lnTo>
                      <a:pt x="40022" y="33629"/>
                    </a:lnTo>
                    <a:lnTo>
                      <a:pt x="40133" y="33493"/>
                    </a:lnTo>
                    <a:lnTo>
                      <a:pt x="40257" y="33356"/>
                    </a:lnTo>
                    <a:lnTo>
                      <a:pt x="40356" y="33208"/>
                    </a:lnTo>
                    <a:lnTo>
                      <a:pt x="40468" y="33059"/>
                    </a:lnTo>
                    <a:lnTo>
                      <a:pt x="40554" y="32910"/>
                    </a:lnTo>
                    <a:lnTo>
                      <a:pt x="40641" y="32749"/>
                    </a:lnTo>
                    <a:lnTo>
                      <a:pt x="40715" y="32588"/>
                    </a:lnTo>
                    <a:lnTo>
                      <a:pt x="40790" y="32427"/>
                    </a:lnTo>
                    <a:lnTo>
                      <a:pt x="40852" y="32254"/>
                    </a:lnTo>
                    <a:lnTo>
                      <a:pt x="40901" y="32080"/>
                    </a:lnTo>
                    <a:lnTo>
                      <a:pt x="40939" y="31907"/>
                    </a:lnTo>
                    <a:lnTo>
                      <a:pt x="40976" y="31721"/>
                    </a:lnTo>
                    <a:lnTo>
                      <a:pt x="41000" y="31547"/>
                    </a:lnTo>
                    <a:lnTo>
                      <a:pt x="41013" y="31362"/>
                    </a:lnTo>
                    <a:lnTo>
                      <a:pt x="41025" y="31176"/>
                    </a:lnTo>
                    <a:lnTo>
                      <a:pt x="41025" y="30990"/>
                    </a:lnTo>
                    <a:lnTo>
                      <a:pt x="41013" y="30792"/>
                    </a:lnTo>
                    <a:lnTo>
                      <a:pt x="40988" y="30606"/>
                    </a:lnTo>
                    <a:lnTo>
                      <a:pt x="40951" y="30420"/>
                    </a:lnTo>
                    <a:lnTo>
                      <a:pt x="40703" y="29193"/>
                    </a:lnTo>
                    <a:lnTo>
                      <a:pt x="40455" y="27843"/>
                    </a:lnTo>
                    <a:lnTo>
                      <a:pt x="40195" y="26356"/>
                    </a:lnTo>
                    <a:lnTo>
                      <a:pt x="39922" y="24757"/>
                    </a:lnTo>
                    <a:lnTo>
                      <a:pt x="39650" y="23048"/>
                    </a:lnTo>
                    <a:lnTo>
                      <a:pt x="39377" y="21238"/>
                    </a:lnTo>
                    <a:lnTo>
                      <a:pt x="39092" y="19355"/>
                    </a:lnTo>
                    <a:lnTo>
                      <a:pt x="38795" y="17385"/>
                    </a:lnTo>
                    <a:lnTo>
                      <a:pt x="38213" y="13259"/>
                    </a:lnTo>
                    <a:lnTo>
                      <a:pt x="37630" y="8947"/>
                    </a:lnTo>
                    <a:lnTo>
                      <a:pt x="37048" y="4536"/>
                    </a:lnTo>
                    <a:lnTo>
                      <a:pt x="36478" y="88"/>
                    </a:lnTo>
                    <a:lnTo>
                      <a:pt x="36267" y="1"/>
                    </a:lnTo>
                    <a:close/>
                  </a:path>
                </a:pathLst>
              </a:custGeom>
              <a:solidFill>
                <a:srgbClr val="529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82"/>
              <p:cNvSpPr/>
              <p:nvPr/>
            </p:nvSpPr>
            <p:spPr>
              <a:xfrm>
                <a:off x="5595210" y="1766375"/>
                <a:ext cx="223828" cy="223594"/>
              </a:xfrm>
              <a:custGeom>
                <a:rect b="b" l="l" r="r" t="t"/>
                <a:pathLst>
                  <a:path extrusionOk="0" h="11487" w="11499">
                    <a:moveTo>
                      <a:pt x="5750" y="335"/>
                    </a:moveTo>
                    <a:lnTo>
                      <a:pt x="6022" y="348"/>
                    </a:lnTo>
                    <a:lnTo>
                      <a:pt x="6307" y="360"/>
                    </a:lnTo>
                    <a:lnTo>
                      <a:pt x="6567" y="397"/>
                    </a:lnTo>
                    <a:lnTo>
                      <a:pt x="6840" y="447"/>
                    </a:lnTo>
                    <a:lnTo>
                      <a:pt x="7100" y="509"/>
                    </a:lnTo>
                    <a:lnTo>
                      <a:pt x="7360" y="583"/>
                    </a:lnTo>
                    <a:lnTo>
                      <a:pt x="7608" y="670"/>
                    </a:lnTo>
                    <a:lnTo>
                      <a:pt x="7856" y="757"/>
                    </a:lnTo>
                    <a:lnTo>
                      <a:pt x="8091" y="868"/>
                    </a:lnTo>
                    <a:lnTo>
                      <a:pt x="8327" y="992"/>
                    </a:lnTo>
                    <a:lnTo>
                      <a:pt x="8550" y="1116"/>
                    </a:lnTo>
                    <a:lnTo>
                      <a:pt x="8773" y="1265"/>
                    </a:lnTo>
                    <a:lnTo>
                      <a:pt x="8984" y="1413"/>
                    </a:lnTo>
                    <a:lnTo>
                      <a:pt x="9194" y="1574"/>
                    </a:lnTo>
                    <a:lnTo>
                      <a:pt x="9392" y="1748"/>
                    </a:lnTo>
                    <a:lnTo>
                      <a:pt x="9578" y="1921"/>
                    </a:lnTo>
                    <a:lnTo>
                      <a:pt x="9752" y="2107"/>
                    </a:lnTo>
                    <a:lnTo>
                      <a:pt x="9925" y="2305"/>
                    </a:lnTo>
                    <a:lnTo>
                      <a:pt x="10086" y="2516"/>
                    </a:lnTo>
                    <a:lnTo>
                      <a:pt x="10235" y="2727"/>
                    </a:lnTo>
                    <a:lnTo>
                      <a:pt x="10384" y="2937"/>
                    </a:lnTo>
                    <a:lnTo>
                      <a:pt x="10508" y="3173"/>
                    </a:lnTo>
                    <a:lnTo>
                      <a:pt x="10631" y="3408"/>
                    </a:lnTo>
                    <a:lnTo>
                      <a:pt x="10731" y="3644"/>
                    </a:lnTo>
                    <a:lnTo>
                      <a:pt x="10830" y="3891"/>
                    </a:lnTo>
                    <a:lnTo>
                      <a:pt x="10916" y="4139"/>
                    </a:lnTo>
                    <a:lnTo>
                      <a:pt x="10991" y="4400"/>
                    </a:lnTo>
                    <a:lnTo>
                      <a:pt x="11053" y="4660"/>
                    </a:lnTo>
                    <a:lnTo>
                      <a:pt x="11102" y="4920"/>
                    </a:lnTo>
                    <a:lnTo>
                      <a:pt x="11139" y="5193"/>
                    </a:lnTo>
                    <a:lnTo>
                      <a:pt x="11152" y="5465"/>
                    </a:lnTo>
                    <a:lnTo>
                      <a:pt x="11164" y="5750"/>
                    </a:lnTo>
                    <a:lnTo>
                      <a:pt x="11152" y="6023"/>
                    </a:lnTo>
                    <a:lnTo>
                      <a:pt x="11139" y="6308"/>
                    </a:lnTo>
                    <a:lnTo>
                      <a:pt x="11102" y="6568"/>
                    </a:lnTo>
                    <a:lnTo>
                      <a:pt x="11053" y="6840"/>
                    </a:lnTo>
                    <a:lnTo>
                      <a:pt x="10991" y="7101"/>
                    </a:lnTo>
                    <a:lnTo>
                      <a:pt x="10916" y="7361"/>
                    </a:lnTo>
                    <a:lnTo>
                      <a:pt x="10830" y="7609"/>
                    </a:lnTo>
                    <a:lnTo>
                      <a:pt x="10731" y="7856"/>
                    </a:lnTo>
                    <a:lnTo>
                      <a:pt x="10631" y="8092"/>
                    </a:lnTo>
                    <a:lnTo>
                      <a:pt x="10508" y="8327"/>
                    </a:lnTo>
                    <a:lnTo>
                      <a:pt x="10384" y="8550"/>
                    </a:lnTo>
                    <a:lnTo>
                      <a:pt x="10235" y="8773"/>
                    </a:lnTo>
                    <a:lnTo>
                      <a:pt x="10086" y="8984"/>
                    </a:lnTo>
                    <a:lnTo>
                      <a:pt x="9925" y="9195"/>
                    </a:lnTo>
                    <a:lnTo>
                      <a:pt x="9752" y="9393"/>
                    </a:lnTo>
                    <a:lnTo>
                      <a:pt x="9578" y="9579"/>
                    </a:lnTo>
                    <a:lnTo>
                      <a:pt x="9392" y="9752"/>
                    </a:lnTo>
                    <a:lnTo>
                      <a:pt x="9194" y="9926"/>
                    </a:lnTo>
                    <a:lnTo>
                      <a:pt x="8984" y="10087"/>
                    </a:lnTo>
                    <a:lnTo>
                      <a:pt x="8773" y="10235"/>
                    </a:lnTo>
                    <a:lnTo>
                      <a:pt x="8550" y="10372"/>
                    </a:lnTo>
                    <a:lnTo>
                      <a:pt x="8327" y="10508"/>
                    </a:lnTo>
                    <a:lnTo>
                      <a:pt x="8091" y="10632"/>
                    </a:lnTo>
                    <a:lnTo>
                      <a:pt x="7856" y="10731"/>
                    </a:lnTo>
                    <a:lnTo>
                      <a:pt x="7608" y="10830"/>
                    </a:lnTo>
                    <a:lnTo>
                      <a:pt x="7360" y="10917"/>
                    </a:lnTo>
                    <a:lnTo>
                      <a:pt x="7100" y="10991"/>
                    </a:lnTo>
                    <a:lnTo>
                      <a:pt x="6840" y="11053"/>
                    </a:lnTo>
                    <a:lnTo>
                      <a:pt x="6567" y="11103"/>
                    </a:lnTo>
                    <a:lnTo>
                      <a:pt x="6307" y="11140"/>
                    </a:lnTo>
                    <a:lnTo>
                      <a:pt x="6022" y="11152"/>
                    </a:lnTo>
                    <a:lnTo>
                      <a:pt x="5750" y="11165"/>
                    </a:lnTo>
                    <a:lnTo>
                      <a:pt x="5477" y="11152"/>
                    </a:lnTo>
                    <a:lnTo>
                      <a:pt x="5192" y="11140"/>
                    </a:lnTo>
                    <a:lnTo>
                      <a:pt x="4932" y="11103"/>
                    </a:lnTo>
                    <a:lnTo>
                      <a:pt x="4659" y="11053"/>
                    </a:lnTo>
                    <a:lnTo>
                      <a:pt x="4399" y="10991"/>
                    </a:lnTo>
                    <a:lnTo>
                      <a:pt x="4139" y="10917"/>
                    </a:lnTo>
                    <a:lnTo>
                      <a:pt x="3891" y="10830"/>
                    </a:lnTo>
                    <a:lnTo>
                      <a:pt x="3643" y="10731"/>
                    </a:lnTo>
                    <a:lnTo>
                      <a:pt x="3408" y="10632"/>
                    </a:lnTo>
                    <a:lnTo>
                      <a:pt x="3172" y="10508"/>
                    </a:lnTo>
                    <a:lnTo>
                      <a:pt x="2949" y="10372"/>
                    </a:lnTo>
                    <a:lnTo>
                      <a:pt x="2726" y="10235"/>
                    </a:lnTo>
                    <a:lnTo>
                      <a:pt x="2516" y="10087"/>
                    </a:lnTo>
                    <a:lnTo>
                      <a:pt x="2305" y="9926"/>
                    </a:lnTo>
                    <a:lnTo>
                      <a:pt x="2107" y="9752"/>
                    </a:lnTo>
                    <a:lnTo>
                      <a:pt x="1921" y="9579"/>
                    </a:lnTo>
                    <a:lnTo>
                      <a:pt x="1747" y="9393"/>
                    </a:lnTo>
                    <a:lnTo>
                      <a:pt x="1574" y="9195"/>
                    </a:lnTo>
                    <a:lnTo>
                      <a:pt x="1413" y="8984"/>
                    </a:lnTo>
                    <a:lnTo>
                      <a:pt x="1264" y="8773"/>
                    </a:lnTo>
                    <a:lnTo>
                      <a:pt x="1116" y="8550"/>
                    </a:lnTo>
                    <a:lnTo>
                      <a:pt x="992" y="8327"/>
                    </a:lnTo>
                    <a:lnTo>
                      <a:pt x="868" y="8092"/>
                    </a:lnTo>
                    <a:lnTo>
                      <a:pt x="756" y="7856"/>
                    </a:lnTo>
                    <a:lnTo>
                      <a:pt x="669" y="7609"/>
                    </a:lnTo>
                    <a:lnTo>
                      <a:pt x="583" y="7361"/>
                    </a:lnTo>
                    <a:lnTo>
                      <a:pt x="508" y="7101"/>
                    </a:lnTo>
                    <a:lnTo>
                      <a:pt x="446" y="6840"/>
                    </a:lnTo>
                    <a:lnTo>
                      <a:pt x="397" y="6568"/>
                    </a:lnTo>
                    <a:lnTo>
                      <a:pt x="360" y="6308"/>
                    </a:lnTo>
                    <a:lnTo>
                      <a:pt x="347" y="6023"/>
                    </a:lnTo>
                    <a:lnTo>
                      <a:pt x="335" y="5750"/>
                    </a:lnTo>
                    <a:lnTo>
                      <a:pt x="347" y="5465"/>
                    </a:lnTo>
                    <a:lnTo>
                      <a:pt x="360" y="5193"/>
                    </a:lnTo>
                    <a:lnTo>
                      <a:pt x="397" y="4920"/>
                    </a:lnTo>
                    <a:lnTo>
                      <a:pt x="446" y="4660"/>
                    </a:lnTo>
                    <a:lnTo>
                      <a:pt x="508" y="4400"/>
                    </a:lnTo>
                    <a:lnTo>
                      <a:pt x="583" y="4139"/>
                    </a:lnTo>
                    <a:lnTo>
                      <a:pt x="669" y="3891"/>
                    </a:lnTo>
                    <a:lnTo>
                      <a:pt x="756" y="3644"/>
                    </a:lnTo>
                    <a:lnTo>
                      <a:pt x="868" y="3408"/>
                    </a:lnTo>
                    <a:lnTo>
                      <a:pt x="992" y="3173"/>
                    </a:lnTo>
                    <a:lnTo>
                      <a:pt x="1116" y="2937"/>
                    </a:lnTo>
                    <a:lnTo>
                      <a:pt x="1264" y="2727"/>
                    </a:lnTo>
                    <a:lnTo>
                      <a:pt x="1413" y="2516"/>
                    </a:lnTo>
                    <a:lnTo>
                      <a:pt x="1574" y="2305"/>
                    </a:lnTo>
                    <a:lnTo>
                      <a:pt x="1747" y="2107"/>
                    </a:lnTo>
                    <a:lnTo>
                      <a:pt x="1921" y="1921"/>
                    </a:lnTo>
                    <a:lnTo>
                      <a:pt x="2107" y="1748"/>
                    </a:lnTo>
                    <a:lnTo>
                      <a:pt x="2305" y="1574"/>
                    </a:lnTo>
                    <a:lnTo>
                      <a:pt x="2516" y="1413"/>
                    </a:lnTo>
                    <a:lnTo>
                      <a:pt x="2726" y="1265"/>
                    </a:lnTo>
                    <a:lnTo>
                      <a:pt x="2949" y="1116"/>
                    </a:lnTo>
                    <a:lnTo>
                      <a:pt x="3172" y="992"/>
                    </a:lnTo>
                    <a:lnTo>
                      <a:pt x="3408" y="868"/>
                    </a:lnTo>
                    <a:lnTo>
                      <a:pt x="3643" y="757"/>
                    </a:lnTo>
                    <a:lnTo>
                      <a:pt x="3891" y="670"/>
                    </a:lnTo>
                    <a:lnTo>
                      <a:pt x="4139" y="583"/>
                    </a:lnTo>
                    <a:lnTo>
                      <a:pt x="4399" y="509"/>
                    </a:lnTo>
                    <a:lnTo>
                      <a:pt x="4659" y="447"/>
                    </a:lnTo>
                    <a:lnTo>
                      <a:pt x="4932" y="397"/>
                    </a:lnTo>
                    <a:lnTo>
                      <a:pt x="5192" y="360"/>
                    </a:lnTo>
                    <a:lnTo>
                      <a:pt x="5477" y="348"/>
                    </a:lnTo>
                    <a:lnTo>
                      <a:pt x="5750" y="335"/>
                    </a:lnTo>
                    <a:close/>
                    <a:moveTo>
                      <a:pt x="5750" y="1"/>
                    </a:moveTo>
                    <a:lnTo>
                      <a:pt x="5452" y="13"/>
                    </a:lnTo>
                    <a:lnTo>
                      <a:pt x="5167" y="38"/>
                    </a:lnTo>
                    <a:lnTo>
                      <a:pt x="4870" y="75"/>
                    </a:lnTo>
                    <a:lnTo>
                      <a:pt x="4597" y="125"/>
                    </a:lnTo>
                    <a:lnTo>
                      <a:pt x="4312" y="187"/>
                    </a:lnTo>
                    <a:lnTo>
                      <a:pt x="4040" y="261"/>
                    </a:lnTo>
                    <a:lnTo>
                      <a:pt x="3779" y="348"/>
                    </a:lnTo>
                    <a:lnTo>
                      <a:pt x="3519" y="459"/>
                    </a:lnTo>
                    <a:lnTo>
                      <a:pt x="3259" y="571"/>
                    </a:lnTo>
                    <a:lnTo>
                      <a:pt x="3011" y="695"/>
                    </a:lnTo>
                    <a:lnTo>
                      <a:pt x="2776" y="843"/>
                    </a:lnTo>
                    <a:lnTo>
                      <a:pt x="2540" y="992"/>
                    </a:lnTo>
                    <a:lnTo>
                      <a:pt x="2317" y="1153"/>
                    </a:lnTo>
                    <a:lnTo>
                      <a:pt x="2094" y="1314"/>
                    </a:lnTo>
                    <a:lnTo>
                      <a:pt x="1884" y="1500"/>
                    </a:lnTo>
                    <a:lnTo>
                      <a:pt x="1685" y="1686"/>
                    </a:lnTo>
                    <a:lnTo>
                      <a:pt x="1500" y="1884"/>
                    </a:lnTo>
                    <a:lnTo>
                      <a:pt x="1314" y="2095"/>
                    </a:lnTo>
                    <a:lnTo>
                      <a:pt x="1153" y="2318"/>
                    </a:lnTo>
                    <a:lnTo>
                      <a:pt x="992" y="2541"/>
                    </a:lnTo>
                    <a:lnTo>
                      <a:pt x="843" y="2776"/>
                    </a:lnTo>
                    <a:lnTo>
                      <a:pt x="694" y="3012"/>
                    </a:lnTo>
                    <a:lnTo>
                      <a:pt x="570" y="3260"/>
                    </a:lnTo>
                    <a:lnTo>
                      <a:pt x="459" y="3520"/>
                    </a:lnTo>
                    <a:lnTo>
                      <a:pt x="360" y="3780"/>
                    </a:lnTo>
                    <a:lnTo>
                      <a:pt x="261" y="4040"/>
                    </a:lnTo>
                    <a:lnTo>
                      <a:pt x="186" y="4313"/>
                    </a:lnTo>
                    <a:lnTo>
                      <a:pt x="124" y="4598"/>
                    </a:lnTo>
                    <a:lnTo>
                      <a:pt x="75" y="4870"/>
                    </a:lnTo>
                    <a:lnTo>
                      <a:pt x="38" y="5168"/>
                    </a:lnTo>
                    <a:lnTo>
                      <a:pt x="13" y="5453"/>
                    </a:lnTo>
                    <a:lnTo>
                      <a:pt x="0" y="5750"/>
                    </a:lnTo>
                    <a:lnTo>
                      <a:pt x="13" y="6047"/>
                    </a:lnTo>
                    <a:lnTo>
                      <a:pt x="38" y="6332"/>
                    </a:lnTo>
                    <a:lnTo>
                      <a:pt x="75" y="6617"/>
                    </a:lnTo>
                    <a:lnTo>
                      <a:pt x="124" y="6902"/>
                    </a:lnTo>
                    <a:lnTo>
                      <a:pt x="186" y="7187"/>
                    </a:lnTo>
                    <a:lnTo>
                      <a:pt x="261" y="7460"/>
                    </a:lnTo>
                    <a:lnTo>
                      <a:pt x="360" y="7720"/>
                    </a:lnTo>
                    <a:lnTo>
                      <a:pt x="459" y="7980"/>
                    </a:lnTo>
                    <a:lnTo>
                      <a:pt x="570" y="8241"/>
                    </a:lnTo>
                    <a:lnTo>
                      <a:pt x="694" y="8488"/>
                    </a:lnTo>
                    <a:lnTo>
                      <a:pt x="843" y="8724"/>
                    </a:lnTo>
                    <a:lnTo>
                      <a:pt x="992" y="8959"/>
                    </a:lnTo>
                    <a:lnTo>
                      <a:pt x="1153" y="9182"/>
                    </a:lnTo>
                    <a:lnTo>
                      <a:pt x="1314" y="9405"/>
                    </a:lnTo>
                    <a:lnTo>
                      <a:pt x="1500" y="9604"/>
                    </a:lnTo>
                    <a:lnTo>
                      <a:pt x="1685" y="9814"/>
                    </a:lnTo>
                    <a:lnTo>
                      <a:pt x="1884" y="10000"/>
                    </a:lnTo>
                    <a:lnTo>
                      <a:pt x="2094" y="10174"/>
                    </a:lnTo>
                    <a:lnTo>
                      <a:pt x="2317" y="10347"/>
                    </a:lnTo>
                    <a:lnTo>
                      <a:pt x="2540" y="10508"/>
                    </a:lnTo>
                    <a:lnTo>
                      <a:pt x="2776" y="10657"/>
                    </a:lnTo>
                    <a:lnTo>
                      <a:pt x="3011" y="10793"/>
                    </a:lnTo>
                    <a:lnTo>
                      <a:pt x="3259" y="10929"/>
                    </a:lnTo>
                    <a:lnTo>
                      <a:pt x="3519" y="11041"/>
                    </a:lnTo>
                    <a:lnTo>
                      <a:pt x="3779" y="11140"/>
                    </a:lnTo>
                    <a:lnTo>
                      <a:pt x="4040" y="11239"/>
                    </a:lnTo>
                    <a:lnTo>
                      <a:pt x="4312" y="11313"/>
                    </a:lnTo>
                    <a:lnTo>
                      <a:pt x="4597" y="11375"/>
                    </a:lnTo>
                    <a:lnTo>
                      <a:pt x="4870" y="11425"/>
                    </a:lnTo>
                    <a:lnTo>
                      <a:pt x="5167" y="11462"/>
                    </a:lnTo>
                    <a:lnTo>
                      <a:pt x="5452" y="11487"/>
                    </a:lnTo>
                    <a:lnTo>
                      <a:pt x="6047" y="11487"/>
                    </a:lnTo>
                    <a:lnTo>
                      <a:pt x="6332" y="11462"/>
                    </a:lnTo>
                    <a:lnTo>
                      <a:pt x="6617" y="11425"/>
                    </a:lnTo>
                    <a:lnTo>
                      <a:pt x="6902" y="11375"/>
                    </a:lnTo>
                    <a:lnTo>
                      <a:pt x="7187" y="11313"/>
                    </a:lnTo>
                    <a:lnTo>
                      <a:pt x="7459" y="11239"/>
                    </a:lnTo>
                    <a:lnTo>
                      <a:pt x="7720" y="11140"/>
                    </a:lnTo>
                    <a:lnTo>
                      <a:pt x="7980" y="11041"/>
                    </a:lnTo>
                    <a:lnTo>
                      <a:pt x="8240" y="10929"/>
                    </a:lnTo>
                    <a:lnTo>
                      <a:pt x="8488" y="10793"/>
                    </a:lnTo>
                    <a:lnTo>
                      <a:pt x="8723" y="10657"/>
                    </a:lnTo>
                    <a:lnTo>
                      <a:pt x="8959" y="10508"/>
                    </a:lnTo>
                    <a:lnTo>
                      <a:pt x="9182" y="10347"/>
                    </a:lnTo>
                    <a:lnTo>
                      <a:pt x="9405" y="10174"/>
                    </a:lnTo>
                    <a:lnTo>
                      <a:pt x="9603" y="10000"/>
                    </a:lnTo>
                    <a:lnTo>
                      <a:pt x="9814" y="9814"/>
                    </a:lnTo>
                    <a:lnTo>
                      <a:pt x="10000" y="9604"/>
                    </a:lnTo>
                    <a:lnTo>
                      <a:pt x="10185" y="9405"/>
                    </a:lnTo>
                    <a:lnTo>
                      <a:pt x="10346" y="9182"/>
                    </a:lnTo>
                    <a:lnTo>
                      <a:pt x="10508" y="8959"/>
                    </a:lnTo>
                    <a:lnTo>
                      <a:pt x="10656" y="8724"/>
                    </a:lnTo>
                    <a:lnTo>
                      <a:pt x="10793" y="8488"/>
                    </a:lnTo>
                    <a:lnTo>
                      <a:pt x="10929" y="8241"/>
                    </a:lnTo>
                    <a:lnTo>
                      <a:pt x="11040" y="7980"/>
                    </a:lnTo>
                    <a:lnTo>
                      <a:pt x="11139" y="7720"/>
                    </a:lnTo>
                    <a:lnTo>
                      <a:pt x="11239" y="7460"/>
                    </a:lnTo>
                    <a:lnTo>
                      <a:pt x="11313" y="7187"/>
                    </a:lnTo>
                    <a:lnTo>
                      <a:pt x="11375" y="6902"/>
                    </a:lnTo>
                    <a:lnTo>
                      <a:pt x="11424" y="6617"/>
                    </a:lnTo>
                    <a:lnTo>
                      <a:pt x="11462" y="6332"/>
                    </a:lnTo>
                    <a:lnTo>
                      <a:pt x="11486" y="6047"/>
                    </a:lnTo>
                    <a:lnTo>
                      <a:pt x="11499" y="5750"/>
                    </a:lnTo>
                    <a:lnTo>
                      <a:pt x="11486" y="5453"/>
                    </a:lnTo>
                    <a:lnTo>
                      <a:pt x="11462" y="5168"/>
                    </a:lnTo>
                    <a:lnTo>
                      <a:pt x="11424" y="4870"/>
                    </a:lnTo>
                    <a:lnTo>
                      <a:pt x="11375" y="4598"/>
                    </a:lnTo>
                    <a:lnTo>
                      <a:pt x="11313" y="4313"/>
                    </a:lnTo>
                    <a:lnTo>
                      <a:pt x="11239" y="4040"/>
                    </a:lnTo>
                    <a:lnTo>
                      <a:pt x="11139" y="3780"/>
                    </a:lnTo>
                    <a:lnTo>
                      <a:pt x="11040" y="3520"/>
                    </a:lnTo>
                    <a:lnTo>
                      <a:pt x="10929" y="3260"/>
                    </a:lnTo>
                    <a:lnTo>
                      <a:pt x="10793" y="3012"/>
                    </a:lnTo>
                    <a:lnTo>
                      <a:pt x="10656" y="2776"/>
                    </a:lnTo>
                    <a:lnTo>
                      <a:pt x="10508" y="2541"/>
                    </a:lnTo>
                    <a:lnTo>
                      <a:pt x="10346" y="2318"/>
                    </a:lnTo>
                    <a:lnTo>
                      <a:pt x="10185" y="2095"/>
                    </a:lnTo>
                    <a:lnTo>
                      <a:pt x="10000" y="1884"/>
                    </a:lnTo>
                    <a:lnTo>
                      <a:pt x="9814" y="1686"/>
                    </a:lnTo>
                    <a:lnTo>
                      <a:pt x="9603" y="1500"/>
                    </a:lnTo>
                    <a:lnTo>
                      <a:pt x="9405" y="1314"/>
                    </a:lnTo>
                    <a:lnTo>
                      <a:pt x="9182" y="1153"/>
                    </a:lnTo>
                    <a:lnTo>
                      <a:pt x="8959" y="992"/>
                    </a:lnTo>
                    <a:lnTo>
                      <a:pt x="8723" y="843"/>
                    </a:lnTo>
                    <a:lnTo>
                      <a:pt x="8488" y="695"/>
                    </a:lnTo>
                    <a:lnTo>
                      <a:pt x="8240" y="571"/>
                    </a:lnTo>
                    <a:lnTo>
                      <a:pt x="7980" y="459"/>
                    </a:lnTo>
                    <a:lnTo>
                      <a:pt x="7720" y="348"/>
                    </a:lnTo>
                    <a:lnTo>
                      <a:pt x="7459" y="261"/>
                    </a:lnTo>
                    <a:lnTo>
                      <a:pt x="7187" y="187"/>
                    </a:lnTo>
                    <a:lnTo>
                      <a:pt x="6902" y="125"/>
                    </a:lnTo>
                    <a:lnTo>
                      <a:pt x="6617" y="75"/>
                    </a:lnTo>
                    <a:lnTo>
                      <a:pt x="6332" y="38"/>
                    </a:lnTo>
                    <a:lnTo>
                      <a:pt x="6047" y="13"/>
                    </a:lnTo>
                    <a:lnTo>
                      <a:pt x="5750" y="1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82"/>
              <p:cNvSpPr/>
              <p:nvPr/>
            </p:nvSpPr>
            <p:spPr>
              <a:xfrm>
                <a:off x="5907068" y="1766375"/>
                <a:ext cx="223828" cy="223594"/>
              </a:xfrm>
              <a:custGeom>
                <a:rect b="b" l="l" r="r" t="t"/>
                <a:pathLst>
                  <a:path extrusionOk="0" h="11487" w="11499">
                    <a:moveTo>
                      <a:pt x="5750" y="335"/>
                    </a:moveTo>
                    <a:lnTo>
                      <a:pt x="6022" y="348"/>
                    </a:lnTo>
                    <a:lnTo>
                      <a:pt x="6307" y="360"/>
                    </a:lnTo>
                    <a:lnTo>
                      <a:pt x="6567" y="397"/>
                    </a:lnTo>
                    <a:lnTo>
                      <a:pt x="6840" y="447"/>
                    </a:lnTo>
                    <a:lnTo>
                      <a:pt x="7100" y="509"/>
                    </a:lnTo>
                    <a:lnTo>
                      <a:pt x="7360" y="583"/>
                    </a:lnTo>
                    <a:lnTo>
                      <a:pt x="7608" y="670"/>
                    </a:lnTo>
                    <a:lnTo>
                      <a:pt x="7856" y="757"/>
                    </a:lnTo>
                    <a:lnTo>
                      <a:pt x="8091" y="868"/>
                    </a:lnTo>
                    <a:lnTo>
                      <a:pt x="8327" y="992"/>
                    </a:lnTo>
                    <a:lnTo>
                      <a:pt x="8550" y="1116"/>
                    </a:lnTo>
                    <a:lnTo>
                      <a:pt x="8773" y="1265"/>
                    </a:lnTo>
                    <a:lnTo>
                      <a:pt x="8984" y="1413"/>
                    </a:lnTo>
                    <a:lnTo>
                      <a:pt x="9194" y="1574"/>
                    </a:lnTo>
                    <a:lnTo>
                      <a:pt x="9392" y="1748"/>
                    </a:lnTo>
                    <a:lnTo>
                      <a:pt x="9578" y="1921"/>
                    </a:lnTo>
                    <a:lnTo>
                      <a:pt x="9752" y="2107"/>
                    </a:lnTo>
                    <a:lnTo>
                      <a:pt x="9925" y="2305"/>
                    </a:lnTo>
                    <a:lnTo>
                      <a:pt x="10086" y="2516"/>
                    </a:lnTo>
                    <a:lnTo>
                      <a:pt x="10235" y="2727"/>
                    </a:lnTo>
                    <a:lnTo>
                      <a:pt x="10384" y="2937"/>
                    </a:lnTo>
                    <a:lnTo>
                      <a:pt x="10508" y="3173"/>
                    </a:lnTo>
                    <a:lnTo>
                      <a:pt x="10631" y="3408"/>
                    </a:lnTo>
                    <a:lnTo>
                      <a:pt x="10743" y="3644"/>
                    </a:lnTo>
                    <a:lnTo>
                      <a:pt x="10830" y="3891"/>
                    </a:lnTo>
                    <a:lnTo>
                      <a:pt x="10916" y="4139"/>
                    </a:lnTo>
                    <a:lnTo>
                      <a:pt x="10991" y="4400"/>
                    </a:lnTo>
                    <a:lnTo>
                      <a:pt x="11053" y="4660"/>
                    </a:lnTo>
                    <a:lnTo>
                      <a:pt x="11102" y="4920"/>
                    </a:lnTo>
                    <a:lnTo>
                      <a:pt x="11139" y="5193"/>
                    </a:lnTo>
                    <a:lnTo>
                      <a:pt x="11152" y="5465"/>
                    </a:lnTo>
                    <a:lnTo>
                      <a:pt x="11164" y="5750"/>
                    </a:lnTo>
                    <a:lnTo>
                      <a:pt x="11152" y="6023"/>
                    </a:lnTo>
                    <a:lnTo>
                      <a:pt x="11139" y="6308"/>
                    </a:lnTo>
                    <a:lnTo>
                      <a:pt x="11102" y="6568"/>
                    </a:lnTo>
                    <a:lnTo>
                      <a:pt x="11053" y="6840"/>
                    </a:lnTo>
                    <a:lnTo>
                      <a:pt x="10991" y="7101"/>
                    </a:lnTo>
                    <a:lnTo>
                      <a:pt x="10916" y="7361"/>
                    </a:lnTo>
                    <a:lnTo>
                      <a:pt x="10830" y="7609"/>
                    </a:lnTo>
                    <a:lnTo>
                      <a:pt x="10743" y="7856"/>
                    </a:lnTo>
                    <a:lnTo>
                      <a:pt x="10631" y="8092"/>
                    </a:lnTo>
                    <a:lnTo>
                      <a:pt x="10508" y="8327"/>
                    </a:lnTo>
                    <a:lnTo>
                      <a:pt x="10384" y="8550"/>
                    </a:lnTo>
                    <a:lnTo>
                      <a:pt x="10235" y="8773"/>
                    </a:lnTo>
                    <a:lnTo>
                      <a:pt x="10086" y="8984"/>
                    </a:lnTo>
                    <a:lnTo>
                      <a:pt x="9925" y="9195"/>
                    </a:lnTo>
                    <a:lnTo>
                      <a:pt x="9752" y="9393"/>
                    </a:lnTo>
                    <a:lnTo>
                      <a:pt x="9578" y="9579"/>
                    </a:lnTo>
                    <a:lnTo>
                      <a:pt x="9392" y="9752"/>
                    </a:lnTo>
                    <a:lnTo>
                      <a:pt x="9194" y="9926"/>
                    </a:lnTo>
                    <a:lnTo>
                      <a:pt x="8984" y="10087"/>
                    </a:lnTo>
                    <a:lnTo>
                      <a:pt x="8773" y="10235"/>
                    </a:lnTo>
                    <a:lnTo>
                      <a:pt x="8550" y="10372"/>
                    </a:lnTo>
                    <a:lnTo>
                      <a:pt x="8327" y="10508"/>
                    </a:lnTo>
                    <a:lnTo>
                      <a:pt x="8091" y="10632"/>
                    </a:lnTo>
                    <a:lnTo>
                      <a:pt x="7856" y="10731"/>
                    </a:lnTo>
                    <a:lnTo>
                      <a:pt x="7608" y="10830"/>
                    </a:lnTo>
                    <a:lnTo>
                      <a:pt x="7360" y="10917"/>
                    </a:lnTo>
                    <a:lnTo>
                      <a:pt x="7100" y="10991"/>
                    </a:lnTo>
                    <a:lnTo>
                      <a:pt x="6840" y="11053"/>
                    </a:lnTo>
                    <a:lnTo>
                      <a:pt x="6567" y="11103"/>
                    </a:lnTo>
                    <a:lnTo>
                      <a:pt x="6307" y="11140"/>
                    </a:lnTo>
                    <a:lnTo>
                      <a:pt x="6022" y="11152"/>
                    </a:lnTo>
                    <a:lnTo>
                      <a:pt x="5750" y="11165"/>
                    </a:lnTo>
                    <a:lnTo>
                      <a:pt x="5477" y="11152"/>
                    </a:lnTo>
                    <a:lnTo>
                      <a:pt x="5192" y="11140"/>
                    </a:lnTo>
                    <a:lnTo>
                      <a:pt x="4932" y="11103"/>
                    </a:lnTo>
                    <a:lnTo>
                      <a:pt x="4659" y="11053"/>
                    </a:lnTo>
                    <a:lnTo>
                      <a:pt x="4399" y="10991"/>
                    </a:lnTo>
                    <a:lnTo>
                      <a:pt x="4139" y="10917"/>
                    </a:lnTo>
                    <a:lnTo>
                      <a:pt x="3891" y="10830"/>
                    </a:lnTo>
                    <a:lnTo>
                      <a:pt x="3643" y="10731"/>
                    </a:lnTo>
                    <a:lnTo>
                      <a:pt x="3408" y="10632"/>
                    </a:lnTo>
                    <a:lnTo>
                      <a:pt x="3172" y="10508"/>
                    </a:lnTo>
                    <a:lnTo>
                      <a:pt x="2949" y="10372"/>
                    </a:lnTo>
                    <a:lnTo>
                      <a:pt x="2726" y="10235"/>
                    </a:lnTo>
                    <a:lnTo>
                      <a:pt x="2516" y="10087"/>
                    </a:lnTo>
                    <a:lnTo>
                      <a:pt x="2305" y="9926"/>
                    </a:lnTo>
                    <a:lnTo>
                      <a:pt x="2107" y="9752"/>
                    </a:lnTo>
                    <a:lnTo>
                      <a:pt x="1921" y="9579"/>
                    </a:lnTo>
                    <a:lnTo>
                      <a:pt x="1747" y="9393"/>
                    </a:lnTo>
                    <a:lnTo>
                      <a:pt x="1574" y="9195"/>
                    </a:lnTo>
                    <a:lnTo>
                      <a:pt x="1413" y="8984"/>
                    </a:lnTo>
                    <a:lnTo>
                      <a:pt x="1264" y="8773"/>
                    </a:lnTo>
                    <a:lnTo>
                      <a:pt x="1116" y="8550"/>
                    </a:lnTo>
                    <a:lnTo>
                      <a:pt x="992" y="8327"/>
                    </a:lnTo>
                    <a:lnTo>
                      <a:pt x="868" y="8092"/>
                    </a:lnTo>
                    <a:lnTo>
                      <a:pt x="756" y="7856"/>
                    </a:lnTo>
                    <a:lnTo>
                      <a:pt x="669" y="7609"/>
                    </a:lnTo>
                    <a:lnTo>
                      <a:pt x="583" y="7361"/>
                    </a:lnTo>
                    <a:lnTo>
                      <a:pt x="508" y="7101"/>
                    </a:lnTo>
                    <a:lnTo>
                      <a:pt x="446" y="6840"/>
                    </a:lnTo>
                    <a:lnTo>
                      <a:pt x="397" y="6568"/>
                    </a:lnTo>
                    <a:lnTo>
                      <a:pt x="360" y="6308"/>
                    </a:lnTo>
                    <a:lnTo>
                      <a:pt x="347" y="6023"/>
                    </a:lnTo>
                    <a:lnTo>
                      <a:pt x="335" y="5750"/>
                    </a:lnTo>
                    <a:lnTo>
                      <a:pt x="347" y="5465"/>
                    </a:lnTo>
                    <a:lnTo>
                      <a:pt x="360" y="5193"/>
                    </a:lnTo>
                    <a:lnTo>
                      <a:pt x="397" y="4920"/>
                    </a:lnTo>
                    <a:lnTo>
                      <a:pt x="446" y="4660"/>
                    </a:lnTo>
                    <a:lnTo>
                      <a:pt x="508" y="4400"/>
                    </a:lnTo>
                    <a:lnTo>
                      <a:pt x="583" y="4139"/>
                    </a:lnTo>
                    <a:lnTo>
                      <a:pt x="669" y="3891"/>
                    </a:lnTo>
                    <a:lnTo>
                      <a:pt x="756" y="3644"/>
                    </a:lnTo>
                    <a:lnTo>
                      <a:pt x="868" y="3408"/>
                    </a:lnTo>
                    <a:lnTo>
                      <a:pt x="992" y="3173"/>
                    </a:lnTo>
                    <a:lnTo>
                      <a:pt x="1116" y="2937"/>
                    </a:lnTo>
                    <a:lnTo>
                      <a:pt x="1264" y="2727"/>
                    </a:lnTo>
                    <a:lnTo>
                      <a:pt x="1413" y="2516"/>
                    </a:lnTo>
                    <a:lnTo>
                      <a:pt x="1574" y="2305"/>
                    </a:lnTo>
                    <a:lnTo>
                      <a:pt x="1747" y="2107"/>
                    </a:lnTo>
                    <a:lnTo>
                      <a:pt x="1921" y="1921"/>
                    </a:lnTo>
                    <a:lnTo>
                      <a:pt x="2107" y="1748"/>
                    </a:lnTo>
                    <a:lnTo>
                      <a:pt x="2305" y="1574"/>
                    </a:lnTo>
                    <a:lnTo>
                      <a:pt x="2516" y="1413"/>
                    </a:lnTo>
                    <a:lnTo>
                      <a:pt x="2726" y="1265"/>
                    </a:lnTo>
                    <a:lnTo>
                      <a:pt x="2949" y="1116"/>
                    </a:lnTo>
                    <a:lnTo>
                      <a:pt x="3172" y="992"/>
                    </a:lnTo>
                    <a:lnTo>
                      <a:pt x="3408" y="868"/>
                    </a:lnTo>
                    <a:lnTo>
                      <a:pt x="3643" y="757"/>
                    </a:lnTo>
                    <a:lnTo>
                      <a:pt x="3891" y="670"/>
                    </a:lnTo>
                    <a:lnTo>
                      <a:pt x="4139" y="583"/>
                    </a:lnTo>
                    <a:lnTo>
                      <a:pt x="4399" y="509"/>
                    </a:lnTo>
                    <a:lnTo>
                      <a:pt x="4659" y="447"/>
                    </a:lnTo>
                    <a:lnTo>
                      <a:pt x="4932" y="397"/>
                    </a:lnTo>
                    <a:lnTo>
                      <a:pt x="5192" y="360"/>
                    </a:lnTo>
                    <a:lnTo>
                      <a:pt x="5477" y="348"/>
                    </a:lnTo>
                    <a:lnTo>
                      <a:pt x="5750" y="335"/>
                    </a:lnTo>
                    <a:close/>
                    <a:moveTo>
                      <a:pt x="5750" y="1"/>
                    </a:moveTo>
                    <a:lnTo>
                      <a:pt x="5452" y="13"/>
                    </a:lnTo>
                    <a:lnTo>
                      <a:pt x="5167" y="38"/>
                    </a:lnTo>
                    <a:lnTo>
                      <a:pt x="4870" y="75"/>
                    </a:lnTo>
                    <a:lnTo>
                      <a:pt x="4597" y="125"/>
                    </a:lnTo>
                    <a:lnTo>
                      <a:pt x="4312" y="187"/>
                    </a:lnTo>
                    <a:lnTo>
                      <a:pt x="4040" y="261"/>
                    </a:lnTo>
                    <a:lnTo>
                      <a:pt x="3779" y="348"/>
                    </a:lnTo>
                    <a:lnTo>
                      <a:pt x="3519" y="459"/>
                    </a:lnTo>
                    <a:lnTo>
                      <a:pt x="3259" y="571"/>
                    </a:lnTo>
                    <a:lnTo>
                      <a:pt x="3011" y="695"/>
                    </a:lnTo>
                    <a:lnTo>
                      <a:pt x="2776" y="843"/>
                    </a:lnTo>
                    <a:lnTo>
                      <a:pt x="2540" y="992"/>
                    </a:lnTo>
                    <a:lnTo>
                      <a:pt x="2317" y="1153"/>
                    </a:lnTo>
                    <a:lnTo>
                      <a:pt x="2094" y="1314"/>
                    </a:lnTo>
                    <a:lnTo>
                      <a:pt x="1884" y="1500"/>
                    </a:lnTo>
                    <a:lnTo>
                      <a:pt x="1685" y="1686"/>
                    </a:lnTo>
                    <a:lnTo>
                      <a:pt x="1500" y="1884"/>
                    </a:lnTo>
                    <a:lnTo>
                      <a:pt x="1314" y="2095"/>
                    </a:lnTo>
                    <a:lnTo>
                      <a:pt x="1153" y="2318"/>
                    </a:lnTo>
                    <a:lnTo>
                      <a:pt x="992" y="2541"/>
                    </a:lnTo>
                    <a:lnTo>
                      <a:pt x="843" y="2776"/>
                    </a:lnTo>
                    <a:lnTo>
                      <a:pt x="694" y="3012"/>
                    </a:lnTo>
                    <a:lnTo>
                      <a:pt x="570" y="3260"/>
                    </a:lnTo>
                    <a:lnTo>
                      <a:pt x="459" y="3520"/>
                    </a:lnTo>
                    <a:lnTo>
                      <a:pt x="360" y="3780"/>
                    </a:lnTo>
                    <a:lnTo>
                      <a:pt x="261" y="4040"/>
                    </a:lnTo>
                    <a:lnTo>
                      <a:pt x="186" y="4313"/>
                    </a:lnTo>
                    <a:lnTo>
                      <a:pt x="124" y="4598"/>
                    </a:lnTo>
                    <a:lnTo>
                      <a:pt x="75" y="4870"/>
                    </a:lnTo>
                    <a:lnTo>
                      <a:pt x="38" y="5168"/>
                    </a:lnTo>
                    <a:lnTo>
                      <a:pt x="13" y="5453"/>
                    </a:lnTo>
                    <a:lnTo>
                      <a:pt x="0" y="5750"/>
                    </a:lnTo>
                    <a:lnTo>
                      <a:pt x="13" y="6047"/>
                    </a:lnTo>
                    <a:lnTo>
                      <a:pt x="38" y="6332"/>
                    </a:lnTo>
                    <a:lnTo>
                      <a:pt x="75" y="6617"/>
                    </a:lnTo>
                    <a:lnTo>
                      <a:pt x="124" y="6902"/>
                    </a:lnTo>
                    <a:lnTo>
                      <a:pt x="186" y="7187"/>
                    </a:lnTo>
                    <a:lnTo>
                      <a:pt x="261" y="7460"/>
                    </a:lnTo>
                    <a:lnTo>
                      <a:pt x="360" y="7720"/>
                    </a:lnTo>
                    <a:lnTo>
                      <a:pt x="459" y="7980"/>
                    </a:lnTo>
                    <a:lnTo>
                      <a:pt x="570" y="8241"/>
                    </a:lnTo>
                    <a:lnTo>
                      <a:pt x="694" y="8488"/>
                    </a:lnTo>
                    <a:lnTo>
                      <a:pt x="843" y="8724"/>
                    </a:lnTo>
                    <a:lnTo>
                      <a:pt x="992" y="8959"/>
                    </a:lnTo>
                    <a:lnTo>
                      <a:pt x="1153" y="9182"/>
                    </a:lnTo>
                    <a:lnTo>
                      <a:pt x="1314" y="9405"/>
                    </a:lnTo>
                    <a:lnTo>
                      <a:pt x="1500" y="9604"/>
                    </a:lnTo>
                    <a:lnTo>
                      <a:pt x="1685" y="9814"/>
                    </a:lnTo>
                    <a:lnTo>
                      <a:pt x="1884" y="10000"/>
                    </a:lnTo>
                    <a:lnTo>
                      <a:pt x="2094" y="10174"/>
                    </a:lnTo>
                    <a:lnTo>
                      <a:pt x="2317" y="10347"/>
                    </a:lnTo>
                    <a:lnTo>
                      <a:pt x="2540" y="10508"/>
                    </a:lnTo>
                    <a:lnTo>
                      <a:pt x="2776" y="10657"/>
                    </a:lnTo>
                    <a:lnTo>
                      <a:pt x="3011" y="10793"/>
                    </a:lnTo>
                    <a:lnTo>
                      <a:pt x="3259" y="10929"/>
                    </a:lnTo>
                    <a:lnTo>
                      <a:pt x="3519" y="11041"/>
                    </a:lnTo>
                    <a:lnTo>
                      <a:pt x="3779" y="11140"/>
                    </a:lnTo>
                    <a:lnTo>
                      <a:pt x="4040" y="11239"/>
                    </a:lnTo>
                    <a:lnTo>
                      <a:pt x="4312" y="11313"/>
                    </a:lnTo>
                    <a:lnTo>
                      <a:pt x="4597" y="11375"/>
                    </a:lnTo>
                    <a:lnTo>
                      <a:pt x="4870" y="11425"/>
                    </a:lnTo>
                    <a:lnTo>
                      <a:pt x="5167" y="11462"/>
                    </a:lnTo>
                    <a:lnTo>
                      <a:pt x="5452" y="11487"/>
                    </a:lnTo>
                    <a:lnTo>
                      <a:pt x="6047" y="11487"/>
                    </a:lnTo>
                    <a:lnTo>
                      <a:pt x="6332" y="11462"/>
                    </a:lnTo>
                    <a:lnTo>
                      <a:pt x="6617" y="11425"/>
                    </a:lnTo>
                    <a:lnTo>
                      <a:pt x="6902" y="11375"/>
                    </a:lnTo>
                    <a:lnTo>
                      <a:pt x="7187" y="11313"/>
                    </a:lnTo>
                    <a:lnTo>
                      <a:pt x="7459" y="11239"/>
                    </a:lnTo>
                    <a:lnTo>
                      <a:pt x="7720" y="11140"/>
                    </a:lnTo>
                    <a:lnTo>
                      <a:pt x="7980" y="11041"/>
                    </a:lnTo>
                    <a:lnTo>
                      <a:pt x="8240" y="10929"/>
                    </a:lnTo>
                    <a:lnTo>
                      <a:pt x="8488" y="10793"/>
                    </a:lnTo>
                    <a:lnTo>
                      <a:pt x="8723" y="10657"/>
                    </a:lnTo>
                    <a:lnTo>
                      <a:pt x="8959" y="10508"/>
                    </a:lnTo>
                    <a:lnTo>
                      <a:pt x="9182" y="10347"/>
                    </a:lnTo>
                    <a:lnTo>
                      <a:pt x="9405" y="10174"/>
                    </a:lnTo>
                    <a:lnTo>
                      <a:pt x="9603" y="10000"/>
                    </a:lnTo>
                    <a:lnTo>
                      <a:pt x="9814" y="9814"/>
                    </a:lnTo>
                    <a:lnTo>
                      <a:pt x="10000" y="9604"/>
                    </a:lnTo>
                    <a:lnTo>
                      <a:pt x="10185" y="9405"/>
                    </a:lnTo>
                    <a:lnTo>
                      <a:pt x="10346" y="9182"/>
                    </a:lnTo>
                    <a:lnTo>
                      <a:pt x="10508" y="8959"/>
                    </a:lnTo>
                    <a:lnTo>
                      <a:pt x="10656" y="8724"/>
                    </a:lnTo>
                    <a:lnTo>
                      <a:pt x="10805" y="8488"/>
                    </a:lnTo>
                    <a:lnTo>
                      <a:pt x="10929" y="8241"/>
                    </a:lnTo>
                    <a:lnTo>
                      <a:pt x="11040" y="7980"/>
                    </a:lnTo>
                    <a:lnTo>
                      <a:pt x="11139" y="7720"/>
                    </a:lnTo>
                    <a:lnTo>
                      <a:pt x="11239" y="7460"/>
                    </a:lnTo>
                    <a:lnTo>
                      <a:pt x="11313" y="7187"/>
                    </a:lnTo>
                    <a:lnTo>
                      <a:pt x="11375" y="6902"/>
                    </a:lnTo>
                    <a:lnTo>
                      <a:pt x="11424" y="6617"/>
                    </a:lnTo>
                    <a:lnTo>
                      <a:pt x="11462" y="6332"/>
                    </a:lnTo>
                    <a:lnTo>
                      <a:pt x="11486" y="6047"/>
                    </a:lnTo>
                    <a:lnTo>
                      <a:pt x="11499" y="5750"/>
                    </a:lnTo>
                    <a:lnTo>
                      <a:pt x="11486" y="5453"/>
                    </a:lnTo>
                    <a:lnTo>
                      <a:pt x="11462" y="5168"/>
                    </a:lnTo>
                    <a:lnTo>
                      <a:pt x="11424" y="4870"/>
                    </a:lnTo>
                    <a:lnTo>
                      <a:pt x="11375" y="4598"/>
                    </a:lnTo>
                    <a:lnTo>
                      <a:pt x="11313" y="4313"/>
                    </a:lnTo>
                    <a:lnTo>
                      <a:pt x="11239" y="4040"/>
                    </a:lnTo>
                    <a:lnTo>
                      <a:pt x="11139" y="3780"/>
                    </a:lnTo>
                    <a:lnTo>
                      <a:pt x="11040" y="3520"/>
                    </a:lnTo>
                    <a:lnTo>
                      <a:pt x="10929" y="3260"/>
                    </a:lnTo>
                    <a:lnTo>
                      <a:pt x="10805" y="3012"/>
                    </a:lnTo>
                    <a:lnTo>
                      <a:pt x="10656" y="2776"/>
                    </a:lnTo>
                    <a:lnTo>
                      <a:pt x="10508" y="2541"/>
                    </a:lnTo>
                    <a:lnTo>
                      <a:pt x="10346" y="2318"/>
                    </a:lnTo>
                    <a:lnTo>
                      <a:pt x="10185" y="2095"/>
                    </a:lnTo>
                    <a:lnTo>
                      <a:pt x="10000" y="1884"/>
                    </a:lnTo>
                    <a:lnTo>
                      <a:pt x="9814" y="1686"/>
                    </a:lnTo>
                    <a:lnTo>
                      <a:pt x="9603" y="1500"/>
                    </a:lnTo>
                    <a:lnTo>
                      <a:pt x="9405" y="1314"/>
                    </a:lnTo>
                    <a:lnTo>
                      <a:pt x="9182" y="1153"/>
                    </a:lnTo>
                    <a:lnTo>
                      <a:pt x="8959" y="992"/>
                    </a:lnTo>
                    <a:lnTo>
                      <a:pt x="8723" y="843"/>
                    </a:lnTo>
                    <a:lnTo>
                      <a:pt x="8488" y="695"/>
                    </a:lnTo>
                    <a:lnTo>
                      <a:pt x="8240" y="571"/>
                    </a:lnTo>
                    <a:lnTo>
                      <a:pt x="7980" y="459"/>
                    </a:lnTo>
                    <a:lnTo>
                      <a:pt x="7720" y="348"/>
                    </a:lnTo>
                    <a:lnTo>
                      <a:pt x="7459" y="261"/>
                    </a:lnTo>
                    <a:lnTo>
                      <a:pt x="7187" y="187"/>
                    </a:lnTo>
                    <a:lnTo>
                      <a:pt x="6902" y="125"/>
                    </a:lnTo>
                    <a:lnTo>
                      <a:pt x="6617" y="75"/>
                    </a:lnTo>
                    <a:lnTo>
                      <a:pt x="6332" y="38"/>
                    </a:lnTo>
                    <a:lnTo>
                      <a:pt x="6047" y="13"/>
                    </a:lnTo>
                    <a:lnTo>
                      <a:pt x="5750" y="1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82"/>
              <p:cNvSpPr/>
              <p:nvPr/>
            </p:nvSpPr>
            <p:spPr>
              <a:xfrm>
                <a:off x="5817351" y="1885291"/>
                <a:ext cx="94561" cy="6521"/>
              </a:xfrm>
              <a:custGeom>
                <a:rect b="b" l="l" r="r" t="t"/>
                <a:pathLst>
                  <a:path extrusionOk="0" h="335" w="4858">
                    <a:moveTo>
                      <a:pt x="0" y="0"/>
                    </a:moveTo>
                    <a:lnTo>
                      <a:pt x="0" y="335"/>
                    </a:lnTo>
                    <a:lnTo>
                      <a:pt x="4857" y="335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82"/>
              <p:cNvSpPr/>
              <p:nvPr/>
            </p:nvSpPr>
            <p:spPr>
              <a:xfrm>
                <a:off x="6124381" y="1821619"/>
                <a:ext cx="55008" cy="59835"/>
              </a:xfrm>
              <a:custGeom>
                <a:rect b="b" l="l" r="r" t="t"/>
                <a:pathLst>
                  <a:path extrusionOk="0" h="3074" w="2826">
                    <a:moveTo>
                      <a:pt x="2652" y="0"/>
                    </a:moveTo>
                    <a:lnTo>
                      <a:pt x="2590" y="13"/>
                    </a:lnTo>
                    <a:lnTo>
                      <a:pt x="2540" y="50"/>
                    </a:lnTo>
                    <a:lnTo>
                      <a:pt x="37" y="2801"/>
                    </a:lnTo>
                    <a:lnTo>
                      <a:pt x="13" y="2850"/>
                    </a:lnTo>
                    <a:lnTo>
                      <a:pt x="0" y="2924"/>
                    </a:lnTo>
                    <a:lnTo>
                      <a:pt x="13" y="2974"/>
                    </a:lnTo>
                    <a:lnTo>
                      <a:pt x="50" y="3036"/>
                    </a:lnTo>
                    <a:lnTo>
                      <a:pt x="99" y="3061"/>
                    </a:lnTo>
                    <a:lnTo>
                      <a:pt x="161" y="3073"/>
                    </a:lnTo>
                    <a:lnTo>
                      <a:pt x="236" y="3061"/>
                    </a:lnTo>
                    <a:lnTo>
                      <a:pt x="260" y="3048"/>
                    </a:lnTo>
                    <a:lnTo>
                      <a:pt x="285" y="3024"/>
                    </a:lnTo>
                    <a:lnTo>
                      <a:pt x="2788" y="273"/>
                    </a:lnTo>
                    <a:lnTo>
                      <a:pt x="2825" y="211"/>
                    </a:lnTo>
                    <a:lnTo>
                      <a:pt x="2825" y="149"/>
                    </a:lnTo>
                    <a:lnTo>
                      <a:pt x="2813" y="87"/>
                    </a:lnTo>
                    <a:lnTo>
                      <a:pt x="2776" y="37"/>
                    </a:lnTo>
                    <a:lnTo>
                      <a:pt x="2714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82"/>
              <p:cNvSpPr/>
              <p:nvPr/>
            </p:nvSpPr>
            <p:spPr>
              <a:xfrm>
                <a:off x="5546975" y="1821132"/>
                <a:ext cx="54755" cy="56935"/>
              </a:xfrm>
              <a:custGeom>
                <a:rect b="b" l="l" r="r" t="t"/>
                <a:pathLst>
                  <a:path extrusionOk="0" h="2925" w="2813">
                    <a:moveTo>
                      <a:pt x="174" y="1"/>
                    </a:moveTo>
                    <a:lnTo>
                      <a:pt x="112" y="13"/>
                    </a:lnTo>
                    <a:lnTo>
                      <a:pt x="50" y="50"/>
                    </a:lnTo>
                    <a:lnTo>
                      <a:pt x="13" y="100"/>
                    </a:lnTo>
                    <a:lnTo>
                      <a:pt x="0" y="162"/>
                    </a:lnTo>
                    <a:lnTo>
                      <a:pt x="13" y="224"/>
                    </a:lnTo>
                    <a:lnTo>
                      <a:pt x="50" y="285"/>
                    </a:lnTo>
                    <a:lnTo>
                      <a:pt x="2528" y="2875"/>
                    </a:lnTo>
                    <a:lnTo>
                      <a:pt x="2590" y="2912"/>
                    </a:lnTo>
                    <a:lnTo>
                      <a:pt x="2652" y="2925"/>
                    </a:lnTo>
                    <a:lnTo>
                      <a:pt x="2714" y="2925"/>
                    </a:lnTo>
                    <a:lnTo>
                      <a:pt x="2763" y="2888"/>
                    </a:lnTo>
                    <a:lnTo>
                      <a:pt x="2801" y="2826"/>
                    </a:lnTo>
                    <a:lnTo>
                      <a:pt x="2813" y="2764"/>
                    </a:lnTo>
                    <a:lnTo>
                      <a:pt x="2801" y="2702"/>
                    </a:lnTo>
                    <a:lnTo>
                      <a:pt x="2763" y="2652"/>
                    </a:lnTo>
                    <a:lnTo>
                      <a:pt x="285" y="50"/>
                    </a:lnTo>
                    <a:lnTo>
                      <a:pt x="236" y="13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82"/>
              <p:cNvSpPr/>
              <p:nvPr/>
            </p:nvSpPr>
            <p:spPr>
              <a:xfrm>
                <a:off x="5806256" y="1725867"/>
                <a:ext cx="165472" cy="16662"/>
              </a:xfrm>
              <a:custGeom>
                <a:rect b="b" l="l" r="r" t="t"/>
                <a:pathLst>
                  <a:path extrusionOk="0" h="856" w="8501">
                    <a:moveTo>
                      <a:pt x="2131" y="0"/>
                    </a:moveTo>
                    <a:lnTo>
                      <a:pt x="1859" y="13"/>
                    </a:lnTo>
                    <a:lnTo>
                      <a:pt x="1549" y="37"/>
                    </a:lnTo>
                    <a:lnTo>
                      <a:pt x="1252" y="75"/>
                    </a:lnTo>
                    <a:lnTo>
                      <a:pt x="954" y="137"/>
                    </a:lnTo>
                    <a:lnTo>
                      <a:pt x="805" y="174"/>
                    </a:lnTo>
                    <a:lnTo>
                      <a:pt x="657" y="223"/>
                    </a:lnTo>
                    <a:lnTo>
                      <a:pt x="508" y="285"/>
                    </a:lnTo>
                    <a:lnTo>
                      <a:pt x="285" y="384"/>
                    </a:lnTo>
                    <a:lnTo>
                      <a:pt x="174" y="446"/>
                    </a:lnTo>
                    <a:lnTo>
                      <a:pt x="87" y="508"/>
                    </a:lnTo>
                    <a:lnTo>
                      <a:pt x="25" y="570"/>
                    </a:lnTo>
                    <a:lnTo>
                      <a:pt x="0" y="595"/>
                    </a:lnTo>
                    <a:lnTo>
                      <a:pt x="0" y="632"/>
                    </a:lnTo>
                    <a:lnTo>
                      <a:pt x="12" y="669"/>
                    </a:lnTo>
                    <a:lnTo>
                      <a:pt x="37" y="706"/>
                    </a:lnTo>
                    <a:lnTo>
                      <a:pt x="87" y="719"/>
                    </a:lnTo>
                    <a:lnTo>
                      <a:pt x="136" y="719"/>
                    </a:lnTo>
                    <a:lnTo>
                      <a:pt x="260" y="706"/>
                    </a:lnTo>
                    <a:lnTo>
                      <a:pt x="397" y="682"/>
                    </a:lnTo>
                    <a:lnTo>
                      <a:pt x="570" y="620"/>
                    </a:lnTo>
                    <a:lnTo>
                      <a:pt x="867" y="558"/>
                    </a:lnTo>
                    <a:lnTo>
                      <a:pt x="1165" y="508"/>
                    </a:lnTo>
                    <a:lnTo>
                      <a:pt x="1475" y="483"/>
                    </a:lnTo>
                    <a:lnTo>
                      <a:pt x="2082" y="483"/>
                    </a:lnTo>
                    <a:lnTo>
                      <a:pt x="2379" y="496"/>
                    </a:lnTo>
                    <a:lnTo>
                      <a:pt x="3023" y="545"/>
                    </a:lnTo>
                    <a:lnTo>
                      <a:pt x="3668" y="595"/>
                    </a:lnTo>
                    <a:lnTo>
                      <a:pt x="4956" y="706"/>
                    </a:lnTo>
                    <a:lnTo>
                      <a:pt x="5613" y="768"/>
                    </a:lnTo>
                    <a:lnTo>
                      <a:pt x="6257" y="806"/>
                    </a:lnTo>
                    <a:lnTo>
                      <a:pt x="6902" y="843"/>
                    </a:lnTo>
                    <a:lnTo>
                      <a:pt x="7546" y="855"/>
                    </a:lnTo>
                    <a:lnTo>
                      <a:pt x="7918" y="843"/>
                    </a:lnTo>
                    <a:lnTo>
                      <a:pt x="8302" y="830"/>
                    </a:lnTo>
                    <a:lnTo>
                      <a:pt x="8351" y="830"/>
                    </a:lnTo>
                    <a:lnTo>
                      <a:pt x="8401" y="818"/>
                    </a:lnTo>
                    <a:lnTo>
                      <a:pt x="8450" y="793"/>
                    </a:lnTo>
                    <a:lnTo>
                      <a:pt x="8488" y="756"/>
                    </a:lnTo>
                    <a:lnTo>
                      <a:pt x="8488" y="731"/>
                    </a:lnTo>
                    <a:lnTo>
                      <a:pt x="8500" y="706"/>
                    </a:lnTo>
                    <a:lnTo>
                      <a:pt x="8475" y="645"/>
                    </a:lnTo>
                    <a:lnTo>
                      <a:pt x="8450" y="595"/>
                    </a:lnTo>
                    <a:lnTo>
                      <a:pt x="8401" y="545"/>
                    </a:lnTo>
                    <a:lnTo>
                      <a:pt x="8302" y="483"/>
                    </a:lnTo>
                    <a:lnTo>
                      <a:pt x="8203" y="422"/>
                    </a:lnTo>
                    <a:lnTo>
                      <a:pt x="8091" y="384"/>
                    </a:lnTo>
                    <a:lnTo>
                      <a:pt x="7980" y="360"/>
                    </a:lnTo>
                    <a:lnTo>
                      <a:pt x="7757" y="322"/>
                    </a:lnTo>
                    <a:lnTo>
                      <a:pt x="7521" y="298"/>
                    </a:lnTo>
                    <a:lnTo>
                      <a:pt x="4015" y="75"/>
                    </a:lnTo>
                    <a:lnTo>
                      <a:pt x="3209" y="25"/>
                    </a:lnTo>
                    <a:lnTo>
                      <a:pt x="2813" y="0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82"/>
              <p:cNvSpPr/>
              <p:nvPr/>
            </p:nvSpPr>
            <p:spPr>
              <a:xfrm>
                <a:off x="5806256" y="1725867"/>
                <a:ext cx="165472" cy="16662"/>
              </a:xfrm>
              <a:custGeom>
                <a:rect b="b" l="l" r="r" t="t"/>
                <a:pathLst>
                  <a:path extrusionOk="0" fill="none" h="856" w="8501">
                    <a:moveTo>
                      <a:pt x="2404" y="0"/>
                    </a:moveTo>
                    <a:lnTo>
                      <a:pt x="2404" y="0"/>
                    </a:lnTo>
                    <a:lnTo>
                      <a:pt x="2131" y="0"/>
                    </a:lnTo>
                    <a:lnTo>
                      <a:pt x="1859" y="13"/>
                    </a:lnTo>
                    <a:lnTo>
                      <a:pt x="1859" y="13"/>
                    </a:lnTo>
                    <a:lnTo>
                      <a:pt x="1549" y="37"/>
                    </a:lnTo>
                    <a:lnTo>
                      <a:pt x="1252" y="75"/>
                    </a:lnTo>
                    <a:lnTo>
                      <a:pt x="954" y="137"/>
                    </a:lnTo>
                    <a:lnTo>
                      <a:pt x="805" y="174"/>
                    </a:lnTo>
                    <a:lnTo>
                      <a:pt x="657" y="223"/>
                    </a:lnTo>
                    <a:lnTo>
                      <a:pt x="657" y="223"/>
                    </a:lnTo>
                    <a:lnTo>
                      <a:pt x="508" y="285"/>
                    </a:lnTo>
                    <a:lnTo>
                      <a:pt x="285" y="384"/>
                    </a:lnTo>
                    <a:lnTo>
                      <a:pt x="174" y="446"/>
                    </a:lnTo>
                    <a:lnTo>
                      <a:pt x="87" y="508"/>
                    </a:lnTo>
                    <a:lnTo>
                      <a:pt x="25" y="570"/>
                    </a:lnTo>
                    <a:lnTo>
                      <a:pt x="0" y="595"/>
                    </a:lnTo>
                    <a:lnTo>
                      <a:pt x="0" y="632"/>
                    </a:lnTo>
                    <a:lnTo>
                      <a:pt x="0" y="632"/>
                    </a:lnTo>
                    <a:lnTo>
                      <a:pt x="12" y="669"/>
                    </a:lnTo>
                    <a:lnTo>
                      <a:pt x="37" y="706"/>
                    </a:lnTo>
                    <a:lnTo>
                      <a:pt x="87" y="719"/>
                    </a:lnTo>
                    <a:lnTo>
                      <a:pt x="136" y="719"/>
                    </a:lnTo>
                    <a:lnTo>
                      <a:pt x="136" y="719"/>
                    </a:lnTo>
                    <a:lnTo>
                      <a:pt x="260" y="706"/>
                    </a:lnTo>
                    <a:lnTo>
                      <a:pt x="397" y="682"/>
                    </a:lnTo>
                    <a:lnTo>
                      <a:pt x="570" y="620"/>
                    </a:lnTo>
                    <a:lnTo>
                      <a:pt x="570" y="620"/>
                    </a:lnTo>
                    <a:lnTo>
                      <a:pt x="867" y="558"/>
                    </a:lnTo>
                    <a:lnTo>
                      <a:pt x="1165" y="508"/>
                    </a:lnTo>
                    <a:lnTo>
                      <a:pt x="1475" y="483"/>
                    </a:lnTo>
                    <a:lnTo>
                      <a:pt x="1772" y="483"/>
                    </a:lnTo>
                    <a:lnTo>
                      <a:pt x="1772" y="483"/>
                    </a:lnTo>
                    <a:lnTo>
                      <a:pt x="2082" y="483"/>
                    </a:lnTo>
                    <a:lnTo>
                      <a:pt x="2379" y="496"/>
                    </a:lnTo>
                    <a:lnTo>
                      <a:pt x="2379" y="496"/>
                    </a:lnTo>
                    <a:lnTo>
                      <a:pt x="3023" y="545"/>
                    </a:lnTo>
                    <a:lnTo>
                      <a:pt x="3668" y="595"/>
                    </a:lnTo>
                    <a:lnTo>
                      <a:pt x="4956" y="706"/>
                    </a:lnTo>
                    <a:lnTo>
                      <a:pt x="5613" y="768"/>
                    </a:lnTo>
                    <a:lnTo>
                      <a:pt x="6257" y="806"/>
                    </a:lnTo>
                    <a:lnTo>
                      <a:pt x="6902" y="843"/>
                    </a:lnTo>
                    <a:lnTo>
                      <a:pt x="7546" y="855"/>
                    </a:lnTo>
                    <a:lnTo>
                      <a:pt x="7546" y="855"/>
                    </a:lnTo>
                    <a:lnTo>
                      <a:pt x="7918" y="843"/>
                    </a:lnTo>
                    <a:lnTo>
                      <a:pt x="8302" y="830"/>
                    </a:lnTo>
                    <a:lnTo>
                      <a:pt x="8302" y="830"/>
                    </a:lnTo>
                    <a:lnTo>
                      <a:pt x="8351" y="830"/>
                    </a:lnTo>
                    <a:lnTo>
                      <a:pt x="8401" y="818"/>
                    </a:lnTo>
                    <a:lnTo>
                      <a:pt x="8450" y="793"/>
                    </a:lnTo>
                    <a:lnTo>
                      <a:pt x="8488" y="756"/>
                    </a:lnTo>
                    <a:lnTo>
                      <a:pt x="8488" y="756"/>
                    </a:lnTo>
                    <a:lnTo>
                      <a:pt x="8488" y="731"/>
                    </a:lnTo>
                    <a:lnTo>
                      <a:pt x="8500" y="706"/>
                    </a:lnTo>
                    <a:lnTo>
                      <a:pt x="8475" y="645"/>
                    </a:lnTo>
                    <a:lnTo>
                      <a:pt x="8450" y="595"/>
                    </a:lnTo>
                    <a:lnTo>
                      <a:pt x="8401" y="545"/>
                    </a:lnTo>
                    <a:lnTo>
                      <a:pt x="8401" y="545"/>
                    </a:lnTo>
                    <a:lnTo>
                      <a:pt x="8302" y="483"/>
                    </a:lnTo>
                    <a:lnTo>
                      <a:pt x="8203" y="422"/>
                    </a:lnTo>
                    <a:lnTo>
                      <a:pt x="8091" y="384"/>
                    </a:lnTo>
                    <a:lnTo>
                      <a:pt x="7980" y="360"/>
                    </a:lnTo>
                    <a:lnTo>
                      <a:pt x="7757" y="322"/>
                    </a:lnTo>
                    <a:lnTo>
                      <a:pt x="7521" y="298"/>
                    </a:lnTo>
                    <a:lnTo>
                      <a:pt x="7521" y="298"/>
                    </a:lnTo>
                    <a:lnTo>
                      <a:pt x="4015" y="75"/>
                    </a:lnTo>
                    <a:lnTo>
                      <a:pt x="4015" y="75"/>
                    </a:lnTo>
                    <a:lnTo>
                      <a:pt x="3209" y="25"/>
                    </a:lnTo>
                    <a:lnTo>
                      <a:pt x="2813" y="0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82"/>
              <p:cNvSpPr/>
              <p:nvPr/>
            </p:nvSpPr>
            <p:spPr>
              <a:xfrm>
                <a:off x="5825546" y="1755766"/>
                <a:ext cx="126873" cy="14248"/>
              </a:xfrm>
              <a:custGeom>
                <a:rect b="b" l="l" r="r" t="t"/>
                <a:pathLst>
                  <a:path extrusionOk="0" h="732" w="6518">
                    <a:moveTo>
                      <a:pt x="1847" y="1"/>
                    </a:moveTo>
                    <a:lnTo>
                      <a:pt x="1425" y="13"/>
                    </a:lnTo>
                    <a:lnTo>
                      <a:pt x="1190" y="25"/>
                    </a:lnTo>
                    <a:lnTo>
                      <a:pt x="954" y="63"/>
                    </a:lnTo>
                    <a:lnTo>
                      <a:pt x="731" y="112"/>
                    </a:lnTo>
                    <a:lnTo>
                      <a:pt x="508" y="199"/>
                    </a:lnTo>
                    <a:lnTo>
                      <a:pt x="384" y="248"/>
                    </a:lnTo>
                    <a:lnTo>
                      <a:pt x="223" y="335"/>
                    </a:lnTo>
                    <a:lnTo>
                      <a:pt x="137" y="385"/>
                    </a:lnTo>
                    <a:lnTo>
                      <a:pt x="62" y="434"/>
                    </a:lnTo>
                    <a:lnTo>
                      <a:pt x="13" y="484"/>
                    </a:lnTo>
                    <a:lnTo>
                      <a:pt x="0" y="509"/>
                    </a:lnTo>
                    <a:lnTo>
                      <a:pt x="0" y="533"/>
                    </a:lnTo>
                    <a:lnTo>
                      <a:pt x="13" y="571"/>
                    </a:lnTo>
                    <a:lnTo>
                      <a:pt x="38" y="595"/>
                    </a:lnTo>
                    <a:lnTo>
                      <a:pt x="62" y="620"/>
                    </a:lnTo>
                    <a:lnTo>
                      <a:pt x="112" y="620"/>
                    </a:lnTo>
                    <a:lnTo>
                      <a:pt x="199" y="608"/>
                    </a:lnTo>
                    <a:lnTo>
                      <a:pt x="298" y="583"/>
                    </a:lnTo>
                    <a:lnTo>
                      <a:pt x="434" y="533"/>
                    </a:lnTo>
                    <a:lnTo>
                      <a:pt x="657" y="471"/>
                    </a:lnTo>
                    <a:lnTo>
                      <a:pt x="892" y="434"/>
                    </a:lnTo>
                    <a:lnTo>
                      <a:pt x="1128" y="422"/>
                    </a:lnTo>
                    <a:lnTo>
                      <a:pt x="1363" y="410"/>
                    </a:lnTo>
                    <a:lnTo>
                      <a:pt x="1599" y="422"/>
                    </a:lnTo>
                    <a:lnTo>
                      <a:pt x="1822" y="434"/>
                    </a:lnTo>
                    <a:lnTo>
                      <a:pt x="2317" y="459"/>
                    </a:lnTo>
                    <a:lnTo>
                      <a:pt x="2813" y="509"/>
                    </a:lnTo>
                    <a:lnTo>
                      <a:pt x="3804" y="608"/>
                    </a:lnTo>
                    <a:lnTo>
                      <a:pt x="4300" y="657"/>
                    </a:lnTo>
                    <a:lnTo>
                      <a:pt x="4796" y="695"/>
                    </a:lnTo>
                    <a:lnTo>
                      <a:pt x="5291" y="719"/>
                    </a:lnTo>
                    <a:lnTo>
                      <a:pt x="5787" y="732"/>
                    </a:lnTo>
                    <a:lnTo>
                      <a:pt x="6072" y="732"/>
                    </a:lnTo>
                    <a:lnTo>
                      <a:pt x="6369" y="719"/>
                    </a:lnTo>
                    <a:lnTo>
                      <a:pt x="6443" y="707"/>
                    </a:lnTo>
                    <a:lnTo>
                      <a:pt x="6481" y="682"/>
                    </a:lnTo>
                    <a:lnTo>
                      <a:pt x="6505" y="657"/>
                    </a:lnTo>
                    <a:lnTo>
                      <a:pt x="6518" y="608"/>
                    </a:lnTo>
                    <a:lnTo>
                      <a:pt x="6505" y="546"/>
                    </a:lnTo>
                    <a:lnTo>
                      <a:pt x="6481" y="509"/>
                    </a:lnTo>
                    <a:lnTo>
                      <a:pt x="6443" y="471"/>
                    </a:lnTo>
                    <a:lnTo>
                      <a:pt x="6369" y="410"/>
                    </a:lnTo>
                    <a:lnTo>
                      <a:pt x="6295" y="360"/>
                    </a:lnTo>
                    <a:lnTo>
                      <a:pt x="6208" y="335"/>
                    </a:lnTo>
                    <a:lnTo>
                      <a:pt x="6121" y="310"/>
                    </a:lnTo>
                    <a:lnTo>
                      <a:pt x="5948" y="273"/>
                    </a:lnTo>
                    <a:lnTo>
                      <a:pt x="5762" y="261"/>
                    </a:lnTo>
                    <a:lnTo>
                      <a:pt x="3086" y="63"/>
                    </a:lnTo>
                    <a:lnTo>
                      <a:pt x="2466" y="13"/>
                    </a:lnTo>
                    <a:lnTo>
                      <a:pt x="2156" y="1"/>
                    </a:lnTo>
                    <a:close/>
                  </a:path>
                </a:pathLst>
              </a:custGeom>
              <a:solidFill>
                <a:srgbClr val="FBB0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82"/>
              <p:cNvSpPr/>
              <p:nvPr/>
            </p:nvSpPr>
            <p:spPr>
              <a:xfrm>
                <a:off x="5825546" y="1755766"/>
                <a:ext cx="126873" cy="14248"/>
              </a:xfrm>
              <a:custGeom>
                <a:rect b="b" l="l" r="r" t="t"/>
                <a:pathLst>
                  <a:path extrusionOk="0" fill="none" h="732" w="6518">
                    <a:moveTo>
                      <a:pt x="1847" y="1"/>
                    </a:moveTo>
                    <a:lnTo>
                      <a:pt x="1847" y="1"/>
                    </a:lnTo>
                    <a:lnTo>
                      <a:pt x="1425" y="13"/>
                    </a:lnTo>
                    <a:lnTo>
                      <a:pt x="1425" y="13"/>
                    </a:lnTo>
                    <a:lnTo>
                      <a:pt x="1190" y="25"/>
                    </a:lnTo>
                    <a:lnTo>
                      <a:pt x="954" y="63"/>
                    </a:lnTo>
                    <a:lnTo>
                      <a:pt x="731" y="112"/>
                    </a:lnTo>
                    <a:lnTo>
                      <a:pt x="508" y="199"/>
                    </a:lnTo>
                    <a:lnTo>
                      <a:pt x="508" y="199"/>
                    </a:lnTo>
                    <a:lnTo>
                      <a:pt x="384" y="248"/>
                    </a:lnTo>
                    <a:lnTo>
                      <a:pt x="223" y="335"/>
                    </a:lnTo>
                    <a:lnTo>
                      <a:pt x="137" y="385"/>
                    </a:lnTo>
                    <a:lnTo>
                      <a:pt x="62" y="434"/>
                    </a:lnTo>
                    <a:lnTo>
                      <a:pt x="13" y="484"/>
                    </a:lnTo>
                    <a:lnTo>
                      <a:pt x="0" y="509"/>
                    </a:lnTo>
                    <a:lnTo>
                      <a:pt x="0" y="533"/>
                    </a:lnTo>
                    <a:lnTo>
                      <a:pt x="0" y="533"/>
                    </a:lnTo>
                    <a:lnTo>
                      <a:pt x="13" y="571"/>
                    </a:lnTo>
                    <a:lnTo>
                      <a:pt x="38" y="595"/>
                    </a:lnTo>
                    <a:lnTo>
                      <a:pt x="62" y="620"/>
                    </a:lnTo>
                    <a:lnTo>
                      <a:pt x="112" y="620"/>
                    </a:lnTo>
                    <a:lnTo>
                      <a:pt x="112" y="620"/>
                    </a:lnTo>
                    <a:lnTo>
                      <a:pt x="199" y="608"/>
                    </a:lnTo>
                    <a:lnTo>
                      <a:pt x="298" y="583"/>
                    </a:lnTo>
                    <a:lnTo>
                      <a:pt x="434" y="533"/>
                    </a:lnTo>
                    <a:lnTo>
                      <a:pt x="434" y="533"/>
                    </a:lnTo>
                    <a:lnTo>
                      <a:pt x="657" y="471"/>
                    </a:lnTo>
                    <a:lnTo>
                      <a:pt x="892" y="434"/>
                    </a:lnTo>
                    <a:lnTo>
                      <a:pt x="1128" y="422"/>
                    </a:lnTo>
                    <a:lnTo>
                      <a:pt x="1363" y="410"/>
                    </a:lnTo>
                    <a:lnTo>
                      <a:pt x="1363" y="410"/>
                    </a:lnTo>
                    <a:lnTo>
                      <a:pt x="1599" y="422"/>
                    </a:lnTo>
                    <a:lnTo>
                      <a:pt x="1822" y="434"/>
                    </a:lnTo>
                    <a:lnTo>
                      <a:pt x="1822" y="434"/>
                    </a:lnTo>
                    <a:lnTo>
                      <a:pt x="2317" y="459"/>
                    </a:lnTo>
                    <a:lnTo>
                      <a:pt x="2813" y="509"/>
                    </a:lnTo>
                    <a:lnTo>
                      <a:pt x="3804" y="608"/>
                    </a:lnTo>
                    <a:lnTo>
                      <a:pt x="4300" y="657"/>
                    </a:lnTo>
                    <a:lnTo>
                      <a:pt x="4796" y="695"/>
                    </a:lnTo>
                    <a:lnTo>
                      <a:pt x="5291" y="719"/>
                    </a:lnTo>
                    <a:lnTo>
                      <a:pt x="5787" y="732"/>
                    </a:lnTo>
                    <a:lnTo>
                      <a:pt x="5787" y="732"/>
                    </a:lnTo>
                    <a:lnTo>
                      <a:pt x="6072" y="732"/>
                    </a:lnTo>
                    <a:lnTo>
                      <a:pt x="6369" y="719"/>
                    </a:lnTo>
                    <a:lnTo>
                      <a:pt x="6369" y="719"/>
                    </a:lnTo>
                    <a:lnTo>
                      <a:pt x="6443" y="707"/>
                    </a:lnTo>
                    <a:lnTo>
                      <a:pt x="6481" y="682"/>
                    </a:lnTo>
                    <a:lnTo>
                      <a:pt x="6505" y="657"/>
                    </a:lnTo>
                    <a:lnTo>
                      <a:pt x="6505" y="657"/>
                    </a:lnTo>
                    <a:lnTo>
                      <a:pt x="6518" y="608"/>
                    </a:lnTo>
                    <a:lnTo>
                      <a:pt x="6505" y="546"/>
                    </a:lnTo>
                    <a:lnTo>
                      <a:pt x="6481" y="509"/>
                    </a:lnTo>
                    <a:lnTo>
                      <a:pt x="6443" y="471"/>
                    </a:lnTo>
                    <a:lnTo>
                      <a:pt x="6443" y="471"/>
                    </a:lnTo>
                    <a:lnTo>
                      <a:pt x="6369" y="410"/>
                    </a:lnTo>
                    <a:lnTo>
                      <a:pt x="6295" y="360"/>
                    </a:lnTo>
                    <a:lnTo>
                      <a:pt x="6208" y="335"/>
                    </a:lnTo>
                    <a:lnTo>
                      <a:pt x="6121" y="310"/>
                    </a:lnTo>
                    <a:lnTo>
                      <a:pt x="5948" y="273"/>
                    </a:lnTo>
                    <a:lnTo>
                      <a:pt x="5762" y="261"/>
                    </a:lnTo>
                    <a:lnTo>
                      <a:pt x="5762" y="261"/>
                    </a:lnTo>
                    <a:lnTo>
                      <a:pt x="3086" y="63"/>
                    </a:lnTo>
                    <a:lnTo>
                      <a:pt x="3086" y="63"/>
                    </a:lnTo>
                    <a:lnTo>
                      <a:pt x="2466" y="13"/>
                    </a:lnTo>
                    <a:lnTo>
                      <a:pt x="2156" y="1"/>
                    </a:lnTo>
                    <a:lnTo>
                      <a:pt x="1847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82"/>
              <p:cNvSpPr/>
              <p:nvPr/>
            </p:nvSpPr>
            <p:spPr>
              <a:xfrm>
                <a:off x="5866054" y="2349098"/>
                <a:ext cx="38619" cy="38619"/>
              </a:xfrm>
              <a:custGeom>
                <a:rect b="b" l="l" r="r" t="t"/>
                <a:pathLst>
                  <a:path extrusionOk="0" h="1984" w="1984">
                    <a:moveTo>
                      <a:pt x="893" y="1"/>
                    </a:moveTo>
                    <a:lnTo>
                      <a:pt x="794" y="13"/>
                    </a:lnTo>
                    <a:lnTo>
                      <a:pt x="695" y="38"/>
                    </a:lnTo>
                    <a:lnTo>
                      <a:pt x="608" y="75"/>
                    </a:lnTo>
                    <a:lnTo>
                      <a:pt x="521" y="112"/>
                    </a:lnTo>
                    <a:lnTo>
                      <a:pt x="435" y="162"/>
                    </a:lnTo>
                    <a:lnTo>
                      <a:pt x="360" y="224"/>
                    </a:lnTo>
                    <a:lnTo>
                      <a:pt x="286" y="286"/>
                    </a:lnTo>
                    <a:lnTo>
                      <a:pt x="224" y="360"/>
                    </a:lnTo>
                    <a:lnTo>
                      <a:pt x="174" y="434"/>
                    </a:lnTo>
                    <a:lnTo>
                      <a:pt x="125" y="521"/>
                    </a:lnTo>
                    <a:lnTo>
                      <a:pt x="75" y="608"/>
                    </a:lnTo>
                    <a:lnTo>
                      <a:pt x="51" y="694"/>
                    </a:lnTo>
                    <a:lnTo>
                      <a:pt x="26" y="794"/>
                    </a:lnTo>
                    <a:lnTo>
                      <a:pt x="1" y="893"/>
                    </a:lnTo>
                    <a:lnTo>
                      <a:pt x="1" y="992"/>
                    </a:lnTo>
                    <a:lnTo>
                      <a:pt x="1" y="1091"/>
                    </a:lnTo>
                    <a:lnTo>
                      <a:pt x="26" y="1190"/>
                    </a:lnTo>
                    <a:lnTo>
                      <a:pt x="51" y="1289"/>
                    </a:lnTo>
                    <a:lnTo>
                      <a:pt x="75" y="1376"/>
                    </a:lnTo>
                    <a:lnTo>
                      <a:pt x="125" y="1463"/>
                    </a:lnTo>
                    <a:lnTo>
                      <a:pt x="174" y="1537"/>
                    </a:lnTo>
                    <a:lnTo>
                      <a:pt x="224" y="1624"/>
                    </a:lnTo>
                    <a:lnTo>
                      <a:pt x="286" y="1686"/>
                    </a:lnTo>
                    <a:lnTo>
                      <a:pt x="360" y="1748"/>
                    </a:lnTo>
                    <a:lnTo>
                      <a:pt x="435" y="1810"/>
                    </a:lnTo>
                    <a:lnTo>
                      <a:pt x="521" y="1859"/>
                    </a:lnTo>
                    <a:lnTo>
                      <a:pt x="608" y="1896"/>
                    </a:lnTo>
                    <a:lnTo>
                      <a:pt x="695" y="1933"/>
                    </a:lnTo>
                    <a:lnTo>
                      <a:pt x="794" y="1958"/>
                    </a:lnTo>
                    <a:lnTo>
                      <a:pt x="893" y="1971"/>
                    </a:lnTo>
                    <a:lnTo>
                      <a:pt x="992" y="1983"/>
                    </a:lnTo>
                    <a:lnTo>
                      <a:pt x="1091" y="1971"/>
                    </a:lnTo>
                    <a:lnTo>
                      <a:pt x="1190" y="1958"/>
                    </a:lnTo>
                    <a:lnTo>
                      <a:pt x="1290" y="1933"/>
                    </a:lnTo>
                    <a:lnTo>
                      <a:pt x="1376" y="1896"/>
                    </a:lnTo>
                    <a:lnTo>
                      <a:pt x="1463" y="1859"/>
                    </a:lnTo>
                    <a:lnTo>
                      <a:pt x="1550" y="1810"/>
                    </a:lnTo>
                    <a:lnTo>
                      <a:pt x="1624" y="1748"/>
                    </a:lnTo>
                    <a:lnTo>
                      <a:pt x="1686" y="1686"/>
                    </a:lnTo>
                    <a:lnTo>
                      <a:pt x="1760" y="1624"/>
                    </a:lnTo>
                    <a:lnTo>
                      <a:pt x="1810" y="1537"/>
                    </a:lnTo>
                    <a:lnTo>
                      <a:pt x="1860" y="1463"/>
                    </a:lnTo>
                    <a:lnTo>
                      <a:pt x="1897" y="1376"/>
                    </a:lnTo>
                    <a:lnTo>
                      <a:pt x="1934" y="1289"/>
                    </a:lnTo>
                    <a:lnTo>
                      <a:pt x="1959" y="1190"/>
                    </a:lnTo>
                    <a:lnTo>
                      <a:pt x="1971" y="1091"/>
                    </a:lnTo>
                    <a:lnTo>
                      <a:pt x="1983" y="992"/>
                    </a:lnTo>
                    <a:lnTo>
                      <a:pt x="1971" y="893"/>
                    </a:lnTo>
                    <a:lnTo>
                      <a:pt x="1959" y="794"/>
                    </a:lnTo>
                    <a:lnTo>
                      <a:pt x="1934" y="694"/>
                    </a:lnTo>
                    <a:lnTo>
                      <a:pt x="1897" y="608"/>
                    </a:lnTo>
                    <a:lnTo>
                      <a:pt x="1860" y="521"/>
                    </a:lnTo>
                    <a:lnTo>
                      <a:pt x="1810" y="434"/>
                    </a:lnTo>
                    <a:lnTo>
                      <a:pt x="1760" y="360"/>
                    </a:lnTo>
                    <a:lnTo>
                      <a:pt x="1686" y="286"/>
                    </a:lnTo>
                    <a:lnTo>
                      <a:pt x="1624" y="224"/>
                    </a:lnTo>
                    <a:lnTo>
                      <a:pt x="1550" y="162"/>
                    </a:lnTo>
                    <a:lnTo>
                      <a:pt x="1463" y="112"/>
                    </a:lnTo>
                    <a:lnTo>
                      <a:pt x="1376" y="75"/>
                    </a:lnTo>
                    <a:lnTo>
                      <a:pt x="1290" y="38"/>
                    </a:lnTo>
                    <a:lnTo>
                      <a:pt x="1190" y="13"/>
                    </a:lnTo>
                    <a:lnTo>
                      <a:pt x="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82"/>
              <p:cNvSpPr/>
              <p:nvPr/>
            </p:nvSpPr>
            <p:spPr>
              <a:xfrm>
                <a:off x="6170923" y="1936914"/>
                <a:ext cx="28730" cy="28711"/>
              </a:xfrm>
              <a:custGeom>
                <a:rect b="b" l="l" r="r" t="t"/>
                <a:pathLst>
                  <a:path extrusionOk="0" h="1475" w="1476">
                    <a:moveTo>
                      <a:pt x="657" y="0"/>
                    </a:moveTo>
                    <a:lnTo>
                      <a:pt x="583" y="12"/>
                    </a:lnTo>
                    <a:lnTo>
                      <a:pt x="447" y="62"/>
                    </a:lnTo>
                    <a:lnTo>
                      <a:pt x="323" y="124"/>
                    </a:lnTo>
                    <a:lnTo>
                      <a:pt x="211" y="211"/>
                    </a:lnTo>
                    <a:lnTo>
                      <a:pt x="125" y="322"/>
                    </a:lnTo>
                    <a:lnTo>
                      <a:pt x="63" y="446"/>
                    </a:lnTo>
                    <a:lnTo>
                      <a:pt x="13" y="582"/>
                    </a:lnTo>
                    <a:lnTo>
                      <a:pt x="1" y="657"/>
                    </a:lnTo>
                    <a:lnTo>
                      <a:pt x="1" y="731"/>
                    </a:lnTo>
                    <a:lnTo>
                      <a:pt x="1" y="805"/>
                    </a:lnTo>
                    <a:lnTo>
                      <a:pt x="13" y="880"/>
                    </a:lnTo>
                    <a:lnTo>
                      <a:pt x="63" y="1016"/>
                    </a:lnTo>
                    <a:lnTo>
                      <a:pt x="125" y="1140"/>
                    </a:lnTo>
                    <a:lnTo>
                      <a:pt x="211" y="1251"/>
                    </a:lnTo>
                    <a:lnTo>
                      <a:pt x="323" y="1338"/>
                    </a:lnTo>
                    <a:lnTo>
                      <a:pt x="447" y="1413"/>
                    </a:lnTo>
                    <a:lnTo>
                      <a:pt x="583" y="1450"/>
                    </a:lnTo>
                    <a:lnTo>
                      <a:pt x="657" y="1462"/>
                    </a:lnTo>
                    <a:lnTo>
                      <a:pt x="732" y="1474"/>
                    </a:lnTo>
                    <a:lnTo>
                      <a:pt x="806" y="1462"/>
                    </a:lnTo>
                    <a:lnTo>
                      <a:pt x="880" y="1450"/>
                    </a:lnTo>
                    <a:lnTo>
                      <a:pt x="1017" y="1413"/>
                    </a:lnTo>
                    <a:lnTo>
                      <a:pt x="1141" y="1338"/>
                    </a:lnTo>
                    <a:lnTo>
                      <a:pt x="1252" y="1251"/>
                    </a:lnTo>
                    <a:lnTo>
                      <a:pt x="1339" y="1140"/>
                    </a:lnTo>
                    <a:lnTo>
                      <a:pt x="1413" y="1016"/>
                    </a:lnTo>
                    <a:lnTo>
                      <a:pt x="1450" y="880"/>
                    </a:lnTo>
                    <a:lnTo>
                      <a:pt x="1463" y="805"/>
                    </a:lnTo>
                    <a:lnTo>
                      <a:pt x="1475" y="731"/>
                    </a:lnTo>
                    <a:lnTo>
                      <a:pt x="1463" y="657"/>
                    </a:lnTo>
                    <a:lnTo>
                      <a:pt x="1450" y="582"/>
                    </a:lnTo>
                    <a:lnTo>
                      <a:pt x="1413" y="446"/>
                    </a:lnTo>
                    <a:lnTo>
                      <a:pt x="1339" y="322"/>
                    </a:lnTo>
                    <a:lnTo>
                      <a:pt x="1252" y="211"/>
                    </a:lnTo>
                    <a:lnTo>
                      <a:pt x="1141" y="124"/>
                    </a:lnTo>
                    <a:lnTo>
                      <a:pt x="1017" y="62"/>
                    </a:lnTo>
                    <a:lnTo>
                      <a:pt x="880" y="12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82"/>
              <p:cNvSpPr/>
              <p:nvPr/>
            </p:nvSpPr>
            <p:spPr>
              <a:xfrm>
                <a:off x="5529358" y="1936914"/>
                <a:ext cx="28477" cy="28711"/>
              </a:xfrm>
              <a:custGeom>
                <a:rect b="b" l="l" r="r" t="t"/>
                <a:pathLst>
                  <a:path extrusionOk="0" h="1475" w="1463">
                    <a:moveTo>
                      <a:pt x="657" y="0"/>
                    </a:moveTo>
                    <a:lnTo>
                      <a:pt x="583" y="12"/>
                    </a:lnTo>
                    <a:lnTo>
                      <a:pt x="447" y="62"/>
                    </a:lnTo>
                    <a:lnTo>
                      <a:pt x="323" y="124"/>
                    </a:lnTo>
                    <a:lnTo>
                      <a:pt x="211" y="211"/>
                    </a:lnTo>
                    <a:lnTo>
                      <a:pt x="125" y="322"/>
                    </a:lnTo>
                    <a:lnTo>
                      <a:pt x="50" y="446"/>
                    </a:lnTo>
                    <a:lnTo>
                      <a:pt x="13" y="582"/>
                    </a:lnTo>
                    <a:lnTo>
                      <a:pt x="1" y="657"/>
                    </a:lnTo>
                    <a:lnTo>
                      <a:pt x="1" y="731"/>
                    </a:lnTo>
                    <a:lnTo>
                      <a:pt x="1" y="805"/>
                    </a:lnTo>
                    <a:lnTo>
                      <a:pt x="13" y="880"/>
                    </a:lnTo>
                    <a:lnTo>
                      <a:pt x="50" y="1016"/>
                    </a:lnTo>
                    <a:lnTo>
                      <a:pt x="125" y="1140"/>
                    </a:lnTo>
                    <a:lnTo>
                      <a:pt x="211" y="1251"/>
                    </a:lnTo>
                    <a:lnTo>
                      <a:pt x="323" y="1338"/>
                    </a:lnTo>
                    <a:lnTo>
                      <a:pt x="447" y="1413"/>
                    </a:lnTo>
                    <a:lnTo>
                      <a:pt x="583" y="1450"/>
                    </a:lnTo>
                    <a:lnTo>
                      <a:pt x="657" y="1462"/>
                    </a:lnTo>
                    <a:lnTo>
                      <a:pt x="732" y="1474"/>
                    </a:lnTo>
                    <a:lnTo>
                      <a:pt x="806" y="1462"/>
                    </a:lnTo>
                    <a:lnTo>
                      <a:pt x="880" y="1450"/>
                    </a:lnTo>
                    <a:lnTo>
                      <a:pt x="1017" y="1413"/>
                    </a:lnTo>
                    <a:lnTo>
                      <a:pt x="1141" y="1338"/>
                    </a:lnTo>
                    <a:lnTo>
                      <a:pt x="1252" y="1251"/>
                    </a:lnTo>
                    <a:lnTo>
                      <a:pt x="1339" y="1140"/>
                    </a:lnTo>
                    <a:lnTo>
                      <a:pt x="1413" y="1016"/>
                    </a:lnTo>
                    <a:lnTo>
                      <a:pt x="1450" y="880"/>
                    </a:lnTo>
                    <a:lnTo>
                      <a:pt x="1463" y="805"/>
                    </a:lnTo>
                    <a:lnTo>
                      <a:pt x="1463" y="731"/>
                    </a:lnTo>
                    <a:lnTo>
                      <a:pt x="1463" y="657"/>
                    </a:lnTo>
                    <a:lnTo>
                      <a:pt x="1450" y="582"/>
                    </a:lnTo>
                    <a:lnTo>
                      <a:pt x="1413" y="446"/>
                    </a:lnTo>
                    <a:lnTo>
                      <a:pt x="1339" y="322"/>
                    </a:lnTo>
                    <a:lnTo>
                      <a:pt x="1252" y="211"/>
                    </a:lnTo>
                    <a:lnTo>
                      <a:pt x="1141" y="124"/>
                    </a:lnTo>
                    <a:lnTo>
                      <a:pt x="1017" y="62"/>
                    </a:lnTo>
                    <a:lnTo>
                      <a:pt x="880" y="12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rgbClr val="341D0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82"/>
              <p:cNvSpPr/>
              <p:nvPr/>
            </p:nvSpPr>
            <p:spPr>
              <a:xfrm>
                <a:off x="5866054" y="2453045"/>
                <a:ext cx="38619" cy="38385"/>
              </a:xfrm>
              <a:custGeom>
                <a:rect b="b" l="l" r="r" t="t"/>
                <a:pathLst>
                  <a:path extrusionOk="0" h="1972" w="1984">
                    <a:moveTo>
                      <a:pt x="893" y="1"/>
                    </a:moveTo>
                    <a:lnTo>
                      <a:pt x="794" y="13"/>
                    </a:lnTo>
                    <a:lnTo>
                      <a:pt x="695" y="38"/>
                    </a:lnTo>
                    <a:lnTo>
                      <a:pt x="608" y="75"/>
                    </a:lnTo>
                    <a:lnTo>
                      <a:pt x="521" y="112"/>
                    </a:lnTo>
                    <a:lnTo>
                      <a:pt x="435" y="162"/>
                    </a:lnTo>
                    <a:lnTo>
                      <a:pt x="360" y="224"/>
                    </a:lnTo>
                    <a:lnTo>
                      <a:pt x="286" y="286"/>
                    </a:lnTo>
                    <a:lnTo>
                      <a:pt x="224" y="360"/>
                    </a:lnTo>
                    <a:lnTo>
                      <a:pt x="174" y="435"/>
                    </a:lnTo>
                    <a:lnTo>
                      <a:pt x="125" y="509"/>
                    </a:lnTo>
                    <a:lnTo>
                      <a:pt x="75" y="596"/>
                    </a:lnTo>
                    <a:lnTo>
                      <a:pt x="51" y="695"/>
                    </a:lnTo>
                    <a:lnTo>
                      <a:pt x="26" y="782"/>
                    </a:lnTo>
                    <a:lnTo>
                      <a:pt x="1" y="881"/>
                    </a:lnTo>
                    <a:lnTo>
                      <a:pt x="1" y="980"/>
                    </a:lnTo>
                    <a:lnTo>
                      <a:pt x="1" y="1091"/>
                    </a:lnTo>
                    <a:lnTo>
                      <a:pt x="26" y="1190"/>
                    </a:lnTo>
                    <a:lnTo>
                      <a:pt x="51" y="1277"/>
                    </a:lnTo>
                    <a:lnTo>
                      <a:pt x="75" y="1376"/>
                    </a:lnTo>
                    <a:lnTo>
                      <a:pt x="125" y="1463"/>
                    </a:lnTo>
                    <a:lnTo>
                      <a:pt x="174" y="1537"/>
                    </a:lnTo>
                    <a:lnTo>
                      <a:pt x="224" y="1612"/>
                    </a:lnTo>
                    <a:lnTo>
                      <a:pt x="286" y="1686"/>
                    </a:lnTo>
                    <a:lnTo>
                      <a:pt x="360" y="1748"/>
                    </a:lnTo>
                    <a:lnTo>
                      <a:pt x="435" y="1810"/>
                    </a:lnTo>
                    <a:lnTo>
                      <a:pt x="521" y="1860"/>
                    </a:lnTo>
                    <a:lnTo>
                      <a:pt x="608" y="1897"/>
                    </a:lnTo>
                    <a:lnTo>
                      <a:pt x="695" y="1934"/>
                    </a:lnTo>
                    <a:lnTo>
                      <a:pt x="794" y="1959"/>
                    </a:lnTo>
                    <a:lnTo>
                      <a:pt x="893" y="1971"/>
                    </a:lnTo>
                    <a:lnTo>
                      <a:pt x="1091" y="1971"/>
                    </a:lnTo>
                    <a:lnTo>
                      <a:pt x="1190" y="1959"/>
                    </a:lnTo>
                    <a:lnTo>
                      <a:pt x="1290" y="1934"/>
                    </a:lnTo>
                    <a:lnTo>
                      <a:pt x="1376" y="1897"/>
                    </a:lnTo>
                    <a:lnTo>
                      <a:pt x="1463" y="1860"/>
                    </a:lnTo>
                    <a:lnTo>
                      <a:pt x="1550" y="1810"/>
                    </a:lnTo>
                    <a:lnTo>
                      <a:pt x="1624" y="1748"/>
                    </a:lnTo>
                    <a:lnTo>
                      <a:pt x="1686" y="1686"/>
                    </a:lnTo>
                    <a:lnTo>
                      <a:pt x="1760" y="1612"/>
                    </a:lnTo>
                    <a:lnTo>
                      <a:pt x="1810" y="1537"/>
                    </a:lnTo>
                    <a:lnTo>
                      <a:pt x="1860" y="1463"/>
                    </a:lnTo>
                    <a:lnTo>
                      <a:pt x="1897" y="1376"/>
                    </a:lnTo>
                    <a:lnTo>
                      <a:pt x="1934" y="1277"/>
                    </a:lnTo>
                    <a:lnTo>
                      <a:pt x="1959" y="1190"/>
                    </a:lnTo>
                    <a:lnTo>
                      <a:pt x="1971" y="1091"/>
                    </a:lnTo>
                    <a:lnTo>
                      <a:pt x="1983" y="980"/>
                    </a:lnTo>
                    <a:lnTo>
                      <a:pt x="1971" y="881"/>
                    </a:lnTo>
                    <a:lnTo>
                      <a:pt x="1959" y="782"/>
                    </a:lnTo>
                    <a:lnTo>
                      <a:pt x="1934" y="695"/>
                    </a:lnTo>
                    <a:lnTo>
                      <a:pt x="1897" y="596"/>
                    </a:lnTo>
                    <a:lnTo>
                      <a:pt x="1860" y="509"/>
                    </a:lnTo>
                    <a:lnTo>
                      <a:pt x="1810" y="435"/>
                    </a:lnTo>
                    <a:lnTo>
                      <a:pt x="1760" y="360"/>
                    </a:lnTo>
                    <a:lnTo>
                      <a:pt x="1686" y="286"/>
                    </a:lnTo>
                    <a:lnTo>
                      <a:pt x="1624" y="224"/>
                    </a:lnTo>
                    <a:lnTo>
                      <a:pt x="1550" y="162"/>
                    </a:lnTo>
                    <a:lnTo>
                      <a:pt x="1463" y="112"/>
                    </a:lnTo>
                    <a:lnTo>
                      <a:pt x="1376" y="75"/>
                    </a:lnTo>
                    <a:lnTo>
                      <a:pt x="1290" y="38"/>
                    </a:lnTo>
                    <a:lnTo>
                      <a:pt x="1190" y="13"/>
                    </a:lnTo>
                    <a:lnTo>
                      <a:pt x="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82"/>
              <p:cNvSpPr/>
              <p:nvPr/>
            </p:nvSpPr>
            <p:spPr>
              <a:xfrm>
                <a:off x="5866054" y="2556758"/>
                <a:ext cx="38619" cy="38619"/>
              </a:xfrm>
              <a:custGeom>
                <a:rect b="b" l="l" r="r" t="t"/>
                <a:pathLst>
                  <a:path extrusionOk="0" h="1984" w="1984">
                    <a:moveTo>
                      <a:pt x="992" y="1"/>
                    </a:moveTo>
                    <a:lnTo>
                      <a:pt x="893" y="13"/>
                    </a:lnTo>
                    <a:lnTo>
                      <a:pt x="794" y="26"/>
                    </a:lnTo>
                    <a:lnTo>
                      <a:pt x="695" y="50"/>
                    </a:lnTo>
                    <a:lnTo>
                      <a:pt x="608" y="75"/>
                    </a:lnTo>
                    <a:lnTo>
                      <a:pt x="521" y="125"/>
                    </a:lnTo>
                    <a:lnTo>
                      <a:pt x="435" y="174"/>
                    </a:lnTo>
                    <a:lnTo>
                      <a:pt x="360" y="224"/>
                    </a:lnTo>
                    <a:lnTo>
                      <a:pt x="286" y="298"/>
                    </a:lnTo>
                    <a:lnTo>
                      <a:pt x="224" y="360"/>
                    </a:lnTo>
                    <a:lnTo>
                      <a:pt x="174" y="435"/>
                    </a:lnTo>
                    <a:lnTo>
                      <a:pt x="125" y="521"/>
                    </a:lnTo>
                    <a:lnTo>
                      <a:pt x="75" y="608"/>
                    </a:lnTo>
                    <a:lnTo>
                      <a:pt x="51" y="695"/>
                    </a:lnTo>
                    <a:lnTo>
                      <a:pt x="26" y="794"/>
                    </a:lnTo>
                    <a:lnTo>
                      <a:pt x="1" y="893"/>
                    </a:lnTo>
                    <a:lnTo>
                      <a:pt x="1" y="992"/>
                    </a:lnTo>
                    <a:lnTo>
                      <a:pt x="1" y="1091"/>
                    </a:lnTo>
                    <a:lnTo>
                      <a:pt x="26" y="1190"/>
                    </a:lnTo>
                    <a:lnTo>
                      <a:pt x="51" y="1289"/>
                    </a:lnTo>
                    <a:lnTo>
                      <a:pt x="75" y="1376"/>
                    </a:lnTo>
                    <a:lnTo>
                      <a:pt x="125" y="1463"/>
                    </a:lnTo>
                    <a:lnTo>
                      <a:pt x="174" y="1550"/>
                    </a:lnTo>
                    <a:lnTo>
                      <a:pt x="224" y="1624"/>
                    </a:lnTo>
                    <a:lnTo>
                      <a:pt x="286" y="1698"/>
                    </a:lnTo>
                    <a:lnTo>
                      <a:pt x="360" y="1760"/>
                    </a:lnTo>
                    <a:lnTo>
                      <a:pt x="435" y="1810"/>
                    </a:lnTo>
                    <a:lnTo>
                      <a:pt x="521" y="1859"/>
                    </a:lnTo>
                    <a:lnTo>
                      <a:pt x="608" y="1909"/>
                    </a:lnTo>
                    <a:lnTo>
                      <a:pt x="695" y="1934"/>
                    </a:lnTo>
                    <a:lnTo>
                      <a:pt x="794" y="1959"/>
                    </a:lnTo>
                    <a:lnTo>
                      <a:pt x="893" y="1983"/>
                    </a:lnTo>
                    <a:lnTo>
                      <a:pt x="1091" y="1983"/>
                    </a:lnTo>
                    <a:lnTo>
                      <a:pt x="1190" y="1959"/>
                    </a:lnTo>
                    <a:lnTo>
                      <a:pt x="1290" y="1934"/>
                    </a:lnTo>
                    <a:lnTo>
                      <a:pt x="1376" y="1909"/>
                    </a:lnTo>
                    <a:lnTo>
                      <a:pt x="1463" y="1859"/>
                    </a:lnTo>
                    <a:lnTo>
                      <a:pt x="1550" y="1810"/>
                    </a:lnTo>
                    <a:lnTo>
                      <a:pt x="1624" y="1760"/>
                    </a:lnTo>
                    <a:lnTo>
                      <a:pt x="1686" y="1698"/>
                    </a:lnTo>
                    <a:lnTo>
                      <a:pt x="1760" y="1624"/>
                    </a:lnTo>
                    <a:lnTo>
                      <a:pt x="1810" y="1550"/>
                    </a:lnTo>
                    <a:lnTo>
                      <a:pt x="1860" y="1463"/>
                    </a:lnTo>
                    <a:lnTo>
                      <a:pt x="1897" y="1376"/>
                    </a:lnTo>
                    <a:lnTo>
                      <a:pt x="1934" y="1289"/>
                    </a:lnTo>
                    <a:lnTo>
                      <a:pt x="1959" y="1190"/>
                    </a:lnTo>
                    <a:lnTo>
                      <a:pt x="1971" y="1091"/>
                    </a:lnTo>
                    <a:lnTo>
                      <a:pt x="1983" y="992"/>
                    </a:lnTo>
                    <a:lnTo>
                      <a:pt x="1971" y="893"/>
                    </a:lnTo>
                    <a:lnTo>
                      <a:pt x="1959" y="794"/>
                    </a:lnTo>
                    <a:lnTo>
                      <a:pt x="1934" y="695"/>
                    </a:lnTo>
                    <a:lnTo>
                      <a:pt x="1897" y="608"/>
                    </a:lnTo>
                    <a:lnTo>
                      <a:pt x="1860" y="521"/>
                    </a:lnTo>
                    <a:lnTo>
                      <a:pt x="1810" y="435"/>
                    </a:lnTo>
                    <a:lnTo>
                      <a:pt x="1760" y="360"/>
                    </a:lnTo>
                    <a:lnTo>
                      <a:pt x="1686" y="298"/>
                    </a:lnTo>
                    <a:lnTo>
                      <a:pt x="1624" y="224"/>
                    </a:lnTo>
                    <a:lnTo>
                      <a:pt x="1550" y="174"/>
                    </a:lnTo>
                    <a:lnTo>
                      <a:pt x="1463" y="125"/>
                    </a:lnTo>
                    <a:lnTo>
                      <a:pt x="1376" y="75"/>
                    </a:lnTo>
                    <a:lnTo>
                      <a:pt x="1290" y="50"/>
                    </a:lnTo>
                    <a:lnTo>
                      <a:pt x="1190" y="26"/>
                    </a:lnTo>
                    <a:lnTo>
                      <a:pt x="1091" y="13"/>
                    </a:lnTo>
                    <a:lnTo>
                      <a:pt x="9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82"/>
              <p:cNvSpPr/>
              <p:nvPr/>
            </p:nvSpPr>
            <p:spPr>
              <a:xfrm>
                <a:off x="5866054" y="2660723"/>
                <a:ext cx="38619" cy="38599"/>
              </a:xfrm>
              <a:custGeom>
                <a:rect b="b" l="l" r="r" t="t"/>
                <a:pathLst>
                  <a:path extrusionOk="0" h="1983" w="1984">
                    <a:moveTo>
                      <a:pt x="893" y="0"/>
                    </a:moveTo>
                    <a:lnTo>
                      <a:pt x="794" y="13"/>
                    </a:lnTo>
                    <a:lnTo>
                      <a:pt x="695" y="37"/>
                    </a:lnTo>
                    <a:lnTo>
                      <a:pt x="608" y="75"/>
                    </a:lnTo>
                    <a:lnTo>
                      <a:pt x="521" y="124"/>
                    </a:lnTo>
                    <a:lnTo>
                      <a:pt x="435" y="174"/>
                    </a:lnTo>
                    <a:lnTo>
                      <a:pt x="360" y="223"/>
                    </a:lnTo>
                    <a:lnTo>
                      <a:pt x="286" y="285"/>
                    </a:lnTo>
                    <a:lnTo>
                      <a:pt x="224" y="360"/>
                    </a:lnTo>
                    <a:lnTo>
                      <a:pt x="174" y="434"/>
                    </a:lnTo>
                    <a:lnTo>
                      <a:pt x="125" y="521"/>
                    </a:lnTo>
                    <a:lnTo>
                      <a:pt x="75" y="607"/>
                    </a:lnTo>
                    <a:lnTo>
                      <a:pt x="51" y="694"/>
                    </a:lnTo>
                    <a:lnTo>
                      <a:pt x="26" y="793"/>
                    </a:lnTo>
                    <a:lnTo>
                      <a:pt x="1" y="892"/>
                    </a:lnTo>
                    <a:lnTo>
                      <a:pt x="1" y="991"/>
                    </a:lnTo>
                    <a:lnTo>
                      <a:pt x="1" y="1091"/>
                    </a:lnTo>
                    <a:lnTo>
                      <a:pt x="26" y="1190"/>
                    </a:lnTo>
                    <a:lnTo>
                      <a:pt x="51" y="1289"/>
                    </a:lnTo>
                    <a:lnTo>
                      <a:pt x="75" y="1376"/>
                    </a:lnTo>
                    <a:lnTo>
                      <a:pt x="125" y="1462"/>
                    </a:lnTo>
                    <a:lnTo>
                      <a:pt x="174" y="1537"/>
                    </a:lnTo>
                    <a:lnTo>
                      <a:pt x="224" y="1623"/>
                    </a:lnTo>
                    <a:lnTo>
                      <a:pt x="286" y="1685"/>
                    </a:lnTo>
                    <a:lnTo>
                      <a:pt x="360" y="1747"/>
                    </a:lnTo>
                    <a:lnTo>
                      <a:pt x="435" y="1809"/>
                    </a:lnTo>
                    <a:lnTo>
                      <a:pt x="521" y="1859"/>
                    </a:lnTo>
                    <a:lnTo>
                      <a:pt x="608" y="1896"/>
                    </a:lnTo>
                    <a:lnTo>
                      <a:pt x="695" y="1933"/>
                    </a:lnTo>
                    <a:lnTo>
                      <a:pt x="794" y="1958"/>
                    </a:lnTo>
                    <a:lnTo>
                      <a:pt x="893" y="1970"/>
                    </a:lnTo>
                    <a:lnTo>
                      <a:pt x="992" y="1983"/>
                    </a:lnTo>
                    <a:lnTo>
                      <a:pt x="1091" y="1970"/>
                    </a:lnTo>
                    <a:lnTo>
                      <a:pt x="1190" y="1958"/>
                    </a:lnTo>
                    <a:lnTo>
                      <a:pt x="1290" y="1933"/>
                    </a:lnTo>
                    <a:lnTo>
                      <a:pt x="1376" y="1896"/>
                    </a:lnTo>
                    <a:lnTo>
                      <a:pt x="1463" y="1859"/>
                    </a:lnTo>
                    <a:lnTo>
                      <a:pt x="1550" y="1809"/>
                    </a:lnTo>
                    <a:lnTo>
                      <a:pt x="1624" y="1747"/>
                    </a:lnTo>
                    <a:lnTo>
                      <a:pt x="1686" y="1685"/>
                    </a:lnTo>
                    <a:lnTo>
                      <a:pt x="1760" y="1623"/>
                    </a:lnTo>
                    <a:lnTo>
                      <a:pt x="1810" y="1537"/>
                    </a:lnTo>
                    <a:lnTo>
                      <a:pt x="1860" y="1462"/>
                    </a:lnTo>
                    <a:lnTo>
                      <a:pt x="1897" y="1376"/>
                    </a:lnTo>
                    <a:lnTo>
                      <a:pt x="1934" y="1289"/>
                    </a:lnTo>
                    <a:lnTo>
                      <a:pt x="1959" y="1190"/>
                    </a:lnTo>
                    <a:lnTo>
                      <a:pt x="1971" y="1091"/>
                    </a:lnTo>
                    <a:lnTo>
                      <a:pt x="1983" y="991"/>
                    </a:lnTo>
                    <a:lnTo>
                      <a:pt x="1971" y="892"/>
                    </a:lnTo>
                    <a:lnTo>
                      <a:pt x="1959" y="793"/>
                    </a:lnTo>
                    <a:lnTo>
                      <a:pt x="1934" y="694"/>
                    </a:lnTo>
                    <a:lnTo>
                      <a:pt x="1897" y="607"/>
                    </a:lnTo>
                    <a:lnTo>
                      <a:pt x="1860" y="521"/>
                    </a:lnTo>
                    <a:lnTo>
                      <a:pt x="1810" y="434"/>
                    </a:lnTo>
                    <a:lnTo>
                      <a:pt x="1760" y="360"/>
                    </a:lnTo>
                    <a:lnTo>
                      <a:pt x="1686" y="285"/>
                    </a:lnTo>
                    <a:lnTo>
                      <a:pt x="1624" y="223"/>
                    </a:lnTo>
                    <a:lnTo>
                      <a:pt x="1550" y="174"/>
                    </a:lnTo>
                    <a:lnTo>
                      <a:pt x="1463" y="124"/>
                    </a:lnTo>
                    <a:lnTo>
                      <a:pt x="1376" y="75"/>
                    </a:lnTo>
                    <a:lnTo>
                      <a:pt x="1290" y="37"/>
                    </a:lnTo>
                    <a:lnTo>
                      <a:pt x="1190" y="13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82"/>
              <p:cNvSpPr/>
              <p:nvPr/>
            </p:nvSpPr>
            <p:spPr>
              <a:xfrm>
                <a:off x="5604378" y="4613652"/>
                <a:ext cx="297639" cy="118425"/>
              </a:xfrm>
              <a:custGeom>
                <a:rect b="b" l="l" r="r" t="t"/>
                <a:pathLst>
                  <a:path extrusionOk="0" h="6084" w="15291">
                    <a:moveTo>
                      <a:pt x="8451" y="0"/>
                    </a:moveTo>
                    <a:lnTo>
                      <a:pt x="8339" y="12"/>
                    </a:lnTo>
                    <a:lnTo>
                      <a:pt x="8228" y="25"/>
                    </a:lnTo>
                    <a:lnTo>
                      <a:pt x="8116" y="62"/>
                    </a:lnTo>
                    <a:lnTo>
                      <a:pt x="1735" y="2515"/>
                    </a:lnTo>
                    <a:lnTo>
                      <a:pt x="1450" y="2627"/>
                    </a:lnTo>
                    <a:lnTo>
                      <a:pt x="1165" y="2751"/>
                    </a:lnTo>
                    <a:lnTo>
                      <a:pt x="892" y="2875"/>
                    </a:lnTo>
                    <a:lnTo>
                      <a:pt x="645" y="3023"/>
                    </a:lnTo>
                    <a:lnTo>
                      <a:pt x="533" y="3098"/>
                    </a:lnTo>
                    <a:lnTo>
                      <a:pt x="421" y="3172"/>
                    </a:lnTo>
                    <a:lnTo>
                      <a:pt x="322" y="3259"/>
                    </a:lnTo>
                    <a:lnTo>
                      <a:pt x="236" y="3345"/>
                    </a:lnTo>
                    <a:lnTo>
                      <a:pt x="161" y="3445"/>
                    </a:lnTo>
                    <a:lnTo>
                      <a:pt x="99" y="3544"/>
                    </a:lnTo>
                    <a:lnTo>
                      <a:pt x="50" y="3643"/>
                    </a:lnTo>
                    <a:lnTo>
                      <a:pt x="25" y="3742"/>
                    </a:lnTo>
                    <a:lnTo>
                      <a:pt x="0" y="3829"/>
                    </a:lnTo>
                    <a:lnTo>
                      <a:pt x="0" y="3903"/>
                    </a:lnTo>
                    <a:lnTo>
                      <a:pt x="0" y="3965"/>
                    </a:lnTo>
                    <a:lnTo>
                      <a:pt x="13" y="4039"/>
                    </a:lnTo>
                    <a:lnTo>
                      <a:pt x="50" y="4176"/>
                    </a:lnTo>
                    <a:lnTo>
                      <a:pt x="124" y="4312"/>
                    </a:lnTo>
                    <a:lnTo>
                      <a:pt x="211" y="4436"/>
                    </a:lnTo>
                    <a:lnTo>
                      <a:pt x="335" y="4560"/>
                    </a:lnTo>
                    <a:lnTo>
                      <a:pt x="471" y="4684"/>
                    </a:lnTo>
                    <a:lnTo>
                      <a:pt x="620" y="4795"/>
                    </a:lnTo>
                    <a:lnTo>
                      <a:pt x="793" y="4894"/>
                    </a:lnTo>
                    <a:lnTo>
                      <a:pt x="967" y="4993"/>
                    </a:lnTo>
                    <a:lnTo>
                      <a:pt x="1165" y="5080"/>
                    </a:lnTo>
                    <a:lnTo>
                      <a:pt x="1363" y="5167"/>
                    </a:lnTo>
                    <a:lnTo>
                      <a:pt x="1561" y="5241"/>
                    </a:lnTo>
                    <a:lnTo>
                      <a:pt x="1772" y="5303"/>
                    </a:lnTo>
                    <a:lnTo>
                      <a:pt x="2206" y="5427"/>
                    </a:lnTo>
                    <a:lnTo>
                      <a:pt x="2677" y="5526"/>
                    </a:lnTo>
                    <a:lnTo>
                      <a:pt x="3160" y="5625"/>
                    </a:lnTo>
                    <a:lnTo>
                      <a:pt x="3643" y="5712"/>
                    </a:lnTo>
                    <a:lnTo>
                      <a:pt x="4126" y="5774"/>
                    </a:lnTo>
                    <a:lnTo>
                      <a:pt x="4622" y="5836"/>
                    </a:lnTo>
                    <a:lnTo>
                      <a:pt x="5118" y="5886"/>
                    </a:lnTo>
                    <a:lnTo>
                      <a:pt x="5613" y="5935"/>
                    </a:lnTo>
                    <a:lnTo>
                      <a:pt x="6109" y="5972"/>
                    </a:lnTo>
                    <a:lnTo>
                      <a:pt x="7112" y="6022"/>
                    </a:lnTo>
                    <a:lnTo>
                      <a:pt x="8116" y="6047"/>
                    </a:lnTo>
                    <a:lnTo>
                      <a:pt x="9132" y="6071"/>
                    </a:lnTo>
                    <a:lnTo>
                      <a:pt x="10136" y="6084"/>
                    </a:lnTo>
                    <a:lnTo>
                      <a:pt x="10631" y="6084"/>
                    </a:lnTo>
                    <a:lnTo>
                      <a:pt x="11139" y="6071"/>
                    </a:lnTo>
                    <a:lnTo>
                      <a:pt x="11635" y="6059"/>
                    </a:lnTo>
                    <a:lnTo>
                      <a:pt x="12131" y="6009"/>
                    </a:lnTo>
                    <a:lnTo>
                      <a:pt x="12378" y="5985"/>
                    </a:lnTo>
                    <a:lnTo>
                      <a:pt x="12614" y="5947"/>
                    </a:lnTo>
                    <a:lnTo>
                      <a:pt x="12849" y="5898"/>
                    </a:lnTo>
                    <a:lnTo>
                      <a:pt x="13072" y="5848"/>
                    </a:lnTo>
                    <a:lnTo>
                      <a:pt x="13295" y="5774"/>
                    </a:lnTo>
                    <a:lnTo>
                      <a:pt x="13518" y="5700"/>
                    </a:lnTo>
                    <a:lnTo>
                      <a:pt x="13729" y="5613"/>
                    </a:lnTo>
                    <a:lnTo>
                      <a:pt x="13927" y="5514"/>
                    </a:lnTo>
                    <a:lnTo>
                      <a:pt x="14063" y="5439"/>
                    </a:lnTo>
                    <a:lnTo>
                      <a:pt x="14187" y="5365"/>
                    </a:lnTo>
                    <a:lnTo>
                      <a:pt x="14311" y="5278"/>
                    </a:lnTo>
                    <a:lnTo>
                      <a:pt x="14423" y="5192"/>
                    </a:lnTo>
                    <a:lnTo>
                      <a:pt x="14522" y="5093"/>
                    </a:lnTo>
                    <a:lnTo>
                      <a:pt x="14621" y="5006"/>
                    </a:lnTo>
                    <a:lnTo>
                      <a:pt x="14782" y="4808"/>
                    </a:lnTo>
                    <a:lnTo>
                      <a:pt x="14931" y="4597"/>
                    </a:lnTo>
                    <a:lnTo>
                      <a:pt x="15042" y="4386"/>
                    </a:lnTo>
                    <a:lnTo>
                      <a:pt x="15129" y="4163"/>
                    </a:lnTo>
                    <a:lnTo>
                      <a:pt x="15203" y="3940"/>
                    </a:lnTo>
                    <a:lnTo>
                      <a:pt x="15253" y="3705"/>
                    </a:lnTo>
                    <a:lnTo>
                      <a:pt x="15278" y="3469"/>
                    </a:lnTo>
                    <a:lnTo>
                      <a:pt x="15290" y="3234"/>
                    </a:lnTo>
                    <a:lnTo>
                      <a:pt x="15290" y="2999"/>
                    </a:lnTo>
                    <a:lnTo>
                      <a:pt x="15278" y="2763"/>
                    </a:lnTo>
                    <a:lnTo>
                      <a:pt x="15253" y="2528"/>
                    </a:lnTo>
                    <a:lnTo>
                      <a:pt x="15228" y="2305"/>
                    </a:lnTo>
                    <a:lnTo>
                      <a:pt x="15191" y="2069"/>
                    </a:lnTo>
                    <a:lnTo>
                      <a:pt x="15166" y="1995"/>
                    </a:lnTo>
                    <a:lnTo>
                      <a:pt x="15141" y="1933"/>
                    </a:lnTo>
                    <a:lnTo>
                      <a:pt x="15092" y="1883"/>
                    </a:lnTo>
                    <a:lnTo>
                      <a:pt x="15042" y="1859"/>
                    </a:lnTo>
                    <a:lnTo>
                      <a:pt x="14980" y="1834"/>
                    </a:lnTo>
                    <a:lnTo>
                      <a:pt x="14906" y="1821"/>
                    </a:lnTo>
                    <a:lnTo>
                      <a:pt x="14733" y="1821"/>
                    </a:lnTo>
                    <a:lnTo>
                      <a:pt x="14534" y="1871"/>
                    </a:lnTo>
                    <a:lnTo>
                      <a:pt x="14299" y="1933"/>
                    </a:lnTo>
                    <a:lnTo>
                      <a:pt x="13779" y="2131"/>
                    </a:lnTo>
                    <a:lnTo>
                      <a:pt x="13494" y="2230"/>
                    </a:lnTo>
                    <a:lnTo>
                      <a:pt x="13196" y="2329"/>
                    </a:lnTo>
                    <a:lnTo>
                      <a:pt x="12899" y="2416"/>
                    </a:lnTo>
                    <a:lnTo>
                      <a:pt x="12601" y="2491"/>
                    </a:lnTo>
                    <a:lnTo>
                      <a:pt x="12304" y="2540"/>
                    </a:lnTo>
                    <a:lnTo>
                      <a:pt x="12155" y="2552"/>
                    </a:lnTo>
                    <a:lnTo>
                      <a:pt x="12007" y="2552"/>
                    </a:lnTo>
                    <a:lnTo>
                      <a:pt x="11870" y="2540"/>
                    </a:lnTo>
                    <a:lnTo>
                      <a:pt x="11734" y="2528"/>
                    </a:lnTo>
                    <a:lnTo>
                      <a:pt x="11598" y="2491"/>
                    </a:lnTo>
                    <a:lnTo>
                      <a:pt x="11474" y="2441"/>
                    </a:lnTo>
                    <a:lnTo>
                      <a:pt x="11338" y="2391"/>
                    </a:lnTo>
                    <a:lnTo>
                      <a:pt x="11214" y="2317"/>
                    </a:lnTo>
                    <a:lnTo>
                      <a:pt x="11090" y="2243"/>
                    </a:lnTo>
                    <a:lnTo>
                      <a:pt x="10966" y="2156"/>
                    </a:lnTo>
                    <a:lnTo>
                      <a:pt x="10743" y="1970"/>
                    </a:lnTo>
                    <a:lnTo>
                      <a:pt x="10520" y="1759"/>
                    </a:lnTo>
                    <a:lnTo>
                      <a:pt x="10309" y="1549"/>
                    </a:lnTo>
                    <a:lnTo>
                      <a:pt x="10111" y="1313"/>
                    </a:lnTo>
                    <a:lnTo>
                      <a:pt x="9727" y="855"/>
                    </a:lnTo>
                    <a:lnTo>
                      <a:pt x="9529" y="644"/>
                    </a:lnTo>
                    <a:lnTo>
                      <a:pt x="9343" y="458"/>
                    </a:lnTo>
                    <a:lnTo>
                      <a:pt x="9157" y="285"/>
                    </a:lnTo>
                    <a:lnTo>
                      <a:pt x="9058" y="223"/>
                    </a:lnTo>
                    <a:lnTo>
                      <a:pt x="8959" y="149"/>
                    </a:lnTo>
                    <a:lnTo>
                      <a:pt x="8859" y="99"/>
                    </a:lnTo>
                    <a:lnTo>
                      <a:pt x="8760" y="62"/>
                    </a:lnTo>
                    <a:lnTo>
                      <a:pt x="8661" y="25"/>
                    </a:lnTo>
                    <a:lnTo>
                      <a:pt x="8550" y="12"/>
                    </a:lnTo>
                    <a:lnTo>
                      <a:pt x="845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82"/>
              <p:cNvSpPr/>
              <p:nvPr/>
            </p:nvSpPr>
            <p:spPr>
              <a:xfrm>
                <a:off x="6028144" y="4605203"/>
                <a:ext cx="297639" cy="118445"/>
              </a:xfrm>
              <a:custGeom>
                <a:rect b="b" l="l" r="r" t="t"/>
                <a:pathLst>
                  <a:path extrusionOk="0" h="6085" w="15291">
                    <a:moveTo>
                      <a:pt x="6840" y="0"/>
                    </a:moveTo>
                    <a:lnTo>
                      <a:pt x="6741" y="13"/>
                    </a:lnTo>
                    <a:lnTo>
                      <a:pt x="6629" y="25"/>
                    </a:lnTo>
                    <a:lnTo>
                      <a:pt x="6530" y="62"/>
                    </a:lnTo>
                    <a:lnTo>
                      <a:pt x="6431" y="99"/>
                    </a:lnTo>
                    <a:lnTo>
                      <a:pt x="6332" y="161"/>
                    </a:lnTo>
                    <a:lnTo>
                      <a:pt x="6233" y="223"/>
                    </a:lnTo>
                    <a:lnTo>
                      <a:pt x="6134" y="298"/>
                    </a:lnTo>
                    <a:lnTo>
                      <a:pt x="5948" y="459"/>
                    </a:lnTo>
                    <a:lnTo>
                      <a:pt x="5762" y="657"/>
                    </a:lnTo>
                    <a:lnTo>
                      <a:pt x="5564" y="868"/>
                    </a:lnTo>
                    <a:lnTo>
                      <a:pt x="5180" y="1314"/>
                    </a:lnTo>
                    <a:lnTo>
                      <a:pt x="4981" y="1549"/>
                    </a:lnTo>
                    <a:lnTo>
                      <a:pt x="4771" y="1772"/>
                    </a:lnTo>
                    <a:lnTo>
                      <a:pt x="4548" y="1983"/>
                    </a:lnTo>
                    <a:lnTo>
                      <a:pt x="4325" y="2169"/>
                    </a:lnTo>
                    <a:lnTo>
                      <a:pt x="4201" y="2243"/>
                    </a:lnTo>
                    <a:lnTo>
                      <a:pt x="4077" y="2330"/>
                    </a:lnTo>
                    <a:lnTo>
                      <a:pt x="3953" y="2392"/>
                    </a:lnTo>
                    <a:lnTo>
                      <a:pt x="3817" y="2454"/>
                    </a:lnTo>
                    <a:lnTo>
                      <a:pt x="3693" y="2491"/>
                    </a:lnTo>
                    <a:lnTo>
                      <a:pt x="3557" y="2528"/>
                    </a:lnTo>
                    <a:lnTo>
                      <a:pt x="3420" y="2540"/>
                    </a:lnTo>
                    <a:lnTo>
                      <a:pt x="3284" y="2553"/>
                    </a:lnTo>
                    <a:lnTo>
                      <a:pt x="3135" y="2553"/>
                    </a:lnTo>
                    <a:lnTo>
                      <a:pt x="2987" y="2540"/>
                    </a:lnTo>
                    <a:lnTo>
                      <a:pt x="2689" y="2491"/>
                    </a:lnTo>
                    <a:lnTo>
                      <a:pt x="2392" y="2429"/>
                    </a:lnTo>
                    <a:lnTo>
                      <a:pt x="2094" y="2330"/>
                    </a:lnTo>
                    <a:lnTo>
                      <a:pt x="1797" y="2231"/>
                    </a:lnTo>
                    <a:lnTo>
                      <a:pt x="1512" y="2132"/>
                    </a:lnTo>
                    <a:lnTo>
                      <a:pt x="992" y="1946"/>
                    </a:lnTo>
                    <a:lnTo>
                      <a:pt x="756" y="1871"/>
                    </a:lnTo>
                    <a:lnTo>
                      <a:pt x="558" y="1834"/>
                    </a:lnTo>
                    <a:lnTo>
                      <a:pt x="471" y="1822"/>
                    </a:lnTo>
                    <a:lnTo>
                      <a:pt x="385" y="1822"/>
                    </a:lnTo>
                    <a:lnTo>
                      <a:pt x="310" y="1834"/>
                    </a:lnTo>
                    <a:lnTo>
                      <a:pt x="248" y="1859"/>
                    </a:lnTo>
                    <a:lnTo>
                      <a:pt x="199" y="1896"/>
                    </a:lnTo>
                    <a:lnTo>
                      <a:pt x="149" y="1946"/>
                    </a:lnTo>
                    <a:lnTo>
                      <a:pt x="124" y="2008"/>
                    </a:lnTo>
                    <a:lnTo>
                      <a:pt x="100" y="2082"/>
                    </a:lnTo>
                    <a:lnTo>
                      <a:pt x="62" y="2305"/>
                    </a:lnTo>
                    <a:lnTo>
                      <a:pt x="25" y="2528"/>
                    </a:lnTo>
                    <a:lnTo>
                      <a:pt x="13" y="2763"/>
                    </a:lnTo>
                    <a:lnTo>
                      <a:pt x="0" y="2999"/>
                    </a:lnTo>
                    <a:lnTo>
                      <a:pt x="0" y="3234"/>
                    </a:lnTo>
                    <a:lnTo>
                      <a:pt x="13" y="3470"/>
                    </a:lnTo>
                    <a:lnTo>
                      <a:pt x="38" y="3705"/>
                    </a:lnTo>
                    <a:lnTo>
                      <a:pt x="87" y="3941"/>
                    </a:lnTo>
                    <a:lnTo>
                      <a:pt x="162" y="4164"/>
                    </a:lnTo>
                    <a:lnTo>
                      <a:pt x="248" y="4387"/>
                    </a:lnTo>
                    <a:lnTo>
                      <a:pt x="360" y="4610"/>
                    </a:lnTo>
                    <a:lnTo>
                      <a:pt x="508" y="4808"/>
                    </a:lnTo>
                    <a:lnTo>
                      <a:pt x="670" y="5006"/>
                    </a:lnTo>
                    <a:lnTo>
                      <a:pt x="769" y="5105"/>
                    </a:lnTo>
                    <a:lnTo>
                      <a:pt x="868" y="5192"/>
                    </a:lnTo>
                    <a:lnTo>
                      <a:pt x="979" y="5279"/>
                    </a:lnTo>
                    <a:lnTo>
                      <a:pt x="1103" y="5365"/>
                    </a:lnTo>
                    <a:lnTo>
                      <a:pt x="1227" y="5452"/>
                    </a:lnTo>
                    <a:lnTo>
                      <a:pt x="1363" y="5527"/>
                    </a:lnTo>
                    <a:lnTo>
                      <a:pt x="1562" y="5626"/>
                    </a:lnTo>
                    <a:lnTo>
                      <a:pt x="1772" y="5712"/>
                    </a:lnTo>
                    <a:lnTo>
                      <a:pt x="1995" y="5787"/>
                    </a:lnTo>
                    <a:lnTo>
                      <a:pt x="2218" y="5849"/>
                    </a:lnTo>
                    <a:lnTo>
                      <a:pt x="2441" y="5898"/>
                    </a:lnTo>
                    <a:lnTo>
                      <a:pt x="2677" y="5948"/>
                    </a:lnTo>
                    <a:lnTo>
                      <a:pt x="2912" y="5985"/>
                    </a:lnTo>
                    <a:lnTo>
                      <a:pt x="3160" y="6022"/>
                    </a:lnTo>
                    <a:lnTo>
                      <a:pt x="3656" y="6059"/>
                    </a:lnTo>
                    <a:lnTo>
                      <a:pt x="4151" y="6084"/>
                    </a:lnTo>
                    <a:lnTo>
                      <a:pt x="5155" y="6084"/>
                    </a:lnTo>
                    <a:lnTo>
                      <a:pt x="6159" y="6072"/>
                    </a:lnTo>
                    <a:lnTo>
                      <a:pt x="7175" y="6059"/>
                    </a:lnTo>
                    <a:lnTo>
                      <a:pt x="8178" y="6022"/>
                    </a:lnTo>
                    <a:lnTo>
                      <a:pt x="9182" y="5973"/>
                    </a:lnTo>
                    <a:lnTo>
                      <a:pt x="9677" y="5935"/>
                    </a:lnTo>
                    <a:lnTo>
                      <a:pt x="10173" y="5898"/>
                    </a:lnTo>
                    <a:lnTo>
                      <a:pt x="10669" y="5849"/>
                    </a:lnTo>
                    <a:lnTo>
                      <a:pt x="11164" y="5787"/>
                    </a:lnTo>
                    <a:lnTo>
                      <a:pt x="11648" y="5712"/>
                    </a:lnTo>
                    <a:lnTo>
                      <a:pt x="12131" y="5626"/>
                    </a:lnTo>
                    <a:lnTo>
                      <a:pt x="12614" y="5539"/>
                    </a:lnTo>
                    <a:lnTo>
                      <a:pt x="13085" y="5427"/>
                    </a:lnTo>
                    <a:lnTo>
                      <a:pt x="13506" y="5316"/>
                    </a:lnTo>
                    <a:lnTo>
                      <a:pt x="13717" y="5242"/>
                    </a:lnTo>
                    <a:lnTo>
                      <a:pt x="13927" y="5167"/>
                    </a:lnTo>
                    <a:lnTo>
                      <a:pt x="14126" y="5080"/>
                    </a:lnTo>
                    <a:lnTo>
                      <a:pt x="14324" y="4994"/>
                    </a:lnTo>
                    <a:lnTo>
                      <a:pt x="14497" y="4895"/>
                    </a:lnTo>
                    <a:lnTo>
                      <a:pt x="14671" y="4795"/>
                    </a:lnTo>
                    <a:lnTo>
                      <a:pt x="14820" y="4684"/>
                    </a:lnTo>
                    <a:lnTo>
                      <a:pt x="14956" y="4572"/>
                    </a:lnTo>
                    <a:lnTo>
                      <a:pt x="15080" y="4449"/>
                    </a:lnTo>
                    <a:lnTo>
                      <a:pt x="15166" y="4312"/>
                    </a:lnTo>
                    <a:lnTo>
                      <a:pt x="15241" y="4188"/>
                    </a:lnTo>
                    <a:lnTo>
                      <a:pt x="15278" y="4040"/>
                    </a:lnTo>
                    <a:lnTo>
                      <a:pt x="15290" y="3978"/>
                    </a:lnTo>
                    <a:lnTo>
                      <a:pt x="15290" y="3903"/>
                    </a:lnTo>
                    <a:lnTo>
                      <a:pt x="15290" y="3829"/>
                    </a:lnTo>
                    <a:lnTo>
                      <a:pt x="15266" y="3755"/>
                    </a:lnTo>
                    <a:lnTo>
                      <a:pt x="15241" y="3643"/>
                    </a:lnTo>
                    <a:lnTo>
                      <a:pt x="15191" y="3544"/>
                    </a:lnTo>
                    <a:lnTo>
                      <a:pt x="15129" y="3445"/>
                    </a:lnTo>
                    <a:lnTo>
                      <a:pt x="15055" y="3358"/>
                    </a:lnTo>
                    <a:lnTo>
                      <a:pt x="14968" y="3271"/>
                    </a:lnTo>
                    <a:lnTo>
                      <a:pt x="14869" y="3185"/>
                    </a:lnTo>
                    <a:lnTo>
                      <a:pt x="14758" y="3098"/>
                    </a:lnTo>
                    <a:lnTo>
                      <a:pt x="14646" y="3024"/>
                    </a:lnTo>
                    <a:lnTo>
                      <a:pt x="14398" y="2887"/>
                    </a:lnTo>
                    <a:lnTo>
                      <a:pt x="14126" y="2751"/>
                    </a:lnTo>
                    <a:lnTo>
                      <a:pt x="13841" y="2627"/>
                    </a:lnTo>
                    <a:lnTo>
                      <a:pt x="13556" y="2516"/>
                    </a:lnTo>
                    <a:lnTo>
                      <a:pt x="7175" y="75"/>
                    </a:lnTo>
                    <a:lnTo>
                      <a:pt x="7063" y="38"/>
                    </a:lnTo>
                    <a:lnTo>
                      <a:pt x="6952" y="13"/>
                    </a:lnTo>
                    <a:lnTo>
                      <a:pt x="684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82"/>
              <p:cNvSpPr/>
              <p:nvPr/>
            </p:nvSpPr>
            <p:spPr>
              <a:xfrm>
                <a:off x="5571579" y="2818220"/>
                <a:ext cx="620097" cy="50901"/>
              </a:xfrm>
              <a:custGeom>
                <a:rect b="b" l="l" r="r" t="t"/>
                <a:pathLst>
                  <a:path extrusionOk="0" h="2615" w="31857">
                    <a:moveTo>
                      <a:pt x="223" y="0"/>
                    </a:moveTo>
                    <a:lnTo>
                      <a:pt x="211" y="25"/>
                    </a:lnTo>
                    <a:lnTo>
                      <a:pt x="174" y="87"/>
                    </a:lnTo>
                    <a:lnTo>
                      <a:pt x="87" y="298"/>
                    </a:lnTo>
                    <a:lnTo>
                      <a:pt x="25" y="521"/>
                    </a:lnTo>
                    <a:lnTo>
                      <a:pt x="0" y="620"/>
                    </a:lnTo>
                    <a:lnTo>
                      <a:pt x="1537" y="905"/>
                    </a:lnTo>
                    <a:lnTo>
                      <a:pt x="3085" y="1177"/>
                    </a:lnTo>
                    <a:lnTo>
                      <a:pt x="4622" y="1438"/>
                    </a:lnTo>
                    <a:lnTo>
                      <a:pt x="6171" y="1685"/>
                    </a:lnTo>
                    <a:lnTo>
                      <a:pt x="7732" y="1896"/>
                    </a:lnTo>
                    <a:lnTo>
                      <a:pt x="9293" y="2094"/>
                    </a:lnTo>
                    <a:lnTo>
                      <a:pt x="10854" y="2255"/>
                    </a:lnTo>
                    <a:lnTo>
                      <a:pt x="11635" y="2330"/>
                    </a:lnTo>
                    <a:lnTo>
                      <a:pt x="12415" y="2404"/>
                    </a:lnTo>
                    <a:lnTo>
                      <a:pt x="13196" y="2454"/>
                    </a:lnTo>
                    <a:lnTo>
                      <a:pt x="13977" y="2503"/>
                    </a:lnTo>
                    <a:lnTo>
                      <a:pt x="14757" y="2540"/>
                    </a:lnTo>
                    <a:lnTo>
                      <a:pt x="15538" y="2578"/>
                    </a:lnTo>
                    <a:lnTo>
                      <a:pt x="16318" y="2602"/>
                    </a:lnTo>
                    <a:lnTo>
                      <a:pt x="17099" y="2615"/>
                    </a:lnTo>
                    <a:lnTo>
                      <a:pt x="18660" y="2615"/>
                    </a:lnTo>
                    <a:lnTo>
                      <a:pt x="19428" y="2590"/>
                    </a:lnTo>
                    <a:lnTo>
                      <a:pt x="20209" y="2565"/>
                    </a:lnTo>
                    <a:lnTo>
                      <a:pt x="20977" y="2528"/>
                    </a:lnTo>
                    <a:lnTo>
                      <a:pt x="21758" y="2478"/>
                    </a:lnTo>
                    <a:lnTo>
                      <a:pt x="22526" y="2416"/>
                    </a:lnTo>
                    <a:lnTo>
                      <a:pt x="23294" y="2342"/>
                    </a:lnTo>
                    <a:lnTo>
                      <a:pt x="24063" y="2255"/>
                    </a:lnTo>
                    <a:lnTo>
                      <a:pt x="24831" y="2156"/>
                    </a:lnTo>
                    <a:lnTo>
                      <a:pt x="25599" y="2045"/>
                    </a:lnTo>
                    <a:lnTo>
                      <a:pt x="26355" y="1921"/>
                    </a:lnTo>
                    <a:lnTo>
                      <a:pt x="27123" y="1785"/>
                    </a:lnTo>
                    <a:lnTo>
                      <a:pt x="27879" y="1623"/>
                    </a:lnTo>
                    <a:lnTo>
                      <a:pt x="28635" y="1462"/>
                    </a:lnTo>
                    <a:lnTo>
                      <a:pt x="29378" y="1277"/>
                    </a:lnTo>
                    <a:lnTo>
                      <a:pt x="30134" y="1078"/>
                    </a:lnTo>
                    <a:lnTo>
                      <a:pt x="30877" y="880"/>
                    </a:lnTo>
                    <a:lnTo>
                      <a:pt x="31621" y="645"/>
                    </a:lnTo>
                    <a:lnTo>
                      <a:pt x="31646" y="632"/>
                    </a:lnTo>
                    <a:lnTo>
                      <a:pt x="31670" y="595"/>
                    </a:lnTo>
                    <a:lnTo>
                      <a:pt x="31708" y="508"/>
                    </a:lnTo>
                    <a:lnTo>
                      <a:pt x="31770" y="347"/>
                    </a:lnTo>
                    <a:lnTo>
                      <a:pt x="31807" y="236"/>
                    </a:lnTo>
                    <a:lnTo>
                      <a:pt x="31844" y="124"/>
                    </a:lnTo>
                    <a:lnTo>
                      <a:pt x="31856" y="75"/>
                    </a:lnTo>
                    <a:lnTo>
                      <a:pt x="31856" y="25"/>
                    </a:lnTo>
                    <a:lnTo>
                      <a:pt x="31125" y="248"/>
                    </a:lnTo>
                    <a:lnTo>
                      <a:pt x="30382" y="459"/>
                    </a:lnTo>
                    <a:lnTo>
                      <a:pt x="29626" y="657"/>
                    </a:lnTo>
                    <a:lnTo>
                      <a:pt x="28883" y="843"/>
                    </a:lnTo>
                    <a:lnTo>
                      <a:pt x="28127" y="1004"/>
                    </a:lnTo>
                    <a:lnTo>
                      <a:pt x="27371" y="1165"/>
                    </a:lnTo>
                    <a:lnTo>
                      <a:pt x="26603" y="1301"/>
                    </a:lnTo>
                    <a:lnTo>
                      <a:pt x="25847" y="1425"/>
                    </a:lnTo>
                    <a:lnTo>
                      <a:pt x="25079" y="1537"/>
                    </a:lnTo>
                    <a:lnTo>
                      <a:pt x="24310" y="1636"/>
                    </a:lnTo>
                    <a:lnTo>
                      <a:pt x="23542" y="1723"/>
                    </a:lnTo>
                    <a:lnTo>
                      <a:pt x="22774" y="1797"/>
                    </a:lnTo>
                    <a:lnTo>
                      <a:pt x="22006" y="1859"/>
                    </a:lnTo>
                    <a:lnTo>
                      <a:pt x="21225" y="1908"/>
                    </a:lnTo>
                    <a:lnTo>
                      <a:pt x="20457" y="1946"/>
                    </a:lnTo>
                    <a:lnTo>
                      <a:pt x="19689" y="1970"/>
                    </a:lnTo>
                    <a:lnTo>
                      <a:pt x="18908" y="1995"/>
                    </a:lnTo>
                    <a:lnTo>
                      <a:pt x="17347" y="1995"/>
                    </a:lnTo>
                    <a:lnTo>
                      <a:pt x="16566" y="1983"/>
                    </a:lnTo>
                    <a:lnTo>
                      <a:pt x="15786" y="1958"/>
                    </a:lnTo>
                    <a:lnTo>
                      <a:pt x="15005" y="1933"/>
                    </a:lnTo>
                    <a:lnTo>
                      <a:pt x="14224" y="1884"/>
                    </a:lnTo>
                    <a:lnTo>
                      <a:pt x="13444" y="1846"/>
                    </a:lnTo>
                    <a:lnTo>
                      <a:pt x="12663" y="1785"/>
                    </a:lnTo>
                    <a:lnTo>
                      <a:pt x="11883" y="1723"/>
                    </a:lnTo>
                    <a:lnTo>
                      <a:pt x="10321" y="1562"/>
                    </a:lnTo>
                    <a:lnTo>
                      <a:pt x="8760" y="1388"/>
                    </a:lnTo>
                    <a:lnTo>
                      <a:pt x="7199" y="1177"/>
                    </a:lnTo>
                    <a:lnTo>
                      <a:pt x="5650" y="954"/>
                    </a:lnTo>
                    <a:lnTo>
                      <a:pt x="4101" y="707"/>
                    </a:lnTo>
                    <a:lnTo>
                      <a:pt x="2553" y="434"/>
                    </a:lnTo>
                    <a:lnTo>
                      <a:pt x="1016" y="149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82"/>
              <p:cNvSpPr/>
              <p:nvPr/>
            </p:nvSpPr>
            <p:spPr>
              <a:xfrm>
                <a:off x="5479429" y="2605246"/>
                <a:ext cx="348287" cy="435588"/>
              </a:xfrm>
              <a:custGeom>
                <a:rect b="b" l="l" r="r" t="t"/>
                <a:pathLst>
                  <a:path extrusionOk="0" h="22378" w="17893">
                    <a:moveTo>
                      <a:pt x="695" y="0"/>
                    </a:moveTo>
                    <a:lnTo>
                      <a:pt x="558" y="880"/>
                    </a:lnTo>
                    <a:lnTo>
                      <a:pt x="422" y="1785"/>
                    </a:lnTo>
                    <a:lnTo>
                      <a:pt x="298" y="2702"/>
                    </a:lnTo>
                    <a:lnTo>
                      <a:pt x="199" y="3618"/>
                    </a:lnTo>
                    <a:lnTo>
                      <a:pt x="112" y="4560"/>
                    </a:lnTo>
                    <a:lnTo>
                      <a:pt x="38" y="5502"/>
                    </a:lnTo>
                    <a:lnTo>
                      <a:pt x="26" y="5985"/>
                    </a:lnTo>
                    <a:lnTo>
                      <a:pt x="1" y="6456"/>
                    </a:lnTo>
                    <a:lnTo>
                      <a:pt x="1" y="6939"/>
                    </a:lnTo>
                    <a:lnTo>
                      <a:pt x="1" y="7422"/>
                    </a:lnTo>
                    <a:lnTo>
                      <a:pt x="13" y="8054"/>
                    </a:lnTo>
                    <a:lnTo>
                      <a:pt x="38" y="8686"/>
                    </a:lnTo>
                    <a:lnTo>
                      <a:pt x="88" y="9281"/>
                    </a:lnTo>
                    <a:lnTo>
                      <a:pt x="150" y="9876"/>
                    </a:lnTo>
                    <a:lnTo>
                      <a:pt x="224" y="10446"/>
                    </a:lnTo>
                    <a:lnTo>
                      <a:pt x="323" y="11003"/>
                    </a:lnTo>
                    <a:lnTo>
                      <a:pt x="435" y="11548"/>
                    </a:lnTo>
                    <a:lnTo>
                      <a:pt x="558" y="12069"/>
                    </a:lnTo>
                    <a:lnTo>
                      <a:pt x="707" y="12577"/>
                    </a:lnTo>
                    <a:lnTo>
                      <a:pt x="868" y="13085"/>
                    </a:lnTo>
                    <a:lnTo>
                      <a:pt x="1042" y="13556"/>
                    </a:lnTo>
                    <a:lnTo>
                      <a:pt x="1228" y="14027"/>
                    </a:lnTo>
                    <a:lnTo>
                      <a:pt x="1438" y="14473"/>
                    </a:lnTo>
                    <a:lnTo>
                      <a:pt x="1661" y="14919"/>
                    </a:lnTo>
                    <a:lnTo>
                      <a:pt x="1909" y="15340"/>
                    </a:lnTo>
                    <a:lnTo>
                      <a:pt x="2157" y="15749"/>
                    </a:lnTo>
                    <a:lnTo>
                      <a:pt x="2454" y="16158"/>
                    </a:lnTo>
                    <a:lnTo>
                      <a:pt x="2764" y="16567"/>
                    </a:lnTo>
                    <a:lnTo>
                      <a:pt x="3099" y="16963"/>
                    </a:lnTo>
                    <a:lnTo>
                      <a:pt x="3445" y="17347"/>
                    </a:lnTo>
                    <a:lnTo>
                      <a:pt x="3830" y="17719"/>
                    </a:lnTo>
                    <a:lnTo>
                      <a:pt x="4226" y="18091"/>
                    </a:lnTo>
                    <a:lnTo>
                      <a:pt x="4647" y="18438"/>
                    </a:lnTo>
                    <a:lnTo>
                      <a:pt x="5093" y="18785"/>
                    </a:lnTo>
                    <a:lnTo>
                      <a:pt x="5552" y="19119"/>
                    </a:lnTo>
                    <a:lnTo>
                      <a:pt x="6035" y="19441"/>
                    </a:lnTo>
                    <a:lnTo>
                      <a:pt x="6531" y="19751"/>
                    </a:lnTo>
                    <a:lnTo>
                      <a:pt x="7051" y="20036"/>
                    </a:lnTo>
                    <a:lnTo>
                      <a:pt x="7584" y="20321"/>
                    </a:lnTo>
                    <a:lnTo>
                      <a:pt x="8141" y="20594"/>
                    </a:lnTo>
                    <a:lnTo>
                      <a:pt x="8699" y="20841"/>
                    </a:lnTo>
                    <a:lnTo>
                      <a:pt x="9281" y="21077"/>
                    </a:lnTo>
                    <a:lnTo>
                      <a:pt x="9690" y="21238"/>
                    </a:lnTo>
                    <a:lnTo>
                      <a:pt x="10112" y="21374"/>
                    </a:lnTo>
                    <a:lnTo>
                      <a:pt x="10520" y="21510"/>
                    </a:lnTo>
                    <a:lnTo>
                      <a:pt x="10929" y="21634"/>
                    </a:lnTo>
                    <a:lnTo>
                      <a:pt x="11351" y="21758"/>
                    </a:lnTo>
                    <a:lnTo>
                      <a:pt x="11772" y="21857"/>
                    </a:lnTo>
                    <a:lnTo>
                      <a:pt x="12181" y="21957"/>
                    </a:lnTo>
                    <a:lnTo>
                      <a:pt x="12602" y="22043"/>
                    </a:lnTo>
                    <a:lnTo>
                      <a:pt x="13011" y="22118"/>
                    </a:lnTo>
                    <a:lnTo>
                      <a:pt x="13432" y="22192"/>
                    </a:lnTo>
                    <a:lnTo>
                      <a:pt x="13841" y="22242"/>
                    </a:lnTo>
                    <a:lnTo>
                      <a:pt x="14250" y="22291"/>
                    </a:lnTo>
                    <a:lnTo>
                      <a:pt x="14647" y="22328"/>
                    </a:lnTo>
                    <a:lnTo>
                      <a:pt x="15055" y="22353"/>
                    </a:lnTo>
                    <a:lnTo>
                      <a:pt x="15452" y="22365"/>
                    </a:lnTo>
                    <a:lnTo>
                      <a:pt x="15836" y="22378"/>
                    </a:lnTo>
                    <a:lnTo>
                      <a:pt x="16369" y="22365"/>
                    </a:lnTo>
                    <a:lnTo>
                      <a:pt x="16889" y="22341"/>
                    </a:lnTo>
                    <a:lnTo>
                      <a:pt x="17397" y="22291"/>
                    </a:lnTo>
                    <a:lnTo>
                      <a:pt x="17893" y="22217"/>
                    </a:lnTo>
                    <a:lnTo>
                      <a:pt x="16815" y="15699"/>
                    </a:lnTo>
                    <a:lnTo>
                      <a:pt x="16555" y="15736"/>
                    </a:lnTo>
                    <a:lnTo>
                      <a:pt x="16270" y="15761"/>
                    </a:lnTo>
                    <a:lnTo>
                      <a:pt x="15985" y="15774"/>
                    </a:lnTo>
                    <a:lnTo>
                      <a:pt x="15687" y="15774"/>
                    </a:lnTo>
                    <a:lnTo>
                      <a:pt x="15378" y="15761"/>
                    </a:lnTo>
                    <a:lnTo>
                      <a:pt x="15068" y="15736"/>
                    </a:lnTo>
                    <a:lnTo>
                      <a:pt x="14746" y="15712"/>
                    </a:lnTo>
                    <a:lnTo>
                      <a:pt x="14411" y="15662"/>
                    </a:lnTo>
                    <a:lnTo>
                      <a:pt x="14077" y="15613"/>
                    </a:lnTo>
                    <a:lnTo>
                      <a:pt x="13742" y="15538"/>
                    </a:lnTo>
                    <a:lnTo>
                      <a:pt x="13395" y="15464"/>
                    </a:lnTo>
                    <a:lnTo>
                      <a:pt x="13048" y="15377"/>
                    </a:lnTo>
                    <a:lnTo>
                      <a:pt x="12714" y="15278"/>
                    </a:lnTo>
                    <a:lnTo>
                      <a:pt x="12367" y="15166"/>
                    </a:lnTo>
                    <a:lnTo>
                      <a:pt x="12020" y="15055"/>
                    </a:lnTo>
                    <a:lnTo>
                      <a:pt x="11685" y="14931"/>
                    </a:lnTo>
                    <a:lnTo>
                      <a:pt x="11351" y="14795"/>
                    </a:lnTo>
                    <a:lnTo>
                      <a:pt x="11016" y="14646"/>
                    </a:lnTo>
                    <a:lnTo>
                      <a:pt x="10694" y="14497"/>
                    </a:lnTo>
                    <a:lnTo>
                      <a:pt x="10384" y="14336"/>
                    </a:lnTo>
                    <a:lnTo>
                      <a:pt x="10087" y="14175"/>
                    </a:lnTo>
                    <a:lnTo>
                      <a:pt x="9802" y="14002"/>
                    </a:lnTo>
                    <a:lnTo>
                      <a:pt x="9517" y="13828"/>
                    </a:lnTo>
                    <a:lnTo>
                      <a:pt x="9257" y="13655"/>
                    </a:lnTo>
                    <a:lnTo>
                      <a:pt x="9009" y="13469"/>
                    </a:lnTo>
                    <a:lnTo>
                      <a:pt x="8761" y="13283"/>
                    </a:lnTo>
                    <a:lnTo>
                      <a:pt x="8538" y="13097"/>
                    </a:lnTo>
                    <a:lnTo>
                      <a:pt x="8340" y="12899"/>
                    </a:lnTo>
                    <a:lnTo>
                      <a:pt x="8141" y="12701"/>
                    </a:lnTo>
                    <a:lnTo>
                      <a:pt x="7968" y="12515"/>
                    </a:lnTo>
                    <a:lnTo>
                      <a:pt x="7807" y="12317"/>
                    </a:lnTo>
                    <a:lnTo>
                      <a:pt x="7671" y="12118"/>
                    </a:lnTo>
                    <a:lnTo>
                      <a:pt x="7547" y="11920"/>
                    </a:lnTo>
                    <a:lnTo>
                      <a:pt x="7435" y="11697"/>
                    </a:lnTo>
                    <a:lnTo>
                      <a:pt x="7324" y="11474"/>
                    </a:lnTo>
                    <a:lnTo>
                      <a:pt x="7212" y="11226"/>
                    </a:lnTo>
                    <a:lnTo>
                      <a:pt x="7125" y="10978"/>
                    </a:lnTo>
                    <a:lnTo>
                      <a:pt x="7039" y="10706"/>
                    </a:lnTo>
                    <a:lnTo>
                      <a:pt x="6952" y="10421"/>
                    </a:lnTo>
                    <a:lnTo>
                      <a:pt x="6890" y="10136"/>
                    </a:lnTo>
                    <a:lnTo>
                      <a:pt x="6828" y="9826"/>
                    </a:lnTo>
                    <a:lnTo>
                      <a:pt x="6766" y="9516"/>
                    </a:lnTo>
                    <a:lnTo>
                      <a:pt x="6717" y="9182"/>
                    </a:lnTo>
                    <a:lnTo>
                      <a:pt x="6679" y="8847"/>
                    </a:lnTo>
                    <a:lnTo>
                      <a:pt x="6642" y="8488"/>
                    </a:lnTo>
                    <a:lnTo>
                      <a:pt x="6617" y="8116"/>
                    </a:lnTo>
                    <a:lnTo>
                      <a:pt x="6605" y="7745"/>
                    </a:lnTo>
                    <a:lnTo>
                      <a:pt x="6605" y="7348"/>
                    </a:lnTo>
                    <a:lnTo>
                      <a:pt x="6605" y="6567"/>
                    </a:lnTo>
                    <a:lnTo>
                      <a:pt x="6642" y="5787"/>
                    </a:lnTo>
                    <a:lnTo>
                      <a:pt x="6692" y="4994"/>
                    </a:lnTo>
                    <a:lnTo>
                      <a:pt x="6779" y="4201"/>
                    </a:lnTo>
                    <a:lnTo>
                      <a:pt x="6865" y="3395"/>
                    </a:lnTo>
                    <a:lnTo>
                      <a:pt x="6977" y="2615"/>
                    </a:lnTo>
                    <a:lnTo>
                      <a:pt x="7088" y="1834"/>
                    </a:lnTo>
                    <a:lnTo>
                      <a:pt x="7212" y="1054"/>
                    </a:lnTo>
                    <a:lnTo>
                      <a:pt x="695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82"/>
              <p:cNvSpPr/>
              <p:nvPr/>
            </p:nvSpPr>
            <p:spPr>
              <a:xfrm>
                <a:off x="5765008" y="2959793"/>
                <a:ext cx="240724" cy="180421"/>
              </a:xfrm>
              <a:custGeom>
                <a:rect b="b" l="l" r="r" t="t"/>
                <a:pathLst>
                  <a:path extrusionOk="0" h="9269" w="12367">
                    <a:moveTo>
                      <a:pt x="8240" y="1"/>
                    </a:moveTo>
                    <a:lnTo>
                      <a:pt x="7906" y="25"/>
                    </a:lnTo>
                    <a:lnTo>
                      <a:pt x="7571" y="63"/>
                    </a:lnTo>
                    <a:lnTo>
                      <a:pt x="7249" y="100"/>
                    </a:lnTo>
                    <a:lnTo>
                      <a:pt x="6914" y="137"/>
                    </a:lnTo>
                    <a:lnTo>
                      <a:pt x="6543" y="174"/>
                    </a:lnTo>
                    <a:lnTo>
                      <a:pt x="6158" y="199"/>
                    </a:lnTo>
                    <a:lnTo>
                      <a:pt x="5527" y="248"/>
                    </a:lnTo>
                    <a:lnTo>
                      <a:pt x="5204" y="286"/>
                    </a:lnTo>
                    <a:lnTo>
                      <a:pt x="4895" y="323"/>
                    </a:lnTo>
                    <a:lnTo>
                      <a:pt x="4572" y="385"/>
                    </a:lnTo>
                    <a:lnTo>
                      <a:pt x="4250" y="447"/>
                    </a:lnTo>
                    <a:lnTo>
                      <a:pt x="3928" y="546"/>
                    </a:lnTo>
                    <a:lnTo>
                      <a:pt x="3606" y="657"/>
                    </a:lnTo>
                    <a:lnTo>
                      <a:pt x="3321" y="781"/>
                    </a:lnTo>
                    <a:lnTo>
                      <a:pt x="3048" y="917"/>
                    </a:lnTo>
                    <a:lnTo>
                      <a:pt x="2776" y="1079"/>
                    </a:lnTo>
                    <a:lnTo>
                      <a:pt x="2516" y="1264"/>
                    </a:lnTo>
                    <a:lnTo>
                      <a:pt x="2268" y="1463"/>
                    </a:lnTo>
                    <a:lnTo>
                      <a:pt x="2032" y="1673"/>
                    </a:lnTo>
                    <a:lnTo>
                      <a:pt x="1797" y="1896"/>
                    </a:lnTo>
                    <a:lnTo>
                      <a:pt x="1586" y="2132"/>
                    </a:lnTo>
                    <a:lnTo>
                      <a:pt x="1376" y="2392"/>
                    </a:lnTo>
                    <a:lnTo>
                      <a:pt x="1177" y="2665"/>
                    </a:lnTo>
                    <a:lnTo>
                      <a:pt x="1004" y="2950"/>
                    </a:lnTo>
                    <a:lnTo>
                      <a:pt x="830" y="3235"/>
                    </a:lnTo>
                    <a:lnTo>
                      <a:pt x="682" y="3544"/>
                    </a:lnTo>
                    <a:lnTo>
                      <a:pt x="546" y="3854"/>
                    </a:lnTo>
                    <a:lnTo>
                      <a:pt x="422" y="4189"/>
                    </a:lnTo>
                    <a:lnTo>
                      <a:pt x="322" y="4523"/>
                    </a:lnTo>
                    <a:lnTo>
                      <a:pt x="248" y="4771"/>
                    </a:lnTo>
                    <a:lnTo>
                      <a:pt x="186" y="5031"/>
                    </a:lnTo>
                    <a:lnTo>
                      <a:pt x="137" y="5291"/>
                    </a:lnTo>
                    <a:lnTo>
                      <a:pt x="99" y="5564"/>
                    </a:lnTo>
                    <a:lnTo>
                      <a:pt x="62" y="5837"/>
                    </a:lnTo>
                    <a:lnTo>
                      <a:pt x="37" y="6109"/>
                    </a:lnTo>
                    <a:lnTo>
                      <a:pt x="13" y="6394"/>
                    </a:lnTo>
                    <a:lnTo>
                      <a:pt x="0" y="6692"/>
                    </a:lnTo>
                    <a:lnTo>
                      <a:pt x="0" y="6989"/>
                    </a:lnTo>
                    <a:lnTo>
                      <a:pt x="13" y="7286"/>
                    </a:lnTo>
                    <a:lnTo>
                      <a:pt x="25" y="7596"/>
                    </a:lnTo>
                    <a:lnTo>
                      <a:pt x="50" y="7918"/>
                    </a:lnTo>
                    <a:lnTo>
                      <a:pt x="112" y="8575"/>
                    </a:lnTo>
                    <a:lnTo>
                      <a:pt x="211" y="9269"/>
                    </a:lnTo>
                    <a:lnTo>
                      <a:pt x="2169" y="8947"/>
                    </a:lnTo>
                    <a:lnTo>
                      <a:pt x="2082" y="8364"/>
                    </a:lnTo>
                    <a:lnTo>
                      <a:pt x="2020" y="7819"/>
                    </a:lnTo>
                    <a:lnTo>
                      <a:pt x="1995" y="7299"/>
                    </a:lnTo>
                    <a:lnTo>
                      <a:pt x="1983" y="6803"/>
                    </a:lnTo>
                    <a:lnTo>
                      <a:pt x="2008" y="6332"/>
                    </a:lnTo>
                    <a:lnTo>
                      <a:pt x="2045" y="5899"/>
                    </a:lnTo>
                    <a:lnTo>
                      <a:pt x="2082" y="5675"/>
                    </a:lnTo>
                    <a:lnTo>
                      <a:pt x="2119" y="5477"/>
                    </a:lnTo>
                    <a:lnTo>
                      <a:pt x="2169" y="5267"/>
                    </a:lnTo>
                    <a:lnTo>
                      <a:pt x="2218" y="5068"/>
                    </a:lnTo>
                    <a:lnTo>
                      <a:pt x="2293" y="4845"/>
                    </a:lnTo>
                    <a:lnTo>
                      <a:pt x="2379" y="4622"/>
                    </a:lnTo>
                    <a:lnTo>
                      <a:pt x="2466" y="4412"/>
                    </a:lnTo>
                    <a:lnTo>
                      <a:pt x="2565" y="4201"/>
                    </a:lnTo>
                    <a:lnTo>
                      <a:pt x="2677" y="4003"/>
                    </a:lnTo>
                    <a:lnTo>
                      <a:pt x="2788" y="3817"/>
                    </a:lnTo>
                    <a:lnTo>
                      <a:pt x="2912" y="3643"/>
                    </a:lnTo>
                    <a:lnTo>
                      <a:pt x="3048" y="3470"/>
                    </a:lnTo>
                    <a:lnTo>
                      <a:pt x="3185" y="3309"/>
                    </a:lnTo>
                    <a:lnTo>
                      <a:pt x="3333" y="3160"/>
                    </a:lnTo>
                    <a:lnTo>
                      <a:pt x="3482" y="3024"/>
                    </a:lnTo>
                    <a:lnTo>
                      <a:pt x="3643" y="2888"/>
                    </a:lnTo>
                    <a:lnTo>
                      <a:pt x="3804" y="2776"/>
                    </a:lnTo>
                    <a:lnTo>
                      <a:pt x="3978" y="2665"/>
                    </a:lnTo>
                    <a:lnTo>
                      <a:pt x="4151" y="2578"/>
                    </a:lnTo>
                    <a:lnTo>
                      <a:pt x="4337" y="2503"/>
                    </a:lnTo>
                    <a:lnTo>
                      <a:pt x="4548" y="2429"/>
                    </a:lnTo>
                    <a:lnTo>
                      <a:pt x="4783" y="2355"/>
                    </a:lnTo>
                    <a:lnTo>
                      <a:pt x="5019" y="2305"/>
                    </a:lnTo>
                    <a:lnTo>
                      <a:pt x="5266" y="2268"/>
                    </a:lnTo>
                    <a:lnTo>
                      <a:pt x="5774" y="2219"/>
                    </a:lnTo>
                    <a:lnTo>
                      <a:pt x="6295" y="2169"/>
                    </a:lnTo>
                    <a:lnTo>
                      <a:pt x="6704" y="2144"/>
                    </a:lnTo>
                    <a:lnTo>
                      <a:pt x="7125" y="2107"/>
                    </a:lnTo>
                    <a:lnTo>
                      <a:pt x="7484" y="2057"/>
                    </a:lnTo>
                    <a:lnTo>
                      <a:pt x="7955" y="2008"/>
                    </a:lnTo>
                    <a:lnTo>
                      <a:pt x="8178" y="1995"/>
                    </a:lnTo>
                    <a:lnTo>
                      <a:pt x="8389" y="1983"/>
                    </a:lnTo>
                    <a:lnTo>
                      <a:pt x="8599" y="1983"/>
                    </a:lnTo>
                    <a:lnTo>
                      <a:pt x="8785" y="2008"/>
                    </a:lnTo>
                    <a:lnTo>
                      <a:pt x="8971" y="2045"/>
                    </a:lnTo>
                    <a:lnTo>
                      <a:pt x="9132" y="2107"/>
                    </a:lnTo>
                    <a:lnTo>
                      <a:pt x="9219" y="2157"/>
                    </a:lnTo>
                    <a:lnTo>
                      <a:pt x="9306" y="2219"/>
                    </a:lnTo>
                    <a:lnTo>
                      <a:pt x="9392" y="2293"/>
                    </a:lnTo>
                    <a:lnTo>
                      <a:pt x="9479" y="2367"/>
                    </a:lnTo>
                    <a:lnTo>
                      <a:pt x="9553" y="2454"/>
                    </a:lnTo>
                    <a:lnTo>
                      <a:pt x="9628" y="2565"/>
                    </a:lnTo>
                    <a:lnTo>
                      <a:pt x="9702" y="2677"/>
                    </a:lnTo>
                    <a:lnTo>
                      <a:pt x="9764" y="2801"/>
                    </a:lnTo>
                    <a:lnTo>
                      <a:pt x="9826" y="2925"/>
                    </a:lnTo>
                    <a:lnTo>
                      <a:pt x="9888" y="3073"/>
                    </a:lnTo>
                    <a:lnTo>
                      <a:pt x="10000" y="3383"/>
                    </a:lnTo>
                    <a:lnTo>
                      <a:pt x="10086" y="3743"/>
                    </a:lnTo>
                    <a:lnTo>
                      <a:pt x="10173" y="4139"/>
                    </a:lnTo>
                    <a:lnTo>
                      <a:pt x="10260" y="4734"/>
                    </a:lnTo>
                    <a:lnTo>
                      <a:pt x="10322" y="5316"/>
                    </a:lnTo>
                    <a:lnTo>
                      <a:pt x="10359" y="5911"/>
                    </a:lnTo>
                    <a:lnTo>
                      <a:pt x="10384" y="6506"/>
                    </a:lnTo>
                    <a:lnTo>
                      <a:pt x="10371" y="7088"/>
                    </a:lnTo>
                    <a:lnTo>
                      <a:pt x="10346" y="7683"/>
                    </a:lnTo>
                    <a:lnTo>
                      <a:pt x="10297" y="8278"/>
                    </a:lnTo>
                    <a:lnTo>
                      <a:pt x="10210" y="8860"/>
                    </a:lnTo>
                    <a:lnTo>
                      <a:pt x="12168" y="9157"/>
                    </a:lnTo>
                    <a:lnTo>
                      <a:pt x="12255" y="8488"/>
                    </a:lnTo>
                    <a:lnTo>
                      <a:pt x="12317" y="7819"/>
                    </a:lnTo>
                    <a:lnTo>
                      <a:pt x="12354" y="7150"/>
                    </a:lnTo>
                    <a:lnTo>
                      <a:pt x="12366" y="6481"/>
                    </a:lnTo>
                    <a:lnTo>
                      <a:pt x="12341" y="5812"/>
                    </a:lnTo>
                    <a:lnTo>
                      <a:pt x="12292" y="5143"/>
                    </a:lnTo>
                    <a:lnTo>
                      <a:pt x="12217" y="4474"/>
                    </a:lnTo>
                    <a:lnTo>
                      <a:pt x="12118" y="3805"/>
                    </a:lnTo>
                    <a:lnTo>
                      <a:pt x="12056" y="3482"/>
                    </a:lnTo>
                    <a:lnTo>
                      <a:pt x="11982" y="3173"/>
                    </a:lnTo>
                    <a:lnTo>
                      <a:pt x="11908" y="2863"/>
                    </a:lnTo>
                    <a:lnTo>
                      <a:pt x="11809" y="2578"/>
                    </a:lnTo>
                    <a:lnTo>
                      <a:pt x="11709" y="2318"/>
                    </a:lnTo>
                    <a:lnTo>
                      <a:pt x="11598" y="2057"/>
                    </a:lnTo>
                    <a:lnTo>
                      <a:pt x="11486" y="1822"/>
                    </a:lnTo>
                    <a:lnTo>
                      <a:pt x="11350" y="1587"/>
                    </a:lnTo>
                    <a:lnTo>
                      <a:pt x="11214" y="1376"/>
                    </a:lnTo>
                    <a:lnTo>
                      <a:pt x="11065" y="1178"/>
                    </a:lnTo>
                    <a:lnTo>
                      <a:pt x="10904" y="1004"/>
                    </a:lnTo>
                    <a:lnTo>
                      <a:pt x="10743" y="831"/>
                    </a:lnTo>
                    <a:lnTo>
                      <a:pt x="10569" y="682"/>
                    </a:lnTo>
                    <a:lnTo>
                      <a:pt x="10384" y="546"/>
                    </a:lnTo>
                    <a:lnTo>
                      <a:pt x="10185" y="422"/>
                    </a:lnTo>
                    <a:lnTo>
                      <a:pt x="9975" y="323"/>
                    </a:lnTo>
                    <a:lnTo>
                      <a:pt x="9801" y="236"/>
                    </a:lnTo>
                    <a:lnTo>
                      <a:pt x="9628" y="174"/>
                    </a:lnTo>
                    <a:lnTo>
                      <a:pt x="9454" y="124"/>
                    </a:lnTo>
                    <a:lnTo>
                      <a:pt x="9281" y="87"/>
                    </a:lnTo>
                    <a:lnTo>
                      <a:pt x="9107" y="50"/>
                    </a:lnTo>
                    <a:lnTo>
                      <a:pt x="8934" y="25"/>
                    </a:lnTo>
                    <a:lnTo>
                      <a:pt x="85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82"/>
              <p:cNvSpPr/>
              <p:nvPr/>
            </p:nvSpPr>
            <p:spPr>
              <a:xfrm>
                <a:off x="5969766" y="2605246"/>
                <a:ext cx="348287" cy="435588"/>
              </a:xfrm>
              <a:custGeom>
                <a:rect b="b" l="l" r="r" t="t"/>
                <a:pathLst>
                  <a:path extrusionOk="0" h="22378" w="17893">
                    <a:moveTo>
                      <a:pt x="17199" y="0"/>
                    </a:moveTo>
                    <a:lnTo>
                      <a:pt x="10682" y="1054"/>
                    </a:lnTo>
                    <a:lnTo>
                      <a:pt x="10805" y="1834"/>
                    </a:lnTo>
                    <a:lnTo>
                      <a:pt x="10917" y="2615"/>
                    </a:lnTo>
                    <a:lnTo>
                      <a:pt x="11029" y="3395"/>
                    </a:lnTo>
                    <a:lnTo>
                      <a:pt x="11128" y="4201"/>
                    </a:lnTo>
                    <a:lnTo>
                      <a:pt x="11202" y="4994"/>
                    </a:lnTo>
                    <a:lnTo>
                      <a:pt x="11252" y="5787"/>
                    </a:lnTo>
                    <a:lnTo>
                      <a:pt x="11289" y="6567"/>
                    </a:lnTo>
                    <a:lnTo>
                      <a:pt x="11301" y="7348"/>
                    </a:lnTo>
                    <a:lnTo>
                      <a:pt x="11289" y="7745"/>
                    </a:lnTo>
                    <a:lnTo>
                      <a:pt x="11276" y="8116"/>
                    </a:lnTo>
                    <a:lnTo>
                      <a:pt x="11252" y="8488"/>
                    </a:lnTo>
                    <a:lnTo>
                      <a:pt x="11214" y="8847"/>
                    </a:lnTo>
                    <a:lnTo>
                      <a:pt x="11177" y="9182"/>
                    </a:lnTo>
                    <a:lnTo>
                      <a:pt x="11128" y="9516"/>
                    </a:lnTo>
                    <a:lnTo>
                      <a:pt x="11078" y="9826"/>
                    </a:lnTo>
                    <a:lnTo>
                      <a:pt x="11016" y="10136"/>
                    </a:lnTo>
                    <a:lnTo>
                      <a:pt x="10942" y="10421"/>
                    </a:lnTo>
                    <a:lnTo>
                      <a:pt x="10855" y="10706"/>
                    </a:lnTo>
                    <a:lnTo>
                      <a:pt x="10768" y="10978"/>
                    </a:lnTo>
                    <a:lnTo>
                      <a:pt x="10682" y="11226"/>
                    </a:lnTo>
                    <a:lnTo>
                      <a:pt x="10582" y="11474"/>
                    </a:lnTo>
                    <a:lnTo>
                      <a:pt x="10471" y="11697"/>
                    </a:lnTo>
                    <a:lnTo>
                      <a:pt x="10347" y="11920"/>
                    </a:lnTo>
                    <a:lnTo>
                      <a:pt x="10223" y="12118"/>
                    </a:lnTo>
                    <a:lnTo>
                      <a:pt x="10087" y="12317"/>
                    </a:lnTo>
                    <a:lnTo>
                      <a:pt x="9926" y="12515"/>
                    </a:lnTo>
                    <a:lnTo>
                      <a:pt x="9752" y="12701"/>
                    </a:lnTo>
                    <a:lnTo>
                      <a:pt x="9554" y="12899"/>
                    </a:lnTo>
                    <a:lnTo>
                      <a:pt x="9356" y="13097"/>
                    </a:lnTo>
                    <a:lnTo>
                      <a:pt x="9133" y="13283"/>
                    </a:lnTo>
                    <a:lnTo>
                      <a:pt x="8897" y="13469"/>
                    </a:lnTo>
                    <a:lnTo>
                      <a:pt x="8637" y="13655"/>
                    </a:lnTo>
                    <a:lnTo>
                      <a:pt x="8377" y="13828"/>
                    </a:lnTo>
                    <a:lnTo>
                      <a:pt x="8104" y="14002"/>
                    </a:lnTo>
                    <a:lnTo>
                      <a:pt x="7807" y="14175"/>
                    </a:lnTo>
                    <a:lnTo>
                      <a:pt x="7510" y="14336"/>
                    </a:lnTo>
                    <a:lnTo>
                      <a:pt x="7200" y="14497"/>
                    </a:lnTo>
                    <a:lnTo>
                      <a:pt x="6878" y="14646"/>
                    </a:lnTo>
                    <a:lnTo>
                      <a:pt x="6556" y="14795"/>
                    </a:lnTo>
                    <a:lnTo>
                      <a:pt x="6209" y="14931"/>
                    </a:lnTo>
                    <a:lnTo>
                      <a:pt x="5874" y="15055"/>
                    </a:lnTo>
                    <a:lnTo>
                      <a:pt x="5527" y="15166"/>
                    </a:lnTo>
                    <a:lnTo>
                      <a:pt x="5193" y="15278"/>
                    </a:lnTo>
                    <a:lnTo>
                      <a:pt x="4846" y="15377"/>
                    </a:lnTo>
                    <a:lnTo>
                      <a:pt x="4499" y="15464"/>
                    </a:lnTo>
                    <a:lnTo>
                      <a:pt x="4152" y="15538"/>
                    </a:lnTo>
                    <a:lnTo>
                      <a:pt x="3817" y="15613"/>
                    </a:lnTo>
                    <a:lnTo>
                      <a:pt x="3483" y="15662"/>
                    </a:lnTo>
                    <a:lnTo>
                      <a:pt x="3148" y="15712"/>
                    </a:lnTo>
                    <a:lnTo>
                      <a:pt x="2826" y="15736"/>
                    </a:lnTo>
                    <a:lnTo>
                      <a:pt x="2516" y="15761"/>
                    </a:lnTo>
                    <a:lnTo>
                      <a:pt x="2206" y="15774"/>
                    </a:lnTo>
                    <a:lnTo>
                      <a:pt x="1909" y="15774"/>
                    </a:lnTo>
                    <a:lnTo>
                      <a:pt x="1624" y="15761"/>
                    </a:lnTo>
                    <a:lnTo>
                      <a:pt x="1351" y="15736"/>
                    </a:lnTo>
                    <a:lnTo>
                      <a:pt x="1079" y="15699"/>
                    </a:lnTo>
                    <a:lnTo>
                      <a:pt x="1" y="22217"/>
                    </a:lnTo>
                    <a:lnTo>
                      <a:pt x="497" y="22291"/>
                    </a:lnTo>
                    <a:lnTo>
                      <a:pt x="1005" y="22341"/>
                    </a:lnTo>
                    <a:lnTo>
                      <a:pt x="1525" y="22365"/>
                    </a:lnTo>
                    <a:lnTo>
                      <a:pt x="2058" y="22378"/>
                    </a:lnTo>
                    <a:lnTo>
                      <a:pt x="2454" y="22365"/>
                    </a:lnTo>
                    <a:lnTo>
                      <a:pt x="2851" y="22353"/>
                    </a:lnTo>
                    <a:lnTo>
                      <a:pt x="3247" y="22328"/>
                    </a:lnTo>
                    <a:lnTo>
                      <a:pt x="3656" y="22291"/>
                    </a:lnTo>
                    <a:lnTo>
                      <a:pt x="4065" y="22242"/>
                    </a:lnTo>
                    <a:lnTo>
                      <a:pt x="4474" y="22192"/>
                    </a:lnTo>
                    <a:lnTo>
                      <a:pt x="4883" y="22118"/>
                    </a:lnTo>
                    <a:lnTo>
                      <a:pt x="5292" y="22043"/>
                    </a:lnTo>
                    <a:lnTo>
                      <a:pt x="5713" y="21957"/>
                    </a:lnTo>
                    <a:lnTo>
                      <a:pt x="6134" y="21857"/>
                    </a:lnTo>
                    <a:lnTo>
                      <a:pt x="6543" y="21758"/>
                    </a:lnTo>
                    <a:lnTo>
                      <a:pt x="6964" y="21634"/>
                    </a:lnTo>
                    <a:lnTo>
                      <a:pt x="7373" y="21510"/>
                    </a:lnTo>
                    <a:lnTo>
                      <a:pt x="7795" y="21374"/>
                    </a:lnTo>
                    <a:lnTo>
                      <a:pt x="8203" y="21238"/>
                    </a:lnTo>
                    <a:lnTo>
                      <a:pt x="8612" y="21077"/>
                    </a:lnTo>
                    <a:lnTo>
                      <a:pt x="9195" y="20841"/>
                    </a:lnTo>
                    <a:lnTo>
                      <a:pt x="9765" y="20594"/>
                    </a:lnTo>
                    <a:lnTo>
                      <a:pt x="10310" y="20321"/>
                    </a:lnTo>
                    <a:lnTo>
                      <a:pt x="10843" y="20036"/>
                    </a:lnTo>
                    <a:lnTo>
                      <a:pt x="11363" y="19751"/>
                    </a:lnTo>
                    <a:lnTo>
                      <a:pt x="11859" y="19441"/>
                    </a:lnTo>
                    <a:lnTo>
                      <a:pt x="12342" y="19119"/>
                    </a:lnTo>
                    <a:lnTo>
                      <a:pt x="12800" y="18785"/>
                    </a:lnTo>
                    <a:lnTo>
                      <a:pt x="13246" y="18438"/>
                    </a:lnTo>
                    <a:lnTo>
                      <a:pt x="13668" y="18091"/>
                    </a:lnTo>
                    <a:lnTo>
                      <a:pt x="14064" y="17719"/>
                    </a:lnTo>
                    <a:lnTo>
                      <a:pt x="14448" y="17347"/>
                    </a:lnTo>
                    <a:lnTo>
                      <a:pt x="14808" y="16963"/>
                    </a:lnTo>
                    <a:lnTo>
                      <a:pt x="15142" y="16567"/>
                    </a:lnTo>
                    <a:lnTo>
                      <a:pt x="15452" y="16158"/>
                    </a:lnTo>
                    <a:lnTo>
                      <a:pt x="15737" y="15749"/>
                    </a:lnTo>
                    <a:lnTo>
                      <a:pt x="15997" y="15340"/>
                    </a:lnTo>
                    <a:lnTo>
                      <a:pt x="16233" y="14919"/>
                    </a:lnTo>
                    <a:lnTo>
                      <a:pt x="16456" y="14473"/>
                    </a:lnTo>
                    <a:lnTo>
                      <a:pt x="16666" y="14027"/>
                    </a:lnTo>
                    <a:lnTo>
                      <a:pt x="16864" y="13556"/>
                    </a:lnTo>
                    <a:lnTo>
                      <a:pt x="17038" y="13085"/>
                    </a:lnTo>
                    <a:lnTo>
                      <a:pt x="17199" y="12577"/>
                    </a:lnTo>
                    <a:lnTo>
                      <a:pt x="17335" y="12069"/>
                    </a:lnTo>
                    <a:lnTo>
                      <a:pt x="17459" y="11548"/>
                    </a:lnTo>
                    <a:lnTo>
                      <a:pt x="17571" y="11003"/>
                    </a:lnTo>
                    <a:lnTo>
                      <a:pt x="17670" y="10446"/>
                    </a:lnTo>
                    <a:lnTo>
                      <a:pt x="17744" y="9876"/>
                    </a:lnTo>
                    <a:lnTo>
                      <a:pt x="17806" y="9281"/>
                    </a:lnTo>
                    <a:lnTo>
                      <a:pt x="17856" y="8686"/>
                    </a:lnTo>
                    <a:lnTo>
                      <a:pt x="17881" y="8054"/>
                    </a:lnTo>
                    <a:lnTo>
                      <a:pt x="17893" y="7422"/>
                    </a:lnTo>
                    <a:lnTo>
                      <a:pt x="17893" y="6939"/>
                    </a:lnTo>
                    <a:lnTo>
                      <a:pt x="17893" y="6456"/>
                    </a:lnTo>
                    <a:lnTo>
                      <a:pt x="17881" y="5985"/>
                    </a:lnTo>
                    <a:lnTo>
                      <a:pt x="17856" y="5502"/>
                    </a:lnTo>
                    <a:lnTo>
                      <a:pt x="17794" y="4560"/>
                    </a:lnTo>
                    <a:lnTo>
                      <a:pt x="17707" y="3618"/>
                    </a:lnTo>
                    <a:lnTo>
                      <a:pt x="17596" y="2702"/>
                    </a:lnTo>
                    <a:lnTo>
                      <a:pt x="17472" y="1785"/>
                    </a:lnTo>
                    <a:lnTo>
                      <a:pt x="17335" y="880"/>
                    </a:lnTo>
                    <a:lnTo>
                      <a:pt x="17199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82"/>
              <p:cNvSpPr/>
              <p:nvPr/>
            </p:nvSpPr>
            <p:spPr>
              <a:xfrm>
                <a:off x="5716286" y="2886233"/>
                <a:ext cx="137968" cy="184275"/>
              </a:xfrm>
              <a:custGeom>
                <a:rect b="b" l="l" r="r" t="t"/>
                <a:pathLst>
                  <a:path extrusionOk="0" h="9467" w="7088">
                    <a:moveTo>
                      <a:pt x="2726" y="0"/>
                    </a:moveTo>
                    <a:lnTo>
                      <a:pt x="2540" y="13"/>
                    </a:lnTo>
                    <a:lnTo>
                      <a:pt x="2367" y="38"/>
                    </a:lnTo>
                    <a:lnTo>
                      <a:pt x="2194" y="62"/>
                    </a:lnTo>
                    <a:lnTo>
                      <a:pt x="2032" y="112"/>
                    </a:lnTo>
                    <a:lnTo>
                      <a:pt x="1871" y="174"/>
                    </a:lnTo>
                    <a:lnTo>
                      <a:pt x="1723" y="236"/>
                    </a:lnTo>
                    <a:lnTo>
                      <a:pt x="1586" y="310"/>
                    </a:lnTo>
                    <a:lnTo>
                      <a:pt x="1463" y="409"/>
                    </a:lnTo>
                    <a:lnTo>
                      <a:pt x="1339" y="496"/>
                    </a:lnTo>
                    <a:lnTo>
                      <a:pt x="1215" y="608"/>
                    </a:lnTo>
                    <a:lnTo>
                      <a:pt x="1103" y="719"/>
                    </a:lnTo>
                    <a:lnTo>
                      <a:pt x="1004" y="843"/>
                    </a:lnTo>
                    <a:lnTo>
                      <a:pt x="905" y="979"/>
                    </a:lnTo>
                    <a:lnTo>
                      <a:pt x="818" y="1103"/>
                    </a:lnTo>
                    <a:lnTo>
                      <a:pt x="744" y="1252"/>
                    </a:lnTo>
                    <a:lnTo>
                      <a:pt x="657" y="1401"/>
                    </a:lnTo>
                    <a:lnTo>
                      <a:pt x="521" y="1710"/>
                    </a:lnTo>
                    <a:lnTo>
                      <a:pt x="409" y="2033"/>
                    </a:lnTo>
                    <a:lnTo>
                      <a:pt x="310" y="2379"/>
                    </a:lnTo>
                    <a:lnTo>
                      <a:pt x="223" y="2726"/>
                    </a:lnTo>
                    <a:lnTo>
                      <a:pt x="162" y="3073"/>
                    </a:lnTo>
                    <a:lnTo>
                      <a:pt x="100" y="3420"/>
                    </a:lnTo>
                    <a:lnTo>
                      <a:pt x="62" y="3767"/>
                    </a:lnTo>
                    <a:lnTo>
                      <a:pt x="25" y="4102"/>
                    </a:lnTo>
                    <a:lnTo>
                      <a:pt x="13" y="4399"/>
                    </a:lnTo>
                    <a:lnTo>
                      <a:pt x="0" y="4696"/>
                    </a:lnTo>
                    <a:lnTo>
                      <a:pt x="13" y="4994"/>
                    </a:lnTo>
                    <a:lnTo>
                      <a:pt x="38" y="5304"/>
                    </a:lnTo>
                    <a:lnTo>
                      <a:pt x="62" y="5601"/>
                    </a:lnTo>
                    <a:lnTo>
                      <a:pt x="112" y="5886"/>
                    </a:lnTo>
                    <a:lnTo>
                      <a:pt x="186" y="6183"/>
                    </a:lnTo>
                    <a:lnTo>
                      <a:pt x="261" y="6468"/>
                    </a:lnTo>
                    <a:lnTo>
                      <a:pt x="360" y="6741"/>
                    </a:lnTo>
                    <a:lnTo>
                      <a:pt x="471" y="7026"/>
                    </a:lnTo>
                    <a:lnTo>
                      <a:pt x="595" y="7286"/>
                    </a:lnTo>
                    <a:lnTo>
                      <a:pt x="731" y="7546"/>
                    </a:lnTo>
                    <a:lnTo>
                      <a:pt x="893" y="7794"/>
                    </a:lnTo>
                    <a:lnTo>
                      <a:pt x="1066" y="8030"/>
                    </a:lnTo>
                    <a:lnTo>
                      <a:pt x="1252" y="8253"/>
                    </a:lnTo>
                    <a:lnTo>
                      <a:pt x="1463" y="8463"/>
                    </a:lnTo>
                    <a:lnTo>
                      <a:pt x="1686" y="8661"/>
                    </a:lnTo>
                    <a:lnTo>
                      <a:pt x="1921" y="8835"/>
                    </a:lnTo>
                    <a:lnTo>
                      <a:pt x="2181" y="8984"/>
                    </a:lnTo>
                    <a:lnTo>
                      <a:pt x="2441" y="9120"/>
                    </a:lnTo>
                    <a:lnTo>
                      <a:pt x="2726" y="9231"/>
                    </a:lnTo>
                    <a:lnTo>
                      <a:pt x="3011" y="9331"/>
                    </a:lnTo>
                    <a:lnTo>
                      <a:pt x="3296" y="9393"/>
                    </a:lnTo>
                    <a:lnTo>
                      <a:pt x="3594" y="9442"/>
                    </a:lnTo>
                    <a:lnTo>
                      <a:pt x="3879" y="9467"/>
                    </a:lnTo>
                    <a:lnTo>
                      <a:pt x="4176" y="9454"/>
                    </a:lnTo>
                    <a:lnTo>
                      <a:pt x="4461" y="9430"/>
                    </a:lnTo>
                    <a:lnTo>
                      <a:pt x="4746" y="9380"/>
                    </a:lnTo>
                    <a:lnTo>
                      <a:pt x="5031" y="9293"/>
                    </a:lnTo>
                    <a:lnTo>
                      <a:pt x="5167" y="9244"/>
                    </a:lnTo>
                    <a:lnTo>
                      <a:pt x="5304" y="9182"/>
                    </a:lnTo>
                    <a:lnTo>
                      <a:pt x="5427" y="9120"/>
                    </a:lnTo>
                    <a:lnTo>
                      <a:pt x="5551" y="9046"/>
                    </a:lnTo>
                    <a:lnTo>
                      <a:pt x="5675" y="8971"/>
                    </a:lnTo>
                    <a:lnTo>
                      <a:pt x="5799" y="8885"/>
                    </a:lnTo>
                    <a:lnTo>
                      <a:pt x="5911" y="8785"/>
                    </a:lnTo>
                    <a:lnTo>
                      <a:pt x="6022" y="8686"/>
                    </a:lnTo>
                    <a:lnTo>
                      <a:pt x="6134" y="8575"/>
                    </a:lnTo>
                    <a:lnTo>
                      <a:pt x="6233" y="8463"/>
                    </a:lnTo>
                    <a:lnTo>
                      <a:pt x="6406" y="8240"/>
                    </a:lnTo>
                    <a:lnTo>
                      <a:pt x="6567" y="7992"/>
                    </a:lnTo>
                    <a:lnTo>
                      <a:pt x="6691" y="7720"/>
                    </a:lnTo>
                    <a:lnTo>
                      <a:pt x="6815" y="7447"/>
                    </a:lnTo>
                    <a:lnTo>
                      <a:pt x="6902" y="7162"/>
                    </a:lnTo>
                    <a:lnTo>
                      <a:pt x="6976" y="6877"/>
                    </a:lnTo>
                    <a:lnTo>
                      <a:pt x="7026" y="6567"/>
                    </a:lnTo>
                    <a:lnTo>
                      <a:pt x="7063" y="6270"/>
                    </a:lnTo>
                    <a:lnTo>
                      <a:pt x="7088" y="5960"/>
                    </a:lnTo>
                    <a:lnTo>
                      <a:pt x="7088" y="5651"/>
                    </a:lnTo>
                    <a:lnTo>
                      <a:pt x="7075" y="5341"/>
                    </a:lnTo>
                    <a:lnTo>
                      <a:pt x="7051" y="5031"/>
                    </a:lnTo>
                    <a:lnTo>
                      <a:pt x="7001" y="4721"/>
                    </a:lnTo>
                    <a:lnTo>
                      <a:pt x="6952" y="4424"/>
                    </a:lnTo>
                    <a:lnTo>
                      <a:pt x="6865" y="4040"/>
                    </a:lnTo>
                    <a:lnTo>
                      <a:pt x="6753" y="3656"/>
                    </a:lnTo>
                    <a:lnTo>
                      <a:pt x="6617" y="3259"/>
                    </a:lnTo>
                    <a:lnTo>
                      <a:pt x="6456" y="2875"/>
                    </a:lnTo>
                    <a:lnTo>
                      <a:pt x="6270" y="2503"/>
                    </a:lnTo>
                    <a:lnTo>
                      <a:pt x="6059" y="2132"/>
                    </a:lnTo>
                    <a:lnTo>
                      <a:pt x="5824" y="1785"/>
                    </a:lnTo>
                    <a:lnTo>
                      <a:pt x="5700" y="1611"/>
                    </a:lnTo>
                    <a:lnTo>
                      <a:pt x="5576" y="1450"/>
                    </a:lnTo>
                    <a:lnTo>
                      <a:pt x="5440" y="1289"/>
                    </a:lnTo>
                    <a:lnTo>
                      <a:pt x="5291" y="1140"/>
                    </a:lnTo>
                    <a:lnTo>
                      <a:pt x="5155" y="992"/>
                    </a:lnTo>
                    <a:lnTo>
                      <a:pt x="4994" y="855"/>
                    </a:lnTo>
                    <a:lnTo>
                      <a:pt x="4833" y="731"/>
                    </a:lnTo>
                    <a:lnTo>
                      <a:pt x="4672" y="608"/>
                    </a:lnTo>
                    <a:lnTo>
                      <a:pt x="4498" y="496"/>
                    </a:lnTo>
                    <a:lnTo>
                      <a:pt x="4325" y="397"/>
                    </a:lnTo>
                    <a:lnTo>
                      <a:pt x="4151" y="310"/>
                    </a:lnTo>
                    <a:lnTo>
                      <a:pt x="3965" y="223"/>
                    </a:lnTo>
                    <a:lnTo>
                      <a:pt x="3767" y="162"/>
                    </a:lnTo>
                    <a:lnTo>
                      <a:pt x="3569" y="100"/>
                    </a:lnTo>
                    <a:lnTo>
                      <a:pt x="3371" y="62"/>
                    </a:lnTo>
                    <a:lnTo>
                      <a:pt x="3160" y="25"/>
                    </a:lnTo>
                    <a:lnTo>
                      <a:pt x="2949" y="13"/>
                    </a:lnTo>
                    <a:lnTo>
                      <a:pt x="2726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82"/>
              <p:cNvSpPr/>
              <p:nvPr/>
            </p:nvSpPr>
            <p:spPr>
              <a:xfrm>
                <a:off x="5910688" y="2874417"/>
                <a:ext cx="137968" cy="184275"/>
              </a:xfrm>
              <a:custGeom>
                <a:rect b="b" l="l" r="r" t="t"/>
                <a:pathLst>
                  <a:path extrusionOk="0" h="9467" w="7088">
                    <a:moveTo>
                      <a:pt x="3878" y="0"/>
                    </a:moveTo>
                    <a:lnTo>
                      <a:pt x="3581" y="25"/>
                    </a:lnTo>
                    <a:lnTo>
                      <a:pt x="3296" y="62"/>
                    </a:lnTo>
                    <a:lnTo>
                      <a:pt x="2999" y="137"/>
                    </a:lnTo>
                    <a:lnTo>
                      <a:pt x="2726" y="223"/>
                    </a:lnTo>
                    <a:lnTo>
                      <a:pt x="2441" y="347"/>
                    </a:lnTo>
                    <a:lnTo>
                      <a:pt x="2181" y="471"/>
                    </a:lnTo>
                    <a:lnTo>
                      <a:pt x="1921" y="632"/>
                    </a:lnTo>
                    <a:lnTo>
                      <a:pt x="1685" y="806"/>
                    </a:lnTo>
                    <a:lnTo>
                      <a:pt x="1462" y="1004"/>
                    </a:lnTo>
                    <a:lnTo>
                      <a:pt x="1252" y="1215"/>
                    </a:lnTo>
                    <a:lnTo>
                      <a:pt x="1066" y="1438"/>
                    </a:lnTo>
                    <a:lnTo>
                      <a:pt x="892" y="1673"/>
                    </a:lnTo>
                    <a:lnTo>
                      <a:pt x="731" y="1921"/>
                    </a:lnTo>
                    <a:lnTo>
                      <a:pt x="595" y="2181"/>
                    </a:lnTo>
                    <a:lnTo>
                      <a:pt x="459" y="2441"/>
                    </a:lnTo>
                    <a:lnTo>
                      <a:pt x="360" y="2714"/>
                    </a:lnTo>
                    <a:lnTo>
                      <a:pt x="260" y="2999"/>
                    </a:lnTo>
                    <a:lnTo>
                      <a:pt x="186" y="3284"/>
                    </a:lnTo>
                    <a:lnTo>
                      <a:pt x="112" y="3569"/>
                    </a:lnTo>
                    <a:lnTo>
                      <a:pt x="62" y="3866"/>
                    </a:lnTo>
                    <a:lnTo>
                      <a:pt x="25" y="4164"/>
                    </a:lnTo>
                    <a:lnTo>
                      <a:pt x="13" y="4461"/>
                    </a:lnTo>
                    <a:lnTo>
                      <a:pt x="0" y="4758"/>
                    </a:lnTo>
                    <a:lnTo>
                      <a:pt x="0" y="5056"/>
                    </a:lnTo>
                    <a:lnTo>
                      <a:pt x="25" y="5353"/>
                    </a:lnTo>
                    <a:lnTo>
                      <a:pt x="62" y="5700"/>
                    </a:lnTo>
                    <a:lnTo>
                      <a:pt x="99" y="6047"/>
                    </a:lnTo>
                    <a:lnTo>
                      <a:pt x="149" y="6394"/>
                    </a:lnTo>
                    <a:lnTo>
                      <a:pt x="223" y="6741"/>
                    </a:lnTo>
                    <a:lnTo>
                      <a:pt x="298" y="7088"/>
                    </a:lnTo>
                    <a:lnTo>
                      <a:pt x="397" y="7422"/>
                    </a:lnTo>
                    <a:lnTo>
                      <a:pt x="521" y="7757"/>
                    </a:lnTo>
                    <a:lnTo>
                      <a:pt x="657" y="8067"/>
                    </a:lnTo>
                    <a:lnTo>
                      <a:pt x="731" y="8215"/>
                    </a:lnTo>
                    <a:lnTo>
                      <a:pt x="818" y="8352"/>
                    </a:lnTo>
                    <a:lnTo>
                      <a:pt x="905" y="8488"/>
                    </a:lnTo>
                    <a:lnTo>
                      <a:pt x="1004" y="8624"/>
                    </a:lnTo>
                    <a:lnTo>
                      <a:pt x="1103" y="8736"/>
                    </a:lnTo>
                    <a:lnTo>
                      <a:pt x="1215" y="8860"/>
                    </a:lnTo>
                    <a:lnTo>
                      <a:pt x="1338" y="8959"/>
                    </a:lnTo>
                    <a:lnTo>
                      <a:pt x="1450" y="9058"/>
                    </a:lnTo>
                    <a:lnTo>
                      <a:pt x="1586" y="9145"/>
                    </a:lnTo>
                    <a:lnTo>
                      <a:pt x="1723" y="9231"/>
                    </a:lnTo>
                    <a:lnTo>
                      <a:pt x="1871" y="9293"/>
                    </a:lnTo>
                    <a:lnTo>
                      <a:pt x="2020" y="9355"/>
                    </a:lnTo>
                    <a:lnTo>
                      <a:pt x="2193" y="9392"/>
                    </a:lnTo>
                    <a:lnTo>
                      <a:pt x="2354" y="9430"/>
                    </a:lnTo>
                    <a:lnTo>
                      <a:pt x="2540" y="9454"/>
                    </a:lnTo>
                    <a:lnTo>
                      <a:pt x="2726" y="9467"/>
                    </a:lnTo>
                    <a:lnTo>
                      <a:pt x="2949" y="9454"/>
                    </a:lnTo>
                    <a:lnTo>
                      <a:pt x="3160" y="9442"/>
                    </a:lnTo>
                    <a:lnTo>
                      <a:pt x="3370" y="9405"/>
                    </a:lnTo>
                    <a:lnTo>
                      <a:pt x="3569" y="9355"/>
                    </a:lnTo>
                    <a:lnTo>
                      <a:pt x="3767" y="9306"/>
                    </a:lnTo>
                    <a:lnTo>
                      <a:pt x="3965" y="9231"/>
                    </a:lnTo>
                    <a:lnTo>
                      <a:pt x="4151" y="9157"/>
                    </a:lnTo>
                    <a:lnTo>
                      <a:pt x="4325" y="9058"/>
                    </a:lnTo>
                    <a:lnTo>
                      <a:pt x="4498" y="8959"/>
                    </a:lnTo>
                    <a:lnTo>
                      <a:pt x="4671" y="8847"/>
                    </a:lnTo>
                    <a:lnTo>
                      <a:pt x="4833" y="8736"/>
                    </a:lnTo>
                    <a:lnTo>
                      <a:pt x="4994" y="8599"/>
                    </a:lnTo>
                    <a:lnTo>
                      <a:pt x="5142" y="8463"/>
                    </a:lnTo>
                    <a:lnTo>
                      <a:pt x="5291" y="8327"/>
                    </a:lnTo>
                    <a:lnTo>
                      <a:pt x="5440" y="8178"/>
                    </a:lnTo>
                    <a:lnTo>
                      <a:pt x="5576" y="8017"/>
                    </a:lnTo>
                    <a:lnTo>
                      <a:pt x="5700" y="7856"/>
                    </a:lnTo>
                    <a:lnTo>
                      <a:pt x="5824" y="7682"/>
                    </a:lnTo>
                    <a:lnTo>
                      <a:pt x="6059" y="7336"/>
                    </a:lnTo>
                    <a:lnTo>
                      <a:pt x="6270" y="6964"/>
                    </a:lnTo>
                    <a:lnTo>
                      <a:pt x="6456" y="6580"/>
                    </a:lnTo>
                    <a:lnTo>
                      <a:pt x="6617" y="6196"/>
                    </a:lnTo>
                    <a:lnTo>
                      <a:pt x="6753" y="5812"/>
                    </a:lnTo>
                    <a:lnTo>
                      <a:pt x="6865" y="5427"/>
                    </a:lnTo>
                    <a:lnTo>
                      <a:pt x="6951" y="5043"/>
                    </a:lnTo>
                    <a:lnTo>
                      <a:pt x="7001" y="4746"/>
                    </a:lnTo>
                    <a:lnTo>
                      <a:pt x="7050" y="4436"/>
                    </a:lnTo>
                    <a:lnTo>
                      <a:pt x="7075" y="4126"/>
                    </a:lnTo>
                    <a:lnTo>
                      <a:pt x="7088" y="3817"/>
                    </a:lnTo>
                    <a:lnTo>
                      <a:pt x="7088" y="3507"/>
                    </a:lnTo>
                    <a:lnTo>
                      <a:pt x="7063" y="3197"/>
                    </a:lnTo>
                    <a:lnTo>
                      <a:pt x="7026" y="2887"/>
                    </a:lnTo>
                    <a:lnTo>
                      <a:pt x="6976" y="2590"/>
                    </a:lnTo>
                    <a:lnTo>
                      <a:pt x="6902" y="2293"/>
                    </a:lnTo>
                    <a:lnTo>
                      <a:pt x="6803" y="2008"/>
                    </a:lnTo>
                    <a:lnTo>
                      <a:pt x="6691" y="1735"/>
                    </a:lnTo>
                    <a:lnTo>
                      <a:pt x="6555" y="1475"/>
                    </a:lnTo>
                    <a:lnTo>
                      <a:pt x="6406" y="1227"/>
                    </a:lnTo>
                    <a:lnTo>
                      <a:pt x="6220" y="992"/>
                    </a:lnTo>
                    <a:lnTo>
                      <a:pt x="6121" y="880"/>
                    </a:lnTo>
                    <a:lnTo>
                      <a:pt x="6022" y="781"/>
                    </a:lnTo>
                    <a:lnTo>
                      <a:pt x="5911" y="682"/>
                    </a:lnTo>
                    <a:lnTo>
                      <a:pt x="5799" y="583"/>
                    </a:lnTo>
                    <a:lnTo>
                      <a:pt x="5675" y="496"/>
                    </a:lnTo>
                    <a:lnTo>
                      <a:pt x="5551" y="422"/>
                    </a:lnTo>
                    <a:lnTo>
                      <a:pt x="5427" y="347"/>
                    </a:lnTo>
                    <a:lnTo>
                      <a:pt x="5291" y="285"/>
                    </a:lnTo>
                    <a:lnTo>
                      <a:pt x="5167" y="223"/>
                    </a:lnTo>
                    <a:lnTo>
                      <a:pt x="5031" y="174"/>
                    </a:lnTo>
                    <a:lnTo>
                      <a:pt x="4746" y="87"/>
                    </a:lnTo>
                    <a:lnTo>
                      <a:pt x="4461" y="37"/>
                    </a:lnTo>
                    <a:lnTo>
                      <a:pt x="4176" y="0"/>
                    </a:lnTo>
                    <a:close/>
                  </a:path>
                </a:pathLst>
              </a:custGeom>
              <a:solidFill>
                <a:srgbClr val="FFC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82"/>
              <p:cNvSpPr/>
              <p:nvPr/>
            </p:nvSpPr>
            <p:spPr>
              <a:xfrm>
                <a:off x="5676732" y="3091478"/>
                <a:ext cx="409310" cy="312121"/>
              </a:xfrm>
              <a:custGeom>
                <a:rect b="b" l="l" r="r" t="t"/>
                <a:pathLst>
                  <a:path extrusionOk="0" h="16035" w="21028">
                    <a:moveTo>
                      <a:pt x="5081" y="1"/>
                    </a:moveTo>
                    <a:lnTo>
                      <a:pt x="4672" y="26"/>
                    </a:lnTo>
                    <a:lnTo>
                      <a:pt x="4288" y="50"/>
                    </a:lnTo>
                    <a:lnTo>
                      <a:pt x="3916" y="100"/>
                    </a:lnTo>
                    <a:lnTo>
                      <a:pt x="3581" y="162"/>
                    </a:lnTo>
                    <a:lnTo>
                      <a:pt x="3259" y="249"/>
                    </a:lnTo>
                    <a:lnTo>
                      <a:pt x="3110" y="298"/>
                    </a:lnTo>
                    <a:lnTo>
                      <a:pt x="2974" y="348"/>
                    </a:lnTo>
                    <a:lnTo>
                      <a:pt x="2850" y="410"/>
                    </a:lnTo>
                    <a:lnTo>
                      <a:pt x="2739" y="484"/>
                    </a:lnTo>
                    <a:lnTo>
                      <a:pt x="2640" y="546"/>
                    </a:lnTo>
                    <a:lnTo>
                      <a:pt x="2540" y="633"/>
                    </a:lnTo>
                    <a:lnTo>
                      <a:pt x="2454" y="707"/>
                    </a:lnTo>
                    <a:lnTo>
                      <a:pt x="2379" y="794"/>
                    </a:lnTo>
                    <a:lnTo>
                      <a:pt x="2305" y="893"/>
                    </a:lnTo>
                    <a:lnTo>
                      <a:pt x="2243" y="992"/>
                    </a:lnTo>
                    <a:lnTo>
                      <a:pt x="2119" y="1203"/>
                    </a:lnTo>
                    <a:lnTo>
                      <a:pt x="2008" y="1438"/>
                    </a:lnTo>
                    <a:lnTo>
                      <a:pt x="1921" y="1686"/>
                    </a:lnTo>
                    <a:lnTo>
                      <a:pt x="1847" y="1946"/>
                    </a:lnTo>
                    <a:lnTo>
                      <a:pt x="1785" y="2206"/>
                    </a:lnTo>
                    <a:lnTo>
                      <a:pt x="1723" y="2479"/>
                    </a:lnTo>
                    <a:lnTo>
                      <a:pt x="1685" y="2752"/>
                    </a:lnTo>
                    <a:lnTo>
                      <a:pt x="1611" y="3284"/>
                    </a:lnTo>
                    <a:lnTo>
                      <a:pt x="1537" y="3805"/>
                    </a:lnTo>
                    <a:lnTo>
                      <a:pt x="1462" y="4276"/>
                    </a:lnTo>
                    <a:lnTo>
                      <a:pt x="236" y="10409"/>
                    </a:lnTo>
                    <a:lnTo>
                      <a:pt x="161" y="10818"/>
                    </a:lnTo>
                    <a:lnTo>
                      <a:pt x="87" y="11239"/>
                    </a:lnTo>
                    <a:lnTo>
                      <a:pt x="38" y="11660"/>
                    </a:lnTo>
                    <a:lnTo>
                      <a:pt x="13" y="11871"/>
                    </a:lnTo>
                    <a:lnTo>
                      <a:pt x="13" y="12082"/>
                    </a:lnTo>
                    <a:lnTo>
                      <a:pt x="0" y="12292"/>
                    </a:lnTo>
                    <a:lnTo>
                      <a:pt x="13" y="12503"/>
                    </a:lnTo>
                    <a:lnTo>
                      <a:pt x="38" y="12714"/>
                    </a:lnTo>
                    <a:lnTo>
                      <a:pt x="62" y="12912"/>
                    </a:lnTo>
                    <a:lnTo>
                      <a:pt x="99" y="13110"/>
                    </a:lnTo>
                    <a:lnTo>
                      <a:pt x="161" y="13308"/>
                    </a:lnTo>
                    <a:lnTo>
                      <a:pt x="223" y="13507"/>
                    </a:lnTo>
                    <a:lnTo>
                      <a:pt x="310" y="13692"/>
                    </a:lnTo>
                    <a:lnTo>
                      <a:pt x="384" y="13829"/>
                    </a:lnTo>
                    <a:lnTo>
                      <a:pt x="459" y="13953"/>
                    </a:lnTo>
                    <a:lnTo>
                      <a:pt x="533" y="14064"/>
                    </a:lnTo>
                    <a:lnTo>
                      <a:pt x="620" y="14176"/>
                    </a:lnTo>
                    <a:lnTo>
                      <a:pt x="806" y="14386"/>
                    </a:lnTo>
                    <a:lnTo>
                      <a:pt x="1016" y="14585"/>
                    </a:lnTo>
                    <a:lnTo>
                      <a:pt x="1239" y="14758"/>
                    </a:lnTo>
                    <a:lnTo>
                      <a:pt x="1487" y="14907"/>
                    </a:lnTo>
                    <a:lnTo>
                      <a:pt x="1735" y="15043"/>
                    </a:lnTo>
                    <a:lnTo>
                      <a:pt x="1995" y="15167"/>
                    </a:lnTo>
                    <a:lnTo>
                      <a:pt x="2280" y="15266"/>
                    </a:lnTo>
                    <a:lnTo>
                      <a:pt x="2565" y="15365"/>
                    </a:lnTo>
                    <a:lnTo>
                      <a:pt x="2850" y="15452"/>
                    </a:lnTo>
                    <a:lnTo>
                      <a:pt x="3148" y="15514"/>
                    </a:lnTo>
                    <a:lnTo>
                      <a:pt x="3445" y="15576"/>
                    </a:lnTo>
                    <a:lnTo>
                      <a:pt x="3742" y="15625"/>
                    </a:lnTo>
                    <a:lnTo>
                      <a:pt x="4325" y="15712"/>
                    </a:lnTo>
                    <a:lnTo>
                      <a:pt x="5167" y="15799"/>
                    </a:lnTo>
                    <a:lnTo>
                      <a:pt x="6010" y="15873"/>
                    </a:lnTo>
                    <a:lnTo>
                      <a:pt x="6852" y="15935"/>
                    </a:lnTo>
                    <a:lnTo>
                      <a:pt x="7707" y="15985"/>
                    </a:lnTo>
                    <a:lnTo>
                      <a:pt x="8550" y="16022"/>
                    </a:lnTo>
                    <a:lnTo>
                      <a:pt x="9392" y="16034"/>
                    </a:lnTo>
                    <a:lnTo>
                      <a:pt x="10235" y="16034"/>
                    </a:lnTo>
                    <a:lnTo>
                      <a:pt x="11090" y="16022"/>
                    </a:lnTo>
                    <a:lnTo>
                      <a:pt x="11932" y="15997"/>
                    </a:lnTo>
                    <a:lnTo>
                      <a:pt x="12775" y="15948"/>
                    </a:lnTo>
                    <a:lnTo>
                      <a:pt x="13618" y="15886"/>
                    </a:lnTo>
                    <a:lnTo>
                      <a:pt x="14460" y="15811"/>
                    </a:lnTo>
                    <a:lnTo>
                      <a:pt x="15303" y="15725"/>
                    </a:lnTo>
                    <a:lnTo>
                      <a:pt x="16145" y="15613"/>
                    </a:lnTo>
                    <a:lnTo>
                      <a:pt x="16988" y="15502"/>
                    </a:lnTo>
                    <a:lnTo>
                      <a:pt x="17818" y="15365"/>
                    </a:lnTo>
                    <a:lnTo>
                      <a:pt x="18227" y="15291"/>
                    </a:lnTo>
                    <a:lnTo>
                      <a:pt x="18636" y="15192"/>
                    </a:lnTo>
                    <a:lnTo>
                      <a:pt x="19045" y="15080"/>
                    </a:lnTo>
                    <a:lnTo>
                      <a:pt x="19243" y="15018"/>
                    </a:lnTo>
                    <a:lnTo>
                      <a:pt x="19429" y="14932"/>
                    </a:lnTo>
                    <a:lnTo>
                      <a:pt x="19615" y="14845"/>
                    </a:lnTo>
                    <a:lnTo>
                      <a:pt x="19801" y="14758"/>
                    </a:lnTo>
                    <a:lnTo>
                      <a:pt x="19962" y="14647"/>
                    </a:lnTo>
                    <a:lnTo>
                      <a:pt x="20135" y="14535"/>
                    </a:lnTo>
                    <a:lnTo>
                      <a:pt x="20284" y="14411"/>
                    </a:lnTo>
                    <a:lnTo>
                      <a:pt x="20420" y="14262"/>
                    </a:lnTo>
                    <a:lnTo>
                      <a:pt x="20556" y="14114"/>
                    </a:lnTo>
                    <a:lnTo>
                      <a:pt x="20668" y="13940"/>
                    </a:lnTo>
                    <a:lnTo>
                      <a:pt x="20767" y="13767"/>
                    </a:lnTo>
                    <a:lnTo>
                      <a:pt x="20841" y="13593"/>
                    </a:lnTo>
                    <a:lnTo>
                      <a:pt x="20903" y="13408"/>
                    </a:lnTo>
                    <a:lnTo>
                      <a:pt x="20953" y="13209"/>
                    </a:lnTo>
                    <a:lnTo>
                      <a:pt x="20990" y="13023"/>
                    </a:lnTo>
                    <a:lnTo>
                      <a:pt x="21015" y="12825"/>
                    </a:lnTo>
                    <a:lnTo>
                      <a:pt x="21027" y="12627"/>
                    </a:lnTo>
                    <a:lnTo>
                      <a:pt x="21027" y="12416"/>
                    </a:lnTo>
                    <a:lnTo>
                      <a:pt x="21015" y="12218"/>
                    </a:lnTo>
                    <a:lnTo>
                      <a:pt x="20990" y="12020"/>
                    </a:lnTo>
                    <a:lnTo>
                      <a:pt x="20940" y="11598"/>
                    </a:lnTo>
                    <a:lnTo>
                      <a:pt x="20866" y="11202"/>
                    </a:lnTo>
                    <a:lnTo>
                      <a:pt x="20779" y="10793"/>
                    </a:lnTo>
                    <a:lnTo>
                      <a:pt x="19218" y="3941"/>
                    </a:lnTo>
                    <a:lnTo>
                      <a:pt x="19057" y="3272"/>
                    </a:lnTo>
                    <a:lnTo>
                      <a:pt x="18958" y="2950"/>
                    </a:lnTo>
                    <a:lnTo>
                      <a:pt x="18859" y="2628"/>
                    </a:lnTo>
                    <a:lnTo>
                      <a:pt x="18735" y="2306"/>
                    </a:lnTo>
                    <a:lnTo>
                      <a:pt x="18586" y="2008"/>
                    </a:lnTo>
                    <a:lnTo>
                      <a:pt x="18499" y="1859"/>
                    </a:lnTo>
                    <a:lnTo>
                      <a:pt x="18413" y="1723"/>
                    </a:lnTo>
                    <a:lnTo>
                      <a:pt x="18326" y="1587"/>
                    </a:lnTo>
                    <a:lnTo>
                      <a:pt x="18215" y="1463"/>
                    </a:lnTo>
                    <a:lnTo>
                      <a:pt x="18029" y="1252"/>
                    </a:lnTo>
                    <a:lnTo>
                      <a:pt x="17830" y="1079"/>
                    </a:lnTo>
                    <a:lnTo>
                      <a:pt x="17607" y="918"/>
                    </a:lnTo>
                    <a:lnTo>
                      <a:pt x="17384" y="769"/>
                    </a:lnTo>
                    <a:lnTo>
                      <a:pt x="17137" y="645"/>
                    </a:lnTo>
                    <a:lnTo>
                      <a:pt x="16889" y="546"/>
                    </a:lnTo>
                    <a:lnTo>
                      <a:pt x="16629" y="447"/>
                    </a:lnTo>
                    <a:lnTo>
                      <a:pt x="16368" y="373"/>
                    </a:lnTo>
                    <a:lnTo>
                      <a:pt x="16096" y="298"/>
                    </a:lnTo>
                    <a:lnTo>
                      <a:pt x="15823" y="249"/>
                    </a:lnTo>
                    <a:lnTo>
                      <a:pt x="15538" y="212"/>
                    </a:lnTo>
                    <a:lnTo>
                      <a:pt x="15266" y="174"/>
                    </a:lnTo>
                    <a:lnTo>
                      <a:pt x="14696" y="125"/>
                    </a:lnTo>
                    <a:lnTo>
                      <a:pt x="14138" y="88"/>
                    </a:lnTo>
                    <a:lnTo>
                      <a:pt x="12701" y="50"/>
                    </a:lnTo>
                    <a:lnTo>
                      <a:pt x="11263" y="38"/>
                    </a:lnTo>
                    <a:lnTo>
                      <a:pt x="9826" y="38"/>
                    </a:lnTo>
                    <a:lnTo>
                      <a:pt x="8389" y="63"/>
                    </a:lnTo>
                    <a:lnTo>
                      <a:pt x="8104" y="75"/>
                    </a:lnTo>
                    <a:lnTo>
                      <a:pt x="7794" y="63"/>
                    </a:lnTo>
                    <a:lnTo>
                      <a:pt x="7088" y="38"/>
                    </a:lnTo>
                    <a:lnTo>
                      <a:pt x="6307" y="13"/>
                    </a:lnTo>
                    <a:lnTo>
                      <a:pt x="5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82"/>
              <p:cNvSpPr/>
              <p:nvPr/>
            </p:nvSpPr>
            <p:spPr>
              <a:xfrm>
                <a:off x="5432400" y="1473573"/>
                <a:ext cx="332365" cy="356482"/>
              </a:xfrm>
              <a:custGeom>
                <a:rect b="b" l="l" r="r" t="t"/>
                <a:pathLst>
                  <a:path extrusionOk="0" h="18314" w="17075">
                    <a:moveTo>
                      <a:pt x="14423" y="1"/>
                    </a:moveTo>
                    <a:lnTo>
                      <a:pt x="14163" y="13"/>
                    </a:lnTo>
                    <a:lnTo>
                      <a:pt x="13903" y="38"/>
                    </a:lnTo>
                    <a:lnTo>
                      <a:pt x="13643" y="63"/>
                    </a:lnTo>
                    <a:lnTo>
                      <a:pt x="13383" y="112"/>
                    </a:lnTo>
                    <a:lnTo>
                      <a:pt x="13122" y="162"/>
                    </a:lnTo>
                    <a:lnTo>
                      <a:pt x="12602" y="273"/>
                    </a:lnTo>
                    <a:lnTo>
                      <a:pt x="12106" y="410"/>
                    </a:lnTo>
                    <a:lnTo>
                      <a:pt x="11635" y="558"/>
                    </a:lnTo>
                    <a:lnTo>
                      <a:pt x="11189" y="707"/>
                    </a:lnTo>
                    <a:lnTo>
                      <a:pt x="10805" y="868"/>
                    </a:lnTo>
                    <a:lnTo>
                      <a:pt x="10471" y="1017"/>
                    </a:lnTo>
                    <a:lnTo>
                      <a:pt x="10223" y="1128"/>
                    </a:lnTo>
                    <a:lnTo>
                      <a:pt x="9988" y="1264"/>
                    </a:lnTo>
                    <a:lnTo>
                      <a:pt x="9740" y="1388"/>
                    </a:lnTo>
                    <a:lnTo>
                      <a:pt x="9504" y="1537"/>
                    </a:lnTo>
                    <a:lnTo>
                      <a:pt x="9046" y="1834"/>
                    </a:lnTo>
                    <a:lnTo>
                      <a:pt x="8600" y="2157"/>
                    </a:lnTo>
                    <a:lnTo>
                      <a:pt x="8166" y="2491"/>
                    </a:lnTo>
                    <a:lnTo>
                      <a:pt x="7757" y="2863"/>
                    </a:lnTo>
                    <a:lnTo>
                      <a:pt x="7373" y="3247"/>
                    </a:lnTo>
                    <a:lnTo>
                      <a:pt x="7001" y="3656"/>
                    </a:lnTo>
                    <a:lnTo>
                      <a:pt x="6654" y="4077"/>
                    </a:lnTo>
                    <a:lnTo>
                      <a:pt x="6320" y="4523"/>
                    </a:lnTo>
                    <a:lnTo>
                      <a:pt x="6023" y="4982"/>
                    </a:lnTo>
                    <a:lnTo>
                      <a:pt x="5738" y="5453"/>
                    </a:lnTo>
                    <a:lnTo>
                      <a:pt x="5490" y="5948"/>
                    </a:lnTo>
                    <a:lnTo>
                      <a:pt x="5254" y="6444"/>
                    </a:lnTo>
                    <a:lnTo>
                      <a:pt x="5155" y="6704"/>
                    </a:lnTo>
                    <a:lnTo>
                      <a:pt x="5056" y="6952"/>
                    </a:lnTo>
                    <a:lnTo>
                      <a:pt x="4969" y="7212"/>
                    </a:lnTo>
                    <a:lnTo>
                      <a:pt x="4883" y="7485"/>
                    </a:lnTo>
                    <a:lnTo>
                      <a:pt x="4783" y="7832"/>
                    </a:lnTo>
                    <a:lnTo>
                      <a:pt x="4697" y="8178"/>
                    </a:lnTo>
                    <a:lnTo>
                      <a:pt x="4622" y="8538"/>
                    </a:lnTo>
                    <a:lnTo>
                      <a:pt x="4548" y="8897"/>
                    </a:lnTo>
                    <a:lnTo>
                      <a:pt x="4412" y="9616"/>
                    </a:lnTo>
                    <a:lnTo>
                      <a:pt x="4300" y="10334"/>
                    </a:lnTo>
                    <a:lnTo>
                      <a:pt x="4176" y="11053"/>
                    </a:lnTo>
                    <a:lnTo>
                      <a:pt x="4028" y="11759"/>
                    </a:lnTo>
                    <a:lnTo>
                      <a:pt x="3941" y="12119"/>
                    </a:lnTo>
                    <a:lnTo>
                      <a:pt x="3842" y="12466"/>
                    </a:lnTo>
                    <a:lnTo>
                      <a:pt x="3743" y="12813"/>
                    </a:lnTo>
                    <a:lnTo>
                      <a:pt x="3619" y="13147"/>
                    </a:lnTo>
                    <a:lnTo>
                      <a:pt x="3544" y="13073"/>
                    </a:lnTo>
                    <a:lnTo>
                      <a:pt x="3458" y="12998"/>
                    </a:lnTo>
                    <a:lnTo>
                      <a:pt x="3359" y="12936"/>
                    </a:lnTo>
                    <a:lnTo>
                      <a:pt x="3272" y="12874"/>
                    </a:lnTo>
                    <a:lnTo>
                      <a:pt x="3061" y="12788"/>
                    </a:lnTo>
                    <a:lnTo>
                      <a:pt x="2851" y="12713"/>
                    </a:lnTo>
                    <a:lnTo>
                      <a:pt x="2640" y="12664"/>
                    </a:lnTo>
                    <a:lnTo>
                      <a:pt x="2417" y="12639"/>
                    </a:lnTo>
                    <a:lnTo>
                      <a:pt x="2181" y="12639"/>
                    </a:lnTo>
                    <a:lnTo>
                      <a:pt x="1958" y="12651"/>
                    </a:lnTo>
                    <a:lnTo>
                      <a:pt x="1735" y="12701"/>
                    </a:lnTo>
                    <a:lnTo>
                      <a:pt x="1512" y="12763"/>
                    </a:lnTo>
                    <a:lnTo>
                      <a:pt x="1302" y="12850"/>
                    </a:lnTo>
                    <a:lnTo>
                      <a:pt x="1091" y="12949"/>
                    </a:lnTo>
                    <a:lnTo>
                      <a:pt x="905" y="13085"/>
                    </a:lnTo>
                    <a:lnTo>
                      <a:pt x="719" y="13221"/>
                    </a:lnTo>
                    <a:lnTo>
                      <a:pt x="558" y="13383"/>
                    </a:lnTo>
                    <a:lnTo>
                      <a:pt x="422" y="13568"/>
                    </a:lnTo>
                    <a:lnTo>
                      <a:pt x="298" y="13767"/>
                    </a:lnTo>
                    <a:lnTo>
                      <a:pt x="199" y="13965"/>
                    </a:lnTo>
                    <a:lnTo>
                      <a:pt x="125" y="14176"/>
                    </a:lnTo>
                    <a:lnTo>
                      <a:pt x="63" y="14399"/>
                    </a:lnTo>
                    <a:lnTo>
                      <a:pt x="26" y="14622"/>
                    </a:lnTo>
                    <a:lnTo>
                      <a:pt x="1" y="14845"/>
                    </a:lnTo>
                    <a:lnTo>
                      <a:pt x="1" y="15080"/>
                    </a:lnTo>
                    <a:lnTo>
                      <a:pt x="13" y="15303"/>
                    </a:lnTo>
                    <a:lnTo>
                      <a:pt x="50" y="15526"/>
                    </a:lnTo>
                    <a:lnTo>
                      <a:pt x="100" y="15761"/>
                    </a:lnTo>
                    <a:lnTo>
                      <a:pt x="162" y="15985"/>
                    </a:lnTo>
                    <a:lnTo>
                      <a:pt x="249" y="16195"/>
                    </a:lnTo>
                    <a:lnTo>
                      <a:pt x="348" y="16406"/>
                    </a:lnTo>
                    <a:lnTo>
                      <a:pt x="459" y="16604"/>
                    </a:lnTo>
                    <a:lnTo>
                      <a:pt x="583" y="16802"/>
                    </a:lnTo>
                    <a:lnTo>
                      <a:pt x="732" y="16976"/>
                    </a:lnTo>
                    <a:lnTo>
                      <a:pt x="880" y="17149"/>
                    </a:lnTo>
                    <a:lnTo>
                      <a:pt x="1054" y="17310"/>
                    </a:lnTo>
                    <a:lnTo>
                      <a:pt x="1227" y="17447"/>
                    </a:lnTo>
                    <a:lnTo>
                      <a:pt x="1413" y="17583"/>
                    </a:lnTo>
                    <a:lnTo>
                      <a:pt x="1599" y="17707"/>
                    </a:lnTo>
                    <a:lnTo>
                      <a:pt x="1810" y="17818"/>
                    </a:lnTo>
                    <a:lnTo>
                      <a:pt x="2008" y="17917"/>
                    </a:lnTo>
                    <a:lnTo>
                      <a:pt x="2219" y="18004"/>
                    </a:lnTo>
                    <a:lnTo>
                      <a:pt x="2442" y="18079"/>
                    </a:lnTo>
                    <a:lnTo>
                      <a:pt x="2665" y="18153"/>
                    </a:lnTo>
                    <a:lnTo>
                      <a:pt x="2888" y="18202"/>
                    </a:lnTo>
                    <a:lnTo>
                      <a:pt x="3111" y="18252"/>
                    </a:lnTo>
                    <a:lnTo>
                      <a:pt x="3346" y="18277"/>
                    </a:lnTo>
                    <a:lnTo>
                      <a:pt x="3569" y="18302"/>
                    </a:lnTo>
                    <a:lnTo>
                      <a:pt x="3805" y="18314"/>
                    </a:lnTo>
                    <a:lnTo>
                      <a:pt x="4263" y="18314"/>
                    </a:lnTo>
                    <a:lnTo>
                      <a:pt x="4499" y="18289"/>
                    </a:lnTo>
                    <a:lnTo>
                      <a:pt x="4722" y="18264"/>
                    </a:lnTo>
                    <a:lnTo>
                      <a:pt x="4945" y="18227"/>
                    </a:lnTo>
                    <a:lnTo>
                      <a:pt x="5180" y="18190"/>
                    </a:lnTo>
                    <a:lnTo>
                      <a:pt x="5403" y="18140"/>
                    </a:lnTo>
                    <a:lnTo>
                      <a:pt x="5849" y="18017"/>
                    </a:lnTo>
                    <a:lnTo>
                      <a:pt x="6283" y="17868"/>
                    </a:lnTo>
                    <a:lnTo>
                      <a:pt x="6716" y="17707"/>
                    </a:lnTo>
                    <a:lnTo>
                      <a:pt x="7138" y="17521"/>
                    </a:lnTo>
                    <a:lnTo>
                      <a:pt x="7559" y="17323"/>
                    </a:lnTo>
                    <a:lnTo>
                      <a:pt x="7869" y="17162"/>
                    </a:lnTo>
                    <a:lnTo>
                      <a:pt x="8179" y="17001"/>
                    </a:lnTo>
                    <a:lnTo>
                      <a:pt x="8488" y="16827"/>
                    </a:lnTo>
                    <a:lnTo>
                      <a:pt x="8786" y="16641"/>
                    </a:lnTo>
                    <a:lnTo>
                      <a:pt x="9083" y="16455"/>
                    </a:lnTo>
                    <a:lnTo>
                      <a:pt x="9380" y="16270"/>
                    </a:lnTo>
                    <a:lnTo>
                      <a:pt x="9665" y="16059"/>
                    </a:lnTo>
                    <a:lnTo>
                      <a:pt x="9950" y="15861"/>
                    </a:lnTo>
                    <a:lnTo>
                      <a:pt x="10235" y="15638"/>
                    </a:lnTo>
                    <a:lnTo>
                      <a:pt x="10508" y="15415"/>
                    </a:lnTo>
                    <a:lnTo>
                      <a:pt x="10781" y="15192"/>
                    </a:lnTo>
                    <a:lnTo>
                      <a:pt x="11041" y="14956"/>
                    </a:lnTo>
                    <a:lnTo>
                      <a:pt x="11301" y="14721"/>
                    </a:lnTo>
                    <a:lnTo>
                      <a:pt x="11549" y="14473"/>
                    </a:lnTo>
                    <a:lnTo>
                      <a:pt x="11797" y="14225"/>
                    </a:lnTo>
                    <a:lnTo>
                      <a:pt x="12032" y="13965"/>
                    </a:lnTo>
                    <a:lnTo>
                      <a:pt x="12267" y="13705"/>
                    </a:lnTo>
                    <a:lnTo>
                      <a:pt x="12490" y="13432"/>
                    </a:lnTo>
                    <a:lnTo>
                      <a:pt x="12701" y="13159"/>
                    </a:lnTo>
                    <a:lnTo>
                      <a:pt x="12912" y="12874"/>
                    </a:lnTo>
                    <a:lnTo>
                      <a:pt x="13110" y="12590"/>
                    </a:lnTo>
                    <a:lnTo>
                      <a:pt x="13308" y="12305"/>
                    </a:lnTo>
                    <a:lnTo>
                      <a:pt x="13494" y="12007"/>
                    </a:lnTo>
                    <a:lnTo>
                      <a:pt x="13668" y="11710"/>
                    </a:lnTo>
                    <a:lnTo>
                      <a:pt x="13841" y="11400"/>
                    </a:lnTo>
                    <a:lnTo>
                      <a:pt x="14002" y="11090"/>
                    </a:lnTo>
                    <a:lnTo>
                      <a:pt x="14151" y="10780"/>
                    </a:lnTo>
                    <a:lnTo>
                      <a:pt x="14287" y="10458"/>
                    </a:lnTo>
                    <a:lnTo>
                      <a:pt x="14423" y="10136"/>
                    </a:lnTo>
                    <a:lnTo>
                      <a:pt x="14535" y="9802"/>
                    </a:lnTo>
                    <a:lnTo>
                      <a:pt x="14646" y="9479"/>
                    </a:lnTo>
                    <a:lnTo>
                      <a:pt x="14746" y="9145"/>
                    </a:lnTo>
                    <a:lnTo>
                      <a:pt x="14820" y="8860"/>
                    </a:lnTo>
                    <a:lnTo>
                      <a:pt x="14882" y="8587"/>
                    </a:lnTo>
                    <a:lnTo>
                      <a:pt x="15006" y="8030"/>
                    </a:lnTo>
                    <a:lnTo>
                      <a:pt x="15105" y="7472"/>
                    </a:lnTo>
                    <a:lnTo>
                      <a:pt x="15204" y="6915"/>
                    </a:lnTo>
                    <a:lnTo>
                      <a:pt x="15303" y="6345"/>
                    </a:lnTo>
                    <a:lnTo>
                      <a:pt x="15427" y="5799"/>
                    </a:lnTo>
                    <a:lnTo>
                      <a:pt x="15489" y="5514"/>
                    </a:lnTo>
                    <a:lnTo>
                      <a:pt x="15563" y="5242"/>
                    </a:lnTo>
                    <a:lnTo>
                      <a:pt x="15650" y="4969"/>
                    </a:lnTo>
                    <a:lnTo>
                      <a:pt x="15749" y="4709"/>
                    </a:lnTo>
                    <a:lnTo>
                      <a:pt x="15811" y="4548"/>
                    </a:lnTo>
                    <a:lnTo>
                      <a:pt x="15898" y="4375"/>
                    </a:lnTo>
                    <a:lnTo>
                      <a:pt x="16108" y="4003"/>
                    </a:lnTo>
                    <a:lnTo>
                      <a:pt x="16344" y="3606"/>
                    </a:lnTo>
                    <a:lnTo>
                      <a:pt x="16579" y="3210"/>
                    </a:lnTo>
                    <a:lnTo>
                      <a:pt x="16691" y="2999"/>
                    </a:lnTo>
                    <a:lnTo>
                      <a:pt x="16802" y="2801"/>
                    </a:lnTo>
                    <a:lnTo>
                      <a:pt x="16889" y="2603"/>
                    </a:lnTo>
                    <a:lnTo>
                      <a:pt x="16963" y="2392"/>
                    </a:lnTo>
                    <a:lnTo>
                      <a:pt x="17025" y="2206"/>
                    </a:lnTo>
                    <a:lnTo>
                      <a:pt x="17063" y="2008"/>
                    </a:lnTo>
                    <a:lnTo>
                      <a:pt x="17075" y="1822"/>
                    </a:lnTo>
                    <a:lnTo>
                      <a:pt x="17063" y="1735"/>
                    </a:lnTo>
                    <a:lnTo>
                      <a:pt x="17050" y="1649"/>
                    </a:lnTo>
                    <a:lnTo>
                      <a:pt x="17001" y="1401"/>
                    </a:lnTo>
                    <a:lnTo>
                      <a:pt x="16914" y="1178"/>
                    </a:lnTo>
                    <a:lnTo>
                      <a:pt x="16815" y="980"/>
                    </a:lnTo>
                    <a:lnTo>
                      <a:pt x="16691" y="794"/>
                    </a:lnTo>
                    <a:lnTo>
                      <a:pt x="16542" y="645"/>
                    </a:lnTo>
                    <a:lnTo>
                      <a:pt x="16393" y="496"/>
                    </a:lnTo>
                    <a:lnTo>
                      <a:pt x="16220" y="385"/>
                    </a:lnTo>
                    <a:lnTo>
                      <a:pt x="16034" y="273"/>
                    </a:lnTo>
                    <a:lnTo>
                      <a:pt x="15836" y="199"/>
                    </a:lnTo>
                    <a:lnTo>
                      <a:pt x="15613" y="125"/>
                    </a:lnTo>
                    <a:lnTo>
                      <a:pt x="15402" y="75"/>
                    </a:lnTo>
                    <a:lnTo>
                      <a:pt x="15167" y="38"/>
                    </a:lnTo>
                    <a:lnTo>
                      <a:pt x="14919" y="13"/>
                    </a:lnTo>
                    <a:lnTo>
                      <a:pt x="146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82"/>
              <p:cNvSpPr/>
              <p:nvPr/>
            </p:nvSpPr>
            <p:spPr>
              <a:xfrm>
                <a:off x="5949756" y="1473573"/>
                <a:ext cx="355528" cy="356482"/>
              </a:xfrm>
              <a:custGeom>
                <a:rect b="b" l="l" r="r" t="t"/>
                <a:pathLst>
                  <a:path extrusionOk="0" h="18314" w="18265">
                    <a:moveTo>
                      <a:pt x="2565" y="1"/>
                    </a:moveTo>
                    <a:lnTo>
                      <a:pt x="2293" y="13"/>
                    </a:lnTo>
                    <a:lnTo>
                      <a:pt x="2045" y="38"/>
                    </a:lnTo>
                    <a:lnTo>
                      <a:pt x="1797" y="75"/>
                    </a:lnTo>
                    <a:lnTo>
                      <a:pt x="1562" y="125"/>
                    </a:lnTo>
                    <a:lnTo>
                      <a:pt x="1326" y="199"/>
                    </a:lnTo>
                    <a:lnTo>
                      <a:pt x="1116" y="273"/>
                    </a:lnTo>
                    <a:lnTo>
                      <a:pt x="917" y="385"/>
                    </a:lnTo>
                    <a:lnTo>
                      <a:pt x="732" y="496"/>
                    </a:lnTo>
                    <a:lnTo>
                      <a:pt x="558" y="645"/>
                    </a:lnTo>
                    <a:lnTo>
                      <a:pt x="409" y="794"/>
                    </a:lnTo>
                    <a:lnTo>
                      <a:pt x="285" y="980"/>
                    </a:lnTo>
                    <a:lnTo>
                      <a:pt x="174" y="1178"/>
                    </a:lnTo>
                    <a:lnTo>
                      <a:pt x="87" y="1401"/>
                    </a:lnTo>
                    <a:lnTo>
                      <a:pt x="13" y="1649"/>
                    </a:lnTo>
                    <a:lnTo>
                      <a:pt x="0" y="1735"/>
                    </a:lnTo>
                    <a:lnTo>
                      <a:pt x="0" y="1822"/>
                    </a:lnTo>
                    <a:lnTo>
                      <a:pt x="13" y="2008"/>
                    </a:lnTo>
                    <a:lnTo>
                      <a:pt x="50" y="2206"/>
                    </a:lnTo>
                    <a:lnTo>
                      <a:pt x="112" y="2392"/>
                    </a:lnTo>
                    <a:lnTo>
                      <a:pt x="199" y="2603"/>
                    </a:lnTo>
                    <a:lnTo>
                      <a:pt x="298" y="2801"/>
                    </a:lnTo>
                    <a:lnTo>
                      <a:pt x="409" y="2999"/>
                    </a:lnTo>
                    <a:lnTo>
                      <a:pt x="521" y="3210"/>
                    </a:lnTo>
                    <a:lnTo>
                      <a:pt x="781" y="3606"/>
                    </a:lnTo>
                    <a:lnTo>
                      <a:pt x="1041" y="4003"/>
                    </a:lnTo>
                    <a:lnTo>
                      <a:pt x="1264" y="4375"/>
                    </a:lnTo>
                    <a:lnTo>
                      <a:pt x="1351" y="4548"/>
                    </a:lnTo>
                    <a:lnTo>
                      <a:pt x="1425" y="4709"/>
                    </a:lnTo>
                    <a:lnTo>
                      <a:pt x="1525" y="4969"/>
                    </a:lnTo>
                    <a:lnTo>
                      <a:pt x="1611" y="5242"/>
                    </a:lnTo>
                    <a:lnTo>
                      <a:pt x="1686" y="5514"/>
                    </a:lnTo>
                    <a:lnTo>
                      <a:pt x="1760" y="5799"/>
                    </a:lnTo>
                    <a:lnTo>
                      <a:pt x="1896" y="6345"/>
                    </a:lnTo>
                    <a:lnTo>
                      <a:pt x="1995" y="6915"/>
                    </a:lnTo>
                    <a:lnTo>
                      <a:pt x="2107" y="7472"/>
                    </a:lnTo>
                    <a:lnTo>
                      <a:pt x="2218" y="8030"/>
                    </a:lnTo>
                    <a:lnTo>
                      <a:pt x="2342" y="8587"/>
                    </a:lnTo>
                    <a:lnTo>
                      <a:pt x="2404" y="8860"/>
                    </a:lnTo>
                    <a:lnTo>
                      <a:pt x="2491" y="9145"/>
                    </a:lnTo>
                    <a:lnTo>
                      <a:pt x="2590" y="9479"/>
                    </a:lnTo>
                    <a:lnTo>
                      <a:pt x="2714" y="9802"/>
                    </a:lnTo>
                    <a:lnTo>
                      <a:pt x="2838" y="10136"/>
                    </a:lnTo>
                    <a:lnTo>
                      <a:pt x="2987" y="10458"/>
                    </a:lnTo>
                    <a:lnTo>
                      <a:pt x="3135" y="10780"/>
                    </a:lnTo>
                    <a:lnTo>
                      <a:pt x="3296" y="11090"/>
                    </a:lnTo>
                    <a:lnTo>
                      <a:pt x="3457" y="11400"/>
                    </a:lnTo>
                    <a:lnTo>
                      <a:pt x="3643" y="11710"/>
                    </a:lnTo>
                    <a:lnTo>
                      <a:pt x="3829" y="12007"/>
                    </a:lnTo>
                    <a:lnTo>
                      <a:pt x="4027" y="12305"/>
                    </a:lnTo>
                    <a:lnTo>
                      <a:pt x="4238" y="12590"/>
                    </a:lnTo>
                    <a:lnTo>
                      <a:pt x="4449" y="12874"/>
                    </a:lnTo>
                    <a:lnTo>
                      <a:pt x="4672" y="13159"/>
                    </a:lnTo>
                    <a:lnTo>
                      <a:pt x="4907" y="13432"/>
                    </a:lnTo>
                    <a:lnTo>
                      <a:pt x="5143" y="13705"/>
                    </a:lnTo>
                    <a:lnTo>
                      <a:pt x="5390" y="13965"/>
                    </a:lnTo>
                    <a:lnTo>
                      <a:pt x="5651" y="14225"/>
                    </a:lnTo>
                    <a:lnTo>
                      <a:pt x="5911" y="14473"/>
                    </a:lnTo>
                    <a:lnTo>
                      <a:pt x="6183" y="14721"/>
                    </a:lnTo>
                    <a:lnTo>
                      <a:pt x="6456" y="14956"/>
                    </a:lnTo>
                    <a:lnTo>
                      <a:pt x="6741" y="15192"/>
                    </a:lnTo>
                    <a:lnTo>
                      <a:pt x="7026" y="15415"/>
                    </a:lnTo>
                    <a:lnTo>
                      <a:pt x="7323" y="15638"/>
                    </a:lnTo>
                    <a:lnTo>
                      <a:pt x="7621" y="15861"/>
                    </a:lnTo>
                    <a:lnTo>
                      <a:pt x="7918" y="16059"/>
                    </a:lnTo>
                    <a:lnTo>
                      <a:pt x="8228" y="16270"/>
                    </a:lnTo>
                    <a:lnTo>
                      <a:pt x="8550" y="16455"/>
                    </a:lnTo>
                    <a:lnTo>
                      <a:pt x="8860" y="16641"/>
                    </a:lnTo>
                    <a:lnTo>
                      <a:pt x="9182" y="16827"/>
                    </a:lnTo>
                    <a:lnTo>
                      <a:pt x="9516" y="17001"/>
                    </a:lnTo>
                    <a:lnTo>
                      <a:pt x="9851" y="17162"/>
                    </a:lnTo>
                    <a:lnTo>
                      <a:pt x="10186" y="17323"/>
                    </a:lnTo>
                    <a:lnTo>
                      <a:pt x="10632" y="17521"/>
                    </a:lnTo>
                    <a:lnTo>
                      <a:pt x="11078" y="17707"/>
                    </a:lnTo>
                    <a:lnTo>
                      <a:pt x="11549" y="17868"/>
                    </a:lnTo>
                    <a:lnTo>
                      <a:pt x="12007" y="18017"/>
                    </a:lnTo>
                    <a:lnTo>
                      <a:pt x="12490" y="18140"/>
                    </a:lnTo>
                    <a:lnTo>
                      <a:pt x="12726" y="18190"/>
                    </a:lnTo>
                    <a:lnTo>
                      <a:pt x="12973" y="18227"/>
                    </a:lnTo>
                    <a:lnTo>
                      <a:pt x="13209" y="18264"/>
                    </a:lnTo>
                    <a:lnTo>
                      <a:pt x="13457" y="18289"/>
                    </a:lnTo>
                    <a:lnTo>
                      <a:pt x="13704" y="18314"/>
                    </a:lnTo>
                    <a:lnTo>
                      <a:pt x="14188" y="18314"/>
                    </a:lnTo>
                    <a:lnTo>
                      <a:pt x="14436" y="18302"/>
                    </a:lnTo>
                    <a:lnTo>
                      <a:pt x="14683" y="18277"/>
                    </a:lnTo>
                    <a:lnTo>
                      <a:pt x="14931" y="18252"/>
                    </a:lnTo>
                    <a:lnTo>
                      <a:pt x="15179" y="18202"/>
                    </a:lnTo>
                    <a:lnTo>
                      <a:pt x="15414" y="18153"/>
                    </a:lnTo>
                    <a:lnTo>
                      <a:pt x="15650" y="18079"/>
                    </a:lnTo>
                    <a:lnTo>
                      <a:pt x="15885" y="18004"/>
                    </a:lnTo>
                    <a:lnTo>
                      <a:pt x="16108" y="17917"/>
                    </a:lnTo>
                    <a:lnTo>
                      <a:pt x="16331" y="17818"/>
                    </a:lnTo>
                    <a:lnTo>
                      <a:pt x="16554" y="17707"/>
                    </a:lnTo>
                    <a:lnTo>
                      <a:pt x="16753" y="17583"/>
                    </a:lnTo>
                    <a:lnTo>
                      <a:pt x="16951" y="17447"/>
                    </a:lnTo>
                    <a:lnTo>
                      <a:pt x="17137" y="17310"/>
                    </a:lnTo>
                    <a:lnTo>
                      <a:pt x="17323" y="17149"/>
                    </a:lnTo>
                    <a:lnTo>
                      <a:pt x="17484" y="16976"/>
                    </a:lnTo>
                    <a:lnTo>
                      <a:pt x="17632" y="16802"/>
                    </a:lnTo>
                    <a:lnTo>
                      <a:pt x="17781" y="16604"/>
                    </a:lnTo>
                    <a:lnTo>
                      <a:pt x="17892" y="16406"/>
                    </a:lnTo>
                    <a:lnTo>
                      <a:pt x="18004" y="16195"/>
                    </a:lnTo>
                    <a:lnTo>
                      <a:pt x="18091" y="15985"/>
                    </a:lnTo>
                    <a:lnTo>
                      <a:pt x="18165" y="15761"/>
                    </a:lnTo>
                    <a:lnTo>
                      <a:pt x="18215" y="15526"/>
                    </a:lnTo>
                    <a:lnTo>
                      <a:pt x="18252" y="15303"/>
                    </a:lnTo>
                    <a:lnTo>
                      <a:pt x="18264" y="15080"/>
                    </a:lnTo>
                    <a:lnTo>
                      <a:pt x="18264" y="14845"/>
                    </a:lnTo>
                    <a:lnTo>
                      <a:pt x="18239" y="14622"/>
                    </a:lnTo>
                    <a:lnTo>
                      <a:pt x="18202" y="14399"/>
                    </a:lnTo>
                    <a:lnTo>
                      <a:pt x="18140" y="14176"/>
                    </a:lnTo>
                    <a:lnTo>
                      <a:pt x="18054" y="13965"/>
                    </a:lnTo>
                    <a:lnTo>
                      <a:pt x="17942" y="13767"/>
                    </a:lnTo>
                    <a:lnTo>
                      <a:pt x="17818" y="13568"/>
                    </a:lnTo>
                    <a:lnTo>
                      <a:pt x="17669" y="13383"/>
                    </a:lnTo>
                    <a:lnTo>
                      <a:pt x="17496" y="13221"/>
                    </a:lnTo>
                    <a:lnTo>
                      <a:pt x="17298" y="13085"/>
                    </a:lnTo>
                    <a:lnTo>
                      <a:pt x="17099" y="12949"/>
                    </a:lnTo>
                    <a:lnTo>
                      <a:pt x="16876" y="12850"/>
                    </a:lnTo>
                    <a:lnTo>
                      <a:pt x="16653" y="12763"/>
                    </a:lnTo>
                    <a:lnTo>
                      <a:pt x="16406" y="12701"/>
                    </a:lnTo>
                    <a:lnTo>
                      <a:pt x="16170" y="12651"/>
                    </a:lnTo>
                    <a:lnTo>
                      <a:pt x="15922" y="12639"/>
                    </a:lnTo>
                    <a:lnTo>
                      <a:pt x="15687" y="12639"/>
                    </a:lnTo>
                    <a:lnTo>
                      <a:pt x="15439" y="12664"/>
                    </a:lnTo>
                    <a:lnTo>
                      <a:pt x="15216" y="12713"/>
                    </a:lnTo>
                    <a:lnTo>
                      <a:pt x="14981" y="12788"/>
                    </a:lnTo>
                    <a:lnTo>
                      <a:pt x="14770" y="12874"/>
                    </a:lnTo>
                    <a:lnTo>
                      <a:pt x="14671" y="12936"/>
                    </a:lnTo>
                    <a:lnTo>
                      <a:pt x="14572" y="12998"/>
                    </a:lnTo>
                    <a:lnTo>
                      <a:pt x="14473" y="13073"/>
                    </a:lnTo>
                    <a:lnTo>
                      <a:pt x="14386" y="13147"/>
                    </a:lnTo>
                    <a:lnTo>
                      <a:pt x="14262" y="12813"/>
                    </a:lnTo>
                    <a:lnTo>
                      <a:pt x="14151" y="12466"/>
                    </a:lnTo>
                    <a:lnTo>
                      <a:pt x="14051" y="12119"/>
                    </a:lnTo>
                    <a:lnTo>
                      <a:pt x="13965" y="11759"/>
                    </a:lnTo>
                    <a:lnTo>
                      <a:pt x="13878" y="11400"/>
                    </a:lnTo>
                    <a:lnTo>
                      <a:pt x="13804" y="11053"/>
                    </a:lnTo>
                    <a:lnTo>
                      <a:pt x="13667" y="10334"/>
                    </a:lnTo>
                    <a:lnTo>
                      <a:pt x="13543" y="9616"/>
                    </a:lnTo>
                    <a:lnTo>
                      <a:pt x="13395" y="8897"/>
                    </a:lnTo>
                    <a:lnTo>
                      <a:pt x="13320" y="8538"/>
                    </a:lnTo>
                    <a:lnTo>
                      <a:pt x="13234" y="8178"/>
                    </a:lnTo>
                    <a:lnTo>
                      <a:pt x="13147" y="7832"/>
                    </a:lnTo>
                    <a:lnTo>
                      <a:pt x="13035" y="7485"/>
                    </a:lnTo>
                    <a:lnTo>
                      <a:pt x="12949" y="7212"/>
                    </a:lnTo>
                    <a:lnTo>
                      <a:pt x="12850" y="6952"/>
                    </a:lnTo>
                    <a:lnTo>
                      <a:pt x="12750" y="6704"/>
                    </a:lnTo>
                    <a:lnTo>
                      <a:pt x="12639" y="6444"/>
                    </a:lnTo>
                    <a:lnTo>
                      <a:pt x="12527" y="6196"/>
                    </a:lnTo>
                    <a:lnTo>
                      <a:pt x="12391" y="5948"/>
                    </a:lnTo>
                    <a:lnTo>
                      <a:pt x="12267" y="5700"/>
                    </a:lnTo>
                    <a:lnTo>
                      <a:pt x="12118" y="5453"/>
                    </a:lnTo>
                    <a:lnTo>
                      <a:pt x="11982" y="5217"/>
                    </a:lnTo>
                    <a:lnTo>
                      <a:pt x="11821" y="4982"/>
                    </a:lnTo>
                    <a:lnTo>
                      <a:pt x="11672" y="4759"/>
                    </a:lnTo>
                    <a:lnTo>
                      <a:pt x="11499" y="4523"/>
                    </a:lnTo>
                    <a:lnTo>
                      <a:pt x="11152" y="4077"/>
                    </a:lnTo>
                    <a:lnTo>
                      <a:pt x="10780" y="3656"/>
                    </a:lnTo>
                    <a:lnTo>
                      <a:pt x="10384" y="3247"/>
                    </a:lnTo>
                    <a:lnTo>
                      <a:pt x="9963" y="2863"/>
                    </a:lnTo>
                    <a:lnTo>
                      <a:pt x="9529" y="2491"/>
                    </a:lnTo>
                    <a:lnTo>
                      <a:pt x="9070" y="2157"/>
                    </a:lnTo>
                    <a:lnTo>
                      <a:pt x="8587" y="1834"/>
                    </a:lnTo>
                    <a:lnTo>
                      <a:pt x="8352" y="1673"/>
                    </a:lnTo>
                    <a:lnTo>
                      <a:pt x="8092" y="1537"/>
                    </a:lnTo>
                    <a:lnTo>
                      <a:pt x="7844" y="1388"/>
                    </a:lnTo>
                    <a:lnTo>
                      <a:pt x="7584" y="1264"/>
                    </a:lnTo>
                    <a:lnTo>
                      <a:pt x="7323" y="1128"/>
                    </a:lnTo>
                    <a:lnTo>
                      <a:pt x="7063" y="1017"/>
                    </a:lnTo>
                    <a:lnTo>
                      <a:pt x="6704" y="868"/>
                    </a:lnTo>
                    <a:lnTo>
                      <a:pt x="6283" y="707"/>
                    </a:lnTo>
                    <a:lnTo>
                      <a:pt x="5824" y="558"/>
                    </a:lnTo>
                    <a:lnTo>
                      <a:pt x="5316" y="410"/>
                    </a:lnTo>
                    <a:lnTo>
                      <a:pt x="4783" y="273"/>
                    </a:lnTo>
                    <a:lnTo>
                      <a:pt x="4226" y="162"/>
                    </a:lnTo>
                    <a:lnTo>
                      <a:pt x="3941" y="112"/>
                    </a:lnTo>
                    <a:lnTo>
                      <a:pt x="3668" y="63"/>
                    </a:lnTo>
                    <a:lnTo>
                      <a:pt x="3383" y="38"/>
                    </a:lnTo>
                    <a:lnTo>
                      <a:pt x="3111" y="13"/>
                    </a:lnTo>
                    <a:lnTo>
                      <a:pt x="28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82"/>
              <p:cNvSpPr/>
              <p:nvPr/>
            </p:nvSpPr>
            <p:spPr>
              <a:xfrm>
                <a:off x="5650434" y="1479841"/>
                <a:ext cx="316929" cy="211779"/>
              </a:xfrm>
              <a:custGeom>
                <a:rect b="b" l="l" r="r" t="t"/>
                <a:pathLst>
                  <a:path extrusionOk="0" h="10880" w="16282">
                    <a:moveTo>
                      <a:pt x="11066" y="1"/>
                    </a:moveTo>
                    <a:lnTo>
                      <a:pt x="10607" y="13"/>
                    </a:lnTo>
                    <a:lnTo>
                      <a:pt x="10161" y="38"/>
                    </a:lnTo>
                    <a:lnTo>
                      <a:pt x="9727" y="88"/>
                    </a:lnTo>
                    <a:lnTo>
                      <a:pt x="9281" y="137"/>
                    </a:lnTo>
                    <a:lnTo>
                      <a:pt x="8860" y="224"/>
                    </a:lnTo>
                    <a:lnTo>
                      <a:pt x="8439" y="311"/>
                    </a:lnTo>
                    <a:lnTo>
                      <a:pt x="8030" y="422"/>
                    </a:lnTo>
                    <a:lnTo>
                      <a:pt x="7571" y="571"/>
                    </a:lnTo>
                    <a:lnTo>
                      <a:pt x="7125" y="732"/>
                    </a:lnTo>
                    <a:lnTo>
                      <a:pt x="6692" y="918"/>
                    </a:lnTo>
                    <a:lnTo>
                      <a:pt x="6270" y="1104"/>
                    </a:lnTo>
                    <a:lnTo>
                      <a:pt x="5862" y="1314"/>
                    </a:lnTo>
                    <a:lnTo>
                      <a:pt x="5465" y="1537"/>
                    </a:lnTo>
                    <a:lnTo>
                      <a:pt x="5093" y="1760"/>
                    </a:lnTo>
                    <a:lnTo>
                      <a:pt x="4722" y="1996"/>
                    </a:lnTo>
                    <a:lnTo>
                      <a:pt x="4362" y="2256"/>
                    </a:lnTo>
                    <a:lnTo>
                      <a:pt x="4015" y="2504"/>
                    </a:lnTo>
                    <a:lnTo>
                      <a:pt x="3681" y="2776"/>
                    </a:lnTo>
                    <a:lnTo>
                      <a:pt x="3359" y="3036"/>
                    </a:lnTo>
                    <a:lnTo>
                      <a:pt x="3049" y="3321"/>
                    </a:lnTo>
                    <a:lnTo>
                      <a:pt x="2739" y="3594"/>
                    </a:lnTo>
                    <a:lnTo>
                      <a:pt x="2442" y="3879"/>
                    </a:lnTo>
                    <a:lnTo>
                      <a:pt x="2157" y="4164"/>
                    </a:lnTo>
                    <a:lnTo>
                      <a:pt x="1773" y="4561"/>
                    </a:lnTo>
                    <a:lnTo>
                      <a:pt x="1401" y="4957"/>
                    </a:lnTo>
                    <a:lnTo>
                      <a:pt x="1066" y="5378"/>
                    </a:lnTo>
                    <a:lnTo>
                      <a:pt x="905" y="5589"/>
                    </a:lnTo>
                    <a:lnTo>
                      <a:pt x="757" y="5800"/>
                    </a:lnTo>
                    <a:lnTo>
                      <a:pt x="608" y="6010"/>
                    </a:lnTo>
                    <a:lnTo>
                      <a:pt x="484" y="6233"/>
                    </a:lnTo>
                    <a:lnTo>
                      <a:pt x="373" y="6444"/>
                    </a:lnTo>
                    <a:lnTo>
                      <a:pt x="273" y="6667"/>
                    </a:lnTo>
                    <a:lnTo>
                      <a:pt x="187" y="6890"/>
                    </a:lnTo>
                    <a:lnTo>
                      <a:pt x="112" y="7125"/>
                    </a:lnTo>
                    <a:lnTo>
                      <a:pt x="63" y="7348"/>
                    </a:lnTo>
                    <a:lnTo>
                      <a:pt x="26" y="7584"/>
                    </a:lnTo>
                    <a:lnTo>
                      <a:pt x="1" y="7819"/>
                    </a:lnTo>
                    <a:lnTo>
                      <a:pt x="13" y="8055"/>
                    </a:lnTo>
                    <a:lnTo>
                      <a:pt x="50" y="8290"/>
                    </a:lnTo>
                    <a:lnTo>
                      <a:pt x="100" y="8526"/>
                    </a:lnTo>
                    <a:lnTo>
                      <a:pt x="174" y="8761"/>
                    </a:lnTo>
                    <a:lnTo>
                      <a:pt x="273" y="8984"/>
                    </a:lnTo>
                    <a:lnTo>
                      <a:pt x="397" y="9207"/>
                    </a:lnTo>
                    <a:lnTo>
                      <a:pt x="546" y="9418"/>
                    </a:lnTo>
                    <a:lnTo>
                      <a:pt x="707" y="9628"/>
                    </a:lnTo>
                    <a:lnTo>
                      <a:pt x="893" y="9814"/>
                    </a:lnTo>
                    <a:lnTo>
                      <a:pt x="1104" y="10000"/>
                    </a:lnTo>
                    <a:lnTo>
                      <a:pt x="1339" y="10173"/>
                    </a:lnTo>
                    <a:lnTo>
                      <a:pt x="1587" y="10322"/>
                    </a:lnTo>
                    <a:lnTo>
                      <a:pt x="1859" y="10458"/>
                    </a:lnTo>
                    <a:lnTo>
                      <a:pt x="2157" y="10582"/>
                    </a:lnTo>
                    <a:lnTo>
                      <a:pt x="2467" y="10682"/>
                    </a:lnTo>
                    <a:lnTo>
                      <a:pt x="2727" y="10743"/>
                    </a:lnTo>
                    <a:lnTo>
                      <a:pt x="2975" y="10793"/>
                    </a:lnTo>
                    <a:lnTo>
                      <a:pt x="3235" y="10843"/>
                    </a:lnTo>
                    <a:lnTo>
                      <a:pt x="3495" y="10867"/>
                    </a:lnTo>
                    <a:lnTo>
                      <a:pt x="3768" y="10880"/>
                    </a:lnTo>
                    <a:lnTo>
                      <a:pt x="4300" y="10880"/>
                    </a:lnTo>
                    <a:lnTo>
                      <a:pt x="4561" y="10867"/>
                    </a:lnTo>
                    <a:lnTo>
                      <a:pt x="4833" y="10843"/>
                    </a:lnTo>
                    <a:lnTo>
                      <a:pt x="5106" y="10818"/>
                    </a:lnTo>
                    <a:lnTo>
                      <a:pt x="5639" y="10731"/>
                    </a:lnTo>
                    <a:lnTo>
                      <a:pt x="6171" y="10632"/>
                    </a:lnTo>
                    <a:lnTo>
                      <a:pt x="6679" y="10508"/>
                    </a:lnTo>
                    <a:lnTo>
                      <a:pt x="7088" y="10409"/>
                    </a:lnTo>
                    <a:lnTo>
                      <a:pt x="7497" y="10285"/>
                    </a:lnTo>
                    <a:lnTo>
                      <a:pt x="7894" y="10161"/>
                    </a:lnTo>
                    <a:lnTo>
                      <a:pt x="8278" y="10037"/>
                    </a:lnTo>
                    <a:lnTo>
                      <a:pt x="8662" y="9889"/>
                    </a:lnTo>
                    <a:lnTo>
                      <a:pt x="9046" y="9740"/>
                    </a:lnTo>
                    <a:lnTo>
                      <a:pt x="9418" y="9591"/>
                    </a:lnTo>
                    <a:lnTo>
                      <a:pt x="9777" y="9430"/>
                    </a:lnTo>
                    <a:lnTo>
                      <a:pt x="10136" y="9257"/>
                    </a:lnTo>
                    <a:lnTo>
                      <a:pt x="10483" y="9083"/>
                    </a:lnTo>
                    <a:lnTo>
                      <a:pt x="10830" y="8897"/>
                    </a:lnTo>
                    <a:lnTo>
                      <a:pt x="11152" y="8711"/>
                    </a:lnTo>
                    <a:lnTo>
                      <a:pt x="11487" y="8513"/>
                    </a:lnTo>
                    <a:lnTo>
                      <a:pt x="11797" y="8315"/>
                    </a:lnTo>
                    <a:lnTo>
                      <a:pt x="12106" y="8104"/>
                    </a:lnTo>
                    <a:lnTo>
                      <a:pt x="12404" y="7894"/>
                    </a:lnTo>
                    <a:lnTo>
                      <a:pt x="12701" y="7671"/>
                    </a:lnTo>
                    <a:lnTo>
                      <a:pt x="12986" y="7448"/>
                    </a:lnTo>
                    <a:lnTo>
                      <a:pt x="13259" y="7225"/>
                    </a:lnTo>
                    <a:lnTo>
                      <a:pt x="13519" y="6989"/>
                    </a:lnTo>
                    <a:lnTo>
                      <a:pt x="13767" y="6741"/>
                    </a:lnTo>
                    <a:lnTo>
                      <a:pt x="14015" y="6506"/>
                    </a:lnTo>
                    <a:lnTo>
                      <a:pt x="14250" y="6258"/>
                    </a:lnTo>
                    <a:lnTo>
                      <a:pt x="14473" y="5998"/>
                    </a:lnTo>
                    <a:lnTo>
                      <a:pt x="14684" y="5750"/>
                    </a:lnTo>
                    <a:lnTo>
                      <a:pt x="14882" y="5490"/>
                    </a:lnTo>
                    <a:lnTo>
                      <a:pt x="15080" y="5230"/>
                    </a:lnTo>
                    <a:lnTo>
                      <a:pt x="15254" y="4957"/>
                    </a:lnTo>
                    <a:lnTo>
                      <a:pt x="15427" y="4684"/>
                    </a:lnTo>
                    <a:lnTo>
                      <a:pt x="15576" y="4424"/>
                    </a:lnTo>
                    <a:lnTo>
                      <a:pt x="15724" y="4139"/>
                    </a:lnTo>
                    <a:lnTo>
                      <a:pt x="15861" y="3867"/>
                    </a:lnTo>
                    <a:lnTo>
                      <a:pt x="15960" y="3631"/>
                    </a:lnTo>
                    <a:lnTo>
                      <a:pt x="16059" y="3396"/>
                    </a:lnTo>
                    <a:lnTo>
                      <a:pt x="16133" y="3173"/>
                    </a:lnTo>
                    <a:lnTo>
                      <a:pt x="16195" y="2950"/>
                    </a:lnTo>
                    <a:lnTo>
                      <a:pt x="16245" y="2727"/>
                    </a:lnTo>
                    <a:lnTo>
                      <a:pt x="16282" y="2516"/>
                    </a:lnTo>
                    <a:lnTo>
                      <a:pt x="16282" y="2305"/>
                    </a:lnTo>
                    <a:lnTo>
                      <a:pt x="16270" y="2107"/>
                    </a:lnTo>
                    <a:lnTo>
                      <a:pt x="16245" y="2008"/>
                    </a:lnTo>
                    <a:lnTo>
                      <a:pt x="16220" y="1909"/>
                    </a:lnTo>
                    <a:lnTo>
                      <a:pt x="16183" y="1810"/>
                    </a:lnTo>
                    <a:lnTo>
                      <a:pt x="16133" y="1711"/>
                    </a:lnTo>
                    <a:lnTo>
                      <a:pt x="16084" y="1624"/>
                    </a:lnTo>
                    <a:lnTo>
                      <a:pt x="16034" y="1525"/>
                    </a:lnTo>
                    <a:lnTo>
                      <a:pt x="15960" y="1438"/>
                    </a:lnTo>
                    <a:lnTo>
                      <a:pt x="15886" y="1351"/>
                    </a:lnTo>
                    <a:lnTo>
                      <a:pt x="15799" y="1265"/>
                    </a:lnTo>
                    <a:lnTo>
                      <a:pt x="15700" y="1178"/>
                    </a:lnTo>
                    <a:lnTo>
                      <a:pt x="15588" y="1091"/>
                    </a:lnTo>
                    <a:lnTo>
                      <a:pt x="15464" y="1004"/>
                    </a:lnTo>
                    <a:lnTo>
                      <a:pt x="15204" y="856"/>
                    </a:lnTo>
                    <a:lnTo>
                      <a:pt x="14882" y="695"/>
                    </a:lnTo>
                    <a:lnTo>
                      <a:pt x="14510" y="546"/>
                    </a:lnTo>
                    <a:lnTo>
                      <a:pt x="14114" y="410"/>
                    </a:lnTo>
                    <a:lnTo>
                      <a:pt x="13692" y="298"/>
                    </a:lnTo>
                    <a:lnTo>
                      <a:pt x="13271" y="211"/>
                    </a:lnTo>
                    <a:lnTo>
                      <a:pt x="12850" y="125"/>
                    </a:lnTo>
                    <a:lnTo>
                      <a:pt x="12404" y="63"/>
                    </a:lnTo>
                    <a:lnTo>
                      <a:pt x="11958" y="26"/>
                    </a:lnTo>
                    <a:lnTo>
                      <a:pt x="11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82"/>
              <p:cNvSpPr/>
              <p:nvPr/>
            </p:nvSpPr>
            <p:spPr>
              <a:xfrm>
                <a:off x="5466660" y="1545207"/>
                <a:ext cx="123252" cy="183555"/>
              </a:xfrm>
              <a:custGeom>
                <a:rect b="b" l="l" r="r" t="t"/>
                <a:pathLst>
                  <a:path extrusionOk="0" h="9430" w="6332">
                    <a:moveTo>
                      <a:pt x="4139" y="1"/>
                    </a:moveTo>
                    <a:lnTo>
                      <a:pt x="4015" y="13"/>
                    </a:lnTo>
                    <a:lnTo>
                      <a:pt x="3891" y="38"/>
                    </a:lnTo>
                    <a:lnTo>
                      <a:pt x="3779" y="63"/>
                    </a:lnTo>
                    <a:lnTo>
                      <a:pt x="3544" y="137"/>
                    </a:lnTo>
                    <a:lnTo>
                      <a:pt x="3308" y="248"/>
                    </a:lnTo>
                    <a:lnTo>
                      <a:pt x="3073" y="372"/>
                    </a:lnTo>
                    <a:lnTo>
                      <a:pt x="2850" y="521"/>
                    </a:lnTo>
                    <a:lnTo>
                      <a:pt x="2639" y="695"/>
                    </a:lnTo>
                    <a:lnTo>
                      <a:pt x="2441" y="880"/>
                    </a:lnTo>
                    <a:lnTo>
                      <a:pt x="2255" y="1066"/>
                    </a:lnTo>
                    <a:lnTo>
                      <a:pt x="2094" y="1264"/>
                    </a:lnTo>
                    <a:lnTo>
                      <a:pt x="1946" y="1463"/>
                    </a:lnTo>
                    <a:lnTo>
                      <a:pt x="1834" y="1673"/>
                    </a:lnTo>
                    <a:lnTo>
                      <a:pt x="1735" y="1872"/>
                    </a:lnTo>
                    <a:lnTo>
                      <a:pt x="1673" y="2033"/>
                    </a:lnTo>
                    <a:lnTo>
                      <a:pt x="1636" y="2206"/>
                    </a:lnTo>
                    <a:lnTo>
                      <a:pt x="1611" y="2380"/>
                    </a:lnTo>
                    <a:lnTo>
                      <a:pt x="1611" y="2553"/>
                    </a:lnTo>
                    <a:lnTo>
                      <a:pt x="1611" y="2727"/>
                    </a:lnTo>
                    <a:lnTo>
                      <a:pt x="1636" y="2900"/>
                    </a:lnTo>
                    <a:lnTo>
                      <a:pt x="1673" y="3074"/>
                    </a:lnTo>
                    <a:lnTo>
                      <a:pt x="1722" y="3235"/>
                    </a:lnTo>
                    <a:lnTo>
                      <a:pt x="1797" y="3396"/>
                    </a:lnTo>
                    <a:lnTo>
                      <a:pt x="1871" y="3544"/>
                    </a:lnTo>
                    <a:lnTo>
                      <a:pt x="1970" y="3681"/>
                    </a:lnTo>
                    <a:lnTo>
                      <a:pt x="2082" y="3805"/>
                    </a:lnTo>
                    <a:lnTo>
                      <a:pt x="2206" y="3916"/>
                    </a:lnTo>
                    <a:lnTo>
                      <a:pt x="2342" y="4015"/>
                    </a:lnTo>
                    <a:lnTo>
                      <a:pt x="2491" y="4090"/>
                    </a:lnTo>
                    <a:lnTo>
                      <a:pt x="2652" y="4139"/>
                    </a:lnTo>
                    <a:lnTo>
                      <a:pt x="2515" y="4102"/>
                    </a:lnTo>
                    <a:lnTo>
                      <a:pt x="2379" y="4077"/>
                    </a:lnTo>
                    <a:lnTo>
                      <a:pt x="2255" y="4065"/>
                    </a:lnTo>
                    <a:lnTo>
                      <a:pt x="2119" y="4065"/>
                    </a:lnTo>
                    <a:lnTo>
                      <a:pt x="1983" y="4077"/>
                    </a:lnTo>
                    <a:lnTo>
                      <a:pt x="1846" y="4102"/>
                    </a:lnTo>
                    <a:lnTo>
                      <a:pt x="1710" y="4127"/>
                    </a:lnTo>
                    <a:lnTo>
                      <a:pt x="1586" y="4164"/>
                    </a:lnTo>
                    <a:lnTo>
                      <a:pt x="1462" y="4213"/>
                    </a:lnTo>
                    <a:lnTo>
                      <a:pt x="1338" y="4275"/>
                    </a:lnTo>
                    <a:lnTo>
                      <a:pt x="1214" y="4337"/>
                    </a:lnTo>
                    <a:lnTo>
                      <a:pt x="1091" y="4412"/>
                    </a:lnTo>
                    <a:lnTo>
                      <a:pt x="979" y="4498"/>
                    </a:lnTo>
                    <a:lnTo>
                      <a:pt x="880" y="4585"/>
                    </a:lnTo>
                    <a:lnTo>
                      <a:pt x="781" y="4684"/>
                    </a:lnTo>
                    <a:lnTo>
                      <a:pt x="682" y="4783"/>
                    </a:lnTo>
                    <a:lnTo>
                      <a:pt x="595" y="4883"/>
                    </a:lnTo>
                    <a:lnTo>
                      <a:pt x="521" y="4994"/>
                    </a:lnTo>
                    <a:lnTo>
                      <a:pt x="384" y="5229"/>
                    </a:lnTo>
                    <a:lnTo>
                      <a:pt x="260" y="5477"/>
                    </a:lnTo>
                    <a:lnTo>
                      <a:pt x="174" y="5738"/>
                    </a:lnTo>
                    <a:lnTo>
                      <a:pt x="99" y="5998"/>
                    </a:lnTo>
                    <a:lnTo>
                      <a:pt x="50" y="6270"/>
                    </a:lnTo>
                    <a:lnTo>
                      <a:pt x="13" y="6543"/>
                    </a:lnTo>
                    <a:lnTo>
                      <a:pt x="0" y="6815"/>
                    </a:lnTo>
                    <a:lnTo>
                      <a:pt x="13" y="6989"/>
                    </a:lnTo>
                    <a:lnTo>
                      <a:pt x="13" y="7162"/>
                    </a:lnTo>
                    <a:lnTo>
                      <a:pt x="37" y="7336"/>
                    </a:lnTo>
                    <a:lnTo>
                      <a:pt x="62" y="7497"/>
                    </a:lnTo>
                    <a:lnTo>
                      <a:pt x="99" y="7670"/>
                    </a:lnTo>
                    <a:lnTo>
                      <a:pt x="136" y="7844"/>
                    </a:lnTo>
                    <a:lnTo>
                      <a:pt x="198" y="8005"/>
                    </a:lnTo>
                    <a:lnTo>
                      <a:pt x="260" y="8166"/>
                    </a:lnTo>
                    <a:lnTo>
                      <a:pt x="322" y="8315"/>
                    </a:lnTo>
                    <a:lnTo>
                      <a:pt x="409" y="8463"/>
                    </a:lnTo>
                    <a:lnTo>
                      <a:pt x="496" y="8612"/>
                    </a:lnTo>
                    <a:lnTo>
                      <a:pt x="595" y="8736"/>
                    </a:lnTo>
                    <a:lnTo>
                      <a:pt x="706" y="8860"/>
                    </a:lnTo>
                    <a:lnTo>
                      <a:pt x="830" y="8984"/>
                    </a:lnTo>
                    <a:lnTo>
                      <a:pt x="967" y="9083"/>
                    </a:lnTo>
                    <a:lnTo>
                      <a:pt x="1103" y="9170"/>
                    </a:lnTo>
                    <a:lnTo>
                      <a:pt x="1214" y="9232"/>
                    </a:lnTo>
                    <a:lnTo>
                      <a:pt x="1326" y="9281"/>
                    </a:lnTo>
                    <a:lnTo>
                      <a:pt x="1437" y="9318"/>
                    </a:lnTo>
                    <a:lnTo>
                      <a:pt x="1549" y="9356"/>
                    </a:lnTo>
                    <a:lnTo>
                      <a:pt x="1784" y="9405"/>
                    </a:lnTo>
                    <a:lnTo>
                      <a:pt x="2032" y="9430"/>
                    </a:lnTo>
                    <a:lnTo>
                      <a:pt x="2280" y="9418"/>
                    </a:lnTo>
                    <a:lnTo>
                      <a:pt x="2515" y="9393"/>
                    </a:lnTo>
                    <a:lnTo>
                      <a:pt x="2763" y="9331"/>
                    </a:lnTo>
                    <a:lnTo>
                      <a:pt x="2986" y="9256"/>
                    </a:lnTo>
                    <a:lnTo>
                      <a:pt x="3209" y="9170"/>
                    </a:lnTo>
                    <a:lnTo>
                      <a:pt x="3432" y="9046"/>
                    </a:lnTo>
                    <a:lnTo>
                      <a:pt x="3631" y="8922"/>
                    </a:lnTo>
                    <a:lnTo>
                      <a:pt x="3841" y="8786"/>
                    </a:lnTo>
                    <a:lnTo>
                      <a:pt x="4027" y="8625"/>
                    </a:lnTo>
                    <a:lnTo>
                      <a:pt x="4213" y="8463"/>
                    </a:lnTo>
                    <a:lnTo>
                      <a:pt x="4386" y="8302"/>
                    </a:lnTo>
                    <a:lnTo>
                      <a:pt x="4548" y="8117"/>
                    </a:lnTo>
                    <a:lnTo>
                      <a:pt x="4733" y="7918"/>
                    </a:lnTo>
                    <a:lnTo>
                      <a:pt x="4907" y="7695"/>
                    </a:lnTo>
                    <a:lnTo>
                      <a:pt x="5080" y="7485"/>
                    </a:lnTo>
                    <a:lnTo>
                      <a:pt x="5229" y="7249"/>
                    </a:lnTo>
                    <a:lnTo>
                      <a:pt x="5378" y="7026"/>
                    </a:lnTo>
                    <a:lnTo>
                      <a:pt x="5526" y="6778"/>
                    </a:lnTo>
                    <a:lnTo>
                      <a:pt x="5650" y="6543"/>
                    </a:lnTo>
                    <a:lnTo>
                      <a:pt x="5774" y="6295"/>
                    </a:lnTo>
                    <a:lnTo>
                      <a:pt x="5886" y="6035"/>
                    </a:lnTo>
                    <a:lnTo>
                      <a:pt x="5972" y="5787"/>
                    </a:lnTo>
                    <a:lnTo>
                      <a:pt x="6072" y="5527"/>
                    </a:lnTo>
                    <a:lnTo>
                      <a:pt x="6146" y="5254"/>
                    </a:lnTo>
                    <a:lnTo>
                      <a:pt x="6208" y="4994"/>
                    </a:lnTo>
                    <a:lnTo>
                      <a:pt x="6257" y="4721"/>
                    </a:lnTo>
                    <a:lnTo>
                      <a:pt x="6295" y="4449"/>
                    </a:lnTo>
                    <a:lnTo>
                      <a:pt x="6319" y="4176"/>
                    </a:lnTo>
                    <a:lnTo>
                      <a:pt x="6332" y="3953"/>
                    </a:lnTo>
                    <a:lnTo>
                      <a:pt x="6319" y="3705"/>
                    </a:lnTo>
                    <a:lnTo>
                      <a:pt x="6307" y="3445"/>
                    </a:lnTo>
                    <a:lnTo>
                      <a:pt x="6282" y="3173"/>
                    </a:lnTo>
                    <a:lnTo>
                      <a:pt x="6245" y="2888"/>
                    </a:lnTo>
                    <a:lnTo>
                      <a:pt x="6195" y="2590"/>
                    </a:lnTo>
                    <a:lnTo>
                      <a:pt x="6134" y="2305"/>
                    </a:lnTo>
                    <a:lnTo>
                      <a:pt x="6059" y="2008"/>
                    </a:lnTo>
                    <a:lnTo>
                      <a:pt x="5972" y="1723"/>
                    </a:lnTo>
                    <a:lnTo>
                      <a:pt x="5861" y="1450"/>
                    </a:lnTo>
                    <a:lnTo>
                      <a:pt x="5749" y="1190"/>
                    </a:lnTo>
                    <a:lnTo>
                      <a:pt x="5613" y="942"/>
                    </a:lnTo>
                    <a:lnTo>
                      <a:pt x="5464" y="707"/>
                    </a:lnTo>
                    <a:lnTo>
                      <a:pt x="5303" y="509"/>
                    </a:lnTo>
                    <a:lnTo>
                      <a:pt x="5204" y="422"/>
                    </a:lnTo>
                    <a:lnTo>
                      <a:pt x="5117" y="335"/>
                    </a:lnTo>
                    <a:lnTo>
                      <a:pt x="5018" y="261"/>
                    </a:lnTo>
                    <a:lnTo>
                      <a:pt x="4919" y="187"/>
                    </a:lnTo>
                    <a:lnTo>
                      <a:pt x="4820" y="125"/>
                    </a:lnTo>
                    <a:lnTo>
                      <a:pt x="4709" y="87"/>
                    </a:lnTo>
                    <a:lnTo>
                      <a:pt x="4597" y="50"/>
                    </a:lnTo>
                    <a:lnTo>
                      <a:pt x="4486" y="25"/>
                    </a:lnTo>
                    <a:lnTo>
                      <a:pt x="437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82"/>
              <p:cNvSpPr/>
              <p:nvPr/>
            </p:nvSpPr>
            <p:spPr>
              <a:xfrm>
                <a:off x="6127515" y="1556302"/>
                <a:ext cx="129053" cy="178260"/>
              </a:xfrm>
              <a:custGeom>
                <a:rect b="b" l="l" r="r" t="t"/>
                <a:pathLst>
                  <a:path extrusionOk="0" h="9158" w="6630">
                    <a:moveTo>
                      <a:pt x="2193" y="1"/>
                    </a:moveTo>
                    <a:lnTo>
                      <a:pt x="2032" y="13"/>
                    </a:lnTo>
                    <a:lnTo>
                      <a:pt x="1871" y="25"/>
                    </a:lnTo>
                    <a:lnTo>
                      <a:pt x="1698" y="63"/>
                    </a:lnTo>
                    <a:lnTo>
                      <a:pt x="1586" y="100"/>
                    </a:lnTo>
                    <a:lnTo>
                      <a:pt x="1475" y="149"/>
                    </a:lnTo>
                    <a:lnTo>
                      <a:pt x="1363" y="199"/>
                    </a:lnTo>
                    <a:lnTo>
                      <a:pt x="1252" y="248"/>
                    </a:lnTo>
                    <a:lnTo>
                      <a:pt x="1054" y="385"/>
                    </a:lnTo>
                    <a:lnTo>
                      <a:pt x="868" y="546"/>
                    </a:lnTo>
                    <a:lnTo>
                      <a:pt x="694" y="719"/>
                    </a:lnTo>
                    <a:lnTo>
                      <a:pt x="546" y="918"/>
                    </a:lnTo>
                    <a:lnTo>
                      <a:pt x="422" y="1116"/>
                    </a:lnTo>
                    <a:lnTo>
                      <a:pt x="310" y="1339"/>
                    </a:lnTo>
                    <a:lnTo>
                      <a:pt x="211" y="1562"/>
                    </a:lnTo>
                    <a:lnTo>
                      <a:pt x="149" y="1797"/>
                    </a:lnTo>
                    <a:lnTo>
                      <a:pt x="87" y="2033"/>
                    </a:lnTo>
                    <a:lnTo>
                      <a:pt x="50" y="2268"/>
                    </a:lnTo>
                    <a:lnTo>
                      <a:pt x="25" y="2516"/>
                    </a:lnTo>
                    <a:lnTo>
                      <a:pt x="13" y="2764"/>
                    </a:lnTo>
                    <a:lnTo>
                      <a:pt x="0" y="2999"/>
                    </a:lnTo>
                    <a:lnTo>
                      <a:pt x="13" y="3247"/>
                    </a:lnTo>
                    <a:lnTo>
                      <a:pt x="25" y="3520"/>
                    </a:lnTo>
                    <a:lnTo>
                      <a:pt x="50" y="3792"/>
                    </a:lnTo>
                    <a:lnTo>
                      <a:pt x="87" y="4065"/>
                    </a:lnTo>
                    <a:lnTo>
                      <a:pt x="137" y="4337"/>
                    </a:lnTo>
                    <a:lnTo>
                      <a:pt x="199" y="4610"/>
                    </a:lnTo>
                    <a:lnTo>
                      <a:pt x="273" y="4883"/>
                    </a:lnTo>
                    <a:lnTo>
                      <a:pt x="347" y="5143"/>
                    </a:lnTo>
                    <a:lnTo>
                      <a:pt x="434" y="5403"/>
                    </a:lnTo>
                    <a:lnTo>
                      <a:pt x="546" y="5651"/>
                    </a:lnTo>
                    <a:lnTo>
                      <a:pt x="657" y="5911"/>
                    </a:lnTo>
                    <a:lnTo>
                      <a:pt x="781" y="6159"/>
                    </a:lnTo>
                    <a:lnTo>
                      <a:pt x="905" y="6394"/>
                    </a:lnTo>
                    <a:lnTo>
                      <a:pt x="1054" y="6630"/>
                    </a:lnTo>
                    <a:lnTo>
                      <a:pt x="1202" y="6853"/>
                    </a:lnTo>
                    <a:lnTo>
                      <a:pt x="1376" y="7076"/>
                    </a:lnTo>
                    <a:lnTo>
                      <a:pt x="1549" y="7286"/>
                    </a:lnTo>
                    <a:lnTo>
                      <a:pt x="1698" y="7447"/>
                    </a:lnTo>
                    <a:lnTo>
                      <a:pt x="1884" y="7621"/>
                    </a:lnTo>
                    <a:lnTo>
                      <a:pt x="2070" y="7794"/>
                    </a:lnTo>
                    <a:lnTo>
                      <a:pt x="2280" y="7980"/>
                    </a:lnTo>
                    <a:lnTo>
                      <a:pt x="2516" y="8154"/>
                    </a:lnTo>
                    <a:lnTo>
                      <a:pt x="2751" y="8315"/>
                    </a:lnTo>
                    <a:lnTo>
                      <a:pt x="3011" y="8476"/>
                    </a:lnTo>
                    <a:lnTo>
                      <a:pt x="3271" y="8637"/>
                    </a:lnTo>
                    <a:lnTo>
                      <a:pt x="3532" y="8773"/>
                    </a:lnTo>
                    <a:lnTo>
                      <a:pt x="3804" y="8897"/>
                    </a:lnTo>
                    <a:lnTo>
                      <a:pt x="4064" y="8996"/>
                    </a:lnTo>
                    <a:lnTo>
                      <a:pt x="4337" y="9071"/>
                    </a:lnTo>
                    <a:lnTo>
                      <a:pt x="4610" y="9133"/>
                    </a:lnTo>
                    <a:lnTo>
                      <a:pt x="4870" y="9157"/>
                    </a:lnTo>
                    <a:lnTo>
                      <a:pt x="5118" y="9157"/>
                    </a:lnTo>
                    <a:lnTo>
                      <a:pt x="5242" y="9145"/>
                    </a:lnTo>
                    <a:lnTo>
                      <a:pt x="5353" y="9120"/>
                    </a:lnTo>
                    <a:lnTo>
                      <a:pt x="5477" y="9083"/>
                    </a:lnTo>
                    <a:lnTo>
                      <a:pt x="5588" y="9046"/>
                    </a:lnTo>
                    <a:lnTo>
                      <a:pt x="5688" y="8984"/>
                    </a:lnTo>
                    <a:lnTo>
                      <a:pt x="5787" y="8922"/>
                    </a:lnTo>
                    <a:lnTo>
                      <a:pt x="5873" y="8860"/>
                    </a:lnTo>
                    <a:lnTo>
                      <a:pt x="5960" y="8773"/>
                    </a:lnTo>
                    <a:lnTo>
                      <a:pt x="6047" y="8699"/>
                    </a:lnTo>
                    <a:lnTo>
                      <a:pt x="6121" y="8600"/>
                    </a:lnTo>
                    <a:lnTo>
                      <a:pt x="6196" y="8501"/>
                    </a:lnTo>
                    <a:lnTo>
                      <a:pt x="6258" y="8401"/>
                    </a:lnTo>
                    <a:lnTo>
                      <a:pt x="6369" y="8178"/>
                    </a:lnTo>
                    <a:lnTo>
                      <a:pt x="6456" y="7931"/>
                    </a:lnTo>
                    <a:lnTo>
                      <a:pt x="6530" y="7683"/>
                    </a:lnTo>
                    <a:lnTo>
                      <a:pt x="6580" y="7410"/>
                    </a:lnTo>
                    <a:lnTo>
                      <a:pt x="6617" y="7150"/>
                    </a:lnTo>
                    <a:lnTo>
                      <a:pt x="6629" y="6877"/>
                    </a:lnTo>
                    <a:lnTo>
                      <a:pt x="6617" y="6617"/>
                    </a:lnTo>
                    <a:lnTo>
                      <a:pt x="6592" y="6357"/>
                    </a:lnTo>
                    <a:lnTo>
                      <a:pt x="6555" y="6109"/>
                    </a:lnTo>
                    <a:lnTo>
                      <a:pt x="6493" y="5886"/>
                    </a:lnTo>
                    <a:lnTo>
                      <a:pt x="6419" y="5676"/>
                    </a:lnTo>
                    <a:lnTo>
                      <a:pt x="6344" y="5514"/>
                    </a:lnTo>
                    <a:lnTo>
                      <a:pt x="6258" y="5366"/>
                    </a:lnTo>
                    <a:lnTo>
                      <a:pt x="6146" y="5229"/>
                    </a:lnTo>
                    <a:lnTo>
                      <a:pt x="6022" y="5093"/>
                    </a:lnTo>
                    <a:lnTo>
                      <a:pt x="5898" y="4982"/>
                    </a:lnTo>
                    <a:lnTo>
                      <a:pt x="5762" y="4870"/>
                    </a:lnTo>
                    <a:lnTo>
                      <a:pt x="5613" y="4783"/>
                    </a:lnTo>
                    <a:lnTo>
                      <a:pt x="5452" y="4697"/>
                    </a:lnTo>
                    <a:lnTo>
                      <a:pt x="5304" y="4635"/>
                    </a:lnTo>
                    <a:lnTo>
                      <a:pt x="5142" y="4585"/>
                    </a:lnTo>
                    <a:lnTo>
                      <a:pt x="4969" y="4560"/>
                    </a:lnTo>
                    <a:lnTo>
                      <a:pt x="4808" y="4548"/>
                    </a:lnTo>
                    <a:lnTo>
                      <a:pt x="4647" y="4560"/>
                    </a:lnTo>
                    <a:lnTo>
                      <a:pt x="4486" y="4585"/>
                    </a:lnTo>
                    <a:lnTo>
                      <a:pt x="4325" y="4635"/>
                    </a:lnTo>
                    <a:lnTo>
                      <a:pt x="4176" y="4721"/>
                    </a:lnTo>
                    <a:lnTo>
                      <a:pt x="4287" y="4647"/>
                    </a:lnTo>
                    <a:lnTo>
                      <a:pt x="4399" y="4573"/>
                    </a:lnTo>
                    <a:lnTo>
                      <a:pt x="4498" y="4486"/>
                    </a:lnTo>
                    <a:lnTo>
                      <a:pt x="4597" y="4387"/>
                    </a:lnTo>
                    <a:lnTo>
                      <a:pt x="4684" y="4288"/>
                    </a:lnTo>
                    <a:lnTo>
                      <a:pt x="4771" y="4176"/>
                    </a:lnTo>
                    <a:lnTo>
                      <a:pt x="4833" y="4065"/>
                    </a:lnTo>
                    <a:lnTo>
                      <a:pt x="4907" y="3941"/>
                    </a:lnTo>
                    <a:lnTo>
                      <a:pt x="4957" y="3817"/>
                    </a:lnTo>
                    <a:lnTo>
                      <a:pt x="5006" y="3693"/>
                    </a:lnTo>
                    <a:lnTo>
                      <a:pt x="5043" y="3557"/>
                    </a:lnTo>
                    <a:lnTo>
                      <a:pt x="5068" y="3420"/>
                    </a:lnTo>
                    <a:lnTo>
                      <a:pt x="5093" y="3284"/>
                    </a:lnTo>
                    <a:lnTo>
                      <a:pt x="5105" y="3148"/>
                    </a:lnTo>
                    <a:lnTo>
                      <a:pt x="5105" y="3012"/>
                    </a:lnTo>
                    <a:lnTo>
                      <a:pt x="5105" y="2875"/>
                    </a:lnTo>
                    <a:lnTo>
                      <a:pt x="5093" y="2739"/>
                    </a:lnTo>
                    <a:lnTo>
                      <a:pt x="5068" y="2603"/>
                    </a:lnTo>
                    <a:lnTo>
                      <a:pt x="5006" y="2342"/>
                    </a:lnTo>
                    <a:lnTo>
                      <a:pt x="4907" y="2082"/>
                    </a:lnTo>
                    <a:lnTo>
                      <a:pt x="4796" y="1834"/>
                    </a:lnTo>
                    <a:lnTo>
                      <a:pt x="4659" y="1599"/>
                    </a:lnTo>
                    <a:lnTo>
                      <a:pt x="4511" y="1376"/>
                    </a:lnTo>
                    <a:lnTo>
                      <a:pt x="4337" y="1153"/>
                    </a:lnTo>
                    <a:lnTo>
                      <a:pt x="4151" y="955"/>
                    </a:lnTo>
                    <a:lnTo>
                      <a:pt x="4027" y="831"/>
                    </a:lnTo>
                    <a:lnTo>
                      <a:pt x="3891" y="719"/>
                    </a:lnTo>
                    <a:lnTo>
                      <a:pt x="3755" y="608"/>
                    </a:lnTo>
                    <a:lnTo>
                      <a:pt x="3618" y="509"/>
                    </a:lnTo>
                    <a:lnTo>
                      <a:pt x="3470" y="410"/>
                    </a:lnTo>
                    <a:lnTo>
                      <a:pt x="3321" y="323"/>
                    </a:lnTo>
                    <a:lnTo>
                      <a:pt x="3172" y="248"/>
                    </a:lnTo>
                    <a:lnTo>
                      <a:pt x="3011" y="174"/>
                    </a:lnTo>
                    <a:lnTo>
                      <a:pt x="2850" y="125"/>
                    </a:lnTo>
                    <a:lnTo>
                      <a:pt x="2689" y="75"/>
                    </a:lnTo>
                    <a:lnTo>
                      <a:pt x="2528" y="38"/>
                    </a:lnTo>
                    <a:lnTo>
                      <a:pt x="2367" y="13"/>
                    </a:lnTo>
                    <a:lnTo>
                      <a:pt x="219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82"/>
              <p:cNvSpPr/>
              <p:nvPr/>
            </p:nvSpPr>
            <p:spPr>
              <a:xfrm>
                <a:off x="5834461" y="3199532"/>
                <a:ext cx="76244" cy="97714"/>
              </a:xfrm>
              <a:custGeom>
                <a:rect b="b" l="l" r="r" t="t"/>
                <a:pathLst>
                  <a:path extrusionOk="0" h="5020" w="3917">
                    <a:moveTo>
                      <a:pt x="1959" y="1"/>
                    </a:moveTo>
                    <a:lnTo>
                      <a:pt x="1760" y="13"/>
                    </a:lnTo>
                    <a:lnTo>
                      <a:pt x="1562" y="50"/>
                    </a:lnTo>
                    <a:lnTo>
                      <a:pt x="1376" y="112"/>
                    </a:lnTo>
                    <a:lnTo>
                      <a:pt x="1190" y="187"/>
                    </a:lnTo>
                    <a:lnTo>
                      <a:pt x="1017" y="298"/>
                    </a:lnTo>
                    <a:lnTo>
                      <a:pt x="856" y="422"/>
                    </a:lnTo>
                    <a:lnTo>
                      <a:pt x="707" y="571"/>
                    </a:lnTo>
                    <a:lnTo>
                      <a:pt x="571" y="732"/>
                    </a:lnTo>
                    <a:lnTo>
                      <a:pt x="447" y="905"/>
                    </a:lnTo>
                    <a:lnTo>
                      <a:pt x="335" y="1104"/>
                    </a:lnTo>
                    <a:lnTo>
                      <a:pt x="236" y="1314"/>
                    </a:lnTo>
                    <a:lnTo>
                      <a:pt x="149" y="1537"/>
                    </a:lnTo>
                    <a:lnTo>
                      <a:pt x="88" y="1760"/>
                    </a:lnTo>
                    <a:lnTo>
                      <a:pt x="38" y="2008"/>
                    </a:lnTo>
                    <a:lnTo>
                      <a:pt x="1" y="2256"/>
                    </a:lnTo>
                    <a:lnTo>
                      <a:pt x="1" y="2516"/>
                    </a:lnTo>
                    <a:lnTo>
                      <a:pt x="1" y="2764"/>
                    </a:lnTo>
                    <a:lnTo>
                      <a:pt x="38" y="3012"/>
                    </a:lnTo>
                    <a:lnTo>
                      <a:pt x="88" y="3260"/>
                    </a:lnTo>
                    <a:lnTo>
                      <a:pt x="149" y="3495"/>
                    </a:lnTo>
                    <a:lnTo>
                      <a:pt x="236" y="3706"/>
                    </a:lnTo>
                    <a:lnTo>
                      <a:pt x="335" y="3916"/>
                    </a:lnTo>
                    <a:lnTo>
                      <a:pt x="447" y="4115"/>
                    </a:lnTo>
                    <a:lnTo>
                      <a:pt x="571" y="4288"/>
                    </a:lnTo>
                    <a:lnTo>
                      <a:pt x="707" y="4449"/>
                    </a:lnTo>
                    <a:lnTo>
                      <a:pt x="856" y="4598"/>
                    </a:lnTo>
                    <a:lnTo>
                      <a:pt x="1017" y="4722"/>
                    </a:lnTo>
                    <a:lnTo>
                      <a:pt x="1190" y="4833"/>
                    </a:lnTo>
                    <a:lnTo>
                      <a:pt x="1376" y="4908"/>
                    </a:lnTo>
                    <a:lnTo>
                      <a:pt x="1562" y="4969"/>
                    </a:lnTo>
                    <a:lnTo>
                      <a:pt x="1760" y="5007"/>
                    </a:lnTo>
                    <a:lnTo>
                      <a:pt x="1959" y="5019"/>
                    </a:lnTo>
                    <a:lnTo>
                      <a:pt x="2157" y="5007"/>
                    </a:lnTo>
                    <a:lnTo>
                      <a:pt x="2355" y="4969"/>
                    </a:lnTo>
                    <a:lnTo>
                      <a:pt x="2541" y="4908"/>
                    </a:lnTo>
                    <a:lnTo>
                      <a:pt x="2714" y="4833"/>
                    </a:lnTo>
                    <a:lnTo>
                      <a:pt x="2888" y="4722"/>
                    </a:lnTo>
                    <a:lnTo>
                      <a:pt x="3049" y="4598"/>
                    </a:lnTo>
                    <a:lnTo>
                      <a:pt x="3198" y="4449"/>
                    </a:lnTo>
                    <a:lnTo>
                      <a:pt x="3346" y="4288"/>
                    </a:lnTo>
                    <a:lnTo>
                      <a:pt x="3470" y="4115"/>
                    </a:lnTo>
                    <a:lnTo>
                      <a:pt x="3582" y="3916"/>
                    </a:lnTo>
                    <a:lnTo>
                      <a:pt x="3681" y="3706"/>
                    </a:lnTo>
                    <a:lnTo>
                      <a:pt x="3768" y="3495"/>
                    </a:lnTo>
                    <a:lnTo>
                      <a:pt x="3829" y="3260"/>
                    </a:lnTo>
                    <a:lnTo>
                      <a:pt x="3879" y="3012"/>
                    </a:lnTo>
                    <a:lnTo>
                      <a:pt x="3904" y="2764"/>
                    </a:lnTo>
                    <a:lnTo>
                      <a:pt x="3916" y="2516"/>
                    </a:lnTo>
                    <a:lnTo>
                      <a:pt x="3904" y="2256"/>
                    </a:lnTo>
                    <a:lnTo>
                      <a:pt x="3879" y="2008"/>
                    </a:lnTo>
                    <a:lnTo>
                      <a:pt x="3829" y="1760"/>
                    </a:lnTo>
                    <a:lnTo>
                      <a:pt x="3768" y="1537"/>
                    </a:lnTo>
                    <a:lnTo>
                      <a:pt x="3681" y="1314"/>
                    </a:lnTo>
                    <a:lnTo>
                      <a:pt x="3582" y="1104"/>
                    </a:lnTo>
                    <a:lnTo>
                      <a:pt x="3470" y="905"/>
                    </a:lnTo>
                    <a:lnTo>
                      <a:pt x="3346" y="732"/>
                    </a:lnTo>
                    <a:lnTo>
                      <a:pt x="3198" y="571"/>
                    </a:lnTo>
                    <a:lnTo>
                      <a:pt x="3049" y="422"/>
                    </a:lnTo>
                    <a:lnTo>
                      <a:pt x="2888" y="298"/>
                    </a:lnTo>
                    <a:lnTo>
                      <a:pt x="2714" y="187"/>
                    </a:lnTo>
                    <a:lnTo>
                      <a:pt x="2541" y="112"/>
                    </a:lnTo>
                    <a:lnTo>
                      <a:pt x="2355" y="50"/>
                    </a:lnTo>
                    <a:lnTo>
                      <a:pt x="2157" y="13"/>
                    </a:lnTo>
                    <a:lnTo>
                      <a:pt x="19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82"/>
              <p:cNvSpPr/>
              <p:nvPr/>
            </p:nvSpPr>
            <p:spPr>
              <a:xfrm>
                <a:off x="5901754" y="3231864"/>
                <a:ext cx="99155" cy="24857"/>
              </a:xfrm>
              <a:custGeom>
                <a:rect b="b" l="l" r="r" t="t"/>
                <a:pathLst>
                  <a:path extrusionOk="0" h="1277" w="5094">
                    <a:moveTo>
                      <a:pt x="5093" y="0"/>
                    </a:moveTo>
                    <a:lnTo>
                      <a:pt x="236" y="657"/>
                    </a:lnTo>
                    <a:lnTo>
                      <a:pt x="211" y="669"/>
                    </a:lnTo>
                    <a:lnTo>
                      <a:pt x="199" y="694"/>
                    </a:lnTo>
                    <a:lnTo>
                      <a:pt x="149" y="793"/>
                    </a:lnTo>
                    <a:lnTo>
                      <a:pt x="100" y="954"/>
                    </a:lnTo>
                    <a:lnTo>
                      <a:pt x="1" y="1276"/>
                    </a:lnTo>
                    <a:lnTo>
                      <a:pt x="4858" y="620"/>
                    </a:lnTo>
                    <a:lnTo>
                      <a:pt x="4883" y="607"/>
                    </a:lnTo>
                    <a:lnTo>
                      <a:pt x="4895" y="583"/>
                    </a:lnTo>
                    <a:lnTo>
                      <a:pt x="4945" y="483"/>
                    </a:lnTo>
                    <a:lnTo>
                      <a:pt x="4994" y="322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82"/>
              <p:cNvSpPr/>
              <p:nvPr/>
            </p:nvSpPr>
            <p:spPr>
              <a:xfrm>
                <a:off x="5731956" y="3240293"/>
                <a:ext cx="104449" cy="17149"/>
              </a:xfrm>
              <a:custGeom>
                <a:rect b="b" l="l" r="r" t="t"/>
                <a:pathLst>
                  <a:path extrusionOk="0" h="881" w="5366">
                    <a:moveTo>
                      <a:pt x="261" y="1"/>
                    </a:moveTo>
                    <a:lnTo>
                      <a:pt x="224" y="13"/>
                    </a:lnTo>
                    <a:lnTo>
                      <a:pt x="187" y="38"/>
                    </a:lnTo>
                    <a:lnTo>
                      <a:pt x="149" y="75"/>
                    </a:lnTo>
                    <a:lnTo>
                      <a:pt x="100" y="174"/>
                    </a:lnTo>
                    <a:lnTo>
                      <a:pt x="50" y="286"/>
                    </a:lnTo>
                    <a:lnTo>
                      <a:pt x="13" y="397"/>
                    </a:lnTo>
                    <a:lnTo>
                      <a:pt x="1" y="509"/>
                    </a:lnTo>
                    <a:lnTo>
                      <a:pt x="13" y="546"/>
                    </a:lnTo>
                    <a:lnTo>
                      <a:pt x="13" y="583"/>
                    </a:lnTo>
                    <a:lnTo>
                      <a:pt x="38" y="608"/>
                    </a:lnTo>
                    <a:lnTo>
                      <a:pt x="63" y="608"/>
                    </a:lnTo>
                    <a:lnTo>
                      <a:pt x="682" y="707"/>
                    </a:lnTo>
                    <a:lnTo>
                      <a:pt x="1314" y="769"/>
                    </a:lnTo>
                    <a:lnTo>
                      <a:pt x="1946" y="819"/>
                    </a:lnTo>
                    <a:lnTo>
                      <a:pt x="2578" y="856"/>
                    </a:lnTo>
                    <a:lnTo>
                      <a:pt x="3222" y="881"/>
                    </a:lnTo>
                    <a:lnTo>
                      <a:pt x="3854" y="881"/>
                    </a:lnTo>
                    <a:lnTo>
                      <a:pt x="4486" y="856"/>
                    </a:lnTo>
                    <a:lnTo>
                      <a:pt x="5118" y="819"/>
                    </a:lnTo>
                    <a:lnTo>
                      <a:pt x="5155" y="819"/>
                    </a:lnTo>
                    <a:lnTo>
                      <a:pt x="5192" y="794"/>
                    </a:lnTo>
                    <a:lnTo>
                      <a:pt x="5254" y="720"/>
                    </a:lnTo>
                    <a:lnTo>
                      <a:pt x="5304" y="620"/>
                    </a:lnTo>
                    <a:lnTo>
                      <a:pt x="5341" y="509"/>
                    </a:lnTo>
                    <a:lnTo>
                      <a:pt x="5366" y="397"/>
                    </a:lnTo>
                    <a:lnTo>
                      <a:pt x="5366" y="298"/>
                    </a:lnTo>
                    <a:lnTo>
                      <a:pt x="5354" y="261"/>
                    </a:lnTo>
                    <a:lnTo>
                      <a:pt x="5341" y="224"/>
                    </a:lnTo>
                    <a:lnTo>
                      <a:pt x="5316" y="212"/>
                    </a:lnTo>
                    <a:lnTo>
                      <a:pt x="5292" y="199"/>
                    </a:lnTo>
                    <a:lnTo>
                      <a:pt x="4660" y="236"/>
                    </a:lnTo>
                    <a:lnTo>
                      <a:pt x="4040" y="261"/>
                    </a:lnTo>
                    <a:lnTo>
                      <a:pt x="3408" y="261"/>
                    </a:lnTo>
                    <a:lnTo>
                      <a:pt x="2789" y="236"/>
                    </a:lnTo>
                    <a:lnTo>
                      <a:pt x="2157" y="212"/>
                    </a:lnTo>
                    <a:lnTo>
                      <a:pt x="1537" y="150"/>
                    </a:lnTo>
                    <a:lnTo>
                      <a:pt x="918" y="88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42" name="Google Shape;2642;p82"/>
          <p:cNvGrpSpPr/>
          <p:nvPr/>
        </p:nvGrpSpPr>
        <p:grpSpPr>
          <a:xfrm>
            <a:off x="457200" y="3244525"/>
            <a:ext cx="2466975" cy="1487550"/>
            <a:chOff x="457200" y="3244525"/>
            <a:chExt cx="2466975" cy="1487550"/>
          </a:xfrm>
        </p:grpSpPr>
        <p:sp>
          <p:nvSpPr>
            <p:cNvPr id="2643" name="Google Shape;2643;p82"/>
            <p:cNvSpPr/>
            <p:nvPr/>
          </p:nvSpPr>
          <p:spPr>
            <a:xfrm>
              <a:off x="600075" y="3416275"/>
              <a:ext cx="2324100" cy="1315800"/>
            </a:xfrm>
            <a:prstGeom prst="roundRect">
              <a:avLst>
                <a:gd fmla="val 16667" name="adj"/>
              </a:avLst>
            </a:prstGeom>
            <a:solidFill>
              <a:srgbClr val="66AF44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2"/>
            <p:cNvSpPr/>
            <p:nvPr/>
          </p:nvSpPr>
          <p:spPr>
            <a:xfrm>
              <a:off x="457200" y="3244525"/>
              <a:ext cx="1866000" cy="447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5" name="Google Shape;2645;p82"/>
          <p:cNvGrpSpPr/>
          <p:nvPr/>
        </p:nvGrpSpPr>
        <p:grpSpPr>
          <a:xfrm>
            <a:off x="695850" y="3244525"/>
            <a:ext cx="2132700" cy="1338175"/>
            <a:chOff x="695850" y="3244525"/>
            <a:chExt cx="2132700" cy="1338175"/>
          </a:xfrm>
        </p:grpSpPr>
        <p:sp>
          <p:nvSpPr>
            <p:cNvPr id="2646" name="Google Shape;2646;p82"/>
            <p:cNvSpPr txBox="1"/>
            <p:nvPr/>
          </p:nvSpPr>
          <p:spPr>
            <a:xfrm>
              <a:off x="695850" y="3751100"/>
              <a:ext cx="21327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Respect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Recognition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Long-term value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7" name="Google Shape;2647;p82"/>
            <p:cNvSpPr txBox="1"/>
            <p:nvPr/>
          </p:nvSpPr>
          <p:spPr>
            <a:xfrm>
              <a:off x="695850" y="3244525"/>
              <a:ext cx="1404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Motivated by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48" name="Google Shape;2648;p82"/>
          <p:cNvGrpSpPr/>
          <p:nvPr/>
        </p:nvGrpSpPr>
        <p:grpSpPr>
          <a:xfrm>
            <a:off x="457200" y="1084225"/>
            <a:ext cx="2466975" cy="1487550"/>
            <a:chOff x="457200" y="1084225"/>
            <a:chExt cx="2466975" cy="1487550"/>
          </a:xfrm>
        </p:grpSpPr>
        <p:sp>
          <p:nvSpPr>
            <p:cNvPr id="2649" name="Google Shape;2649;p82"/>
            <p:cNvSpPr/>
            <p:nvPr/>
          </p:nvSpPr>
          <p:spPr>
            <a:xfrm>
              <a:off x="600075" y="1255975"/>
              <a:ext cx="2324100" cy="1315800"/>
            </a:xfrm>
            <a:prstGeom prst="roundRect">
              <a:avLst>
                <a:gd fmla="val 16667" name="adj"/>
              </a:avLst>
            </a:prstGeom>
            <a:solidFill>
              <a:srgbClr val="F2650B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82"/>
            <p:cNvSpPr/>
            <p:nvPr/>
          </p:nvSpPr>
          <p:spPr>
            <a:xfrm>
              <a:off x="457200" y="1084225"/>
              <a:ext cx="1866000" cy="447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1" name="Google Shape;2651;p82"/>
          <p:cNvGrpSpPr/>
          <p:nvPr/>
        </p:nvGrpSpPr>
        <p:grpSpPr>
          <a:xfrm>
            <a:off x="695850" y="1084225"/>
            <a:ext cx="2132700" cy="1338175"/>
            <a:chOff x="695850" y="1084225"/>
            <a:chExt cx="2132700" cy="1338175"/>
          </a:xfrm>
        </p:grpSpPr>
        <p:sp>
          <p:nvSpPr>
            <p:cNvPr id="2652" name="Google Shape;2652;p82"/>
            <p:cNvSpPr txBox="1"/>
            <p:nvPr/>
          </p:nvSpPr>
          <p:spPr>
            <a:xfrm>
              <a:off x="695850" y="1590800"/>
              <a:ext cx="21327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Great Depression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World War II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Radio and movies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3" name="Google Shape;2653;p82"/>
            <p:cNvSpPr txBox="1"/>
            <p:nvPr/>
          </p:nvSpPr>
          <p:spPr>
            <a:xfrm>
              <a:off x="695850" y="1084225"/>
              <a:ext cx="1404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Shaped by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54" name="Google Shape;2654;p82"/>
          <p:cNvGrpSpPr/>
          <p:nvPr/>
        </p:nvGrpSpPr>
        <p:grpSpPr>
          <a:xfrm>
            <a:off x="6219825" y="3244525"/>
            <a:ext cx="2466975" cy="1487550"/>
            <a:chOff x="6219825" y="3244525"/>
            <a:chExt cx="2466975" cy="1487550"/>
          </a:xfrm>
        </p:grpSpPr>
        <p:sp>
          <p:nvSpPr>
            <p:cNvPr id="2655" name="Google Shape;2655;p82"/>
            <p:cNvSpPr/>
            <p:nvPr/>
          </p:nvSpPr>
          <p:spPr>
            <a:xfrm>
              <a:off x="6362700" y="3416275"/>
              <a:ext cx="2324100" cy="1315800"/>
            </a:xfrm>
            <a:prstGeom prst="roundRect">
              <a:avLst>
                <a:gd fmla="val 16667" name="adj"/>
              </a:avLst>
            </a:prstGeom>
            <a:solidFill>
              <a:srgbClr val="DA392F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2"/>
            <p:cNvSpPr/>
            <p:nvPr/>
          </p:nvSpPr>
          <p:spPr>
            <a:xfrm>
              <a:off x="6219825" y="3244525"/>
              <a:ext cx="1866000" cy="447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7" name="Google Shape;2657;p82"/>
          <p:cNvGrpSpPr/>
          <p:nvPr/>
        </p:nvGrpSpPr>
        <p:grpSpPr>
          <a:xfrm>
            <a:off x="6458475" y="3244525"/>
            <a:ext cx="2132700" cy="1338175"/>
            <a:chOff x="6458475" y="3244525"/>
            <a:chExt cx="2132700" cy="1338175"/>
          </a:xfrm>
        </p:grpSpPr>
        <p:sp>
          <p:nvSpPr>
            <p:cNvPr id="2658" name="Google Shape;2658;p82"/>
            <p:cNvSpPr txBox="1"/>
            <p:nvPr/>
          </p:nvSpPr>
          <p:spPr>
            <a:xfrm>
              <a:off x="6458475" y="3751100"/>
              <a:ext cx="21327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Obedience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Seniority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Hierarchy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9" name="Google Shape;2659;p82"/>
            <p:cNvSpPr txBox="1"/>
            <p:nvPr/>
          </p:nvSpPr>
          <p:spPr>
            <a:xfrm>
              <a:off x="6458475" y="3244525"/>
              <a:ext cx="1404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Worldview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60" name="Google Shape;2660;p82"/>
          <p:cNvGrpSpPr/>
          <p:nvPr/>
        </p:nvGrpSpPr>
        <p:grpSpPr>
          <a:xfrm>
            <a:off x="6219825" y="1084225"/>
            <a:ext cx="2466975" cy="1487550"/>
            <a:chOff x="6219825" y="1084225"/>
            <a:chExt cx="2466975" cy="1487550"/>
          </a:xfrm>
        </p:grpSpPr>
        <p:sp>
          <p:nvSpPr>
            <p:cNvPr id="2661" name="Google Shape;2661;p82"/>
            <p:cNvSpPr/>
            <p:nvPr/>
          </p:nvSpPr>
          <p:spPr>
            <a:xfrm>
              <a:off x="6362700" y="1255975"/>
              <a:ext cx="2324100" cy="1315800"/>
            </a:xfrm>
            <a:prstGeom prst="roundRect">
              <a:avLst>
                <a:gd fmla="val 16667" name="adj"/>
              </a:avLst>
            </a:prstGeom>
            <a:solidFill>
              <a:srgbClr val="4486C0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2"/>
            <p:cNvSpPr/>
            <p:nvPr/>
          </p:nvSpPr>
          <p:spPr>
            <a:xfrm>
              <a:off x="6219825" y="1084225"/>
              <a:ext cx="1866000" cy="447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3" name="Google Shape;2663;p82"/>
          <p:cNvGrpSpPr/>
          <p:nvPr/>
        </p:nvGrpSpPr>
        <p:grpSpPr>
          <a:xfrm>
            <a:off x="6458475" y="1084225"/>
            <a:ext cx="2132700" cy="1338175"/>
            <a:chOff x="6458475" y="1084225"/>
            <a:chExt cx="2132700" cy="1338175"/>
          </a:xfrm>
        </p:grpSpPr>
        <p:sp>
          <p:nvSpPr>
            <p:cNvPr id="2664" name="Google Shape;2664;p82"/>
            <p:cNvSpPr txBox="1"/>
            <p:nvPr/>
          </p:nvSpPr>
          <p:spPr>
            <a:xfrm>
              <a:off x="6458475" y="1590800"/>
              <a:ext cx="2132700" cy="8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Personal touch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Letters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180340" lvl="0" marL="18288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Phone calls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5" name="Google Shape;2665;p82"/>
            <p:cNvSpPr txBox="1"/>
            <p:nvPr/>
          </p:nvSpPr>
          <p:spPr>
            <a:xfrm>
              <a:off x="6458475" y="1084225"/>
              <a:ext cx="16275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Communication</a:t>
              </a:r>
              <a:endParaRPr b="1" i="0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9" name="Shape 2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0" name="Google Shape;2670;p83"/>
          <p:cNvGrpSpPr/>
          <p:nvPr/>
        </p:nvGrpSpPr>
        <p:grpSpPr>
          <a:xfrm>
            <a:off x="457188" y="990600"/>
            <a:ext cx="6267800" cy="3741525"/>
            <a:chOff x="457188" y="990600"/>
            <a:chExt cx="6267800" cy="3741525"/>
          </a:xfrm>
        </p:grpSpPr>
        <p:sp>
          <p:nvSpPr>
            <p:cNvPr id="2671" name="Google Shape;2671;p83"/>
            <p:cNvSpPr/>
            <p:nvPr/>
          </p:nvSpPr>
          <p:spPr>
            <a:xfrm>
              <a:off x="2772263" y="2415975"/>
              <a:ext cx="3847800" cy="891000"/>
            </a:xfrm>
            <a:prstGeom prst="parallelogram">
              <a:avLst>
                <a:gd fmla="val 126759" name="adj"/>
              </a:avLst>
            </a:prstGeom>
            <a:gradFill>
              <a:gsLst>
                <a:gs pos="0">
                  <a:srgbClr val="C7FFAD"/>
                </a:gs>
                <a:gs pos="60000">
                  <a:srgbClr val="C1DCD6"/>
                </a:gs>
                <a:gs pos="81000">
                  <a:srgbClr val="BECBEB"/>
                </a:gs>
                <a:gs pos="100000">
                  <a:srgbClr val="BBB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3"/>
            <p:cNvSpPr/>
            <p:nvPr/>
          </p:nvSpPr>
          <p:spPr>
            <a:xfrm>
              <a:off x="2667188" y="3255825"/>
              <a:ext cx="4057800" cy="1476300"/>
            </a:xfrm>
            <a:prstGeom prst="roundRect">
              <a:avLst>
                <a:gd fmla="val 16667" name="adj"/>
              </a:avLst>
            </a:prstGeom>
            <a:solidFill>
              <a:srgbClr val="BBB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83"/>
            <p:cNvSpPr/>
            <p:nvPr/>
          </p:nvSpPr>
          <p:spPr>
            <a:xfrm>
              <a:off x="2667188" y="990600"/>
              <a:ext cx="4057800" cy="1476300"/>
            </a:xfrm>
            <a:prstGeom prst="roundRect">
              <a:avLst>
                <a:gd fmla="val 16667" name="adj"/>
              </a:avLst>
            </a:prstGeom>
            <a:solidFill>
              <a:srgbClr val="C7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3"/>
            <p:cNvSpPr/>
            <p:nvPr/>
          </p:nvSpPr>
          <p:spPr>
            <a:xfrm>
              <a:off x="457188" y="1169188"/>
              <a:ext cx="1125900" cy="1125900"/>
            </a:xfrm>
            <a:prstGeom prst="ellipse">
              <a:avLst/>
            </a:prstGeom>
            <a:solidFill>
              <a:srgbClr val="C7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5" name="Google Shape;2675;p83"/>
            <p:cNvCxnSpPr>
              <a:stCxn id="2674" idx="6"/>
              <a:endCxn id="2673" idx="1"/>
            </p:cNvCxnSpPr>
            <p:nvPr/>
          </p:nvCxnSpPr>
          <p:spPr>
            <a:xfrm flipH="1" rot="10800000">
              <a:off x="1583088" y="1728838"/>
              <a:ext cx="1084200" cy="330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76" name="Google Shape;2676;p83"/>
            <p:cNvSpPr/>
            <p:nvPr/>
          </p:nvSpPr>
          <p:spPr>
            <a:xfrm>
              <a:off x="489125" y="3431013"/>
              <a:ext cx="1125900" cy="1125900"/>
            </a:xfrm>
            <a:prstGeom prst="ellipse">
              <a:avLst/>
            </a:prstGeom>
            <a:solidFill>
              <a:srgbClr val="BBB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7" name="Google Shape;2677;p83"/>
            <p:cNvCxnSpPr>
              <a:stCxn id="2676" idx="6"/>
              <a:endCxn id="2672" idx="1"/>
            </p:cNvCxnSpPr>
            <p:nvPr/>
          </p:nvCxnSpPr>
          <p:spPr>
            <a:xfrm>
              <a:off x="1615025" y="3993963"/>
              <a:ext cx="10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78" name="Google Shape;2678;p83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2679" name="Google Shape;2679;p83"/>
          <p:cNvGrpSpPr/>
          <p:nvPr/>
        </p:nvGrpSpPr>
        <p:grpSpPr>
          <a:xfrm>
            <a:off x="7046456" y="990556"/>
            <a:ext cx="1497281" cy="3741346"/>
            <a:chOff x="7170400" y="942975"/>
            <a:chExt cx="1516387" cy="3789089"/>
          </a:xfrm>
        </p:grpSpPr>
        <p:sp>
          <p:nvSpPr>
            <p:cNvPr id="2680" name="Google Shape;2680;p83"/>
            <p:cNvSpPr/>
            <p:nvPr/>
          </p:nvSpPr>
          <p:spPr>
            <a:xfrm>
              <a:off x="7170400" y="4368164"/>
              <a:ext cx="1362900" cy="3639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83"/>
            <p:cNvSpPr/>
            <p:nvPr/>
          </p:nvSpPr>
          <p:spPr>
            <a:xfrm>
              <a:off x="7758006" y="944569"/>
              <a:ext cx="928781" cy="1222664"/>
            </a:xfrm>
            <a:custGeom>
              <a:rect b="b" l="l" r="r" t="t"/>
              <a:pathLst>
                <a:path extrusionOk="0" h="52167" w="39628">
                  <a:moveTo>
                    <a:pt x="12486" y="0"/>
                  </a:moveTo>
                  <a:lnTo>
                    <a:pt x="11836" y="14"/>
                  </a:lnTo>
                  <a:lnTo>
                    <a:pt x="11510" y="41"/>
                  </a:lnTo>
                  <a:lnTo>
                    <a:pt x="11185" y="68"/>
                  </a:lnTo>
                  <a:lnTo>
                    <a:pt x="10873" y="108"/>
                  </a:lnTo>
                  <a:lnTo>
                    <a:pt x="10548" y="163"/>
                  </a:lnTo>
                  <a:lnTo>
                    <a:pt x="10236" y="217"/>
                  </a:lnTo>
                  <a:lnTo>
                    <a:pt x="9911" y="271"/>
                  </a:lnTo>
                  <a:lnTo>
                    <a:pt x="9355" y="407"/>
                  </a:lnTo>
                  <a:lnTo>
                    <a:pt x="8799" y="569"/>
                  </a:lnTo>
                  <a:lnTo>
                    <a:pt x="8257" y="746"/>
                  </a:lnTo>
                  <a:lnTo>
                    <a:pt x="7728" y="963"/>
                  </a:lnTo>
                  <a:lnTo>
                    <a:pt x="7213" y="1193"/>
                  </a:lnTo>
                  <a:lnTo>
                    <a:pt x="6698" y="1464"/>
                  </a:lnTo>
                  <a:lnTo>
                    <a:pt x="6210" y="1749"/>
                  </a:lnTo>
                  <a:lnTo>
                    <a:pt x="5722" y="2061"/>
                  </a:lnTo>
                  <a:lnTo>
                    <a:pt x="5261" y="2400"/>
                  </a:lnTo>
                  <a:lnTo>
                    <a:pt x="4813" y="2766"/>
                  </a:lnTo>
                  <a:lnTo>
                    <a:pt x="4393" y="3159"/>
                  </a:lnTo>
                  <a:lnTo>
                    <a:pt x="4176" y="3362"/>
                  </a:lnTo>
                  <a:lnTo>
                    <a:pt x="3986" y="3579"/>
                  </a:lnTo>
                  <a:lnTo>
                    <a:pt x="3783" y="3796"/>
                  </a:lnTo>
                  <a:lnTo>
                    <a:pt x="3593" y="4026"/>
                  </a:lnTo>
                  <a:lnTo>
                    <a:pt x="3403" y="4257"/>
                  </a:lnTo>
                  <a:lnTo>
                    <a:pt x="3227" y="4501"/>
                  </a:lnTo>
                  <a:lnTo>
                    <a:pt x="3051" y="4745"/>
                  </a:lnTo>
                  <a:lnTo>
                    <a:pt x="2888" y="4989"/>
                  </a:lnTo>
                  <a:lnTo>
                    <a:pt x="2726" y="5246"/>
                  </a:lnTo>
                  <a:lnTo>
                    <a:pt x="2576" y="5518"/>
                  </a:lnTo>
                  <a:lnTo>
                    <a:pt x="2278" y="6073"/>
                  </a:lnTo>
                  <a:lnTo>
                    <a:pt x="2007" y="6629"/>
                  </a:lnTo>
                  <a:lnTo>
                    <a:pt x="1749" y="7199"/>
                  </a:lnTo>
                  <a:lnTo>
                    <a:pt x="1533" y="7782"/>
                  </a:lnTo>
                  <a:lnTo>
                    <a:pt x="1343" y="8378"/>
                  </a:lnTo>
                  <a:lnTo>
                    <a:pt x="1167" y="8975"/>
                  </a:lnTo>
                  <a:lnTo>
                    <a:pt x="1031" y="9571"/>
                  </a:lnTo>
                  <a:lnTo>
                    <a:pt x="909" y="10181"/>
                  </a:lnTo>
                  <a:lnTo>
                    <a:pt x="828" y="10791"/>
                  </a:lnTo>
                  <a:lnTo>
                    <a:pt x="760" y="11415"/>
                  </a:lnTo>
                  <a:lnTo>
                    <a:pt x="733" y="12038"/>
                  </a:lnTo>
                  <a:lnTo>
                    <a:pt x="719" y="12662"/>
                  </a:lnTo>
                  <a:lnTo>
                    <a:pt x="746" y="13286"/>
                  </a:lnTo>
                  <a:lnTo>
                    <a:pt x="787" y="13923"/>
                  </a:lnTo>
                  <a:lnTo>
                    <a:pt x="868" y="14546"/>
                  </a:lnTo>
                  <a:lnTo>
                    <a:pt x="977" y="15184"/>
                  </a:lnTo>
                  <a:lnTo>
                    <a:pt x="1112" y="15834"/>
                  </a:lnTo>
                  <a:lnTo>
                    <a:pt x="1248" y="16485"/>
                  </a:lnTo>
                  <a:lnTo>
                    <a:pt x="1370" y="17136"/>
                  </a:lnTo>
                  <a:lnTo>
                    <a:pt x="1478" y="17773"/>
                  </a:lnTo>
                  <a:lnTo>
                    <a:pt x="1560" y="18410"/>
                  </a:lnTo>
                  <a:lnTo>
                    <a:pt x="1641" y="19047"/>
                  </a:lnTo>
                  <a:lnTo>
                    <a:pt x="1695" y="19684"/>
                  </a:lnTo>
                  <a:lnTo>
                    <a:pt x="1736" y="20322"/>
                  </a:lnTo>
                  <a:lnTo>
                    <a:pt x="1749" y="20972"/>
                  </a:lnTo>
                  <a:lnTo>
                    <a:pt x="1749" y="21609"/>
                  </a:lnTo>
                  <a:lnTo>
                    <a:pt x="1722" y="22260"/>
                  </a:lnTo>
                  <a:lnTo>
                    <a:pt x="1668" y="22911"/>
                  </a:lnTo>
                  <a:lnTo>
                    <a:pt x="1600" y="23575"/>
                  </a:lnTo>
                  <a:lnTo>
                    <a:pt x="1492" y="24239"/>
                  </a:lnTo>
                  <a:lnTo>
                    <a:pt x="1370" y="24917"/>
                  </a:lnTo>
                  <a:lnTo>
                    <a:pt x="1221" y="25595"/>
                  </a:lnTo>
                  <a:lnTo>
                    <a:pt x="950" y="26856"/>
                  </a:lnTo>
                  <a:lnTo>
                    <a:pt x="692" y="28090"/>
                  </a:lnTo>
                  <a:lnTo>
                    <a:pt x="570" y="28700"/>
                  </a:lnTo>
                  <a:lnTo>
                    <a:pt x="448" y="29310"/>
                  </a:lnTo>
                  <a:lnTo>
                    <a:pt x="340" y="29933"/>
                  </a:lnTo>
                  <a:lnTo>
                    <a:pt x="258" y="30543"/>
                  </a:lnTo>
                  <a:lnTo>
                    <a:pt x="177" y="31167"/>
                  </a:lnTo>
                  <a:lnTo>
                    <a:pt x="109" y="31791"/>
                  </a:lnTo>
                  <a:lnTo>
                    <a:pt x="55" y="32428"/>
                  </a:lnTo>
                  <a:lnTo>
                    <a:pt x="14" y="33065"/>
                  </a:lnTo>
                  <a:lnTo>
                    <a:pt x="1" y="33716"/>
                  </a:lnTo>
                  <a:lnTo>
                    <a:pt x="14" y="34366"/>
                  </a:lnTo>
                  <a:lnTo>
                    <a:pt x="41" y="35044"/>
                  </a:lnTo>
                  <a:lnTo>
                    <a:pt x="82" y="35722"/>
                  </a:lnTo>
                  <a:lnTo>
                    <a:pt x="163" y="36346"/>
                  </a:lnTo>
                  <a:lnTo>
                    <a:pt x="285" y="36969"/>
                  </a:lnTo>
                  <a:lnTo>
                    <a:pt x="421" y="37620"/>
                  </a:lnTo>
                  <a:lnTo>
                    <a:pt x="597" y="38257"/>
                  </a:lnTo>
                  <a:lnTo>
                    <a:pt x="814" y="38908"/>
                  </a:lnTo>
                  <a:lnTo>
                    <a:pt x="1045" y="39559"/>
                  </a:lnTo>
                  <a:lnTo>
                    <a:pt x="1302" y="40223"/>
                  </a:lnTo>
                  <a:lnTo>
                    <a:pt x="1600" y="40874"/>
                  </a:lnTo>
                  <a:lnTo>
                    <a:pt x="1912" y="41524"/>
                  </a:lnTo>
                  <a:lnTo>
                    <a:pt x="2265" y="42175"/>
                  </a:lnTo>
                  <a:lnTo>
                    <a:pt x="2617" y="42812"/>
                  </a:lnTo>
                  <a:lnTo>
                    <a:pt x="3010" y="43449"/>
                  </a:lnTo>
                  <a:lnTo>
                    <a:pt x="3417" y="44073"/>
                  </a:lnTo>
                  <a:lnTo>
                    <a:pt x="3851" y="44683"/>
                  </a:lnTo>
                  <a:lnTo>
                    <a:pt x="4312" y="45279"/>
                  </a:lnTo>
                  <a:lnTo>
                    <a:pt x="4773" y="45862"/>
                  </a:lnTo>
                  <a:lnTo>
                    <a:pt x="5261" y="46432"/>
                  </a:lnTo>
                  <a:lnTo>
                    <a:pt x="5762" y="46988"/>
                  </a:lnTo>
                  <a:lnTo>
                    <a:pt x="6291" y="47516"/>
                  </a:lnTo>
                  <a:lnTo>
                    <a:pt x="6820" y="48032"/>
                  </a:lnTo>
                  <a:lnTo>
                    <a:pt x="7376" y="48520"/>
                  </a:lnTo>
                  <a:lnTo>
                    <a:pt x="7931" y="48980"/>
                  </a:lnTo>
                  <a:lnTo>
                    <a:pt x="8514" y="49414"/>
                  </a:lnTo>
                  <a:lnTo>
                    <a:pt x="9097" y="49821"/>
                  </a:lnTo>
                  <a:lnTo>
                    <a:pt x="9680" y="50187"/>
                  </a:lnTo>
                  <a:lnTo>
                    <a:pt x="9992" y="50363"/>
                  </a:lnTo>
                  <a:lnTo>
                    <a:pt x="10290" y="50540"/>
                  </a:lnTo>
                  <a:lnTo>
                    <a:pt x="10588" y="50702"/>
                  </a:lnTo>
                  <a:lnTo>
                    <a:pt x="10900" y="50851"/>
                  </a:lnTo>
                  <a:lnTo>
                    <a:pt x="11199" y="50987"/>
                  </a:lnTo>
                  <a:lnTo>
                    <a:pt x="11510" y="51122"/>
                  </a:lnTo>
                  <a:lnTo>
                    <a:pt x="11822" y="51244"/>
                  </a:lnTo>
                  <a:lnTo>
                    <a:pt x="12134" y="51366"/>
                  </a:lnTo>
                  <a:lnTo>
                    <a:pt x="12446" y="51461"/>
                  </a:lnTo>
                  <a:lnTo>
                    <a:pt x="12758" y="51556"/>
                  </a:lnTo>
                  <a:lnTo>
                    <a:pt x="13069" y="51651"/>
                  </a:lnTo>
                  <a:lnTo>
                    <a:pt x="13395" y="51719"/>
                  </a:lnTo>
                  <a:lnTo>
                    <a:pt x="13707" y="51787"/>
                  </a:lnTo>
                  <a:lnTo>
                    <a:pt x="14018" y="51841"/>
                  </a:lnTo>
                  <a:lnTo>
                    <a:pt x="14628" y="51936"/>
                  </a:lnTo>
                  <a:lnTo>
                    <a:pt x="15238" y="52017"/>
                  </a:lnTo>
                  <a:lnTo>
                    <a:pt x="15849" y="52085"/>
                  </a:lnTo>
                  <a:lnTo>
                    <a:pt x="16459" y="52126"/>
                  </a:lnTo>
                  <a:lnTo>
                    <a:pt x="17082" y="52153"/>
                  </a:lnTo>
                  <a:lnTo>
                    <a:pt x="17692" y="52166"/>
                  </a:lnTo>
                  <a:lnTo>
                    <a:pt x="18316" y="52153"/>
                  </a:lnTo>
                  <a:lnTo>
                    <a:pt x="18926" y="52112"/>
                  </a:lnTo>
                  <a:lnTo>
                    <a:pt x="19550" y="52071"/>
                  </a:lnTo>
                  <a:lnTo>
                    <a:pt x="20160" y="51990"/>
                  </a:lnTo>
                  <a:lnTo>
                    <a:pt x="20783" y="51909"/>
                  </a:lnTo>
                  <a:lnTo>
                    <a:pt x="21393" y="51787"/>
                  </a:lnTo>
                  <a:lnTo>
                    <a:pt x="22003" y="51665"/>
                  </a:lnTo>
                  <a:lnTo>
                    <a:pt x="22613" y="51502"/>
                  </a:lnTo>
                  <a:lnTo>
                    <a:pt x="23223" y="51326"/>
                  </a:lnTo>
                  <a:lnTo>
                    <a:pt x="23820" y="51136"/>
                  </a:lnTo>
                  <a:lnTo>
                    <a:pt x="24525" y="50865"/>
                  </a:lnTo>
                  <a:lnTo>
                    <a:pt x="25243" y="50567"/>
                  </a:lnTo>
                  <a:lnTo>
                    <a:pt x="25975" y="50241"/>
                  </a:lnTo>
                  <a:lnTo>
                    <a:pt x="26721" y="49902"/>
                  </a:lnTo>
                  <a:lnTo>
                    <a:pt x="27480" y="49550"/>
                  </a:lnTo>
                  <a:lnTo>
                    <a:pt x="28239" y="49184"/>
                  </a:lnTo>
                  <a:lnTo>
                    <a:pt x="28985" y="48791"/>
                  </a:lnTo>
                  <a:lnTo>
                    <a:pt x="29731" y="48384"/>
                  </a:lnTo>
                  <a:lnTo>
                    <a:pt x="30476" y="47950"/>
                  </a:lnTo>
                  <a:lnTo>
                    <a:pt x="31195" y="47516"/>
                  </a:lnTo>
                  <a:lnTo>
                    <a:pt x="31900" y="47069"/>
                  </a:lnTo>
                  <a:lnTo>
                    <a:pt x="32578" y="46594"/>
                  </a:lnTo>
                  <a:lnTo>
                    <a:pt x="33215" y="46120"/>
                  </a:lnTo>
                  <a:lnTo>
                    <a:pt x="33838" y="45618"/>
                  </a:lnTo>
                  <a:lnTo>
                    <a:pt x="34137" y="45374"/>
                  </a:lnTo>
                  <a:lnTo>
                    <a:pt x="34408" y="45117"/>
                  </a:lnTo>
                  <a:lnTo>
                    <a:pt x="34692" y="44859"/>
                  </a:lnTo>
                  <a:lnTo>
                    <a:pt x="34950" y="44602"/>
                  </a:lnTo>
                  <a:lnTo>
                    <a:pt x="35452" y="44100"/>
                  </a:lnTo>
                  <a:lnTo>
                    <a:pt x="35940" y="43598"/>
                  </a:lnTo>
                  <a:lnTo>
                    <a:pt x="36414" y="43083"/>
                  </a:lnTo>
                  <a:lnTo>
                    <a:pt x="36862" y="42555"/>
                  </a:lnTo>
                  <a:lnTo>
                    <a:pt x="37282" y="42026"/>
                  </a:lnTo>
                  <a:lnTo>
                    <a:pt x="37675" y="41470"/>
                  </a:lnTo>
                  <a:lnTo>
                    <a:pt x="37865" y="41199"/>
                  </a:lnTo>
                  <a:lnTo>
                    <a:pt x="38041" y="40914"/>
                  </a:lnTo>
                  <a:lnTo>
                    <a:pt x="38217" y="40630"/>
                  </a:lnTo>
                  <a:lnTo>
                    <a:pt x="38380" y="40331"/>
                  </a:lnTo>
                  <a:lnTo>
                    <a:pt x="38529" y="40047"/>
                  </a:lnTo>
                  <a:lnTo>
                    <a:pt x="38678" y="39748"/>
                  </a:lnTo>
                  <a:lnTo>
                    <a:pt x="38814" y="39437"/>
                  </a:lnTo>
                  <a:lnTo>
                    <a:pt x="38936" y="39138"/>
                  </a:lnTo>
                  <a:lnTo>
                    <a:pt x="39058" y="38826"/>
                  </a:lnTo>
                  <a:lnTo>
                    <a:pt x="39166" y="38501"/>
                  </a:lnTo>
                  <a:lnTo>
                    <a:pt x="39261" y="38189"/>
                  </a:lnTo>
                  <a:lnTo>
                    <a:pt x="39342" y="37864"/>
                  </a:lnTo>
                  <a:lnTo>
                    <a:pt x="39424" y="37525"/>
                  </a:lnTo>
                  <a:lnTo>
                    <a:pt x="39492" y="37186"/>
                  </a:lnTo>
                  <a:lnTo>
                    <a:pt x="39532" y="36847"/>
                  </a:lnTo>
                  <a:lnTo>
                    <a:pt x="39573" y="36508"/>
                  </a:lnTo>
                  <a:lnTo>
                    <a:pt x="39600" y="36156"/>
                  </a:lnTo>
                  <a:lnTo>
                    <a:pt x="39627" y="35790"/>
                  </a:lnTo>
                  <a:lnTo>
                    <a:pt x="39627" y="35424"/>
                  </a:lnTo>
                  <a:lnTo>
                    <a:pt x="39614" y="35058"/>
                  </a:lnTo>
                  <a:lnTo>
                    <a:pt x="39586" y="34705"/>
                  </a:lnTo>
                  <a:lnTo>
                    <a:pt x="39559" y="34339"/>
                  </a:lnTo>
                  <a:lnTo>
                    <a:pt x="39505" y="33987"/>
                  </a:lnTo>
                  <a:lnTo>
                    <a:pt x="39451" y="33634"/>
                  </a:lnTo>
                  <a:lnTo>
                    <a:pt x="39383" y="33295"/>
                  </a:lnTo>
                  <a:lnTo>
                    <a:pt x="39302" y="32943"/>
                  </a:lnTo>
                  <a:lnTo>
                    <a:pt x="39207" y="32604"/>
                  </a:lnTo>
                  <a:lnTo>
                    <a:pt x="39112" y="32265"/>
                  </a:lnTo>
                  <a:lnTo>
                    <a:pt x="39004" y="31926"/>
                  </a:lnTo>
                  <a:lnTo>
                    <a:pt x="38882" y="31587"/>
                  </a:lnTo>
                  <a:lnTo>
                    <a:pt x="38746" y="31262"/>
                  </a:lnTo>
                  <a:lnTo>
                    <a:pt x="38597" y="30936"/>
                  </a:lnTo>
                  <a:lnTo>
                    <a:pt x="38448" y="30611"/>
                  </a:lnTo>
                  <a:lnTo>
                    <a:pt x="38285" y="30299"/>
                  </a:lnTo>
                  <a:lnTo>
                    <a:pt x="38122" y="29974"/>
                  </a:lnTo>
                  <a:lnTo>
                    <a:pt x="37933" y="29676"/>
                  </a:lnTo>
                  <a:lnTo>
                    <a:pt x="37743" y="29364"/>
                  </a:lnTo>
                  <a:lnTo>
                    <a:pt x="37539" y="29066"/>
                  </a:lnTo>
                  <a:lnTo>
                    <a:pt x="37336" y="28767"/>
                  </a:lnTo>
                  <a:lnTo>
                    <a:pt x="37119" y="28483"/>
                  </a:lnTo>
                  <a:lnTo>
                    <a:pt x="36889" y="28198"/>
                  </a:lnTo>
                  <a:lnTo>
                    <a:pt x="36658" y="27913"/>
                  </a:lnTo>
                  <a:lnTo>
                    <a:pt x="36414" y="27642"/>
                  </a:lnTo>
                  <a:lnTo>
                    <a:pt x="36157" y="27371"/>
                  </a:lnTo>
                  <a:lnTo>
                    <a:pt x="35899" y="27113"/>
                  </a:lnTo>
                  <a:lnTo>
                    <a:pt x="35628" y="26856"/>
                  </a:lnTo>
                  <a:lnTo>
                    <a:pt x="35357" y="26612"/>
                  </a:lnTo>
                  <a:lnTo>
                    <a:pt x="35072" y="26368"/>
                  </a:lnTo>
                  <a:lnTo>
                    <a:pt x="34774" y="26124"/>
                  </a:lnTo>
                  <a:lnTo>
                    <a:pt x="34476" y="25893"/>
                  </a:lnTo>
                  <a:lnTo>
                    <a:pt x="34164" y="25676"/>
                  </a:lnTo>
                  <a:lnTo>
                    <a:pt x="33852" y="25460"/>
                  </a:lnTo>
                  <a:lnTo>
                    <a:pt x="33215" y="24999"/>
                  </a:lnTo>
                  <a:lnTo>
                    <a:pt x="32605" y="24551"/>
                  </a:lnTo>
                  <a:lnTo>
                    <a:pt x="32035" y="24090"/>
                  </a:lnTo>
                  <a:lnTo>
                    <a:pt x="31493" y="23629"/>
                  </a:lnTo>
                  <a:lnTo>
                    <a:pt x="30978" y="23168"/>
                  </a:lnTo>
                  <a:lnTo>
                    <a:pt x="30503" y="22680"/>
                  </a:lnTo>
                  <a:lnTo>
                    <a:pt x="30056" y="22179"/>
                  </a:lnTo>
                  <a:lnTo>
                    <a:pt x="29622" y="21664"/>
                  </a:lnTo>
                  <a:lnTo>
                    <a:pt x="29229" y="21121"/>
                  </a:lnTo>
                  <a:lnTo>
                    <a:pt x="28849" y="20566"/>
                  </a:lnTo>
                  <a:lnTo>
                    <a:pt x="28483" y="19969"/>
                  </a:lnTo>
                  <a:lnTo>
                    <a:pt x="28131" y="19345"/>
                  </a:lnTo>
                  <a:lnTo>
                    <a:pt x="27806" y="18681"/>
                  </a:lnTo>
                  <a:lnTo>
                    <a:pt x="27480" y="17990"/>
                  </a:lnTo>
                  <a:lnTo>
                    <a:pt x="27182" y="17258"/>
                  </a:lnTo>
                  <a:lnTo>
                    <a:pt x="26884" y="16485"/>
                  </a:lnTo>
                  <a:lnTo>
                    <a:pt x="26680" y="15848"/>
                  </a:lnTo>
                  <a:lnTo>
                    <a:pt x="26518" y="15211"/>
                  </a:lnTo>
                  <a:lnTo>
                    <a:pt x="26355" y="14574"/>
                  </a:lnTo>
                  <a:lnTo>
                    <a:pt x="26206" y="13936"/>
                  </a:lnTo>
                  <a:lnTo>
                    <a:pt x="25935" y="12662"/>
                  </a:lnTo>
                  <a:lnTo>
                    <a:pt x="25786" y="12025"/>
                  </a:lnTo>
                  <a:lnTo>
                    <a:pt x="25650" y="11401"/>
                  </a:lnTo>
                  <a:lnTo>
                    <a:pt x="25487" y="10764"/>
                  </a:lnTo>
                  <a:lnTo>
                    <a:pt x="25325" y="10140"/>
                  </a:lnTo>
                  <a:lnTo>
                    <a:pt x="25135" y="9530"/>
                  </a:lnTo>
                  <a:lnTo>
                    <a:pt x="24918" y="8907"/>
                  </a:lnTo>
                  <a:lnTo>
                    <a:pt x="24674" y="8310"/>
                  </a:lnTo>
                  <a:lnTo>
                    <a:pt x="24538" y="8012"/>
                  </a:lnTo>
                  <a:lnTo>
                    <a:pt x="24403" y="7714"/>
                  </a:lnTo>
                  <a:lnTo>
                    <a:pt x="24240" y="7416"/>
                  </a:lnTo>
                  <a:lnTo>
                    <a:pt x="24077" y="7131"/>
                  </a:lnTo>
                  <a:lnTo>
                    <a:pt x="23915" y="6833"/>
                  </a:lnTo>
                  <a:lnTo>
                    <a:pt x="23725" y="6548"/>
                  </a:lnTo>
                  <a:lnTo>
                    <a:pt x="23345" y="5951"/>
                  </a:lnTo>
                  <a:lnTo>
                    <a:pt x="22939" y="5368"/>
                  </a:lnTo>
                  <a:lnTo>
                    <a:pt x="22505" y="4786"/>
                  </a:lnTo>
                  <a:lnTo>
                    <a:pt x="22274" y="4501"/>
                  </a:lnTo>
                  <a:lnTo>
                    <a:pt x="22030" y="4216"/>
                  </a:lnTo>
                  <a:lnTo>
                    <a:pt x="21786" y="3945"/>
                  </a:lnTo>
                  <a:lnTo>
                    <a:pt x="21542" y="3687"/>
                  </a:lnTo>
                  <a:lnTo>
                    <a:pt x="21285" y="3416"/>
                  </a:lnTo>
                  <a:lnTo>
                    <a:pt x="21014" y="3172"/>
                  </a:lnTo>
                  <a:lnTo>
                    <a:pt x="20743" y="2928"/>
                  </a:lnTo>
                  <a:lnTo>
                    <a:pt x="20471" y="2698"/>
                  </a:lnTo>
                  <a:lnTo>
                    <a:pt x="20200" y="2481"/>
                  </a:lnTo>
                  <a:lnTo>
                    <a:pt x="19916" y="2278"/>
                  </a:lnTo>
                  <a:lnTo>
                    <a:pt x="19631" y="2088"/>
                  </a:lnTo>
                  <a:lnTo>
                    <a:pt x="19360" y="1912"/>
                  </a:lnTo>
                  <a:lnTo>
                    <a:pt x="19075" y="1735"/>
                  </a:lnTo>
                  <a:lnTo>
                    <a:pt x="18777" y="1573"/>
                  </a:lnTo>
                  <a:lnTo>
                    <a:pt x="18492" y="1423"/>
                  </a:lnTo>
                  <a:lnTo>
                    <a:pt x="18194" y="1274"/>
                  </a:lnTo>
                  <a:lnTo>
                    <a:pt x="17896" y="1139"/>
                  </a:lnTo>
                  <a:lnTo>
                    <a:pt x="17584" y="1003"/>
                  </a:lnTo>
                  <a:lnTo>
                    <a:pt x="17286" y="881"/>
                  </a:lnTo>
                  <a:lnTo>
                    <a:pt x="16974" y="759"/>
                  </a:lnTo>
                  <a:lnTo>
                    <a:pt x="16662" y="651"/>
                  </a:lnTo>
                  <a:lnTo>
                    <a:pt x="16350" y="556"/>
                  </a:lnTo>
                  <a:lnTo>
                    <a:pt x="16038" y="461"/>
                  </a:lnTo>
                  <a:lnTo>
                    <a:pt x="15713" y="380"/>
                  </a:lnTo>
                  <a:lnTo>
                    <a:pt x="15401" y="312"/>
                  </a:lnTo>
                  <a:lnTo>
                    <a:pt x="15076" y="244"/>
                  </a:lnTo>
                  <a:lnTo>
                    <a:pt x="14750" y="190"/>
                  </a:lnTo>
                  <a:lnTo>
                    <a:pt x="14439" y="136"/>
                  </a:lnTo>
                  <a:lnTo>
                    <a:pt x="13788" y="54"/>
                  </a:lnTo>
                  <a:lnTo>
                    <a:pt x="13137" y="14"/>
                  </a:lnTo>
                  <a:lnTo>
                    <a:pt x="124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83"/>
            <p:cNvSpPr/>
            <p:nvPr/>
          </p:nvSpPr>
          <p:spPr>
            <a:xfrm>
              <a:off x="7839359" y="1058944"/>
              <a:ext cx="369539" cy="888422"/>
            </a:xfrm>
            <a:custGeom>
              <a:rect b="b" l="l" r="r" t="t"/>
              <a:pathLst>
                <a:path extrusionOk="0" h="37906" w="15767">
                  <a:moveTo>
                    <a:pt x="1979" y="0"/>
                  </a:moveTo>
                  <a:lnTo>
                    <a:pt x="1790" y="204"/>
                  </a:lnTo>
                  <a:lnTo>
                    <a:pt x="1613" y="421"/>
                  </a:lnTo>
                  <a:lnTo>
                    <a:pt x="1437" y="651"/>
                  </a:lnTo>
                  <a:lnTo>
                    <a:pt x="1275" y="895"/>
                  </a:lnTo>
                  <a:lnTo>
                    <a:pt x="1125" y="1153"/>
                  </a:lnTo>
                  <a:lnTo>
                    <a:pt x="990" y="1410"/>
                  </a:lnTo>
                  <a:lnTo>
                    <a:pt x="854" y="1681"/>
                  </a:lnTo>
                  <a:lnTo>
                    <a:pt x="732" y="1953"/>
                  </a:lnTo>
                  <a:lnTo>
                    <a:pt x="610" y="2224"/>
                  </a:lnTo>
                  <a:lnTo>
                    <a:pt x="515" y="2495"/>
                  </a:lnTo>
                  <a:lnTo>
                    <a:pt x="420" y="2766"/>
                  </a:lnTo>
                  <a:lnTo>
                    <a:pt x="339" y="3024"/>
                  </a:lnTo>
                  <a:lnTo>
                    <a:pt x="271" y="3281"/>
                  </a:lnTo>
                  <a:lnTo>
                    <a:pt x="204" y="3539"/>
                  </a:lnTo>
                  <a:lnTo>
                    <a:pt x="149" y="3783"/>
                  </a:lnTo>
                  <a:lnTo>
                    <a:pt x="109" y="4013"/>
                  </a:lnTo>
                  <a:lnTo>
                    <a:pt x="54" y="4542"/>
                  </a:lnTo>
                  <a:lnTo>
                    <a:pt x="14" y="5084"/>
                  </a:lnTo>
                  <a:lnTo>
                    <a:pt x="0" y="5626"/>
                  </a:lnTo>
                  <a:lnTo>
                    <a:pt x="14" y="6182"/>
                  </a:lnTo>
                  <a:lnTo>
                    <a:pt x="41" y="6738"/>
                  </a:lnTo>
                  <a:lnTo>
                    <a:pt x="82" y="7294"/>
                  </a:lnTo>
                  <a:lnTo>
                    <a:pt x="149" y="7850"/>
                  </a:lnTo>
                  <a:lnTo>
                    <a:pt x="217" y="8419"/>
                  </a:lnTo>
                  <a:lnTo>
                    <a:pt x="312" y="8975"/>
                  </a:lnTo>
                  <a:lnTo>
                    <a:pt x="393" y="9531"/>
                  </a:lnTo>
                  <a:lnTo>
                    <a:pt x="597" y="10642"/>
                  </a:lnTo>
                  <a:lnTo>
                    <a:pt x="800" y="11741"/>
                  </a:lnTo>
                  <a:lnTo>
                    <a:pt x="1003" y="12798"/>
                  </a:lnTo>
                  <a:lnTo>
                    <a:pt x="1030" y="13028"/>
                  </a:lnTo>
                  <a:lnTo>
                    <a:pt x="1058" y="13245"/>
                  </a:lnTo>
                  <a:lnTo>
                    <a:pt x="1098" y="13720"/>
                  </a:lnTo>
                  <a:lnTo>
                    <a:pt x="1125" y="14181"/>
                  </a:lnTo>
                  <a:lnTo>
                    <a:pt x="1166" y="14655"/>
                  </a:lnTo>
                  <a:lnTo>
                    <a:pt x="1207" y="14872"/>
                  </a:lnTo>
                  <a:lnTo>
                    <a:pt x="1247" y="15103"/>
                  </a:lnTo>
                  <a:lnTo>
                    <a:pt x="1302" y="15306"/>
                  </a:lnTo>
                  <a:lnTo>
                    <a:pt x="1369" y="15509"/>
                  </a:lnTo>
                  <a:lnTo>
                    <a:pt x="1451" y="15699"/>
                  </a:lnTo>
                  <a:lnTo>
                    <a:pt x="1559" y="15875"/>
                  </a:lnTo>
                  <a:lnTo>
                    <a:pt x="1681" y="16038"/>
                  </a:lnTo>
                  <a:lnTo>
                    <a:pt x="1830" y="16174"/>
                  </a:lnTo>
                  <a:lnTo>
                    <a:pt x="2020" y="16323"/>
                  </a:lnTo>
                  <a:lnTo>
                    <a:pt x="2318" y="16499"/>
                  </a:lnTo>
                  <a:lnTo>
                    <a:pt x="2698" y="16716"/>
                  </a:lnTo>
                  <a:lnTo>
                    <a:pt x="3132" y="16960"/>
                  </a:lnTo>
                  <a:lnTo>
                    <a:pt x="3606" y="17204"/>
                  </a:lnTo>
                  <a:lnTo>
                    <a:pt x="4108" y="17448"/>
                  </a:lnTo>
                  <a:lnTo>
                    <a:pt x="4609" y="17678"/>
                  </a:lnTo>
                  <a:lnTo>
                    <a:pt x="5111" y="17882"/>
                  </a:lnTo>
                  <a:lnTo>
                    <a:pt x="4786" y="19888"/>
                  </a:lnTo>
                  <a:lnTo>
                    <a:pt x="4487" y="21651"/>
                  </a:lnTo>
                  <a:lnTo>
                    <a:pt x="4338" y="22491"/>
                  </a:lnTo>
                  <a:lnTo>
                    <a:pt x="4203" y="23223"/>
                  </a:lnTo>
                  <a:lnTo>
                    <a:pt x="4162" y="23359"/>
                  </a:lnTo>
                  <a:lnTo>
                    <a:pt x="4108" y="23494"/>
                  </a:lnTo>
                  <a:lnTo>
                    <a:pt x="4040" y="23643"/>
                  </a:lnTo>
                  <a:lnTo>
                    <a:pt x="3972" y="23779"/>
                  </a:lnTo>
                  <a:lnTo>
                    <a:pt x="3796" y="24050"/>
                  </a:lnTo>
                  <a:lnTo>
                    <a:pt x="3593" y="24308"/>
                  </a:lnTo>
                  <a:lnTo>
                    <a:pt x="3362" y="24579"/>
                  </a:lnTo>
                  <a:lnTo>
                    <a:pt x="3118" y="24823"/>
                  </a:lnTo>
                  <a:lnTo>
                    <a:pt x="2861" y="25067"/>
                  </a:lnTo>
                  <a:lnTo>
                    <a:pt x="2590" y="25284"/>
                  </a:lnTo>
                  <a:lnTo>
                    <a:pt x="2332" y="25501"/>
                  </a:lnTo>
                  <a:lnTo>
                    <a:pt x="2074" y="25690"/>
                  </a:lnTo>
                  <a:lnTo>
                    <a:pt x="1627" y="26016"/>
                  </a:lnTo>
                  <a:lnTo>
                    <a:pt x="1288" y="26260"/>
                  </a:lnTo>
                  <a:lnTo>
                    <a:pt x="1112" y="26395"/>
                  </a:lnTo>
                  <a:lnTo>
                    <a:pt x="3566" y="37783"/>
                  </a:lnTo>
                  <a:lnTo>
                    <a:pt x="3525" y="37797"/>
                  </a:lnTo>
                  <a:lnTo>
                    <a:pt x="3498" y="37824"/>
                  </a:lnTo>
                  <a:lnTo>
                    <a:pt x="3484" y="37864"/>
                  </a:lnTo>
                  <a:lnTo>
                    <a:pt x="3444" y="37905"/>
                  </a:lnTo>
                  <a:lnTo>
                    <a:pt x="3444" y="37905"/>
                  </a:lnTo>
                  <a:lnTo>
                    <a:pt x="3783" y="37634"/>
                  </a:lnTo>
                  <a:lnTo>
                    <a:pt x="4135" y="37363"/>
                  </a:lnTo>
                  <a:lnTo>
                    <a:pt x="4867" y="36848"/>
                  </a:lnTo>
                  <a:lnTo>
                    <a:pt x="5247" y="36590"/>
                  </a:lnTo>
                  <a:lnTo>
                    <a:pt x="5613" y="36319"/>
                  </a:lnTo>
                  <a:lnTo>
                    <a:pt x="5992" y="36021"/>
                  </a:lnTo>
                  <a:lnTo>
                    <a:pt x="6345" y="35695"/>
                  </a:lnTo>
                  <a:lnTo>
                    <a:pt x="7199" y="34868"/>
                  </a:lnTo>
                  <a:lnTo>
                    <a:pt x="7633" y="34448"/>
                  </a:lnTo>
                  <a:lnTo>
                    <a:pt x="8080" y="34041"/>
                  </a:lnTo>
                  <a:lnTo>
                    <a:pt x="8527" y="33635"/>
                  </a:lnTo>
                  <a:lnTo>
                    <a:pt x="9002" y="33255"/>
                  </a:lnTo>
                  <a:lnTo>
                    <a:pt x="9490" y="32876"/>
                  </a:lnTo>
                  <a:lnTo>
                    <a:pt x="10005" y="32523"/>
                  </a:lnTo>
                  <a:lnTo>
                    <a:pt x="10236" y="32360"/>
                  </a:lnTo>
                  <a:lnTo>
                    <a:pt x="10466" y="32184"/>
                  </a:lnTo>
                  <a:lnTo>
                    <a:pt x="10913" y="31832"/>
                  </a:lnTo>
                  <a:lnTo>
                    <a:pt x="11347" y="31425"/>
                  </a:lnTo>
                  <a:lnTo>
                    <a:pt x="11767" y="31018"/>
                  </a:lnTo>
                  <a:lnTo>
                    <a:pt x="12188" y="30571"/>
                  </a:lnTo>
                  <a:lnTo>
                    <a:pt x="12581" y="30110"/>
                  </a:lnTo>
                  <a:lnTo>
                    <a:pt x="12974" y="29622"/>
                  </a:lnTo>
                  <a:lnTo>
                    <a:pt x="13354" y="29134"/>
                  </a:lnTo>
                  <a:lnTo>
                    <a:pt x="13706" y="28619"/>
                  </a:lnTo>
                  <a:lnTo>
                    <a:pt x="14059" y="28104"/>
                  </a:lnTo>
                  <a:lnTo>
                    <a:pt x="14384" y="27588"/>
                  </a:lnTo>
                  <a:lnTo>
                    <a:pt x="14696" y="27060"/>
                  </a:lnTo>
                  <a:lnTo>
                    <a:pt x="14994" y="26531"/>
                  </a:lnTo>
                  <a:lnTo>
                    <a:pt x="15265" y="26016"/>
                  </a:lnTo>
                  <a:lnTo>
                    <a:pt x="15536" y="25487"/>
                  </a:lnTo>
                  <a:lnTo>
                    <a:pt x="15767" y="24985"/>
                  </a:lnTo>
                  <a:lnTo>
                    <a:pt x="15387" y="24945"/>
                  </a:lnTo>
                  <a:lnTo>
                    <a:pt x="14980" y="24877"/>
                  </a:lnTo>
                  <a:lnTo>
                    <a:pt x="14560" y="24796"/>
                  </a:lnTo>
                  <a:lnTo>
                    <a:pt x="14153" y="24674"/>
                  </a:lnTo>
                  <a:lnTo>
                    <a:pt x="13733" y="24552"/>
                  </a:lnTo>
                  <a:lnTo>
                    <a:pt x="13340" y="24416"/>
                  </a:lnTo>
                  <a:lnTo>
                    <a:pt x="12567" y="24131"/>
                  </a:lnTo>
                  <a:lnTo>
                    <a:pt x="12323" y="24023"/>
                  </a:lnTo>
                  <a:lnTo>
                    <a:pt x="12093" y="23915"/>
                  </a:lnTo>
                  <a:lnTo>
                    <a:pt x="11889" y="23793"/>
                  </a:lnTo>
                  <a:lnTo>
                    <a:pt x="11713" y="23670"/>
                  </a:lnTo>
                  <a:lnTo>
                    <a:pt x="11551" y="23535"/>
                  </a:lnTo>
                  <a:lnTo>
                    <a:pt x="11415" y="23399"/>
                  </a:lnTo>
                  <a:lnTo>
                    <a:pt x="11279" y="23250"/>
                  </a:lnTo>
                  <a:lnTo>
                    <a:pt x="11171" y="23088"/>
                  </a:lnTo>
                  <a:lnTo>
                    <a:pt x="11090" y="22925"/>
                  </a:lnTo>
                  <a:lnTo>
                    <a:pt x="11008" y="22749"/>
                  </a:lnTo>
                  <a:lnTo>
                    <a:pt x="10927" y="22559"/>
                  </a:lnTo>
                  <a:lnTo>
                    <a:pt x="10873" y="22355"/>
                  </a:lnTo>
                  <a:lnTo>
                    <a:pt x="10818" y="22139"/>
                  </a:lnTo>
                  <a:lnTo>
                    <a:pt x="10764" y="21908"/>
                  </a:lnTo>
                  <a:lnTo>
                    <a:pt x="10683" y="21420"/>
                  </a:lnTo>
                  <a:lnTo>
                    <a:pt x="10615" y="20837"/>
                  </a:lnTo>
                  <a:lnTo>
                    <a:pt x="10574" y="20254"/>
                  </a:lnTo>
                  <a:lnTo>
                    <a:pt x="10534" y="19671"/>
                  </a:lnTo>
                  <a:lnTo>
                    <a:pt x="10507" y="19088"/>
                  </a:lnTo>
                  <a:lnTo>
                    <a:pt x="10466" y="17922"/>
                  </a:lnTo>
                  <a:lnTo>
                    <a:pt x="10398" y="16757"/>
                  </a:lnTo>
                  <a:lnTo>
                    <a:pt x="10724" y="16526"/>
                  </a:lnTo>
                  <a:lnTo>
                    <a:pt x="11049" y="16296"/>
                  </a:lnTo>
                  <a:lnTo>
                    <a:pt x="11361" y="16052"/>
                  </a:lnTo>
                  <a:lnTo>
                    <a:pt x="11659" y="15808"/>
                  </a:lnTo>
                  <a:lnTo>
                    <a:pt x="11944" y="15536"/>
                  </a:lnTo>
                  <a:lnTo>
                    <a:pt x="12201" y="15252"/>
                  </a:lnTo>
                  <a:lnTo>
                    <a:pt x="12445" y="14954"/>
                  </a:lnTo>
                  <a:lnTo>
                    <a:pt x="12554" y="14804"/>
                  </a:lnTo>
                  <a:lnTo>
                    <a:pt x="12662" y="14642"/>
                  </a:lnTo>
                  <a:lnTo>
                    <a:pt x="12486" y="14221"/>
                  </a:lnTo>
                  <a:lnTo>
                    <a:pt x="12337" y="13815"/>
                  </a:lnTo>
                  <a:lnTo>
                    <a:pt x="12201" y="13394"/>
                  </a:lnTo>
                  <a:lnTo>
                    <a:pt x="12066" y="12961"/>
                  </a:lnTo>
                  <a:lnTo>
                    <a:pt x="11957" y="12527"/>
                  </a:lnTo>
                  <a:lnTo>
                    <a:pt x="11849" y="12093"/>
                  </a:lnTo>
                  <a:lnTo>
                    <a:pt x="11754" y="11646"/>
                  </a:lnTo>
                  <a:lnTo>
                    <a:pt x="11673" y="11198"/>
                  </a:lnTo>
                  <a:lnTo>
                    <a:pt x="11523" y="10426"/>
                  </a:lnTo>
                  <a:lnTo>
                    <a:pt x="11401" y="9653"/>
                  </a:lnTo>
                  <a:lnTo>
                    <a:pt x="11293" y="8867"/>
                  </a:lnTo>
                  <a:lnTo>
                    <a:pt x="11212" y="8080"/>
                  </a:lnTo>
                  <a:lnTo>
                    <a:pt x="11157" y="7294"/>
                  </a:lnTo>
                  <a:lnTo>
                    <a:pt x="11117" y="6494"/>
                  </a:lnTo>
                  <a:lnTo>
                    <a:pt x="11090" y="5708"/>
                  </a:lnTo>
                  <a:lnTo>
                    <a:pt x="11076" y="4908"/>
                  </a:lnTo>
                  <a:lnTo>
                    <a:pt x="11063" y="4583"/>
                  </a:lnTo>
                  <a:lnTo>
                    <a:pt x="11049" y="4149"/>
                  </a:lnTo>
                  <a:lnTo>
                    <a:pt x="10968" y="3159"/>
                  </a:lnTo>
                  <a:lnTo>
                    <a:pt x="10873" y="1926"/>
                  </a:lnTo>
                  <a:lnTo>
                    <a:pt x="9748" y="1803"/>
                  </a:lnTo>
                  <a:lnTo>
                    <a:pt x="8853" y="1709"/>
                  </a:lnTo>
                  <a:lnTo>
                    <a:pt x="8229" y="1627"/>
                  </a:lnTo>
                  <a:lnTo>
                    <a:pt x="6738" y="1397"/>
                  </a:lnTo>
                  <a:lnTo>
                    <a:pt x="5911" y="1261"/>
                  </a:lnTo>
                  <a:lnTo>
                    <a:pt x="5070" y="1099"/>
                  </a:lnTo>
                  <a:lnTo>
                    <a:pt x="4650" y="1004"/>
                  </a:lnTo>
                  <a:lnTo>
                    <a:pt x="4230" y="895"/>
                  </a:lnTo>
                  <a:lnTo>
                    <a:pt x="3823" y="773"/>
                  </a:lnTo>
                  <a:lnTo>
                    <a:pt x="3416" y="651"/>
                  </a:lnTo>
                  <a:lnTo>
                    <a:pt x="3037" y="502"/>
                  </a:lnTo>
                  <a:lnTo>
                    <a:pt x="2657" y="353"/>
                  </a:lnTo>
                  <a:lnTo>
                    <a:pt x="2305" y="190"/>
                  </a:lnTo>
                  <a:lnTo>
                    <a:pt x="1979" y="0"/>
                  </a:lnTo>
                  <a:close/>
                </a:path>
              </a:pathLst>
            </a:custGeom>
            <a:solidFill>
              <a:srgbClr val="FFC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83"/>
            <p:cNvSpPr/>
            <p:nvPr/>
          </p:nvSpPr>
          <p:spPr>
            <a:xfrm>
              <a:off x="7915298" y="1272788"/>
              <a:ext cx="40359" cy="64828"/>
            </a:xfrm>
            <a:custGeom>
              <a:rect b="b" l="l" r="r" t="t"/>
              <a:pathLst>
                <a:path extrusionOk="0" h="2766" w="1722">
                  <a:moveTo>
                    <a:pt x="1302" y="0"/>
                  </a:moveTo>
                  <a:lnTo>
                    <a:pt x="1207" y="339"/>
                  </a:lnTo>
                  <a:lnTo>
                    <a:pt x="1153" y="488"/>
                  </a:lnTo>
                  <a:lnTo>
                    <a:pt x="1071" y="637"/>
                  </a:lnTo>
                  <a:lnTo>
                    <a:pt x="990" y="759"/>
                  </a:lnTo>
                  <a:lnTo>
                    <a:pt x="895" y="895"/>
                  </a:lnTo>
                  <a:lnTo>
                    <a:pt x="681" y="1149"/>
                  </a:lnTo>
                  <a:lnTo>
                    <a:pt x="461" y="1356"/>
                  </a:lnTo>
                  <a:lnTo>
                    <a:pt x="339" y="1478"/>
                  </a:lnTo>
                  <a:lnTo>
                    <a:pt x="217" y="1613"/>
                  </a:lnTo>
                  <a:lnTo>
                    <a:pt x="163" y="1681"/>
                  </a:lnTo>
                  <a:lnTo>
                    <a:pt x="109" y="1776"/>
                  </a:lnTo>
                  <a:lnTo>
                    <a:pt x="54" y="1871"/>
                  </a:lnTo>
                  <a:lnTo>
                    <a:pt x="14" y="1993"/>
                  </a:lnTo>
                  <a:lnTo>
                    <a:pt x="0" y="2115"/>
                  </a:lnTo>
                  <a:lnTo>
                    <a:pt x="14" y="2183"/>
                  </a:lnTo>
                  <a:lnTo>
                    <a:pt x="27" y="2251"/>
                  </a:lnTo>
                  <a:lnTo>
                    <a:pt x="41" y="2318"/>
                  </a:lnTo>
                  <a:lnTo>
                    <a:pt x="68" y="2386"/>
                  </a:lnTo>
                  <a:lnTo>
                    <a:pt x="149" y="2481"/>
                  </a:lnTo>
                  <a:lnTo>
                    <a:pt x="136" y="2467"/>
                  </a:lnTo>
                  <a:lnTo>
                    <a:pt x="176" y="2522"/>
                  </a:lnTo>
                  <a:lnTo>
                    <a:pt x="231" y="2576"/>
                  </a:lnTo>
                  <a:lnTo>
                    <a:pt x="339" y="2644"/>
                  </a:lnTo>
                  <a:lnTo>
                    <a:pt x="461" y="2698"/>
                  </a:lnTo>
                  <a:lnTo>
                    <a:pt x="570" y="2725"/>
                  </a:lnTo>
                  <a:lnTo>
                    <a:pt x="678" y="2752"/>
                  </a:lnTo>
                  <a:lnTo>
                    <a:pt x="773" y="2766"/>
                  </a:lnTo>
                  <a:lnTo>
                    <a:pt x="990" y="2752"/>
                  </a:lnTo>
                  <a:lnTo>
                    <a:pt x="1193" y="2725"/>
                  </a:lnTo>
                  <a:lnTo>
                    <a:pt x="1383" y="2671"/>
                  </a:lnTo>
                  <a:lnTo>
                    <a:pt x="1478" y="2630"/>
                  </a:lnTo>
                  <a:lnTo>
                    <a:pt x="1559" y="2589"/>
                  </a:lnTo>
                  <a:lnTo>
                    <a:pt x="1654" y="2522"/>
                  </a:lnTo>
                  <a:lnTo>
                    <a:pt x="1722" y="2454"/>
                  </a:lnTo>
                  <a:lnTo>
                    <a:pt x="1627" y="2481"/>
                  </a:lnTo>
                  <a:lnTo>
                    <a:pt x="1532" y="2495"/>
                  </a:lnTo>
                  <a:lnTo>
                    <a:pt x="1180" y="2495"/>
                  </a:lnTo>
                  <a:lnTo>
                    <a:pt x="1003" y="2467"/>
                  </a:lnTo>
                  <a:lnTo>
                    <a:pt x="827" y="2427"/>
                  </a:lnTo>
                  <a:lnTo>
                    <a:pt x="678" y="2373"/>
                  </a:lnTo>
                  <a:lnTo>
                    <a:pt x="610" y="2345"/>
                  </a:lnTo>
                  <a:lnTo>
                    <a:pt x="556" y="2305"/>
                  </a:lnTo>
                  <a:lnTo>
                    <a:pt x="515" y="2264"/>
                  </a:lnTo>
                  <a:lnTo>
                    <a:pt x="488" y="2237"/>
                  </a:lnTo>
                  <a:lnTo>
                    <a:pt x="475" y="2210"/>
                  </a:lnTo>
                  <a:lnTo>
                    <a:pt x="461" y="2183"/>
                  </a:lnTo>
                  <a:lnTo>
                    <a:pt x="448" y="2156"/>
                  </a:lnTo>
                  <a:lnTo>
                    <a:pt x="461" y="2088"/>
                  </a:lnTo>
                  <a:lnTo>
                    <a:pt x="502" y="2007"/>
                  </a:lnTo>
                  <a:lnTo>
                    <a:pt x="583" y="1898"/>
                  </a:lnTo>
                  <a:lnTo>
                    <a:pt x="787" y="1668"/>
                  </a:lnTo>
                  <a:lnTo>
                    <a:pt x="895" y="1546"/>
                  </a:lnTo>
                  <a:lnTo>
                    <a:pt x="1017" y="1410"/>
                  </a:lnTo>
                  <a:lnTo>
                    <a:pt x="1017" y="1396"/>
                  </a:lnTo>
                  <a:lnTo>
                    <a:pt x="1112" y="1247"/>
                  </a:lnTo>
                  <a:lnTo>
                    <a:pt x="1193" y="1085"/>
                  </a:lnTo>
                  <a:lnTo>
                    <a:pt x="1275" y="908"/>
                  </a:lnTo>
                  <a:lnTo>
                    <a:pt x="1329" y="732"/>
                  </a:lnTo>
                  <a:lnTo>
                    <a:pt x="1369" y="542"/>
                  </a:lnTo>
                  <a:lnTo>
                    <a:pt x="1369" y="353"/>
                  </a:lnTo>
                  <a:lnTo>
                    <a:pt x="1342" y="176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C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83"/>
            <p:cNvSpPr/>
            <p:nvPr/>
          </p:nvSpPr>
          <p:spPr>
            <a:xfrm>
              <a:off x="7858414" y="1152671"/>
              <a:ext cx="34969" cy="26391"/>
            </a:xfrm>
            <a:custGeom>
              <a:rect b="b" l="l" r="r" t="t"/>
              <a:pathLst>
                <a:path extrusionOk="0" h="1126" w="1492">
                  <a:moveTo>
                    <a:pt x="841" y="1"/>
                  </a:moveTo>
                  <a:lnTo>
                    <a:pt x="706" y="41"/>
                  </a:lnTo>
                  <a:lnTo>
                    <a:pt x="570" y="82"/>
                  </a:lnTo>
                  <a:lnTo>
                    <a:pt x="448" y="150"/>
                  </a:lnTo>
                  <a:lnTo>
                    <a:pt x="326" y="231"/>
                  </a:lnTo>
                  <a:lnTo>
                    <a:pt x="217" y="326"/>
                  </a:lnTo>
                  <a:lnTo>
                    <a:pt x="123" y="448"/>
                  </a:lnTo>
                  <a:lnTo>
                    <a:pt x="55" y="570"/>
                  </a:lnTo>
                  <a:lnTo>
                    <a:pt x="14" y="719"/>
                  </a:lnTo>
                  <a:lnTo>
                    <a:pt x="1" y="855"/>
                  </a:lnTo>
                  <a:lnTo>
                    <a:pt x="1" y="923"/>
                  </a:lnTo>
                  <a:lnTo>
                    <a:pt x="14" y="1004"/>
                  </a:lnTo>
                  <a:lnTo>
                    <a:pt x="28" y="1072"/>
                  </a:lnTo>
                  <a:lnTo>
                    <a:pt x="55" y="1126"/>
                  </a:lnTo>
                  <a:lnTo>
                    <a:pt x="204" y="923"/>
                  </a:lnTo>
                  <a:lnTo>
                    <a:pt x="285" y="841"/>
                  </a:lnTo>
                  <a:lnTo>
                    <a:pt x="353" y="773"/>
                  </a:lnTo>
                  <a:lnTo>
                    <a:pt x="502" y="651"/>
                  </a:lnTo>
                  <a:lnTo>
                    <a:pt x="678" y="543"/>
                  </a:lnTo>
                  <a:lnTo>
                    <a:pt x="855" y="448"/>
                  </a:lnTo>
                  <a:lnTo>
                    <a:pt x="1044" y="353"/>
                  </a:lnTo>
                  <a:lnTo>
                    <a:pt x="1261" y="245"/>
                  </a:lnTo>
                  <a:lnTo>
                    <a:pt x="1492" y="136"/>
                  </a:lnTo>
                  <a:lnTo>
                    <a:pt x="1370" y="68"/>
                  </a:lnTo>
                  <a:lnTo>
                    <a:pt x="1248" y="28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83"/>
            <p:cNvSpPr/>
            <p:nvPr/>
          </p:nvSpPr>
          <p:spPr>
            <a:xfrm>
              <a:off x="8008698" y="1127265"/>
              <a:ext cx="48961" cy="34336"/>
            </a:xfrm>
            <a:custGeom>
              <a:rect b="b" l="l" r="r" t="t"/>
              <a:pathLst>
                <a:path extrusionOk="0" h="1465" w="2089">
                  <a:moveTo>
                    <a:pt x="692" y="0"/>
                  </a:moveTo>
                  <a:lnTo>
                    <a:pt x="503" y="14"/>
                  </a:lnTo>
                  <a:lnTo>
                    <a:pt x="408" y="27"/>
                  </a:lnTo>
                  <a:lnTo>
                    <a:pt x="313" y="54"/>
                  </a:lnTo>
                  <a:lnTo>
                    <a:pt x="218" y="81"/>
                  </a:lnTo>
                  <a:lnTo>
                    <a:pt x="137" y="136"/>
                  </a:lnTo>
                  <a:lnTo>
                    <a:pt x="69" y="190"/>
                  </a:lnTo>
                  <a:lnTo>
                    <a:pt x="1" y="258"/>
                  </a:lnTo>
                  <a:lnTo>
                    <a:pt x="177" y="258"/>
                  </a:lnTo>
                  <a:lnTo>
                    <a:pt x="326" y="271"/>
                  </a:lnTo>
                  <a:lnTo>
                    <a:pt x="475" y="312"/>
                  </a:lnTo>
                  <a:lnTo>
                    <a:pt x="625" y="366"/>
                  </a:lnTo>
                  <a:lnTo>
                    <a:pt x="896" y="488"/>
                  </a:lnTo>
                  <a:lnTo>
                    <a:pt x="1153" y="624"/>
                  </a:lnTo>
                  <a:lnTo>
                    <a:pt x="1411" y="800"/>
                  </a:lnTo>
                  <a:lnTo>
                    <a:pt x="1641" y="976"/>
                  </a:lnTo>
                  <a:lnTo>
                    <a:pt x="1763" y="1085"/>
                  </a:lnTo>
                  <a:lnTo>
                    <a:pt x="1872" y="1193"/>
                  </a:lnTo>
                  <a:lnTo>
                    <a:pt x="1967" y="1315"/>
                  </a:lnTo>
                  <a:lnTo>
                    <a:pt x="2062" y="1464"/>
                  </a:lnTo>
                  <a:lnTo>
                    <a:pt x="2089" y="1369"/>
                  </a:lnTo>
                  <a:lnTo>
                    <a:pt x="2089" y="1274"/>
                  </a:lnTo>
                  <a:lnTo>
                    <a:pt x="2089" y="1180"/>
                  </a:lnTo>
                  <a:lnTo>
                    <a:pt x="2075" y="1098"/>
                  </a:lnTo>
                  <a:lnTo>
                    <a:pt x="2048" y="1003"/>
                  </a:lnTo>
                  <a:lnTo>
                    <a:pt x="2007" y="908"/>
                  </a:lnTo>
                  <a:lnTo>
                    <a:pt x="1926" y="746"/>
                  </a:lnTo>
                  <a:lnTo>
                    <a:pt x="1818" y="597"/>
                  </a:lnTo>
                  <a:lnTo>
                    <a:pt x="1682" y="461"/>
                  </a:lnTo>
                  <a:lnTo>
                    <a:pt x="1546" y="339"/>
                  </a:lnTo>
                  <a:lnTo>
                    <a:pt x="1397" y="231"/>
                  </a:lnTo>
                  <a:lnTo>
                    <a:pt x="1235" y="149"/>
                  </a:lnTo>
                  <a:lnTo>
                    <a:pt x="1058" y="81"/>
                  </a:lnTo>
                  <a:lnTo>
                    <a:pt x="882" y="27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83"/>
            <p:cNvSpPr/>
            <p:nvPr/>
          </p:nvSpPr>
          <p:spPr>
            <a:xfrm>
              <a:off x="7916563" y="1380179"/>
              <a:ext cx="110602" cy="46102"/>
            </a:xfrm>
            <a:custGeom>
              <a:rect b="b" l="l" r="r" t="t"/>
              <a:pathLst>
                <a:path extrusionOk="0" h="1967" w="4719">
                  <a:moveTo>
                    <a:pt x="4718" y="0"/>
                  </a:moveTo>
                  <a:lnTo>
                    <a:pt x="0" y="407"/>
                  </a:lnTo>
                  <a:lnTo>
                    <a:pt x="0" y="488"/>
                  </a:lnTo>
                  <a:lnTo>
                    <a:pt x="14" y="570"/>
                  </a:lnTo>
                  <a:lnTo>
                    <a:pt x="68" y="732"/>
                  </a:lnTo>
                  <a:lnTo>
                    <a:pt x="150" y="881"/>
                  </a:lnTo>
                  <a:lnTo>
                    <a:pt x="258" y="1017"/>
                  </a:lnTo>
                  <a:lnTo>
                    <a:pt x="380" y="1139"/>
                  </a:lnTo>
                  <a:lnTo>
                    <a:pt x="529" y="1275"/>
                  </a:lnTo>
                  <a:lnTo>
                    <a:pt x="692" y="1383"/>
                  </a:lnTo>
                  <a:lnTo>
                    <a:pt x="868" y="1492"/>
                  </a:lnTo>
                  <a:lnTo>
                    <a:pt x="1044" y="1586"/>
                  </a:lnTo>
                  <a:lnTo>
                    <a:pt x="1234" y="1668"/>
                  </a:lnTo>
                  <a:lnTo>
                    <a:pt x="1424" y="1736"/>
                  </a:lnTo>
                  <a:lnTo>
                    <a:pt x="1614" y="1803"/>
                  </a:lnTo>
                  <a:lnTo>
                    <a:pt x="1790" y="1858"/>
                  </a:lnTo>
                  <a:lnTo>
                    <a:pt x="1966" y="1898"/>
                  </a:lnTo>
                  <a:lnTo>
                    <a:pt x="2129" y="1925"/>
                  </a:lnTo>
                  <a:lnTo>
                    <a:pt x="2278" y="1952"/>
                  </a:lnTo>
                  <a:lnTo>
                    <a:pt x="2522" y="1966"/>
                  </a:lnTo>
                  <a:lnTo>
                    <a:pt x="2752" y="1952"/>
                  </a:lnTo>
                  <a:lnTo>
                    <a:pt x="2969" y="1912"/>
                  </a:lnTo>
                  <a:lnTo>
                    <a:pt x="3173" y="1871"/>
                  </a:lnTo>
                  <a:lnTo>
                    <a:pt x="3363" y="1803"/>
                  </a:lnTo>
                  <a:lnTo>
                    <a:pt x="3552" y="1708"/>
                  </a:lnTo>
                  <a:lnTo>
                    <a:pt x="3715" y="1600"/>
                  </a:lnTo>
                  <a:lnTo>
                    <a:pt x="3864" y="1478"/>
                  </a:lnTo>
                  <a:lnTo>
                    <a:pt x="4013" y="1342"/>
                  </a:lnTo>
                  <a:lnTo>
                    <a:pt x="4135" y="1193"/>
                  </a:lnTo>
                  <a:lnTo>
                    <a:pt x="4257" y="1031"/>
                  </a:lnTo>
                  <a:lnTo>
                    <a:pt x="4366" y="841"/>
                  </a:lnTo>
                  <a:lnTo>
                    <a:pt x="4474" y="651"/>
                  </a:lnTo>
                  <a:lnTo>
                    <a:pt x="4556" y="448"/>
                  </a:lnTo>
                  <a:lnTo>
                    <a:pt x="4637" y="231"/>
                  </a:lnTo>
                  <a:lnTo>
                    <a:pt x="47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83"/>
            <p:cNvSpPr/>
            <p:nvPr/>
          </p:nvSpPr>
          <p:spPr>
            <a:xfrm>
              <a:off x="7882250" y="1225749"/>
              <a:ext cx="24797" cy="47695"/>
            </a:xfrm>
            <a:custGeom>
              <a:rect b="b" l="l" r="r" t="t"/>
              <a:pathLst>
                <a:path extrusionOk="0" h="2035" w="1058">
                  <a:moveTo>
                    <a:pt x="380" y="1"/>
                  </a:moveTo>
                  <a:lnTo>
                    <a:pt x="326" y="28"/>
                  </a:lnTo>
                  <a:lnTo>
                    <a:pt x="285" y="55"/>
                  </a:lnTo>
                  <a:lnTo>
                    <a:pt x="244" y="96"/>
                  </a:lnTo>
                  <a:lnTo>
                    <a:pt x="163" y="191"/>
                  </a:lnTo>
                  <a:lnTo>
                    <a:pt x="95" y="326"/>
                  </a:lnTo>
                  <a:lnTo>
                    <a:pt x="41" y="489"/>
                  </a:lnTo>
                  <a:lnTo>
                    <a:pt x="14" y="665"/>
                  </a:lnTo>
                  <a:lnTo>
                    <a:pt x="0" y="855"/>
                  </a:lnTo>
                  <a:lnTo>
                    <a:pt x="14" y="1058"/>
                  </a:lnTo>
                  <a:lnTo>
                    <a:pt x="41" y="1262"/>
                  </a:lnTo>
                  <a:lnTo>
                    <a:pt x="95" y="1451"/>
                  </a:lnTo>
                  <a:lnTo>
                    <a:pt x="149" y="1614"/>
                  </a:lnTo>
                  <a:lnTo>
                    <a:pt x="231" y="1763"/>
                  </a:lnTo>
                  <a:lnTo>
                    <a:pt x="326" y="1885"/>
                  </a:lnTo>
                  <a:lnTo>
                    <a:pt x="421" y="1966"/>
                  </a:lnTo>
                  <a:lnTo>
                    <a:pt x="475" y="1994"/>
                  </a:lnTo>
                  <a:lnTo>
                    <a:pt x="515" y="2021"/>
                  </a:lnTo>
                  <a:lnTo>
                    <a:pt x="570" y="2021"/>
                  </a:lnTo>
                  <a:lnTo>
                    <a:pt x="624" y="2034"/>
                  </a:lnTo>
                  <a:lnTo>
                    <a:pt x="678" y="2021"/>
                  </a:lnTo>
                  <a:lnTo>
                    <a:pt x="732" y="1994"/>
                  </a:lnTo>
                  <a:lnTo>
                    <a:pt x="773" y="1966"/>
                  </a:lnTo>
                  <a:lnTo>
                    <a:pt x="827" y="1926"/>
                  </a:lnTo>
                  <a:lnTo>
                    <a:pt x="909" y="1831"/>
                  </a:lnTo>
                  <a:lnTo>
                    <a:pt x="963" y="1695"/>
                  </a:lnTo>
                  <a:lnTo>
                    <a:pt x="1017" y="1533"/>
                  </a:lnTo>
                  <a:lnTo>
                    <a:pt x="1044" y="1356"/>
                  </a:lnTo>
                  <a:lnTo>
                    <a:pt x="1058" y="1167"/>
                  </a:lnTo>
                  <a:lnTo>
                    <a:pt x="1044" y="963"/>
                  </a:lnTo>
                  <a:lnTo>
                    <a:pt x="1017" y="760"/>
                  </a:lnTo>
                  <a:lnTo>
                    <a:pt x="976" y="570"/>
                  </a:lnTo>
                  <a:lnTo>
                    <a:pt x="909" y="407"/>
                  </a:lnTo>
                  <a:lnTo>
                    <a:pt x="827" y="258"/>
                  </a:lnTo>
                  <a:lnTo>
                    <a:pt x="746" y="136"/>
                  </a:lnTo>
                  <a:lnTo>
                    <a:pt x="638" y="55"/>
                  </a:lnTo>
                  <a:lnTo>
                    <a:pt x="597" y="28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83"/>
            <p:cNvSpPr/>
            <p:nvPr/>
          </p:nvSpPr>
          <p:spPr>
            <a:xfrm>
              <a:off x="8034128" y="1216538"/>
              <a:ext cx="24797" cy="47695"/>
            </a:xfrm>
            <a:custGeom>
              <a:rect b="b" l="l" r="r" t="t"/>
              <a:pathLst>
                <a:path extrusionOk="0" h="2035" w="1058">
                  <a:moveTo>
                    <a:pt x="434" y="1"/>
                  </a:moveTo>
                  <a:lnTo>
                    <a:pt x="380" y="14"/>
                  </a:lnTo>
                  <a:lnTo>
                    <a:pt x="326" y="41"/>
                  </a:lnTo>
                  <a:lnTo>
                    <a:pt x="285" y="68"/>
                  </a:lnTo>
                  <a:lnTo>
                    <a:pt x="231" y="109"/>
                  </a:lnTo>
                  <a:lnTo>
                    <a:pt x="163" y="204"/>
                  </a:lnTo>
                  <a:lnTo>
                    <a:pt x="95" y="339"/>
                  </a:lnTo>
                  <a:lnTo>
                    <a:pt x="41" y="489"/>
                  </a:lnTo>
                  <a:lnTo>
                    <a:pt x="14" y="665"/>
                  </a:lnTo>
                  <a:lnTo>
                    <a:pt x="0" y="868"/>
                  </a:lnTo>
                  <a:lnTo>
                    <a:pt x="14" y="1072"/>
                  </a:lnTo>
                  <a:lnTo>
                    <a:pt x="41" y="1275"/>
                  </a:lnTo>
                  <a:lnTo>
                    <a:pt x="82" y="1465"/>
                  </a:lnTo>
                  <a:lnTo>
                    <a:pt x="150" y="1627"/>
                  </a:lnTo>
                  <a:lnTo>
                    <a:pt x="231" y="1777"/>
                  </a:lnTo>
                  <a:lnTo>
                    <a:pt x="312" y="1885"/>
                  </a:lnTo>
                  <a:lnTo>
                    <a:pt x="421" y="1980"/>
                  </a:lnTo>
                  <a:lnTo>
                    <a:pt x="461" y="2007"/>
                  </a:lnTo>
                  <a:lnTo>
                    <a:pt x="516" y="2021"/>
                  </a:lnTo>
                  <a:lnTo>
                    <a:pt x="570" y="2034"/>
                  </a:lnTo>
                  <a:lnTo>
                    <a:pt x="624" y="2034"/>
                  </a:lnTo>
                  <a:lnTo>
                    <a:pt x="678" y="2021"/>
                  </a:lnTo>
                  <a:lnTo>
                    <a:pt x="733" y="2007"/>
                  </a:lnTo>
                  <a:lnTo>
                    <a:pt x="773" y="1980"/>
                  </a:lnTo>
                  <a:lnTo>
                    <a:pt x="814" y="1939"/>
                  </a:lnTo>
                  <a:lnTo>
                    <a:pt x="895" y="1831"/>
                  </a:lnTo>
                  <a:lnTo>
                    <a:pt x="963" y="1709"/>
                  </a:lnTo>
                  <a:lnTo>
                    <a:pt x="1017" y="1546"/>
                  </a:lnTo>
                  <a:lnTo>
                    <a:pt x="1044" y="1370"/>
                  </a:lnTo>
                  <a:lnTo>
                    <a:pt x="1058" y="1180"/>
                  </a:lnTo>
                  <a:lnTo>
                    <a:pt x="1044" y="977"/>
                  </a:lnTo>
                  <a:lnTo>
                    <a:pt x="1017" y="773"/>
                  </a:lnTo>
                  <a:lnTo>
                    <a:pt x="963" y="584"/>
                  </a:lnTo>
                  <a:lnTo>
                    <a:pt x="909" y="407"/>
                  </a:lnTo>
                  <a:lnTo>
                    <a:pt x="827" y="272"/>
                  </a:lnTo>
                  <a:lnTo>
                    <a:pt x="733" y="150"/>
                  </a:lnTo>
                  <a:lnTo>
                    <a:pt x="638" y="68"/>
                  </a:lnTo>
                  <a:lnTo>
                    <a:pt x="583" y="41"/>
                  </a:lnTo>
                  <a:lnTo>
                    <a:pt x="543" y="1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83"/>
            <p:cNvSpPr/>
            <p:nvPr/>
          </p:nvSpPr>
          <p:spPr>
            <a:xfrm>
              <a:off x="8121504" y="1153632"/>
              <a:ext cx="181453" cy="218625"/>
            </a:xfrm>
            <a:custGeom>
              <a:rect b="b" l="l" r="r" t="t"/>
              <a:pathLst>
                <a:path extrusionOk="0" h="9328" w="7742">
                  <a:moveTo>
                    <a:pt x="3634" y="0"/>
                  </a:moveTo>
                  <a:lnTo>
                    <a:pt x="3430" y="27"/>
                  </a:lnTo>
                  <a:lnTo>
                    <a:pt x="3241" y="55"/>
                  </a:lnTo>
                  <a:lnTo>
                    <a:pt x="3051" y="95"/>
                  </a:lnTo>
                  <a:lnTo>
                    <a:pt x="2861" y="149"/>
                  </a:lnTo>
                  <a:lnTo>
                    <a:pt x="2671" y="217"/>
                  </a:lnTo>
                  <a:lnTo>
                    <a:pt x="2495" y="285"/>
                  </a:lnTo>
                  <a:lnTo>
                    <a:pt x="2319" y="380"/>
                  </a:lnTo>
                  <a:lnTo>
                    <a:pt x="2156" y="475"/>
                  </a:lnTo>
                  <a:lnTo>
                    <a:pt x="1980" y="570"/>
                  </a:lnTo>
                  <a:lnTo>
                    <a:pt x="1831" y="692"/>
                  </a:lnTo>
                  <a:lnTo>
                    <a:pt x="1668" y="814"/>
                  </a:lnTo>
                  <a:lnTo>
                    <a:pt x="1519" y="936"/>
                  </a:lnTo>
                  <a:lnTo>
                    <a:pt x="1370" y="1085"/>
                  </a:lnTo>
                  <a:lnTo>
                    <a:pt x="1234" y="1234"/>
                  </a:lnTo>
                  <a:lnTo>
                    <a:pt x="1099" y="1383"/>
                  </a:lnTo>
                  <a:lnTo>
                    <a:pt x="977" y="1546"/>
                  </a:lnTo>
                  <a:lnTo>
                    <a:pt x="855" y="1722"/>
                  </a:lnTo>
                  <a:lnTo>
                    <a:pt x="733" y="1898"/>
                  </a:lnTo>
                  <a:lnTo>
                    <a:pt x="638" y="2075"/>
                  </a:lnTo>
                  <a:lnTo>
                    <a:pt x="529" y="2264"/>
                  </a:lnTo>
                  <a:lnTo>
                    <a:pt x="448" y="2468"/>
                  </a:lnTo>
                  <a:lnTo>
                    <a:pt x="353" y="2671"/>
                  </a:lnTo>
                  <a:lnTo>
                    <a:pt x="285" y="2874"/>
                  </a:lnTo>
                  <a:lnTo>
                    <a:pt x="218" y="3091"/>
                  </a:lnTo>
                  <a:lnTo>
                    <a:pt x="150" y="3308"/>
                  </a:lnTo>
                  <a:lnTo>
                    <a:pt x="109" y="3525"/>
                  </a:lnTo>
                  <a:lnTo>
                    <a:pt x="68" y="3756"/>
                  </a:lnTo>
                  <a:lnTo>
                    <a:pt x="28" y="3986"/>
                  </a:lnTo>
                  <a:lnTo>
                    <a:pt x="14" y="4216"/>
                  </a:lnTo>
                  <a:lnTo>
                    <a:pt x="1" y="4447"/>
                  </a:lnTo>
                  <a:lnTo>
                    <a:pt x="1" y="4691"/>
                  </a:lnTo>
                  <a:lnTo>
                    <a:pt x="1" y="4935"/>
                  </a:lnTo>
                  <a:lnTo>
                    <a:pt x="14" y="5165"/>
                  </a:lnTo>
                  <a:lnTo>
                    <a:pt x="41" y="5396"/>
                  </a:lnTo>
                  <a:lnTo>
                    <a:pt x="82" y="5626"/>
                  </a:lnTo>
                  <a:lnTo>
                    <a:pt x="123" y="5857"/>
                  </a:lnTo>
                  <a:lnTo>
                    <a:pt x="177" y="6074"/>
                  </a:lnTo>
                  <a:lnTo>
                    <a:pt x="245" y="6291"/>
                  </a:lnTo>
                  <a:lnTo>
                    <a:pt x="312" y="6508"/>
                  </a:lnTo>
                  <a:lnTo>
                    <a:pt x="394" y="6711"/>
                  </a:lnTo>
                  <a:lnTo>
                    <a:pt x="489" y="6914"/>
                  </a:lnTo>
                  <a:lnTo>
                    <a:pt x="584" y="7104"/>
                  </a:lnTo>
                  <a:lnTo>
                    <a:pt x="678" y="7294"/>
                  </a:lnTo>
                  <a:lnTo>
                    <a:pt x="787" y="7470"/>
                  </a:lnTo>
                  <a:lnTo>
                    <a:pt x="909" y="7646"/>
                  </a:lnTo>
                  <a:lnTo>
                    <a:pt x="1031" y="7823"/>
                  </a:lnTo>
                  <a:lnTo>
                    <a:pt x="1166" y="7985"/>
                  </a:lnTo>
                  <a:lnTo>
                    <a:pt x="1302" y="8134"/>
                  </a:lnTo>
                  <a:lnTo>
                    <a:pt x="1438" y="8284"/>
                  </a:lnTo>
                  <a:lnTo>
                    <a:pt x="1587" y="8419"/>
                  </a:lnTo>
                  <a:lnTo>
                    <a:pt x="1736" y="8541"/>
                  </a:lnTo>
                  <a:lnTo>
                    <a:pt x="1899" y="8663"/>
                  </a:lnTo>
                  <a:lnTo>
                    <a:pt x="2061" y="8772"/>
                  </a:lnTo>
                  <a:lnTo>
                    <a:pt x="2224" y="8880"/>
                  </a:lnTo>
                  <a:lnTo>
                    <a:pt x="2400" y="8961"/>
                  </a:lnTo>
                  <a:lnTo>
                    <a:pt x="2576" y="9056"/>
                  </a:lnTo>
                  <a:lnTo>
                    <a:pt x="2753" y="9124"/>
                  </a:lnTo>
                  <a:lnTo>
                    <a:pt x="2942" y="9178"/>
                  </a:lnTo>
                  <a:lnTo>
                    <a:pt x="3132" y="9232"/>
                  </a:lnTo>
                  <a:lnTo>
                    <a:pt x="3322" y="9273"/>
                  </a:lnTo>
                  <a:lnTo>
                    <a:pt x="3512" y="9300"/>
                  </a:lnTo>
                  <a:lnTo>
                    <a:pt x="3715" y="9314"/>
                  </a:lnTo>
                  <a:lnTo>
                    <a:pt x="3919" y="9327"/>
                  </a:lnTo>
                  <a:lnTo>
                    <a:pt x="4108" y="9314"/>
                  </a:lnTo>
                  <a:lnTo>
                    <a:pt x="4312" y="9287"/>
                  </a:lnTo>
                  <a:lnTo>
                    <a:pt x="4501" y="9260"/>
                  </a:lnTo>
                  <a:lnTo>
                    <a:pt x="4691" y="9219"/>
                  </a:lnTo>
                  <a:lnTo>
                    <a:pt x="4881" y="9165"/>
                  </a:lnTo>
                  <a:lnTo>
                    <a:pt x="5071" y="9097"/>
                  </a:lnTo>
                  <a:lnTo>
                    <a:pt x="5247" y="9029"/>
                  </a:lnTo>
                  <a:lnTo>
                    <a:pt x="5423" y="8934"/>
                  </a:lnTo>
                  <a:lnTo>
                    <a:pt x="5586" y="8839"/>
                  </a:lnTo>
                  <a:lnTo>
                    <a:pt x="5762" y="8744"/>
                  </a:lnTo>
                  <a:lnTo>
                    <a:pt x="5911" y="8622"/>
                  </a:lnTo>
                  <a:lnTo>
                    <a:pt x="6074" y="8500"/>
                  </a:lnTo>
                  <a:lnTo>
                    <a:pt x="6223" y="8378"/>
                  </a:lnTo>
                  <a:lnTo>
                    <a:pt x="6372" y="8229"/>
                  </a:lnTo>
                  <a:lnTo>
                    <a:pt x="6508" y="8080"/>
                  </a:lnTo>
                  <a:lnTo>
                    <a:pt x="6643" y="7931"/>
                  </a:lnTo>
                  <a:lnTo>
                    <a:pt x="6765" y="7768"/>
                  </a:lnTo>
                  <a:lnTo>
                    <a:pt x="6887" y="7592"/>
                  </a:lnTo>
                  <a:lnTo>
                    <a:pt x="7009" y="7416"/>
                  </a:lnTo>
                  <a:lnTo>
                    <a:pt x="7104" y="7240"/>
                  </a:lnTo>
                  <a:lnTo>
                    <a:pt x="7213" y="7050"/>
                  </a:lnTo>
                  <a:lnTo>
                    <a:pt x="7294" y="6846"/>
                  </a:lnTo>
                  <a:lnTo>
                    <a:pt x="7389" y="6643"/>
                  </a:lnTo>
                  <a:lnTo>
                    <a:pt x="7457" y="6440"/>
                  </a:lnTo>
                  <a:lnTo>
                    <a:pt x="7525" y="6223"/>
                  </a:lnTo>
                  <a:lnTo>
                    <a:pt x="7592" y="6006"/>
                  </a:lnTo>
                  <a:lnTo>
                    <a:pt x="7633" y="5789"/>
                  </a:lnTo>
                  <a:lnTo>
                    <a:pt x="7674" y="5559"/>
                  </a:lnTo>
                  <a:lnTo>
                    <a:pt x="7714" y="5328"/>
                  </a:lnTo>
                  <a:lnTo>
                    <a:pt x="7728" y="5098"/>
                  </a:lnTo>
                  <a:lnTo>
                    <a:pt x="7742" y="4867"/>
                  </a:lnTo>
                  <a:lnTo>
                    <a:pt x="7742" y="4623"/>
                  </a:lnTo>
                  <a:lnTo>
                    <a:pt x="7742" y="4379"/>
                  </a:lnTo>
                  <a:lnTo>
                    <a:pt x="7728" y="4149"/>
                  </a:lnTo>
                  <a:lnTo>
                    <a:pt x="7701" y="3918"/>
                  </a:lnTo>
                  <a:lnTo>
                    <a:pt x="7660" y="3688"/>
                  </a:lnTo>
                  <a:lnTo>
                    <a:pt x="7620" y="3457"/>
                  </a:lnTo>
                  <a:lnTo>
                    <a:pt x="7565" y="3240"/>
                  </a:lnTo>
                  <a:lnTo>
                    <a:pt x="7498" y="3023"/>
                  </a:lnTo>
                  <a:lnTo>
                    <a:pt x="7430" y="2807"/>
                  </a:lnTo>
                  <a:lnTo>
                    <a:pt x="7348" y="2603"/>
                  </a:lnTo>
                  <a:lnTo>
                    <a:pt x="7253" y="2400"/>
                  </a:lnTo>
                  <a:lnTo>
                    <a:pt x="7159" y="2210"/>
                  </a:lnTo>
                  <a:lnTo>
                    <a:pt x="7064" y="2020"/>
                  </a:lnTo>
                  <a:lnTo>
                    <a:pt x="6955" y="1844"/>
                  </a:lnTo>
                  <a:lnTo>
                    <a:pt x="6833" y="1668"/>
                  </a:lnTo>
                  <a:lnTo>
                    <a:pt x="6711" y="1492"/>
                  </a:lnTo>
                  <a:lnTo>
                    <a:pt x="6589" y="1342"/>
                  </a:lnTo>
                  <a:lnTo>
                    <a:pt x="6440" y="1180"/>
                  </a:lnTo>
                  <a:lnTo>
                    <a:pt x="6305" y="1031"/>
                  </a:lnTo>
                  <a:lnTo>
                    <a:pt x="6155" y="895"/>
                  </a:lnTo>
                  <a:lnTo>
                    <a:pt x="6006" y="773"/>
                  </a:lnTo>
                  <a:lnTo>
                    <a:pt x="5844" y="651"/>
                  </a:lnTo>
                  <a:lnTo>
                    <a:pt x="5681" y="543"/>
                  </a:lnTo>
                  <a:lnTo>
                    <a:pt x="5518" y="434"/>
                  </a:lnTo>
                  <a:lnTo>
                    <a:pt x="5342" y="353"/>
                  </a:lnTo>
                  <a:lnTo>
                    <a:pt x="5166" y="271"/>
                  </a:lnTo>
                  <a:lnTo>
                    <a:pt x="4989" y="190"/>
                  </a:lnTo>
                  <a:lnTo>
                    <a:pt x="4800" y="136"/>
                  </a:lnTo>
                  <a:lnTo>
                    <a:pt x="4610" y="82"/>
                  </a:lnTo>
                  <a:lnTo>
                    <a:pt x="4420" y="41"/>
                  </a:lnTo>
                  <a:lnTo>
                    <a:pt x="4230" y="14"/>
                  </a:lnTo>
                  <a:lnTo>
                    <a:pt x="4027" y="0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83"/>
            <p:cNvSpPr/>
            <p:nvPr/>
          </p:nvSpPr>
          <p:spPr>
            <a:xfrm>
              <a:off x="8037316" y="942975"/>
              <a:ext cx="234820" cy="243398"/>
            </a:xfrm>
            <a:custGeom>
              <a:rect b="b" l="l" r="r" t="t"/>
              <a:pathLst>
                <a:path extrusionOk="0" h="10385" w="10019">
                  <a:moveTo>
                    <a:pt x="1152" y="0"/>
                  </a:moveTo>
                  <a:lnTo>
                    <a:pt x="569" y="27"/>
                  </a:lnTo>
                  <a:lnTo>
                    <a:pt x="0" y="68"/>
                  </a:lnTo>
                  <a:lnTo>
                    <a:pt x="447" y="231"/>
                  </a:lnTo>
                  <a:lnTo>
                    <a:pt x="895" y="407"/>
                  </a:lnTo>
                  <a:lnTo>
                    <a:pt x="1342" y="597"/>
                  </a:lnTo>
                  <a:lnTo>
                    <a:pt x="1776" y="800"/>
                  </a:lnTo>
                  <a:lnTo>
                    <a:pt x="2210" y="1017"/>
                  </a:lnTo>
                  <a:lnTo>
                    <a:pt x="2630" y="1247"/>
                  </a:lnTo>
                  <a:lnTo>
                    <a:pt x="3037" y="1491"/>
                  </a:lnTo>
                  <a:lnTo>
                    <a:pt x="3430" y="1749"/>
                  </a:lnTo>
                  <a:lnTo>
                    <a:pt x="3810" y="2034"/>
                  </a:lnTo>
                  <a:lnTo>
                    <a:pt x="4162" y="2332"/>
                  </a:lnTo>
                  <a:lnTo>
                    <a:pt x="4501" y="2657"/>
                  </a:lnTo>
                  <a:lnTo>
                    <a:pt x="4813" y="2996"/>
                  </a:lnTo>
                  <a:lnTo>
                    <a:pt x="4962" y="3173"/>
                  </a:lnTo>
                  <a:lnTo>
                    <a:pt x="5097" y="3349"/>
                  </a:lnTo>
                  <a:lnTo>
                    <a:pt x="5233" y="3539"/>
                  </a:lnTo>
                  <a:lnTo>
                    <a:pt x="5355" y="3742"/>
                  </a:lnTo>
                  <a:lnTo>
                    <a:pt x="5477" y="3932"/>
                  </a:lnTo>
                  <a:lnTo>
                    <a:pt x="5599" y="4135"/>
                  </a:lnTo>
                  <a:lnTo>
                    <a:pt x="5694" y="4352"/>
                  </a:lnTo>
                  <a:lnTo>
                    <a:pt x="5802" y="4569"/>
                  </a:lnTo>
                  <a:lnTo>
                    <a:pt x="6073" y="5274"/>
                  </a:lnTo>
                  <a:lnTo>
                    <a:pt x="6331" y="5979"/>
                  </a:lnTo>
                  <a:lnTo>
                    <a:pt x="6548" y="6711"/>
                  </a:lnTo>
                  <a:lnTo>
                    <a:pt x="6656" y="7077"/>
                  </a:lnTo>
                  <a:lnTo>
                    <a:pt x="6738" y="7443"/>
                  </a:lnTo>
                  <a:lnTo>
                    <a:pt x="6833" y="7822"/>
                  </a:lnTo>
                  <a:lnTo>
                    <a:pt x="6900" y="8189"/>
                  </a:lnTo>
                  <a:lnTo>
                    <a:pt x="6968" y="8555"/>
                  </a:lnTo>
                  <a:lnTo>
                    <a:pt x="7022" y="8934"/>
                  </a:lnTo>
                  <a:lnTo>
                    <a:pt x="7063" y="9300"/>
                  </a:lnTo>
                  <a:lnTo>
                    <a:pt x="7090" y="9666"/>
                  </a:lnTo>
                  <a:lnTo>
                    <a:pt x="7117" y="10032"/>
                  </a:lnTo>
                  <a:lnTo>
                    <a:pt x="7131" y="10385"/>
                  </a:lnTo>
                  <a:lnTo>
                    <a:pt x="10019" y="10371"/>
                  </a:lnTo>
                  <a:lnTo>
                    <a:pt x="10005" y="10154"/>
                  </a:lnTo>
                  <a:lnTo>
                    <a:pt x="9937" y="9558"/>
                  </a:lnTo>
                  <a:lnTo>
                    <a:pt x="9829" y="8690"/>
                  </a:lnTo>
                  <a:lnTo>
                    <a:pt x="9761" y="8175"/>
                  </a:lnTo>
                  <a:lnTo>
                    <a:pt x="9680" y="7619"/>
                  </a:lnTo>
                  <a:lnTo>
                    <a:pt x="9571" y="7036"/>
                  </a:lnTo>
                  <a:lnTo>
                    <a:pt x="9463" y="6440"/>
                  </a:lnTo>
                  <a:lnTo>
                    <a:pt x="9327" y="5830"/>
                  </a:lnTo>
                  <a:lnTo>
                    <a:pt x="9178" y="5233"/>
                  </a:lnTo>
                  <a:lnTo>
                    <a:pt x="9015" y="4650"/>
                  </a:lnTo>
                  <a:lnTo>
                    <a:pt x="8826" y="4108"/>
                  </a:lnTo>
                  <a:lnTo>
                    <a:pt x="8731" y="3837"/>
                  </a:lnTo>
                  <a:lnTo>
                    <a:pt x="8636" y="3579"/>
                  </a:lnTo>
                  <a:lnTo>
                    <a:pt x="8527" y="3349"/>
                  </a:lnTo>
                  <a:lnTo>
                    <a:pt x="8405" y="3118"/>
                  </a:lnTo>
                  <a:lnTo>
                    <a:pt x="8256" y="2847"/>
                  </a:lnTo>
                  <a:lnTo>
                    <a:pt x="8093" y="2590"/>
                  </a:lnTo>
                  <a:lnTo>
                    <a:pt x="7917" y="2346"/>
                  </a:lnTo>
                  <a:lnTo>
                    <a:pt x="7727" y="2129"/>
                  </a:lnTo>
                  <a:lnTo>
                    <a:pt x="7538" y="1912"/>
                  </a:lnTo>
                  <a:lnTo>
                    <a:pt x="7321" y="1708"/>
                  </a:lnTo>
                  <a:lnTo>
                    <a:pt x="7104" y="1519"/>
                  </a:lnTo>
                  <a:lnTo>
                    <a:pt x="6873" y="1342"/>
                  </a:lnTo>
                  <a:lnTo>
                    <a:pt x="6629" y="1193"/>
                  </a:lnTo>
                  <a:lnTo>
                    <a:pt x="6385" y="1044"/>
                  </a:lnTo>
                  <a:lnTo>
                    <a:pt x="6128" y="895"/>
                  </a:lnTo>
                  <a:lnTo>
                    <a:pt x="5857" y="773"/>
                  </a:lnTo>
                  <a:lnTo>
                    <a:pt x="5585" y="665"/>
                  </a:lnTo>
                  <a:lnTo>
                    <a:pt x="5314" y="556"/>
                  </a:lnTo>
                  <a:lnTo>
                    <a:pt x="5030" y="461"/>
                  </a:lnTo>
                  <a:lnTo>
                    <a:pt x="4745" y="380"/>
                  </a:lnTo>
                  <a:lnTo>
                    <a:pt x="4460" y="298"/>
                  </a:lnTo>
                  <a:lnTo>
                    <a:pt x="4162" y="231"/>
                  </a:lnTo>
                  <a:lnTo>
                    <a:pt x="3864" y="176"/>
                  </a:lnTo>
                  <a:lnTo>
                    <a:pt x="3565" y="136"/>
                  </a:lnTo>
                  <a:lnTo>
                    <a:pt x="2955" y="54"/>
                  </a:lnTo>
                  <a:lnTo>
                    <a:pt x="2359" y="14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83CF5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83"/>
            <p:cNvSpPr/>
            <p:nvPr/>
          </p:nvSpPr>
          <p:spPr>
            <a:xfrm>
              <a:off x="8165029" y="1172687"/>
              <a:ext cx="149367" cy="179555"/>
            </a:xfrm>
            <a:custGeom>
              <a:rect b="b" l="l" r="r" t="t"/>
              <a:pathLst>
                <a:path extrusionOk="0" h="7661" w="6373">
                  <a:moveTo>
                    <a:pt x="3160" y="1"/>
                  </a:moveTo>
                  <a:lnTo>
                    <a:pt x="2997" y="14"/>
                  </a:lnTo>
                  <a:lnTo>
                    <a:pt x="2834" y="28"/>
                  </a:lnTo>
                  <a:lnTo>
                    <a:pt x="2672" y="55"/>
                  </a:lnTo>
                  <a:lnTo>
                    <a:pt x="2509" y="82"/>
                  </a:lnTo>
                  <a:lnTo>
                    <a:pt x="2360" y="136"/>
                  </a:lnTo>
                  <a:lnTo>
                    <a:pt x="2211" y="191"/>
                  </a:lnTo>
                  <a:lnTo>
                    <a:pt x="2062" y="245"/>
                  </a:lnTo>
                  <a:lnTo>
                    <a:pt x="1926" y="313"/>
                  </a:lnTo>
                  <a:lnTo>
                    <a:pt x="1777" y="394"/>
                  </a:lnTo>
                  <a:lnTo>
                    <a:pt x="1641" y="475"/>
                  </a:lnTo>
                  <a:lnTo>
                    <a:pt x="1506" y="570"/>
                  </a:lnTo>
                  <a:lnTo>
                    <a:pt x="1384" y="679"/>
                  </a:lnTo>
                  <a:lnTo>
                    <a:pt x="1262" y="787"/>
                  </a:lnTo>
                  <a:lnTo>
                    <a:pt x="1140" y="895"/>
                  </a:lnTo>
                  <a:lnTo>
                    <a:pt x="909" y="1140"/>
                  </a:lnTo>
                  <a:lnTo>
                    <a:pt x="706" y="1424"/>
                  </a:lnTo>
                  <a:lnTo>
                    <a:pt x="530" y="1722"/>
                  </a:lnTo>
                  <a:lnTo>
                    <a:pt x="380" y="2034"/>
                  </a:lnTo>
                  <a:lnTo>
                    <a:pt x="245" y="2373"/>
                  </a:lnTo>
                  <a:lnTo>
                    <a:pt x="136" y="2726"/>
                  </a:lnTo>
                  <a:lnTo>
                    <a:pt x="69" y="3092"/>
                  </a:lnTo>
                  <a:lnTo>
                    <a:pt x="14" y="3471"/>
                  </a:lnTo>
                  <a:lnTo>
                    <a:pt x="14" y="3661"/>
                  </a:lnTo>
                  <a:lnTo>
                    <a:pt x="1" y="3864"/>
                  </a:lnTo>
                  <a:lnTo>
                    <a:pt x="14" y="4054"/>
                  </a:lnTo>
                  <a:lnTo>
                    <a:pt x="28" y="4258"/>
                  </a:lnTo>
                  <a:lnTo>
                    <a:pt x="55" y="4447"/>
                  </a:lnTo>
                  <a:lnTo>
                    <a:pt x="82" y="4637"/>
                  </a:lnTo>
                  <a:lnTo>
                    <a:pt x="164" y="5003"/>
                  </a:lnTo>
                  <a:lnTo>
                    <a:pt x="272" y="5356"/>
                  </a:lnTo>
                  <a:lnTo>
                    <a:pt x="408" y="5681"/>
                  </a:lnTo>
                  <a:lnTo>
                    <a:pt x="570" y="5993"/>
                  </a:lnTo>
                  <a:lnTo>
                    <a:pt x="760" y="6291"/>
                  </a:lnTo>
                  <a:lnTo>
                    <a:pt x="963" y="6562"/>
                  </a:lnTo>
                  <a:lnTo>
                    <a:pt x="1194" y="6806"/>
                  </a:lnTo>
                  <a:lnTo>
                    <a:pt x="1316" y="6915"/>
                  </a:lnTo>
                  <a:lnTo>
                    <a:pt x="1438" y="7023"/>
                  </a:lnTo>
                  <a:lnTo>
                    <a:pt x="1573" y="7118"/>
                  </a:lnTo>
                  <a:lnTo>
                    <a:pt x="1709" y="7213"/>
                  </a:lnTo>
                  <a:lnTo>
                    <a:pt x="1845" y="7294"/>
                  </a:lnTo>
                  <a:lnTo>
                    <a:pt x="1980" y="7376"/>
                  </a:lnTo>
                  <a:lnTo>
                    <a:pt x="2129" y="7443"/>
                  </a:lnTo>
                  <a:lnTo>
                    <a:pt x="2278" y="7498"/>
                  </a:lnTo>
                  <a:lnTo>
                    <a:pt x="2428" y="7552"/>
                  </a:lnTo>
                  <a:lnTo>
                    <a:pt x="2577" y="7593"/>
                  </a:lnTo>
                  <a:lnTo>
                    <a:pt x="2739" y="7620"/>
                  </a:lnTo>
                  <a:lnTo>
                    <a:pt x="2902" y="7647"/>
                  </a:lnTo>
                  <a:lnTo>
                    <a:pt x="3065" y="7660"/>
                  </a:lnTo>
                  <a:lnTo>
                    <a:pt x="3390" y="7660"/>
                  </a:lnTo>
                  <a:lnTo>
                    <a:pt x="3553" y="7647"/>
                  </a:lnTo>
                  <a:lnTo>
                    <a:pt x="3715" y="7620"/>
                  </a:lnTo>
                  <a:lnTo>
                    <a:pt x="3865" y="7579"/>
                  </a:lnTo>
                  <a:lnTo>
                    <a:pt x="4027" y="7538"/>
                  </a:lnTo>
                  <a:lnTo>
                    <a:pt x="4176" y="7484"/>
                  </a:lnTo>
                  <a:lnTo>
                    <a:pt x="4312" y="7416"/>
                  </a:lnTo>
                  <a:lnTo>
                    <a:pt x="4461" y="7348"/>
                  </a:lnTo>
                  <a:lnTo>
                    <a:pt x="4597" y="7281"/>
                  </a:lnTo>
                  <a:lnTo>
                    <a:pt x="4746" y="7186"/>
                  </a:lnTo>
                  <a:lnTo>
                    <a:pt x="4868" y="7091"/>
                  </a:lnTo>
                  <a:lnTo>
                    <a:pt x="5003" y="6996"/>
                  </a:lnTo>
                  <a:lnTo>
                    <a:pt x="5125" y="6888"/>
                  </a:lnTo>
                  <a:lnTo>
                    <a:pt x="5247" y="6766"/>
                  </a:lnTo>
                  <a:lnTo>
                    <a:pt x="5464" y="6522"/>
                  </a:lnTo>
                  <a:lnTo>
                    <a:pt x="5668" y="6250"/>
                  </a:lnTo>
                  <a:lnTo>
                    <a:pt x="5857" y="5952"/>
                  </a:lnTo>
                  <a:lnTo>
                    <a:pt x="6007" y="5640"/>
                  </a:lnTo>
                  <a:lnTo>
                    <a:pt x="6142" y="5301"/>
                  </a:lnTo>
                  <a:lnTo>
                    <a:pt x="6237" y="4949"/>
                  </a:lnTo>
                  <a:lnTo>
                    <a:pt x="6318" y="4583"/>
                  </a:lnTo>
                  <a:lnTo>
                    <a:pt x="6345" y="4393"/>
                  </a:lnTo>
                  <a:lnTo>
                    <a:pt x="6359" y="4203"/>
                  </a:lnTo>
                  <a:lnTo>
                    <a:pt x="6373" y="4000"/>
                  </a:lnTo>
                  <a:lnTo>
                    <a:pt x="6373" y="3810"/>
                  </a:lnTo>
                  <a:lnTo>
                    <a:pt x="6373" y="3607"/>
                  </a:lnTo>
                  <a:lnTo>
                    <a:pt x="6359" y="3417"/>
                  </a:lnTo>
                  <a:lnTo>
                    <a:pt x="6305" y="3037"/>
                  </a:lnTo>
                  <a:lnTo>
                    <a:pt x="6223" y="2671"/>
                  </a:lnTo>
                  <a:lnTo>
                    <a:pt x="6115" y="2319"/>
                  </a:lnTo>
                  <a:lnTo>
                    <a:pt x="5979" y="1980"/>
                  </a:lnTo>
                  <a:lnTo>
                    <a:pt x="5817" y="1668"/>
                  </a:lnTo>
                  <a:lnTo>
                    <a:pt x="5627" y="1370"/>
                  </a:lnTo>
                  <a:lnTo>
                    <a:pt x="5424" y="1099"/>
                  </a:lnTo>
                  <a:lnTo>
                    <a:pt x="5193" y="855"/>
                  </a:lnTo>
                  <a:lnTo>
                    <a:pt x="5071" y="746"/>
                  </a:lnTo>
                  <a:lnTo>
                    <a:pt x="4949" y="638"/>
                  </a:lnTo>
                  <a:lnTo>
                    <a:pt x="4814" y="543"/>
                  </a:lnTo>
                  <a:lnTo>
                    <a:pt x="4678" y="448"/>
                  </a:lnTo>
                  <a:lnTo>
                    <a:pt x="4542" y="367"/>
                  </a:lnTo>
                  <a:lnTo>
                    <a:pt x="4393" y="299"/>
                  </a:lnTo>
                  <a:lnTo>
                    <a:pt x="4258" y="231"/>
                  </a:lnTo>
                  <a:lnTo>
                    <a:pt x="4109" y="163"/>
                  </a:lnTo>
                  <a:lnTo>
                    <a:pt x="3959" y="123"/>
                  </a:lnTo>
                  <a:lnTo>
                    <a:pt x="3797" y="82"/>
                  </a:lnTo>
                  <a:lnTo>
                    <a:pt x="3648" y="41"/>
                  </a:lnTo>
                  <a:lnTo>
                    <a:pt x="3485" y="14"/>
                  </a:lnTo>
                  <a:lnTo>
                    <a:pt x="3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83"/>
            <p:cNvSpPr/>
            <p:nvPr/>
          </p:nvSpPr>
          <p:spPr>
            <a:xfrm>
              <a:off x="7649981" y="1944790"/>
              <a:ext cx="170648" cy="1056820"/>
            </a:xfrm>
            <a:custGeom>
              <a:rect b="b" l="l" r="r" t="t"/>
              <a:pathLst>
                <a:path extrusionOk="0" h="45091" w="7281">
                  <a:moveTo>
                    <a:pt x="3023" y="1"/>
                  </a:moveTo>
                  <a:lnTo>
                    <a:pt x="3023" y="1194"/>
                  </a:lnTo>
                  <a:lnTo>
                    <a:pt x="3037" y="2387"/>
                  </a:lnTo>
                  <a:lnTo>
                    <a:pt x="3023" y="3593"/>
                  </a:lnTo>
                  <a:lnTo>
                    <a:pt x="3010" y="4800"/>
                  </a:lnTo>
                  <a:lnTo>
                    <a:pt x="2983" y="6006"/>
                  </a:lnTo>
                  <a:lnTo>
                    <a:pt x="2942" y="7213"/>
                  </a:lnTo>
                  <a:lnTo>
                    <a:pt x="2888" y="8419"/>
                  </a:lnTo>
                  <a:lnTo>
                    <a:pt x="2820" y="9626"/>
                  </a:lnTo>
                  <a:lnTo>
                    <a:pt x="2752" y="10832"/>
                  </a:lnTo>
                  <a:lnTo>
                    <a:pt x="2657" y="12039"/>
                  </a:lnTo>
                  <a:lnTo>
                    <a:pt x="2535" y="13232"/>
                  </a:lnTo>
                  <a:lnTo>
                    <a:pt x="2413" y="14439"/>
                  </a:lnTo>
                  <a:lnTo>
                    <a:pt x="2264" y="15618"/>
                  </a:lnTo>
                  <a:lnTo>
                    <a:pt x="2102" y="16811"/>
                  </a:lnTo>
                  <a:lnTo>
                    <a:pt x="1912" y="17977"/>
                  </a:lnTo>
                  <a:lnTo>
                    <a:pt x="1708" y="19143"/>
                  </a:lnTo>
                  <a:lnTo>
                    <a:pt x="1424" y="20634"/>
                  </a:lnTo>
                  <a:lnTo>
                    <a:pt x="1153" y="22125"/>
                  </a:lnTo>
                  <a:lnTo>
                    <a:pt x="909" y="23630"/>
                  </a:lnTo>
                  <a:lnTo>
                    <a:pt x="678" y="25135"/>
                  </a:lnTo>
                  <a:lnTo>
                    <a:pt x="488" y="26667"/>
                  </a:lnTo>
                  <a:lnTo>
                    <a:pt x="312" y="28199"/>
                  </a:lnTo>
                  <a:lnTo>
                    <a:pt x="244" y="28958"/>
                  </a:lnTo>
                  <a:lnTo>
                    <a:pt x="177" y="29731"/>
                  </a:lnTo>
                  <a:lnTo>
                    <a:pt x="122" y="30490"/>
                  </a:lnTo>
                  <a:lnTo>
                    <a:pt x="82" y="31262"/>
                  </a:lnTo>
                  <a:lnTo>
                    <a:pt x="41" y="32022"/>
                  </a:lnTo>
                  <a:lnTo>
                    <a:pt x="14" y="32794"/>
                  </a:lnTo>
                  <a:lnTo>
                    <a:pt x="0" y="33567"/>
                  </a:lnTo>
                  <a:lnTo>
                    <a:pt x="0" y="34326"/>
                  </a:lnTo>
                  <a:lnTo>
                    <a:pt x="14" y="35099"/>
                  </a:lnTo>
                  <a:lnTo>
                    <a:pt x="41" y="35858"/>
                  </a:lnTo>
                  <a:lnTo>
                    <a:pt x="68" y="36631"/>
                  </a:lnTo>
                  <a:lnTo>
                    <a:pt x="122" y="37390"/>
                  </a:lnTo>
                  <a:lnTo>
                    <a:pt x="177" y="38149"/>
                  </a:lnTo>
                  <a:lnTo>
                    <a:pt x="258" y="38908"/>
                  </a:lnTo>
                  <a:lnTo>
                    <a:pt x="353" y="39668"/>
                  </a:lnTo>
                  <a:lnTo>
                    <a:pt x="461" y="40413"/>
                  </a:lnTo>
                  <a:lnTo>
                    <a:pt x="583" y="41172"/>
                  </a:lnTo>
                  <a:lnTo>
                    <a:pt x="719" y="41918"/>
                  </a:lnTo>
                  <a:lnTo>
                    <a:pt x="868" y="42664"/>
                  </a:lnTo>
                  <a:lnTo>
                    <a:pt x="1044" y="43396"/>
                  </a:lnTo>
                  <a:lnTo>
                    <a:pt x="1112" y="43748"/>
                  </a:lnTo>
                  <a:lnTo>
                    <a:pt x="1220" y="44087"/>
                  </a:lnTo>
                  <a:lnTo>
                    <a:pt x="1275" y="44250"/>
                  </a:lnTo>
                  <a:lnTo>
                    <a:pt x="1342" y="44399"/>
                  </a:lnTo>
                  <a:lnTo>
                    <a:pt x="1424" y="44548"/>
                  </a:lnTo>
                  <a:lnTo>
                    <a:pt x="1519" y="44684"/>
                  </a:lnTo>
                  <a:lnTo>
                    <a:pt x="1614" y="44806"/>
                  </a:lnTo>
                  <a:lnTo>
                    <a:pt x="1722" y="44900"/>
                  </a:lnTo>
                  <a:lnTo>
                    <a:pt x="1858" y="44982"/>
                  </a:lnTo>
                  <a:lnTo>
                    <a:pt x="1993" y="45050"/>
                  </a:lnTo>
                  <a:lnTo>
                    <a:pt x="2142" y="45077"/>
                  </a:lnTo>
                  <a:lnTo>
                    <a:pt x="2319" y="45090"/>
                  </a:lnTo>
                  <a:lnTo>
                    <a:pt x="2508" y="45077"/>
                  </a:lnTo>
                  <a:lnTo>
                    <a:pt x="2712" y="45022"/>
                  </a:lnTo>
                  <a:lnTo>
                    <a:pt x="2888" y="44968"/>
                  </a:lnTo>
                  <a:lnTo>
                    <a:pt x="3037" y="44887"/>
                  </a:lnTo>
                  <a:lnTo>
                    <a:pt x="3173" y="44792"/>
                  </a:lnTo>
                  <a:lnTo>
                    <a:pt x="3281" y="44684"/>
                  </a:lnTo>
                  <a:lnTo>
                    <a:pt x="3376" y="44562"/>
                  </a:lnTo>
                  <a:lnTo>
                    <a:pt x="3457" y="44412"/>
                  </a:lnTo>
                  <a:lnTo>
                    <a:pt x="3525" y="44263"/>
                  </a:lnTo>
                  <a:lnTo>
                    <a:pt x="3593" y="44114"/>
                  </a:lnTo>
                  <a:lnTo>
                    <a:pt x="3634" y="43938"/>
                  </a:lnTo>
                  <a:lnTo>
                    <a:pt x="3674" y="43775"/>
                  </a:lnTo>
                  <a:lnTo>
                    <a:pt x="3742" y="43409"/>
                  </a:lnTo>
                  <a:lnTo>
                    <a:pt x="3783" y="43057"/>
                  </a:lnTo>
                  <a:lnTo>
                    <a:pt x="3837" y="42704"/>
                  </a:lnTo>
                  <a:lnTo>
                    <a:pt x="4000" y="41810"/>
                  </a:lnTo>
                  <a:lnTo>
                    <a:pt x="4162" y="40901"/>
                  </a:lnTo>
                  <a:lnTo>
                    <a:pt x="4433" y="39112"/>
                  </a:lnTo>
                  <a:lnTo>
                    <a:pt x="4705" y="37309"/>
                  </a:lnTo>
                  <a:lnTo>
                    <a:pt x="4976" y="35519"/>
                  </a:lnTo>
                  <a:lnTo>
                    <a:pt x="5545" y="31859"/>
                  </a:lnTo>
                  <a:lnTo>
                    <a:pt x="5816" y="30029"/>
                  </a:lnTo>
                  <a:lnTo>
                    <a:pt x="6074" y="28185"/>
                  </a:lnTo>
                  <a:lnTo>
                    <a:pt x="6318" y="26355"/>
                  </a:lnTo>
                  <a:lnTo>
                    <a:pt x="6548" y="24511"/>
                  </a:lnTo>
                  <a:lnTo>
                    <a:pt x="6752" y="22667"/>
                  </a:lnTo>
                  <a:lnTo>
                    <a:pt x="6928" y="20810"/>
                  </a:lnTo>
                  <a:lnTo>
                    <a:pt x="7023" y="19482"/>
                  </a:lnTo>
                  <a:lnTo>
                    <a:pt x="7104" y="18140"/>
                  </a:lnTo>
                  <a:lnTo>
                    <a:pt x="7172" y="16797"/>
                  </a:lnTo>
                  <a:lnTo>
                    <a:pt x="7226" y="15442"/>
                  </a:lnTo>
                  <a:lnTo>
                    <a:pt x="7253" y="14100"/>
                  </a:lnTo>
                  <a:lnTo>
                    <a:pt x="7280" y="12757"/>
                  </a:lnTo>
                  <a:lnTo>
                    <a:pt x="7280" y="11415"/>
                  </a:lnTo>
                  <a:lnTo>
                    <a:pt x="7280" y="10087"/>
                  </a:lnTo>
                  <a:lnTo>
                    <a:pt x="7199" y="4637"/>
                  </a:lnTo>
                  <a:lnTo>
                    <a:pt x="7213" y="3905"/>
                  </a:lnTo>
                  <a:lnTo>
                    <a:pt x="7226" y="2834"/>
                  </a:lnTo>
                  <a:lnTo>
                    <a:pt x="7226" y="2305"/>
                  </a:lnTo>
                  <a:lnTo>
                    <a:pt x="7199" y="1844"/>
                  </a:lnTo>
                  <a:lnTo>
                    <a:pt x="7185" y="1668"/>
                  </a:lnTo>
                  <a:lnTo>
                    <a:pt x="7158" y="1505"/>
                  </a:lnTo>
                  <a:lnTo>
                    <a:pt x="7118" y="1411"/>
                  </a:lnTo>
                  <a:lnTo>
                    <a:pt x="7104" y="1370"/>
                  </a:lnTo>
                  <a:lnTo>
                    <a:pt x="7077" y="1343"/>
                  </a:lnTo>
                  <a:lnTo>
                    <a:pt x="3023" y="1"/>
                  </a:lnTo>
                  <a:close/>
                </a:path>
              </a:pathLst>
            </a:custGeom>
            <a:solidFill>
              <a:srgbClr val="FFC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83"/>
            <p:cNvSpPr/>
            <p:nvPr/>
          </p:nvSpPr>
          <p:spPr>
            <a:xfrm>
              <a:off x="7633129" y="2674636"/>
              <a:ext cx="123938" cy="89625"/>
            </a:xfrm>
            <a:custGeom>
              <a:rect b="b" l="l" r="r" t="t"/>
              <a:pathLst>
                <a:path extrusionOk="0" h="3824" w="5288">
                  <a:moveTo>
                    <a:pt x="150" y="0"/>
                  </a:moveTo>
                  <a:lnTo>
                    <a:pt x="69" y="529"/>
                  </a:lnTo>
                  <a:lnTo>
                    <a:pt x="41" y="787"/>
                  </a:lnTo>
                  <a:lnTo>
                    <a:pt x="14" y="1058"/>
                  </a:lnTo>
                  <a:lnTo>
                    <a:pt x="1" y="1329"/>
                  </a:lnTo>
                  <a:lnTo>
                    <a:pt x="14" y="1587"/>
                  </a:lnTo>
                  <a:lnTo>
                    <a:pt x="28" y="1844"/>
                  </a:lnTo>
                  <a:lnTo>
                    <a:pt x="69" y="2088"/>
                  </a:lnTo>
                  <a:lnTo>
                    <a:pt x="136" y="2332"/>
                  </a:lnTo>
                  <a:lnTo>
                    <a:pt x="218" y="2563"/>
                  </a:lnTo>
                  <a:lnTo>
                    <a:pt x="313" y="2766"/>
                  </a:lnTo>
                  <a:lnTo>
                    <a:pt x="448" y="2969"/>
                  </a:lnTo>
                  <a:lnTo>
                    <a:pt x="530" y="3064"/>
                  </a:lnTo>
                  <a:lnTo>
                    <a:pt x="611" y="3146"/>
                  </a:lnTo>
                  <a:lnTo>
                    <a:pt x="706" y="3227"/>
                  </a:lnTo>
                  <a:lnTo>
                    <a:pt x="801" y="3308"/>
                  </a:lnTo>
                  <a:lnTo>
                    <a:pt x="909" y="3376"/>
                  </a:lnTo>
                  <a:lnTo>
                    <a:pt x="1031" y="3444"/>
                  </a:lnTo>
                  <a:lnTo>
                    <a:pt x="1153" y="3498"/>
                  </a:lnTo>
                  <a:lnTo>
                    <a:pt x="1289" y="3552"/>
                  </a:lnTo>
                  <a:lnTo>
                    <a:pt x="1492" y="3634"/>
                  </a:lnTo>
                  <a:lnTo>
                    <a:pt x="1723" y="3701"/>
                  </a:lnTo>
                  <a:lnTo>
                    <a:pt x="1953" y="3742"/>
                  </a:lnTo>
                  <a:lnTo>
                    <a:pt x="2183" y="3783"/>
                  </a:lnTo>
                  <a:lnTo>
                    <a:pt x="2427" y="3810"/>
                  </a:lnTo>
                  <a:lnTo>
                    <a:pt x="2672" y="3823"/>
                  </a:lnTo>
                  <a:lnTo>
                    <a:pt x="2916" y="3823"/>
                  </a:lnTo>
                  <a:lnTo>
                    <a:pt x="3160" y="3796"/>
                  </a:lnTo>
                  <a:lnTo>
                    <a:pt x="3404" y="3769"/>
                  </a:lnTo>
                  <a:lnTo>
                    <a:pt x="3634" y="3729"/>
                  </a:lnTo>
                  <a:lnTo>
                    <a:pt x="3851" y="3661"/>
                  </a:lnTo>
                  <a:lnTo>
                    <a:pt x="4068" y="3593"/>
                  </a:lnTo>
                  <a:lnTo>
                    <a:pt x="4258" y="3512"/>
                  </a:lnTo>
                  <a:lnTo>
                    <a:pt x="4447" y="3403"/>
                  </a:lnTo>
                  <a:lnTo>
                    <a:pt x="4610" y="3295"/>
                  </a:lnTo>
                  <a:lnTo>
                    <a:pt x="4759" y="3159"/>
                  </a:lnTo>
                  <a:lnTo>
                    <a:pt x="4868" y="3010"/>
                  </a:lnTo>
                  <a:lnTo>
                    <a:pt x="4963" y="2861"/>
                  </a:lnTo>
                  <a:lnTo>
                    <a:pt x="5044" y="2685"/>
                  </a:lnTo>
                  <a:lnTo>
                    <a:pt x="5098" y="2508"/>
                  </a:lnTo>
                  <a:lnTo>
                    <a:pt x="5152" y="2319"/>
                  </a:lnTo>
                  <a:lnTo>
                    <a:pt x="5207" y="2115"/>
                  </a:lnTo>
                  <a:lnTo>
                    <a:pt x="5234" y="1912"/>
                  </a:lnTo>
                  <a:lnTo>
                    <a:pt x="5261" y="1709"/>
                  </a:lnTo>
                  <a:lnTo>
                    <a:pt x="5288" y="1302"/>
                  </a:lnTo>
                  <a:lnTo>
                    <a:pt x="5288" y="895"/>
                  </a:lnTo>
                  <a:lnTo>
                    <a:pt x="5274" y="136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4E8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83"/>
            <p:cNvSpPr/>
            <p:nvPr/>
          </p:nvSpPr>
          <p:spPr>
            <a:xfrm>
              <a:off x="7606128" y="1676617"/>
              <a:ext cx="277406" cy="1026961"/>
            </a:xfrm>
            <a:custGeom>
              <a:rect b="b" l="l" r="r" t="t"/>
              <a:pathLst>
                <a:path extrusionOk="0" h="43817" w="11836">
                  <a:moveTo>
                    <a:pt x="9694" y="1"/>
                  </a:moveTo>
                  <a:lnTo>
                    <a:pt x="9531" y="14"/>
                  </a:lnTo>
                  <a:lnTo>
                    <a:pt x="9368" y="69"/>
                  </a:lnTo>
                  <a:lnTo>
                    <a:pt x="9206" y="136"/>
                  </a:lnTo>
                  <a:lnTo>
                    <a:pt x="9029" y="231"/>
                  </a:lnTo>
                  <a:lnTo>
                    <a:pt x="8853" y="340"/>
                  </a:lnTo>
                  <a:lnTo>
                    <a:pt x="8677" y="462"/>
                  </a:lnTo>
                  <a:lnTo>
                    <a:pt x="8297" y="746"/>
                  </a:lnTo>
                  <a:lnTo>
                    <a:pt x="7891" y="1072"/>
                  </a:lnTo>
                  <a:lnTo>
                    <a:pt x="7525" y="1397"/>
                  </a:lnTo>
                  <a:lnTo>
                    <a:pt x="7186" y="1750"/>
                  </a:lnTo>
                  <a:lnTo>
                    <a:pt x="6874" y="2088"/>
                  </a:lnTo>
                  <a:lnTo>
                    <a:pt x="6589" y="2454"/>
                  </a:lnTo>
                  <a:lnTo>
                    <a:pt x="6332" y="2848"/>
                  </a:lnTo>
                  <a:lnTo>
                    <a:pt x="6101" y="3254"/>
                  </a:lnTo>
                  <a:lnTo>
                    <a:pt x="5898" y="3688"/>
                  </a:lnTo>
                  <a:lnTo>
                    <a:pt x="5735" y="4000"/>
                  </a:lnTo>
                  <a:lnTo>
                    <a:pt x="5586" y="4325"/>
                  </a:lnTo>
                  <a:lnTo>
                    <a:pt x="5437" y="4651"/>
                  </a:lnTo>
                  <a:lnTo>
                    <a:pt x="5301" y="4990"/>
                  </a:lnTo>
                  <a:lnTo>
                    <a:pt x="5044" y="5667"/>
                  </a:lnTo>
                  <a:lnTo>
                    <a:pt x="4813" y="6386"/>
                  </a:lnTo>
                  <a:lnTo>
                    <a:pt x="4596" y="7118"/>
                  </a:lnTo>
                  <a:lnTo>
                    <a:pt x="4406" y="7850"/>
                  </a:lnTo>
                  <a:lnTo>
                    <a:pt x="4230" y="8609"/>
                  </a:lnTo>
                  <a:lnTo>
                    <a:pt x="4081" y="9368"/>
                  </a:lnTo>
                  <a:lnTo>
                    <a:pt x="3946" y="10141"/>
                  </a:lnTo>
                  <a:lnTo>
                    <a:pt x="3824" y="10900"/>
                  </a:lnTo>
                  <a:lnTo>
                    <a:pt x="3729" y="11660"/>
                  </a:lnTo>
                  <a:lnTo>
                    <a:pt x="3647" y="12419"/>
                  </a:lnTo>
                  <a:lnTo>
                    <a:pt x="3579" y="13164"/>
                  </a:lnTo>
                  <a:lnTo>
                    <a:pt x="3512" y="13910"/>
                  </a:lnTo>
                  <a:lnTo>
                    <a:pt x="3471" y="14615"/>
                  </a:lnTo>
                  <a:lnTo>
                    <a:pt x="3444" y="15320"/>
                  </a:lnTo>
                  <a:lnTo>
                    <a:pt x="3403" y="16106"/>
                  </a:lnTo>
                  <a:lnTo>
                    <a:pt x="3363" y="16906"/>
                  </a:lnTo>
                  <a:lnTo>
                    <a:pt x="3308" y="17692"/>
                  </a:lnTo>
                  <a:lnTo>
                    <a:pt x="3254" y="18492"/>
                  </a:lnTo>
                  <a:lnTo>
                    <a:pt x="3105" y="20078"/>
                  </a:lnTo>
                  <a:lnTo>
                    <a:pt x="2929" y="21678"/>
                  </a:lnTo>
                  <a:lnTo>
                    <a:pt x="2739" y="23278"/>
                  </a:lnTo>
                  <a:lnTo>
                    <a:pt x="2536" y="24864"/>
                  </a:lnTo>
                  <a:lnTo>
                    <a:pt x="2088" y="28036"/>
                  </a:lnTo>
                  <a:lnTo>
                    <a:pt x="1966" y="28931"/>
                  </a:lnTo>
                  <a:lnTo>
                    <a:pt x="1871" y="29826"/>
                  </a:lnTo>
                  <a:lnTo>
                    <a:pt x="1790" y="30720"/>
                  </a:lnTo>
                  <a:lnTo>
                    <a:pt x="1709" y="31601"/>
                  </a:lnTo>
                  <a:lnTo>
                    <a:pt x="1627" y="32496"/>
                  </a:lnTo>
                  <a:lnTo>
                    <a:pt x="1546" y="33391"/>
                  </a:lnTo>
                  <a:lnTo>
                    <a:pt x="1451" y="34286"/>
                  </a:lnTo>
                  <a:lnTo>
                    <a:pt x="1329" y="35180"/>
                  </a:lnTo>
                  <a:lnTo>
                    <a:pt x="1275" y="35533"/>
                  </a:lnTo>
                  <a:lnTo>
                    <a:pt x="1207" y="35899"/>
                  </a:lnTo>
                  <a:lnTo>
                    <a:pt x="1126" y="36251"/>
                  </a:lnTo>
                  <a:lnTo>
                    <a:pt x="1031" y="36604"/>
                  </a:lnTo>
                  <a:lnTo>
                    <a:pt x="814" y="37309"/>
                  </a:lnTo>
                  <a:lnTo>
                    <a:pt x="597" y="38014"/>
                  </a:lnTo>
                  <a:lnTo>
                    <a:pt x="394" y="38719"/>
                  </a:lnTo>
                  <a:lnTo>
                    <a:pt x="299" y="39071"/>
                  </a:lnTo>
                  <a:lnTo>
                    <a:pt x="217" y="39424"/>
                  </a:lnTo>
                  <a:lnTo>
                    <a:pt x="136" y="39790"/>
                  </a:lnTo>
                  <a:lnTo>
                    <a:pt x="82" y="40142"/>
                  </a:lnTo>
                  <a:lnTo>
                    <a:pt x="41" y="40495"/>
                  </a:lnTo>
                  <a:lnTo>
                    <a:pt x="14" y="40861"/>
                  </a:lnTo>
                  <a:lnTo>
                    <a:pt x="0" y="41240"/>
                  </a:lnTo>
                  <a:lnTo>
                    <a:pt x="0" y="41430"/>
                  </a:lnTo>
                  <a:lnTo>
                    <a:pt x="14" y="41593"/>
                  </a:lnTo>
                  <a:lnTo>
                    <a:pt x="41" y="41755"/>
                  </a:lnTo>
                  <a:lnTo>
                    <a:pt x="68" y="41918"/>
                  </a:lnTo>
                  <a:lnTo>
                    <a:pt x="95" y="42067"/>
                  </a:lnTo>
                  <a:lnTo>
                    <a:pt x="150" y="42216"/>
                  </a:lnTo>
                  <a:lnTo>
                    <a:pt x="190" y="42338"/>
                  </a:lnTo>
                  <a:lnTo>
                    <a:pt x="245" y="42474"/>
                  </a:lnTo>
                  <a:lnTo>
                    <a:pt x="312" y="42596"/>
                  </a:lnTo>
                  <a:lnTo>
                    <a:pt x="380" y="42704"/>
                  </a:lnTo>
                  <a:lnTo>
                    <a:pt x="461" y="42813"/>
                  </a:lnTo>
                  <a:lnTo>
                    <a:pt x="543" y="42921"/>
                  </a:lnTo>
                  <a:lnTo>
                    <a:pt x="624" y="43016"/>
                  </a:lnTo>
                  <a:lnTo>
                    <a:pt x="719" y="43098"/>
                  </a:lnTo>
                  <a:lnTo>
                    <a:pt x="922" y="43260"/>
                  </a:lnTo>
                  <a:lnTo>
                    <a:pt x="1139" y="43396"/>
                  </a:lnTo>
                  <a:lnTo>
                    <a:pt x="1383" y="43504"/>
                  </a:lnTo>
                  <a:lnTo>
                    <a:pt x="1641" y="43599"/>
                  </a:lnTo>
                  <a:lnTo>
                    <a:pt x="1912" y="43681"/>
                  </a:lnTo>
                  <a:lnTo>
                    <a:pt x="2197" y="43735"/>
                  </a:lnTo>
                  <a:lnTo>
                    <a:pt x="2481" y="43775"/>
                  </a:lnTo>
                  <a:lnTo>
                    <a:pt x="2793" y="43803"/>
                  </a:lnTo>
                  <a:lnTo>
                    <a:pt x="3105" y="43816"/>
                  </a:lnTo>
                  <a:lnTo>
                    <a:pt x="3430" y="43816"/>
                  </a:lnTo>
                  <a:lnTo>
                    <a:pt x="3756" y="43803"/>
                  </a:lnTo>
                  <a:lnTo>
                    <a:pt x="4095" y="43775"/>
                  </a:lnTo>
                  <a:lnTo>
                    <a:pt x="4759" y="43708"/>
                  </a:lnTo>
                  <a:lnTo>
                    <a:pt x="5423" y="43613"/>
                  </a:lnTo>
                  <a:lnTo>
                    <a:pt x="6074" y="43491"/>
                  </a:lnTo>
                  <a:lnTo>
                    <a:pt x="6698" y="43382"/>
                  </a:lnTo>
                  <a:lnTo>
                    <a:pt x="7809" y="43165"/>
                  </a:lnTo>
                  <a:lnTo>
                    <a:pt x="11619" y="10670"/>
                  </a:lnTo>
                  <a:lnTo>
                    <a:pt x="11686" y="10114"/>
                  </a:lnTo>
                  <a:lnTo>
                    <a:pt x="11741" y="9531"/>
                  </a:lnTo>
                  <a:lnTo>
                    <a:pt x="11781" y="8935"/>
                  </a:lnTo>
                  <a:lnTo>
                    <a:pt x="11808" y="8325"/>
                  </a:lnTo>
                  <a:lnTo>
                    <a:pt x="11822" y="7701"/>
                  </a:lnTo>
                  <a:lnTo>
                    <a:pt x="11836" y="7077"/>
                  </a:lnTo>
                  <a:lnTo>
                    <a:pt x="11822" y="6440"/>
                  </a:lnTo>
                  <a:lnTo>
                    <a:pt x="11795" y="5803"/>
                  </a:lnTo>
                  <a:lnTo>
                    <a:pt x="11754" y="5166"/>
                  </a:lnTo>
                  <a:lnTo>
                    <a:pt x="11686" y="4542"/>
                  </a:lnTo>
                  <a:lnTo>
                    <a:pt x="11605" y="3932"/>
                  </a:lnTo>
                  <a:lnTo>
                    <a:pt x="11497" y="3322"/>
                  </a:lnTo>
                  <a:lnTo>
                    <a:pt x="11361" y="2726"/>
                  </a:lnTo>
                  <a:lnTo>
                    <a:pt x="11198" y="2156"/>
                  </a:lnTo>
                  <a:lnTo>
                    <a:pt x="11117" y="1885"/>
                  </a:lnTo>
                  <a:lnTo>
                    <a:pt x="11022" y="1600"/>
                  </a:lnTo>
                  <a:lnTo>
                    <a:pt x="10914" y="1343"/>
                  </a:lnTo>
                  <a:lnTo>
                    <a:pt x="10805" y="1085"/>
                  </a:lnTo>
                  <a:lnTo>
                    <a:pt x="10683" y="801"/>
                  </a:lnTo>
                  <a:lnTo>
                    <a:pt x="10548" y="557"/>
                  </a:lnTo>
                  <a:lnTo>
                    <a:pt x="10412" y="367"/>
                  </a:lnTo>
                  <a:lnTo>
                    <a:pt x="10277" y="218"/>
                  </a:lnTo>
                  <a:lnTo>
                    <a:pt x="10209" y="163"/>
                  </a:lnTo>
                  <a:lnTo>
                    <a:pt x="10141" y="109"/>
                  </a:lnTo>
                  <a:lnTo>
                    <a:pt x="10073" y="69"/>
                  </a:lnTo>
                  <a:lnTo>
                    <a:pt x="9992" y="41"/>
                  </a:lnTo>
                  <a:lnTo>
                    <a:pt x="9924" y="14"/>
                  </a:lnTo>
                  <a:lnTo>
                    <a:pt x="9843" y="1"/>
                  </a:lnTo>
                  <a:close/>
                </a:path>
              </a:pathLst>
            </a:custGeom>
            <a:solidFill>
              <a:srgbClr val="C7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83"/>
            <p:cNvSpPr/>
            <p:nvPr/>
          </p:nvSpPr>
          <p:spPr>
            <a:xfrm>
              <a:off x="7542260" y="3945889"/>
              <a:ext cx="220219" cy="512531"/>
            </a:xfrm>
            <a:custGeom>
              <a:rect b="b" l="l" r="r" t="t"/>
              <a:pathLst>
                <a:path extrusionOk="0" h="21868" w="9396">
                  <a:moveTo>
                    <a:pt x="7891" y="1"/>
                  </a:moveTo>
                  <a:lnTo>
                    <a:pt x="7131" y="14"/>
                  </a:lnTo>
                  <a:lnTo>
                    <a:pt x="6386" y="42"/>
                  </a:lnTo>
                  <a:lnTo>
                    <a:pt x="5640" y="96"/>
                  </a:lnTo>
                  <a:lnTo>
                    <a:pt x="4881" y="150"/>
                  </a:lnTo>
                  <a:lnTo>
                    <a:pt x="4135" y="231"/>
                  </a:lnTo>
                  <a:lnTo>
                    <a:pt x="3376" y="313"/>
                  </a:lnTo>
                  <a:lnTo>
                    <a:pt x="3390" y="584"/>
                  </a:lnTo>
                  <a:lnTo>
                    <a:pt x="3363" y="692"/>
                  </a:lnTo>
                  <a:lnTo>
                    <a:pt x="3349" y="801"/>
                  </a:lnTo>
                  <a:lnTo>
                    <a:pt x="3336" y="1058"/>
                  </a:lnTo>
                  <a:lnTo>
                    <a:pt x="3363" y="1343"/>
                  </a:lnTo>
                  <a:lnTo>
                    <a:pt x="3403" y="1655"/>
                  </a:lnTo>
                  <a:lnTo>
                    <a:pt x="3498" y="2251"/>
                  </a:lnTo>
                  <a:lnTo>
                    <a:pt x="3539" y="2522"/>
                  </a:lnTo>
                  <a:lnTo>
                    <a:pt x="3580" y="2753"/>
                  </a:lnTo>
                  <a:lnTo>
                    <a:pt x="3620" y="3363"/>
                  </a:lnTo>
                  <a:lnTo>
                    <a:pt x="3647" y="3973"/>
                  </a:lnTo>
                  <a:lnTo>
                    <a:pt x="3674" y="4583"/>
                  </a:lnTo>
                  <a:lnTo>
                    <a:pt x="3715" y="5193"/>
                  </a:lnTo>
                  <a:lnTo>
                    <a:pt x="3810" y="6332"/>
                  </a:lnTo>
                  <a:lnTo>
                    <a:pt x="3905" y="7498"/>
                  </a:lnTo>
                  <a:lnTo>
                    <a:pt x="3959" y="8664"/>
                  </a:lnTo>
                  <a:lnTo>
                    <a:pt x="3986" y="9260"/>
                  </a:lnTo>
                  <a:lnTo>
                    <a:pt x="4000" y="9843"/>
                  </a:lnTo>
                  <a:lnTo>
                    <a:pt x="4013" y="10385"/>
                  </a:lnTo>
                  <a:lnTo>
                    <a:pt x="4027" y="10941"/>
                  </a:lnTo>
                  <a:lnTo>
                    <a:pt x="4081" y="12039"/>
                  </a:lnTo>
                  <a:lnTo>
                    <a:pt x="4095" y="12595"/>
                  </a:lnTo>
                  <a:lnTo>
                    <a:pt x="4095" y="13151"/>
                  </a:lnTo>
                  <a:lnTo>
                    <a:pt x="4081" y="13693"/>
                  </a:lnTo>
                  <a:lnTo>
                    <a:pt x="4040" y="14235"/>
                  </a:lnTo>
                  <a:lnTo>
                    <a:pt x="4000" y="14507"/>
                  </a:lnTo>
                  <a:lnTo>
                    <a:pt x="3959" y="14764"/>
                  </a:lnTo>
                  <a:lnTo>
                    <a:pt x="3918" y="15022"/>
                  </a:lnTo>
                  <a:lnTo>
                    <a:pt x="3851" y="15279"/>
                  </a:lnTo>
                  <a:lnTo>
                    <a:pt x="3783" y="15537"/>
                  </a:lnTo>
                  <a:lnTo>
                    <a:pt x="3702" y="15781"/>
                  </a:lnTo>
                  <a:lnTo>
                    <a:pt x="3620" y="16025"/>
                  </a:lnTo>
                  <a:lnTo>
                    <a:pt x="3512" y="16269"/>
                  </a:lnTo>
                  <a:lnTo>
                    <a:pt x="3390" y="16499"/>
                  </a:lnTo>
                  <a:lnTo>
                    <a:pt x="3268" y="16730"/>
                  </a:lnTo>
                  <a:lnTo>
                    <a:pt x="3119" y="16960"/>
                  </a:lnTo>
                  <a:lnTo>
                    <a:pt x="2956" y="17177"/>
                  </a:lnTo>
                  <a:lnTo>
                    <a:pt x="2780" y="17394"/>
                  </a:lnTo>
                  <a:lnTo>
                    <a:pt x="2590" y="17598"/>
                  </a:lnTo>
                  <a:lnTo>
                    <a:pt x="2387" y="17801"/>
                  </a:lnTo>
                  <a:lnTo>
                    <a:pt x="2156" y="18004"/>
                  </a:lnTo>
                  <a:lnTo>
                    <a:pt x="1899" y="18194"/>
                  </a:lnTo>
                  <a:lnTo>
                    <a:pt x="1641" y="18370"/>
                  </a:lnTo>
                  <a:lnTo>
                    <a:pt x="1370" y="18533"/>
                  </a:lnTo>
                  <a:lnTo>
                    <a:pt x="1112" y="18682"/>
                  </a:lnTo>
                  <a:lnTo>
                    <a:pt x="841" y="18818"/>
                  </a:lnTo>
                  <a:lnTo>
                    <a:pt x="570" y="18940"/>
                  </a:lnTo>
                  <a:lnTo>
                    <a:pt x="285" y="19048"/>
                  </a:lnTo>
                  <a:lnTo>
                    <a:pt x="1" y="19157"/>
                  </a:lnTo>
                  <a:lnTo>
                    <a:pt x="41" y="19319"/>
                  </a:lnTo>
                  <a:lnTo>
                    <a:pt x="82" y="19509"/>
                  </a:lnTo>
                  <a:lnTo>
                    <a:pt x="136" y="19902"/>
                  </a:lnTo>
                  <a:lnTo>
                    <a:pt x="177" y="20309"/>
                  </a:lnTo>
                  <a:lnTo>
                    <a:pt x="190" y="20702"/>
                  </a:lnTo>
                  <a:lnTo>
                    <a:pt x="204" y="21421"/>
                  </a:lnTo>
                  <a:lnTo>
                    <a:pt x="204" y="21868"/>
                  </a:lnTo>
                  <a:lnTo>
                    <a:pt x="1261" y="21854"/>
                  </a:lnTo>
                  <a:lnTo>
                    <a:pt x="2427" y="21814"/>
                  </a:lnTo>
                  <a:lnTo>
                    <a:pt x="4922" y="21705"/>
                  </a:lnTo>
                  <a:lnTo>
                    <a:pt x="7281" y="21583"/>
                  </a:lnTo>
                  <a:lnTo>
                    <a:pt x="9111" y="21475"/>
                  </a:lnTo>
                  <a:lnTo>
                    <a:pt x="9070" y="20065"/>
                  </a:lnTo>
                  <a:lnTo>
                    <a:pt x="9043" y="18668"/>
                  </a:lnTo>
                  <a:lnTo>
                    <a:pt x="9043" y="17489"/>
                  </a:lnTo>
                  <a:lnTo>
                    <a:pt x="9043" y="16323"/>
                  </a:lnTo>
                  <a:lnTo>
                    <a:pt x="9084" y="13978"/>
                  </a:lnTo>
                  <a:lnTo>
                    <a:pt x="9124" y="11633"/>
                  </a:lnTo>
                  <a:lnTo>
                    <a:pt x="9138" y="10467"/>
                  </a:lnTo>
                  <a:lnTo>
                    <a:pt x="9138" y="9287"/>
                  </a:lnTo>
                  <a:lnTo>
                    <a:pt x="9151" y="7972"/>
                  </a:lnTo>
                  <a:lnTo>
                    <a:pt x="9179" y="6739"/>
                  </a:lnTo>
                  <a:lnTo>
                    <a:pt x="9219" y="5573"/>
                  </a:lnTo>
                  <a:lnTo>
                    <a:pt x="9260" y="4447"/>
                  </a:lnTo>
                  <a:lnTo>
                    <a:pt x="9341" y="2265"/>
                  </a:lnTo>
                  <a:lnTo>
                    <a:pt x="9382" y="1153"/>
                  </a:lnTo>
                  <a:lnTo>
                    <a:pt x="9395" y="14"/>
                  </a:lnTo>
                  <a:lnTo>
                    <a:pt x="8636" y="1"/>
                  </a:lnTo>
                  <a:close/>
                </a:path>
              </a:pathLst>
            </a:custGeom>
            <a:solidFill>
              <a:srgbClr val="FFC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83"/>
            <p:cNvSpPr/>
            <p:nvPr/>
          </p:nvSpPr>
          <p:spPr>
            <a:xfrm>
              <a:off x="7334132" y="4394859"/>
              <a:ext cx="423258" cy="128695"/>
            </a:xfrm>
            <a:custGeom>
              <a:rect b="b" l="l" r="r" t="t"/>
              <a:pathLst>
                <a:path extrusionOk="0" h="5491" w="18059">
                  <a:moveTo>
                    <a:pt x="8881" y="1"/>
                  </a:moveTo>
                  <a:lnTo>
                    <a:pt x="8555" y="95"/>
                  </a:lnTo>
                  <a:lnTo>
                    <a:pt x="8216" y="190"/>
                  </a:lnTo>
                  <a:lnTo>
                    <a:pt x="7891" y="272"/>
                  </a:lnTo>
                  <a:lnTo>
                    <a:pt x="7538" y="353"/>
                  </a:lnTo>
                  <a:lnTo>
                    <a:pt x="6861" y="475"/>
                  </a:lnTo>
                  <a:lnTo>
                    <a:pt x="6169" y="597"/>
                  </a:lnTo>
                  <a:lnTo>
                    <a:pt x="5464" y="705"/>
                  </a:lnTo>
                  <a:lnTo>
                    <a:pt x="4773" y="827"/>
                  </a:lnTo>
                  <a:lnTo>
                    <a:pt x="4068" y="990"/>
                  </a:lnTo>
                  <a:lnTo>
                    <a:pt x="3715" y="1072"/>
                  </a:lnTo>
                  <a:lnTo>
                    <a:pt x="3377" y="1166"/>
                  </a:lnTo>
                  <a:lnTo>
                    <a:pt x="3010" y="1302"/>
                  </a:lnTo>
                  <a:lnTo>
                    <a:pt x="2658" y="1438"/>
                  </a:lnTo>
                  <a:lnTo>
                    <a:pt x="2319" y="1614"/>
                  </a:lnTo>
                  <a:lnTo>
                    <a:pt x="2007" y="1790"/>
                  </a:lnTo>
                  <a:lnTo>
                    <a:pt x="1695" y="2007"/>
                  </a:lnTo>
                  <a:lnTo>
                    <a:pt x="1411" y="2224"/>
                  </a:lnTo>
                  <a:lnTo>
                    <a:pt x="1140" y="2468"/>
                  </a:lnTo>
                  <a:lnTo>
                    <a:pt x="896" y="2739"/>
                  </a:lnTo>
                  <a:lnTo>
                    <a:pt x="679" y="3010"/>
                  </a:lnTo>
                  <a:lnTo>
                    <a:pt x="570" y="3159"/>
                  </a:lnTo>
                  <a:lnTo>
                    <a:pt x="475" y="3308"/>
                  </a:lnTo>
                  <a:lnTo>
                    <a:pt x="394" y="3471"/>
                  </a:lnTo>
                  <a:lnTo>
                    <a:pt x="313" y="3634"/>
                  </a:lnTo>
                  <a:lnTo>
                    <a:pt x="245" y="3796"/>
                  </a:lnTo>
                  <a:lnTo>
                    <a:pt x="191" y="3973"/>
                  </a:lnTo>
                  <a:lnTo>
                    <a:pt x="136" y="4149"/>
                  </a:lnTo>
                  <a:lnTo>
                    <a:pt x="82" y="4325"/>
                  </a:lnTo>
                  <a:lnTo>
                    <a:pt x="55" y="4515"/>
                  </a:lnTo>
                  <a:lnTo>
                    <a:pt x="28" y="4691"/>
                  </a:lnTo>
                  <a:lnTo>
                    <a:pt x="14" y="4895"/>
                  </a:lnTo>
                  <a:lnTo>
                    <a:pt x="1" y="5084"/>
                  </a:lnTo>
                  <a:lnTo>
                    <a:pt x="1" y="5288"/>
                  </a:lnTo>
                  <a:lnTo>
                    <a:pt x="14" y="5491"/>
                  </a:lnTo>
                  <a:lnTo>
                    <a:pt x="18059" y="5247"/>
                  </a:lnTo>
                  <a:lnTo>
                    <a:pt x="18031" y="3796"/>
                  </a:lnTo>
                  <a:lnTo>
                    <a:pt x="17991" y="2319"/>
                  </a:lnTo>
                  <a:lnTo>
                    <a:pt x="16161" y="2427"/>
                  </a:lnTo>
                  <a:lnTo>
                    <a:pt x="13802" y="2549"/>
                  </a:lnTo>
                  <a:lnTo>
                    <a:pt x="11307" y="2658"/>
                  </a:lnTo>
                  <a:lnTo>
                    <a:pt x="10141" y="2698"/>
                  </a:lnTo>
                  <a:lnTo>
                    <a:pt x="9084" y="2712"/>
                  </a:lnTo>
                  <a:lnTo>
                    <a:pt x="9084" y="2265"/>
                  </a:lnTo>
                  <a:lnTo>
                    <a:pt x="9070" y="1546"/>
                  </a:lnTo>
                  <a:lnTo>
                    <a:pt x="9057" y="1153"/>
                  </a:lnTo>
                  <a:lnTo>
                    <a:pt x="9016" y="746"/>
                  </a:lnTo>
                  <a:lnTo>
                    <a:pt x="8962" y="353"/>
                  </a:lnTo>
                  <a:lnTo>
                    <a:pt x="8921" y="163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83"/>
            <p:cNvSpPr/>
            <p:nvPr/>
          </p:nvSpPr>
          <p:spPr>
            <a:xfrm>
              <a:off x="8120544" y="4074584"/>
              <a:ext cx="203063" cy="483609"/>
            </a:xfrm>
            <a:custGeom>
              <a:rect b="b" l="l" r="r" t="t"/>
              <a:pathLst>
                <a:path extrusionOk="0" h="20634" w="8664">
                  <a:moveTo>
                    <a:pt x="5058" y="0"/>
                  </a:moveTo>
                  <a:lnTo>
                    <a:pt x="4827" y="27"/>
                  </a:lnTo>
                  <a:lnTo>
                    <a:pt x="4637" y="68"/>
                  </a:lnTo>
                  <a:lnTo>
                    <a:pt x="4556" y="95"/>
                  </a:lnTo>
                  <a:lnTo>
                    <a:pt x="4475" y="122"/>
                  </a:lnTo>
                  <a:lnTo>
                    <a:pt x="4420" y="163"/>
                  </a:lnTo>
                  <a:lnTo>
                    <a:pt x="4366" y="204"/>
                  </a:lnTo>
                  <a:lnTo>
                    <a:pt x="4326" y="258"/>
                  </a:lnTo>
                  <a:lnTo>
                    <a:pt x="4285" y="312"/>
                  </a:lnTo>
                  <a:lnTo>
                    <a:pt x="4244" y="393"/>
                  </a:lnTo>
                  <a:lnTo>
                    <a:pt x="4217" y="488"/>
                  </a:lnTo>
                  <a:lnTo>
                    <a:pt x="4176" y="705"/>
                  </a:lnTo>
                  <a:lnTo>
                    <a:pt x="4136" y="976"/>
                  </a:lnTo>
                  <a:lnTo>
                    <a:pt x="4122" y="1275"/>
                  </a:lnTo>
                  <a:lnTo>
                    <a:pt x="4109" y="1600"/>
                  </a:lnTo>
                  <a:lnTo>
                    <a:pt x="4109" y="2319"/>
                  </a:lnTo>
                  <a:lnTo>
                    <a:pt x="4136" y="3037"/>
                  </a:lnTo>
                  <a:lnTo>
                    <a:pt x="4163" y="3715"/>
                  </a:lnTo>
                  <a:lnTo>
                    <a:pt x="4190" y="4271"/>
                  </a:lnTo>
                  <a:lnTo>
                    <a:pt x="4190" y="4501"/>
                  </a:lnTo>
                  <a:lnTo>
                    <a:pt x="4176" y="4664"/>
                  </a:lnTo>
                  <a:lnTo>
                    <a:pt x="4136" y="5409"/>
                  </a:lnTo>
                  <a:lnTo>
                    <a:pt x="4095" y="6196"/>
                  </a:lnTo>
                  <a:lnTo>
                    <a:pt x="4027" y="7782"/>
                  </a:lnTo>
                  <a:lnTo>
                    <a:pt x="3973" y="8582"/>
                  </a:lnTo>
                  <a:lnTo>
                    <a:pt x="3919" y="9395"/>
                  </a:lnTo>
                  <a:lnTo>
                    <a:pt x="3851" y="10209"/>
                  </a:lnTo>
                  <a:lnTo>
                    <a:pt x="3743" y="11008"/>
                  </a:lnTo>
                  <a:lnTo>
                    <a:pt x="3688" y="11402"/>
                  </a:lnTo>
                  <a:lnTo>
                    <a:pt x="3621" y="11808"/>
                  </a:lnTo>
                  <a:lnTo>
                    <a:pt x="3539" y="12201"/>
                  </a:lnTo>
                  <a:lnTo>
                    <a:pt x="3458" y="12595"/>
                  </a:lnTo>
                  <a:lnTo>
                    <a:pt x="3363" y="12974"/>
                  </a:lnTo>
                  <a:lnTo>
                    <a:pt x="3255" y="13354"/>
                  </a:lnTo>
                  <a:lnTo>
                    <a:pt x="3133" y="13733"/>
                  </a:lnTo>
                  <a:lnTo>
                    <a:pt x="3011" y="14099"/>
                  </a:lnTo>
                  <a:lnTo>
                    <a:pt x="2861" y="14465"/>
                  </a:lnTo>
                  <a:lnTo>
                    <a:pt x="2699" y="14831"/>
                  </a:lnTo>
                  <a:lnTo>
                    <a:pt x="2536" y="15184"/>
                  </a:lnTo>
                  <a:lnTo>
                    <a:pt x="2346" y="15523"/>
                  </a:lnTo>
                  <a:lnTo>
                    <a:pt x="2156" y="15862"/>
                  </a:lnTo>
                  <a:lnTo>
                    <a:pt x="1940" y="16187"/>
                  </a:lnTo>
                  <a:lnTo>
                    <a:pt x="1709" y="16512"/>
                  </a:lnTo>
                  <a:lnTo>
                    <a:pt x="1452" y="16824"/>
                  </a:lnTo>
                  <a:lnTo>
                    <a:pt x="1289" y="17000"/>
                  </a:lnTo>
                  <a:lnTo>
                    <a:pt x="1126" y="17163"/>
                  </a:lnTo>
                  <a:lnTo>
                    <a:pt x="950" y="17326"/>
                  </a:lnTo>
                  <a:lnTo>
                    <a:pt x="774" y="17475"/>
                  </a:lnTo>
                  <a:lnTo>
                    <a:pt x="394" y="17773"/>
                  </a:lnTo>
                  <a:lnTo>
                    <a:pt x="1" y="18044"/>
                  </a:lnTo>
                  <a:lnTo>
                    <a:pt x="530" y="18004"/>
                  </a:lnTo>
                  <a:lnTo>
                    <a:pt x="1072" y="17963"/>
                  </a:lnTo>
                  <a:lnTo>
                    <a:pt x="1641" y="17949"/>
                  </a:lnTo>
                  <a:lnTo>
                    <a:pt x="2197" y="17936"/>
                  </a:lnTo>
                  <a:lnTo>
                    <a:pt x="2753" y="17949"/>
                  </a:lnTo>
                  <a:lnTo>
                    <a:pt x="3309" y="17990"/>
                  </a:lnTo>
                  <a:lnTo>
                    <a:pt x="3566" y="18017"/>
                  </a:lnTo>
                  <a:lnTo>
                    <a:pt x="3837" y="18058"/>
                  </a:lnTo>
                  <a:lnTo>
                    <a:pt x="4082" y="18112"/>
                  </a:lnTo>
                  <a:lnTo>
                    <a:pt x="4339" y="18166"/>
                  </a:lnTo>
                  <a:lnTo>
                    <a:pt x="4583" y="18221"/>
                  </a:lnTo>
                  <a:lnTo>
                    <a:pt x="4814" y="18302"/>
                  </a:lnTo>
                  <a:lnTo>
                    <a:pt x="5030" y="18383"/>
                  </a:lnTo>
                  <a:lnTo>
                    <a:pt x="5247" y="18478"/>
                  </a:lnTo>
                  <a:lnTo>
                    <a:pt x="5451" y="18587"/>
                  </a:lnTo>
                  <a:lnTo>
                    <a:pt x="5641" y="18695"/>
                  </a:lnTo>
                  <a:lnTo>
                    <a:pt x="5803" y="18831"/>
                  </a:lnTo>
                  <a:lnTo>
                    <a:pt x="5966" y="18966"/>
                  </a:lnTo>
                  <a:lnTo>
                    <a:pt x="6115" y="19129"/>
                  </a:lnTo>
                  <a:lnTo>
                    <a:pt x="6251" y="19292"/>
                  </a:lnTo>
                  <a:lnTo>
                    <a:pt x="6359" y="19481"/>
                  </a:lnTo>
                  <a:lnTo>
                    <a:pt x="6468" y="19671"/>
                  </a:lnTo>
                  <a:lnTo>
                    <a:pt x="6535" y="19888"/>
                  </a:lnTo>
                  <a:lnTo>
                    <a:pt x="6603" y="20119"/>
                  </a:lnTo>
                  <a:lnTo>
                    <a:pt x="6644" y="20363"/>
                  </a:lnTo>
                  <a:lnTo>
                    <a:pt x="6657" y="20620"/>
                  </a:lnTo>
                  <a:lnTo>
                    <a:pt x="6834" y="20634"/>
                  </a:lnTo>
                  <a:lnTo>
                    <a:pt x="7281" y="20634"/>
                  </a:lnTo>
                  <a:lnTo>
                    <a:pt x="7918" y="20620"/>
                  </a:lnTo>
                  <a:lnTo>
                    <a:pt x="8284" y="20593"/>
                  </a:lnTo>
                  <a:lnTo>
                    <a:pt x="8664" y="20552"/>
                  </a:lnTo>
                  <a:lnTo>
                    <a:pt x="8650" y="19481"/>
                  </a:lnTo>
                  <a:lnTo>
                    <a:pt x="8609" y="18410"/>
                  </a:lnTo>
                  <a:lnTo>
                    <a:pt x="8555" y="17339"/>
                  </a:lnTo>
                  <a:lnTo>
                    <a:pt x="8501" y="16268"/>
                  </a:lnTo>
                  <a:lnTo>
                    <a:pt x="8379" y="14113"/>
                  </a:lnTo>
                  <a:lnTo>
                    <a:pt x="8338" y="13028"/>
                  </a:lnTo>
                  <a:lnTo>
                    <a:pt x="8311" y="11944"/>
                  </a:lnTo>
                  <a:lnTo>
                    <a:pt x="8311" y="10493"/>
                  </a:lnTo>
                  <a:lnTo>
                    <a:pt x="8311" y="9029"/>
                  </a:lnTo>
                  <a:lnTo>
                    <a:pt x="8325" y="6087"/>
                  </a:lnTo>
                  <a:lnTo>
                    <a:pt x="8325" y="4623"/>
                  </a:lnTo>
                  <a:lnTo>
                    <a:pt x="8298" y="3159"/>
                  </a:lnTo>
                  <a:lnTo>
                    <a:pt x="8284" y="2427"/>
                  </a:lnTo>
                  <a:lnTo>
                    <a:pt x="8243" y="1695"/>
                  </a:lnTo>
                  <a:lnTo>
                    <a:pt x="8203" y="963"/>
                  </a:lnTo>
                  <a:lnTo>
                    <a:pt x="8162" y="244"/>
                  </a:lnTo>
                  <a:lnTo>
                    <a:pt x="7999" y="231"/>
                  </a:lnTo>
                  <a:lnTo>
                    <a:pt x="7796" y="217"/>
                  </a:lnTo>
                  <a:lnTo>
                    <a:pt x="7322" y="163"/>
                  </a:lnTo>
                  <a:lnTo>
                    <a:pt x="6766" y="95"/>
                  </a:lnTo>
                  <a:lnTo>
                    <a:pt x="6169" y="41"/>
                  </a:lnTo>
                  <a:lnTo>
                    <a:pt x="5871" y="14"/>
                  </a:lnTo>
                  <a:lnTo>
                    <a:pt x="5586" y="0"/>
                  </a:lnTo>
                  <a:close/>
                </a:path>
              </a:pathLst>
            </a:custGeom>
            <a:solidFill>
              <a:srgbClr val="FFC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83"/>
            <p:cNvSpPr/>
            <p:nvPr/>
          </p:nvSpPr>
          <p:spPr>
            <a:xfrm>
              <a:off x="8016971" y="4494937"/>
              <a:ext cx="306633" cy="128719"/>
            </a:xfrm>
            <a:custGeom>
              <a:rect b="b" l="l" r="r" t="t"/>
              <a:pathLst>
                <a:path extrusionOk="0" h="5492" w="13083">
                  <a:moveTo>
                    <a:pt x="6616" y="1"/>
                  </a:moveTo>
                  <a:lnTo>
                    <a:pt x="6060" y="14"/>
                  </a:lnTo>
                  <a:lnTo>
                    <a:pt x="5491" y="28"/>
                  </a:lnTo>
                  <a:lnTo>
                    <a:pt x="4949" y="69"/>
                  </a:lnTo>
                  <a:lnTo>
                    <a:pt x="4420" y="109"/>
                  </a:lnTo>
                  <a:lnTo>
                    <a:pt x="4013" y="367"/>
                  </a:lnTo>
                  <a:lnTo>
                    <a:pt x="3620" y="611"/>
                  </a:lnTo>
                  <a:lnTo>
                    <a:pt x="2820" y="1085"/>
                  </a:lnTo>
                  <a:lnTo>
                    <a:pt x="2427" y="1329"/>
                  </a:lnTo>
                  <a:lnTo>
                    <a:pt x="2047" y="1573"/>
                  </a:lnTo>
                  <a:lnTo>
                    <a:pt x="1681" y="1831"/>
                  </a:lnTo>
                  <a:lnTo>
                    <a:pt x="1343" y="2102"/>
                  </a:lnTo>
                  <a:lnTo>
                    <a:pt x="1180" y="2251"/>
                  </a:lnTo>
                  <a:lnTo>
                    <a:pt x="1031" y="2400"/>
                  </a:lnTo>
                  <a:lnTo>
                    <a:pt x="882" y="2550"/>
                  </a:lnTo>
                  <a:lnTo>
                    <a:pt x="746" y="2712"/>
                  </a:lnTo>
                  <a:lnTo>
                    <a:pt x="624" y="2875"/>
                  </a:lnTo>
                  <a:lnTo>
                    <a:pt x="502" y="3051"/>
                  </a:lnTo>
                  <a:lnTo>
                    <a:pt x="407" y="3241"/>
                  </a:lnTo>
                  <a:lnTo>
                    <a:pt x="312" y="3431"/>
                  </a:lnTo>
                  <a:lnTo>
                    <a:pt x="217" y="3621"/>
                  </a:lnTo>
                  <a:lnTo>
                    <a:pt x="150" y="3837"/>
                  </a:lnTo>
                  <a:lnTo>
                    <a:pt x="95" y="4054"/>
                  </a:lnTo>
                  <a:lnTo>
                    <a:pt x="41" y="4285"/>
                  </a:lnTo>
                  <a:lnTo>
                    <a:pt x="14" y="4529"/>
                  </a:lnTo>
                  <a:lnTo>
                    <a:pt x="0" y="4773"/>
                  </a:lnTo>
                  <a:lnTo>
                    <a:pt x="0" y="5044"/>
                  </a:lnTo>
                  <a:lnTo>
                    <a:pt x="14" y="5315"/>
                  </a:lnTo>
                  <a:lnTo>
                    <a:pt x="394" y="5342"/>
                  </a:lnTo>
                  <a:lnTo>
                    <a:pt x="1424" y="5396"/>
                  </a:lnTo>
                  <a:lnTo>
                    <a:pt x="2956" y="5451"/>
                  </a:lnTo>
                  <a:lnTo>
                    <a:pt x="3878" y="5478"/>
                  </a:lnTo>
                  <a:lnTo>
                    <a:pt x="4854" y="5491"/>
                  </a:lnTo>
                  <a:lnTo>
                    <a:pt x="5898" y="5491"/>
                  </a:lnTo>
                  <a:lnTo>
                    <a:pt x="6955" y="5464"/>
                  </a:lnTo>
                  <a:lnTo>
                    <a:pt x="8040" y="5424"/>
                  </a:lnTo>
                  <a:lnTo>
                    <a:pt x="9124" y="5369"/>
                  </a:lnTo>
                  <a:lnTo>
                    <a:pt x="10182" y="5274"/>
                  </a:lnTo>
                  <a:lnTo>
                    <a:pt x="10697" y="5220"/>
                  </a:lnTo>
                  <a:lnTo>
                    <a:pt x="11198" y="5152"/>
                  </a:lnTo>
                  <a:lnTo>
                    <a:pt x="11686" y="5085"/>
                  </a:lnTo>
                  <a:lnTo>
                    <a:pt x="12161" y="5003"/>
                  </a:lnTo>
                  <a:lnTo>
                    <a:pt x="12608" y="4908"/>
                  </a:lnTo>
                  <a:lnTo>
                    <a:pt x="13042" y="4814"/>
                  </a:lnTo>
                  <a:lnTo>
                    <a:pt x="13069" y="4258"/>
                  </a:lnTo>
                  <a:lnTo>
                    <a:pt x="13083" y="3715"/>
                  </a:lnTo>
                  <a:lnTo>
                    <a:pt x="13083" y="2617"/>
                  </a:lnTo>
                  <a:lnTo>
                    <a:pt x="12703" y="2658"/>
                  </a:lnTo>
                  <a:lnTo>
                    <a:pt x="12337" y="2685"/>
                  </a:lnTo>
                  <a:lnTo>
                    <a:pt x="11700" y="2699"/>
                  </a:lnTo>
                  <a:lnTo>
                    <a:pt x="11253" y="2699"/>
                  </a:lnTo>
                  <a:lnTo>
                    <a:pt x="11076" y="2685"/>
                  </a:lnTo>
                  <a:lnTo>
                    <a:pt x="11063" y="2428"/>
                  </a:lnTo>
                  <a:lnTo>
                    <a:pt x="11022" y="2184"/>
                  </a:lnTo>
                  <a:lnTo>
                    <a:pt x="10954" y="1953"/>
                  </a:lnTo>
                  <a:lnTo>
                    <a:pt x="10887" y="1736"/>
                  </a:lnTo>
                  <a:lnTo>
                    <a:pt x="10778" y="1546"/>
                  </a:lnTo>
                  <a:lnTo>
                    <a:pt x="10670" y="1357"/>
                  </a:lnTo>
                  <a:lnTo>
                    <a:pt x="10534" y="1194"/>
                  </a:lnTo>
                  <a:lnTo>
                    <a:pt x="10385" y="1031"/>
                  </a:lnTo>
                  <a:lnTo>
                    <a:pt x="10222" y="896"/>
                  </a:lnTo>
                  <a:lnTo>
                    <a:pt x="10060" y="760"/>
                  </a:lnTo>
                  <a:lnTo>
                    <a:pt x="9870" y="652"/>
                  </a:lnTo>
                  <a:lnTo>
                    <a:pt x="9666" y="543"/>
                  </a:lnTo>
                  <a:lnTo>
                    <a:pt x="9449" y="448"/>
                  </a:lnTo>
                  <a:lnTo>
                    <a:pt x="9233" y="367"/>
                  </a:lnTo>
                  <a:lnTo>
                    <a:pt x="9002" y="286"/>
                  </a:lnTo>
                  <a:lnTo>
                    <a:pt x="8758" y="231"/>
                  </a:lnTo>
                  <a:lnTo>
                    <a:pt x="8501" y="177"/>
                  </a:lnTo>
                  <a:lnTo>
                    <a:pt x="8256" y="123"/>
                  </a:lnTo>
                  <a:lnTo>
                    <a:pt x="7985" y="82"/>
                  </a:lnTo>
                  <a:lnTo>
                    <a:pt x="7728" y="55"/>
                  </a:lnTo>
                  <a:lnTo>
                    <a:pt x="7172" y="14"/>
                  </a:lnTo>
                  <a:lnTo>
                    <a:pt x="66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83"/>
            <p:cNvSpPr/>
            <p:nvPr/>
          </p:nvSpPr>
          <p:spPr>
            <a:xfrm>
              <a:off x="7575308" y="2414408"/>
              <a:ext cx="809297" cy="1697367"/>
            </a:xfrm>
            <a:custGeom>
              <a:rect b="b" l="l" r="r" t="t"/>
              <a:pathLst>
                <a:path extrusionOk="0" h="72421" w="34530">
                  <a:moveTo>
                    <a:pt x="17177" y="0"/>
                  </a:moveTo>
                  <a:lnTo>
                    <a:pt x="16865" y="14"/>
                  </a:lnTo>
                  <a:lnTo>
                    <a:pt x="16553" y="28"/>
                  </a:lnTo>
                  <a:lnTo>
                    <a:pt x="16242" y="55"/>
                  </a:lnTo>
                  <a:lnTo>
                    <a:pt x="15930" y="82"/>
                  </a:lnTo>
                  <a:lnTo>
                    <a:pt x="15618" y="136"/>
                  </a:lnTo>
                  <a:lnTo>
                    <a:pt x="15306" y="190"/>
                  </a:lnTo>
                  <a:lnTo>
                    <a:pt x="15008" y="258"/>
                  </a:lnTo>
                  <a:lnTo>
                    <a:pt x="14696" y="339"/>
                  </a:lnTo>
                  <a:lnTo>
                    <a:pt x="14398" y="434"/>
                  </a:lnTo>
                  <a:lnTo>
                    <a:pt x="14100" y="529"/>
                  </a:lnTo>
                  <a:lnTo>
                    <a:pt x="13815" y="651"/>
                  </a:lnTo>
                  <a:lnTo>
                    <a:pt x="13517" y="787"/>
                  </a:lnTo>
                  <a:lnTo>
                    <a:pt x="13232" y="922"/>
                  </a:lnTo>
                  <a:lnTo>
                    <a:pt x="12961" y="1085"/>
                  </a:lnTo>
                  <a:lnTo>
                    <a:pt x="12676" y="1261"/>
                  </a:lnTo>
                  <a:lnTo>
                    <a:pt x="12405" y="1451"/>
                  </a:lnTo>
                  <a:lnTo>
                    <a:pt x="12147" y="1654"/>
                  </a:lnTo>
                  <a:lnTo>
                    <a:pt x="8121" y="6277"/>
                  </a:lnTo>
                  <a:lnTo>
                    <a:pt x="7972" y="6643"/>
                  </a:lnTo>
                  <a:lnTo>
                    <a:pt x="7809" y="7036"/>
                  </a:lnTo>
                  <a:lnTo>
                    <a:pt x="7497" y="7904"/>
                  </a:lnTo>
                  <a:lnTo>
                    <a:pt x="7172" y="8867"/>
                  </a:lnTo>
                  <a:lnTo>
                    <a:pt x="6847" y="9924"/>
                  </a:lnTo>
                  <a:lnTo>
                    <a:pt x="6508" y="11063"/>
                  </a:lnTo>
                  <a:lnTo>
                    <a:pt x="6169" y="12283"/>
                  </a:lnTo>
                  <a:lnTo>
                    <a:pt x="5816" y="13571"/>
                  </a:lnTo>
                  <a:lnTo>
                    <a:pt x="5477" y="14926"/>
                  </a:lnTo>
                  <a:lnTo>
                    <a:pt x="5125" y="16323"/>
                  </a:lnTo>
                  <a:lnTo>
                    <a:pt x="4786" y="17773"/>
                  </a:lnTo>
                  <a:lnTo>
                    <a:pt x="4447" y="19265"/>
                  </a:lnTo>
                  <a:lnTo>
                    <a:pt x="4108" y="20796"/>
                  </a:lnTo>
                  <a:lnTo>
                    <a:pt x="3783" y="22342"/>
                  </a:lnTo>
                  <a:lnTo>
                    <a:pt x="3444" y="23901"/>
                  </a:lnTo>
                  <a:lnTo>
                    <a:pt x="3132" y="25474"/>
                  </a:lnTo>
                  <a:lnTo>
                    <a:pt x="2820" y="27046"/>
                  </a:lnTo>
                  <a:lnTo>
                    <a:pt x="2522" y="28605"/>
                  </a:lnTo>
                  <a:lnTo>
                    <a:pt x="2224" y="30151"/>
                  </a:lnTo>
                  <a:lnTo>
                    <a:pt x="1682" y="33187"/>
                  </a:lnTo>
                  <a:lnTo>
                    <a:pt x="1437" y="34651"/>
                  </a:lnTo>
                  <a:lnTo>
                    <a:pt x="1193" y="36061"/>
                  </a:lnTo>
                  <a:lnTo>
                    <a:pt x="977" y="37431"/>
                  </a:lnTo>
                  <a:lnTo>
                    <a:pt x="787" y="38732"/>
                  </a:lnTo>
                  <a:lnTo>
                    <a:pt x="597" y="39966"/>
                  </a:lnTo>
                  <a:lnTo>
                    <a:pt x="448" y="41132"/>
                  </a:lnTo>
                  <a:lnTo>
                    <a:pt x="312" y="42216"/>
                  </a:lnTo>
                  <a:lnTo>
                    <a:pt x="190" y="43206"/>
                  </a:lnTo>
                  <a:lnTo>
                    <a:pt x="109" y="44087"/>
                  </a:lnTo>
                  <a:lnTo>
                    <a:pt x="41" y="44873"/>
                  </a:lnTo>
                  <a:lnTo>
                    <a:pt x="0" y="45551"/>
                  </a:lnTo>
                  <a:lnTo>
                    <a:pt x="0" y="46093"/>
                  </a:lnTo>
                  <a:lnTo>
                    <a:pt x="14" y="46581"/>
                  </a:lnTo>
                  <a:lnTo>
                    <a:pt x="28" y="47056"/>
                  </a:lnTo>
                  <a:lnTo>
                    <a:pt x="82" y="48005"/>
                  </a:lnTo>
                  <a:lnTo>
                    <a:pt x="163" y="48927"/>
                  </a:lnTo>
                  <a:lnTo>
                    <a:pt x="245" y="49849"/>
                  </a:lnTo>
                  <a:lnTo>
                    <a:pt x="434" y="51679"/>
                  </a:lnTo>
                  <a:lnTo>
                    <a:pt x="529" y="52587"/>
                  </a:lnTo>
                  <a:lnTo>
                    <a:pt x="597" y="53509"/>
                  </a:lnTo>
                  <a:lnTo>
                    <a:pt x="611" y="53929"/>
                  </a:lnTo>
                  <a:lnTo>
                    <a:pt x="651" y="54363"/>
                  </a:lnTo>
                  <a:lnTo>
                    <a:pt x="773" y="55217"/>
                  </a:lnTo>
                  <a:lnTo>
                    <a:pt x="814" y="55651"/>
                  </a:lnTo>
                  <a:lnTo>
                    <a:pt x="841" y="56058"/>
                  </a:lnTo>
                  <a:lnTo>
                    <a:pt x="827" y="56261"/>
                  </a:lnTo>
                  <a:lnTo>
                    <a:pt x="827" y="56464"/>
                  </a:lnTo>
                  <a:lnTo>
                    <a:pt x="800" y="56654"/>
                  </a:lnTo>
                  <a:lnTo>
                    <a:pt x="760" y="56844"/>
                  </a:lnTo>
                  <a:lnTo>
                    <a:pt x="705" y="57074"/>
                  </a:lnTo>
                  <a:lnTo>
                    <a:pt x="638" y="57291"/>
                  </a:lnTo>
                  <a:lnTo>
                    <a:pt x="556" y="57508"/>
                  </a:lnTo>
                  <a:lnTo>
                    <a:pt x="461" y="57711"/>
                  </a:lnTo>
                  <a:lnTo>
                    <a:pt x="380" y="57928"/>
                  </a:lnTo>
                  <a:lnTo>
                    <a:pt x="285" y="58145"/>
                  </a:lnTo>
                  <a:lnTo>
                    <a:pt x="217" y="58362"/>
                  </a:lnTo>
                  <a:lnTo>
                    <a:pt x="163" y="58593"/>
                  </a:lnTo>
                  <a:lnTo>
                    <a:pt x="150" y="58769"/>
                  </a:lnTo>
                  <a:lnTo>
                    <a:pt x="150" y="58918"/>
                  </a:lnTo>
                  <a:lnTo>
                    <a:pt x="150" y="59067"/>
                  </a:lnTo>
                  <a:lnTo>
                    <a:pt x="163" y="59189"/>
                  </a:lnTo>
                  <a:lnTo>
                    <a:pt x="204" y="59420"/>
                  </a:lnTo>
                  <a:lnTo>
                    <a:pt x="272" y="59623"/>
                  </a:lnTo>
                  <a:lnTo>
                    <a:pt x="434" y="60030"/>
                  </a:lnTo>
                  <a:lnTo>
                    <a:pt x="502" y="60274"/>
                  </a:lnTo>
                  <a:lnTo>
                    <a:pt x="556" y="60558"/>
                  </a:lnTo>
                  <a:lnTo>
                    <a:pt x="597" y="60789"/>
                  </a:lnTo>
                  <a:lnTo>
                    <a:pt x="624" y="61019"/>
                  </a:lnTo>
                  <a:lnTo>
                    <a:pt x="624" y="61236"/>
                  </a:lnTo>
                  <a:lnTo>
                    <a:pt x="597" y="61453"/>
                  </a:lnTo>
                  <a:lnTo>
                    <a:pt x="570" y="61656"/>
                  </a:lnTo>
                  <a:lnTo>
                    <a:pt x="529" y="61873"/>
                  </a:lnTo>
                  <a:lnTo>
                    <a:pt x="434" y="62294"/>
                  </a:lnTo>
                  <a:lnTo>
                    <a:pt x="312" y="62714"/>
                  </a:lnTo>
                  <a:lnTo>
                    <a:pt x="217" y="63134"/>
                  </a:lnTo>
                  <a:lnTo>
                    <a:pt x="177" y="63351"/>
                  </a:lnTo>
                  <a:lnTo>
                    <a:pt x="136" y="63582"/>
                  </a:lnTo>
                  <a:lnTo>
                    <a:pt x="122" y="63798"/>
                  </a:lnTo>
                  <a:lnTo>
                    <a:pt x="109" y="64029"/>
                  </a:lnTo>
                  <a:lnTo>
                    <a:pt x="122" y="64530"/>
                  </a:lnTo>
                  <a:lnTo>
                    <a:pt x="150" y="65032"/>
                  </a:lnTo>
                  <a:lnTo>
                    <a:pt x="190" y="65995"/>
                  </a:lnTo>
                  <a:lnTo>
                    <a:pt x="204" y="66469"/>
                  </a:lnTo>
                  <a:lnTo>
                    <a:pt x="204" y="66930"/>
                  </a:lnTo>
                  <a:lnTo>
                    <a:pt x="190" y="67404"/>
                  </a:lnTo>
                  <a:lnTo>
                    <a:pt x="163" y="67865"/>
                  </a:lnTo>
                  <a:lnTo>
                    <a:pt x="638" y="67920"/>
                  </a:lnTo>
                  <a:lnTo>
                    <a:pt x="1153" y="67974"/>
                  </a:lnTo>
                  <a:lnTo>
                    <a:pt x="1695" y="68028"/>
                  </a:lnTo>
                  <a:lnTo>
                    <a:pt x="2292" y="68069"/>
                  </a:lnTo>
                  <a:lnTo>
                    <a:pt x="2902" y="68109"/>
                  </a:lnTo>
                  <a:lnTo>
                    <a:pt x="3539" y="68137"/>
                  </a:lnTo>
                  <a:lnTo>
                    <a:pt x="4190" y="68164"/>
                  </a:lnTo>
                  <a:lnTo>
                    <a:pt x="4840" y="68177"/>
                  </a:lnTo>
                  <a:lnTo>
                    <a:pt x="6142" y="68177"/>
                  </a:lnTo>
                  <a:lnTo>
                    <a:pt x="6779" y="68150"/>
                  </a:lnTo>
                  <a:lnTo>
                    <a:pt x="7389" y="68137"/>
                  </a:lnTo>
                  <a:lnTo>
                    <a:pt x="7972" y="68096"/>
                  </a:lnTo>
                  <a:lnTo>
                    <a:pt x="8528" y="68055"/>
                  </a:lnTo>
                  <a:lnTo>
                    <a:pt x="9043" y="67987"/>
                  </a:lnTo>
                  <a:lnTo>
                    <a:pt x="9504" y="67920"/>
                  </a:lnTo>
                  <a:lnTo>
                    <a:pt x="9544" y="67757"/>
                  </a:lnTo>
                  <a:lnTo>
                    <a:pt x="9585" y="67540"/>
                  </a:lnTo>
                  <a:lnTo>
                    <a:pt x="9599" y="67255"/>
                  </a:lnTo>
                  <a:lnTo>
                    <a:pt x="9612" y="66889"/>
                  </a:lnTo>
                  <a:lnTo>
                    <a:pt x="9612" y="66686"/>
                  </a:lnTo>
                  <a:lnTo>
                    <a:pt x="9585" y="66456"/>
                  </a:lnTo>
                  <a:lnTo>
                    <a:pt x="9558" y="66225"/>
                  </a:lnTo>
                  <a:lnTo>
                    <a:pt x="9531" y="65954"/>
                  </a:lnTo>
                  <a:lnTo>
                    <a:pt x="9477" y="65683"/>
                  </a:lnTo>
                  <a:lnTo>
                    <a:pt x="9409" y="65385"/>
                  </a:lnTo>
                  <a:lnTo>
                    <a:pt x="9300" y="64802"/>
                  </a:lnTo>
                  <a:lnTo>
                    <a:pt x="9192" y="64286"/>
                  </a:lnTo>
                  <a:lnTo>
                    <a:pt x="9097" y="63839"/>
                  </a:lnTo>
                  <a:lnTo>
                    <a:pt x="9016" y="63419"/>
                  </a:lnTo>
                  <a:lnTo>
                    <a:pt x="8948" y="62999"/>
                  </a:lnTo>
                  <a:lnTo>
                    <a:pt x="8934" y="62768"/>
                  </a:lnTo>
                  <a:lnTo>
                    <a:pt x="8921" y="62538"/>
                  </a:lnTo>
                  <a:lnTo>
                    <a:pt x="8921" y="62294"/>
                  </a:lnTo>
                  <a:lnTo>
                    <a:pt x="8934" y="62036"/>
                  </a:lnTo>
                  <a:lnTo>
                    <a:pt x="8948" y="61751"/>
                  </a:lnTo>
                  <a:lnTo>
                    <a:pt x="8989" y="61440"/>
                  </a:lnTo>
                  <a:lnTo>
                    <a:pt x="9043" y="60992"/>
                  </a:lnTo>
                  <a:lnTo>
                    <a:pt x="9084" y="60531"/>
                  </a:lnTo>
                  <a:lnTo>
                    <a:pt x="9111" y="60057"/>
                  </a:lnTo>
                  <a:lnTo>
                    <a:pt x="9138" y="59569"/>
                  </a:lnTo>
                  <a:lnTo>
                    <a:pt x="9151" y="59081"/>
                  </a:lnTo>
                  <a:lnTo>
                    <a:pt x="9151" y="58593"/>
                  </a:lnTo>
                  <a:lnTo>
                    <a:pt x="9138" y="57589"/>
                  </a:lnTo>
                  <a:lnTo>
                    <a:pt x="9097" y="56573"/>
                  </a:lnTo>
                  <a:lnTo>
                    <a:pt x="9070" y="55569"/>
                  </a:lnTo>
                  <a:lnTo>
                    <a:pt x="9029" y="54593"/>
                  </a:lnTo>
                  <a:lnTo>
                    <a:pt x="9002" y="53644"/>
                  </a:lnTo>
                  <a:lnTo>
                    <a:pt x="8989" y="53129"/>
                  </a:lnTo>
                  <a:lnTo>
                    <a:pt x="8934" y="52628"/>
                  </a:lnTo>
                  <a:lnTo>
                    <a:pt x="8812" y="51611"/>
                  </a:lnTo>
                  <a:lnTo>
                    <a:pt x="8745" y="51096"/>
                  </a:lnTo>
                  <a:lnTo>
                    <a:pt x="8704" y="50581"/>
                  </a:lnTo>
                  <a:lnTo>
                    <a:pt x="8690" y="50337"/>
                  </a:lnTo>
                  <a:lnTo>
                    <a:pt x="8690" y="50079"/>
                  </a:lnTo>
                  <a:lnTo>
                    <a:pt x="8690" y="49821"/>
                  </a:lnTo>
                  <a:lnTo>
                    <a:pt x="8704" y="49564"/>
                  </a:lnTo>
                  <a:lnTo>
                    <a:pt x="8758" y="49076"/>
                  </a:lnTo>
                  <a:lnTo>
                    <a:pt x="8826" y="48628"/>
                  </a:lnTo>
                  <a:lnTo>
                    <a:pt x="8907" y="48195"/>
                  </a:lnTo>
                  <a:lnTo>
                    <a:pt x="8989" y="47774"/>
                  </a:lnTo>
                  <a:lnTo>
                    <a:pt x="9070" y="47354"/>
                  </a:lnTo>
                  <a:lnTo>
                    <a:pt x="9151" y="46920"/>
                  </a:lnTo>
                  <a:lnTo>
                    <a:pt x="9219" y="46459"/>
                  </a:lnTo>
                  <a:lnTo>
                    <a:pt x="9273" y="45971"/>
                  </a:lnTo>
                  <a:lnTo>
                    <a:pt x="9314" y="45714"/>
                  </a:lnTo>
                  <a:lnTo>
                    <a:pt x="9422" y="45348"/>
                  </a:lnTo>
                  <a:lnTo>
                    <a:pt x="9572" y="44873"/>
                  </a:lnTo>
                  <a:lnTo>
                    <a:pt x="9761" y="44290"/>
                  </a:lnTo>
                  <a:lnTo>
                    <a:pt x="9992" y="43626"/>
                  </a:lnTo>
                  <a:lnTo>
                    <a:pt x="10277" y="42880"/>
                  </a:lnTo>
                  <a:lnTo>
                    <a:pt x="10914" y="41172"/>
                  </a:lnTo>
                  <a:lnTo>
                    <a:pt x="11673" y="39247"/>
                  </a:lnTo>
                  <a:lnTo>
                    <a:pt x="12513" y="37132"/>
                  </a:lnTo>
                  <a:lnTo>
                    <a:pt x="13408" y="34936"/>
                  </a:lnTo>
                  <a:lnTo>
                    <a:pt x="14316" y="32686"/>
                  </a:lnTo>
                  <a:lnTo>
                    <a:pt x="16120" y="28334"/>
                  </a:lnTo>
                  <a:lnTo>
                    <a:pt x="17679" y="24592"/>
                  </a:lnTo>
                  <a:lnTo>
                    <a:pt x="19210" y="20973"/>
                  </a:lnTo>
                  <a:lnTo>
                    <a:pt x="19265" y="21081"/>
                  </a:lnTo>
                  <a:lnTo>
                    <a:pt x="19346" y="21230"/>
                  </a:lnTo>
                  <a:lnTo>
                    <a:pt x="19414" y="21420"/>
                  </a:lnTo>
                  <a:lnTo>
                    <a:pt x="19495" y="21637"/>
                  </a:lnTo>
                  <a:lnTo>
                    <a:pt x="19671" y="22166"/>
                  </a:lnTo>
                  <a:lnTo>
                    <a:pt x="19848" y="22816"/>
                  </a:lnTo>
                  <a:lnTo>
                    <a:pt x="20037" y="23576"/>
                  </a:lnTo>
                  <a:lnTo>
                    <a:pt x="20254" y="24443"/>
                  </a:lnTo>
                  <a:lnTo>
                    <a:pt x="20471" y="25406"/>
                  </a:lnTo>
                  <a:lnTo>
                    <a:pt x="20688" y="26450"/>
                  </a:lnTo>
                  <a:lnTo>
                    <a:pt x="21163" y="28768"/>
                  </a:lnTo>
                  <a:lnTo>
                    <a:pt x="21651" y="31316"/>
                  </a:lnTo>
                  <a:lnTo>
                    <a:pt x="22152" y="34014"/>
                  </a:lnTo>
                  <a:lnTo>
                    <a:pt x="22654" y="36793"/>
                  </a:lnTo>
                  <a:lnTo>
                    <a:pt x="23142" y="39586"/>
                  </a:lnTo>
                  <a:lnTo>
                    <a:pt x="23603" y="42311"/>
                  </a:lnTo>
                  <a:lnTo>
                    <a:pt x="24443" y="47273"/>
                  </a:lnTo>
                  <a:lnTo>
                    <a:pt x="25081" y="51096"/>
                  </a:lnTo>
                  <a:lnTo>
                    <a:pt x="25311" y="52384"/>
                  </a:lnTo>
                  <a:lnTo>
                    <a:pt x="25447" y="53170"/>
                  </a:lnTo>
                  <a:lnTo>
                    <a:pt x="25663" y="54458"/>
                  </a:lnTo>
                  <a:lnTo>
                    <a:pt x="25772" y="55081"/>
                  </a:lnTo>
                  <a:lnTo>
                    <a:pt x="25867" y="55719"/>
                  </a:lnTo>
                  <a:lnTo>
                    <a:pt x="25948" y="56369"/>
                  </a:lnTo>
                  <a:lnTo>
                    <a:pt x="26002" y="57020"/>
                  </a:lnTo>
                  <a:lnTo>
                    <a:pt x="26016" y="57345"/>
                  </a:lnTo>
                  <a:lnTo>
                    <a:pt x="26030" y="57684"/>
                  </a:lnTo>
                  <a:lnTo>
                    <a:pt x="26030" y="58023"/>
                  </a:lnTo>
                  <a:lnTo>
                    <a:pt x="26016" y="58362"/>
                  </a:lnTo>
                  <a:lnTo>
                    <a:pt x="25908" y="58945"/>
                  </a:lnTo>
                  <a:lnTo>
                    <a:pt x="25799" y="59542"/>
                  </a:lnTo>
                  <a:lnTo>
                    <a:pt x="25745" y="59840"/>
                  </a:lnTo>
                  <a:lnTo>
                    <a:pt x="25704" y="60138"/>
                  </a:lnTo>
                  <a:lnTo>
                    <a:pt x="25677" y="60436"/>
                  </a:lnTo>
                  <a:lnTo>
                    <a:pt x="25677" y="60721"/>
                  </a:lnTo>
                  <a:lnTo>
                    <a:pt x="25677" y="60884"/>
                  </a:lnTo>
                  <a:lnTo>
                    <a:pt x="25704" y="61033"/>
                  </a:lnTo>
                  <a:lnTo>
                    <a:pt x="25758" y="61345"/>
                  </a:lnTo>
                  <a:lnTo>
                    <a:pt x="25840" y="61656"/>
                  </a:lnTo>
                  <a:lnTo>
                    <a:pt x="25935" y="61955"/>
                  </a:lnTo>
                  <a:lnTo>
                    <a:pt x="26030" y="62253"/>
                  </a:lnTo>
                  <a:lnTo>
                    <a:pt x="26111" y="62551"/>
                  </a:lnTo>
                  <a:lnTo>
                    <a:pt x="26179" y="62863"/>
                  </a:lnTo>
                  <a:lnTo>
                    <a:pt x="26192" y="63026"/>
                  </a:lnTo>
                  <a:lnTo>
                    <a:pt x="26206" y="63188"/>
                  </a:lnTo>
                  <a:lnTo>
                    <a:pt x="26219" y="63487"/>
                  </a:lnTo>
                  <a:lnTo>
                    <a:pt x="26233" y="63785"/>
                  </a:lnTo>
                  <a:lnTo>
                    <a:pt x="26219" y="64083"/>
                  </a:lnTo>
                  <a:lnTo>
                    <a:pt x="26206" y="64368"/>
                  </a:lnTo>
                  <a:lnTo>
                    <a:pt x="26165" y="64951"/>
                  </a:lnTo>
                  <a:lnTo>
                    <a:pt x="26097" y="65534"/>
                  </a:lnTo>
                  <a:lnTo>
                    <a:pt x="26016" y="66117"/>
                  </a:lnTo>
                  <a:lnTo>
                    <a:pt x="25948" y="66700"/>
                  </a:lnTo>
                  <a:lnTo>
                    <a:pt x="25908" y="67296"/>
                  </a:lnTo>
                  <a:lnTo>
                    <a:pt x="25894" y="67594"/>
                  </a:lnTo>
                  <a:lnTo>
                    <a:pt x="25894" y="67893"/>
                  </a:lnTo>
                  <a:lnTo>
                    <a:pt x="25908" y="68367"/>
                  </a:lnTo>
                  <a:lnTo>
                    <a:pt x="25935" y="68869"/>
                  </a:lnTo>
                  <a:lnTo>
                    <a:pt x="25962" y="69384"/>
                  </a:lnTo>
                  <a:lnTo>
                    <a:pt x="25962" y="69899"/>
                  </a:lnTo>
                  <a:lnTo>
                    <a:pt x="25962" y="70157"/>
                  </a:lnTo>
                  <a:lnTo>
                    <a:pt x="25948" y="70401"/>
                  </a:lnTo>
                  <a:lnTo>
                    <a:pt x="25921" y="70645"/>
                  </a:lnTo>
                  <a:lnTo>
                    <a:pt x="25880" y="70875"/>
                  </a:lnTo>
                  <a:lnTo>
                    <a:pt x="25826" y="71105"/>
                  </a:lnTo>
                  <a:lnTo>
                    <a:pt x="25758" y="71322"/>
                  </a:lnTo>
                  <a:lnTo>
                    <a:pt x="25677" y="71539"/>
                  </a:lnTo>
                  <a:lnTo>
                    <a:pt x="25569" y="71729"/>
                  </a:lnTo>
                  <a:lnTo>
                    <a:pt x="25948" y="71851"/>
                  </a:lnTo>
                  <a:lnTo>
                    <a:pt x="26382" y="71973"/>
                  </a:lnTo>
                  <a:lnTo>
                    <a:pt x="26884" y="72095"/>
                  </a:lnTo>
                  <a:lnTo>
                    <a:pt x="27426" y="72204"/>
                  </a:lnTo>
                  <a:lnTo>
                    <a:pt x="27995" y="72298"/>
                  </a:lnTo>
                  <a:lnTo>
                    <a:pt x="28605" y="72366"/>
                  </a:lnTo>
                  <a:lnTo>
                    <a:pt x="29215" y="72407"/>
                  </a:lnTo>
                  <a:lnTo>
                    <a:pt x="29527" y="72420"/>
                  </a:lnTo>
                  <a:lnTo>
                    <a:pt x="30151" y="72420"/>
                  </a:lnTo>
                  <a:lnTo>
                    <a:pt x="30463" y="72393"/>
                  </a:lnTo>
                  <a:lnTo>
                    <a:pt x="30774" y="72366"/>
                  </a:lnTo>
                  <a:lnTo>
                    <a:pt x="31073" y="72326"/>
                  </a:lnTo>
                  <a:lnTo>
                    <a:pt x="31371" y="72285"/>
                  </a:lnTo>
                  <a:lnTo>
                    <a:pt x="31656" y="72217"/>
                  </a:lnTo>
                  <a:lnTo>
                    <a:pt x="31940" y="72136"/>
                  </a:lnTo>
                  <a:lnTo>
                    <a:pt x="32211" y="72054"/>
                  </a:lnTo>
                  <a:lnTo>
                    <a:pt x="32469" y="71946"/>
                  </a:lnTo>
                  <a:lnTo>
                    <a:pt x="32713" y="71824"/>
                  </a:lnTo>
                  <a:lnTo>
                    <a:pt x="32943" y="71688"/>
                  </a:lnTo>
                  <a:lnTo>
                    <a:pt x="33160" y="71539"/>
                  </a:lnTo>
                  <a:lnTo>
                    <a:pt x="33364" y="71377"/>
                  </a:lnTo>
                  <a:lnTo>
                    <a:pt x="33554" y="71187"/>
                  </a:lnTo>
                  <a:lnTo>
                    <a:pt x="33730" y="70983"/>
                  </a:lnTo>
                  <a:lnTo>
                    <a:pt x="33879" y="70753"/>
                  </a:lnTo>
                  <a:lnTo>
                    <a:pt x="33906" y="68001"/>
                  </a:lnTo>
                  <a:lnTo>
                    <a:pt x="33920" y="65154"/>
                  </a:lnTo>
                  <a:lnTo>
                    <a:pt x="33933" y="61833"/>
                  </a:lnTo>
                  <a:lnTo>
                    <a:pt x="33920" y="60125"/>
                  </a:lnTo>
                  <a:lnTo>
                    <a:pt x="33906" y="58444"/>
                  </a:lnTo>
                  <a:lnTo>
                    <a:pt x="33892" y="56830"/>
                  </a:lnTo>
                  <a:lnTo>
                    <a:pt x="33852" y="55353"/>
                  </a:lnTo>
                  <a:lnTo>
                    <a:pt x="33811" y="54065"/>
                  </a:lnTo>
                  <a:lnTo>
                    <a:pt x="33757" y="52980"/>
                  </a:lnTo>
                  <a:lnTo>
                    <a:pt x="33716" y="52546"/>
                  </a:lnTo>
                  <a:lnTo>
                    <a:pt x="33676" y="52180"/>
                  </a:lnTo>
                  <a:lnTo>
                    <a:pt x="33635" y="51896"/>
                  </a:lnTo>
                  <a:lnTo>
                    <a:pt x="33594" y="51706"/>
                  </a:lnTo>
                  <a:lnTo>
                    <a:pt x="33391" y="51164"/>
                  </a:lnTo>
                  <a:lnTo>
                    <a:pt x="33201" y="50635"/>
                  </a:lnTo>
                  <a:lnTo>
                    <a:pt x="33011" y="50120"/>
                  </a:lnTo>
                  <a:lnTo>
                    <a:pt x="32849" y="49605"/>
                  </a:lnTo>
                  <a:lnTo>
                    <a:pt x="32781" y="49333"/>
                  </a:lnTo>
                  <a:lnTo>
                    <a:pt x="32727" y="49076"/>
                  </a:lnTo>
                  <a:lnTo>
                    <a:pt x="32686" y="48805"/>
                  </a:lnTo>
                  <a:lnTo>
                    <a:pt x="32645" y="48534"/>
                  </a:lnTo>
                  <a:lnTo>
                    <a:pt x="32632" y="48262"/>
                  </a:lnTo>
                  <a:lnTo>
                    <a:pt x="32618" y="47978"/>
                  </a:lnTo>
                  <a:lnTo>
                    <a:pt x="32632" y="47693"/>
                  </a:lnTo>
                  <a:lnTo>
                    <a:pt x="32672" y="47395"/>
                  </a:lnTo>
                  <a:lnTo>
                    <a:pt x="32740" y="46893"/>
                  </a:lnTo>
                  <a:lnTo>
                    <a:pt x="32835" y="46107"/>
                  </a:lnTo>
                  <a:lnTo>
                    <a:pt x="32943" y="45036"/>
                  </a:lnTo>
                  <a:lnTo>
                    <a:pt x="33065" y="43748"/>
                  </a:lnTo>
                  <a:lnTo>
                    <a:pt x="33323" y="40671"/>
                  </a:lnTo>
                  <a:lnTo>
                    <a:pt x="33594" y="37159"/>
                  </a:lnTo>
                  <a:lnTo>
                    <a:pt x="33852" y="33553"/>
                  </a:lnTo>
                  <a:lnTo>
                    <a:pt x="33960" y="31818"/>
                  </a:lnTo>
                  <a:lnTo>
                    <a:pt x="34055" y="30164"/>
                  </a:lnTo>
                  <a:lnTo>
                    <a:pt x="34136" y="28659"/>
                  </a:lnTo>
                  <a:lnTo>
                    <a:pt x="34191" y="27331"/>
                  </a:lnTo>
                  <a:lnTo>
                    <a:pt x="34218" y="26206"/>
                  </a:lnTo>
                  <a:lnTo>
                    <a:pt x="34231" y="25352"/>
                  </a:lnTo>
                  <a:lnTo>
                    <a:pt x="34231" y="24836"/>
                  </a:lnTo>
                  <a:lnTo>
                    <a:pt x="34231" y="24321"/>
                  </a:lnTo>
                  <a:lnTo>
                    <a:pt x="34258" y="23277"/>
                  </a:lnTo>
                  <a:lnTo>
                    <a:pt x="34313" y="22206"/>
                  </a:lnTo>
                  <a:lnTo>
                    <a:pt x="34380" y="21135"/>
                  </a:lnTo>
                  <a:lnTo>
                    <a:pt x="34435" y="20064"/>
                  </a:lnTo>
                  <a:lnTo>
                    <a:pt x="34489" y="18980"/>
                  </a:lnTo>
                  <a:lnTo>
                    <a:pt x="34530" y="17895"/>
                  </a:lnTo>
                  <a:lnTo>
                    <a:pt x="34530" y="17353"/>
                  </a:lnTo>
                  <a:lnTo>
                    <a:pt x="34530" y="16811"/>
                  </a:lnTo>
                  <a:lnTo>
                    <a:pt x="34530" y="16269"/>
                  </a:lnTo>
                  <a:lnTo>
                    <a:pt x="34503" y="15740"/>
                  </a:lnTo>
                  <a:lnTo>
                    <a:pt x="34475" y="15211"/>
                  </a:lnTo>
                  <a:lnTo>
                    <a:pt x="34435" y="14669"/>
                  </a:lnTo>
                  <a:lnTo>
                    <a:pt x="34367" y="14140"/>
                  </a:lnTo>
                  <a:lnTo>
                    <a:pt x="34299" y="13625"/>
                  </a:lnTo>
                  <a:lnTo>
                    <a:pt x="34218" y="13096"/>
                  </a:lnTo>
                  <a:lnTo>
                    <a:pt x="34109" y="12581"/>
                  </a:lnTo>
                  <a:lnTo>
                    <a:pt x="33987" y="12079"/>
                  </a:lnTo>
                  <a:lnTo>
                    <a:pt x="33852" y="11564"/>
                  </a:lnTo>
                  <a:lnTo>
                    <a:pt x="33689" y="11076"/>
                  </a:lnTo>
                  <a:lnTo>
                    <a:pt x="33499" y="10575"/>
                  </a:lnTo>
                  <a:lnTo>
                    <a:pt x="33296" y="10087"/>
                  </a:lnTo>
                  <a:lnTo>
                    <a:pt x="33065" y="9612"/>
                  </a:lnTo>
                  <a:lnTo>
                    <a:pt x="32808" y="9138"/>
                  </a:lnTo>
                  <a:lnTo>
                    <a:pt x="32523" y="8677"/>
                  </a:lnTo>
                  <a:lnTo>
                    <a:pt x="31995" y="7918"/>
                  </a:lnTo>
                  <a:lnTo>
                    <a:pt x="31723" y="7552"/>
                  </a:lnTo>
                  <a:lnTo>
                    <a:pt x="31466" y="7199"/>
                  </a:lnTo>
                  <a:lnTo>
                    <a:pt x="31195" y="6860"/>
                  </a:lnTo>
                  <a:lnTo>
                    <a:pt x="30910" y="6521"/>
                  </a:lnTo>
                  <a:lnTo>
                    <a:pt x="30639" y="6196"/>
                  </a:lnTo>
                  <a:lnTo>
                    <a:pt x="30354" y="5884"/>
                  </a:lnTo>
                  <a:lnTo>
                    <a:pt x="30069" y="5586"/>
                  </a:lnTo>
                  <a:lnTo>
                    <a:pt x="29785" y="5288"/>
                  </a:lnTo>
                  <a:lnTo>
                    <a:pt x="29486" y="5003"/>
                  </a:lnTo>
                  <a:lnTo>
                    <a:pt x="29188" y="4718"/>
                  </a:lnTo>
                  <a:lnTo>
                    <a:pt x="28876" y="4447"/>
                  </a:lnTo>
                  <a:lnTo>
                    <a:pt x="28578" y="4189"/>
                  </a:lnTo>
                  <a:lnTo>
                    <a:pt x="28253" y="3945"/>
                  </a:lnTo>
                  <a:lnTo>
                    <a:pt x="27941" y="3701"/>
                  </a:lnTo>
                  <a:lnTo>
                    <a:pt x="27616" y="3457"/>
                  </a:lnTo>
                  <a:lnTo>
                    <a:pt x="27290" y="3241"/>
                  </a:lnTo>
                  <a:lnTo>
                    <a:pt x="26951" y="3010"/>
                  </a:lnTo>
                  <a:lnTo>
                    <a:pt x="26599" y="2807"/>
                  </a:lnTo>
                  <a:lnTo>
                    <a:pt x="26260" y="2603"/>
                  </a:lnTo>
                  <a:lnTo>
                    <a:pt x="25894" y="2400"/>
                  </a:lnTo>
                  <a:lnTo>
                    <a:pt x="25528" y="2210"/>
                  </a:lnTo>
                  <a:lnTo>
                    <a:pt x="25162" y="2020"/>
                  </a:lnTo>
                  <a:lnTo>
                    <a:pt x="24782" y="1844"/>
                  </a:lnTo>
                  <a:lnTo>
                    <a:pt x="24403" y="1681"/>
                  </a:lnTo>
                  <a:lnTo>
                    <a:pt x="23996" y="1519"/>
                  </a:lnTo>
                  <a:lnTo>
                    <a:pt x="23603" y="1356"/>
                  </a:lnTo>
                  <a:lnTo>
                    <a:pt x="23183" y="1207"/>
                  </a:lnTo>
                  <a:lnTo>
                    <a:pt x="22762" y="1058"/>
                  </a:lnTo>
                  <a:lnTo>
                    <a:pt x="21908" y="773"/>
                  </a:lnTo>
                  <a:lnTo>
                    <a:pt x="21285" y="610"/>
                  </a:lnTo>
                  <a:lnTo>
                    <a:pt x="20675" y="448"/>
                  </a:lnTo>
                  <a:lnTo>
                    <a:pt x="20037" y="312"/>
                  </a:lnTo>
                  <a:lnTo>
                    <a:pt x="19414" y="204"/>
                  </a:lnTo>
                  <a:lnTo>
                    <a:pt x="18777" y="109"/>
                  </a:lnTo>
                  <a:lnTo>
                    <a:pt x="18139" y="41"/>
                  </a:lnTo>
                  <a:lnTo>
                    <a:pt x="17814" y="28"/>
                  </a:lnTo>
                  <a:lnTo>
                    <a:pt x="17502" y="14"/>
                  </a:lnTo>
                  <a:lnTo>
                    <a:pt x="17177" y="0"/>
                  </a:lnTo>
                  <a:close/>
                </a:path>
              </a:pathLst>
            </a:custGeom>
            <a:solidFill>
              <a:srgbClr val="BBB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83"/>
            <p:cNvSpPr/>
            <p:nvPr/>
          </p:nvSpPr>
          <p:spPr>
            <a:xfrm>
              <a:off x="7736724" y="2639057"/>
              <a:ext cx="86766" cy="70875"/>
            </a:xfrm>
            <a:custGeom>
              <a:rect b="b" l="l" r="r" t="t"/>
              <a:pathLst>
                <a:path extrusionOk="0" h="3024" w="3702">
                  <a:moveTo>
                    <a:pt x="3593" y="0"/>
                  </a:moveTo>
                  <a:lnTo>
                    <a:pt x="3539" y="353"/>
                  </a:lnTo>
                  <a:lnTo>
                    <a:pt x="3471" y="678"/>
                  </a:lnTo>
                  <a:lnTo>
                    <a:pt x="3390" y="990"/>
                  </a:lnTo>
                  <a:lnTo>
                    <a:pt x="3335" y="1139"/>
                  </a:lnTo>
                  <a:lnTo>
                    <a:pt x="3281" y="1288"/>
                  </a:lnTo>
                  <a:lnTo>
                    <a:pt x="3213" y="1437"/>
                  </a:lnTo>
                  <a:lnTo>
                    <a:pt x="3132" y="1573"/>
                  </a:lnTo>
                  <a:lnTo>
                    <a:pt x="3051" y="1695"/>
                  </a:lnTo>
                  <a:lnTo>
                    <a:pt x="2956" y="1817"/>
                  </a:lnTo>
                  <a:lnTo>
                    <a:pt x="2847" y="1939"/>
                  </a:lnTo>
                  <a:lnTo>
                    <a:pt x="2739" y="2034"/>
                  </a:lnTo>
                  <a:lnTo>
                    <a:pt x="2630" y="2142"/>
                  </a:lnTo>
                  <a:lnTo>
                    <a:pt x="2508" y="2223"/>
                  </a:lnTo>
                  <a:lnTo>
                    <a:pt x="2373" y="2305"/>
                  </a:lnTo>
                  <a:lnTo>
                    <a:pt x="2237" y="2386"/>
                  </a:lnTo>
                  <a:lnTo>
                    <a:pt x="2102" y="2440"/>
                  </a:lnTo>
                  <a:lnTo>
                    <a:pt x="1953" y="2508"/>
                  </a:lnTo>
                  <a:lnTo>
                    <a:pt x="1654" y="2603"/>
                  </a:lnTo>
                  <a:lnTo>
                    <a:pt x="1329" y="2671"/>
                  </a:lnTo>
                  <a:lnTo>
                    <a:pt x="1017" y="2725"/>
                  </a:lnTo>
                  <a:lnTo>
                    <a:pt x="678" y="2752"/>
                  </a:lnTo>
                  <a:lnTo>
                    <a:pt x="339" y="2766"/>
                  </a:lnTo>
                  <a:lnTo>
                    <a:pt x="0" y="2779"/>
                  </a:lnTo>
                  <a:lnTo>
                    <a:pt x="163" y="2833"/>
                  </a:lnTo>
                  <a:lnTo>
                    <a:pt x="326" y="2888"/>
                  </a:lnTo>
                  <a:lnTo>
                    <a:pt x="488" y="2942"/>
                  </a:lnTo>
                  <a:lnTo>
                    <a:pt x="665" y="2969"/>
                  </a:lnTo>
                  <a:lnTo>
                    <a:pt x="841" y="2996"/>
                  </a:lnTo>
                  <a:lnTo>
                    <a:pt x="1017" y="3023"/>
                  </a:lnTo>
                  <a:lnTo>
                    <a:pt x="1370" y="3023"/>
                  </a:lnTo>
                  <a:lnTo>
                    <a:pt x="1546" y="3010"/>
                  </a:lnTo>
                  <a:lnTo>
                    <a:pt x="1736" y="2996"/>
                  </a:lnTo>
                  <a:lnTo>
                    <a:pt x="1912" y="2955"/>
                  </a:lnTo>
                  <a:lnTo>
                    <a:pt x="2088" y="2915"/>
                  </a:lnTo>
                  <a:lnTo>
                    <a:pt x="2264" y="2861"/>
                  </a:lnTo>
                  <a:lnTo>
                    <a:pt x="2441" y="2793"/>
                  </a:lnTo>
                  <a:lnTo>
                    <a:pt x="2603" y="2698"/>
                  </a:lnTo>
                  <a:lnTo>
                    <a:pt x="2766" y="2603"/>
                  </a:lnTo>
                  <a:lnTo>
                    <a:pt x="2915" y="2494"/>
                  </a:lnTo>
                  <a:lnTo>
                    <a:pt x="3051" y="2372"/>
                  </a:lnTo>
                  <a:lnTo>
                    <a:pt x="3118" y="2305"/>
                  </a:lnTo>
                  <a:lnTo>
                    <a:pt x="3186" y="2237"/>
                  </a:lnTo>
                  <a:lnTo>
                    <a:pt x="3295" y="2088"/>
                  </a:lnTo>
                  <a:lnTo>
                    <a:pt x="3403" y="1925"/>
                  </a:lnTo>
                  <a:lnTo>
                    <a:pt x="3484" y="1762"/>
                  </a:lnTo>
                  <a:lnTo>
                    <a:pt x="3566" y="1586"/>
                  </a:lnTo>
                  <a:lnTo>
                    <a:pt x="3620" y="1410"/>
                  </a:lnTo>
                  <a:lnTo>
                    <a:pt x="3661" y="1234"/>
                  </a:lnTo>
                  <a:lnTo>
                    <a:pt x="3688" y="1057"/>
                  </a:lnTo>
                  <a:lnTo>
                    <a:pt x="3701" y="881"/>
                  </a:lnTo>
                  <a:lnTo>
                    <a:pt x="3701" y="691"/>
                  </a:lnTo>
                  <a:lnTo>
                    <a:pt x="3688" y="515"/>
                  </a:lnTo>
                  <a:lnTo>
                    <a:pt x="3661" y="353"/>
                  </a:lnTo>
                  <a:lnTo>
                    <a:pt x="3634" y="176"/>
                  </a:lnTo>
                  <a:lnTo>
                    <a:pt x="35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83"/>
            <p:cNvSpPr/>
            <p:nvPr/>
          </p:nvSpPr>
          <p:spPr>
            <a:xfrm>
              <a:off x="8231452" y="2664464"/>
              <a:ext cx="114398" cy="83906"/>
            </a:xfrm>
            <a:custGeom>
              <a:rect b="b" l="l" r="r" t="t"/>
              <a:pathLst>
                <a:path extrusionOk="0" h="3580" w="4881">
                  <a:moveTo>
                    <a:pt x="54" y="1"/>
                  </a:moveTo>
                  <a:lnTo>
                    <a:pt x="27" y="217"/>
                  </a:lnTo>
                  <a:lnTo>
                    <a:pt x="0" y="434"/>
                  </a:lnTo>
                  <a:lnTo>
                    <a:pt x="0" y="651"/>
                  </a:lnTo>
                  <a:lnTo>
                    <a:pt x="14" y="882"/>
                  </a:lnTo>
                  <a:lnTo>
                    <a:pt x="54" y="1099"/>
                  </a:lnTo>
                  <a:lnTo>
                    <a:pt x="109" y="1316"/>
                  </a:lnTo>
                  <a:lnTo>
                    <a:pt x="176" y="1519"/>
                  </a:lnTo>
                  <a:lnTo>
                    <a:pt x="271" y="1736"/>
                  </a:lnTo>
                  <a:lnTo>
                    <a:pt x="366" y="1939"/>
                  </a:lnTo>
                  <a:lnTo>
                    <a:pt x="488" y="2129"/>
                  </a:lnTo>
                  <a:lnTo>
                    <a:pt x="624" y="2305"/>
                  </a:lnTo>
                  <a:lnTo>
                    <a:pt x="773" y="2481"/>
                  </a:lnTo>
                  <a:lnTo>
                    <a:pt x="936" y="2631"/>
                  </a:lnTo>
                  <a:lnTo>
                    <a:pt x="1112" y="2780"/>
                  </a:lnTo>
                  <a:lnTo>
                    <a:pt x="1288" y="2915"/>
                  </a:lnTo>
                  <a:lnTo>
                    <a:pt x="1478" y="3037"/>
                  </a:lnTo>
                  <a:lnTo>
                    <a:pt x="1681" y="3159"/>
                  </a:lnTo>
                  <a:lnTo>
                    <a:pt x="1885" y="3254"/>
                  </a:lnTo>
                  <a:lnTo>
                    <a:pt x="2088" y="3336"/>
                  </a:lnTo>
                  <a:lnTo>
                    <a:pt x="2305" y="3403"/>
                  </a:lnTo>
                  <a:lnTo>
                    <a:pt x="2522" y="3471"/>
                  </a:lnTo>
                  <a:lnTo>
                    <a:pt x="2739" y="3512"/>
                  </a:lnTo>
                  <a:lnTo>
                    <a:pt x="2956" y="3552"/>
                  </a:lnTo>
                  <a:lnTo>
                    <a:pt x="3186" y="3566"/>
                  </a:lnTo>
                  <a:lnTo>
                    <a:pt x="3403" y="3580"/>
                  </a:lnTo>
                  <a:lnTo>
                    <a:pt x="3620" y="3566"/>
                  </a:lnTo>
                  <a:lnTo>
                    <a:pt x="3850" y="3552"/>
                  </a:lnTo>
                  <a:lnTo>
                    <a:pt x="4067" y="3512"/>
                  </a:lnTo>
                  <a:lnTo>
                    <a:pt x="4271" y="3471"/>
                  </a:lnTo>
                  <a:lnTo>
                    <a:pt x="4488" y="3403"/>
                  </a:lnTo>
                  <a:lnTo>
                    <a:pt x="4691" y="3336"/>
                  </a:lnTo>
                  <a:lnTo>
                    <a:pt x="4881" y="3241"/>
                  </a:lnTo>
                  <a:lnTo>
                    <a:pt x="4460" y="3281"/>
                  </a:lnTo>
                  <a:lnTo>
                    <a:pt x="4040" y="3295"/>
                  </a:lnTo>
                  <a:lnTo>
                    <a:pt x="3837" y="3281"/>
                  </a:lnTo>
                  <a:lnTo>
                    <a:pt x="3633" y="3268"/>
                  </a:lnTo>
                  <a:lnTo>
                    <a:pt x="3430" y="3241"/>
                  </a:lnTo>
                  <a:lnTo>
                    <a:pt x="3227" y="3214"/>
                  </a:lnTo>
                  <a:lnTo>
                    <a:pt x="3023" y="3173"/>
                  </a:lnTo>
                  <a:lnTo>
                    <a:pt x="2834" y="3119"/>
                  </a:lnTo>
                  <a:lnTo>
                    <a:pt x="2630" y="3064"/>
                  </a:lnTo>
                  <a:lnTo>
                    <a:pt x="2440" y="2997"/>
                  </a:lnTo>
                  <a:lnTo>
                    <a:pt x="2251" y="2915"/>
                  </a:lnTo>
                  <a:lnTo>
                    <a:pt x="2074" y="2834"/>
                  </a:lnTo>
                  <a:lnTo>
                    <a:pt x="1898" y="2753"/>
                  </a:lnTo>
                  <a:lnTo>
                    <a:pt x="1722" y="2644"/>
                  </a:lnTo>
                  <a:lnTo>
                    <a:pt x="1559" y="2549"/>
                  </a:lnTo>
                  <a:lnTo>
                    <a:pt x="1397" y="2427"/>
                  </a:lnTo>
                  <a:lnTo>
                    <a:pt x="1234" y="2305"/>
                  </a:lnTo>
                  <a:lnTo>
                    <a:pt x="1085" y="2170"/>
                  </a:lnTo>
                  <a:lnTo>
                    <a:pt x="949" y="2034"/>
                  </a:lnTo>
                  <a:lnTo>
                    <a:pt x="814" y="1885"/>
                  </a:lnTo>
                  <a:lnTo>
                    <a:pt x="692" y="1722"/>
                  </a:lnTo>
                  <a:lnTo>
                    <a:pt x="583" y="1560"/>
                  </a:lnTo>
                  <a:lnTo>
                    <a:pt x="475" y="1383"/>
                  </a:lnTo>
                  <a:lnTo>
                    <a:pt x="393" y="1207"/>
                  </a:lnTo>
                  <a:lnTo>
                    <a:pt x="312" y="1017"/>
                  </a:lnTo>
                  <a:lnTo>
                    <a:pt x="231" y="828"/>
                  </a:lnTo>
                  <a:lnTo>
                    <a:pt x="176" y="624"/>
                  </a:lnTo>
                  <a:lnTo>
                    <a:pt x="122" y="421"/>
                  </a:lnTo>
                  <a:lnTo>
                    <a:pt x="95" y="21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83"/>
            <p:cNvSpPr/>
            <p:nvPr/>
          </p:nvSpPr>
          <p:spPr>
            <a:xfrm>
              <a:off x="7944197" y="2607909"/>
              <a:ext cx="115383" cy="309188"/>
            </a:xfrm>
            <a:custGeom>
              <a:rect b="b" l="l" r="r" t="t"/>
              <a:pathLst>
                <a:path extrusionOk="0" h="13192" w="4923">
                  <a:moveTo>
                    <a:pt x="2238" y="0"/>
                  </a:moveTo>
                  <a:lnTo>
                    <a:pt x="2034" y="272"/>
                  </a:lnTo>
                  <a:lnTo>
                    <a:pt x="1845" y="556"/>
                  </a:lnTo>
                  <a:lnTo>
                    <a:pt x="1668" y="855"/>
                  </a:lnTo>
                  <a:lnTo>
                    <a:pt x="1519" y="1166"/>
                  </a:lnTo>
                  <a:lnTo>
                    <a:pt x="1370" y="1478"/>
                  </a:lnTo>
                  <a:lnTo>
                    <a:pt x="1248" y="1804"/>
                  </a:lnTo>
                  <a:lnTo>
                    <a:pt x="1126" y="2129"/>
                  </a:lnTo>
                  <a:lnTo>
                    <a:pt x="1018" y="2454"/>
                  </a:lnTo>
                  <a:lnTo>
                    <a:pt x="923" y="2793"/>
                  </a:lnTo>
                  <a:lnTo>
                    <a:pt x="828" y="3119"/>
                  </a:lnTo>
                  <a:lnTo>
                    <a:pt x="665" y="3796"/>
                  </a:lnTo>
                  <a:lnTo>
                    <a:pt x="530" y="4474"/>
                  </a:lnTo>
                  <a:lnTo>
                    <a:pt x="408" y="5152"/>
                  </a:lnTo>
                  <a:lnTo>
                    <a:pt x="313" y="5843"/>
                  </a:lnTo>
                  <a:lnTo>
                    <a:pt x="231" y="6521"/>
                  </a:lnTo>
                  <a:lnTo>
                    <a:pt x="164" y="7213"/>
                  </a:lnTo>
                  <a:lnTo>
                    <a:pt x="109" y="7904"/>
                  </a:lnTo>
                  <a:lnTo>
                    <a:pt x="55" y="8595"/>
                  </a:lnTo>
                  <a:lnTo>
                    <a:pt x="28" y="9287"/>
                  </a:lnTo>
                  <a:lnTo>
                    <a:pt x="1" y="9965"/>
                  </a:lnTo>
                  <a:lnTo>
                    <a:pt x="1" y="10670"/>
                  </a:lnTo>
                  <a:lnTo>
                    <a:pt x="1" y="10778"/>
                  </a:lnTo>
                  <a:lnTo>
                    <a:pt x="82" y="10832"/>
                  </a:lnTo>
                  <a:lnTo>
                    <a:pt x="896" y="11442"/>
                  </a:lnTo>
                  <a:lnTo>
                    <a:pt x="1723" y="12039"/>
                  </a:lnTo>
                  <a:lnTo>
                    <a:pt x="2143" y="12324"/>
                  </a:lnTo>
                  <a:lnTo>
                    <a:pt x="2577" y="12595"/>
                  </a:lnTo>
                  <a:lnTo>
                    <a:pt x="2794" y="12717"/>
                  </a:lnTo>
                  <a:lnTo>
                    <a:pt x="3024" y="12852"/>
                  </a:lnTo>
                  <a:lnTo>
                    <a:pt x="3146" y="12906"/>
                  </a:lnTo>
                  <a:lnTo>
                    <a:pt x="3268" y="12961"/>
                  </a:lnTo>
                  <a:lnTo>
                    <a:pt x="3322" y="12988"/>
                  </a:lnTo>
                  <a:lnTo>
                    <a:pt x="3390" y="13015"/>
                  </a:lnTo>
                  <a:lnTo>
                    <a:pt x="3526" y="13056"/>
                  </a:lnTo>
                  <a:lnTo>
                    <a:pt x="3905" y="13191"/>
                  </a:lnTo>
                  <a:lnTo>
                    <a:pt x="3810" y="12784"/>
                  </a:lnTo>
                  <a:lnTo>
                    <a:pt x="3729" y="12446"/>
                  </a:lnTo>
                  <a:lnTo>
                    <a:pt x="3675" y="12107"/>
                  </a:lnTo>
                  <a:lnTo>
                    <a:pt x="3634" y="11768"/>
                  </a:lnTo>
                  <a:lnTo>
                    <a:pt x="3593" y="11415"/>
                  </a:lnTo>
                  <a:lnTo>
                    <a:pt x="3539" y="10710"/>
                  </a:lnTo>
                  <a:lnTo>
                    <a:pt x="3512" y="10005"/>
                  </a:lnTo>
                  <a:lnTo>
                    <a:pt x="3499" y="9287"/>
                  </a:lnTo>
                  <a:lnTo>
                    <a:pt x="3512" y="8582"/>
                  </a:lnTo>
                  <a:lnTo>
                    <a:pt x="3526" y="7877"/>
                  </a:lnTo>
                  <a:lnTo>
                    <a:pt x="3566" y="7158"/>
                  </a:lnTo>
                  <a:lnTo>
                    <a:pt x="3634" y="6453"/>
                  </a:lnTo>
                  <a:lnTo>
                    <a:pt x="3715" y="5749"/>
                  </a:lnTo>
                  <a:lnTo>
                    <a:pt x="3824" y="5044"/>
                  </a:lnTo>
                  <a:lnTo>
                    <a:pt x="3959" y="4352"/>
                  </a:lnTo>
                  <a:lnTo>
                    <a:pt x="4027" y="4000"/>
                  </a:lnTo>
                  <a:lnTo>
                    <a:pt x="4122" y="3661"/>
                  </a:lnTo>
                  <a:lnTo>
                    <a:pt x="4217" y="3322"/>
                  </a:lnTo>
                  <a:lnTo>
                    <a:pt x="4326" y="2983"/>
                  </a:lnTo>
                  <a:lnTo>
                    <a:pt x="4448" y="2644"/>
                  </a:lnTo>
                  <a:lnTo>
                    <a:pt x="4583" y="2319"/>
                  </a:lnTo>
                  <a:lnTo>
                    <a:pt x="4746" y="2007"/>
                  </a:lnTo>
                  <a:lnTo>
                    <a:pt x="4922" y="1695"/>
                  </a:lnTo>
                  <a:lnTo>
                    <a:pt x="4719" y="1980"/>
                  </a:lnTo>
                  <a:lnTo>
                    <a:pt x="4529" y="2292"/>
                  </a:lnTo>
                  <a:lnTo>
                    <a:pt x="4366" y="2617"/>
                  </a:lnTo>
                  <a:lnTo>
                    <a:pt x="4217" y="2942"/>
                  </a:lnTo>
                  <a:lnTo>
                    <a:pt x="4095" y="3281"/>
                  </a:lnTo>
                  <a:lnTo>
                    <a:pt x="3973" y="3620"/>
                  </a:lnTo>
                  <a:lnTo>
                    <a:pt x="3865" y="3959"/>
                  </a:lnTo>
                  <a:lnTo>
                    <a:pt x="3756" y="4298"/>
                  </a:lnTo>
                  <a:lnTo>
                    <a:pt x="3675" y="4650"/>
                  </a:lnTo>
                  <a:lnTo>
                    <a:pt x="3593" y="5003"/>
                  </a:lnTo>
                  <a:lnTo>
                    <a:pt x="3512" y="5355"/>
                  </a:lnTo>
                  <a:lnTo>
                    <a:pt x="3444" y="5708"/>
                  </a:lnTo>
                  <a:lnTo>
                    <a:pt x="3336" y="6413"/>
                  </a:lnTo>
                  <a:lnTo>
                    <a:pt x="3241" y="7131"/>
                  </a:lnTo>
                  <a:lnTo>
                    <a:pt x="3173" y="7850"/>
                  </a:lnTo>
                  <a:lnTo>
                    <a:pt x="3133" y="8568"/>
                  </a:lnTo>
                  <a:lnTo>
                    <a:pt x="3105" y="9287"/>
                  </a:lnTo>
                  <a:lnTo>
                    <a:pt x="3105" y="10005"/>
                  </a:lnTo>
                  <a:lnTo>
                    <a:pt x="3119" y="10724"/>
                  </a:lnTo>
                  <a:lnTo>
                    <a:pt x="3160" y="11456"/>
                  </a:lnTo>
                  <a:lnTo>
                    <a:pt x="3187" y="11808"/>
                  </a:lnTo>
                  <a:lnTo>
                    <a:pt x="3241" y="12174"/>
                  </a:lnTo>
                  <a:lnTo>
                    <a:pt x="3285" y="12475"/>
                  </a:lnTo>
                  <a:lnTo>
                    <a:pt x="3227" y="12446"/>
                  </a:lnTo>
                  <a:lnTo>
                    <a:pt x="3024" y="12324"/>
                  </a:lnTo>
                  <a:lnTo>
                    <a:pt x="2807" y="12202"/>
                  </a:lnTo>
                  <a:lnTo>
                    <a:pt x="2387" y="11944"/>
                  </a:lnTo>
                  <a:lnTo>
                    <a:pt x="1980" y="11659"/>
                  </a:lnTo>
                  <a:lnTo>
                    <a:pt x="1153" y="11090"/>
                  </a:lnTo>
                  <a:lnTo>
                    <a:pt x="448" y="10552"/>
                  </a:lnTo>
                  <a:lnTo>
                    <a:pt x="448" y="10552"/>
                  </a:lnTo>
                  <a:lnTo>
                    <a:pt x="448" y="9978"/>
                  </a:lnTo>
                  <a:lnTo>
                    <a:pt x="462" y="9300"/>
                  </a:lnTo>
                  <a:lnTo>
                    <a:pt x="475" y="8609"/>
                  </a:lnTo>
                  <a:lnTo>
                    <a:pt x="503" y="7931"/>
                  </a:lnTo>
                  <a:lnTo>
                    <a:pt x="543" y="7240"/>
                  </a:lnTo>
                  <a:lnTo>
                    <a:pt x="597" y="6562"/>
                  </a:lnTo>
                  <a:lnTo>
                    <a:pt x="652" y="5884"/>
                  </a:lnTo>
                  <a:lnTo>
                    <a:pt x="733" y="5206"/>
                  </a:lnTo>
                  <a:lnTo>
                    <a:pt x="828" y="4528"/>
                  </a:lnTo>
                  <a:lnTo>
                    <a:pt x="923" y="3851"/>
                  </a:lnTo>
                  <a:lnTo>
                    <a:pt x="1058" y="3173"/>
                  </a:lnTo>
                  <a:lnTo>
                    <a:pt x="1207" y="2508"/>
                  </a:lnTo>
                  <a:lnTo>
                    <a:pt x="1289" y="2183"/>
                  </a:lnTo>
                  <a:lnTo>
                    <a:pt x="1384" y="1858"/>
                  </a:lnTo>
                  <a:lnTo>
                    <a:pt x="1492" y="1532"/>
                  </a:lnTo>
                  <a:lnTo>
                    <a:pt x="1614" y="1207"/>
                  </a:lnTo>
                  <a:lnTo>
                    <a:pt x="1736" y="895"/>
                  </a:lnTo>
                  <a:lnTo>
                    <a:pt x="1885" y="583"/>
                  </a:lnTo>
                  <a:lnTo>
                    <a:pt x="2048" y="285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83"/>
            <p:cNvSpPr/>
            <p:nvPr/>
          </p:nvSpPr>
          <p:spPr>
            <a:xfrm>
              <a:off x="7729740" y="1615938"/>
              <a:ext cx="662180" cy="1091438"/>
            </a:xfrm>
            <a:custGeom>
              <a:rect b="b" l="l" r="r" t="t"/>
              <a:pathLst>
                <a:path extrusionOk="0" h="46568" w="28253">
                  <a:moveTo>
                    <a:pt x="19291" y="0"/>
                  </a:moveTo>
                  <a:lnTo>
                    <a:pt x="10168" y="11090"/>
                  </a:lnTo>
                  <a:lnTo>
                    <a:pt x="6453" y="1573"/>
                  </a:lnTo>
                  <a:lnTo>
                    <a:pt x="6223" y="1668"/>
                  </a:lnTo>
                  <a:lnTo>
                    <a:pt x="5992" y="1776"/>
                  </a:lnTo>
                  <a:lnTo>
                    <a:pt x="5545" y="2020"/>
                  </a:lnTo>
                  <a:lnTo>
                    <a:pt x="5314" y="2142"/>
                  </a:lnTo>
                  <a:lnTo>
                    <a:pt x="5057" y="2264"/>
                  </a:lnTo>
                  <a:lnTo>
                    <a:pt x="4786" y="2373"/>
                  </a:lnTo>
                  <a:lnTo>
                    <a:pt x="4487" y="2495"/>
                  </a:lnTo>
                  <a:lnTo>
                    <a:pt x="4474" y="2630"/>
                  </a:lnTo>
                  <a:lnTo>
                    <a:pt x="4447" y="2807"/>
                  </a:lnTo>
                  <a:lnTo>
                    <a:pt x="4379" y="3200"/>
                  </a:lnTo>
                  <a:lnTo>
                    <a:pt x="4257" y="3674"/>
                  </a:lnTo>
                  <a:lnTo>
                    <a:pt x="4108" y="4217"/>
                  </a:lnTo>
                  <a:lnTo>
                    <a:pt x="3945" y="4799"/>
                  </a:lnTo>
                  <a:lnTo>
                    <a:pt x="3742" y="5437"/>
                  </a:lnTo>
                  <a:lnTo>
                    <a:pt x="3308" y="6765"/>
                  </a:lnTo>
                  <a:lnTo>
                    <a:pt x="2833" y="8121"/>
                  </a:lnTo>
                  <a:lnTo>
                    <a:pt x="2373" y="9409"/>
                  </a:lnTo>
                  <a:lnTo>
                    <a:pt x="1966" y="10520"/>
                  </a:lnTo>
                  <a:lnTo>
                    <a:pt x="1640" y="11361"/>
                  </a:lnTo>
                  <a:lnTo>
                    <a:pt x="1356" y="11971"/>
                  </a:lnTo>
                  <a:lnTo>
                    <a:pt x="1071" y="12581"/>
                  </a:lnTo>
                  <a:lnTo>
                    <a:pt x="800" y="13164"/>
                  </a:lnTo>
                  <a:lnTo>
                    <a:pt x="664" y="13462"/>
                  </a:lnTo>
                  <a:lnTo>
                    <a:pt x="542" y="13760"/>
                  </a:lnTo>
                  <a:lnTo>
                    <a:pt x="434" y="14059"/>
                  </a:lnTo>
                  <a:lnTo>
                    <a:pt x="339" y="14371"/>
                  </a:lnTo>
                  <a:lnTo>
                    <a:pt x="258" y="14669"/>
                  </a:lnTo>
                  <a:lnTo>
                    <a:pt x="190" y="14994"/>
                  </a:lnTo>
                  <a:lnTo>
                    <a:pt x="149" y="15319"/>
                  </a:lnTo>
                  <a:lnTo>
                    <a:pt x="122" y="15645"/>
                  </a:lnTo>
                  <a:lnTo>
                    <a:pt x="122" y="15984"/>
                  </a:lnTo>
                  <a:lnTo>
                    <a:pt x="136" y="16336"/>
                  </a:lnTo>
                  <a:lnTo>
                    <a:pt x="176" y="16675"/>
                  </a:lnTo>
                  <a:lnTo>
                    <a:pt x="231" y="17001"/>
                  </a:lnTo>
                  <a:lnTo>
                    <a:pt x="285" y="17312"/>
                  </a:lnTo>
                  <a:lnTo>
                    <a:pt x="366" y="17624"/>
                  </a:lnTo>
                  <a:lnTo>
                    <a:pt x="447" y="17936"/>
                  </a:lnTo>
                  <a:lnTo>
                    <a:pt x="556" y="18234"/>
                  </a:lnTo>
                  <a:lnTo>
                    <a:pt x="691" y="18519"/>
                  </a:lnTo>
                  <a:lnTo>
                    <a:pt x="827" y="18804"/>
                  </a:lnTo>
                  <a:lnTo>
                    <a:pt x="1085" y="19115"/>
                  </a:lnTo>
                  <a:lnTo>
                    <a:pt x="1342" y="19400"/>
                  </a:lnTo>
                  <a:lnTo>
                    <a:pt x="1586" y="19658"/>
                  </a:lnTo>
                  <a:lnTo>
                    <a:pt x="1803" y="19902"/>
                  </a:lnTo>
                  <a:lnTo>
                    <a:pt x="1912" y="20037"/>
                  </a:lnTo>
                  <a:lnTo>
                    <a:pt x="2006" y="20159"/>
                  </a:lnTo>
                  <a:lnTo>
                    <a:pt x="2088" y="20295"/>
                  </a:lnTo>
                  <a:lnTo>
                    <a:pt x="2169" y="20444"/>
                  </a:lnTo>
                  <a:lnTo>
                    <a:pt x="2223" y="20580"/>
                  </a:lnTo>
                  <a:lnTo>
                    <a:pt x="2278" y="20742"/>
                  </a:lnTo>
                  <a:lnTo>
                    <a:pt x="2318" y="20905"/>
                  </a:lnTo>
                  <a:lnTo>
                    <a:pt x="2345" y="21081"/>
                  </a:lnTo>
                  <a:lnTo>
                    <a:pt x="2373" y="21393"/>
                  </a:lnTo>
                  <a:lnTo>
                    <a:pt x="2386" y="21718"/>
                  </a:lnTo>
                  <a:lnTo>
                    <a:pt x="2400" y="22030"/>
                  </a:lnTo>
                  <a:lnTo>
                    <a:pt x="2386" y="22355"/>
                  </a:lnTo>
                  <a:lnTo>
                    <a:pt x="2359" y="23020"/>
                  </a:lnTo>
                  <a:lnTo>
                    <a:pt x="2305" y="23684"/>
                  </a:lnTo>
                  <a:lnTo>
                    <a:pt x="2223" y="24348"/>
                  </a:lnTo>
                  <a:lnTo>
                    <a:pt x="2142" y="25013"/>
                  </a:lnTo>
                  <a:lnTo>
                    <a:pt x="2061" y="25650"/>
                  </a:lnTo>
                  <a:lnTo>
                    <a:pt x="2006" y="26287"/>
                  </a:lnTo>
                  <a:lnTo>
                    <a:pt x="1966" y="26938"/>
                  </a:lnTo>
                  <a:lnTo>
                    <a:pt x="1939" y="27615"/>
                  </a:lnTo>
                  <a:lnTo>
                    <a:pt x="1884" y="28971"/>
                  </a:lnTo>
                  <a:lnTo>
                    <a:pt x="1844" y="29649"/>
                  </a:lnTo>
                  <a:lnTo>
                    <a:pt x="1790" y="30327"/>
                  </a:lnTo>
                  <a:lnTo>
                    <a:pt x="1749" y="30666"/>
                  </a:lnTo>
                  <a:lnTo>
                    <a:pt x="1708" y="30991"/>
                  </a:lnTo>
                  <a:lnTo>
                    <a:pt x="1654" y="31330"/>
                  </a:lnTo>
                  <a:lnTo>
                    <a:pt x="1586" y="31655"/>
                  </a:lnTo>
                  <a:lnTo>
                    <a:pt x="1546" y="31845"/>
                  </a:lnTo>
                  <a:lnTo>
                    <a:pt x="1491" y="32035"/>
                  </a:lnTo>
                  <a:lnTo>
                    <a:pt x="1424" y="32211"/>
                  </a:lnTo>
                  <a:lnTo>
                    <a:pt x="1356" y="32387"/>
                  </a:lnTo>
                  <a:lnTo>
                    <a:pt x="1180" y="32713"/>
                  </a:lnTo>
                  <a:lnTo>
                    <a:pt x="1003" y="33025"/>
                  </a:lnTo>
                  <a:lnTo>
                    <a:pt x="827" y="33350"/>
                  </a:lnTo>
                  <a:lnTo>
                    <a:pt x="746" y="33526"/>
                  </a:lnTo>
                  <a:lnTo>
                    <a:pt x="678" y="33689"/>
                  </a:lnTo>
                  <a:lnTo>
                    <a:pt x="624" y="33879"/>
                  </a:lnTo>
                  <a:lnTo>
                    <a:pt x="583" y="34055"/>
                  </a:lnTo>
                  <a:lnTo>
                    <a:pt x="556" y="34258"/>
                  </a:lnTo>
                  <a:lnTo>
                    <a:pt x="542" y="34475"/>
                  </a:lnTo>
                  <a:lnTo>
                    <a:pt x="556" y="34624"/>
                  </a:lnTo>
                  <a:lnTo>
                    <a:pt x="583" y="34787"/>
                  </a:lnTo>
                  <a:lnTo>
                    <a:pt x="624" y="34950"/>
                  </a:lnTo>
                  <a:lnTo>
                    <a:pt x="664" y="35112"/>
                  </a:lnTo>
                  <a:lnTo>
                    <a:pt x="786" y="35451"/>
                  </a:lnTo>
                  <a:lnTo>
                    <a:pt x="922" y="35777"/>
                  </a:lnTo>
                  <a:lnTo>
                    <a:pt x="1058" y="36116"/>
                  </a:lnTo>
                  <a:lnTo>
                    <a:pt x="1166" y="36454"/>
                  </a:lnTo>
                  <a:lnTo>
                    <a:pt x="1207" y="36617"/>
                  </a:lnTo>
                  <a:lnTo>
                    <a:pt x="1234" y="36780"/>
                  </a:lnTo>
                  <a:lnTo>
                    <a:pt x="1247" y="36942"/>
                  </a:lnTo>
                  <a:lnTo>
                    <a:pt x="1247" y="37092"/>
                  </a:lnTo>
                  <a:lnTo>
                    <a:pt x="1220" y="37186"/>
                  </a:lnTo>
                  <a:lnTo>
                    <a:pt x="1193" y="37268"/>
                  </a:lnTo>
                  <a:lnTo>
                    <a:pt x="1139" y="37349"/>
                  </a:lnTo>
                  <a:lnTo>
                    <a:pt x="1098" y="37431"/>
                  </a:lnTo>
                  <a:lnTo>
                    <a:pt x="963" y="37580"/>
                  </a:lnTo>
                  <a:lnTo>
                    <a:pt x="827" y="37715"/>
                  </a:lnTo>
                  <a:lnTo>
                    <a:pt x="678" y="37837"/>
                  </a:lnTo>
                  <a:lnTo>
                    <a:pt x="542" y="37973"/>
                  </a:lnTo>
                  <a:lnTo>
                    <a:pt x="434" y="38122"/>
                  </a:lnTo>
                  <a:lnTo>
                    <a:pt x="380" y="38190"/>
                  </a:lnTo>
                  <a:lnTo>
                    <a:pt x="353" y="38257"/>
                  </a:lnTo>
                  <a:lnTo>
                    <a:pt x="298" y="38420"/>
                  </a:lnTo>
                  <a:lnTo>
                    <a:pt x="258" y="38569"/>
                  </a:lnTo>
                  <a:lnTo>
                    <a:pt x="231" y="38705"/>
                  </a:lnTo>
                  <a:lnTo>
                    <a:pt x="217" y="38854"/>
                  </a:lnTo>
                  <a:lnTo>
                    <a:pt x="203" y="39152"/>
                  </a:lnTo>
                  <a:lnTo>
                    <a:pt x="203" y="39505"/>
                  </a:lnTo>
                  <a:lnTo>
                    <a:pt x="0" y="42013"/>
                  </a:lnTo>
                  <a:lnTo>
                    <a:pt x="312" y="42175"/>
                  </a:lnTo>
                  <a:lnTo>
                    <a:pt x="651" y="42311"/>
                  </a:lnTo>
                  <a:lnTo>
                    <a:pt x="1003" y="42447"/>
                  </a:lnTo>
                  <a:lnTo>
                    <a:pt x="1369" y="42582"/>
                  </a:lnTo>
                  <a:lnTo>
                    <a:pt x="1749" y="42704"/>
                  </a:lnTo>
                  <a:lnTo>
                    <a:pt x="2142" y="42826"/>
                  </a:lnTo>
                  <a:lnTo>
                    <a:pt x="2942" y="43029"/>
                  </a:lnTo>
                  <a:lnTo>
                    <a:pt x="3728" y="43233"/>
                  </a:lnTo>
                  <a:lnTo>
                    <a:pt x="4474" y="43409"/>
                  </a:lnTo>
                  <a:lnTo>
                    <a:pt x="5179" y="43558"/>
                  </a:lnTo>
                  <a:lnTo>
                    <a:pt x="5789" y="43721"/>
                  </a:lnTo>
                  <a:lnTo>
                    <a:pt x="8419" y="44439"/>
                  </a:lnTo>
                  <a:lnTo>
                    <a:pt x="9761" y="44792"/>
                  </a:lnTo>
                  <a:lnTo>
                    <a:pt x="11103" y="45144"/>
                  </a:lnTo>
                  <a:lnTo>
                    <a:pt x="11781" y="45307"/>
                  </a:lnTo>
                  <a:lnTo>
                    <a:pt x="12459" y="45456"/>
                  </a:lnTo>
                  <a:lnTo>
                    <a:pt x="13137" y="45592"/>
                  </a:lnTo>
                  <a:lnTo>
                    <a:pt x="13814" y="45727"/>
                  </a:lnTo>
                  <a:lnTo>
                    <a:pt x="14492" y="45849"/>
                  </a:lnTo>
                  <a:lnTo>
                    <a:pt x="15170" y="45958"/>
                  </a:lnTo>
                  <a:lnTo>
                    <a:pt x="15862" y="46053"/>
                  </a:lnTo>
                  <a:lnTo>
                    <a:pt x="16539" y="46134"/>
                  </a:lnTo>
                  <a:lnTo>
                    <a:pt x="17271" y="46202"/>
                  </a:lnTo>
                  <a:lnTo>
                    <a:pt x="17990" y="46270"/>
                  </a:lnTo>
                  <a:lnTo>
                    <a:pt x="18722" y="46337"/>
                  </a:lnTo>
                  <a:lnTo>
                    <a:pt x="19454" y="46392"/>
                  </a:lnTo>
                  <a:lnTo>
                    <a:pt x="20932" y="46473"/>
                  </a:lnTo>
                  <a:lnTo>
                    <a:pt x="22396" y="46527"/>
                  </a:lnTo>
                  <a:lnTo>
                    <a:pt x="23860" y="46554"/>
                  </a:lnTo>
                  <a:lnTo>
                    <a:pt x="25338" y="46568"/>
                  </a:lnTo>
                  <a:lnTo>
                    <a:pt x="26788" y="46568"/>
                  </a:lnTo>
                  <a:lnTo>
                    <a:pt x="28252" y="46554"/>
                  </a:lnTo>
                  <a:lnTo>
                    <a:pt x="28171" y="46161"/>
                  </a:lnTo>
                  <a:lnTo>
                    <a:pt x="28076" y="45727"/>
                  </a:lnTo>
                  <a:lnTo>
                    <a:pt x="27941" y="45253"/>
                  </a:lnTo>
                  <a:lnTo>
                    <a:pt x="27791" y="44738"/>
                  </a:lnTo>
                  <a:lnTo>
                    <a:pt x="27615" y="44195"/>
                  </a:lnTo>
                  <a:lnTo>
                    <a:pt x="27425" y="43626"/>
                  </a:lnTo>
                  <a:lnTo>
                    <a:pt x="26978" y="42406"/>
                  </a:lnTo>
                  <a:lnTo>
                    <a:pt x="26476" y="41091"/>
                  </a:lnTo>
                  <a:lnTo>
                    <a:pt x="25934" y="39735"/>
                  </a:lnTo>
                  <a:lnTo>
                    <a:pt x="25351" y="38339"/>
                  </a:lnTo>
                  <a:lnTo>
                    <a:pt x="24755" y="36942"/>
                  </a:lnTo>
                  <a:lnTo>
                    <a:pt x="24158" y="35573"/>
                  </a:lnTo>
                  <a:lnTo>
                    <a:pt x="23562" y="34258"/>
                  </a:lnTo>
                  <a:lnTo>
                    <a:pt x="23006" y="33011"/>
                  </a:lnTo>
                  <a:lnTo>
                    <a:pt x="22477" y="31886"/>
                  </a:lnTo>
                  <a:lnTo>
                    <a:pt x="21989" y="30883"/>
                  </a:lnTo>
                  <a:lnTo>
                    <a:pt x="21582" y="30029"/>
                  </a:lnTo>
                  <a:lnTo>
                    <a:pt x="21244" y="29364"/>
                  </a:lnTo>
                  <a:lnTo>
                    <a:pt x="21000" y="28917"/>
                  </a:lnTo>
                  <a:lnTo>
                    <a:pt x="20728" y="28361"/>
                  </a:lnTo>
                  <a:lnTo>
                    <a:pt x="20471" y="27805"/>
                  </a:lnTo>
                  <a:lnTo>
                    <a:pt x="20240" y="27249"/>
                  </a:lnTo>
                  <a:lnTo>
                    <a:pt x="20132" y="26965"/>
                  </a:lnTo>
                  <a:lnTo>
                    <a:pt x="20037" y="26666"/>
                  </a:lnTo>
                  <a:lnTo>
                    <a:pt x="19942" y="26382"/>
                  </a:lnTo>
                  <a:lnTo>
                    <a:pt x="19874" y="26084"/>
                  </a:lnTo>
                  <a:lnTo>
                    <a:pt x="19807" y="25785"/>
                  </a:lnTo>
                  <a:lnTo>
                    <a:pt x="19739" y="25487"/>
                  </a:lnTo>
                  <a:lnTo>
                    <a:pt x="19698" y="25189"/>
                  </a:lnTo>
                  <a:lnTo>
                    <a:pt x="19657" y="24877"/>
                  </a:lnTo>
                  <a:lnTo>
                    <a:pt x="19630" y="24552"/>
                  </a:lnTo>
                  <a:lnTo>
                    <a:pt x="19630" y="24240"/>
                  </a:lnTo>
                  <a:lnTo>
                    <a:pt x="19630" y="23901"/>
                  </a:lnTo>
                  <a:lnTo>
                    <a:pt x="19657" y="23576"/>
                  </a:lnTo>
                  <a:lnTo>
                    <a:pt x="19698" y="23250"/>
                  </a:lnTo>
                  <a:lnTo>
                    <a:pt x="19752" y="22925"/>
                  </a:lnTo>
                  <a:lnTo>
                    <a:pt x="19820" y="22613"/>
                  </a:lnTo>
                  <a:lnTo>
                    <a:pt x="19901" y="22301"/>
                  </a:lnTo>
                  <a:lnTo>
                    <a:pt x="20010" y="22003"/>
                  </a:lnTo>
                  <a:lnTo>
                    <a:pt x="20118" y="21705"/>
                  </a:lnTo>
                  <a:lnTo>
                    <a:pt x="20240" y="21406"/>
                  </a:lnTo>
                  <a:lnTo>
                    <a:pt x="20362" y="21108"/>
                  </a:lnTo>
                  <a:lnTo>
                    <a:pt x="20647" y="20525"/>
                  </a:lnTo>
                  <a:lnTo>
                    <a:pt x="20959" y="19942"/>
                  </a:lnTo>
                  <a:lnTo>
                    <a:pt x="21284" y="19346"/>
                  </a:lnTo>
                  <a:lnTo>
                    <a:pt x="22138" y="17909"/>
                  </a:lnTo>
                  <a:lnTo>
                    <a:pt x="22965" y="16472"/>
                  </a:lnTo>
                  <a:lnTo>
                    <a:pt x="23792" y="15008"/>
                  </a:lnTo>
                  <a:lnTo>
                    <a:pt x="24199" y="14276"/>
                  </a:lnTo>
                  <a:lnTo>
                    <a:pt x="24592" y="13530"/>
                  </a:lnTo>
                  <a:lnTo>
                    <a:pt x="24931" y="12920"/>
                  </a:lnTo>
                  <a:lnTo>
                    <a:pt x="25270" y="12296"/>
                  </a:lnTo>
                  <a:lnTo>
                    <a:pt x="25609" y="11646"/>
                  </a:lnTo>
                  <a:lnTo>
                    <a:pt x="25934" y="10981"/>
                  </a:lnTo>
                  <a:lnTo>
                    <a:pt x="26232" y="10290"/>
                  </a:lnTo>
                  <a:lnTo>
                    <a:pt x="26368" y="9951"/>
                  </a:lnTo>
                  <a:lnTo>
                    <a:pt x="26504" y="9599"/>
                  </a:lnTo>
                  <a:lnTo>
                    <a:pt x="26626" y="9246"/>
                  </a:lnTo>
                  <a:lnTo>
                    <a:pt x="26748" y="8894"/>
                  </a:lnTo>
                  <a:lnTo>
                    <a:pt x="26856" y="8541"/>
                  </a:lnTo>
                  <a:lnTo>
                    <a:pt x="26937" y="8175"/>
                  </a:lnTo>
                  <a:lnTo>
                    <a:pt x="27019" y="7823"/>
                  </a:lnTo>
                  <a:lnTo>
                    <a:pt x="27087" y="7470"/>
                  </a:lnTo>
                  <a:lnTo>
                    <a:pt x="27141" y="7104"/>
                  </a:lnTo>
                  <a:lnTo>
                    <a:pt x="27168" y="6752"/>
                  </a:lnTo>
                  <a:lnTo>
                    <a:pt x="27195" y="6399"/>
                  </a:lnTo>
                  <a:lnTo>
                    <a:pt x="27195" y="6033"/>
                  </a:lnTo>
                  <a:lnTo>
                    <a:pt x="27181" y="5681"/>
                  </a:lnTo>
                  <a:lnTo>
                    <a:pt x="27141" y="5328"/>
                  </a:lnTo>
                  <a:lnTo>
                    <a:pt x="27073" y="4989"/>
                  </a:lnTo>
                  <a:lnTo>
                    <a:pt x="27005" y="4637"/>
                  </a:lnTo>
                  <a:lnTo>
                    <a:pt x="26897" y="4298"/>
                  </a:lnTo>
                  <a:lnTo>
                    <a:pt x="26775" y="3945"/>
                  </a:lnTo>
                  <a:lnTo>
                    <a:pt x="26626" y="3606"/>
                  </a:lnTo>
                  <a:lnTo>
                    <a:pt x="26449" y="3281"/>
                  </a:lnTo>
                  <a:lnTo>
                    <a:pt x="26246" y="2956"/>
                  </a:lnTo>
                  <a:lnTo>
                    <a:pt x="26016" y="2630"/>
                  </a:lnTo>
                  <a:lnTo>
                    <a:pt x="25772" y="2346"/>
                  </a:lnTo>
                  <a:lnTo>
                    <a:pt x="25528" y="2102"/>
                  </a:lnTo>
                  <a:lnTo>
                    <a:pt x="25283" y="1885"/>
                  </a:lnTo>
                  <a:lnTo>
                    <a:pt x="25026" y="1709"/>
                  </a:lnTo>
                  <a:lnTo>
                    <a:pt x="24768" y="1559"/>
                  </a:lnTo>
                  <a:lnTo>
                    <a:pt x="24511" y="1424"/>
                  </a:lnTo>
                  <a:lnTo>
                    <a:pt x="24240" y="1315"/>
                  </a:lnTo>
                  <a:lnTo>
                    <a:pt x="23968" y="1234"/>
                  </a:lnTo>
                  <a:lnTo>
                    <a:pt x="23684" y="1153"/>
                  </a:lnTo>
                  <a:lnTo>
                    <a:pt x="23399" y="1098"/>
                  </a:lnTo>
                  <a:lnTo>
                    <a:pt x="22830" y="976"/>
                  </a:lnTo>
                  <a:lnTo>
                    <a:pt x="22233" y="854"/>
                  </a:lnTo>
                  <a:lnTo>
                    <a:pt x="21921" y="787"/>
                  </a:lnTo>
                  <a:lnTo>
                    <a:pt x="21623" y="705"/>
                  </a:lnTo>
                  <a:lnTo>
                    <a:pt x="20457" y="326"/>
                  </a:lnTo>
                  <a:lnTo>
                    <a:pt x="19874" y="136"/>
                  </a:lnTo>
                  <a:lnTo>
                    <a:pt x="19576" y="55"/>
                  </a:lnTo>
                  <a:lnTo>
                    <a:pt x="19291" y="0"/>
                  </a:lnTo>
                  <a:close/>
                </a:path>
              </a:pathLst>
            </a:custGeom>
            <a:solidFill>
              <a:srgbClr val="DAE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83"/>
            <p:cNvSpPr/>
            <p:nvPr/>
          </p:nvSpPr>
          <p:spPr>
            <a:xfrm>
              <a:off x="7734170" y="2389940"/>
              <a:ext cx="145547" cy="93750"/>
            </a:xfrm>
            <a:custGeom>
              <a:rect b="b" l="l" r="r" t="t"/>
              <a:pathLst>
                <a:path extrusionOk="0" h="4000" w="6210">
                  <a:moveTo>
                    <a:pt x="5898" y="1"/>
                  </a:moveTo>
                  <a:lnTo>
                    <a:pt x="42" y="895"/>
                  </a:lnTo>
                  <a:lnTo>
                    <a:pt x="28" y="1410"/>
                  </a:lnTo>
                  <a:lnTo>
                    <a:pt x="1" y="1993"/>
                  </a:lnTo>
                  <a:lnTo>
                    <a:pt x="1" y="2292"/>
                  </a:lnTo>
                  <a:lnTo>
                    <a:pt x="1" y="2563"/>
                  </a:lnTo>
                  <a:lnTo>
                    <a:pt x="14" y="2834"/>
                  </a:lnTo>
                  <a:lnTo>
                    <a:pt x="55" y="3064"/>
                  </a:lnTo>
                  <a:lnTo>
                    <a:pt x="82" y="3159"/>
                  </a:lnTo>
                  <a:lnTo>
                    <a:pt x="109" y="3241"/>
                  </a:lnTo>
                  <a:lnTo>
                    <a:pt x="150" y="3322"/>
                  </a:lnTo>
                  <a:lnTo>
                    <a:pt x="191" y="3403"/>
                  </a:lnTo>
                  <a:lnTo>
                    <a:pt x="245" y="3471"/>
                  </a:lnTo>
                  <a:lnTo>
                    <a:pt x="299" y="3525"/>
                  </a:lnTo>
                  <a:lnTo>
                    <a:pt x="448" y="3647"/>
                  </a:lnTo>
                  <a:lnTo>
                    <a:pt x="597" y="3742"/>
                  </a:lnTo>
                  <a:lnTo>
                    <a:pt x="787" y="3810"/>
                  </a:lnTo>
                  <a:lnTo>
                    <a:pt x="977" y="3878"/>
                  </a:lnTo>
                  <a:lnTo>
                    <a:pt x="1180" y="3918"/>
                  </a:lnTo>
                  <a:lnTo>
                    <a:pt x="1397" y="3959"/>
                  </a:lnTo>
                  <a:lnTo>
                    <a:pt x="1628" y="3973"/>
                  </a:lnTo>
                  <a:lnTo>
                    <a:pt x="2062" y="4000"/>
                  </a:lnTo>
                  <a:lnTo>
                    <a:pt x="3282" y="4000"/>
                  </a:lnTo>
                  <a:lnTo>
                    <a:pt x="3729" y="3973"/>
                  </a:lnTo>
                  <a:lnTo>
                    <a:pt x="4190" y="3946"/>
                  </a:lnTo>
                  <a:lnTo>
                    <a:pt x="4420" y="3905"/>
                  </a:lnTo>
                  <a:lnTo>
                    <a:pt x="4637" y="3864"/>
                  </a:lnTo>
                  <a:lnTo>
                    <a:pt x="4854" y="3810"/>
                  </a:lnTo>
                  <a:lnTo>
                    <a:pt x="5071" y="3756"/>
                  </a:lnTo>
                  <a:lnTo>
                    <a:pt x="5261" y="3674"/>
                  </a:lnTo>
                  <a:lnTo>
                    <a:pt x="5451" y="3580"/>
                  </a:lnTo>
                  <a:lnTo>
                    <a:pt x="5613" y="3458"/>
                  </a:lnTo>
                  <a:lnTo>
                    <a:pt x="5749" y="3336"/>
                  </a:lnTo>
                  <a:lnTo>
                    <a:pt x="5871" y="3186"/>
                  </a:lnTo>
                  <a:lnTo>
                    <a:pt x="5925" y="3092"/>
                  </a:lnTo>
                  <a:lnTo>
                    <a:pt x="5979" y="3010"/>
                  </a:lnTo>
                  <a:lnTo>
                    <a:pt x="6020" y="2888"/>
                  </a:lnTo>
                  <a:lnTo>
                    <a:pt x="6074" y="2739"/>
                  </a:lnTo>
                  <a:lnTo>
                    <a:pt x="6115" y="2563"/>
                  </a:lnTo>
                  <a:lnTo>
                    <a:pt x="6142" y="2373"/>
                  </a:lnTo>
                  <a:lnTo>
                    <a:pt x="6169" y="2156"/>
                  </a:lnTo>
                  <a:lnTo>
                    <a:pt x="6196" y="1939"/>
                  </a:lnTo>
                  <a:lnTo>
                    <a:pt x="6210" y="1709"/>
                  </a:lnTo>
                  <a:lnTo>
                    <a:pt x="6210" y="1478"/>
                  </a:lnTo>
                  <a:lnTo>
                    <a:pt x="6210" y="1248"/>
                  </a:lnTo>
                  <a:lnTo>
                    <a:pt x="6196" y="1031"/>
                  </a:lnTo>
                  <a:lnTo>
                    <a:pt x="6169" y="814"/>
                  </a:lnTo>
                  <a:lnTo>
                    <a:pt x="6142" y="611"/>
                  </a:lnTo>
                  <a:lnTo>
                    <a:pt x="6101" y="421"/>
                  </a:lnTo>
                  <a:lnTo>
                    <a:pt x="6047" y="258"/>
                  </a:lnTo>
                  <a:lnTo>
                    <a:pt x="5979" y="109"/>
                  </a:lnTo>
                  <a:lnTo>
                    <a:pt x="5898" y="1"/>
                  </a:lnTo>
                  <a:close/>
                </a:path>
              </a:pathLst>
            </a:custGeom>
            <a:solidFill>
              <a:srgbClr val="4E8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3"/>
            <p:cNvSpPr/>
            <p:nvPr/>
          </p:nvSpPr>
          <p:spPr>
            <a:xfrm>
              <a:off x="8114192" y="2407424"/>
              <a:ext cx="226898" cy="117586"/>
            </a:xfrm>
            <a:custGeom>
              <a:rect b="b" l="l" r="r" t="t"/>
              <a:pathLst>
                <a:path extrusionOk="0" h="5017" w="9681">
                  <a:moveTo>
                    <a:pt x="9314" y="0"/>
                  </a:moveTo>
                  <a:lnTo>
                    <a:pt x="1" y="353"/>
                  </a:lnTo>
                  <a:lnTo>
                    <a:pt x="14" y="1288"/>
                  </a:lnTo>
                  <a:lnTo>
                    <a:pt x="41" y="1857"/>
                  </a:lnTo>
                  <a:lnTo>
                    <a:pt x="82" y="2468"/>
                  </a:lnTo>
                  <a:lnTo>
                    <a:pt x="109" y="2766"/>
                  </a:lnTo>
                  <a:lnTo>
                    <a:pt x="163" y="3050"/>
                  </a:lnTo>
                  <a:lnTo>
                    <a:pt x="218" y="3335"/>
                  </a:lnTo>
                  <a:lnTo>
                    <a:pt x="272" y="3593"/>
                  </a:lnTo>
                  <a:lnTo>
                    <a:pt x="353" y="3837"/>
                  </a:lnTo>
                  <a:lnTo>
                    <a:pt x="448" y="4054"/>
                  </a:lnTo>
                  <a:lnTo>
                    <a:pt x="557" y="4243"/>
                  </a:lnTo>
                  <a:lnTo>
                    <a:pt x="611" y="4325"/>
                  </a:lnTo>
                  <a:lnTo>
                    <a:pt x="679" y="4406"/>
                  </a:lnTo>
                  <a:lnTo>
                    <a:pt x="774" y="4487"/>
                  </a:lnTo>
                  <a:lnTo>
                    <a:pt x="868" y="4555"/>
                  </a:lnTo>
                  <a:lnTo>
                    <a:pt x="990" y="4623"/>
                  </a:lnTo>
                  <a:lnTo>
                    <a:pt x="1112" y="4691"/>
                  </a:lnTo>
                  <a:lnTo>
                    <a:pt x="1248" y="4745"/>
                  </a:lnTo>
                  <a:lnTo>
                    <a:pt x="1384" y="4786"/>
                  </a:lnTo>
                  <a:lnTo>
                    <a:pt x="1695" y="4867"/>
                  </a:lnTo>
                  <a:lnTo>
                    <a:pt x="2034" y="4935"/>
                  </a:lnTo>
                  <a:lnTo>
                    <a:pt x="2387" y="4976"/>
                  </a:lnTo>
                  <a:lnTo>
                    <a:pt x="2753" y="5003"/>
                  </a:lnTo>
                  <a:lnTo>
                    <a:pt x="3132" y="5016"/>
                  </a:lnTo>
                  <a:lnTo>
                    <a:pt x="3892" y="5016"/>
                  </a:lnTo>
                  <a:lnTo>
                    <a:pt x="4624" y="5003"/>
                  </a:lnTo>
                  <a:lnTo>
                    <a:pt x="5274" y="4976"/>
                  </a:lnTo>
                  <a:lnTo>
                    <a:pt x="5803" y="4976"/>
                  </a:lnTo>
                  <a:lnTo>
                    <a:pt x="6332" y="4989"/>
                  </a:lnTo>
                  <a:lnTo>
                    <a:pt x="6617" y="4989"/>
                  </a:lnTo>
                  <a:lnTo>
                    <a:pt x="6901" y="4976"/>
                  </a:lnTo>
                  <a:lnTo>
                    <a:pt x="7186" y="4948"/>
                  </a:lnTo>
                  <a:lnTo>
                    <a:pt x="7471" y="4921"/>
                  </a:lnTo>
                  <a:lnTo>
                    <a:pt x="7742" y="4867"/>
                  </a:lnTo>
                  <a:lnTo>
                    <a:pt x="8013" y="4799"/>
                  </a:lnTo>
                  <a:lnTo>
                    <a:pt x="8270" y="4718"/>
                  </a:lnTo>
                  <a:lnTo>
                    <a:pt x="8514" y="4609"/>
                  </a:lnTo>
                  <a:lnTo>
                    <a:pt x="8731" y="4487"/>
                  </a:lnTo>
                  <a:lnTo>
                    <a:pt x="8840" y="4406"/>
                  </a:lnTo>
                  <a:lnTo>
                    <a:pt x="8948" y="4325"/>
                  </a:lnTo>
                  <a:lnTo>
                    <a:pt x="9043" y="4243"/>
                  </a:lnTo>
                  <a:lnTo>
                    <a:pt x="9125" y="4135"/>
                  </a:lnTo>
                  <a:lnTo>
                    <a:pt x="9206" y="4040"/>
                  </a:lnTo>
                  <a:lnTo>
                    <a:pt x="9287" y="3918"/>
                  </a:lnTo>
                  <a:lnTo>
                    <a:pt x="9355" y="3810"/>
                  </a:lnTo>
                  <a:lnTo>
                    <a:pt x="9423" y="3674"/>
                  </a:lnTo>
                  <a:lnTo>
                    <a:pt x="9477" y="3539"/>
                  </a:lnTo>
                  <a:lnTo>
                    <a:pt x="9518" y="3389"/>
                  </a:lnTo>
                  <a:lnTo>
                    <a:pt x="9585" y="3091"/>
                  </a:lnTo>
                  <a:lnTo>
                    <a:pt x="9626" y="2671"/>
                  </a:lnTo>
                  <a:lnTo>
                    <a:pt x="9667" y="2183"/>
                  </a:lnTo>
                  <a:lnTo>
                    <a:pt x="9680" y="1654"/>
                  </a:lnTo>
                  <a:lnTo>
                    <a:pt x="9667" y="1397"/>
                  </a:lnTo>
                  <a:lnTo>
                    <a:pt x="9653" y="1139"/>
                  </a:lnTo>
                  <a:lnTo>
                    <a:pt x="9626" y="895"/>
                  </a:lnTo>
                  <a:lnTo>
                    <a:pt x="9585" y="664"/>
                  </a:lnTo>
                  <a:lnTo>
                    <a:pt x="9545" y="448"/>
                  </a:lnTo>
                  <a:lnTo>
                    <a:pt x="9477" y="271"/>
                  </a:lnTo>
                  <a:lnTo>
                    <a:pt x="9409" y="122"/>
                  </a:lnTo>
                  <a:lnTo>
                    <a:pt x="9369" y="54"/>
                  </a:lnTo>
                  <a:lnTo>
                    <a:pt x="9314" y="0"/>
                  </a:lnTo>
                  <a:close/>
                </a:path>
              </a:pathLst>
            </a:custGeom>
            <a:solidFill>
              <a:srgbClr val="4E8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3"/>
            <p:cNvSpPr/>
            <p:nvPr/>
          </p:nvSpPr>
          <p:spPr>
            <a:xfrm>
              <a:off x="8090051" y="1604805"/>
              <a:ext cx="280266" cy="841406"/>
            </a:xfrm>
            <a:custGeom>
              <a:rect b="b" l="l" r="r" t="t"/>
              <a:pathLst>
                <a:path extrusionOk="0" h="35900" w="11958">
                  <a:moveTo>
                    <a:pt x="2915" y="1"/>
                  </a:moveTo>
                  <a:lnTo>
                    <a:pt x="2820" y="313"/>
                  </a:lnTo>
                  <a:lnTo>
                    <a:pt x="2725" y="652"/>
                  </a:lnTo>
                  <a:lnTo>
                    <a:pt x="2522" y="1411"/>
                  </a:lnTo>
                  <a:lnTo>
                    <a:pt x="2332" y="2278"/>
                  </a:lnTo>
                  <a:lnTo>
                    <a:pt x="2142" y="3241"/>
                  </a:lnTo>
                  <a:lnTo>
                    <a:pt x="1966" y="4285"/>
                  </a:lnTo>
                  <a:lnTo>
                    <a:pt x="1790" y="5424"/>
                  </a:lnTo>
                  <a:lnTo>
                    <a:pt x="1614" y="6617"/>
                  </a:lnTo>
                  <a:lnTo>
                    <a:pt x="1451" y="7891"/>
                  </a:lnTo>
                  <a:lnTo>
                    <a:pt x="1288" y="9206"/>
                  </a:lnTo>
                  <a:lnTo>
                    <a:pt x="1139" y="10575"/>
                  </a:lnTo>
                  <a:lnTo>
                    <a:pt x="990" y="11971"/>
                  </a:lnTo>
                  <a:lnTo>
                    <a:pt x="855" y="13409"/>
                  </a:lnTo>
                  <a:lnTo>
                    <a:pt x="733" y="14859"/>
                  </a:lnTo>
                  <a:lnTo>
                    <a:pt x="611" y="16323"/>
                  </a:lnTo>
                  <a:lnTo>
                    <a:pt x="502" y="17787"/>
                  </a:lnTo>
                  <a:lnTo>
                    <a:pt x="394" y="19238"/>
                  </a:lnTo>
                  <a:lnTo>
                    <a:pt x="312" y="20688"/>
                  </a:lnTo>
                  <a:lnTo>
                    <a:pt x="231" y="22098"/>
                  </a:lnTo>
                  <a:lnTo>
                    <a:pt x="163" y="23495"/>
                  </a:lnTo>
                  <a:lnTo>
                    <a:pt x="109" y="24837"/>
                  </a:lnTo>
                  <a:lnTo>
                    <a:pt x="55" y="26138"/>
                  </a:lnTo>
                  <a:lnTo>
                    <a:pt x="28" y="27372"/>
                  </a:lnTo>
                  <a:lnTo>
                    <a:pt x="14" y="28551"/>
                  </a:lnTo>
                  <a:lnTo>
                    <a:pt x="0" y="29649"/>
                  </a:lnTo>
                  <a:lnTo>
                    <a:pt x="14" y="30653"/>
                  </a:lnTo>
                  <a:lnTo>
                    <a:pt x="41" y="31575"/>
                  </a:lnTo>
                  <a:lnTo>
                    <a:pt x="82" y="32388"/>
                  </a:lnTo>
                  <a:lnTo>
                    <a:pt x="136" y="33106"/>
                  </a:lnTo>
                  <a:lnTo>
                    <a:pt x="204" y="33689"/>
                  </a:lnTo>
                  <a:lnTo>
                    <a:pt x="244" y="33947"/>
                  </a:lnTo>
                  <a:lnTo>
                    <a:pt x="285" y="34150"/>
                  </a:lnTo>
                  <a:lnTo>
                    <a:pt x="339" y="34340"/>
                  </a:lnTo>
                  <a:lnTo>
                    <a:pt x="394" y="34489"/>
                  </a:lnTo>
                  <a:lnTo>
                    <a:pt x="448" y="34598"/>
                  </a:lnTo>
                  <a:lnTo>
                    <a:pt x="516" y="34665"/>
                  </a:lnTo>
                  <a:lnTo>
                    <a:pt x="665" y="34787"/>
                  </a:lnTo>
                  <a:lnTo>
                    <a:pt x="827" y="34896"/>
                  </a:lnTo>
                  <a:lnTo>
                    <a:pt x="1004" y="35004"/>
                  </a:lnTo>
                  <a:lnTo>
                    <a:pt x="1193" y="35113"/>
                  </a:lnTo>
                  <a:lnTo>
                    <a:pt x="1410" y="35208"/>
                  </a:lnTo>
                  <a:lnTo>
                    <a:pt x="1641" y="35289"/>
                  </a:lnTo>
                  <a:lnTo>
                    <a:pt x="1871" y="35370"/>
                  </a:lnTo>
                  <a:lnTo>
                    <a:pt x="2115" y="35452"/>
                  </a:lnTo>
                  <a:lnTo>
                    <a:pt x="2373" y="35520"/>
                  </a:lnTo>
                  <a:lnTo>
                    <a:pt x="2644" y="35587"/>
                  </a:lnTo>
                  <a:lnTo>
                    <a:pt x="3186" y="35696"/>
                  </a:lnTo>
                  <a:lnTo>
                    <a:pt x="3769" y="35777"/>
                  </a:lnTo>
                  <a:lnTo>
                    <a:pt x="4352" y="35845"/>
                  </a:lnTo>
                  <a:lnTo>
                    <a:pt x="4949" y="35886"/>
                  </a:lnTo>
                  <a:lnTo>
                    <a:pt x="5532" y="35899"/>
                  </a:lnTo>
                  <a:lnTo>
                    <a:pt x="6101" y="35886"/>
                  </a:lnTo>
                  <a:lnTo>
                    <a:pt x="6657" y="35858"/>
                  </a:lnTo>
                  <a:lnTo>
                    <a:pt x="7186" y="35804"/>
                  </a:lnTo>
                  <a:lnTo>
                    <a:pt x="7660" y="35736"/>
                  </a:lnTo>
                  <a:lnTo>
                    <a:pt x="7891" y="35682"/>
                  </a:lnTo>
                  <a:lnTo>
                    <a:pt x="8094" y="35642"/>
                  </a:lnTo>
                  <a:lnTo>
                    <a:pt x="8297" y="35587"/>
                  </a:lnTo>
                  <a:lnTo>
                    <a:pt x="8473" y="35520"/>
                  </a:lnTo>
                  <a:lnTo>
                    <a:pt x="8785" y="35411"/>
                  </a:lnTo>
                  <a:lnTo>
                    <a:pt x="9070" y="35276"/>
                  </a:lnTo>
                  <a:lnTo>
                    <a:pt x="9341" y="35126"/>
                  </a:lnTo>
                  <a:lnTo>
                    <a:pt x="9585" y="34964"/>
                  </a:lnTo>
                  <a:lnTo>
                    <a:pt x="9816" y="34774"/>
                  </a:lnTo>
                  <a:lnTo>
                    <a:pt x="10019" y="34584"/>
                  </a:lnTo>
                  <a:lnTo>
                    <a:pt x="10209" y="34367"/>
                  </a:lnTo>
                  <a:lnTo>
                    <a:pt x="10371" y="34137"/>
                  </a:lnTo>
                  <a:lnTo>
                    <a:pt x="10534" y="33906"/>
                  </a:lnTo>
                  <a:lnTo>
                    <a:pt x="10670" y="33649"/>
                  </a:lnTo>
                  <a:lnTo>
                    <a:pt x="10792" y="33391"/>
                  </a:lnTo>
                  <a:lnTo>
                    <a:pt x="10900" y="33120"/>
                  </a:lnTo>
                  <a:lnTo>
                    <a:pt x="10995" y="32849"/>
                  </a:lnTo>
                  <a:lnTo>
                    <a:pt x="11063" y="32564"/>
                  </a:lnTo>
                  <a:lnTo>
                    <a:pt x="11144" y="32266"/>
                  </a:lnTo>
                  <a:lnTo>
                    <a:pt x="11198" y="31968"/>
                  </a:lnTo>
                  <a:lnTo>
                    <a:pt x="11239" y="31656"/>
                  </a:lnTo>
                  <a:lnTo>
                    <a:pt x="11280" y="31358"/>
                  </a:lnTo>
                  <a:lnTo>
                    <a:pt x="11334" y="30734"/>
                  </a:lnTo>
                  <a:lnTo>
                    <a:pt x="11361" y="30097"/>
                  </a:lnTo>
                  <a:lnTo>
                    <a:pt x="11375" y="29473"/>
                  </a:lnTo>
                  <a:lnTo>
                    <a:pt x="11361" y="28850"/>
                  </a:lnTo>
                  <a:lnTo>
                    <a:pt x="11348" y="28253"/>
                  </a:lnTo>
                  <a:lnTo>
                    <a:pt x="11320" y="27141"/>
                  </a:lnTo>
                  <a:lnTo>
                    <a:pt x="11320" y="25948"/>
                  </a:lnTo>
                  <a:lnTo>
                    <a:pt x="11320" y="24755"/>
                  </a:lnTo>
                  <a:lnTo>
                    <a:pt x="11334" y="23576"/>
                  </a:lnTo>
                  <a:lnTo>
                    <a:pt x="11361" y="22383"/>
                  </a:lnTo>
                  <a:lnTo>
                    <a:pt x="11442" y="20024"/>
                  </a:lnTo>
                  <a:lnTo>
                    <a:pt x="11537" y="17665"/>
                  </a:lnTo>
                  <a:lnTo>
                    <a:pt x="11754" y="12975"/>
                  </a:lnTo>
                  <a:lnTo>
                    <a:pt x="11863" y="10643"/>
                  </a:lnTo>
                  <a:lnTo>
                    <a:pt x="11944" y="8298"/>
                  </a:lnTo>
                  <a:lnTo>
                    <a:pt x="11958" y="7566"/>
                  </a:lnTo>
                  <a:lnTo>
                    <a:pt x="11944" y="6888"/>
                  </a:lnTo>
                  <a:lnTo>
                    <a:pt x="11917" y="6223"/>
                  </a:lnTo>
                  <a:lnTo>
                    <a:pt x="11890" y="5912"/>
                  </a:lnTo>
                  <a:lnTo>
                    <a:pt x="11849" y="5613"/>
                  </a:lnTo>
                  <a:lnTo>
                    <a:pt x="11808" y="5315"/>
                  </a:lnTo>
                  <a:lnTo>
                    <a:pt x="11754" y="5030"/>
                  </a:lnTo>
                  <a:lnTo>
                    <a:pt x="11686" y="4746"/>
                  </a:lnTo>
                  <a:lnTo>
                    <a:pt x="11619" y="4488"/>
                  </a:lnTo>
                  <a:lnTo>
                    <a:pt x="11537" y="4217"/>
                  </a:lnTo>
                  <a:lnTo>
                    <a:pt x="11442" y="3973"/>
                  </a:lnTo>
                  <a:lnTo>
                    <a:pt x="11334" y="3729"/>
                  </a:lnTo>
                  <a:lnTo>
                    <a:pt x="11225" y="3499"/>
                  </a:lnTo>
                  <a:lnTo>
                    <a:pt x="11090" y="3268"/>
                  </a:lnTo>
                  <a:lnTo>
                    <a:pt x="10954" y="3051"/>
                  </a:lnTo>
                  <a:lnTo>
                    <a:pt x="10792" y="2848"/>
                  </a:lnTo>
                  <a:lnTo>
                    <a:pt x="10615" y="2644"/>
                  </a:lnTo>
                  <a:lnTo>
                    <a:pt x="10439" y="2455"/>
                  </a:lnTo>
                  <a:lnTo>
                    <a:pt x="10236" y="2278"/>
                  </a:lnTo>
                  <a:lnTo>
                    <a:pt x="10019" y="2102"/>
                  </a:lnTo>
                  <a:lnTo>
                    <a:pt x="9775" y="1940"/>
                  </a:lnTo>
                  <a:lnTo>
                    <a:pt x="9531" y="1777"/>
                  </a:lnTo>
                  <a:lnTo>
                    <a:pt x="9260" y="1628"/>
                  </a:lnTo>
                  <a:lnTo>
                    <a:pt x="8975" y="1492"/>
                  </a:lnTo>
                  <a:lnTo>
                    <a:pt x="8663" y="1357"/>
                  </a:lnTo>
                  <a:lnTo>
                    <a:pt x="8338" y="1235"/>
                  </a:lnTo>
                  <a:lnTo>
                    <a:pt x="7985" y="1126"/>
                  </a:lnTo>
                  <a:lnTo>
                    <a:pt x="7619" y="1018"/>
                  </a:lnTo>
                  <a:lnTo>
                    <a:pt x="7240" y="909"/>
                  </a:lnTo>
                  <a:lnTo>
                    <a:pt x="29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83"/>
            <p:cNvSpPr/>
            <p:nvPr/>
          </p:nvSpPr>
          <p:spPr>
            <a:xfrm>
              <a:off x="7722427" y="1629274"/>
              <a:ext cx="185578" cy="804211"/>
            </a:xfrm>
            <a:custGeom>
              <a:rect b="b" l="l" r="r" t="t"/>
              <a:pathLst>
                <a:path extrusionOk="0" h="34313" w="7918">
                  <a:moveTo>
                    <a:pt x="7917" y="1"/>
                  </a:moveTo>
                  <a:lnTo>
                    <a:pt x="7009" y="624"/>
                  </a:lnTo>
                  <a:lnTo>
                    <a:pt x="6846" y="679"/>
                  </a:lnTo>
                  <a:lnTo>
                    <a:pt x="6399" y="868"/>
                  </a:lnTo>
                  <a:lnTo>
                    <a:pt x="5762" y="1140"/>
                  </a:lnTo>
                  <a:lnTo>
                    <a:pt x="5396" y="1302"/>
                  </a:lnTo>
                  <a:lnTo>
                    <a:pt x="5003" y="1492"/>
                  </a:lnTo>
                  <a:lnTo>
                    <a:pt x="4610" y="1682"/>
                  </a:lnTo>
                  <a:lnTo>
                    <a:pt x="4216" y="1899"/>
                  </a:lnTo>
                  <a:lnTo>
                    <a:pt x="3837" y="2116"/>
                  </a:lnTo>
                  <a:lnTo>
                    <a:pt x="3471" y="2346"/>
                  </a:lnTo>
                  <a:lnTo>
                    <a:pt x="3145" y="2590"/>
                  </a:lnTo>
                  <a:lnTo>
                    <a:pt x="2996" y="2712"/>
                  </a:lnTo>
                  <a:lnTo>
                    <a:pt x="2861" y="2834"/>
                  </a:lnTo>
                  <a:lnTo>
                    <a:pt x="2739" y="2956"/>
                  </a:lnTo>
                  <a:lnTo>
                    <a:pt x="2630" y="3078"/>
                  </a:lnTo>
                  <a:lnTo>
                    <a:pt x="2535" y="3200"/>
                  </a:lnTo>
                  <a:lnTo>
                    <a:pt x="2468" y="3309"/>
                  </a:lnTo>
                  <a:lnTo>
                    <a:pt x="2373" y="3471"/>
                  </a:lnTo>
                  <a:lnTo>
                    <a:pt x="2291" y="3661"/>
                  </a:lnTo>
                  <a:lnTo>
                    <a:pt x="2115" y="4081"/>
                  </a:lnTo>
                  <a:lnTo>
                    <a:pt x="1925" y="4583"/>
                  </a:lnTo>
                  <a:lnTo>
                    <a:pt x="1749" y="5139"/>
                  </a:lnTo>
                  <a:lnTo>
                    <a:pt x="1573" y="5749"/>
                  </a:lnTo>
                  <a:lnTo>
                    <a:pt x="1397" y="6400"/>
                  </a:lnTo>
                  <a:lnTo>
                    <a:pt x="1220" y="7077"/>
                  </a:lnTo>
                  <a:lnTo>
                    <a:pt x="1058" y="7769"/>
                  </a:lnTo>
                  <a:lnTo>
                    <a:pt x="909" y="8460"/>
                  </a:lnTo>
                  <a:lnTo>
                    <a:pt x="773" y="9138"/>
                  </a:lnTo>
                  <a:lnTo>
                    <a:pt x="651" y="9802"/>
                  </a:lnTo>
                  <a:lnTo>
                    <a:pt x="543" y="10426"/>
                  </a:lnTo>
                  <a:lnTo>
                    <a:pt x="461" y="11009"/>
                  </a:lnTo>
                  <a:lnTo>
                    <a:pt x="393" y="11524"/>
                  </a:lnTo>
                  <a:lnTo>
                    <a:pt x="353" y="11985"/>
                  </a:lnTo>
                  <a:lnTo>
                    <a:pt x="353" y="12351"/>
                  </a:lnTo>
                  <a:lnTo>
                    <a:pt x="339" y="13232"/>
                  </a:lnTo>
                  <a:lnTo>
                    <a:pt x="326" y="14344"/>
                  </a:lnTo>
                  <a:lnTo>
                    <a:pt x="258" y="17109"/>
                  </a:lnTo>
                  <a:lnTo>
                    <a:pt x="163" y="20336"/>
                  </a:lnTo>
                  <a:lnTo>
                    <a:pt x="68" y="23752"/>
                  </a:lnTo>
                  <a:lnTo>
                    <a:pt x="41" y="25433"/>
                  </a:lnTo>
                  <a:lnTo>
                    <a:pt x="14" y="27046"/>
                  </a:lnTo>
                  <a:lnTo>
                    <a:pt x="0" y="28551"/>
                  </a:lnTo>
                  <a:lnTo>
                    <a:pt x="14" y="29920"/>
                  </a:lnTo>
                  <a:lnTo>
                    <a:pt x="27" y="31113"/>
                  </a:lnTo>
                  <a:lnTo>
                    <a:pt x="54" y="31629"/>
                  </a:lnTo>
                  <a:lnTo>
                    <a:pt x="82" y="32076"/>
                  </a:lnTo>
                  <a:lnTo>
                    <a:pt x="122" y="32469"/>
                  </a:lnTo>
                  <a:lnTo>
                    <a:pt x="163" y="32794"/>
                  </a:lnTo>
                  <a:lnTo>
                    <a:pt x="204" y="33052"/>
                  </a:lnTo>
                  <a:lnTo>
                    <a:pt x="271" y="33228"/>
                  </a:lnTo>
                  <a:lnTo>
                    <a:pt x="339" y="33364"/>
                  </a:lnTo>
                  <a:lnTo>
                    <a:pt x="434" y="33499"/>
                  </a:lnTo>
                  <a:lnTo>
                    <a:pt x="529" y="33621"/>
                  </a:lnTo>
                  <a:lnTo>
                    <a:pt x="637" y="33730"/>
                  </a:lnTo>
                  <a:lnTo>
                    <a:pt x="759" y="33825"/>
                  </a:lnTo>
                  <a:lnTo>
                    <a:pt x="895" y="33906"/>
                  </a:lnTo>
                  <a:lnTo>
                    <a:pt x="1031" y="33987"/>
                  </a:lnTo>
                  <a:lnTo>
                    <a:pt x="1180" y="34055"/>
                  </a:lnTo>
                  <a:lnTo>
                    <a:pt x="1342" y="34109"/>
                  </a:lnTo>
                  <a:lnTo>
                    <a:pt x="1505" y="34164"/>
                  </a:lnTo>
                  <a:lnTo>
                    <a:pt x="1668" y="34204"/>
                  </a:lnTo>
                  <a:lnTo>
                    <a:pt x="1844" y="34245"/>
                  </a:lnTo>
                  <a:lnTo>
                    <a:pt x="2196" y="34299"/>
                  </a:lnTo>
                  <a:lnTo>
                    <a:pt x="2576" y="34313"/>
                  </a:lnTo>
                  <a:lnTo>
                    <a:pt x="2942" y="34313"/>
                  </a:lnTo>
                  <a:lnTo>
                    <a:pt x="3322" y="34286"/>
                  </a:lnTo>
                  <a:lnTo>
                    <a:pt x="3688" y="34245"/>
                  </a:lnTo>
                  <a:lnTo>
                    <a:pt x="4040" y="34191"/>
                  </a:lnTo>
                  <a:lnTo>
                    <a:pt x="4379" y="34109"/>
                  </a:lnTo>
                  <a:lnTo>
                    <a:pt x="4691" y="34028"/>
                  </a:lnTo>
                  <a:lnTo>
                    <a:pt x="4962" y="33933"/>
                  </a:lnTo>
                  <a:lnTo>
                    <a:pt x="5206" y="33825"/>
                  </a:lnTo>
                  <a:lnTo>
                    <a:pt x="5396" y="33730"/>
                  </a:lnTo>
                  <a:lnTo>
                    <a:pt x="5572" y="33635"/>
                  </a:lnTo>
                  <a:lnTo>
                    <a:pt x="5748" y="33540"/>
                  </a:lnTo>
                  <a:lnTo>
                    <a:pt x="5911" y="33445"/>
                  </a:lnTo>
                  <a:lnTo>
                    <a:pt x="6060" y="33337"/>
                  </a:lnTo>
                  <a:lnTo>
                    <a:pt x="6196" y="33215"/>
                  </a:lnTo>
                  <a:lnTo>
                    <a:pt x="6318" y="33106"/>
                  </a:lnTo>
                  <a:lnTo>
                    <a:pt x="6440" y="32984"/>
                  </a:lnTo>
                  <a:lnTo>
                    <a:pt x="6562" y="32862"/>
                  </a:lnTo>
                  <a:lnTo>
                    <a:pt x="6657" y="32727"/>
                  </a:lnTo>
                  <a:lnTo>
                    <a:pt x="6752" y="32605"/>
                  </a:lnTo>
                  <a:lnTo>
                    <a:pt x="6846" y="32469"/>
                  </a:lnTo>
                  <a:lnTo>
                    <a:pt x="6996" y="32184"/>
                  </a:lnTo>
                  <a:lnTo>
                    <a:pt x="7118" y="31886"/>
                  </a:lnTo>
                  <a:lnTo>
                    <a:pt x="7226" y="31588"/>
                  </a:lnTo>
                  <a:lnTo>
                    <a:pt x="7307" y="31263"/>
                  </a:lnTo>
                  <a:lnTo>
                    <a:pt x="7362" y="30937"/>
                  </a:lnTo>
                  <a:lnTo>
                    <a:pt x="7402" y="30598"/>
                  </a:lnTo>
                  <a:lnTo>
                    <a:pt x="7429" y="30246"/>
                  </a:lnTo>
                  <a:lnTo>
                    <a:pt x="7443" y="29880"/>
                  </a:lnTo>
                  <a:lnTo>
                    <a:pt x="7457" y="29148"/>
                  </a:lnTo>
                  <a:lnTo>
                    <a:pt x="7443" y="27358"/>
                  </a:lnTo>
                  <a:lnTo>
                    <a:pt x="7443" y="25555"/>
                  </a:lnTo>
                  <a:lnTo>
                    <a:pt x="7470" y="23739"/>
                  </a:lnTo>
                  <a:lnTo>
                    <a:pt x="7497" y="21922"/>
                  </a:lnTo>
                  <a:lnTo>
                    <a:pt x="7579" y="18289"/>
                  </a:lnTo>
                  <a:lnTo>
                    <a:pt x="7687" y="14696"/>
                  </a:lnTo>
                  <a:lnTo>
                    <a:pt x="7701" y="13598"/>
                  </a:lnTo>
                  <a:lnTo>
                    <a:pt x="7701" y="12487"/>
                  </a:lnTo>
                  <a:lnTo>
                    <a:pt x="7701" y="10277"/>
                  </a:lnTo>
                  <a:lnTo>
                    <a:pt x="7701" y="9165"/>
                  </a:lnTo>
                  <a:lnTo>
                    <a:pt x="7714" y="8081"/>
                  </a:lnTo>
                  <a:lnTo>
                    <a:pt x="7741" y="6982"/>
                  </a:lnTo>
                  <a:lnTo>
                    <a:pt x="7795" y="5912"/>
                  </a:lnTo>
                  <a:lnTo>
                    <a:pt x="7850" y="4461"/>
                  </a:lnTo>
                  <a:lnTo>
                    <a:pt x="7890" y="2915"/>
                  </a:lnTo>
                  <a:lnTo>
                    <a:pt x="7917" y="1397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83"/>
            <p:cNvSpPr/>
            <p:nvPr/>
          </p:nvSpPr>
          <p:spPr>
            <a:xfrm>
              <a:off x="8123731" y="1558117"/>
              <a:ext cx="89625" cy="178898"/>
            </a:xfrm>
            <a:custGeom>
              <a:rect b="b" l="l" r="r" t="t"/>
              <a:pathLst>
                <a:path extrusionOk="0" h="7633" w="3824">
                  <a:moveTo>
                    <a:pt x="1776" y="0"/>
                  </a:moveTo>
                  <a:lnTo>
                    <a:pt x="1519" y="27"/>
                  </a:lnTo>
                  <a:lnTo>
                    <a:pt x="1261" y="68"/>
                  </a:lnTo>
                  <a:lnTo>
                    <a:pt x="1058" y="149"/>
                  </a:lnTo>
                  <a:lnTo>
                    <a:pt x="882" y="244"/>
                  </a:lnTo>
                  <a:lnTo>
                    <a:pt x="733" y="353"/>
                  </a:lnTo>
                  <a:lnTo>
                    <a:pt x="611" y="488"/>
                  </a:lnTo>
                  <a:lnTo>
                    <a:pt x="502" y="624"/>
                  </a:lnTo>
                  <a:lnTo>
                    <a:pt x="407" y="786"/>
                  </a:lnTo>
                  <a:lnTo>
                    <a:pt x="339" y="949"/>
                  </a:lnTo>
                  <a:lnTo>
                    <a:pt x="285" y="1112"/>
                  </a:lnTo>
                  <a:lnTo>
                    <a:pt x="231" y="1302"/>
                  </a:lnTo>
                  <a:lnTo>
                    <a:pt x="204" y="1478"/>
                  </a:lnTo>
                  <a:lnTo>
                    <a:pt x="150" y="1830"/>
                  </a:lnTo>
                  <a:lnTo>
                    <a:pt x="123" y="2183"/>
                  </a:lnTo>
                  <a:lnTo>
                    <a:pt x="95" y="2495"/>
                  </a:lnTo>
                  <a:lnTo>
                    <a:pt x="41" y="3037"/>
                  </a:lnTo>
                  <a:lnTo>
                    <a:pt x="14" y="3579"/>
                  </a:lnTo>
                  <a:lnTo>
                    <a:pt x="0" y="4121"/>
                  </a:lnTo>
                  <a:lnTo>
                    <a:pt x="0" y="4650"/>
                  </a:lnTo>
                  <a:lnTo>
                    <a:pt x="285" y="7633"/>
                  </a:lnTo>
                  <a:lnTo>
                    <a:pt x="339" y="7470"/>
                  </a:lnTo>
                  <a:lnTo>
                    <a:pt x="448" y="7239"/>
                  </a:lnTo>
                  <a:lnTo>
                    <a:pt x="556" y="7009"/>
                  </a:lnTo>
                  <a:lnTo>
                    <a:pt x="638" y="6846"/>
                  </a:lnTo>
                  <a:lnTo>
                    <a:pt x="760" y="6656"/>
                  </a:lnTo>
                  <a:lnTo>
                    <a:pt x="895" y="6480"/>
                  </a:lnTo>
                  <a:lnTo>
                    <a:pt x="1031" y="6290"/>
                  </a:lnTo>
                  <a:lnTo>
                    <a:pt x="1193" y="6114"/>
                  </a:lnTo>
                  <a:lnTo>
                    <a:pt x="1505" y="5775"/>
                  </a:lnTo>
                  <a:lnTo>
                    <a:pt x="1858" y="5463"/>
                  </a:lnTo>
                  <a:lnTo>
                    <a:pt x="2292" y="5070"/>
                  </a:lnTo>
                  <a:lnTo>
                    <a:pt x="2495" y="4880"/>
                  </a:lnTo>
                  <a:lnTo>
                    <a:pt x="2698" y="4677"/>
                  </a:lnTo>
                  <a:lnTo>
                    <a:pt x="2888" y="4474"/>
                  </a:lnTo>
                  <a:lnTo>
                    <a:pt x="3051" y="4257"/>
                  </a:lnTo>
                  <a:lnTo>
                    <a:pt x="3200" y="4026"/>
                  </a:lnTo>
                  <a:lnTo>
                    <a:pt x="3322" y="3782"/>
                  </a:lnTo>
                  <a:lnTo>
                    <a:pt x="3485" y="3349"/>
                  </a:lnTo>
                  <a:lnTo>
                    <a:pt x="3620" y="2901"/>
                  </a:lnTo>
                  <a:lnTo>
                    <a:pt x="3729" y="2454"/>
                  </a:lnTo>
                  <a:lnTo>
                    <a:pt x="3769" y="2223"/>
                  </a:lnTo>
                  <a:lnTo>
                    <a:pt x="3796" y="2006"/>
                  </a:lnTo>
                  <a:lnTo>
                    <a:pt x="3824" y="1790"/>
                  </a:lnTo>
                  <a:lnTo>
                    <a:pt x="3824" y="1586"/>
                  </a:lnTo>
                  <a:lnTo>
                    <a:pt x="3810" y="1369"/>
                  </a:lnTo>
                  <a:lnTo>
                    <a:pt x="3769" y="1152"/>
                  </a:lnTo>
                  <a:lnTo>
                    <a:pt x="3742" y="1044"/>
                  </a:lnTo>
                  <a:lnTo>
                    <a:pt x="3701" y="935"/>
                  </a:lnTo>
                  <a:lnTo>
                    <a:pt x="3661" y="841"/>
                  </a:lnTo>
                  <a:lnTo>
                    <a:pt x="3607" y="746"/>
                  </a:lnTo>
                  <a:lnTo>
                    <a:pt x="3539" y="651"/>
                  </a:lnTo>
                  <a:lnTo>
                    <a:pt x="3457" y="556"/>
                  </a:lnTo>
                  <a:lnTo>
                    <a:pt x="3363" y="475"/>
                  </a:lnTo>
                  <a:lnTo>
                    <a:pt x="3268" y="393"/>
                  </a:lnTo>
                  <a:lnTo>
                    <a:pt x="3173" y="325"/>
                  </a:lnTo>
                  <a:lnTo>
                    <a:pt x="3064" y="271"/>
                  </a:lnTo>
                  <a:lnTo>
                    <a:pt x="2834" y="176"/>
                  </a:lnTo>
                  <a:lnTo>
                    <a:pt x="2590" y="95"/>
                  </a:lnTo>
                  <a:lnTo>
                    <a:pt x="2319" y="41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rgbClr val="C7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83"/>
            <p:cNvSpPr/>
            <p:nvPr/>
          </p:nvSpPr>
          <p:spPr>
            <a:xfrm>
              <a:off x="7880024" y="1574641"/>
              <a:ext cx="52125" cy="157289"/>
            </a:xfrm>
            <a:custGeom>
              <a:rect b="b" l="l" r="r" t="t"/>
              <a:pathLst>
                <a:path extrusionOk="0" h="6711" w="2224">
                  <a:moveTo>
                    <a:pt x="787" y="0"/>
                  </a:moveTo>
                  <a:lnTo>
                    <a:pt x="692" y="27"/>
                  </a:lnTo>
                  <a:lnTo>
                    <a:pt x="610" y="68"/>
                  </a:lnTo>
                  <a:lnTo>
                    <a:pt x="529" y="108"/>
                  </a:lnTo>
                  <a:lnTo>
                    <a:pt x="448" y="163"/>
                  </a:lnTo>
                  <a:lnTo>
                    <a:pt x="380" y="230"/>
                  </a:lnTo>
                  <a:lnTo>
                    <a:pt x="326" y="312"/>
                  </a:lnTo>
                  <a:lnTo>
                    <a:pt x="272" y="393"/>
                  </a:lnTo>
                  <a:lnTo>
                    <a:pt x="217" y="488"/>
                  </a:lnTo>
                  <a:lnTo>
                    <a:pt x="177" y="583"/>
                  </a:lnTo>
                  <a:lnTo>
                    <a:pt x="109" y="800"/>
                  </a:lnTo>
                  <a:lnTo>
                    <a:pt x="55" y="1030"/>
                  </a:lnTo>
                  <a:lnTo>
                    <a:pt x="28" y="1288"/>
                  </a:lnTo>
                  <a:lnTo>
                    <a:pt x="0" y="1545"/>
                  </a:lnTo>
                  <a:lnTo>
                    <a:pt x="0" y="1790"/>
                  </a:lnTo>
                  <a:lnTo>
                    <a:pt x="0" y="2278"/>
                  </a:lnTo>
                  <a:lnTo>
                    <a:pt x="28" y="2698"/>
                  </a:lnTo>
                  <a:lnTo>
                    <a:pt x="55" y="2982"/>
                  </a:lnTo>
                  <a:lnTo>
                    <a:pt x="95" y="3199"/>
                  </a:lnTo>
                  <a:lnTo>
                    <a:pt x="136" y="3430"/>
                  </a:lnTo>
                  <a:lnTo>
                    <a:pt x="272" y="3986"/>
                  </a:lnTo>
                  <a:lnTo>
                    <a:pt x="448" y="4609"/>
                  </a:lnTo>
                  <a:lnTo>
                    <a:pt x="638" y="5219"/>
                  </a:lnTo>
                  <a:lnTo>
                    <a:pt x="977" y="6263"/>
                  </a:lnTo>
                  <a:lnTo>
                    <a:pt x="1126" y="6711"/>
                  </a:lnTo>
                  <a:lnTo>
                    <a:pt x="1166" y="6507"/>
                  </a:lnTo>
                  <a:lnTo>
                    <a:pt x="1207" y="6304"/>
                  </a:lnTo>
                  <a:lnTo>
                    <a:pt x="1315" y="5911"/>
                  </a:lnTo>
                  <a:lnTo>
                    <a:pt x="1451" y="5518"/>
                  </a:lnTo>
                  <a:lnTo>
                    <a:pt x="1587" y="5138"/>
                  </a:lnTo>
                  <a:lnTo>
                    <a:pt x="1722" y="4758"/>
                  </a:lnTo>
                  <a:lnTo>
                    <a:pt x="1858" y="4365"/>
                  </a:lnTo>
                  <a:lnTo>
                    <a:pt x="1980" y="3972"/>
                  </a:lnTo>
                  <a:lnTo>
                    <a:pt x="2061" y="3565"/>
                  </a:lnTo>
                  <a:lnTo>
                    <a:pt x="2156" y="3023"/>
                  </a:lnTo>
                  <a:lnTo>
                    <a:pt x="2183" y="2752"/>
                  </a:lnTo>
                  <a:lnTo>
                    <a:pt x="2210" y="2467"/>
                  </a:lnTo>
                  <a:lnTo>
                    <a:pt x="2224" y="2183"/>
                  </a:lnTo>
                  <a:lnTo>
                    <a:pt x="2224" y="1912"/>
                  </a:lnTo>
                  <a:lnTo>
                    <a:pt x="2210" y="1627"/>
                  </a:lnTo>
                  <a:lnTo>
                    <a:pt x="2170" y="1342"/>
                  </a:lnTo>
                  <a:lnTo>
                    <a:pt x="2115" y="1152"/>
                  </a:lnTo>
                  <a:lnTo>
                    <a:pt x="2048" y="935"/>
                  </a:lnTo>
                  <a:lnTo>
                    <a:pt x="1953" y="705"/>
                  </a:lnTo>
                  <a:lnTo>
                    <a:pt x="1885" y="597"/>
                  </a:lnTo>
                  <a:lnTo>
                    <a:pt x="1817" y="488"/>
                  </a:lnTo>
                  <a:lnTo>
                    <a:pt x="1736" y="380"/>
                  </a:lnTo>
                  <a:lnTo>
                    <a:pt x="1654" y="285"/>
                  </a:lnTo>
                  <a:lnTo>
                    <a:pt x="1559" y="203"/>
                  </a:lnTo>
                  <a:lnTo>
                    <a:pt x="1451" y="122"/>
                  </a:lnTo>
                  <a:lnTo>
                    <a:pt x="1329" y="68"/>
                  </a:lnTo>
                  <a:lnTo>
                    <a:pt x="1193" y="27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C7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83"/>
            <p:cNvSpPr/>
            <p:nvPr/>
          </p:nvSpPr>
          <p:spPr>
            <a:xfrm>
              <a:off x="8024284" y="2052181"/>
              <a:ext cx="629133" cy="477914"/>
            </a:xfrm>
            <a:custGeom>
              <a:rect b="b" l="l" r="r" t="t"/>
              <a:pathLst>
                <a:path extrusionOk="0" h="20391" w="26843">
                  <a:moveTo>
                    <a:pt x="24457" y="1"/>
                  </a:moveTo>
                  <a:lnTo>
                    <a:pt x="24145" y="14"/>
                  </a:lnTo>
                  <a:lnTo>
                    <a:pt x="23562" y="55"/>
                  </a:lnTo>
                  <a:lnTo>
                    <a:pt x="23413" y="69"/>
                  </a:lnTo>
                  <a:lnTo>
                    <a:pt x="23264" y="96"/>
                  </a:lnTo>
                  <a:lnTo>
                    <a:pt x="22938" y="163"/>
                  </a:lnTo>
                  <a:lnTo>
                    <a:pt x="22586" y="272"/>
                  </a:lnTo>
                  <a:lnTo>
                    <a:pt x="22233" y="407"/>
                  </a:lnTo>
                  <a:lnTo>
                    <a:pt x="21894" y="570"/>
                  </a:lnTo>
                  <a:lnTo>
                    <a:pt x="21583" y="733"/>
                  </a:lnTo>
                  <a:lnTo>
                    <a:pt x="21284" y="923"/>
                  </a:lnTo>
                  <a:lnTo>
                    <a:pt x="21162" y="1004"/>
                  </a:lnTo>
                  <a:lnTo>
                    <a:pt x="21054" y="1099"/>
                  </a:lnTo>
                  <a:lnTo>
                    <a:pt x="21027" y="1126"/>
                  </a:lnTo>
                  <a:lnTo>
                    <a:pt x="20905" y="1478"/>
                  </a:lnTo>
                  <a:lnTo>
                    <a:pt x="20701" y="1994"/>
                  </a:lnTo>
                  <a:lnTo>
                    <a:pt x="20444" y="2631"/>
                  </a:lnTo>
                  <a:lnTo>
                    <a:pt x="20105" y="3390"/>
                  </a:lnTo>
                  <a:lnTo>
                    <a:pt x="19725" y="4230"/>
                  </a:lnTo>
                  <a:lnTo>
                    <a:pt x="19305" y="5152"/>
                  </a:lnTo>
                  <a:lnTo>
                    <a:pt x="18844" y="6128"/>
                  </a:lnTo>
                  <a:lnTo>
                    <a:pt x="18356" y="7132"/>
                  </a:lnTo>
                  <a:lnTo>
                    <a:pt x="17855" y="8162"/>
                  </a:lnTo>
                  <a:lnTo>
                    <a:pt x="17339" y="9179"/>
                  </a:lnTo>
                  <a:lnTo>
                    <a:pt x="16824" y="10182"/>
                  </a:lnTo>
                  <a:lnTo>
                    <a:pt x="16309" y="11144"/>
                  </a:lnTo>
                  <a:lnTo>
                    <a:pt x="15807" y="12039"/>
                  </a:lnTo>
                  <a:lnTo>
                    <a:pt x="15319" y="12866"/>
                  </a:lnTo>
                  <a:lnTo>
                    <a:pt x="14872" y="13585"/>
                  </a:lnTo>
                  <a:lnTo>
                    <a:pt x="14655" y="13896"/>
                  </a:lnTo>
                  <a:lnTo>
                    <a:pt x="14465" y="14181"/>
                  </a:lnTo>
                  <a:lnTo>
                    <a:pt x="14276" y="14344"/>
                  </a:lnTo>
                  <a:lnTo>
                    <a:pt x="14099" y="14493"/>
                  </a:lnTo>
                  <a:lnTo>
                    <a:pt x="13909" y="14615"/>
                  </a:lnTo>
                  <a:lnTo>
                    <a:pt x="13733" y="14737"/>
                  </a:lnTo>
                  <a:lnTo>
                    <a:pt x="13543" y="14845"/>
                  </a:lnTo>
                  <a:lnTo>
                    <a:pt x="13367" y="14940"/>
                  </a:lnTo>
                  <a:lnTo>
                    <a:pt x="13177" y="15022"/>
                  </a:lnTo>
                  <a:lnTo>
                    <a:pt x="12988" y="15089"/>
                  </a:lnTo>
                  <a:lnTo>
                    <a:pt x="12811" y="15144"/>
                  </a:lnTo>
                  <a:lnTo>
                    <a:pt x="12622" y="15171"/>
                  </a:lnTo>
                  <a:lnTo>
                    <a:pt x="12432" y="15198"/>
                  </a:lnTo>
                  <a:lnTo>
                    <a:pt x="12228" y="15211"/>
                  </a:lnTo>
                  <a:lnTo>
                    <a:pt x="12039" y="15211"/>
                  </a:lnTo>
                  <a:lnTo>
                    <a:pt x="11849" y="15198"/>
                  </a:lnTo>
                  <a:lnTo>
                    <a:pt x="11646" y="15171"/>
                  </a:lnTo>
                  <a:lnTo>
                    <a:pt x="11442" y="15130"/>
                  </a:lnTo>
                  <a:lnTo>
                    <a:pt x="11063" y="15022"/>
                  </a:lnTo>
                  <a:lnTo>
                    <a:pt x="10669" y="14900"/>
                  </a:lnTo>
                  <a:lnTo>
                    <a:pt x="10290" y="14750"/>
                  </a:lnTo>
                  <a:lnTo>
                    <a:pt x="9897" y="14588"/>
                  </a:lnTo>
                  <a:lnTo>
                    <a:pt x="9124" y="14235"/>
                  </a:lnTo>
                  <a:lnTo>
                    <a:pt x="8365" y="13869"/>
                  </a:lnTo>
                  <a:lnTo>
                    <a:pt x="7592" y="13517"/>
                  </a:lnTo>
                  <a:lnTo>
                    <a:pt x="7212" y="13354"/>
                  </a:lnTo>
                  <a:lnTo>
                    <a:pt x="6833" y="13205"/>
                  </a:lnTo>
                  <a:lnTo>
                    <a:pt x="6453" y="13083"/>
                  </a:lnTo>
                  <a:lnTo>
                    <a:pt x="6087" y="12975"/>
                  </a:lnTo>
                  <a:lnTo>
                    <a:pt x="5708" y="12880"/>
                  </a:lnTo>
                  <a:lnTo>
                    <a:pt x="5342" y="12825"/>
                  </a:lnTo>
                  <a:lnTo>
                    <a:pt x="4854" y="12785"/>
                  </a:lnTo>
                  <a:lnTo>
                    <a:pt x="4176" y="12731"/>
                  </a:lnTo>
                  <a:lnTo>
                    <a:pt x="3769" y="12703"/>
                  </a:lnTo>
                  <a:lnTo>
                    <a:pt x="3349" y="12690"/>
                  </a:lnTo>
                  <a:lnTo>
                    <a:pt x="2915" y="12690"/>
                  </a:lnTo>
                  <a:lnTo>
                    <a:pt x="2481" y="12703"/>
                  </a:lnTo>
                  <a:lnTo>
                    <a:pt x="2047" y="12731"/>
                  </a:lnTo>
                  <a:lnTo>
                    <a:pt x="1627" y="12785"/>
                  </a:lnTo>
                  <a:lnTo>
                    <a:pt x="1247" y="12853"/>
                  </a:lnTo>
                  <a:lnTo>
                    <a:pt x="1058" y="12893"/>
                  </a:lnTo>
                  <a:lnTo>
                    <a:pt x="881" y="12947"/>
                  </a:lnTo>
                  <a:lnTo>
                    <a:pt x="732" y="13002"/>
                  </a:lnTo>
                  <a:lnTo>
                    <a:pt x="583" y="13069"/>
                  </a:lnTo>
                  <a:lnTo>
                    <a:pt x="448" y="13151"/>
                  </a:lnTo>
                  <a:lnTo>
                    <a:pt x="326" y="13232"/>
                  </a:lnTo>
                  <a:lnTo>
                    <a:pt x="217" y="13327"/>
                  </a:lnTo>
                  <a:lnTo>
                    <a:pt x="136" y="13422"/>
                  </a:lnTo>
                  <a:lnTo>
                    <a:pt x="68" y="13544"/>
                  </a:lnTo>
                  <a:lnTo>
                    <a:pt x="27" y="13652"/>
                  </a:lnTo>
                  <a:lnTo>
                    <a:pt x="0" y="13774"/>
                  </a:lnTo>
                  <a:lnTo>
                    <a:pt x="14" y="13869"/>
                  </a:lnTo>
                  <a:lnTo>
                    <a:pt x="54" y="13964"/>
                  </a:lnTo>
                  <a:lnTo>
                    <a:pt x="122" y="14046"/>
                  </a:lnTo>
                  <a:lnTo>
                    <a:pt x="217" y="14113"/>
                  </a:lnTo>
                  <a:lnTo>
                    <a:pt x="339" y="14168"/>
                  </a:lnTo>
                  <a:lnTo>
                    <a:pt x="475" y="14222"/>
                  </a:lnTo>
                  <a:lnTo>
                    <a:pt x="637" y="14262"/>
                  </a:lnTo>
                  <a:lnTo>
                    <a:pt x="814" y="14303"/>
                  </a:lnTo>
                  <a:lnTo>
                    <a:pt x="1003" y="14344"/>
                  </a:lnTo>
                  <a:lnTo>
                    <a:pt x="1424" y="14384"/>
                  </a:lnTo>
                  <a:lnTo>
                    <a:pt x="1898" y="14398"/>
                  </a:lnTo>
                  <a:lnTo>
                    <a:pt x="2386" y="14412"/>
                  </a:lnTo>
                  <a:lnTo>
                    <a:pt x="2901" y="14398"/>
                  </a:lnTo>
                  <a:lnTo>
                    <a:pt x="3417" y="14384"/>
                  </a:lnTo>
                  <a:lnTo>
                    <a:pt x="4379" y="14344"/>
                  </a:lnTo>
                  <a:lnTo>
                    <a:pt x="4799" y="14330"/>
                  </a:lnTo>
                  <a:lnTo>
                    <a:pt x="5450" y="14330"/>
                  </a:lnTo>
                  <a:lnTo>
                    <a:pt x="5653" y="14357"/>
                  </a:lnTo>
                  <a:lnTo>
                    <a:pt x="5192" y="14615"/>
                  </a:lnTo>
                  <a:lnTo>
                    <a:pt x="4704" y="14859"/>
                  </a:lnTo>
                  <a:lnTo>
                    <a:pt x="3701" y="15361"/>
                  </a:lnTo>
                  <a:lnTo>
                    <a:pt x="3213" y="15632"/>
                  </a:lnTo>
                  <a:lnTo>
                    <a:pt x="2725" y="15903"/>
                  </a:lnTo>
                  <a:lnTo>
                    <a:pt x="2495" y="16052"/>
                  </a:lnTo>
                  <a:lnTo>
                    <a:pt x="2278" y="16201"/>
                  </a:lnTo>
                  <a:lnTo>
                    <a:pt x="2061" y="16364"/>
                  </a:lnTo>
                  <a:lnTo>
                    <a:pt x="1858" y="16526"/>
                  </a:lnTo>
                  <a:lnTo>
                    <a:pt x="1722" y="16648"/>
                  </a:lnTo>
                  <a:lnTo>
                    <a:pt x="1586" y="16784"/>
                  </a:lnTo>
                  <a:lnTo>
                    <a:pt x="1437" y="16933"/>
                  </a:lnTo>
                  <a:lnTo>
                    <a:pt x="1288" y="17109"/>
                  </a:lnTo>
                  <a:lnTo>
                    <a:pt x="1153" y="17286"/>
                  </a:lnTo>
                  <a:lnTo>
                    <a:pt x="1031" y="17462"/>
                  </a:lnTo>
                  <a:lnTo>
                    <a:pt x="922" y="17652"/>
                  </a:lnTo>
                  <a:lnTo>
                    <a:pt x="841" y="17828"/>
                  </a:lnTo>
                  <a:lnTo>
                    <a:pt x="787" y="17991"/>
                  </a:lnTo>
                  <a:lnTo>
                    <a:pt x="787" y="18072"/>
                  </a:lnTo>
                  <a:lnTo>
                    <a:pt x="787" y="18140"/>
                  </a:lnTo>
                  <a:lnTo>
                    <a:pt x="787" y="18207"/>
                  </a:lnTo>
                  <a:lnTo>
                    <a:pt x="814" y="18275"/>
                  </a:lnTo>
                  <a:lnTo>
                    <a:pt x="854" y="18329"/>
                  </a:lnTo>
                  <a:lnTo>
                    <a:pt x="895" y="18384"/>
                  </a:lnTo>
                  <a:lnTo>
                    <a:pt x="949" y="18424"/>
                  </a:lnTo>
                  <a:lnTo>
                    <a:pt x="1031" y="18451"/>
                  </a:lnTo>
                  <a:lnTo>
                    <a:pt x="1125" y="18479"/>
                  </a:lnTo>
                  <a:lnTo>
                    <a:pt x="1234" y="18492"/>
                  </a:lnTo>
                  <a:lnTo>
                    <a:pt x="1356" y="18492"/>
                  </a:lnTo>
                  <a:lnTo>
                    <a:pt x="1491" y="18479"/>
                  </a:lnTo>
                  <a:lnTo>
                    <a:pt x="1654" y="18465"/>
                  </a:lnTo>
                  <a:lnTo>
                    <a:pt x="1830" y="18424"/>
                  </a:lnTo>
                  <a:lnTo>
                    <a:pt x="1790" y="18601"/>
                  </a:lnTo>
                  <a:lnTo>
                    <a:pt x="1790" y="18777"/>
                  </a:lnTo>
                  <a:lnTo>
                    <a:pt x="1790" y="18926"/>
                  </a:lnTo>
                  <a:lnTo>
                    <a:pt x="1817" y="19075"/>
                  </a:lnTo>
                  <a:lnTo>
                    <a:pt x="1858" y="19197"/>
                  </a:lnTo>
                  <a:lnTo>
                    <a:pt x="1912" y="19319"/>
                  </a:lnTo>
                  <a:lnTo>
                    <a:pt x="1993" y="19414"/>
                  </a:lnTo>
                  <a:lnTo>
                    <a:pt x="2074" y="19495"/>
                  </a:lnTo>
                  <a:lnTo>
                    <a:pt x="2183" y="19550"/>
                  </a:lnTo>
                  <a:lnTo>
                    <a:pt x="2291" y="19590"/>
                  </a:lnTo>
                  <a:lnTo>
                    <a:pt x="2427" y="19617"/>
                  </a:lnTo>
                  <a:lnTo>
                    <a:pt x="2562" y="19617"/>
                  </a:lnTo>
                  <a:lnTo>
                    <a:pt x="2712" y="19604"/>
                  </a:lnTo>
                  <a:lnTo>
                    <a:pt x="2874" y="19550"/>
                  </a:lnTo>
                  <a:lnTo>
                    <a:pt x="3050" y="19495"/>
                  </a:lnTo>
                  <a:lnTo>
                    <a:pt x="3227" y="19400"/>
                  </a:lnTo>
                  <a:lnTo>
                    <a:pt x="3186" y="19644"/>
                  </a:lnTo>
                  <a:lnTo>
                    <a:pt x="3186" y="19753"/>
                  </a:lnTo>
                  <a:lnTo>
                    <a:pt x="3186" y="19848"/>
                  </a:lnTo>
                  <a:lnTo>
                    <a:pt x="3200" y="19943"/>
                  </a:lnTo>
                  <a:lnTo>
                    <a:pt x="3213" y="20011"/>
                  </a:lnTo>
                  <a:lnTo>
                    <a:pt x="3254" y="20092"/>
                  </a:lnTo>
                  <a:lnTo>
                    <a:pt x="3281" y="20146"/>
                  </a:lnTo>
                  <a:lnTo>
                    <a:pt x="3322" y="20200"/>
                  </a:lnTo>
                  <a:lnTo>
                    <a:pt x="3376" y="20255"/>
                  </a:lnTo>
                  <a:lnTo>
                    <a:pt x="3444" y="20295"/>
                  </a:lnTo>
                  <a:lnTo>
                    <a:pt x="3498" y="20322"/>
                  </a:lnTo>
                  <a:lnTo>
                    <a:pt x="3579" y="20349"/>
                  </a:lnTo>
                  <a:lnTo>
                    <a:pt x="3647" y="20363"/>
                  </a:lnTo>
                  <a:lnTo>
                    <a:pt x="3823" y="20390"/>
                  </a:lnTo>
                  <a:lnTo>
                    <a:pt x="4013" y="20377"/>
                  </a:lnTo>
                  <a:lnTo>
                    <a:pt x="4230" y="20349"/>
                  </a:lnTo>
                  <a:lnTo>
                    <a:pt x="4460" y="20309"/>
                  </a:lnTo>
                  <a:lnTo>
                    <a:pt x="4718" y="20241"/>
                  </a:lnTo>
                  <a:lnTo>
                    <a:pt x="4976" y="20160"/>
                  </a:lnTo>
                  <a:lnTo>
                    <a:pt x="5247" y="20065"/>
                  </a:lnTo>
                  <a:lnTo>
                    <a:pt x="5803" y="19834"/>
                  </a:lnTo>
                  <a:lnTo>
                    <a:pt x="6385" y="19577"/>
                  </a:lnTo>
                  <a:lnTo>
                    <a:pt x="6968" y="19306"/>
                  </a:lnTo>
                  <a:lnTo>
                    <a:pt x="8053" y="18790"/>
                  </a:lnTo>
                  <a:lnTo>
                    <a:pt x="8527" y="18573"/>
                  </a:lnTo>
                  <a:lnTo>
                    <a:pt x="8934" y="18411"/>
                  </a:lnTo>
                  <a:lnTo>
                    <a:pt x="9097" y="18357"/>
                  </a:lnTo>
                  <a:lnTo>
                    <a:pt x="9246" y="18316"/>
                  </a:lnTo>
                  <a:lnTo>
                    <a:pt x="9368" y="18289"/>
                  </a:lnTo>
                  <a:lnTo>
                    <a:pt x="9463" y="18302"/>
                  </a:lnTo>
                  <a:lnTo>
                    <a:pt x="9558" y="18329"/>
                  </a:lnTo>
                  <a:lnTo>
                    <a:pt x="9653" y="18370"/>
                  </a:lnTo>
                  <a:lnTo>
                    <a:pt x="9748" y="18424"/>
                  </a:lnTo>
                  <a:lnTo>
                    <a:pt x="9842" y="18492"/>
                  </a:lnTo>
                  <a:lnTo>
                    <a:pt x="10032" y="18641"/>
                  </a:lnTo>
                  <a:lnTo>
                    <a:pt x="10208" y="18804"/>
                  </a:lnTo>
                  <a:lnTo>
                    <a:pt x="10398" y="18980"/>
                  </a:lnTo>
                  <a:lnTo>
                    <a:pt x="10588" y="19156"/>
                  </a:lnTo>
                  <a:lnTo>
                    <a:pt x="10697" y="19224"/>
                  </a:lnTo>
                  <a:lnTo>
                    <a:pt x="10791" y="19292"/>
                  </a:lnTo>
                  <a:lnTo>
                    <a:pt x="10900" y="19360"/>
                  </a:lnTo>
                  <a:lnTo>
                    <a:pt x="11022" y="19400"/>
                  </a:lnTo>
                  <a:lnTo>
                    <a:pt x="11185" y="19455"/>
                  </a:lnTo>
                  <a:lnTo>
                    <a:pt x="11347" y="19482"/>
                  </a:lnTo>
                  <a:lnTo>
                    <a:pt x="11496" y="19509"/>
                  </a:lnTo>
                  <a:lnTo>
                    <a:pt x="11808" y="19509"/>
                  </a:lnTo>
                  <a:lnTo>
                    <a:pt x="11957" y="19495"/>
                  </a:lnTo>
                  <a:lnTo>
                    <a:pt x="12106" y="19482"/>
                  </a:lnTo>
                  <a:lnTo>
                    <a:pt x="12256" y="19455"/>
                  </a:lnTo>
                  <a:lnTo>
                    <a:pt x="12540" y="19360"/>
                  </a:lnTo>
                  <a:lnTo>
                    <a:pt x="12825" y="19251"/>
                  </a:lnTo>
                  <a:lnTo>
                    <a:pt x="13110" y="19116"/>
                  </a:lnTo>
                  <a:lnTo>
                    <a:pt x="13394" y="18980"/>
                  </a:lnTo>
                  <a:lnTo>
                    <a:pt x="13679" y="18818"/>
                  </a:lnTo>
                  <a:lnTo>
                    <a:pt x="13964" y="18641"/>
                  </a:lnTo>
                  <a:lnTo>
                    <a:pt x="14235" y="18465"/>
                  </a:lnTo>
                  <a:lnTo>
                    <a:pt x="14506" y="18289"/>
                  </a:lnTo>
                  <a:lnTo>
                    <a:pt x="14764" y="18099"/>
                  </a:lnTo>
                  <a:lnTo>
                    <a:pt x="15021" y="17896"/>
                  </a:lnTo>
                  <a:lnTo>
                    <a:pt x="15265" y="17692"/>
                  </a:lnTo>
                  <a:lnTo>
                    <a:pt x="15509" y="17475"/>
                  </a:lnTo>
                  <a:lnTo>
                    <a:pt x="15997" y="17042"/>
                  </a:lnTo>
                  <a:lnTo>
                    <a:pt x="16445" y="16567"/>
                  </a:lnTo>
                  <a:lnTo>
                    <a:pt x="16892" y="16079"/>
                  </a:lnTo>
                  <a:lnTo>
                    <a:pt x="17312" y="15591"/>
                  </a:lnTo>
                  <a:lnTo>
                    <a:pt x="17719" y="15076"/>
                  </a:lnTo>
                  <a:lnTo>
                    <a:pt x="18126" y="14547"/>
                  </a:lnTo>
                  <a:lnTo>
                    <a:pt x="18505" y="14005"/>
                  </a:lnTo>
                  <a:lnTo>
                    <a:pt x="18885" y="13476"/>
                  </a:lnTo>
                  <a:lnTo>
                    <a:pt x="19603" y="12378"/>
                  </a:lnTo>
                  <a:lnTo>
                    <a:pt x="20308" y="11307"/>
                  </a:lnTo>
                  <a:lnTo>
                    <a:pt x="22857" y="7416"/>
                  </a:lnTo>
                  <a:lnTo>
                    <a:pt x="25379" y="3512"/>
                  </a:lnTo>
                  <a:lnTo>
                    <a:pt x="26070" y="2441"/>
                  </a:lnTo>
                  <a:lnTo>
                    <a:pt x="26761" y="1356"/>
                  </a:lnTo>
                  <a:lnTo>
                    <a:pt x="26788" y="1289"/>
                  </a:lnTo>
                  <a:lnTo>
                    <a:pt x="26816" y="1194"/>
                  </a:lnTo>
                  <a:lnTo>
                    <a:pt x="26843" y="1099"/>
                  </a:lnTo>
                  <a:lnTo>
                    <a:pt x="26843" y="977"/>
                  </a:lnTo>
                  <a:lnTo>
                    <a:pt x="26775" y="855"/>
                  </a:lnTo>
                  <a:lnTo>
                    <a:pt x="26707" y="733"/>
                  </a:lnTo>
                  <a:lnTo>
                    <a:pt x="26612" y="624"/>
                  </a:lnTo>
                  <a:lnTo>
                    <a:pt x="26504" y="516"/>
                  </a:lnTo>
                  <a:lnTo>
                    <a:pt x="26395" y="421"/>
                  </a:lnTo>
                  <a:lnTo>
                    <a:pt x="26260" y="340"/>
                  </a:lnTo>
                  <a:lnTo>
                    <a:pt x="26124" y="258"/>
                  </a:lnTo>
                  <a:lnTo>
                    <a:pt x="25961" y="191"/>
                  </a:lnTo>
                  <a:lnTo>
                    <a:pt x="25826" y="150"/>
                  </a:lnTo>
                  <a:lnTo>
                    <a:pt x="25690" y="109"/>
                  </a:lnTo>
                  <a:lnTo>
                    <a:pt x="25406" y="55"/>
                  </a:lnTo>
                  <a:lnTo>
                    <a:pt x="25094" y="14"/>
                  </a:lnTo>
                  <a:lnTo>
                    <a:pt x="24782" y="1"/>
                  </a:lnTo>
                  <a:close/>
                </a:path>
              </a:pathLst>
            </a:custGeom>
            <a:solidFill>
              <a:srgbClr val="FFC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83"/>
            <p:cNvSpPr/>
            <p:nvPr/>
          </p:nvSpPr>
          <p:spPr>
            <a:xfrm>
              <a:off x="8098629" y="2452541"/>
              <a:ext cx="114398" cy="66117"/>
            </a:xfrm>
            <a:custGeom>
              <a:rect b="b" l="l" r="r" t="t"/>
              <a:pathLst>
                <a:path extrusionOk="0" h="2821" w="4881">
                  <a:moveTo>
                    <a:pt x="4569" y="0"/>
                  </a:moveTo>
                  <a:lnTo>
                    <a:pt x="4420" y="27"/>
                  </a:lnTo>
                  <a:lnTo>
                    <a:pt x="4271" y="54"/>
                  </a:lnTo>
                  <a:lnTo>
                    <a:pt x="3959" y="136"/>
                  </a:lnTo>
                  <a:lnTo>
                    <a:pt x="3661" y="204"/>
                  </a:lnTo>
                  <a:lnTo>
                    <a:pt x="3091" y="366"/>
                  </a:lnTo>
                  <a:lnTo>
                    <a:pt x="2820" y="461"/>
                  </a:lnTo>
                  <a:lnTo>
                    <a:pt x="2536" y="570"/>
                  </a:lnTo>
                  <a:lnTo>
                    <a:pt x="2264" y="692"/>
                  </a:lnTo>
                  <a:lnTo>
                    <a:pt x="1993" y="814"/>
                  </a:lnTo>
                  <a:lnTo>
                    <a:pt x="1465" y="1071"/>
                  </a:lnTo>
                  <a:lnTo>
                    <a:pt x="1194" y="1207"/>
                  </a:lnTo>
                  <a:lnTo>
                    <a:pt x="949" y="1369"/>
                  </a:lnTo>
                  <a:lnTo>
                    <a:pt x="705" y="1546"/>
                  </a:lnTo>
                  <a:lnTo>
                    <a:pt x="475" y="1749"/>
                  </a:lnTo>
                  <a:lnTo>
                    <a:pt x="367" y="1858"/>
                  </a:lnTo>
                  <a:lnTo>
                    <a:pt x="272" y="1980"/>
                  </a:lnTo>
                  <a:lnTo>
                    <a:pt x="177" y="2102"/>
                  </a:lnTo>
                  <a:lnTo>
                    <a:pt x="109" y="2237"/>
                  </a:lnTo>
                  <a:lnTo>
                    <a:pt x="55" y="2373"/>
                  </a:lnTo>
                  <a:lnTo>
                    <a:pt x="14" y="2522"/>
                  </a:lnTo>
                  <a:lnTo>
                    <a:pt x="1" y="2671"/>
                  </a:lnTo>
                  <a:lnTo>
                    <a:pt x="1" y="2820"/>
                  </a:lnTo>
                  <a:lnTo>
                    <a:pt x="28" y="2684"/>
                  </a:lnTo>
                  <a:lnTo>
                    <a:pt x="68" y="2535"/>
                  </a:lnTo>
                  <a:lnTo>
                    <a:pt x="136" y="2413"/>
                  </a:lnTo>
                  <a:lnTo>
                    <a:pt x="204" y="2291"/>
                  </a:lnTo>
                  <a:lnTo>
                    <a:pt x="285" y="2183"/>
                  </a:lnTo>
                  <a:lnTo>
                    <a:pt x="380" y="2074"/>
                  </a:lnTo>
                  <a:lnTo>
                    <a:pt x="489" y="1980"/>
                  </a:lnTo>
                  <a:lnTo>
                    <a:pt x="597" y="1885"/>
                  </a:lnTo>
                  <a:lnTo>
                    <a:pt x="827" y="1722"/>
                  </a:lnTo>
                  <a:lnTo>
                    <a:pt x="1071" y="1573"/>
                  </a:lnTo>
                  <a:lnTo>
                    <a:pt x="1316" y="1437"/>
                  </a:lnTo>
                  <a:lnTo>
                    <a:pt x="1573" y="1302"/>
                  </a:lnTo>
                  <a:lnTo>
                    <a:pt x="2115" y="1058"/>
                  </a:lnTo>
                  <a:lnTo>
                    <a:pt x="2373" y="936"/>
                  </a:lnTo>
                  <a:lnTo>
                    <a:pt x="2644" y="827"/>
                  </a:lnTo>
                  <a:lnTo>
                    <a:pt x="3173" y="597"/>
                  </a:lnTo>
                  <a:lnTo>
                    <a:pt x="3729" y="393"/>
                  </a:lnTo>
                  <a:lnTo>
                    <a:pt x="3715" y="393"/>
                  </a:lnTo>
                  <a:lnTo>
                    <a:pt x="3864" y="339"/>
                  </a:lnTo>
                  <a:lnTo>
                    <a:pt x="4013" y="285"/>
                  </a:lnTo>
                  <a:lnTo>
                    <a:pt x="4298" y="176"/>
                  </a:lnTo>
                  <a:lnTo>
                    <a:pt x="4583" y="68"/>
                  </a:lnTo>
                  <a:lnTo>
                    <a:pt x="4732" y="27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CC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83"/>
            <p:cNvSpPr/>
            <p:nvPr/>
          </p:nvSpPr>
          <p:spPr>
            <a:xfrm>
              <a:off x="8065582" y="2414737"/>
              <a:ext cx="127125" cy="86742"/>
            </a:xfrm>
            <a:custGeom>
              <a:rect b="b" l="l" r="r" t="t"/>
              <a:pathLst>
                <a:path extrusionOk="0" h="3701" w="5424">
                  <a:moveTo>
                    <a:pt x="5206" y="0"/>
                  </a:moveTo>
                  <a:lnTo>
                    <a:pt x="4990" y="27"/>
                  </a:lnTo>
                  <a:lnTo>
                    <a:pt x="4773" y="81"/>
                  </a:lnTo>
                  <a:lnTo>
                    <a:pt x="4569" y="136"/>
                  </a:lnTo>
                  <a:lnTo>
                    <a:pt x="4352" y="217"/>
                  </a:lnTo>
                  <a:lnTo>
                    <a:pt x="4149" y="285"/>
                  </a:lnTo>
                  <a:lnTo>
                    <a:pt x="3756" y="461"/>
                  </a:lnTo>
                  <a:lnTo>
                    <a:pt x="2970" y="813"/>
                  </a:lnTo>
                  <a:lnTo>
                    <a:pt x="2576" y="990"/>
                  </a:lnTo>
                  <a:lnTo>
                    <a:pt x="2183" y="1179"/>
                  </a:lnTo>
                  <a:lnTo>
                    <a:pt x="1790" y="1396"/>
                  </a:lnTo>
                  <a:lnTo>
                    <a:pt x="1424" y="1627"/>
                  </a:lnTo>
                  <a:lnTo>
                    <a:pt x="1072" y="1884"/>
                  </a:lnTo>
                  <a:lnTo>
                    <a:pt x="895" y="2020"/>
                  </a:lnTo>
                  <a:lnTo>
                    <a:pt x="733" y="2156"/>
                  </a:lnTo>
                  <a:lnTo>
                    <a:pt x="570" y="2318"/>
                  </a:lnTo>
                  <a:lnTo>
                    <a:pt x="421" y="2481"/>
                  </a:lnTo>
                  <a:lnTo>
                    <a:pt x="285" y="2657"/>
                  </a:lnTo>
                  <a:lnTo>
                    <a:pt x="163" y="2847"/>
                  </a:lnTo>
                  <a:lnTo>
                    <a:pt x="109" y="2942"/>
                  </a:lnTo>
                  <a:lnTo>
                    <a:pt x="68" y="3050"/>
                  </a:lnTo>
                  <a:lnTo>
                    <a:pt x="28" y="3159"/>
                  </a:lnTo>
                  <a:lnTo>
                    <a:pt x="14" y="3267"/>
                  </a:lnTo>
                  <a:lnTo>
                    <a:pt x="1" y="3376"/>
                  </a:lnTo>
                  <a:lnTo>
                    <a:pt x="14" y="3484"/>
                  </a:lnTo>
                  <a:lnTo>
                    <a:pt x="41" y="3593"/>
                  </a:lnTo>
                  <a:lnTo>
                    <a:pt x="82" y="3701"/>
                  </a:lnTo>
                  <a:lnTo>
                    <a:pt x="68" y="3593"/>
                  </a:lnTo>
                  <a:lnTo>
                    <a:pt x="55" y="3484"/>
                  </a:lnTo>
                  <a:lnTo>
                    <a:pt x="68" y="3376"/>
                  </a:lnTo>
                  <a:lnTo>
                    <a:pt x="82" y="3281"/>
                  </a:lnTo>
                  <a:lnTo>
                    <a:pt x="123" y="3186"/>
                  </a:lnTo>
                  <a:lnTo>
                    <a:pt x="163" y="3091"/>
                  </a:lnTo>
                  <a:lnTo>
                    <a:pt x="218" y="2996"/>
                  </a:lnTo>
                  <a:lnTo>
                    <a:pt x="272" y="2915"/>
                  </a:lnTo>
                  <a:lnTo>
                    <a:pt x="407" y="2752"/>
                  </a:lnTo>
                  <a:lnTo>
                    <a:pt x="543" y="2603"/>
                  </a:lnTo>
                  <a:lnTo>
                    <a:pt x="706" y="2454"/>
                  </a:lnTo>
                  <a:lnTo>
                    <a:pt x="868" y="2318"/>
                  </a:lnTo>
                  <a:lnTo>
                    <a:pt x="1207" y="2074"/>
                  </a:lnTo>
                  <a:lnTo>
                    <a:pt x="1560" y="1844"/>
                  </a:lnTo>
                  <a:lnTo>
                    <a:pt x="1926" y="1627"/>
                  </a:lnTo>
                  <a:lnTo>
                    <a:pt x="2305" y="1423"/>
                  </a:lnTo>
                  <a:lnTo>
                    <a:pt x="3078" y="1044"/>
                  </a:lnTo>
                  <a:lnTo>
                    <a:pt x="3851" y="651"/>
                  </a:lnTo>
                  <a:lnTo>
                    <a:pt x="4230" y="447"/>
                  </a:lnTo>
                  <a:lnTo>
                    <a:pt x="4610" y="271"/>
                  </a:lnTo>
                  <a:lnTo>
                    <a:pt x="4813" y="176"/>
                  </a:lnTo>
                  <a:lnTo>
                    <a:pt x="5003" y="108"/>
                  </a:lnTo>
                  <a:lnTo>
                    <a:pt x="5220" y="41"/>
                  </a:lnTo>
                  <a:lnTo>
                    <a:pt x="5423" y="0"/>
                  </a:lnTo>
                  <a:close/>
                </a:path>
              </a:pathLst>
            </a:custGeom>
            <a:solidFill>
              <a:srgbClr val="CC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83"/>
            <p:cNvSpPr/>
            <p:nvPr/>
          </p:nvSpPr>
          <p:spPr>
            <a:xfrm>
              <a:off x="8367110" y="1848204"/>
              <a:ext cx="288211" cy="261844"/>
            </a:xfrm>
            <a:custGeom>
              <a:rect b="b" l="l" r="r" t="t"/>
              <a:pathLst>
                <a:path extrusionOk="0" h="11172" w="12297">
                  <a:moveTo>
                    <a:pt x="3892" y="0"/>
                  </a:moveTo>
                  <a:lnTo>
                    <a:pt x="1" y="3552"/>
                  </a:lnTo>
                  <a:lnTo>
                    <a:pt x="55" y="3674"/>
                  </a:lnTo>
                  <a:lnTo>
                    <a:pt x="150" y="3796"/>
                  </a:lnTo>
                  <a:lnTo>
                    <a:pt x="245" y="3918"/>
                  </a:lnTo>
                  <a:lnTo>
                    <a:pt x="353" y="4027"/>
                  </a:lnTo>
                  <a:lnTo>
                    <a:pt x="570" y="4244"/>
                  </a:lnTo>
                  <a:lnTo>
                    <a:pt x="665" y="4352"/>
                  </a:lnTo>
                  <a:lnTo>
                    <a:pt x="760" y="4474"/>
                  </a:lnTo>
                  <a:lnTo>
                    <a:pt x="1424" y="5260"/>
                  </a:lnTo>
                  <a:lnTo>
                    <a:pt x="1763" y="5654"/>
                  </a:lnTo>
                  <a:lnTo>
                    <a:pt x="2116" y="6047"/>
                  </a:lnTo>
                  <a:lnTo>
                    <a:pt x="2428" y="6413"/>
                  </a:lnTo>
                  <a:lnTo>
                    <a:pt x="2753" y="6752"/>
                  </a:lnTo>
                  <a:lnTo>
                    <a:pt x="3092" y="7104"/>
                  </a:lnTo>
                  <a:lnTo>
                    <a:pt x="3431" y="7443"/>
                  </a:lnTo>
                  <a:lnTo>
                    <a:pt x="4149" y="8107"/>
                  </a:lnTo>
                  <a:lnTo>
                    <a:pt x="4854" y="8758"/>
                  </a:lnTo>
                  <a:lnTo>
                    <a:pt x="5166" y="9016"/>
                  </a:lnTo>
                  <a:lnTo>
                    <a:pt x="5478" y="9273"/>
                  </a:lnTo>
                  <a:lnTo>
                    <a:pt x="5803" y="9531"/>
                  </a:lnTo>
                  <a:lnTo>
                    <a:pt x="6115" y="9815"/>
                  </a:lnTo>
                  <a:lnTo>
                    <a:pt x="6400" y="10100"/>
                  </a:lnTo>
                  <a:lnTo>
                    <a:pt x="6739" y="10425"/>
                  </a:lnTo>
                  <a:lnTo>
                    <a:pt x="6915" y="10588"/>
                  </a:lnTo>
                  <a:lnTo>
                    <a:pt x="7091" y="10724"/>
                  </a:lnTo>
                  <a:lnTo>
                    <a:pt x="7267" y="10846"/>
                  </a:lnTo>
                  <a:lnTo>
                    <a:pt x="7457" y="10941"/>
                  </a:lnTo>
                  <a:lnTo>
                    <a:pt x="7606" y="10995"/>
                  </a:lnTo>
                  <a:lnTo>
                    <a:pt x="7769" y="11036"/>
                  </a:lnTo>
                  <a:lnTo>
                    <a:pt x="7932" y="11076"/>
                  </a:lnTo>
                  <a:lnTo>
                    <a:pt x="8122" y="11103"/>
                  </a:lnTo>
                  <a:lnTo>
                    <a:pt x="8501" y="11144"/>
                  </a:lnTo>
                  <a:lnTo>
                    <a:pt x="8894" y="11171"/>
                  </a:lnTo>
                  <a:lnTo>
                    <a:pt x="9287" y="11158"/>
                  </a:lnTo>
                  <a:lnTo>
                    <a:pt x="9681" y="11130"/>
                  </a:lnTo>
                  <a:lnTo>
                    <a:pt x="10033" y="11090"/>
                  </a:lnTo>
                  <a:lnTo>
                    <a:pt x="10358" y="11022"/>
                  </a:lnTo>
                  <a:lnTo>
                    <a:pt x="10602" y="10954"/>
                  </a:lnTo>
                  <a:lnTo>
                    <a:pt x="10928" y="10846"/>
                  </a:lnTo>
                  <a:lnTo>
                    <a:pt x="11280" y="10697"/>
                  </a:lnTo>
                  <a:lnTo>
                    <a:pt x="11470" y="10615"/>
                  </a:lnTo>
                  <a:lnTo>
                    <a:pt x="11646" y="10520"/>
                  </a:lnTo>
                  <a:lnTo>
                    <a:pt x="11809" y="10412"/>
                  </a:lnTo>
                  <a:lnTo>
                    <a:pt x="11958" y="10303"/>
                  </a:lnTo>
                  <a:lnTo>
                    <a:pt x="12080" y="10181"/>
                  </a:lnTo>
                  <a:lnTo>
                    <a:pt x="12189" y="10059"/>
                  </a:lnTo>
                  <a:lnTo>
                    <a:pt x="12229" y="9992"/>
                  </a:lnTo>
                  <a:lnTo>
                    <a:pt x="12256" y="9924"/>
                  </a:lnTo>
                  <a:lnTo>
                    <a:pt x="12283" y="9843"/>
                  </a:lnTo>
                  <a:lnTo>
                    <a:pt x="12297" y="9775"/>
                  </a:lnTo>
                  <a:lnTo>
                    <a:pt x="12297" y="9693"/>
                  </a:lnTo>
                  <a:lnTo>
                    <a:pt x="12297" y="9626"/>
                  </a:lnTo>
                  <a:lnTo>
                    <a:pt x="12283" y="9544"/>
                  </a:lnTo>
                  <a:lnTo>
                    <a:pt x="12256" y="9463"/>
                  </a:lnTo>
                  <a:lnTo>
                    <a:pt x="12216" y="9382"/>
                  </a:lnTo>
                  <a:lnTo>
                    <a:pt x="12161" y="9300"/>
                  </a:lnTo>
                  <a:lnTo>
                    <a:pt x="12012" y="9110"/>
                  </a:lnTo>
                  <a:lnTo>
                    <a:pt x="11836" y="8921"/>
                  </a:lnTo>
                  <a:lnTo>
                    <a:pt x="11633" y="8717"/>
                  </a:lnTo>
                  <a:lnTo>
                    <a:pt x="11212" y="8338"/>
                  </a:lnTo>
                  <a:lnTo>
                    <a:pt x="10874" y="8012"/>
                  </a:lnTo>
                  <a:lnTo>
                    <a:pt x="10209" y="7321"/>
                  </a:lnTo>
                  <a:lnTo>
                    <a:pt x="9531" y="6616"/>
                  </a:lnTo>
                  <a:lnTo>
                    <a:pt x="8948" y="5898"/>
                  </a:lnTo>
                  <a:lnTo>
                    <a:pt x="8352" y="5179"/>
                  </a:lnTo>
                  <a:lnTo>
                    <a:pt x="7742" y="4461"/>
                  </a:lnTo>
                  <a:lnTo>
                    <a:pt x="7132" y="3742"/>
                  </a:lnTo>
                  <a:lnTo>
                    <a:pt x="5898" y="2332"/>
                  </a:lnTo>
                  <a:lnTo>
                    <a:pt x="4665" y="922"/>
                  </a:lnTo>
                  <a:lnTo>
                    <a:pt x="4258" y="461"/>
                  </a:lnTo>
                  <a:lnTo>
                    <a:pt x="4068" y="231"/>
                  </a:lnTo>
                  <a:lnTo>
                    <a:pt x="3892" y="0"/>
                  </a:lnTo>
                  <a:close/>
                </a:path>
              </a:pathLst>
            </a:custGeom>
            <a:solidFill>
              <a:srgbClr val="FFC4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83"/>
            <p:cNvSpPr/>
            <p:nvPr/>
          </p:nvSpPr>
          <p:spPr>
            <a:xfrm>
              <a:off x="8330266" y="2333713"/>
              <a:ext cx="142055" cy="131227"/>
            </a:xfrm>
            <a:custGeom>
              <a:rect b="b" l="l" r="r" t="t"/>
              <a:pathLst>
                <a:path extrusionOk="0" h="5599" w="6061">
                  <a:moveTo>
                    <a:pt x="2007" y="0"/>
                  </a:moveTo>
                  <a:lnTo>
                    <a:pt x="1844" y="95"/>
                  </a:lnTo>
                  <a:lnTo>
                    <a:pt x="1681" y="203"/>
                  </a:lnTo>
                  <a:lnTo>
                    <a:pt x="1505" y="339"/>
                  </a:lnTo>
                  <a:lnTo>
                    <a:pt x="1315" y="488"/>
                  </a:lnTo>
                  <a:lnTo>
                    <a:pt x="1139" y="651"/>
                  </a:lnTo>
                  <a:lnTo>
                    <a:pt x="963" y="813"/>
                  </a:lnTo>
                  <a:lnTo>
                    <a:pt x="787" y="1003"/>
                  </a:lnTo>
                  <a:lnTo>
                    <a:pt x="638" y="1193"/>
                  </a:lnTo>
                  <a:lnTo>
                    <a:pt x="475" y="1383"/>
                  </a:lnTo>
                  <a:lnTo>
                    <a:pt x="339" y="1586"/>
                  </a:lnTo>
                  <a:lnTo>
                    <a:pt x="231" y="1803"/>
                  </a:lnTo>
                  <a:lnTo>
                    <a:pt x="136" y="2006"/>
                  </a:lnTo>
                  <a:lnTo>
                    <a:pt x="55" y="2223"/>
                  </a:lnTo>
                  <a:lnTo>
                    <a:pt x="14" y="2427"/>
                  </a:lnTo>
                  <a:lnTo>
                    <a:pt x="0" y="2644"/>
                  </a:lnTo>
                  <a:lnTo>
                    <a:pt x="0" y="2752"/>
                  </a:lnTo>
                  <a:lnTo>
                    <a:pt x="14" y="2847"/>
                  </a:lnTo>
                  <a:lnTo>
                    <a:pt x="68" y="3077"/>
                  </a:lnTo>
                  <a:lnTo>
                    <a:pt x="150" y="3294"/>
                  </a:lnTo>
                  <a:lnTo>
                    <a:pt x="272" y="3525"/>
                  </a:lnTo>
                  <a:lnTo>
                    <a:pt x="407" y="3742"/>
                  </a:lnTo>
                  <a:lnTo>
                    <a:pt x="570" y="3959"/>
                  </a:lnTo>
                  <a:lnTo>
                    <a:pt x="746" y="4162"/>
                  </a:lnTo>
                  <a:lnTo>
                    <a:pt x="949" y="4365"/>
                  </a:lnTo>
                  <a:lnTo>
                    <a:pt x="1166" y="4555"/>
                  </a:lnTo>
                  <a:lnTo>
                    <a:pt x="1383" y="4731"/>
                  </a:lnTo>
                  <a:lnTo>
                    <a:pt x="1627" y="4908"/>
                  </a:lnTo>
                  <a:lnTo>
                    <a:pt x="1871" y="5057"/>
                  </a:lnTo>
                  <a:lnTo>
                    <a:pt x="2115" y="5192"/>
                  </a:lnTo>
                  <a:lnTo>
                    <a:pt x="2359" y="5314"/>
                  </a:lnTo>
                  <a:lnTo>
                    <a:pt x="2590" y="5423"/>
                  </a:lnTo>
                  <a:lnTo>
                    <a:pt x="2834" y="5504"/>
                  </a:lnTo>
                  <a:lnTo>
                    <a:pt x="3064" y="5572"/>
                  </a:lnTo>
                  <a:lnTo>
                    <a:pt x="3213" y="5585"/>
                  </a:lnTo>
                  <a:lnTo>
                    <a:pt x="3362" y="5599"/>
                  </a:lnTo>
                  <a:lnTo>
                    <a:pt x="3498" y="5599"/>
                  </a:lnTo>
                  <a:lnTo>
                    <a:pt x="3634" y="5585"/>
                  </a:lnTo>
                  <a:lnTo>
                    <a:pt x="3756" y="5572"/>
                  </a:lnTo>
                  <a:lnTo>
                    <a:pt x="3891" y="5545"/>
                  </a:lnTo>
                  <a:lnTo>
                    <a:pt x="4000" y="5518"/>
                  </a:lnTo>
                  <a:lnTo>
                    <a:pt x="4122" y="5477"/>
                  </a:lnTo>
                  <a:lnTo>
                    <a:pt x="4339" y="5382"/>
                  </a:lnTo>
                  <a:lnTo>
                    <a:pt x="4542" y="5260"/>
                  </a:lnTo>
                  <a:lnTo>
                    <a:pt x="4732" y="5111"/>
                  </a:lnTo>
                  <a:lnTo>
                    <a:pt x="4908" y="4948"/>
                  </a:lnTo>
                  <a:lnTo>
                    <a:pt x="5071" y="4758"/>
                  </a:lnTo>
                  <a:lnTo>
                    <a:pt x="5220" y="4555"/>
                  </a:lnTo>
                  <a:lnTo>
                    <a:pt x="5369" y="4338"/>
                  </a:lnTo>
                  <a:lnTo>
                    <a:pt x="5518" y="4121"/>
                  </a:lnTo>
                  <a:lnTo>
                    <a:pt x="5789" y="3647"/>
                  </a:lnTo>
                  <a:lnTo>
                    <a:pt x="6060" y="3159"/>
                  </a:lnTo>
                  <a:lnTo>
                    <a:pt x="2007" y="0"/>
                  </a:lnTo>
                  <a:close/>
                </a:path>
              </a:pathLst>
            </a:custGeom>
            <a:solidFill>
              <a:srgbClr val="4E8D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83"/>
            <p:cNvSpPr/>
            <p:nvPr/>
          </p:nvSpPr>
          <p:spPr>
            <a:xfrm>
              <a:off x="8205389" y="1646430"/>
              <a:ext cx="475992" cy="789281"/>
            </a:xfrm>
            <a:custGeom>
              <a:rect b="b" l="l" r="r" t="t"/>
              <a:pathLst>
                <a:path extrusionOk="0" h="33676" w="20309">
                  <a:moveTo>
                    <a:pt x="3634" y="1"/>
                  </a:moveTo>
                  <a:lnTo>
                    <a:pt x="3444" y="28"/>
                  </a:lnTo>
                  <a:lnTo>
                    <a:pt x="3254" y="55"/>
                  </a:lnTo>
                  <a:lnTo>
                    <a:pt x="3064" y="96"/>
                  </a:lnTo>
                  <a:lnTo>
                    <a:pt x="2875" y="136"/>
                  </a:lnTo>
                  <a:lnTo>
                    <a:pt x="2685" y="204"/>
                  </a:lnTo>
                  <a:lnTo>
                    <a:pt x="2441" y="286"/>
                  </a:lnTo>
                  <a:lnTo>
                    <a:pt x="2224" y="380"/>
                  </a:lnTo>
                  <a:lnTo>
                    <a:pt x="2021" y="475"/>
                  </a:lnTo>
                  <a:lnTo>
                    <a:pt x="1817" y="584"/>
                  </a:lnTo>
                  <a:lnTo>
                    <a:pt x="1627" y="692"/>
                  </a:lnTo>
                  <a:lnTo>
                    <a:pt x="1465" y="814"/>
                  </a:lnTo>
                  <a:lnTo>
                    <a:pt x="1302" y="936"/>
                  </a:lnTo>
                  <a:lnTo>
                    <a:pt x="1139" y="1072"/>
                  </a:lnTo>
                  <a:lnTo>
                    <a:pt x="1004" y="1207"/>
                  </a:lnTo>
                  <a:lnTo>
                    <a:pt x="868" y="1343"/>
                  </a:lnTo>
                  <a:lnTo>
                    <a:pt x="746" y="1479"/>
                  </a:lnTo>
                  <a:lnTo>
                    <a:pt x="638" y="1628"/>
                  </a:lnTo>
                  <a:lnTo>
                    <a:pt x="529" y="1777"/>
                  </a:lnTo>
                  <a:lnTo>
                    <a:pt x="448" y="1939"/>
                  </a:lnTo>
                  <a:lnTo>
                    <a:pt x="367" y="2102"/>
                  </a:lnTo>
                  <a:lnTo>
                    <a:pt x="285" y="2265"/>
                  </a:lnTo>
                  <a:lnTo>
                    <a:pt x="217" y="2427"/>
                  </a:lnTo>
                  <a:lnTo>
                    <a:pt x="163" y="2604"/>
                  </a:lnTo>
                  <a:lnTo>
                    <a:pt x="123" y="2780"/>
                  </a:lnTo>
                  <a:lnTo>
                    <a:pt x="82" y="2956"/>
                  </a:lnTo>
                  <a:lnTo>
                    <a:pt x="55" y="3132"/>
                  </a:lnTo>
                  <a:lnTo>
                    <a:pt x="28" y="3322"/>
                  </a:lnTo>
                  <a:lnTo>
                    <a:pt x="1" y="3702"/>
                  </a:lnTo>
                  <a:lnTo>
                    <a:pt x="14" y="4081"/>
                  </a:lnTo>
                  <a:lnTo>
                    <a:pt x="41" y="4475"/>
                  </a:lnTo>
                  <a:lnTo>
                    <a:pt x="95" y="4868"/>
                  </a:lnTo>
                  <a:lnTo>
                    <a:pt x="177" y="5261"/>
                  </a:lnTo>
                  <a:lnTo>
                    <a:pt x="285" y="5668"/>
                  </a:lnTo>
                  <a:lnTo>
                    <a:pt x="407" y="6061"/>
                  </a:lnTo>
                  <a:lnTo>
                    <a:pt x="543" y="6467"/>
                  </a:lnTo>
                  <a:lnTo>
                    <a:pt x="692" y="6861"/>
                  </a:lnTo>
                  <a:lnTo>
                    <a:pt x="868" y="7254"/>
                  </a:lnTo>
                  <a:lnTo>
                    <a:pt x="1058" y="7647"/>
                  </a:lnTo>
                  <a:lnTo>
                    <a:pt x="1248" y="8026"/>
                  </a:lnTo>
                  <a:lnTo>
                    <a:pt x="1451" y="8406"/>
                  </a:lnTo>
                  <a:lnTo>
                    <a:pt x="1668" y="8758"/>
                  </a:lnTo>
                  <a:lnTo>
                    <a:pt x="1885" y="9111"/>
                  </a:lnTo>
                  <a:lnTo>
                    <a:pt x="2115" y="9450"/>
                  </a:lnTo>
                  <a:lnTo>
                    <a:pt x="2332" y="9775"/>
                  </a:lnTo>
                  <a:lnTo>
                    <a:pt x="2563" y="10087"/>
                  </a:lnTo>
                  <a:lnTo>
                    <a:pt x="2793" y="10372"/>
                  </a:lnTo>
                  <a:lnTo>
                    <a:pt x="3010" y="10643"/>
                  </a:lnTo>
                  <a:lnTo>
                    <a:pt x="3227" y="10887"/>
                  </a:lnTo>
                  <a:lnTo>
                    <a:pt x="3512" y="11212"/>
                  </a:lnTo>
                  <a:lnTo>
                    <a:pt x="3810" y="11524"/>
                  </a:lnTo>
                  <a:lnTo>
                    <a:pt x="4407" y="12134"/>
                  </a:lnTo>
                  <a:lnTo>
                    <a:pt x="5017" y="12731"/>
                  </a:lnTo>
                  <a:lnTo>
                    <a:pt x="5654" y="13314"/>
                  </a:lnTo>
                  <a:lnTo>
                    <a:pt x="6942" y="14452"/>
                  </a:lnTo>
                  <a:lnTo>
                    <a:pt x="7579" y="15022"/>
                  </a:lnTo>
                  <a:lnTo>
                    <a:pt x="8216" y="15605"/>
                  </a:lnTo>
                  <a:lnTo>
                    <a:pt x="8324" y="15713"/>
                  </a:lnTo>
                  <a:lnTo>
                    <a:pt x="8474" y="15822"/>
                  </a:lnTo>
                  <a:lnTo>
                    <a:pt x="8826" y="16079"/>
                  </a:lnTo>
                  <a:lnTo>
                    <a:pt x="9219" y="16364"/>
                  </a:lnTo>
                  <a:lnTo>
                    <a:pt x="9639" y="16662"/>
                  </a:lnTo>
                  <a:lnTo>
                    <a:pt x="10033" y="16974"/>
                  </a:lnTo>
                  <a:lnTo>
                    <a:pt x="10222" y="17123"/>
                  </a:lnTo>
                  <a:lnTo>
                    <a:pt x="10385" y="17272"/>
                  </a:lnTo>
                  <a:lnTo>
                    <a:pt x="10534" y="17435"/>
                  </a:lnTo>
                  <a:lnTo>
                    <a:pt x="10656" y="17584"/>
                  </a:lnTo>
                  <a:lnTo>
                    <a:pt x="10738" y="17719"/>
                  </a:lnTo>
                  <a:lnTo>
                    <a:pt x="10765" y="17787"/>
                  </a:lnTo>
                  <a:lnTo>
                    <a:pt x="10792" y="17869"/>
                  </a:lnTo>
                  <a:lnTo>
                    <a:pt x="10819" y="18018"/>
                  </a:lnTo>
                  <a:lnTo>
                    <a:pt x="10805" y="18180"/>
                  </a:lnTo>
                  <a:lnTo>
                    <a:pt x="10778" y="18343"/>
                  </a:lnTo>
                  <a:lnTo>
                    <a:pt x="10738" y="18506"/>
                  </a:lnTo>
                  <a:lnTo>
                    <a:pt x="10629" y="18818"/>
                  </a:lnTo>
                  <a:lnTo>
                    <a:pt x="10575" y="18980"/>
                  </a:lnTo>
                  <a:lnTo>
                    <a:pt x="10548" y="19129"/>
                  </a:lnTo>
                  <a:lnTo>
                    <a:pt x="10521" y="19279"/>
                  </a:lnTo>
                  <a:lnTo>
                    <a:pt x="10534" y="19428"/>
                  </a:lnTo>
                  <a:lnTo>
                    <a:pt x="10548" y="19495"/>
                  </a:lnTo>
                  <a:lnTo>
                    <a:pt x="10561" y="19550"/>
                  </a:lnTo>
                  <a:lnTo>
                    <a:pt x="10602" y="19617"/>
                  </a:lnTo>
                  <a:lnTo>
                    <a:pt x="10643" y="19672"/>
                  </a:lnTo>
                  <a:lnTo>
                    <a:pt x="10697" y="19739"/>
                  </a:lnTo>
                  <a:lnTo>
                    <a:pt x="10765" y="19794"/>
                  </a:lnTo>
                  <a:lnTo>
                    <a:pt x="10846" y="19848"/>
                  </a:lnTo>
                  <a:lnTo>
                    <a:pt x="10927" y="19889"/>
                  </a:lnTo>
                  <a:lnTo>
                    <a:pt x="11036" y="19929"/>
                  </a:lnTo>
                  <a:lnTo>
                    <a:pt x="11158" y="19983"/>
                  </a:lnTo>
                  <a:lnTo>
                    <a:pt x="11456" y="20051"/>
                  </a:lnTo>
                  <a:lnTo>
                    <a:pt x="11158" y="20444"/>
                  </a:lnTo>
                  <a:lnTo>
                    <a:pt x="10860" y="20838"/>
                  </a:lnTo>
                  <a:lnTo>
                    <a:pt x="10575" y="21258"/>
                  </a:lnTo>
                  <a:lnTo>
                    <a:pt x="10304" y="21692"/>
                  </a:lnTo>
                  <a:lnTo>
                    <a:pt x="10033" y="22139"/>
                  </a:lnTo>
                  <a:lnTo>
                    <a:pt x="9775" y="22600"/>
                  </a:lnTo>
                  <a:lnTo>
                    <a:pt x="9531" y="23061"/>
                  </a:lnTo>
                  <a:lnTo>
                    <a:pt x="9287" y="23549"/>
                  </a:lnTo>
                  <a:lnTo>
                    <a:pt x="8962" y="24227"/>
                  </a:lnTo>
                  <a:lnTo>
                    <a:pt x="8650" y="24918"/>
                  </a:lnTo>
                  <a:lnTo>
                    <a:pt x="8324" y="25609"/>
                  </a:lnTo>
                  <a:lnTo>
                    <a:pt x="8135" y="25948"/>
                  </a:lnTo>
                  <a:lnTo>
                    <a:pt x="7945" y="26301"/>
                  </a:lnTo>
                  <a:lnTo>
                    <a:pt x="7728" y="26613"/>
                  </a:lnTo>
                  <a:lnTo>
                    <a:pt x="7484" y="26952"/>
                  </a:lnTo>
                  <a:lnTo>
                    <a:pt x="7240" y="27304"/>
                  </a:lnTo>
                  <a:lnTo>
                    <a:pt x="7009" y="27657"/>
                  </a:lnTo>
                  <a:lnTo>
                    <a:pt x="6793" y="28023"/>
                  </a:lnTo>
                  <a:lnTo>
                    <a:pt x="6698" y="28212"/>
                  </a:lnTo>
                  <a:lnTo>
                    <a:pt x="6616" y="28389"/>
                  </a:lnTo>
                  <a:lnTo>
                    <a:pt x="6535" y="28578"/>
                  </a:lnTo>
                  <a:lnTo>
                    <a:pt x="6481" y="28768"/>
                  </a:lnTo>
                  <a:lnTo>
                    <a:pt x="6440" y="28958"/>
                  </a:lnTo>
                  <a:lnTo>
                    <a:pt x="6413" y="29148"/>
                  </a:lnTo>
                  <a:lnTo>
                    <a:pt x="6399" y="29297"/>
                  </a:lnTo>
                  <a:lnTo>
                    <a:pt x="6399" y="29460"/>
                  </a:lnTo>
                  <a:lnTo>
                    <a:pt x="6427" y="29622"/>
                  </a:lnTo>
                  <a:lnTo>
                    <a:pt x="6454" y="29771"/>
                  </a:lnTo>
                  <a:lnTo>
                    <a:pt x="6508" y="29934"/>
                  </a:lnTo>
                  <a:lnTo>
                    <a:pt x="6562" y="30097"/>
                  </a:lnTo>
                  <a:lnTo>
                    <a:pt x="6643" y="30259"/>
                  </a:lnTo>
                  <a:lnTo>
                    <a:pt x="6738" y="30422"/>
                  </a:lnTo>
                  <a:lnTo>
                    <a:pt x="6833" y="30585"/>
                  </a:lnTo>
                  <a:lnTo>
                    <a:pt x="6942" y="30734"/>
                  </a:lnTo>
                  <a:lnTo>
                    <a:pt x="7199" y="31059"/>
                  </a:lnTo>
                  <a:lnTo>
                    <a:pt x="7484" y="31358"/>
                  </a:lnTo>
                  <a:lnTo>
                    <a:pt x="7782" y="31656"/>
                  </a:lnTo>
                  <a:lnTo>
                    <a:pt x="8121" y="31954"/>
                  </a:lnTo>
                  <a:lnTo>
                    <a:pt x="8460" y="32225"/>
                  </a:lnTo>
                  <a:lnTo>
                    <a:pt x="8799" y="32469"/>
                  </a:lnTo>
                  <a:lnTo>
                    <a:pt x="9151" y="32713"/>
                  </a:lnTo>
                  <a:lnTo>
                    <a:pt x="9490" y="32930"/>
                  </a:lnTo>
                  <a:lnTo>
                    <a:pt x="9802" y="33106"/>
                  </a:lnTo>
                  <a:lnTo>
                    <a:pt x="10114" y="33269"/>
                  </a:lnTo>
                  <a:lnTo>
                    <a:pt x="10385" y="33405"/>
                  </a:lnTo>
                  <a:lnTo>
                    <a:pt x="10616" y="33513"/>
                  </a:lnTo>
                  <a:lnTo>
                    <a:pt x="10846" y="33581"/>
                  </a:lnTo>
                  <a:lnTo>
                    <a:pt x="11049" y="33635"/>
                  </a:lnTo>
                  <a:lnTo>
                    <a:pt x="11253" y="33662"/>
                  </a:lnTo>
                  <a:lnTo>
                    <a:pt x="11443" y="33676"/>
                  </a:lnTo>
                  <a:lnTo>
                    <a:pt x="11619" y="33676"/>
                  </a:lnTo>
                  <a:lnTo>
                    <a:pt x="11781" y="33649"/>
                  </a:lnTo>
                  <a:lnTo>
                    <a:pt x="11944" y="33608"/>
                  </a:lnTo>
                  <a:lnTo>
                    <a:pt x="12093" y="33554"/>
                  </a:lnTo>
                  <a:lnTo>
                    <a:pt x="12229" y="33486"/>
                  </a:lnTo>
                  <a:lnTo>
                    <a:pt x="12364" y="33405"/>
                  </a:lnTo>
                  <a:lnTo>
                    <a:pt x="12500" y="33310"/>
                  </a:lnTo>
                  <a:lnTo>
                    <a:pt x="12622" y="33201"/>
                  </a:lnTo>
                  <a:lnTo>
                    <a:pt x="12730" y="33079"/>
                  </a:lnTo>
                  <a:lnTo>
                    <a:pt x="12839" y="32957"/>
                  </a:lnTo>
                  <a:lnTo>
                    <a:pt x="12947" y="32808"/>
                  </a:lnTo>
                  <a:lnTo>
                    <a:pt x="13151" y="32510"/>
                  </a:lnTo>
                  <a:lnTo>
                    <a:pt x="13340" y="32185"/>
                  </a:lnTo>
                  <a:lnTo>
                    <a:pt x="13517" y="31846"/>
                  </a:lnTo>
                  <a:lnTo>
                    <a:pt x="13693" y="31507"/>
                  </a:lnTo>
                  <a:lnTo>
                    <a:pt x="13883" y="31154"/>
                  </a:lnTo>
                  <a:lnTo>
                    <a:pt x="14059" y="30802"/>
                  </a:lnTo>
                  <a:lnTo>
                    <a:pt x="14262" y="30476"/>
                  </a:lnTo>
                  <a:lnTo>
                    <a:pt x="14466" y="30178"/>
                  </a:lnTo>
                  <a:lnTo>
                    <a:pt x="17896" y="24661"/>
                  </a:lnTo>
                  <a:lnTo>
                    <a:pt x="18085" y="24281"/>
                  </a:lnTo>
                  <a:lnTo>
                    <a:pt x="18289" y="23901"/>
                  </a:lnTo>
                  <a:lnTo>
                    <a:pt x="18695" y="23156"/>
                  </a:lnTo>
                  <a:lnTo>
                    <a:pt x="19102" y="22397"/>
                  </a:lnTo>
                  <a:lnTo>
                    <a:pt x="19292" y="22017"/>
                  </a:lnTo>
                  <a:lnTo>
                    <a:pt x="19482" y="21637"/>
                  </a:lnTo>
                  <a:lnTo>
                    <a:pt x="19658" y="21258"/>
                  </a:lnTo>
                  <a:lnTo>
                    <a:pt x="19807" y="20865"/>
                  </a:lnTo>
                  <a:lnTo>
                    <a:pt x="19956" y="20471"/>
                  </a:lnTo>
                  <a:lnTo>
                    <a:pt x="20078" y="20078"/>
                  </a:lnTo>
                  <a:lnTo>
                    <a:pt x="20173" y="19672"/>
                  </a:lnTo>
                  <a:lnTo>
                    <a:pt x="20254" y="19265"/>
                  </a:lnTo>
                  <a:lnTo>
                    <a:pt x="20295" y="18845"/>
                  </a:lnTo>
                  <a:lnTo>
                    <a:pt x="20309" y="18628"/>
                  </a:lnTo>
                  <a:lnTo>
                    <a:pt x="20309" y="18411"/>
                  </a:lnTo>
                  <a:lnTo>
                    <a:pt x="20295" y="17950"/>
                  </a:lnTo>
                  <a:lnTo>
                    <a:pt x="20254" y="17489"/>
                  </a:lnTo>
                  <a:lnTo>
                    <a:pt x="20200" y="17042"/>
                  </a:lnTo>
                  <a:lnTo>
                    <a:pt x="20119" y="16594"/>
                  </a:lnTo>
                  <a:lnTo>
                    <a:pt x="20024" y="16174"/>
                  </a:lnTo>
                  <a:lnTo>
                    <a:pt x="19902" y="15767"/>
                  </a:lnTo>
                  <a:lnTo>
                    <a:pt x="19766" y="15361"/>
                  </a:lnTo>
                  <a:lnTo>
                    <a:pt x="19617" y="14967"/>
                  </a:lnTo>
                  <a:lnTo>
                    <a:pt x="19455" y="14588"/>
                  </a:lnTo>
                  <a:lnTo>
                    <a:pt x="19278" y="14208"/>
                  </a:lnTo>
                  <a:lnTo>
                    <a:pt x="19075" y="13842"/>
                  </a:lnTo>
                  <a:lnTo>
                    <a:pt x="18872" y="13490"/>
                  </a:lnTo>
                  <a:lnTo>
                    <a:pt x="18655" y="13137"/>
                  </a:lnTo>
                  <a:lnTo>
                    <a:pt x="18424" y="12798"/>
                  </a:lnTo>
                  <a:lnTo>
                    <a:pt x="18167" y="12459"/>
                  </a:lnTo>
                  <a:lnTo>
                    <a:pt x="17923" y="12134"/>
                  </a:lnTo>
                  <a:lnTo>
                    <a:pt x="17652" y="11809"/>
                  </a:lnTo>
                  <a:lnTo>
                    <a:pt x="17380" y="11483"/>
                  </a:lnTo>
                  <a:lnTo>
                    <a:pt x="17096" y="11172"/>
                  </a:lnTo>
                  <a:lnTo>
                    <a:pt x="16811" y="10860"/>
                  </a:lnTo>
                  <a:lnTo>
                    <a:pt x="16215" y="10250"/>
                  </a:lnTo>
                  <a:lnTo>
                    <a:pt x="15604" y="9640"/>
                  </a:lnTo>
                  <a:lnTo>
                    <a:pt x="14330" y="8447"/>
                  </a:lnTo>
                  <a:lnTo>
                    <a:pt x="13707" y="7850"/>
                  </a:lnTo>
                  <a:lnTo>
                    <a:pt x="13069" y="7240"/>
                  </a:lnTo>
                  <a:lnTo>
                    <a:pt x="12839" y="7010"/>
                  </a:lnTo>
                  <a:lnTo>
                    <a:pt x="12608" y="6766"/>
                  </a:lnTo>
                  <a:lnTo>
                    <a:pt x="12107" y="6223"/>
                  </a:lnTo>
                  <a:lnTo>
                    <a:pt x="11578" y="5627"/>
                  </a:lnTo>
                  <a:lnTo>
                    <a:pt x="11009" y="4990"/>
                  </a:lnTo>
                  <a:lnTo>
                    <a:pt x="10426" y="4312"/>
                  </a:lnTo>
                  <a:lnTo>
                    <a:pt x="9816" y="3648"/>
                  </a:lnTo>
                  <a:lnTo>
                    <a:pt x="9179" y="2983"/>
                  </a:lnTo>
                  <a:lnTo>
                    <a:pt x="8853" y="2658"/>
                  </a:lnTo>
                  <a:lnTo>
                    <a:pt x="8514" y="2346"/>
                  </a:lnTo>
                  <a:lnTo>
                    <a:pt x="8175" y="2034"/>
                  </a:lnTo>
                  <a:lnTo>
                    <a:pt x="7836" y="1750"/>
                  </a:lnTo>
                  <a:lnTo>
                    <a:pt x="7484" y="1465"/>
                  </a:lnTo>
                  <a:lnTo>
                    <a:pt x="7145" y="1207"/>
                  </a:lnTo>
                  <a:lnTo>
                    <a:pt x="6779" y="977"/>
                  </a:lnTo>
                  <a:lnTo>
                    <a:pt x="6427" y="746"/>
                  </a:lnTo>
                  <a:lnTo>
                    <a:pt x="6060" y="557"/>
                  </a:lnTo>
                  <a:lnTo>
                    <a:pt x="5694" y="380"/>
                  </a:lnTo>
                  <a:lnTo>
                    <a:pt x="5328" y="245"/>
                  </a:lnTo>
                  <a:lnTo>
                    <a:pt x="4962" y="136"/>
                  </a:lnTo>
                  <a:lnTo>
                    <a:pt x="4773" y="82"/>
                  </a:lnTo>
                  <a:lnTo>
                    <a:pt x="4583" y="55"/>
                  </a:lnTo>
                  <a:lnTo>
                    <a:pt x="4393" y="28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C7FF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6" name="Google Shape;2716;p83"/>
          <p:cNvGrpSpPr/>
          <p:nvPr/>
        </p:nvGrpSpPr>
        <p:grpSpPr>
          <a:xfrm>
            <a:off x="5280500" y="1125650"/>
            <a:ext cx="1125900" cy="1125300"/>
            <a:chOff x="561175" y="2434875"/>
            <a:chExt cx="1125900" cy="1125300"/>
          </a:xfrm>
        </p:grpSpPr>
        <p:sp>
          <p:nvSpPr>
            <p:cNvPr id="2717" name="Google Shape;2717;p83"/>
            <p:cNvSpPr/>
            <p:nvPr/>
          </p:nvSpPr>
          <p:spPr>
            <a:xfrm>
              <a:off x="5611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83"/>
            <p:cNvSpPr/>
            <p:nvPr/>
          </p:nvSpPr>
          <p:spPr>
            <a:xfrm>
              <a:off x="561175" y="2434875"/>
              <a:ext cx="1125900" cy="1125300"/>
            </a:xfrm>
            <a:prstGeom prst="blockArc">
              <a:avLst>
                <a:gd fmla="val 11990217" name="adj1"/>
                <a:gd fmla="val 0" name="adj2"/>
                <a:gd fmla="val 2500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9" name="Google Shape;2719;p83"/>
          <p:cNvGrpSpPr/>
          <p:nvPr/>
        </p:nvGrpSpPr>
        <p:grpSpPr>
          <a:xfrm>
            <a:off x="2985612" y="1140325"/>
            <a:ext cx="2155213" cy="1183613"/>
            <a:chOff x="457187" y="1099575"/>
            <a:chExt cx="2155213" cy="1183613"/>
          </a:xfrm>
        </p:grpSpPr>
        <p:sp>
          <p:nvSpPr>
            <p:cNvPr id="2720" name="Google Shape;2720;p83"/>
            <p:cNvSpPr txBox="1"/>
            <p:nvPr/>
          </p:nvSpPr>
          <p:spPr>
            <a:xfrm>
              <a:off x="457187" y="1478375"/>
              <a:ext cx="2155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Digital Device Addicts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1" name="Google Shape;2721;p83"/>
            <p:cNvSpPr txBox="1"/>
            <p:nvPr/>
          </p:nvSpPr>
          <p:spPr>
            <a:xfrm>
              <a:off x="457200" y="1817588"/>
              <a:ext cx="21552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2" name="Google Shape;2722;p83"/>
            <p:cNvSpPr/>
            <p:nvPr/>
          </p:nvSpPr>
          <p:spPr>
            <a:xfrm>
              <a:off x="561175" y="1099575"/>
              <a:ext cx="953400" cy="3714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45 %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3" name="Google Shape;2723;p83"/>
          <p:cNvGrpSpPr/>
          <p:nvPr/>
        </p:nvGrpSpPr>
        <p:grpSpPr>
          <a:xfrm>
            <a:off x="5280500" y="3431325"/>
            <a:ext cx="1125900" cy="1125300"/>
            <a:chOff x="2752075" y="2434875"/>
            <a:chExt cx="1125900" cy="1125300"/>
          </a:xfrm>
        </p:grpSpPr>
        <p:sp>
          <p:nvSpPr>
            <p:cNvPr id="2724" name="Google Shape;2724;p83"/>
            <p:cNvSpPr/>
            <p:nvPr/>
          </p:nvSpPr>
          <p:spPr>
            <a:xfrm>
              <a:off x="27520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83"/>
            <p:cNvSpPr/>
            <p:nvPr/>
          </p:nvSpPr>
          <p:spPr>
            <a:xfrm>
              <a:off x="2752075" y="2434875"/>
              <a:ext cx="1125900" cy="1125300"/>
            </a:xfrm>
            <a:prstGeom prst="blockArc">
              <a:avLst>
                <a:gd fmla="val 9139000" name="adj1"/>
                <a:gd fmla="val 0" name="adj2"/>
                <a:gd fmla="val 25000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6" name="Google Shape;2726;p83"/>
          <p:cNvGrpSpPr/>
          <p:nvPr/>
        </p:nvGrpSpPr>
        <p:grpSpPr>
          <a:xfrm>
            <a:off x="2985614" y="3402175"/>
            <a:ext cx="1923910" cy="1183600"/>
            <a:chOff x="2648089" y="1099575"/>
            <a:chExt cx="1923910" cy="1183600"/>
          </a:xfrm>
        </p:grpSpPr>
        <p:sp>
          <p:nvSpPr>
            <p:cNvPr id="2727" name="Google Shape;2727;p83"/>
            <p:cNvSpPr txBox="1"/>
            <p:nvPr/>
          </p:nvSpPr>
          <p:spPr>
            <a:xfrm>
              <a:off x="2648089" y="1478375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Value Privacy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28" name="Google Shape;2728;p83"/>
            <p:cNvSpPr txBox="1"/>
            <p:nvPr/>
          </p:nvSpPr>
          <p:spPr>
            <a:xfrm>
              <a:off x="2648099" y="1817575"/>
              <a:ext cx="1923900" cy="46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hot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9" name="Google Shape;2729;p83"/>
            <p:cNvSpPr/>
            <p:nvPr/>
          </p:nvSpPr>
          <p:spPr>
            <a:xfrm>
              <a:off x="2752075" y="1099575"/>
              <a:ext cx="953400" cy="3714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55 %</a:t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0" name="Google Shape;2730;p83"/>
          <p:cNvGrpSpPr/>
          <p:nvPr/>
        </p:nvGrpSpPr>
        <p:grpSpPr>
          <a:xfrm>
            <a:off x="839429" y="1518916"/>
            <a:ext cx="425310" cy="419659"/>
            <a:chOff x="-1951475" y="3597450"/>
            <a:chExt cx="295375" cy="291450"/>
          </a:xfrm>
        </p:grpSpPr>
        <p:sp>
          <p:nvSpPr>
            <p:cNvPr id="2731" name="Google Shape;2731;p83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83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83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83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5" name="Google Shape;2735;p83"/>
          <p:cNvGrpSpPr/>
          <p:nvPr/>
        </p:nvGrpSpPr>
        <p:grpSpPr>
          <a:xfrm>
            <a:off x="840536" y="3783565"/>
            <a:ext cx="423079" cy="420811"/>
            <a:chOff x="-3031325" y="3597450"/>
            <a:chExt cx="293825" cy="292250"/>
          </a:xfrm>
        </p:grpSpPr>
        <p:sp>
          <p:nvSpPr>
            <p:cNvPr id="2736" name="Google Shape;2736;p83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83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83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83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4" name="Google Shape;2744;p84"/>
          <p:cNvGrpSpPr/>
          <p:nvPr/>
        </p:nvGrpSpPr>
        <p:grpSpPr>
          <a:xfrm>
            <a:off x="3209988" y="1072075"/>
            <a:ext cx="2659812" cy="3659845"/>
            <a:chOff x="3209988" y="1072075"/>
            <a:chExt cx="2659812" cy="3659845"/>
          </a:xfrm>
        </p:grpSpPr>
        <p:sp>
          <p:nvSpPr>
            <p:cNvPr id="2745" name="Google Shape;2745;p84"/>
            <p:cNvSpPr/>
            <p:nvPr/>
          </p:nvSpPr>
          <p:spPr>
            <a:xfrm>
              <a:off x="3274200" y="4317920"/>
              <a:ext cx="2595600" cy="414000"/>
            </a:xfrm>
            <a:prstGeom prst="ellipse">
              <a:avLst/>
            </a:pr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84"/>
            <p:cNvSpPr/>
            <p:nvPr/>
          </p:nvSpPr>
          <p:spPr>
            <a:xfrm>
              <a:off x="5079966" y="2377896"/>
              <a:ext cx="246798" cy="310342"/>
            </a:xfrm>
            <a:custGeom>
              <a:rect b="b" l="l" r="r" t="t"/>
              <a:pathLst>
                <a:path extrusionOk="0" h="18339" w="14584">
                  <a:moveTo>
                    <a:pt x="5725" y="0"/>
                  </a:moveTo>
                  <a:lnTo>
                    <a:pt x="0" y="3296"/>
                  </a:lnTo>
                  <a:lnTo>
                    <a:pt x="1103" y="5180"/>
                  </a:lnTo>
                  <a:lnTo>
                    <a:pt x="2193" y="7075"/>
                  </a:lnTo>
                  <a:lnTo>
                    <a:pt x="3309" y="8959"/>
                  </a:lnTo>
                  <a:lnTo>
                    <a:pt x="4424" y="10855"/>
                  </a:lnTo>
                  <a:lnTo>
                    <a:pt x="5551" y="12738"/>
                  </a:lnTo>
                  <a:lnTo>
                    <a:pt x="6691" y="14609"/>
                  </a:lnTo>
                  <a:lnTo>
                    <a:pt x="7819" y="16480"/>
                  </a:lnTo>
                  <a:lnTo>
                    <a:pt x="8959" y="18338"/>
                  </a:lnTo>
                  <a:lnTo>
                    <a:pt x="14584" y="14881"/>
                  </a:lnTo>
                  <a:lnTo>
                    <a:pt x="13456" y="13048"/>
                  </a:lnTo>
                  <a:lnTo>
                    <a:pt x="12329" y="11189"/>
                  </a:lnTo>
                  <a:lnTo>
                    <a:pt x="11214" y="9343"/>
                  </a:lnTo>
                  <a:lnTo>
                    <a:pt x="10099" y="7472"/>
                  </a:lnTo>
                  <a:lnTo>
                    <a:pt x="8996" y="5613"/>
                  </a:lnTo>
                  <a:lnTo>
                    <a:pt x="7893" y="3742"/>
                  </a:lnTo>
                  <a:lnTo>
                    <a:pt x="6803" y="1871"/>
                  </a:lnTo>
                  <a:lnTo>
                    <a:pt x="5725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84"/>
            <p:cNvSpPr/>
            <p:nvPr/>
          </p:nvSpPr>
          <p:spPr>
            <a:xfrm>
              <a:off x="5079966" y="2377896"/>
              <a:ext cx="246798" cy="310342"/>
            </a:xfrm>
            <a:custGeom>
              <a:rect b="b" l="l" r="r" t="t"/>
              <a:pathLst>
                <a:path extrusionOk="0" fill="none" h="18339" w="14584">
                  <a:moveTo>
                    <a:pt x="8959" y="18338"/>
                  </a:moveTo>
                  <a:lnTo>
                    <a:pt x="8959" y="18338"/>
                  </a:lnTo>
                  <a:lnTo>
                    <a:pt x="7819" y="16480"/>
                  </a:lnTo>
                  <a:lnTo>
                    <a:pt x="6691" y="14609"/>
                  </a:lnTo>
                  <a:lnTo>
                    <a:pt x="5551" y="12738"/>
                  </a:lnTo>
                  <a:lnTo>
                    <a:pt x="4424" y="10855"/>
                  </a:lnTo>
                  <a:lnTo>
                    <a:pt x="3309" y="8959"/>
                  </a:lnTo>
                  <a:lnTo>
                    <a:pt x="2193" y="7075"/>
                  </a:lnTo>
                  <a:lnTo>
                    <a:pt x="1103" y="5180"/>
                  </a:lnTo>
                  <a:lnTo>
                    <a:pt x="0" y="3296"/>
                  </a:lnTo>
                  <a:lnTo>
                    <a:pt x="5725" y="0"/>
                  </a:lnTo>
                  <a:lnTo>
                    <a:pt x="5725" y="0"/>
                  </a:lnTo>
                  <a:lnTo>
                    <a:pt x="6803" y="1871"/>
                  </a:lnTo>
                  <a:lnTo>
                    <a:pt x="7893" y="3742"/>
                  </a:lnTo>
                  <a:lnTo>
                    <a:pt x="8996" y="5613"/>
                  </a:lnTo>
                  <a:lnTo>
                    <a:pt x="10099" y="7472"/>
                  </a:lnTo>
                  <a:lnTo>
                    <a:pt x="11214" y="9343"/>
                  </a:lnTo>
                  <a:lnTo>
                    <a:pt x="12329" y="11189"/>
                  </a:lnTo>
                  <a:lnTo>
                    <a:pt x="13456" y="13048"/>
                  </a:lnTo>
                  <a:lnTo>
                    <a:pt x="14584" y="14881"/>
                  </a:lnTo>
                  <a:lnTo>
                    <a:pt x="8959" y="1833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84"/>
            <p:cNvSpPr/>
            <p:nvPr/>
          </p:nvSpPr>
          <p:spPr>
            <a:xfrm>
              <a:off x="4393184" y="3016658"/>
              <a:ext cx="654427" cy="1545143"/>
            </a:xfrm>
            <a:custGeom>
              <a:rect b="b" l="l" r="r" t="t"/>
              <a:pathLst>
                <a:path extrusionOk="0" h="91307" w="38672">
                  <a:moveTo>
                    <a:pt x="38671" y="0"/>
                  </a:moveTo>
                  <a:lnTo>
                    <a:pt x="0" y="1425"/>
                  </a:lnTo>
                  <a:lnTo>
                    <a:pt x="10235" y="90910"/>
                  </a:lnTo>
                  <a:lnTo>
                    <a:pt x="18326" y="88283"/>
                  </a:lnTo>
                  <a:lnTo>
                    <a:pt x="18326" y="19912"/>
                  </a:lnTo>
                  <a:lnTo>
                    <a:pt x="20742" y="19912"/>
                  </a:lnTo>
                  <a:lnTo>
                    <a:pt x="25054" y="88543"/>
                  </a:lnTo>
                  <a:lnTo>
                    <a:pt x="33368" y="91307"/>
                  </a:lnTo>
                  <a:lnTo>
                    <a:pt x="386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84"/>
            <p:cNvSpPr/>
            <p:nvPr/>
          </p:nvSpPr>
          <p:spPr>
            <a:xfrm>
              <a:off x="4367391" y="1263947"/>
              <a:ext cx="651685" cy="560913"/>
            </a:xfrm>
            <a:custGeom>
              <a:rect b="b" l="l" r="r" t="t"/>
              <a:pathLst>
                <a:path extrusionOk="0" h="33146" w="38510">
                  <a:moveTo>
                    <a:pt x="19738" y="0"/>
                  </a:moveTo>
                  <a:lnTo>
                    <a:pt x="18611" y="25"/>
                  </a:lnTo>
                  <a:lnTo>
                    <a:pt x="17260" y="87"/>
                  </a:lnTo>
                  <a:lnTo>
                    <a:pt x="15972" y="149"/>
                  </a:lnTo>
                  <a:lnTo>
                    <a:pt x="14732" y="236"/>
                  </a:lnTo>
                  <a:lnTo>
                    <a:pt x="13543" y="323"/>
                  </a:lnTo>
                  <a:lnTo>
                    <a:pt x="12415" y="434"/>
                  </a:lnTo>
                  <a:lnTo>
                    <a:pt x="11337" y="546"/>
                  </a:lnTo>
                  <a:lnTo>
                    <a:pt x="10297" y="670"/>
                  </a:lnTo>
                  <a:lnTo>
                    <a:pt x="9318" y="793"/>
                  </a:lnTo>
                  <a:lnTo>
                    <a:pt x="8388" y="942"/>
                  </a:lnTo>
                  <a:lnTo>
                    <a:pt x="7509" y="1078"/>
                  </a:lnTo>
                  <a:lnTo>
                    <a:pt x="6666" y="1227"/>
                  </a:lnTo>
                  <a:lnTo>
                    <a:pt x="5873" y="1388"/>
                  </a:lnTo>
                  <a:lnTo>
                    <a:pt x="5130" y="1549"/>
                  </a:lnTo>
                  <a:lnTo>
                    <a:pt x="4423" y="1710"/>
                  </a:lnTo>
                  <a:lnTo>
                    <a:pt x="3754" y="1884"/>
                  </a:lnTo>
                  <a:lnTo>
                    <a:pt x="3135" y="2045"/>
                  </a:lnTo>
                  <a:lnTo>
                    <a:pt x="2825" y="2231"/>
                  </a:lnTo>
                  <a:lnTo>
                    <a:pt x="2528" y="2429"/>
                  </a:lnTo>
                  <a:lnTo>
                    <a:pt x="2255" y="2627"/>
                  </a:lnTo>
                  <a:lnTo>
                    <a:pt x="2007" y="2838"/>
                  </a:lnTo>
                  <a:lnTo>
                    <a:pt x="1772" y="3048"/>
                  </a:lnTo>
                  <a:lnTo>
                    <a:pt x="1549" y="3272"/>
                  </a:lnTo>
                  <a:lnTo>
                    <a:pt x="1351" y="3495"/>
                  </a:lnTo>
                  <a:lnTo>
                    <a:pt x="1165" y="3730"/>
                  </a:lnTo>
                  <a:lnTo>
                    <a:pt x="991" y="3965"/>
                  </a:lnTo>
                  <a:lnTo>
                    <a:pt x="843" y="4201"/>
                  </a:lnTo>
                  <a:lnTo>
                    <a:pt x="706" y="4449"/>
                  </a:lnTo>
                  <a:lnTo>
                    <a:pt x="582" y="4696"/>
                  </a:lnTo>
                  <a:lnTo>
                    <a:pt x="483" y="4944"/>
                  </a:lnTo>
                  <a:lnTo>
                    <a:pt x="384" y="5204"/>
                  </a:lnTo>
                  <a:lnTo>
                    <a:pt x="297" y="5465"/>
                  </a:lnTo>
                  <a:lnTo>
                    <a:pt x="235" y="5737"/>
                  </a:lnTo>
                  <a:lnTo>
                    <a:pt x="174" y="6010"/>
                  </a:lnTo>
                  <a:lnTo>
                    <a:pt x="124" y="6282"/>
                  </a:lnTo>
                  <a:lnTo>
                    <a:pt x="74" y="6555"/>
                  </a:lnTo>
                  <a:lnTo>
                    <a:pt x="50" y="6840"/>
                  </a:lnTo>
                  <a:lnTo>
                    <a:pt x="25" y="7125"/>
                  </a:lnTo>
                  <a:lnTo>
                    <a:pt x="12" y="7410"/>
                  </a:lnTo>
                  <a:lnTo>
                    <a:pt x="0" y="7707"/>
                  </a:lnTo>
                  <a:lnTo>
                    <a:pt x="12" y="8290"/>
                  </a:lnTo>
                  <a:lnTo>
                    <a:pt x="37" y="8897"/>
                  </a:lnTo>
                  <a:lnTo>
                    <a:pt x="74" y="9504"/>
                  </a:lnTo>
                  <a:lnTo>
                    <a:pt x="186" y="10755"/>
                  </a:lnTo>
                  <a:lnTo>
                    <a:pt x="310" y="12094"/>
                  </a:lnTo>
                  <a:lnTo>
                    <a:pt x="459" y="13481"/>
                  </a:lnTo>
                  <a:lnTo>
                    <a:pt x="632" y="14882"/>
                  </a:lnTo>
                  <a:lnTo>
                    <a:pt x="818" y="16269"/>
                  </a:lnTo>
                  <a:lnTo>
                    <a:pt x="1016" y="17657"/>
                  </a:lnTo>
                  <a:lnTo>
                    <a:pt x="1239" y="19045"/>
                  </a:lnTo>
                  <a:lnTo>
                    <a:pt x="1475" y="20420"/>
                  </a:lnTo>
                  <a:lnTo>
                    <a:pt x="1735" y="21795"/>
                  </a:lnTo>
                  <a:lnTo>
                    <a:pt x="2007" y="23183"/>
                  </a:lnTo>
                  <a:lnTo>
                    <a:pt x="2181" y="23939"/>
                  </a:lnTo>
                  <a:lnTo>
                    <a:pt x="2354" y="24707"/>
                  </a:lnTo>
                  <a:lnTo>
                    <a:pt x="2453" y="25091"/>
                  </a:lnTo>
                  <a:lnTo>
                    <a:pt x="2565" y="25476"/>
                  </a:lnTo>
                  <a:lnTo>
                    <a:pt x="2676" y="25847"/>
                  </a:lnTo>
                  <a:lnTo>
                    <a:pt x="2800" y="26219"/>
                  </a:lnTo>
                  <a:lnTo>
                    <a:pt x="2937" y="26591"/>
                  </a:lnTo>
                  <a:lnTo>
                    <a:pt x="3085" y="26950"/>
                  </a:lnTo>
                  <a:lnTo>
                    <a:pt x="3246" y="27297"/>
                  </a:lnTo>
                  <a:lnTo>
                    <a:pt x="3407" y="27644"/>
                  </a:lnTo>
                  <a:lnTo>
                    <a:pt x="3606" y="27991"/>
                  </a:lnTo>
                  <a:lnTo>
                    <a:pt x="3804" y="28313"/>
                  </a:lnTo>
                  <a:lnTo>
                    <a:pt x="4015" y="28635"/>
                  </a:lnTo>
                  <a:lnTo>
                    <a:pt x="4262" y="28945"/>
                  </a:lnTo>
                  <a:lnTo>
                    <a:pt x="4436" y="29156"/>
                  </a:lnTo>
                  <a:lnTo>
                    <a:pt x="4622" y="29366"/>
                  </a:lnTo>
                  <a:lnTo>
                    <a:pt x="4820" y="29564"/>
                  </a:lnTo>
                  <a:lnTo>
                    <a:pt x="5018" y="29750"/>
                  </a:lnTo>
                  <a:lnTo>
                    <a:pt x="5216" y="29936"/>
                  </a:lnTo>
                  <a:lnTo>
                    <a:pt x="5440" y="30110"/>
                  </a:lnTo>
                  <a:lnTo>
                    <a:pt x="5650" y="30271"/>
                  </a:lnTo>
                  <a:lnTo>
                    <a:pt x="5873" y="30432"/>
                  </a:lnTo>
                  <a:lnTo>
                    <a:pt x="6109" y="30580"/>
                  </a:lnTo>
                  <a:lnTo>
                    <a:pt x="6344" y="30729"/>
                  </a:lnTo>
                  <a:lnTo>
                    <a:pt x="6579" y="30865"/>
                  </a:lnTo>
                  <a:lnTo>
                    <a:pt x="6815" y="31002"/>
                  </a:lnTo>
                  <a:lnTo>
                    <a:pt x="7323" y="31250"/>
                  </a:lnTo>
                  <a:lnTo>
                    <a:pt x="7831" y="31473"/>
                  </a:lnTo>
                  <a:lnTo>
                    <a:pt x="8351" y="31671"/>
                  </a:lnTo>
                  <a:lnTo>
                    <a:pt x="8896" y="31844"/>
                  </a:lnTo>
                  <a:lnTo>
                    <a:pt x="9429" y="32005"/>
                  </a:lnTo>
                  <a:lnTo>
                    <a:pt x="9987" y="32154"/>
                  </a:lnTo>
                  <a:lnTo>
                    <a:pt x="10544" y="32290"/>
                  </a:lnTo>
                  <a:lnTo>
                    <a:pt x="11102" y="32402"/>
                  </a:lnTo>
                  <a:lnTo>
                    <a:pt x="11647" y="32501"/>
                  </a:lnTo>
                  <a:lnTo>
                    <a:pt x="12205" y="32588"/>
                  </a:lnTo>
                  <a:lnTo>
                    <a:pt x="13208" y="32736"/>
                  </a:lnTo>
                  <a:lnTo>
                    <a:pt x="14212" y="32860"/>
                  </a:lnTo>
                  <a:lnTo>
                    <a:pt x="15203" y="32959"/>
                  </a:lnTo>
                  <a:lnTo>
                    <a:pt x="16219" y="33034"/>
                  </a:lnTo>
                  <a:lnTo>
                    <a:pt x="17223" y="33096"/>
                  </a:lnTo>
                  <a:lnTo>
                    <a:pt x="18227" y="33133"/>
                  </a:lnTo>
                  <a:lnTo>
                    <a:pt x="19243" y="33145"/>
                  </a:lnTo>
                  <a:lnTo>
                    <a:pt x="20246" y="33145"/>
                  </a:lnTo>
                  <a:lnTo>
                    <a:pt x="21250" y="33108"/>
                  </a:lnTo>
                  <a:lnTo>
                    <a:pt x="22266" y="33059"/>
                  </a:lnTo>
                  <a:lnTo>
                    <a:pt x="23270" y="32997"/>
                  </a:lnTo>
                  <a:lnTo>
                    <a:pt x="24273" y="32897"/>
                  </a:lnTo>
                  <a:lnTo>
                    <a:pt x="25277" y="32786"/>
                  </a:lnTo>
                  <a:lnTo>
                    <a:pt x="26268" y="32650"/>
                  </a:lnTo>
                  <a:lnTo>
                    <a:pt x="27272" y="32489"/>
                  </a:lnTo>
                  <a:lnTo>
                    <a:pt x="28263" y="32315"/>
                  </a:lnTo>
                  <a:lnTo>
                    <a:pt x="28721" y="32228"/>
                  </a:lnTo>
                  <a:lnTo>
                    <a:pt x="29180" y="32129"/>
                  </a:lnTo>
                  <a:lnTo>
                    <a:pt x="29651" y="32018"/>
                  </a:lnTo>
                  <a:lnTo>
                    <a:pt x="30109" y="31894"/>
                  </a:lnTo>
                  <a:lnTo>
                    <a:pt x="30568" y="31758"/>
                  </a:lnTo>
                  <a:lnTo>
                    <a:pt x="31014" y="31609"/>
                  </a:lnTo>
                  <a:lnTo>
                    <a:pt x="31460" y="31435"/>
                  </a:lnTo>
                  <a:lnTo>
                    <a:pt x="31893" y="31262"/>
                  </a:lnTo>
                  <a:lnTo>
                    <a:pt x="32302" y="31051"/>
                  </a:lnTo>
                  <a:lnTo>
                    <a:pt x="32711" y="30828"/>
                  </a:lnTo>
                  <a:lnTo>
                    <a:pt x="33108" y="30593"/>
                  </a:lnTo>
                  <a:lnTo>
                    <a:pt x="33294" y="30457"/>
                  </a:lnTo>
                  <a:lnTo>
                    <a:pt x="33479" y="30320"/>
                  </a:lnTo>
                  <a:lnTo>
                    <a:pt x="33653" y="30184"/>
                  </a:lnTo>
                  <a:lnTo>
                    <a:pt x="33826" y="30035"/>
                  </a:lnTo>
                  <a:lnTo>
                    <a:pt x="34000" y="29874"/>
                  </a:lnTo>
                  <a:lnTo>
                    <a:pt x="34161" y="29713"/>
                  </a:lnTo>
                  <a:lnTo>
                    <a:pt x="34310" y="29552"/>
                  </a:lnTo>
                  <a:lnTo>
                    <a:pt x="34471" y="29379"/>
                  </a:lnTo>
                  <a:lnTo>
                    <a:pt x="34607" y="29193"/>
                  </a:lnTo>
                  <a:lnTo>
                    <a:pt x="34743" y="29007"/>
                  </a:lnTo>
                  <a:lnTo>
                    <a:pt x="34867" y="28821"/>
                  </a:lnTo>
                  <a:lnTo>
                    <a:pt x="34991" y="28623"/>
                  </a:lnTo>
                  <a:lnTo>
                    <a:pt x="35103" y="28424"/>
                  </a:lnTo>
                  <a:lnTo>
                    <a:pt x="35202" y="28214"/>
                  </a:lnTo>
                  <a:lnTo>
                    <a:pt x="35400" y="27805"/>
                  </a:lnTo>
                  <a:lnTo>
                    <a:pt x="35561" y="27384"/>
                  </a:lnTo>
                  <a:lnTo>
                    <a:pt x="35710" y="26938"/>
                  </a:lnTo>
                  <a:lnTo>
                    <a:pt x="35834" y="26504"/>
                  </a:lnTo>
                  <a:lnTo>
                    <a:pt x="35945" y="26058"/>
                  </a:lnTo>
                  <a:lnTo>
                    <a:pt x="36057" y="25612"/>
                  </a:lnTo>
                  <a:lnTo>
                    <a:pt x="36280" y="24645"/>
                  </a:lnTo>
                  <a:lnTo>
                    <a:pt x="36490" y="23679"/>
                  </a:lnTo>
                  <a:lnTo>
                    <a:pt x="36676" y="22712"/>
                  </a:lnTo>
                  <a:lnTo>
                    <a:pt x="36862" y="21746"/>
                  </a:lnTo>
                  <a:lnTo>
                    <a:pt x="37023" y="20767"/>
                  </a:lnTo>
                  <a:lnTo>
                    <a:pt x="37184" y="19801"/>
                  </a:lnTo>
                  <a:lnTo>
                    <a:pt x="37333" y="18822"/>
                  </a:lnTo>
                  <a:lnTo>
                    <a:pt x="37469" y="17843"/>
                  </a:lnTo>
                  <a:lnTo>
                    <a:pt x="37593" y="16864"/>
                  </a:lnTo>
                  <a:lnTo>
                    <a:pt x="37717" y="15885"/>
                  </a:lnTo>
                  <a:lnTo>
                    <a:pt x="37952" y="13915"/>
                  </a:lnTo>
                  <a:lnTo>
                    <a:pt x="38163" y="11957"/>
                  </a:lnTo>
                  <a:lnTo>
                    <a:pt x="38361" y="9987"/>
                  </a:lnTo>
                  <a:lnTo>
                    <a:pt x="38436" y="9256"/>
                  </a:lnTo>
                  <a:lnTo>
                    <a:pt x="38485" y="8525"/>
                  </a:lnTo>
                  <a:lnTo>
                    <a:pt x="38510" y="7906"/>
                  </a:lnTo>
                  <a:lnTo>
                    <a:pt x="38510" y="7608"/>
                  </a:lnTo>
                  <a:lnTo>
                    <a:pt x="38498" y="7298"/>
                  </a:lnTo>
                  <a:lnTo>
                    <a:pt x="38485" y="6989"/>
                  </a:lnTo>
                  <a:lnTo>
                    <a:pt x="38448" y="6691"/>
                  </a:lnTo>
                  <a:lnTo>
                    <a:pt x="38411" y="6394"/>
                  </a:lnTo>
                  <a:lnTo>
                    <a:pt x="38349" y="6084"/>
                  </a:lnTo>
                  <a:lnTo>
                    <a:pt x="38287" y="5836"/>
                  </a:lnTo>
                  <a:lnTo>
                    <a:pt x="38225" y="5589"/>
                  </a:lnTo>
                  <a:lnTo>
                    <a:pt x="38138" y="5341"/>
                  </a:lnTo>
                  <a:lnTo>
                    <a:pt x="38052" y="5093"/>
                  </a:lnTo>
                  <a:lnTo>
                    <a:pt x="37952" y="4858"/>
                  </a:lnTo>
                  <a:lnTo>
                    <a:pt x="37841" y="4622"/>
                  </a:lnTo>
                  <a:lnTo>
                    <a:pt x="37729" y="4387"/>
                  </a:lnTo>
                  <a:lnTo>
                    <a:pt x="37593" y="4164"/>
                  </a:lnTo>
                  <a:lnTo>
                    <a:pt x="37469" y="3941"/>
                  </a:lnTo>
                  <a:lnTo>
                    <a:pt x="37320" y="3730"/>
                  </a:lnTo>
                  <a:lnTo>
                    <a:pt x="37172" y="3507"/>
                  </a:lnTo>
                  <a:lnTo>
                    <a:pt x="37011" y="3309"/>
                  </a:lnTo>
                  <a:lnTo>
                    <a:pt x="36850" y="3098"/>
                  </a:lnTo>
                  <a:lnTo>
                    <a:pt x="36676" y="2900"/>
                  </a:lnTo>
                  <a:lnTo>
                    <a:pt x="36503" y="2714"/>
                  </a:lnTo>
                  <a:lnTo>
                    <a:pt x="36317" y="2528"/>
                  </a:lnTo>
                  <a:lnTo>
                    <a:pt x="35251" y="2194"/>
                  </a:lnTo>
                  <a:lnTo>
                    <a:pt x="34186" y="1884"/>
                  </a:lnTo>
                  <a:lnTo>
                    <a:pt x="33108" y="1586"/>
                  </a:lnTo>
                  <a:lnTo>
                    <a:pt x="32017" y="1326"/>
                  </a:lnTo>
                  <a:lnTo>
                    <a:pt x="30927" y="1091"/>
                  </a:lnTo>
                  <a:lnTo>
                    <a:pt x="29824" y="868"/>
                  </a:lnTo>
                  <a:lnTo>
                    <a:pt x="28709" y="670"/>
                  </a:lnTo>
                  <a:lnTo>
                    <a:pt x="27606" y="508"/>
                  </a:lnTo>
                  <a:lnTo>
                    <a:pt x="26491" y="360"/>
                  </a:lnTo>
                  <a:lnTo>
                    <a:pt x="25364" y="236"/>
                  </a:lnTo>
                  <a:lnTo>
                    <a:pt x="24248" y="149"/>
                  </a:lnTo>
                  <a:lnTo>
                    <a:pt x="23121" y="75"/>
                  </a:lnTo>
                  <a:lnTo>
                    <a:pt x="21993" y="25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84"/>
            <p:cNvSpPr/>
            <p:nvPr/>
          </p:nvSpPr>
          <p:spPr>
            <a:xfrm>
              <a:off x="4367391" y="1263947"/>
              <a:ext cx="651685" cy="560913"/>
            </a:xfrm>
            <a:custGeom>
              <a:rect b="b" l="l" r="r" t="t"/>
              <a:pathLst>
                <a:path extrusionOk="0" fill="none" h="33146" w="38510">
                  <a:moveTo>
                    <a:pt x="38485" y="8525"/>
                  </a:moveTo>
                  <a:lnTo>
                    <a:pt x="38485" y="8525"/>
                  </a:lnTo>
                  <a:lnTo>
                    <a:pt x="38436" y="9256"/>
                  </a:lnTo>
                  <a:lnTo>
                    <a:pt x="38361" y="9987"/>
                  </a:lnTo>
                  <a:lnTo>
                    <a:pt x="38361" y="9987"/>
                  </a:lnTo>
                  <a:lnTo>
                    <a:pt x="38163" y="11957"/>
                  </a:lnTo>
                  <a:lnTo>
                    <a:pt x="37952" y="13915"/>
                  </a:lnTo>
                  <a:lnTo>
                    <a:pt x="37717" y="15885"/>
                  </a:lnTo>
                  <a:lnTo>
                    <a:pt x="37593" y="16864"/>
                  </a:lnTo>
                  <a:lnTo>
                    <a:pt x="37469" y="17843"/>
                  </a:lnTo>
                  <a:lnTo>
                    <a:pt x="37333" y="18822"/>
                  </a:lnTo>
                  <a:lnTo>
                    <a:pt x="37184" y="19801"/>
                  </a:lnTo>
                  <a:lnTo>
                    <a:pt x="37023" y="20767"/>
                  </a:lnTo>
                  <a:lnTo>
                    <a:pt x="36862" y="21746"/>
                  </a:lnTo>
                  <a:lnTo>
                    <a:pt x="36676" y="22712"/>
                  </a:lnTo>
                  <a:lnTo>
                    <a:pt x="36490" y="23679"/>
                  </a:lnTo>
                  <a:lnTo>
                    <a:pt x="36280" y="24645"/>
                  </a:lnTo>
                  <a:lnTo>
                    <a:pt x="36057" y="25612"/>
                  </a:lnTo>
                  <a:lnTo>
                    <a:pt x="36057" y="25612"/>
                  </a:lnTo>
                  <a:lnTo>
                    <a:pt x="35945" y="26058"/>
                  </a:lnTo>
                  <a:lnTo>
                    <a:pt x="35834" y="26504"/>
                  </a:lnTo>
                  <a:lnTo>
                    <a:pt x="35710" y="26938"/>
                  </a:lnTo>
                  <a:lnTo>
                    <a:pt x="35561" y="27384"/>
                  </a:lnTo>
                  <a:lnTo>
                    <a:pt x="35400" y="27805"/>
                  </a:lnTo>
                  <a:lnTo>
                    <a:pt x="35202" y="28214"/>
                  </a:lnTo>
                  <a:lnTo>
                    <a:pt x="35103" y="28424"/>
                  </a:lnTo>
                  <a:lnTo>
                    <a:pt x="34991" y="28623"/>
                  </a:lnTo>
                  <a:lnTo>
                    <a:pt x="34867" y="28821"/>
                  </a:lnTo>
                  <a:lnTo>
                    <a:pt x="34743" y="29007"/>
                  </a:lnTo>
                  <a:lnTo>
                    <a:pt x="34743" y="29007"/>
                  </a:lnTo>
                  <a:lnTo>
                    <a:pt x="34607" y="29193"/>
                  </a:lnTo>
                  <a:lnTo>
                    <a:pt x="34471" y="29379"/>
                  </a:lnTo>
                  <a:lnTo>
                    <a:pt x="34310" y="29552"/>
                  </a:lnTo>
                  <a:lnTo>
                    <a:pt x="34161" y="29713"/>
                  </a:lnTo>
                  <a:lnTo>
                    <a:pt x="34000" y="29874"/>
                  </a:lnTo>
                  <a:lnTo>
                    <a:pt x="33826" y="30035"/>
                  </a:lnTo>
                  <a:lnTo>
                    <a:pt x="33653" y="30184"/>
                  </a:lnTo>
                  <a:lnTo>
                    <a:pt x="33479" y="30320"/>
                  </a:lnTo>
                  <a:lnTo>
                    <a:pt x="33294" y="30457"/>
                  </a:lnTo>
                  <a:lnTo>
                    <a:pt x="33108" y="30593"/>
                  </a:lnTo>
                  <a:lnTo>
                    <a:pt x="32711" y="30828"/>
                  </a:lnTo>
                  <a:lnTo>
                    <a:pt x="32302" y="31051"/>
                  </a:lnTo>
                  <a:lnTo>
                    <a:pt x="31893" y="31262"/>
                  </a:lnTo>
                  <a:lnTo>
                    <a:pt x="31460" y="31435"/>
                  </a:lnTo>
                  <a:lnTo>
                    <a:pt x="31014" y="31609"/>
                  </a:lnTo>
                  <a:lnTo>
                    <a:pt x="30568" y="31758"/>
                  </a:lnTo>
                  <a:lnTo>
                    <a:pt x="30109" y="31894"/>
                  </a:lnTo>
                  <a:lnTo>
                    <a:pt x="29651" y="32018"/>
                  </a:lnTo>
                  <a:lnTo>
                    <a:pt x="29180" y="32129"/>
                  </a:lnTo>
                  <a:lnTo>
                    <a:pt x="28721" y="32228"/>
                  </a:lnTo>
                  <a:lnTo>
                    <a:pt x="28263" y="32315"/>
                  </a:lnTo>
                  <a:lnTo>
                    <a:pt x="28263" y="32315"/>
                  </a:lnTo>
                  <a:lnTo>
                    <a:pt x="27272" y="32489"/>
                  </a:lnTo>
                  <a:lnTo>
                    <a:pt x="26268" y="32650"/>
                  </a:lnTo>
                  <a:lnTo>
                    <a:pt x="25277" y="32786"/>
                  </a:lnTo>
                  <a:lnTo>
                    <a:pt x="24273" y="32897"/>
                  </a:lnTo>
                  <a:lnTo>
                    <a:pt x="23270" y="32997"/>
                  </a:lnTo>
                  <a:lnTo>
                    <a:pt x="22266" y="33059"/>
                  </a:lnTo>
                  <a:lnTo>
                    <a:pt x="21250" y="33108"/>
                  </a:lnTo>
                  <a:lnTo>
                    <a:pt x="20246" y="33145"/>
                  </a:lnTo>
                  <a:lnTo>
                    <a:pt x="19243" y="33145"/>
                  </a:lnTo>
                  <a:lnTo>
                    <a:pt x="18227" y="33133"/>
                  </a:lnTo>
                  <a:lnTo>
                    <a:pt x="17223" y="33096"/>
                  </a:lnTo>
                  <a:lnTo>
                    <a:pt x="16219" y="33034"/>
                  </a:lnTo>
                  <a:lnTo>
                    <a:pt x="15203" y="32959"/>
                  </a:lnTo>
                  <a:lnTo>
                    <a:pt x="14212" y="32860"/>
                  </a:lnTo>
                  <a:lnTo>
                    <a:pt x="13208" y="32736"/>
                  </a:lnTo>
                  <a:lnTo>
                    <a:pt x="12205" y="32588"/>
                  </a:lnTo>
                  <a:lnTo>
                    <a:pt x="12205" y="32588"/>
                  </a:lnTo>
                  <a:lnTo>
                    <a:pt x="11647" y="32501"/>
                  </a:lnTo>
                  <a:lnTo>
                    <a:pt x="11102" y="32402"/>
                  </a:lnTo>
                  <a:lnTo>
                    <a:pt x="10544" y="32290"/>
                  </a:lnTo>
                  <a:lnTo>
                    <a:pt x="9987" y="32154"/>
                  </a:lnTo>
                  <a:lnTo>
                    <a:pt x="9429" y="32005"/>
                  </a:lnTo>
                  <a:lnTo>
                    <a:pt x="8896" y="31844"/>
                  </a:lnTo>
                  <a:lnTo>
                    <a:pt x="8351" y="31671"/>
                  </a:lnTo>
                  <a:lnTo>
                    <a:pt x="7831" y="31473"/>
                  </a:lnTo>
                  <a:lnTo>
                    <a:pt x="7323" y="31250"/>
                  </a:lnTo>
                  <a:lnTo>
                    <a:pt x="6815" y="31002"/>
                  </a:lnTo>
                  <a:lnTo>
                    <a:pt x="6579" y="30865"/>
                  </a:lnTo>
                  <a:lnTo>
                    <a:pt x="6344" y="30729"/>
                  </a:lnTo>
                  <a:lnTo>
                    <a:pt x="6109" y="30580"/>
                  </a:lnTo>
                  <a:lnTo>
                    <a:pt x="5873" y="30432"/>
                  </a:lnTo>
                  <a:lnTo>
                    <a:pt x="5650" y="30271"/>
                  </a:lnTo>
                  <a:lnTo>
                    <a:pt x="5440" y="30110"/>
                  </a:lnTo>
                  <a:lnTo>
                    <a:pt x="5216" y="29936"/>
                  </a:lnTo>
                  <a:lnTo>
                    <a:pt x="5018" y="29750"/>
                  </a:lnTo>
                  <a:lnTo>
                    <a:pt x="4820" y="29564"/>
                  </a:lnTo>
                  <a:lnTo>
                    <a:pt x="4622" y="29366"/>
                  </a:lnTo>
                  <a:lnTo>
                    <a:pt x="4436" y="29156"/>
                  </a:lnTo>
                  <a:lnTo>
                    <a:pt x="4262" y="28945"/>
                  </a:lnTo>
                  <a:lnTo>
                    <a:pt x="4262" y="28945"/>
                  </a:lnTo>
                  <a:lnTo>
                    <a:pt x="4015" y="28635"/>
                  </a:lnTo>
                  <a:lnTo>
                    <a:pt x="3804" y="28313"/>
                  </a:lnTo>
                  <a:lnTo>
                    <a:pt x="3606" y="27991"/>
                  </a:lnTo>
                  <a:lnTo>
                    <a:pt x="3407" y="27644"/>
                  </a:lnTo>
                  <a:lnTo>
                    <a:pt x="3246" y="27297"/>
                  </a:lnTo>
                  <a:lnTo>
                    <a:pt x="3085" y="26950"/>
                  </a:lnTo>
                  <a:lnTo>
                    <a:pt x="2937" y="26591"/>
                  </a:lnTo>
                  <a:lnTo>
                    <a:pt x="2800" y="26219"/>
                  </a:lnTo>
                  <a:lnTo>
                    <a:pt x="2676" y="25847"/>
                  </a:lnTo>
                  <a:lnTo>
                    <a:pt x="2565" y="25476"/>
                  </a:lnTo>
                  <a:lnTo>
                    <a:pt x="2453" y="25091"/>
                  </a:lnTo>
                  <a:lnTo>
                    <a:pt x="2354" y="24707"/>
                  </a:lnTo>
                  <a:lnTo>
                    <a:pt x="2181" y="23939"/>
                  </a:lnTo>
                  <a:lnTo>
                    <a:pt x="2007" y="23183"/>
                  </a:lnTo>
                  <a:lnTo>
                    <a:pt x="2007" y="23183"/>
                  </a:lnTo>
                  <a:lnTo>
                    <a:pt x="1735" y="21795"/>
                  </a:lnTo>
                  <a:lnTo>
                    <a:pt x="1475" y="20420"/>
                  </a:lnTo>
                  <a:lnTo>
                    <a:pt x="1239" y="19045"/>
                  </a:lnTo>
                  <a:lnTo>
                    <a:pt x="1016" y="17657"/>
                  </a:lnTo>
                  <a:lnTo>
                    <a:pt x="818" y="16269"/>
                  </a:lnTo>
                  <a:lnTo>
                    <a:pt x="632" y="14882"/>
                  </a:lnTo>
                  <a:lnTo>
                    <a:pt x="459" y="13481"/>
                  </a:lnTo>
                  <a:lnTo>
                    <a:pt x="310" y="12094"/>
                  </a:lnTo>
                  <a:lnTo>
                    <a:pt x="310" y="12094"/>
                  </a:lnTo>
                  <a:lnTo>
                    <a:pt x="186" y="10755"/>
                  </a:lnTo>
                  <a:lnTo>
                    <a:pt x="186" y="10755"/>
                  </a:lnTo>
                  <a:lnTo>
                    <a:pt x="74" y="9504"/>
                  </a:lnTo>
                  <a:lnTo>
                    <a:pt x="37" y="8897"/>
                  </a:lnTo>
                  <a:lnTo>
                    <a:pt x="12" y="8290"/>
                  </a:lnTo>
                  <a:lnTo>
                    <a:pt x="0" y="7707"/>
                  </a:lnTo>
                  <a:lnTo>
                    <a:pt x="12" y="7410"/>
                  </a:lnTo>
                  <a:lnTo>
                    <a:pt x="25" y="7125"/>
                  </a:lnTo>
                  <a:lnTo>
                    <a:pt x="50" y="6840"/>
                  </a:lnTo>
                  <a:lnTo>
                    <a:pt x="74" y="6555"/>
                  </a:lnTo>
                  <a:lnTo>
                    <a:pt x="124" y="6282"/>
                  </a:lnTo>
                  <a:lnTo>
                    <a:pt x="174" y="6010"/>
                  </a:lnTo>
                  <a:lnTo>
                    <a:pt x="235" y="5737"/>
                  </a:lnTo>
                  <a:lnTo>
                    <a:pt x="297" y="5465"/>
                  </a:lnTo>
                  <a:lnTo>
                    <a:pt x="384" y="5204"/>
                  </a:lnTo>
                  <a:lnTo>
                    <a:pt x="483" y="4944"/>
                  </a:lnTo>
                  <a:lnTo>
                    <a:pt x="582" y="4696"/>
                  </a:lnTo>
                  <a:lnTo>
                    <a:pt x="706" y="4449"/>
                  </a:lnTo>
                  <a:lnTo>
                    <a:pt x="843" y="4201"/>
                  </a:lnTo>
                  <a:lnTo>
                    <a:pt x="991" y="3965"/>
                  </a:lnTo>
                  <a:lnTo>
                    <a:pt x="1165" y="3730"/>
                  </a:lnTo>
                  <a:lnTo>
                    <a:pt x="1351" y="3495"/>
                  </a:lnTo>
                  <a:lnTo>
                    <a:pt x="1549" y="3272"/>
                  </a:lnTo>
                  <a:lnTo>
                    <a:pt x="1772" y="3048"/>
                  </a:lnTo>
                  <a:lnTo>
                    <a:pt x="2007" y="2838"/>
                  </a:lnTo>
                  <a:lnTo>
                    <a:pt x="2255" y="2627"/>
                  </a:lnTo>
                  <a:lnTo>
                    <a:pt x="2528" y="2429"/>
                  </a:lnTo>
                  <a:lnTo>
                    <a:pt x="2825" y="2231"/>
                  </a:lnTo>
                  <a:lnTo>
                    <a:pt x="2825" y="2231"/>
                  </a:lnTo>
                  <a:lnTo>
                    <a:pt x="3135" y="2045"/>
                  </a:lnTo>
                  <a:lnTo>
                    <a:pt x="3135" y="2045"/>
                  </a:lnTo>
                  <a:lnTo>
                    <a:pt x="3754" y="1884"/>
                  </a:lnTo>
                  <a:lnTo>
                    <a:pt x="4423" y="1710"/>
                  </a:lnTo>
                  <a:lnTo>
                    <a:pt x="5130" y="1549"/>
                  </a:lnTo>
                  <a:lnTo>
                    <a:pt x="5873" y="1388"/>
                  </a:lnTo>
                  <a:lnTo>
                    <a:pt x="6666" y="1227"/>
                  </a:lnTo>
                  <a:lnTo>
                    <a:pt x="7509" y="1078"/>
                  </a:lnTo>
                  <a:lnTo>
                    <a:pt x="8388" y="942"/>
                  </a:lnTo>
                  <a:lnTo>
                    <a:pt x="9318" y="793"/>
                  </a:lnTo>
                  <a:lnTo>
                    <a:pt x="10297" y="670"/>
                  </a:lnTo>
                  <a:lnTo>
                    <a:pt x="11337" y="546"/>
                  </a:lnTo>
                  <a:lnTo>
                    <a:pt x="12415" y="434"/>
                  </a:lnTo>
                  <a:lnTo>
                    <a:pt x="13543" y="323"/>
                  </a:lnTo>
                  <a:lnTo>
                    <a:pt x="14732" y="236"/>
                  </a:lnTo>
                  <a:lnTo>
                    <a:pt x="15972" y="149"/>
                  </a:lnTo>
                  <a:lnTo>
                    <a:pt x="17260" y="87"/>
                  </a:lnTo>
                  <a:lnTo>
                    <a:pt x="18611" y="25"/>
                  </a:lnTo>
                  <a:lnTo>
                    <a:pt x="18611" y="25"/>
                  </a:lnTo>
                  <a:lnTo>
                    <a:pt x="19738" y="0"/>
                  </a:lnTo>
                  <a:lnTo>
                    <a:pt x="20866" y="0"/>
                  </a:lnTo>
                  <a:lnTo>
                    <a:pt x="21993" y="25"/>
                  </a:lnTo>
                  <a:lnTo>
                    <a:pt x="23121" y="75"/>
                  </a:lnTo>
                  <a:lnTo>
                    <a:pt x="24248" y="149"/>
                  </a:lnTo>
                  <a:lnTo>
                    <a:pt x="25364" y="236"/>
                  </a:lnTo>
                  <a:lnTo>
                    <a:pt x="26491" y="360"/>
                  </a:lnTo>
                  <a:lnTo>
                    <a:pt x="27606" y="508"/>
                  </a:lnTo>
                  <a:lnTo>
                    <a:pt x="28709" y="670"/>
                  </a:lnTo>
                  <a:lnTo>
                    <a:pt x="29824" y="868"/>
                  </a:lnTo>
                  <a:lnTo>
                    <a:pt x="30927" y="1091"/>
                  </a:lnTo>
                  <a:lnTo>
                    <a:pt x="32017" y="1326"/>
                  </a:lnTo>
                  <a:lnTo>
                    <a:pt x="33108" y="1586"/>
                  </a:lnTo>
                  <a:lnTo>
                    <a:pt x="34186" y="1884"/>
                  </a:lnTo>
                  <a:lnTo>
                    <a:pt x="35251" y="2194"/>
                  </a:lnTo>
                  <a:lnTo>
                    <a:pt x="36317" y="2528"/>
                  </a:lnTo>
                  <a:lnTo>
                    <a:pt x="36317" y="2528"/>
                  </a:lnTo>
                  <a:lnTo>
                    <a:pt x="36503" y="2714"/>
                  </a:lnTo>
                  <a:lnTo>
                    <a:pt x="36676" y="2900"/>
                  </a:lnTo>
                  <a:lnTo>
                    <a:pt x="36850" y="3098"/>
                  </a:lnTo>
                  <a:lnTo>
                    <a:pt x="37011" y="3309"/>
                  </a:lnTo>
                  <a:lnTo>
                    <a:pt x="37172" y="3507"/>
                  </a:lnTo>
                  <a:lnTo>
                    <a:pt x="37320" y="3730"/>
                  </a:lnTo>
                  <a:lnTo>
                    <a:pt x="37469" y="3941"/>
                  </a:lnTo>
                  <a:lnTo>
                    <a:pt x="37593" y="4164"/>
                  </a:lnTo>
                  <a:lnTo>
                    <a:pt x="37729" y="4387"/>
                  </a:lnTo>
                  <a:lnTo>
                    <a:pt x="37841" y="4622"/>
                  </a:lnTo>
                  <a:lnTo>
                    <a:pt x="37952" y="4858"/>
                  </a:lnTo>
                  <a:lnTo>
                    <a:pt x="38052" y="5093"/>
                  </a:lnTo>
                  <a:lnTo>
                    <a:pt x="38138" y="5341"/>
                  </a:lnTo>
                  <a:lnTo>
                    <a:pt x="38225" y="5589"/>
                  </a:lnTo>
                  <a:lnTo>
                    <a:pt x="38287" y="5836"/>
                  </a:lnTo>
                  <a:lnTo>
                    <a:pt x="38349" y="6084"/>
                  </a:lnTo>
                  <a:lnTo>
                    <a:pt x="38349" y="6084"/>
                  </a:lnTo>
                  <a:lnTo>
                    <a:pt x="38411" y="6394"/>
                  </a:lnTo>
                  <a:lnTo>
                    <a:pt x="38448" y="6691"/>
                  </a:lnTo>
                  <a:lnTo>
                    <a:pt x="38485" y="6989"/>
                  </a:lnTo>
                  <a:lnTo>
                    <a:pt x="38498" y="7298"/>
                  </a:lnTo>
                  <a:lnTo>
                    <a:pt x="38510" y="7608"/>
                  </a:lnTo>
                  <a:lnTo>
                    <a:pt x="38510" y="7906"/>
                  </a:lnTo>
                  <a:lnTo>
                    <a:pt x="38485" y="8525"/>
                  </a:lnTo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84"/>
            <p:cNvSpPr/>
            <p:nvPr/>
          </p:nvSpPr>
          <p:spPr>
            <a:xfrm>
              <a:off x="4337181" y="1072075"/>
              <a:ext cx="689033" cy="442845"/>
            </a:xfrm>
            <a:custGeom>
              <a:rect b="b" l="l" r="r" t="t"/>
              <a:pathLst>
                <a:path extrusionOk="0" h="26169" w="40717">
                  <a:moveTo>
                    <a:pt x="18549" y="0"/>
                  </a:moveTo>
                  <a:lnTo>
                    <a:pt x="17769" y="25"/>
                  </a:lnTo>
                  <a:lnTo>
                    <a:pt x="17013" y="62"/>
                  </a:lnTo>
                  <a:lnTo>
                    <a:pt x="16270" y="112"/>
                  </a:lnTo>
                  <a:lnTo>
                    <a:pt x="15526" y="161"/>
                  </a:lnTo>
                  <a:lnTo>
                    <a:pt x="14808" y="235"/>
                  </a:lnTo>
                  <a:lnTo>
                    <a:pt x="14089" y="310"/>
                  </a:lnTo>
                  <a:lnTo>
                    <a:pt x="13395" y="384"/>
                  </a:lnTo>
                  <a:lnTo>
                    <a:pt x="12701" y="471"/>
                  </a:lnTo>
                  <a:lnTo>
                    <a:pt x="12032" y="570"/>
                  </a:lnTo>
                  <a:lnTo>
                    <a:pt x="10731" y="768"/>
                  </a:lnTo>
                  <a:lnTo>
                    <a:pt x="9492" y="991"/>
                  </a:lnTo>
                  <a:lnTo>
                    <a:pt x="8315" y="1202"/>
                  </a:lnTo>
                  <a:lnTo>
                    <a:pt x="7993" y="1264"/>
                  </a:lnTo>
                  <a:lnTo>
                    <a:pt x="7671" y="1338"/>
                  </a:lnTo>
                  <a:lnTo>
                    <a:pt x="7348" y="1425"/>
                  </a:lnTo>
                  <a:lnTo>
                    <a:pt x="7014" y="1536"/>
                  </a:lnTo>
                  <a:lnTo>
                    <a:pt x="6679" y="1648"/>
                  </a:lnTo>
                  <a:lnTo>
                    <a:pt x="6345" y="1772"/>
                  </a:lnTo>
                  <a:lnTo>
                    <a:pt x="6010" y="1921"/>
                  </a:lnTo>
                  <a:lnTo>
                    <a:pt x="5663" y="2069"/>
                  </a:lnTo>
                  <a:lnTo>
                    <a:pt x="5329" y="2230"/>
                  </a:lnTo>
                  <a:lnTo>
                    <a:pt x="4994" y="2391"/>
                  </a:lnTo>
                  <a:lnTo>
                    <a:pt x="4660" y="2577"/>
                  </a:lnTo>
                  <a:lnTo>
                    <a:pt x="4325" y="2763"/>
                  </a:lnTo>
                  <a:lnTo>
                    <a:pt x="4003" y="2974"/>
                  </a:lnTo>
                  <a:lnTo>
                    <a:pt x="3693" y="3184"/>
                  </a:lnTo>
                  <a:lnTo>
                    <a:pt x="3371" y="3395"/>
                  </a:lnTo>
                  <a:lnTo>
                    <a:pt x="3074" y="3630"/>
                  </a:lnTo>
                  <a:lnTo>
                    <a:pt x="2776" y="3866"/>
                  </a:lnTo>
                  <a:lnTo>
                    <a:pt x="2491" y="4101"/>
                  </a:lnTo>
                  <a:lnTo>
                    <a:pt x="2219" y="4349"/>
                  </a:lnTo>
                  <a:lnTo>
                    <a:pt x="1959" y="4609"/>
                  </a:lnTo>
                  <a:lnTo>
                    <a:pt x="1711" y="4882"/>
                  </a:lnTo>
                  <a:lnTo>
                    <a:pt x="1475" y="5142"/>
                  </a:lnTo>
                  <a:lnTo>
                    <a:pt x="1252" y="5427"/>
                  </a:lnTo>
                  <a:lnTo>
                    <a:pt x="1054" y="5700"/>
                  </a:lnTo>
                  <a:lnTo>
                    <a:pt x="868" y="5997"/>
                  </a:lnTo>
                  <a:lnTo>
                    <a:pt x="695" y="6282"/>
                  </a:lnTo>
                  <a:lnTo>
                    <a:pt x="546" y="6579"/>
                  </a:lnTo>
                  <a:lnTo>
                    <a:pt x="422" y="6889"/>
                  </a:lnTo>
                  <a:lnTo>
                    <a:pt x="311" y="7187"/>
                  </a:lnTo>
                  <a:lnTo>
                    <a:pt x="224" y="7496"/>
                  </a:lnTo>
                  <a:lnTo>
                    <a:pt x="162" y="7806"/>
                  </a:lnTo>
                  <a:lnTo>
                    <a:pt x="125" y="8128"/>
                  </a:lnTo>
                  <a:lnTo>
                    <a:pt x="50" y="9082"/>
                  </a:lnTo>
                  <a:lnTo>
                    <a:pt x="13" y="10074"/>
                  </a:lnTo>
                  <a:lnTo>
                    <a:pt x="1" y="11090"/>
                  </a:lnTo>
                  <a:lnTo>
                    <a:pt x="1" y="12106"/>
                  </a:lnTo>
                  <a:lnTo>
                    <a:pt x="26" y="13134"/>
                  </a:lnTo>
                  <a:lnTo>
                    <a:pt x="63" y="14150"/>
                  </a:lnTo>
                  <a:lnTo>
                    <a:pt x="100" y="15154"/>
                  </a:lnTo>
                  <a:lnTo>
                    <a:pt x="162" y="16120"/>
                  </a:lnTo>
                  <a:lnTo>
                    <a:pt x="224" y="17062"/>
                  </a:lnTo>
                  <a:lnTo>
                    <a:pt x="298" y="17966"/>
                  </a:lnTo>
                  <a:lnTo>
                    <a:pt x="434" y="19590"/>
                  </a:lnTo>
                  <a:lnTo>
                    <a:pt x="658" y="21907"/>
                  </a:lnTo>
                  <a:lnTo>
                    <a:pt x="682" y="22154"/>
                  </a:lnTo>
                  <a:lnTo>
                    <a:pt x="732" y="22526"/>
                  </a:lnTo>
                  <a:lnTo>
                    <a:pt x="806" y="23022"/>
                  </a:lnTo>
                  <a:lnTo>
                    <a:pt x="905" y="23592"/>
                  </a:lnTo>
                  <a:lnTo>
                    <a:pt x="1042" y="24211"/>
                  </a:lnTo>
                  <a:lnTo>
                    <a:pt x="1128" y="24533"/>
                  </a:lnTo>
                  <a:lnTo>
                    <a:pt x="1215" y="24868"/>
                  </a:lnTo>
                  <a:lnTo>
                    <a:pt x="1327" y="25203"/>
                  </a:lnTo>
                  <a:lnTo>
                    <a:pt x="1438" y="25525"/>
                  </a:lnTo>
                  <a:lnTo>
                    <a:pt x="1562" y="25859"/>
                  </a:lnTo>
                  <a:lnTo>
                    <a:pt x="1698" y="26169"/>
                  </a:lnTo>
                  <a:lnTo>
                    <a:pt x="2082" y="25921"/>
                  </a:lnTo>
                  <a:lnTo>
                    <a:pt x="2429" y="25673"/>
                  </a:lnTo>
                  <a:lnTo>
                    <a:pt x="2863" y="25351"/>
                  </a:lnTo>
                  <a:lnTo>
                    <a:pt x="3371" y="24955"/>
                  </a:lnTo>
                  <a:lnTo>
                    <a:pt x="3644" y="24719"/>
                  </a:lnTo>
                  <a:lnTo>
                    <a:pt x="3929" y="24471"/>
                  </a:lnTo>
                  <a:lnTo>
                    <a:pt x="4214" y="24199"/>
                  </a:lnTo>
                  <a:lnTo>
                    <a:pt x="4523" y="23901"/>
                  </a:lnTo>
                  <a:lnTo>
                    <a:pt x="4833" y="23579"/>
                  </a:lnTo>
                  <a:lnTo>
                    <a:pt x="5143" y="23245"/>
                  </a:lnTo>
                  <a:lnTo>
                    <a:pt x="5465" y="22885"/>
                  </a:lnTo>
                  <a:lnTo>
                    <a:pt x="5787" y="22501"/>
                  </a:lnTo>
                  <a:lnTo>
                    <a:pt x="6109" y="22092"/>
                  </a:lnTo>
                  <a:lnTo>
                    <a:pt x="6432" y="21671"/>
                  </a:lnTo>
                  <a:lnTo>
                    <a:pt x="6741" y="21213"/>
                  </a:lnTo>
                  <a:lnTo>
                    <a:pt x="7051" y="20742"/>
                  </a:lnTo>
                  <a:lnTo>
                    <a:pt x="7361" y="20246"/>
                  </a:lnTo>
                  <a:lnTo>
                    <a:pt x="7658" y="19726"/>
                  </a:lnTo>
                  <a:lnTo>
                    <a:pt x="7943" y="19193"/>
                  </a:lnTo>
                  <a:lnTo>
                    <a:pt x="8216" y="18623"/>
                  </a:lnTo>
                  <a:lnTo>
                    <a:pt x="8476" y="18028"/>
                  </a:lnTo>
                  <a:lnTo>
                    <a:pt x="8711" y="17421"/>
                  </a:lnTo>
                  <a:lnTo>
                    <a:pt x="8934" y="16777"/>
                  </a:lnTo>
                  <a:lnTo>
                    <a:pt x="9145" y="16120"/>
                  </a:lnTo>
                  <a:lnTo>
                    <a:pt x="9331" y="15439"/>
                  </a:lnTo>
                  <a:lnTo>
                    <a:pt x="9492" y="14720"/>
                  </a:lnTo>
                  <a:lnTo>
                    <a:pt x="10223" y="15117"/>
                  </a:lnTo>
                  <a:lnTo>
                    <a:pt x="10954" y="15488"/>
                  </a:lnTo>
                  <a:lnTo>
                    <a:pt x="11698" y="15848"/>
                  </a:lnTo>
                  <a:lnTo>
                    <a:pt x="12453" y="16195"/>
                  </a:lnTo>
                  <a:lnTo>
                    <a:pt x="13222" y="16541"/>
                  </a:lnTo>
                  <a:lnTo>
                    <a:pt x="13990" y="16864"/>
                  </a:lnTo>
                  <a:lnTo>
                    <a:pt x="14758" y="17173"/>
                  </a:lnTo>
                  <a:lnTo>
                    <a:pt x="15539" y="17471"/>
                  </a:lnTo>
                  <a:lnTo>
                    <a:pt x="16319" y="17756"/>
                  </a:lnTo>
                  <a:lnTo>
                    <a:pt x="17112" y="18028"/>
                  </a:lnTo>
                  <a:lnTo>
                    <a:pt x="17918" y="18289"/>
                  </a:lnTo>
                  <a:lnTo>
                    <a:pt x="18723" y="18536"/>
                  </a:lnTo>
                  <a:lnTo>
                    <a:pt x="19528" y="18759"/>
                  </a:lnTo>
                  <a:lnTo>
                    <a:pt x="20334" y="18982"/>
                  </a:lnTo>
                  <a:lnTo>
                    <a:pt x="21152" y="19181"/>
                  </a:lnTo>
                  <a:lnTo>
                    <a:pt x="21982" y="19379"/>
                  </a:lnTo>
                  <a:lnTo>
                    <a:pt x="22799" y="19552"/>
                  </a:lnTo>
                  <a:lnTo>
                    <a:pt x="23630" y="19713"/>
                  </a:lnTo>
                  <a:lnTo>
                    <a:pt x="24460" y="19862"/>
                  </a:lnTo>
                  <a:lnTo>
                    <a:pt x="25290" y="19998"/>
                  </a:lnTo>
                  <a:lnTo>
                    <a:pt x="26133" y="20122"/>
                  </a:lnTo>
                  <a:lnTo>
                    <a:pt x="26975" y="20234"/>
                  </a:lnTo>
                  <a:lnTo>
                    <a:pt x="27818" y="20321"/>
                  </a:lnTo>
                  <a:lnTo>
                    <a:pt x="28660" y="20407"/>
                  </a:lnTo>
                  <a:lnTo>
                    <a:pt x="29503" y="20469"/>
                  </a:lnTo>
                  <a:lnTo>
                    <a:pt x="30345" y="20519"/>
                  </a:lnTo>
                  <a:lnTo>
                    <a:pt x="31200" y="20556"/>
                  </a:lnTo>
                  <a:lnTo>
                    <a:pt x="32043" y="20581"/>
                  </a:lnTo>
                  <a:lnTo>
                    <a:pt x="33740" y="20581"/>
                  </a:lnTo>
                  <a:lnTo>
                    <a:pt x="34583" y="20556"/>
                  </a:lnTo>
                  <a:lnTo>
                    <a:pt x="35438" y="20519"/>
                  </a:lnTo>
                  <a:lnTo>
                    <a:pt x="35735" y="20519"/>
                  </a:lnTo>
                  <a:lnTo>
                    <a:pt x="36057" y="20531"/>
                  </a:lnTo>
                  <a:lnTo>
                    <a:pt x="36367" y="20556"/>
                  </a:lnTo>
                  <a:lnTo>
                    <a:pt x="36702" y="20593"/>
                  </a:lnTo>
                  <a:lnTo>
                    <a:pt x="37346" y="20692"/>
                  </a:lnTo>
                  <a:lnTo>
                    <a:pt x="38003" y="20804"/>
                  </a:lnTo>
                  <a:lnTo>
                    <a:pt x="38337" y="20853"/>
                  </a:lnTo>
                  <a:lnTo>
                    <a:pt x="38659" y="20903"/>
                  </a:lnTo>
                  <a:lnTo>
                    <a:pt x="38982" y="20928"/>
                  </a:lnTo>
                  <a:lnTo>
                    <a:pt x="39304" y="20953"/>
                  </a:lnTo>
                  <a:lnTo>
                    <a:pt x="39626" y="20965"/>
                  </a:lnTo>
                  <a:lnTo>
                    <a:pt x="39936" y="20940"/>
                  </a:lnTo>
                  <a:lnTo>
                    <a:pt x="40233" y="20915"/>
                  </a:lnTo>
                  <a:lnTo>
                    <a:pt x="40530" y="20853"/>
                  </a:lnTo>
                  <a:lnTo>
                    <a:pt x="40568" y="20234"/>
                  </a:lnTo>
                  <a:lnTo>
                    <a:pt x="40605" y="19627"/>
                  </a:lnTo>
                  <a:lnTo>
                    <a:pt x="40654" y="18859"/>
                  </a:lnTo>
                  <a:lnTo>
                    <a:pt x="40691" y="17942"/>
                  </a:lnTo>
                  <a:lnTo>
                    <a:pt x="40716" y="16888"/>
                  </a:lnTo>
                  <a:lnTo>
                    <a:pt x="40716" y="15748"/>
                  </a:lnTo>
                  <a:lnTo>
                    <a:pt x="40704" y="14522"/>
                  </a:lnTo>
                  <a:lnTo>
                    <a:pt x="40691" y="13890"/>
                  </a:lnTo>
                  <a:lnTo>
                    <a:pt x="40667" y="13233"/>
                  </a:lnTo>
                  <a:lnTo>
                    <a:pt x="40629" y="12576"/>
                  </a:lnTo>
                  <a:lnTo>
                    <a:pt x="40592" y="11907"/>
                  </a:lnTo>
                  <a:lnTo>
                    <a:pt x="40530" y="11238"/>
                  </a:lnTo>
                  <a:lnTo>
                    <a:pt x="40468" y="10569"/>
                  </a:lnTo>
                  <a:lnTo>
                    <a:pt x="40394" y="9900"/>
                  </a:lnTo>
                  <a:lnTo>
                    <a:pt x="40295" y="9231"/>
                  </a:lnTo>
                  <a:lnTo>
                    <a:pt x="40196" y="8574"/>
                  </a:lnTo>
                  <a:lnTo>
                    <a:pt x="40084" y="7930"/>
                  </a:lnTo>
                  <a:lnTo>
                    <a:pt x="39948" y="7286"/>
                  </a:lnTo>
                  <a:lnTo>
                    <a:pt x="39799" y="6666"/>
                  </a:lnTo>
                  <a:lnTo>
                    <a:pt x="39638" y="6071"/>
                  </a:lnTo>
                  <a:lnTo>
                    <a:pt x="39452" y="5477"/>
                  </a:lnTo>
                  <a:lnTo>
                    <a:pt x="39254" y="4919"/>
                  </a:lnTo>
                  <a:lnTo>
                    <a:pt x="39031" y="4386"/>
                  </a:lnTo>
                  <a:lnTo>
                    <a:pt x="38957" y="4213"/>
                  </a:lnTo>
                  <a:lnTo>
                    <a:pt x="38858" y="4039"/>
                  </a:lnTo>
                  <a:lnTo>
                    <a:pt x="38759" y="3866"/>
                  </a:lnTo>
                  <a:lnTo>
                    <a:pt x="38647" y="3705"/>
                  </a:lnTo>
                  <a:lnTo>
                    <a:pt x="38523" y="3544"/>
                  </a:lnTo>
                  <a:lnTo>
                    <a:pt x="38399" y="3383"/>
                  </a:lnTo>
                  <a:lnTo>
                    <a:pt x="38251" y="3234"/>
                  </a:lnTo>
                  <a:lnTo>
                    <a:pt x="38102" y="3098"/>
                  </a:lnTo>
                  <a:lnTo>
                    <a:pt x="37953" y="2949"/>
                  </a:lnTo>
                  <a:lnTo>
                    <a:pt x="37792" y="2813"/>
                  </a:lnTo>
                  <a:lnTo>
                    <a:pt x="37619" y="2676"/>
                  </a:lnTo>
                  <a:lnTo>
                    <a:pt x="37433" y="2552"/>
                  </a:lnTo>
                  <a:lnTo>
                    <a:pt x="37247" y="2429"/>
                  </a:lnTo>
                  <a:lnTo>
                    <a:pt x="37049" y="2305"/>
                  </a:lnTo>
                  <a:lnTo>
                    <a:pt x="36627" y="2082"/>
                  </a:lnTo>
                  <a:lnTo>
                    <a:pt x="36181" y="1859"/>
                  </a:lnTo>
                  <a:lnTo>
                    <a:pt x="35698" y="1660"/>
                  </a:lnTo>
                  <a:lnTo>
                    <a:pt x="35190" y="1474"/>
                  </a:lnTo>
                  <a:lnTo>
                    <a:pt x="34645" y="1301"/>
                  </a:lnTo>
                  <a:lnTo>
                    <a:pt x="34087" y="1152"/>
                  </a:lnTo>
                  <a:lnTo>
                    <a:pt x="33493" y="1004"/>
                  </a:lnTo>
                  <a:lnTo>
                    <a:pt x="32873" y="867"/>
                  </a:lnTo>
                  <a:lnTo>
                    <a:pt x="32229" y="743"/>
                  </a:lnTo>
                  <a:lnTo>
                    <a:pt x="31572" y="644"/>
                  </a:lnTo>
                  <a:lnTo>
                    <a:pt x="30878" y="545"/>
                  </a:lnTo>
                  <a:lnTo>
                    <a:pt x="30172" y="446"/>
                  </a:lnTo>
                  <a:lnTo>
                    <a:pt x="29441" y="372"/>
                  </a:lnTo>
                  <a:lnTo>
                    <a:pt x="28685" y="297"/>
                  </a:lnTo>
                  <a:lnTo>
                    <a:pt x="27917" y="235"/>
                  </a:lnTo>
                  <a:lnTo>
                    <a:pt x="27124" y="186"/>
                  </a:lnTo>
                  <a:lnTo>
                    <a:pt x="26318" y="136"/>
                  </a:lnTo>
                  <a:lnTo>
                    <a:pt x="25488" y="99"/>
                  </a:lnTo>
                  <a:lnTo>
                    <a:pt x="24646" y="74"/>
                  </a:lnTo>
                  <a:lnTo>
                    <a:pt x="22923" y="25"/>
                  </a:lnTo>
                  <a:lnTo>
                    <a:pt x="21152" y="0"/>
                  </a:lnTo>
                  <a:close/>
                </a:path>
              </a:pathLst>
            </a:custGeom>
            <a:solidFill>
              <a:srgbClr val="723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84"/>
            <p:cNvSpPr/>
            <p:nvPr/>
          </p:nvSpPr>
          <p:spPr>
            <a:xfrm>
              <a:off x="4932113" y="1384314"/>
              <a:ext cx="91026" cy="135262"/>
            </a:xfrm>
            <a:custGeom>
              <a:rect b="b" l="l" r="r" t="t"/>
              <a:pathLst>
                <a:path extrusionOk="0" h="7993" w="5379">
                  <a:moveTo>
                    <a:pt x="3582" y="1"/>
                  </a:moveTo>
                  <a:lnTo>
                    <a:pt x="3371" y="13"/>
                  </a:lnTo>
                  <a:lnTo>
                    <a:pt x="3173" y="38"/>
                  </a:lnTo>
                  <a:lnTo>
                    <a:pt x="2962" y="75"/>
                  </a:lnTo>
                  <a:lnTo>
                    <a:pt x="2752" y="125"/>
                  </a:lnTo>
                  <a:lnTo>
                    <a:pt x="2529" y="174"/>
                  </a:lnTo>
                  <a:lnTo>
                    <a:pt x="2318" y="236"/>
                  </a:lnTo>
                  <a:lnTo>
                    <a:pt x="2107" y="310"/>
                  </a:lnTo>
                  <a:lnTo>
                    <a:pt x="1897" y="385"/>
                  </a:lnTo>
                  <a:lnTo>
                    <a:pt x="1698" y="471"/>
                  </a:lnTo>
                  <a:lnTo>
                    <a:pt x="1488" y="558"/>
                  </a:lnTo>
                  <a:lnTo>
                    <a:pt x="1302" y="657"/>
                  </a:lnTo>
                  <a:lnTo>
                    <a:pt x="1116" y="769"/>
                  </a:lnTo>
                  <a:lnTo>
                    <a:pt x="943" y="880"/>
                  </a:lnTo>
                  <a:lnTo>
                    <a:pt x="769" y="1004"/>
                  </a:lnTo>
                  <a:lnTo>
                    <a:pt x="620" y="1128"/>
                  </a:lnTo>
                  <a:lnTo>
                    <a:pt x="484" y="1252"/>
                  </a:lnTo>
                  <a:lnTo>
                    <a:pt x="360" y="1388"/>
                  </a:lnTo>
                  <a:lnTo>
                    <a:pt x="249" y="1525"/>
                  </a:lnTo>
                  <a:lnTo>
                    <a:pt x="162" y="1673"/>
                  </a:lnTo>
                  <a:lnTo>
                    <a:pt x="88" y="1822"/>
                  </a:lnTo>
                  <a:lnTo>
                    <a:pt x="38" y="1971"/>
                  </a:lnTo>
                  <a:lnTo>
                    <a:pt x="13" y="2119"/>
                  </a:lnTo>
                  <a:lnTo>
                    <a:pt x="1" y="2293"/>
                  </a:lnTo>
                  <a:lnTo>
                    <a:pt x="1" y="2466"/>
                  </a:lnTo>
                  <a:lnTo>
                    <a:pt x="26" y="2652"/>
                  </a:lnTo>
                  <a:lnTo>
                    <a:pt x="63" y="2838"/>
                  </a:lnTo>
                  <a:lnTo>
                    <a:pt x="112" y="3024"/>
                  </a:lnTo>
                  <a:lnTo>
                    <a:pt x="162" y="3210"/>
                  </a:lnTo>
                  <a:lnTo>
                    <a:pt x="236" y="3396"/>
                  </a:lnTo>
                  <a:lnTo>
                    <a:pt x="323" y="3594"/>
                  </a:lnTo>
                  <a:lnTo>
                    <a:pt x="410" y="3780"/>
                  </a:lnTo>
                  <a:lnTo>
                    <a:pt x="521" y="3978"/>
                  </a:lnTo>
                  <a:lnTo>
                    <a:pt x="744" y="4362"/>
                  </a:lnTo>
                  <a:lnTo>
                    <a:pt x="1005" y="4746"/>
                  </a:lnTo>
                  <a:lnTo>
                    <a:pt x="1277" y="5130"/>
                  </a:lnTo>
                  <a:lnTo>
                    <a:pt x="1574" y="5502"/>
                  </a:lnTo>
                  <a:lnTo>
                    <a:pt x="1872" y="5874"/>
                  </a:lnTo>
                  <a:lnTo>
                    <a:pt x="2169" y="6221"/>
                  </a:lnTo>
                  <a:lnTo>
                    <a:pt x="2467" y="6555"/>
                  </a:lnTo>
                  <a:lnTo>
                    <a:pt x="3012" y="7150"/>
                  </a:lnTo>
                  <a:lnTo>
                    <a:pt x="3458" y="7633"/>
                  </a:lnTo>
                  <a:lnTo>
                    <a:pt x="3545" y="7732"/>
                  </a:lnTo>
                  <a:lnTo>
                    <a:pt x="3631" y="7819"/>
                  </a:lnTo>
                  <a:lnTo>
                    <a:pt x="3730" y="7893"/>
                  </a:lnTo>
                  <a:lnTo>
                    <a:pt x="3830" y="7955"/>
                  </a:lnTo>
                  <a:lnTo>
                    <a:pt x="3929" y="7993"/>
                  </a:lnTo>
                  <a:lnTo>
                    <a:pt x="4139" y="7993"/>
                  </a:lnTo>
                  <a:lnTo>
                    <a:pt x="4238" y="7955"/>
                  </a:lnTo>
                  <a:lnTo>
                    <a:pt x="4338" y="7918"/>
                  </a:lnTo>
                  <a:lnTo>
                    <a:pt x="4424" y="7856"/>
                  </a:lnTo>
                  <a:lnTo>
                    <a:pt x="4499" y="7782"/>
                  </a:lnTo>
                  <a:lnTo>
                    <a:pt x="4573" y="7695"/>
                  </a:lnTo>
                  <a:lnTo>
                    <a:pt x="4635" y="7608"/>
                  </a:lnTo>
                  <a:lnTo>
                    <a:pt x="4697" y="7509"/>
                  </a:lnTo>
                  <a:lnTo>
                    <a:pt x="4746" y="7410"/>
                  </a:lnTo>
                  <a:lnTo>
                    <a:pt x="4784" y="7311"/>
                  </a:lnTo>
                  <a:lnTo>
                    <a:pt x="4858" y="7088"/>
                  </a:lnTo>
                  <a:lnTo>
                    <a:pt x="4908" y="6865"/>
                  </a:lnTo>
                  <a:lnTo>
                    <a:pt x="5007" y="6456"/>
                  </a:lnTo>
                  <a:lnTo>
                    <a:pt x="5081" y="6060"/>
                  </a:lnTo>
                  <a:lnTo>
                    <a:pt x="5155" y="5651"/>
                  </a:lnTo>
                  <a:lnTo>
                    <a:pt x="5217" y="5242"/>
                  </a:lnTo>
                  <a:lnTo>
                    <a:pt x="5267" y="4821"/>
                  </a:lnTo>
                  <a:lnTo>
                    <a:pt x="5304" y="4412"/>
                  </a:lnTo>
                  <a:lnTo>
                    <a:pt x="5341" y="3990"/>
                  </a:lnTo>
                  <a:lnTo>
                    <a:pt x="5366" y="3582"/>
                  </a:lnTo>
                  <a:lnTo>
                    <a:pt x="5378" y="3210"/>
                  </a:lnTo>
                  <a:lnTo>
                    <a:pt x="5378" y="2826"/>
                  </a:lnTo>
                  <a:lnTo>
                    <a:pt x="5378" y="2429"/>
                  </a:lnTo>
                  <a:lnTo>
                    <a:pt x="5354" y="2020"/>
                  </a:lnTo>
                  <a:lnTo>
                    <a:pt x="5304" y="1611"/>
                  </a:lnTo>
                  <a:lnTo>
                    <a:pt x="5279" y="1413"/>
                  </a:lnTo>
                  <a:lnTo>
                    <a:pt x="5242" y="1215"/>
                  </a:lnTo>
                  <a:lnTo>
                    <a:pt x="5193" y="1029"/>
                  </a:lnTo>
                  <a:lnTo>
                    <a:pt x="5131" y="843"/>
                  </a:lnTo>
                  <a:lnTo>
                    <a:pt x="5056" y="670"/>
                  </a:lnTo>
                  <a:lnTo>
                    <a:pt x="4982" y="509"/>
                  </a:lnTo>
                  <a:lnTo>
                    <a:pt x="4908" y="397"/>
                  </a:lnTo>
                  <a:lnTo>
                    <a:pt x="4821" y="298"/>
                  </a:lnTo>
                  <a:lnTo>
                    <a:pt x="4709" y="224"/>
                  </a:lnTo>
                  <a:lnTo>
                    <a:pt x="4585" y="149"/>
                  </a:lnTo>
                  <a:lnTo>
                    <a:pt x="4449" y="100"/>
                  </a:lnTo>
                  <a:lnTo>
                    <a:pt x="4300" y="50"/>
                  </a:lnTo>
                  <a:lnTo>
                    <a:pt x="4127" y="25"/>
                  </a:lnTo>
                  <a:lnTo>
                    <a:pt x="3953" y="13"/>
                  </a:lnTo>
                  <a:lnTo>
                    <a:pt x="3768" y="1"/>
                  </a:lnTo>
                  <a:close/>
                </a:path>
              </a:pathLst>
            </a:custGeom>
            <a:solidFill>
              <a:srgbClr val="723D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84"/>
            <p:cNvSpPr/>
            <p:nvPr/>
          </p:nvSpPr>
          <p:spPr>
            <a:xfrm>
              <a:off x="4308037" y="1509724"/>
              <a:ext cx="89131" cy="111570"/>
            </a:xfrm>
            <a:custGeom>
              <a:rect b="b" l="l" r="r" t="t"/>
              <a:pathLst>
                <a:path extrusionOk="0" h="6593" w="5267">
                  <a:moveTo>
                    <a:pt x="1884" y="0"/>
                  </a:moveTo>
                  <a:lnTo>
                    <a:pt x="1748" y="13"/>
                  </a:lnTo>
                  <a:lnTo>
                    <a:pt x="1611" y="25"/>
                  </a:lnTo>
                  <a:lnTo>
                    <a:pt x="1475" y="50"/>
                  </a:lnTo>
                  <a:lnTo>
                    <a:pt x="1339" y="75"/>
                  </a:lnTo>
                  <a:lnTo>
                    <a:pt x="1202" y="112"/>
                  </a:lnTo>
                  <a:lnTo>
                    <a:pt x="1079" y="161"/>
                  </a:lnTo>
                  <a:lnTo>
                    <a:pt x="955" y="211"/>
                  </a:lnTo>
                  <a:lnTo>
                    <a:pt x="831" y="273"/>
                  </a:lnTo>
                  <a:lnTo>
                    <a:pt x="707" y="347"/>
                  </a:lnTo>
                  <a:lnTo>
                    <a:pt x="595" y="421"/>
                  </a:lnTo>
                  <a:lnTo>
                    <a:pt x="496" y="508"/>
                  </a:lnTo>
                  <a:lnTo>
                    <a:pt x="397" y="607"/>
                  </a:lnTo>
                  <a:lnTo>
                    <a:pt x="310" y="706"/>
                  </a:lnTo>
                  <a:lnTo>
                    <a:pt x="236" y="806"/>
                  </a:lnTo>
                  <a:lnTo>
                    <a:pt x="174" y="930"/>
                  </a:lnTo>
                  <a:lnTo>
                    <a:pt x="112" y="1053"/>
                  </a:lnTo>
                  <a:lnTo>
                    <a:pt x="75" y="1165"/>
                  </a:lnTo>
                  <a:lnTo>
                    <a:pt x="50" y="1276"/>
                  </a:lnTo>
                  <a:lnTo>
                    <a:pt x="13" y="1499"/>
                  </a:lnTo>
                  <a:lnTo>
                    <a:pt x="1" y="1735"/>
                  </a:lnTo>
                  <a:lnTo>
                    <a:pt x="1" y="1970"/>
                  </a:lnTo>
                  <a:lnTo>
                    <a:pt x="13" y="2193"/>
                  </a:lnTo>
                  <a:lnTo>
                    <a:pt x="25" y="2429"/>
                  </a:lnTo>
                  <a:lnTo>
                    <a:pt x="62" y="2664"/>
                  </a:lnTo>
                  <a:lnTo>
                    <a:pt x="87" y="2887"/>
                  </a:lnTo>
                  <a:lnTo>
                    <a:pt x="137" y="3123"/>
                  </a:lnTo>
                  <a:lnTo>
                    <a:pt x="186" y="3346"/>
                  </a:lnTo>
                  <a:lnTo>
                    <a:pt x="261" y="3569"/>
                  </a:lnTo>
                  <a:lnTo>
                    <a:pt x="323" y="3792"/>
                  </a:lnTo>
                  <a:lnTo>
                    <a:pt x="409" y="4015"/>
                  </a:lnTo>
                  <a:lnTo>
                    <a:pt x="496" y="4225"/>
                  </a:lnTo>
                  <a:lnTo>
                    <a:pt x="595" y="4436"/>
                  </a:lnTo>
                  <a:lnTo>
                    <a:pt x="707" y="4634"/>
                  </a:lnTo>
                  <a:lnTo>
                    <a:pt x="831" y="4833"/>
                  </a:lnTo>
                  <a:lnTo>
                    <a:pt x="967" y="5018"/>
                  </a:lnTo>
                  <a:lnTo>
                    <a:pt x="1103" y="5204"/>
                  </a:lnTo>
                  <a:lnTo>
                    <a:pt x="1252" y="5378"/>
                  </a:lnTo>
                  <a:lnTo>
                    <a:pt x="1413" y="5551"/>
                  </a:lnTo>
                  <a:lnTo>
                    <a:pt x="1587" y="5712"/>
                  </a:lnTo>
                  <a:lnTo>
                    <a:pt x="1772" y="5849"/>
                  </a:lnTo>
                  <a:lnTo>
                    <a:pt x="1958" y="5985"/>
                  </a:lnTo>
                  <a:lnTo>
                    <a:pt x="2156" y="6109"/>
                  </a:lnTo>
                  <a:lnTo>
                    <a:pt x="2367" y="6220"/>
                  </a:lnTo>
                  <a:lnTo>
                    <a:pt x="2578" y="6319"/>
                  </a:lnTo>
                  <a:lnTo>
                    <a:pt x="2801" y="6406"/>
                  </a:lnTo>
                  <a:lnTo>
                    <a:pt x="3024" y="6468"/>
                  </a:lnTo>
                  <a:lnTo>
                    <a:pt x="3247" y="6518"/>
                  </a:lnTo>
                  <a:lnTo>
                    <a:pt x="3470" y="6567"/>
                  </a:lnTo>
                  <a:lnTo>
                    <a:pt x="3705" y="6580"/>
                  </a:lnTo>
                  <a:lnTo>
                    <a:pt x="3928" y="6592"/>
                  </a:lnTo>
                  <a:lnTo>
                    <a:pt x="4164" y="6580"/>
                  </a:lnTo>
                  <a:lnTo>
                    <a:pt x="4387" y="6542"/>
                  </a:lnTo>
                  <a:lnTo>
                    <a:pt x="4610" y="6493"/>
                  </a:lnTo>
                  <a:lnTo>
                    <a:pt x="4759" y="6443"/>
                  </a:lnTo>
                  <a:lnTo>
                    <a:pt x="4895" y="6394"/>
                  </a:lnTo>
                  <a:lnTo>
                    <a:pt x="4957" y="6357"/>
                  </a:lnTo>
                  <a:lnTo>
                    <a:pt x="5019" y="6307"/>
                  </a:lnTo>
                  <a:lnTo>
                    <a:pt x="5081" y="6257"/>
                  </a:lnTo>
                  <a:lnTo>
                    <a:pt x="5130" y="6208"/>
                  </a:lnTo>
                  <a:lnTo>
                    <a:pt x="5180" y="6121"/>
                  </a:lnTo>
                  <a:lnTo>
                    <a:pt x="5217" y="6047"/>
                  </a:lnTo>
                  <a:lnTo>
                    <a:pt x="5242" y="5960"/>
                  </a:lnTo>
                  <a:lnTo>
                    <a:pt x="5254" y="5873"/>
                  </a:lnTo>
                  <a:lnTo>
                    <a:pt x="5267" y="5687"/>
                  </a:lnTo>
                  <a:lnTo>
                    <a:pt x="5267" y="5502"/>
                  </a:lnTo>
                  <a:lnTo>
                    <a:pt x="5229" y="5018"/>
                  </a:lnTo>
                  <a:lnTo>
                    <a:pt x="5180" y="4548"/>
                  </a:lnTo>
                  <a:lnTo>
                    <a:pt x="5118" y="4064"/>
                  </a:lnTo>
                  <a:lnTo>
                    <a:pt x="5031" y="3593"/>
                  </a:lnTo>
                  <a:lnTo>
                    <a:pt x="4932" y="3123"/>
                  </a:lnTo>
                  <a:lnTo>
                    <a:pt x="4820" y="2652"/>
                  </a:lnTo>
                  <a:lnTo>
                    <a:pt x="4684" y="2193"/>
                  </a:lnTo>
                  <a:lnTo>
                    <a:pt x="4548" y="1735"/>
                  </a:lnTo>
                  <a:lnTo>
                    <a:pt x="4424" y="1363"/>
                  </a:lnTo>
                  <a:lnTo>
                    <a:pt x="4362" y="1190"/>
                  </a:lnTo>
                  <a:lnTo>
                    <a:pt x="4288" y="1029"/>
                  </a:lnTo>
                  <a:lnTo>
                    <a:pt x="4201" y="868"/>
                  </a:lnTo>
                  <a:lnTo>
                    <a:pt x="4089" y="731"/>
                  </a:lnTo>
                  <a:lnTo>
                    <a:pt x="4040" y="657"/>
                  </a:lnTo>
                  <a:lnTo>
                    <a:pt x="3966" y="595"/>
                  </a:lnTo>
                  <a:lnTo>
                    <a:pt x="3891" y="545"/>
                  </a:lnTo>
                  <a:lnTo>
                    <a:pt x="3804" y="496"/>
                  </a:lnTo>
                  <a:lnTo>
                    <a:pt x="3594" y="384"/>
                  </a:lnTo>
                  <a:lnTo>
                    <a:pt x="3371" y="285"/>
                  </a:lnTo>
                  <a:lnTo>
                    <a:pt x="3123" y="211"/>
                  </a:lnTo>
                  <a:lnTo>
                    <a:pt x="2875" y="137"/>
                  </a:lnTo>
                  <a:lnTo>
                    <a:pt x="2627" y="75"/>
                  </a:lnTo>
                  <a:lnTo>
                    <a:pt x="2367" y="37"/>
                  </a:lnTo>
                  <a:lnTo>
                    <a:pt x="2132" y="13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84"/>
            <p:cNvSpPr/>
            <p:nvPr/>
          </p:nvSpPr>
          <p:spPr>
            <a:xfrm>
              <a:off x="4982447" y="1509724"/>
              <a:ext cx="89334" cy="111570"/>
            </a:xfrm>
            <a:custGeom>
              <a:rect b="b" l="l" r="r" t="t"/>
              <a:pathLst>
                <a:path extrusionOk="0" h="6593" w="5279">
                  <a:moveTo>
                    <a:pt x="3383" y="0"/>
                  </a:moveTo>
                  <a:lnTo>
                    <a:pt x="3148" y="13"/>
                  </a:lnTo>
                  <a:lnTo>
                    <a:pt x="2900" y="37"/>
                  </a:lnTo>
                  <a:lnTo>
                    <a:pt x="2652" y="75"/>
                  </a:lnTo>
                  <a:lnTo>
                    <a:pt x="2392" y="137"/>
                  </a:lnTo>
                  <a:lnTo>
                    <a:pt x="2144" y="211"/>
                  </a:lnTo>
                  <a:lnTo>
                    <a:pt x="1909" y="285"/>
                  </a:lnTo>
                  <a:lnTo>
                    <a:pt x="1686" y="384"/>
                  </a:lnTo>
                  <a:lnTo>
                    <a:pt x="1463" y="496"/>
                  </a:lnTo>
                  <a:lnTo>
                    <a:pt x="1388" y="545"/>
                  </a:lnTo>
                  <a:lnTo>
                    <a:pt x="1314" y="595"/>
                  </a:lnTo>
                  <a:lnTo>
                    <a:pt x="1240" y="657"/>
                  </a:lnTo>
                  <a:lnTo>
                    <a:pt x="1178" y="731"/>
                  </a:lnTo>
                  <a:lnTo>
                    <a:pt x="1079" y="868"/>
                  </a:lnTo>
                  <a:lnTo>
                    <a:pt x="992" y="1029"/>
                  </a:lnTo>
                  <a:lnTo>
                    <a:pt x="918" y="1190"/>
                  </a:lnTo>
                  <a:lnTo>
                    <a:pt x="856" y="1363"/>
                  </a:lnTo>
                  <a:lnTo>
                    <a:pt x="732" y="1735"/>
                  </a:lnTo>
                  <a:lnTo>
                    <a:pt x="583" y="2193"/>
                  </a:lnTo>
                  <a:lnTo>
                    <a:pt x="459" y="2652"/>
                  </a:lnTo>
                  <a:lnTo>
                    <a:pt x="335" y="3123"/>
                  </a:lnTo>
                  <a:lnTo>
                    <a:pt x="236" y="3593"/>
                  </a:lnTo>
                  <a:lnTo>
                    <a:pt x="162" y="4064"/>
                  </a:lnTo>
                  <a:lnTo>
                    <a:pt x="87" y="4548"/>
                  </a:lnTo>
                  <a:lnTo>
                    <a:pt x="38" y="5018"/>
                  </a:lnTo>
                  <a:lnTo>
                    <a:pt x="13" y="5502"/>
                  </a:lnTo>
                  <a:lnTo>
                    <a:pt x="1" y="5687"/>
                  </a:lnTo>
                  <a:lnTo>
                    <a:pt x="13" y="5873"/>
                  </a:lnTo>
                  <a:lnTo>
                    <a:pt x="38" y="5960"/>
                  </a:lnTo>
                  <a:lnTo>
                    <a:pt x="63" y="6047"/>
                  </a:lnTo>
                  <a:lnTo>
                    <a:pt x="100" y="6121"/>
                  </a:lnTo>
                  <a:lnTo>
                    <a:pt x="149" y="6208"/>
                  </a:lnTo>
                  <a:lnTo>
                    <a:pt x="199" y="6257"/>
                  </a:lnTo>
                  <a:lnTo>
                    <a:pt x="248" y="6307"/>
                  </a:lnTo>
                  <a:lnTo>
                    <a:pt x="310" y="6357"/>
                  </a:lnTo>
                  <a:lnTo>
                    <a:pt x="372" y="6394"/>
                  </a:lnTo>
                  <a:lnTo>
                    <a:pt x="521" y="6443"/>
                  </a:lnTo>
                  <a:lnTo>
                    <a:pt x="657" y="6493"/>
                  </a:lnTo>
                  <a:lnTo>
                    <a:pt x="893" y="6542"/>
                  </a:lnTo>
                  <a:lnTo>
                    <a:pt x="1116" y="6580"/>
                  </a:lnTo>
                  <a:lnTo>
                    <a:pt x="1339" y="6592"/>
                  </a:lnTo>
                  <a:lnTo>
                    <a:pt x="1574" y="6580"/>
                  </a:lnTo>
                  <a:lnTo>
                    <a:pt x="1797" y="6567"/>
                  </a:lnTo>
                  <a:lnTo>
                    <a:pt x="2033" y="6518"/>
                  </a:lnTo>
                  <a:lnTo>
                    <a:pt x="2256" y="6468"/>
                  </a:lnTo>
                  <a:lnTo>
                    <a:pt x="2479" y="6406"/>
                  </a:lnTo>
                  <a:lnTo>
                    <a:pt x="2689" y="6319"/>
                  </a:lnTo>
                  <a:lnTo>
                    <a:pt x="2912" y="6220"/>
                  </a:lnTo>
                  <a:lnTo>
                    <a:pt x="3111" y="6109"/>
                  </a:lnTo>
                  <a:lnTo>
                    <a:pt x="3309" y="5985"/>
                  </a:lnTo>
                  <a:lnTo>
                    <a:pt x="3507" y="5849"/>
                  </a:lnTo>
                  <a:lnTo>
                    <a:pt x="3681" y="5712"/>
                  </a:lnTo>
                  <a:lnTo>
                    <a:pt x="3854" y="5551"/>
                  </a:lnTo>
                  <a:lnTo>
                    <a:pt x="4015" y="5378"/>
                  </a:lnTo>
                  <a:lnTo>
                    <a:pt x="4176" y="5204"/>
                  </a:lnTo>
                  <a:lnTo>
                    <a:pt x="4313" y="5018"/>
                  </a:lnTo>
                  <a:lnTo>
                    <a:pt x="4449" y="4833"/>
                  </a:lnTo>
                  <a:lnTo>
                    <a:pt x="4560" y="4634"/>
                  </a:lnTo>
                  <a:lnTo>
                    <a:pt x="4672" y="4436"/>
                  </a:lnTo>
                  <a:lnTo>
                    <a:pt x="4771" y="4225"/>
                  </a:lnTo>
                  <a:lnTo>
                    <a:pt x="4870" y="4015"/>
                  </a:lnTo>
                  <a:lnTo>
                    <a:pt x="4944" y="3792"/>
                  </a:lnTo>
                  <a:lnTo>
                    <a:pt x="5019" y="3569"/>
                  </a:lnTo>
                  <a:lnTo>
                    <a:pt x="5081" y="3346"/>
                  </a:lnTo>
                  <a:lnTo>
                    <a:pt x="5130" y="3123"/>
                  </a:lnTo>
                  <a:lnTo>
                    <a:pt x="5180" y="2887"/>
                  </a:lnTo>
                  <a:lnTo>
                    <a:pt x="5217" y="2664"/>
                  </a:lnTo>
                  <a:lnTo>
                    <a:pt x="5242" y="2429"/>
                  </a:lnTo>
                  <a:lnTo>
                    <a:pt x="5267" y="2193"/>
                  </a:lnTo>
                  <a:lnTo>
                    <a:pt x="5279" y="1970"/>
                  </a:lnTo>
                  <a:lnTo>
                    <a:pt x="5279" y="1735"/>
                  </a:lnTo>
                  <a:lnTo>
                    <a:pt x="5267" y="1499"/>
                  </a:lnTo>
                  <a:lnTo>
                    <a:pt x="5229" y="1276"/>
                  </a:lnTo>
                  <a:lnTo>
                    <a:pt x="5192" y="1165"/>
                  </a:lnTo>
                  <a:lnTo>
                    <a:pt x="5155" y="1053"/>
                  </a:lnTo>
                  <a:lnTo>
                    <a:pt x="5106" y="930"/>
                  </a:lnTo>
                  <a:lnTo>
                    <a:pt x="5031" y="806"/>
                  </a:lnTo>
                  <a:lnTo>
                    <a:pt x="4957" y="706"/>
                  </a:lnTo>
                  <a:lnTo>
                    <a:pt x="4870" y="607"/>
                  </a:lnTo>
                  <a:lnTo>
                    <a:pt x="4771" y="508"/>
                  </a:lnTo>
                  <a:lnTo>
                    <a:pt x="4672" y="421"/>
                  </a:lnTo>
                  <a:lnTo>
                    <a:pt x="4560" y="347"/>
                  </a:lnTo>
                  <a:lnTo>
                    <a:pt x="4449" y="273"/>
                  </a:lnTo>
                  <a:lnTo>
                    <a:pt x="4325" y="211"/>
                  </a:lnTo>
                  <a:lnTo>
                    <a:pt x="4201" y="161"/>
                  </a:lnTo>
                  <a:lnTo>
                    <a:pt x="4065" y="112"/>
                  </a:lnTo>
                  <a:lnTo>
                    <a:pt x="3928" y="75"/>
                  </a:lnTo>
                  <a:lnTo>
                    <a:pt x="3792" y="50"/>
                  </a:lnTo>
                  <a:lnTo>
                    <a:pt x="3656" y="25"/>
                  </a:lnTo>
                  <a:lnTo>
                    <a:pt x="3520" y="13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84"/>
            <p:cNvSpPr/>
            <p:nvPr/>
          </p:nvSpPr>
          <p:spPr>
            <a:xfrm>
              <a:off x="4126013" y="1858875"/>
              <a:ext cx="567191" cy="712928"/>
            </a:xfrm>
            <a:custGeom>
              <a:rect b="b" l="l" r="r" t="t"/>
              <a:pathLst>
                <a:path extrusionOk="0" h="42129" w="33517">
                  <a:moveTo>
                    <a:pt x="33517" y="1"/>
                  </a:moveTo>
                  <a:lnTo>
                    <a:pt x="33083" y="75"/>
                  </a:lnTo>
                  <a:lnTo>
                    <a:pt x="32662" y="149"/>
                  </a:lnTo>
                  <a:lnTo>
                    <a:pt x="32228" y="248"/>
                  </a:lnTo>
                  <a:lnTo>
                    <a:pt x="31807" y="348"/>
                  </a:lnTo>
                  <a:lnTo>
                    <a:pt x="31473" y="434"/>
                  </a:lnTo>
                  <a:lnTo>
                    <a:pt x="30692" y="645"/>
                  </a:lnTo>
                  <a:lnTo>
                    <a:pt x="29911" y="856"/>
                  </a:lnTo>
                  <a:lnTo>
                    <a:pt x="27793" y="1450"/>
                  </a:lnTo>
                  <a:lnTo>
                    <a:pt x="26888" y="1710"/>
                  </a:lnTo>
                  <a:lnTo>
                    <a:pt x="25996" y="1946"/>
                  </a:lnTo>
                  <a:lnTo>
                    <a:pt x="25909" y="1971"/>
                  </a:lnTo>
                  <a:lnTo>
                    <a:pt x="24992" y="2231"/>
                  </a:lnTo>
                  <a:lnTo>
                    <a:pt x="24088" y="2491"/>
                  </a:lnTo>
                  <a:lnTo>
                    <a:pt x="23642" y="2640"/>
                  </a:lnTo>
                  <a:lnTo>
                    <a:pt x="23183" y="2788"/>
                  </a:lnTo>
                  <a:lnTo>
                    <a:pt x="22750" y="2950"/>
                  </a:lnTo>
                  <a:lnTo>
                    <a:pt x="22304" y="3123"/>
                  </a:lnTo>
                  <a:lnTo>
                    <a:pt x="21882" y="3309"/>
                  </a:lnTo>
                  <a:lnTo>
                    <a:pt x="21461" y="3520"/>
                  </a:lnTo>
                  <a:lnTo>
                    <a:pt x="21040" y="3743"/>
                  </a:lnTo>
                  <a:lnTo>
                    <a:pt x="20643" y="3978"/>
                  </a:lnTo>
                  <a:lnTo>
                    <a:pt x="20544" y="4065"/>
                  </a:lnTo>
                  <a:lnTo>
                    <a:pt x="20346" y="4238"/>
                  </a:lnTo>
                  <a:lnTo>
                    <a:pt x="19677" y="4882"/>
                  </a:lnTo>
                  <a:lnTo>
                    <a:pt x="18673" y="5861"/>
                  </a:lnTo>
                  <a:lnTo>
                    <a:pt x="17384" y="7125"/>
                  </a:lnTo>
                  <a:lnTo>
                    <a:pt x="15885" y="8637"/>
                  </a:lnTo>
                  <a:lnTo>
                    <a:pt x="14212" y="10347"/>
                  </a:lnTo>
                  <a:lnTo>
                    <a:pt x="12428" y="12218"/>
                  </a:lnTo>
                  <a:lnTo>
                    <a:pt x="11511" y="13197"/>
                  </a:lnTo>
                  <a:lnTo>
                    <a:pt x="10582" y="14200"/>
                  </a:lnTo>
                  <a:lnTo>
                    <a:pt x="9653" y="15216"/>
                  </a:lnTo>
                  <a:lnTo>
                    <a:pt x="8723" y="16245"/>
                  </a:lnTo>
                  <a:lnTo>
                    <a:pt x="7807" y="17285"/>
                  </a:lnTo>
                  <a:lnTo>
                    <a:pt x="6914" y="18314"/>
                  </a:lnTo>
                  <a:lnTo>
                    <a:pt x="6047" y="19342"/>
                  </a:lnTo>
                  <a:lnTo>
                    <a:pt x="5205" y="20358"/>
                  </a:lnTo>
                  <a:lnTo>
                    <a:pt x="4399" y="21362"/>
                  </a:lnTo>
                  <a:lnTo>
                    <a:pt x="3643" y="22341"/>
                  </a:lnTo>
                  <a:lnTo>
                    <a:pt x="2937" y="23283"/>
                  </a:lnTo>
                  <a:lnTo>
                    <a:pt x="2293" y="24199"/>
                  </a:lnTo>
                  <a:lnTo>
                    <a:pt x="1995" y="24645"/>
                  </a:lnTo>
                  <a:lnTo>
                    <a:pt x="1710" y="25067"/>
                  </a:lnTo>
                  <a:lnTo>
                    <a:pt x="1438" y="25488"/>
                  </a:lnTo>
                  <a:lnTo>
                    <a:pt x="1202" y="25897"/>
                  </a:lnTo>
                  <a:lnTo>
                    <a:pt x="967" y="26293"/>
                  </a:lnTo>
                  <a:lnTo>
                    <a:pt x="769" y="26678"/>
                  </a:lnTo>
                  <a:lnTo>
                    <a:pt x="583" y="27049"/>
                  </a:lnTo>
                  <a:lnTo>
                    <a:pt x="422" y="27396"/>
                  </a:lnTo>
                  <a:lnTo>
                    <a:pt x="273" y="27743"/>
                  </a:lnTo>
                  <a:lnTo>
                    <a:pt x="162" y="28065"/>
                  </a:lnTo>
                  <a:lnTo>
                    <a:pt x="62" y="28363"/>
                  </a:lnTo>
                  <a:lnTo>
                    <a:pt x="1" y="28660"/>
                  </a:lnTo>
                  <a:lnTo>
                    <a:pt x="1" y="28697"/>
                  </a:lnTo>
                  <a:lnTo>
                    <a:pt x="13" y="28759"/>
                  </a:lnTo>
                  <a:lnTo>
                    <a:pt x="75" y="28920"/>
                  </a:lnTo>
                  <a:lnTo>
                    <a:pt x="174" y="29131"/>
                  </a:lnTo>
                  <a:lnTo>
                    <a:pt x="323" y="29403"/>
                  </a:lnTo>
                  <a:lnTo>
                    <a:pt x="496" y="29738"/>
                  </a:lnTo>
                  <a:lnTo>
                    <a:pt x="719" y="30097"/>
                  </a:lnTo>
                  <a:lnTo>
                    <a:pt x="1240" y="30965"/>
                  </a:lnTo>
                  <a:lnTo>
                    <a:pt x="1871" y="31956"/>
                  </a:lnTo>
                  <a:lnTo>
                    <a:pt x="2565" y="33046"/>
                  </a:lnTo>
                  <a:lnTo>
                    <a:pt x="4089" y="35388"/>
                  </a:lnTo>
                  <a:lnTo>
                    <a:pt x="5626" y="37730"/>
                  </a:lnTo>
                  <a:lnTo>
                    <a:pt x="6320" y="38820"/>
                  </a:lnTo>
                  <a:lnTo>
                    <a:pt x="6939" y="39812"/>
                  </a:lnTo>
                  <a:lnTo>
                    <a:pt x="7472" y="40679"/>
                  </a:lnTo>
                  <a:lnTo>
                    <a:pt x="7683" y="41038"/>
                  </a:lnTo>
                  <a:lnTo>
                    <a:pt x="7869" y="41360"/>
                  </a:lnTo>
                  <a:lnTo>
                    <a:pt x="8017" y="41645"/>
                  </a:lnTo>
                  <a:lnTo>
                    <a:pt x="8116" y="41856"/>
                  </a:lnTo>
                  <a:lnTo>
                    <a:pt x="8178" y="42030"/>
                  </a:lnTo>
                  <a:lnTo>
                    <a:pt x="8191" y="42079"/>
                  </a:lnTo>
                  <a:lnTo>
                    <a:pt x="8191" y="42129"/>
                  </a:lnTo>
                  <a:lnTo>
                    <a:pt x="9665" y="39997"/>
                  </a:lnTo>
                  <a:lnTo>
                    <a:pt x="11189" y="37841"/>
                  </a:lnTo>
                  <a:lnTo>
                    <a:pt x="12949" y="35376"/>
                  </a:lnTo>
                  <a:lnTo>
                    <a:pt x="13841" y="34137"/>
                  </a:lnTo>
                  <a:lnTo>
                    <a:pt x="14721" y="32947"/>
                  </a:lnTo>
                  <a:lnTo>
                    <a:pt x="15551" y="31857"/>
                  </a:lnTo>
                  <a:lnTo>
                    <a:pt x="16294" y="30890"/>
                  </a:lnTo>
                  <a:lnTo>
                    <a:pt x="16641" y="30469"/>
                  </a:lnTo>
                  <a:lnTo>
                    <a:pt x="16951" y="30085"/>
                  </a:lnTo>
                  <a:lnTo>
                    <a:pt x="17223" y="29763"/>
                  </a:lnTo>
                  <a:lnTo>
                    <a:pt x="17459" y="29503"/>
                  </a:lnTo>
                  <a:lnTo>
                    <a:pt x="17657" y="29304"/>
                  </a:lnTo>
                  <a:lnTo>
                    <a:pt x="17818" y="29180"/>
                  </a:lnTo>
                  <a:lnTo>
                    <a:pt x="17880" y="29143"/>
                  </a:lnTo>
                  <a:lnTo>
                    <a:pt x="17930" y="29119"/>
                  </a:lnTo>
                  <a:lnTo>
                    <a:pt x="17967" y="29119"/>
                  </a:lnTo>
                  <a:lnTo>
                    <a:pt x="17992" y="29143"/>
                  </a:lnTo>
                  <a:lnTo>
                    <a:pt x="17818" y="27421"/>
                  </a:lnTo>
                  <a:lnTo>
                    <a:pt x="33517" y="39204"/>
                  </a:lnTo>
                  <a:lnTo>
                    <a:pt x="33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84"/>
            <p:cNvSpPr/>
            <p:nvPr/>
          </p:nvSpPr>
          <p:spPr>
            <a:xfrm>
              <a:off x="4728070" y="1858875"/>
              <a:ext cx="518776" cy="695109"/>
            </a:xfrm>
            <a:custGeom>
              <a:rect b="b" l="l" r="r" t="t"/>
              <a:pathLst>
                <a:path extrusionOk="0" h="41076" w="30656">
                  <a:moveTo>
                    <a:pt x="1" y="1"/>
                  </a:moveTo>
                  <a:lnTo>
                    <a:pt x="1" y="1946"/>
                  </a:lnTo>
                  <a:lnTo>
                    <a:pt x="1" y="2491"/>
                  </a:lnTo>
                  <a:lnTo>
                    <a:pt x="1" y="2764"/>
                  </a:lnTo>
                  <a:lnTo>
                    <a:pt x="1" y="3606"/>
                  </a:lnTo>
                  <a:lnTo>
                    <a:pt x="1" y="12738"/>
                  </a:lnTo>
                  <a:lnTo>
                    <a:pt x="1" y="21548"/>
                  </a:lnTo>
                  <a:lnTo>
                    <a:pt x="1" y="34124"/>
                  </a:lnTo>
                  <a:lnTo>
                    <a:pt x="1" y="37990"/>
                  </a:lnTo>
                  <a:lnTo>
                    <a:pt x="16034" y="28895"/>
                  </a:lnTo>
                  <a:lnTo>
                    <a:pt x="23184" y="41075"/>
                  </a:lnTo>
                  <a:lnTo>
                    <a:pt x="30655" y="35363"/>
                  </a:lnTo>
                  <a:lnTo>
                    <a:pt x="30370" y="34731"/>
                  </a:lnTo>
                  <a:lnTo>
                    <a:pt x="30060" y="34038"/>
                  </a:lnTo>
                  <a:lnTo>
                    <a:pt x="29329" y="32514"/>
                  </a:lnTo>
                  <a:lnTo>
                    <a:pt x="28487" y="30816"/>
                  </a:lnTo>
                  <a:lnTo>
                    <a:pt x="27557" y="28995"/>
                  </a:lnTo>
                  <a:lnTo>
                    <a:pt x="26566" y="27074"/>
                  </a:lnTo>
                  <a:lnTo>
                    <a:pt x="25525" y="25092"/>
                  </a:lnTo>
                  <a:lnTo>
                    <a:pt x="23419" y="21102"/>
                  </a:lnTo>
                  <a:lnTo>
                    <a:pt x="21375" y="17298"/>
                  </a:lnTo>
                  <a:lnTo>
                    <a:pt x="19603" y="13977"/>
                  </a:lnTo>
                  <a:lnTo>
                    <a:pt x="18872" y="12589"/>
                  </a:lnTo>
                  <a:lnTo>
                    <a:pt x="18265" y="11425"/>
                  </a:lnTo>
                  <a:lnTo>
                    <a:pt x="17818" y="10520"/>
                  </a:lnTo>
                  <a:lnTo>
                    <a:pt x="17657" y="10186"/>
                  </a:lnTo>
                  <a:lnTo>
                    <a:pt x="17533" y="9913"/>
                  </a:lnTo>
                  <a:lnTo>
                    <a:pt x="17348" y="9479"/>
                  </a:lnTo>
                  <a:lnTo>
                    <a:pt x="17137" y="9046"/>
                  </a:lnTo>
                  <a:lnTo>
                    <a:pt x="16926" y="8612"/>
                  </a:lnTo>
                  <a:lnTo>
                    <a:pt x="16703" y="8191"/>
                  </a:lnTo>
                  <a:lnTo>
                    <a:pt x="16456" y="7769"/>
                  </a:lnTo>
                  <a:lnTo>
                    <a:pt x="16195" y="7361"/>
                  </a:lnTo>
                  <a:lnTo>
                    <a:pt x="15935" y="6964"/>
                  </a:lnTo>
                  <a:lnTo>
                    <a:pt x="15650" y="6580"/>
                  </a:lnTo>
                  <a:lnTo>
                    <a:pt x="15353" y="6208"/>
                  </a:lnTo>
                  <a:lnTo>
                    <a:pt x="15043" y="5837"/>
                  </a:lnTo>
                  <a:lnTo>
                    <a:pt x="14721" y="5490"/>
                  </a:lnTo>
                  <a:lnTo>
                    <a:pt x="14374" y="5155"/>
                  </a:lnTo>
                  <a:lnTo>
                    <a:pt x="14027" y="4833"/>
                  </a:lnTo>
                  <a:lnTo>
                    <a:pt x="13655" y="4536"/>
                  </a:lnTo>
                  <a:lnTo>
                    <a:pt x="13271" y="4251"/>
                  </a:lnTo>
                  <a:lnTo>
                    <a:pt x="12875" y="3978"/>
                  </a:lnTo>
                  <a:lnTo>
                    <a:pt x="12478" y="3743"/>
                  </a:lnTo>
                  <a:lnTo>
                    <a:pt x="12057" y="3520"/>
                  </a:lnTo>
                  <a:lnTo>
                    <a:pt x="11536" y="3259"/>
                  </a:lnTo>
                  <a:lnTo>
                    <a:pt x="10991" y="3036"/>
                  </a:lnTo>
                  <a:lnTo>
                    <a:pt x="10434" y="2826"/>
                  </a:lnTo>
                  <a:lnTo>
                    <a:pt x="9876" y="2627"/>
                  </a:lnTo>
                  <a:lnTo>
                    <a:pt x="9319" y="2454"/>
                  </a:lnTo>
                  <a:lnTo>
                    <a:pt x="8749" y="2293"/>
                  </a:lnTo>
                  <a:lnTo>
                    <a:pt x="7609" y="1971"/>
                  </a:lnTo>
                  <a:lnTo>
                    <a:pt x="7522" y="1946"/>
                  </a:lnTo>
                  <a:lnTo>
                    <a:pt x="7249" y="1872"/>
                  </a:lnTo>
                  <a:lnTo>
                    <a:pt x="5502" y="1388"/>
                  </a:lnTo>
                  <a:lnTo>
                    <a:pt x="3768" y="905"/>
                  </a:lnTo>
                  <a:lnTo>
                    <a:pt x="2157" y="471"/>
                  </a:lnTo>
                  <a:lnTo>
                    <a:pt x="1711" y="348"/>
                  </a:lnTo>
                  <a:lnTo>
                    <a:pt x="1351" y="261"/>
                  </a:lnTo>
                  <a:lnTo>
                    <a:pt x="992" y="174"/>
                  </a:lnTo>
                  <a:lnTo>
                    <a:pt x="620" y="112"/>
                  </a:lnTo>
                  <a:lnTo>
                    <a:pt x="261" y="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84"/>
            <p:cNvSpPr/>
            <p:nvPr/>
          </p:nvSpPr>
          <p:spPr>
            <a:xfrm>
              <a:off x="4728070" y="1858875"/>
              <a:ext cx="518776" cy="695109"/>
            </a:xfrm>
            <a:custGeom>
              <a:rect b="b" l="l" r="r" t="t"/>
              <a:pathLst>
                <a:path extrusionOk="0" fill="none" h="41076" w="30656">
                  <a:moveTo>
                    <a:pt x="30655" y="35363"/>
                  </a:moveTo>
                  <a:lnTo>
                    <a:pt x="30655" y="35363"/>
                  </a:lnTo>
                  <a:lnTo>
                    <a:pt x="30370" y="34731"/>
                  </a:lnTo>
                  <a:lnTo>
                    <a:pt x="30060" y="34038"/>
                  </a:lnTo>
                  <a:lnTo>
                    <a:pt x="29329" y="32514"/>
                  </a:lnTo>
                  <a:lnTo>
                    <a:pt x="28487" y="30816"/>
                  </a:lnTo>
                  <a:lnTo>
                    <a:pt x="27557" y="28995"/>
                  </a:lnTo>
                  <a:lnTo>
                    <a:pt x="26566" y="27074"/>
                  </a:lnTo>
                  <a:lnTo>
                    <a:pt x="25525" y="25092"/>
                  </a:lnTo>
                  <a:lnTo>
                    <a:pt x="23419" y="21102"/>
                  </a:lnTo>
                  <a:lnTo>
                    <a:pt x="21375" y="17298"/>
                  </a:lnTo>
                  <a:lnTo>
                    <a:pt x="19603" y="13977"/>
                  </a:lnTo>
                  <a:lnTo>
                    <a:pt x="18872" y="12589"/>
                  </a:lnTo>
                  <a:lnTo>
                    <a:pt x="18265" y="11425"/>
                  </a:lnTo>
                  <a:lnTo>
                    <a:pt x="17818" y="10520"/>
                  </a:lnTo>
                  <a:lnTo>
                    <a:pt x="17657" y="10186"/>
                  </a:lnTo>
                  <a:lnTo>
                    <a:pt x="17533" y="9913"/>
                  </a:lnTo>
                  <a:lnTo>
                    <a:pt x="17533" y="9913"/>
                  </a:lnTo>
                  <a:lnTo>
                    <a:pt x="17348" y="9479"/>
                  </a:lnTo>
                  <a:lnTo>
                    <a:pt x="17137" y="9046"/>
                  </a:lnTo>
                  <a:lnTo>
                    <a:pt x="16926" y="8612"/>
                  </a:lnTo>
                  <a:lnTo>
                    <a:pt x="16703" y="8191"/>
                  </a:lnTo>
                  <a:lnTo>
                    <a:pt x="16456" y="7769"/>
                  </a:lnTo>
                  <a:lnTo>
                    <a:pt x="16195" y="7361"/>
                  </a:lnTo>
                  <a:lnTo>
                    <a:pt x="15935" y="6964"/>
                  </a:lnTo>
                  <a:lnTo>
                    <a:pt x="15650" y="6580"/>
                  </a:lnTo>
                  <a:lnTo>
                    <a:pt x="15353" y="6208"/>
                  </a:lnTo>
                  <a:lnTo>
                    <a:pt x="15043" y="5837"/>
                  </a:lnTo>
                  <a:lnTo>
                    <a:pt x="14721" y="5490"/>
                  </a:lnTo>
                  <a:lnTo>
                    <a:pt x="14374" y="5155"/>
                  </a:lnTo>
                  <a:lnTo>
                    <a:pt x="14027" y="4833"/>
                  </a:lnTo>
                  <a:lnTo>
                    <a:pt x="13655" y="4536"/>
                  </a:lnTo>
                  <a:lnTo>
                    <a:pt x="13271" y="4251"/>
                  </a:lnTo>
                  <a:lnTo>
                    <a:pt x="12875" y="3978"/>
                  </a:lnTo>
                  <a:lnTo>
                    <a:pt x="12875" y="3978"/>
                  </a:lnTo>
                  <a:lnTo>
                    <a:pt x="12478" y="3743"/>
                  </a:lnTo>
                  <a:lnTo>
                    <a:pt x="12057" y="3520"/>
                  </a:lnTo>
                  <a:lnTo>
                    <a:pt x="12057" y="3520"/>
                  </a:lnTo>
                  <a:lnTo>
                    <a:pt x="11536" y="3259"/>
                  </a:lnTo>
                  <a:lnTo>
                    <a:pt x="10991" y="3036"/>
                  </a:lnTo>
                  <a:lnTo>
                    <a:pt x="10434" y="2826"/>
                  </a:lnTo>
                  <a:lnTo>
                    <a:pt x="9876" y="2627"/>
                  </a:lnTo>
                  <a:lnTo>
                    <a:pt x="9319" y="2454"/>
                  </a:lnTo>
                  <a:lnTo>
                    <a:pt x="8749" y="2293"/>
                  </a:lnTo>
                  <a:lnTo>
                    <a:pt x="7609" y="1971"/>
                  </a:lnTo>
                  <a:lnTo>
                    <a:pt x="7609" y="1971"/>
                  </a:lnTo>
                  <a:lnTo>
                    <a:pt x="7522" y="1946"/>
                  </a:lnTo>
                  <a:lnTo>
                    <a:pt x="7522" y="1946"/>
                  </a:lnTo>
                  <a:lnTo>
                    <a:pt x="7249" y="1872"/>
                  </a:lnTo>
                  <a:lnTo>
                    <a:pt x="7249" y="1872"/>
                  </a:lnTo>
                  <a:lnTo>
                    <a:pt x="5502" y="1388"/>
                  </a:lnTo>
                  <a:lnTo>
                    <a:pt x="3768" y="905"/>
                  </a:lnTo>
                  <a:lnTo>
                    <a:pt x="3768" y="905"/>
                  </a:lnTo>
                  <a:lnTo>
                    <a:pt x="2157" y="471"/>
                  </a:lnTo>
                  <a:lnTo>
                    <a:pt x="2157" y="471"/>
                  </a:lnTo>
                  <a:lnTo>
                    <a:pt x="1711" y="348"/>
                  </a:lnTo>
                  <a:lnTo>
                    <a:pt x="1711" y="348"/>
                  </a:lnTo>
                  <a:lnTo>
                    <a:pt x="1351" y="261"/>
                  </a:lnTo>
                  <a:lnTo>
                    <a:pt x="992" y="174"/>
                  </a:lnTo>
                  <a:lnTo>
                    <a:pt x="620" y="112"/>
                  </a:lnTo>
                  <a:lnTo>
                    <a:pt x="261" y="50"/>
                  </a:lnTo>
                  <a:lnTo>
                    <a:pt x="261" y="50"/>
                  </a:lnTo>
                  <a:lnTo>
                    <a:pt x="1" y="1"/>
                  </a:lnTo>
                  <a:lnTo>
                    <a:pt x="1" y="1946"/>
                  </a:lnTo>
                  <a:lnTo>
                    <a:pt x="1" y="2491"/>
                  </a:lnTo>
                  <a:lnTo>
                    <a:pt x="1" y="2764"/>
                  </a:lnTo>
                  <a:lnTo>
                    <a:pt x="1" y="3606"/>
                  </a:lnTo>
                  <a:lnTo>
                    <a:pt x="1" y="12738"/>
                  </a:lnTo>
                  <a:lnTo>
                    <a:pt x="1" y="21548"/>
                  </a:lnTo>
                  <a:lnTo>
                    <a:pt x="1" y="34124"/>
                  </a:lnTo>
                  <a:lnTo>
                    <a:pt x="1" y="37990"/>
                  </a:lnTo>
                  <a:lnTo>
                    <a:pt x="16034" y="28895"/>
                  </a:lnTo>
                  <a:lnTo>
                    <a:pt x="23184" y="4107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84"/>
            <p:cNvSpPr/>
            <p:nvPr/>
          </p:nvSpPr>
          <p:spPr>
            <a:xfrm>
              <a:off x="4657410" y="1899341"/>
              <a:ext cx="113245" cy="180986"/>
            </a:xfrm>
            <a:custGeom>
              <a:rect b="b" l="l" r="r" t="t"/>
              <a:pathLst>
                <a:path extrusionOk="0" h="10695" w="6692">
                  <a:moveTo>
                    <a:pt x="0" y="1"/>
                  </a:moveTo>
                  <a:lnTo>
                    <a:pt x="0" y="10694"/>
                  </a:lnTo>
                  <a:lnTo>
                    <a:pt x="6691" y="10694"/>
                  </a:lnTo>
                  <a:lnTo>
                    <a:pt x="6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84"/>
            <p:cNvSpPr/>
            <p:nvPr/>
          </p:nvSpPr>
          <p:spPr>
            <a:xfrm>
              <a:off x="4621970" y="1797845"/>
              <a:ext cx="142589" cy="103600"/>
            </a:xfrm>
            <a:custGeom>
              <a:rect b="b" l="l" r="r" t="t"/>
              <a:pathLst>
                <a:path extrusionOk="0" h="6122" w="8426">
                  <a:moveTo>
                    <a:pt x="7521" y="1"/>
                  </a:moveTo>
                  <a:lnTo>
                    <a:pt x="6629" y="13"/>
                  </a:lnTo>
                  <a:lnTo>
                    <a:pt x="5613" y="38"/>
                  </a:lnTo>
                  <a:lnTo>
                    <a:pt x="3618" y="100"/>
                  </a:lnTo>
                  <a:lnTo>
                    <a:pt x="2491" y="137"/>
                  </a:lnTo>
                  <a:lnTo>
                    <a:pt x="1946" y="137"/>
                  </a:lnTo>
                  <a:lnTo>
                    <a:pt x="1586" y="125"/>
                  </a:lnTo>
                  <a:lnTo>
                    <a:pt x="1214" y="137"/>
                  </a:lnTo>
                  <a:lnTo>
                    <a:pt x="855" y="162"/>
                  </a:lnTo>
                  <a:lnTo>
                    <a:pt x="682" y="187"/>
                  </a:lnTo>
                  <a:lnTo>
                    <a:pt x="521" y="212"/>
                  </a:lnTo>
                  <a:lnTo>
                    <a:pt x="372" y="249"/>
                  </a:lnTo>
                  <a:lnTo>
                    <a:pt x="248" y="298"/>
                  </a:lnTo>
                  <a:lnTo>
                    <a:pt x="149" y="360"/>
                  </a:lnTo>
                  <a:lnTo>
                    <a:pt x="112" y="397"/>
                  </a:lnTo>
                  <a:lnTo>
                    <a:pt x="75" y="435"/>
                  </a:lnTo>
                  <a:lnTo>
                    <a:pt x="37" y="497"/>
                  </a:lnTo>
                  <a:lnTo>
                    <a:pt x="25" y="546"/>
                  </a:lnTo>
                  <a:lnTo>
                    <a:pt x="13" y="620"/>
                  </a:lnTo>
                  <a:lnTo>
                    <a:pt x="0" y="695"/>
                  </a:lnTo>
                  <a:lnTo>
                    <a:pt x="13" y="856"/>
                  </a:lnTo>
                  <a:lnTo>
                    <a:pt x="25" y="1029"/>
                  </a:lnTo>
                  <a:lnTo>
                    <a:pt x="99" y="1376"/>
                  </a:lnTo>
                  <a:lnTo>
                    <a:pt x="161" y="1649"/>
                  </a:lnTo>
                  <a:lnTo>
                    <a:pt x="360" y="3111"/>
                  </a:lnTo>
                  <a:lnTo>
                    <a:pt x="421" y="3520"/>
                  </a:lnTo>
                  <a:lnTo>
                    <a:pt x="459" y="3718"/>
                  </a:lnTo>
                  <a:lnTo>
                    <a:pt x="508" y="3916"/>
                  </a:lnTo>
                  <a:lnTo>
                    <a:pt x="558" y="4115"/>
                  </a:lnTo>
                  <a:lnTo>
                    <a:pt x="632" y="4300"/>
                  </a:lnTo>
                  <a:lnTo>
                    <a:pt x="719" y="4486"/>
                  </a:lnTo>
                  <a:lnTo>
                    <a:pt x="818" y="4660"/>
                  </a:lnTo>
                  <a:lnTo>
                    <a:pt x="942" y="4821"/>
                  </a:lnTo>
                  <a:lnTo>
                    <a:pt x="1066" y="4970"/>
                  </a:lnTo>
                  <a:lnTo>
                    <a:pt x="1214" y="5106"/>
                  </a:lnTo>
                  <a:lnTo>
                    <a:pt x="1376" y="5230"/>
                  </a:lnTo>
                  <a:lnTo>
                    <a:pt x="1549" y="5341"/>
                  </a:lnTo>
                  <a:lnTo>
                    <a:pt x="1722" y="5453"/>
                  </a:lnTo>
                  <a:lnTo>
                    <a:pt x="1896" y="5552"/>
                  </a:lnTo>
                  <a:lnTo>
                    <a:pt x="2082" y="5626"/>
                  </a:lnTo>
                  <a:lnTo>
                    <a:pt x="2466" y="5787"/>
                  </a:lnTo>
                  <a:lnTo>
                    <a:pt x="2850" y="5911"/>
                  </a:lnTo>
                  <a:lnTo>
                    <a:pt x="3234" y="5998"/>
                  </a:lnTo>
                  <a:lnTo>
                    <a:pt x="3631" y="6072"/>
                  </a:lnTo>
                  <a:lnTo>
                    <a:pt x="4040" y="6109"/>
                  </a:lnTo>
                  <a:lnTo>
                    <a:pt x="4436" y="6122"/>
                  </a:lnTo>
                  <a:lnTo>
                    <a:pt x="4845" y="6122"/>
                  </a:lnTo>
                  <a:lnTo>
                    <a:pt x="5254" y="6085"/>
                  </a:lnTo>
                  <a:lnTo>
                    <a:pt x="5650" y="6010"/>
                  </a:lnTo>
                  <a:lnTo>
                    <a:pt x="6047" y="5924"/>
                  </a:lnTo>
                  <a:lnTo>
                    <a:pt x="6431" y="5812"/>
                  </a:lnTo>
                  <a:lnTo>
                    <a:pt x="6815" y="5663"/>
                  </a:lnTo>
                  <a:lnTo>
                    <a:pt x="7174" y="5502"/>
                  </a:lnTo>
                  <a:lnTo>
                    <a:pt x="7534" y="5316"/>
                  </a:lnTo>
                  <a:lnTo>
                    <a:pt x="7881" y="5093"/>
                  </a:lnTo>
                  <a:lnTo>
                    <a:pt x="8042" y="4982"/>
                  </a:lnTo>
                  <a:lnTo>
                    <a:pt x="8203" y="4858"/>
                  </a:lnTo>
                  <a:lnTo>
                    <a:pt x="8302" y="4771"/>
                  </a:lnTo>
                  <a:lnTo>
                    <a:pt x="8351" y="4722"/>
                  </a:lnTo>
                  <a:lnTo>
                    <a:pt x="8389" y="4660"/>
                  </a:lnTo>
                  <a:lnTo>
                    <a:pt x="8413" y="4598"/>
                  </a:lnTo>
                  <a:lnTo>
                    <a:pt x="8426" y="4523"/>
                  </a:lnTo>
                  <a:lnTo>
                    <a:pt x="8426" y="4362"/>
                  </a:lnTo>
                  <a:lnTo>
                    <a:pt x="8364" y="26"/>
                  </a:lnTo>
                  <a:lnTo>
                    <a:pt x="8351" y="26"/>
                  </a:lnTo>
                  <a:lnTo>
                    <a:pt x="8302" y="13"/>
                  </a:lnTo>
                  <a:lnTo>
                    <a:pt x="8128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84"/>
            <p:cNvSpPr/>
            <p:nvPr/>
          </p:nvSpPr>
          <p:spPr>
            <a:xfrm>
              <a:off x="4369067" y="2063339"/>
              <a:ext cx="730324" cy="981319"/>
            </a:xfrm>
            <a:custGeom>
              <a:rect b="b" l="l" r="r" t="t"/>
              <a:pathLst>
                <a:path extrusionOk="0" h="57989" w="43157">
                  <a:moveTo>
                    <a:pt x="35487" y="0"/>
                  </a:moveTo>
                  <a:lnTo>
                    <a:pt x="33269" y="100"/>
                  </a:lnTo>
                  <a:lnTo>
                    <a:pt x="30444" y="211"/>
                  </a:lnTo>
                  <a:lnTo>
                    <a:pt x="29168" y="248"/>
                  </a:lnTo>
                  <a:lnTo>
                    <a:pt x="26962" y="323"/>
                  </a:lnTo>
                  <a:lnTo>
                    <a:pt x="25525" y="360"/>
                  </a:lnTo>
                  <a:lnTo>
                    <a:pt x="24087" y="385"/>
                  </a:lnTo>
                  <a:lnTo>
                    <a:pt x="22650" y="409"/>
                  </a:lnTo>
                  <a:lnTo>
                    <a:pt x="21213" y="422"/>
                  </a:lnTo>
                  <a:lnTo>
                    <a:pt x="19156" y="422"/>
                  </a:lnTo>
                  <a:lnTo>
                    <a:pt x="17570" y="397"/>
                  </a:lnTo>
                  <a:lnTo>
                    <a:pt x="15984" y="360"/>
                  </a:lnTo>
                  <a:lnTo>
                    <a:pt x="15439" y="335"/>
                  </a:lnTo>
                  <a:lnTo>
                    <a:pt x="13407" y="273"/>
                  </a:lnTo>
                  <a:lnTo>
                    <a:pt x="12403" y="248"/>
                  </a:lnTo>
                  <a:lnTo>
                    <a:pt x="11387" y="236"/>
                  </a:lnTo>
                  <a:lnTo>
                    <a:pt x="10520" y="236"/>
                  </a:lnTo>
                  <a:lnTo>
                    <a:pt x="9640" y="248"/>
                  </a:lnTo>
                  <a:lnTo>
                    <a:pt x="8773" y="285"/>
                  </a:lnTo>
                  <a:lnTo>
                    <a:pt x="7905" y="347"/>
                  </a:lnTo>
                  <a:lnTo>
                    <a:pt x="7311" y="409"/>
                  </a:lnTo>
                  <a:lnTo>
                    <a:pt x="6716" y="484"/>
                  </a:lnTo>
                  <a:lnTo>
                    <a:pt x="6109" y="570"/>
                  </a:lnTo>
                  <a:lnTo>
                    <a:pt x="5514" y="670"/>
                  </a:lnTo>
                  <a:lnTo>
                    <a:pt x="5279" y="731"/>
                  </a:lnTo>
                  <a:lnTo>
                    <a:pt x="5155" y="769"/>
                  </a:lnTo>
                  <a:lnTo>
                    <a:pt x="5043" y="818"/>
                  </a:lnTo>
                  <a:lnTo>
                    <a:pt x="4944" y="868"/>
                  </a:lnTo>
                  <a:lnTo>
                    <a:pt x="4845" y="942"/>
                  </a:lnTo>
                  <a:lnTo>
                    <a:pt x="4783" y="1016"/>
                  </a:lnTo>
                  <a:lnTo>
                    <a:pt x="4733" y="1103"/>
                  </a:lnTo>
                  <a:lnTo>
                    <a:pt x="4684" y="1190"/>
                  </a:lnTo>
                  <a:lnTo>
                    <a:pt x="4659" y="1277"/>
                  </a:lnTo>
                  <a:lnTo>
                    <a:pt x="4597" y="1475"/>
                  </a:lnTo>
                  <a:lnTo>
                    <a:pt x="4572" y="1661"/>
                  </a:lnTo>
                  <a:lnTo>
                    <a:pt x="4300" y="3247"/>
                  </a:lnTo>
                  <a:lnTo>
                    <a:pt x="4052" y="4820"/>
                  </a:lnTo>
                  <a:lnTo>
                    <a:pt x="3829" y="6406"/>
                  </a:lnTo>
                  <a:lnTo>
                    <a:pt x="3606" y="7992"/>
                  </a:lnTo>
                  <a:lnTo>
                    <a:pt x="3432" y="9380"/>
                  </a:lnTo>
                  <a:lnTo>
                    <a:pt x="3284" y="10768"/>
                  </a:lnTo>
                  <a:lnTo>
                    <a:pt x="3135" y="12156"/>
                  </a:lnTo>
                  <a:lnTo>
                    <a:pt x="2999" y="13556"/>
                  </a:lnTo>
                  <a:lnTo>
                    <a:pt x="2875" y="14943"/>
                  </a:lnTo>
                  <a:lnTo>
                    <a:pt x="2776" y="16344"/>
                  </a:lnTo>
                  <a:lnTo>
                    <a:pt x="2677" y="17744"/>
                  </a:lnTo>
                  <a:lnTo>
                    <a:pt x="2590" y="19132"/>
                  </a:lnTo>
                  <a:lnTo>
                    <a:pt x="2528" y="20519"/>
                  </a:lnTo>
                  <a:lnTo>
                    <a:pt x="2466" y="21907"/>
                  </a:lnTo>
                  <a:lnTo>
                    <a:pt x="2429" y="23282"/>
                  </a:lnTo>
                  <a:lnTo>
                    <a:pt x="2392" y="24670"/>
                  </a:lnTo>
                  <a:lnTo>
                    <a:pt x="2330" y="25798"/>
                  </a:lnTo>
                  <a:lnTo>
                    <a:pt x="2169" y="28412"/>
                  </a:lnTo>
                  <a:lnTo>
                    <a:pt x="1623" y="36627"/>
                  </a:lnTo>
                  <a:lnTo>
                    <a:pt x="1289" y="41472"/>
                  </a:lnTo>
                  <a:lnTo>
                    <a:pt x="942" y="46304"/>
                  </a:lnTo>
                  <a:lnTo>
                    <a:pt x="620" y="50752"/>
                  </a:lnTo>
                  <a:lnTo>
                    <a:pt x="335" y="54420"/>
                  </a:lnTo>
                  <a:lnTo>
                    <a:pt x="223" y="55820"/>
                  </a:lnTo>
                  <a:lnTo>
                    <a:pt x="124" y="56898"/>
                  </a:lnTo>
                  <a:lnTo>
                    <a:pt x="50" y="57617"/>
                  </a:lnTo>
                  <a:lnTo>
                    <a:pt x="25" y="57840"/>
                  </a:lnTo>
                  <a:lnTo>
                    <a:pt x="0" y="57951"/>
                  </a:lnTo>
                  <a:lnTo>
                    <a:pt x="43157" y="57988"/>
                  </a:lnTo>
                  <a:lnTo>
                    <a:pt x="43157" y="57988"/>
                  </a:lnTo>
                  <a:lnTo>
                    <a:pt x="42983" y="56551"/>
                  </a:lnTo>
                  <a:lnTo>
                    <a:pt x="42686" y="53949"/>
                  </a:lnTo>
                  <a:lnTo>
                    <a:pt x="41843" y="46255"/>
                  </a:lnTo>
                  <a:lnTo>
                    <a:pt x="40815" y="36838"/>
                  </a:lnTo>
                  <a:lnTo>
                    <a:pt x="39811" y="27656"/>
                  </a:lnTo>
                  <a:lnTo>
                    <a:pt x="39080" y="21250"/>
                  </a:lnTo>
                  <a:lnTo>
                    <a:pt x="38820" y="19107"/>
                  </a:lnTo>
                  <a:lnTo>
                    <a:pt x="38721" y="18376"/>
                  </a:lnTo>
                  <a:lnTo>
                    <a:pt x="38659" y="17892"/>
                  </a:lnTo>
                  <a:lnTo>
                    <a:pt x="38299" y="15650"/>
                  </a:lnTo>
                  <a:lnTo>
                    <a:pt x="37940" y="13407"/>
                  </a:lnTo>
                  <a:lnTo>
                    <a:pt x="37556" y="11164"/>
                  </a:lnTo>
                  <a:lnTo>
                    <a:pt x="37172" y="8934"/>
                  </a:lnTo>
                  <a:lnTo>
                    <a:pt x="36763" y="6691"/>
                  </a:lnTo>
                  <a:lnTo>
                    <a:pt x="36354" y="4461"/>
                  </a:lnTo>
                  <a:lnTo>
                    <a:pt x="35920" y="2231"/>
                  </a:lnTo>
                  <a:lnTo>
                    <a:pt x="35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84"/>
            <p:cNvSpPr/>
            <p:nvPr/>
          </p:nvSpPr>
          <p:spPr>
            <a:xfrm>
              <a:off x="4369067" y="2063339"/>
              <a:ext cx="730324" cy="981319"/>
            </a:xfrm>
            <a:custGeom>
              <a:rect b="b" l="l" r="r" t="t"/>
              <a:pathLst>
                <a:path extrusionOk="0" fill="none" h="57989" w="43157">
                  <a:moveTo>
                    <a:pt x="43157" y="57988"/>
                  </a:moveTo>
                  <a:lnTo>
                    <a:pt x="0" y="57951"/>
                  </a:lnTo>
                  <a:lnTo>
                    <a:pt x="0" y="57951"/>
                  </a:lnTo>
                  <a:lnTo>
                    <a:pt x="25" y="57840"/>
                  </a:lnTo>
                  <a:lnTo>
                    <a:pt x="50" y="57617"/>
                  </a:lnTo>
                  <a:lnTo>
                    <a:pt x="124" y="56898"/>
                  </a:lnTo>
                  <a:lnTo>
                    <a:pt x="223" y="55820"/>
                  </a:lnTo>
                  <a:lnTo>
                    <a:pt x="335" y="54420"/>
                  </a:lnTo>
                  <a:lnTo>
                    <a:pt x="335" y="54420"/>
                  </a:lnTo>
                  <a:lnTo>
                    <a:pt x="620" y="50752"/>
                  </a:lnTo>
                  <a:lnTo>
                    <a:pt x="942" y="46304"/>
                  </a:lnTo>
                  <a:lnTo>
                    <a:pt x="1289" y="41472"/>
                  </a:lnTo>
                  <a:lnTo>
                    <a:pt x="1623" y="36627"/>
                  </a:lnTo>
                  <a:lnTo>
                    <a:pt x="2169" y="28412"/>
                  </a:lnTo>
                  <a:lnTo>
                    <a:pt x="2330" y="25798"/>
                  </a:lnTo>
                  <a:lnTo>
                    <a:pt x="2392" y="24670"/>
                  </a:lnTo>
                  <a:lnTo>
                    <a:pt x="2392" y="24670"/>
                  </a:lnTo>
                  <a:lnTo>
                    <a:pt x="2429" y="23282"/>
                  </a:lnTo>
                  <a:lnTo>
                    <a:pt x="2466" y="21907"/>
                  </a:lnTo>
                  <a:lnTo>
                    <a:pt x="2528" y="20519"/>
                  </a:lnTo>
                  <a:lnTo>
                    <a:pt x="2590" y="19132"/>
                  </a:lnTo>
                  <a:lnTo>
                    <a:pt x="2590" y="19132"/>
                  </a:lnTo>
                  <a:lnTo>
                    <a:pt x="2677" y="17744"/>
                  </a:lnTo>
                  <a:lnTo>
                    <a:pt x="2776" y="16344"/>
                  </a:lnTo>
                  <a:lnTo>
                    <a:pt x="2875" y="14943"/>
                  </a:lnTo>
                  <a:lnTo>
                    <a:pt x="2999" y="13556"/>
                  </a:lnTo>
                  <a:lnTo>
                    <a:pt x="3135" y="12156"/>
                  </a:lnTo>
                  <a:lnTo>
                    <a:pt x="3284" y="10768"/>
                  </a:lnTo>
                  <a:lnTo>
                    <a:pt x="3432" y="9380"/>
                  </a:lnTo>
                  <a:lnTo>
                    <a:pt x="3606" y="7992"/>
                  </a:lnTo>
                  <a:lnTo>
                    <a:pt x="3606" y="7992"/>
                  </a:lnTo>
                  <a:lnTo>
                    <a:pt x="3829" y="6406"/>
                  </a:lnTo>
                  <a:lnTo>
                    <a:pt x="4052" y="4820"/>
                  </a:lnTo>
                  <a:lnTo>
                    <a:pt x="4300" y="3247"/>
                  </a:lnTo>
                  <a:lnTo>
                    <a:pt x="4572" y="1661"/>
                  </a:lnTo>
                  <a:lnTo>
                    <a:pt x="4572" y="1661"/>
                  </a:lnTo>
                  <a:lnTo>
                    <a:pt x="4597" y="1475"/>
                  </a:lnTo>
                  <a:lnTo>
                    <a:pt x="4659" y="1277"/>
                  </a:lnTo>
                  <a:lnTo>
                    <a:pt x="4684" y="1190"/>
                  </a:lnTo>
                  <a:lnTo>
                    <a:pt x="4733" y="1103"/>
                  </a:lnTo>
                  <a:lnTo>
                    <a:pt x="4783" y="1016"/>
                  </a:lnTo>
                  <a:lnTo>
                    <a:pt x="4845" y="942"/>
                  </a:lnTo>
                  <a:lnTo>
                    <a:pt x="4845" y="942"/>
                  </a:lnTo>
                  <a:lnTo>
                    <a:pt x="4944" y="868"/>
                  </a:lnTo>
                  <a:lnTo>
                    <a:pt x="5043" y="818"/>
                  </a:lnTo>
                  <a:lnTo>
                    <a:pt x="5043" y="818"/>
                  </a:lnTo>
                  <a:lnTo>
                    <a:pt x="5155" y="769"/>
                  </a:lnTo>
                  <a:lnTo>
                    <a:pt x="5279" y="731"/>
                  </a:lnTo>
                  <a:lnTo>
                    <a:pt x="5514" y="670"/>
                  </a:lnTo>
                  <a:lnTo>
                    <a:pt x="5514" y="670"/>
                  </a:lnTo>
                  <a:lnTo>
                    <a:pt x="6109" y="570"/>
                  </a:lnTo>
                  <a:lnTo>
                    <a:pt x="6716" y="484"/>
                  </a:lnTo>
                  <a:lnTo>
                    <a:pt x="7311" y="409"/>
                  </a:lnTo>
                  <a:lnTo>
                    <a:pt x="7905" y="347"/>
                  </a:lnTo>
                  <a:lnTo>
                    <a:pt x="7905" y="347"/>
                  </a:lnTo>
                  <a:lnTo>
                    <a:pt x="8773" y="285"/>
                  </a:lnTo>
                  <a:lnTo>
                    <a:pt x="9640" y="248"/>
                  </a:lnTo>
                  <a:lnTo>
                    <a:pt x="10520" y="236"/>
                  </a:lnTo>
                  <a:lnTo>
                    <a:pt x="11387" y="236"/>
                  </a:lnTo>
                  <a:lnTo>
                    <a:pt x="11387" y="236"/>
                  </a:lnTo>
                  <a:lnTo>
                    <a:pt x="12403" y="248"/>
                  </a:lnTo>
                  <a:lnTo>
                    <a:pt x="13407" y="273"/>
                  </a:lnTo>
                  <a:lnTo>
                    <a:pt x="15439" y="335"/>
                  </a:lnTo>
                  <a:lnTo>
                    <a:pt x="15439" y="335"/>
                  </a:lnTo>
                  <a:lnTo>
                    <a:pt x="15984" y="360"/>
                  </a:lnTo>
                  <a:lnTo>
                    <a:pt x="15984" y="360"/>
                  </a:lnTo>
                  <a:lnTo>
                    <a:pt x="17570" y="397"/>
                  </a:lnTo>
                  <a:lnTo>
                    <a:pt x="19156" y="422"/>
                  </a:lnTo>
                  <a:lnTo>
                    <a:pt x="19156" y="422"/>
                  </a:lnTo>
                  <a:lnTo>
                    <a:pt x="20184" y="422"/>
                  </a:lnTo>
                  <a:lnTo>
                    <a:pt x="21213" y="422"/>
                  </a:lnTo>
                  <a:lnTo>
                    <a:pt x="21213" y="422"/>
                  </a:lnTo>
                  <a:lnTo>
                    <a:pt x="22650" y="409"/>
                  </a:lnTo>
                  <a:lnTo>
                    <a:pt x="24087" y="385"/>
                  </a:lnTo>
                  <a:lnTo>
                    <a:pt x="25525" y="360"/>
                  </a:lnTo>
                  <a:lnTo>
                    <a:pt x="26962" y="323"/>
                  </a:lnTo>
                  <a:lnTo>
                    <a:pt x="26962" y="323"/>
                  </a:lnTo>
                  <a:lnTo>
                    <a:pt x="29168" y="248"/>
                  </a:lnTo>
                  <a:lnTo>
                    <a:pt x="29168" y="248"/>
                  </a:lnTo>
                  <a:lnTo>
                    <a:pt x="30444" y="211"/>
                  </a:lnTo>
                  <a:lnTo>
                    <a:pt x="30444" y="211"/>
                  </a:lnTo>
                  <a:lnTo>
                    <a:pt x="33269" y="100"/>
                  </a:lnTo>
                  <a:lnTo>
                    <a:pt x="33269" y="100"/>
                  </a:lnTo>
                  <a:lnTo>
                    <a:pt x="35487" y="0"/>
                  </a:lnTo>
                  <a:lnTo>
                    <a:pt x="35487" y="0"/>
                  </a:lnTo>
                  <a:lnTo>
                    <a:pt x="35920" y="2231"/>
                  </a:lnTo>
                  <a:lnTo>
                    <a:pt x="36354" y="4461"/>
                  </a:lnTo>
                  <a:lnTo>
                    <a:pt x="36763" y="6691"/>
                  </a:lnTo>
                  <a:lnTo>
                    <a:pt x="37172" y="8934"/>
                  </a:lnTo>
                  <a:lnTo>
                    <a:pt x="37556" y="11164"/>
                  </a:lnTo>
                  <a:lnTo>
                    <a:pt x="37940" y="13407"/>
                  </a:lnTo>
                  <a:lnTo>
                    <a:pt x="38299" y="15650"/>
                  </a:lnTo>
                  <a:lnTo>
                    <a:pt x="38659" y="17892"/>
                  </a:lnTo>
                  <a:lnTo>
                    <a:pt x="38659" y="17892"/>
                  </a:lnTo>
                  <a:lnTo>
                    <a:pt x="38721" y="18376"/>
                  </a:lnTo>
                  <a:lnTo>
                    <a:pt x="38820" y="19107"/>
                  </a:lnTo>
                  <a:lnTo>
                    <a:pt x="39080" y="21250"/>
                  </a:lnTo>
                  <a:lnTo>
                    <a:pt x="39811" y="27656"/>
                  </a:lnTo>
                  <a:lnTo>
                    <a:pt x="39811" y="27656"/>
                  </a:lnTo>
                  <a:lnTo>
                    <a:pt x="40815" y="36838"/>
                  </a:lnTo>
                  <a:lnTo>
                    <a:pt x="41843" y="46255"/>
                  </a:lnTo>
                  <a:lnTo>
                    <a:pt x="42686" y="53949"/>
                  </a:lnTo>
                  <a:lnTo>
                    <a:pt x="42983" y="56551"/>
                  </a:lnTo>
                  <a:lnTo>
                    <a:pt x="43157" y="5798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84"/>
            <p:cNvSpPr/>
            <p:nvPr/>
          </p:nvSpPr>
          <p:spPr>
            <a:xfrm>
              <a:off x="4626371" y="1871873"/>
              <a:ext cx="75914" cy="86406"/>
            </a:xfrm>
            <a:custGeom>
              <a:rect b="b" l="l" r="r" t="t"/>
              <a:pathLst>
                <a:path extrusionOk="0" h="5106" w="4486">
                  <a:moveTo>
                    <a:pt x="570" y="1"/>
                  </a:moveTo>
                  <a:lnTo>
                    <a:pt x="533" y="13"/>
                  </a:lnTo>
                  <a:lnTo>
                    <a:pt x="484" y="26"/>
                  </a:lnTo>
                  <a:lnTo>
                    <a:pt x="446" y="50"/>
                  </a:lnTo>
                  <a:lnTo>
                    <a:pt x="409" y="88"/>
                  </a:lnTo>
                  <a:lnTo>
                    <a:pt x="347" y="162"/>
                  </a:lnTo>
                  <a:lnTo>
                    <a:pt x="298" y="261"/>
                  </a:lnTo>
                  <a:lnTo>
                    <a:pt x="261" y="360"/>
                  </a:lnTo>
                  <a:lnTo>
                    <a:pt x="236" y="459"/>
                  </a:lnTo>
                  <a:lnTo>
                    <a:pt x="186" y="633"/>
                  </a:lnTo>
                  <a:lnTo>
                    <a:pt x="124" y="881"/>
                  </a:lnTo>
                  <a:lnTo>
                    <a:pt x="75" y="1116"/>
                  </a:lnTo>
                  <a:lnTo>
                    <a:pt x="38" y="1351"/>
                  </a:lnTo>
                  <a:lnTo>
                    <a:pt x="13" y="1599"/>
                  </a:lnTo>
                  <a:lnTo>
                    <a:pt x="0" y="1835"/>
                  </a:lnTo>
                  <a:lnTo>
                    <a:pt x="0" y="2082"/>
                  </a:lnTo>
                  <a:lnTo>
                    <a:pt x="0" y="2330"/>
                  </a:lnTo>
                  <a:lnTo>
                    <a:pt x="13" y="2566"/>
                  </a:lnTo>
                  <a:lnTo>
                    <a:pt x="50" y="2900"/>
                  </a:lnTo>
                  <a:lnTo>
                    <a:pt x="100" y="3222"/>
                  </a:lnTo>
                  <a:lnTo>
                    <a:pt x="161" y="3545"/>
                  </a:lnTo>
                  <a:lnTo>
                    <a:pt x="236" y="3867"/>
                  </a:lnTo>
                  <a:lnTo>
                    <a:pt x="323" y="4176"/>
                  </a:lnTo>
                  <a:lnTo>
                    <a:pt x="422" y="4486"/>
                  </a:lnTo>
                  <a:lnTo>
                    <a:pt x="533" y="4796"/>
                  </a:lnTo>
                  <a:lnTo>
                    <a:pt x="657" y="5106"/>
                  </a:lnTo>
                  <a:lnTo>
                    <a:pt x="1314" y="4536"/>
                  </a:lnTo>
                  <a:lnTo>
                    <a:pt x="2503" y="3520"/>
                  </a:lnTo>
                  <a:lnTo>
                    <a:pt x="3730" y="2467"/>
                  </a:lnTo>
                  <a:lnTo>
                    <a:pt x="4201" y="2058"/>
                  </a:lnTo>
                  <a:lnTo>
                    <a:pt x="4486" y="1797"/>
                  </a:lnTo>
                  <a:lnTo>
                    <a:pt x="4325" y="1797"/>
                  </a:lnTo>
                  <a:lnTo>
                    <a:pt x="4176" y="1785"/>
                  </a:lnTo>
                  <a:lnTo>
                    <a:pt x="4015" y="1760"/>
                  </a:lnTo>
                  <a:lnTo>
                    <a:pt x="3854" y="1723"/>
                  </a:lnTo>
                  <a:lnTo>
                    <a:pt x="3544" y="1649"/>
                  </a:lnTo>
                  <a:lnTo>
                    <a:pt x="3247" y="1537"/>
                  </a:lnTo>
                  <a:lnTo>
                    <a:pt x="2949" y="1426"/>
                  </a:lnTo>
                  <a:lnTo>
                    <a:pt x="2652" y="1289"/>
                  </a:lnTo>
                  <a:lnTo>
                    <a:pt x="2082" y="992"/>
                  </a:lnTo>
                  <a:lnTo>
                    <a:pt x="1871" y="881"/>
                  </a:lnTo>
                  <a:lnTo>
                    <a:pt x="1661" y="757"/>
                  </a:lnTo>
                  <a:lnTo>
                    <a:pt x="1462" y="633"/>
                  </a:lnTo>
                  <a:lnTo>
                    <a:pt x="1264" y="496"/>
                  </a:lnTo>
                  <a:lnTo>
                    <a:pt x="1128" y="360"/>
                  </a:lnTo>
                  <a:lnTo>
                    <a:pt x="954" y="187"/>
                  </a:lnTo>
                  <a:lnTo>
                    <a:pt x="855" y="112"/>
                  </a:lnTo>
                  <a:lnTo>
                    <a:pt x="769" y="50"/>
                  </a:lnTo>
                  <a:lnTo>
                    <a:pt x="670" y="13"/>
                  </a:lnTo>
                  <a:lnTo>
                    <a:pt x="620" y="1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84"/>
            <p:cNvSpPr/>
            <p:nvPr/>
          </p:nvSpPr>
          <p:spPr>
            <a:xfrm>
              <a:off x="4702277" y="1871873"/>
              <a:ext cx="76134" cy="86406"/>
            </a:xfrm>
            <a:custGeom>
              <a:rect b="b" l="l" r="r" t="t"/>
              <a:pathLst>
                <a:path extrusionOk="0" h="5106" w="4499">
                  <a:moveTo>
                    <a:pt x="3867" y="1"/>
                  </a:moveTo>
                  <a:lnTo>
                    <a:pt x="3817" y="13"/>
                  </a:lnTo>
                  <a:lnTo>
                    <a:pt x="3730" y="50"/>
                  </a:lnTo>
                  <a:lnTo>
                    <a:pt x="3631" y="112"/>
                  </a:lnTo>
                  <a:lnTo>
                    <a:pt x="3545" y="187"/>
                  </a:lnTo>
                  <a:lnTo>
                    <a:pt x="3371" y="360"/>
                  </a:lnTo>
                  <a:lnTo>
                    <a:pt x="3222" y="496"/>
                  </a:lnTo>
                  <a:lnTo>
                    <a:pt x="3036" y="633"/>
                  </a:lnTo>
                  <a:lnTo>
                    <a:pt x="2826" y="757"/>
                  </a:lnTo>
                  <a:lnTo>
                    <a:pt x="2628" y="881"/>
                  </a:lnTo>
                  <a:lnTo>
                    <a:pt x="2417" y="992"/>
                  </a:lnTo>
                  <a:lnTo>
                    <a:pt x="1835" y="1289"/>
                  </a:lnTo>
                  <a:lnTo>
                    <a:pt x="1537" y="1426"/>
                  </a:lnTo>
                  <a:lnTo>
                    <a:pt x="1240" y="1537"/>
                  </a:lnTo>
                  <a:lnTo>
                    <a:pt x="942" y="1649"/>
                  </a:lnTo>
                  <a:lnTo>
                    <a:pt x="633" y="1723"/>
                  </a:lnTo>
                  <a:lnTo>
                    <a:pt x="484" y="1760"/>
                  </a:lnTo>
                  <a:lnTo>
                    <a:pt x="323" y="1785"/>
                  </a:lnTo>
                  <a:lnTo>
                    <a:pt x="162" y="1797"/>
                  </a:lnTo>
                  <a:lnTo>
                    <a:pt x="1" y="1797"/>
                  </a:lnTo>
                  <a:lnTo>
                    <a:pt x="298" y="2058"/>
                  </a:lnTo>
                  <a:lnTo>
                    <a:pt x="769" y="2467"/>
                  </a:lnTo>
                  <a:lnTo>
                    <a:pt x="1983" y="3520"/>
                  </a:lnTo>
                  <a:lnTo>
                    <a:pt x="3173" y="4536"/>
                  </a:lnTo>
                  <a:lnTo>
                    <a:pt x="3829" y="5106"/>
                  </a:lnTo>
                  <a:lnTo>
                    <a:pt x="3953" y="4796"/>
                  </a:lnTo>
                  <a:lnTo>
                    <a:pt x="4065" y="4486"/>
                  </a:lnTo>
                  <a:lnTo>
                    <a:pt x="4164" y="4176"/>
                  </a:lnTo>
                  <a:lnTo>
                    <a:pt x="4263" y="3867"/>
                  </a:lnTo>
                  <a:lnTo>
                    <a:pt x="4337" y="3545"/>
                  </a:lnTo>
                  <a:lnTo>
                    <a:pt x="4399" y="3222"/>
                  </a:lnTo>
                  <a:lnTo>
                    <a:pt x="4449" y="2900"/>
                  </a:lnTo>
                  <a:lnTo>
                    <a:pt x="4474" y="2566"/>
                  </a:lnTo>
                  <a:lnTo>
                    <a:pt x="4486" y="2330"/>
                  </a:lnTo>
                  <a:lnTo>
                    <a:pt x="4499" y="2082"/>
                  </a:lnTo>
                  <a:lnTo>
                    <a:pt x="4486" y="1835"/>
                  </a:lnTo>
                  <a:lnTo>
                    <a:pt x="4474" y="1599"/>
                  </a:lnTo>
                  <a:lnTo>
                    <a:pt x="4449" y="1351"/>
                  </a:lnTo>
                  <a:lnTo>
                    <a:pt x="4412" y="1116"/>
                  </a:lnTo>
                  <a:lnTo>
                    <a:pt x="4362" y="881"/>
                  </a:lnTo>
                  <a:lnTo>
                    <a:pt x="4313" y="633"/>
                  </a:lnTo>
                  <a:lnTo>
                    <a:pt x="4263" y="459"/>
                  </a:lnTo>
                  <a:lnTo>
                    <a:pt x="4226" y="360"/>
                  </a:lnTo>
                  <a:lnTo>
                    <a:pt x="4189" y="261"/>
                  </a:lnTo>
                  <a:lnTo>
                    <a:pt x="4139" y="162"/>
                  </a:lnTo>
                  <a:lnTo>
                    <a:pt x="4077" y="88"/>
                  </a:lnTo>
                  <a:lnTo>
                    <a:pt x="4040" y="50"/>
                  </a:lnTo>
                  <a:lnTo>
                    <a:pt x="4003" y="26"/>
                  </a:lnTo>
                  <a:lnTo>
                    <a:pt x="3966" y="13"/>
                  </a:lnTo>
                  <a:lnTo>
                    <a:pt x="3916" y="1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84"/>
            <p:cNvSpPr/>
            <p:nvPr/>
          </p:nvSpPr>
          <p:spPr>
            <a:xfrm>
              <a:off x="4935684" y="1412002"/>
              <a:ext cx="66065" cy="80111"/>
            </a:xfrm>
            <a:custGeom>
              <a:rect b="b" l="l" r="r" t="t"/>
              <a:pathLst>
                <a:path extrusionOk="0" h="4734" w="3904">
                  <a:moveTo>
                    <a:pt x="261" y="0"/>
                  </a:moveTo>
                  <a:lnTo>
                    <a:pt x="236" y="13"/>
                  </a:lnTo>
                  <a:lnTo>
                    <a:pt x="224" y="37"/>
                  </a:lnTo>
                  <a:lnTo>
                    <a:pt x="162" y="124"/>
                  </a:lnTo>
                  <a:lnTo>
                    <a:pt x="100" y="298"/>
                  </a:lnTo>
                  <a:lnTo>
                    <a:pt x="25" y="459"/>
                  </a:lnTo>
                  <a:lnTo>
                    <a:pt x="1" y="558"/>
                  </a:lnTo>
                  <a:lnTo>
                    <a:pt x="1" y="595"/>
                  </a:lnTo>
                  <a:lnTo>
                    <a:pt x="13" y="620"/>
                  </a:lnTo>
                  <a:lnTo>
                    <a:pt x="285" y="843"/>
                  </a:lnTo>
                  <a:lnTo>
                    <a:pt x="558" y="1066"/>
                  </a:lnTo>
                  <a:lnTo>
                    <a:pt x="1078" y="1537"/>
                  </a:lnTo>
                  <a:lnTo>
                    <a:pt x="1586" y="2020"/>
                  </a:lnTo>
                  <a:lnTo>
                    <a:pt x="2082" y="2515"/>
                  </a:lnTo>
                  <a:lnTo>
                    <a:pt x="2318" y="2763"/>
                  </a:lnTo>
                  <a:lnTo>
                    <a:pt x="2553" y="3011"/>
                  </a:lnTo>
                  <a:lnTo>
                    <a:pt x="2788" y="3284"/>
                  </a:lnTo>
                  <a:lnTo>
                    <a:pt x="2987" y="3556"/>
                  </a:lnTo>
                  <a:lnTo>
                    <a:pt x="3172" y="3841"/>
                  </a:lnTo>
                  <a:lnTo>
                    <a:pt x="3346" y="4139"/>
                  </a:lnTo>
                  <a:lnTo>
                    <a:pt x="3507" y="4436"/>
                  </a:lnTo>
                  <a:lnTo>
                    <a:pt x="3656" y="4733"/>
                  </a:lnTo>
                  <a:lnTo>
                    <a:pt x="3668" y="4733"/>
                  </a:lnTo>
                  <a:lnTo>
                    <a:pt x="3693" y="4696"/>
                  </a:lnTo>
                  <a:lnTo>
                    <a:pt x="3718" y="4659"/>
                  </a:lnTo>
                  <a:lnTo>
                    <a:pt x="3767" y="4548"/>
                  </a:lnTo>
                  <a:lnTo>
                    <a:pt x="3817" y="4448"/>
                  </a:lnTo>
                  <a:lnTo>
                    <a:pt x="3879" y="4287"/>
                  </a:lnTo>
                  <a:lnTo>
                    <a:pt x="3904" y="4201"/>
                  </a:lnTo>
                  <a:lnTo>
                    <a:pt x="3904" y="4151"/>
                  </a:lnTo>
                  <a:lnTo>
                    <a:pt x="3891" y="4114"/>
                  </a:lnTo>
                  <a:lnTo>
                    <a:pt x="3742" y="3816"/>
                  </a:lnTo>
                  <a:lnTo>
                    <a:pt x="3581" y="3519"/>
                  </a:lnTo>
                  <a:lnTo>
                    <a:pt x="3408" y="3222"/>
                  </a:lnTo>
                  <a:lnTo>
                    <a:pt x="3222" y="2937"/>
                  </a:lnTo>
                  <a:lnTo>
                    <a:pt x="3024" y="2664"/>
                  </a:lnTo>
                  <a:lnTo>
                    <a:pt x="2788" y="2404"/>
                  </a:lnTo>
                  <a:lnTo>
                    <a:pt x="2553" y="2144"/>
                  </a:lnTo>
                  <a:lnTo>
                    <a:pt x="2318" y="1896"/>
                  </a:lnTo>
                  <a:lnTo>
                    <a:pt x="1822" y="1413"/>
                  </a:lnTo>
                  <a:lnTo>
                    <a:pt x="1314" y="917"/>
                  </a:lnTo>
                  <a:lnTo>
                    <a:pt x="794" y="446"/>
                  </a:lnTo>
                  <a:lnTo>
                    <a:pt x="533" y="22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84"/>
            <p:cNvSpPr/>
            <p:nvPr/>
          </p:nvSpPr>
          <p:spPr>
            <a:xfrm>
              <a:off x="5001741" y="1389137"/>
              <a:ext cx="10915" cy="99826"/>
            </a:xfrm>
            <a:custGeom>
              <a:rect b="b" l="l" r="r" t="t"/>
              <a:pathLst>
                <a:path extrusionOk="0" h="5899" w="645">
                  <a:moveTo>
                    <a:pt x="273" y="1"/>
                  </a:moveTo>
                  <a:lnTo>
                    <a:pt x="236" y="13"/>
                  </a:lnTo>
                  <a:lnTo>
                    <a:pt x="186" y="63"/>
                  </a:lnTo>
                  <a:lnTo>
                    <a:pt x="137" y="112"/>
                  </a:lnTo>
                  <a:lnTo>
                    <a:pt x="75" y="211"/>
                  </a:lnTo>
                  <a:lnTo>
                    <a:pt x="25" y="323"/>
                  </a:lnTo>
                  <a:lnTo>
                    <a:pt x="13" y="385"/>
                  </a:lnTo>
                  <a:lnTo>
                    <a:pt x="1" y="447"/>
                  </a:lnTo>
                  <a:lnTo>
                    <a:pt x="1" y="496"/>
                  </a:lnTo>
                  <a:lnTo>
                    <a:pt x="13" y="558"/>
                  </a:lnTo>
                  <a:lnTo>
                    <a:pt x="62" y="694"/>
                  </a:lnTo>
                  <a:lnTo>
                    <a:pt x="100" y="843"/>
                  </a:lnTo>
                  <a:lnTo>
                    <a:pt x="149" y="1141"/>
                  </a:lnTo>
                  <a:lnTo>
                    <a:pt x="186" y="1450"/>
                  </a:lnTo>
                  <a:lnTo>
                    <a:pt x="224" y="1748"/>
                  </a:lnTo>
                  <a:lnTo>
                    <a:pt x="261" y="2417"/>
                  </a:lnTo>
                  <a:lnTo>
                    <a:pt x="286" y="3098"/>
                  </a:lnTo>
                  <a:lnTo>
                    <a:pt x="298" y="3743"/>
                  </a:lnTo>
                  <a:lnTo>
                    <a:pt x="286" y="4399"/>
                  </a:lnTo>
                  <a:lnTo>
                    <a:pt x="273" y="4684"/>
                  </a:lnTo>
                  <a:lnTo>
                    <a:pt x="248" y="4969"/>
                  </a:lnTo>
                  <a:lnTo>
                    <a:pt x="199" y="5267"/>
                  </a:lnTo>
                  <a:lnTo>
                    <a:pt x="174" y="5403"/>
                  </a:lnTo>
                  <a:lnTo>
                    <a:pt x="124" y="5539"/>
                  </a:lnTo>
                  <a:lnTo>
                    <a:pt x="100" y="5626"/>
                  </a:lnTo>
                  <a:lnTo>
                    <a:pt x="75" y="5725"/>
                  </a:lnTo>
                  <a:lnTo>
                    <a:pt x="75" y="5787"/>
                  </a:lnTo>
                  <a:lnTo>
                    <a:pt x="75" y="5824"/>
                  </a:lnTo>
                  <a:lnTo>
                    <a:pt x="100" y="5874"/>
                  </a:lnTo>
                  <a:lnTo>
                    <a:pt x="137" y="5899"/>
                  </a:lnTo>
                  <a:lnTo>
                    <a:pt x="174" y="5899"/>
                  </a:lnTo>
                  <a:lnTo>
                    <a:pt x="211" y="5886"/>
                  </a:lnTo>
                  <a:lnTo>
                    <a:pt x="248" y="5849"/>
                  </a:lnTo>
                  <a:lnTo>
                    <a:pt x="286" y="5799"/>
                  </a:lnTo>
                  <a:lnTo>
                    <a:pt x="347" y="5713"/>
                  </a:lnTo>
                  <a:lnTo>
                    <a:pt x="372" y="5638"/>
                  </a:lnTo>
                  <a:lnTo>
                    <a:pt x="471" y="5291"/>
                  </a:lnTo>
                  <a:lnTo>
                    <a:pt x="546" y="4944"/>
                  </a:lnTo>
                  <a:lnTo>
                    <a:pt x="595" y="4598"/>
                  </a:lnTo>
                  <a:lnTo>
                    <a:pt x="620" y="4238"/>
                  </a:lnTo>
                  <a:lnTo>
                    <a:pt x="632" y="3891"/>
                  </a:lnTo>
                  <a:lnTo>
                    <a:pt x="645" y="3532"/>
                  </a:lnTo>
                  <a:lnTo>
                    <a:pt x="632" y="2826"/>
                  </a:lnTo>
                  <a:lnTo>
                    <a:pt x="608" y="2107"/>
                  </a:lnTo>
                  <a:lnTo>
                    <a:pt x="558" y="1401"/>
                  </a:lnTo>
                  <a:lnTo>
                    <a:pt x="533" y="1066"/>
                  </a:lnTo>
                  <a:lnTo>
                    <a:pt x="496" y="732"/>
                  </a:lnTo>
                  <a:lnTo>
                    <a:pt x="434" y="397"/>
                  </a:lnTo>
                  <a:lnTo>
                    <a:pt x="397" y="236"/>
                  </a:lnTo>
                  <a:lnTo>
                    <a:pt x="347" y="75"/>
                  </a:lnTo>
                  <a:lnTo>
                    <a:pt x="323" y="25"/>
                  </a:lnTo>
                  <a:lnTo>
                    <a:pt x="298" y="1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84"/>
            <p:cNvSpPr/>
            <p:nvPr/>
          </p:nvSpPr>
          <p:spPr>
            <a:xfrm>
              <a:off x="4983496" y="1417029"/>
              <a:ext cx="16787" cy="51597"/>
            </a:xfrm>
            <a:custGeom>
              <a:rect b="b" l="l" r="r" t="t"/>
              <a:pathLst>
                <a:path extrusionOk="0" h="3049" w="992">
                  <a:moveTo>
                    <a:pt x="236" y="1"/>
                  </a:moveTo>
                  <a:lnTo>
                    <a:pt x="211" y="50"/>
                  </a:lnTo>
                  <a:lnTo>
                    <a:pt x="186" y="87"/>
                  </a:lnTo>
                  <a:lnTo>
                    <a:pt x="100" y="298"/>
                  </a:lnTo>
                  <a:lnTo>
                    <a:pt x="25" y="521"/>
                  </a:lnTo>
                  <a:lnTo>
                    <a:pt x="1" y="571"/>
                  </a:lnTo>
                  <a:lnTo>
                    <a:pt x="1" y="595"/>
                  </a:lnTo>
                  <a:lnTo>
                    <a:pt x="1" y="620"/>
                  </a:lnTo>
                  <a:lnTo>
                    <a:pt x="149" y="905"/>
                  </a:lnTo>
                  <a:lnTo>
                    <a:pt x="286" y="1190"/>
                  </a:lnTo>
                  <a:lnTo>
                    <a:pt x="397" y="1487"/>
                  </a:lnTo>
                  <a:lnTo>
                    <a:pt x="509" y="1785"/>
                  </a:lnTo>
                  <a:lnTo>
                    <a:pt x="595" y="2095"/>
                  </a:lnTo>
                  <a:lnTo>
                    <a:pt x="657" y="2404"/>
                  </a:lnTo>
                  <a:lnTo>
                    <a:pt x="707" y="2726"/>
                  </a:lnTo>
                  <a:lnTo>
                    <a:pt x="744" y="3036"/>
                  </a:lnTo>
                  <a:lnTo>
                    <a:pt x="756" y="3049"/>
                  </a:lnTo>
                  <a:lnTo>
                    <a:pt x="769" y="3011"/>
                  </a:lnTo>
                  <a:lnTo>
                    <a:pt x="818" y="2925"/>
                  </a:lnTo>
                  <a:lnTo>
                    <a:pt x="856" y="2838"/>
                  </a:lnTo>
                  <a:lnTo>
                    <a:pt x="942" y="2603"/>
                  </a:lnTo>
                  <a:lnTo>
                    <a:pt x="967" y="2528"/>
                  </a:lnTo>
                  <a:lnTo>
                    <a:pt x="979" y="2491"/>
                  </a:lnTo>
                  <a:lnTo>
                    <a:pt x="992" y="2454"/>
                  </a:lnTo>
                  <a:lnTo>
                    <a:pt x="955" y="2132"/>
                  </a:lnTo>
                  <a:lnTo>
                    <a:pt x="905" y="1810"/>
                  </a:lnTo>
                  <a:lnTo>
                    <a:pt x="831" y="1500"/>
                  </a:lnTo>
                  <a:lnTo>
                    <a:pt x="744" y="1190"/>
                  </a:lnTo>
                  <a:lnTo>
                    <a:pt x="645" y="880"/>
                  </a:lnTo>
                  <a:lnTo>
                    <a:pt x="521" y="583"/>
                  </a:lnTo>
                  <a:lnTo>
                    <a:pt x="385" y="28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84"/>
            <p:cNvSpPr/>
            <p:nvPr/>
          </p:nvSpPr>
          <p:spPr>
            <a:xfrm>
              <a:off x="4830210" y="1349720"/>
              <a:ext cx="82616" cy="34827"/>
            </a:xfrm>
            <a:custGeom>
              <a:rect b="b" l="l" r="r" t="t"/>
              <a:pathLst>
                <a:path extrusionOk="0" h="2058" w="4882">
                  <a:moveTo>
                    <a:pt x="248" y="0"/>
                  </a:moveTo>
                  <a:lnTo>
                    <a:pt x="235" y="13"/>
                  </a:lnTo>
                  <a:lnTo>
                    <a:pt x="186" y="75"/>
                  </a:lnTo>
                  <a:lnTo>
                    <a:pt x="124" y="161"/>
                  </a:lnTo>
                  <a:lnTo>
                    <a:pt x="74" y="260"/>
                  </a:lnTo>
                  <a:lnTo>
                    <a:pt x="37" y="372"/>
                  </a:lnTo>
                  <a:lnTo>
                    <a:pt x="0" y="483"/>
                  </a:lnTo>
                  <a:lnTo>
                    <a:pt x="0" y="570"/>
                  </a:lnTo>
                  <a:lnTo>
                    <a:pt x="12" y="595"/>
                  </a:lnTo>
                  <a:lnTo>
                    <a:pt x="25" y="620"/>
                  </a:lnTo>
                  <a:lnTo>
                    <a:pt x="285" y="781"/>
                  </a:lnTo>
                  <a:lnTo>
                    <a:pt x="545" y="942"/>
                  </a:lnTo>
                  <a:lnTo>
                    <a:pt x="818" y="1091"/>
                  </a:lnTo>
                  <a:lnTo>
                    <a:pt x="1090" y="1227"/>
                  </a:lnTo>
                  <a:lnTo>
                    <a:pt x="1363" y="1351"/>
                  </a:lnTo>
                  <a:lnTo>
                    <a:pt x="1648" y="1462"/>
                  </a:lnTo>
                  <a:lnTo>
                    <a:pt x="1933" y="1574"/>
                  </a:lnTo>
                  <a:lnTo>
                    <a:pt x="2230" y="1673"/>
                  </a:lnTo>
                  <a:lnTo>
                    <a:pt x="2515" y="1760"/>
                  </a:lnTo>
                  <a:lnTo>
                    <a:pt x="2813" y="1834"/>
                  </a:lnTo>
                  <a:lnTo>
                    <a:pt x="3110" y="1896"/>
                  </a:lnTo>
                  <a:lnTo>
                    <a:pt x="3407" y="1945"/>
                  </a:lnTo>
                  <a:lnTo>
                    <a:pt x="3717" y="1995"/>
                  </a:lnTo>
                  <a:lnTo>
                    <a:pt x="4015" y="2020"/>
                  </a:lnTo>
                  <a:lnTo>
                    <a:pt x="4324" y="2045"/>
                  </a:lnTo>
                  <a:lnTo>
                    <a:pt x="4634" y="2057"/>
                  </a:lnTo>
                  <a:lnTo>
                    <a:pt x="4659" y="2045"/>
                  </a:lnTo>
                  <a:lnTo>
                    <a:pt x="4696" y="2032"/>
                  </a:lnTo>
                  <a:lnTo>
                    <a:pt x="4746" y="1958"/>
                  </a:lnTo>
                  <a:lnTo>
                    <a:pt x="4795" y="1859"/>
                  </a:lnTo>
                  <a:lnTo>
                    <a:pt x="4832" y="1747"/>
                  </a:lnTo>
                  <a:lnTo>
                    <a:pt x="4857" y="1636"/>
                  </a:lnTo>
                  <a:lnTo>
                    <a:pt x="4870" y="1537"/>
                  </a:lnTo>
                  <a:lnTo>
                    <a:pt x="4882" y="1462"/>
                  </a:lnTo>
                  <a:lnTo>
                    <a:pt x="4870" y="1450"/>
                  </a:lnTo>
                  <a:lnTo>
                    <a:pt x="4870" y="1437"/>
                  </a:lnTo>
                  <a:lnTo>
                    <a:pt x="4560" y="1425"/>
                  </a:lnTo>
                  <a:lnTo>
                    <a:pt x="4250" y="1413"/>
                  </a:lnTo>
                  <a:lnTo>
                    <a:pt x="3953" y="1376"/>
                  </a:lnTo>
                  <a:lnTo>
                    <a:pt x="3643" y="1338"/>
                  </a:lnTo>
                  <a:lnTo>
                    <a:pt x="3346" y="1276"/>
                  </a:lnTo>
                  <a:lnTo>
                    <a:pt x="3048" y="1214"/>
                  </a:lnTo>
                  <a:lnTo>
                    <a:pt x="2751" y="1140"/>
                  </a:lnTo>
                  <a:lnTo>
                    <a:pt x="2466" y="1053"/>
                  </a:lnTo>
                  <a:lnTo>
                    <a:pt x="2168" y="954"/>
                  </a:lnTo>
                  <a:lnTo>
                    <a:pt x="1883" y="855"/>
                  </a:lnTo>
                  <a:lnTo>
                    <a:pt x="1611" y="731"/>
                  </a:lnTo>
                  <a:lnTo>
                    <a:pt x="1326" y="607"/>
                  </a:lnTo>
                  <a:lnTo>
                    <a:pt x="1053" y="471"/>
                  </a:lnTo>
                  <a:lnTo>
                    <a:pt x="781" y="322"/>
                  </a:lnTo>
                  <a:lnTo>
                    <a:pt x="520" y="17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84"/>
            <p:cNvSpPr/>
            <p:nvPr/>
          </p:nvSpPr>
          <p:spPr>
            <a:xfrm>
              <a:off x="4803571" y="1371942"/>
              <a:ext cx="116393" cy="24758"/>
            </a:xfrm>
            <a:custGeom>
              <a:rect b="b" l="l" r="r" t="t"/>
              <a:pathLst>
                <a:path extrusionOk="0" h="1463" w="6878">
                  <a:moveTo>
                    <a:pt x="236" y="1"/>
                  </a:moveTo>
                  <a:lnTo>
                    <a:pt x="223" y="13"/>
                  </a:lnTo>
                  <a:lnTo>
                    <a:pt x="174" y="75"/>
                  </a:lnTo>
                  <a:lnTo>
                    <a:pt x="112" y="162"/>
                  </a:lnTo>
                  <a:lnTo>
                    <a:pt x="62" y="273"/>
                  </a:lnTo>
                  <a:lnTo>
                    <a:pt x="25" y="385"/>
                  </a:lnTo>
                  <a:lnTo>
                    <a:pt x="0" y="496"/>
                  </a:lnTo>
                  <a:lnTo>
                    <a:pt x="0" y="571"/>
                  </a:lnTo>
                  <a:lnTo>
                    <a:pt x="0" y="608"/>
                  </a:lnTo>
                  <a:lnTo>
                    <a:pt x="25" y="620"/>
                  </a:lnTo>
                  <a:lnTo>
                    <a:pt x="310" y="756"/>
                  </a:lnTo>
                  <a:lnTo>
                    <a:pt x="608" y="868"/>
                  </a:lnTo>
                  <a:lnTo>
                    <a:pt x="905" y="967"/>
                  </a:lnTo>
                  <a:lnTo>
                    <a:pt x="1215" y="1054"/>
                  </a:lnTo>
                  <a:lnTo>
                    <a:pt x="1524" y="1128"/>
                  </a:lnTo>
                  <a:lnTo>
                    <a:pt x="1834" y="1190"/>
                  </a:lnTo>
                  <a:lnTo>
                    <a:pt x="2144" y="1240"/>
                  </a:lnTo>
                  <a:lnTo>
                    <a:pt x="2454" y="1289"/>
                  </a:lnTo>
                  <a:lnTo>
                    <a:pt x="3123" y="1364"/>
                  </a:lnTo>
                  <a:lnTo>
                    <a:pt x="3792" y="1425"/>
                  </a:lnTo>
                  <a:lnTo>
                    <a:pt x="4127" y="1450"/>
                  </a:lnTo>
                  <a:lnTo>
                    <a:pt x="4461" y="1463"/>
                  </a:lnTo>
                  <a:lnTo>
                    <a:pt x="4796" y="1463"/>
                  </a:lnTo>
                  <a:lnTo>
                    <a:pt x="5130" y="1450"/>
                  </a:lnTo>
                  <a:lnTo>
                    <a:pt x="5514" y="1425"/>
                  </a:lnTo>
                  <a:lnTo>
                    <a:pt x="5898" y="1388"/>
                  </a:lnTo>
                  <a:lnTo>
                    <a:pt x="6270" y="1339"/>
                  </a:lnTo>
                  <a:lnTo>
                    <a:pt x="6642" y="1264"/>
                  </a:lnTo>
                  <a:lnTo>
                    <a:pt x="6679" y="1252"/>
                  </a:lnTo>
                  <a:lnTo>
                    <a:pt x="6704" y="1202"/>
                  </a:lnTo>
                  <a:lnTo>
                    <a:pt x="6741" y="1141"/>
                  </a:lnTo>
                  <a:lnTo>
                    <a:pt x="6803" y="1029"/>
                  </a:lnTo>
                  <a:lnTo>
                    <a:pt x="6840" y="905"/>
                  </a:lnTo>
                  <a:lnTo>
                    <a:pt x="6852" y="843"/>
                  </a:lnTo>
                  <a:lnTo>
                    <a:pt x="6877" y="756"/>
                  </a:lnTo>
                  <a:lnTo>
                    <a:pt x="6877" y="719"/>
                  </a:lnTo>
                  <a:lnTo>
                    <a:pt x="6877" y="682"/>
                  </a:lnTo>
                  <a:lnTo>
                    <a:pt x="6865" y="657"/>
                  </a:lnTo>
                  <a:lnTo>
                    <a:pt x="6840" y="657"/>
                  </a:lnTo>
                  <a:lnTo>
                    <a:pt x="6505" y="719"/>
                  </a:lnTo>
                  <a:lnTo>
                    <a:pt x="6171" y="769"/>
                  </a:lnTo>
                  <a:lnTo>
                    <a:pt x="5836" y="806"/>
                  </a:lnTo>
                  <a:lnTo>
                    <a:pt x="5502" y="831"/>
                  </a:lnTo>
                  <a:lnTo>
                    <a:pt x="5167" y="843"/>
                  </a:lnTo>
                  <a:lnTo>
                    <a:pt x="4833" y="843"/>
                  </a:lnTo>
                  <a:lnTo>
                    <a:pt x="4486" y="831"/>
                  </a:lnTo>
                  <a:lnTo>
                    <a:pt x="4151" y="818"/>
                  </a:lnTo>
                  <a:lnTo>
                    <a:pt x="3507" y="769"/>
                  </a:lnTo>
                  <a:lnTo>
                    <a:pt x="2863" y="694"/>
                  </a:lnTo>
                  <a:lnTo>
                    <a:pt x="2553" y="657"/>
                  </a:lnTo>
                  <a:lnTo>
                    <a:pt x="2231" y="595"/>
                  </a:lnTo>
                  <a:lnTo>
                    <a:pt x="1909" y="546"/>
                  </a:lnTo>
                  <a:lnTo>
                    <a:pt x="1599" y="471"/>
                  </a:lnTo>
                  <a:lnTo>
                    <a:pt x="1252" y="385"/>
                  </a:lnTo>
                  <a:lnTo>
                    <a:pt x="917" y="273"/>
                  </a:lnTo>
                  <a:lnTo>
                    <a:pt x="583" y="149"/>
                  </a:lnTo>
                  <a:lnTo>
                    <a:pt x="261" y="1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84"/>
            <p:cNvSpPr/>
            <p:nvPr/>
          </p:nvSpPr>
          <p:spPr>
            <a:xfrm>
              <a:off x="4366342" y="1396686"/>
              <a:ext cx="24758" cy="88928"/>
            </a:xfrm>
            <a:custGeom>
              <a:rect b="b" l="l" r="r" t="t"/>
              <a:pathLst>
                <a:path extrusionOk="0" h="5255" w="1463">
                  <a:moveTo>
                    <a:pt x="1462" y="1"/>
                  </a:moveTo>
                  <a:lnTo>
                    <a:pt x="1450" y="75"/>
                  </a:lnTo>
                  <a:lnTo>
                    <a:pt x="1413" y="162"/>
                  </a:lnTo>
                  <a:lnTo>
                    <a:pt x="1338" y="310"/>
                  </a:lnTo>
                  <a:lnTo>
                    <a:pt x="1276" y="459"/>
                  </a:lnTo>
                  <a:lnTo>
                    <a:pt x="1252" y="533"/>
                  </a:lnTo>
                  <a:lnTo>
                    <a:pt x="1227" y="620"/>
                  </a:lnTo>
                  <a:lnTo>
                    <a:pt x="1128" y="1190"/>
                  </a:lnTo>
                  <a:lnTo>
                    <a:pt x="1016" y="1773"/>
                  </a:lnTo>
                  <a:lnTo>
                    <a:pt x="892" y="2342"/>
                  </a:lnTo>
                  <a:lnTo>
                    <a:pt x="744" y="2912"/>
                  </a:lnTo>
                  <a:lnTo>
                    <a:pt x="595" y="3482"/>
                  </a:lnTo>
                  <a:lnTo>
                    <a:pt x="421" y="4040"/>
                  </a:lnTo>
                  <a:lnTo>
                    <a:pt x="236" y="4598"/>
                  </a:lnTo>
                  <a:lnTo>
                    <a:pt x="37" y="5143"/>
                  </a:lnTo>
                  <a:lnTo>
                    <a:pt x="0" y="5254"/>
                  </a:lnTo>
                  <a:lnTo>
                    <a:pt x="87" y="5044"/>
                  </a:lnTo>
                  <a:lnTo>
                    <a:pt x="174" y="4833"/>
                  </a:lnTo>
                  <a:lnTo>
                    <a:pt x="384" y="4251"/>
                  </a:lnTo>
                  <a:lnTo>
                    <a:pt x="582" y="3656"/>
                  </a:lnTo>
                  <a:lnTo>
                    <a:pt x="768" y="3049"/>
                  </a:lnTo>
                  <a:lnTo>
                    <a:pt x="942" y="2454"/>
                  </a:lnTo>
                  <a:lnTo>
                    <a:pt x="1090" y="1847"/>
                  </a:lnTo>
                  <a:lnTo>
                    <a:pt x="1239" y="1240"/>
                  </a:lnTo>
                  <a:lnTo>
                    <a:pt x="1363" y="620"/>
                  </a:lnTo>
                  <a:lnTo>
                    <a:pt x="1462" y="1"/>
                  </a:lnTo>
                  <a:close/>
                  <a:moveTo>
                    <a:pt x="0" y="5254"/>
                  </a:moveTo>
                  <a:lnTo>
                    <a:pt x="0" y="5254"/>
                  </a:lnTo>
                  <a:lnTo>
                    <a:pt x="0" y="5254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84"/>
            <p:cNvSpPr/>
            <p:nvPr/>
          </p:nvSpPr>
          <p:spPr>
            <a:xfrm>
              <a:off x="4385636" y="1386209"/>
              <a:ext cx="31036" cy="70888"/>
            </a:xfrm>
            <a:custGeom>
              <a:rect b="b" l="l" r="r" t="t"/>
              <a:pathLst>
                <a:path extrusionOk="0" h="4189" w="1834">
                  <a:moveTo>
                    <a:pt x="1834" y="0"/>
                  </a:moveTo>
                  <a:lnTo>
                    <a:pt x="1809" y="50"/>
                  </a:lnTo>
                  <a:lnTo>
                    <a:pt x="1797" y="87"/>
                  </a:lnTo>
                  <a:lnTo>
                    <a:pt x="1710" y="298"/>
                  </a:lnTo>
                  <a:lnTo>
                    <a:pt x="1623" y="521"/>
                  </a:lnTo>
                  <a:lnTo>
                    <a:pt x="1351" y="1326"/>
                  </a:lnTo>
                  <a:lnTo>
                    <a:pt x="1190" y="1722"/>
                  </a:lnTo>
                  <a:lnTo>
                    <a:pt x="1028" y="2107"/>
                  </a:lnTo>
                  <a:lnTo>
                    <a:pt x="855" y="2491"/>
                  </a:lnTo>
                  <a:lnTo>
                    <a:pt x="669" y="2862"/>
                  </a:lnTo>
                  <a:lnTo>
                    <a:pt x="458" y="3234"/>
                  </a:lnTo>
                  <a:lnTo>
                    <a:pt x="223" y="3593"/>
                  </a:lnTo>
                  <a:lnTo>
                    <a:pt x="174" y="3680"/>
                  </a:lnTo>
                  <a:lnTo>
                    <a:pt x="136" y="3779"/>
                  </a:lnTo>
                  <a:lnTo>
                    <a:pt x="74" y="3965"/>
                  </a:lnTo>
                  <a:lnTo>
                    <a:pt x="37" y="4064"/>
                  </a:lnTo>
                  <a:lnTo>
                    <a:pt x="12" y="4151"/>
                  </a:lnTo>
                  <a:lnTo>
                    <a:pt x="0" y="4188"/>
                  </a:lnTo>
                  <a:lnTo>
                    <a:pt x="161" y="3953"/>
                  </a:lnTo>
                  <a:lnTo>
                    <a:pt x="310" y="3717"/>
                  </a:lnTo>
                  <a:lnTo>
                    <a:pt x="446" y="3470"/>
                  </a:lnTo>
                  <a:lnTo>
                    <a:pt x="582" y="3222"/>
                  </a:lnTo>
                  <a:lnTo>
                    <a:pt x="818" y="2726"/>
                  </a:lnTo>
                  <a:lnTo>
                    <a:pt x="1041" y="2206"/>
                  </a:lnTo>
                  <a:lnTo>
                    <a:pt x="1251" y="1685"/>
                  </a:lnTo>
                  <a:lnTo>
                    <a:pt x="1450" y="1152"/>
                  </a:lnTo>
                  <a:lnTo>
                    <a:pt x="1809" y="87"/>
                  </a:lnTo>
                  <a:lnTo>
                    <a:pt x="1821" y="50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84"/>
            <p:cNvSpPr/>
            <p:nvPr/>
          </p:nvSpPr>
          <p:spPr>
            <a:xfrm>
              <a:off x="4390662" y="1379067"/>
              <a:ext cx="75711" cy="90603"/>
            </a:xfrm>
            <a:custGeom>
              <a:rect b="b" l="l" r="r" t="t"/>
              <a:pathLst>
                <a:path extrusionOk="0" h="5354" w="4474">
                  <a:moveTo>
                    <a:pt x="4449" y="1"/>
                  </a:moveTo>
                  <a:lnTo>
                    <a:pt x="4424" y="38"/>
                  </a:lnTo>
                  <a:lnTo>
                    <a:pt x="4040" y="521"/>
                  </a:lnTo>
                  <a:lnTo>
                    <a:pt x="3643" y="992"/>
                  </a:lnTo>
                  <a:lnTo>
                    <a:pt x="3247" y="1475"/>
                  </a:lnTo>
                  <a:lnTo>
                    <a:pt x="2850" y="1946"/>
                  </a:lnTo>
                  <a:lnTo>
                    <a:pt x="2441" y="2405"/>
                  </a:lnTo>
                  <a:lnTo>
                    <a:pt x="2032" y="2875"/>
                  </a:lnTo>
                  <a:lnTo>
                    <a:pt x="1611" y="3322"/>
                  </a:lnTo>
                  <a:lnTo>
                    <a:pt x="1190" y="3780"/>
                  </a:lnTo>
                  <a:lnTo>
                    <a:pt x="694" y="4276"/>
                  </a:lnTo>
                  <a:lnTo>
                    <a:pt x="211" y="4771"/>
                  </a:lnTo>
                  <a:lnTo>
                    <a:pt x="174" y="4821"/>
                  </a:lnTo>
                  <a:lnTo>
                    <a:pt x="137" y="4858"/>
                  </a:lnTo>
                  <a:lnTo>
                    <a:pt x="87" y="4969"/>
                  </a:lnTo>
                  <a:lnTo>
                    <a:pt x="50" y="5081"/>
                  </a:lnTo>
                  <a:lnTo>
                    <a:pt x="25" y="5193"/>
                  </a:lnTo>
                  <a:lnTo>
                    <a:pt x="13" y="5242"/>
                  </a:lnTo>
                  <a:lnTo>
                    <a:pt x="0" y="5316"/>
                  </a:lnTo>
                  <a:lnTo>
                    <a:pt x="0" y="5341"/>
                  </a:lnTo>
                  <a:lnTo>
                    <a:pt x="13" y="5354"/>
                  </a:lnTo>
                  <a:lnTo>
                    <a:pt x="38" y="5354"/>
                  </a:lnTo>
                  <a:lnTo>
                    <a:pt x="62" y="5329"/>
                  </a:lnTo>
                  <a:lnTo>
                    <a:pt x="496" y="4895"/>
                  </a:lnTo>
                  <a:lnTo>
                    <a:pt x="930" y="4449"/>
                  </a:lnTo>
                  <a:lnTo>
                    <a:pt x="1351" y="4003"/>
                  </a:lnTo>
                  <a:lnTo>
                    <a:pt x="1772" y="3545"/>
                  </a:lnTo>
                  <a:lnTo>
                    <a:pt x="2194" y="3086"/>
                  </a:lnTo>
                  <a:lnTo>
                    <a:pt x="2602" y="2628"/>
                  </a:lnTo>
                  <a:lnTo>
                    <a:pt x="2999" y="2157"/>
                  </a:lnTo>
                  <a:lnTo>
                    <a:pt x="3395" y="1674"/>
                  </a:lnTo>
                  <a:lnTo>
                    <a:pt x="3841" y="1141"/>
                  </a:lnTo>
                  <a:lnTo>
                    <a:pt x="4275" y="583"/>
                  </a:lnTo>
                  <a:lnTo>
                    <a:pt x="4337" y="496"/>
                  </a:lnTo>
                  <a:lnTo>
                    <a:pt x="4387" y="385"/>
                  </a:lnTo>
                  <a:lnTo>
                    <a:pt x="4424" y="286"/>
                  </a:lnTo>
                  <a:lnTo>
                    <a:pt x="4461" y="174"/>
                  </a:lnTo>
                  <a:lnTo>
                    <a:pt x="4473" y="125"/>
                  </a:lnTo>
                  <a:lnTo>
                    <a:pt x="4473" y="50"/>
                  </a:lnTo>
                  <a:lnTo>
                    <a:pt x="4473" y="26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rgbClr val="602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84"/>
            <p:cNvSpPr/>
            <p:nvPr/>
          </p:nvSpPr>
          <p:spPr>
            <a:xfrm>
              <a:off x="5004465" y="1536346"/>
              <a:ext cx="32102" cy="70059"/>
            </a:xfrm>
            <a:custGeom>
              <a:rect b="b" l="l" r="r" t="t"/>
              <a:pathLst>
                <a:path extrusionOk="0" h="4140" w="1897">
                  <a:moveTo>
                    <a:pt x="1314" y="1"/>
                  </a:moveTo>
                  <a:lnTo>
                    <a:pt x="1240" y="13"/>
                  </a:lnTo>
                  <a:lnTo>
                    <a:pt x="1165" y="26"/>
                  </a:lnTo>
                  <a:lnTo>
                    <a:pt x="1079" y="50"/>
                  </a:lnTo>
                  <a:lnTo>
                    <a:pt x="1017" y="88"/>
                  </a:lnTo>
                  <a:lnTo>
                    <a:pt x="955" y="137"/>
                  </a:lnTo>
                  <a:lnTo>
                    <a:pt x="893" y="199"/>
                  </a:lnTo>
                  <a:lnTo>
                    <a:pt x="794" y="323"/>
                  </a:lnTo>
                  <a:lnTo>
                    <a:pt x="707" y="459"/>
                  </a:lnTo>
                  <a:lnTo>
                    <a:pt x="608" y="658"/>
                  </a:lnTo>
                  <a:lnTo>
                    <a:pt x="546" y="868"/>
                  </a:lnTo>
                  <a:lnTo>
                    <a:pt x="484" y="1091"/>
                  </a:lnTo>
                  <a:lnTo>
                    <a:pt x="447" y="1314"/>
                  </a:lnTo>
                  <a:lnTo>
                    <a:pt x="447" y="1351"/>
                  </a:lnTo>
                  <a:lnTo>
                    <a:pt x="447" y="1376"/>
                  </a:lnTo>
                  <a:lnTo>
                    <a:pt x="459" y="1401"/>
                  </a:lnTo>
                  <a:lnTo>
                    <a:pt x="484" y="1413"/>
                  </a:lnTo>
                  <a:lnTo>
                    <a:pt x="496" y="1413"/>
                  </a:lnTo>
                  <a:lnTo>
                    <a:pt x="521" y="1401"/>
                  </a:lnTo>
                  <a:lnTo>
                    <a:pt x="571" y="1351"/>
                  </a:lnTo>
                  <a:lnTo>
                    <a:pt x="633" y="1252"/>
                  </a:lnTo>
                  <a:lnTo>
                    <a:pt x="682" y="1141"/>
                  </a:lnTo>
                  <a:lnTo>
                    <a:pt x="719" y="1029"/>
                  </a:lnTo>
                  <a:lnTo>
                    <a:pt x="732" y="918"/>
                  </a:lnTo>
                  <a:lnTo>
                    <a:pt x="762" y="776"/>
                  </a:lnTo>
                  <a:lnTo>
                    <a:pt x="769" y="769"/>
                  </a:lnTo>
                  <a:lnTo>
                    <a:pt x="781" y="744"/>
                  </a:lnTo>
                  <a:lnTo>
                    <a:pt x="868" y="682"/>
                  </a:lnTo>
                  <a:lnTo>
                    <a:pt x="918" y="658"/>
                  </a:lnTo>
                  <a:lnTo>
                    <a:pt x="979" y="633"/>
                  </a:lnTo>
                  <a:lnTo>
                    <a:pt x="1041" y="620"/>
                  </a:lnTo>
                  <a:lnTo>
                    <a:pt x="1103" y="633"/>
                  </a:lnTo>
                  <a:lnTo>
                    <a:pt x="1165" y="645"/>
                  </a:lnTo>
                  <a:lnTo>
                    <a:pt x="1227" y="658"/>
                  </a:lnTo>
                  <a:lnTo>
                    <a:pt x="1289" y="695"/>
                  </a:lnTo>
                  <a:lnTo>
                    <a:pt x="1339" y="732"/>
                  </a:lnTo>
                  <a:lnTo>
                    <a:pt x="1388" y="781"/>
                  </a:lnTo>
                  <a:lnTo>
                    <a:pt x="1438" y="831"/>
                  </a:lnTo>
                  <a:lnTo>
                    <a:pt x="1475" y="893"/>
                  </a:lnTo>
                  <a:lnTo>
                    <a:pt x="1512" y="955"/>
                  </a:lnTo>
                  <a:lnTo>
                    <a:pt x="1562" y="1091"/>
                  </a:lnTo>
                  <a:lnTo>
                    <a:pt x="1587" y="1240"/>
                  </a:lnTo>
                  <a:lnTo>
                    <a:pt x="1611" y="1401"/>
                  </a:lnTo>
                  <a:lnTo>
                    <a:pt x="1611" y="1550"/>
                  </a:lnTo>
                  <a:lnTo>
                    <a:pt x="1599" y="1835"/>
                  </a:lnTo>
                  <a:lnTo>
                    <a:pt x="1574" y="2082"/>
                  </a:lnTo>
                  <a:lnTo>
                    <a:pt x="1562" y="2219"/>
                  </a:lnTo>
                  <a:lnTo>
                    <a:pt x="1537" y="2343"/>
                  </a:lnTo>
                  <a:lnTo>
                    <a:pt x="1500" y="2454"/>
                  </a:lnTo>
                  <a:lnTo>
                    <a:pt x="1450" y="2566"/>
                  </a:lnTo>
                  <a:lnTo>
                    <a:pt x="1388" y="2665"/>
                  </a:lnTo>
                  <a:lnTo>
                    <a:pt x="1314" y="2752"/>
                  </a:lnTo>
                  <a:lnTo>
                    <a:pt x="1190" y="2863"/>
                  </a:lnTo>
                  <a:lnTo>
                    <a:pt x="1054" y="2950"/>
                  </a:lnTo>
                  <a:lnTo>
                    <a:pt x="794" y="3136"/>
                  </a:lnTo>
                  <a:lnTo>
                    <a:pt x="224" y="3532"/>
                  </a:lnTo>
                  <a:lnTo>
                    <a:pt x="186" y="3557"/>
                  </a:lnTo>
                  <a:lnTo>
                    <a:pt x="149" y="3594"/>
                  </a:lnTo>
                  <a:lnTo>
                    <a:pt x="100" y="3681"/>
                  </a:lnTo>
                  <a:lnTo>
                    <a:pt x="50" y="3780"/>
                  </a:lnTo>
                  <a:lnTo>
                    <a:pt x="25" y="3879"/>
                  </a:lnTo>
                  <a:lnTo>
                    <a:pt x="13" y="3941"/>
                  </a:lnTo>
                  <a:lnTo>
                    <a:pt x="1" y="4040"/>
                  </a:lnTo>
                  <a:lnTo>
                    <a:pt x="1" y="4090"/>
                  </a:lnTo>
                  <a:lnTo>
                    <a:pt x="1" y="4127"/>
                  </a:lnTo>
                  <a:lnTo>
                    <a:pt x="13" y="4139"/>
                  </a:lnTo>
                  <a:lnTo>
                    <a:pt x="38" y="4139"/>
                  </a:lnTo>
                  <a:lnTo>
                    <a:pt x="645" y="3718"/>
                  </a:lnTo>
                  <a:lnTo>
                    <a:pt x="918" y="3532"/>
                  </a:lnTo>
                  <a:lnTo>
                    <a:pt x="1054" y="3433"/>
                  </a:lnTo>
                  <a:lnTo>
                    <a:pt x="1178" y="3334"/>
                  </a:lnTo>
                  <a:lnTo>
                    <a:pt x="1302" y="3210"/>
                  </a:lnTo>
                  <a:lnTo>
                    <a:pt x="1413" y="3061"/>
                  </a:lnTo>
                  <a:lnTo>
                    <a:pt x="1512" y="2913"/>
                  </a:lnTo>
                  <a:lnTo>
                    <a:pt x="1587" y="2739"/>
                  </a:lnTo>
                  <a:lnTo>
                    <a:pt x="1661" y="2566"/>
                  </a:lnTo>
                  <a:lnTo>
                    <a:pt x="1711" y="2392"/>
                  </a:lnTo>
                  <a:lnTo>
                    <a:pt x="1797" y="2045"/>
                  </a:lnTo>
                  <a:lnTo>
                    <a:pt x="1859" y="1711"/>
                  </a:lnTo>
                  <a:lnTo>
                    <a:pt x="1896" y="1364"/>
                  </a:lnTo>
                  <a:lnTo>
                    <a:pt x="1896" y="1203"/>
                  </a:lnTo>
                  <a:lnTo>
                    <a:pt x="1896" y="1029"/>
                  </a:lnTo>
                  <a:lnTo>
                    <a:pt x="1884" y="856"/>
                  </a:lnTo>
                  <a:lnTo>
                    <a:pt x="1859" y="695"/>
                  </a:lnTo>
                  <a:lnTo>
                    <a:pt x="1834" y="558"/>
                  </a:lnTo>
                  <a:lnTo>
                    <a:pt x="1785" y="434"/>
                  </a:lnTo>
                  <a:lnTo>
                    <a:pt x="1723" y="298"/>
                  </a:lnTo>
                  <a:lnTo>
                    <a:pt x="1649" y="187"/>
                  </a:lnTo>
                  <a:lnTo>
                    <a:pt x="1599" y="137"/>
                  </a:lnTo>
                  <a:lnTo>
                    <a:pt x="1549" y="100"/>
                  </a:lnTo>
                  <a:lnTo>
                    <a:pt x="1500" y="63"/>
                  </a:lnTo>
                  <a:lnTo>
                    <a:pt x="1438" y="38"/>
                  </a:lnTo>
                  <a:lnTo>
                    <a:pt x="1376" y="13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84"/>
            <p:cNvSpPr/>
            <p:nvPr/>
          </p:nvSpPr>
          <p:spPr>
            <a:xfrm>
              <a:off x="4345778" y="1544944"/>
              <a:ext cx="32525" cy="70059"/>
            </a:xfrm>
            <a:custGeom>
              <a:rect b="b" l="l" r="r" t="t"/>
              <a:pathLst>
                <a:path extrusionOk="0" h="4140" w="1922">
                  <a:moveTo>
                    <a:pt x="344" y="745"/>
                  </a:moveTo>
                  <a:lnTo>
                    <a:pt x="329" y="756"/>
                  </a:lnTo>
                  <a:lnTo>
                    <a:pt x="327" y="769"/>
                  </a:lnTo>
                  <a:lnTo>
                    <a:pt x="348" y="769"/>
                  </a:lnTo>
                  <a:lnTo>
                    <a:pt x="348" y="757"/>
                  </a:lnTo>
                  <a:lnTo>
                    <a:pt x="344" y="745"/>
                  </a:lnTo>
                  <a:close/>
                  <a:moveTo>
                    <a:pt x="769" y="1"/>
                  </a:moveTo>
                  <a:lnTo>
                    <a:pt x="695" y="13"/>
                  </a:lnTo>
                  <a:lnTo>
                    <a:pt x="633" y="38"/>
                  </a:lnTo>
                  <a:lnTo>
                    <a:pt x="571" y="75"/>
                  </a:lnTo>
                  <a:lnTo>
                    <a:pt x="509" y="125"/>
                  </a:lnTo>
                  <a:lnTo>
                    <a:pt x="447" y="187"/>
                  </a:lnTo>
                  <a:lnTo>
                    <a:pt x="397" y="236"/>
                  </a:lnTo>
                  <a:lnTo>
                    <a:pt x="298" y="373"/>
                  </a:lnTo>
                  <a:lnTo>
                    <a:pt x="224" y="521"/>
                  </a:lnTo>
                  <a:lnTo>
                    <a:pt x="162" y="670"/>
                  </a:lnTo>
                  <a:lnTo>
                    <a:pt x="112" y="806"/>
                  </a:lnTo>
                  <a:lnTo>
                    <a:pt x="75" y="955"/>
                  </a:lnTo>
                  <a:lnTo>
                    <a:pt x="38" y="1128"/>
                  </a:lnTo>
                  <a:lnTo>
                    <a:pt x="13" y="1289"/>
                  </a:lnTo>
                  <a:lnTo>
                    <a:pt x="1" y="1451"/>
                  </a:lnTo>
                  <a:lnTo>
                    <a:pt x="1" y="1624"/>
                  </a:lnTo>
                  <a:lnTo>
                    <a:pt x="13" y="1785"/>
                  </a:lnTo>
                  <a:lnTo>
                    <a:pt x="38" y="2120"/>
                  </a:lnTo>
                  <a:lnTo>
                    <a:pt x="88" y="2417"/>
                  </a:lnTo>
                  <a:lnTo>
                    <a:pt x="112" y="2566"/>
                  </a:lnTo>
                  <a:lnTo>
                    <a:pt x="150" y="2714"/>
                  </a:lnTo>
                  <a:lnTo>
                    <a:pt x="211" y="2863"/>
                  </a:lnTo>
                  <a:lnTo>
                    <a:pt x="273" y="2999"/>
                  </a:lnTo>
                  <a:lnTo>
                    <a:pt x="348" y="3136"/>
                  </a:lnTo>
                  <a:lnTo>
                    <a:pt x="434" y="3247"/>
                  </a:lnTo>
                  <a:lnTo>
                    <a:pt x="558" y="3371"/>
                  </a:lnTo>
                  <a:lnTo>
                    <a:pt x="695" y="3483"/>
                  </a:lnTo>
                  <a:lnTo>
                    <a:pt x="980" y="3668"/>
                  </a:lnTo>
                  <a:lnTo>
                    <a:pt x="1649" y="4139"/>
                  </a:lnTo>
                  <a:lnTo>
                    <a:pt x="1661" y="4139"/>
                  </a:lnTo>
                  <a:lnTo>
                    <a:pt x="1686" y="4127"/>
                  </a:lnTo>
                  <a:lnTo>
                    <a:pt x="1736" y="4077"/>
                  </a:lnTo>
                  <a:lnTo>
                    <a:pt x="1785" y="3991"/>
                  </a:lnTo>
                  <a:lnTo>
                    <a:pt x="1847" y="3879"/>
                  </a:lnTo>
                  <a:lnTo>
                    <a:pt x="1884" y="3768"/>
                  </a:lnTo>
                  <a:lnTo>
                    <a:pt x="1921" y="3656"/>
                  </a:lnTo>
                  <a:lnTo>
                    <a:pt x="1921" y="3619"/>
                  </a:lnTo>
                  <a:lnTo>
                    <a:pt x="1921" y="3569"/>
                  </a:lnTo>
                  <a:lnTo>
                    <a:pt x="1909" y="3545"/>
                  </a:lnTo>
                  <a:lnTo>
                    <a:pt x="1884" y="3520"/>
                  </a:lnTo>
                  <a:lnTo>
                    <a:pt x="1277" y="3098"/>
                  </a:lnTo>
                  <a:lnTo>
                    <a:pt x="1017" y="2925"/>
                  </a:lnTo>
                  <a:lnTo>
                    <a:pt x="893" y="2826"/>
                  </a:lnTo>
                  <a:lnTo>
                    <a:pt x="769" y="2727"/>
                  </a:lnTo>
                  <a:lnTo>
                    <a:pt x="658" y="2603"/>
                  </a:lnTo>
                  <a:lnTo>
                    <a:pt x="571" y="2479"/>
                  </a:lnTo>
                  <a:lnTo>
                    <a:pt x="496" y="2330"/>
                  </a:lnTo>
                  <a:lnTo>
                    <a:pt x="434" y="2169"/>
                  </a:lnTo>
                  <a:lnTo>
                    <a:pt x="397" y="2008"/>
                  </a:lnTo>
                  <a:lnTo>
                    <a:pt x="360" y="1847"/>
                  </a:lnTo>
                  <a:lnTo>
                    <a:pt x="311" y="1525"/>
                  </a:lnTo>
                  <a:lnTo>
                    <a:pt x="298" y="1364"/>
                  </a:lnTo>
                  <a:lnTo>
                    <a:pt x="298" y="1190"/>
                  </a:lnTo>
                  <a:lnTo>
                    <a:pt x="298" y="1029"/>
                  </a:lnTo>
                  <a:lnTo>
                    <a:pt x="311" y="868"/>
                  </a:lnTo>
                  <a:lnTo>
                    <a:pt x="327" y="769"/>
                  </a:lnTo>
                  <a:lnTo>
                    <a:pt x="311" y="769"/>
                  </a:lnTo>
                  <a:lnTo>
                    <a:pt x="329" y="756"/>
                  </a:lnTo>
                  <a:lnTo>
                    <a:pt x="335" y="719"/>
                  </a:lnTo>
                  <a:lnTo>
                    <a:pt x="344" y="745"/>
                  </a:lnTo>
                  <a:lnTo>
                    <a:pt x="397" y="707"/>
                  </a:lnTo>
                  <a:lnTo>
                    <a:pt x="496" y="645"/>
                  </a:lnTo>
                  <a:lnTo>
                    <a:pt x="558" y="620"/>
                  </a:lnTo>
                  <a:lnTo>
                    <a:pt x="695" y="620"/>
                  </a:lnTo>
                  <a:lnTo>
                    <a:pt x="757" y="645"/>
                  </a:lnTo>
                  <a:lnTo>
                    <a:pt x="819" y="670"/>
                  </a:lnTo>
                  <a:lnTo>
                    <a:pt x="868" y="707"/>
                  </a:lnTo>
                  <a:lnTo>
                    <a:pt x="918" y="744"/>
                  </a:lnTo>
                  <a:lnTo>
                    <a:pt x="967" y="794"/>
                  </a:lnTo>
                  <a:lnTo>
                    <a:pt x="1017" y="856"/>
                  </a:lnTo>
                  <a:lnTo>
                    <a:pt x="1042" y="930"/>
                  </a:lnTo>
                  <a:lnTo>
                    <a:pt x="1104" y="1066"/>
                  </a:lnTo>
                  <a:lnTo>
                    <a:pt x="1141" y="1215"/>
                  </a:lnTo>
                  <a:lnTo>
                    <a:pt x="1166" y="1351"/>
                  </a:lnTo>
                  <a:lnTo>
                    <a:pt x="1178" y="1401"/>
                  </a:lnTo>
                  <a:lnTo>
                    <a:pt x="1190" y="1413"/>
                  </a:lnTo>
                  <a:lnTo>
                    <a:pt x="1215" y="1413"/>
                  </a:lnTo>
                  <a:lnTo>
                    <a:pt x="1240" y="1389"/>
                  </a:lnTo>
                  <a:lnTo>
                    <a:pt x="1289" y="1339"/>
                  </a:lnTo>
                  <a:lnTo>
                    <a:pt x="1314" y="1289"/>
                  </a:lnTo>
                  <a:lnTo>
                    <a:pt x="1376" y="1190"/>
                  </a:lnTo>
                  <a:lnTo>
                    <a:pt x="1413" y="1079"/>
                  </a:lnTo>
                  <a:lnTo>
                    <a:pt x="1451" y="967"/>
                  </a:lnTo>
                  <a:lnTo>
                    <a:pt x="1451" y="905"/>
                  </a:lnTo>
                  <a:lnTo>
                    <a:pt x="1451" y="856"/>
                  </a:lnTo>
                  <a:lnTo>
                    <a:pt x="1401" y="596"/>
                  </a:lnTo>
                  <a:lnTo>
                    <a:pt x="1364" y="472"/>
                  </a:lnTo>
                  <a:lnTo>
                    <a:pt x="1314" y="348"/>
                  </a:lnTo>
                  <a:lnTo>
                    <a:pt x="1252" y="224"/>
                  </a:lnTo>
                  <a:lnTo>
                    <a:pt x="1166" y="137"/>
                  </a:lnTo>
                  <a:lnTo>
                    <a:pt x="1116" y="88"/>
                  </a:lnTo>
                  <a:lnTo>
                    <a:pt x="1066" y="63"/>
                  </a:lnTo>
                  <a:lnTo>
                    <a:pt x="1004" y="26"/>
                  </a:lnTo>
                  <a:lnTo>
                    <a:pt x="930" y="13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84"/>
            <p:cNvSpPr/>
            <p:nvPr/>
          </p:nvSpPr>
          <p:spPr>
            <a:xfrm>
              <a:off x="4753034" y="1828885"/>
              <a:ext cx="5669" cy="33354"/>
            </a:xfrm>
            <a:custGeom>
              <a:rect b="b" l="l" r="r" t="t"/>
              <a:pathLst>
                <a:path extrusionOk="0" h="1971" w="335">
                  <a:moveTo>
                    <a:pt x="310" y="1"/>
                  </a:moveTo>
                  <a:lnTo>
                    <a:pt x="285" y="25"/>
                  </a:lnTo>
                  <a:lnTo>
                    <a:pt x="248" y="87"/>
                  </a:lnTo>
                  <a:lnTo>
                    <a:pt x="223" y="125"/>
                  </a:lnTo>
                  <a:lnTo>
                    <a:pt x="174" y="224"/>
                  </a:lnTo>
                  <a:lnTo>
                    <a:pt x="124" y="335"/>
                  </a:lnTo>
                  <a:lnTo>
                    <a:pt x="99" y="447"/>
                  </a:lnTo>
                  <a:lnTo>
                    <a:pt x="75" y="558"/>
                  </a:lnTo>
                  <a:lnTo>
                    <a:pt x="0" y="1921"/>
                  </a:lnTo>
                  <a:lnTo>
                    <a:pt x="0" y="1958"/>
                  </a:lnTo>
                  <a:lnTo>
                    <a:pt x="13" y="1971"/>
                  </a:lnTo>
                  <a:lnTo>
                    <a:pt x="37" y="1971"/>
                  </a:lnTo>
                  <a:lnTo>
                    <a:pt x="62" y="1946"/>
                  </a:lnTo>
                  <a:lnTo>
                    <a:pt x="99" y="1884"/>
                  </a:lnTo>
                  <a:lnTo>
                    <a:pt x="124" y="1847"/>
                  </a:lnTo>
                  <a:lnTo>
                    <a:pt x="174" y="1748"/>
                  </a:lnTo>
                  <a:lnTo>
                    <a:pt x="223" y="1636"/>
                  </a:lnTo>
                  <a:lnTo>
                    <a:pt x="248" y="1525"/>
                  </a:lnTo>
                  <a:lnTo>
                    <a:pt x="261" y="1413"/>
                  </a:lnTo>
                  <a:lnTo>
                    <a:pt x="335" y="50"/>
                  </a:lnTo>
                  <a:lnTo>
                    <a:pt x="335" y="13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84"/>
            <p:cNvSpPr/>
            <p:nvPr/>
          </p:nvSpPr>
          <p:spPr>
            <a:xfrm>
              <a:off x="4745063" y="1849025"/>
              <a:ext cx="4637" cy="27905"/>
            </a:xfrm>
            <a:custGeom>
              <a:rect b="b" l="l" r="r" t="t"/>
              <a:pathLst>
                <a:path extrusionOk="0" h="1649" w="274">
                  <a:moveTo>
                    <a:pt x="273" y="0"/>
                  </a:moveTo>
                  <a:lnTo>
                    <a:pt x="261" y="13"/>
                  </a:lnTo>
                  <a:lnTo>
                    <a:pt x="248" y="37"/>
                  </a:lnTo>
                  <a:lnTo>
                    <a:pt x="199" y="124"/>
                  </a:lnTo>
                  <a:lnTo>
                    <a:pt x="162" y="211"/>
                  </a:lnTo>
                  <a:lnTo>
                    <a:pt x="87" y="397"/>
                  </a:lnTo>
                  <a:lnTo>
                    <a:pt x="50" y="496"/>
                  </a:lnTo>
                  <a:lnTo>
                    <a:pt x="38" y="595"/>
                  </a:lnTo>
                  <a:lnTo>
                    <a:pt x="13" y="855"/>
                  </a:lnTo>
                  <a:lnTo>
                    <a:pt x="0" y="1115"/>
                  </a:lnTo>
                  <a:lnTo>
                    <a:pt x="0" y="1376"/>
                  </a:lnTo>
                  <a:lnTo>
                    <a:pt x="0" y="1636"/>
                  </a:lnTo>
                  <a:lnTo>
                    <a:pt x="13" y="1648"/>
                  </a:lnTo>
                  <a:lnTo>
                    <a:pt x="25" y="1648"/>
                  </a:lnTo>
                  <a:lnTo>
                    <a:pt x="38" y="1623"/>
                  </a:lnTo>
                  <a:lnTo>
                    <a:pt x="87" y="1537"/>
                  </a:lnTo>
                  <a:lnTo>
                    <a:pt x="124" y="1438"/>
                  </a:lnTo>
                  <a:lnTo>
                    <a:pt x="211" y="1252"/>
                  </a:lnTo>
                  <a:lnTo>
                    <a:pt x="236" y="1153"/>
                  </a:lnTo>
                  <a:lnTo>
                    <a:pt x="248" y="1053"/>
                  </a:lnTo>
                  <a:lnTo>
                    <a:pt x="236" y="793"/>
                  </a:lnTo>
                  <a:lnTo>
                    <a:pt x="236" y="533"/>
                  </a:lnTo>
                  <a:lnTo>
                    <a:pt x="248" y="273"/>
                  </a:lnTo>
                  <a:lnTo>
                    <a:pt x="273" y="1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84"/>
            <p:cNvSpPr/>
            <p:nvPr/>
          </p:nvSpPr>
          <p:spPr>
            <a:xfrm>
              <a:off x="4730795" y="1824688"/>
              <a:ext cx="5483" cy="41748"/>
            </a:xfrm>
            <a:custGeom>
              <a:rect b="b" l="l" r="r" t="t"/>
              <a:pathLst>
                <a:path extrusionOk="0" h="2467" w="324">
                  <a:moveTo>
                    <a:pt x="274" y="1"/>
                  </a:moveTo>
                  <a:lnTo>
                    <a:pt x="249" y="26"/>
                  </a:lnTo>
                  <a:lnTo>
                    <a:pt x="212" y="75"/>
                  </a:lnTo>
                  <a:lnTo>
                    <a:pt x="150" y="174"/>
                  </a:lnTo>
                  <a:lnTo>
                    <a:pt x="100" y="273"/>
                  </a:lnTo>
                  <a:lnTo>
                    <a:pt x="63" y="397"/>
                  </a:lnTo>
                  <a:lnTo>
                    <a:pt x="50" y="509"/>
                  </a:lnTo>
                  <a:lnTo>
                    <a:pt x="13" y="980"/>
                  </a:lnTo>
                  <a:lnTo>
                    <a:pt x="1" y="1451"/>
                  </a:lnTo>
                  <a:lnTo>
                    <a:pt x="1" y="1934"/>
                  </a:lnTo>
                  <a:lnTo>
                    <a:pt x="1" y="2405"/>
                  </a:lnTo>
                  <a:lnTo>
                    <a:pt x="13" y="2442"/>
                  </a:lnTo>
                  <a:lnTo>
                    <a:pt x="26" y="2467"/>
                  </a:lnTo>
                  <a:lnTo>
                    <a:pt x="50" y="2454"/>
                  </a:lnTo>
                  <a:lnTo>
                    <a:pt x="75" y="2442"/>
                  </a:lnTo>
                  <a:lnTo>
                    <a:pt x="125" y="2380"/>
                  </a:lnTo>
                  <a:lnTo>
                    <a:pt x="162" y="2343"/>
                  </a:lnTo>
                  <a:lnTo>
                    <a:pt x="212" y="2244"/>
                  </a:lnTo>
                  <a:lnTo>
                    <a:pt x="249" y="2132"/>
                  </a:lnTo>
                  <a:lnTo>
                    <a:pt x="286" y="2021"/>
                  </a:lnTo>
                  <a:lnTo>
                    <a:pt x="286" y="1909"/>
                  </a:lnTo>
                  <a:lnTo>
                    <a:pt x="286" y="1463"/>
                  </a:lnTo>
                  <a:lnTo>
                    <a:pt x="286" y="1005"/>
                  </a:lnTo>
                  <a:lnTo>
                    <a:pt x="298" y="558"/>
                  </a:lnTo>
                  <a:lnTo>
                    <a:pt x="323" y="112"/>
                  </a:lnTo>
                  <a:lnTo>
                    <a:pt x="323" y="50"/>
                  </a:lnTo>
                  <a:lnTo>
                    <a:pt x="323" y="26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84"/>
            <p:cNvSpPr/>
            <p:nvPr/>
          </p:nvSpPr>
          <p:spPr>
            <a:xfrm>
              <a:off x="4965048" y="1647709"/>
              <a:ext cx="12387" cy="40479"/>
            </a:xfrm>
            <a:custGeom>
              <a:rect b="b" l="l" r="r" t="t"/>
              <a:pathLst>
                <a:path extrusionOk="0" h="2392" w="732">
                  <a:moveTo>
                    <a:pt x="694" y="0"/>
                  </a:moveTo>
                  <a:lnTo>
                    <a:pt x="657" y="25"/>
                  </a:lnTo>
                  <a:lnTo>
                    <a:pt x="632" y="62"/>
                  </a:lnTo>
                  <a:lnTo>
                    <a:pt x="595" y="99"/>
                  </a:lnTo>
                  <a:lnTo>
                    <a:pt x="545" y="211"/>
                  </a:lnTo>
                  <a:lnTo>
                    <a:pt x="508" y="322"/>
                  </a:lnTo>
                  <a:lnTo>
                    <a:pt x="471" y="434"/>
                  </a:lnTo>
                  <a:lnTo>
                    <a:pt x="384" y="868"/>
                  </a:lnTo>
                  <a:lnTo>
                    <a:pt x="273" y="1289"/>
                  </a:lnTo>
                  <a:lnTo>
                    <a:pt x="161" y="1710"/>
                  </a:lnTo>
                  <a:lnTo>
                    <a:pt x="50" y="2144"/>
                  </a:lnTo>
                  <a:lnTo>
                    <a:pt x="25" y="2193"/>
                  </a:lnTo>
                  <a:lnTo>
                    <a:pt x="0" y="2280"/>
                  </a:lnTo>
                  <a:lnTo>
                    <a:pt x="0" y="2317"/>
                  </a:lnTo>
                  <a:lnTo>
                    <a:pt x="0" y="2354"/>
                  </a:lnTo>
                  <a:lnTo>
                    <a:pt x="13" y="2379"/>
                  </a:lnTo>
                  <a:lnTo>
                    <a:pt x="37" y="2392"/>
                  </a:lnTo>
                  <a:lnTo>
                    <a:pt x="75" y="2367"/>
                  </a:lnTo>
                  <a:lnTo>
                    <a:pt x="99" y="2330"/>
                  </a:lnTo>
                  <a:lnTo>
                    <a:pt x="161" y="2218"/>
                  </a:lnTo>
                  <a:lnTo>
                    <a:pt x="211" y="2107"/>
                  </a:lnTo>
                  <a:lnTo>
                    <a:pt x="236" y="2020"/>
                  </a:lnTo>
                  <a:lnTo>
                    <a:pt x="360" y="1561"/>
                  </a:lnTo>
                  <a:lnTo>
                    <a:pt x="483" y="1103"/>
                  </a:lnTo>
                  <a:lnTo>
                    <a:pt x="607" y="632"/>
                  </a:lnTo>
                  <a:lnTo>
                    <a:pt x="706" y="161"/>
                  </a:lnTo>
                  <a:lnTo>
                    <a:pt x="719" y="112"/>
                  </a:lnTo>
                  <a:lnTo>
                    <a:pt x="731" y="37"/>
                  </a:lnTo>
                  <a:lnTo>
                    <a:pt x="719" y="13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84"/>
            <p:cNvSpPr/>
            <p:nvPr/>
          </p:nvSpPr>
          <p:spPr>
            <a:xfrm>
              <a:off x="4951830" y="1691120"/>
              <a:ext cx="14486" cy="27685"/>
            </a:xfrm>
            <a:custGeom>
              <a:rect b="b" l="l" r="r" t="t"/>
              <a:pathLst>
                <a:path extrusionOk="0" h="1636" w="856">
                  <a:moveTo>
                    <a:pt x="818" y="0"/>
                  </a:moveTo>
                  <a:lnTo>
                    <a:pt x="781" y="25"/>
                  </a:lnTo>
                  <a:lnTo>
                    <a:pt x="732" y="124"/>
                  </a:lnTo>
                  <a:lnTo>
                    <a:pt x="657" y="285"/>
                  </a:lnTo>
                  <a:lnTo>
                    <a:pt x="571" y="483"/>
                  </a:lnTo>
                  <a:lnTo>
                    <a:pt x="471" y="682"/>
                  </a:lnTo>
                  <a:lnTo>
                    <a:pt x="335" y="880"/>
                  </a:lnTo>
                  <a:lnTo>
                    <a:pt x="199" y="1053"/>
                  </a:lnTo>
                  <a:lnTo>
                    <a:pt x="137" y="1152"/>
                  </a:lnTo>
                  <a:lnTo>
                    <a:pt x="87" y="1252"/>
                  </a:lnTo>
                  <a:lnTo>
                    <a:pt x="50" y="1363"/>
                  </a:lnTo>
                  <a:lnTo>
                    <a:pt x="13" y="1475"/>
                  </a:lnTo>
                  <a:lnTo>
                    <a:pt x="1" y="1524"/>
                  </a:lnTo>
                  <a:lnTo>
                    <a:pt x="1" y="1598"/>
                  </a:lnTo>
                  <a:lnTo>
                    <a:pt x="1" y="1623"/>
                  </a:lnTo>
                  <a:lnTo>
                    <a:pt x="13" y="1636"/>
                  </a:lnTo>
                  <a:lnTo>
                    <a:pt x="25" y="1636"/>
                  </a:lnTo>
                  <a:lnTo>
                    <a:pt x="50" y="1611"/>
                  </a:lnTo>
                  <a:lnTo>
                    <a:pt x="174" y="1475"/>
                  </a:lnTo>
                  <a:lnTo>
                    <a:pt x="286" y="1313"/>
                  </a:lnTo>
                  <a:lnTo>
                    <a:pt x="385" y="1165"/>
                  </a:lnTo>
                  <a:lnTo>
                    <a:pt x="471" y="1004"/>
                  </a:lnTo>
                  <a:lnTo>
                    <a:pt x="558" y="843"/>
                  </a:lnTo>
                  <a:lnTo>
                    <a:pt x="645" y="669"/>
                  </a:lnTo>
                  <a:lnTo>
                    <a:pt x="719" y="496"/>
                  </a:lnTo>
                  <a:lnTo>
                    <a:pt x="781" y="322"/>
                  </a:lnTo>
                  <a:lnTo>
                    <a:pt x="843" y="149"/>
                  </a:lnTo>
                  <a:lnTo>
                    <a:pt x="856" y="50"/>
                  </a:lnTo>
                  <a:lnTo>
                    <a:pt x="856" y="12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84"/>
            <p:cNvSpPr/>
            <p:nvPr/>
          </p:nvSpPr>
          <p:spPr>
            <a:xfrm>
              <a:off x="4925834" y="1682929"/>
              <a:ext cx="28531" cy="44269"/>
            </a:xfrm>
            <a:custGeom>
              <a:rect b="b" l="l" r="r" t="t"/>
              <a:pathLst>
                <a:path extrusionOk="0" h="2616" w="1686">
                  <a:moveTo>
                    <a:pt x="1636" y="1"/>
                  </a:moveTo>
                  <a:lnTo>
                    <a:pt x="1611" y="38"/>
                  </a:lnTo>
                  <a:lnTo>
                    <a:pt x="1549" y="125"/>
                  </a:lnTo>
                  <a:lnTo>
                    <a:pt x="1487" y="286"/>
                  </a:lnTo>
                  <a:lnTo>
                    <a:pt x="1376" y="521"/>
                  </a:lnTo>
                  <a:lnTo>
                    <a:pt x="1252" y="757"/>
                  </a:lnTo>
                  <a:lnTo>
                    <a:pt x="1115" y="992"/>
                  </a:lnTo>
                  <a:lnTo>
                    <a:pt x="954" y="1215"/>
                  </a:lnTo>
                  <a:lnTo>
                    <a:pt x="793" y="1426"/>
                  </a:lnTo>
                  <a:lnTo>
                    <a:pt x="620" y="1636"/>
                  </a:lnTo>
                  <a:lnTo>
                    <a:pt x="421" y="1822"/>
                  </a:lnTo>
                  <a:lnTo>
                    <a:pt x="223" y="2008"/>
                  </a:lnTo>
                  <a:lnTo>
                    <a:pt x="161" y="2082"/>
                  </a:lnTo>
                  <a:lnTo>
                    <a:pt x="112" y="2169"/>
                  </a:lnTo>
                  <a:lnTo>
                    <a:pt x="74" y="2268"/>
                  </a:lnTo>
                  <a:lnTo>
                    <a:pt x="37" y="2367"/>
                  </a:lnTo>
                  <a:lnTo>
                    <a:pt x="13" y="2467"/>
                  </a:lnTo>
                  <a:lnTo>
                    <a:pt x="0" y="2516"/>
                  </a:lnTo>
                  <a:lnTo>
                    <a:pt x="0" y="2566"/>
                  </a:lnTo>
                  <a:lnTo>
                    <a:pt x="0" y="2603"/>
                  </a:lnTo>
                  <a:lnTo>
                    <a:pt x="13" y="2615"/>
                  </a:lnTo>
                  <a:lnTo>
                    <a:pt x="37" y="2615"/>
                  </a:lnTo>
                  <a:lnTo>
                    <a:pt x="298" y="2380"/>
                  </a:lnTo>
                  <a:lnTo>
                    <a:pt x="533" y="2120"/>
                  </a:lnTo>
                  <a:lnTo>
                    <a:pt x="756" y="1847"/>
                  </a:lnTo>
                  <a:lnTo>
                    <a:pt x="954" y="1574"/>
                  </a:lnTo>
                  <a:lnTo>
                    <a:pt x="1140" y="1277"/>
                  </a:lnTo>
                  <a:lnTo>
                    <a:pt x="1314" y="967"/>
                  </a:lnTo>
                  <a:lnTo>
                    <a:pt x="1475" y="658"/>
                  </a:lnTo>
                  <a:lnTo>
                    <a:pt x="1611" y="335"/>
                  </a:lnTo>
                  <a:lnTo>
                    <a:pt x="1636" y="273"/>
                  </a:lnTo>
                  <a:lnTo>
                    <a:pt x="1673" y="162"/>
                  </a:lnTo>
                  <a:lnTo>
                    <a:pt x="1685" y="63"/>
                  </a:lnTo>
                  <a:lnTo>
                    <a:pt x="1685" y="26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84"/>
            <p:cNvSpPr/>
            <p:nvPr/>
          </p:nvSpPr>
          <p:spPr>
            <a:xfrm>
              <a:off x="4920587" y="1719841"/>
              <a:ext cx="31882" cy="32525"/>
            </a:xfrm>
            <a:custGeom>
              <a:rect b="b" l="l" r="r" t="t"/>
              <a:pathLst>
                <a:path extrusionOk="0" h="1922" w="1884">
                  <a:moveTo>
                    <a:pt x="1785" y="1"/>
                  </a:moveTo>
                  <a:lnTo>
                    <a:pt x="1760" y="13"/>
                  </a:lnTo>
                  <a:lnTo>
                    <a:pt x="1723" y="25"/>
                  </a:lnTo>
                  <a:lnTo>
                    <a:pt x="1686" y="63"/>
                  </a:lnTo>
                  <a:lnTo>
                    <a:pt x="1351" y="422"/>
                  </a:lnTo>
                  <a:lnTo>
                    <a:pt x="1177" y="595"/>
                  </a:lnTo>
                  <a:lnTo>
                    <a:pt x="1004" y="769"/>
                  </a:lnTo>
                  <a:lnTo>
                    <a:pt x="818" y="930"/>
                  </a:lnTo>
                  <a:lnTo>
                    <a:pt x="632" y="1079"/>
                  </a:lnTo>
                  <a:lnTo>
                    <a:pt x="422" y="1202"/>
                  </a:lnTo>
                  <a:lnTo>
                    <a:pt x="211" y="1326"/>
                  </a:lnTo>
                  <a:lnTo>
                    <a:pt x="161" y="1351"/>
                  </a:lnTo>
                  <a:lnTo>
                    <a:pt x="124" y="1401"/>
                  </a:lnTo>
                  <a:lnTo>
                    <a:pt x="87" y="1450"/>
                  </a:lnTo>
                  <a:lnTo>
                    <a:pt x="62" y="1500"/>
                  </a:lnTo>
                  <a:lnTo>
                    <a:pt x="13" y="1624"/>
                  </a:lnTo>
                  <a:lnTo>
                    <a:pt x="0" y="1723"/>
                  </a:lnTo>
                  <a:lnTo>
                    <a:pt x="0" y="1810"/>
                  </a:lnTo>
                  <a:lnTo>
                    <a:pt x="13" y="1884"/>
                  </a:lnTo>
                  <a:lnTo>
                    <a:pt x="38" y="1909"/>
                  </a:lnTo>
                  <a:lnTo>
                    <a:pt x="62" y="1921"/>
                  </a:lnTo>
                  <a:lnTo>
                    <a:pt x="100" y="1921"/>
                  </a:lnTo>
                  <a:lnTo>
                    <a:pt x="137" y="1909"/>
                  </a:lnTo>
                  <a:lnTo>
                    <a:pt x="372" y="1785"/>
                  </a:lnTo>
                  <a:lnTo>
                    <a:pt x="583" y="1649"/>
                  </a:lnTo>
                  <a:lnTo>
                    <a:pt x="793" y="1487"/>
                  </a:lnTo>
                  <a:lnTo>
                    <a:pt x="992" y="1314"/>
                  </a:lnTo>
                  <a:lnTo>
                    <a:pt x="1177" y="1141"/>
                  </a:lnTo>
                  <a:lnTo>
                    <a:pt x="1363" y="955"/>
                  </a:lnTo>
                  <a:lnTo>
                    <a:pt x="1710" y="571"/>
                  </a:lnTo>
                  <a:lnTo>
                    <a:pt x="1785" y="471"/>
                  </a:lnTo>
                  <a:lnTo>
                    <a:pt x="1834" y="360"/>
                  </a:lnTo>
                  <a:lnTo>
                    <a:pt x="1871" y="248"/>
                  </a:lnTo>
                  <a:lnTo>
                    <a:pt x="1884" y="186"/>
                  </a:lnTo>
                  <a:lnTo>
                    <a:pt x="1884" y="125"/>
                  </a:lnTo>
                  <a:lnTo>
                    <a:pt x="1871" y="87"/>
                  </a:lnTo>
                  <a:lnTo>
                    <a:pt x="1859" y="50"/>
                  </a:lnTo>
                  <a:lnTo>
                    <a:pt x="1834" y="25"/>
                  </a:lnTo>
                  <a:lnTo>
                    <a:pt x="1809" y="13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84"/>
            <p:cNvSpPr/>
            <p:nvPr/>
          </p:nvSpPr>
          <p:spPr>
            <a:xfrm>
              <a:off x="4897722" y="1732009"/>
              <a:ext cx="24351" cy="23082"/>
            </a:xfrm>
            <a:custGeom>
              <a:rect b="b" l="l" r="r" t="t"/>
              <a:pathLst>
                <a:path extrusionOk="0" h="1364" w="1439">
                  <a:moveTo>
                    <a:pt x="1364" y="0"/>
                  </a:moveTo>
                  <a:lnTo>
                    <a:pt x="1339" y="25"/>
                  </a:lnTo>
                  <a:lnTo>
                    <a:pt x="1215" y="149"/>
                  </a:lnTo>
                  <a:lnTo>
                    <a:pt x="1091" y="248"/>
                  </a:lnTo>
                  <a:lnTo>
                    <a:pt x="955" y="347"/>
                  </a:lnTo>
                  <a:lnTo>
                    <a:pt x="831" y="446"/>
                  </a:lnTo>
                  <a:lnTo>
                    <a:pt x="682" y="533"/>
                  </a:lnTo>
                  <a:lnTo>
                    <a:pt x="546" y="607"/>
                  </a:lnTo>
                  <a:lnTo>
                    <a:pt x="397" y="682"/>
                  </a:lnTo>
                  <a:lnTo>
                    <a:pt x="249" y="744"/>
                  </a:lnTo>
                  <a:lnTo>
                    <a:pt x="199" y="768"/>
                  </a:lnTo>
                  <a:lnTo>
                    <a:pt x="162" y="806"/>
                  </a:lnTo>
                  <a:lnTo>
                    <a:pt x="125" y="843"/>
                  </a:lnTo>
                  <a:lnTo>
                    <a:pt x="100" y="892"/>
                  </a:lnTo>
                  <a:lnTo>
                    <a:pt x="63" y="992"/>
                  </a:lnTo>
                  <a:lnTo>
                    <a:pt x="26" y="1091"/>
                  </a:lnTo>
                  <a:lnTo>
                    <a:pt x="13" y="1153"/>
                  </a:lnTo>
                  <a:lnTo>
                    <a:pt x="1" y="1252"/>
                  </a:lnTo>
                  <a:lnTo>
                    <a:pt x="1" y="1301"/>
                  </a:lnTo>
                  <a:lnTo>
                    <a:pt x="13" y="1338"/>
                  </a:lnTo>
                  <a:lnTo>
                    <a:pt x="38" y="1363"/>
                  </a:lnTo>
                  <a:lnTo>
                    <a:pt x="75" y="1351"/>
                  </a:lnTo>
                  <a:lnTo>
                    <a:pt x="236" y="1289"/>
                  </a:lnTo>
                  <a:lnTo>
                    <a:pt x="385" y="1215"/>
                  </a:lnTo>
                  <a:lnTo>
                    <a:pt x="546" y="1128"/>
                  </a:lnTo>
                  <a:lnTo>
                    <a:pt x="695" y="1041"/>
                  </a:lnTo>
                  <a:lnTo>
                    <a:pt x="831" y="942"/>
                  </a:lnTo>
                  <a:lnTo>
                    <a:pt x="967" y="830"/>
                  </a:lnTo>
                  <a:lnTo>
                    <a:pt x="1104" y="719"/>
                  </a:lnTo>
                  <a:lnTo>
                    <a:pt x="1227" y="607"/>
                  </a:lnTo>
                  <a:lnTo>
                    <a:pt x="1302" y="508"/>
                  </a:lnTo>
                  <a:lnTo>
                    <a:pt x="1364" y="409"/>
                  </a:lnTo>
                  <a:lnTo>
                    <a:pt x="1401" y="310"/>
                  </a:lnTo>
                  <a:lnTo>
                    <a:pt x="1426" y="199"/>
                  </a:lnTo>
                  <a:lnTo>
                    <a:pt x="1438" y="137"/>
                  </a:lnTo>
                  <a:lnTo>
                    <a:pt x="1426" y="50"/>
                  </a:lnTo>
                  <a:lnTo>
                    <a:pt x="1413" y="25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84"/>
            <p:cNvSpPr/>
            <p:nvPr/>
          </p:nvSpPr>
          <p:spPr>
            <a:xfrm>
              <a:off x="4900870" y="1745854"/>
              <a:ext cx="40276" cy="29581"/>
            </a:xfrm>
            <a:custGeom>
              <a:rect b="b" l="l" r="r" t="t"/>
              <a:pathLst>
                <a:path extrusionOk="0" h="1748" w="2380">
                  <a:moveTo>
                    <a:pt x="2318" y="0"/>
                  </a:moveTo>
                  <a:lnTo>
                    <a:pt x="2281" y="25"/>
                  </a:lnTo>
                  <a:lnTo>
                    <a:pt x="1822" y="384"/>
                  </a:lnTo>
                  <a:lnTo>
                    <a:pt x="1587" y="558"/>
                  </a:lnTo>
                  <a:lnTo>
                    <a:pt x="1339" y="719"/>
                  </a:lnTo>
                  <a:lnTo>
                    <a:pt x="1079" y="867"/>
                  </a:lnTo>
                  <a:lnTo>
                    <a:pt x="806" y="979"/>
                  </a:lnTo>
                  <a:lnTo>
                    <a:pt x="670" y="1028"/>
                  </a:lnTo>
                  <a:lnTo>
                    <a:pt x="533" y="1078"/>
                  </a:lnTo>
                  <a:lnTo>
                    <a:pt x="385" y="1103"/>
                  </a:lnTo>
                  <a:lnTo>
                    <a:pt x="236" y="1128"/>
                  </a:lnTo>
                  <a:lnTo>
                    <a:pt x="199" y="1140"/>
                  </a:lnTo>
                  <a:lnTo>
                    <a:pt x="174" y="1165"/>
                  </a:lnTo>
                  <a:lnTo>
                    <a:pt x="112" y="1239"/>
                  </a:lnTo>
                  <a:lnTo>
                    <a:pt x="63" y="1338"/>
                  </a:lnTo>
                  <a:lnTo>
                    <a:pt x="25" y="1450"/>
                  </a:lnTo>
                  <a:lnTo>
                    <a:pt x="1" y="1561"/>
                  </a:lnTo>
                  <a:lnTo>
                    <a:pt x="1" y="1660"/>
                  </a:lnTo>
                  <a:lnTo>
                    <a:pt x="1" y="1698"/>
                  </a:lnTo>
                  <a:lnTo>
                    <a:pt x="13" y="1722"/>
                  </a:lnTo>
                  <a:lnTo>
                    <a:pt x="38" y="1747"/>
                  </a:lnTo>
                  <a:lnTo>
                    <a:pt x="63" y="1747"/>
                  </a:lnTo>
                  <a:lnTo>
                    <a:pt x="211" y="1722"/>
                  </a:lnTo>
                  <a:lnTo>
                    <a:pt x="360" y="1685"/>
                  </a:lnTo>
                  <a:lnTo>
                    <a:pt x="509" y="1648"/>
                  </a:lnTo>
                  <a:lnTo>
                    <a:pt x="657" y="1598"/>
                  </a:lnTo>
                  <a:lnTo>
                    <a:pt x="794" y="1536"/>
                  </a:lnTo>
                  <a:lnTo>
                    <a:pt x="930" y="1475"/>
                  </a:lnTo>
                  <a:lnTo>
                    <a:pt x="1203" y="1326"/>
                  </a:lnTo>
                  <a:lnTo>
                    <a:pt x="1450" y="1152"/>
                  </a:lnTo>
                  <a:lnTo>
                    <a:pt x="1698" y="979"/>
                  </a:lnTo>
                  <a:lnTo>
                    <a:pt x="1946" y="781"/>
                  </a:lnTo>
                  <a:lnTo>
                    <a:pt x="2181" y="595"/>
                  </a:lnTo>
                  <a:lnTo>
                    <a:pt x="2219" y="558"/>
                  </a:lnTo>
                  <a:lnTo>
                    <a:pt x="2256" y="508"/>
                  </a:lnTo>
                  <a:lnTo>
                    <a:pt x="2318" y="409"/>
                  </a:lnTo>
                  <a:lnTo>
                    <a:pt x="2355" y="297"/>
                  </a:lnTo>
                  <a:lnTo>
                    <a:pt x="2380" y="186"/>
                  </a:lnTo>
                  <a:lnTo>
                    <a:pt x="2380" y="124"/>
                  </a:lnTo>
                  <a:lnTo>
                    <a:pt x="2380" y="50"/>
                  </a:lnTo>
                  <a:lnTo>
                    <a:pt x="2367" y="12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84"/>
            <p:cNvSpPr/>
            <p:nvPr/>
          </p:nvSpPr>
          <p:spPr>
            <a:xfrm>
              <a:off x="4858085" y="1756753"/>
              <a:ext cx="40699" cy="23911"/>
            </a:xfrm>
            <a:custGeom>
              <a:rect b="b" l="l" r="r" t="t"/>
              <a:pathLst>
                <a:path extrusionOk="0" h="1413" w="2405">
                  <a:moveTo>
                    <a:pt x="2318" y="0"/>
                  </a:moveTo>
                  <a:lnTo>
                    <a:pt x="2281" y="13"/>
                  </a:lnTo>
                  <a:lnTo>
                    <a:pt x="1785" y="261"/>
                  </a:lnTo>
                  <a:lnTo>
                    <a:pt x="1550" y="372"/>
                  </a:lnTo>
                  <a:lnTo>
                    <a:pt x="1290" y="484"/>
                  </a:lnTo>
                  <a:lnTo>
                    <a:pt x="1042" y="583"/>
                  </a:lnTo>
                  <a:lnTo>
                    <a:pt x="782" y="669"/>
                  </a:lnTo>
                  <a:lnTo>
                    <a:pt x="521" y="744"/>
                  </a:lnTo>
                  <a:lnTo>
                    <a:pt x="249" y="793"/>
                  </a:lnTo>
                  <a:lnTo>
                    <a:pt x="212" y="806"/>
                  </a:lnTo>
                  <a:lnTo>
                    <a:pt x="187" y="831"/>
                  </a:lnTo>
                  <a:lnTo>
                    <a:pt x="113" y="905"/>
                  </a:lnTo>
                  <a:lnTo>
                    <a:pt x="63" y="1004"/>
                  </a:lnTo>
                  <a:lnTo>
                    <a:pt x="26" y="1128"/>
                  </a:lnTo>
                  <a:lnTo>
                    <a:pt x="1" y="1239"/>
                  </a:lnTo>
                  <a:lnTo>
                    <a:pt x="1" y="1326"/>
                  </a:lnTo>
                  <a:lnTo>
                    <a:pt x="13" y="1363"/>
                  </a:lnTo>
                  <a:lnTo>
                    <a:pt x="38" y="1388"/>
                  </a:lnTo>
                  <a:lnTo>
                    <a:pt x="51" y="1413"/>
                  </a:lnTo>
                  <a:lnTo>
                    <a:pt x="88" y="1413"/>
                  </a:lnTo>
                  <a:lnTo>
                    <a:pt x="373" y="1351"/>
                  </a:lnTo>
                  <a:lnTo>
                    <a:pt x="645" y="1277"/>
                  </a:lnTo>
                  <a:lnTo>
                    <a:pt x="906" y="1190"/>
                  </a:lnTo>
                  <a:lnTo>
                    <a:pt x="1178" y="1091"/>
                  </a:lnTo>
                  <a:lnTo>
                    <a:pt x="1438" y="967"/>
                  </a:lnTo>
                  <a:lnTo>
                    <a:pt x="1686" y="843"/>
                  </a:lnTo>
                  <a:lnTo>
                    <a:pt x="2194" y="595"/>
                  </a:lnTo>
                  <a:lnTo>
                    <a:pt x="2244" y="558"/>
                  </a:lnTo>
                  <a:lnTo>
                    <a:pt x="2281" y="521"/>
                  </a:lnTo>
                  <a:lnTo>
                    <a:pt x="2318" y="471"/>
                  </a:lnTo>
                  <a:lnTo>
                    <a:pt x="2343" y="409"/>
                  </a:lnTo>
                  <a:lnTo>
                    <a:pt x="2380" y="298"/>
                  </a:lnTo>
                  <a:lnTo>
                    <a:pt x="2405" y="186"/>
                  </a:lnTo>
                  <a:lnTo>
                    <a:pt x="2405" y="112"/>
                  </a:lnTo>
                  <a:lnTo>
                    <a:pt x="2392" y="38"/>
                  </a:lnTo>
                  <a:lnTo>
                    <a:pt x="2380" y="13"/>
                  </a:lnTo>
                  <a:lnTo>
                    <a:pt x="2355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84"/>
            <p:cNvSpPr/>
            <p:nvPr/>
          </p:nvSpPr>
          <p:spPr>
            <a:xfrm>
              <a:off x="4956857" y="1631766"/>
              <a:ext cx="12387" cy="35250"/>
            </a:xfrm>
            <a:custGeom>
              <a:rect b="b" l="l" r="r" t="t"/>
              <a:pathLst>
                <a:path extrusionOk="0" h="2083" w="732">
                  <a:moveTo>
                    <a:pt x="732" y="1"/>
                  </a:moveTo>
                  <a:lnTo>
                    <a:pt x="682" y="162"/>
                  </a:lnTo>
                  <a:lnTo>
                    <a:pt x="620" y="310"/>
                  </a:lnTo>
                  <a:lnTo>
                    <a:pt x="546" y="471"/>
                  </a:lnTo>
                  <a:lnTo>
                    <a:pt x="497" y="620"/>
                  </a:lnTo>
                  <a:lnTo>
                    <a:pt x="422" y="905"/>
                  </a:lnTo>
                  <a:lnTo>
                    <a:pt x="335" y="1202"/>
                  </a:lnTo>
                  <a:lnTo>
                    <a:pt x="274" y="1378"/>
                  </a:lnTo>
                  <a:lnTo>
                    <a:pt x="224" y="1487"/>
                  </a:lnTo>
                  <a:lnTo>
                    <a:pt x="162" y="1636"/>
                  </a:lnTo>
                  <a:lnTo>
                    <a:pt x="112" y="1810"/>
                  </a:lnTo>
                  <a:lnTo>
                    <a:pt x="1" y="2082"/>
                  </a:lnTo>
                  <a:lnTo>
                    <a:pt x="212" y="1574"/>
                  </a:lnTo>
                  <a:lnTo>
                    <a:pt x="410" y="1066"/>
                  </a:lnTo>
                  <a:lnTo>
                    <a:pt x="583" y="533"/>
                  </a:lnTo>
                  <a:lnTo>
                    <a:pt x="670" y="273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84"/>
            <p:cNvSpPr/>
            <p:nvPr/>
          </p:nvSpPr>
          <p:spPr>
            <a:xfrm>
              <a:off x="4412884" y="1646863"/>
              <a:ext cx="21407" cy="63764"/>
            </a:xfrm>
            <a:custGeom>
              <a:rect b="b" l="l" r="r" t="t"/>
              <a:pathLst>
                <a:path extrusionOk="0" h="3768" w="1265">
                  <a:moveTo>
                    <a:pt x="273" y="1"/>
                  </a:moveTo>
                  <a:lnTo>
                    <a:pt x="249" y="13"/>
                  </a:lnTo>
                  <a:lnTo>
                    <a:pt x="211" y="25"/>
                  </a:lnTo>
                  <a:lnTo>
                    <a:pt x="174" y="50"/>
                  </a:lnTo>
                  <a:lnTo>
                    <a:pt x="100" y="137"/>
                  </a:lnTo>
                  <a:lnTo>
                    <a:pt x="50" y="248"/>
                  </a:lnTo>
                  <a:lnTo>
                    <a:pt x="13" y="372"/>
                  </a:lnTo>
                  <a:lnTo>
                    <a:pt x="1" y="434"/>
                  </a:lnTo>
                  <a:lnTo>
                    <a:pt x="13" y="484"/>
                  </a:lnTo>
                  <a:lnTo>
                    <a:pt x="162" y="1314"/>
                  </a:lnTo>
                  <a:lnTo>
                    <a:pt x="249" y="1723"/>
                  </a:lnTo>
                  <a:lnTo>
                    <a:pt x="335" y="2132"/>
                  </a:lnTo>
                  <a:lnTo>
                    <a:pt x="447" y="2528"/>
                  </a:lnTo>
                  <a:lnTo>
                    <a:pt x="583" y="2925"/>
                  </a:lnTo>
                  <a:lnTo>
                    <a:pt x="732" y="3321"/>
                  </a:lnTo>
                  <a:lnTo>
                    <a:pt x="893" y="3705"/>
                  </a:lnTo>
                  <a:lnTo>
                    <a:pt x="930" y="3743"/>
                  </a:lnTo>
                  <a:lnTo>
                    <a:pt x="955" y="3767"/>
                  </a:lnTo>
                  <a:lnTo>
                    <a:pt x="1017" y="3767"/>
                  </a:lnTo>
                  <a:lnTo>
                    <a:pt x="1054" y="3743"/>
                  </a:lnTo>
                  <a:lnTo>
                    <a:pt x="1091" y="3718"/>
                  </a:lnTo>
                  <a:lnTo>
                    <a:pt x="1153" y="3631"/>
                  </a:lnTo>
                  <a:lnTo>
                    <a:pt x="1215" y="3520"/>
                  </a:lnTo>
                  <a:lnTo>
                    <a:pt x="1252" y="3408"/>
                  </a:lnTo>
                  <a:lnTo>
                    <a:pt x="1265" y="3309"/>
                  </a:lnTo>
                  <a:lnTo>
                    <a:pt x="1265" y="3259"/>
                  </a:lnTo>
                  <a:lnTo>
                    <a:pt x="1252" y="3222"/>
                  </a:lnTo>
                  <a:lnTo>
                    <a:pt x="1079" y="2863"/>
                  </a:lnTo>
                  <a:lnTo>
                    <a:pt x="942" y="2479"/>
                  </a:lnTo>
                  <a:lnTo>
                    <a:pt x="819" y="2095"/>
                  </a:lnTo>
                  <a:lnTo>
                    <a:pt x="707" y="1711"/>
                  </a:lnTo>
                  <a:lnTo>
                    <a:pt x="608" y="1314"/>
                  </a:lnTo>
                  <a:lnTo>
                    <a:pt x="534" y="930"/>
                  </a:lnTo>
                  <a:lnTo>
                    <a:pt x="385" y="137"/>
                  </a:lnTo>
                  <a:lnTo>
                    <a:pt x="348" y="50"/>
                  </a:lnTo>
                  <a:lnTo>
                    <a:pt x="335" y="25"/>
                  </a:lnTo>
                  <a:lnTo>
                    <a:pt x="311" y="1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84"/>
            <p:cNvSpPr/>
            <p:nvPr/>
          </p:nvSpPr>
          <p:spPr>
            <a:xfrm>
              <a:off x="4434497" y="1715440"/>
              <a:ext cx="23911" cy="38380"/>
            </a:xfrm>
            <a:custGeom>
              <a:rect b="b" l="l" r="r" t="t"/>
              <a:pathLst>
                <a:path extrusionOk="0" h="2268" w="1413">
                  <a:moveTo>
                    <a:pt x="248" y="0"/>
                  </a:moveTo>
                  <a:lnTo>
                    <a:pt x="223" y="25"/>
                  </a:lnTo>
                  <a:lnTo>
                    <a:pt x="186" y="62"/>
                  </a:lnTo>
                  <a:lnTo>
                    <a:pt x="124" y="149"/>
                  </a:lnTo>
                  <a:lnTo>
                    <a:pt x="99" y="199"/>
                  </a:lnTo>
                  <a:lnTo>
                    <a:pt x="50" y="298"/>
                  </a:lnTo>
                  <a:lnTo>
                    <a:pt x="25" y="397"/>
                  </a:lnTo>
                  <a:lnTo>
                    <a:pt x="0" y="508"/>
                  </a:lnTo>
                  <a:lnTo>
                    <a:pt x="0" y="558"/>
                  </a:lnTo>
                  <a:lnTo>
                    <a:pt x="12" y="608"/>
                  </a:lnTo>
                  <a:lnTo>
                    <a:pt x="112" y="843"/>
                  </a:lnTo>
                  <a:lnTo>
                    <a:pt x="223" y="1066"/>
                  </a:lnTo>
                  <a:lnTo>
                    <a:pt x="335" y="1289"/>
                  </a:lnTo>
                  <a:lnTo>
                    <a:pt x="471" y="1500"/>
                  </a:lnTo>
                  <a:lnTo>
                    <a:pt x="620" y="1710"/>
                  </a:lnTo>
                  <a:lnTo>
                    <a:pt x="781" y="1896"/>
                  </a:lnTo>
                  <a:lnTo>
                    <a:pt x="954" y="2082"/>
                  </a:lnTo>
                  <a:lnTo>
                    <a:pt x="1140" y="2255"/>
                  </a:lnTo>
                  <a:lnTo>
                    <a:pt x="1152" y="2268"/>
                  </a:lnTo>
                  <a:lnTo>
                    <a:pt x="1165" y="2255"/>
                  </a:lnTo>
                  <a:lnTo>
                    <a:pt x="1214" y="2206"/>
                  </a:lnTo>
                  <a:lnTo>
                    <a:pt x="1276" y="2119"/>
                  </a:lnTo>
                  <a:lnTo>
                    <a:pt x="1338" y="2020"/>
                  </a:lnTo>
                  <a:lnTo>
                    <a:pt x="1375" y="1909"/>
                  </a:lnTo>
                  <a:lnTo>
                    <a:pt x="1400" y="1797"/>
                  </a:lnTo>
                  <a:lnTo>
                    <a:pt x="1413" y="1747"/>
                  </a:lnTo>
                  <a:lnTo>
                    <a:pt x="1413" y="1710"/>
                  </a:lnTo>
                  <a:lnTo>
                    <a:pt x="1400" y="1673"/>
                  </a:lnTo>
                  <a:lnTo>
                    <a:pt x="1375" y="1648"/>
                  </a:lnTo>
                  <a:lnTo>
                    <a:pt x="1190" y="1475"/>
                  </a:lnTo>
                  <a:lnTo>
                    <a:pt x="1028" y="1289"/>
                  </a:lnTo>
                  <a:lnTo>
                    <a:pt x="880" y="1103"/>
                  </a:lnTo>
                  <a:lnTo>
                    <a:pt x="731" y="905"/>
                  </a:lnTo>
                  <a:lnTo>
                    <a:pt x="607" y="694"/>
                  </a:lnTo>
                  <a:lnTo>
                    <a:pt x="483" y="484"/>
                  </a:lnTo>
                  <a:lnTo>
                    <a:pt x="384" y="261"/>
                  </a:lnTo>
                  <a:lnTo>
                    <a:pt x="297" y="2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84"/>
            <p:cNvSpPr/>
            <p:nvPr/>
          </p:nvSpPr>
          <p:spPr>
            <a:xfrm>
              <a:off x="4436799" y="1686500"/>
              <a:ext cx="18259" cy="42577"/>
            </a:xfrm>
            <a:custGeom>
              <a:rect b="b" l="l" r="r" t="t"/>
              <a:pathLst>
                <a:path extrusionOk="0" h="2516" w="1079">
                  <a:moveTo>
                    <a:pt x="261" y="0"/>
                  </a:moveTo>
                  <a:lnTo>
                    <a:pt x="236" y="13"/>
                  </a:lnTo>
                  <a:lnTo>
                    <a:pt x="186" y="75"/>
                  </a:lnTo>
                  <a:lnTo>
                    <a:pt x="112" y="211"/>
                  </a:lnTo>
                  <a:lnTo>
                    <a:pt x="62" y="298"/>
                  </a:lnTo>
                  <a:lnTo>
                    <a:pt x="25" y="397"/>
                  </a:lnTo>
                  <a:lnTo>
                    <a:pt x="0" y="509"/>
                  </a:lnTo>
                  <a:lnTo>
                    <a:pt x="0" y="558"/>
                  </a:lnTo>
                  <a:lnTo>
                    <a:pt x="13" y="608"/>
                  </a:lnTo>
                  <a:lnTo>
                    <a:pt x="75" y="855"/>
                  </a:lnTo>
                  <a:lnTo>
                    <a:pt x="161" y="1103"/>
                  </a:lnTo>
                  <a:lnTo>
                    <a:pt x="236" y="1339"/>
                  </a:lnTo>
                  <a:lnTo>
                    <a:pt x="335" y="1586"/>
                  </a:lnTo>
                  <a:lnTo>
                    <a:pt x="446" y="1822"/>
                  </a:lnTo>
                  <a:lnTo>
                    <a:pt x="558" y="2045"/>
                  </a:lnTo>
                  <a:lnTo>
                    <a:pt x="669" y="2280"/>
                  </a:lnTo>
                  <a:lnTo>
                    <a:pt x="806" y="2503"/>
                  </a:lnTo>
                  <a:lnTo>
                    <a:pt x="831" y="2516"/>
                  </a:lnTo>
                  <a:lnTo>
                    <a:pt x="855" y="2503"/>
                  </a:lnTo>
                  <a:lnTo>
                    <a:pt x="880" y="2479"/>
                  </a:lnTo>
                  <a:lnTo>
                    <a:pt x="905" y="2454"/>
                  </a:lnTo>
                  <a:lnTo>
                    <a:pt x="942" y="2367"/>
                  </a:lnTo>
                  <a:lnTo>
                    <a:pt x="967" y="2318"/>
                  </a:lnTo>
                  <a:lnTo>
                    <a:pt x="1016" y="2194"/>
                  </a:lnTo>
                  <a:lnTo>
                    <a:pt x="1054" y="2082"/>
                  </a:lnTo>
                  <a:lnTo>
                    <a:pt x="1078" y="1995"/>
                  </a:lnTo>
                  <a:lnTo>
                    <a:pt x="1078" y="1958"/>
                  </a:lnTo>
                  <a:lnTo>
                    <a:pt x="1066" y="1921"/>
                  </a:lnTo>
                  <a:lnTo>
                    <a:pt x="942" y="1698"/>
                  </a:lnTo>
                  <a:lnTo>
                    <a:pt x="818" y="1463"/>
                  </a:lnTo>
                  <a:lnTo>
                    <a:pt x="707" y="1240"/>
                  </a:lnTo>
                  <a:lnTo>
                    <a:pt x="607" y="1004"/>
                  </a:lnTo>
                  <a:lnTo>
                    <a:pt x="508" y="756"/>
                  </a:lnTo>
                  <a:lnTo>
                    <a:pt x="422" y="521"/>
                  </a:lnTo>
                  <a:lnTo>
                    <a:pt x="347" y="273"/>
                  </a:lnTo>
                  <a:lnTo>
                    <a:pt x="273" y="2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84"/>
            <p:cNvSpPr/>
            <p:nvPr/>
          </p:nvSpPr>
          <p:spPr>
            <a:xfrm>
              <a:off x="4465740" y="1750880"/>
              <a:ext cx="37957" cy="26856"/>
            </a:xfrm>
            <a:custGeom>
              <a:rect b="b" l="l" r="r" t="t"/>
              <a:pathLst>
                <a:path extrusionOk="0" h="1587" w="2243">
                  <a:moveTo>
                    <a:pt x="236" y="0"/>
                  </a:moveTo>
                  <a:lnTo>
                    <a:pt x="211" y="25"/>
                  </a:lnTo>
                  <a:lnTo>
                    <a:pt x="161" y="124"/>
                  </a:lnTo>
                  <a:lnTo>
                    <a:pt x="87" y="285"/>
                  </a:lnTo>
                  <a:lnTo>
                    <a:pt x="13" y="446"/>
                  </a:lnTo>
                  <a:lnTo>
                    <a:pt x="0" y="546"/>
                  </a:lnTo>
                  <a:lnTo>
                    <a:pt x="0" y="583"/>
                  </a:lnTo>
                  <a:lnTo>
                    <a:pt x="13" y="608"/>
                  </a:lnTo>
                  <a:lnTo>
                    <a:pt x="236" y="781"/>
                  </a:lnTo>
                  <a:lnTo>
                    <a:pt x="459" y="930"/>
                  </a:lnTo>
                  <a:lnTo>
                    <a:pt x="706" y="1066"/>
                  </a:lnTo>
                  <a:lnTo>
                    <a:pt x="954" y="1190"/>
                  </a:lnTo>
                  <a:lnTo>
                    <a:pt x="1215" y="1301"/>
                  </a:lnTo>
                  <a:lnTo>
                    <a:pt x="1462" y="1401"/>
                  </a:lnTo>
                  <a:lnTo>
                    <a:pt x="1995" y="1586"/>
                  </a:lnTo>
                  <a:lnTo>
                    <a:pt x="2008" y="1586"/>
                  </a:lnTo>
                  <a:lnTo>
                    <a:pt x="2020" y="1574"/>
                  </a:lnTo>
                  <a:lnTo>
                    <a:pt x="2069" y="1500"/>
                  </a:lnTo>
                  <a:lnTo>
                    <a:pt x="2119" y="1413"/>
                  </a:lnTo>
                  <a:lnTo>
                    <a:pt x="2169" y="1301"/>
                  </a:lnTo>
                  <a:lnTo>
                    <a:pt x="2206" y="1178"/>
                  </a:lnTo>
                  <a:lnTo>
                    <a:pt x="2231" y="1078"/>
                  </a:lnTo>
                  <a:lnTo>
                    <a:pt x="2243" y="1004"/>
                  </a:lnTo>
                  <a:lnTo>
                    <a:pt x="2231" y="979"/>
                  </a:lnTo>
                  <a:lnTo>
                    <a:pt x="2231" y="967"/>
                  </a:lnTo>
                  <a:lnTo>
                    <a:pt x="1710" y="781"/>
                  </a:lnTo>
                  <a:lnTo>
                    <a:pt x="1450" y="682"/>
                  </a:lnTo>
                  <a:lnTo>
                    <a:pt x="1190" y="570"/>
                  </a:lnTo>
                  <a:lnTo>
                    <a:pt x="942" y="446"/>
                  </a:lnTo>
                  <a:lnTo>
                    <a:pt x="706" y="310"/>
                  </a:lnTo>
                  <a:lnTo>
                    <a:pt x="471" y="161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84"/>
            <p:cNvSpPr/>
            <p:nvPr/>
          </p:nvSpPr>
          <p:spPr>
            <a:xfrm>
              <a:off x="4502432" y="1497352"/>
              <a:ext cx="50124" cy="56843"/>
            </a:xfrm>
            <a:custGeom>
              <a:rect b="b" l="l" r="r" t="t"/>
              <a:pathLst>
                <a:path extrusionOk="0" h="3359" w="2962">
                  <a:moveTo>
                    <a:pt x="1178" y="0"/>
                  </a:moveTo>
                  <a:lnTo>
                    <a:pt x="1091" y="13"/>
                  </a:lnTo>
                  <a:lnTo>
                    <a:pt x="1004" y="25"/>
                  </a:lnTo>
                  <a:lnTo>
                    <a:pt x="930" y="50"/>
                  </a:lnTo>
                  <a:lnTo>
                    <a:pt x="856" y="87"/>
                  </a:lnTo>
                  <a:lnTo>
                    <a:pt x="781" y="124"/>
                  </a:lnTo>
                  <a:lnTo>
                    <a:pt x="645" y="223"/>
                  </a:lnTo>
                  <a:lnTo>
                    <a:pt x="521" y="347"/>
                  </a:lnTo>
                  <a:lnTo>
                    <a:pt x="409" y="483"/>
                  </a:lnTo>
                  <a:lnTo>
                    <a:pt x="348" y="583"/>
                  </a:lnTo>
                  <a:lnTo>
                    <a:pt x="286" y="694"/>
                  </a:lnTo>
                  <a:lnTo>
                    <a:pt x="186" y="917"/>
                  </a:lnTo>
                  <a:lnTo>
                    <a:pt x="112" y="1152"/>
                  </a:lnTo>
                  <a:lnTo>
                    <a:pt x="50" y="1388"/>
                  </a:lnTo>
                  <a:lnTo>
                    <a:pt x="25" y="1611"/>
                  </a:lnTo>
                  <a:lnTo>
                    <a:pt x="1" y="1846"/>
                  </a:lnTo>
                  <a:lnTo>
                    <a:pt x="13" y="1970"/>
                  </a:lnTo>
                  <a:lnTo>
                    <a:pt x="13" y="2082"/>
                  </a:lnTo>
                  <a:lnTo>
                    <a:pt x="38" y="2206"/>
                  </a:lnTo>
                  <a:lnTo>
                    <a:pt x="63" y="2317"/>
                  </a:lnTo>
                  <a:lnTo>
                    <a:pt x="100" y="2416"/>
                  </a:lnTo>
                  <a:lnTo>
                    <a:pt x="137" y="2515"/>
                  </a:lnTo>
                  <a:lnTo>
                    <a:pt x="186" y="2602"/>
                  </a:lnTo>
                  <a:lnTo>
                    <a:pt x="248" y="2701"/>
                  </a:lnTo>
                  <a:lnTo>
                    <a:pt x="310" y="2776"/>
                  </a:lnTo>
                  <a:lnTo>
                    <a:pt x="385" y="2862"/>
                  </a:lnTo>
                  <a:lnTo>
                    <a:pt x="471" y="2937"/>
                  </a:lnTo>
                  <a:lnTo>
                    <a:pt x="558" y="3011"/>
                  </a:lnTo>
                  <a:lnTo>
                    <a:pt x="732" y="3123"/>
                  </a:lnTo>
                  <a:lnTo>
                    <a:pt x="930" y="3222"/>
                  </a:lnTo>
                  <a:lnTo>
                    <a:pt x="1141" y="3296"/>
                  </a:lnTo>
                  <a:lnTo>
                    <a:pt x="1351" y="3346"/>
                  </a:lnTo>
                  <a:lnTo>
                    <a:pt x="1450" y="3358"/>
                  </a:lnTo>
                  <a:lnTo>
                    <a:pt x="1562" y="3358"/>
                  </a:lnTo>
                  <a:lnTo>
                    <a:pt x="1661" y="3346"/>
                  </a:lnTo>
                  <a:lnTo>
                    <a:pt x="1760" y="3333"/>
                  </a:lnTo>
                  <a:lnTo>
                    <a:pt x="1872" y="3308"/>
                  </a:lnTo>
                  <a:lnTo>
                    <a:pt x="1971" y="3271"/>
                  </a:lnTo>
                  <a:lnTo>
                    <a:pt x="2057" y="3234"/>
                  </a:lnTo>
                  <a:lnTo>
                    <a:pt x="2157" y="3197"/>
                  </a:lnTo>
                  <a:lnTo>
                    <a:pt x="2330" y="3085"/>
                  </a:lnTo>
                  <a:lnTo>
                    <a:pt x="2503" y="2949"/>
                  </a:lnTo>
                  <a:lnTo>
                    <a:pt x="2565" y="2875"/>
                  </a:lnTo>
                  <a:lnTo>
                    <a:pt x="2640" y="2800"/>
                  </a:lnTo>
                  <a:lnTo>
                    <a:pt x="2702" y="2714"/>
                  </a:lnTo>
                  <a:lnTo>
                    <a:pt x="2751" y="2627"/>
                  </a:lnTo>
                  <a:lnTo>
                    <a:pt x="2850" y="2429"/>
                  </a:lnTo>
                  <a:lnTo>
                    <a:pt x="2912" y="2243"/>
                  </a:lnTo>
                  <a:lnTo>
                    <a:pt x="2950" y="2057"/>
                  </a:lnTo>
                  <a:lnTo>
                    <a:pt x="2962" y="1871"/>
                  </a:lnTo>
                  <a:lnTo>
                    <a:pt x="2937" y="1685"/>
                  </a:lnTo>
                  <a:lnTo>
                    <a:pt x="2900" y="1499"/>
                  </a:lnTo>
                  <a:lnTo>
                    <a:pt x="2838" y="1326"/>
                  </a:lnTo>
                  <a:lnTo>
                    <a:pt x="2764" y="1152"/>
                  </a:lnTo>
                  <a:lnTo>
                    <a:pt x="2665" y="991"/>
                  </a:lnTo>
                  <a:lnTo>
                    <a:pt x="2553" y="830"/>
                  </a:lnTo>
                  <a:lnTo>
                    <a:pt x="2429" y="682"/>
                  </a:lnTo>
                  <a:lnTo>
                    <a:pt x="2293" y="545"/>
                  </a:lnTo>
                  <a:lnTo>
                    <a:pt x="2144" y="421"/>
                  </a:lnTo>
                  <a:lnTo>
                    <a:pt x="1983" y="310"/>
                  </a:lnTo>
                  <a:lnTo>
                    <a:pt x="1822" y="198"/>
                  </a:lnTo>
                  <a:lnTo>
                    <a:pt x="1649" y="112"/>
                  </a:lnTo>
                  <a:lnTo>
                    <a:pt x="1549" y="75"/>
                  </a:lnTo>
                  <a:lnTo>
                    <a:pt x="1450" y="37"/>
                  </a:lnTo>
                  <a:lnTo>
                    <a:pt x="1351" y="13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84"/>
            <p:cNvSpPr/>
            <p:nvPr/>
          </p:nvSpPr>
          <p:spPr>
            <a:xfrm>
              <a:off x="4800000" y="1497352"/>
              <a:ext cx="49921" cy="56843"/>
            </a:xfrm>
            <a:custGeom>
              <a:rect b="b" l="l" r="r" t="t"/>
              <a:pathLst>
                <a:path extrusionOk="0" h="3359" w="2950">
                  <a:moveTo>
                    <a:pt x="1166" y="0"/>
                  </a:moveTo>
                  <a:lnTo>
                    <a:pt x="1079" y="13"/>
                  </a:lnTo>
                  <a:lnTo>
                    <a:pt x="1004" y="25"/>
                  </a:lnTo>
                  <a:lnTo>
                    <a:pt x="918" y="50"/>
                  </a:lnTo>
                  <a:lnTo>
                    <a:pt x="843" y="87"/>
                  </a:lnTo>
                  <a:lnTo>
                    <a:pt x="769" y="124"/>
                  </a:lnTo>
                  <a:lnTo>
                    <a:pt x="633" y="223"/>
                  </a:lnTo>
                  <a:lnTo>
                    <a:pt x="509" y="347"/>
                  </a:lnTo>
                  <a:lnTo>
                    <a:pt x="397" y="483"/>
                  </a:lnTo>
                  <a:lnTo>
                    <a:pt x="335" y="583"/>
                  </a:lnTo>
                  <a:lnTo>
                    <a:pt x="273" y="694"/>
                  </a:lnTo>
                  <a:lnTo>
                    <a:pt x="174" y="917"/>
                  </a:lnTo>
                  <a:lnTo>
                    <a:pt x="100" y="1152"/>
                  </a:lnTo>
                  <a:lnTo>
                    <a:pt x="50" y="1388"/>
                  </a:lnTo>
                  <a:lnTo>
                    <a:pt x="13" y="1611"/>
                  </a:lnTo>
                  <a:lnTo>
                    <a:pt x="1" y="1846"/>
                  </a:lnTo>
                  <a:lnTo>
                    <a:pt x="1" y="1970"/>
                  </a:lnTo>
                  <a:lnTo>
                    <a:pt x="13" y="2082"/>
                  </a:lnTo>
                  <a:lnTo>
                    <a:pt x="26" y="2206"/>
                  </a:lnTo>
                  <a:lnTo>
                    <a:pt x="50" y="2317"/>
                  </a:lnTo>
                  <a:lnTo>
                    <a:pt x="88" y="2416"/>
                  </a:lnTo>
                  <a:lnTo>
                    <a:pt x="125" y="2515"/>
                  </a:lnTo>
                  <a:lnTo>
                    <a:pt x="174" y="2602"/>
                  </a:lnTo>
                  <a:lnTo>
                    <a:pt x="236" y="2701"/>
                  </a:lnTo>
                  <a:lnTo>
                    <a:pt x="311" y="2776"/>
                  </a:lnTo>
                  <a:lnTo>
                    <a:pt x="385" y="2862"/>
                  </a:lnTo>
                  <a:lnTo>
                    <a:pt x="459" y="2937"/>
                  </a:lnTo>
                  <a:lnTo>
                    <a:pt x="546" y="3011"/>
                  </a:lnTo>
                  <a:lnTo>
                    <a:pt x="732" y="3123"/>
                  </a:lnTo>
                  <a:lnTo>
                    <a:pt x="930" y="3222"/>
                  </a:lnTo>
                  <a:lnTo>
                    <a:pt x="1128" y="3296"/>
                  </a:lnTo>
                  <a:lnTo>
                    <a:pt x="1339" y="3346"/>
                  </a:lnTo>
                  <a:lnTo>
                    <a:pt x="1438" y="3358"/>
                  </a:lnTo>
                  <a:lnTo>
                    <a:pt x="1550" y="3358"/>
                  </a:lnTo>
                  <a:lnTo>
                    <a:pt x="1649" y="3346"/>
                  </a:lnTo>
                  <a:lnTo>
                    <a:pt x="1760" y="3333"/>
                  </a:lnTo>
                  <a:lnTo>
                    <a:pt x="1859" y="3308"/>
                  </a:lnTo>
                  <a:lnTo>
                    <a:pt x="1959" y="3271"/>
                  </a:lnTo>
                  <a:lnTo>
                    <a:pt x="2058" y="3234"/>
                  </a:lnTo>
                  <a:lnTo>
                    <a:pt x="2144" y="3197"/>
                  </a:lnTo>
                  <a:lnTo>
                    <a:pt x="2330" y="3085"/>
                  </a:lnTo>
                  <a:lnTo>
                    <a:pt x="2491" y="2949"/>
                  </a:lnTo>
                  <a:lnTo>
                    <a:pt x="2566" y="2875"/>
                  </a:lnTo>
                  <a:lnTo>
                    <a:pt x="2628" y="2800"/>
                  </a:lnTo>
                  <a:lnTo>
                    <a:pt x="2690" y="2714"/>
                  </a:lnTo>
                  <a:lnTo>
                    <a:pt x="2752" y="2627"/>
                  </a:lnTo>
                  <a:lnTo>
                    <a:pt x="2838" y="2429"/>
                  </a:lnTo>
                  <a:lnTo>
                    <a:pt x="2900" y="2243"/>
                  </a:lnTo>
                  <a:lnTo>
                    <a:pt x="2937" y="2057"/>
                  </a:lnTo>
                  <a:lnTo>
                    <a:pt x="2950" y="1871"/>
                  </a:lnTo>
                  <a:lnTo>
                    <a:pt x="2937" y="1685"/>
                  </a:lnTo>
                  <a:lnTo>
                    <a:pt x="2888" y="1499"/>
                  </a:lnTo>
                  <a:lnTo>
                    <a:pt x="2838" y="1326"/>
                  </a:lnTo>
                  <a:lnTo>
                    <a:pt x="2752" y="1152"/>
                  </a:lnTo>
                  <a:lnTo>
                    <a:pt x="2652" y="991"/>
                  </a:lnTo>
                  <a:lnTo>
                    <a:pt x="2541" y="830"/>
                  </a:lnTo>
                  <a:lnTo>
                    <a:pt x="2417" y="682"/>
                  </a:lnTo>
                  <a:lnTo>
                    <a:pt x="2281" y="545"/>
                  </a:lnTo>
                  <a:lnTo>
                    <a:pt x="2132" y="421"/>
                  </a:lnTo>
                  <a:lnTo>
                    <a:pt x="1971" y="310"/>
                  </a:lnTo>
                  <a:lnTo>
                    <a:pt x="1810" y="198"/>
                  </a:lnTo>
                  <a:lnTo>
                    <a:pt x="1636" y="112"/>
                  </a:lnTo>
                  <a:lnTo>
                    <a:pt x="1537" y="75"/>
                  </a:lnTo>
                  <a:lnTo>
                    <a:pt x="1438" y="37"/>
                  </a:lnTo>
                  <a:lnTo>
                    <a:pt x="1351" y="13"/>
                  </a:lnTo>
                  <a:lnTo>
                    <a:pt x="1252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84"/>
            <p:cNvSpPr/>
            <p:nvPr/>
          </p:nvSpPr>
          <p:spPr>
            <a:xfrm>
              <a:off x="4668310" y="1497352"/>
              <a:ext cx="33151" cy="113448"/>
            </a:xfrm>
            <a:custGeom>
              <a:rect b="b" l="l" r="r" t="t"/>
              <a:pathLst>
                <a:path extrusionOk="0" h="6704" w="1959">
                  <a:moveTo>
                    <a:pt x="570" y="0"/>
                  </a:moveTo>
                  <a:lnTo>
                    <a:pt x="447" y="13"/>
                  </a:lnTo>
                  <a:lnTo>
                    <a:pt x="323" y="25"/>
                  </a:lnTo>
                  <a:lnTo>
                    <a:pt x="261" y="50"/>
                  </a:lnTo>
                  <a:lnTo>
                    <a:pt x="211" y="75"/>
                  </a:lnTo>
                  <a:lnTo>
                    <a:pt x="162" y="112"/>
                  </a:lnTo>
                  <a:lnTo>
                    <a:pt x="124" y="149"/>
                  </a:lnTo>
                  <a:lnTo>
                    <a:pt x="87" y="198"/>
                  </a:lnTo>
                  <a:lnTo>
                    <a:pt x="62" y="260"/>
                  </a:lnTo>
                  <a:lnTo>
                    <a:pt x="25" y="384"/>
                  </a:lnTo>
                  <a:lnTo>
                    <a:pt x="13" y="533"/>
                  </a:lnTo>
                  <a:lnTo>
                    <a:pt x="1" y="694"/>
                  </a:lnTo>
                  <a:lnTo>
                    <a:pt x="13" y="868"/>
                  </a:lnTo>
                  <a:lnTo>
                    <a:pt x="25" y="1214"/>
                  </a:lnTo>
                  <a:lnTo>
                    <a:pt x="38" y="1499"/>
                  </a:lnTo>
                  <a:lnTo>
                    <a:pt x="38" y="2317"/>
                  </a:lnTo>
                  <a:lnTo>
                    <a:pt x="50" y="3147"/>
                  </a:lnTo>
                  <a:lnTo>
                    <a:pt x="87" y="3965"/>
                  </a:lnTo>
                  <a:lnTo>
                    <a:pt x="149" y="4795"/>
                  </a:lnTo>
                  <a:lnTo>
                    <a:pt x="199" y="5192"/>
                  </a:lnTo>
                  <a:lnTo>
                    <a:pt x="224" y="5390"/>
                  </a:lnTo>
                  <a:lnTo>
                    <a:pt x="273" y="5588"/>
                  </a:lnTo>
                  <a:lnTo>
                    <a:pt x="323" y="5774"/>
                  </a:lnTo>
                  <a:lnTo>
                    <a:pt x="385" y="5960"/>
                  </a:lnTo>
                  <a:lnTo>
                    <a:pt x="471" y="6134"/>
                  </a:lnTo>
                  <a:lnTo>
                    <a:pt x="558" y="6295"/>
                  </a:lnTo>
                  <a:lnTo>
                    <a:pt x="620" y="6369"/>
                  </a:lnTo>
                  <a:lnTo>
                    <a:pt x="682" y="6431"/>
                  </a:lnTo>
                  <a:lnTo>
                    <a:pt x="744" y="6493"/>
                  </a:lnTo>
                  <a:lnTo>
                    <a:pt x="818" y="6555"/>
                  </a:lnTo>
                  <a:lnTo>
                    <a:pt x="880" y="6592"/>
                  </a:lnTo>
                  <a:lnTo>
                    <a:pt x="967" y="6642"/>
                  </a:lnTo>
                  <a:lnTo>
                    <a:pt x="1041" y="6666"/>
                  </a:lnTo>
                  <a:lnTo>
                    <a:pt x="1116" y="6691"/>
                  </a:lnTo>
                  <a:lnTo>
                    <a:pt x="1190" y="6703"/>
                  </a:lnTo>
                  <a:lnTo>
                    <a:pt x="1264" y="6703"/>
                  </a:lnTo>
                  <a:lnTo>
                    <a:pt x="1339" y="6691"/>
                  </a:lnTo>
                  <a:lnTo>
                    <a:pt x="1413" y="6679"/>
                  </a:lnTo>
                  <a:lnTo>
                    <a:pt x="1475" y="6654"/>
                  </a:lnTo>
                  <a:lnTo>
                    <a:pt x="1549" y="6604"/>
                  </a:lnTo>
                  <a:lnTo>
                    <a:pt x="1599" y="6555"/>
                  </a:lnTo>
                  <a:lnTo>
                    <a:pt x="1661" y="6493"/>
                  </a:lnTo>
                  <a:lnTo>
                    <a:pt x="1698" y="6418"/>
                  </a:lnTo>
                  <a:lnTo>
                    <a:pt x="1735" y="6332"/>
                  </a:lnTo>
                  <a:lnTo>
                    <a:pt x="1797" y="6158"/>
                  </a:lnTo>
                  <a:lnTo>
                    <a:pt x="1834" y="5972"/>
                  </a:lnTo>
                  <a:lnTo>
                    <a:pt x="1859" y="5774"/>
                  </a:lnTo>
                  <a:lnTo>
                    <a:pt x="1896" y="5353"/>
                  </a:lnTo>
                  <a:lnTo>
                    <a:pt x="1933" y="4932"/>
                  </a:lnTo>
                  <a:lnTo>
                    <a:pt x="1946" y="4510"/>
                  </a:lnTo>
                  <a:lnTo>
                    <a:pt x="1958" y="4089"/>
                  </a:lnTo>
                  <a:lnTo>
                    <a:pt x="1958" y="3668"/>
                  </a:lnTo>
                  <a:lnTo>
                    <a:pt x="1946" y="3234"/>
                  </a:lnTo>
                  <a:lnTo>
                    <a:pt x="1921" y="2813"/>
                  </a:lnTo>
                  <a:lnTo>
                    <a:pt x="1896" y="2379"/>
                  </a:lnTo>
                  <a:lnTo>
                    <a:pt x="1859" y="2045"/>
                  </a:lnTo>
                  <a:lnTo>
                    <a:pt x="1810" y="1710"/>
                  </a:lnTo>
                  <a:lnTo>
                    <a:pt x="1735" y="1376"/>
                  </a:lnTo>
                  <a:lnTo>
                    <a:pt x="1698" y="1214"/>
                  </a:lnTo>
                  <a:lnTo>
                    <a:pt x="1636" y="1053"/>
                  </a:lnTo>
                  <a:lnTo>
                    <a:pt x="1574" y="905"/>
                  </a:lnTo>
                  <a:lnTo>
                    <a:pt x="1512" y="756"/>
                  </a:lnTo>
                  <a:lnTo>
                    <a:pt x="1425" y="620"/>
                  </a:lnTo>
                  <a:lnTo>
                    <a:pt x="1339" y="483"/>
                  </a:lnTo>
                  <a:lnTo>
                    <a:pt x="1240" y="359"/>
                  </a:lnTo>
                  <a:lnTo>
                    <a:pt x="1140" y="260"/>
                  </a:lnTo>
                  <a:lnTo>
                    <a:pt x="1029" y="161"/>
                  </a:lnTo>
                  <a:lnTo>
                    <a:pt x="905" y="87"/>
                  </a:lnTo>
                  <a:lnTo>
                    <a:pt x="806" y="50"/>
                  </a:lnTo>
                  <a:lnTo>
                    <a:pt x="694" y="25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84"/>
            <p:cNvSpPr/>
            <p:nvPr/>
          </p:nvSpPr>
          <p:spPr>
            <a:xfrm>
              <a:off x="4459444" y="1413678"/>
              <a:ext cx="124363" cy="27279"/>
            </a:xfrm>
            <a:custGeom>
              <a:rect b="b" l="l" r="r" t="t"/>
              <a:pathLst>
                <a:path extrusionOk="0" h="1612" w="7349">
                  <a:moveTo>
                    <a:pt x="3445" y="0"/>
                  </a:moveTo>
                  <a:lnTo>
                    <a:pt x="2888" y="13"/>
                  </a:lnTo>
                  <a:lnTo>
                    <a:pt x="2318" y="62"/>
                  </a:lnTo>
                  <a:lnTo>
                    <a:pt x="2045" y="87"/>
                  </a:lnTo>
                  <a:lnTo>
                    <a:pt x="1760" y="137"/>
                  </a:lnTo>
                  <a:lnTo>
                    <a:pt x="1475" y="186"/>
                  </a:lnTo>
                  <a:lnTo>
                    <a:pt x="1202" y="261"/>
                  </a:lnTo>
                  <a:lnTo>
                    <a:pt x="930" y="360"/>
                  </a:lnTo>
                  <a:lnTo>
                    <a:pt x="682" y="471"/>
                  </a:lnTo>
                  <a:lnTo>
                    <a:pt x="558" y="545"/>
                  </a:lnTo>
                  <a:lnTo>
                    <a:pt x="409" y="669"/>
                  </a:lnTo>
                  <a:lnTo>
                    <a:pt x="248" y="818"/>
                  </a:lnTo>
                  <a:lnTo>
                    <a:pt x="186" y="905"/>
                  </a:lnTo>
                  <a:lnTo>
                    <a:pt x="112" y="992"/>
                  </a:lnTo>
                  <a:lnTo>
                    <a:pt x="62" y="1078"/>
                  </a:lnTo>
                  <a:lnTo>
                    <a:pt x="25" y="1165"/>
                  </a:lnTo>
                  <a:lnTo>
                    <a:pt x="1" y="1252"/>
                  </a:lnTo>
                  <a:lnTo>
                    <a:pt x="1" y="1338"/>
                  </a:lnTo>
                  <a:lnTo>
                    <a:pt x="13" y="1413"/>
                  </a:lnTo>
                  <a:lnTo>
                    <a:pt x="62" y="1487"/>
                  </a:lnTo>
                  <a:lnTo>
                    <a:pt x="137" y="1549"/>
                  </a:lnTo>
                  <a:lnTo>
                    <a:pt x="236" y="1599"/>
                  </a:lnTo>
                  <a:lnTo>
                    <a:pt x="285" y="1611"/>
                  </a:lnTo>
                  <a:lnTo>
                    <a:pt x="335" y="1611"/>
                  </a:lnTo>
                  <a:lnTo>
                    <a:pt x="434" y="1599"/>
                  </a:lnTo>
                  <a:lnTo>
                    <a:pt x="558" y="1562"/>
                  </a:lnTo>
                  <a:lnTo>
                    <a:pt x="682" y="1512"/>
                  </a:lnTo>
                  <a:lnTo>
                    <a:pt x="917" y="1388"/>
                  </a:lnTo>
                  <a:lnTo>
                    <a:pt x="1017" y="1338"/>
                  </a:lnTo>
                  <a:lnTo>
                    <a:pt x="1116" y="1314"/>
                  </a:lnTo>
                  <a:lnTo>
                    <a:pt x="1388" y="1227"/>
                  </a:lnTo>
                  <a:lnTo>
                    <a:pt x="1661" y="1165"/>
                  </a:lnTo>
                  <a:lnTo>
                    <a:pt x="1946" y="1103"/>
                  </a:lnTo>
                  <a:lnTo>
                    <a:pt x="2218" y="1066"/>
                  </a:lnTo>
                  <a:lnTo>
                    <a:pt x="2503" y="1041"/>
                  </a:lnTo>
                  <a:lnTo>
                    <a:pt x="2788" y="1016"/>
                  </a:lnTo>
                  <a:lnTo>
                    <a:pt x="3358" y="1016"/>
                  </a:lnTo>
                  <a:lnTo>
                    <a:pt x="3643" y="1029"/>
                  </a:lnTo>
                  <a:lnTo>
                    <a:pt x="3928" y="1066"/>
                  </a:lnTo>
                  <a:lnTo>
                    <a:pt x="4201" y="1103"/>
                  </a:lnTo>
                  <a:lnTo>
                    <a:pt x="4486" y="1153"/>
                  </a:lnTo>
                  <a:lnTo>
                    <a:pt x="4808" y="1239"/>
                  </a:lnTo>
                  <a:lnTo>
                    <a:pt x="5130" y="1314"/>
                  </a:lnTo>
                  <a:lnTo>
                    <a:pt x="5465" y="1400"/>
                  </a:lnTo>
                  <a:lnTo>
                    <a:pt x="5787" y="1475"/>
                  </a:lnTo>
                  <a:lnTo>
                    <a:pt x="6109" y="1537"/>
                  </a:lnTo>
                  <a:lnTo>
                    <a:pt x="6270" y="1562"/>
                  </a:lnTo>
                  <a:lnTo>
                    <a:pt x="6431" y="1574"/>
                  </a:lnTo>
                  <a:lnTo>
                    <a:pt x="6766" y="1574"/>
                  </a:lnTo>
                  <a:lnTo>
                    <a:pt x="6927" y="1562"/>
                  </a:lnTo>
                  <a:lnTo>
                    <a:pt x="7088" y="1524"/>
                  </a:lnTo>
                  <a:lnTo>
                    <a:pt x="7162" y="1512"/>
                  </a:lnTo>
                  <a:lnTo>
                    <a:pt x="7237" y="1487"/>
                  </a:lnTo>
                  <a:lnTo>
                    <a:pt x="7299" y="1438"/>
                  </a:lnTo>
                  <a:lnTo>
                    <a:pt x="7323" y="1413"/>
                  </a:lnTo>
                  <a:lnTo>
                    <a:pt x="7336" y="1376"/>
                  </a:lnTo>
                  <a:lnTo>
                    <a:pt x="7348" y="1326"/>
                  </a:lnTo>
                  <a:lnTo>
                    <a:pt x="7348" y="1277"/>
                  </a:lnTo>
                  <a:lnTo>
                    <a:pt x="7336" y="1227"/>
                  </a:lnTo>
                  <a:lnTo>
                    <a:pt x="7323" y="1190"/>
                  </a:lnTo>
                  <a:lnTo>
                    <a:pt x="7249" y="1091"/>
                  </a:lnTo>
                  <a:lnTo>
                    <a:pt x="7162" y="1016"/>
                  </a:lnTo>
                  <a:lnTo>
                    <a:pt x="6939" y="855"/>
                  </a:lnTo>
                  <a:lnTo>
                    <a:pt x="6704" y="707"/>
                  </a:lnTo>
                  <a:lnTo>
                    <a:pt x="6468" y="570"/>
                  </a:lnTo>
                  <a:lnTo>
                    <a:pt x="6208" y="459"/>
                  </a:lnTo>
                  <a:lnTo>
                    <a:pt x="5960" y="360"/>
                  </a:lnTo>
                  <a:lnTo>
                    <a:pt x="5688" y="273"/>
                  </a:lnTo>
                  <a:lnTo>
                    <a:pt x="5428" y="199"/>
                  </a:lnTo>
                  <a:lnTo>
                    <a:pt x="5143" y="137"/>
                  </a:lnTo>
                  <a:lnTo>
                    <a:pt x="4870" y="87"/>
                  </a:lnTo>
                  <a:lnTo>
                    <a:pt x="4585" y="50"/>
                  </a:lnTo>
                  <a:lnTo>
                    <a:pt x="4300" y="25"/>
                  </a:lnTo>
                  <a:lnTo>
                    <a:pt x="4015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84"/>
            <p:cNvSpPr/>
            <p:nvPr/>
          </p:nvSpPr>
          <p:spPr>
            <a:xfrm>
              <a:off x="4802725" y="1413678"/>
              <a:ext cx="124567" cy="27279"/>
            </a:xfrm>
            <a:custGeom>
              <a:rect b="b" l="l" r="r" t="t"/>
              <a:pathLst>
                <a:path extrusionOk="0" h="1612" w="7361">
                  <a:moveTo>
                    <a:pt x="3458" y="0"/>
                  </a:moveTo>
                  <a:lnTo>
                    <a:pt x="2888" y="13"/>
                  </a:lnTo>
                  <a:lnTo>
                    <a:pt x="2330" y="62"/>
                  </a:lnTo>
                  <a:lnTo>
                    <a:pt x="2045" y="87"/>
                  </a:lnTo>
                  <a:lnTo>
                    <a:pt x="1760" y="137"/>
                  </a:lnTo>
                  <a:lnTo>
                    <a:pt x="1475" y="186"/>
                  </a:lnTo>
                  <a:lnTo>
                    <a:pt x="1203" y="261"/>
                  </a:lnTo>
                  <a:lnTo>
                    <a:pt x="943" y="360"/>
                  </a:lnTo>
                  <a:lnTo>
                    <a:pt x="682" y="471"/>
                  </a:lnTo>
                  <a:lnTo>
                    <a:pt x="558" y="545"/>
                  </a:lnTo>
                  <a:lnTo>
                    <a:pt x="410" y="669"/>
                  </a:lnTo>
                  <a:lnTo>
                    <a:pt x="261" y="818"/>
                  </a:lnTo>
                  <a:lnTo>
                    <a:pt x="187" y="905"/>
                  </a:lnTo>
                  <a:lnTo>
                    <a:pt x="125" y="992"/>
                  </a:lnTo>
                  <a:lnTo>
                    <a:pt x="63" y="1078"/>
                  </a:lnTo>
                  <a:lnTo>
                    <a:pt x="26" y="1165"/>
                  </a:lnTo>
                  <a:lnTo>
                    <a:pt x="1" y="1252"/>
                  </a:lnTo>
                  <a:lnTo>
                    <a:pt x="1" y="1338"/>
                  </a:lnTo>
                  <a:lnTo>
                    <a:pt x="13" y="1413"/>
                  </a:lnTo>
                  <a:lnTo>
                    <a:pt x="63" y="1487"/>
                  </a:lnTo>
                  <a:lnTo>
                    <a:pt x="137" y="1549"/>
                  </a:lnTo>
                  <a:lnTo>
                    <a:pt x="249" y="1599"/>
                  </a:lnTo>
                  <a:lnTo>
                    <a:pt x="286" y="1611"/>
                  </a:lnTo>
                  <a:lnTo>
                    <a:pt x="335" y="1611"/>
                  </a:lnTo>
                  <a:lnTo>
                    <a:pt x="447" y="1599"/>
                  </a:lnTo>
                  <a:lnTo>
                    <a:pt x="558" y="1562"/>
                  </a:lnTo>
                  <a:lnTo>
                    <a:pt x="682" y="1512"/>
                  </a:lnTo>
                  <a:lnTo>
                    <a:pt x="918" y="1388"/>
                  </a:lnTo>
                  <a:lnTo>
                    <a:pt x="1029" y="1338"/>
                  </a:lnTo>
                  <a:lnTo>
                    <a:pt x="1116" y="1314"/>
                  </a:lnTo>
                  <a:lnTo>
                    <a:pt x="1389" y="1227"/>
                  </a:lnTo>
                  <a:lnTo>
                    <a:pt x="1661" y="1165"/>
                  </a:lnTo>
                  <a:lnTo>
                    <a:pt x="1946" y="1103"/>
                  </a:lnTo>
                  <a:lnTo>
                    <a:pt x="2231" y="1066"/>
                  </a:lnTo>
                  <a:lnTo>
                    <a:pt x="2504" y="1041"/>
                  </a:lnTo>
                  <a:lnTo>
                    <a:pt x="2789" y="1016"/>
                  </a:lnTo>
                  <a:lnTo>
                    <a:pt x="3359" y="1016"/>
                  </a:lnTo>
                  <a:lnTo>
                    <a:pt x="3644" y="1029"/>
                  </a:lnTo>
                  <a:lnTo>
                    <a:pt x="3929" y="1066"/>
                  </a:lnTo>
                  <a:lnTo>
                    <a:pt x="4214" y="1103"/>
                  </a:lnTo>
                  <a:lnTo>
                    <a:pt x="4486" y="1153"/>
                  </a:lnTo>
                  <a:lnTo>
                    <a:pt x="4808" y="1239"/>
                  </a:lnTo>
                  <a:lnTo>
                    <a:pt x="5143" y="1314"/>
                  </a:lnTo>
                  <a:lnTo>
                    <a:pt x="5465" y="1400"/>
                  </a:lnTo>
                  <a:lnTo>
                    <a:pt x="5787" y="1475"/>
                  </a:lnTo>
                  <a:lnTo>
                    <a:pt x="6109" y="1537"/>
                  </a:lnTo>
                  <a:lnTo>
                    <a:pt x="6283" y="1562"/>
                  </a:lnTo>
                  <a:lnTo>
                    <a:pt x="6444" y="1574"/>
                  </a:lnTo>
                  <a:lnTo>
                    <a:pt x="6766" y="1574"/>
                  </a:lnTo>
                  <a:lnTo>
                    <a:pt x="6927" y="1562"/>
                  </a:lnTo>
                  <a:lnTo>
                    <a:pt x="7088" y="1524"/>
                  </a:lnTo>
                  <a:lnTo>
                    <a:pt x="7163" y="1512"/>
                  </a:lnTo>
                  <a:lnTo>
                    <a:pt x="7237" y="1487"/>
                  </a:lnTo>
                  <a:lnTo>
                    <a:pt x="7299" y="1438"/>
                  </a:lnTo>
                  <a:lnTo>
                    <a:pt x="7324" y="1413"/>
                  </a:lnTo>
                  <a:lnTo>
                    <a:pt x="7348" y="1376"/>
                  </a:lnTo>
                  <a:lnTo>
                    <a:pt x="7361" y="1326"/>
                  </a:lnTo>
                  <a:lnTo>
                    <a:pt x="7361" y="1277"/>
                  </a:lnTo>
                  <a:lnTo>
                    <a:pt x="7348" y="1227"/>
                  </a:lnTo>
                  <a:lnTo>
                    <a:pt x="7324" y="1190"/>
                  </a:lnTo>
                  <a:lnTo>
                    <a:pt x="7249" y="1091"/>
                  </a:lnTo>
                  <a:lnTo>
                    <a:pt x="7175" y="1016"/>
                  </a:lnTo>
                  <a:lnTo>
                    <a:pt x="6940" y="855"/>
                  </a:lnTo>
                  <a:lnTo>
                    <a:pt x="6717" y="707"/>
                  </a:lnTo>
                  <a:lnTo>
                    <a:pt x="6469" y="570"/>
                  </a:lnTo>
                  <a:lnTo>
                    <a:pt x="6221" y="459"/>
                  </a:lnTo>
                  <a:lnTo>
                    <a:pt x="5961" y="360"/>
                  </a:lnTo>
                  <a:lnTo>
                    <a:pt x="5701" y="273"/>
                  </a:lnTo>
                  <a:lnTo>
                    <a:pt x="5428" y="199"/>
                  </a:lnTo>
                  <a:lnTo>
                    <a:pt x="5155" y="137"/>
                  </a:lnTo>
                  <a:lnTo>
                    <a:pt x="4870" y="87"/>
                  </a:lnTo>
                  <a:lnTo>
                    <a:pt x="4598" y="50"/>
                  </a:lnTo>
                  <a:lnTo>
                    <a:pt x="4313" y="25"/>
                  </a:lnTo>
                  <a:lnTo>
                    <a:pt x="4028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84"/>
            <p:cNvSpPr/>
            <p:nvPr/>
          </p:nvSpPr>
          <p:spPr>
            <a:xfrm>
              <a:off x="4611054" y="1614571"/>
              <a:ext cx="162101" cy="82429"/>
            </a:xfrm>
            <a:custGeom>
              <a:rect b="b" l="l" r="r" t="t"/>
              <a:pathLst>
                <a:path extrusionOk="0" h="4871" w="9579">
                  <a:moveTo>
                    <a:pt x="658" y="1"/>
                  </a:moveTo>
                  <a:lnTo>
                    <a:pt x="1" y="38"/>
                  </a:lnTo>
                  <a:lnTo>
                    <a:pt x="13" y="248"/>
                  </a:lnTo>
                  <a:lnTo>
                    <a:pt x="38" y="459"/>
                  </a:lnTo>
                  <a:lnTo>
                    <a:pt x="63" y="682"/>
                  </a:lnTo>
                  <a:lnTo>
                    <a:pt x="100" y="893"/>
                  </a:lnTo>
                  <a:lnTo>
                    <a:pt x="150" y="1103"/>
                  </a:lnTo>
                  <a:lnTo>
                    <a:pt x="199" y="1314"/>
                  </a:lnTo>
                  <a:lnTo>
                    <a:pt x="261" y="1512"/>
                  </a:lnTo>
                  <a:lnTo>
                    <a:pt x="323" y="1723"/>
                  </a:lnTo>
                  <a:lnTo>
                    <a:pt x="397" y="1921"/>
                  </a:lnTo>
                  <a:lnTo>
                    <a:pt x="484" y="2132"/>
                  </a:lnTo>
                  <a:lnTo>
                    <a:pt x="571" y="2318"/>
                  </a:lnTo>
                  <a:lnTo>
                    <a:pt x="670" y="2516"/>
                  </a:lnTo>
                  <a:lnTo>
                    <a:pt x="769" y="2702"/>
                  </a:lnTo>
                  <a:lnTo>
                    <a:pt x="881" y="2888"/>
                  </a:lnTo>
                  <a:lnTo>
                    <a:pt x="992" y="3073"/>
                  </a:lnTo>
                  <a:lnTo>
                    <a:pt x="1116" y="3247"/>
                  </a:lnTo>
                  <a:lnTo>
                    <a:pt x="1327" y="3532"/>
                  </a:lnTo>
                  <a:lnTo>
                    <a:pt x="1550" y="3780"/>
                  </a:lnTo>
                  <a:lnTo>
                    <a:pt x="1773" y="3990"/>
                  </a:lnTo>
                  <a:lnTo>
                    <a:pt x="1884" y="4077"/>
                  </a:lnTo>
                  <a:lnTo>
                    <a:pt x="2008" y="4164"/>
                  </a:lnTo>
                  <a:lnTo>
                    <a:pt x="2231" y="4300"/>
                  </a:lnTo>
                  <a:lnTo>
                    <a:pt x="2479" y="4424"/>
                  </a:lnTo>
                  <a:lnTo>
                    <a:pt x="2714" y="4511"/>
                  </a:lnTo>
                  <a:lnTo>
                    <a:pt x="2962" y="4597"/>
                  </a:lnTo>
                  <a:lnTo>
                    <a:pt x="3222" y="4659"/>
                  </a:lnTo>
                  <a:lnTo>
                    <a:pt x="3470" y="4709"/>
                  </a:lnTo>
                  <a:lnTo>
                    <a:pt x="3953" y="4783"/>
                  </a:lnTo>
                  <a:lnTo>
                    <a:pt x="4251" y="4820"/>
                  </a:lnTo>
                  <a:lnTo>
                    <a:pt x="4548" y="4845"/>
                  </a:lnTo>
                  <a:lnTo>
                    <a:pt x="4858" y="4870"/>
                  </a:lnTo>
                  <a:lnTo>
                    <a:pt x="5391" y="4870"/>
                  </a:lnTo>
                  <a:lnTo>
                    <a:pt x="5601" y="4858"/>
                  </a:lnTo>
                  <a:lnTo>
                    <a:pt x="5824" y="4833"/>
                  </a:lnTo>
                  <a:lnTo>
                    <a:pt x="6035" y="4796"/>
                  </a:lnTo>
                  <a:lnTo>
                    <a:pt x="6221" y="4759"/>
                  </a:lnTo>
                  <a:lnTo>
                    <a:pt x="6407" y="4709"/>
                  </a:lnTo>
                  <a:lnTo>
                    <a:pt x="6593" y="4647"/>
                  </a:lnTo>
                  <a:lnTo>
                    <a:pt x="6779" y="4585"/>
                  </a:lnTo>
                  <a:lnTo>
                    <a:pt x="6964" y="4511"/>
                  </a:lnTo>
                  <a:lnTo>
                    <a:pt x="7138" y="4424"/>
                  </a:lnTo>
                  <a:lnTo>
                    <a:pt x="7311" y="4337"/>
                  </a:lnTo>
                  <a:lnTo>
                    <a:pt x="7472" y="4226"/>
                  </a:lnTo>
                  <a:lnTo>
                    <a:pt x="7646" y="4127"/>
                  </a:lnTo>
                  <a:lnTo>
                    <a:pt x="7795" y="4003"/>
                  </a:lnTo>
                  <a:lnTo>
                    <a:pt x="7956" y="3879"/>
                  </a:lnTo>
                  <a:lnTo>
                    <a:pt x="8104" y="3755"/>
                  </a:lnTo>
                  <a:lnTo>
                    <a:pt x="8241" y="3606"/>
                  </a:lnTo>
                  <a:lnTo>
                    <a:pt x="8389" y="3470"/>
                  </a:lnTo>
                  <a:lnTo>
                    <a:pt x="8513" y="3309"/>
                  </a:lnTo>
                  <a:lnTo>
                    <a:pt x="8637" y="3160"/>
                  </a:lnTo>
                  <a:lnTo>
                    <a:pt x="8749" y="2999"/>
                  </a:lnTo>
                  <a:lnTo>
                    <a:pt x="8848" y="2838"/>
                  </a:lnTo>
                  <a:lnTo>
                    <a:pt x="8947" y="2677"/>
                  </a:lnTo>
                  <a:lnTo>
                    <a:pt x="9046" y="2503"/>
                  </a:lnTo>
                  <a:lnTo>
                    <a:pt x="9120" y="2330"/>
                  </a:lnTo>
                  <a:lnTo>
                    <a:pt x="9207" y="2156"/>
                  </a:lnTo>
                  <a:lnTo>
                    <a:pt x="9269" y="1971"/>
                  </a:lnTo>
                  <a:lnTo>
                    <a:pt x="9331" y="1797"/>
                  </a:lnTo>
                  <a:lnTo>
                    <a:pt x="9393" y="1611"/>
                  </a:lnTo>
                  <a:lnTo>
                    <a:pt x="9443" y="1413"/>
                  </a:lnTo>
                  <a:lnTo>
                    <a:pt x="9480" y="1227"/>
                  </a:lnTo>
                  <a:lnTo>
                    <a:pt x="9517" y="1029"/>
                  </a:lnTo>
                  <a:lnTo>
                    <a:pt x="9542" y="831"/>
                  </a:lnTo>
                  <a:lnTo>
                    <a:pt x="9566" y="632"/>
                  </a:lnTo>
                  <a:lnTo>
                    <a:pt x="9566" y="434"/>
                  </a:lnTo>
                  <a:lnTo>
                    <a:pt x="9579" y="236"/>
                  </a:lnTo>
                  <a:lnTo>
                    <a:pt x="9579" y="236"/>
                  </a:lnTo>
                  <a:lnTo>
                    <a:pt x="8910" y="248"/>
                  </a:lnTo>
                  <a:lnTo>
                    <a:pt x="8897" y="583"/>
                  </a:lnTo>
                  <a:lnTo>
                    <a:pt x="8860" y="930"/>
                  </a:lnTo>
                  <a:lnTo>
                    <a:pt x="8798" y="1264"/>
                  </a:lnTo>
                  <a:lnTo>
                    <a:pt x="8711" y="1587"/>
                  </a:lnTo>
                  <a:lnTo>
                    <a:pt x="8600" y="1896"/>
                  </a:lnTo>
                  <a:lnTo>
                    <a:pt x="8451" y="2206"/>
                  </a:lnTo>
                  <a:lnTo>
                    <a:pt x="8290" y="2491"/>
                  </a:lnTo>
                  <a:lnTo>
                    <a:pt x="8104" y="2764"/>
                  </a:lnTo>
                  <a:lnTo>
                    <a:pt x="8005" y="2900"/>
                  </a:lnTo>
                  <a:lnTo>
                    <a:pt x="7894" y="3024"/>
                  </a:lnTo>
                  <a:lnTo>
                    <a:pt x="7782" y="3148"/>
                  </a:lnTo>
                  <a:lnTo>
                    <a:pt x="7658" y="3259"/>
                  </a:lnTo>
                  <a:lnTo>
                    <a:pt x="7534" y="3371"/>
                  </a:lnTo>
                  <a:lnTo>
                    <a:pt x="7398" y="3482"/>
                  </a:lnTo>
                  <a:lnTo>
                    <a:pt x="7262" y="3581"/>
                  </a:lnTo>
                  <a:lnTo>
                    <a:pt x="7125" y="3668"/>
                  </a:lnTo>
                  <a:lnTo>
                    <a:pt x="6989" y="3755"/>
                  </a:lnTo>
                  <a:lnTo>
                    <a:pt x="6840" y="3829"/>
                  </a:lnTo>
                  <a:lnTo>
                    <a:pt x="6692" y="3904"/>
                  </a:lnTo>
                  <a:lnTo>
                    <a:pt x="6543" y="3966"/>
                  </a:lnTo>
                  <a:lnTo>
                    <a:pt x="6382" y="4027"/>
                  </a:lnTo>
                  <a:lnTo>
                    <a:pt x="6233" y="4077"/>
                  </a:lnTo>
                  <a:lnTo>
                    <a:pt x="6072" y="4114"/>
                  </a:lnTo>
                  <a:lnTo>
                    <a:pt x="5911" y="4151"/>
                  </a:lnTo>
                  <a:lnTo>
                    <a:pt x="5688" y="4189"/>
                  </a:lnTo>
                  <a:lnTo>
                    <a:pt x="5453" y="4213"/>
                  </a:lnTo>
                  <a:lnTo>
                    <a:pt x="4982" y="4213"/>
                  </a:lnTo>
                  <a:lnTo>
                    <a:pt x="4734" y="4201"/>
                  </a:lnTo>
                  <a:lnTo>
                    <a:pt x="4499" y="4176"/>
                  </a:lnTo>
                  <a:lnTo>
                    <a:pt x="4040" y="4127"/>
                  </a:lnTo>
                  <a:lnTo>
                    <a:pt x="3619" y="4065"/>
                  </a:lnTo>
                  <a:lnTo>
                    <a:pt x="3396" y="4015"/>
                  </a:lnTo>
                  <a:lnTo>
                    <a:pt x="3185" y="3966"/>
                  </a:lnTo>
                  <a:lnTo>
                    <a:pt x="2962" y="3904"/>
                  </a:lnTo>
                  <a:lnTo>
                    <a:pt x="2764" y="3829"/>
                  </a:lnTo>
                  <a:lnTo>
                    <a:pt x="2566" y="3730"/>
                  </a:lnTo>
                  <a:lnTo>
                    <a:pt x="2380" y="3619"/>
                  </a:lnTo>
                  <a:lnTo>
                    <a:pt x="2194" y="3482"/>
                  </a:lnTo>
                  <a:lnTo>
                    <a:pt x="2008" y="3309"/>
                  </a:lnTo>
                  <a:lnTo>
                    <a:pt x="1835" y="3111"/>
                  </a:lnTo>
                  <a:lnTo>
                    <a:pt x="1649" y="2875"/>
                  </a:lnTo>
                  <a:lnTo>
                    <a:pt x="1438" y="2553"/>
                  </a:lnTo>
                  <a:lnTo>
                    <a:pt x="1252" y="2218"/>
                  </a:lnTo>
                  <a:lnTo>
                    <a:pt x="1091" y="1871"/>
                  </a:lnTo>
                  <a:lnTo>
                    <a:pt x="955" y="1512"/>
                  </a:lnTo>
                  <a:lnTo>
                    <a:pt x="831" y="1140"/>
                  </a:lnTo>
                  <a:lnTo>
                    <a:pt x="744" y="769"/>
                  </a:lnTo>
                  <a:lnTo>
                    <a:pt x="682" y="385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84"/>
            <p:cNvSpPr/>
            <p:nvPr/>
          </p:nvSpPr>
          <p:spPr>
            <a:xfrm>
              <a:off x="4473288" y="1583108"/>
              <a:ext cx="73816" cy="24978"/>
            </a:xfrm>
            <a:custGeom>
              <a:rect b="b" l="l" r="r" t="t"/>
              <a:pathLst>
                <a:path extrusionOk="0" h="1476" w="4362">
                  <a:moveTo>
                    <a:pt x="1747" y="1"/>
                  </a:moveTo>
                  <a:lnTo>
                    <a:pt x="1438" y="13"/>
                  </a:lnTo>
                  <a:lnTo>
                    <a:pt x="1140" y="38"/>
                  </a:lnTo>
                  <a:lnTo>
                    <a:pt x="830" y="75"/>
                  </a:lnTo>
                  <a:lnTo>
                    <a:pt x="694" y="100"/>
                  </a:lnTo>
                  <a:lnTo>
                    <a:pt x="558" y="125"/>
                  </a:lnTo>
                  <a:lnTo>
                    <a:pt x="434" y="162"/>
                  </a:lnTo>
                  <a:lnTo>
                    <a:pt x="310" y="212"/>
                  </a:lnTo>
                  <a:lnTo>
                    <a:pt x="199" y="286"/>
                  </a:lnTo>
                  <a:lnTo>
                    <a:pt x="99" y="385"/>
                  </a:lnTo>
                  <a:lnTo>
                    <a:pt x="62" y="435"/>
                  </a:lnTo>
                  <a:lnTo>
                    <a:pt x="37" y="497"/>
                  </a:lnTo>
                  <a:lnTo>
                    <a:pt x="13" y="558"/>
                  </a:lnTo>
                  <a:lnTo>
                    <a:pt x="0" y="620"/>
                  </a:lnTo>
                  <a:lnTo>
                    <a:pt x="0" y="695"/>
                  </a:lnTo>
                  <a:lnTo>
                    <a:pt x="13" y="769"/>
                  </a:lnTo>
                  <a:lnTo>
                    <a:pt x="37" y="843"/>
                  </a:lnTo>
                  <a:lnTo>
                    <a:pt x="62" y="918"/>
                  </a:lnTo>
                  <a:lnTo>
                    <a:pt x="99" y="980"/>
                  </a:lnTo>
                  <a:lnTo>
                    <a:pt x="149" y="1042"/>
                  </a:lnTo>
                  <a:lnTo>
                    <a:pt x="260" y="1153"/>
                  </a:lnTo>
                  <a:lnTo>
                    <a:pt x="384" y="1240"/>
                  </a:lnTo>
                  <a:lnTo>
                    <a:pt x="508" y="1302"/>
                  </a:lnTo>
                  <a:lnTo>
                    <a:pt x="632" y="1364"/>
                  </a:lnTo>
                  <a:lnTo>
                    <a:pt x="769" y="1401"/>
                  </a:lnTo>
                  <a:lnTo>
                    <a:pt x="917" y="1438"/>
                  </a:lnTo>
                  <a:lnTo>
                    <a:pt x="1053" y="1451"/>
                  </a:lnTo>
                  <a:lnTo>
                    <a:pt x="1202" y="1463"/>
                  </a:lnTo>
                  <a:lnTo>
                    <a:pt x="1351" y="1475"/>
                  </a:lnTo>
                  <a:lnTo>
                    <a:pt x="1586" y="1463"/>
                  </a:lnTo>
                  <a:lnTo>
                    <a:pt x="1809" y="1438"/>
                  </a:lnTo>
                  <a:lnTo>
                    <a:pt x="2094" y="1413"/>
                  </a:lnTo>
                  <a:lnTo>
                    <a:pt x="2379" y="1364"/>
                  </a:lnTo>
                  <a:lnTo>
                    <a:pt x="2677" y="1314"/>
                  </a:lnTo>
                  <a:lnTo>
                    <a:pt x="2974" y="1252"/>
                  </a:lnTo>
                  <a:lnTo>
                    <a:pt x="3259" y="1190"/>
                  </a:lnTo>
                  <a:lnTo>
                    <a:pt x="3544" y="1104"/>
                  </a:lnTo>
                  <a:lnTo>
                    <a:pt x="3817" y="1005"/>
                  </a:lnTo>
                  <a:lnTo>
                    <a:pt x="4077" y="893"/>
                  </a:lnTo>
                  <a:lnTo>
                    <a:pt x="4213" y="819"/>
                  </a:lnTo>
                  <a:lnTo>
                    <a:pt x="4300" y="744"/>
                  </a:lnTo>
                  <a:lnTo>
                    <a:pt x="4325" y="707"/>
                  </a:lnTo>
                  <a:lnTo>
                    <a:pt x="4349" y="670"/>
                  </a:lnTo>
                  <a:lnTo>
                    <a:pt x="4362" y="633"/>
                  </a:lnTo>
                  <a:lnTo>
                    <a:pt x="4349" y="596"/>
                  </a:lnTo>
                  <a:lnTo>
                    <a:pt x="4349" y="571"/>
                  </a:lnTo>
                  <a:lnTo>
                    <a:pt x="4325" y="534"/>
                  </a:lnTo>
                  <a:lnTo>
                    <a:pt x="4275" y="472"/>
                  </a:lnTo>
                  <a:lnTo>
                    <a:pt x="4188" y="397"/>
                  </a:lnTo>
                  <a:lnTo>
                    <a:pt x="4102" y="348"/>
                  </a:lnTo>
                  <a:lnTo>
                    <a:pt x="3978" y="286"/>
                  </a:lnTo>
                  <a:lnTo>
                    <a:pt x="3866" y="236"/>
                  </a:lnTo>
                  <a:lnTo>
                    <a:pt x="3606" y="150"/>
                  </a:lnTo>
                  <a:lnTo>
                    <a:pt x="3371" y="100"/>
                  </a:lnTo>
                  <a:lnTo>
                    <a:pt x="3185" y="63"/>
                  </a:lnTo>
                  <a:lnTo>
                    <a:pt x="2900" y="38"/>
                  </a:lnTo>
                  <a:lnTo>
                    <a:pt x="2627" y="13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84"/>
            <p:cNvSpPr/>
            <p:nvPr/>
          </p:nvSpPr>
          <p:spPr>
            <a:xfrm>
              <a:off x="4473288" y="1583108"/>
              <a:ext cx="73816" cy="24978"/>
            </a:xfrm>
            <a:custGeom>
              <a:rect b="b" l="l" r="r" t="t"/>
              <a:pathLst>
                <a:path extrusionOk="0" fill="none" h="1476" w="4362">
                  <a:moveTo>
                    <a:pt x="2057" y="1"/>
                  </a:moveTo>
                  <a:lnTo>
                    <a:pt x="2057" y="1"/>
                  </a:lnTo>
                  <a:lnTo>
                    <a:pt x="1747" y="1"/>
                  </a:lnTo>
                  <a:lnTo>
                    <a:pt x="1438" y="13"/>
                  </a:lnTo>
                  <a:lnTo>
                    <a:pt x="1140" y="38"/>
                  </a:lnTo>
                  <a:lnTo>
                    <a:pt x="830" y="75"/>
                  </a:lnTo>
                  <a:lnTo>
                    <a:pt x="830" y="75"/>
                  </a:lnTo>
                  <a:lnTo>
                    <a:pt x="694" y="100"/>
                  </a:lnTo>
                  <a:lnTo>
                    <a:pt x="558" y="125"/>
                  </a:lnTo>
                  <a:lnTo>
                    <a:pt x="434" y="162"/>
                  </a:lnTo>
                  <a:lnTo>
                    <a:pt x="310" y="212"/>
                  </a:lnTo>
                  <a:lnTo>
                    <a:pt x="310" y="212"/>
                  </a:lnTo>
                  <a:lnTo>
                    <a:pt x="199" y="286"/>
                  </a:lnTo>
                  <a:lnTo>
                    <a:pt x="99" y="385"/>
                  </a:lnTo>
                  <a:lnTo>
                    <a:pt x="62" y="435"/>
                  </a:lnTo>
                  <a:lnTo>
                    <a:pt x="37" y="497"/>
                  </a:lnTo>
                  <a:lnTo>
                    <a:pt x="13" y="558"/>
                  </a:lnTo>
                  <a:lnTo>
                    <a:pt x="0" y="620"/>
                  </a:lnTo>
                  <a:lnTo>
                    <a:pt x="0" y="620"/>
                  </a:lnTo>
                  <a:lnTo>
                    <a:pt x="0" y="695"/>
                  </a:lnTo>
                  <a:lnTo>
                    <a:pt x="13" y="769"/>
                  </a:lnTo>
                  <a:lnTo>
                    <a:pt x="37" y="843"/>
                  </a:lnTo>
                  <a:lnTo>
                    <a:pt x="62" y="918"/>
                  </a:lnTo>
                  <a:lnTo>
                    <a:pt x="99" y="980"/>
                  </a:lnTo>
                  <a:lnTo>
                    <a:pt x="149" y="1042"/>
                  </a:lnTo>
                  <a:lnTo>
                    <a:pt x="260" y="1153"/>
                  </a:lnTo>
                  <a:lnTo>
                    <a:pt x="260" y="1153"/>
                  </a:lnTo>
                  <a:lnTo>
                    <a:pt x="384" y="1240"/>
                  </a:lnTo>
                  <a:lnTo>
                    <a:pt x="508" y="1302"/>
                  </a:lnTo>
                  <a:lnTo>
                    <a:pt x="632" y="1364"/>
                  </a:lnTo>
                  <a:lnTo>
                    <a:pt x="769" y="1401"/>
                  </a:lnTo>
                  <a:lnTo>
                    <a:pt x="917" y="1438"/>
                  </a:lnTo>
                  <a:lnTo>
                    <a:pt x="1053" y="1451"/>
                  </a:lnTo>
                  <a:lnTo>
                    <a:pt x="1202" y="1463"/>
                  </a:lnTo>
                  <a:lnTo>
                    <a:pt x="1351" y="1475"/>
                  </a:lnTo>
                  <a:lnTo>
                    <a:pt x="1351" y="1475"/>
                  </a:lnTo>
                  <a:lnTo>
                    <a:pt x="1586" y="1463"/>
                  </a:lnTo>
                  <a:lnTo>
                    <a:pt x="1809" y="1438"/>
                  </a:lnTo>
                  <a:lnTo>
                    <a:pt x="1809" y="1438"/>
                  </a:lnTo>
                  <a:lnTo>
                    <a:pt x="2094" y="1413"/>
                  </a:lnTo>
                  <a:lnTo>
                    <a:pt x="2379" y="1364"/>
                  </a:lnTo>
                  <a:lnTo>
                    <a:pt x="2677" y="1314"/>
                  </a:lnTo>
                  <a:lnTo>
                    <a:pt x="2974" y="1252"/>
                  </a:lnTo>
                  <a:lnTo>
                    <a:pt x="3259" y="1190"/>
                  </a:lnTo>
                  <a:lnTo>
                    <a:pt x="3544" y="1104"/>
                  </a:lnTo>
                  <a:lnTo>
                    <a:pt x="3817" y="1005"/>
                  </a:lnTo>
                  <a:lnTo>
                    <a:pt x="4077" y="893"/>
                  </a:lnTo>
                  <a:lnTo>
                    <a:pt x="4077" y="893"/>
                  </a:lnTo>
                  <a:lnTo>
                    <a:pt x="4213" y="819"/>
                  </a:lnTo>
                  <a:lnTo>
                    <a:pt x="4300" y="744"/>
                  </a:lnTo>
                  <a:lnTo>
                    <a:pt x="4325" y="707"/>
                  </a:lnTo>
                  <a:lnTo>
                    <a:pt x="4349" y="670"/>
                  </a:lnTo>
                  <a:lnTo>
                    <a:pt x="4362" y="633"/>
                  </a:lnTo>
                  <a:lnTo>
                    <a:pt x="4349" y="596"/>
                  </a:lnTo>
                  <a:lnTo>
                    <a:pt x="4349" y="571"/>
                  </a:lnTo>
                  <a:lnTo>
                    <a:pt x="4325" y="534"/>
                  </a:lnTo>
                  <a:lnTo>
                    <a:pt x="4275" y="472"/>
                  </a:lnTo>
                  <a:lnTo>
                    <a:pt x="4188" y="397"/>
                  </a:lnTo>
                  <a:lnTo>
                    <a:pt x="4102" y="348"/>
                  </a:lnTo>
                  <a:lnTo>
                    <a:pt x="3978" y="286"/>
                  </a:lnTo>
                  <a:lnTo>
                    <a:pt x="3866" y="236"/>
                  </a:lnTo>
                  <a:lnTo>
                    <a:pt x="3606" y="150"/>
                  </a:lnTo>
                  <a:lnTo>
                    <a:pt x="3371" y="100"/>
                  </a:lnTo>
                  <a:lnTo>
                    <a:pt x="3185" y="63"/>
                  </a:lnTo>
                  <a:lnTo>
                    <a:pt x="3185" y="63"/>
                  </a:lnTo>
                  <a:lnTo>
                    <a:pt x="2900" y="38"/>
                  </a:lnTo>
                  <a:lnTo>
                    <a:pt x="2627" y="13"/>
                  </a:lnTo>
                  <a:lnTo>
                    <a:pt x="2342" y="1"/>
                  </a:lnTo>
                  <a:lnTo>
                    <a:pt x="2057" y="1"/>
                  </a:lnTo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84"/>
            <p:cNvSpPr/>
            <p:nvPr/>
          </p:nvSpPr>
          <p:spPr>
            <a:xfrm>
              <a:off x="4369067" y="2531401"/>
              <a:ext cx="730324" cy="513310"/>
            </a:xfrm>
            <a:custGeom>
              <a:rect b="b" l="l" r="r" t="t"/>
              <a:pathLst>
                <a:path extrusionOk="0" h="30333" w="43157">
                  <a:moveTo>
                    <a:pt x="39811" y="0"/>
                  </a:moveTo>
                  <a:lnTo>
                    <a:pt x="39464" y="954"/>
                  </a:lnTo>
                  <a:lnTo>
                    <a:pt x="39291" y="1425"/>
                  </a:lnTo>
                  <a:lnTo>
                    <a:pt x="39105" y="1896"/>
                  </a:lnTo>
                  <a:lnTo>
                    <a:pt x="38907" y="2379"/>
                  </a:lnTo>
                  <a:lnTo>
                    <a:pt x="38708" y="2850"/>
                  </a:lnTo>
                  <a:lnTo>
                    <a:pt x="38498" y="3321"/>
                  </a:lnTo>
                  <a:lnTo>
                    <a:pt x="38275" y="3792"/>
                  </a:lnTo>
                  <a:lnTo>
                    <a:pt x="38052" y="4263"/>
                  </a:lnTo>
                  <a:lnTo>
                    <a:pt x="37816" y="4733"/>
                  </a:lnTo>
                  <a:lnTo>
                    <a:pt x="37568" y="5192"/>
                  </a:lnTo>
                  <a:lnTo>
                    <a:pt x="37333" y="5650"/>
                  </a:lnTo>
                  <a:lnTo>
                    <a:pt x="37073" y="6096"/>
                  </a:lnTo>
                  <a:lnTo>
                    <a:pt x="36813" y="6543"/>
                  </a:lnTo>
                  <a:lnTo>
                    <a:pt x="36552" y="6989"/>
                  </a:lnTo>
                  <a:lnTo>
                    <a:pt x="36267" y="7435"/>
                  </a:lnTo>
                  <a:lnTo>
                    <a:pt x="35995" y="7868"/>
                  </a:lnTo>
                  <a:lnTo>
                    <a:pt x="35710" y="8302"/>
                  </a:lnTo>
                  <a:lnTo>
                    <a:pt x="35412" y="8736"/>
                  </a:lnTo>
                  <a:lnTo>
                    <a:pt x="35115" y="9157"/>
                  </a:lnTo>
                  <a:lnTo>
                    <a:pt x="34805" y="9578"/>
                  </a:lnTo>
                  <a:lnTo>
                    <a:pt x="34496" y="9987"/>
                  </a:lnTo>
                  <a:lnTo>
                    <a:pt x="34173" y="10408"/>
                  </a:lnTo>
                  <a:lnTo>
                    <a:pt x="33851" y="10805"/>
                  </a:lnTo>
                  <a:lnTo>
                    <a:pt x="33517" y="11214"/>
                  </a:lnTo>
                  <a:lnTo>
                    <a:pt x="33182" y="11610"/>
                  </a:lnTo>
                  <a:lnTo>
                    <a:pt x="32848" y="11994"/>
                  </a:lnTo>
                  <a:lnTo>
                    <a:pt x="32501" y="12378"/>
                  </a:lnTo>
                  <a:lnTo>
                    <a:pt x="32141" y="12763"/>
                  </a:lnTo>
                  <a:lnTo>
                    <a:pt x="31782" y="13134"/>
                  </a:lnTo>
                  <a:lnTo>
                    <a:pt x="31423" y="13506"/>
                  </a:lnTo>
                  <a:lnTo>
                    <a:pt x="31051" y="13878"/>
                  </a:lnTo>
                  <a:lnTo>
                    <a:pt x="30679" y="14225"/>
                  </a:lnTo>
                  <a:lnTo>
                    <a:pt x="30295" y="14584"/>
                  </a:lnTo>
                  <a:lnTo>
                    <a:pt x="29911" y="14931"/>
                  </a:lnTo>
                  <a:lnTo>
                    <a:pt x="29515" y="15265"/>
                  </a:lnTo>
                  <a:lnTo>
                    <a:pt x="29081" y="15637"/>
                  </a:lnTo>
                  <a:lnTo>
                    <a:pt x="28635" y="15997"/>
                  </a:lnTo>
                  <a:lnTo>
                    <a:pt x="28189" y="16343"/>
                  </a:lnTo>
                  <a:lnTo>
                    <a:pt x="27730" y="16690"/>
                  </a:lnTo>
                  <a:lnTo>
                    <a:pt x="27272" y="17025"/>
                  </a:lnTo>
                  <a:lnTo>
                    <a:pt x="26801" y="17360"/>
                  </a:lnTo>
                  <a:lnTo>
                    <a:pt x="26330" y="17682"/>
                  </a:lnTo>
                  <a:lnTo>
                    <a:pt x="25847" y="17991"/>
                  </a:lnTo>
                  <a:lnTo>
                    <a:pt x="25364" y="18289"/>
                  </a:lnTo>
                  <a:lnTo>
                    <a:pt x="24880" y="18586"/>
                  </a:lnTo>
                  <a:lnTo>
                    <a:pt x="24385" y="18871"/>
                  </a:lnTo>
                  <a:lnTo>
                    <a:pt x="23889" y="19156"/>
                  </a:lnTo>
                  <a:lnTo>
                    <a:pt x="23381" y="19416"/>
                  </a:lnTo>
                  <a:lnTo>
                    <a:pt x="22873" y="19677"/>
                  </a:lnTo>
                  <a:lnTo>
                    <a:pt x="22365" y="19924"/>
                  </a:lnTo>
                  <a:lnTo>
                    <a:pt x="21845" y="20172"/>
                  </a:lnTo>
                  <a:lnTo>
                    <a:pt x="21349" y="20383"/>
                  </a:lnTo>
                  <a:lnTo>
                    <a:pt x="20854" y="20593"/>
                  </a:lnTo>
                  <a:lnTo>
                    <a:pt x="20358" y="20804"/>
                  </a:lnTo>
                  <a:lnTo>
                    <a:pt x="19862" y="20990"/>
                  </a:lnTo>
                  <a:lnTo>
                    <a:pt x="18846" y="21362"/>
                  </a:lnTo>
                  <a:lnTo>
                    <a:pt x="17830" y="21709"/>
                  </a:lnTo>
                  <a:lnTo>
                    <a:pt x="16814" y="22018"/>
                  </a:lnTo>
                  <a:lnTo>
                    <a:pt x="15773" y="22328"/>
                  </a:lnTo>
                  <a:lnTo>
                    <a:pt x="14733" y="22601"/>
                  </a:lnTo>
                  <a:lnTo>
                    <a:pt x="13692" y="22861"/>
                  </a:lnTo>
                  <a:lnTo>
                    <a:pt x="12651" y="23109"/>
                  </a:lnTo>
                  <a:lnTo>
                    <a:pt x="11598" y="23344"/>
                  </a:lnTo>
                  <a:lnTo>
                    <a:pt x="10545" y="23567"/>
                  </a:lnTo>
                  <a:lnTo>
                    <a:pt x="9479" y="23790"/>
                  </a:lnTo>
                  <a:lnTo>
                    <a:pt x="7373" y="24212"/>
                  </a:lnTo>
                  <a:lnTo>
                    <a:pt x="5254" y="24633"/>
                  </a:lnTo>
                  <a:lnTo>
                    <a:pt x="4312" y="24831"/>
                  </a:lnTo>
                  <a:lnTo>
                    <a:pt x="3841" y="24943"/>
                  </a:lnTo>
                  <a:lnTo>
                    <a:pt x="3383" y="25066"/>
                  </a:lnTo>
                  <a:lnTo>
                    <a:pt x="2924" y="25203"/>
                  </a:lnTo>
                  <a:lnTo>
                    <a:pt x="2466" y="25364"/>
                  </a:lnTo>
                  <a:lnTo>
                    <a:pt x="2255" y="25463"/>
                  </a:lnTo>
                  <a:lnTo>
                    <a:pt x="2032" y="25562"/>
                  </a:lnTo>
                  <a:lnTo>
                    <a:pt x="1809" y="25661"/>
                  </a:lnTo>
                  <a:lnTo>
                    <a:pt x="1599" y="25773"/>
                  </a:lnTo>
                  <a:lnTo>
                    <a:pt x="1425" y="25872"/>
                  </a:lnTo>
                  <a:lnTo>
                    <a:pt x="1264" y="25983"/>
                  </a:lnTo>
                  <a:lnTo>
                    <a:pt x="1091" y="26095"/>
                  </a:lnTo>
                  <a:lnTo>
                    <a:pt x="929" y="26219"/>
                  </a:lnTo>
                  <a:lnTo>
                    <a:pt x="768" y="26343"/>
                  </a:lnTo>
                  <a:lnTo>
                    <a:pt x="620" y="26479"/>
                  </a:lnTo>
                  <a:lnTo>
                    <a:pt x="471" y="26615"/>
                  </a:lnTo>
                  <a:lnTo>
                    <a:pt x="335" y="26764"/>
                  </a:lnTo>
                  <a:lnTo>
                    <a:pt x="223" y="28164"/>
                  </a:lnTo>
                  <a:lnTo>
                    <a:pt x="124" y="29242"/>
                  </a:lnTo>
                  <a:lnTo>
                    <a:pt x="50" y="29961"/>
                  </a:lnTo>
                  <a:lnTo>
                    <a:pt x="25" y="30184"/>
                  </a:lnTo>
                  <a:lnTo>
                    <a:pt x="0" y="30295"/>
                  </a:lnTo>
                  <a:lnTo>
                    <a:pt x="43157" y="30332"/>
                  </a:lnTo>
                  <a:lnTo>
                    <a:pt x="43157" y="30332"/>
                  </a:lnTo>
                  <a:lnTo>
                    <a:pt x="42983" y="28895"/>
                  </a:lnTo>
                  <a:lnTo>
                    <a:pt x="42686" y="26293"/>
                  </a:lnTo>
                  <a:lnTo>
                    <a:pt x="41843" y="18599"/>
                  </a:lnTo>
                  <a:lnTo>
                    <a:pt x="40815" y="9182"/>
                  </a:lnTo>
                  <a:lnTo>
                    <a:pt x="39811" y="0"/>
                  </a:lnTo>
                  <a:close/>
                </a:path>
              </a:pathLst>
            </a:custGeom>
            <a:solidFill>
              <a:srgbClr val="5293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84"/>
            <p:cNvSpPr/>
            <p:nvPr/>
          </p:nvSpPr>
          <p:spPr>
            <a:xfrm>
              <a:off x="4369067" y="2531401"/>
              <a:ext cx="730324" cy="513310"/>
            </a:xfrm>
            <a:custGeom>
              <a:rect b="b" l="l" r="r" t="t"/>
              <a:pathLst>
                <a:path extrusionOk="0" fill="none" h="30333" w="43157">
                  <a:moveTo>
                    <a:pt x="43157" y="30332"/>
                  </a:moveTo>
                  <a:lnTo>
                    <a:pt x="0" y="30295"/>
                  </a:lnTo>
                  <a:lnTo>
                    <a:pt x="0" y="30295"/>
                  </a:lnTo>
                  <a:lnTo>
                    <a:pt x="25" y="30184"/>
                  </a:lnTo>
                  <a:lnTo>
                    <a:pt x="50" y="29961"/>
                  </a:lnTo>
                  <a:lnTo>
                    <a:pt x="124" y="29242"/>
                  </a:lnTo>
                  <a:lnTo>
                    <a:pt x="223" y="28164"/>
                  </a:lnTo>
                  <a:lnTo>
                    <a:pt x="335" y="26764"/>
                  </a:lnTo>
                  <a:lnTo>
                    <a:pt x="335" y="26764"/>
                  </a:lnTo>
                  <a:lnTo>
                    <a:pt x="471" y="26615"/>
                  </a:lnTo>
                  <a:lnTo>
                    <a:pt x="620" y="26479"/>
                  </a:lnTo>
                  <a:lnTo>
                    <a:pt x="768" y="26343"/>
                  </a:lnTo>
                  <a:lnTo>
                    <a:pt x="929" y="26219"/>
                  </a:lnTo>
                  <a:lnTo>
                    <a:pt x="1091" y="26095"/>
                  </a:lnTo>
                  <a:lnTo>
                    <a:pt x="1264" y="25983"/>
                  </a:lnTo>
                  <a:lnTo>
                    <a:pt x="1425" y="25872"/>
                  </a:lnTo>
                  <a:lnTo>
                    <a:pt x="1599" y="25773"/>
                  </a:lnTo>
                  <a:lnTo>
                    <a:pt x="1599" y="25773"/>
                  </a:lnTo>
                  <a:lnTo>
                    <a:pt x="1809" y="25661"/>
                  </a:lnTo>
                  <a:lnTo>
                    <a:pt x="2032" y="25562"/>
                  </a:lnTo>
                  <a:lnTo>
                    <a:pt x="2255" y="25463"/>
                  </a:lnTo>
                  <a:lnTo>
                    <a:pt x="2466" y="25364"/>
                  </a:lnTo>
                  <a:lnTo>
                    <a:pt x="2924" y="25203"/>
                  </a:lnTo>
                  <a:lnTo>
                    <a:pt x="3383" y="25066"/>
                  </a:lnTo>
                  <a:lnTo>
                    <a:pt x="3841" y="24943"/>
                  </a:lnTo>
                  <a:lnTo>
                    <a:pt x="4312" y="24831"/>
                  </a:lnTo>
                  <a:lnTo>
                    <a:pt x="5254" y="24633"/>
                  </a:lnTo>
                  <a:lnTo>
                    <a:pt x="5254" y="24633"/>
                  </a:lnTo>
                  <a:lnTo>
                    <a:pt x="7373" y="24212"/>
                  </a:lnTo>
                  <a:lnTo>
                    <a:pt x="9479" y="23790"/>
                  </a:lnTo>
                  <a:lnTo>
                    <a:pt x="10545" y="23567"/>
                  </a:lnTo>
                  <a:lnTo>
                    <a:pt x="11598" y="23344"/>
                  </a:lnTo>
                  <a:lnTo>
                    <a:pt x="12651" y="23109"/>
                  </a:lnTo>
                  <a:lnTo>
                    <a:pt x="13692" y="22861"/>
                  </a:lnTo>
                  <a:lnTo>
                    <a:pt x="14733" y="22601"/>
                  </a:lnTo>
                  <a:lnTo>
                    <a:pt x="15773" y="22328"/>
                  </a:lnTo>
                  <a:lnTo>
                    <a:pt x="16814" y="22018"/>
                  </a:lnTo>
                  <a:lnTo>
                    <a:pt x="17830" y="21709"/>
                  </a:lnTo>
                  <a:lnTo>
                    <a:pt x="18846" y="21362"/>
                  </a:lnTo>
                  <a:lnTo>
                    <a:pt x="19862" y="20990"/>
                  </a:lnTo>
                  <a:lnTo>
                    <a:pt x="20358" y="20804"/>
                  </a:lnTo>
                  <a:lnTo>
                    <a:pt x="20854" y="20593"/>
                  </a:lnTo>
                  <a:lnTo>
                    <a:pt x="21349" y="20383"/>
                  </a:lnTo>
                  <a:lnTo>
                    <a:pt x="21845" y="20172"/>
                  </a:lnTo>
                  <a:lnTo>
                    <a:pt x="21845" y="20172"/>
                  </a:lnTo>
                  <a:lnTo>
                    <a:pt x="22365" y="19924"/>
                  </a:lnTo>
                  <a:lnTo>
                    <a:pt x="22873" y="19677"/>
                  </a:lnTo>
                  <a:lnTo>
                    <a:pt x="23381" y="19416"/>
                  </a:lnTo>
                  <a:lnTo>
                    <a:pt x="23889" y="19156"/>
                  </a:lnTo>
                  <a:lnTo>
                    <a:pt x="24385" y="18871"/>
                  </a:lnTo>
                  <a:lnTo>
                    <a:pt x="24880" y="18586"/>
                  </a:lnTo>
                  <a:lnTo>
                    <a:pt x="25364" y="18289"/>
                  </a:lnTo>
                  <a:lnTo>
                    <a:pt x="25847" y="17991"/>
                  </a:lnTo>
                  <a:lnTo>
                    <a:pt x="26330" y="17682"/>
                  </a:lnTo>
                  <a:lnTo>
                    <a:pt x="26801" y="17360"/>
                  </a:lnTo>
                  <a:lnTo>
                    <a:pt x="27272" y="17025"/>
                  </a:lnTo>
                  <a:lnTo>
                    <a:pt x="27730" y="16690"/>
                  </a:lnTo>
                  <a:lnTo>
                    <a:pt x="28189" y="16343"/>
                  </a:lnTo>
                  <a:lnTo>
                    <a:pt x="28635" y="15997"/>
                  </a:lnTo>
                  <a:lnTo>
                    <a:pt x="29081" y="15637"/>
                  </a:lnTo>
                  <a:lnTo>
                    <a:pt x="29515" y="15265"/>
                  </a:lnTo>
                  <a:lnTo>
                    <a:pt x="29515" y="15265"/>
                  </a:lnTo>
                  <a:lnTo>
                    <a:pt x="29911" y="14931"/>
                  </a:lnTo>
                  <a:lnTo>
                    <a:pt x="30295" y="14584"/>
                  </a:lnTo>
                  <a:lnTo>
                    <a:pt x="30679" y="14225"/>
                  </a:lnTo>
                  <a:lnTo>
                    <a:pt x="31051" y="13878"/>
                  </a:lnTo>
                  <a:lnTo>
                    <a:pt x="31423" y="13506"/>
                  </a:lnTo>
                  <a:lnTo>
                    <a:pt x="31782" y="13134"/>
                  </a:lnTo>
                  <a:lnTo>
                    <a:pt x="32141" y="12763"/>
                  </a:lnTo>
                  <a:lnTo>
                    <a:pt x="32501" y="12378"/>
                  </a:lnTo>
                  <a:lnTo>
                    <a:pt x="32848" y="11994"/>
                  </a:lnTo>
                  <a:lnTo>
                    <a:pt x="33182" y="11610"/>
                  </a:lnTo>
                  <a:lnTo>
                    <a:pt x="33517" y="11214"/>
                  </a:lnTo>
                  <a:lnTo>
                    <a:pt x="33851" y="10805"/>
                  </a:lnTo>
                  <a:lnTo>
                    <a:pt x="34173" y="10408"/>
                  </a:lnTo>
                  <a:lnTo>
                    <a:pt x="34496" y="9987"/>
                  </a:lnTo>
                  <a:lnTo>
                    <a:pt x="34805" y="9578"/>
                  </a:lnTo>
                  <a:lnTo>
                    <a:pt x="35115" y="9157"/>
                  </a:lnTo>
                  <a:lnTo>
                    <a:pt x="35412" y="8736"/>
                  </a:lnTo>
                  <a:lnTo>
                    <a:pt x="35710" y="8302"/>
                  </a:lnTo>
                  <a:lnTo>
                    <a:pt x="35995" y="7868"/>
                  </a:lnTo>
                  <a:lnTo>
                    <a:pt x="36267" y="7435"/>
                  </a:lnTo>
                  <a:lnTo>
                    <a:pt x="36552" y="6989"/>
                  </a:lnTo>
                  <a:lnTo>
                    <a:pt x="36813" y="6543"/>
                  </a:lnTo>
                  <a:lnTo>
                    <a:pt x="37073" y="6096"/>
                  </a:lnTo>
                  <a:lnTo>
                    <a:pt x="37333" y="5650"/>
                  </a:lnTo>
                  <a:lnTo>
                    <a:pt x="37568" y="5192"/>
                  </a:lnTo>
                  <a:lnTo>
                    <a:pt x="37816" y="4733"/>
                  </a:lnTo>
                  <a:lnTo>
                    <a:pt x="38052" y="4263"/>
                  </a:lnTo>
                  <a:lnTo>
                    <a:pt x="38275" y="3792"/>
                  </a:lnTo>
                  <a:lnTo>
                    <a:pt x="38498" y="3321"/>
                  </a:lnTo>
                  <a:lnTo>
                    <a:pt x="38708" y="2850"/>
                  </a:lnTo>
                  <a:lnTo>
                    <a:pt x="38907" y="2379"/>
                  </a:lnTo>
                  <a:lnTo>
                    <a:pt x="39105" y="1896"/>
                  </a:lnTo>
                  <a:lnTo>
                    <a:pt x="39105" y="1896"/>
                  </a:lnTo>
                  <a:lnTo>
                    <a:pt x="39291" y="1425"/>
                  </a:lnTo>
                  <a:lnTo>
                    <a:pt x="39464" y="954"/>
                  </a:lnTo>
                  <a:lnTo>
                    <a:pt x="39811" y="0"/>
                  </a:lnTo>
                  <a:lnTo>
                    <a:pt x="39811" y="0"/>
                  </a:lnTo>
                  <a:lnTo>
                    <a:pt x="40815" y="9182"/>
                  </a:lnTo>
                  <a:lnTo>
                    <a:pt x="41843" y="18599"/>
                  </a:lnTo>
                  <a:lnTo>
                    <a:pt x="42686" y="26293"/>
                  </a:lnTo>
                  <a:lnTo>
                    <a:pt x="42983" y="28895"/>
                  </a:lnTo>
                  <a:lnTo>
                    <a:pt x="43157" y="3033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84"/>
            <p:cNvSpPr/>
            <p:nvPr/>
          </p:nvSpPr>
          <p:spPr>
            <a:xfrm>
              <a:off x="4339906" y="4420201"/>
              <a:ext cx="380384" cy="151203"/>
            </a:xfrm>
            <a:custGeom>
              <a:rect b="b" l="l" r="r" t="t"/>
              <a:pathLst>
                <a:path extrusionOk="0" h="8935" w="22478">
                  <a:moveTo>
                    <a:pt x="12416" y="0"/>
                  </a:moveTo>
                  <a:lnTo>
                    <a:pt x="12255" y="13"/>
                  </a:lnTo>
                  <a:lnTo>
                    <a:pt x="12094" y="38"/>
                  </a:lnTo>
                  <a:lnTo>
                    <a:pt x="11921" y="87"/>
                  </a:lnTo>
                  <a:lnTo>
                    <a:pt x="2553" y="3693"/>
                  </a:lnTo>
                  <a:lnTo>
                    <a:pt x="2132" y="3854"/>
                  </a:lnTo>
                  <a:lnTo>
                    <a:pt x="1723" y="4040"/>
                  </a:lnTo>
                  <a:lnTo>
                    <a:pt x="1327" y="4226"/>
                  </a:lnTo>
                  <a:lnTo>
                    <a:pt x="1128" y="4325"/>
                  </a:lnTo>
                  <a:lnTo>
                    <a:pt x="955" y="4436"/>
                  </a:lnTo>
                  <a:lnTo>
                    <a:pt x="781" y="4548"/>
                  </a:lnTo>
                  <a:lnTo>
                    <a:pt x="633" y="4672"/>
                  </a:lnTo>
                  <a:lnTo>
                    <a:pt x="484" y="4796"/>
                  </a:lnTo>
                  <a:lnTo>
                    <a:pt x="360" y="4920"/>
                  </a:lnTo>
                  <a:lnTo>
                    <a:pt x="249" y="5056"/>
                  </a:lnTo>
                  <a:lnTo>
                    <a:pt x="150" y="5205"/>
                  </a:lnTo>
                  <a:lnTo>
                    <a:pt x="88" y="5353"/>
                  </a:lnTo>
                  <a:lnTo>
                    <a:pt x="38" y="5502"/>
                  </a:lnTo>
                  <a:lnTo>
                    <a:pt x="13" y="5613"/>
                  </a:lnTo>
                  <a:lnTo>
                    <a:pt x="1" y="5725"/>
                  </a:lnTo>
                  <a:lnTo>
                    <a:pt x="13" y="5836"/>
                  </a:lnTo>
                  <a:lnTo>
                    <a:pt x="26" y="5936"/>
                  </a:lnTo>
                  <a:lnTo>
                    <a:pt x="50" y="6035"/>
                  </a:lnTo>
                  <a:lnTo>
                    <a:pt x="88" y="6146"/>
                  </a:lnTo>
                  <a:lnTo>
                    <a:pt x="137" y="6245"/>
                  </a:lnTo>
                  <a:lnTo>
                    <a:pt x="187" y="6332"/>
                  </a:lnTo>
                  <a:lnTo>
                    <a:pt x="249" y="6431"/>
                  </a:lnTo>
                  <a:lnTo>
                    <a:pt x="323" y="6530"/>
                  </a:lnTo>
                  <a:lnTo>
                    <a:pt x="497" y="6704"/>
                  </a:lnTo>
                  <a:lnTo>
                    <a:pt x="695" y="6877"/>
                  </a:lnTo>
                  <a:lnTo>
                    <a:pt x="918" y="7038"/>
                  </a:lnTo>
                  <a:lnTo>
                    <a:pt x="1166" y="7187"/>
                  </a:lnTo>
                  <a:lnTo>
                    <a:pt x="1426" y="7336"/>
                  </a:lnTo>
                  <a:lnTo>
                    <a:pt x="1711" y="7460"/>
                  </a:lnTo>
                  <a:lnTo>
                    <a:pt x="2008" y="7584"/>
                  </a:lnTo>
                  <a:lnTo>
                    <a:pt x="2306" y="7695"/>
                  </a:lnTo>
                  <a:lnTo>
                    <a:pt x="2615" y="7807"/>
                  </a:lnTo>
                  <a:lnTo>
                    <a:pt x="2925" y="7893"/>
                  </a:lnTo>
                  <a:lnTo>
                    <a:pt x="3247" y="7968"/>
                  </a:lnTo>
                  <a:lnTo>
                    <a:pt x="3941" y="8129"/>
                  </a:lnTo>
                  <a:lnTo>
                    <a:pt x="4647" y="8265"/>
                  </a:lnTo>
                  <a:lnTo>
                    <a:pt x="5354" y="8389"/>
                  </a:lnTo>
                  <a:lnTo>
                    <a:pt x="6072" y="8488"/>
                  </a:lnTo>
                  <a:lnTo>
                    <a:pt x="6803" y="8575"/>
                  </a:lnTo>
                  <a:lnTo>
                    <a:pt x="7522" y="8662"/>
                  </a:lnTo>
                  <a:lnTo>
                    <a:pt x="8253" y="8723"/>
                  </a:lnTo>
                  <a:lnTo>
                    <a:pt x="8984" y="8773"/>
                  </a:lnTo>
                  <a:lnTo>
                    <a:pt x="9727" y="8810"/>
                  </a:lnTo>
                  <a:lnTo>
                    <a:pt x="10459" y="8847"/>
                  </a:lnTo>
                  <a:lnTo>
                    <a:pt x="11933" y="8897"/>
                  </a:lnTo>
                  <a:lnTo>
                    <a:pt x="13420" y="8922"/>
                  </a:lnTo>
                  <a:lnTo>
                    <a:pt x="14894" y="8934"/>
                  </a:lnTo>
                  <a:lnTo>
                    <a:pt x="15625" y="8934"/>
                  </a:lnTo>
                  <a:lnTo>
                    <a:pt x="16369" y="8922"/>
                  </a:lnTo>
                  <a:lnTo>
                    <a:pt x="17112" y="8897"/>
                  </a:lnTo>
                  <a:lnTo>
                    <a:pt x="17472" y="8872"/>
                  </a:lnTo>
                  <a:lnTo>
                    <a:pt x="17831" y="8835"/>
                  </a:lnTo>
                  <a:lnTo>
                    <a:pt x="18190" y="8785"/>
                  </a:lnTo>
                  <a:lnTo>
                    <a:pt x="18550" y="8736"/>
                  </a:lnTo>
                  <a:lnTo>
                    <a:pt x="18884" y="8662"/>
                  </a:lnTo>
                  <a:lnTo>
                    <a:pt x="19219" y="8587"/>
                  </a:lnTo>
                  <a:lnTo>
                    <a:pt x="19553" y="8488"/>
                  </a:lnTo>
                  <a:lnTo>
                    <a:pt x="19863" y="8377"/>
                  </a:lnTo>
                  <a:lnTo>
                    <a:pt x="20173" y="8253"/>
                  </a:lnTo>
                  <a:lnTo>
                    <a:pt x="20470" y="8104"/>
                  </a:lnTo>
                  <a:lnTo>
                    <a:pt x="20668" y="7992"/>
                  </a:lnTo>
                  <a:lnTo>
                    <a:pt x="20854" y="7881"/>
                  </a:lnTo>
                  <a:lnTo>
                    <a:pt x="21028" y="7757"/>
                  </a:lnTo>
                  <a:lnTo>
                    <a:pt x="21189" y="7621"/>
                  </a:lnTo>
                  <a:lnTo>
                    <a:pt x="21350" y="7484"/>
                  </a:lnTo>
                  <a:lnTo>
                    <a:pt x="21486" y="7348"/>
                  </a:lnTo>
                  <a:lnTo>
                    <a:pt x="21610" y="7212"/>
                  </a:lnTo>
                  <a:lnTo>
                    <a:pt x="21734" y="7063"/>
                  </a:lnTo>
                  <a:lnTo>
                    <a:pt x="21845" y="6914"/>
                  </a:lnTo>
                  <a:lnTo>
                    <a:pt x="21945" y="6766"/>
                  </a:lnTo>
                  <a:lnTo>
                    <a:pt x="22031" y="6605"/>
                  </a:lnTo>
                  <a:lnTo>
                    <a:pt x="22106" y="6444"/>
                  </a:lnTo>
                  <a:lnTo>
                    <a:pt x="22180" y="6283"/>
                  </a:lnTo>
                  <a:lnTo>
                    <a:pt x="22242" y="6121"/>
                  </a:lnTo>
                  <a:lnTo>
                    <a:pt x="22292" y="5948"/>
                  </a:lnTo>
                  <a:lnTo>
                    <a:pt x="22341" y="5787"/>
                  </a:lnTo>
                  <a:lnTo>
                    <a:pt x="22415" y="5440"/>
                  </a:lnTo>
                  <a:lnTo>
                    <a:pt x="22465" y="5093"/>
                  </a:lnTo>
                  <a:lnTo>
                    <a:pt x="22477" y="4746"/>
                  </a:lnTo>
                  <a:lnTo>
                    <a:pt x="22477" y="4399"/>
                  </a:lnTo>
                  <a:lnTo>
                    <a:pt x="22465" y="4052"/>
                  </a:lnTo>
                  <a:lnTo>
                    <a:pt x="22428" y="3718"/>
                  </a:lnTo>
                  <a:lnTo>
                    <a:pt x="22391" y="3371"/>
                  </a:lnTo>
                  <a:lnTo>
                    <a:pt x="22329" y="3049"/>
                  </a:lnTo>
                  <a:lnTo>
                    <a:pt x="22304" y="2937"/>
                  </a:lnTo>
                  <a:lnTo>
                    <a:pt x="22254" y="2838"/>
                  </a:lnTo>
                  <a:lnTo>
                    <a:pt x="22192" y="2776"/>
                  </a:lnTo>
                  <a:lnTo>
                    <a:pt x="22118" y="2726"/>
                  </a:lnTo>
                  <a:lnTo>
                    <a:pt x="22019" y="2689"/>
                  </a:lnTo>
                  <a:lnTo>
                    <a:pt x="21907" y="2677"/>
                  </a:lnTo>
                  <a:lnTo>
                    <a:pt x="21796" y="2664"/>
                  </a:lnTo>
                  <a:lnTo>
                    <a:pt x="21660" y="2677"/>
                  </a:lnTo>
                  <a:lnTo>
                    <a:pt x="21511" y="2714"/>
                  </a:lnTo>
                  <a:lnTo>
                    <a:pt x="21362" y="2739"/>
                  </a:lnTo>
                  <a:lnTo>
                    <a:pt x="21015" y="2850"/>
                  </a:lnTo>
                  <a:lnTo>
                    <a:pt x="20644" y="2974"/>
                  </a:lnTo>
                  <a:lnTo>
                    <a:pt x="20247" y="3123"/>
                  </a:lnTo>
                  <a:lnTo>
                    <a:pt x="19838" y="3272"/>
                  </a:lnTo>
                  <a:lnTo>
                    <a:pt x="19405" y="3420"/>
                  </a:lnTo>
                  <a:lnTo>
                    <a:pt x="18958" y="3557"/>
                  </a:lnTo>
                  <a:lnTo>
                    <a:pt x="18735" y="3606"/>
                  </a:lnTo>
                  <a:lnTo>
                    <a:pt x="18525" y="3656"/>
                  </a:lnTo>
                  <a:lnTo>
                    <a:pt x="18302" y="3693"/>
                  </a:lnTo>
                  <a:lnTo>
                    <a:pt x="18079" y="3730"/>
                  </a:lnTo>
                  <a:lnTo>
                    <a:pt x="17868" y="3742"/>
                  </a:lnTo>
                  <a:lnTo>
                    <a:pt x="17657" y="3742"/>
                  </a:lnTo>
                  <a:lnTo>
                    <a:pt x="17447" y="3730"/>
                  </a:lnTo>
                  <a:lnTo>
                    <a:pt x="17249" y="3705"/>
                  </a:lnTo>
                  <a:lnTo>
                    <a:pt x="17050" y="3656"/>
                  </a:lnTo>
                  <a:lnTo>
                    <a:pt x="16864" y="3594"/>
                  </a:lnTo>
                  <a:lnTo>
                    <a:pt x="16666" y="3507"/>
                  </a:lnTo>
                  <a:lnTo>
                    <a:pt x="16480" y="3408"/>
                  </a:lnTo>
                  <a:lnTo>
                    <a:pt x="16307" y="3296"/>
                  </a:lnTo>
                  <a:lnTo>
                    <a:pt x="16121" y="3172"/>
                  </a:lnTo>
                  <a:lnTo>
                    <a:pt x="15960" y="3036"/>
                  </a:lnTo>
                  <a:lnTo>
                    <a:pt x="15786" y="2900"/>
                  </a:lnTo>
                  <a:lnTo>
                    <a:pt x="15625" y="2751"/>
                  </a:lnTo>
                  <a:lnTo>
                    <a:pt x="15464" y="2590"/>
                  </a:lnTo>
                  <a:lnTo>
                    <a:pt x="15155" y="2268"/>
                  </a:lnTo>
                  <a:lnTo>
                    <a:pt x="14857" y="1933"/>
                  </a:lnTo>
                  <a:lnTo>
                    <a:pt x="14300" y="1264"/>
                  </a:lnTo>
                  <a:lnTo>
                    <a:pt x="14015" y="955"/>
                  </a:lnTo>
                  <a:lnTo>
                    <a:pt x="13742" y="670"/>
                  </a:lnTo>
                  <a:lnTo>
                    <a:pt x="13593" y="546"/>
                  </a:lnTo>
                  <a:lnTo>
                    <a:pt x="13457" y="422"/>
                  </a:lnTo>
                  <a:lnTo>
                    <a:pt x="13321" y="323"/>
                  </a:lnTo>
                  <a:lnTo>
                    <a:pt x="13172" y="224"/>
                  </a:lnTo>
                  <a:lnTo>
                    <a:pt x="13023" y="149"/>
                  </a:lnTo>
                  <a:lnTo>
                    <a:pt x="12875" y="87"/>
                  </a:lnTo>
                  <a:lnTo>
                    <a:pt x="12726" y="38"/>
                  </a:lnTo>
                  <a:lnTo>
                    <a:pt x="12577" y="13"/>
                  </a:lnTo>
                  <a:lnTo>
                    <a:pt x="124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84"/>
            <p:cNvSpPr/>
            <p:nvPr/>
          </p:nvSpPr>
          <p:spPr>
            <a:xfrm>
              <a:off x="4809444" y="4420201"/>
              <a:ext cx="380367" cy="151203"/>
            </a:xfrm>
            <a:custGeom>
              <a:rect b="b" l="l" r="r" t="t"/>
              <a:pathLst>
                <a:path extrusionOk="0" h="8935" w="22477">
                  <a:moveTo>
                    <a:pt x="10062" y="0"/>
                  </a:moveTo>
                  <a:lnTo>
                    <a:pt x="9900" y="13"/>
                  </a:lnTo>
                  <a:lnTo>
                    <a:pt x="9752" y="38"/>
                  </a:lnTo>
                  <a:lnTo>
                    <a:pt x="9603" y="87"/>
                  </a:lnTo>
                  <a:lnTo>
                    <a:pt x="9454" y="149"/>
                  </a:lnTo>
                  <a:lnTo>
                    <a:pt x="9306" y="224"/>
                  </a:lnTo>
                  <a:lnTo>
                    <a:pt x="9157" y="323"/>
                  </a:lnTo>
                  <a:lnTo>
                    <a:pt x="9021" y="422"/>
                  </a:lnTo>
                  <a:lnTo>
                    <a:pt x="8872" y="546"/>
                  </a:lnTo>
                  <a:lnTo>
                    <a:pt x="8736" y="670"/>
                  </a:lnTo>
                  <a:lnTo>
                    <a:pt x="8463" y="955"/>
                  </a:lnTo>
                  <a:lnTo>
                    <a:pt x="8178" y="1264"/>
                  </a:lnTo>
                  <a:lnTo>
                    <a:pt x="7608" y="1933"/>
                  </a:lnTo>
                  <a:lnTo>
                    <a:pt x="7323" y="2268"/>
                  </a:lnTo>
                  <a:lnTo>
                    <a:pt x="7013" y="2590"/>
                  </a:lnTo>
                  <a:lnTo>
                    <a:pt x="6852" y="2751"/>
                  </a:lnTo>
                  <a:lnTo>
                    <a:pt x="6691" y="2900"/>
                  </a:lnTo>
                  <a:lnTo>
                    <a:pt x="6518" y="3036"/>
                  </a:lnTo>
                  <a:lnTo>
                    <a:pt x="6357" y="3172"/>
                  </a:lnTo>
                  <a:lnTo>
                    <a:pt x="6171" y="3296"/>
                  </a:lnTo>
                  <a:lnTo>
                    <a:pt x="5997" y="3408"/>
                  </a:lnTo>
                  <a:lnTo>
                    <a:pt x="5812" y="3507"/>
                  </a:lnTo>
                  <a:lnTo>
                    <a:pt x="5613" y="3594"/>
                  </a:lnTo>
                  <a:lnTo>
                    <a:pt x="5427" y="3656"/>
                  </a:lnTo>
                  <a:lnTo>
                    <a:pt x="5229" y="3705"/>
                  </a:lnTo>
                  <a:lnTo>
                    <a:pt x="5031" y="3730"/>
                  </a:lnTo>
                  <a:lnTo>
                    <a:pt x="4820" y="3742"/>
                  </a:lnTo>
                  <a:lnTo>
                    <a:pt x="4610" y="3742"/>
                  </a:lnTo>
                  <a:lnTo>
                    <a:pt x="4399" y="3730"/>
                  </a:lnTo>
                  <a:lnTo>
                    <a:pt x="4176" y="3693"/>
                  </a:lnTo>
                  <a:lnTo>
                    <a:pt x="3953" y="3656"/>
                  </a:lnTo>
                  <a:lnTo>
                    <a:pt x="3742" y="3606"/>
                  </a:lnTo>
                  <a:lnTo>
                    <a:pt x="3519" y="3557"/>
                  </a:lnTo>
                  <a:lnTo>
                    <a:pt x="3073" y="3420"/>
                  </a:lnTo>
                  <a:lnTo>
                    <a:pt x="2640" y="3272"/>
                  </a:lnTo>
                  <a:lnTo>
                    <a:pt x="2231" y="3123"/>
                  </a:lnTo>
                  <a:lnTo>
                    <a:pt x="1822" y="2974"/>
                  </a:lnTo>
                  <a:lnTo>
                    <a:pt x="1450" y="2850"/>
                  </a:lnTo>
                  <a:lnTo>
                    <a:pt x="1116" y="2739"/>
                  </a:lnTo>
                  <a:lnTo>
                    <a:pt x="967" y="2714"/>
                  </a:lnTo>
                  <a:lnTo>
                    <a:pt x="818" y="2677"/>
                  </a:lnTo>
                  <a:lnTo>
                    <a:pt x="682" y="2664"/>
                  </a:lnTo>
                  <a:lnTo>
                    <a:pt x="570" y="2677"/>
                  </a:lnTo>
                  <a:lnTo>
                    <a:pt x="459" y="2689"/>
                  </a:lnTo>
                  <a:lnTo>
                    <a:pt x="360" y="2726"/>
                  </a:lnTo>
                  <a:lnTo>
                    <a:pt x="285" y="2776"/>
                  </a:lnTo>
                  <a:lnTo>
                    <a:pt x="223" y="2838"/>
                  </a:lnTo>
                  <a:lnTo>
                    <a:pt x="174" y="2937"/>
                  </a:lnTo>
                  <a:lnTo>
                    <a:pt x="149" y="3049"/>
                  </a:lnTo>
                  <a:lnTo>
                    <a:pt x="87" y="3371"/>
                  </a:lnTo>
                  <a:lnTo>
                    <a:pt x="50" y="3718"/>
                  </a:lnTo>
                  <a:lnTo>
                    <a:pt x="13" y="4052"/>
                  </a:lnTo>
                  <a:lnTo>
                    <a:pt x="0" y="4399"/>
                  </a:lnTo>
                  <a:lnTo>
                    <a:pt x="0" y="4746"/>
                  </a:lnTo>
                  <a:lnTo>
                    <a:pt x="13" y="5093"/>
                  </a:lnTo>
                  <a:lnTo>
                    <a:pt x="62" y="5440"/>
                  </a:lnTo>
                  <a:lnTo>
                    <a:pt x="137" y="5787"/>
                  </a:lnTo>
                  <a:lnTo>
                    <a:pt x="186" y="5948"/>
                  </a:lnTo>
                  <a:lnTo>
                    <a:pt x="236" y="6121"/>
                  </a:lnTo>
                  <a:lnTo>
                    <a:pt x="298" y="6283"/>
                  </a:lnTo>
                  <a:lnTo>
                    <a:pt x="372" y="6444"/>
                  </a:lnTo>
                  <a:lnTo>
                    <a:pt x="446" y="6605"/>
                  </a:lnTo>
                  <a:lnTo>
                    <a:pt x="533" y="6766"/>
                  </a:lnTo>
                  <a:lnTo>
                    <a:pt x="632" y="6914"/>
                  </a:lnTo>
                  <a:lnTo>
                    <a:pt x="744" y="7063"/>
                  </a:lnTo>
                  <a:lnTo>
                    <a:pt x="868" y="7212"/>
                  </a:lnTo>
                  <a:lnTo>
                    <a:pt x="992" y="7348"/>
                  </a:lnTo>
                  <a:lnTo>
                    <a:pt x="1128" y="7484"/>
                  </a:lnTo>
                  <a:lnTo>
                    <a:pt x="1277" y="7621"/>
                  </a:lnTo>
                  <a:lnTo>
                    <a:pt x="1450" y="7757"/>
                  </a:lnTo>
                  <a:lnTo>
                    <a:pt x="1624" y="7881"/>
                  </a:lnTo>
                  <a:lnTo>
                    <a:pt x="1809" y="7992"/>
                  </a:lnTo>
                  <a:lnTo>
                    <a:pt x="2008" y="8104"/>
                  </a:lnTo>
                  <a:lnTo>
                    <a:pt x="2305" y="8253"/>
                  </a:lnTo>
                  <a:lnTo>
                    <a:pt x="2602" y="8377"/>
                  </a:lnTo>
                  <a:lnTo>
                    <a:pt x="2925" y="8488"/>
                  </a:lnTo>
                  <a:lnTo>
                    <a:pt x="3247" y="8587"/>
                  </a:lnTo>
                  <a:lnTo>
                    <a:pt x="3594" y="8662"/>
                  </a:lnTo>
                  <a:lnTo>
                    <a:pt x="3928" y="8736"/>
                  </a:lnTo>
                  <a:lnTo>
                    <a:pt x="4288" y="8785"/>
                  </a:lnTo>
                  <a:lnTo>
                    <a:pt x="4647" y="8835"/>
                  </a:lnTo>
                  <a:lnTo>
                    <a:pt x="5006" y="8872"/>
                  </a:lnTo>
                  <a:lnTo>
                    <a:pt x="5365" y="8897"/>
                  </a:lnTo>
                  <a:lnTo>
                    <a:pt x="6109" y="8922"/>
                  </a:lnTo>
                  <a:lnTo>
                    <a:pt x="6852" y="8934"/>
                  </a:lnTo>
                  <a:lnTo>
                    <a:pt x="7583" y="8934"/>
                  </a:lnTo>
                  <a:lnTo>
                    <a:pt x="9058" y="8922"/>
                  </a:lnTo>
                  <a:lnTo>
                    <a:pt x="10532" y="8897"/>
                  </a:lnTo>
                  <a:lnTo>
                    <a:pt x="12019" y="8847"/>
                  </a:lnTo>
                  <a:lnTo>
                    <a:pt x="12750" y="8810"/>
                  </a:lnTo>
                  <a:lnTo>
                    <a:pt x="13494" y="8773"/>
                  </a:lnTo>
                  <a:lnTo>
                    <a:pt x="14225" y="8723"/>
                  </a:lnTo>
                  <a:lnTo>
                    <a:pt x="14956" y="8662"/>
                  </a:lnTo>
                  <a:lnTo>
                    <a:pt x="15674" y="8575"/>
                  </a:lnTo>
                  <a:lnTo>
                    <a:pt x="16405" y="8488"/>
                  </a:lnTo>
                  <a:lnTo>
                    <a:pt x="17112" y="8389"/>
                  </a:lnTo>
                  <a:lnTo>
                    <a:pt x="17830" y="8265"/>
                  </a:lnTo>
                  <a:lnTo>
                    <a:pt x="18537" y="8129"/>
                  </a:lnTo>
                  <a:lnTo>
                    <a:pt x="19231" y="7968"/>
                  </a:lnTo>
                  <a:lnTo>
                    <a:pt x="19553" y="7893"/>
                  </a:lnTo>
                  <a:lnTo>
                    <a:pt x="19862" y="7807"/>
                  </a:lnTo>
                  <a:lnTo>
                    <a:pt x="20172" y="7695"/>
                  </a:lnTo>
                  <a:lnTo>
                    <a:pt x="20470" y="7584"/>
                  </a:lnTo>
                  <a:lnTo>
                    <a:pt x="20767" y="7460"/>
                  </a:lnTo>
                  <a:lnTo>
                    <a:pt x="21052" y="7336"/>
                  </a:lnTo>
                  <a:lnTo>
                    <a:pt x="21312" y="7187"/>
                  </a:lnTo>
                  <a:lnTo>
                    <a:pt x="21560" y="7038"/>
                  </a:lnTo>
                  <a:lnTo>
                    <a:pt x="21783" y="6877"/>
                  </a:lnTo>
                  <a:lnTo>
                    <a:pt x="21981" y="6704"/>
                  </a:lnTo>
                  <a:lnTo>
                    <a:pt x="22155" y="6530"/>
                  </a:lnTo>
                  <a:lnTo>
                    <a:pt x="22229" y="6431"/>
                  </a:lnTo>
                  <a:lnTo>
                    <a:pt x="22291" y="6332"/>
                  </a:lnTo>
                  <a:lnTo>
                    <a:pt x="22341" y="6245"/>
                  </a:lnTo>
                  <a:lnTo>
                    <a:pt x="22390" y="6146"/>
                  </a:lnTo>
                  <a:lnTo>
                    <a:pt x="22427" y="6035"/>
                  </a:lnTo>
                  <a:lnTo>
                    <a:pt x="22452" y="5936"/>
                  </a:lnTo>
                  <a:lnTo>
                    <a:pt x="22464" y="5836"/>
                  </a:lnTo>
                  <a:lnTo>
                    <a:pt x="22477" y="5725"/>
                  </a:lnTo>
                  <a:lnTo>
                    <a:pt x="22464" y="5613"/>
                  </a:lnTo>
                  <a:lnTo>
                    <a:pt x="22440" y="5502"/>
                  </a:lnTo>
                  <a:lnTo>
                    <a:pt x="22390" y="5353"/>
                  </a:lnTo>
                  <a:lnTo>
                    <a:pt x="22328" y="5205"/>
                  </a:lnTo>
                  <a:lnTo>
                    <a:pt x="22229" y="5056"/>
                  </a:lnTo>
                  <a:lnTo>
                    <a:pt x="22118" y="4920"/>
                  </a:lnTo>
                  <a:lnTo>
                    <a:pt x="21994" y="4796"/>
                  </a:lnTo>
                  <a:lnTo>
                    <a:pt x="21845" y="4672"/>
                  </a:lnTo>
                  <a:lnTo>
                    <a:pt x="21696" y="4548"/>
                  </a:lnTo>
                  <a:lnTo>
                    <a:pt x="21523" y="4436"/>
                  </a:lnTo>
                  <a:lnTo>
                    <a:pt x="21349" y="4325"/>
                  </a:lnTo>
                  <a:lnTo>
                    <a:pt x="21151" y="4226"/>
                  </a:lnTo>
                  <a:lnTo>
                    <a:pt x="20755" y="4040"/>
                  </a:lnTo>
                  <a:lnTo>
                    <a:pt x="20346" y="3854"/>
                  </a:lnTo>
                  <a:lnTo>
                    <a:pt x="19924" y="3693"/>
                  </a:lnTo>
                  <a:lnTo>
                    <a:pt x="10557" y="87"/>
                  </a:lnTo>
                  <a:lnTo>
                    <a:pt x="10384" y="38"/>
                  </a:lnTo>
                  <a:lnTo>
                    <a:pt x="10223" y="13"/>
                  </a:lnTo>
                  <a:lnTo>
                    <a:pt x="100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84"/>
            <p:cNvSpPr/>
            <p:nvPr/>
          </p:nvSpPr>
          <p:spPr>
            <a:xfrm>
              <a:off x="4197519" y="2116820"/>
              <a:ext cx="27482" cy="138189"/>
            </a:xfrm>
            <a:custGeom>
              <a:rect b="b" l="l" r="r" t="t"/>
              <a:pathLst>
                <a:path extrusionOk="0" h="8166" w="1624">
                  <a:moveTo>
                    <a:pt x="1562" y="0"/>
                  </a:moveTo>
                  <a:lnTo>
                    <a:pt x="1537" y="25"/>
                  </a:lnTo>
                  <a:lnTo>
                    <a:pt x="1488" y="74"/>
                  </a:lnTo>
                  <a:lnTo>
                    <a:pt x="1450" y="124"/>
                  </a:lnTo>
                  <a:lnTo>
                    <a:pt x="1401" y="223"/>
                  </a:lnTo>
                  <a:lnTo>
                    <a:pt x="1364" y="335"/>
                  </a:lnTo>
                  <a:lnTo>
                    <a:pt x="1326" y="446"/>
                  </a:lnTo>
                  <a:lnTo>
                    <a:pt x="1326" y="558"/>
                  </a:lnTo>
                  <a:lnTo>
                    <a:pt x="1339" y="917"/>
                  </a:lnTo>
                  <a:lnTo>
                    <a:pt x="1339" y="1289"/>
                  </a:lnTo>
                  <a:lnTo>
                    <a:pt x="1339" y="1648"/>
                  </a:lnTo>
                  <a:lnTo>
                    <a:pt x="1326" y="2020"/>
                  </a:lnTo>
                  <a:lnTo>
                    <a:pt x="1289" y="2379"/>
                  </a:lnTo>
                  <a:lnTo>
                    <a:pt x="1265" y="2738"/>
                  </a:lnTo>
                  <a:lnTo>
                    <a:pt x="1215" y="3098"/>
                  </a:lnTo>
                  <a:lnTo>
                    <a:pt x="1165" y="3457"/>
                  </a:lnTo>
                  <a:lnTo>
                    <a:pt x="1029" y="4176"/>
                  </a:lnTo>
                  <a:lnTo>
                    <a:pt x="880" y="4894"/>
                  </a:lnTo>
                  <a:lnTo>
                    <a:pt x="695" y="5601"/>
                  </a:lnTo>
                  <a:lnTo>
                    <a:pt x="509" y="6307"/>
                  </a:lnTo>
                  <a:lnTo>
                    <a:pt x="273" y="7112"/>
                  </a:lnTo>
                  <a:lnTo>
                    <a:pt x="38" y="7905"/>
                  </a:lnTo>
                  <a:lnTo>
                    <a:pt x="13" y="7967"/>
                  </a:lnTo>
                  <a:lnTo>
                    <a:pt x="1" y="8054"/>
                  </a:lnTo>
                  <a:lnTo>
                    <a:pt x="1" y="8103"/>
                  </a:lnTo>
                  <a:lnTo>
                    <a:pt x="1" y="8128"/>
                  </a:lnTo>
                  <a:lnTo>
                    <a:pt x="13" y="8153"/>
                  </a:lnTo>
                  <a:lnTo>
                    <a:pt x="50" y="8165"/>
                  </a:lnTo>
                  <a:lnTo>
                    <a:pt x="87" y="8141"/>
                  </a:lnTo>
                  <a:lnTo>
                    <a:pt x="112" y="8116"/>
                  </a:lnTo>
                  <a:lnTo>
                    <a:pt x="174" y="8004"/>
                  </a:lnTo>
                  <a:lnTo>
                    <a:pt x="224" y="7880"/>
                  </a:lnTo>
                  <a:lnTo>
                    <a:pt x="249" y="7806"/>
                  </a:lnTo>
                  <a:lnTo>
                    <a:pt x="695" y="6319"/>
                  </a:lnTo>
                  <a:lnTo>
                    <a:pt x="893" y="5576"/>
                  </a:lnTo>
                  <a:lnTo>
                    <a:pt x="1091" y="4832"/>
                  </a:lnTo>
                  <a:lnTo>
                    <a:pt x="1265" y="4077"/>
                  </a:lnTo>
                  <a:lnTo>
                    <a:pt x="1339" y="3705"/>
                  </a:lnTo>
                  <a:lnTo>
                    <a:pt x="1401" y="3321"/>
                  </a:lnTo>
                  <a:lnTo>
                    <a:pt x="1463" y="2937"/>
                  </a:lnTo>
                  <a:lnTo>
                    <a:pt x="1512" y="2552"/>
                  </a:lnTo>
                  <a:lnTo>
                    <a:pt x="1562" y="2168"/>
                  </a:lnTo>
                  <a:lnTo>
                    <a:pt x="1599" y="1784"/>
                  </a:lnTo>
                  <a:lnTo>
                    <a:pt x="1624" y="1351"/>
                  </a:lnTo>
                  <a:lnTo>
                    <a:pt x="1624" y="917"/>
                  </a:lnTo>
                  <a:lnTo>
                    <a:pt x="1624" y="483"/>
                  </a:lnTo>
                  <a:lnTo>
                    <a:pt x="1611" y="50"/>
                  </a:lnTo>
                  <a:lnTo>
                    <a:pt x="1599" y="12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8446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84"/>
            <p:cNvSpPr/>
            <p:nvPr/>
          </p:nvSpPr>
          <p:spPr>
            <a:xfrm>
              <a:off x="4228136" y="2184958"/>
              <a:ext cx="35250" cy="143232"/>
            </a:xfrm>
            <a:custGeom>
              <a:rect b="b" l="l" r="r" t="t"/>
              <a:pathLst>
                <a:path extrusionOk="0" h="8464" w="2083">
                  <a:moveTo>
                    <a:pt x="2045" y="1"/>
                  </a:moveTo>
                  <a:lnTo>
                    <a:pt x="2033" y="26"/>
                  </a:lnTo>
                  <a:lnTo>
                    <a:pt x="1983" y="88"/>
                  </a:lnTo>
                  <a:lnTo>
                    <a:pt x="1958" y="125"/>
                  </a:lnTo>
                  <a:lnTo>
                    <a:pt x="1909" y="224"/>
                  </a:lnTo>
                  <a:lnTo>
                    <a:pt x="1859" y="336"/>
                  </a:lnTo>
                  <a:lnTo>
                    <a:pt x="1835" y="447"/>
                  </a:lnTo>
                  <a:lnTo>
                    <a:pt x="1810" y="559"/>
                  </a:lnTo>
                  <a:lnTo>
                    <a:pt x="1735" y="1314"/>
                  </a:lnTo>
                  <a:lnTo>
                    <a:pt x="1636" y="2070"/>
                  </a:lnTo>
                  <a:lnTo>
                    <a:pt x="1512" y="2826"/>
                  </a:lnTo>
                  <a:lnTo>
                    <a:pt x="1376" y="3569"/>
                  </a:lnTo>
                  <a:lnTo>
                    <a:pt x="1215" y="4313"/>
                  </a:lnTo>
                  <a:lnTo>
                    <a:pt x="1042" y="5056"/>
                  </a:lnTo>
                  <a:lnTo>
                    <a:pt x="843" y="5787"/>
                  </a:lnTo>
                  <a:lnTo>
                    <a:pt x="633" y="6518"/>
                  </a:lnTo>
                  <a:lnTo>
                    <a:pt x="372" y="7336"/>
                  </a:lnTo>
                  <a:lnTo>
                    <a:pt x="87" y="8129"/>
                  </a:lnTo>
                  <a:lnTo>
                    <a:pt x="25" y="8303"/>
                  </a:lnTo>
                  <a:lnTo>
                    <a:pt x="1" y="8402"/>
                  </a:lnTo>
                  <a:lnTo>
                    <a:pt x="13" y="8439"/>
                  </a:lnTo>
                  <a:lnTo>
                    <a:pt x="25" y="8464"/>
                  </a:lnTo>
                  <a:lnTo>
                    <a:pt x="50" y="8464"/>
                  </a:lnTo>
                  <a:lnTo>
                    <a:pt x="87" y="8427"/>
                  </a:lnTo>
                  <a:lnTo>
                    <a:pt x="137" y="8340"/>
                  </a:lnTo>
                  <a:lnTo>
                    <a:pt x="211" y="8179"/>
                  </a:lnTo>
                  <a:lnTo>
                    <a:pt x="484" y="7411"/>
                  </a:lnTo>
                  <a:lnTo>
                    <a:pt x="744" y="6630"/>
                  </a:lnTo>
                  <a:lnTo>
                    <a:pt x="980" y="5849"/>
                  </a:lnTo>
                  <a:lnTo>
                    <a:pt x="1190" y="5069"/>
                  </a:lnTo>
                  <a:lnTo>
                    <a:pt x="1388" y="4276"/>
                  </a:lnTo>
                  <a:lnTo>
                    <a:pt x="1562" y="3483"/>
                  </a:lnTo>
                  <a:lnTo>
                    <a:pt x="1723" y="2677"/>
                  </a:lnTo>
                  <a:lnTo>
                    <a:pt x="1859" y="1872"/>
                  </a:lnTo>
                  <a:lnTo>
                    <a:pt x="1983" y="967"/>
                  </a:lnTo>
                  <a:lnTo>
                    <a:pt x="2082" y="51"/>
                  </a:lnTo>
                  <a:lnTo>
                    <a:pt x="2082" y="13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8446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84"/>
            <p:cNvSpPr/>
            <p:nvPr/>
          </p:nvSpPr>
          <p:spPr>
            <a:xfrm>
              <a:off x="4272597" y="2040897"/>
              <a:ext cx="32305" cy="345151"/>
            </a:xfrm>
            <a:custGeom>
              <a:rect b="b" l="l" r="r" t="t"/>
              <a:pathLst>
                <a:path extrusionOk="0" h="20396" w="1909">
                  <a:moveTo>
                    <a:pt x="905" y="1"/>
                  </a:moveTo>
                  <a:lnTo>
                    <a:pt x="893" y="13"/>
                  </a:lnTo>
                  <a:lnTo>
                    <a:pt x="855" y="75"/>
                  </a:lnTo>
                  <a:lnTo>
                    <a:pt x="794" y="199"/>
                  </a:lnTo>
                  <a:lnTo>
                    <a:pt x="707" y="447"/>
                  </a:lnTo>
                  <a:lnTo>
                    <a:pt x="682" y="521"/>
                  </a:lnTo>
                  <a:lnTo>
                    <a:pt x="670" y="558"/>
                  </a:lnTo>
                  <a:lnTo>
                    <a:pt x="670" y="595"/>
                  </a:lnTo>
                  <a:lnTo>
                    <a:pt x="880" y="1537"/>
                  </a:lnTo>
                  <a:lnTo>
                    <a:pt x="1066" y="2491"/>
                  </a:lnTo>
                  <a:lnTo>
                    <a:pt x="1227" y="3458"/>
                  </a:lnTo>
                  <a:lnTo>
                    <a:pt x="1363" y="4412"/>
                  </a:lnTo>
                  <a:lnTo>
                    <a:pt x="1475" y="5378"/>
                  </a:lnTo>
                  <a:lnTo>
                    <a:pt x="1562" y="6345"/>
                  </a:lnTo>
                  <a:lnTo>
                    <a:pt x="1624" y="7311"/>
                  </a:lnTo>
                  <a:lnTo>
                    <a:pt x="1661" y="8290"/>
                  </a:lnTo>
                  <a:lnTo>
                    <a:pt x="1673" y="9256"/>
                  </a:lnTo>
                  <a:lnTo>
                    <a:pt x="1661" y="10235"/>
                  </a:lnTo>
                  <a:lnTo>
                    <a:pt x="1624" y="11202"/>
                  </a:lnTo>
                  <a:lnTo>
                    <a:pt x="1549" y="12168"/>
                  </a:lnTo>
                  <a:lnTo>
                    <a:pt x="1463" y="13147"/>
                  </a:lnTo>
                  <a:lnTo>
                    <a:pt x="1351" y="14114"/>
                  </a:lnTo>
                  <a:lnTo>
                    <a:pt x="1215" y="15068"/>
                  </a:lnTo>
                  <a:lnTo>
                    <a:pt x="1054" y="16034"/>
                  </a:lnTo>
                  <a:lnTo>
                    <a:pt x="955" y="16567"/>
                  </a:lnTo>
                  <a:lnTo>
                    <a:pt x="843" y="17100"/>
                  </a:lnTo>
                  <a:lnTo>
                    <a:pt x="732" y="17620"/>
                  </a:lnTo>
                  <a:lnTo>
                    <a:pt x="608" y="18153"/>
                  </a:lnTo>
                  <a:lnTo>
                    <a:pt x="471" y="18673"/>
                  </a:lnTo>
                  <a:lnTo>
                    <a:pt x="335" y="19206"/>
                  </a:lnTo>
                  <a:lnTo>
                    <a:pt x="186" y="19726"/>
                  </a:lnTo>
                  <a:lnTo>
                    <a:pt x="25" y="20247"/>
                  </a:lnTo>
                  <a:lnTo>
                    <a:pt x="1" y="20358"/>
                  </a:lnTo>
                  <a:lnTo>
                    <a:pt x="1" y="20396"/>
                  </a:lnTo>
                  <a:lnTo>
                    <a:pt x="13" y="20396"/>
                  </a:lnTo>
                  <a:lnTo>
                    <a:pt x="38" y="20371"/>
                  </a:lnTo>
                  <a:lnTo>
                    <a:pt x="87" y="20284"/>
                  </a:lnTo>
                  <a:lnTo>
                    <a:pt x="137" y="20173"/>
                  </a:lnTo>
                  <a:lnTo>
                    <a:pt x="211" y="19962"/>
                  </a:lnTo>
                  <a:lnTo>
                    <a:pt x="484" y="19008"/>
                  </a:lnTo>
                  <a:lnTo>
                    <a:pt x="744" y="18054"/>
                  </a:lnTo>
                  <a:lnTo>
                    <a:pt x="967" y="17100"/>
                  </a:lnTo>
                  <a:lnTo>
                    <a:pt x="1178" y="16133"/>
                  </a:lnTo>
                  <a:lnTo>
                    <a:pt x="1351" y="15154"/>
                  </a:lnTo>
                  <a:lnTo>
                    <a:pt x="1512" y="14188"/>
                  </a:lnTo>
                  <a:lnTo>
                    <a:pt x="1648" y="13209"/>
                  </a:lnTo>
                  <a:lnTo>
                    <a:pt x="1748" y="12218"/>
                  </a:lnTo>
                  <a:lnTo>
                    <a:pt x="1822" y="11239"/>
                  </a:lnTo>
                  <a:lnTo>
                    <a:pt x="1884" y="10260"/>
                  </a:lnTo>
                  <a:lnTo>
                    <a:pt x="1909" y="9269"/>
                  </a:lnTo>
                  <a:lnTo>
                    <a:pt x="1909" y="8290"/>
                  </a:lnTo>
                  <a:lnTo>
                    <a:pt x="1896" y="7299"/>
                  </a:lnTo>
                  <a:lnTo>
                    <a:pt x="1847" y="6320"/>
                  </a:lnTo>
                  <a:lnTo>
                    <a:pt x="1772" y="5329"/>
                  </a:lnTo>
                  <a:lnTo>
                    <a:pt x="1673" y="4350"/>
                  </a:lnTo>
                  <a:lnTo>
                    <a:pt x="1611" y="3805"/>
                  </a:lnTo>
                  <a:lnTo>
                    <a:pt x="1537" y="3259"/>
                  </a:lnTo>
                  <a:lnTo>
                    <a:pt x="1450" y="2714"/>
                  </a:lnTo>
                  <a:lnTo>
                    <a:pt x="1363" y="2169"/>
                  </a:lnTo>
                  <a:lnTo>
                    <a:pt x="1264" y="1624"/>
                  </a:lnTo>
                  <a:lnTo>
                    <a:pt x="1153" y="1079"/>
                  </a:lnTo>
                  <a:lnTo>
                    <a:pt x="1041" y="546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446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84"/>
            <p:cNvSpPr/>
            <p:nvPr/>
          </p:nvSpPr>
          <p:spPr>
            <a:xfrm>
              <a:off x="3985929" y="3534614"/>
              <a:ext cx="184963" cy="985313"/>
            </a:xfrm>
            <a:custGeom>
              <a:rect b="b" l="l" r="r" t="t"/>
              <a:pathLst>
                <a:path extrusionOk="0" h="58225" w="10930">
                  <a:moveTo>
                    <a:pt x="10929" y="1"/>
                  </a:moveTo>
                  <a:lnTo>
                    <a:pt x="10656" y="38"/>
                  </a:lnTo>
                  <a:lnTo>
                    <a:pt x="10372" y="100"/>
                  </a:lnTo>
                  <a:lnTo>
                    <a:pt x="10087" y="162"/>
                  </a:lnTo>
                  <a:lnTo>
                    <a:pt x="9802" y="236"/>
                  </a:lnTo>
                  <a:lnTo>
                    <a:pt x="9504" y="311"/>
                  </a:lnTo>
                  <a:lnTo>
                    <a:pt x="9207" y="410"/>
                  </a:lnTo>
                  <a:lnTo>
                    <a:pt x="8587" y="608"/>
                  </a:lnTo>
                  <a:lnTo>
                    <a:pt x="7968" y="856"/>
                  </a:lnTo>
                  <a:lnTo>
                    <a:pt x="7323" y="1116"/>
                  </a:lnTo>
                  <a:lnTo>
                    <a:pt x="5985" y="1674"/>
                  </a:lnTo>
                  <a:lnTo>
                    <a:pt x="4573" y="2268"/>
                  </a:lnTo>
                  <a:lnTo>
                    <a:pt x="3854" y="2553"/>
                  </a:lnTo>
                  <a:lnTo>
                    <a:pt x="3111" y="2838"/>
                  </a:lnTo>
                  <a:lnTo>
                    <a:pt x="2355" y="3099"/>
                  </a:lnTo>
                  <a:lnTo>
                    <a:pt x="1587" y="3346"/>
                  </a:lnTo>
                  <a:lnTo>
                    <a:pt x="1202" y="3458"/>
                  </a:lnTo>
                  <a:lnTo>
                    <a:pt x="806" y="3557"/>
                  </a:lnTo>
                  <a:lnTo>
                    <a:pt x="409" y="3656"/>
                  </a:lnTo>
                  <a:lnTo>
                    <a:pt x="1" y="3743"/>
                  </a:lnTo>
                  <a:lnTo>
                    <a:pt x="162" y="9343"/>
                  </a:lnTo>
                  <a:lnTo>
                    <a:pt x="335" y="14783"/>
                  </a:lnTo>
                  <a:lnTo>
                    <a:pt x="521" y="20024"/>
                  </a:lnTo>
                  <a:lnTo>
                    <a:pt x="719" y="25042"/>
                  </a:lnTo>
                  <a:lnTo>
                    <a:pt x="918" y="29800"/>
                  </a:lnTo>
                  <a:lnTo>
                    <a:pt x="1116" y="34298"/>
                  </a:lnTo>
                  <a:lnTo>
                    <a:pt x="1314" y="38486"/>
                  </a:lnTo>
                  <a:lnTo>
                    <a:pt x="1500" y="42340"/>
                  </a:lnTo>
                  <a:lnTo>
                    <a:pt x="1686" y="45846"/>
                  </a:lnTo>
                  <a:lnTo>
                    <a:pt x="1859" y="48969"/>
                  </a:lnTo>
                  <a:lnTo>
                    <a:pt x="2144" y="53974"/>
                  </a:lnTo>
                  <a:lnTo>
                    <a:pt x="2330" y="57122"/>
                  </a:lnTo>
                  <a:lnTo>
                    <a:pt x="2404" y="58224"/>
                  </a:lnTo>
                  <a:lnTo>
                    <a:pt x="7893" y="58125"/>
                  </a:lnTo>
                  <a:lnTo>
                    <a:pt x="8104" y="55337"/>
                  </a:lnTo>
                  <a:lnTo>
                    <a:pt x="8327" y="52153"/>
                  </a:lnTo>
                  <a:lnTo>
                    <a:pt x="8562" y="48609"/>
                  </a:lnTo>
                  <a:lnTo>
                    <a:pt x="8786" y="44793"/>
                  </a:lnTo>
                  <a:lnTo>
                    <a:pt x="9021" y="40766"/>
                  </a:lnTo>
                  <a:lnTo>
                    <a:pt x="9256" y="36578"/>
                  </a:lnTo>
                  <a:lnTo>
                    <a:pt x="9479" y="32291"/>
                  </a:lnTo>
                  <a:lnTo>
                    <a:pt x="9702" y="27979"/>
                  </a:lnTo>
                  <a:lnTo>
                    <a:pt x="10111" y="19516"/>
                  </a:lnTo>
                  <a:lnTo>
                    <a:pt x="10471" y="11710"/>
                  </a:lnTo>
                  <a:lnTo>
                    <a:pt x="10619" y="8191"/>
                  </a:lnTo>
                  <a:lnTo>
                    <a:pt x="10743" y="5032"/>
                  </a:lnTo>
                  <a:lnTo>
                    <a:pt x="10855" y="2281"/>
                  </a:lnTo>
                  <a:lnTo>
                    <a:pt x="10929" y="1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84"/>
            <p:cNvSpPr/>
            <p:nvPr/>
          </p:nvSpPr>
          <p:spPr>
            <a:xfrm>
              <a:off x="3766789" y="3565450"/>
              <a:ext cx="171950" cy="969152"/>
            </a:xfrm>
            <a:custGeom>
              <a:rect b="b" l="l" r="r" t="t"/>
              <a:pathLst>
                <a:path extrusionOk="0" h="57270" w="10161">
                  <a:moveTo>
                    <a:pt x="38" y="0"/>
                  </a:moveTo>
                  <a:lnTo>
                    <a:pt x="25" y="1091"/>
                  </a:lnTo>
                  <a:lnTo>
                    <a:pt x="0" y="2280"/>
                  </a:lnTo>
                  <a:lnTo>
                    <a:pt x="0" y="3581"/>
                  </a:lnTo>
                  <a:lnTo>
                    <a:pt x="13" y="4981"/>
                  </a:lnTo>
                  <a:lnTo>
                    <a:pt x="25" y="6468"/>
                  </a:lnTo>
                  <a:lnTo>
                    <a:pt x="50" y="8042"/>
                  </a:lnTo>
                  <a:lnTo>
                    <a:pt x="124" y="11412"/>
                  </a:lnTo>
                  <a:lnTo>
                    <a:pt x="236" y="15030"/>
                  </a:lnTo>
                  <a:lnTo>
                    <a:pt x="360" y="18859"/>
                  </a:lnTo>
                  <a:lnTo>
                    <a:pt x="508" y="22836"/>
                  </a:lnTo>
                  <a:lnTo>
                    <a:pt x="682" y="26925"/>
                  </a:lnTo>
                  <a:lnTo>
                    <a:pt x="868" y="31064"/>
                  </a:lnTo>
                  <a:lnTo>
                    <a:pt x="1066" y="35214"/>
                  </a:lnTo>
                  <a:lnTo>
                    <a:pt x="1277" y="39303"/>
                  </a:lnTo>
                  <a:lnTo>
                    <a:pt x="1487" y="43293"/>
                  </a:lnTo>
                  <a:lnTo>
                    <a:pt x="1896" y="50789"/>
                  </a:lnTo>
                  <a:lnTo>
                    <a:pt x="2268" y="57270"/>
                  </a:lnTo>
                  <a:lnTo>
                    <a:pt x="8476" y="56910"/>
                  </a:lnTo>
                  <a:lnTo>
                    <a:pt x="8624" y="52475"/>
                  </a:lnTo>
                  <a:lnTo>
                    <a:pt x="9021" y="40480"/>
                  </a:lnTo>
                  <a:lnTo>
                    <a:pt x="9269" y="32228"/>
                  </a:lnTo>
                  <a:lnTo>
                    <a:pt x="9554" y="22824"/>
                  </a:lnTo>
                  <a:lnTo>
                    <a:pt x="9863" y="12478"/>
                  </a:lnTo>
                  <a:lnTo>
                    <a:pt x="10161" y="1450"/>
                  </a:lnTo>
                  <a:lnTo>
                    <a:pt x="9368" y="1289"/>
                  </a:lnTo>
                  <a:lnTo>
                    <a:pt x="8612" y="1140"/>
                  </a:lnTo>
                  <a:lnTo>
                    <a:pt x="7881" y="1004"/>
                  </a:lnTo>
                  <a:lnTo>
                    <a:pt x="7187" y="892"/>
                  </a:lnTo>
                  <a:lnTo>
                    <a:pt x="5849" y="682"/>
                  </a:lnTo>
                  <a:lnTo>
                    <a:pt x="4585" y="521"/>
                  </a:lnTo>
                  <a:lnTo>
                    <a:pt x="3395" y="372"/>
                  </a:lnTo>
                  <a:lnTo>
                    <a:pt x="2256" y="248"/>
                  </a:lnTo>
                  <a:lnTo>
                    <a:pt x="1140" y="12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84"/>
            <p:cNvSpPr/>
            <p:nvPr/>
          </p:nvSpPr>
          <p:spPr>
            <a:xfrm>
              <a:off x="3658167" y="4475781"/>
              <a:ext cx="258762" cy="102956"/>
            </a:xfrm>
            <a:custGeom>
              <a:rect b="b" l="l" r="r" t="t"/>
              <a:pathLst>
                <a:path extrusionOk="0" h="6084" w="15291">
                  <a:moveTo>
                    <a:pt x="8451" y="0"/>
                  </a:moveTo>
                  <a:lnTo>
                    <a:pt x="8339" y="12"/>
                  </a:lnTo>
                  <a:lnTo>
                    <a:pt x="8227" y="25"/>
                  </a:lnTo>
                  <a:lnTo>
                    <a:pt x="8116" y="62"/>
                  </a:lnTo>
                  <a:lnTo>
                    <a:pt x="1735" y="2515"/>
                  </a:lnTo>
                  <a:lnTo>
                    <a:pt x="1450" y="2627"/>
                  </a:lnTo>
                  <a:lnTo>
                    <a:pt x="1165" y="2751"/>
                  </a:lnTo>
                  <a:lnTo>
                    <a:pt x="892" y="2875"/>
                  </a:lnTo>
                  <a:lnTo>
                    <a:pt x="644" y="3023"/>
                  </a:lnTo>
                  <a:lnTo>
                    <a:pt x="533" y="3098"/>
                  </a:lnTo>
                  <a:lnTo>
                    <a:pt x="421" y="3172"/>
                  </a:lnTo>
                  <a:lnTo>
                    <a:pt x="322" y="3259"/>
                  </a:lnTo>
                  <a:lnTo>
                    <a:pt x="236" y="3345"/>
                  </a:lnTo>
                  <a:lnTo>
                    <a:pt x="161" y="3445"/>
                  </a:lnTo>
                  <a:lnTo>
                    <a:pt x="99" y="3544"/>
                  </a:lnTo>
                  <a:lnTo>
                    <a:pt x="50" y="3643"/>
                  </a:lnTo>
                  <a:lnTo>
                    <a:pt x="25" y="3742"/>
                  </a:lnTo>
                  <a:lnTo>
                    <a:pt x="13" y="3829"/>
                  </a:lnTo>
                  <a:lnTo>
                    <a:pt x="0" y="3903"/>
                  </a:lnTo>
                  <a:lnTo>
                    <a:pt x="0" y="3965"/>
                  </a:lnTo>
                  <a:lnTo>
                    <a:pt x="13" y="4039"/>
                  </a:lnTo>
                  <a:lnTo>
                    <a:pt x="62" y="4176"/>
                  </a:lnTo>
                  <a:lnTo>
                    <a:pt x="124" y="4312"/>
                  </a:lnTo>
                  <a:lnTo>
                    <a:pt x="223" y="4436"/>
                  </a:lnTo>
                  <a:lnTo>
                    <a:pt x="335" y="4560"/>
                  </a:lnTo>
                  <a:lnTo>
                    <a:pt x="471" y="4684"/>
                  </a:lnTo>
                  <a:lnTo>
                    <a:pt x="620" y="4795"/>
                  </a:lnTo>
                  <a:lnTo>
                    <a:pt x="793" y="4894"/>
                  </a:lnTo>
                  <a:lnTo>
                    <a:pt x="967" y="4993"/>
                  </a:lnTo>
                  <a:lnTo>
                    <a:pt x="1165" y="5080"/>
                  </a:lnTo>
                  <a:lnTo>
                    <a:pt x="1363" y="5167"/>
                  </a:lnTo>
                  <a:lnTo>
                    <a:pt x="1574" y="5241"/>
                  </a:lnTo>
                  <a:lnTo>
                    <a:pt x="1784" y="5303"/>
                  </a:lnTo>
                  <a:lnTo>
                    <a:pt x="2206" y="5427"/>
                  </a:lnTo>
                  <a:lnTo>
                    <a:pt x="2677" y="5526"/>
                  </a:lnTo>
                  <a:lnTo>
                    <a:pt x="3160" y="5625"/>
                  </a:lnTo>
                  <a:lnTo>
                    <a:pt x="3643" y="5712"/>
                  </a:lnTo>
                  <a:lnTo>
                    <a:pt x="4126" y="5774"/>
                  </a:lnTo>
                  <a:lnTo>
                    <a:pt x="4622" y="5836"/>
                  </a:lnTo>
                  <a:lnTo>
                    <a:pt x="5117" y="5886"/>
                  </a:lnTo>
                  <a:lnTo>
                    <a:pt x="5613" y="5935"/>
                  </a:lnTo>
                  <a:lnTo>
                    <a:pt x="6109" y="5972"/>
                  </a:lnTo>
                  <a:lnTo>
                    <a:pt x="7112" y="6022"/>
                  </a:lnTo>
                  <a:lnTo>
                    <a:pt x="8116" y="6047"/>
                  </a:lnTo>
                  <a:lnTo>
                    <a:pt x="9132" y="6071"/>
                  </a:lnTo>
                  <a:lnTo>
                    <a:pt x="10136" y="6084"/>
                  </a:lnTo>
                  <a:lnTo>
                    <a:pt x="10631" y="6084"/>
                  </a:lnTo>
                  <a:lnTo>
                    <a:pt x="11139" y="6071"/>
                  </a:lnTo>
                  <a:lnTo>
                    <a:pt x="11635" y="6059"/>
                  </a:lnTo>
                  <a:lnTo>
                    <a:pt x="12131" y="6009"/>
                  </a:lnTo>
                  <a:lnTo>
                    <a:pt x="12378" y="5985"/>
                  </a:lnTo>
                  <a:lnTo>
                    <a:pt x="12614" y="5947"/>
                  </a:lnTo>
                  <a:lnTo>
                    <a:pt x="12849" y="5898"/>
                  </a:lnTo>
                  <a:lnTo>
                    <a:pt x="13072" y="5848"/>
                  </a:lnTo>
                  <a:lnTo>
                    <a:pt x="13295" y="5774"/>
                  </a:lnTo>
                  <a:lnTo>
                    <a:pt x="13518" y="5700"/>
                  </a:lnTo>
                  <a:lnTo>
                    <a:pt x="13729" y="5613"/>
                  </a:lnTo>
                  <a:lnTo>
                    <a:pt x="13927" y="5514"/>
                  </a:lnTo>
                  <a:lnTo>
                    <a:pt x="14063" y="5439"/>
                  </a:lnTo>
                  <a:lnTo>
                    <a:pt x="14187" y="5365"/>
                  </a:lnTo>
                  <a:lnTo>
                    <a:pt x="14311" y="5278"/>
                  </a:lnTo>
                  <a:lnTo>
                    <a:pt x="14423" y="5192"/>
                  </a:lnTo>
                  <a:lnTo>
                    <a:pt x="14522" y="5093"/>
                  </a:lnTo>
                  <a:lnTo>
                    <a:pt x="14621" y="5006"/>
                  </a:lnTo>
                  <a:lnTo>
                    <a:pt x="14782" y="4808"/>
                  </a:lnTo>
                  <a:lnTo>
                    <a:pt x="14931" y="4597"/>
                  </a:lnTo>
                  <a:lnTo>
                    <a:pt x="15042" y="4386"/>
                  </a:lnTo>
                  <a:lnTo>
                    <a:pt x="15129" y="4163"/>
                  </a:lnTo>
                  <a:lnTo>
                    <a:pt x="15203" y="3940"/>
                  </a:lnTo>
                  <a:lnTo>
                    <a:pt x="15253" y="3705"/>
                  </a:lnTo>
                  <a:lnTo>
                    <a:pt x="15278" y="3469"/>
                  </a:lnTo>
                  <a:lnTo>
                    <a:pt x="15290" y="3234"/>
                  </a:lnTo>
                  <a:lnTo>
                    <a:pt x="15290" y="2999"/>
                  </a:lnTo>
                  <a:lnTo>
                    <a:pt x="15278" y="2763"/>
                  </a:lnTo>
                  <a:lnTo>
                    <a:pt x="15265" y="2528"/>
                  </a:lnTo>
                  <a:lnTo>
                    <a:pt x="15228" y="2305"/>
                  </a:lnTo>
                  <a:lnTo>
                    <a:pt x="15191" y="2069"/>
                  </a:lnTo>
                  <a:lnTo>
                    <a:pt x="15179" y="1995"/>
                  </a:lnTo>
                  <a:lnTo>
                    <a:pt x="15141" y="1933"/>
                  </a:lnTo>
                  <a:lnTo>
                    <a:pt x="15092" y="1883"/>
                  </a:lnTo>
                  <a:lnTo>
                    <a:pt x="15042" y="1859"/>
                  </a:lnTo>
                  <a:lnTo>
                    <a:pt x="14980" y="1834"/>
                  </a:lnTo>
                  <a:lnTo>
                    <a:pt x="14906" y="1821"/>
                  </a:lnTo>
                  <a:lnTo>
                    <a:pt x="14733" y="1821"/>
                  </a:lnTo>
                  <a:lnTo>
                    <a:pt x="14534" y="1871"/>
                  </a:lnTo>
                  <a:lnTo>
                    <a:pt x="14299" y="1933"/>
                  </a:lnTo>
                  <a:lnTo>
                    <a:pt x="13778" y="2131"/>
                  </a:lnTo>
                  <a:lnTo>
                    <a:pt x="13493" y="2230"/>
                  </a:lnTo>
                  <a:lnTo>
                    <a:pt x="13196" y="2329"/>
                  </a:lnTo>
                  <a:lnTo>
                    <a:pt x="12899" y="2416"/>
                  </a:lnTo>
                  <a:lnTo>
                    <a:pt x="12601" y="2491"/>
                  </a:lnTo>
                  <a:lnTo>
                    <a:pt x="12304" y="2540"/>
                  </a:lnTo>
                  <a:lnTo>
                    <a:pt x="12155" y="2552"/>
                  </a:lnTo>
                  <a:lnTo>
                    <a:pt x="12007" y="2552"/>
                  </a:lnTo>
                  <a:lnTo>
                    <a:pt x="11870" y="2540"/>
                  </a:lnTo>
                  <a:lnTo>
                    <a:pt x="11734" y="2528"/>
                  </a:lnTo>
                  <a:lnTo>
                    <a:pt x="11598" y="2491"/>
                  </a:lnTo>
                  <a:lnTo>
                    <a:pt x="11474" y="2441"/>
                  </a:lnTo>
                  <a:lnTo>
                    <a:pt x="11338" y="2391"/>
                  </a:lnTo>
                  <a:lnTo>
                    <a:pt x="11214" y="2317"/>
                  </a:lnTo>
                  <a:lnTo>
                    <a:pt x="11090" y="2243"/>
                  </a:lnTo>
                  <a:lnTo>
                    <a:pt x="10966" y="2156"/>
                  </a:lnTo>
                  <a:lnTo>
                    <a:pt x="10743" y="1970"/>
                  </a:lnTo>
                  <a:lnTo>
                    <a:pt x="10520" y="1759"/>
                  </a:lnTo>
                  <a:lnTo>
                    <a:pt x="10309" y="1549"/>
                  </a:lnTo>
                  <a:lnTo>
                    <a:pt x="10111" y="1313"/>
                  </a:lnTo>
                  <a:lnTo>
                    <a:pt x="9727" y="855"/>
                  </a:lnTo>
                  <a:lnTo>
                    <a:pt x="9528" y="644"/>
                  </a:lnTo>
                  <a:lnTo>
                    <a:pt x="9343" y="458"/>
                  </a:lnTo>
                  <a:lnTo>
                    <a:pt x="9157" y="285"/>
                  </a:lnTo>
                  <a:lnTo>
                    <a:pt x="9058" y="223"/>
                  </a:lnTo>
                  <a:lnTo>
                    <a:pt x="8959" y="149"/>
                  </a:lnTo>
                  <a:lnTo>
                    <a:pt x="8859" y="99"/>
                  </a:lnTo>
                  <a:lnTo>
                    <a:pt x="8760" y="62"/>
                  </a:lnTo>
                  <a:lnTo>
                    <a:pt x="8661" y="25"/>
                  </a:lnTo>
                  <a:lnTo>
                    <a:pt x="8550" y="12"/>
                  </a:lnTo>
                  <a:lnTo>
                    <a:pt x="845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84"/>
            <p:cNvSpPr/>
            <p:nvPr/>
          </p:nvSpPr>
          <p:spPr>
            <a:xfrm>
              <a:off x="4026615" y="4468436"/>
              <a:ext cx="258762" cy="102973"/>
            </a:xfrm>
            <a:custGeom>
              <a:rect b="b" l="l" r="r" t="t"/>
              <a:pathLst>
                <a:path extrusionOk="0" h="6085" w="15291">
                  <a:moveTo>
                    <a:pt x="6840" y="0"/>
                  </a:moveTo>
                  <a:lnTo>
                    <a:pt x="6741" y="13"/>
                  </a:lnTo>
                  <a:lnTo>
                    <a:pt x="6629" y="25"/>
                  </a:lnTo>
                  <a:lnTo>
                    <a:pt x="6530" y="62"/>
                  </a:lnTo>
                  <a:lnTo>
                    <a:pt x="6431" y="99"/>
                  </a:lnTo>
                  <a:lnTo>
                    <a:pt x="6332" y="161"/>
                  </a:lnTo>
                  <a:lnTo>
                    <a:pt x="6233" y="223"/>
                  </a:lnTo>
                  <a:lnTo>
                    <a:pt x="6134" y="298"/>
                  </a:lnTo>
                  <a:lnTo>
                    <a:pt x="5948" y="459"/>
                  </a:lnTo>
                  <a:lnTo>
                    <a:pt x="5762" y="657"/>
                  </a:lnTo>
                  <a:lnTo>
                    <a:pt x="5564" y="868"/>
                  </a:lnTo>
                  <a:lnTo>
                    <a:pt x="5180" y="1314"/>
                  </a:lnTo>
                  <a:lnTo>
                    <a:pt x="4981" y="1549"/>
                  </a:lnTo>
                  <a:lnTo>
                    <a:pt x="4771" y="1772"/>
                  </a:lnTo>
                  <a:lnTo>
                    <a:pt x="4548" y="1983"/>
                  </a:lnTo>
                  <a:lnTo>
                    <a:pt x="4325" y="2169"/>
                  </a:lnTo>
                  <a:lnTo>
                    <a:pt x="4201" y="2243"/>
                  </a:lnTo>
                  <a:lnTo>
                    <a:pt x="4077" y="2330"/>
                  </a:lnTo>
                  <a:lnTo>
                    <a:pt x="3953" y="2392"/>
                  </a:lnTo>
                  <a:lnTo>
                    <a:pt x="3817" y="2454"/>
                  </a:lnTo>
                  <a:lnTo>
                    <a:pt x="3693" y="2491"/>
                  </a:lnTo>
                  <a:lnTo>
                    <a:pt x="3556" y="2528"/>
                  </a:lnTo>
                  <a:lnTo>
                    <a:pt x="3420" y="2540"/>
                  </a:lnTo>
                  <a:lnTo>
                    <a:pt x="3284" y="2553"/>
                  </a:lnTo>
                  <a:lnTo>
                    <a:pt x="3135" y="2553"/>
                  </a:lnTo>
                  <a:lnTo>
                    <a:pt x="2987" y="2540"/>
                  </a:lnTo>
                  <a:lnTo>
                    <a:pt x="2689" y="2491"/>
                  </a:lnTo>
                  <a:lnTo>
                    <a:pt x="2392" y="2429"/>
                  </a:lnTo>
                  <a:lnTo>
                    <a:pt x="2094" y="2330"/>
                  </a:lnTo>
                  <a:lnTo>
                    <a:pt x="1797" y="2231"/>
                  </a:lnTo>
                  <a:lnTo>
                    <a:pt x="1512" y="2132"/>
                  </a:lnTo>
                  <a:lnTo>
                    <a:pt x="992" y="1946"/>
                  </a:lnTo>
                  <a:lnTo>
                    <a:pt x="756" y="1871"/>
                  </a:lnTo>
                  <a:lnTo>
                    <a:pt x="558" y="1834"/>
                  </a:lnTo>
                  <a:lnTo>
                    <a:pt x="471" y="1822"/>
                  </a:lnTo>
                  <a:lnTo>
                    <a:pt x="384" y="1822"/>
                  </a:lnTo>
                  <a:lnTo>
                    <a:pt x="310" y="1834"/>
                  </a:lnTo>
                  <a:lnTo>
                    <a:pt x="248" y="1859"/>
                  </a:lnTo>
                  <a:lnTo>
                    <a:pt x="199" y="1896"/>
                  </a:lnTo>
                  <a:lnTo>
                    <a:pt x="149" y="1946"/>
                  </a:lnTo>
                  <a:lnTo>
                    <a:pt x="124" y="2008"/>
                  </a:lnTo>
                  <a:lnTo>
                    <a:pt x="99" y="2082"/>
                  </a:lnTo>
                  <a:lnTo>
                    <a:pt x="62" y="2305"/>
                  </a:lnTo>
                  <a:lnTo>
                    <a:pt x="38" y="2528"/>
                  </a:lnTo>
                  <a:lnTo>
                    <a:pt x="13" y="2763"/>
                  </a:lnTo>
                  <a:lnTo>
                    <a:pt x="0" y="2999"/>
                  </a:lnTo>
                  <a:lnTo>
                    <a:pt x="0" y="3234"/>
                  </a:lnTo>
                  <a:lnTo>
                    <a:pt x="13" y="3470"/>
                  </a:lnTo>
                  <a:lnTo>
                    <a:pt x="50" y="3705"/>
                  </a:lnTo>
                  <a:lnTo>
                    <a:pt x="87" y="3941"/>
                  </a:lnTo>
                  <a:lnTo>
                    <a:pt x="161" y="4164"/>
                  </a:lnTo>
                  <a:lnTo>
                    <a:pt x="248" y="4387"/>
                  </a:lnTo>
                  <a:lnTo>
                    <a:pt x="372" y="4610"/>
                  </a:lnTo>
                  <a:lnTo>
                    <a:pt x="508" y="4808"/>
                  </a:lnTo>
                  <a:lnTo>
                    <a:pt x="682" y="5006"/>
                  </a:lnTo>
                  <a:lnTo>
                    <a:pt x="769" y="5105"/>
                  </a:lnTo>
                  <a:lnTo>
                    <a:pt x="880" y="5192"/>
                  </a:lnTo>
                  <a:lnTo>
                    <a:pt x="979" y="5279"/>
                  </a:lnTo>
                  <a:lnTo>
                    <a:pt x="1103" y="5365"/>
                  </a:lnTo>
                  <a:lnTo>
                    <a:pt x="1227" y="5452"/>
                  </a:lnTo>
                  <a:lnTo>
                    <a:pt x="1363" y="5527"/>
                  </a:lnTo>
                  <a:lnTo>
                    <a:pt x="1574" y="5626"/>
                  </a:lnTo>
                  <a:lnTo>
                    <a:pt x="1772" y="5712"/>
                  </a:lnTo>
                  <a:lnTo>
                    <a:pt x="1995" y="5787"/>
                  </a:lnTo>
                  <a:lnTo>
                    <a:pt x="2218" y="5849"/>
                  </a:lnTo>
                  <a:lnTo>
                    <a:pt x="2441" y="5898"/>
                  </a:lnTo>
                  <a:lnTo>
                    <a:pt x="2677" y="5948"/>
                  </a:lnTo>
                  <a:lnTo>
                    <a:pt x="2912" y="5985"/>
                  </a:lnTo>
                  <a:lnTo>
                    <a:pt x="3160" y="6022"/>
                  </a:lnTo>
                  <a:lnTo>
                    <a:pt x="3656" y="6059"/>
                  </a:lnTo>
                  <a:lnTo>
                    <a:pt x="4164" y="6084"/>
                  </a:lnTo>
                  <a:lnTo>
                    <a:pt x="5155" y="6084"/>
                  </a:lnTo>
                  <a:lnTo>
                    <a:pt x="6171" y="6072"/>
                  </a:lnTo>
                  <a:lnTo>
                    <a:pt x="7175" y="6059"/>
                  </a:lnTo>
                  <a:lnTo>
                    <a:pt x="8178" y="6022"/>
                  </a:lnTo>
                  <a:lnTo>
                    <a:pt x="9182" y="5973"/>
                  </a:lnTo>
                  <a:lnTo>
                    <a:pt x="9677" y="5935"/>
                  </a:lnTo>
                  <a:lnTo>
                    <a:pt x="10173" y="5898"/>
                  </a:lnTo>
                  <a:lnTo>
                    <a:pt x="10669" y="5849"/>
                  </a:lnTo>
                  <a:lnTo>
                    <a:pt x="11164" y="5787"/>
                  </a:lnTo>
                  <a:lnTo>
                    <a:pt x="11648" y="5712"/>
                  </a:lnTo>
                  <a:lnTo>
                    <a:pt x="12131" y="5626"/>
                  </a:lnTo>
                  <a:lnTo>
                    <a:pt x="12614" y="5539"/>
                  </a:lnTo>
                  <a:lnTo>
                    <a:pt x="13085" y="5427"/>
                  </a:lnTo>
                  <a:lnTo>
                    <a:pt x="13518" y="5316"/>
                  </a:lnTo>
                  <a:lnTo>
                    <a:pt x="13729" y="5242"/>
                  </a:lnTo>
                  <a:lnTo>
                    <a:pt x="13927" y="5167"/>
                  </a:lnTo>
                  <a:lnTo>
                    <a:pt x="14126" y="5080"/>
                  </a:lnTo>
                  <a:lnTo>
                    <a:pt x="14324" y="4994"/>
                  </a:lnTo>
                  <a:lnTo>
                    <a:pt x="14510" y="4895"/>
                  </a:lnTo>
                  <a:lnTo>
                    <a:pt x="14671" y="4795"/>
                  </a:lnTo>
                  <a:lnTo>
                    <a:pt x="14819" y="4684"/>
                  </a:lnTo>
                  <a:lnTo>
                    <a:pt x="14956" y="4572"/>
                  </a:lnTo>
                  <a:lnTo>
                    <a:pt x="15080" y="4449"/>
                  </a:lnTo>
                  <a:lnTo>
                    <a:pt x="15166" y="4312"/>
                  </a:lnTo>
                  <a:lnTo>
                    <a:pt x="15241" y="4188"/>
                  </a:lnTo>
                  <a:lnTo>
                    <a:pt x="15278" y="4040"/>
                  </a:lnTo>
                  <a:lnTo>
                    <a:pt x="15290" y="3978"/>
                  </a:lnTo>
                  <a:lnTo>
                    <a:pt x="15290" y="3903"/>
                  </a:lnTo>
                  <a:lnTo>
                    <a:pt x="15290" y="3829"/>
                  </a:lnTo>
                  <a:lnTo>
                    <a:pt x="15278" y="3755"/>
                  </a:lnTo>
                  <a:lnTo>
                    <a:pt x="15241" y="3643"/>
                  </a:lnTo>
                  <a:lnTo>
                    <a:pt x="15191" y="3544"/>
                  </a:lnTo>
                  <a:lnTo>
                    <a:pt x="15129" y="3445"/>
                  </a:lnTo>
                  <a:lnTo>
                    <a:pt x="15055" y="3358"/>
                  </a:lnTo>
                  <a:lnTo>
                    <a:pt x="14968" y="3271"/>
                  </a:lnTo>
                  <a:lnTo>
                    <a:pt x="14869" y="3185"/>
                  </a:lnTo>
                  <a:lnTo>
                    <a:pt x="14758" y="3098"/>
                  </a:lnTo>
                  <a:lnTo>
                    <a:pt x="14646" y="3024"/>
                  </a:lnTo>
                  <a:lnTo>
                    <a:pt x="14398" y="2887"/>
                  </a:lnTo>
                  <a:lnTo>
                    <a:pt x="14126" y="2751"/>
                  </a:lnTo>
                  <a:lnTo>
                    <a:pt x="13841" y="2627"/>
                  </a:lnTo>
                  <a:lnTo>
                    <a:pt x="13556" y="2516"/>
                  </a:lnTo>
                  <a:lnTo>
                    <a:pt x="7187" y="75"/>
                  </a:lnTo>
                  <a:lnTo>
                    <a:pt x="7063" y="38"/>
                  </a:lnTo>
                  <a:lnTo>
                    <a:pt x="6951" y="13"/>
                  </a:lnTo>
                  <a:lnTo>
                    <a:pt x="684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84"/>
            <p:cNvSpPr/>
            <p:nvPr/>
          </p:nvSpPr>
          <p:spPr>
            <a:xfrm>
              <a:off x="3574696" y="1515377"/>
              <a:ext cx="822806" cy="1172137"/>
            </a:xfrm>
            <a:custGeom>
              <a:rect b="b" l="l" r="r" t="t"/>
              <a:pathLst>
                <a:path extrusionOk="0" h="69265" w="48622">
                  <a:moveTo>
                    <a:pt x="23047" y="1"/>
                  </a:moveTo>
                  <a:lnTo>
                    <a:pt x="22539" y="13"/>
                  </a:lnTo>
                  <a:lnTo>
                    <a:pt x="22044" y="38"/>
                  </a:lnTo>
                  <a:lnTo>
                    <a:pt x="21548" y="75"/>
                  </a:lnTo>
                  <a:lnTo>
                    <a:pt x="21065" y="125"/>
                  </a:lnTo>
                  <a:lnTo>
                    <a:pt x="20581" y="187"/>
                  </a:lnTo>
                  <a:lnTo>
                    <a:pt x="20098" y="261"/>
                  </a:lnTo>
                  <a:lnTo>
                    <a:pt x="19627" y="335"/>
                  </a:lnTo>
                  <a:lnTo>
                    <a:pt x="19157" y="422"/>
                  </a:lnTo>
                  <a:lnTo>
                    <a:pt x="18698" y="521"/>
                  </a:lnTo>
                  <a:lnTo>
                    <a:pt x="18240" y="620"/>
                  </a:lnTo>
                  <a:lnTo>
                    <a:pt x="17794" y="732"/>
                  </a:lnTo>
                  <a:lnTo>
                    <a:pt x="17347" y="856"/>
                  </a:lnTo>
                  <a:lnTo>
                    <a:pt x="16901" y="980"/>
                  </a:lnTo>
                  <a:lnTo>
                    <a:pt x="16480" y="1116"/>
                  </a:lnTo>
                  <a:lnTo>
                    <a:pt x="16046" y="1265"/>
                  </a:lnTo>
                  <a:lnTo>
                    <a:pt x="15638" y="1413"/>
                  </a:lnTo>
                  <a:lnTo>
                    <a:pt x="15216" y="1562"/>
                  </a:lnTo>
                  <a:lnTo>
                    <a:pt x="14820" y="1723"/>
                  </a:lnTo>
                  <a:lnTo>
                    <a:pt x="14423" y="1884"/>
                  </a:lnTo>
                  <a:lnTo>
                    <a:pt x="14027" y="2058"/>
                  </a:lnTo>
                  <a:lnTo>
                    <a:pt x="13271" y="2405"/>
                  </a:lnTo>
                  <a:lnTo>
                    <a:pt x="12552" y="2776"/>
                  </a:lnTo>
                  <a:lnTo>
                    <a:pt x="11858" y="3160"/>
                  </a:lnTo>
                  <a:lnTo>
                    <a:pt x="11202" y="3544"/>
                  </a:lnTo>
                  <a:lnTo>
                    <a:pt x="10570" y="3953"/>
                  </a:lnTo>
                  <a:lnTo>
                    <a:pt x="9987" y="4350"/>
                  </a:lnTo>
                  <a:lnTo>
                    <a:pt x="9442" y="4759"/>
                  </a:lnTo>
                  <a:lnTo>
                    <a:pt x="8922" y="5155"/>
                  </a:lnTo>
                  <a:lnTo>
                    <a:pt x="8600" y="5428"/>
                  </a:lnTo>
                  <a:lnTo>
                    <a:pt x="8290" y="5713"/>
                  </a:lnTo>
                  <a:lnTo>
                    <a:pt x="7968" y="6023"/>
                  </a:lnTo>
                  <a:lnTo>
                    <a:pt x="7658" y="6345"/>
                  </a:lnTo>
                  <a:lnTo>
                    <a:pt x="7361" y="6679"/>
                  </a:lnTo>
                  <a:lnTo>
                    <a:pt x="7063" y="7039"/>
                  </a:lnTo>
                  <a:lnTo>
                    <a:pt x="6766" y="7398"/>
                  </a:lnTo>
                  <a:lnTo>
                    <a:pt x="6481" y="7782"/>
                  </a:lnTo>
                  <a:lnTo>
                    <a:pt x="6208" y="8179"/>
                  </a:lnTo>
                  <a:lnTo>
                    <a:pt x="5923" y="8587"/>
                  </a:lnTo>
                  <a:lnTo>
                    <a:pt x="5651" y="9009"/>
                  </a:lnTo>
                  <a:lnTo>
                    <a:pt x="5391" y="9455"/>
                  </a:lnTo>
                  <a:lnTo>
                    <a:pt x="5130" y="9901"/>
                  </a:lnTo>
                  <a:lnTo>
                    <a:pt x="4883" y="10359"/>
                  </a:lnTo>
                  <a:lnTo>
                    <a:pt x="4635" y="10843"/>
                  </a:lnTo>
                  <a:lnTo>
                    <a:pt x="4387" y="11326"/>
                  </a:lnTo>
                  <a:lnTo>
                    <a:pt x="4152" y="11834"/>
                  </a:lnTo>
                  <a:lnTo>
                    <a:pt x="3929" y="12342"/>
                  </a:lnTo>
                  <a:lnTo>
                    <a:pt x="3693" y="12862"/>
                  </a:lnTo>
                  <a:lnTo>
                    <a:pt x="3482" y="13395"/>
                  </a:lnTo>
                  <a:lnTo>
                    <a:pt x="3272" y="13940"/>
                  </a:lnTo>
                  <a:lnTo>
                    <a:pt x="3061" y="14498"/>
                  </a:lnTo>
                  <a:lnTo>
                    <a:pt x="2863" y="15055"/>
                  </a:lnTo>
                  <a:lnTo>
                    <a:pt x="2665" y="15638"/>
                  </a:lnTo>
                  <a:lnTo>
                    <a:pt x="2479" y="16220"/>
                  </a:lnTo>
                  <a:lnTo>
                    <a:pt x="2305" y="16815"/>
                  </a:lnTo>
                  <a:lnTo>
                    <a:pt x="2132" y="17410"/>
                  </a:lnTo>
                  <a:lnTo>
                    <a:pt x="1958" y="18029"/>
                  </a:lnTo>
                  <a:lnTo>
                    <a:pt x="1797" y="18636"/>
                  </a:lnTo>
                  <a:lnTo>
                    <a:pt x="1636" y="19268"/>
                  </a:lnTo>
                  <a:lnTo>
                    <a:pt x="1488" y="19900"/>
                  </a:lnTo>
                  <a:lnTo>
                    <a:pt x="1351" y="20544"/>
                  </a:lnTo>
                  <a:lnTo>
                    <a:pt x="1215" y="21189"/>
                  </a:lnTo>
                  <a:lnTo>
                    <a:pt x="1091" y="21845"/>
                  </a:lnTo>
                  <a:lnTo>
                    <a:pt x="967" y="22502"/>
                  </a:lnTo>
                  <a:lnTo>
                    <a:pt x="856" y="23171"/>
                  </a:lnTo>
                  <a:lnTo>
                    <a:pt x="744" y="23840"/>
                  </a:lnTo>
                  <a:lnTo>
                    <a:pt x="645" y="24522"/>
                  </a:lnTo>
                  <a:lnTo>
                    <a:pt x="546" y="25203"/>
                  </a:lnTo>
                  <a:lnTo>
                    <a:pt x="472" y="25897"/>
                  </a:lnTo>
                  <a:lnTo>
                    <a:pt x="385" y="26591"/>
                  </a:lnTo>
                  <a:lnTo>
                    <a:pt x="310" y="27285"/>
                  </a:lnTo>
                  <a:lnTo>
                    <a:pt x="249" y="27991"/>
                  </a:lnTo>
                  <a:lnTo>
                    <a:pt x="199" y="28685"/>
                  </a:lnTo>
                  <a:lnTo>
                    <a:pt x="149" y="29391"/>
                  </a:lnTo>
                  <a:lnTo>
                    <a:pt x="100" y="30110"/>
                  </a:lnTo>
                  <a:lnTo>
                    <a:pt x="63" y="30816"/>
                  </a:lnTo>
                  <a:lnTo>
                    <a:pt x="38" y="31535"/>
                  </a:lnTo>
                  <a:lnTo>
                    <a:pt x="25" y="32254"/>
                  </a:lnTo>
                  <a:lnTo>
                    <a:pt x="13" y="32972"/>
                  </a:lnTo>
                  <a:lnTo>
                    <a:pt x="1" y="33691"/>
                  </a:lnTo>
                  <a:lnTo>
                    <a:pt x="13" y="34409"/>
                  </a:lnTo>
                  <a:lnTo>
                    <a:pt x="25" y="35141"/>
                  </a:lnTo>
                  <a:lnTo>
                    <a:pt x="38" y="35859"/>
                  </a:lnTo>
                  <a:lnTo>
                    <a:pt x="63" y="36578"/>
                  </a:lnTo>
                  <a:lnTo>
                    <a:pt x="100" y="37309"/>
                  </a:lnTo>
                  <a:lnTo>
                    <a:pt x="149" y="38028"/>
                  </a:lnTo>
                  <a:lnTo>
                    <a:pt x="199" y="38746"/>
                  </a:lnTo>
                  <a:lnTo>
                    <a:pt x="261" y="39465"/>
                  </a:lnTo>
                  <a:lnTo>
                    <a:pt x="323" y="40184"/>
                  </a:lnTo>
                  <a:lnTo>
                    <a:pt x="397" y="40902"/>
                  </a:lnTo>
                  <a:lnTo>
                    <a:pt x="484" y="41621"/>
                  </a:lnTo>
                  <a:lnTo>
                    <a:pt x="583" y="42339"/>
                  </a:lnTo>
                  <a:lnTo>
                    <a:pt x="682" y="43046"/>
                  </a:lnTo>
                  <a:lnTo>
                    <a:pt x="794" y="43752"/>
                  </a:lnTo>
                  <a:lnTo>
                    <a:pt x="918" y="44458"/>
                  </a:lnTo>
                  <a:lnTo>
                    <a:pt x="1041" y="45152"/>
                  </a:lnTo>
                  <a:lnTo>
                    <a:pt x="1178" y="45858"/>
                  </a:lnTo>
                  <a:lnTo>
                    <a:pt x="1326" y="46552"/>
                  </a:lnTo>
                  <a:lnTo>
                    <a:pt x="1475" y="47234"/>
                  </a:lnTo>
                  <a:lnTo>
                    <a:pt x="1636" y="47915"/>
                  </a:lnTo>
                  <a:lnTo>
                    <a:pt x="1810" y="48597"/>
                  </a:lnTo>
                  <a:lnTo>
                    <a:pt x="1983" y="49266"/>
                  </a:lnTo>
                  <a:lnTo>
                    <a:pt x="2181" y="49935"/>
                  </a:lnTo>
                  <a:lnTo>
                    <a:pt x="2380" y="50604"/>
                  </a:lnTo>
                  <a:lnTo>
                    <a:pt x="2590" y="51261"/>
                  </a:lnTo>
                  <a:lnTo>
                    <a:pt x="2801" y="51905"/>
                  </a:lnTo>
                  <a:lnTo>
                    <a:pt x="3024" y="52549"/>
                  </a:lnTo>
                  <a:lnTo>
                    <a:pt x="3259" y="53181"/>
                  </a:lnTo>
                  <a:lnTo>
                    <a:pt x="3507" y="53813"/>
                  </a:lnTo>
                  <a:lnTo>
                    <a:pt x="3767" y="54420"/>
                  </a:lnTo>
                  <a:lnTo>
                    <a:pt x="4028" y="55040"/>
                  </a:lnTo>
                  <a:lnTo>
                    <a:pt x="4300" y="55635"/>
                  </a:lnTo>
                  <a:lnTo>
                    <a:pt x="4585" y="56229"/>
                  </a:lnTo>
                  <a:lnTo>
                    <a:pt x="4870" y="56824"/>
                  </a:lnTo>
                  <a:lnTo>
                    <a:pt x="5180" y="57394"/>
                  </a:lnTo>
                  <a:lnTo>
                    <a:pt x="5490" y="57964"/>
                  </a:lnTo>
                  <a:lnTo>
                    <a:pt x="5812" y="58509"/>
                  </a:lnTo>
                  <a:lnTo>
                    <a:pt x="6146" y="59054"/>
                  </a:lnTo>
                  <a:lnTo>
                    <a:pt x="6481" y="59600"/>
                  </a:lnTo>
                  <a:lnTo>
                    <a:pt x="6828" y="60120"/>
                  </a:lnTo>
                  <a:lnTo>
                    <a:pt x="7200" y="60628"/>
                  </a:lnTo>
                  <a:lnTo>
                    <a:pt x="7571" y="61136"/>
                  </a:lnTo>
                  <a:lnTo>
                    <a:pt x="7943" y="61619"/>
                  </a:lnTo>
                  <a:lnTo>
                    <a:pt x="8340" y="62102"/>
                  </a:lnTo>
                  <a:lnTo>
                    <a:pt x="8748" y="62561"/>
                  </a:lnTo>
                  <a:lnTo>
                    <a:pt x="9157" y="63019"/>
                  </a:lnTo>
                  <a:lnTo>
                    <a:pt x="9579" y="63453"/>
                  </a:lnTo>
                  <a:lnTo>
                    <a:pt x="10012" y="63874"/>
                  </a:lnTo>
                  <a:lnTo>
                    <a:pt x="10458" y="64283"/>
                  </a:lnTo>
                  <a:lnTo>
                    <a:pt x="10904" y="64692"/>
                  </a:lnTo>
                  <a:lnTo>
                    <a:pt x="11375" y="65064"/>
                  </a:lnTo>
                  <a:lnTo>
                    <a:pt x="11846" y="65436"/>
                  </a:lnTo>
                  <a:lnTo>
                    <a:pt x="12329" y="65795"/>
                  </a:lnTo>
                  <a:lnTo>
                    <a:pt x="12825" y="66129"/>
                  </a:lnTo>
                  <a:lnTo>
                    <a:pt x="13333" y="66452"/>
                  </a:lnTo>
                  <a:lnTo>
                    <a:pt x="13853" y="66761"/>
                  </a:lnTo>
                  <a:lnTo>
                    <a:pt x="14386" y="67046"/>
                  </a:lnTo>
                  <a:lnTo>
                    <a:pt x="14931" y="67331"/>
                  </a:lnTo>
                  <a:lnTo>
                    <a:pt x="15477" y="67579"/>
                  </a:lnTo>
                  <a:lnTo>
                    <a:pt x="16034" y="67827"/>
                  </a:lnTo>
                  <a:lnTo>
                    <a:pt x="16616" y="68050"/>
                  </a:lnTo>
                  <a:lnTo>
                    <a:pt x="17199" y="68248"/>
                  </a:lnTo>
                  <a:lnTo>
                    <a:pt x="17794" y="68434"/>
                  </a:lnTo>
                  <a:lnTo>
                    <a:pt x="18401" y="68608"/>
                  </a:lnTo>
                  <a:lnTo>
                    <a:pt x="19020" y="68756"/>
                  </a:lnTo>
                  <a:lnTo>
                    <a:pt x="19652" y="68893"/>
                  </a:lnTo>
                  <a:lnTo>
                    <a:pt x="20296" y="69004"/>
                  </a:lnTo>
                  <a:lnTo>
                    <a:pt x="20941" y="69091"/>
                  </a:lnTo>
                  <a:lnTo>
                    <a:pt x="21610" y="69165"/>
                  </a:lnTo>
                  <a:lnTo>
                    <a:pt x="22291" y="69227"/>
                  </a:lnTo>
                  <a:lnTo>
                    <a:pt x="22973" y="69252"/>
                  </a:lnTo>
                  <a:lnTo>
                    <a:pt x="23679" y="69264"/>
                  </a:lnTo>
                  <a:lnTo>
                    <a:pt x="24385" y="69252"/>
                  </a:lnTo>
                  <a:lnTo>
                    <a:pt x="25104" y="69227"/>
                  </a:lnTo>
                  <a:lnTo>
                    <a:pt x="25847" y="69178"/>
                  </a:lnTo>
                  <a:lnTo>
                    <a:pt x="26591" y="69103"/>
                  </a:lnTo>
                  <a:lnTo>
                    <a:pt x="27347" y="69004"/>
                  </a:lnTo>
                  <a:lnTo>
                    <a:pt x="28016" y="68893"/>
                  </a:lnTo>
                  <a:lnTo>
                    <a:pt x="28660" y="68781"/>
                  </a:lnTo>
                  <a:lnTo>
                    <a:pt x="29304" y="68645"/>
                  </a:lnTo>
                  <a:lnTo>
                    <a:pt x="29936" y="68496"/>
                  </a:lnTo>
                  <a:lnTo>
                    <a:pt x="30556" y="68323"/>
                  </a:lnTo>
                  <a:lnTo>
                    <a:pt x="31163" y="68149"/>
                  </a:lnTo>
                  <a:lnTo>
                    <a:pt x="31745" y="67951"/>
                  </a:lnTo>
                  <a:lnTo>
                    <a:pt x="32328" y="67740"/>
                  </a:lnTo>
                  <a:lnTo>
                    <a:pt x="32898" y="67505"/>
                  </a:lnTo>
                  <a:lnTo>
                    <a:pt x="33455" y="67269"/>
                  </a:lnTo>
                  <a:lnTo>
                    <a:pt x="34013" y="67022"/>
                  </a:lnTo>
                  <a:lnTo>
                    <a:pt x="34546" y="66749"/>
                  </a:lnTo>
                  <a:lnTo>
                    <a:pt x="35066" y="66464"/>
                  </a:lnTo>
                  <a:lnTo>
                    <a:pt x="35586" y="66167"/>
                  </a:lnTo>
                  <a:lnTo>
                    <a:pt x="36082" y="65869"/>
                  </a:lnTo>
                  <a:lnTo>
                    <a:pt x="36578" y="65547"/>
                  </a:lnTo>
                  <a:lnTo>
                    <a:pt x="37061" y="65213"/>
                  </a:lnTo>
                  <a:lnTo>
                    <a:pt x="37532" y="64866"/>
                  </a:lnTo>
                  <a:lnTo>
                    <a:pt x="37990" y="64506"/>
                  </a:lnTo>
                  <a:lnTo>
                    <a:pt x="38436" y="64135"/>
                  </a:lnTo>
                  <a:lnTo>
                    <a:pt x="38870" y="63763"/>
                  </a:lnTo>
                  <a:lnTo>
                    <a:pt x="39291" y="63366"/>
                  </a:lnTo>
                  <a:lnTo>
                    <a:pt x="39712" y="62957"/>
                  </a:lnTo>
                  <a:lnTo>
                    <a:pt x="40121" y="62549"/>
                  </a:lnTo>
                  <a:lnTo>
                    <a:pt x="40518" y="62115"/>
                  </a:lnTo>
                  <a:lnTo>
                    <a:pt x="40902" y="61681"/>
                  </a:lnTo>
                  <a:lnTo>
                    <a:pt x="41274" y="61235"/>
                  </a:lnTo>
                  <a:lnTo>
                    <a:pt x="41633" y="60777"/>
                  </a:lnTo>
                  <a:lnTo>
                    <a:pt x="41992" y="60318"/>
                  </a:lnTo>
                  <a:lnTo>
                    <a:pt x="42327" y="59835"/>
                  </a:lnTo>
                  <a:lnTo>
                    <a:pt x="42661" y="59352"/>
                  </a:lnTo>
                  <a:lnTo>
                    <a:pt x="42996" y="58869"/>
                  </a:lnTo>
                  <a:lnTo>
                    <a:pt x="43306" y="58361"/>
                  </a:lnTo>
                  <a:lnTo>
                    <a:pt x="43603" y="57853"/>
                  </a:lnTo>
                  <a:lnTo>
                    <a:pt x="43900" y="57332"/>
                  </a:lnTo>
                  <a:lnTo>
                    <a:pt x="44185" y="56799"/>
                  </a:lnTo>
                  <a:lnTo>
                    <a:pt x="44458" y="56267"/>
                  </a:lnTo>
                  <a:lnTo>
                    <a:pt x="44731" y="55721"/>
                  </a:lnTo>
                  <a:lnTo>
                    <a:pt x="44991" y="55176"/>
                  </a:lnTo>
                  <a:lnTo>
                    <a:pt x="45226" y="54619"/>
                  </a:lnTo>
                  <a:lnTo>
                    <a:pt x="45474" y="54049"/>
                  </a:lnTo>
                  <a:lnTo>
                    <a:pt x="45697" y="53479"/>
                  </a:lnTo>
                  <a:lnTo>
                    <a:pt x="45920" y="52909"/>
                  </a:lnTo>
                  <a:lnTo>
                    <a:pt x="46131" y="52326"/>
                  </a:lnTo>
                  <a:lnTo>
                    <a:pt x="46329" y="51732"/>
                  </a:lnTo>
                  <a:lnTo>
                    <a:pt x="46515" y="51137"/>
                  </a:lnTo>
                  <a:lnTo>
                    <a:pt x="46701" y="50542"/>
                  </a:lnTo>
                  <a:lnTo>
                    <a:pt x="46874" y="49935"/>
                  </a:lnTo>
                  <a:lnTo>
                    <a:pt x="47048" y="49315"/>
                  </a:lnTo>
                  <a:lnTo>
                    <a:pt x="47196" y="48708"/>
                  </a:lnTo>
                  <a:lnTo>
                    <a:pt x="47345" y="48089"/>
                  </a:lnTo>
                  <a:lnTo>
                    <a:pt x="47494" y="47457"/>
                  </a:lnTo>
                  <a:lnTo>
                    <a:pt x="47618" y="46837"/>
                  </a:lnTo>
                  <a:lnTo>
                    <a:pt x="47742" y="46205"/>
                  </a:lnTo>
                  <a:lnTo>
                    <a:pt x="47853" y="45561"/>
                  </a:lnTo>
                  <a:lnTo>
                    <a:pt x="47965" y="44929"/>
                  </a:lnTo>
                  <a:lnTo>
                    <a:pt x="48064" y="44285"/>
                  </a:lnTo>
                  <a:lnTo>
                    <a:pt x="48150" y="43640"/>
                  </a:lnTo>
                  <a:lnTo>
                    <a:pt x="48237" y="42996"/>
                  </a:lnTo>
                  <a:lnTo>
                    <a:pt x="48312" y="42339"/>
                  </a:lnTo>
                  <a:lnTo>
                    <a:pt x="48373" y="41695"/>
                  </a:lnTo>
                  <a:lnTo>
                    <a:pt x="48435" y="41038"/>
                  </a:lnTo>
                  <a:lnTo>
                    <a:pt x="48485" y="40382"/>
                  </a:lnTo>
                  <a:lnTo>
                    <a:pt x="48522" y="39725"/>
                  </a:lnTo>
                  <a:lnTo>
                    <a:pt x="48559" y="39068"/>
                  </a:lnTo>
                  <a:lnTo>
                    <a:pt x="48584" y="38412"/>
                  </a:lnTo>
                  <a:lnTo>
                    <a:pt x="48609" y="37743"/>
                  </a:lnTo>
                  <a:lnTo>
                    <a:pt x="48621" y="37086"/>
                  </a:lnTo>
                  <a:lnTo>
                    <a:pt x="48621" y="35772"/>
                  </a:lnTo>
                  <a:lnTo>
                    <a:pt x="48597" y="34447"/>
                  </a:lnTo>
                  <a:lnTo>
                    <a:pt x="48547" y="33133"/>
                  </a:lnTo>
                  <a:lnTo>
                    <a:pt x="48460" y="31820"/>
                  </a:lnTo>
                  <a:lnTo>
                    <a:pt x="48361" y="30519"/>
                  </a:lnTo>
                  <a:lnTo>
                    <a:pt x="48225" y="29218"/>
                  </a:lnTo>
                  <a:lnTo>
                    <a:pt x="48064" y="27929"/>
                  </a:lnTo>
                  <a:lnTo>
                    <a:pt x="47865" y="26653"/>
                  </a:lnTo>
                  <a:lnTo>
                    <a:pt x="47655" y="25402"/>
                  </a:lnTo>
                  <a:lnTo>
                    <a:pt x="47419" y="24150"/>
                  </a:lnTo>
                  <a:lnTo>
                    <a:pt x="47159" y="22936"/>
                  </a:lnTo>
                  <a:lnTo>
                    <a:pt x="46874" y="21721"/>
                  </a:lnTo>
                  <a:lnTo>
                    <a:pt x="46577" y="20544"/>
                  </a:lnTo>
                  <a:lnTo>
                    <a:pt x="46242" y="19380"/>
                  </a:lnTo>
                  <a:lnTo>
                    <a:pt x="45895" y="18252"/>
                  </a:lnTo>
                  <a:lnTo>
                    <a:pt x="45524" y="17149"/>
                  </a:lnTo>
                  <a:lnTo>
                    <a:pt x="45140" y="16071"/>
                  </a:lnTo>
                  <a:lnTo>
                    <a:pt x="44929" y="15539"/>
                  </a:lnTo>
                  <a:lnTo>
                    <a:pt x="44718" y="15031"/>
                  </a:lnTo>
                  <a:lnTo>
                    <a:pt x="44508" y="14523"/>
                  </a:lnTo>
                  <a:lnTo>
                    <a:pt x="44297" y="14015"/>
                  </a:lnTo>
                  <a:lnTo>
                    <a:pt x="44074" y="13519"/>
                  </a:lnTo>
                  <a:lnTo>
                    <a:pt x="43839" y="13036"/>
                  </a:lnTo>
                  <a:lnTo>
                    <a:pt x="43616" y="12565"/>
                  </a:lnTo>
                  <a:lnTo>
                    <a:pt x="43380" y="12106"/>
                  </a:lnTo>
                  <a:lnTo>
                    <a:pt x="43132" y="11648"/>
                  </a:lnTo>
                  <a:lnTo>
                    <a:pt x="42897" y="11202"/>
                  </a:lnTo>
                  <a:lnTo>
                    <a:pt x="42637" y="10768"/>
                  </a:lnTo>
                  <a:lnTo>
                    <a:pt x="42389" y="10347"/>
                  </a:lnTo>
                  <a:lnTo>
                    <a:pt x="42129" y="9926"/>
                  </a:lnTo>
                  <a:lnTo>
                    <a:pt x="41868" y="9529"/>
                  </a:lnTo>
                  <a:lnTo>
                    <a:pt x="41608" y="9133"/>
                  </a:lnTo>
                  <a:lnTo>
                    <a:pt x="41336" y="8761"/>
                  </a:lnTo>
                  <a:lnTo>
                    <a:pt x="41063" y="8389"/>
                  </a:lnTo>
                  <a:lnTo>
                    <a:pt x="40790" y="8030"/>
                  </a:lnTo>
                  <a:lnTo>
                    <a:pt x="40505" y="7695"/>
                  </a:lnTo>
                  <a:lnTo>
                    <a:pt x="40220" y="7361"/>
                  </a:lnTo>
                  <a:lnTo>
                    <a:pt x="39936" y="7039"/>
                  </a:lnTo>
                  <a:lnTo>
                    <a:pt x="39638" y="6729"/>
                  </a:lnTo>
                  <a:lnTo>
                    <a:pt x="39341" y="6444"/>
                  </a:lnTo>
                  <a:lnTo>
                    <a:pt x="39043" y="6159"/>
                  </a:lnTo>
                  <a:lnTo>
                    <a:pt x="38746" y="5899"/>
                  </a:lnTo>
                  <a:lnTo>
                    <a:pt x="38436" y="5638"/>
                  </a:lnTo>
                  <a:lnTo>
                    <a:pt x="37866" y="5192"/>
                  </a:lnTo>
                  <a:lnTo>
                    <a:pt x="37296" y="4771"/>
                  </a:lnTo>
                  <a:lnTo>
                    <a:pt x="36726" y="4362"/>
                  </a:lnTo>
                  <a:lnTo>
                    <a:pt x="36156" y="3978"/>
                  </a:lnTo>
                  <a:lnTo>
                    <a:pt x="35574" y="3619"/>
                  </a:lnTo>
                  <a:lnTo>
                    <a:pt x="35004" y="3272"/>
                  </a:lnTo>
                  <a:lnTo>
                    <a:pt x="34446" y="2937"/>
                  </a:lnTo>
                  <a:lnTo>
                    <a:pt x="33877" y="2640"/>
                  </a:lnTo>
                  <a:lnTo>
                    <a:pt x="33307" y="2355"/>
                  </a:lnTo>
                  <a:lnTo>
                    <a:pt x="32749" y="2082"/>
                  </a:lnTo>
                  <a:lnTo>
                    <a:pt x="32179" y="1835"/>
                  </a:lnTo>
                  <a:lnTo>
                    <a:pt x="31621" y="1599"/>
                  </a:lnTo>
                  <a:lnTo>
                    <a:pt x="31064" y="1389"/>
                  </a:lnTo>
                  <a:lnTo>
                    <a:pt x="30506" y="1190"/>
                  </a:lnTo>
                  <a:lnTo>
                    <a:pt x="29949" y="1004"/>
                  </a:lnTo>
                  <a:lnTo>
                    <a:pt x="29404" y="843"/>
                  </a:lnTo>
                  <a:lnTo>
                    <a:pt x="28858" y="695"/>
                  </a:lnTo>
                  <a:lnTo>
                    <a:pt x="28313" y="558"/>
                  </a:lnTo>
                  <a:lnTo>
                    <a:pt x="27768" y="434"/>
                  </a:lnTo>
                  <a:lnTo>
                    <a:pt x="27235" y="335"/>
                  </a:lnTo>
                  <a:lnTo>
                    <a:pt x="26690" y="249"/>
                  </a:lnTo>
                  <a:lnTo>
                    <a:pt x="26157" y="174"/>
                  </a:lnTo>
                  <a:lnTo>
                    <a:pt x="25637" y="112"/>
                  </a:lnTo>
                  <a:lnTo>
                    <a:pt x="25104" y="63"/>
                  </a:lnTo>
                  <a:lnTo>
                    <a:pt x="24584" y="26"/>
                  </a:lnTo>
                  <a:lnTo>
                    <a:pt x="24076" y="13"/>
                  </a:lnTo>
                  <a:lnTo>
                    <a:pt x="235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84"/>
            <p:cNvSpPr/>
            <p:nvPr/>
          </p:nvSpPr>
          <p:spPr>
            <a:xfrm>
              <a:off x="3574696" y="1515377"/>
              <a:ext cx="822806" cy="1172137"/>
            </a:xfrm>
            <a:custGeom>
              <a:rect b="b" l="l" r="r" t="t"/>
              <a:pathLst>
                <a:path extrusionOk="0" fill="none" h="69265" w="48622">
                  <a:moveTo>
                    <a:pt x="27347" y="69004"/>
                  </a:moveTo>
                  <a:lnTo>
                    <a:pt x="27347" y="69004"/>
                  </a:lnTo>
                  <a:lnTo>
                    <a:pt x="28016" y="68893"/>
                  </a:lnTo>
                  <a:lnTo>
                    <a:pt x="28660" y="68781"/>
                  </a:lnTo>
                  <a:lnTo>
                    <a:pt x="29304" y="68645"/>
                  </a:lnTo>
                  <a:lnTo>
                    <a:pt x="29936" y="68496"/>
                  </a:lnTo>
                  <a:lnTo>
                    <a:pt x="30556" y="68323"/>
                  </a:lnTo>
                  <a:lnTo>
                    <a:pt x="31163" y="68149"/>
                  </a:lnTo>
                  <a:lnTo>
                    <a:pt x="31745" y="67951"/>
                  </a:lnTo>
                  <a:lnTo>
                    <a:pt x="32328" y="67740"/>
                  </a:lnTo>
                  <a:lnTo>
                    <a:pt x="32898" y="67505"/>
                  </a:lnTo>
                  <a:lnTo>
                    <a:pt x="33455" y="67269"/>
                  </a:lnTo>
                  <a:lnTo>
                    <a:pt x="34013" y="67022"/>
                  </a:lnTo>
                  <a:lnTo>
                    <a:pt x="34546" y="66749"/>
                  </a:lnTo>
                  <a:lnTo>
                    <a:pt x="35066" y="66464"/>
                  </a:lnTo>
                  <a:lnTo>
                    <a:pt x="35586" y="66167"/>
                  </a:lnTo>
                  <a:lnTo>
                    <a:pt x="36082" y="65869"/>
                  </a:lnTo>
                  <a:lnTo>
                    <a:pt x="36578" y="65547"/>
                  </a:lnTo>
                  <a:lnTo>
                    <a:pt x="37061" y="65213"/>
                  </a:lnTo>
                  <a:lnTo>
                    <a:pt x="37532" y="64866"/>
                  </a:lnTo>
                  <a:lnTo>
                    <a:pt x="37990" y="64506"/>
                  </a:lnTo>
                  <a:lnTo>
                    <a:pt x="38436" y="64135"/>
                  </a:lnTo>
                  <a:lnTo>
                    <a:pt x="38870" y="63763"/>
                  </a:lnTo>
                  <a:lnTo>
                    <a:pt x="39291" y="63366"/>
                  </a:lnTo>
                  <a:lnTo>
                    <a:pt x="39712" y="62957"/>
                  </a:lnTo>
                  <a:lnTo>
                    <a:pt x="40121" y="62549"/>
                  </a:lnTo>
                  <a:lnTo>
                    <a:pt x="40518" y="62115"/>
                  </a:lnTo>
                  <a:lnTo>
                    <a:pt x="40902" y="61681"/>
                  </a:lnTo>
                  <a:lnTo>
                    <a:pt x="41274" y="61235"/>
                  </a:lnTo>
                  <a:lnTo>
                    <a:pt x="41633" y="60777"/>
                  </a:lnTo>
                  <a:lnTo>
                    <a:pt x="41992" y="60318"/>
                  </a:lnTo>
                  <a:lnTo>
                    <a:pt x="42327" y="59835"/>
                  </a:lnTo>
                  <a:lnTo>
                    <a:pt x="42661" y="59352"/>
                  </a:lnTo>
                  <a:lnTo>
                    <a:pt x="42996" y="58869"/>
                  </a:lnTo>
                  <a:lnTo>
                    <a:pt x="43306" y="58361"/>
                  </a:lnTo>
                  <a:lnTo>
                    <a:pt x="43603" y="57853"/>
                  </a:lnTo>
                  <a:lnTo>
                    <a:pt x="43900" y="57332"/>
                  </a:lnTo>
                  <a:lnTo>
                    <a:pt x="44185" y="56799"/>
                  </a:lnTo>
                  <a:lnTo>
                    <a:pt x="44458" y="56267"/>
                  </a:lnTo>
                  <a:lnTo>
                    <a:pt x="44731" y="55721"/>
                  </a:lnTo>
                  <a:lnTo>
                    <a:pt x="44991" y="55176"/>
                  </a:lnTo>
                  <a:lnTo>
                    <a:pt x="45226" y="54619"/>
                  </a:lnTo>
                  <a:lnTo>
                    <a:pt x="45474" y="54049"/>
                  </a:lnTo>
                  <a:lnTo>
                    <a:pt x="45697" y="53479"/>
                  </a:lnTo>
                  <a:lnTo>
                    <a:pt x="45920" y="52909"/>
                  </a:lnTo>
                  <a:lnTo>
                    <a:pt x="46131" y="52326"/>
                  </a:lnTo>
                  <a:lnTo>
                    <a:pt x="46329" y="51732"/>
                  </a:lnTo>
                  <a:lnTo>
                    <a:pt x="46515" y="51137"/>
                  </a:lnTo>
                  <a:lnTo>
                    <a:pt x="46701" y="50542"/>
                  </a:lnTo>
                  <a:lnTo>
                    <a:pt x="46874" y="49935"/>
                  </a:lnTo>
                  <a:lnTo>
                    <a:pt x="47048" y="49315"/>
                  </a:lnTo>
                  <a:lnTo>
                    <a:pt x="47196" y="48708"/>
                  </a:lnTo>
                  <a:lnTo>
                    <a:pt x="47345" y="48089"/>
                  </a:lnTo>
                  <a:lnTo>
                    <a:pt x="47494" y="47457"/>
                  </a:lnTo>
                  <a:lnTo>
                    <a:pt x="47618" y="46837"/>
                  </a:lnTo>
                  <a:lnTo>
                    <a:pt x="47742" y="46205"/>
                  </a:lnTo>
                  <a:lnTo>
                    <a:pt x="47853" y="45561"/>
                  </a:lnTo>
                  <a:lnTo>
                    <a:pt x="47965" y="44929"/>
                  </a:lnTo>
                  <a:lnTo>
                    <a:pt x="48064" y="44285"/>
                  </a:lnTo>
                  <a:lnTo>
                    <a:pt x="48150" y="43640"/>
                  </a:lnTo>
                  <a:lnTo>
                    <a:pt x="48237" y="42996"/>
                  </a:lnTo>
                  <a:lnTo>
                    <a:pt x="48312" y="42339"/>
                  </a:lnTo>
                  <a:lnTo>
                    <a:pt x="48373" y="41695"/>
                  </a:lnTo>
                  <a:lnTo>
                    <a:pt x="48435" y="41038"/>
                  </a:lnTo>
                  <a:lnTo>
                    <a:pt x="48485" y="40382"/>
                  </a:lnTo>
                  <a:lnTo>
                    <a:pt x="48522" y="39725"/>
                  </a:lnTo>
                  <a:lnTo>
                    <a:pt x="48559" y="39068"/>
                  </a:lnTo>
                  <a:lnTo>
                    <a:pt x="48584" y="38412"/>
                  </a:lnTo>
                  <a:lnTo>
                    <a:pt x="48609" y="37743"/>
                  </a:lnTo>
                  <a:lnTo>
                    <a:pt x="48621" y="37086"/>
                  </a:lnTo>
                  <a:lnTo>
                    <a:pt x="48621" y="35772"/>
                  </a:lnTo>
                  <a:lnTo>
                    <a:pt x="48597" y="34447"/>
                  </a:lnTo>
                  <a:lnTo>
                    <a:pt x="48547" y="33133"/>
                  </a:lnTo>
                  <a:lnTo>
                    <a:pt x="48460" y="31820"/>
                  </a:lnTo>
                  <a:lnTo>
                    <a:pt x="48361" y="30519"/>
                  </a:lnTo>
                  <a:lnTo>
                    <a:pt x="48225" y="29218"/>
                  </a:lnTo>
                  <a:lnTo>
                    <a:pt x="48064" y="27929"/>
                  </a:lnTo>
                  <a:lnTo>
                    <a:pt x="47865" y="26653"/>
                  </a:lnTo>
                  <a:lnTo>
                    <a:pt x="47655" y="25402"/>
                  </a:lnTo>
                  <a:lnTo>
                    <a:pt x="47419" y="24150"/>
                  </a:lnTo>
                  <a:lnTo>
                    <a:pt x="47159" y="22936"/>
                  </a:lnTo>
                  <a:lnTo>
                    <a:pt x="46874" y="21721"/>
                  </a:lnTo>
                  <a:lnTo>
                    <a:pt x="46577" y="20544"/>
                  </a:lnTo>
                  <a:lnTo>
                    <a:pt x="46242" y="19380"/>
                  </a:lnTo>
                  <a:lnTo>
                    <a:pt x="45895" y="18252"/>
                  </a:lnTo>
                  <a:lnTo>
                    <a:pt x="45524" y="17149"/>
                  </a:lnTo>
                  <a:lnTo>
                    <a:pt x="45140" y="16071"/>
                  </a:lnTo>
                  <a:lnTo>
                    <a:pt x="44929" y="15539"/>
                  </a:lnTo>
                  <a:lnTo>
                    <a:pt x="44718" y="15031"/>
                  </a:lnTo>
                  <a:lnTo>
                    <a:pt x="44508" y="14523"/>
                  </a:lnTo>
                  <a:lnTo>
                    <a:pt x="44297" y="14015"/>
                  </a:lnTo>
                  <a:lnTo>
                    <a:pt x="44074" y="13519"/>
                  </a:lnTo>
                  <a:lnTo>
                    <a:pt x="43839" y="13036"/>
                  </a:lnTo>
                  <a:lnTo>
                    <a:pt x="43616" y="12565"/>
                  </a:lnTo>
                  <a:lnTo>
                    <a:pt x="43380" y="12106"/>
                  </a:lnTo>
                  <a:lnTo>
                    <a:pt x="43132" y="11648"/>
                  </a:lnTo>
                  <a:lnTo>
                    <a:pt x="42897" y="11202"/>
                  </a:lnTo>
                  <a:lnTo>
                    <a:pt x="42637" y="10768"/>
                  </a:lnTo>
                  <a:lnTo>
                    <a:pt x="42389" y="10347"/>
                  </a:lnTo>
                  <a:lnTo>
                    <a:pt x="42129" y="9926"/>
                  </a:lnTo>
                  <a:lnTo>
                    <a:pt x="41868" y="9529"/>
                  </a:lnTo>
                  <a:lnTo>
                    <a:pt x="41608" y="9133"/>
                  </a:lnTo>
                  <a:lnTo>
                    <a:pt x="41336" y="8761"/>
                  </a:lnTo>
                  <a:lnTo>
                    <a:pt x="41063" y="8389"/>
                  </a:lnTo>
                  <a:lnTo>
                    <a:pt x="40790" y="8030"/>
                  </a:lnTo>
                  <a:lnTo>
                    <a:pt x="40505" y="7695"/>
                  </a:lnTo>
                  <a:lnTo>
                    <a:pt x="40220" y="7361"/>
                  </a:lnTo>
                  <a:lnTo>
                    <a:pt x="39936" y="7039"/>
                  </a:lnTo>
                  <a:lnTo>
                    <a:pt x="39638" y="6729"/>
                  </a:lnTo>
                  <a:lnTo>
                    <a:pt x="39341" y="6444"/>
                  </a:lnTo>
                  <a:lnTo>
                    <a:pt x="39043" y="6159"/>
                  </a:lnTo>
                  <a:lnTo>
                    <a:pt x="38746" y="5899"/>
                  </a:lnTo>
                  <a:lnTo>
                    <a:pt x="38436" y="5638"/>
                  </a:lnTo>
                  <a:lnTo>
                    <a:pt x="38436" y="5638"/>
                  </a:lnTo>
                  <a:lnTo>
                    <a:pt x="37866" y="5192"/>
                  </a:lnTo>
                  <a:lnTo>
                    <a:pt x="37296" y="4771"/>
                  </a:lnTo>
                  <a:lnTo>
                    <a:pt x="36726" y="4362"/>
                  </a:lnTo>
                  <a:lnTo>
                    <a:pt x="36156" y="3978"/>
                  </a:lnTo>
                  <a:lnTo>
                    <a:pt x="35574" y="3619"/>
                  </a:lnTo>
                  <a:lnTo>
                    <a:pt x="35004" y="3272"/>
                  </a:lnTo>
                  <a:lnTo>
                    <a:pt x="34446" y="2937"/>
                  </a:lnTo>
                  <a:lnTo>
                    <a:pt x="33877" y="2640"/>
                  </a:lnTo>
                  <a:lnTo>
                    <a:pt x="33307" y="2355"/>
                  </a:lnTo>
                  <a:lnTo>
                    <a:pt x="32749" y="2082"/>
                  </a:lnTo>
                  <a:lnTo>
                    <a:pt x="32179" y="1835"/>
                  </a:lnTo>
                  <a:lnTo>
                    <a:pt x="31621" y="1599"/>
                  </a:lnTo>
                  <a:lnTo>
                    <a:pt x="31064" y="1389"/>
                  </a:lnTo>
                  <a:lnTo>
                    <a:pt x="30506" y="1190"/>
                  </a:lnTo>
                  <a:lnTo>
                    <a:pt x="29949" y="1004"/>
                  </a:lnTo>
                  <a:lnTo>
                    <a:pt x="29404" y="843"/>
                  </a:lnTo>
                  <a:lnTo>
                    <a:pt x="28858" y="695"/>
                  </a:lnTo>
                  <a:lnTo>
                    <a:pt x="28313" y="558"/>
                  </a:lnTo>
                  <a:lnTo>
                    <a:pt x="27768" y="434"/>
                  </a:lnTo>
                  <a:lnTo>
                    <a:pt x="27235" y="335"/>
                  </a:lnTo>
                  <a:lnTo>
                    <a:pt x="26690" y="249"/>
                  </a:lnTo>
                  <a:lnTo>
                    <a:pt x="26157" y="174"/>
                  </a:lnTo>
                  <a:lnTo>
                    <a:pt x="25637" y="112"/>
                  </a:lnTo>
                  <a:lnTo>
                    <a:pt x="25104" y="63"/>
                  </a:lnTo>
                  <a:lnTo>
                    <a:pt x="24584" y="26"/>
                  </a:lnTo>
                  <a:lnTo>
                    <a:pt x="24076" y="13"/>
                  </a:lnTo>
                  <a:lnTo>
                    <a:pt x="23555" y="1"/>
                  </a:lnTo>
                  <a:lnTo>
                    <a:pt x="23047" y="1"/>
                  </a:lnTo>
                  <a:lnTo>
                    <a:pt x="22539" y="13"/>
                  </a:lnTo>
                  <a:lnTo>
                    <a:pt x="22044" y="38"/>
                  </a:lnTo>
                  <a:lnTo>
                    <a:pt x="21548" y="75"/>
                  </a:lnTo>
                  <a:lnTo>
                    <a:pt x="21065" y="125"/>
                  </a:lnTo>
                  <a:lnTo>
                    <a:pt x="20581" y="187"/>
                  </a:lnTo>
                  <a:lnTo>
                    <a:pt x="20098" y="261"/>
                  </a:lnTo>
                  <a:lnTo>
                    <a:pt x="19627" y="335"/>
                  </a:lnTo>
                  <a:lnTo>
                    <a:pt x="19157" y="422"/>
                  </a:lnTo>
                  <a:lnTo>
                    <a:pt x="18698" y="521"/>
                  </a:lnTo>
                  <a:lnTo>
                    <a:pt x="18240" y="620"/>
                  </a:lnTo>
                  <a:lnTo>
                    <a:pt x="17794" y="732"/>
                  </a:lnTo>
                  <a:lnTo>
                    <a:pt x="17347" y="856"/>
                  </a:lnTo>
                  <a:lnTo>
                    <a:pt x="16901" y="980"/>
                  </a:lnTo>
                  <a:lnTo>
                    <a:pt x="16480" y="1116"/>
                  </a:lnTo>
                  <a:lnTo>
                    <a:pt x="16046" y="1265"/>
                  </a:lnTo>
                  <a:lnTo>
                    <a:pt x="15638" y="1413"/>
                  </a:lnTo>
                  <a:lnTo>
                    <a:pt x="15216" y="1562"/>
                  </a:lnTo>
                  <a:lnTo>
                    <a:pt x="14820" y="1723"/>
                  </a:lnTo>
                  <a:lnTo>
                    <a:pt x="14423" y="1884"/>
                  </a:lnTo>
                  <a:lnTo>
                    <a:pt x="14027" y="2058"/>
                  </a:lnTo>
                  <a:lnTo>
                    <a:pt x="13271" y="2405"/>
                  </a:lnTo>
                  <a:lnTo>
                    <a:pt x="12552" y="2776"/>
                  </a:lnTo>
                  <a:lnTo>
                    <a:pt x="11858" y="3160"/>
                  </a:lnTo>
                  <a:lnTo>
                    <a:pt x="11202" y="3544"/>
                  </a:lnTo>
                  <a:lnTo>
                    <a:pt x="10570" y="3953"/>
                  </a:lnTo>
                  <a:lnTo>
                    <a:pt x="9987" y="4350"/>
                  </a:lnTo>
                  <a:lnTo>
                    <a:pt x="9442" y="4759"/>
                  </a:lnTo>
                  <a:lnTo>
                    <a:pt x="8922" y="5155"/>
                  </a:lnTo>
                  <a:lnTo>
                    <a:pt x="8922" y="5155"/>
                  </a:lnTo>
                  <a:lnTo>
                    <a:pt x="8600" y="5428"/>
                  </a:lnTo>
                  <a:lnTo>
                    <a:pt x="8290" y="5713"/>
                  </a:lnTo>
                  <a:lnTo>
                    <a:pt x="7968" y="6023"/>
                  </a:lnTo>
                  <a:lnTo>
                    <a:pt x="7658" y="6345"/>
                  </a:lnTo>
                  <a:lnTo>
                    <a:pt x="7361" y="6679"/>
                  </a:lnTo>
                  <a:lnTo>
                    <a:pt x="7063" y="7039"/>
                  </a:lnTo>
                  <a:lnTo>
                    <a:pt x="6766" y="7398"/>
                  </a:lnTo>
                  <a:lnTo>
                    <a:pt x="6481" y="7782"/>
                  </a:lnTo>
                  <a:lnTo>
                    <a:pt x="6208" y="8179"/>
                  </a:lnTo>
                  <a:lnTo>
                    <a:pt x="5923" y="8587"/>
                  </a:lnTo>
                  <a:lnTo>
                    <a:pt x="5651" y="9009"/>
                  </a:lnTo>
                  <a:lnTo>
                    <a:pt x="5391" y="9455"/>
                  </a:lnTo>
                  <a:lnTo>
                    <a:pt x="5130" y="9901"/>
                  </a:lnTo>
                  <a:lnTo>
                    <a:pt x="4883" y="10359"/>
                  </a:lnTo>
                  <a:lnTo>
                    <a:pt x="4635" y="10843"/>
                  </a:lnTo>
                  <a:lnTo>
                    <a:pt x="4387" y="11326"/>
                  </a:lnTo>
                  <a:lnTo>
                    <a:pt x="4152" y="11834"/>
                  </a:lnTo>
                  <a:lnTo>
                    <a:pt x="3929" y="12342"/>
                  </a:lnTo>
                  <a:lnTo>
                    <a:pt x="3693" y="12862"/>
                  </a:lnTo>
                  <a:lnTo>
                    <a:pt x="3482" y="13395"/>
                  </a:lnTo>
                  <a:lnTo>
                    <a:pt x="3272" y="13940"/>
                  </a:lnTo>
                  <a:lnTo>
                    <a:pt x="3061" y="14498"/>
                  </a:lnTo>
                  <a:lnTo>
                    <a:pt x="2863" y="15055"/>
                  </a:lnTo>
                  <a:lnTo>
                    <a:pt x="2665" y="15638"/>
                  </a:lnTo>
                  <a:lnTo>
                    <a:pt x="2479" y="16220"/>
                  </a:lnTo>
                  <a:lnTo>
                    <a:pt x="2305" y="16815"/>
                  </a:lnTo>
                  <a:lnTo>
                    <a:pt x="2132" y="17410"/>
                  </a:lnTo>
                  <a:lnTo>
                    <a:pt x="1958" y="18029"/>
                  </a:lnTo>
                  <a:lnTo>
                    <a:pt x="1797" y="18636"/>
                  </a:lnTo>
                  <a:lnTo>
                    <a:pt x="1636" y="19268"/>
                  </a:lnTo>
                  <a:lnTo>
                    <a:pt x="1488" y="19900"/>
                  </a:lnTo>
                  <a:lnTo>
                    <a:pt x="1351" y="20544"/>
                  </a:lnTo>
                  <a:lnTo>
                    <a:pt x="1215" y="21189"/>
                  </a:lnTo>
                  <a:lnTo>
                    <a:pt x="1091" y="21845"/>
                  </a:lnTo>
                  <a:lnTo>
                    <a:pt x="967" y="22502"/>
                  </a:lnTo>
                  <a:lnTo>
                    <a:pt x="856" y="23171"/>
                  </a:lnTo>
                  <a:lnTo>
                    <a:pt x="744" y="23840"/>
                  </a:lnTo>
                  <a:lnTo>
                    <a:pt x="645" y="24522"/>
                  </a:lnTo>
                  <a:lnTo>
                    <a:pt x="546" y="25203"/>
                  </a:lnTo>
                  <a:lnTo>
                    <a:pt x="472" y="25897"/>
                  </a:lnTo>
                  <a:lnTo>
                    <a:pt x="385" y="26591"/>
                  </a:lnTo>
                  <a:lnTo>
                    <a:pt x="310" y="27285"/>
                  </a:lnTo>
                  <a:lnTo>
                    <a:pt x="249" y="27991"/>
                  </a:lnTo>
                  <a:lnTo>
                    <a:pt x="199" y="28685"/>
                  </a:lnTo>
                  <a:lnTo>
                    <a:pt x="149" y="29391"/>
                  </a:lnTo>
                  <a:lnTo>
                    <a:pt x="100" y="30110"/>
                  </a:lnTo>
                  <a:lnTo>
                    <a:pt x="63" y="30816"/>
                  </a:lnTo>
                  <a:lnTo>
                    <a:pt x="38" y="31535"/>
                  </a:lnTo>
                  <a:lnTo>
                    <a:pt x="25" y="32254"/>
                  </a:lnTo>
                  <a:lnTo>
                    <a:pt x="13" y="32972"/>
                  </a:lnTo>
                  <a:lnTo>
                    <a:pt x="1" y="33691"/>
                  </a:lnTo>
                  <a:lnTo>
                    <a:pt x="13" y="34409"/>
                  </a:lnTo>
                  <a:lnTo>
                    <a:pt x="25" y="35141"/>
                  </a:lnTo>
                  <a:lnTo>
                    <a:pt x="38" y="35859"/>
                  </a:lnTo>
                  <a:lnTo>
                    <a:pt x="63" y="36578"/>
                  </a:lnTo>
                  <a:lnTo>
                    <a:pt x="100" y="37309"/>
                  </a:lnTo>
                  <a:lnTo>
                    <a:pt x="149" y="38028"/>
                  </a:lnTo>
                  <a:lnTo>
                    <a:pt x="199" y="38746"/>
                  </a:lnTo>
                  <a:lnTo>
                    <a:pt x="261" y="39465"/>
                  </a:lnTo>
                  <a:lnTo>
                    <a:pt x="323" y="40184"/>
                  </a:lnTo>
                  <a:lnTo>
                    <a:pt x="397" y="40902"/>
                  </a:lnTo>
                  <a:lnTo>
                    <a:pt x="484" y="41621"/>
                  </a:lnTo>
                  <a:lnTo>
                    <a:pt x="583" y="42339"/>
                  </a:lnTo>
                  <a:lnTo>
                    <a:pt x="682" y="43046"/>
                  </a:lnTo>
                  <a:lnTo>
                    <a:pt x="794" y="43752"/>
                  </a:lnTo>
                  <a:lnTo>
                    <a:pt x="918" y="44458"/>
                  </a:lnTo>
                  <a:lnTo>
                    <a:pt x="1041" y="45152"/>
                  </a:lnTo>
                  <a:lnTo>
                    <a:pt x="1178" y="45858"/>
                  </a:lnTo>
                  <a:lnTo>
                    <a:pt x="1326" y="46552"/>
                  </a:lnTo>
                  <a:lnTo>
                    <a:pt x="1475" y="47234"/>
                  </a:lnTo>
                  <a:lnTo>
                    <a:pt x="1636" y="47915"/>
                  </a:lnTo>
                  <a:lnTo>
                    <a:pt x="1810" y="48597"/>
                  </a:lnTo>
                  <a:lnTo>
                    <a:pt x="1983" y="49266"/>
                  </a:lnTo>
                  <a:lnTo>
                    <a:pt x="2181" y="49935"/>
                  </a:lnTo>
                  <a:lnTo>
                    <a:pt x="2380" y="50604"/>
                  </a:lnTo>
                  <a:lnTo>
                    <a:pt x="2590" y="51261"/>
                  </a:lnTo>
                  <a:lnTo>
                    <a:pt x="2801" y="51905"/>
                  </a:lnTo>
                  <a:lnTo>
                    <a:pt x="3024" y="52549"/>
                  </a:lnTo>
                  <a:lnTo>
                    <a:pt x="3259" y="53181"/>
                  </a:lnTo>
                  <a:lnTo>
                    <a:pt x="3507" y="53813"/>
                  </a:lnTo>
                  <a:lnTo>
                    <a:pt x="3767" y="54420"/>
                  </a:lnTo>
                  <a:lnTo>
                    <a:pt x="4028" y="55040"/>
                  </a:lnTo>
                  <a:lnTo>
                    <a:pt x="4300" y="55635"/>
                  </a:lnTo>
                  <a:lnTo>
                    <a:pt x="4585" y="56229"/>
                  </a:lnTo>
                  <a:lnTo>
                    <a:pt x="4870" y="56824"/>
                  </a:lnTo>
                  <a:lnTo>
                    <a:pt x="5180" y="57394"/>
                  </a:lnTo>
                  <a:lnTo>
                    <a:pt x="5490" y="57964"/>
                  </a:lnTo>
                  <a:lnTo>
                    <a:pt x="5812" y="58509"/>
                  </a:lnTo>
                  <a:lnTo>
                    <a:pt x="6146" y="59054"/>
                  </a:lnTo>
                  <a:lnTo>
                    <a:pt x="6481" y="59600"/>
                  </a:lnTo>
                  <a:lnTo>
                    <a:pt x="6828" y="60120"/>
                  </a:lnTo>
                  <a:lnTo>
                    <a:pt x="7200" y="60628"/>
                  </a:lnTo>
                  <a:lnTo>
                    <a:pt x="7571" y="61136"/>
                  </a:lnTo>
                  <a:lnTo>
                    <a:pt x="7943" y="61619"/>
                  </a:lnTo>
                  <a:lnTo>
                    <a:pt x="8340" y="62102"/>
                  </a:lnTo>
                  <a:lnTo>
                    <a:pt x="8748" y="62561"/>
                  </a:lnTo>
                  <a:lnTo>
                    <a:pt x="9157" y="63019"/>
                  </a:lnTo>
                  <a:lnTo>
                    <a:pt x="9579" y="63453"/>
                  </a:lnTo>
                  <a:lnTo>
                    <a:pt x="10012" y="63874"/>
                  </a:lnTo>
                  <a:lnTo>
                    <a:pt x="10458" y="64283"/>
                  </a:lnTo>
                  <a:lnTo>
                    <a:pt x="10904" y="64692"/>
                  </a:lnTo>
                  <a:lnTo>
                    <a:pt x="11375" y="65064"/>
                  </a:lnTo>
                  <a:lnTo>
                    <a:pt x="11846" y="65436"/>
                  </a:lnTo>
                  <a:lnTo>
                    <a:pt x="12329" y="65795"/>
                  </a:lnTo>
                  <a:lnTo>
                    <a:pt x="12825" y="66129"/>
                  </a:lnTo>
                  <a:lnTo>
                    <a:pt x="13333" y="66452"/>
                  </a:lnTo>
                  <a:lnTo>
                    <a:pt x="13853" y="66761"/>
                  </a:lnTo>
                  <a:lnTo>
                    <a:pt x="14386" y="67046"/>
                  </a:lnTo>
                  <a:lnTo>
                    <a:pt x="14931" y="67331"/>
                  </a:lnTo>
                  <a:lnTo>
                    <a:pt x="15477" y="67579"/>
                  </a:lnTo>
                  <a:lnTo>
                    <a:pt x="16034" y="67827"/>
                  </a:lnTo>
                  <a:lnTo>
                    <a:pt x="16616" y="68050"/>
                  </a:lnTo>
                  <a:lnTo>
                    <a:pt x="17199" y="68248"/>
                  </a:lnTo>
                  <a:lnTo>
                    <a:pt x="17794" y="68434"/>
                  </a:lnTo>
                  <a:lnTo>
                    <a:pt x="18401" y="68608"/>
                  </a:lnTo>
                  <a:lnTo>
                    <a:pt x="19020" y="68756"/>
                  </a:lnTo>
                  <a:lnTo>
                    <a:pt x="19652" y="68893"/>
                  </a:lnTo>
                  <a:lnTo>
                    <a:pt x="20296" y="69004"/>
                  </a:lnTo>
                  <a:lnTo>
                    <a:pt x="20941" y="69091"/>
                  </a:lnTo>
                  <a:lnTo>
                    <a:pt x="21610" y="69165"/>
                  </a:lnTo>
                  <a:lnTo>
                    <a:pt x="22291" y="69227"/>
                  </a:lnTo>
                  <a:lnTo>
                    <a:pt x="22973" y="69252"/>
                  </a:lnTo>
                  <a:lnTo>
                    <a:pt x="23679" y="69264"/>
                  </a:lnTo>
                  <a:lnTo>
                    <a:pt x="24385" y="69252"/>
                  </a:lnTo>
                  <a:lnTo>
                    <a:pt x="25104" y="69227"/>
                  </a:lnTo>
                  <a:lnTo>
                    <a:pt x="25847" y="69178"/>
                  </a:lnTo>
                  <a:lnTo>
                    <a:pt x="26591" y="69103"/>
                  </a:lnTo>
                  <a:lnTo>
                    <a:pt x="27347" y="6900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84"/>
            <p:cNvSpPr/>
            <p:nvPr/>
          </p:nvSpPr>
          <p:spPr>
            <a:xfrm>
              <a:off x="3566724" y="2259205"/>
              <a:ext cx="801619" cy="1574503"/>
            </a:xfrm>
            <a:custGeom>
              <a:rect b="b" l="l" r="r" t="t"/>
              <a:pathLst>
                <a:path extrusionOk="0" h="93042" w="47370">
                  <a:moveTo>
                    <a:pt x="24485" y="0"/>
                  </a:moveTo>
                  <a:lnTo>
                    <a:pt x="23816" y="13"/>
                  </a:lnTo>
                  <a:lnTo>
                    <a:pt x="23146" y="37"/>
                  </a:lnTo>
                  <a:lnTo>
                    <a:pt x="22477" y="75"/>
                  </a:lnTo>
                  <a:lnTo>
                    <a:pt x="21808" y="112"/>
                  </a:lnTo>
                  <a:lnTo>
                    <a:pt x="21139" y="161"/>
                  </a:lnTo>
                  <a:lnTo>
                    <a:pt x="20482" y="223"/>
                  </a:lnTo>
                  <a:lnTo>
                    <a:pt x="19813" y="285"/>
                  </a:lnTo>
                  <a:lnTo>
                    <a:pt x="19144" y="372"/>
                  </a:lnTo>
                  <a:lnTo>
                    <a:pt x="18488" y="446"/>
                  </a:lnTo>
                  <a:lnTo>
                    <a:pt x="17818" y="545"/>
                  </a:lnTo>
                  <a:lnTo>
                    <a:pt x="17162" y="645"/>
                  </a:lnTo>
                  <a:lnTo>
                    <a:pt x="16493" y="756"/>
                  </a:lnTo>
                  <a:lnTo>
                    <a:pt x="15836" y="880"/>
                  </a:lnTo>
                  <a:lnTo>
                    <a:pt x="15179" y="1004"/>
                  </a:lnTo>
                  <a:lnTo>
                    <a:pt x="14845" y="1078"/>
                  </a:lnTo>
                  <a:lnTo>
                    <a:pt x="14498" y="1153"/>
                  </a:lnTo>
                  <a:lnTo>
                    <a:pt x="14163" y="1252"/>
                  </a:lnTo>
                  <a:lnTo>
                    <a:pt x="13841" y="1351"/>
                  </a:lnTo>
                  <a:lnTo>
                    <a:pt x="13519" y="1475"/>
                  </a:lnTo>
                  <a:lnTo>
                    <a:pt x="13209" y="1623"/>
                  </a:lnTo>
                  <a:lnTo>
                    <a:pt x="13061" y="1698"/>
                  </a:lnTo>
                  <a:lnTo>
                    <a:pt x="12912" y="1784"/>
                  </a:lnTo>
                  <a:lnTo>
                    <a:pt x="12776" y="1884"/>
                  </a:lnTo>
                  <a:lnTo>
                    <a:pt x="12639" y="1995"/>
                  </a:lnTo>
                  <a:lnTo>
                    <a:pt x="12491" y="2119"/>
                  </a:lnTo>
                  <a:lnTo>
                    <a:pt x="12342" y="2255"/>
                  </a:lnTo>
                  <a:lnTo>
                    <a:pt x="12218" y="2392"/>
                  </a:lnTo>
                  <a:lnTo>
                    <a:pt x="12094" y="2540"/>
                  </a:lnTo>
                  <a:lnTo>
                    <a:pt x="11983" y="2701"/>
                  </a:lnTo>
                  <a:lnTo>
                    <a:pt x="11871" y="2862"/>
                  </a:lnTo>
                  <a:lnTo>
                    <a:pt x="11772" y="3024"/>
                  </a:lnTo>
                  <a:lnTo>
                    <a:pt x="11673" y="3197"/>
                  </a:lnTo>
                  <a:lnTo>
                    <a:pt x="11499" y="3544"/>
                  </a:lnTo>
                  <a:lnTo>
                    <a:pt x="11338" y="3916"/>
                  </a:lnTo>
                  <a:lnTo>
                    <a:pt x="11202" y="4287"/>
                  </a:lnTo>
                  <a:lnTo>
                    <a:pt x="11066" y="4659"/>
                  </a:lnTo>
                  <a:lnTo>
                    <a:pt x="10805" y="5403"/>
                  </a:lnTo>
                  <a:lnTo>
                    <a:pt x="10570" y="6146"/>
                  </a:lnTo>
                  <a:lnTo>
                    <a:pt x="10335" y="6902"/>
                  </a:lnTo>
                  <a:lnTo>
                    <a:pt x="10124" y="7658"/>
                  </a:lnTo>
                  <a:lnTo>
                    <a:pt x="9913" y="8413"/>
                  </a:lnTo>
                  <a:lnTo>
                    <a:pt x="9715" y="9182"/>
                  </a:lnTo>
                  <a:lnTo>
                    <a:pt x="9529" y="9938"/>
                  </a:lnTo>
                  <a:lnTo>
                    <a:pt x="9343" y="10706"/>
                  </a:lnTo>
                  <a:lnTo>
                    <a:pt x="9170" y="11474"/>
                  </a:lnTo>
                  <a:lnTo>
                    <a:pt x="9009" y="12242"/>
                  </a:lnTo>
                  <a:lnTo>
                    <a:pt x="8860" y="13010"/>
                  </a:lnTo>
                  <a:lnTo>
                    <a:pt x="8711" y="13779"/>
                  </a:lnTo>
                  <a:lnTo>
                    <a:pt x="8575" y="14559"/>
                  </a:lnTo>
                  <a:lnTo>
                    <a:pt x="8451" y="15327"/>
                  </a:lnTo>
                  <a:lnTo>
                    <a:pt x="8203" y="16889"/>
                  </a:lnTo>
                  <a:lnTo>
                    <a:pt x="7993" y="18450"/>
                  </a:lnTo>
                  <a:lnTo>
                    <a:pt x="7795" y="20011"/>
                  </a:lnTo>
                  <a:lnTo>
                    <a:pt x="7621" y="21585"/>
                  </a:lnTo>
                  <a:lnTo>
                    <a:pt x="7460" y="23158"/>
                  </a:lnTo>
                  <a:lnTo>
                    <a:pt x="7311" y="24720"/>
                  </a:lnTo>
                  <a:lnTo>
                    <a:pt x="7175" y="26293"/>
                  </a:lnTo>
                  <a:lnTo>
                    <a:pt x="6915" y="29440"/>
                  </a:lnTo>
                  <a:lnTo>
                    <a:pt x="6295" y="37123"/>
                  </a:lnTo>
                  <a:lnTo>
                    <a:pt x="6221" y="37854"/>
                  </a:lnTo>
                  <a:lnTo>
                    <a:pt x="6023" y="39402"/>
                  </a:lnTo>
                  <a:lnTo>
                    <a:pt x="5391" y="44532"/>
                  </a:lnTo>
                  <a:lnTo>
                    <a:pt x="4969" y="48001"/>
                  </a:lnTo>
                  <a:lnTo>
                    <a:pt x="3359" y="60900"/>
                  </a:lnTo>
                  <a:lnTo>
                    <a:pt x="2516" y="67802"/>
                  </a:lnTo>
                  <a:lnTo>
                    <a:pt x="1711" y="74480"/>
                  </a:lnTo>
                  <a:lnTo>
                    <a:pt x="992" y="80490"/>
                  </a:lnTo>
                  <a:lnTo>
                    <a:pt x="695" y="83116"/>
                  </a:lnTo>
                  <a:lnTo>
                    <a:pt x="435" y="85421"/>
                  </a:lnTo>
                  <a:lnTo>
                    <a:pt x="236" y="87354"/>
                  </a:lnTo>
                  <a:lnTo>
                    <a:pt x="88" y="88866"/>
                  </a:lnTo>
                  <a:lnTo>
                    <a:pt x="38" y="89448"/>
                  </a:lnTo>
                  <a:lnTo>
                    <a:pt x="13" y="89894"/>
                  </a:lnTo>
                  <a:lnTo>
                    <a:pt x="1" y="90216"/>
                  </a:lnTo>
                  <a:lnTo>
                    <a:pt x="1" y="90402"/>
                  </a:lnTo>
                  <a:lnTo>
                    <a:pt x="150" y="90576"/>
                  </a:lnTo>
                  <a:lnTo>
                    <a:pt x="323" y="90749"/>
                  </a:lnTo>
                  <a:lnTo>
                    <a:pt x="496" y="90898"/>
                  </a:lnTo>
                  <a:lnTo>
                    <a:pt x="695" y="91059"/>
                  </a:lnTo>
                  <a:lnTo>
                    <a:pt x="918" y="91195"/>
                  </a:lnTo>
                  <a:lnTo>
                    <a:pt x="1153" y="91331"/>
                  </a:lnTo>
                  <a:lnTo>
                    <a:pt x="1401" y="91468"/>
                  </a:lnTo>
                  <a:lnTo>
                    <a:pt x="1661" y="91592"/>
                  </a:lnTo>
                  <a:lnTo>
                    <a:pt x="1946" y="91703"/>
                  </a:lnTo>
                  <a:lnTo>
                    <a:pt x="2244" y="91815"/>
                  </a:lnTo>
                  <a:lnTo>
                    <a:pt x="2553" y="91926"/>
                  </a:lnTo>
                  <a:lnTo>
                    <a:pt x="2875" y="92025"/>
                  </a:lnTo>
                  <a:lnTo>
                    <a:pt x="3210" y="92124"/>
                  </a:lnTo>
                  <a:lnTo>
                    <a:pt x="3557" y="92211"/>
                  </a:lnTo>
                  <a:lnTo>
                    <a:pt x="3916" y="92298"/>
                  </a:lnTo>
                  <a:lnTo>
                    <a:pt x="4288" y="92372"/>
                  </a:lnTo>
                  <a:lnTo>
                    <a:pt x="5069" y="92509"/>
                  </a:lnTo>
                  <a:lnTo>
                    <a:pt x="5886" y="92632"/>
                  </a:lnTo>
                  <a:lnTo>
                    <a:pt x="6741" y="92732"/>
                  </a:lnTo>
                  <a:lnTo>
                    <a:pt x="7633" y="92818"/>
                  </a:lnTo>
                  <a:lnTo>
                    <a:pt x="8550" y="92893"/>
                  </a:lnTo>
                  <a:lnTo>
                    <a:pt x="9492" y="92942"/>
                  </a:lnTo>
                  <a:lnTo>
                    <a:pt x="10458" y="92992"/>
                  </a:lnTo>
                  <a:lnTo>
                    <a:pt x="11437" y="93017"/>
                  </a:lnTo>
                  <a:lnTo>
                    <a:pt x="12441" y="93041"/>
                  </a:lnTo>
                  <a:lnTo>
                    <a:pt x="14461" y="93041"/>
                  </a:lnTo>
                  <a:lnTo>
                    <a:pt x="15477" y="93029"/>
                  </a:lnTo>
                  <a:lnTo>
                    <a:pt x="17509" y="92992"/>
                  </a:lnTo>
                  <a:lnTo>
                    <a:pt x="19504" y="92942"/>
                  </a:lnTo>
                  <a:lnTo>
                    <a:pt x="23258" y="92818"/>
                  </a:lnTo>
                  <a:lnTo>
                    <a:pt x="24968" y="92769"/>
                  </a:lnTo>
                  <a:lnTo>
                    <a:pt x="26517" y="92732"/>
                  </a:lnTo>
                  <a:lnTo>
                    <a:pt x="27310" y="92707"/>
                  </a:lnTo>
                  <a:lnTo>
                    <a:pt x="28313" y="92645"/>
                  </a:lnTo>
                  <a:lnTo>
                    <a:pt x="29490" y="92558"/>
                  </a:lnTo>
                  <a:lnTo>
                    <a:pt x="30804" y="92447"/>
                  </a:lnTo>
                  <a:lnTo>
                    <a:pt x="32241" y="92298"/>
                  </a:lnTo>
                  <a:lnTo>
                    <a:pt x="33765" y="92149"/>
                  </a:lnTo>
                  <a:lnTo>
                    <a:pt x="35351" y="91976"/>
                  </a:lnTo>
                  <a:lnTo>
                    <a:pt x="36962" y="91790"/>
                  </a:lnTo>
                  <a:lnTo>
                    <a:pt x="40159" y="91406"/>
                  </a:lnTo>
                  <a:lnTo>
                    <a:pt x="43108" y="91022"/>
                  </a:lnTo>
                  <a:lnTo>
                    <a:pt x="44421" y="90848"/>
                  </a:lnTo>
                  <a:lnTo>
                    <a:pt x="45598" y="90687"/>
                  </a:lnTo>
                  <a:lnTo>
                    <a:pt x="46589" y="90538"/>
                  </a:lnTo>
                  <a:lnTo>
                    <a:pt x="47370" y="90402"/>
                  </a:lnTo>
                  <a:lnTo>
                    <a:pt x="47271" y="90179"/>
                  </a:lnTo>
                  <a:lnTo>
                    <a:pt x="47159" y="89882"/>
                  </a:lnTo>
                  <a:lnTo>
                    <a:pt x="47035" y="89522"/>
                  </a:lnTo>
                  <a:lnTo>
                    <a:pt x="46912" y="89101"/>
                  </a:lnTo>
                  <a:lnTo>
                    <a:pt x="46788" y="88606"/>
                  </a:lnTo>
                  <a:lnTo>
                    <a:pt x="46651" y="88060"/>
                  </a:lnTo>
                  <a:lnTo>
                    <a:pt x="46515" y="87441"/>
                  </a:lnTo>
                  <a:lnTo>
                    <a:pt x="46379" y="86784"/>
                  </a:lnTo>
                  <a:lnTo>
                    <a:pt x="46081" y="85285"/>
                  </a:lnTo>
                  <a:lnTo>
                    <a:pt x="45772" y="83587"/>
                  </a:lnTo>
                  <a:lnTo>
                    <a:pt x="45449" y="81716"/>
                  </a:lnTo>
                  <a:lnTo>
                    <a:pt x="45115" y="79684"/>
                  </a:lnTo>
                  <a:lnTo>
                    <a:pt x="44780" y="77504"/>
                  </a:lnTo>
                  <a:lnTo>
                    <a:pt x="44433" y="75186"/>
                  </a:lnTo>
                  <a:lnTo>
                    <a:pt x="44074" y="72770"/>
                  </a:lnTo>
                  <a:lnTo>
                    <a:pt x="43727" y="70255"/>
                  </a:lnTo>
                  <a:lnTo>
                    <a:pt x="43368" y="67678"/>
                  </a:lnTo>
                  <a:lnTo>
                    <a:pt x="43009" y="65039"/>
                  </a:lnTo>
                  <a:lnTo>
                    <a:pt x="42302" y="59661"/>
                  </a:lnTo>
                  <a:lnTo>
                    <a:pt x="41720" y="55052"/>
                  </a:lnTo>
                  <a:lnTo>
                    <a:pt x="41162" y="50529"/>
                  </a:lnTo>
                  <a:lnTo>
                    <a:pt x="40679" y="46477"/>
                  </a:lnTo>
                  <a:lnTo>
                    <a:pt x="40221" y="42636"/>
                  </a:lnTo>
                  <a:lnTo>
                    <a:pt x="39824" y="39093"/>
                  </a:lnTo>
                  <a:lnTo>
                    <a:pt x="39477" y="35921"/>
                  </a:lnTo>
                  <a:lnTo>
                    <a:pt x="39192" y="33182"/>
                  </a:lnTo>
                  <a:lnTo>
                    <a:pt x="38969" y="30952"/>
                  </a:lnTo>
                  <a:lnTo>
                    <a:pt x="38821" y="29316"/>
                  </a:lnTo>
                  <a:lnTo>
                    <a:pt x="38783" y="28734"/>
                  </a:lnTo>
                  <a:lnTo>
                    <a:pt x="38759" y="28325"/>
                  </a:lnTo>
                  <a:lnTo>
                    <a:pt x="38759" y="27755"/>
                  </a:lnTo>
                  <a:lnTo>
                    <a:pt x="38759" y="27185"/>
                  </a:lnTo>
                  <a:lnTo>
                    <a:pt x="38783" y="26615"/>
                  </a:lnTo>
                  <a:lnTo>
                    <a:pt x="38808" y="26033"/>
                  </a:lnTo>
                  <a:lnTo>
                    <a:pt x="38858" y="25463"/>
                  </a:lnTo>
                  <a:lnTo>
                    <a:pt x="38907" y="24893"/>
                  </a:lnTo>
                  <a:lnTo>
                    <a:pt x="38957" y="24323"/>
                  </a:lnTo>
                  <a:lnTo>
                    <a:pt x="39031" y="23753"/>
                  </a:lnTo>
                  <a:lnTo>
                    <a:pt x="39180" y="22613"/>
                  </a:lnTo>
                  <a:lnTo>
                    <a:pt x="39366" y="21473"/>
                  </a:lnTo>
                  <a:lnTo>
                    <a:pt x="39552" y="20333"/>
                  </a:lnTo>
                  <a:lnTo>
                    <a:pt x="39750" y="19206"/>
                  </a:lnTo>
                  <a:lnTo>
                    <a:pt x="39948" y="18066"/>
                  </a:lnTo>
                  <a:lnTo>
                    <a:pt x="40134" y="16926"/>
                  </a:lnTo>
                  <a:lnTo>
                    <a:pt x="40307" y="15786"/>
                  </a:lnTo>
                  <a:lnTo>
                    <a:pt x="40468" y="14646"/>
                  </a:lnTo>
                  <a:lnTo>
                    <a:pt x="40530" y="14076"/>
                  </a:lnTo>
                  <a:lnTo>
                    <a:pt x="40592" y="13506"/>
                  </a:lnTo>
                  <a:lnTo>
                    <a:pt x="40642" y="12936"/>
                  </a:lnTo>
                  <a:lnTo>
                    <a:pt x="40679" y="12366"/>
                  </a:lnTo>
                  <a:lnTo>
                    <a:pt x="40716" y="11796"/>
                  </a:lnTo>
                  <a:lnTo>
                    <a:pt x="40729" y="11214"/>
                  </a:lnTo>
                  <a:lnTo>
                    <a:pt x="40741" y="10644"/>
                  </a:lnTo>
                  <a:lnTo>
                    <a:pt x="40729" y="10074"/>
                  </a:lnTo>
                  <a:lnTo>
                    <a:pt x="40704" y="9306"/>
                  </a:lnTo>
                  <a:lnTo>
                    <a:pt x="40679" y="8934"/>
                  </a:lnTo>
                  <a:lnTo>
                    <a:pt x="40642" y="8562"/>
                  </a:lnTo>
                  <a:lnTo>
                    <a:pt x="40605" y="8203"/>
                  </a:lnTo>
                  <a:lnTo>
                    <a:pt x="40543" y="7844"/>
                  </a:lnTo>
                  <a:lnTo>
                    <a:pt x="40481" y="7484"/>
                  </a:lnTo>
                  <a:lnTo>
                    <a:pt x="40394" y="7137"/>
                  </a:lnTo>
                  <a:lnTo>
                    <a:pt x="40307" y="6803"/>
                  </a:lnTo>
                  <a:lnTo>
                    <a:pt x="40196" y="6468"/>
                  </a:lnTo>
                  <a:lnTo>
                    <a:pt x="40060" y="6134"/>
                  </a:lnTo>
                  <a:lnTo>
                    <a:pt x="39911" y="5811"/>
                  </a:lnTo>
                  <a:lnTo>
                    <a:pt x="39737" y="5502"/>
                  </a:lnTo>
                  <a:lnTo>
                    <a:pt x="39539" y="5192"/>
                  </a:lnTo>
                  <a:lnTo>
                    <a:pt x="39329" y="4882"/>
                  </a:lnTo>
                  <a:lnTo>
                    <a:pt x="39081" y="4585"/>
                  </a:lnTo>
                  <a:lnTo>
                    <a:pt x="38845" y="4337"/>
                  </a:lnTo>
                  <a:lnTo>
                    <a:pt x="38597" y="4089"/>
                  </a:lnTo>
                  <a:lnTo>
                    <a:pt x="38325" y="3854"/>
                  </a:lnTo>
                  <a:lnTo>
                    <a:pt x="38052" y="3631"/>
                  </a:lnTo>
                  <a:lnTo>
                    <a:pt x="37767" y="3420"/>
                  </a:lnTo>
                  <a:lnTo>
                    <a:pt x="37482" y="3209"/>
                  </a:lnTo>
                  <a:lnTo>
                    <a:pt x="37173" y="3024"/>
                  </a:lnTo>
                  <a:lnTo>
                    <a:pt x="36863" y="2850"/>
                  </a:lnTo>
                  <a:lnTo>
                    <a:pt x="36541" y="2677"/>
                  </a:lnTo>
                  <a:lnTo>
                    <a:pt x="36218" y="2516"/>
                  </a:lnTo>
                  <a:lnTo>
                    <a:pt x="35896" y="2379"/>
                  </a:lnTo>
                  <a:lnTo>
                    <a:pt x="35562" y="2243"/>
                  </a:lnTo>
                  <a:lnTo>
                    <a:pt x="35215" y="2119"/>
                  </a:lnTo>
                  <a:lnTo>
                    <a:pt x="34880" y="2008"/>
                  </a:lnTo>
                  <a:lnTo>
                    <a:pt x="34533" y="1908"/>
                  </a:lnTo>
                  <a:lnTo>
                    <a:pt x="34199" y="1809"/>
                  </a:lnTo>
                  <a:lnTo>
                    <a:pt x="33678" y="1673"/>
                  </a:lnTo>
                  <a:lnTo>
                    <a:pt x="33158" y="1537"/>
                  </a:lnTo>
                  <a:lnTo>
                    <a:pt x="32117" y="1239"/>
                  </a:lnTo>
                  <a:lnTo>
                    <a:pt x="31089" y="942"/>
                  </a:lnTo>
                  <a:lnTo>
                    <a:pt x="30048" y="657"/>
                  </a:lnTo>
                  <a:lnTo>
                    <a:pt x="29540" y="521"/>
                  </a:lnTo>
                  <a:lnTo>
                    <a:pt x="29020" y="397"/>
                  </a:lnTo>
                  <a:lnTo>
                    <a:pt x="28487" y="285"/>
                  </a:lnTo>
                  <a:lnTo>
                    <a:pt x="27966" y="198"/>
                  </a:lnTo>
                  <a:lnTo>
                    <a:pt x="27434" y="112"/>
                  </a:lnTo>
                  <a:lnTo>
                    <a:pt x="26901" y="50"/>
                  </a:lnTo>
                  <a:lnTo>
                    <a:pt x="26368" y="13"/>
                  </a:lnTo>
                  <a:lnTo>
                    <a:pt x="25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84"/>
            <p:cNvSpPr/>
            <p:nvPr/>
          </p:nvSpPr>
          <p:spPr>
            <a:xfrm>
              <a:off x="3688564" y="1675803"/>
              <a:ext cx="566362" cy="511432"/>
            </a:xfrm>
            <a:custGeom>
              <a:rect b="b" l="l" r="r" t="t"/>
              <a:pathLst>
                <a:path extrusionOk="0" h="30222" w="33468">
                  <a:moveTo>
                    <a:pt x="18141" y="1"/>
                  </a:moveTo>
                  <a:lnTo>
                    <a:pt x="17162" y="13"/>
                  </a:lnTo>
                  <a:lnTo>
                    <a:pt x="16183" y="38"/>
                  </a:lnTo>
                  <a:lnTo>
                    <a:pt x="15006" y="87"/>
                  </a:lnTo>
                  <a:lnTo>
                    <a:pt x="13878" y="149"/>
                  </a:lnTo>
                  <a:lnTo>
                    <a:pt x="12800" y="224"/>
                  </a:lnTo>
                  <a:lnTo>
                    <a:pt x="11772" y="310"/>
                  </a:lnTo>
                  <a:lnTo>
                    <a:pt x="10781" y="397"/>
                  </a:lnTo>
                  <a:lnTo>
                    <a:pt x="9851" y="509"/>
                  </a:lnTo>
                  <a:lnTo>
                    <a:pt x="8947" y="620"/>
                  </a:lnTo>
                  <a:lnTo>
                    <a:pt x="8104" y="732"/>
                  </a:lnTo>
                  <a:lnTo>
                    <a:pt x="7286" y="856"/>
                  </a:lnTo>
                  <a:lnTo>
                    <a:pt x="6518" y="992"/>
                  </a:lnTo>
                  <a:lnTo>
                    <a:pt x="5787" y="1128"/>
                  </a:lnTo>
                  <a:lnTo>
                    <a:pt x="5106" y="1277"/>
                  </a:lnTo>
                  <a:lnTo>
                    <a:pt x="4449" y="1413"/>
                  </a:lnTo>
                  <a:lnTo>
                    <a:pt x="3842" y="1574"/>
                  </a:lnTo>
                  <a:lnTo>
                    <a:pt x="3259" y="1723"/>
                  </a:lnTo>
                  <a:lnTo>
                    <a:pt x="2714" y="1872"/>
                  </a:lnTo>
                  <a:lnTo>
                    <a:pt x="2454" y="2045"/>
                  </a:lnTo>
                  <a:lnTo>
                    <a:pt x="2194" y="2218"/>
                  </a:lnTo>
                  <a:lnTo>
                    <a:pt x="1958" y="2404"/>
                  </a:lnTo>
                  <a:lnTo>
                    <a:pt x="1735" y="2590"/>
                  </a:lnTo>
                  <a:lnTo>
                    <a:pt x="1525" y="2788"/>
                  </a:lnTo>
                  <a:lnTo>
                    <a:pt x="1339" y="2987"/>
                  </a:lnTo>
                  <a:lnTo>
                    <a:pt x="1165" y="3197"/>
                  </a:lnTo>
                  <a:lnTo>
                    <a:pt x="1004" y="3408"/>
                  </a:lnTo>
                  <a:lnTo>
                    <a:pt x="856" y="3619"/>
                  </a:lnTo>
                  <a:lnTo>
                    <a:pt x="732" y="3829"/>
                  </a:lnTo>
                  <a:lnTo>
                    <a:pt x="608" y="4052"/>
                  </a:lnTo>
                  <a:lnTo>
                    <a:pt x="509" y="4288"/>
                  </a:lnTo>
                  <a:lnTo>
                    <a:pt x="410" y="4511"/>
                  </a:lnTo>
                  <a:lnTo>
                    <a:pt x="323" y="4746"/>
                  </a:lnTo>
                  <a:lnTo>
                    <a:pt x="261" y="4994"/>
                  </a:lnTo>
                  <a:lnTo>
                    <a:pt x="199" y="5229"/>
                  </a:lnTo>
                  <a:lnTo>
                    <a:pt x="137" y="5477"/>
                  </a:lnTo>
                  <a:lnTo>
                    <a:pt x="100" y="5725"/>
                  </a:lnTo>
                  <a:lnTo>
                    <a:pt x="63" y="5985"/>
                  </a:lnTo>
                  <a:lnTo>
                    <a:pt x="38" y="6233"/>
                  </a:lnTo>
                  <a:lnTo>
                    <a:pt x="13" y="6493"/>
                  </a:lnTo>
                  <a:lnTo>
                    <a:pt x="1" y="7026"/>
                  </a:lnTo>
                  <a:lnTo>
                    <a:pt x="1" y="7559"/>
                  </a:lnTo>
                  <a:lnTo>
                    <a:pt x="26" y="8116"/>
                  </a:lnTo>
                  <a:lnTo>
                    <a:pt x="63" y="8662"/>
                  </a:lnTo>
                  <a:lnTo>
                    <a:pt x="149" y="9802"/>
                  </a:lnTo>
                  <a:lnTo>
                    <a:pt x="261" y="11028"/>
                  </a:lnTo>
                  <a:lnTo>
                    <a:pt x="397" y="12292"/>
                  </a:lnTo>
                  <a:lnTo>
                    <a:pt x="546" y="13568"/>
                  </a:lnTo>
                  <a:lnTo>
                    <a:pt x="707" y="14832"/>
                  </a:lnTo>
                  <a:lnTo>
                    <a:pt x="881" y="16096"/>
                  </a:lnTo>
                  <a:lnTo>
                    <a:pt x="1079" y="17360"/>
                  </a:lnTo>
                  <a:lnTo>
                    <a:pt x="1277" y="18624"/>
                  </a:lnTo>
                  <a:lnTo>
                    <a:pt x="1500" y="19875"/>
                  </a:lnTo>
                  <a:lnTo>
                    <a:pt x="1748" y="21127"/>
                  </a:lnTo>
                  <a:lnTo>
                    <a:pt x="1884" y="21833"/>
                  </a:lnTo>
                  <a:lnTo>
                    <a:pt x="2045" y="22527"/>
                  </a:lnTo>
                  <a:lnTo>
                    <a:pt x="2219" y="23221"/>
                  </a:lnTo>
                  <a:lnTo>
                    <a:pt x="2318" y="23568"/>
                  </a:lnTo>
                  <a:lnTo>
                    <a:pt x="2429" y="23902"/>
                  </a:lnTo>
                  <a:lnTo>
                    <a:pt x="2541" y="24237"/>
                  </a:lnTo>
                  <a:lnTo>
                    <a:pt x="2677" y="24571"/>
                  </a:lnTo>
                  <a:lnTo>
                    <a:pt x="2813" y="24893"/>
                  </a:lnTo>
                  <a:lnTo>
                    <a:pt x="2962" y="25203"/>
                  </a:lnTo>
                  <a:lnTo>
                    <a:pt x="3123" y="25513"/>
                  </a:lnTo>
                  <a:lnTo>
                    <a:pt x="3297" y="25823"/>
                  </a:lnTo>
                  <a:lnTo>
                    <a:pt x="3483" y="26108"/>
                  </a:lnTo>
                  <a:lnTo>
                    <a:pt x="3693" y="26393"/>
                  </a:lnTo>
                  <a:lnTo>
                    <a:pt x="3854" y="26591"/>
                  </a:lnTo>
                  <a:lnTo>
                    <a:pt x="4015" y="26777"/>
                  </a:lnTo>
                  <a:lnTo>
                    <a:pt x="4176" y="26950"/>
                  </a:lnTo>
                  <a:lnTo>
                    <a:pt x="4350" y="27124"/>
                  </a:lnTo>
                  <a:lnTo>
                    <a:pt x="4536" y="27285"/>
                  </a:lnTo>
                  <a:lnTo>
                    <a:pt x="4722" y="27446"/>
                  </a:lnTo>
                  <a:lnTo>
                    <a:pt x="4907" y="27594"/>
                  </a:lnTo>
                  <a:lnTo>
                    <a:pt x="5106" y="27743"/>
                  </a:lnTo>
                  <a:lnTo>
                    <a:pt x="5304" y="27879"/>
                  </a:lnTo>
                  <a:lnTo>
                    <a:pt x="5502" y="28016"/>
                  </a:lnTo>
                  <a:lnTo>
                    <a:pt x="5923" y="28264"/>
                  </a:lnTo>
                  <a:lnTo>
                    <a:pt x="6357" y="28487"/>
                  </a:lnTo>
                  <a:lnTo>
                    <a:pt x="6803" y="28685"/>
                  </a:lnTo>
                  <a:lnTo>
                    <a:pt x="7262" y="28871"/>
                  </a:lnTo>
                  <a:lnTo>
                    <a:pt x="7720" y="29032"/>
                  </a:lnTo>
                  <a:lnTo>
                    <a:pt x="8191" y="29180"/>
                  </a:lnTo>
                  <a:lnTo>
                    <a:pt x="8674" y="29317"/>
                  </a:lnTo>
                  <a:lnTo>
                    <a:pt x="9157" y="29428"/>
                  </a:lnTo>
                  <a:lnTo>
                    <a:pt x="9641" y="29540"/>
                  </a:lnTo>
                  <a:lnTo>
                    <a:pt x="10124" y="29627"/>
                  </a:lnTo>
                  <a:lnTo>
                    <a:pt x="10607" y="29713"/>
                  </a:lnTo>
                  <a:lnTo>
                    <a:pt x="11338" y="29825"/>
                  </a:lnTo>
                  <a:lnTo>
                    <a:pt x="12069" y="29924"/>
                  </a:lnTo>
                  <a:lnTo>
                    <a:pt x="12800" y="30011"/>
                  </a:lnTo>
                  <a:lnTo>
                    <a:pt x="13531" y="30073"/>
                  </a:lnTo>
                  <a:lnTo>
                    <a:pt x="14225" y="30135"/>
                  </a:lnTo>
                  <a:lnTo>
                    <a:pt x="14919" y="30172"/>
                  </a:lnTo>
                  <a:lnTo>
                    <a:pt x="15613" y="30196"/>
                  </a:lnTo>
                  <a:lnTo>
                    <a:pt x="16307" y="30221"/>
                  </a:lnTo>
                  <a:lnTo>
                    <a:pt x="17001" y="30221"/>
                  </a:lnTo>
                  <a:lnTo>
                    <a:pt x="17682" y="30209"/>
                  </a:lnTo>
                  <a:lnTo>
                    <a:pt x="18376" y="30196"/>
                  </a:lnTo>
                  <a:lnTo>
                    <a:pt x="19070" y="30159"/>
                  </a:lnTo>
                  <a:lnTo>
                    <a:pt x="19764" y="30122"/>
                  </a:lnTo>
                  <a:lnTo>
                    <a:pt x="20445" y="30060"/>
                  </a:lnTo>
                  <a:lnTo>
                    <a:pt x="21139" y="29986"/>
                  </a:lnTo>
                  <a:lnTo>
                    <a:pt x="21833" y="29912"/>
                  </a:lnTo>
                  <a:lnTo>
                    <a:pt x="22514" y="29812"/>
                  </a:lnTo>
                  <a:lnTo>
                    <a:pt x="23196" y="29713"/>
                  </a:lnTo>
                  <a:lnTo>
                    <a:pt x="23877" y="29589"/>
                  </a:lnTo>
                  <a:lnTo>
                    <a:pt x="24559" y="29465"/>
                  </a:lnTo>
                  <a:lnTo>
                    <a:pt x="24968" y="29379"/>
                  </a:lnTo>
                  <a:lnTo>
                    <a:pt x="25364" y="29292"/>
                  </a:lnTo>
                  <a:lnTo>
                    <a:pt x="25773" y="29193"/>
                  </a:lnTo>
                  <a:lnTo>
                    <a:pt x="26170" y="29081"/>
                  </a:lnTo>
                  <a:lnTo>
                    <a:pt x="26566" y="28957"/>
                  </a:lnTo>
                  <a:lnTo>
                    <a:pt x="26950" y="28821"/>
                  </a:lnTo>
                  <a:lnTo>
                    <a:pt x="27347" y="28660"/>
                  </a:lnTo>
                  <a:lnTo>
                    <a:pt x="27718" y="28499"/>
                  </a:lnTo>
                  <a:lnTo>
                    <a:pt x="28078" y="28313"/>
                  </a:lnTo>
                  <a:lnTo>
                    <a:pt x="28437" y="28115"/>
                  </a:lnTo>
                  <a:lnTo>
                    <a:pt x="28772" y="27892"/>
                  </a:lnTo>
                  <a:lnTo>
                    <a:pt x="29094" y="27644"/>
                  </a:lnTo>
                  <a:lnTo>
                    <a:pt x="29404" y="27384"/>
                  </a:lnTo>
                  <a:lnTo>
                    <a:pt x="29552" y="27248"/>
                  </a:lnTo>
                  <a:lnTo>
                    <a:pt x="29689" y="27099"/>
                  </a:lnTo>
                  <a:lnTo>
                    <a:pt x="29825" y="26938"/>
                  </a:lnTo>
                  <a:lnTo>
                    <a:pt x="29961" y="26789"/>
                  </a:lnTo>
                  <a:lnTo>
                    <a:pt x="30085" y="26616"/>
                  </a:lnTo>
                  <a:lnTo>
                    <a:pt x="30197" y="26442"/>
                  </a:lnTo>
                  <a:lnTo>
                    <a:pt x="30308" y="26269"/>
                  </a:lnTo>
                  <a:lnTo>
                    <a:pt x="30407" y="26095"/>
                  </a:lnTo>
                  <a:lnTo>
                    <a:pt x="30593" y="25723"/>
                  </a:lnTo>
                  <a:lnTo>
                    <a:pt x="30767" y="25352"/>
                  </a:lnTo>
                  <a:lnTo>
                    <a:pt x="30903" y="24955"/>
                  </a:lnTo>
                  <a:lnTo>
                    <a:pt x="31027" y="24559"/>
                  </a:lnTo>
                  <a:lnTo>
                    <a:pt x="31151" y="24162"/>
                  </a:lnTo>
                  <a:lnTo>
                    <a:pt x="31250" y="23753"/>
                  </a:lnTo>
                  <a:lnTo>
                    <a:pt x="31337" y="23344"/>
                  </a:lnTo>
                  <a:lnTo>
                    <a:pt x="31522" y="22527"/>
                  </a:lnTo>
                  <a:lnTo>
                    <a:pt x="31683" y="21709"/>
                  </a:lnTo>
                  <a:lnTo>
                    <a:pt x="31845" y="20891"/>
                  </a:lnTo>
                  <a:lnTo>
                    <a:pt x="31993" y="20061"/>
                  </a:lnTo>
                  <a:lnTo>
                    <a:pt x="32204" y="18797"/>
                  </a:lnTo>
                  <a:lnTo>
                    <a:pt x="32390" y="17533"/>
                  </a:lnTo>
                  <a:lnTo>
                    <a:pt x="32625" y="15811"/>
                  </a:lnTo>
                  <a:lnTo>
                    <a:pt x="32836" y="14076"/>
                  </a:lnTo>
                  <a:lnTo>
                    <a:pt x="32972" y="12837"/>
                  </a:lnTo>
                  <a:lnTo>
                    <a:pt x="33096" y="11598"/>
                  </a:lnTo>
                  <a:lnTo>
                    <a:pt x="33344" y="9108"/>
                  </a:lnTo>
                  <a:lnTo>
                    <a:pt x="33406" y="8439"/>
                  </a:lnTo>
                  <a:lnTo>
                    <a:pt x="33443" y="7769"/>
                  </a:lnTo>
                  <a:lnTo>
                    <a:pt x="33468" y="7212"/>
                  </a:lnTo>
                  <a:lnTo>
                    <a:pt x="33468" y="6927"/>
                  </a:lnTo>
                  <a:lnTo>
                    <a:pt x="33468" y="6654"/>
                  </a:lnTo>
                  <a:lnTo>
                    <a:pt x="33443" y="6382"/>
                  </a:lnTo>
                  <a:lnTo>
                    <a:pt x="33418" y="6097"/>
                  </a:lnTo>
                  <a:lnTo>
                    <a:pt x="33381" y="5824"/>
                  </a:lnTo>
                  <a:lnTo>
                    <a:pt x="33331" y="5552"/>
                  </a:lnTo>
                  <a:lnTo>
                    <a:pt x="33282" y="5316"/>
                  </a:lnTo>
                  <a:lnTo>
                    <a:pt x="33220" y="5093"/>
                  </a:lnTo>
                  <a:lnTo>
                    <a:pt x="33158" y="4870"/>
                  </a:lnTo>
                  <a:lnTo>
                    <a:pt x="33071" y="4647"/>
                  </a:lnTo>
                  <a:lnTo>
                    <a:pt x="32984" y="4424"/>
                  </a:lnTo>
                  <a:lnTo>
                    <a:pt x="32898" y="4213"/>
                  </a:lnTo>
                  <a:lnTo>
                    <a:pt x="32799" y="4003"/>
                  </a:lnTo>
                  <a:lnTo>
                    <a:pt x="32687" y="3804"/>
                  </a:lnTo>
                  <a:lnTo>
                    <a:pt x="32563" y="3594"/>
                  </a:lnTo>
                  <a:lnTo>
                    <a:pt x="32439" y="3396"/>
                  </a:lnTo>
                  <a:lnTo>
                    <a:pt x="32315" y="3210"/>
                  </a:lnTo>
                  <a:lnTo>
                    <a:pt x="32179" y="3011"/>
                  </a:lnTo>
                  <a:lnTo>
                    <a:pt x="32030" y="2826"/>
                  </a:lnTo>
                  <a:lnTo>
                    <a:pt x="31882" y="2652"/>
                  </a:lnTo>
                  <a:lnTo>
                    <a:pt x="31572" y="2305"/>
                  </a:lnTo>
                  <a:lnTo>
                    <a:pt x="30643" y="1995"/>
                  </a:lnTo>
                  <a:lnTo>
                    <a:pt x="29713" y="1710"/>
                  </a:lnTo>
                  <a:lnTo>
                    <a:pt x="28772" y="1450"/>
                  </a:lnTo>
                  <a:lnTo>
                    <a:pt x="27830" y="1215"/>
                  </a:lnTo>
                  <a:lnTo>
                    <a:pt x="26876" y="992"/>
                  </a:lnTo>
                  <a:lnTo>
                    <a:pt x="25922" y="794"/>
                  </a:lnTo>
                  <a:lnTo>
                    <a:pt x="24955" y="620"/>
                  </a:lnTo>
                  <a:lnTo>
                    <a:pt x="23989" y="471"/>
                  </a:lnTo>
                  <a:lnTo>
                    <a:pt x="23022" y="335"/>
                  </a:lnTo>
                  <a:lnTo>
                    <a:pt x="22044" y="224"/>
                  </a:lnTo>
                  <a:lnTo>
                    <a:pt x="21077" y="137"/>
                  </a:lnTo>
                  <a:lnTo>
                    <a:pt x="20098" y="75"/>
                  </a:lnTo>
                  <a:lnTo>
                    <a:pt x="19119" y="25"/>
                  </a:lnTo>
                  <a:lnTo>
                    <a:pt x="18141" y="1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84"/>
            <p:cNvSpPr/>
            <p:nvPr/>
          </p:nvSpPr>
          <p:spPr>
            <a:xfrm>
              <a:off x="3688564" y="1675803"/>
              <a:ext cx="566362" cy="511432"/>
            </a:xfrm>
            <a:custGeom>
              <a:rect b="b" l="l" r="r" t="t"/>
              <a:pathLst>
                <a:path extrusionOk="0" fill="none" h="30222" w="33468">
                  <a:moveTo>
                    <a:pt x="33443" y="7769"/>
                  </a:moveTo>
                  <a:lnTo>
                    <a:pt x="33443" y="7769"/>
                  </a:lnTo>
                  <a:lnTo>
                    <a:pt x="33406" y="8439"/>
                  </a:lnTo>
                  <a:lnTo>
                    <a:pt x="33344" y="9108"/>
                  </a:lnTo>
                  <a:lnTo>
                    <a:pt x="33344" y="9108"/>
                  </a:lnTo>
                  <a:lnTo>
                    <a:pt x="33096" y="11598"/>
                  </a:lnTo>
                  <a:lnTo>
                    <a:pt x="32972" y="12837"/>
                  </a:lnTo>
                  <a:lnTo>
                    <a:pt x="32836" y="14076"/>
                  </a:lnTo>
                  <a:lnTo>
                    <a:pt x="32836" y="14076"/>
                  </a:lnTo>
                  <a:lnTo>
                    <a:pt x="32625" y="15811"/>
                  </a:lnTo>
                  <a:lnTo>
                    <a:pt x="32390" y="17533"/>
                  </a:lnTo>
                  <a:lnTo>
                    <a:pt x="32390" y="17533"/>
                  </a:lnTo>
                  <a:lnTo>
                    <a:pt x="32204" y="18797"/>
                  </a:lnTo>
                  <a:lnTo>
                    <a:pt x="31993" y="20061"/>
                  </a:lnTo>
                  <a:lnTo>
                    <a:pt x="31993" y="20061"/>
                  </a:lnTo>
                  <a:lnTo>
                    <a:pt x="31845" y="20891"/>
                  </a:lnTo>
                  <a:lnTo>
                    <a:pt x="31683" y="21709"/>
                  </a:lnTo>
                  <a:lnTo>
                    <a:pt x="31522" y="22527"/>
                  </a:lnTo>
                  <a:lnTo>
                    <a:pt x="31337" y="23344"/>
                  </a:lnTo>
                  <a:lnTo>
                    <a:pt x="31337" y="23344"/>
                  </a:lnTo>
                  <a:lnTo>
                    <a:pt x="31250" y="23753"/>
                  </a:lnTo>
                  <a:lnTo>
                    <a:pt x="31151" y="24162"/>
                  </a:lnTo>
                  <a:lnTo>
                    <a:pt x="31027" y="24559"/>
                  </a:lnTo>
                  <a:lnTo>
                    <a:pt x="30903" y="24955"/>
                  </a:lnTo>
                  <a:lnTo>
                    <a:pt x="30767" y="25352"/>
                  </a:lnTo>
                  <a:lnTo>
                    <a:pt x="30593" y="25723"/>
                  </a:lnTo>
                  <a:lnTo>
                    <a:pt x="30407" y="26095"/>
                  </a:lnTo>
                  <a:lnTo>
                    <a:pt x="30308" y="26269"/>
                  </a:lnTo>
                  <a:lnTo>
                    <a:pt x="30197" y="26442"/>
                  </a:lnTo>
                  <a:lnTo>
                    <a:pt x="30197" y="26442"/>
                  </a:lnTo>
                  <a:lnTo>
                    <a:pt x="30085" y="26616"/>
                  </a:lnTo>
                  <a:lnTo>
                    <a:pt x="29961" y="26789"/>
                  </a:lnTo>
                  <a:lnTo>
                    <a:pt x="29825" y="26938"/>
                  </a:lnTo>
                  <a:lnTo>
                    <a:pt x="29689" y="27099"/>
                  </a:lnTo>
                  <a:lnTo>
                    <a:pt x="29552" y="27248"/>
                  </a:lnTo>
                  <a:lnTo>
                    <a:pt x="29404" y="27384"/>
                  </a:lnTo>
                  <a:lnTo>
                    <a:pt x="29094" y="27644"/>
                  </a:lnTo>
                  <a:lnTo>
                    <a:pt x="28772" y="27892"/>
                  </a:lnTo>
                  <a:lnTo>
                    <a:pt x="28437" y="28115"/>
                  </a:lnTo>
                  <a:lnTo>
                    <a:pt x="28078" y="28313"/>
                  </a:lnTo>
                  <a:lnTo>
                    <a:pt x="27718" y="28499"/>
                  </a:lnTo>
                  <a:lnTo>
                    <a:pt x="27347" y="28660"/>
                  </a:lnTo>
                  <a:lnTo>
                    <a:pt x="26950" y="28821"/>
                  </a:lnTo>
                  <a:lnTo>
                    <a:pt x="26566" y="28957"/>
                  </a:lnTo>
                  <a:lnTo>
                    <a:pt x="26170" y="29081"/>
                  </a:lnTo>
                  <a:lnTo>
                    <a:pt x="25773" y="29193"/>
                  </a:lnTo>
                  <a:lnTo>
                    <a:pt x="25364" y="29292"/>
                  </a:lnTo>
                  <a:lnTo>
                    <a:pt x="24968" y="29379"/>
                  </a:lnTo>
                  <a:lnTo>
                    <a:pt x="24559" y="29465"/>
                  </a:lnTo>
                  <a:lnTo>
                    <a:pt x="24559" y="29465"/>
                  </a:lnTo>
                  <a:lnTo>
                    <a:pt x="23877" y="29589"/>
                  </a:lnTo>
                  <a:lnTo>
                    <a:pt x="23196" y="29713"/>
                  </a:lnTo>
                  <a:lnTo>
                    <a:pt x="22514" y="29812"/>
                  </a:lnTo>
                  <a:lnTo>
                    <a:pt x="21833" y="29912"/>
                  </a:lnTo>
                  <a:lnTo>
                    <a:pt x="21139" y="29986"/>
                  </a:lnTo>
                  <a:lnTo>
                    <a:pt x="20445" y="30060"/>
                  </a:lnTo>
                  <a:lnTo>
                    <a:pt x="19764" y="30122"/>
                  </a:lnTo>
                  <a:lnTo>
                    <a:pt x="19070" y="30159"/>
                  </a:lnTo>
                  <a:lnTo>
                    <a:pt x="18376" y="30196"/>
                  </a:lnTo>
                  <a:lnTo>
                    <a:pt x="17682" y="30209"/>
                  </a:lnTo>
                  <a:lnTo>
                    <a:pt x="17001" y="30221"/>
                  </a:lnTo>
                  <a:lnTo>
                    <a:pt x="16307" y="30221"/>
                  </a:lnTo>
                  <a:lnTo>
                    <a:pt x="15613" y="30196"/>
                  </a:lnTo>
                  <a:lnTo>
                    <a:pt x="14919" y="30172"/>
                  </a:lnTo>
                  <a:lnTo>
                    <a:pt x="14225" y="30135"/>
                  </a:lnTo>
                  <a:lnTo>
                    <a:pt x="13531" y="30073"/>
                  </a:lnTo>
                  <a:lnTo>
                    <a:pt x="13531" y="30073"/>
                  </a:lnTo>
                  <a:lnTo>
                    <a:pt x="12800" y="30011"/>
                  </a:lnTo>
                  <a:lnTo>
                    <a:pt x="12069" y="29924"/>
                  </a:lnTo>
                  <a:lnTo>
                    <a:pt x="11338" y="29825"/>
                  </a:lnTo>
                  <a:lnTo>
                    <a:pt x="10607" y="29713"/>
                  </a:lnTo>
                  <a:lnTo>
                    <a:pt x="10607" y="29713"/>
                  </a:lnTo>
                  <a:lnTo>
                    <a:pt x="10124" y="29627"/>
                  </a:lnTo>
                  <a:lnTo>
                    <a:pt x="9641" y="29540"/>
                  </a:lnTo>
                  <a:lnTo>
                    <a:pt x="9157" y="29428"/>
                  </a:lnTo>
                  <a:lnTo>
                    <a:pt x="8674" y="29317"/>
                  </a:lnTo>
                  <a:lnTo>
                    <a:pt x="8191" y="29180"/>
                  </a:lnTo>
                  <a:lnTo>
                    <a:pt x="7720" y="29032"/>
                  </a:lnTo>
                  <a:lnTo>
                    <a:pt x="7262" y="28871"/>
                  </a:lnTo>
                  <a:lnTo>
                    <a:pt x="6803" y="28685"/>
                  </a:lnTo>
                  <a:lnTo>
                    <a:pt x="6357" y="28487"/>
                  </a:lnTo>
                  <a:lnTo>
                    <a:pt x="5923" y="28264"/>
                  </a:lnTo>
                  <a:lnTo>
                    <a:pt x="5502" y="28016"/>
                  </a:lnTo>
                  <a:lnTo>
                    <a:pt x="5304" y="27879"/>
                  </a:lnTo>
                  <a:lnTo>
                    <a:pt x="5106" y="27743"/>
                  </a:lnTo>
                  <a:lnTo>
                    <a:pt x="4907" y="27594"/>
                  </a:lnTo>
                  <a:lnTo>
                    <a:pt x="4722" y="27446"/>
                  </a:lnTo>
                  <a:lnTo>
                    <a:pt x="4536" y="27285"/>
                  </a:lnTo>
                  <a:lnTo>
                    <a:pt x="4350" y="27124"/>
                  </a:lnTo>
                  <a:lnTo>
                    <a:pt x="4176" y="26950"/>
                  </a:lnTo>
                  <a:lnTo>
                    <a:pt x="4015" y="26777"/>
                  </a:lnTo>
                  <a:lnTo>
                    <a:pt x="3854" y="26591"/>
                  </a:lnTo>
                  <a:lnTo>
                    <a:pt x="3693" y="26393"/>
                  </a:lnTo>
                  <a:lnTo>
                    <a:pt x="3693" y="26393"/>
                  </a:lnTo>
                  <a:lnTo>
                    <a:pt x="3483" y="26108"/>
                  </a:lnTo>
                  <a:lnTo>
                    <a:pt x="3297" y="25823"/>
                  </a:lnTo>
                  <a:lnTo>
                    <a:pt x="3123" y="25513"/>
                  </a:lnTo>
                  <a:lnTo>
                    <a:pt x="2962" y="25203"/>
                  </a:lnTo>
                  <a:lnTo>
                    <a:pt x="2813" y="24893"/>
                  </a:lnTo>
                  <a:lnTo>
                    <a:pt x="2677" y="24571"/>
                  </a:lnTo>
                  <a:lnTo>
                    <a:pt x="2541" y="24237"/>
                  </a:lnTo>
                  <a:lnTo>
                    <a:pt x="2429" y="23902"/>
                  </a:lnTo>
                  <a:lnTo>
                    <a:pt x="2318" y="23568"/>
                  </a:lnTo>
                  <a:lnTo>
                    <a:pt x="2219" y="23221"/>
                  </a:lnTo>
                  <a:lnTo>
                    <a:pt x="2045" y="22527"/>
                  </a:lnTo>
                  <a:lnTo>
                    <a:pt x="1884" y="21833"/>
                  </a:lnTo>
                  <a:lnTo>
                    <a:pt x="1748" y="21127"/>
                  </a:lnTo>
                  <a:lnTo>
                    <a:pt x="1748" y="21127"/>
                  </a:lnTo>
                  <a:lnTo>
                    <a:pt x="1500" y="19875"/>
                  </a:lnTo>
                  <a:lnTo>
                    <a:pt x="1277" y="18624"/>
                  </a:lnTo>
                  <a:lnTo>
                    <a:pt x="1079" y="17360"/>
                  </a:lnTo>
                  <a:lnTo>
                    <a:pt x="881" y="16096"/>
                  </a:lnTo>
                  <a:lnTo>
                    <a:pt x="707" y="14832"/>
                  </a:lnTo>
                  <a:lnTo>
                    <a:pt x="546" y="13568"/>
                  </a:lnTo>
                  <a:lnTo>
                    <a:pt x="397" y="12292"/>
                  </a:lnTo>
                  <a:lnTo>
                    <a:pt x="261" y="11028"/>
                  </a:lnTo>
                  <a:lnTo>
                    <a:pt x="261" y="11028"/>
                  </a:lnTo>
                  <a:lnTo>
                    <a:pt x="149" y="9802"/>
                  </a:lnTo>
                  <a:lnTo>
                    <a:pt x="149" y="9802"/>
                  </a:lnTo>
                  <a:lnTo>
                    <a:pt x="63" y="8662"/>
                  </a:lnTo>
                  <a:lnTo>
                    <a:pt x="26" y="8116"/>
                  </a:lnTo>
                  <a:lnTo>
                    <a:pt x="1" y="7559"/>
                  </a:lnTo>
                  <a:lnTo>
                    <a:pt x="1" y="7026"/>
                  </a:lnTo>
                  <a:lnTo>
                    <a:pt x="13" y="6493"/>
                  </a:lnTo>
                  <a:lnTo>
                    <a:pt x="38" y="6233"/>
                  </a:lnTo>
                  <a:lnTo>
                    <a:pt x="63" y="5985"/>
                  </a:lnTo>
                  <a:lnTo>
                    <a:pt x="100" y="5725"/>
                  </a:lnTo>
                  <a:lnTo>
                    <a:pt x="137" y="5477"/>
                  </a:lnTo>
                  <a:lnTo>
                    <a:pt x="199" y="5229"/>
                  </a:lnTo>
                  <a:lnTo>
                    <a:pt x="261" y="4994"/>
                  </a:lnTo>
                  <a:lnTo>
                    <a:pt x="323" y="4746"/>
                  </a:lnTo>
                  <a:lnTo>
                    <a:pt x="410" y="4511"/>
                  </a:lnTo>
                  <a:lnTo>
                    <a:pt x="509" y="4288"/>
                  </a:lnTo>
                  <a:lnTo>
                    <a:pt x="608" y="4052"/>
                  </a:lnTo>
                  <a:lnTo>
                    <a:pt x="732" y="3829"/>
                  </a:lnTo>
                  <a:lnTo>
                    <a:pt x="856" y="3619"/>
                  </a:lnTo>
                  <a:lnTo>
                    <a:pt x="1004" y="3408"/>
                  </a:lnTo>
                  <a:lnTo>
                    <a:pt x="1165" y="3197"/>
                  </a:lnTo>
                  <a:lnTo>
                    <a:pt x="1339" y="2987"/>
                  </a:lnTo>
                  <a:lnTo>
                    <a:pt x="1525" y="2788"/>
                  </a:lnTo>
                  <a:lnTo>
                    <a:pt x="1735" y="2590"/>
                  </a:lnTo>
                  <a:lnTo>
                    <a:pt x="1958" y="2404"/>
                  </a:lnTo>
                  <a:lnTo>
                    <a:pt x="2194" y="2218"/>
                  </a:lnTo>
                  <a:lnTo>
                    <a:pt x="2454" y="2045"/>
                  </a:lnTo>
                  <a:lnTo>
                    <a:pt x="2454" y="2045"/>
                  </a:lnTo>
                  <a:lnTo>
                    <a:pt x="2714" y="1872"/>
                  </a:lnTo>
                  <a:lnTo>
                    <a:pt x="2714" y="1872"/>
                  </a:lnTo>
                  <a:lnTo>
                    <a:pt x="3259" y="1723"/>
                  </a:lnTo>
                  <a:lnTo>
                    <a:pt x="3842" y="1574"/>
                  </a:lnTo>
                  <a:lnTo>
                    <a:pt x="4449" y="1413"/>
                  </a:lnTo>
                  <a:lnTo>
                    <a:pt x="5106" y="1277"/>
                  </a:lnTo>
                  <a:lnTo>
                    <a:pt x="5787" y="1128"/>
                  </a:lnTo>
                  <a:lnTo>
                    <a:pt x="6518" y="992"/>
                  </a:lnTo>
                  <a:lnTo>
                    <a:pt x="7286" y="856"/>
                  </a:lnTo>
                  <a:lnTo>
                    <a:pt x="8104" y="732"/>
                  </a:lnTo>
                  <a:lnTo>
                    <a:pt x="8947" y="620"/>
                  </a:lnTo>
                  <a:lnTo>
                    <a:pt x="9851" y="509"/>
                  </a:lnTo>
                  <a:lnTo>
                    <a:pt x="10781" y="397"/>
                  </a:lnTo>
                  <a:lnTo>
                    <a:pt x="11772" y="310"/>
                  </a:lnTo>
                  <a:lnTo>
                    <a:pt x="12800" y="224"/>
                  </a:lnTo>
                  <a:lnTo>
                    <a:pt x="13878" y="149"/>
                  </a:lnTo>
                  <a:lnTo>
                    <a:pt x="15006" y="87"/>
                  </a:lnTo>
                  <a:lnTo>
                    <a:pt x="16183" y="38"/>
                  </a:lnTo>
                  <a:lnTo>
                    <a:pt x="16183" y="38"/>
                  </a:lnTo>
                  <a:lnTo>
                    <a:pt x="17162" y="13"/>
                  </a:lnTo>
                  <a:lnTo>
                    <a:pt x="18141" y="1"/>
                  </a:lnTo>
                  <a:lnTo>
                    <a:pt x="19119" y="25"/>
                  </a:lnTo>
                  <a:lnTo>
                    <a:pt x="20098" y="75"/>
                  </a:lnTo>
                  <a:lnTo>
                    <a:pt x="21077" y="137"/>
                  </a:lnTo>
                  <a:lnTo>
                    <a:pt x="22044" y="224"/>
                  </a:lnTo>
                  <a:lnTo>
                    <a:pt x="23022" y="335"/>
                  </a:lnTo>
                  <a:lnTo>
                    <a:pt x="23989" y="471"/>
                  </a:lnTo>
                  <a:lnTo>
                    <a:pt x="24955" y="620"/>
                  </a:lnTo>
                  <a:lnTo>
                    <a:pt x="25922" y="794"/>
                  </a:lnTo>
                  <a:lnTo>
                    <a:pt x="26876" y="992"/>
                  </a:lnTo>
                  <a:lnTo>
                    <a:pt x="27830" y="1215"/>
                  </a:lnTo>
                  <a:lnTo>
                    <a:pt x="28772" y="1450"/>
                  </a:lnTo>
                  <a:lnTo>
                    <a:pt x="29713" y="1710"/>
                  </a:lnTo>
                  <a:lnTo>
                    <a:pt x="30643" y="1995"/>
                  </a:lnTo>
                  <a:lnTo>
                    <a:pt x="31572" y="2305"/>
                  </a:lnTo>
                  <a:lnTo>
                    <a:pt x="31572" y="2305"/>
                  </a:lnTo>
                  <a:lnTo>
                    <a:pt x="31882" y="2652"/>
                  </a:lnTo>
                  <a:lnTo>
                    <a:pt x="32030" y="2826"/>
                  </a:lnTo>
                  <a:lnTo>
                    <a:pt x="32179" y="3011"/>
                  </a:lnTo>
                  <a:lnTo>
                    <a:pt x="32315" y="3210"/>
                  </a:lnTo>
                  <a:lnTo>
                    <a:pt x="32439" y="3396"/>
                  </a:lnTo>
                  <a:lnTo>
                    <a:pt x="32563" y="3594"/>
                  </a:lnTo>
                  <a:lnTo>
                    <a:pt x="32687" y="3804"/>
                  </a:lnTo>
                  <a:lnTo>
                    <a:pt x="32799" y="4003"/>
                  </a:lnTo>
                  <a:lnTo>
                    <a:pt x="32898" y="4213"/>
                  </a:lnTo>
                  <a:lnTo>
                    <a:pt x="32984" y="4424"/>
                  </a:lnTo>
                  <a:lnTo>
                    <a:pt x="33071" y="4647"/>
                  </a:lnTo>
                  <a:lnTo>
                    <a:pt x="33158" y="4870"/>
                  </a:lnTo>
                  <a:lnTo>
                    <a:pt x="33220" y="5093"/>
                  </a:lnTo>
                  <a:lnTo>
                    <a:pt x="33282" y="5316"/>
                  </a:lnTo>
                  <a:lnTo>
                    <a:pt x="33331" y="5552"/>
                  </a:lnTo>
                  <a:lnTo>
                    <a:pt x="33331" y="5552"/>
                  </a:lnTo>
                  <a:lnTo>
                    <a:pt x="33381" y="5824"/>
                  </a:lnTo>
                  <a:lnTo>
                    <a:pt x="33418" y="6097"/>
                  </a:lnTo>
                  <a:lnTo>
                    <a:pt x="33443" y="6382"/>
                  </a:lnTo>
                  <a:lnTo>
                    <a:pt x="33468" y="6654"/>
                  </a:lnTo>
                  <a:lnTo>
                    <a:pt x="33468" y="6927"/>
                  </a:lnTo>
                  <a:lnTo>
                    <a:pt x="33468" y="7212"/>
                  </a:lnTo>
                  <a:lnTo>
                    <a:pt x="33443" y="776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84"/>
            <p:cNvSpPr/>
            <p:nvPr/>
          </p:nvSpPr>
          <p:spPr>
            <a:xfrm>
              <a:off x="3636352" y="1913812"/>
              <a:ext cx="75288" cy="104869"/>
            </a:xfrm>
            <a:custGeom>
              <a:rect b="b" l="l" r="r" t="t"/>
              <a:pathLst>
                <a:path extrusionOk="0" h="6197" w="4449">
                  <a:moveTo>
                    <a:pt x="1673" y="1"/>
                  </a:moveTo>
                  <a:lnTo>
                    <a:pt x="1549" y="13"/>
                  </a:lnTo>
                  <a:lnTo>
                    <a:pt x="1425" y="26"/>
                  </a:lnTo>
                  <a:lnTo>
                    <a:pt x="1302" y="50"/>
                  </a:lnTo>
                  <a:lnTo>
                    <a:pt x="1178" y="75"/>
                  </a:lnTo>
                  <a:lnTo>
                    <a:pt x="1054" y="112"/>
                  </a:lnTo>
                  <a:lnTo>
                    <a:pt x="942" y="150"/>
                  </a:lnTo>
                  <a:lnTo>
                    <a:pt x="818" y="212"/>
                  </a:lnTo>
                  <a:lnTo>
                    <a:pt x="719" y="261"/>
                  </a:lnTo>
                  <a:lnTo>
                    <a:pt x="608" y="335"/>
                  </a:lnTo>
                  <a:lnTo>
                    <a:pt x="521" y="410"/>
                  </a:lnTo>
                  <a:lnTo>
                    <a:pt x="434" y="497"/>
                  </a:lnTo>
                  <a:lnTo>
                    <a:pt x="347" y="583"/>
                  </a:lnTo>
                  <a:lnTo>
                    <a:pt x="273" y="682"/>
                  </a:lnTo>
                  <a:lnTo>
                    <a:pt x="211" y="782"/>
                  </a:lnTo>
                  <a:lnTo>
                    <a:pt x="162" y="881"/>
                  </a:lnTo>
                  <a:lnTo>
                    <a:pt x="124" y="980"/>
                  </a:lnTo>
                  <a:lnTo>
                    <a:pt x="75" y="1178"/>
                  </a:lnTo>
                  <a:lnTo>
                    <a:pt x="38" y="1389"/>
                  </a:lnTo>
                  <a:lnTo>
                    <a:pt x="13" y="1599"/>
                  </a:lnTo>
                  <a:lnTo>
                    <a:pt x="1" y="1810"/>
                  </a:lnTo>
                  <a:lnTo>
                    <a:pt x="1" y="2033"/>
                  </a:lnTo>
                  <a:lnTo>
                    <a:pt x="1" y="2244"/>
                  </a:lnTo>
                  <a:lnTo>
                    <a:pt x="13" y="2454"/>
                  </a:lnTo>
                  <a:lnTo>
                    <a:pt x="25" y="2665"/>
                  </a:lnTo>
                  <a:lnTo>
                    <a:pt x="50" y="2876"/>
                  </a:lnTo>
                  <a:lnTo>
                    <a:pt x="87" y="3086"/>
                  </a:lnTo>
                  <a:lnTo>
                    <a:pt x="124" y="3297"/>
                  </a:lnTo>
                  <a:lnTo>
                    <a:pt x="174" y="3495"/>
                  </a:lnTo>
                  <a:lnTo>
                    <a:pt x="236" y="3706"/>
                  </a:lnTo>
                  <a:lnTo>
                    <a:pt x="310" y="3904"/>
                  </a:lnTo>
                  <a:lnTo>
                    <a:pt x="397" y="4090"/>
                  </a:lnTo>
                  <a:lnTo>
                    <a:pt x="484" y="4288"/>
                  </a:lnTo>
                  <a:lnTo>
                    <a:pt x="583" y="4474"/>
                  </a:lnTo>
                  <a:lnTo>
                    <a:pt x="694" y="4647"/>
                  </a:lnTo>
                  <a:lnTo>
                    <a:pt x="806" y="4821"/>
                  </a:lnTo>
                  <a:lnTo>
                    <a:pt x="942" y="4994"/>
                  </a:lnTo>
                  <a:lnTo>
                    <a:pt x="1078" y="5155"/>
                  </a:lnTo>
                  <a:lnTo>
                    <a:pt x="1227" y="5304"/>
                  </a:lnTo>
                  <a:lnTo>
                    <a:pt x="1388" y="5440"/>
                  </a:lnTo>
                  <a:lnTo>
                    <a:pt x="1562" y="5577"/>
                  </a:lnTo>
                  <a:lnTo>
                    <a:pt x="1735" y="5701"/>
                  </a:lnTo>
                  <a:lnTo>
                    <a:pt x="1921" y="5812"/>
                  </a:lnTo>
                  <a:lnTo>
                    <a:pt x="2107" y="5899"/>
                  </a:lnTo>
                  <a:lnTo>
                    <a:pt x="2293" y="5986"/>
                  </a:lnTo>
                  <a:lnTo>
                    <a:pt x="2491" y="6060"/>
                  </a:lnTo>
                  <a:lnTo>
                    <a:pt x="2702" y="6122"/>
                  </a:lnTo>
                  <a:lnTo>
                    <a:pt x="2900" y="6159"/>
                  </a:lnTo>
                  <a:lnTo>
                    <a:pt x="3111" y="6184"/>
                  </a:lnTo>
                  <a:lnTo>
                    <a:pt x="3321" y="6196"/>
                  </a:lnTo>
                  <a:lnTo>
                    <a:pt x="3532" y="6196"/>
                  </a:lnTo>
                  <a:lnTo>
                    <a:pt x="3742" y="6171"/>
                  </a:lnTo>
                  <a:lnTo>
                    <a:pt x="3879" y="6147"/>
                  </a:lnTo>
                  <a:lnTo>
                    <a:pt x="4003" y="6109"/>
                  </a:lnTo>
                  <a:lnTo>
                    <a:pt x="4127" y="6048"/>
                  </a:lnTo>
                  <a:lnTo>
                    <a:pt x="4189" y="6010"/>
                  </a:lnTo>
                  <a:lnTo>
                    <a:pt x="4238" y="5961"/>
                  </a:lnTo>
                  <a:lnTo>
                    <a:pt x="4288" y="5899"/>
                  </a:lnTo>
                  <a:lnTo>
                    <a:pt x="4325" y="5824"/>
                  </a:lnTo>
                  <a:lnTo>
                    <a:pt x="4362" y="5750"/>
                  </a:lnTo>
                  <a:lnTo>
                    <a:pt x="4387" y="5676"/>
                  </a:lnTo>
                  <a:lnTo>
                    <a:pt x="4412" y="5502"/>
                  </a:lnTo>
                  <a:lnTo>
                    <a:pt x="4424" y="5341"/>
                  </a:lnTo>
                  <a:lnTo>
                    <a:pt x="4449" y="4895"/>
                  </a:lnTo>
                  <a:lnTo>
                    <a:pt x="4449" y="4462"/>
                  </a:lnTo>
                  <a:lnTo>
                    <a:pt x="4436" y="4028"/>
                  </a:lnTo>
                  <a:lnTo>
                    <a:pt x="4412" y="3582"/>
                  </a:lnTo>
                  <a:lnTo>
                    <a:pt x="4374" y="3148"/>
                  </a:lnTo>
                  <a:lnTo>
                    <a:pt x="4312" y="2714"/>
                  </a:lnTo>
                  <a:lnTo>
                    <a:pt x="4238" y="2281"/>
                  </a:lnTo>
                  <a:lnTo>
                    <a:pt x="4151" y="1860"/>
                  </a:lnTo>
                  <a:lnTo>
                    <a:pt x="4077" y="1500"/>
                  </a:lnTo>
                  <a:lnTo>
                    <a:pt x="4040" y="1339"/>
                  </a:lnTo>
                  <a:lnTo>
                    <a:pt x="3990" y="1178"/>
                  </a:lnTo>
                  <a:lnTo>
                    <a:pt x="3928" y="1029"/>
                  </a:lnTo>
                  <a:lnTo>
                    <a:pt x="3854" y="893"/>
                  </a:lnTo>
                  <a:lnTo>
                    <a:pt x="3742" y="769"/>
                  </a:lnTo>
                  <a:lnTo>
                    <a:pt x="3681" y="707"/>
                  </a:lnTo>
                  <a:lnTo>
                    <a:pt x="3619" y="658"/>
                  </a:lnTo>
                  <a:lnTo>
                    <a:pt x="3433" y="534"/>
                  </a:lnTo>
                  <a:lnTo>
                    <a:pt x="3234" y="422"/>
                  </a:lnTo>
                  <a:lnTo>
                    <a:pt x="3024" y="323"/>
                  </a:lnTo>
                  <a:lnTo>
                    <a:pt x="2801" y="236"/>
                  </a:lnTo>
                  <a:lnTo>
                    <a:pt x="2578" y="162"/>
                  </a:lnTo>
                  <a:lnTo>
                    <a:pt x="2355" y="100"/>
                  </a:lnTo>
                  <a:lnTo>
                    <a:pt x="2144" y="50"/>
                  </a:lnTo>
                  <a:lnTo>
                    <a:pt x="1921" y="13"/>
                  </a:lnTo>
                  <a:lnTo>
                    <a:pt x="1797" y="13"/>
                  </a:lnTo>
                  <a:lnTo>
                    <a:pt x="1673" y="1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84"/>
            <p:cNvSpPr/>
            <p:nvPr/>
          </p:nvSpPr>
          <p:spPr>
            <a:xfrm>
              <a:off x="4194168" y="1914032"/>
              <a:ext cx="75508" cy="104649"/>
            </a:xfrm>
            <a:custGeom>
              <a:rect b="b" l="l" r="r" t="t"/>
              <a:pathLst>
                <a:path extrusionOk="0" h="6184" w="4462">
                  <a:moveTo>
                    <a:pt x="2528" y="0"/>
                  </a:moveTo>
                  <a:lnTo>
                    <a:pt x="2317" y="37"/>
                  </a:lnTo>
                  <a:lnTo>
                    <a:pt x="2094" y="87"/>
                  </a:lnTo>
                  <a:lnTo>
                    <a:pt x="1871" y="149"/>
                  </a:lnTo>
                  <a:lnTo>
                    <a:pt x="1648" y="223"/>
                  </a:lnTo>
                  <a:lnTo>
                    <a:pt x="1425" y="310"/>
                  </a:lnTo>
                  <a:lnTo>
                    <a:pt x="1215" y="409"/>
                  </a:lnTo>
                  <a:lnTo>
                    <a:pt x="1016" y="521"/>
                  </a:lnTo>
                  <a:lnTo>
                    <a:pt x="843" y="645"/>
                  </a:lnTo>
                  <a:lnTo>
                    <a:pt x="769" y="694"/>
                  </a:lnTo>
                  <a:lnTo>
                    <a:pt x="707" y="756"/>
                  </a:lnTo>
                  <a:lnTo>
                    <a:pt x="608" y="880"/>
                  </a:lnTo>
                  <a:lnTo>
                    <a:pt x="521" y="1016"/>
                  </a:lnTo>
                  <a:lnTo>
                    <a:pt x="459" y="1165"/>
                  </a:lnTo>
                  <a:lnTo>
                    <a:pt x="409" y="1326"/>
                  </a:lnTo>
                  <a:lnTo>
                    <a:pt x="372" y="1487"/>
                  </a:lnTo>
                  <a:lnTo>
                    <a:pt x="298" y="1847"/>
                  </a:lnTo>
                  <a:lnTo>
                    <a:pt x="211" y="2268"/>
                  </a:lnTo>
                  <a:lnTo>
                    <a:pt x="137" y="2701"/>
                  </a:lnTo>
                  <a:lnTo>
                    <a:pt x="87" y="3135"/>
                  </a:lnTo>
                  <a:lnTo>
                    <a:pt x="38" y="3569"/>
                  </a:lnTo>
                  <a:lnTo>
                    <a:pt x="13" y="4015"/>
                  </a:lnTo>
                  <a:lnTo>
                    <a:pt x="0" y="4449"/>
                  </a:lnTo>
                  <a:lnTo>
                    <a:pt x="13" y="4882"/>
                  </a:lnTo>
                  <a:lnTo>
                    <a:pt x="25" y="5328"/>
                  </a:lnTo>
                  <a:lnTo>
                    <a:pt x="38" y="5489"/>
                  </a:lnTo>
                  <a:lnTo>
                    <a:pt x="75" y="5663"/>
                  </a:lnTo>
                  <a:lnTo>
                    <a:pt x="100" y="5737"/>
                  </a:lnTo>
                  <a:lnTo>
                    <a:pt x="124" y="5811"/>
                  </a:lnTo>
                  <a:lnTo>
                    <a:pt x="174" y="5886"/>
                  </a:lnTo>
                  <a:lnTo>
                    <a:pt x="223" y="5948"/>
                  </a:lnTo>
                  <a:lnTo>
                    <a:pt x="273" y="5997"/>
                  </a:lnTo>
                  <a:lnTo>
                    <a:pt x="323" y="6035"/>
                  </a:lnTo>
                  <a:lnTo>
                    <a:pt x="447" y="6096"/>
                  </a:lnTo>
                  <a:lnTo>
                    <a:pt x="583" y="6134"/>
                  </a:lnTo>
                  <a:lnTo>
                    <a:pt x="719" y="6158"/>
                  </a:lnTo>
                  <a:lnTo>
                    <a:pt x="855" y="6171"/>
                  </a:lnTo>
                  <a:lnTo>
                    <a:pt x="1016" y="6183"/>
                  </a:lnTo>
                  <a:lnTo>
                    <a:pt x="1178" y="6183"/>
                  </a:lnTo>
                  <a:lnTo>
                    <a:pt x="1339" y="6171"/>
                  </a:lnTo>
                  <a:lnTo>
                    <a:pt x="1500" y="6158"/>
                  </a:lnTo>
                  <a:lnTo>
                    <a:pt x="1661" y="6121"/>
                  </a:lnTo>
                  <a:lnTo>
                    <a:pt x="1809" y="6084"/>
                  </a:lnTo>
                  <a:lnTo>
                    <a:pt x="1958" y="6047"/>
                  </a:lnTo>
                  <a:lnTo>
                    <a:pt x="2119" y="5985"/>
                  </a:lnTo>
                  <a:lnTo>
                    <a:pt x="2342" y="5886"/>
                  </a:lnTo>
                  <a:lnTo>
                    <a:pt x="2553" y="5774"/>
                  </a:lnTo>
                  <a:lnTo>
                    <a:pt x="2764" y="5650"/>
                  </a:lnTo>
                  <a:lnTo>
                    <a:pt x="2962" y="5514"/>
                  </a:lnTo>
                  <a:lnTo>
                    <a:pt x="3148" y="5353"/>
                  </a:lnTo>
                  <a:lnTo>
                    <a:pt x="3334" y="5180"/>
                  </a:lnTo>
                  <a:lnTo>
                    <a:pt x="3495" y="5006"/>
                  </a:lnTo>
                  <a:lnTo>
                    <a:pt x="3643" y="4808"/>
                  </a:lnTo>
                  <a:lnTo>
                    <a:pt x="3767" y="4634"/>
                  </a:lnTo>
                  <a:lnTo>
                    <a:pt x="3879" y="4461"/>
                  </a:lnTo>
                  <a:lnTo>
                    <a:pt x="3978" y="4275"/>
                  </a:lnTo>
                  <a:lnTo>
                    <a:pt x="4065" y="4077"/>
                  </a:lnTo>
                  <a:lnTo>
                    <a:pt x="4139" y="3891"/>
                  </a:lnTo>
                  <a:lnTo>
                    <a:pt x="4213" y="3693"/>
                  </a:lnTo>
                  <a:lnTo>
                    <a:pt x="4275" y="3482"/>
                  </a:lnTo>
                  <a:lnTo>
                    <a:pt x="4325" y="3284"/>
                  </a:lnTo>
                  <a:lnTo>
                    <a:pt x="4374" y="3073"/>
                  </a:lnTo>
                  <a:lnTo>
                    <a:pt x="4399" y="2863"/>
                  </a:lnTo>
                  <a:lnTo>
                    <a:pt x="4424" y="2652"/>
                  </a:lnTo>
                  <a:lnTo>
                    <a:pt x="4449" y="2441"/>
                  </a:lnTo>
                  <a:lnTo>
                    <a:pt x="4461" y="2231"/>
                  </a:lnTo>
                  <a:lnTo>
                    <a:pt x="4461" y="2020"/>
                  </a:lnTo>
                  <a:lnTo>
                    <a:pt x="4449" y="1797"/>
                  </a:lnTo>
                  <a:lnTo>
                    <a:pt x="4436" y="1586"/>
                  </a:lnTo>
                  <a:lnTo>
                    <a:pt x="4424" y="1400"/>
                  </a:lnTo>
                  <a:lnTo>
                    <a:pt x="4387" y="1215"/>
                  </a:lnTo>
                  <a:lnTo>
                    <a:pt x="4337" y="1029"/>
                  </a:lnTo>
                  <a:lnTo>
                    <a:pt x="4275" y="855"/>
                  </a:lnTo>
                  <a:lnTo>
                    <a:pt x="4238" y="769"/>
                  </a:lnTo>
                  <a:lnTo>
                    <a:pt x="4188" y="682"/>
                  </a:lnTo>
                  <a:lnTo>
                    <a:pt x="4139" y="607"/>
                  </a:lnTo>
                  <a:lnTo>
                    <a:pt x="4015" y="459"/>
                  </a:lnTo>
                  <a:lnTo>
                    <a:pt x="3866" y="335"/>
                  </a:lnTo>
                  <a:lnTo>
                    <a:pt x="3705" y="236"/>
                  </a:lnTo>
                  <a:lnTo>
                    <a:pt x="3532" y="149"/>
                  </a:lnTo>
                  <a:lnTo>
                    <a:pt x="3346" y="75"/>
                  </a:lnTo>
                  <a:lnTo>
                    <a:pt x="3160" y="37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84"/>
            <p:cNvSpPr/>
            <p:nvPr/>
          </p:nvSpPr>
          <p:spPr>
            <a:xfrm>
              <a:off x="3813552" y="1931650"/>
              <a:ext cx="45522" cy="51597"/>
            </a:xfrm>
            <a:custGeom>
              <a:rect b="b" l="l" r="r" t="t"/>
              <a:pathLst>
                <a:path extrusionOk="0" h="3049" w="2690">
                  <a:moveTo>
                    <a:pt x="979" y="0"/>
                  </a:moveTo>
                  <a:lnTo>
                    <a:pt x="905" y="13"/>
                  </a:lnTo>
                  <a:lnTo>
                    <a:pt x="831" y="37"/>
                  </a:lnTo>
                  <a:lnTo>
                    <a:pt x="694" y="112"/>
                  </a:lnTo>
                  <a:lnTo>
                    <a:pt x="571" y="198"/>
                  </a:lnTo>
                  <a:lnTo>
                    <a:pt x="459" y="310"/>
                  </a:lnTo>
                  <a:lnTo>
                    <a:pt x="360" y="434"/>
                  </a:lnTo>
                  <a:lnTo>
                    <a:pt x="248" y="620"/>
                  </a:lnTo>
                  <a:lnTo>
                    <a:pt x="162" y="830"/>
                  </a:lnTo>
                  <a:lnTo>
                    <a:pt x="87" y="1041"/>
                  </a:lnTo>
                  <a:lnTo>
                    <a:pt x="38" y="1252"/>
                  </a:lnTo>
                  <a:lnTo>
                    <a:pt x="13" y="1462"/>
                  </a:lnTo>
                  <a:lnTo>
                    <a:pt x="1" y="1685"/>
                  </a:lnTo>
                  <a:lnTo>
                    <a:pt x="1" y="1896"/>
                  </a:lnTo>
                  <a:lnTo>
                    <a:pt x="25" y="1995"/>
                  </a:lnTo>
                  <a:lnTo>
                    <a:pt x="50" y="2107"/>
                  </a:lnTo>
                  <a:lnTo>
                    <a:pt x="75" y="2193"/>
                  </a:lnTo>
                  <a:lnTo>
                    <a:pt x="112" y="2280"/>
                  </a:lnTo>
                  <a:lnTo>
                    <a:pt x="162" y="2367"/>
                  </a:lnTo>
                  <a:lnTo>
                    <a:pt x="211" y="2453"/>
                  </a:lnTo>
                  <a:lnTo>
                    <a:pt x="273" y="2528"/>
                  </a:lnTo>
                  <a:lnTo>
                    <a:pt x="347" y="2602"/>
                  </a:lnTo>
                  <a:lnTo>
                    <a:pt x="496" y="2738"/>
                  </a:lnTo>
                  <a:lnTo>
                    <a:pt x="657" y="2850"/>
                  </a:lnTo>
                  <a:lnTo>
                    <a:pt x="843" y="2937"/>
                  </a:lnTo>
                  <a:lnTo>
                    <a:pt x="1029" y="2999"/>
                  </a:lnTo>
                  <a:lnTo>
                    <a:pt x="1215" y="3036"/>
                  </a:lnTo>
                  <a:lnTo>
                    <a:pt x="1314" y="3048"/>
                  </a:lnTo>
                  <a:lnTo>
                    <a:pt x="1500" y="3048"/>
                  </a:lnTo>
                  <a:lnTo>
                    <a:pt x="1599" y="3036"/>
                  </a:lnTo>
                  <a:lnTo>
                    <a:pt x="1785" y="2986"/>
                  </a:lnTo>
                  <a:lnTo>
                    <a:pt x="1958" y="2900"/>
                  </a:lnTo>
                  <a:lnTo>
                    <a:pt x="2119" y="2800"/>
                  </a:lnTo>
                  <a:lnTo>
                    <a:pt x="2268" y="2689"/>
                  </a:lnTo>
                  <a:lnTo>
                    <a:pt x="2392" y="2540"/>
                  </a:lnTo>
                  <a:lnTo>
                    <a:pt x="2503" y="2379"/>
                  </a:lnTo>
                  <a:lnTo>
                    <a:pt x="2590" y="2206"/>
                  </a:lnTo>
                  <a:lnTo>
                    <a:pt x="2640" y="2045"/>
                  </a:lnTo>
                  <a:lnTo>
                    <a:pt x="2677" y="1871"/>
                  </a:lnTo>
                  <a:lnTo>
                    <a:pt x="2689" y="1698"/>
                  </a:lnTo>
                  <a:lnTo>
                    <a:pt x="2665" y="1524"/>
                  </a:lnTo>
                  <a:lnTo>
                    <a:pt x="2640" y="1363"/>
                  </a:lnTo>
                  <a:lnTo>
                    <a:pt x="2578" y="1202"/>
                  </a:lnTo>
                  <a:lnTo>
                    <a:pt x="2503" y="1041"/>
                  </a:lnTo>
                  <a:lnTo>
                    <a:pt x="2417" y="892"/>
                  </a:lnTo>
                  <a:lnTo>
                    <a:pt x="2318" y="756"/>
                  </a:lnTo>
                  <a:lnTo>
                    <a:pt x="2206" y="620"/>
                  </a:lnTo>
                  <a:lnTo>
                    <a:pt x="2070" y="496"/>
                  </a:lnTo>
                  <a:lnTo>
                    <a:pt x="1933" y="372"/>
                  </a:lnTo>
                  <a:lnTo>
                    <a:pt x="1797" y="273"/>
                  </a:lnTo>
                  <a:lnTo>
                    <a:pt x="1648" y="174"/>
                  </a:lnTo>
                  <a:lnTo>
                    <a:pt x="1487" y="99"/>
                  </a:lnTo>
                  <a:lnTo>
                    <a:pt x="1401" y="50"/>
                  </a:lnTo>
                  <a:lnTo>
                    <a:pt x="1314" y="25"/>
                  </a:lnTo>
                  <a:lnTo>
                    <a:pt x="1227" y="13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84"/>
            <p:cNvSpPr/>
            <p:nvPr/>
          </p:nvSpPr>
          <p:spPr>
            <a:xfrm>
              <a:off x="4084700" y="1931650"/>
              <a:ext cx="45522" cy="51597"/>
            </a:xfrm>
            <a:custGeom>
              <a:rect b="b" l="l" r="r" t="t"/>
              <a:pathLst>
                <a:path extrusionOk="0" h="3049" w="2690">
                  <a:moveTo>
                    <a:pt x="979" y="0"/>
                  </a:moveTo>
                  <a:lnTo>
                    <a:pt x="905" y="13"/>
                  </a:lnTo>
                  <a:lnTo>
                    <a:pt x="831" y="37"/>
                  </a:lnTo>
                  <a:lnTo>
                    <a:pt x="694" y="112"/>
                  </a:lnTo>
                  <a:lnTo>
                    <a:pt x="571" y="198"/>
                  </a:lnTo>
                  <a:lnTo>
                    <a:pt x="459" y="310"/>
                  </a:lnTo>
                  <a:lnTo>
                    <a:pt x="360" y="434"/>
                  </a:lnTo>
                  <a:lnTo>
                    <a:pt x="248" y="620"/>
                  </a:lnTo>
                  <a:lnTo>
                    <a:pt x="162" y="830"/>
                  </a:lnTo>
                  <a:lnTo>
                    <a:pt x="87" y="1041"/>
                  </a:lnTo>
                  <a:lnTo>
                    <a:pt x="38" y="1252"/>
                  </a:lnTo>
                  <a:lnTo>
                    <a:pt x="13" y="1462"/>
                  </a:lnTo>
                  <a:lnTo>
                    <a:pt x="1" y="1685"/>
                  </a:lnTo>
                  <a:lnTo>
                    <a:pt x="1" y="1896"/>
                  </a:lnTo>
                  <a:lnTo>
                    <a:pt x="25" y="1995"/>
                  </a:lnTo>
                  <a:lnTo>
                    <a:pt x="50" y="2107"/>
                  </a:lnTo>
                  <a:lnTo>
                    <a:pt x="75" y="2193"/>
                  </a:lnTo>
                  <a:lnTo>
                    <a:pt x="112" y="2280"/>
                  </a:lnTo>
                  <a:lnTo>
                    <a:pt x="162" y="2367"/>
                  </a:lnTo>
                  <a:lnTo>
                    <a:pt x="211" y="2453"/>
                  </a:lnTo>
                  <a:lnTo>
                    <a:pt x="273" y="2528"/>
                  </a:lnTo>
                  <a:lnTo>
                    <a:pt x="347" y="2602"/>
                  </a:lnTo>
                  <a:lnTo>
                    <a:pt x="496" y="2738"/>
                  </a:lnTo>
                  <a:lnTo>
                    <a:pt x="657" y="2850"/>
                  </a:lnTo>
                  <a:lnTo>
                    <a:pt x="843" y="2937"/>
                  </a:lnTo>
                  <a:lnTo>
                    <a:pt x="1029" y="2999"/>
                  </a:lnTo>
                  <a:lnTo>
                    <a:pt x="1215" y="3036"/>
                  </a:lnTo>
                  <a:lnTo>
                    <a:pt x="1314" y="3048"/>
                  </a:lnTo>
                  <a:lnTo>
                    <a:pt x="1500" y="3048"/>
                  </a:lnTo>
                  <a:lnTo>
                    <a:pt x="1599" y="3036"/>
                  </a:lnTo>
                  <a:lnTo>
                    <a:pt x="1785" y="2986"/>
                  </a:lnTo>
                  <a:lnTo>
                    <a:pt x="1958" y="2900"/>
                  </a:lnTo>
                  <a:lnTo>
                    <a:pt x="2119" y="2800"/>
                  </a:lnTo>
                  <a:lnTo>
                    <a:pt x="2268" y="2689"/>
                  </a:lnTo>
                  <a:lnTo>
                    <a:pt x="2392" y="2540"/>
                  </a:lnTo>
                  <a:lnTo>
                    <a:pt x="2503" y="2379"/>
                  </a:lnTo>
                  <a:lnTo>
                    <a:pt x="2590" y="2206"/>
                  </a:lnTo>
                  <a:lnTo>
                    <a:pt x="2640" y="2045"/>
                  </a:lnTo>
                  <a:lnTo>
                    <a:pt x="2677" y="1871"/>
                  </a:lnTo>
                  <a:lnTo>
                    <a:pt x="2689" y="1698"/>
                  </a:lnTo>
                  <a:lnTo>
                    <a:pt x="2665" y="1524"/>
                  </a:lnTo>
                  <a:lnTo>
                    <a:pt x="2640" y="1363"/>
                  </a:lnTo>
                  <a:lnTo>
                    <a:pt x="2578" y="1202"/>
                  </a:lnTo>
                  <a:lnTo>
                    <a:pt x="2503" y="1041"/>
                  </a:lnTo>
                  <a:lnTo>
                    <a:pt x="2417" y="892"/>
                  </a:lnTo>
                  <a:lnTo>
                    <a:pt x="2318" y="756"/>
                  </a:lnTo>
                  <a:lnTo>
                    <a:pt x="2206" y="620"/>
                  </a:lnTo>
                  <a:lnTo>
                    <a:pt x="2070" y="496"/>
                  </a:lnTo>
                  <a:lnTo>
                    <a:pt x="1933" y="372"/>
                  </a:lnTo>
                  <a:lnTo>
                    <a:pt x="1797" y="273"/>
                  </a:lnTo>
                  <a:lnTo>
                    <a:pt x="1649" y="174"/>
                  </a:lnTo>
                  <a:lnTo>
                    <a:pt x="1487" y="99"/>
                  </a:lnTo>
                  <a:lnTo>
                    <a:pt x="1401" y="50"/>
                  </a:lnTo>
                  <a:lnTo>
                    <a:pt x="1314" y="25"/>
                  </a:lnTo>
                  <a:lnTo>
                    <a:pt x="1227" y="13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84"/>
            <p:cNvSpPr/>
            <p:nvPr/>
          </p:nvSpPr>
          <p:spPr>
            <a:xfrm>
              <a:off x="3964756" y="1931650"/>
              <a:ext cx="30004" cy="103380"/>
            </a:xfrm>
            <a:custGeom>
              <a:rect b="b" l="l" r="r" t="t"/>
              <a:pathLst>
                <a:path extrusionOk="0" h="6109" w="1773">
                  <a:moveTo>
                    <a:pt x="397" y="0"/>
                  </a:moveTo>
                  <a:lnTo>
                    <a:pt x="285" y="25"/>
                  </a:lnTo>
                  <a:lnTo>
                    <a:pt x="186" y="62"/>
                  </a:lnTo>
                  <a:lnTo>
                    <a:pt x="136" y="99"/>
                  </a:lnTo>
                  <a:lnTo>
                    <a:pt x="99" y="136"/>
                  </a:lnTo>
                  <a:lnTo>
                    <a:pt x="74" y="174"/>
                  </a:lnTo>
                  <a:lnTo>
                    <a:pt x="50" y="236"/>
                  </a:lnTo>
                  <a:lnTo>
                    <a:pt x="13" y="335"/>
                  </a:lnTo>
                  <a:lnTo>
                    <a:pt x="0" y="471"/>
                  </a:lnTo>
                  <a:lnTo>
                    <a:pt x="0" y="620"/>
                  </a:lnTo>
                  <a:lnTo>
                    <a:pt x="0" y="781"/>
                  </a:lnTo>
                  <a:lnTo>
                    <a:pt x="13" y="1103"/>
                  </a:lnTo>
                  <a:lnTo>
                    <a:pt x="25" y="1363"/>
                  </a:lnTo>
                  <a:lnTo>
                    <a:pt x="25" y="2107"/>
                  </a:lnTo>
                  <a:lnTo>
                    <a:pt x="37" y="2862"/>
                  </a:lnTo>
                  <a:lnTo>
                    <a:pt x="74" y="3606"/>
                  </a:lnTo>
                  <a:lnTo>
                    <a:pt x="124" y="4362"/>
                  </a:lnTo>
                  <a:lnTo>
                    <a:pt x="174" y="4721"/>
                  </a:lnTo>
                  <a:lnTo>
                    <a:pt x="198" y="4907"/>
                  </a:lnTo>
                  <a:lnTo>
                    <a:pt x="236" y="5080"/>
                  </a:lnTo>
                  <a:lnTo>
                    <a:pt x="285" y="5254"/>
                  </a:lnTo>
                  <a:lnTo>
                    <a:pt x="347" y="5427"/>
                  </a:lnTo>
                  <a:lnTo>
                    <a:pt x="421" y="5588"/>
                  </a:lnTo>
                  <a:lnTo>
                    <a:pt x="508" y="5725"/>
                  </a:lnTo>
                  <a:lnTo>
                    <a:pt x="558" y="5799"/>
                  </a:lnTo>
                  <a:lnTo>
                    <a:pt x="607" y="5861"/>
                  </a:lnTo>
                  <a:lnTo>
                    <a:pt x="731" y="5960"/>
                  </a:lnTo>
                  <a:lnTo>
                    <a:pt x="867" y="6047"/>
                  </a:lnTo>
                  <a:lnTo>
                    <a:pt x="929" y="6072"/>
                  </a:lnTo>
                  <a:lnTo>
                    <a:pt x="1004" y="6096"/>
                  </a:lnTo>
                  <a:lnTo>
                    <a:pt x="1078" y="6096"/>
                  </a:lnTo>
                  <a:lnTo>
                    <a:pt x="1140" y="6109"/>
                  </a:lnTo>
                  <a:lnTo>
                    <a:pt x="1214" y="6096"/>
                  </a:lnTo>
                  <a:lnTo>
                    <a:pt x="1276" y="6084"/>
                  </a:lnTo>
                  <a:lnTo>
                    <a:pt x="1338" y="6059"/>
                  </a:lnTo>
                  <a:lnTo>
                    <a:pt x="1400" y="6022"/>
                  </a:lnTo>
                  <a:lnTo>
                    <a:pt x="1450" y="5972"/>
                  </a:lnTo>
                  <a:lnTo>
                    <a:pt x="1499" y="5910"/>
                  </a:lnTo>
                  <a:lnTo>
                    <a:pt x="1537" y="5848"/>
                  </a:lnTo>
                  <a:lnTo>
                    <a:pt x="1574" y="5774"/>
                  </a:lnTo>
                  <a:lnTo>
                    <a:pt x="1623" y="5613"/>
                  </a:lnTo>
                  <a:lnTo>
                    <a:pt x="1660" y="5440"/>
                  </a:lnTo>
                  <a:lnTo>
                    <a:pt x="1685" y="5266"/>
                  </a:lnTo>
                  <a:lnTo>
                    <a:pt x="1722" y="4882"/>
                  </a:lnTo>
                  <a:lnTo>
                    <a:pt x="1747" y="4498"/>
                  </a:lnTo>
                  <a:lnTo>
                    <a:pt x="1772" y="4101"/>
                  </a:lnTo>
                  <a:lnTo>
                    <a:pt x="1772" y="3717"/>
                  </a:lnTo>
                  <a:lnTo>
                    <a:pt x="1772" y="3333"/>
                  </a:lnTo>
                  <a:lnTo>
                    <a:pt x="1760" y="2937"/>
                  </a:lnTo>
                  <a:lnTo>
                    <a:pt x="1747" y="2553"/>
                  </a:lnTo>
                  <a:lnTo>
                    <a:pt x="1710" y="2168"/>
                  </a:lnTo>
                  <a:lnTo>
                    <a:pt x="1685" y="1859"/>
                  </a:lnTo>
                  <a:lnTo>
                    <a:pt x="1636" y="1549"/>
                  </a:lnTo>
                  <a:lnTo>
                    <a:pt x="1574" y="1252"/>
                  </a:lnTo>
                  <a:lnTo>
                    <a:pt x="1537" y="1103"/>
                  </a:lnTo>
                  <a:lnTo>
                    <a:pt x="1487" y="954"/>
                  </a:lnTo>
                  <a:lnTo>
                    <a:pt x="1425" y="818"/>
                  </a:lnTo>
                  <a:lnTo>
                    <a:pt x="1363" y="682"/>
                  </a:lnTo>
                  <a:lnTo>
                    <a:pt x="1289" y="558"/>
                  </a:lnTo>
                  <a:lnTo>
                    <a:pt x="1214" y="434"/>
                  </a:lnTo>
                  <a:lnTo>
                    <a:pt x="1128" y="322"/>
                  </a:lnTo>
                  <a:lnTo>
                    <a:pt x="1029" y="223"/>
                  </a:lnTo>
                  <a:lnTo>
                    <a:pt x="929" y="149"/>
                  </a:lnTo>
                  <a:lnTo>
                    <a:pt x="818" y="74"/>
                  </a:lnTo>
                  <a:lnTo>
                    <a:pt x="719" y="37"/>
                  </a:lnTo>
                  <a:lnTo>
                    <a:pt x="620" y="13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F58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84"/>
            <p:cNvSpPr/>
            <p:nvPr/>
          </p:nvSpPr>
          <p:spPr>
            <a:xfrm>
              <a:off x="3922394" y="2173635"/>
              <a:ext cx="122891" cy="140304"/>
            </a:xfrm>
            <a:custGeom>
              <a:rect b="b" l="l" r="r" t="t"/>
              <a:pathLst>
                <a:path extrusionOk="0" h="8291" w="7262">
                  <a:moveTo>
                    <a:pt x="6481" y="1"/>
                  </a:moveTo>
                  <a:lnTo>
                    <a:pt x="5725" y="26"/>
                  </a:lnTo>
                  <a:lnTo>
                    <a:pt x="4833" y="50"/>
                  </a:lnTo>
                  <a:lnTo>
                    <a:pt x="3110" y="125"/>
                  </a:lnTo>
                  <a:lnTo>
                    <a:pt x="2144" y="187"/>
                  </a:lnTo>
                  <a:lnTo>
                    <a:pt x="1673" y="187"/>
                  </a:lnTo>
                  <a:lnTo>
                    <a:pt x="1376" y="174"/>
                  </a:lnTo>
                  <a:lnTo>
                    <a:pt x="1053" y="187"/>
                  </a:lnTo>
                  <a:lnTo>
                    <a:pt x="892" y="187"/>
                  </a:lnTo>
                  <a:lnTo>
                    <a:pt x="731" y="212"/>
                  </a:lnTo>
                  <a:lnTo>
                    <a:pt x="583" y="236"/>
                  </a:lnTo>
                  <a:lnTo>
                    <a:pt x="446" y="273"/>
                  </a:lnTo>
                  <a:lnTo>
                    <a:pt x="322" y="323"/>
                  </a:lnTo>
                  <a:lnTo>
                    <a:pt x="211" y="397"/>
                  </a:lnTo>
                  <a:lnTo>
                    <a:pt x="124" y="472"/>
                  </a:lnTo>
                  <a:lnTo>
                    <a:pt x="87" y="521"/>
                  </a:lnTo>
                  <a:lnTo>
                    <a:pt x="62" y="571"/>
                  </a:lnTo>
                  <a:lnTo>
                    <a:pt x="37" y="633"/>
                  </a:lnTo>
                  <a:lnTo>
                    <a:pt x="13" y="707"/>
                  </a:lnTo>
                  <a:lnTo>
                    <a:pt x="0" y="893"/>
                  </a:lnTo>
                  <a:lnTo>
                    <a:pt x="0" y="1104"/>
                  </a:lnTo>
                  <a:lnTo>
                    <a:pt x="25" y="1314"/>
                  </a:lnTo>
                  <a:lnTo>
                    <a:pt x="87" y="1760"/>
                  </a:lnTo>
                  <a:lnTo>
                    <a:pt x="137" y="2107"/>
                  </a:lnTo>
                  <a:lnTo>
                    <a:pt x="310" y="3966"/>
                  </a:lnTo>
                  <a:lnTo>
                    <a:pt x="360" y="4486"/>
                  </a:lnTo>
                  <a:lnTo>
                    <a:pt x="397" y="4734"/>
                  </a:lnTo>
                  <a:lnTo>
                    <a:pt x="434" y="4994"/>
                  </a:lnTo>
                  <a:lnTo>
                    <a:pt x="483" y="5242"/>
                  </a:lnTo>
                  <a:lnTo>
                    <a:pt x="545" y="5478"/>
                  </a:lnTo>
                  <a:lnTo>
                    <a:pt x="620" y="5713"/>
                  </a:lnTo>
                  <a:lnTo>
                    <a:pt x="707" y="5936"/>
                  </a:lnTo>
                  <a:lnTo>
                    <a:pt x="806" y="6147"/>
                  </a:lnTo>
                  <a:lnTo>
                    <a:pt x="930" y="6332"/>
                  </a:lnTo>
                  <a:lnTo>
                    <a:pt x="1066" y="6494"/>
                  </a:lnTo>
                  <a:lnTo>
                    <a:pt x="1202" y="6642"/>
                  </a:lnTo>
                  <a:lnTo>
                    <a:pt x="1351" y="6791"/>
                  </a:lnTo>
                  <a:lnTo>
                    <a:pt x="1500" y="6927"/>
                  </a:lnTo>
                  <a:lnTo>
                    <a:pt x="1797" y="7175"/>
                  </a:lnTo>
                  <a:lnTo>
                    <a:pt x="2020" y="7373"/>
                  </a:lnTo>
                  <a:lnTo>
                    <a:pt x="2243" y="7547"/>
                  </a:lnTo>
                  <a:lnTo>
                    <a:pt x="2466" y="7708"/>
                  </a:lnTo>
                  <a:lnTo>
                    <a:pt x="2677" y="7844"/>
                  </a:lnTo>
                  <a:lnTo>
                    <a:pt x="2875" y="7956"/>
                  </a:lnTo>
                  <a:lnTo>
                    <a:pt x="3086" y="8055"/>
                  </a:lnTo>
                  <a:lnTo>
                    <a:pt x="3271" y="8129"/>
                  </a:lnTo>
                  <a:lnTo>
                    <a:pt x="3457" y="8191"/>
                  </a:lnTo>
                  <a:lnTo>
                    <a:pt x="3643" y="8241"/>
                  </a:lnTo>
                  <a:lnTo>
                    <a:pt x="3829" y="8278"/>
                  </a:lnTo>
                  <a:lnTo>
                    <a:pt x="4002" y="8290"/>
                  </a:lnTo>
                  <a:lnTo>
                    <a:pt x="4176" y="8290"/>
                  </a:lnTo>
                  <a:lnTo>
                    <a:pt x="4337" y="8278"/>
                  </a:lnTo>
                  <a:lnTo>
                    <a:pt x="4498" y="8241"/>
                  </a:lnTo>
                  <a:lnTo>
                    <a:pt x="4659" y="8203"/>
                  </a:lnTo>
                  <a:lnTo>
                    <a:pt x="4820" y="8154"/>
                  </a:lnTo>
                  <a:lnTo>
                    <a:pt x="4969" y="8092"/>
                  </a:lnTo>
                  <a:lnTo>
                    <a:pt x="5118" y="8018"/>
                  </a:lnTo>
                  <a:lnTo>
                    <a:pt x="5266" y="7931"/>
                  </a:lnTo>
                  <a:lnTo>
                    <a:pt x="5415" y="7844"/>
                  </a:lnTo>
                  <a:lnTo>
                    <a:pt x="5564" y="7733"/>
                  </a:lnTo>
                  <a:lnTo>
                    <a:pt x="5700" y="7621"/>
                  </a:lnTo>
                  <a:lnTo>
                    <a:pt x="5985" y="7373"/>
                  </a:lnTo>
                  <a:lnTo>
                    <a:pt x="6257" y="7113"/>
                  </a:lnTo>
                  <a:lnTo>
                    <a:pt x="6530" y="6816"/>
                  </a:lnTo>
                  <a:lnTo>
                    <a:pt x="6803" y="6506"/>
                  </a:lnTo>
                  <a:lnTo>
                    <a:pt x="7075" y="6196"/>
                  </a:lnTo>
                  <a:lnTo>
                    <a:pt x="7162" y="6085"/>
                  </a:lnTo>
                  <a:lnTo>
                    <a:pt x="7199" y="6023"/>
                  </a:lnTo>
                  <a:lnTo>
                    <a:pt x="7224" y="5948"/>
                  </a:lnTo>
                  <a:lnTo>
                    <a:pt x="7249" y="5862"/>
                  </a:lnTo>
                  <a:lnTo>
                    <a:pt x="7261" y="5763"/>
                  </a:lnTo>
                  <a:lnTo>
                    <a:pt x="7261" y="5564"/>
                  </a:lnTo>
                  <a:lnTo>
                    <a:pt x="7212" y="50"/>
                  </a:lnTo>
                  <a:lnTo>
                    <a:pt x="7199" y="38"/>
                  </a:lnTo>
                  <a:lnTo>
                    <a:pt x="7162" y="26"/>
                  </a:lnTo>
                  <a:lnTo>
                    <a:pt x="7013" y="13"/>
                  </a:lnTo>
                  <a:lnTo>
                    <a:pt x="6778" y="1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84"/>
            <p:cNvSpPr/>
            <p:nvPr/>
          </p:nvSpPr>
          <p:spPr>
            <a:xfrm>
              <a:off x="3774135" y="1855101"/>
              <a:ext cx="113448" cy="24978"/>
            </a:xfrm>
            <a:custGeom>
              <a:rect b="b" l="l" r="r" t="t"/>
              <a:pathLst>
                <a:path extrusionOk="0" h="1476" w="6704">
                  <a:moveTo>
                    <a:pt x="3147" y="1"/>
                  </a:moveTo>
                  <a:lnTo>
                    <a:pt x="2627" y="25"/>
                  </a:lnTo>
                  <a:lnTo>
                    <a:pt x="2119" y="62"/>
                  </a:lnTo>
                  <a:lnTo>
                    <a:pt x="1859" y="87"/>
                  </a:lnTo>
                  <a:lnTo>
                    <a:pt x="1599" y="137"/>
                  </a:lnTo>
                  <a:lnTo>
                    <a:pt x="1351" y="186"/>
                  </a:lnTo>
                  <a:lnTo>
                    <a:pt x="1103" y="248"/>
                  </a:lnTo>
                  <a:lnTo>
                    <a:pt x="855" y="335"/>
                  </a:lnTo>
                  <a:lnTo>
                    <a:pt x="620" y="434"/>
                  </a:lnTo>
                  <a:lnTo>
                    <a:pt x="508" y="509"/>
                  </a:lnTo>
                  <a:lnTo>
                    <a:pt x="372" y="620"/>
                  </a:lnTo>
                  <a:lnTo>
                    <a:pt x="236" y="756"/>
                  </a:lnTo>
                  <a:lnTo>
                    <a:pt x="174" y="831"/>
                  </a:lnTo>
                  <a:lnTo>
                    <a:pt x="112" y="917"/>
                  </a:lnTo>
                  <a:lnTo>
                    <a:pt x="62" y="992"/>
                  </a:lnTo>
                  <a:lnTo>
                    <a:pt x="25" y="1079"/>
                  </a:lnTo>
                  <a:lnTo>
                    <a:pt x="0" y="1153"/>
                  </a:lnTo>
                  <a:lnTo>
                    <a:pt x="0" y="1227"/>
                  </a:lnTo>
                  <a:lnTo>
                    <a:pt x="13" y="1302"/>
                  </a:lnTo>
                  <a:lnTo>
                    <a:pt x="62" y="1364"/>
                  </a:lnTo>
                  <a:lnTo>
                    <a:pt x="124" y="1425"/>
                  </a:lnTo>
                  <a:lnTo>
                    <a:pt x="223" y="1463"/>
                  </a:lnTo>
                  <a:lnTo>
                    <a:pt x="260" y="1475"/>
                  </a:lnTo>
                  <a:lnTo>
                    <a:pt x="310" y="1475"/>
                  </a:lnTo>
                  <a:lnTo>
                    <a:pt x="409" y="1463"/>
                  </a:lnTo>
                  <a:lnTo>
                    <a:pt x="508" y="1425"/>
                  </a:lnTo>
                  <a:lnTo>
                    <a:pt x="620" y="1388"/>
                  </a:lnTo>
                  <a:lnTo>
                    <a:pt x="843" y="1277"/>
                  </a:lnTo>
                  <a:lnTo>
                    <a:pt x="929" y="1227"/>
                  </a:lnTo>
                  <a:lnTo>
                    <a:pt x="1016" y="1202"/>
                  </a:lnTo>
                  <a:lnTo>
                    <a:pt x="1264" y="1128"/>
                  </a:lnTo>
                  <a:lnTo>
                    <a:pt x="1524" y="1066"/>
                  </a:lnTo>
                  <a:lnTo>
                    <a:pt x="1772" y="1017"/>
                  </a:lnTo>
                  <a:lnTo>
                    <a:pt x="2032" y="979"/>
                  </a:lnTo>
                  <a:lnTo>
                    <a:pt x="2292" y="955"/>
                  </a:lnTo>
                  <a:lnTo>
                    <a:pt x="2540" y="930"/>
                  </a:lnTo>
                  <a:lnTo>
                    <a:pt x="3061" y="930"/>
                  </a:lnTo>
                  <a:lnTo>
                    <a:pt x="3321" y="955"/>
                  </a:lnTo>
                  <a:lnTo>
                    <a:pt x="3581" y="979"/>
                  </a:lnTo>
                  <a:lnTo>
                    <a:pt x="3841" y="1017"/>
                  </a:lnTo>
                  <a:lnTo>
                    <a:pt x="4089" y="1066"/>
                  </a:lnTo>
                  <a:lnTo>
                    <a:pt x="4386" y="1128"/>
                  </a:lnTo>
                  <a:lnTo>
                    <a:pt x="4684" y="1215"/>
                  </a:lnTo>
                  <a:lnTo>
                    <a:pt x="4981" y="1289"/>
                  </a:lnTo>
                  <a:lnTo>
                    <a:pt x="5279" y="1351"/>
                  </a:lnTo>
                  <a:lnTo>
                    <a:pt x="5576" y="1413"/>
                  </a:lnTo>
                  <a:lnTo>
                    <a:pt x="5873" y="1438"/>
                  </a:lnTo>
                  <a:lnTo>
                    <a:pt x="6022" y="1450"/>
                  </a:lnTo>
                  <a:lnTo>
                    <a:pt x="6171" y="1438"/>
                  </a:lnTo>
                  <a:lnTo>
                    <a:pt x="6319" y="1425"/>
                  </a:lnTo>
                  <a:lnTo>
                    <a:pt x="6468" y="1401"/>
                  </a:lnTo>
                  <a:lnTo>
                    <a:pt x="6530" y="1388"/>
                  </a:lnTo>
                  <a:lnTo>
                    <a:pt x="6604" y="1364"/>
                  </a:lnTo>
                  <a:lnTo>
                    <a:pt x="6654" y="1326"/>
                  </a:lnTo>
                  <a:lnTo>
                    <a:pt x="6691" y="1264"/>
                  </a:lnTo>
                  <a:lnTo>
                    <a:pt x="6703" y="1227"/>
                  </a:lnTo>
                  <a:lnTo>
                    <a:pt x="6703" y="1178"/>
                  </a:lnTo>
                  <a:lnTo>
                    <a:pt x="6691" y="1128"/>
                  </a:lnTo>
                  <a:lnTo>
                    <a:pt x="6679" y="1091"/>
                  </a:lnTo>
                  <a:lnTo>
                    <a:pt x="6617" y="1004"/>
                  </a:lnTo>
                  <a:lnTo>
                    <a:pt x="6542" y="942"/>
                  </a:lnTo>
                  <a:lnTo>
                    <a:pt x="6332" y="781"/>
                  </a:lnTo>
                  <a:lnTo>
                    <a:pt x="6121" y="645"/>
                  </a:lnTo>
                  <a:lnTo>
                    <a:pt x="5898" y="533"/>
                  </a:lnTo>
                  <a:lnTo>
                    <a:pt x="5663" y="422"/>
                  </a:lnTo>
                  <a:lnTo>
                    <a:pt x="5427" y="335"/>
                  </a:lnTo>
                  <a:lnTo>
                    <a:pt x="5192" y="248"/>
                  </a:lnTo>
                  <a:lnTo>
                    <a:pt x="4944" y="186"/>
                  </a:lnTo>
                  <a:lnTo>
                    <a:pt x="4696" y="137"/>
                  </a:lnTo>
                  <a:lnTo>
                    <a:pt x="4448" y="87"/>
                  </a:lnTo>
                  <a:lnTo>
                    <a:pt x="4188" y="50"/>
                  </a:lnTo>
                  <a:lnTo>
                    <a:pt x="3928" y="25"/>
                  </a:lnTo>
                  <a:lnTo>
                    <a:pt x="3668" y="13"/>
                  </a:lnTo>
                  <a:lnTo>
                    <a:pt x="3408" y="1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84"/>
            <p:cNvSpPr/>
            <p:nvPr/>
          </p:nvSpPr>
          <p:spPr>
            <a:xfrm>
              <a:off x="4087002" y="1855101"/>
              <a:ext cx="113668" cy="24978"/>
            </a:xfrm>
            <a:custGeom>
              <a:rect b="b" l="l" r="r" t="t"/>
              <a:pathLst>
                <a:path extrusionOk="0" h="1476" w="6717">
                  <a:moveTo>
                    <a:pt x="3160" y="1"/>
                  </a:moveTo>
                  <a:lnTo>
                    <a:pt x="2640" y="25"/>
                  </a:lnTo>
                  <a:lnTo>
                    <a:pt x="2132" y="62"/>
                  </a:lnTo>
                  <a:lnTo>
                    <a:pt x="1872" y="87"/>
                  </a:lnTo>
                  <a:lnTo>
                    <a:pt x="1612" y="137"/>
                  </a:lnTo>
                  <a:lnTo>
                    <a:pt x="1351" y="186"/>
                  </a:lnTo>
                  <a:lnTo>
                    <a:pt x="1104" y="248"/>
                  </a:lnTo>
                  <a:lnTo>
                    <a:pt x="868" y="335"/>
                  </a:lnTo>
                  <a:lnTo>
                    <a:pt x="633" y="434"/>
                  </a:lnTo>
                  <a:lnTo>
                    <a:pt x="521" y="509"/>
                  </a:lnTo>
                  <a:lnTo>
                    <a:pt x="385" y="620"/>
                  </a:lnTo>
                  <a:lnTo>
                    <a:pt x="236" y="756"/>
                  </a:lnTo>
                  <a:lnTo>
                    <a:pt x="174" y="831"/>
                  </a:lnTo>
                  <a:lnTo>
                    <a:pt x="112" y="917"/>
                  </a:lnTo>
                  <a:lnTo>
                    <a:pt x="63" y="992"/>
                  </a:lnTo>
                  <a:lnTo>
                    <a:pt x="26" y="1079"/>
                  </a:lnTo>
                  <a:lnTo>
                    <a:pt x="13" y="1153"/>
                  </a:lnTo>
                  <a:lnTo>
                    <a:pt x="1" y="1227"/>
                  </a:lnTo>
                  <a:lnTo>
                    <a:pt x="26" y="1302"/>
                  </a:lnTo>
                  <a:lnTo>
                    <a:pt x="63" y="1364"/>
                  </a:lnTo>
                  <a:lnTo>
                    <a:pt x="137" y="1425"/>
                  </a:lnTo>
                  <a:lnTo>
                    <a:pt x="236" y="1463"/>
                  </a:lnTo>
                  <a:lnTo>
                    <a:pt x="273" y="1475"/>
                  </a:lnTo>
                  <a:lnTo>
                    <a:pt x="311" y="1475"/>
                  </a:lnTo>
                  <a:lnTo>
                    <a:pt x="410" y="1463"/>
                  </a:lnTo>
                  <a:lnTo>
                    <a:pt x="521" y="1425"/>
                  </a:lnTo>
                  <a:lnTo>
                    <a:pt x="633" y="1388"/>
                  </a:lnTo>
                  <a:lnTo>
                    <a:pt x="843" y="1277"/>
                  </a:lnTo>
                  <a:lnTo>
                    <a:pt x="943" y="1227"/>
                  </a:lnTo>
                  <a:lnTo>
                    <a:pt x="1029" y="1202"/>
                  </a:lnTo>
                  <a:lnTo>
                    <a:pt x="1277" y="1128"/>
                  </a:lnTo>
                  <a:lnTo>
                    <a:pt x="1525" y="1066"/>
                  </a:lnTo>
                  <a:lnTo>
                    <a:pt x="1785" y="1017"/>
                  </a:lnTo>
                  <a:lnTo>
                    <a:pt x="2033" y="979"/>
                  </a:lnTo>
                  <a:lnTo>
                    <a:pt x="2293" y="955"/>
                  </a:lnTo>
                  <a:lnTo>
                    <a:pt x="2553" y="930"/>
                  </a:lnTo>
                  <a:lnTo>
                    <a:pt x="3074" y="930"/>
                  </a:lnTo>
                  <a:lnTo>
                    <a:pt x="3334" y="955"/>
                  </a:lnTo>
                  <a:lnTo>
                    <a:pt x="3594" y="979"/>
                  </a:lnTo>
                  <a:lnTo>
                    <a:pt x="3842" y="1017"/>
                  </a:lnTo>
                  <a:lnTo>
                    <a:pt x="4102" y="1066"/>
                  </a:lnTo>
                  <a:lnTo>
                    <a:pt x="4400" y="1128"/>
                  </a:lnTo>
                  <a:lnTo>
                    <a:pt x="4697" y="1215"/>
                  </a:lnTo>
                  <a:lnTo>
                    <a:pt x="4994" y="1289"/>
                  </a:lnTo>
                  <a:lnTo>
                    <a:pt x="5279" y="1351"/>
                  </a:lnTo>
                  <a:lnTo>
                    <a:pt x="5577" y="1413"/>
                  </a:lnTo>
                  <a:lnTo>
                    <a:pt x="5874" y="1438"/>
                  </a:lnTo>
                  <a:lnTo>
                    <a:pt x="6023" y="1450"/>
                  </a:lnTo>
                  <a:lnTo>
                    <a:pt x="6171" y="1438"/>
                  </a:lnTo>
                  <a:lnTo>
                    <a:pt x="6320" y="1425"/>
                  </a:lnTo>
                  <a:lnTo>
                    <a:pt x="6469" y="1401"/>
                  </a:lnTo>
                  <a:lnTo>
                    <a:pt x="6543" y="1388"/>
                  </a:lnTo>
                  <a:lnTo>
                    <a:pt x="6605" y="1364"/>
                  </a:lnTo>
                  <a:lnTo>
                    <a:pt x="6667" y="1326"/>
                  </a:lnTo>
                  <a:lnTo>
                    <a:pt x="6704" y="1264"/>
                  </a:lnTo>
                  <a:lnTo>
                    <a:pt x="6717" y="1227"/>
                  </a:lnTo>
                  <a:lnTo>
                    <a:pt x="6717" y="1178"/>
                  </a:lnTo>
                  <a:lnTo>
                    <a:pt x="6704" y="1128"/>
                  </a:lnTo>
                  <a:lnTo>
                    <a:pt x="6679" y="1091"/>
                  </a:lnTo>
                  <a:lnTo>
                    <a:pt x="6617" y="1004"/>
                  </a:lnTo>
                  <a:lnTo>
                    <a:pt x="6543" y="942"/>
                  </a:lnTo>
                  <a:lnTo>
                    <a:pt x="6345" y="781"/>
                  </a:lnTo>
                  <a:lnTo>
                    <a:pt x="6122" y="645"/>
                  </a:lnTo>
                  <a:lnTo>
                    <a:pt x="5899" y="533"/>
                  </a:lnTo>
                  <a:lnTo>
                    <a:pt x="5676" y="422"/>
                  </a:lnTo>
                  <a:lnTo>
                    <a:pt x="5440" y="335"/>
                  </a:lnTo>
                  <a:lnTo>
                    <a:pt x="5205" y="248"/>
                  </a:lnTo>
                  <a:lnTo>
                    <a:pt x="4957" y="186"/>
                  </a:lnTo>
                  <a:lnTo>
                    <a:pt x="4709" y="137"/>
                  </a:lnTo>
                  <a:lnTo>
                    <a:pt x="4449" y="87"/>
                  </a:lnTo>
                  <a:lnTo>
                    <a:pt x="4189" y="50"/>
                  </a:lnTo>
                  <a:lnTo>
                    <a:pt x="3941" y="25"/>
                  </a:lnTo>
                  <a:lnTo>
                    <a:pt x="3681" y="13"/>
                  </a:lnTo>
                  <a:lnTo>
                    <a:pt x="3421" y="1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84"/>
            <p:cNvSpPr/>
            <p:nvPr/>
          </p:nvSpPr>
          <p:spPr>
            <a:xfrm>
              <a:off x="3667814" y="1650010"/>
              <a:ext cx="417275" cy="270709"/>
            </a:xfrm>
            <a:custGeom>
              <a:rect b="b" l="l" r="r" t="t"/>
              <a:pathLst>
                <a:path extrusionOk="0" h="15997" w="24658">
                  <a:moveTo>
                    <a:pt x="22266" y="1"/>
                  </a:moveTo>
                  <a:lnTo>
                    <a:pt x="21820" y="13"/>
                  </a:lnTo>
                  <a:lnTo>
                    <a:pt x="21337" y="50"/>
                  </a:lnTo>
                  <a:lnTo>
                    <a:pt x="20841" y="100"/>
                  </a:lnTo>
                  <a:lnTo>
                    <a:pt x="20333" y="149"/>
                  </a:lnTo>
                  <a:lnTo>
                    <a:pt x="19800" y="224"/>
                  </a:lnTo>
                  <a:lnTo>
                    <a:pt x="18722" y="385"/>
                  </a:lnTo>
                  <a:lnTo>
                    <a:pt x="17619" y="570"/>
                  </a:lnTo>
                  <a:lnTo>
                    <a:pt x="16554" y="769"/>
                  </a:lnTo>
                  <a:lnTo>
                    <a:pt x="15525" y="967"/>
                  </a:lnTo>
                  <a:lnTo>
                    <a:pt x="14571" y="1165"/>
                  </a:lnTo>
                  <a:lnTo>
                    <a:pt x="13035" y="1500"/>
                  </a:lnTo>
                  <a:lnTo>
                    <a:pt x="12490" y="1611"/>
                  </a:lnTo>
                  <a:lnTo>
                    <a:pt x="12143" y="1673"/>
                  </a:lnTo>
                  <a:lnTo>
                    <a:pt x="11808" y="1723"/>
                  </a:lnTo>
                  <a:lnTo>
                    <a:pt x="11474" y="1760"/>
                  </a:lnTo>
                  <a:lnTo>
                    <a:pt x="11139" y="1785"/>
                  </a:lnTo>
                  <a:lnTo>
                    <a:pt x="10792" y="1797"/>
                  </a:lnTo>
                  <a:lnTo>
                    <a:pt x="10111" y="1822"/>
                  </a:lnTo>
                  <a:lnTo>
                    <a:pt x="9429" y="1834"/>
                  </a:lnTo>
                  <a:lnTo>
                    <a:pt x="8748" y="1847"/>
                  </a:lnTo>
                  <a:lnTo>
                    <a:pt x="8413" y="1872"/>
                  </a:lnTo>
                  <a:lnTo>
                    <a:pt x="8066" y="1909"/>
                  </a:lnTo>
                  <a:lnTo>
                    <a:pt x="7732" y="1946"/>
                  </a:lnTo>
                  <a:lnTo>
                    <a:pt x="7410" y="2008"/>
                  </a:lnTo>
                  <a:lnTo>
                    <a:pt x="7075" y="2070"/>
                  </a:lnTo>
                  <a:lnTo>
                    <a:pt x="6753" y="2169"/>
                  </a:lnTo>
                  <a:lnTo>
                    <a:pt x="6195" y="2330"/>
                  </a:lnTo>
                  <a:lnTo>
                    <a:pt x="5539" y="2516"/>
                  </a:lnTo>
                  <a:lnTo>
                    <a:pt x="4820" y="2739"/>
                  </a:lnTo>
                  <a:lnTo>
                    <a:pt x="4461" y="2850"/>
                  </a:lnTo>
                  <a:lnTo>
                    <a:pt x="4089" y="2987"/>
                  </a:lnTo>
                  <a:lnTo>
                    <a:pt x="3742" y="3123"/>
                  </a:lnTo>
                  <a:lnTo>
                    <a:pt x="3395" y="3259"/>
                  </a:lnTo>
                  <a:lnTo>
                    <a:pt x="3061" y="3420"/>
                  </a:lnTo>
                  <a:lnTo>
                    <a:pt x="2751" y="3581"/>
                  </a:lnTo>
                  <a:lnTo>
                    <a:pt x="2478" y="3767"/>
                  </a:lnTo>
                  <a:lnTo>
                    <a:pt x="2342" y="3854"/>
                  </a:lnTo>
                  <a:lnTo>
                    <a:pt x="2230" y="3953"/>
                  </a:lnTo>
                  <a:lnTo>
                    <a:pt x="2119" y="4052"/>
                  </a:lnTo>
                  <a:lnTo>
                    <a:pt x="2020" y="4151"/>
                  </a:lnTo>
                  <a:lnTo>
                    <a:pt x="1921" y="4263"/>
                  </a:lnTo>
                  <a:lnTo>
                    <a:pt x="1846" y="4362"/>
                  </a:lnTo>
                  <a:lnTo>
                    <a:pt x="1735" y="4535"/>
                  </a:lnTo>
                  <a:lnTo>
                    <a:pt x="1636" y="4721"/>
                  </a:lnTo>
                  <a:lnTo>
                    <a:pt x="1537" y="4907"/>
                  </a:lnTo>
                  <a:lnTo>
                    <a:pt x="1450" y="5093"/>
                  </a:lnTo>
                  <a:lnTo>
                    <a:pt x="1276" y="5514"/>
                  </a:lnTo>
                  <a:lnTo>
                    <a:pt x="1115" y="5948"/>
                  </a:lnTo>
                  <a:lnTo>
                    <a:pt x="979" y="6406"/>
                  </a:lnTo>
                  <a:lnTo>
                    <a:pt x="855" y="6890"/>
                  </a:lnTo>
                  <a:lnTo>
                    <a:pt x="744" y="7373"/>
                  </a:lnTo>
                  <a:lnTo>
                    <a:pt x="644" y="7869"/>
                  </a:lnTo>
                  <a:lnTo>
                    <a:pt x="545" y="8364"/>
                  </a:lnTo>
                  <a:lnTo>
                    <a:pt x="459" y="8872"/>
                  </a:lnTo>
                  <a:lnTo>
                    <a:pt x="310" y="9851"/>
                  </a:lnTo>
                  <a:lnTo>
                    <a:pt x="174" y="10780"/>
                  </a:lnTo>
                  <a:lnTo>
                    <a:pt x="25" y="11623"/>
                  </a:lnTo>
                  <a:lnTo>
                    <a:pt x="12" y="11772"/>
                  </a:lnTo>
                  <a:lnTo>
                    <a:pt x="0" y="11920"/>
                  </a:lnTo>
                  <a:lnTo>
                    <a:pt x="0" y="12057"/>
                  </a:lnTo>
                  <a:lnTo>
                    <a:pt x="0" y="12205"/>
                  </a:lnTo>
                  <a:lnTo>
                    <a:pt x="25" y="12342"/>
                  </a:lnTo>
                  <a:lnTo>
                    <a:pt x="50" y="12478"/>
                  </a:lnTo>
                  <a:lnTo>
                    <a:pt x="112" y="12763"/>
                  </a:lnTo>
                  <a:lnTo>
                    <a:pt x="211" y="13023"/>
                  </a:lnTo>
                  <a:lnTo>
                    <a:pt x="335" y="13296"/>
                  </a:lnTo>
                  <a:lnTo>
                    <a:pt x="459" y="13556"/>
                  </a:lnTo>
                  <a:lnTo>
                    <a:pt x="607" y="13816"/>
                  </a:lnTo>
                  <a:lnTo>
                    <a:pt x="929" y="14336"/>
                  </a:lnTo>
                  <a:lnTo>
                    <a:pt x="1239" y="14869"/>
                  </a:lnTo>
                  <a:lnTo>
                    <a:pt x="1388" y="15142"/>
                  </a:lnTo>
                  <a:lnTo>
                    <a:pt x="1512" y="15414"/>
                  </a:lnTo>
                  <a:lnTo>
                    <a:pt x="1623" y="15699"/>
                  </a:lnTo>
                  <a:lnTo>
                    <a:pt x="1710" y="15984"/>
                  </a:lnTo>
                  <a:lnTo>
                    <a:pt x="2020" y="15997"/>
                  </a:lnTo>
                  <a:lnTo>
                    <a:pt x="2330" y="15984"/>
                  </a:lnTo>
                  <a:lnTo>
                    <a:pt x="2639" y="15972"/>
                  </a:lnTo>
                  <a:lnTo>
                    <a:pt x="2949" y="15947"/>
                  </a:lnTo>
                  <a:lnTo>
                    <a:pt x="3246" y="15910"/>
                  </a:lnTo>
                  <a:lnTo>
                    <a:pt x="3544" y="15861"/>
                  </a:lnTo>
                  <a:lnTo>
                    <a:pt x="3841" y="15799"/>
                  </a:lnTo>
                  <a:lnTo>
                    <a:pt x="4139" y="15737"/>
                  </a:lnTo>
                  <a:lnTo>
                    <a:pt x="4436" y="15662"/>
                  </a:lnTo>
                  <a:lnTo>
                    <a:pt x="4733" y="15576"/>
                  </a:lnTo>
                  <a:lnTo>
                    <a:pt x="5031" y="15489"/>
                  </a:lnTo>
                  <a:lnTo>
                    <a:pt x="5316" y="15390"/>
                  </a:lnTo>
                  <a:lnTo>
                    <a:pt x="5601" y="15278"/>
                  </a:lnTo>
                  <a:lnTo>
                    <a:pt x="5898" y="15154"/>
                  </a:lnTo>
                  <a:lnTo>
                    <a:pt x="6468" y="14906"/>
                  </a:lnTo>
                  <a:lnTo>
                    <a:pt x="7026" y="14634"/>
                  </a:lnTo>
                  <a:lnTo>
                    <a:pt x="7571" y="14336"/>
                  </a:lnTo>
                  <a:lnTo>
                    <a:pt x="8128" y="14014"/>
                  </a:lnTo>
                  <a:lnTo>
                    <a:pt x="8661" y="13680"/>
                  </a:lnTo>
                  <a:lnTo>
                    <a:pt x="9194" y="13333"/>
                  </a:lnTo>
                  <a:lnTo>
                    <a:pt x="9714" y="12973"/>
                  </a:lnTo>
                  <a:lnTo>
                    <a:pt x="10222" y="12602"/>
                  </a:lnTo>
                  <a:lnTo>
                    <a:pt x="10730" y="12230"/>
                  </a:lnTo>
                  <a:lnTo>
                    <a:pt x="10891" y="12119"/>
                  </a:lnTo>
                  <a:lnTo>
                    <a:pt x="11090" y="12007"/>
                  </a:lnTo>
                  <a:lnTo>
                    <a:pt x="11300" y="11896"/>
                  </a:lnTo>
                  <a:lnTo>
                    <a:pt x="11536" y="11772"/>
                  </a:lnTo>
                  <a:lnTo>
                    <a:pt x="11784" y="11660"/>
                  </a:lnTo>
                  <a:lnTo>
                    <a:pt x="12056" y="11549"/>
                  </a:lnTo>
                  <a:lnTo>
                    <a:pt x="12638" y="11326"/>
                  </a:lnTo>
                  <a:lnTo>
                    <a:pt x="13270" y="11103"/>
                  </a:lnTo>
                  <a:lnTo>
                    <a:pt x="13939" y="10892"/>
                  </a:lnTo>
                  <a:lnTo>
                    <a:pt x="15340" y="10446"/>
                  </a:lnTo>
                  <a:lnTo>
                    <a:pt x="16046" y="10210"/>
                  </a:lnTo>
                  <a:lnTo>
                    <a:pt x="16740" y="9987"/>
                  </a:lnTo>
                  <a:lnTo>
                    <a:pt x="17396" y="9752"/>
                  </a:lnTo>
                  <a:lnTo>
                    <a:pt x="18016" y="9517"/>
                  </a:lnTo>
                  <a:lnTo>
                    <a:pt x="18586" y="9281"/>
                  </a:lnTo>
                  <a:lnTo>
                    <a:pt x="18846" y="9157"/>
                  </a:lnTo>
                  <a:lnTo>
                    <a:pt x="19082" y="9033"/>
                  </a:lnTo>
                  <a:lnTo>
                    <a:pt x="19305" y="8909"/>
                  </a:lnTo>
                  <a:lnTo>
                    <a:pt x="19503" y="8773"/>
                  </a:lnTo>
                  <a:lnTo>
                    <a:pt x="19676" y="8649"/>
                  </a:lnTo>
                  <a:lnTo>
                    <a:pt x="19825" y="8513"/>
                  </a:lnTo>
                  <a:lnTo>
                    <a:pt x="20246" y="8104"/>
                  </a:lnTo>
                  <a:lnTo>
                    <a:pt x="20680" y="7658"/>
                  </a:lnTo>
                  <a:lnTo>
                    <a:pt x="21114" y="7175"/>
                  </a:lnTo>
                  <a:lnTo>
                    <a:pt x="21560" y="6667"/>
                  </a:lnTo>
                  <a:lnTo>
                    <a:pt x="21993" y="6134"/>
                  </a:lnTo>
                  <a:lnTo>
                    <a:pt x="22415" y="5601"/>
                  </a:lnTo>
                  <a:lnTo>
                    <a:pt x="22811" y="5044"/>
                  </a:lnTo>
                  <a:lnTo>
                    <a:pt x="23195" y="4498"/>
                  </a:lnTo>
                  <a:lnTo>
                    <a:pt x="23542" y="3941"/>
                  </a:lnTo>
                  <a:lnTo>
                    <a:pt x="23852" y="3408"/>
                  </a:lnTo>
                  <a:lnTo>
                    <a:pt x="23988" y="3135"/>
                  </a:lnTo>
                  <a:lnTo>
                    <a:pt x="24125" y="2875"/>
                  </a:lnTo>
                  <a:lnTo>
                    <a:pt x="24236" y="2627"/>
                  </a:lnTo>
                  <a:lnTo>
                    <a:pt x="24348" y="2380"/>
                  </a:lnTo>
                  <a:lnTo>
                    <a:pt x="24434" y="2132"/>
                  </a:lnTo>
                  <a:lnTo>
                    <a:pt x="24509" y="1896"/>
                  </a:lnTo>
                  <a:lnTo>
                    <a:pt x="24571" y="1673"/>
                  </a:lnTo>
                  <a:lnTo>
                    <a:pt x="24620" y="1450"/>
                  </a:lnTo>
                  <a:lnTo>
                    <a:pt x="24645" y="1240"/>
                  </a:lnTo>
                  <a:lnTo>
                    <a:pt x="24657" y="1041"/>
                  </a:lnTo>
                  <a:lnTo>
                    <a:pt x="24657" y="855"/>
                  </a:lnTo>
                  <a:lnTo>
                    <a:pt x="24633" y="682"/>
                  </a:lnTo>
                  <a:lnTo>
                    <a:pt x="24608" y="595"/>
                  </a:lnTo>
                  <a:lnTo>
                    <a:pt x="24558" y="509"/>
                  </a:lnTo>
                  <a:lnTo>
                    <a:pt x="24509" y="447"/>
                  </a:lnTo>
                  <a:lnTo>
                    <a:pt x="24434" y="372"/>
                  </a:lnTo>
                  <a:lnTo>
                    <a:pt x="24360" y="310"/>
                  </a:lnTo>
                  <a:lnTo>
                    <a:pt x="24261" y="261"/>
                  </a:lnTo>
                  <a:lnTo>
                    <a:pt x="24149" y="211"/>
                  </a:lnTo>
                  <a:lnTo>
                    <a:pt x="24038" y="162"/>
                  </a:lnTo>
                  <a:lnTo>
                    <a:pt x="23902" y="124"/>
                  </a:lnTo>
                  <a:lnTo>
                    <a:pt x="23753" y="87"/>
                  </a:lnTo>
                  <a:lnTo>
                    <a:pt x="23443" y="38"/>
                  </a:lnTo>
                  <a:lnTo>
                    <a:pt x="23084" y="13"/>
                  </a:lnTo>
                  <a:lnTo>
                    <a:pt x="226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84"/>
            <p:cNvSpPr/>
            <p:nvPr/>
          </p:nvSpPr>
          <p:spPr>
            <a:xfrm>
              <a:off x="4013194" y="1664481"/>
              <a:ext cx="263162" cy="215576"/>
            </a:xfrm>
            <a:custGeom>
              <a:rect b="b" l="l" r="r" t="t"/>
              <a:pathLst>
                <a:path extrusionOk="0" h="12739" w="15551">
                  <a:moveTo>
                    <a:pt x="4981" y="0"/>
                  </a:moveTo>
                  <a:lnTo>
                    <a:pt x="4585" y="25"/>
                  </a:lnTo>
                  <a:lnTo>
                    <a:pt x="4139" y="50"/>
                  </a:lnTo>
                  <a:lnTo>
                    <a:pt x="3643" y="100"/>
                  </a:lnTo>
                  <a:lnTo>
                    <a:pt x="3135" y="162"/>
                  </a:lnTo>
                  <a:lnTo>
                    <a:pt x="2615" y="248"/>
                  </a:lnTo>
                  <a:lnTo>
                    <a:pt x="2094" y="360"/>
                  </a:lnTo>
                  <a:lnTo>
                    <a:pt x="1847" y="422"/>
                  </a:lnTo>
                  <a:lnTo>
                    <a:pt x="1611" y="484"/>
                  </a:lnTo>
                  <a:lnTo>
                    <a:pt x="1376" y="558"/>
                  </a:lnTo>
                  <a:lnTo>
                    <a:pt x="1153" y="632"/>
                  </a:lnTo>
                  <a:lnTo>
                    <a:pt x="942" y="732"/>
                  </a:lnTo>
                  <a:lnTo>
                    <a:pt x="756" y="818"/>
                  </a:lnTo>
                  <a:lnTo>
                    <a:pt x="583" y="917"/>
                  </a:lnTo>
                  <a:lnTo>
                    <a:pt x="422" y="1029"/>
                  </a:lnTo>
                  <a:lnTo>
                    <a:pt x="285" y="1140"/>
                  </a:lnTo>
                  <a:lnTo>
                    <a:pt x="174" y="1264"/>
                  </a:lnTo>
                  <a:lnTo>
                    <a:pt x="87" y="1401"/>
                  </a:lnTo>
                  <a:lnTo>
                    <a:pt x="38" y="1549"/>
                  </a:lnTo>
                  <a:lnTo>
                    <a:pt x="13" y="1611"/>
                  </a:lnTo>
                  <a:lnTo>
                    <a:pt x="0" y="1698"/>
                  </a:lnTo>
                  <a:lnTo>
                    <a:pt x="0" y="1772"/>
                  </a:lnTo>
                  <a:lnTo>
                    <a:pt x="0" y="1847"/>
                  </a:lnTo>
                  <a:lnTo>
                    <a:pt x="13" y="1933"/>
                  </a:lnTo>
                  <a:lnTo>
                    <a:pt x="38" y="2020"/>
                  </a:lnTo>
                  <a:lnTo>
                    <a:pt x="62" y="2107"/>
                  </a:lnTo>
                  <a:lnTo>
                    <a:pt x="100" y="2194"/>
                  </a:lnTo>
                  <a:lnTo>
                    <a:pt x="211" y="2417"/>
                  </a:lnTo>
                  <a:lnTo>
                    <a:pt x="335" y="2627"/>
                  </a:lnTo>
                  <a:lnTo>
                    <a:pt x="471" y="2850"/>
                  </a:lnTo>
                  <a:lnTo>
                    <a:pt x="608" y="3061"/>
                  </a:lnTo>
                  <a:lnTo>
                    <a:pt x="917" y="3482"/>
                  </a:lnTo>
                  <a:lnTo>
                    <a:pt x="1252" y="3891"/>
                  </a:lnTo>
                  <a:lnTo>
                    <a:pt x="1586" y="4288"/>
                  </a:lnTo>
                  <a:lnTo>
                    <a:pt x="1921" y="4684"/>
                  </a:lnTo>
                  <a:lnTo>
                    <a:pt x="2243" y="5068"/>
                  </a:lnTo>
                  <a:lnTo>
                    <a:pt x="2553" y="5440"/>
                  </a:lnTo>
                  <a:lnTo>
                    <a:pt x="3185" y="6208"/>
                  </a:lnTo>
                  <a:lnTo>
                    <a:pt x="3841" y="6976"/>
                  </a:lnTo>
                  <a:lnTo>
                    <a:pt x="4176" y="7348"/>
                  </a:lnTo>
                  <a:lnTo>
                    <a:pt x="4511" y="7707"/>
                  </a:lnTo>
                  <a:lnTo>
                    <a:pt x="4845" y="8067"/>
                  </a:lnTo>
                  <a:lnTo>
                    <a:pt x="5192" y="8414"/>
                  </a:lnTo>
                  <a:lnTo>
                    <a:pt x="5576" y="8798"/>
                  </a:lnTo>
                  <a:lnTo>
                    <a:pt x="5973" y="9157"/>
                  </a:lnTo>
                  <a:lnTo>
                    <a:pt x="6382" y="9516"/>
                  </a:lnTo>
                  <a:lnTo>
                    <a:pt x="6778" y="9863"/>
                  </a:lnTo>
                  <a:lnTo>
                    <a:pt x="7199" y="10186"/>
                  </a:lnTo>
                  <a:lnTo>
                    <a:pt x="7621" y="10508"/>
                  </a:lnTo>
                  <a:lnTo>
                    <a:pt x="8042" y="10817"/>
                  </a:lnTo>
                  <a:lnTo>
                    <a:pt x="8476" y="11102"/>
                  </a:lnTo>
                  <a:lnTo>
                    <a:pt x="8922" y="11375"/>
                  </a:lnTo>
                  <a:lnTo>
                    <a:pt x="9368" y="11623"/>
                  </a:lnTo>
                  <a:lnTo>
                    <a:pt x="9814" y="11858"/>
                  </a:lnTo>
                  <a:lnTo>
                    <a:pt x="10272" y="12081"/>
                  </a:lnTo>
                  <a:lnTo>
                    <a:pt x="10743" y="12280"/>
                  </a:lnTo>
                  <a:lnTo>
                    <a:pt x="11214" y="12453"/>
                  </a:lnTo>
                  <a:lnTo>
                    <a:pt x="11685" y="12614"/>
                  </a:lnTo>
                  <a:lnTo>
                    <a:pt x="12168" y="12738"/>
                  </a:lnTo>
                  <a:lnTo>
                    <a:pt x="11970" y="12453"/>
                  </a:lnTo>
                  <a:lnTo>
                    <a:pt x="11784" y="12156"/>
                  </a:lnTo>
                  <a:lnTo>
                    <a:pt x="11598" y="11846"/>
                  </a:lnTo>
                  <a:lnTo>
                    <a:pt x="11424" y="11536"/>
                  </a:lnTo>
                  <a:lnTo>
                    <a:pt x="11251" y="11214"/>
                  </a:lnTo>
                  <a:lnTo>
                    <a:pt x="11102" y="10892"/>
                  </a:lnTo>
                  <a:lnTo>
                    <a:pt x="10954" y="10557"/>
                  </a:lnTo>
                  <a:lnTo>
                    <a:pt x="10805" y="10223"/>
                  </a:lnTo>
                  <a:lnTo>
                    <a:pt x="10681" y="9876"/>
                  </a:lnTo>
                  <a:lnTo>
                    <a:pt x="10557" y="9529"/>
                  </a:lnTo>
                  <a:lnTo>
                    <a:pt x="10433" y="9182"/>
                  </a:lnTo>
                  <a:lnTo>
                    <a:pt x="10334" y="8823"/>
                  </a:lnTo>
                  <a:lnTo>
                    <a:pt x="10235" y="8463"/>
                  </a:lnTo>
                  <a:lnTo>
                    <a:pt x="10148" y="8092"/>
                  </a:lnTo>
                  <a:lnTo>
                    <a:pt x="10074" y="7732"/>
                  </a:lnTo>
                  <a:lnTo>
                    <a:pt x="10012" y="7360"/>
                  </a:lnTo>
                  <a:lnTo>
                    <a:pt x="10012" y="7360"/>
                  </a:lnTo>
                  <a:lnTo>
                    <a:pt x="10384" y="7571"/>
                  </a:lnTo>
                  <a:lnTo>
                    <a:pt x="10755" y="7794"/>
                  </a:lnTo>
                  <a:lnTo>
                    <a:pt x="11115" y="8030"/>
                  </a:lnTo>
                  <a:lnTo>
                    <a:pt x="11474" y="8290"/>
                  </a:lnTo>
                  <a:lnTo>
                    <a:pt x="11821" y="8550"/>
                  </a:lnTo>
                  <a:lnTo>
                    <a:pt x="12168" y="8835"/>
                  </a:lnTo>
                  <a:lnTo>
                    <a:pt x="12502" y="9132"/>
                  </a:lnTo>
                  <a:lnTo>
                    <a:pt x="12825" y="9430"/>
                  </a:lnTo>
                  <a:lnTo>
                    <a:pt x="13147" y="9752"/>
                  </a:lnTo>
                  <a:lnTo>
                    <a:pt x="13457" y="10086"/>
                  </a:lnTo>
                  <a:lnTo>
                    <a:pt x="13766" y="10421"/>
                  </a:lnTo>
                  <a:lnTo>
                    <a:pt x="14064" y="10780"/>
                  </a:lnTo>
                  <a:lnTo>
                    <a:pt x="14349" y="11140"/>
                  </a:lnTo>
                  <a:lnTo>
                    <a:pt x="14621" y="11511"/>
                  </a:lnTo>
                  <a:lnTo>
                    <a:pt x="14881" y="11895"/>
                  </a:lnTo>
                  <a:lnTo>
                    <a:pt x="15142" y="12292"/>
                  </a:lnTo>
                  <a:lnTo>
                    <a:pt x="15241" y="11871"/>
                  </a:lnTo>
                  <a:lnTo>
                    <a:pt x="15315" y="11437"/>
                  </a:lnTo>
                  <a:lnTo>
                    <a:pt x="15389" y="11003"/>
                  </a:lnTo>
                  <a:lnTo>
                    <a:pt x="15451" y="10570"/>
                  </a:lnTo>
                  <a:lnTo>
                    <a:pt x="15489" y="10124"/>
                  </a:lnTo>
                  <a:lnTo>
                    <a:pt x="15526" y="9690"/>
                  </a:lnTo>
                  <a:lnTo>
                    <a:pt x="15551" y="9244"/>
                  </a:lnTo>
                  <a:lnTo>
                    <a:pt x="15551" y="8798"/>
                  </a:lnTo>
                  <a:lnTo>
                    <a:pt x="15551" y="8364"/>
                  </a:lnTo>
                  <a:lnTo>
                    <a:pt x="15526" y="7918"/>
                  </a:lnTo>
                  <a:lnTo>
                    <a:pt x="15501" y="7484"/>
                  </a:lnTo>
                  <a:lnTo>
                    <a:pt x="15451" y="7038"/>
                  </a:lnTo>
                  <a:lnTo>
                    <a:pt x="15389" y="6605"/>
                  </a:lnTo>
                  <a:lnTo>
                    <a:pt x="15328" y="6171"/>
                  </a:lnTo>
                  <a:lnTo>
                    <a:pt x="15241" y="5737"/>
                  </a:lnTo>
                  <a:lnTo>
                    <a:pt x="15142" y="5316"/>
                  </a:lnTo>
                  <a:lnTo>
                    <a:pt x="15055" y="4982"/>
                  </a:lnTo>
                  <a:lnTo>
                    <a:pt x="14968" y="4659"/>
                  </a:lnTo>
                  <a:lnTo>
                    <a:pt x="14857" y="4337"/>
                  </a:lnTo>
                  <a:lnTo>
                    <a:pt x="14733" y="4027"/>
                  </a:lnTo>
                  <a:lnTo>
                    <a:pt x="14609" y="3730"/>
                  </a:lnTo>
                  <a:lnTo>
                    <a:pt x="14460" y="3445"/>
                  </a:lnTo>
                  <a:lnTo>
                    <a:pt x="14287" y="3160"/>
                  </a:lnTo>
                  <a:lnTo>
                    <a:pt x="14101" y="2912"/>
                  </a:lnTo>
                  <a:lnTo>
                    <a:pt x="13965" y="2751"/>
                  </a:lnTo>
                  <a:lnTo>
                    <a:pt x="13816" y="2603"/>
                  </a:lnTo>
                  <a:lnTo>
                    <a:pt x="13667" y="2466"/>
                  </a:lnTo>
                  <a:lnTo>
                    <a:pt x="13518" y="2330"/>
                  </a:lnTo>
                  <a:lnTo>
                    <a:pt x="13357" y="2206"/>
                  </a:lnTo>
                  <a:lnTo>
                    <a:pt x="13196" y="2094"/>
                  </a:lnTo>
                  <a:lnTo>
                    <a:pt x="13023" y="1995"/>
                  </a:lnTo>
                  <a:lnTo>
                    <a:pt x="12849" y="1896"/>
                  </a:lnTo>
                  <a:lnTo>
                    <a:pt x="12490" y="1723"/>
                  </a:lnTo>
                  <a:lnTo>
                    <a:pt x="12131" y="1562"/>
                  </a:lnTo>
                  <a:lnTo>
                    <a:pt x="11759" y="1425"/>
                  </a:lnTo>
                  <a:lnTo>
                    <a:pt x="11400" y="1301"/>
                  </a:lnTo>
                  <a:lnTo>
                    <a:pt x="10681" y="1054"/>
                  </a:lnTo>
                  <a:lnTo>
                    <a:pt x="9950" y="831"/>
                  </a:lnTo>
                  <a:lnTo>
                    <a:pt x="9231" y="620"/>
                  </a:lnTo>
                  <a:lnTo>
                    <a:pt x="8500" y="447"/>
                  </a:lnTo>
                  <a:lnTo>
                    <a:pt x="7757" y="285"/>
                  </a:lnTo>
                  <a:lnTo>
                    <a:pt x="7398" y="211"/>
                  </a:lnTo>
                  <a:lnTo>
                    <a:pt x="7026" y="149"/>
                  </a:lnTo>
                  <a:lnTo>
                    <a:pt x="6654" y="100"/>
                  </a:lnTo>
                  <a:lnTo>
                    <a:pt x="6282" y="62"/>
                  </a:lnTo>
                  <a:lnTo>
                    <a:pt x="5911" y="25"/>
                  </a:lnTo>
                  <a:lnTo>
                    <a:pt x="5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84"/>
            <p:cNvSpPr/>
            <p:nvPr/>
          </p:nvSpPr>
          <p:spPr>
            <a:xfrm>
              <a:off x="3911900" y="2038375"/>
              <a:ext cx="148681" cy="75711"/>
            </a:xfrm>
            <a:custGeom>
              <a:rect b="b" l="l" r="r" t="t"/>
              <a:pathLst>
                <a:path extrusionOk="0" h="4474" w="8786">
                  <a:moveTo>
                    <a:pt x="657" y="1"/>
                  </a:moveTo>
                  <a:lnTo>
                    <a:pt x="1" y="38"/>
                  </a:lnTo>
                  <a:lnTo>
                    <a:pt x="26" y="422"/>
                  </a:lnTo>
                  <a:lnTo>
                    <a:pt x="87" y="819"/>
                  </a:lnTo>
                  <a:lnTo>
                    <a:pt x="187" y="1203"/>
                  </a:lnTo>
                  <a:lnTo>
                    <a:pt x="298" y="1575"/>
                  </a:lnTo>
                  <a:lnTo>
                    <a:pt x="447" y="1946"/>
                  </a:lnTo>
                  <a:lnTo>
                    <a:pt x="608" y="2306"/>
                  </a:lnTo>
                  <a:lnTo>
                    <a:pt x="806" y="2653"/>
                  </a:lnTo>
                  <a:lnTo>
                    <a:pt x="1017" y="2987"/>
                  </a:lnTo>
                  <a:lnTo>
                    <a:pt x="1215" y="3247"/>
                  </a:lnTo>
                  <a:lnTo>
                    <a:pt x="1426" y="3470"/>
                  </a:lnTo>
                  <a:lnTo>
                    <a:pt x="1624" y="3656"/>
                  </a:lnTo>
                  <a:lnTo>
                    <a:pt x="1835" y="3817"/>
                  </a:lnTo>
                  <a:lnTo>
                    <a:pt x="2058" y="3954"/>
                  </a:lnTo>
                  <a:lnTo>
                    <a:pt x="2268" y="4053"/>
                  </a:lnTo>
                  <a:lnTo>
                    <a:pt x="2491" y="4139"/>
                  </a:lnTo>
                  <a:lnTo>
                    <a:pt x="2727" y="4214"/>
                  </a:lnTo>
                  <a:lnTo>
                    <a:pt x="2950" y="4276"/>
                  </a:lnTo>
                  <a:lnTo>
                    <a:pt x="3185" y="4313"/>
                  </a:lnTo>
                  <a:lnTo>
                    <a:pt x="3631" y="4387"/>
                  </a:lnTo>
                  <a:lnTo>
                    <a:pt x="3904" y="4424"/>
                  </a:lnTo>
                  <a:lnTo>
                    <a:pt x="4176" y="4449"/>
                  </a:lnTo>
                  <a:lnTo>
                    <a:pt x="4461" y="4462"/>
                  </a:lnTo>
                  <a:lnTo>
                    <a:pt x="4746" y="4474"/>
                  </a:lnTo>
                  <a:lnTo>
                    <a:pt x="4945" y="4474"/>
                  </a:lnTo>
                  <a:lnTo>
                    <a:pt x="5143" y="4462"/>
                  </a:lnTo>
                  <a:lnTo>
                    <a:pt x="5341" y="4437"/>
                  </a:lnTo>
                  <a:lnTo>
                    <a:pt x="5539" y="4412"/>
                  </a:lnTo>
                  <a:lnTo>
                    <a:pt x="5713" y="4375"/>
                  </a:lnTo>
                  <a:lnTo>
                    <a:pt x="5886" y="4325"/>
                  </a:lnTo>
                  <a:lnTo>
                    <a:pt x="6047" y="4276"/>
                  </a:lnTo>
                  <a:lnTo>
                    <a:pt x="6221" y="4214"/>
                  </a:lnTo>
                  <a:lnTo>
                    <a:pt x="6382" y="4139"/>
                  </a:lnTo>
                  <a:lnTo>
                    <a:pt x="6543" y="4065"/>
                  </a:lnTo>
                  <a:lnTo>
                    <a:pt x="6704" y="3978"/>
                  </a:lnTo>
                  <a:lnTo>
                    <a:pt x="6865" y="3879"/>
                  </a:lnTo>
                  <a:lnTo>
                    <a:pt x="7014" y="3780"/>
                  </a:lnTo>
                  <a:lnTo>
                    <a:pt x="7162" y="3669"/>
                  </a:lnTo>
                  <a:lnTo>
                    <a:pt x="7299" y="3557"/>
                  </a:lnTo>
                  <a:lnTo>
                    <a:pt x="7435" y="3446"/>
                  </a:lnTo>
                  <a:lnTo>
                    <a:pt x="7571" y="3309"/>
                  </a:lnTo>
                  <a:lnTo>
                    <a:pt x="7695" y="3185"/>
                  </a:lnTo>
                  <a:lnTo>
                    <a:pt x="7819" y="3037"/>
                  </a:lnTo>
                  <a:lnTo>
                    <a:pt x="7931" y="2900"/>
                  </a:lnTo>
                  <a:lnTo>
                    <a:pt x="8030" y="2752"/>
                  </a:lnTo>
                  <a:lnTo>
                    <a:pt x="8129" y="2603"/>
                  </a:lnTo>
                  <a:lnTo>
                    <a:pt x="8302" y="2306"/>
                  </a:lnTo>
                  <a:lnTo>
                    <a:pt x="8451" y="1983"/>
                  </a:lnTo>
                  <a:lnTo>
                    <a:pt x="8575" y="1649"/>
                  </a:lnTo>
                  <a:lnTo>
                    <a:pt x="8662" y="1302"/>
                  </a:lnTo>
                  <a:lnTo>
                    <a:pt x="8736" y="943"/>
                  </a:lnTo>
                  <a:lnTo>
                    <a:pt x="8773" y="583"/>
                  </a:lnTo>
                  <a:lnTo>
                    <a:pt x="8786" y="224"/>
                  </a:lnTo>
                  <a:lnTo>
                    <a:pt x="8129" y="224"/>
                  </a:lnTo>
                  <a:lnTo>
                    <a:pt x="8117" y="534"/>
                  </a:lnTo>
                  <a:lnTo>
                    <a:pt x="8079" y="843"/>
                  </a:lnTo>
                  <a:lnTo>
                    <a:pt x="8017" y="1141"/>
                  </a:lnTo>
                  <a:lnTo>
                    <a:pt x="7943" y="1438"/>
                  </a:lnTo>
                  <a:lnTo>
                    <a:pt x="7844" y="1723"/>
                  </a:lnTo>
                  <a:lnTo>
                    <a:pt x="7708" y="1996"/>
                  </a:lnTo>
                  <a:lnTo>
                    <a:pt x="7571" y="2256"/>
                  </a:lnTo>
                  <a:lnTo>
                    <a:pt x="7398" y="2504"/>
                  </a:lnTo>
                  <a:lnTo>
                    <a:pt x="7200" y="2739"/>
                  </a:lnTo>
                  <a:lnTo>
                    <a:pt x="6989" y="2950"/>
                  </a:lnTo>
                  <a:lnTo>
                    <a:pt x="6754" y="3148"/>
                  </a:lnTo>
                  <a:lnTo>
                    <a:pt x="6518" y="3322"/>
                  </a:lnTo>
                  <a:lnTo>
                    <a:pt x="6258" y="3470"/>
                  </a:lnTo>
                  <a:lnTo>
                    <a:pt x="5985" y="3594"/>
                  </a:lnTo>
                  <a:lnTo>
                    <a:pt x="5700" y="3693"/>
                  </a:lnTo>
                  <a:lnTo>
                    <a:pt x="5415" y="3755"/>
                  </a:lnTo>
                  <a:lnTo>
                    <a:pt x="5205" y="3792"/>
                  </a:lnTo>
                  <a:lnTo>
                    <a:pt x="4994" y="3805"/>
                  </a:lnTo>
                  <a:lnTo>
                    <a:pt x="4783" y="3817"/>
                  </a:lnTo>
                  <a:lnTo>
                    <a:pt x="4560" y="3805"/>
                  </a:lnTo>
                  <a:lnTo>
                    <a:pt x="4139" y="3780"/>
                  </a:lnTo>
                  <a:lnTo>
                    <a:pt x="3718" y="3731"/>
                  </a:lnTo>
                  <a:lnTo>
                    <a:pt x="3334" y="3669"/>
                  </a:lnTo>
                  <a:lnTo>
                    <a:pt x="3136" y="3631"/>
                  </a:lnTo>
                  <a:lnTo>
                    <a:pt x="2937" y="3594"/>
                  </a:lnTo>
                  <a:lnTo>
                    <a:pt x="2739" y="3532"/>
                  </a:lnTo>
                  <a:lnTo>
                    <a:pt x="2553" y="3458"/>
                  </a:lnTo>
                  <a:lnTo>
                    <a:pt x="2380" y="3371"/>
                  </a:lnTo>
                  <a:lnTo>
                    <a:pt x="2206" y="3272"/>
                  </a:lnTo>
                  <a:lnTo>
                    <a:pt x="2045" y="3148"/>
                  </a:lnTo>
                  <a:lnTo>
                    <a:pt x="1884" y="2999"/>
                  </a:lnTo>
                  <a:lnTo>
                    <a:pt x="1723" y="2814"/>
                  </a:lnTo>
                  <a:lnTo>
                    <a:pt x="1562" y="2603"/>
                  </a:lnTo>
                  <a:lnTo>
                    <a:pt x="1364" y="2306"/>
                  </a:lnTo>
                  <a:lnTo>
                    <a:pt x="1203" y="2008"/>
                  </a:lnTo>
                  <a:lnTo>
                    <a:pt x="1054" y="1686"/>
                  </a:lnTo>
                  <a:lnTo>
                    <a:pt x="918" y="1364"/>
                  </a:lnTo>
                  <a:lnTo>
                    <a:pt x="819" y="1029"/>
                  </a:lnTo>
                  <a:lnTo>
                    <a:pt x="744" y="695"/>
                  </a:lnTo>
                  <a:lnTo>
                    <a:pt x="682" y="348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rgbClr val="F58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84"/>
            <p:cNvSpPr/>
            <p:nvPr/>
          </p:nvSpPr>
          <p:spPr>
            <a:xfrm>
              <a:off x="3587067" y="2277450"/>
              <a:ext cx="402180" cy="676646"/>
            </a:xfrm>
            <a:custGeom>
              <a:rect b="b" l="l" r="r" t="t"/>
              <a:pathLst>
                <a:path extrusionOk="0" h="39985" w="23766">
                  <a:moveTo>
                    <a:pt x="13643" y="0"/>
                  </a:moveTo>
                  <a:lnTo>
                    <a:pt x="13345" y="75"/>
                  </a:lnTo>
                  <a:lnTo>
                    <a:pt x="13060" y="161"/>
                  </a:lnTo>
                  <a:lnTo>
                    <a:pt x="12775" y="248"/>
                  </a:lnTo>
                  <a:lnTo>
                    <a:pt x="12490" y="347"/>
                  </a:lnTo>
                  <a:lnTo>
                    <a:pt x="12218" y="446"/>
                  </a:lnTo>
                  <a:lnTo>
                    <a:pt x="11958" y="558"/>
                  </a:lnTo>
                  <a:lnTo>
                    <a:pt x="11685" y="682"/>
                  </a:lnTo>
                  <a:lnTo>
                    <a:pt x="11425" y="806"/>
                  </a:lnTo>
                  <a:lnTo>
                    <a:pt x="11165" y="930"/>
                  </a:lnTo>
                  <a:lnTo>
                    <a:pt x="10917" y="1066"/>
                  </a:lnTo>
                  <a:lnTo>
                    <a:pt x="10669" y="1215"/>
                  </a:lnTo>
                  <a:lnTo>
                    <a:pt x="10434" y="1363"/>
                  </a:lnTo>
                  <a:lnTo>
                    <a:pt x="9963" y="1673"/>
                  </a:lnTo>
                  <a:lnTo>
                    <a:pt x="9504" y="2008"/>
                  </a:lnTo>
                  <a:lnTo>
                    <a:pt x="9058" y="2379"/>
                  </a:lnTo>
                  <a:lnTo>
                    <a:pt x="8637" y="2751"/>
                  </a:lnTo>
                  <a:lnTo>
                    <a:pt x="8228" y="3160"/>
                  </a:lnTo>
                  <a:lnTo>
                    <a:pt x="7832" y="3594"/>
                  </a:lnTo>
                  <a:lnTo>
                    <a:pt x="7460" y="4027"/>
                  </a:lnTo>
                  <a:lnTo>
                    <a:pt x="7088" y="4498"/>
                  </a:lnTo>
                  <a:lnTo>
                    <a:pt x="6729" y="4981"/>
                  </a:lnTo>
                  <a:lnTo>
                    <a:pt x="6394" y="5489"/>
                  </a:lnTo>
                  <a:lnTo>
                    <a:pt x="5985" y="6109"/>
                  </a:lnTo>
                  <a:lnTo>
                    <a:pt x="5601" y="6741"/>
                  </a:lnTo>
                  <a:lnTo>
                    <a:pt x="5230" y="7385"/>
                  </a:lnTo>
                  <a:lnTo>
                    <a:pt x="4883" y="8029"/>
                  </a:lnTo>
                  <a:lnTo>
                    <a:pt x="4548" y="8686"/>
                  </a:lnTo>
                  <a:lnTo>
                    <a:pt x="4226" y="9355"/>
                  </a:lnTo>
                  <a:lnTo>
                    <a:pt x="3916" y="10024"/>
                  </a:lnTo>
                  <a:lnTo>
                    <a:pt x="3631" y="10706"/>
                  </a:lnTo>
                  <a:lnTo>
                    <a:pt x="3359" y="11387"/>
                  </a:lnTo>
                  <a:lnTo>
                    <a:pt x="3086" y="12081"/>
                  </a:lnTo>
                  <a:lnTo>
                    <a:pt x="2838" y="12775"/>
                  </a:lnTo>
                  <a:lnTo>
                    <a:pt x="2603" y="13481"/>
                  </a:lnTo>
                  <a:lnTo>
                    <a:pt x="2380" y="14187"/>
                  </a:lnTo>
                  <a:lnTo>
                    <a:pt x="2169" y="14894"/>
                  </a:lnTo>
                  <a:lnTo>
                    <a:pt x="1971" y="15612"/>
                  </a:lnTo>
                  <a:lnTo>
                    <a:pt x="1785" y="16331"/>
                  </a:lnTo>
                  <a:lnTo>
                    <a:pt x="1612" y="17062"/>
                  </a:lnTo>
                  <a:lnTo>
                    <a:pt x="1450" y="17781"/>
                  </a:lnTo>
                  <a:lnTo>
                    <a:pt x="1289" y="18512"/>
                  </a:lnTo>
                  <a:lnTo>
                    <a:pt x="1141" y="19255"/>
                  </a:lnTo>
                  <a:lnTo>
                    <a:pt x="1004" y="19986"/>
                  </a:lnTo>
                  <a:lnTo>
                    <a:pt x="880" y="20730"/>
                  </a:lnTo>
                  <a:lnTo>
                    <a:pt x="769" y="21461"/>
                  </a:lnTo>
                  <a:lnTo>
                    <a:pt x="657" y="22204"/>
                  </a:lnTo>
                  <a:lnTo>
                    <a:pt x="558" y="22948"/>
                  </a:lnTo>
                  <a:lnTo>
                    <a:pt x="459" y="23691"/>
                  </a:lnTo>
                  <a:lnTo>
                    <a:pt x="286" y="25178"/>
                  </a:lnTo>
                  <a:lnTo>
                    <a:pt x="149" y="26665"/>
                  </a:lnTo>
                  <a:lnTo>
                    <a:pt x="26" y="28152"/>
                  </a:lnTo>
                  <a:lnTo>
                    <a:pt x="1" y="28486"/>
                  </a:lnTo>
                  <a:lnTo>
                    <a:pt x="1" y="28833"/>
                  </a:lnTo>
                  <a:lnTo>
                    <a:pt x="1" y="28994"/>
                  </a:lnTo>
                  <a:lnTo>
                    <a:pt x="26" y="29155"/>
                  </a:lnTo>
                  <a:lnTo>
                    <a:pt x="50" y="29329"/>
                  </a:lnTo>
                  <a:lnTo>
                    <a:pt x="87" y="29490"/>
                  </a:lnTo>
                  <a:lnTo>
                    <a:pt x="174" y="29713"/>
                  </a:lnTo>
                  <a:lnTo>
                    <a:pt x="273" y="29911"/>
                  </a:lnTo>
                  <a:lnTo>
                    <a:pt x="397" y="30109"/>
                  </a:lnTo>
                  <a:lnTo>
                    <a:pt x="546" y="30283"/>
                  </a:lnTo>
                  <a:lnTo>
                    <a:pt x="707" y="30444"/>
                  </a:lnTo>
                  <a:lnTo>
                    <a:pt x="880" y="30605"/>
                  </a:lnTo>
                  <a:lnTo>
                    <a:pt x="1079" y="30741"/>
                  </a:lnTo>
                  <a:lnTo>
                    <a:pt x="1277" y="30878"/>
                  </a:lnTo>
                  <a:lnTo>
                    <a:pt x="1500" y="30989"/>
                  </a:lnTo>
                  <a:lnTo>
                    <a:pt x="1711" y="31101"/>
                  </a:lnTo>
                  <a:lnTo>
                    <a:pt x="1946" y="31212"/>
                  </a:lnTo>
                  <a:lnTo>
                    <a:pt x="2169" y="31311"/>
                  </a:lnTo>
                  <a:lnTo>
                    <a:pt x="2640" y="31497"/>
                  </a:lnTo>
                  <a:lnTo>
                    <a:pt x="3111" y="31658"/>
                  </a:lnTo>
                  <a:lnTo>
                    <a:pt x="3644" y="31869"/>
                  </a:lnTo>
                  <a:lnTo>
                    <a:pt x="4176" y="32092"/>
                  </a:lnTo>
                  <a:lnTo>
                    <a:pt x="4709" y="32315"/>
                  </a:lnTo>
                  <a:lnTo>
                    <a:pt x="5230" y="32563"/>
                  </a:lnTo>
                  <a:lnTo>
                    <a:pt x="5750" y="32823"/>
                  </a:lnTo>
                  <a:lnTo>
                    <a:pt x="6258" y="33096"/>
                  </a:lnTo>
                  <a:lnTo>
                    <a:pt x="6778" y="33368"/>
                  </a:lnTo>
                  <a:lnTo>
                    <a:pt x="7286" y="33653"/>
                  </a:lnTo>
                  <a:lnTo>
                    <a:pt x="8290" y="34235"/>
                  </a:lnTo>
                  <a:lnTo>
                    <a:pt x="9281" y="34830"/>
                  </a:lnTo>
                  <a:lnTo>
                    <a:pt x="11276" y="36057"/>
                  </a:lnTo>
                  <a:lnTo>
                    <a:pt x="12267" y="36652"/>
                  </a:lnTo>
                  <a:lnTo>
                    <a:pt x="13271" y="37234"/>
                  </a:lnTo>
                  <a:lnTo>
                    <a:pt x="13779" y="37519"/>
                  </a:lnTo>
                  <a:lnTo>
                    <a:pt x="14287" y="37792"/>
                  </a:lnTo>
                  <a:lnTo>
                    <a:pt x="14795" y="38052"/>
                  </a:lnTo>
                  <a:lnTo>
                    <a:pt x="15315" y="38312"/>
                  </a:lnTo>
                  <a:lnTo>
                    <a:pt x="15836" y="38547"/>
                  </a:lnTo>
                  <a:lnTo>
                    <a:pt x="16356" y="38783"/>
                  </a:lnTo>
                  <a:lnTo>
                    <a:pt x="16889" y="38993"/>
                  </a:lnTo>
                  <a:lnTo>
                    <a:pt x="17422" y="39192"/>
                  </a:lnTo>
                  <a:lnTo>
                    <a:pt x="17955" y="39378"/>
                  </a:lnTo>
                  <a:lnTo>
                    <a:pt x="18512" y="39551"/>
                  </a:lnTo>
                  <a:lnTo>
                    <a:pt x="19057" y="39700"/>
                  </a:lnTo>
                  <a:lnTo>
                    <a:pt x="19627" y="39824"/>
                  </a:lnTo>
                  <a:lnTo>
                    <a:pt x="20061" y="39910"/>
                  </a:lnTo>
                  <a:lnTo>
                    <a:pt x="20495" y="39960"/>
                  </a:lnTo>
                  <a:lnTo>
                    <a:pt x="20718" y="39985"/>
                  </a:lnTo>
                  <a:lnTo>
                    <a:pt x="21164" y="39985"/>
                  </a:lnTo>
                  <a:lnTo>
                    <a:pt x="21387" y="39972"/>
                  </a:lnTo>
                  <a:lnTo>
                    <a:pt x="21610" y="39948"/>
                  </a:lnTo>
                  <a:lnTo>
                    <a:pt x="21821" y="39923"/>
                  </a:lnTo>
                  <a:lnTo>
                    <a:pt x="22019" y="39861"/>
                  </a:lnTo>
                  <a:lnTo>
                    <a:pt x="22229" y="39799"/>
                  </a:lnTo>
                  <a:lnTo>
                    <a:pt x="22428" y="39725"/>
                  </a:lnTo>
                  <a:lnTo>
                    <a:pt x="22614" y="39625"/>
                  </a:lnTo>
                  <a:lnTo>
                    <a:pt x="22787" y="39514"/>
                  </a:lnTo>
                  <a:lnTo>
                    <a:pt x="22960" y="39378"/>
                  </a:lnTo>
                  <a:lnTo>
                    <a:pt x="23134" y="39217"/>
                  </a:lnTo>
                  <a:lnTo>
                    <a:pt x="23283" y="39043"/>
                  </a:lnTo>
                  <a:lnTo>
                    <a:pt x="23407" y="38845"/>
                  </a:lnTo>
                  <a:lnTo>
                    <a:pt x="23518" y="38647"/>
                  </a:lnTo>
                  <a:lnTo>
                    <a:pt x="23605" y="38436"/>
                  </a:lnTo>
                  <a:lnTo>
                    <a:pt x="23667" y="38213"/>
                  </a:lnTo>
                  <a:lnTo>
                    <a:pt x="23716" y="37990"/>
                  </a:lnTo>
                  <a:lnTo>
                    <a:pt x="23753" y="37754"/>
                  </a:lnTo>
                  <a:lnTo>
                    <a:pt x="23766" y="37519"/>
                  </a:lnTo>
                  <a:lnTo>
                    <a:pt x="23766" y="37284"/>
                  </a:lnTo>
                  <a:lnTo>
                    <a:pt x="23741" y="37048"/>
                  </a:lnTo>
                  <a:lnTo>
                    <a:pt x="23704" y="36813"/>
                  </a:lnTo>
                  <a:lnTo>
                    <a:pt x="23654" y="36577"/>
                  </a:lnTo>
                  <a:lnTo>
                    <a:pt x="23580" y="36342"/>
                  </a:lnTo>
                  <a:lnTo>
                    <a:pt x="23506" y="36119"/>
                  </a:lnTo>
                  <a:lnTo>
                    <a:pt x="23407" y="35908"/>
                  </a:lnTo>
                  <a:lnTo>
                    <a:pt x="23283" y="35710"/>
                  </a:lnTo>
                  <a:lnTo>
                    <a:pt x="23159" y="35512"/>
                  </a:lnTo>
                  <a:lnTo>
                    <a:pt x="23035" y="35313"/>
                  </a:lnTo>
                  <a:lnTo>
                    <a:pt x="22886" y="35128"/>
                  </a:lnTo>
                  <a:lnTo>
                    <a:pt x="22737" y="34954"/>
                  </a:lnTo>
                  <a:lnTo>
                    <a:pt x="22576" y="34781"/>
                  </a:lnTo>
                  <a:lnTo>
                    <a:pt x="22403" y="34620"/>
                  </a:lnTo>
                  <a:lnTo>
                    <a:pt x="22229" y="34459"/>
                  </a:lnTo>
                  <a:lnTo>
                    <a:pt x="21870" y="34149"/>
                  </a:lnTo>
                  <a:lnTo>
                    <a:pt x="21486" y="33864"/>
                  </a:lnTo>
                  <a:lnTo>
                    <a:pt x="21102" y="33604"/>
                  </a:lnTo>
                  <a:lnTo>
                    <a:pt x="20693" y="33343"/>
                  </a:lnTo>
                  <a:lnTo>
                    <a:pt x="20012" y="32934"/>
                  </a:lnTo>
                  <a:lnTo>
                    <a:pt x="19330" y="32550"/>
                  </a:lnTo>
                  <a:lnTo>
                    <a:pt x="18624" y="32166"/>
                  </a:lnTo>
                  <a:lnTo>
                    <a:pt x="17918" y="31807"/>
                  </a:lnTo>
                  <a:lnTo>
                    <a:pt x="16493" y="31088"/>
                  </a:lnTo>
                  <a:lnTo>
                    <a:pt x="15080" y="30370"/>
                  </a:lnTo>
                  <a:lnTo>
                    <a:pt x="14374" y="29998"/>
                  </a:lnTo>
                  <a:lnTo>
                    <a:pt x="13680" y="29626"/>
                  </a:lnTo>
                  <a:lnTo>
                    <a:pt x="12998" y="29230"/>
                  </a:lnTo>
                  <a:lnTo>
                    <a:pt x="12317" y="28821"/>
                  </a:lnTo>
                  <a:lnTo>
                    <a:pt x="11660" y="28387"/>
                  </a:lnTo>
                  <a:lnTo>
                    <a:pt x="11338" y="28164"/>
                  </a:lnTo>
                  <a:lnTo>
                    <a:pt x="11016" y="27941"/>
                  </a:lnTo>
                  <a:lnTo>
                    <a:pt x="10706" y="27706"/>
                  </a:lnTo>
                  <a:lnTo>
                    <a:pt x="10396" y="27458"/>
                  </a:lnTo>
                  <a:lnTo>
                    <a:pt x="10087" y="27210"/>
                  </a:lnTo>
                  <a:lnTo>
                    <a:pt x="9789" y="26950"/>
                  </a:lnTo>
                  <a:lnTo>
                    <a:pt x="9616" y="26776"/>
                  </a:lnTo>
                  <a:lnTo>
                    <a:pt x="9442" y="26603"/>
                  </a:lnTo>
                  <a:lnTo>
                    <a:pt x="9281" y="26417"/>
                  </a:lnTo>
                  <a:lnTo>
                    <a:pt x="9207" y="26330"/>
                  </a:lnTo>
                  <a:lnTo>
                    <a:pt x="9145" y="26219"/>
                  </a:lnTo>
                  <a:lnTo>
                    <a:pt x="9071" y="26070"/>
                  </a:lnTo>
                  <a:lnTo>
                    <a:pt x="9009" y="25909"/>
                  </a:lnTo>
                  <a:lnTo>
                    <a:pt x="8959" y="25736"/>
                  </a:lnTo>
                  <a:lnTo>
                    <a:pt x="8922" y="25574"/>
                  </a:lnTo>
                  <a:lnTo>
                    <a:pt x="8885" y="25401"/>
                  </a:lnTo>
                  <a:lnTo>
                    <a:pt x="8860" y="25228"/>
                  </a:lnTo>
                  <a:lnTo>
                    <a:pt x="8835" y="24881"/>
                  </a:lnTo>
                  <a:lnTo>
                    <a:pt x="8810" y="24323"/>
                  </a:lnTo>
                  <a:lnTo>
                    <a:pt x="8798" y="23765"/>
                  </a:lnTo>
                  <a:lnTo>
                    <a:pt x="8810" y="23220"/>
                  </a:lnTo>
                  <a:lnTo>
                    <a:pt x="8835" y="22663"/>
                  </a:lnTo>
                  <a:lnTo>
                    <a:pt x="8872" y="22105"/>
                  </a:lnTo>
                  <a:lnTo>
                    <a:pt x="8922" y="21560"/>
                  </a:lnTo>
                  <a:lnTo>
                    <a:pt x="8984" y="21015"/>
                  </a:lnTo>
                  <a:lnTo>
                    <a:pt x="9058" y="20457"/>
                  </a:lnTo>
                  <a:lnTo>
                    <a:pt x="9133" y="19912"/>
                  </a:lnTo>
                  <a:lnTo>
                    <a:pt x="9232" y="19354"/>
                  </a:lnTo>
                  <a:lnTo>
                    <a:pt x="9430" y="18264"/>
                  </a:lnTo>
                  <a:lnTo>
                    <a:pt x="9641" y="17174"/>
                  </a:lnTo>
                  <a:lnTo>
                    <a:pt x="9864" y="16083"/>
                  </a:lnTo>
                  <a:lnTo>
                    <a:pt x="11239" y="9516"/>
                  </a:lnTo>
                  <a:lnTo>
                    <a:pt x="136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84"/>
            <p:cNvSpPr/>
            <p:nvPr/>
          </p:nvSpPr>
          <p:spPr>
            <a:xfrm>
              <a:off x="3587067" y="2277450"/>
              <a:ext cx="402180" cy="676646"/>
            </a:xfrm>
            <a:custGeom>
              <a:rect b="b" l="l" r="r" t="t"/>
              <a:pathLst>
                <a:path extrusionOk="0" fill="none" h="39985" w="23766">
                  <a:moveTo>
                    <a:pt x="13643" y="0"/>
                  </a:moveTo>
                  <a:lnTo>
                    <a:pt x="13643" y="0"/>
                  </a:lnTo>
                  <a:lnTo>
                    <a:pt x="13345" y="75"/>
                  </a:lnTo>
                  <a:lnTo>
                    <a:pt x="13060" y="161"/>
                  </a:lnTo>
                  <a:lnTo>
                    <a:pt x="12775" y="248"/>
                  </a:lnTo>
                  <a:lnTo>
                    <a:pt x="12490" y="347"/>
                  </a:lnTo>
                  <a:lnTo>
                    <a:pt x="12218" y="446"/>
                  </a:lnTo>
                  <a:lnTo>
                    <a:pt x="11958" y="558"/>
                  </a:lnTo>
                  <a:lnTo>
                    <a:pt x="11685" y="682"/>
                  </a:lnTo>
                  <a:lnTo>
                    <a:pt x="11425" y="806"/>
                  </a:lnTo>
                  <a:lnTo>
                    <a:pt x="11165" y="930"/>
                  </a:lnTo>
                  <a:lnTo>
                    <a:pt x="10917" y="1066"/>
                  </a:lnTo>
                  <a:lnTo>
                    <a:pt x="10669" y="1215"/>
                  </a:lnTo>
                  <a:lnTo>
                    <a:pt x="10434" y="1363"/>
                  </a:lnTo>
                  <a:lnTo>
                    <a:pt x="9963" y="1673"/>
                  </a:lnTo>
                  <a:lnTo>
                    <a:pt x="9504" y="2008"/>
                  </a:lnTo>
                  <a:lnTo>
                    <a:pt x="9058" y="2379"/>
                  </a:lnTo>
                  <a:lnTo>
                    <a:pt x="8637" y="2751"/>
                  </a:lnTo>
                  <a:lnTo>
                    <a:pt x="8228" y="3160"/>
                  </a:lnTo>
                  <a:lnTo>
                    <a:pt x="7832" y="3594"/>
                  </a:lnTo>
                  <a:lnTo>
                    <a:pt x="7460" y="4027"/>
                  </a:lnTo>
                  <a:lnTo>
                    <a:pt x="7088" y="4498"/>
                  </a:lnTo>
                  <a:lnTo>
                    <a:pt x="6729" y="4981"/>
                  </a:lnTo>
                  <a:lnTo>
                    <a:pt x="6394" y="5489"/>
                  </a:lnTo>
                  <a:lnTo>
                    <a:pt x="6394" y="5489"/>
                  </a:lnTo>
                  <a:lnTo>
                    <a:pt x="5985" y="6109"/>
                  </a:lnTo>
                  <a:lnTo>
                    <a:pt x="5601" y="6741"/>
                  </a:lnTo>
                  <a:lnTo>
                    <a:pt x="5230" y="7385"/>
                  </a:lnTo>
                  <a:lnTo>
                    <a:pt x="4883" y="8029"/>
                  </a:lnTo>
                  <a:lnTo>
                    <a:pt x="4548" y="8686"/>
                  </a:lnTo>
                  <a:lnTo>
                    <a:pt x="4226" y="9355"/>
                  </a:lnTo>
                  <a:lnTo>
                    <a:pt x="3916" y="10024"/>
                  </a:lnTo>
                  <a:lnTo>
                    <a:pt x="3631" y="10706"/>
                  </a:lnTo>
                  <a:lnTo>
                    <a:pt x="3359" y="11387"/>
                  </a:lnTo>
                  <a:lnTo>
                    <a:pt x="3086" y="12081"/>
                  </a:lnTo>
                  <a:lnTo>
                    <a:pt x="2838" y="12775"/>
                  </a:lnTo>
                  <a:lnTo>
                    <a:pt x="2603" y="13481"/>
                  </a:lnTo>
                  <a:lnTo>
                    <a:pt x="2380" y="14187"/>
                  </a:lnTo>
                  <a:lnTo>
                    <a:pt x="2169" y="14894"/>
                  </a:lnTo>
                  <a:lnTo>
                    <a:pt x="1971" y="15612"/>
                  </a:lnTo>
                  <a:lnTo>
                    <a:pt x="1785" y="16331"/>
                  </a:lnTo>
                  <a:lnTo>
                    <a:pt x="1612" y="17062"/>
                  </a:lnTo>
                  <a:lnTo>
                    <a:pt x="1450" y="17781"/>
                  </a:lnTo>
                  <a:lnTo>
                    <a:pt x="1289" y="18512"/>
                  </a:lnTo>
                  <a:lnTo>
                    <a:pt x="1141" y="19255"/>
                  </a:lnTo>
                  <a:lnTo>
                    <a:pt x="1004" y="19986"/>
                  </a:lnTo>
                  <a:lnTo>
                    <a:pt x="880" y="20730"/>
                  </a:lnTo>
                  <a:lnTo>
                    <a:pt x="769" y="21461"/>
                  </a:lnTo>
                  <a:lnTo>
                    <a:pt x="657" y="22204"/>
                  </a:lnTo>
                  <a:lnTo>
                    <a:pt x="558" y="22948"/>
                  </a:lnTo>
                  <a:lnTo>
                    <a:pt x="459" y="23691"/>
                  </a:lnTo>
                  <a:lnTo>
                    <a:pt x="286" y="25178"/>
                  </a:lnTo>
                  <a:lnTo>
                    <a:pt x="149" y="26665"/>
                  </a:lnTo>
                  <a:lnTo>
                    <a:pt x="26" y="28152"/>
                  </a:lnTo>
                  <a:lnTo>
                    <a:pt x="26" y="28152"/>
                  </a:lnTo>
                  <a:lnTo>
                    <a:pt x="1" y="28486"/>
                  </a:lnTo>
                  <a:lnTo>
                    <a:pt x="1" y="28833"/>
                  </a:lnTo>
                  <a:lnTo>
                    <a:pt x="1" y="28994"/>
                  </a:lnTo>
                  <a:lnTo>
                    <a:pt x="26" y="29155"/>
                  </a:lnTo>
                  <a:lnTo>
                    <a:pt x="50" y="29329"/>
                  </a:lnTo>
                  <a:lnTo>
                    <a:pt x="87" y="29490"/>
                  </a:lnTo>
                  <a:lnTo>
                    <a:pt x="87" y="29490"/>
                  </a:lnTo>
                  <a:lnTo>
                    <a:pt x="174" y="29713"/>
                  </a:lnTo>
                  <a:lnTo>
                    <a:pt x="273" y="29911"/>
                  </a:lnTo>
                  <a:lnTo>
                    <a:pt x="397" y="30109"/>
                  </a:lnTo>
                  <a:lnTo>
                    <a:pt x="546" y="30283"/>
                  </a:lnTo>
                  <a:lnTo>
                    <a:pt x="707" y="30444"/>
                  </a:lnTo>
                  <a:lnTo>
                    <a:pt x="880" y="30605"/>
                  </a:lnTo>
                  <a:lnTo>
                    <a:pt x="1079" y="30741"/>
                  </a:lnTo>
                  <a:lnTo>
                    <a:pt x="1277" y="30878"/>
                  </a:lnTo>
                  <a:lnTo>
                    <a:pt x="1500" y="30989"/>
                  </a:lnTo>
                  <a:lnTo>
                    <a:pt x="1711" y="31101"/>
                  </a:lnTo>
                  <a:lnTo>
                    <a:pt x="1946" y="31212"/>
                  </a:lnTo>
                  <a:lnTo>
                    <a:pt x="2169" y="31311"/>
                  </a:lnTo>
                  <a:lnTo>
                    <a:pt x="2640" y="31497"/>
                  </a:lnTo>
                  <a:lnTo>
                    <a:pt x="3111" y="31658"/>
                  </a:lnTo>
                  <a:lnTo>
                    <a:pt x="3111" y="31658"/>
                  </a:lnTo>
                  <a:lnTo>
                    <a:pt x="3644" y="31869"/>
                  </a:lnTo>
                  <a:lnTo>
                    <a:pt x="4176" y="32092"/>
                  </a:lnTo>
                  <a:lnTo>
                    <a:pt x="4709" y="32315"/>
                  </a:lnTo>
                  <a:lnTo>
                    <a:pt x="5230" y="32563"/>
                  </a:lnTo>
                  <a:lnTo>
                    <a:pt x="5750" y="32823"/>
                  </a:lnTo>
                  <a:lnTo>
                    <a:pt x="6258" y="33096"/>
                  </a:lnTo>
                  <a:lnTo>
                    <a:pt x="6778" y="33368"/>
                  </a:lnTo>
                  <a:lnTo>
                    <a:pt x="7286" y="33653"/>
                  </a:lnTo>
                  <a:lnTo>
                    <a:pt x="8290" y="34235"/>
                  </a:lnTo>
                  <a:lnTo>
                    <a:pt x="9281" y="34830"/>
                  </a:lnTo>
                  <a:lnTo>
                    <a:pt x="11276" y="36057"/>
                  </a:lnTo>
                  <a:lnTo>
                    <a:pt x="12267" y="36652"/>
                  </a:lnTo>
                  <a:lnTo>
                    <a:pt x="13271" y="37234"/>
                  </a:lnTo>
                  <a:lnTo>
                    <a:pt x="13779" y="37519"/>
                  </a:lnTo>
                  <a:lnTo>
                    <a:pt x="14287" y="37792"/>
                  </a:lnTo>
                  <a:lnTo>
                    <a:pt x="14795" y="38052"/>
                  </a:lnTo>
                  <a:lnTo>
                    <a:pt x="15315" y="38312"/>
                  </a:lnTo>
                  <a:lnTo>
                    <a:pt x="15836" y="38547"/>
                  </a:lnTo>
                  <a:lnTo>
                    <a:pt x="16356" y="38783"/>
                  </a:lnTo>
                  <a:lnTo>
                    <a:pt x="16889" y="38993"/>
                  </a:lnTo>
                  <a:lnTo>
                    <a:pt x="17422" y="39192"/>
                  </a:lnTo>
                  <a:lnTo>
                    <a:pt x="17955" y="39378"/>
                  </a:lnTo>
                  <a:lnTo>
                    <a:pt x="18512" y="39551"/>
                  </a:lnTo>
                  <a:lnTo>
                    <a:pt x="19057" y="39700"/>
                  </a:lnTo>
                  <a:lnTo>
                    <a:pt x="19627" y="39824"/>
                  </a:lnTo>
                  <a:lnTo>
                    <a:pt x="19627" y="39824"/>
                  </a:lnTo>
                  <a:lnTo>
                    <a:pt x="20061" y="39910"/>
                  </a:lnTo>
                  <a:lnTo>
                    <a:pt x="20495" y="39960"/>
                  </a:lnTo>
                  <a:lnTo>
                    <a:pt x="20718" y="39985"/>
                  </a:lnTo>
                  <a:lnTo>
                    <a:pt x="20941" y="39985"/>
                  </a:lnTo>
                  <a:lnTo>
                    <a:pt x="21164" y="39985"/>
                  </a:lnTo>
                  <a:lnTo>
                    <a:pt x="21387" y="39972"/>
                  </a:lnTo>
                  <a:lnTo>
                    <a:pt x="21610" y="39948"/>
                  </a:lnTo>
                  <a:lnTo>
                    <a:pt x="21821" y="39923"/>
                  </a:lnTo>
                  <a:lnTo>
                    <a:pt x="22019" y="39861"/>
                  </a:lnTo>
                  <a:lnTo>
                    <a:pt x="22229" y="39799"/>
                  </a:lnTo>
                  <a:lnTo>
                    <a:pt x="22428" y="39725"/>
                  </a:lnTo>
                  <a:lnTo>
                    <a:pt x="22614" y="39625"/>
                  </a:lnTo>
                  <a:lnTo>
                    <a:pt x="22787" y="39514"/>
                  </a:lnTo>
                  <a:lnTo>
                    <a:pt x="22960" y="39378"/>
                  </a:lnTo>
                  <a:lnTo>
                    <a:pt x="22960" y="39378"/>
                  </a:lnTo>
                  <a:lnTo>
                    <a:pt x="23134" y="39217"/>
                  </a:lnTo>
                  <a:lnTo>
                    <a:pt x="23283" y="39043"/>
                  </a:lnTo>
                  <a:lnTo>
                    <a:pt x="23407" y="38845"/>
                  </a:lnTo>
                  <a:lnTo>
                    <a:pt x="23518" y="38647"/>
                  </a:lnTo>
                  <a:lnTo>
                    <a:pt x="23605" y="38436"/>
                  </a:lnTo>
                  <a:lnTo>
                    <a:pt x="23667" y="38213"/>
                  </a:lnTo>
                  <a:lnTo>
                    <a:pt x="23716" y="37990"/>
                  </a:lnTo>
                  <a:lnTo>
                    <a:pt x="23753" y="37754"/>
                  </a:lnTo>
                  <a:lnTo>
                    <a:pt x="23766" y="37519"/>
                  </a:lnTo>
                  <a:lnTo>
                    <a:pt x="23766" y="37284"/>
                  </a:lnTo>
                  <a:lnTo>
                    <a:pt x="23741" y="37048"/>
                  </a:lnTo>
                  <a:lnTo>
                    <a:pt x="23704" y="36813"/>
                  </a:lnTo>
                  <a:lnTo>
                    <a:pt x="23654" y="36577"/>
                  </a:lnTo>
                  <a:lnTo>
                    <a:pt x="23580" y="36342"/>
                  </a:lnTo>
                  <a:lnTo>
                    <a:pt x="23506" y="36119"/>
                  </a:lnTo>
                  <a:lnTo>
                    <a:pt x="23407" y="35908"/>
                  </a:lnTo>
                  <a:lnTo>
                    <a:pt x="23407" y="35908"/>
                  </a:lnTo>
                  <a:lnTo>
                    <a:pt x="23283" y="35710"/>
                  </a:lnTo>
                  <a:lnTo>
                    <a:pt x="23159" y="35512"/>
                  </a:lnTo>
                  <a:lnTo>
                    <a:pt x="23035" y="35313"/>
                  </a:lnTo>
                  <a:lnTo>
                    <a:pt x="22886" y="35128"/>
                  </a:lnTo>
                  <a:lnTo>
                    <a:pt x="22737" y="34954"/>
                  </a:lnTo>
                  <a:lnTo>
                    <a:pt x="22576" y="34781"/>
                  </a:lnTo>
                  <a:lnTo>
                    <a:pt x="22403" y="34620"/>
                  </a:lnTo>
                  <a:lnTo>
                    <a:pt x="22229" y="34459"/>
                  </a:lnTo>
                  <a:lnTo>
                    <a:pt x="21870" y="34149"/>
                  </a:lnTo>
                  <a:lnTo>
                    <a:pt x="21486" y="33864"/>
                  </a:lnTo>
                  <a:lnTo>
                    <a:pt x="21102" y="33604"/>
                  </a:lnTo>
                  <a:lnTo>
                    <a:pt x="20693" y="33343"/>
                  </a:lnTo>
                  <a:lnTo>
                    <a:pt x="20693" y="33343"/>
                  </a:lnTo>
                  <a:lnTo>
                    <a:pt x="20012" y="32934"/>
                  </a:lnTo>
                  <a:lnTo>
                    <a:pt x="19330" y="32550"/>
                  </a:lnTo>
                  <a:lnTo>
                    <a:pt x="18624" y="32166"/>
                  </a:lnTo>
                  <a:lnTo>
                    <a:pt x="17918" y="31807"/>
                  </a:lnTo>
                  <a:lnTo>
                    <a:pt x="16493" y="31088"/>
                  </a:lnTo>
                  <a:lnTo>
                    <a:pt x="15080" y="30370"/>
                  </a:lnTo>
                  <a:lnTo>
                    <a:pt x="14374" y="29998"/>
                  </a:lnTo>
                  <a:lnTo>
                    <a:pt x="13680" y="29626"/>
                  </a:lnTo>
                  <a:lnTo>
                    <a:pt x="12998" y="29230"/>
                  </a:lnTo>
                  <a:lnTo>
                    <a:pt x="12317" y="28821"/>
                  </a:lnTo>
                  <a:lnTo>
                    <a:pt x="11660" y="28387"/>
                  </a:lnTo>
                  <a:lnTo>
                    <a:pt x="11338" y="28164"/>
                  </a:lnTo>
                  <a:lnTo>
                    <a:pt x="11016" y="27941"/>
                  </a:lnTo>
                  <a:lnTo>
                    <a:pt x="10706" y="27706"/>
                  </a:lnTo>
                  <a:lnTo>
                    <a:pt x="10396" y="27458"/>
                  </a:lnTo>
                  <a:lnTo>
                    <a:pt x="10087" y="27210"/>
                  </a:lnTo>
                  <a:lnTo>
                    <a:pt x="9789" y="26950"/>
                  </a:lnTo>
                  <a:lnTo>
                    <a:pt x="9789" y="26950"/>
                  </a:lnTo>
                  <a:lnTo>
                    <a:pt x="9616" y="26776"/>
                  </a:lnTo>
                  <a:lnTo>
                    <a:pt x="9442" y="26603"/>
                  </a:lnTo>
                  <a:lnTo>
                    <a:pt x="9281" y="26417"/>
                  </a:lnTo>
                  <a:lnTo>
                    <a:pt x="9207" y="26330"/>
                  </a:lnTo>
                  <a:lnTo>
                    <a:pt x="9145" y="26219"/>
                  </a:lnTo>
                  <a:lnTo>
                    <a:pt x="9145" y="26219"/>
                  </a:lnTo>
                  <a:lnTo>
                    <a:pt x="9071" y="26070"/>
                  </a:lnTo>
                  <a:lnTo>
                    <a:pt x="9009" y="25909"/>
                  </a:lnTo>
                  <a:lnTo>
                    <a:pt x="8959" y="25736"/>
                  </a:lnTo>
                  <a:lnTo>
                    <a:pt x="8922" y="25574"/>
                  </a:lnTo>
                  <a:lnTo>
                    <a:pt x="8885" y="25401"/>
                  </a:lnTo>
                  <a:lnTo>
                    <a:pt x="8860" y="25228"/>
                  </a:lnTo>
                  <a:lnTo>
                    <a:pt x="8835" y="24881"/>
                  </a:lnTo>
                  <a:lnTo>
                    <a:pt x="8835" y="24881"/>
                  </a:lnTo>
                  <a:lnTo>
                    <a:pt x="8810" y="24323"/>
                  </a:lnTo>
                  <a:lnTo>
                    <a:pt x="8798" y="23765"/>
                  </a:lnTo>
                  <a:lnTo>
                    <a:pt x="8810" y="23220"/>
                  </a:lnTo>
                  <a:lnTo>
                    <a:pt x="8835" y="22663"/>
                  </a:lnTo>
                  <a:lnTo>
                    <a:pt x="8872" y="22105"/>
                  </a:lnTo>
                  <a:lnTo>
                    <a:pt x="8922" y="21560"/>
                  </a:lnTo>
                  <a:lnTo>
                    <a:pt x="8984" y="21015"/>
                  </a:lnTo>
                  <a:lnTo>
                    <a:pt x="9058" y="20457"/>
                  </a:lnTo>
                  <a:lnTo>
                    <a:pt x="9133" y="19912"/>
                  </a:lnTo>
                  <a:lnTo>
                    <a:pt x="9232" y="19354"/>
                  </a:lnTo>
                  <a:lnTo>
                    <a:pt x="9430" y="18264"/>
                  </a:lnTo>
                  <a:lnTo>
                    <a:pt x="9641" y="17174"/>
                  </a:lnTo>
                  <a:lnTo>
                    <a:pt x="9864" y="16083"/>
                  </a:lnTo>
                  <a:lnTo>
                    <a:pt x="9864" y="16083"/>
                  </a:lnTo>
                  <a:lnTo>
                    <a:pt x="11239" y="951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84"/>
            <p:cNvSpPr/>
            <p:nvPr/>
          </p:nvSpPr>
          <p:spPr>
            <a:xfrm>
              <a:off x="4105247" y="2009655"/>
              <a:ext cx="67335" cy="22659"/>
            </a:xfrm>
            <a:custGeom>
              <a:rect b="b" l="l" r="r" t="t"/>
              <a:pathLst>
                <a:path extrusionOk="0" h="1339" w="3979">
                  <a:moveTo>
                    <a:pt x="2095" y="0"/>
                  </a:moveTo>
                  <a:lnTo>
                    <a:pt x="1587" y="13"/>
                  </a:lnTo>
                  <a:lnTo>
                    <a:pt x="1066" y="62"/>
                  </a:lnTo>
                  <a:lnTo>
                    <a:pt x="905" y="87"/>
                  </a:lnTo>
                  <a:lnTo>
                    <a:pt x="682" y="149"/>
                  </a:lnTo>
                  <a:lnTo>
                    <a:pt x="459" y="223"/>
                  </a:lnTo>
                  <a:lnTo>
                    <a:pt x="348" y="261"/>
                  </a:lnTo>
                  <a:lnTo>
                    <a:pt x="236" y="310"/>
                  </a:lnTo>
                  <a:lnTo>
                    <a:pt x="150" y="372"/>
                  </a:lnTo>
                  <a:lnTo>
                    <a:pt x="75" y="422"/>
                  </a:lnTo>
                  <a:lnTo>
                    <a:pt x="26" y="484"/>
                  </a:lnTo>
                  <a:lnTo>
                    <a:pt x="1" y="546"/>
                  </a:lnTo>
                  <a:lnTo>
                    <a:pt x="1" y="583"/>
                  </a:lnTo>
                  <a:lnTo>
                    <a:pt x="13" y="620"/>
                  </a:lnTo>
                  <a:lnTo>
                    <a:pt x="26" y="645"/>
                  </a:lnTo>
                  <a:lnTo>
                    <a:pt x="50" y="682"/>
                  </a:lnTo>
                  <a:lnTo>
                    <a:pt x="137" y="744"/>
                  </a:lnTo>
                  <a:lnTo>
                    <a:pt x="261" y="818"/>
                  </a:lnTo>
                  <a:lnTo>
                    <a:pt x="496" y="917"/>
                  </a:lnTo>
                  <a:lnTo>
                    <a:pt x="744" y="1004"/>
                  </a:lnTo>
                  <a:lnTo>
                    <a:pt x="1004" y="1078"/>
                  </a:lnTo>
                  <a:lnTo>
                    <a:pt x="1265" y="1153"/>
                  </a:lnTo>
                  <a:lnTo>
                    <a:pt x="1537" y="1202"/>
                  </a:lnTo>
                  <a:lnTo>
                    <a:pt x="1797" y="1252"/>
                  </a:lnTo>
                  <a:lnTo>
                    <a:pt x="2330" y="1314"/>
                  </a:lnTo>
                  <a:lnTo>
                    <a:pt x="2529" y="1339"/>
                  </a:lnTo>
                  <a:lnTo>
                    <a:pt x="2875" y="1339"/>
                  </a:lnTo>
                  <a:lnTo>
                    <a:pt x="3012" y="1326"/>
                  </a:lnTo>
                  <a:lnTo>
                    <a:pt x="3148" y="1314"/>
                  </a:lnTo>
                  <a:lnTo>
                    <a:pt x="3272" y="1277"/>
                  </a:lnTo>
                  <a:lnTo>
                    <a:pt x="3396" y="1239"/>
                  </a:lnTo>
                  <a:lnTo>
                    <a:pt x="3520" y="1190"/>
                  </a:lnTo>
                  <a:lnTo>
                    <a:pt x="3631" y="1128"/>
                  </a:lnTo>
                  <a:lnTo>
                    <a:pt x="3730" y="1054"/>
                  </a:lnTo>
                  <a:lnTo>
                    <a:pt x="3830" y="954"/>
                  </a:lnTo>
                  <a:lnTo>
                    <a:pt x="3879" y="893"/>
                  </a:lnTo>
                  <a:lnTo>
                    <a:pt x="3916" y="843"/>
                  </a:lnTo>
                  <a:lnTo>
                    <a:pt x="3941" y="769"/>
                  </a:lnTo>
                  <a:lnTo>
                    <a:pt x="3966" y="707"/>
                  </a:lnTo>
                  <a:lnTo>
                    <a:pt x="3978" y="645"/>
                  </a:lnTo>
                  <a:lnTo>
                    <a:pt x="3978" y="570"/>
                  </a:lnTo>
                  <a:lnTo>
                    <a:pt x="3966" y="508"/>
                  </a:lnTo>
                  <a:lnTo>
                    <a:pt x="3941" y="459"/>
                  </a:lnTo>
                  <a:lnTo>
                    <a:pt x="3916" y="397"/>
                  </a:lnTo>
                  <a:lnTo>
                    <a:pt x="3879" y="347"/>
                  </a:lnTo>
                  <a:lnTo>
                    <a:pt x="3792" y="261"/>
                  </a:lnTo>
                  <a:lnTo>
                    <a:pt x="3693" y="199"/>
                  </a:lnTo>
                  <a:lnTo>
                    <a:pt x="3582" y="149"/>
                  </a:lnTo>
                  <a:lnTo>
                    <a:pt x="3458" y="112"/>
                  </a:lnTo>
                  <a:lnTo>
                    <a:pt x="3346" y="87"/>
                  </a:lnTo>
                  <a:lnTo>
                    <a:pt x="3222" y="75"/>
                  </a:lnTo>
                  <a:lnTo>
                    <a:pt x="2937" y="38"/>
                  </a:lnTo>
                  <a:lnTo>
                    <a:pt x="2665" y="25"/>
                  </a:lnTo>
                  <a:lnTo>
                    <a:pt x="2380" y="0"/>
                  </a:lnTo>
                  <a:close/>
                </a:path>
              </a:pathLst>
            </a:custGeom>
            <a:solidFill>
              <a:srgbClr val="FBB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84"/>
            <p:cNvSpPr/>
            <p:nvPr/>
          </p:nvSpPr>
          <p:spPr>
            <a:xfrm>
              <a:off x="4105247" y="2009655"/>
              <a:ext cx="67335" cy="22659"/>
            </a:xfrm>
            <a:custGeom>
              <a:rect b="b" l="l" r="r" t="t"/>
              <a:pathLst>
                <a:path extrusionOk="0" fill="none" h="1339" w="3979">
                  <a:moveTo>
                    <a:pt x="2095" y="0"/>
                  </a:moveTo>
                  <a:lnTo>
                    <a:pt x="2095" y="0"/>
                  </a:lnTo>
                  <a:lnTo>
                    <a:pt x="1587" y="13"/>
                  </a:lnTo>
                  <a:lnTo>
                    <a:pt x="1066" y="62"/>
                  </a:lnTo>
                  <a:lnTo>
                    <a:pt x="1066" y="62"/>
                  </a:lnTo>
                  <a:lnTo>
                    <a:pt x="905" y="87"/>
                  </a:lnTo>
                  <a:lnTo>
                    <a:pt x="682" y="149"/>
                  </a:lnTo>
                  <a:lnTo>
                    <a:pt x="459" y="223"/>
                  </a:lnTo>
                  <a:lnTo>
                    <a:pt x="348" y="261"/>
                  </a:lnTo>
                  <a:lnTo>
                    <a:pt x="236" y="310"/>
                  </a:lnTo>
                  <a:lnTo>
                    <a:pt x="150" y="372"/>
                  </a:lnTo>
                  <a:lnTo>
                    <a:pt x="75" y="422"/>
                  </a:lnTo>
                  <a:lnTo>
                    <a:pt x="26" y="484"/>
                  </a:lnTo>
                  <a:lnTo>
                    <a:pt x="1" y="546"/>
                  </a:lnTo>
                  <a:lnTo>
                    <a:pt x="1" y="583"/>
                  </a:lnTo>
                  <a:lnTo>
                    <a:pt x="13" y="620"/>
                  </a:lnTo>
                  <a:lnTo>
                    <a:pt x="26" y="645"/>
                  </a:lnTo>
                  <a:lnTo>
                    <a:pt x="50" y="682"/>
                  </a:lnTo>
                  <a:lnTo>
                    <a:pt x="137" y="744"/>
                  </a:lnTo>
                  <a:lnTo>
                    <a:pt x="261" y="818"/>
                  </a:lnTo>
                  <a:lnTo>
                    <a:pt x="261" y="818"/>
                  </a:lnTo>
                  <a:lnTo>
                    <a:pt x="496" y="917"/>
                  </a:lnTo>
                  <a:lnTo>
                    <a:pt x="744" y="1004"/>
                  </a:lnTo>
                  <a:lnTo>
                    <a:pt x="1004" y="1078"/>
                  </a:lnTo>
                  <a:lnTo>
                    <a:pt x="1265" y="1153"/>
                  </a:lnTo>
                  <a:lnTo>
                    <a:pt x="1537" y="1202"/>
                  </a:lnTo>
                  <a:lnTo>
                    <a:pt x="1797" y="1252"/>
                  </a:lnTo>
                  <a:lnTo>
                    <a:pt x="2330" y="1314"/>
                  </a:lnTo>
                  <a:lnTo>
                    <a:pt x="2330" y="1314"/>
                  </a:lnTo>
                  <a:lnTo>
                    <a:pt x="2529" y="1339"/>
                  </a:lnTo>
                  <a:lnTo>
                    <a:pt x="2739" y="1339"/>
                  </a:lnTo>
                  <a:lnTo>
                    <a:pt x="2739" y="1339"/>
                  </a:lnTo>
                  <a:lnTo>
                    <a:pt x="2875" y="1339"/>
                  </a:lnTo>
                  <a:lnTo>
                    <a:pt x="3012" y="1326"/>
                  </a:lnTo>
                  <a:lnTo>
                    <a:pt x="3148" y="1314"/>
                  </a:lnTo>
                  <a:lnTo>
                    <a:pt x="3272" y="1277"/>
                  </a:lnTo>
                  <a:lnTo>
                    <a:pt x="3396" y="1239"/>
                  </a:lnTo>
                  <a:lnTo>
                    <a:pt x="3520" y="1190"/>
                  </a:lnTo>
                  <a:lnTo>
                    <a:pt x="3631" y="1128"/>
                  </a:lnTo>
                  <a:lnTo>
                    <a:pt x="3730" y="1054"/>
                  </a:lnTo>
                  <a:lnTo>
                    <a:pt x="3730" y="1054"/>
                  </a:lnTo>
                  <a:lnTo>
                    <a:pt x="3830" y="954"/>
                  </a:lnTo>
                  <a:lnTo>
                    <a:pt x="3879" y="893"/>
                  </a:lnTo>
                  <a:lnTo>
                    <a:pt x="3916" y="843"/>
                  </a:lnTo>
                  <a:lnTo>
                    <a:pt x="3941" y="769"/>
                  </a:lnTo>
                  <a:lnTo>
                    <a:pt x="3966" y="707"/>
                  </a:lnTo>
                  <a:lnTo>
                    <a:pt x="3978" y="645"/>
                  </a:lnTo>
                  <a:lnTo>
                    <a:pt x="3978" y="570"/>
                  </a:lnTo>
                  <a:lnTo>
                    <a:pt x="3978" y="570"/>
                  </a:lnTo>
                  <a:lnTo>
                    <a:pt x="3966" y="508"/>
                  </a:lnTo>
                  <a:lnTo>
                    <a:pt x="3941" y="459"/>
                  </a:lnTo>
                  <a:lnTo>
                    <a:pt x="3916" y="397"/>
                  </a:lnTo>
                  <a:lnTo>
                    <a:pt x="3879" y="347"/>
                  </a:lnTo>
                  <a:lnTo>
                    <a:pt x="3792" y="261"/>
                  </a:lnTo>
                  <a:lnTo>
                    <a:pt x="3693" y="199"/>
                  </a:lnTo>
                  <a:lnTo>
                    <a:pt x="3693" y="199"/>
                  </a:lnTo>
                  <a:lnTo>
                    <a:pt x="3582" y="149"/>
                  </a:lnTo>
                  <a:lnTo>
                    <a:pt x="3458" y="112"/>
                  </a:lnTo>
                  <a:lnTo>
                    <a:pt x="3346" y="87"/>
                  </a:lnTo>
                  <a:lnTo>
                    <a:pt x="3222" y="75"/>
                  </a:lnTo>
                  <a:lnTo>
                    <a:pt x="3222" y="75"/>
                  </a:lnTo>
                  <a:lnTo>
                    <a:pt x="2937" y="38"/>
                  </a:lnTo>
                  <a:lnTo>
                    <a:pt x="2665" y="25"/>
                  </a:lnTo>
                  <a:lnTo>
                    <a:pt x="2380" y="0"/>
                  </a:lnTo>
                  <a:lnTo>
                    <a:pt x="209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84"/>
            <p:cNvSpPr/>
            <p:nvPr/>
          </p:nvSpPr>
          <p:spPr>
            <a:xfrm>
              <a:off x="3786710" y="2009655"/>
              <a:ext cx="67318" cy="22659"/>
            </a:xfrm>
            <a:custGeom>
              <a:rect b="b" l="l" r="r" t="t"/>
              <a:pathLst>
                <a:path extrusionOk="0" h="1339" w="3978">
                  <a:moveTo>
                    <a:pt x="1599" y="0"/>
                  </a:moveTo>
                  <a:lnTo>
                    <a:pt x="1326" y="25"/>
                  </a:lnTo>
                  <a:lnTo>
                    <a:pt x="1041" y="38"/>
                  </a:lnTo>
                  <a:lnTo>
                    <a:pt x="756" y="75"/>
                  </a:lnTo>
                  <a:lnTo>
                    <a:pt x="645" y="87"/>
                  </a:lnTo>
                  <a:lnTo>
                    <a:pt x="521" y="112"/>
                  </a:lnTo>
                  <a:lnTo>
                    <a:pt x="397" y="149"/>
                  </a:lnTo>
                  <a:lnTo>
                    <a:pt x="286" y="199"/>
                  </a:lnTo>
                  <a:lnTo>
                    <a:pt x="186" y="261"/>
                  </a:lnTo>
                  <a:lnTo>
                    <a:pt x="100" y="347"/>
                  </a:lnTo>
                  <a:lnTo>
                    <a:pt x="63" y="397"/>
                  </a:lnTo>
                  <a:lnTo>
                    <a:pt x="38" y="459"/>
                  </a:lnTo>
                  <a:lnTo>
                    <a:pt x="13" y="508"/>
                  </a:lnTo>
                  <a:lnTo>
                    <a:pt x="1" y="570"/>
                  </a:lnTo>
                  <a:lnTo>
                    <a:pt x="1" y="645"/>
                  </a:lnTo>
                  <a:lnTo>
                    <a:pt x="13" y="707"/>
                  </a:lnTo>
                  <a:lnTo>
                    <a:pt x="38" y="769"/>
                  </a:lnTo>
                  <a:lnTo>
                    <a:pt x="63" y="843"/>
                  </a:lnTo>
                  <a:lnTo>
                    <a:pt x="100" y="893"/>
                  </a:lnTo>
                  <a:lnTo>
                    <a:pt x="149" y="954"/>
                  </a:lnTo>
                  <a:lnTo>
                    <a:pt x="248" y="1054"/>
                  </a:lnTo>
                  <a:lnTo>
                    <a:pt x="347" y="1128"/>
                  </a:lnTo>
                  <a:lnTo>
                    <a:pt x="471" y="1190"/>
                  </a:lnTo>
                  <a:lnTo>
                    <a:pt x="583" y="1239"/>
                  </a:lnTo>
                  <a:lnTo>
                    <a:pt x="707" y="1277"/>
                  </a:lnTo>
                  <a:lnTo>
                    <a:pt x="843" y="1314"/>
                  </a:lnTo>
                  <a:lnTo>
                    <a:pt x="967" y="1326"/>
                  </a:lnTo>
                  <a:lnTo>
                    <a:pt x="1103" y="1339"/>
                  </a:lnTo>
                  <a:lnTo>
                    <a:pt x="1450" y="1339"/>
                  </a:lnTo>
                  <a:lnTo>
                    <a:pt x="1661" y="1314"/>
                  </a:lnTo>
                  <a:lnTo>
                    <a:pt x="2181" y="1252"/>
                  </a:lnTo>
                  <a:lnTo>
                    <a:pt x="2442" y="1202"/>
                  </a:lnTo>
                  <a:lnTo>
                    <a:pt x="2714" y="1153"/>
                  </a:lnTo>
                  <a:lnTo>
                    <a:pt x="2974" y="1078"/>
                  </a:lnTo>
                  <a:lnTo>
                    <a:pt x="3234" y="1004"/>
                  </a:lnTo>
                  <a:lnTo>
                    <a:pt x="3482" y="917"/>
                  </a:lnTo>
                  <a:lnTo>
                    <a:pt x="3730" y="818"/>
                  </a:lnTo>
                  <a:lnTo>
                    <a:pt x="3854" y="744"/>
                  </a:lnTo>
                  <a:lnTo>
                    <a:pt x="3928" y="682"/>
                  </a:lnTo>
                  <a:lnTo>
                    <a:pt x="3953" y="645"/>
                  </a:lnTo>
                  <a:lnTo>
                    <a:pt x="3966" y="620"/>
                  </a:lnTo>
                  <a:lnTo>
                    <a:pt x="3978" y="583"/>
                  </a:lnTo>
                  <a:lnTo>
                    <a:pt x="3978" y="546"/>
                  </a:lnTo>
                  <a:lnTo>
                    <a:pt x="3953" y="484"/>
                  </a:lnTo>
                  <a:lnTo>
                    <a:pt x="3904" y="422"/>
                  </a:lnTo>
                  <a:lnTo>
                    <a:pt x="3829" y="372"/>
                  </a:lnTo>
                  <a:lnTo>
                    <a:pt x="3743" y="310"/>
                  </a:lnTo>
                  <a:lnTo>
                    <a:pt x="3631" y="261"/>
                  </a:lnTo>
                  <a:lnTo>
                    <a:pt x="3519" y="223"/>
                  </a:lnTo>
                  <a:lnTo>
                    <a:pt x="3296" y="149"/>
                  </a:lnTo>
                  <a:lnTo>
                    <a:pt x="3073" y="87"/>
                  </a:lnTo>
                  <a:lnTo>
                    <a:pt x="2912" y="62"/>
                  </a:lnTo>
                  <a:lnTo>
                    <a:pt x="2404" y="13"/>
                  </a:lnTo>
                  <a:lnTo>
                    <a:pt x="1884" y="0"/>
                  </a:lnTo>
                  <a:close/>
                </a:path>
              </a:pathLst>
            </a:custGeom>
            <a:solidFill>
              <a:srgbClr val="FBB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84"/>
            <p:cNvSpPr/>
            <p:nvPr/>
          </p:nvSpPr>
          <p:spPr>
            <a:xfrm>
              <a:off x="3786710" y="2009655"/>
              <a:ext cx="67318" cy="22659"/>
            </a:xfrm>
            <a:custGeom>
              <a:rect b="b" l="l" r="r" t="t"/>
              <a:pathLst>
                <a:path extrusionOk="0" fill="none" h="1339" w="3978">
                  <a:moveTo>
                    <a:pt x="1884" y="0"/>
                  </a:moveTo>
                  <a:lnTo>
                    <a:pt x="1884" y="0"/>
                  </a:lnTo>
                  <a:lnTo>
                    <a:pt x="1599" y="0"/>
                  </a:lnTo>
                  <a:lnTo>
                    <a:pt x="1326" y="25"/>
                  </a:lnTo>
                  <a:lnTo>
                    <a:pt x="1041" y="38"/>
                  </a:lnTo>
                  <a:lnTo>
                    <a:pt x="756" y="75"/>
                  </a:lnTo>
                  <a:lnTo>
                    <a:pt x="756" y="75"/>
                  </a:lnTo>
                  <a:lnTo>
                    <a:pt x="645" y="87"/>
                  </a:lnTo>
                  <a:lnTo>
                    <a:pt x="521" y="112"/>
                  </a:lnTo>
                  <a:lnTo>
                    <a:pt x="397" y="149"/>
                  </a:lnTo>
                  <a:lnTo>
                    <a:pt x="286" y="199"/>
                  </a:lnTo>
                  <a:lnTo>
                    <a:pt x="286" y="199"/>
                  </a:lnTo>
                  <a:lnTo>
                    <a:pt x="186" y="261"/>
                  </a:lnTo>
                  <a:lnTo>
                    <a:pt x="100" y="347"/>
                  </a:lnTo>
                  <a:lnTo>
                    <a:pt x="63" y="397"/>
                  </a:lnTo>
                  <a:lnTo>
                    <a:pt x="38" y="459"/>
                  </a:lnTo>
                  <a:lnTo>
                    <a:pt x="13" y="508"/>
                  </a:lnTo>
                  <a:lnTo>
                    <a:pt x="1" y="570"/>
                  </a:lnTo>
                  <a:lnTo>
                    <a:pt x="1" y="570"/>
                  </a:lnTo>
                  <a:lnTo>
                    <a:pt x="1" y="645"/>
                  </a:lnTo>
                  <a:lnTo>
                    <a:pt x="13" y="707"/>
                  </a:lnTo>
                  <a:lnTo>
                    <a:pt x="38" y="769"/>
                  </a:lnTo>
                  <a:lnTo>
                    <a:pt x="63" y="843"/>
                  </a:lnTo>
                  <a:lnTo>
                    <a:pt x="100" y="893"/>
                  </a:lnTo>
                  <a:lnTo>
                    <a:pt x="149" y="954"/>
                  </a:lnTo>
                  <a:lnTo>
                    <a:pt x="248" y="1054"/>
                  </a:lnTo>
                  <a:lnTo>
                    <a:pt x="248" y="1054"/>
                  </a:lnTo>
                  <a:lnTo>
                    <a:pt x="347" y="1128"/>
                  </a:lnTo>
                  <a:lnTo>
                    <a:pt x="471" y="1190"/>
                  </a:lnTo>
                  <a:lnTo>
                    <a:pt x="583" y="1239"/>
                  </a:lnTo>
                  <a:lnTo>
                    <a:pt x="707" y="1277"/>
                  </a:lnTo>
                  <a:lnTo>
                    <a:pt x="843" y="1314"/>
                  </a:lnTo>
                  <a:lnTo>
                    <a:pt x="967" y="1326"/>
                  </a:lnTo>
                  <a:lnTo>
                    <a:pt x="1103" y="1339"/>
                  </a:lnTo>
                  <a:lnTo>
                    <a:pt x="1240" y="1339"/>
                  </a:lnTo>
                  <a:lnTo>
                    <a:pt x="1240" y="1339"/>
                  </a:lnTo>
                  <a:lnTo>
                    <a:pt x="1450" y="1339"/>
                  </a:lnTo>
                  <a:lnTo>
                    <a:pt x="1661" y="1314"/>
                  </a:lnTo>
                  <a:lnTo>
                    <a:pt x="1661" y="1314"/>
                  </a:lnTo>
                  <a:lnTo>
                    <a:pt x="2181" y="1252"/>
                  </a:lnTo>
                  <a:lnTo>
                    <a:pt x="2442" y="1202"/>
                  </a:lnTo>
                  <a:lnTo>
                    <a:pt x="2714" y="1153"/>
                  </a:lnTo>
                  <a:lnTo>
                    <a:pt x="2974" y="1078"/>
                  </a:lnTo>
                  <a:lnTo>
                    <a:pt x="3234" y="1004"/>
                  </a:lnTo>
                  <a:lnTo>
                    <a:pt x="3482" y="917"/>
                  </a:lnTo>
                  <a:lnTo>
                    <a:pt x="3730" y="818"/>
                  </a:lnTo>
                  <a:lnTo>
                    <a:pt x="3730" y="818"/>
                  </a:lnTo>
                  <a:lnTo>
                    <a:pt x="3854" y="744"/>
                  </a:lnTo>
                  <a:lnTo>
                    <a:pt x="3928" y="682"/>
                  </a:lnTo>
                  <a:lnTo>
                    <a:pt x="3953" y="645"/>
                  </a:lnTo>
                  <a:lnTo>
                    <a:pt x="3966" y="620"/>
                  </a:lnTo>
                  <a:lnTo>
                    <a:pt x="3978" y="583"/>
                  </a:lnTo>
                  <a:lnTo>
                    <a:pt x="3978" y="546"/>
                  </a:lnTo>
                  <a:lnTo>
                    <a:pt x="3953" y="484"/>
                  </a:lnTo>
                  <a:lnTo>
                    <a:pt x="3904" y="422"/>
                  </a:lnTo>
                  <a:lnTo>
                    <a:pt x="3829" y="372"/>
                  </a:lnTo>
                  <a:lnTo>
                    <a:pt x="3743" y="310"/>
                  </a:lnTo>
                  <a:lnTo>
                    <a:pt x="3631" y="261"/>
                  </a:lnTo>
                  <a:lnTo>
                    <a:pt x="3519" y="223"/>
                  </a:lnTo>
                  <a:lnTo>
                    <a:pt x="3296" y="149"/>
                  </a:lnTo>
                  <a:lnTo>
                    <a:pt x="3073" y="87"/>
                  </a:lnTo>
                  <a:lnTo>
                    <a:pt x="2912" y="62"/>
                  </a:lnTo>
                  <a:lnTo>
                    <a:pt x="2912" y="62"/>
                  </a:lnTo>
                  <a:lnTo>
                    <a:pt x="2404" y="13"/>
                  </a:lnTo>
                  <a:lnTo>
                    <a:pt x="188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84"/>
            <p:cNvSpPr/>
            <p:nvPr/>
          </p:nvSpPr>
          <p:spPr>
            <a:xfrm>
              <a:off x="3989500" y="2438080"/>
              <a:ext cx="310545" cy="348722"/>
            </a:xfrm>
            <a:custGeom>
              <a:rect b="b" l="l" r="r" t="t"/>
              <a:pathLst>
                <a:path extrusionOk="0" h="20607" w="18351">
                  <a:moveTo>
                    <a:pt x="11833" y="0"/>
                  </a:moveTo>
                  <a:lnTo>
                    <a:pt x="11771" y="13"/>
                  </a:lnTo>
                  <a:lnTo>
                    <a:pt x="11697" y="25"/>
                  </a:lnTo>
                  <a:lnTo>
                    <a:pt x="11635" y="38"/>
                  </a:lnTo>
                  <a:lnTo>
                    <a:pt x="11561" y="75"/>
                  </a:lnTo>
                  <a:lnTo>
                    <a:pt x="11499" y="112"/>
                  </a:lnTo>
                  <a:lnTo>
                    <a:pt x="11424" y="162"/>
                  </a:lnTo>
                  <a:lnTo>
                    <a:pt x="11362" y="211"/>
                  </a:lnTo>
                  <a:lnTo>
                    <a:pt x="11300" y="285"/>
                  </a:lnTo>
                  <a:lnTo>
                    <a:pt x="11164" y="459"/>
                  </a:lnTo>
                  <a:lnTo>
                    <a:pt x="11152" y="595"/>
                  </a:lnTo>
                  <a:lnTo>
                    <a:pt x="11152" y="806"/>
                  </a:lnTo>
                  <a:lnTo>
                    <a:pt x="11177" y="1363"/>
                  </a:lnTo>
                  <a:lnTo>
                    <a:pt x="11214" y="2094"/>
                  </a:lnTo>
                  <a:lnTo>
                    <a:pt x="11251" y="2974"/>
                  </a:lnTo>
                  <a:lnTo>
                    <a:pt x="11276" y="3978"/>
                  </a:lnTo>
                  <a:lnTo>
                    <a:pt x="11276" y="4511"/>
                  </a:lnTo>
                  <a:lnTo>
                    <a:pt x="11276" y="5068"/>
                  </a:lnTo>
                  <a:lnTo>
                    <a:pt x="11263" y="5626"/>
                  </a:lnTo>
                  <a:lnTo>
                    <a:pt x="11238" y="6208"/>
                  </a:lnTo>
                  <a:lnTo>
                    <a:pt x="11201" y="6790"/>
                  </a:lnTo>
                  <a:lnTo>
                    <a:pt x="11139" y="7373"/>
                  </a:lnTo>
                  <a:lnTo>
                    <a:pt x="11065" y="7955"/>
                  </a:lnTo>
                  <a:lnTo>
                    <a:pt x="10978" y="8525"/>
                  </a:lnTo>
                  <a:lnTo>
                    <a:pt x="10854" y="9095"/>
                  </a:lnTo>
                  <a:lnTo>
                    <a:pt x="10718" y="9653"/>
                  </a:lnTo>
                  <a:lnTo>
                    <a:pt x="10644" y="9925"/>
                  </a:lnTo>
                  <a:lnTo>
                    <a:pt x="10557" y="10186"/>
                  </a:lnTo>
                  <a:lnTo>
                    <a:pt x="10458" y="10446"/>
                  </a:lnTo>
                  <a:lnTo>
                    <a:pt x="10359" y="10706"/>
                  </a:lnTo>
                  <a:lnTo>
                    <a:pt x="10260" y="10954"/>
                  </a:lnTo>
                  <a:lnTo>
                    <a:pt x="10148" y="11202"/>
                  </a:lnTo>
                  <a:lnTo>
                    <a:pt x="10024" y="11437"/>
                  </a:lnTo>
                  <a:lnTo>
                    <a:pt x="9888" y="11660"/>
                  </a:lnTo>
                  <a:lnTo>
                    <a:pt x="9752" y="11883"/>
                  </a:lnTo>
                  <a:lnTo>
                    <a:pt x="9603" y="12094"/>
                  </a:lnTo>
                  <a:lnTo>
                    <a:pt x="9454" y="12292"/>
                  </a:lnTo>
                  <a:lnTo>
                    <a:pt x="9293" y="12478"/>
                  </a:lnTo>
                  <a:lnTo>
                    <a:pt x="9120" y="12664"/>
                  </a:lnTo>
                  <a:lnTo>
                    <a:pt x="8934" y="12837"/>
                  </a:lnTo>
                  <a:lnTo>
                    <a:pt x="8748" y="12998"/>
                  </a:lnTo>
                  <a:lnTo>
                    <a:pt x="8537" y="13147"/>
                  </a:lnTo>
                  <a:lnTo>
                    <a:pt x="8327" y="13283"/>
                  </a:lnTo>
                  <a:lnTo>
                    <a:pt x="8116" y="13407"/>
                  </a:lnTo>
                  <a:lnTo>
                    <a:pt x="7881" y="13519"/>
                  </a:lnTo>
                  <a:lnTo>
                    <a:pt x="7633" y="13618"/>
                  </a:lnTo>
                  <a:lnTo>
                    <a:pt x="7385" y="13704"/>
                  </a:lnTo>
                  <a:lnTo>
                    <a:pt x="7112" y="13779"/>
                  </a:lnTo>
                  <a:lnTo>
                    <a:pt x="6840" y="13828"/>
                  </a:lnTo>
                  <a:lnTo>
                    <a:pt x="6555" y="13866"/>
                  </a:lnTo>
                  <a:lnTo>
                    <a:pt x="6431" y="13878"/>
                  </a:lnTo>
                  <a:lnTo>
                    <a:pt x="6295" y="13866"/>
                  </a:lnTo>
                  <a:lnTo>
                    <a:pt x="6146" y="13841"/>
                  </a:lnTo>
                  <a:lnTo>
                    <a:pt x="5972" y="13804"/>
                  </a:lnTo>
                  <a:lnTo>
                    <a:pt x="5576" y="13704"/>
                  </a:lnTo>
                  <a:lnTo>
                    <a:pt x="5118" y="13568"/>
                  </a:lnTo>
                  <a:lnTo>
                    <a:pt x="4634" y="13407"/>
                  </a:lnTo>
                  <a:lnTo>
                    <a:pt x="4114" y="13234"/>
                  </a:lnTo>
                  <a:lnTo>
                    <a:pt x="3036" y="12874"/>
                  </a:lnTo>
                  <a:lnTo>
                    <a:pt x="2503" y="12701"/>
                  </a:lnTo>
                  <a:lnTo>
                    <a:pt x="1995" y="12552"/>
                  </a:lnTo>
                  <a:lnTo>
                    <a:pt x="1524" y="12441"/>
                  </a:lnTo>
                  <a:lnTo>
                    <a:pt x="1301" y="12391"/>
                  </a:lnTo>
                  <a:lnTo>
                    <a:pt x="1091" y="12354"/>
                  </a:lnTo>
                  <a:lnTo>
                    <a:pt x="892" y="12329"/>
                  </a:lnTo>
                  <a:lnTo>
                    <a:pt x="719" y="12317"/>
                  </a:lnTo>
                  <a:lnTo>
                    <a:pt x="558" y="12317"/>
                  </a:lnTo>
                  <a:lnTo>
                    <a:pt x="422" y="12341"/>
                  </a:lnTo>
                  <a:lnTo>
                    <a:pt x="310" y="12379"/>
                  </a:lnTo>
                  <a:lnTo>
                    <a:pt x="211" y="12428"/>
                  </a:lnTo>
                  <a:lnTo>
                    <a:pt x="174" y="12453"/>
                  </a:lnTo>
                  <a:lnTo>
                    <a:pt x="137" y="12490"/>
                  </a:lnTo>
                  <a:lnTo>
                    <a:pt x="112" y="12540"/>
                  </a:lnTo>
                  <a:lnTo>
                    <a:pt x="99" y="12589"/>
                  </a:lnTo>
                  <a:lnTo>
                    <a:pt x="50" y="12750"/>
                  </a:lnTo>
                  <a:lnTo>
                    <a:pt x="25" y="12911"/>
                  </a:lnTo>
                  <a:lnTo>
                    <a:pt x="0" y="13085"/>
                  </a:lnTo>
                  <a:lnTo>
                    <a:pt x="0" y="13246"/>
                  </a:lnTo>
                  <a:lnTo>
                    <a:pt x="0" y="13419"/>
                  </a:lnTo>
                  <a:lnTo>
                    <a:pt x="25" y="13581"/>
                  </a:lnTo>
                  <a:lnTo>
                    <a:pt x="50" y="13754"/>
                  </a:lnTo>
                  <a:lnTo>
                    <a:pt x="99" y="13915"/>
                  </a:lnTo>
                  <a:lnTo>
                    <a:pt x="149" y="14076"/>
                  </a:lnTo>
                  <a:lnTo>
                    <a:pt x="211" y="14237"/>
                  </a:lnTo>
                  <a:lnTo>
                    <a:pt x="273" y="14398"/>
                  </a:lnTo>
                  <a:lnTo>
                    <a:pt x="360" y="14559"/>
                  </a:lnTo>
                  <a:lnTo>
                    <a:pt x="446" y="14708"/>
                  </a:lnTo>
                  <a:lnTo>
                    <a:pt x="533" y="14844"/>
                  </a:lnTo>
                  <a:lnTo>
                    <a:pt x="632" y="14993"/>
                  </a:lnTo>
                  <a:lnTo>
                    <a:pt x="744" y="15129"/>
                  </a:lnTo>
                  <a:lnTo>
                    <a:pt x="967" y="15377"/>
                  </a:lnTo>
                  <a:lnTo>
                    <a:pt x="1215" y="15613"/>
                  </a:lnTo>
                  <a:lnTo>
                    <a:pt x="1475" y="15823"/>
                  </a:lnTo>
                  <a:lnTo>
                    <a:pt x="1760" y="16021"/>
                  </a:lnTo>
                  <a:lnTo>
                    <a:pt x="2045" y="16220"/>
                  </a:lnTo>
                  <a:lnTo>
                    <a:pt x="2330" y="16393"/>
                  </a:lnTo>
                  <a:lnTo>
                    <a:pt x="2924" y="16740"/>
                  </a:lnTo>
                  <a:lnTo>
                    <a:pt x="3494" y="17050"/>
                  </a:lnTo>
                  <a:lnTo>
                    <a:pt x="4064" y="17347"/>
                  </a:lnTo>
                  <a:lnTo>
                    <a:pt x="4647" y="17645"/>
                  </a:lnTo>
                  <a:lnTo>
                    <a:pt x="5217" y="17930"/>
                  </a:lnTo>
                  <a:lnTo>
                    <a:pt x="5799" y="18202"/>
                  </a:lnTo>
                  <a:lnTo>
                    <a:pt x="6394" y="18475"/>
                  </a:lnTo>
                  <a:lnTo>
                    <a:pt x="6989" y="18735"/>
                  </a:lnTo>
                  <a:lnTo>
                    <a:pt x="7583" y="18970"/>
                  </a:lnTo>
                  <a:lnTo>
                    <a:pt x="8190" y="19206"/>
                  </a:lnTo>
                  <a:lnTo>
                    <a:pt x="8798" y="19429"/>
                  </a:lnTo>
                  <a:lnTo>
                    <a:pt x="9405" y="19640"/>
                  </a:lnTo>
                  <a:lnTo>
                    <a:pt x="10012" y="19825"/>
                  </a:lnTo>
                  <a:lnTo>
                    <a:pt x="10631" y="20011"/>
                  </a:lnTo>
                  <a:lnTo>
                    <a:pt x="11263" y="20172"/>
                  </a:lnTo>
                  <a:lnTo>
                    <a:pt x="11883" y="20309"/>
                  </a:lnTo>
                  <a:lnTo>
                    <a:pt x="12515" y="20445"/>
                  </a:lnTo>
                  <a:lnTo>
                    <a:pt x="12824" y="20495"/>
                  </a:lnTo>
                  <a:lnTo>
                    <a:pt x="13134" y="20544"/>
                  </a:lnTo>
                  <a:lnTo>
                    <a:pt x="13444" y="20581"/>
                  </a:lnTo>
                  <a:lnTo>
                    <a:pt x="13754" y="20606"/>
                  </a:lnTo>
                  <a:lnTo>
                    <a:pt x="14064" y="20606"/>
                  </a:lnTo>
                  <a:lnTo>
                    <a:pt x="14361" y="20594"/>
                  </a:lnTo>
                  <a:lnTo>
                    <a:pt x="14671" y="20569"/>
                  </a:lnTo>
                  <a:lnTo>
                    <a:pt x="14968" y="20507"/>
                  </a:lnTo>
                  <a:lnTo>
                    <a:pt x="15191" y="20433"/>
                  </a:lnTo>
                  <a:lnTo>
                    <a:pt x="15414" y="20358"/>
                  </a:lnTo>
                  <a:lnTo>
                    <a:pt x="15612" y="20271"/>
                  </a:lnTo>
                  <a:lnTo>
                    <a:pt x="15823" y="20160"/>
                  </a:lnTo>
                  <a:lnTo>
                    <a:pt x="16009" y="20048"/>
                  </a:lnTo>
                  <a:lnTo>
                    <a:pt x="16195" y="19912"/>
                  </a:lnTo>
                  <a:lnTo>
                    <a:pt x="16381" y="19776"/>
                  </a:lnTo>
                  <a:lnTo>
                    <a:pt x="16554" y="19615"/>
                  </a:lnTo>
                  <a:lnTo>
                    <a:pt x="16715" y="19466"/>
                  </a:lnTo>
                  <a:lnTo>
                    <a:pt x="16876" y="19293"/>
                  </a:lnTo>
                  <a:lnTo>
                    <a:pt x="17025" y="19119"/>
                  </a:lnTo>
                  <a:lnTo>
                    <a:pt x="17161" y="18933"/>
                  </a:lnTo>
                  <a:lnTo>
                    <a:pt x="17285" y="18735"/>
                  </a:lnTo>
                  <a:lnTo>
                    <a:pt x="17409" y="18537"/>
                  </a:lnTo>
                  <a:lnTo>
                    <a:pt x="17521" y="18339"/>
                  </a:lnTo>
                  <a:lnTo>
                    <a:pt x="17632" y="18128"/>
                  </a:lnTo>
                  <a:lnTo>
                    <a:pt x="17719" y="17917"/>
                  </a:lnTo>
                  <a:lnTo>
                    <a:pt x="17805" y="17707"/>
                  </a:lnTo>
                  <a:lnTo>
                    <a:pt x="17880" y="17496"/>
                  </a:lnTo>
                  <a:lnTo>
                    <a:pt x="17954" y="17273"/>
                  </a:lnTo>
                  <a:lnTo>
                    <a:pt x="18078" y="16839"/>
                  </a:lnTo>
                  <a:lnTo>
                    <a:pt x="18165" y="16381"/>
                  </a:lnTo>
                  <a:lnTo>
                    <a:pt x="18239" y="15935"/>
                  </a:lnTo>
                  <a:lnTo>
                    <a:pt x="18289" y="15476"/>
                  </a:lnTo>
                  <a:lnTo>
                    <a:pt x="18326" y="15018"/>
                  </a:lnTo>
                  <a:lnTo>
                    <a:pt x="18338" y="14547"/>
                  </a:lnTo>
                  <a:lnTo>
                    <a:pt x="18351" y="13866"/>
                  </a:lnTo>
                  <a:lnTo>
                    <a:pt x="18338" y="13172"/>
                  </a:lnTo>
                  <a:lnTo>
                    <a:pt x="18314" y="12478"/>
                  </a:lnTo>
                  <a:lnTo>
                    <a:pt x="18252" y="11784"/>
                  </a:lnTo>
                  <a:lnTo>
                    <a:pt x="18177" y="11090"/>
                  </a:lnTo>
                  <a:lnTo>
                    <a:pt x="18078" y="10409"/>
                  </a:lnTo>
                  <a:lnTo>
                    <a:pt x="17954" y="9727"/>
                  </a:lnTo>
                  <a:lnTo>
                    <a:pt x="17818" y="9046"/>
                  </a:lnTo>
                  <a:lnTo>
                    <a:pt x="17657" y="8376"/>
                  </a:lnTo>
                  <a:lnTo>
                    <a:pt x="17471" y="7707"/>
                  </a:lnTo>
                  <a:lnTo>
                    <a:pt x="17260" y="7051"/>
                  </a:lnTo>
                  <a:lnTo>
                    <a:pt x="17037" y="6394"/>
                  </a:lnTo>
                  <a:lnTo>
                    <a:pt x="16789" y="5737"/>
                  </a:lnTo>
                  <a:lnTo>
                    <a:pt x="16517" y="5105"/>
                  </a:lnTo>
                  <a:lnTo>
                    <a:pt x="16232" y="4473"/>
                  </a:lnTo>
                  <a:lnTo>
                    <a:pt x="15922" y="3854"/>
                  </a:lnTo>
                  <a:lnTo>
                    <a:pt x="15699" y="3433"/>
                  </a:lnTo>
                  <a:lnTo>
                    <a:pt x="15464" y="3011"/>
                  </a:lnTo>
                  <a:lnTo>
                    <a:pt x="15203" y="2602"/>
                  </a:lnTo>
                  <a:lnTo>
                    <a:pt x="15055" y="2417"/>
                  </a:lnTo>
                  <a:lnTo>
                    <a:pt x="14918" y="2218"/>
                  </a:lnTo>
                  <a:lnTo>
                    <a:pt x="14770" y="2032"/>
                  </a:lnTo>
                  <a:lnTo>
                    <a:pt x="14609" y="1859"/>
                  </a:lnTo>
                  <a:lnTo>
                    <a:pt x="14448" y="1686"/>
                  </a:lnTo>
                  <a:lnTo>
                    <a:pt x="14287" y="1512"/>
                  </a:lnTo>
                  <a:lnTo>
                    <a:pt x="14113" y="1351"/>
                  </a:lnTo>
                  <a:lnTo>
                    <a:pt x="13927" y="1202"/>
                  </a:lnTo>
                  <a:lnTo>
                    <a:pt x="13729" y="1066"/>
                  </a:lnTo>
                  <a:lnTo>
                    <a:pt x="13531" y="942"/>
                  </a:lnTo>
                  <a:lnTo>
                    <a:pt x="13209" y="719"/>
                  </a:lnTo>
                  <a:lnTo>
                    <a:pt x="12886" y="484"/>
                  </a:lnTo>
                  <a:lnTo>
                    <a:pt x="12577" y="273"/>
                  </a:lnTo>
                  <a:lnTo>
                    <a:pt x="12416" y="186"/>
                  </a:lnTo>
                  <a:lnTo>
                    <a:pt x="12267" y="112"/>
                  </a:lnTo>
                  <a:lnTo>
                    <a:pt x="12118" y="50"/>
                  </a:lnTo>
                  <a:lnTo>
                    <a:pt x="11982" y="13"/>
                  </a:lnTo>
                  <a:lnTo>
                    <a:pt x="1183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84"/>
            <p:cNvSpPr/>
            <p:nvPr/>
          </p:nvSpPr>
          <p:spPr>
            <a:xfrm>
              <a:off x="3274200" y="2330508"/>
              <a:ext cx="1077760" cy="876264"/>
            </a:xfrm>
            <a:custGeom>
              <a:rect b="b" l="l" r="r" t="t"/>
              <a:pathLst>
                <a:path extrusionOk="0" h="51781" w="63688">
                  <a:moveTo>
                    <a:pt x="16157" y="0"/>
                  </a:moveTo>
                  <a:lnTo>
                    <a:pt x="15488" y="12"/>
                  </a:lnTo>
                  <a:lnTo>
                    <a:pt x="14832" y="50"/>
                  </a:lnTo>
                  <a:lnTo>
                    <a:pt x="14162" y="112"/>
                  </a:lnTo>
                  <a:lnTo>
                    <a:pt x="13506" y="211"/>
                  </a:lnTo>
                  <a:lnTo>
                    <a:pt x="12861" y="322"/>
                  </a:lnTo>
                  <a:lnTo>
                    <a:pt x="12205" y="471"/>
                  </a:lnTo>
                  <a:lnTo>
                    <a:pt x="11560" y="632"/>
                  </a:lnTo>
                  <a:lnTo>
                    <a:pt x="10916" y="843"/>
                  </a:lnTo>
                  <a:lnTo>
                    <a:pt x="10594" y="954"/>
                  </a:lnTo>
                  <a:lnTo>
                    <a:pt x="10284" y="1066"/>
                  </a:lnTo>
                  <a:lnTo>
                    <a:pt x="9962" y="1190"/>
                  </a:lnTo>
                  <a:lnTo>
                    <a:pt x="9652" y="1326"/>
                  </a:lnTo>
                  <a:lnTo>
                    <a:pt x="9330" y="1475"/>
                  </a:lnTo>
                  <a:lnTo>
                    <a:pt x="9020" y="1623"/>
                  </a:lnTo>
                  <a:lnTo>
                    <a:pt x="8711" y="1772"/>
                  </a:lnTo>
                  <a:lnTo>
                    <a:pt x="8401" y="1945"/>
                  </a:lnTo>
                  <a:lnTo>
                    <a:pt x="8091" y="2119"/>
                  </a:lnTo>
                  <a:lnTo>
                    <a:pt x="7781" y="2292"/>
                  </a:lnTo>
                  <a:lnTo>
                    <a:pt x="7484" y="2491"/>
                  </a:lnTo>
                  <a:lnTo>
                    <a:pt x="7174" y="2689"/>
                  </a:lnTo>
                  <a:lnTo>
                    <a:pt x="6815" y="2937"/>
                  </a:lnTo>
                  <a:lnTo>
                    <a:pt x="6443" y="3197"/>
                  </a:lnTo>
                  <a:lnTo>
                    <a:pt x="6084" y="3469"/>
                  </a:lnTo>
                  <a:lnTo>
                    <a:pt x="5724" y="3754"/>
                  </a:lnTo>
                  <a:lnTo>
                    <a:pt x="5378" y="4052"/>
                  </a:lnTo>
                  <a:lnTo>
                    <a:pt x="5018" y="4374"/>
                  </a:lnTo>
                  <a:lnTo>
                    <a:pt x="4684" y="4696"/>
                  </a:lnTo>
                  <a:lnTo>
                    <a:pt x="4337" y="5031"/>
                  </a:lnTo>
                  <a:lnTo>
                    <a:pt x="4015" y="5378"/>
                  </a:lnTo>
                  <a:lnTo>
                    <a:pt x="3692" y="5749"/>
                  </a:lnTo>
                  <a:lnTo>
                    <a:pt x="3370" y="6121"/>
                  </a:lnTo>
                  <a:lnTo>
                    <a:pt x="3073" y="6518"/>
                  </a:lnTo>
                  <a:lnTo>
                    <a:pt x="2775" y="6914"/>
                  </a:lnTo>
                  <a:lnTo>
                    <a:pt x="2491" y="7335"/>
                  </a:lnTo>
                  <a:lnTo>
                    <a:pt x="2218" y="7769"/>
                  </a:lnTo>
                  <a:lnTo>
                    <a:pt x="1958" y="8227"/>
                  </a:lnTo>
                  <a:lnTo>
                    <a:pt x="1710" y="8686"/>
                  </a:lnTo>
                  <a:lnTo>
                    <a:pt x="1474" y="9169"/>
                  </a:lnTo>
                  <a:lnTo>
                    <a:pt x="1264" y="9665"/>
                  </a:lnTo>
                  <a:lnTo>
                    <a:pt x="1053" y="10173"/>
                  </a:lnTo>
                  <a:lnTo>
                    <a:pt x="867" y="10693"/>
                  </a:lnTo>
                  <a:lnTo>
                    <a:pt x="694" y="11238"/>
                  </a:lnTo>
                  <a:lnTo>
                    <a:pt x="533" y="11796"/>
                  </a:lnTo>
                  <a:lnTo>
                    <a:pt x="396" y="12378"/>
                  </a:lnTo>
                  <a:lnTo>
                    <a:pt x="285" y="12973"/>
                  </a:lnTo>
                  <a:lnTo>
                    <a:pt x="186" y="13580"/>
                  </a:lnTo>
                  <a:lnTo>
                    <a:pt x="112" y="14212"/>
                  </a:lnTo>
                  <a:lnTo>
                    <a:pt x="50" y="14856"/>
                  </a:lnTo>
                  <a:lnTo>
                    <a:pt x="12" y="15513"/>
                  </a:lnTo>
                  <a:lnTo>
                    <a:pt x="0" y="16195"/>
                  </a:lnTo>
                  <a:lnTo>
                    <a:pt x="0" y="16888"/>
                  </a:lnTo>
                  <a:lnTo>
                    <a:pt x="37" y="17607"/>
                  </a:lnTo>
                  <a:lnTo>
                    <a:pt x="62" y="17904"/>
                  </a:lnTo>
                  <a:lnTo>
                    <a:pt x="87" y="18202"/>
                  </a:lnTo>
                  <a:lnTo>
                    <a:pt x="124" y="18512"/>
                  </a:lnTo>
                  <a:lnTo>
                    <a:pt x="173" y="18809"/>
                  </a:lnTo>
                  <a:lnTo>
                    <a:pt x="235" y="19119"/>
                  </a:lnTo>
                  <a:lnTo>
                    <a:pt x="297" y="19441"/>
                  </a:lnTo>
                  <a:lnTo>
                    <a:pt x="372" y="19751"/>
                  </a:lnTo>
                  <a:lnTo>
                    <a:pt x="446" y="20073"/>
                  </a:lnTo>
                  <a:lnTo>
                    <a:pt x="545" y="20383"/>
                  </a:lnTo>
                  <a:lnTo>
                    <a:pt x="644" y="20705"/>
                  </a:lnTo>
                  <a:lnTo>
                    <a:pt x="743" y="21039"/>
                  </a:lnTo>
                  <a:lnTo>
                    <a:pt x="867" y="21361"/>
                  </a:lnTo>
                  <a:lnTo>
                    <a:pt x="991" y="21696"/>
                  </a:lnTo>
                  <a:lnTo>
                    <a:pt x="1128" y="22031"/>
                  </a:lnTo>
                  <a:lnTo>
                    <a:pt x="1276" y="22365"/>
                  </a:lnTo>
                  <a:lnTo>
                    <a:pt x="1425" y="22700"/>
                  </a:lnTo>
                  <a:lnTo>
                    <a:pt x="1586" y="23047"/>
                  </a:lnTo>
                  <a:lnTo>
                    <a:pt x="1759" y="23381"/>
                  </a:lnTo>
                  <a:lnTo>
                    <a:pt x="1945" y="23728"/>
                  </a:lnTo>
                  <a:lnTo>
                    <a:pt x="2144" y="24075"/>
                  </a:lnTo>
                  <a:lnTo>
                    <a:pt x="2552" y="24781"/>
                  </a:lnTo>
                  <a:lnTo>
                    <a:pt x="2999" y="25488"/>
                  </a:lnTo>
                  <a:lnTo>
                    <a:pt x="3494" y="26206"/>
                  </a:lnTo>
                  <a:lnTo>
                    <a:pt x="4027" y="26925"/>
                  </a:lnTo>
                  <a:lnTo>
                    <a:pt x="4609" y="27656"/>
                  </a:lnTo>
                  <a:lnTo>
                    <a:pt x="5229" y="28387"/>
                  </a:lnTo>
                  <a:lnTo>
                    <a:pt x="5675" y="28907"/>
                  </a:lnTo>
                  <a:lnTo>
                    <a:pt x="6146" y="29415"/>
                  </a:lnTo>
                  <a:lnTo>
                    <a:pt x="6629" y="29936"/>
                  </a:lnTo>
                  <a:lnTo>
                    <a:pt x="7137" y="30456"/>
                  </a:lnTo>
                  <a:lnTo>
                    <a:pt x="7670" y="30977"/>
                  </a:lnTo>
                  <a:lnTo>
                    <a:pt x="8227" y="31497"/>
                  </a:lnTo>
                  <a:lnTo>
                    <a:pt x="8810" y="32030"/>
                  </a:lnTo>
                  <a:lnTo>
                    <a:pt x="9404" y="32563"/>
                  </a:lnTo>
                  <a:lnTo>
                    <a:pt x="10024" y="33083"/>
                  </a:lnTo>
                  <a:lnTo>
                    <a:pt x="10656" y="33616"/>
                  </a:lnTo>
                  <a:lnTo>
                    <a:pt x="11325" y="34149"/>
                  </a:lnTo>
                  <a:lnTo>
                    <a:pt x="12006" y="34681"/>
                  </a:lnTo>
                  <a:lnTo>
                    <a:pt x="12725" y="35214"/>
                  </a:lnTo>
                  <a:lnTo>
                    <a:pt x="13456" y="35747"/>
                  </a:lnTo>
                  <a:lnTo>
                    <a:pt x="14212" y="36280"/>
                  </a:lnTo>
                  <a:lnTo>
                    <a:pt x="14980" y="36813"/>
                  </a:lnTo>
                  <a:lnTo>
                    <a:pt x="15786" y="37358"/>
                  </a:lnTo>
                  <a:lnTo>
                    <a:pt x="16616" y="37891"/>
                  </a:lnTo>
                  <a:lnTo>
                    <a:pt x="17458" y="38423"/>
                  </a:lnTo>
                  <a:lnTo>
                    <a:pt x="18338" y="38956"/>
                  </a:lnTo>
                  <a:lnTo>
                    <a:pt x="19230" y="39489"/>
                  </a:lnTo>
                  <a:lnTo>
                    <a:pt x="20159" y="40022"/>
                  </a:lnTo>
                  <a:lnTo>
                    <a:pt x="21101" y="40555"/>
                  </a:lnTo>
                  <a:lnTo>
                    <a:pt x="22080" y="41087"/>
                  </a:lnTo>
                  <a:lnTo>
                    <a:pt x="23071" y="41620"/>
                  </a:lnTo>
                  <a:lnTo>
                    <a:pt x="24100" y="42153"/>
                  </a:lnTo>
                  <a:lnTo>
                    <a:pt x="25153" y="42673"/>
                  </a:lnTo>
                  <a:lnTo>
                    <a:pt x="26218" y="43206"/>
                  </a:lnTo>
                  <a:lnTo>
                    <a:pt x="27321" y="43727"/>
                  </a:lnTo>
                  <a:lnTo>
                    <a:pt x="28449" y="44259"/>
                  </a:lnTo>
                  <a:lnTo>
                    <a:pt x="29601" y="44780"/>
                  </a:lnTo>
                  <a:lnTo>
                    <a:pt x="30778" y="45300"/>
                  </a:lnTo>
                  <a:lnTo>
                    <a:pt x="31695" y="45697"/>
                  </a:lnTo>
                  <a:lnTo>
                    <a:pt x="32649" y="46118"/>
                  </a:lnTo>
                  <a:lnTo>
                    <a:pt x="32860" y="46205"/>
                  </a:lnTo>
                  <a:lnTo>
                    <a:pt x="33058" y="46291"/>
                  </a:lnTo>
                  <a:lnTo>
                    <a:pt x="34879" y="47072"/>
                  </a:lnTo>
                  <a:lnTo>
                    <a:pt x="35809" y="47468"/>
                  </a:lnTo>
                  <a:lnTo>
                    <a:pt x="36775" y="47865"/>
                  </a:lnTo>
                  <a:lnTo>
                    <a:pt x="37742" y="48249"/>
                  </a:lnTo>
                  <a:lnTo>
                    <a:pt x="38733" y="48633"/>
                  </a:lnTo>
                  <a:lnTo>
                    <a:pt x="39724" y="49017"/>
                  </a:lnTo>
                  <a:lnTo>
                    <a:pt x="40740" y="49377"/>
                  </a:lnTo>
                  <a:lnTo>
                    <a:pt x="41756" y="49724"/>
                  </a:lnTo>
                  <a:lnTo>
                    <a:pt x="42772" y="50058"/>
                  </a:lnTo>
                  <a:lnTo>
                    <a:pt x="43801" y="50368"/>
                  </a:lnTo>
                  <a:lnTo>
                    <a:pt x="44817" y="50653"/>
                  </a:lnTo>
                  <a:lnTo>
                    <a:pt x="45845" y="50913"/>
                  </a:lnTo>
                  <a:lnTo>
                    <a:pt x="46861" y="51148"/>
                  </a:lnTo>
                  <a:lnTo>
                    <a:pt x="47369" y="51248"/>
                  </a:lnTo>
                  <a:lnTo>
                    <a:pt x="47877" y="51347"/>
                  </a:lnTo>
                  <a:lnTo>
                    <a:pt x="48385" y="51433"/>
                  </a:lnTo>
                  <a:lnTo>
                    <a:pt x="48881" y="51508"/>
                  </a:lnTo>
                  <a:lnTo>
                    <a:pt x="49376" y="51582"/>
                  </a:lnTo>
                  <a:lnTo>
                    <a:pt x="49872" y="51644"/>
                  </a:lnTo>
                  <a:lnTo>
                    <a:pt x="50368" y="51694"/>
                  </a:lnTo>
                  <a:lnTo>
                    <a:pt x="50863" y="51731"/>
                  </a:lnTo>
                  <a:lnTo>
                    <a:pt x="51347" y="51756"/>
                  </a:lnTo>
                  <a:lnTo>
                    <a:pt x="51830" y="51768"/>
                  </a:lnTo>
                  <a:lnTo>
                    <a:pt x="52313" y="51780"/>
                  </a:lnTo>
                  <a:lnTo>
                    <a:pt x="52784" y="51768"/>
                  </a:lnTo>
                  <a:lnTo>
                    <a:pt x="53255" y="51756"/>
                  </a:lnTo>
                  <a:lnTo>
                    <a:pt x="53713" y="51718"/>
                  </a:lnTo>
                  <a:lnTo>
                    <a:pt x="54172" y="51681"/>
                  </a:lnTo>
                  <a:lnTo>
                    <a:pt x="54630" y="51619"/>
                  </a:lnTo>
                  <a:lnTo>
                    <a:pt x="55076" y="51545"/>
                  </a:lnTo>
                  <a:lnTo>
                    <a:pt x="55522" y="51458"/>
                  </a:lnTo>
                  <a:lnTo>
                    <a:pt x="55956" y="51359"/>
                  </a:lnTo>
                  <a:lnTo>
                    <a:pt x="56377" y="51248"/>
                  </a:lnTo>
                  <a:lnTo>
                    <a:pt x="56811" y="51124"/>
                  </a:lnTo>
                  <a:lnTo>
                    <a:pt x="57220" y="50975"/>
                  </a:lnTo>
                  <a:lnTo>
                    <a:pt x="57629" y="50814"/>
                  </a:lnTo>
                  <a:lnTo>
                    <a:pt x="58025" y="50640"/>
                  </a:lnTo>
                  <a:lnTo>
                    <a:pt x="58422" y="50442"/>
                  </a:lnTo>
                  <a:lnTo>
                    <a:pt x="58806" y="50232"/>
                  </a:lnTo>
                  <a:lnTo>
                    <a:pt x="59177" y="50009"/>
                  </a:lnTo>
                  <a:lnTo>
                    <a:pt x="59549" y="49761"/>
                  </a:lnTo>
                  <a:lnTo>
                    <a:pt x="59908" y="49501"/>
                  </a:lnTo>
                  <a:lnTo>
                    <a:pt x="60255" y="49216"/>
                  </a:lnTo>
                  <a:lnTo>
                    <a:pt x="60590" y="48918"/>
                  </a:lnTo>
                  <a:lnTo>
                    <a:pt x="60924" y="48608"/>
                  </a:lnTo>
                  <a:lnTo>
                    <a:pt x="61247" y="48261"/>
                  </a:lnTo>
                  <a:lnTo>
                    <a:pt x="61556" y="47915"/>
                  </a:lnTo>
                  <a:lnTo>
                    <a:pt x="61854" y="47530"/>
                  </a:lnTo>
                  <a:lnTo>
                    <a:pt x="62139" y="47134"/>
                  </a:lnTo>
                  <a:lnTo>
                    <a:pt x="62300" y="46886"/>
                  </a:lnTo>
                  <a:lnTo>
                    <a:pt x="62461" y="46626"/>
                  </a:lnTo>
                  <a:lnTo>
                    <a:pt x="62610" y="46366"/>
                  </a:lnTo>
                  <a:lnTo>
                    <a:pt x="62746" y="46093"/>
                  </a:lnTo>
                  <a:lnTo>
                    <a:pt x="62882" y="45821"/>
                  </a:lnTo>
                  <a:lnTo>
                    <a:pt x="63006" y="45536"/>
                  </a:lnTo>
                  <a:lnTo>
                    <a:pt x="63118" y="45251"/>
                  </a:lnTo>
                  <a:lnTo>
                    <a:pt x="63217" y="44953"/>
                  </a:lnTo>
                  <a:lnTo>
                    <a:pt x="63303" y="44656"/>
                  </a:lnTo>
                  <a:lnTo>
                    <a:pt x="63390" y="44346"/>
                  </a:lnTo>
                  <a:lnTo>
                    <a:pt x="63465" y="44024"/>
                  </a:lnTo>
                  <a:lnTo>
                    <a:pt x="63526" y="43714"/>
                  </a:lnTo>
                  <a:lnTo>
                    <a:pt x="63576" y="43380"/>
                  </a:lnTo>
                  <a:lnTo>
                    <a:pt x="63626" y="43057"/>
                  </a:lnTo>
                  <a:lnTo>
                    <a:pt x="63650" y="42723"/>
                  </a:lnTo>
                  <a:lnTo>
                    <a:pt x="63675" y="42376"/>
                  </a:lnTo>
                  <a:lnTo>
                    <a:pt x="63688" y="42029"/>
                  </a:lnTo>
                  <a:lnTo>
                    <a:pt x="63688" y="41670"/>
                  </a:lnTo>
                  <a:lnTo>
                    <a:pt x="63675" y="41310"/>
                  </a:lnTo>
                  <a:lnTo>
                    <a:pt x="63650" y="40951"/>
                  </a:lnTo>
                  <a:lnTo>
                    <a:pt x="63626" y="40579"/>
                  </a:lnTo>
                  <a:lnTo>
                    <a:pt x="63576" y="40195"/>
                  </a:lnTo>
                  <a:lnTo>
                    <a:pt x="63526" y="39811"/>
                  </a:lnTo>
                  <a:lnTo>
                    <a:pt x="63452" y="39427"/>
                  </a:lnTo>
                  <a:lnTo>
                    <a:pt x="63378" y="39030"/>
                  </a:lnTo>
                  <a:lnTo>
                    <a:pt x="63291" y="38634"/>
                  </a:lnTo>
                  <a:lnTo>
                    <a:pt x="63192" y="38237"/>
                  </a:lnTo>
                  <a:lnTo>
                    <a:pt x="63080" y="37829"/>
                  </a:lnTo>
                  <a:lnTo>
                    <a:pt x="62956" y="37407"/>
                  </a:lnTo>
                  <a:lnTo>
                    <a:pt x="62820" y="36986"/>
                  </a:lnTo>
                  <a:lnTo>
                    <a:pt x="62672" y="36565"/>
                  </a:lnTo>
                  <a:lnTo>
                    <a:pt x="62510" y="36131"/>
                  </a:lnTo>
                  <a:lnTo>
                    <a:pt x="62337" y="35697"/>
                  </a:lnTo>
                  <a:lnTo>
                    <a:pt x="62151" y="35264"/>
                  </a:lnTo>
                  <a:lnTo>
                    <a:pt x="61953" y="34818"/>
                  </a:lnTo>
                  <a:lnTo>
                    <a:pt x="61730" y="34359"/>
                  </a:lnTo>
                  <a:lnTo>
                    <a:pt x="61507" y="33913"/>
                  </a:lnTo>
                  <a:lnTo>
                    <a:pt x="61271" y="33442"/>
                  </a:lnTo>
                  <a:lnTo>
                    <a:pt x="61024" y="32984"/>
                  </a:lnTo>
                  <a:lnTo>
                    <a:pt x="60763" y="32513"/>
                  </a:lnTo>
                  <a:lnTo>
                    <a:pt x="60491" y="32042"/>
                  </a:lnTo>
                  <a:lnTo>
                    <a:pt x="60193" y="31559"/>
                  </a:lnTo>
                  <a:lnTo>
                    <a:pt x="59896" y="31076"/>
                  </a:lnTo>
                  <a:lnTo>
                    <a:pt x="59574" y="30592"/>
                  </a:lnTo>
                  <a:lnTo>
                    <a:pt x="59252" y="30097"/>
                  </a:lnTo>
                  <a:lnTo>
                    <a:pt x="58905" y="29601"/>
                  </a:lnTo>
                  <a:lnTo>
                    <a:pt x="58545" y="29093"/>
                  </a:lnTo>
                  <a:lnTo>
                    <a:pt x="58174" y="28585"/>
                  </a:lnTo>
                  <a:lnTo>
                    <a:pt x="57790" y="28077"/>
                  </a:lnTo>
                  <a:lnTo>
                    <a:pt x="57381" y="27557"/>
                  </a:lnTo>
                  <a:lnTo>
                    <a:pt x="56972" y="27049"/>
                  </a:lnTo>
                  <a:lnTo>
                    <a:pt x="56538" y="26516"/>
                  </a:lnTo>
                  <a:lnTo>
                    <a:pt x="56092" y="25996"/>
                  </a:lnTo>
                  <a:lnTo>
                    <a:pt x="55634" y="25463"/>
                  </a:lnTo>
                  <a:lnTo>
                    <a:pt x="55163" y="24918"/>
                  </a:lnTo>
                  <a:lnTo>
                    <a:pt x="54680" y="24385"/>
                  </a:lnTo>
                  <a:lnTo>
                    <a:pt x="54172" y="23840"/>
                  </a:lnTo>
                  <a:lnTo>
                    <a:pt x="53651" y="23294"/>
                  </a:lnTo>
                  <a:lnTo>
                    <a:pt x="53118" y="22737"/>
                  </a:lnTo>
                  <a:lnTo>
                    <a:pt x="52573" y="22179"/>
                  </a:lnTo>
                  <a:lnTo>
                    <a:pt x="52003" y="21622"/>
                  </a:lnTo>
                  <a:lnTo>
                    <a:pt x="51421" y="21052"/>
                  </a:lnTo>
                  <a:lnTo>
                    <a:pt x="50826" y="20482"/>
                  </a:lnTo>
                  <a:lnTo>
                    <a:pt x="50219" y="19912"/>
                  </a:lnTo>
                  <a:lnTo>
                    <a:pt x="49376" y="19156"/>
                  </a:lnTo>
                  <a:lnTo>
                    <a:pt x="47084" y="17087"/>
                  </a:lnTo>
                  <a:lnTo>
                    <a:pt x="45783" y="15910"/>
                  </a:lnTo>
                  <a:lnTo>
                    <a:pt x="44371" y="14671"/>
                  </a:lnTo>
                  <a:lnTo>
                    <a:pt x="43528" y="13952"/>
                  </a:lnTo>
                  <a:lnTo>
                    <a:pt x="42661" y="13208"/>
                  </a:lnTo>
                  <a:lnTo>
                    <a:pt x="41756" y="12453"/>
                  </a:lnTo>
                  <a:lnTo>
                    <a:pt x="40839" y="11697"/>
                  </a:lnTo>
                  <a:lnTo>
                    <a:pt x="39885" y="10941"/>
                  </a:lnTo>
                  <a:lnTo>
                    <a:pt x="38919" y="10185"/>
                  </a:lnTo>
                  <a:lnTo>
                    <a:pt x="37928" y="9429"/>
                  </a:lnTo>
                  <a:lnTo>
                    <a:pt x="36912" y="8673"/>
                  </a:lnTo>
                  <a:lnTo>
                    <a:pt x="35883" y="7930"/>
                  </a:lnTo>
                  <a:lnTo>
                    <a:pt x="34830" y="7211"/>
                  </a:lnTo>
                  <a:lnTo>
                    <a:pt x="33777" y="6493"/>
                  </a:lnTo>
                  <a:lnTo>
                    <a:pt x="32686" y="5811"/>
                  </a:lnTo>
                  <a:lnTo>
                    <a:pt x="31596" y="5142"/>
                  </a:lnTo>
                  <a:lnTo>
                    <a:pt x="31051" y="4820"/>
                  </a:lnTo>
                  <a:lnTo>
                    <a:pt x="30493" y="4498"/>
                  </a:lnTo>
                  <a:lnTo>
                    <a:pt x="29936" y="4188"/>
                  </a:lnTo>
                  <a:lnTo>
                    <a:pt x="29378" y="3891"/>
                  </a:lnTo>
                  <a:lnTo>
                    <a:pt x="28820" y="3593"/>
                  </a:lnTo>
                  <a:lnTo>
                    <a:pt x="28263" y="3308"/>
                  </a:lnTo>
                  <a:lnTo>
                    <a:pt x="27594" y="2986"/>
                  </a:lnTo>
                  <a:lnTo>
                    <a:pt x="26925" y="2664"/>
                  </a:lnTo>
                  <a:lnTo>
                    <a:pt x="26256" y="2367"/>
                  </a:lnTo>
                  <a:lnTo>
                    <a:pt x="25587" y="2094"/>
                  </a:lnTo>
                  <a:lnTo>
                    <a:pt x="24917" y="1821"/>
                  </a:lnTo>
                  <a:lnTo>
                    <a:pt x="24236" y="1574"/>
                  </a:lnTo>
                  <a:lnTo>
                    <a:pt x="23567" y="1338"/>
                  </a:lnTo>
                  <a:lnTo>
                    <a:pt x="22885" y="1115"/>
                  </a:lnTo>
                  <a:lnTo>
                    <a:pt x="22216" y="917"/>
                  </a:lnTo>
                  <a:lnTo>
                    <a:pt x="21535" y="731"/>
                  </a:lnTo>
                  <a:lnTo>
                    <a:pt x="20866" y="570"/>
                  </a:lnTo>
                  <a:lnTo>
                    <a:pt x="20184" y="421"/>
                  </a:lnTo>
                  <a:lnTo>
                    <a:pt x="19515" y="297"/>
                  </a:lnTo>
                  <a:lnTo>
                    <a:pt x="18834" y="198"/>
                  </a:lnTo>
                  <a:lnTo>
                    <a:pt x="18165" y="112"/>
                  </a:lnTo>
                  <a:lnTo>
                    <a:pt x="17495" y="50"/>
                  </a:lnTo>
                  <a:lnTo>
                    <a:pt x="16826" y="12"/>
                  </a:lnTo>
                  <a:lnTo>
                    <a:pt x="16157" y="0"/>
                  </a:lnTo>
                  <a:close/>
                </a:path>
              </a:pathLst>
            </a:custGeom>
            <a:solidFill>
              <a:srgbClr val="FF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84"/>
            <p:cNvSpPr/>
            <p:nvPr/>
          </p:nvSpPr>
          <p:spPr>
            <a:xfrm>
              <a:off x="3371922" y="2387746"/>
              <a:ext cx="411606" cy="397154"/>
            </a:xfrm>
            <a:custGeom>
              <a:rect b="b" l="l" r="r" t="t"/>
              <a:pathLst>
                <a:path extrusionOk="0" h="23469" w="24323">
                  <a:moveTo>
                    <a:pt x="10111" y="1"/>
                  </a:moveTo>
                  <a:lnTo>
                    <a:pt x="9727" y="13"/>
                  </a:lnTo>
                  <a:lnTo>
                    <a:pt x="9355" y="50"/>
                  </a:lnTo>
                  <a:lnTo>
                    <a:pt x="8971" y="87"/>
                  </a:lnTo>
                  <a:lnTo>
                    <a:pt x="8599" y="149"/>
                  </a:lnTo>
                  <a:lnTo>
                    <a:pt x="8227" y="224"/>
                  </a:lnTo>
                  <a:lnTo>
                    <a:pt x="7856" y="310"/>
                  </a:lnTo>
                  <a:lnTo>
                    <a:pt x="7484" y="410"/>
                  </a:lnTo>
                  <a:lnTo>
                    <a:pt x="7112" y="533"/>
                  </a:lnTo>
                  <a:lnTo>
                    <a:pt x="6753" y="682"/>
                  </a:lnTo>
                  <a:lnTo>
                    <a:pt x="6394" y="831"/>
                  </a:lnTo>
                  <a:lnTo>
                    <a:pt x="6034" y="1017"/>
                  </a:lnTo>
                  <a:lnTo>
                    <a:pt x="5675" y="1203"/>
                  </a:lnTo>
                  <a:lnTo>
                    <a:pt x="5328" y="1413"/>
                  </a:lnTo>
                  <a:lnTo>
                    <a:pt x="5006" y="1636"/>
                  </a:lnTo>
                  <a:lnTo>
                    <a:pt x="4684" y="1872"/>
                  </a:lnTo>
                  <a:lnTo>
                    <a:pt x="4238" y="2206"/>
                  </a:lnTo>
                  <a:lnTo>
                    <a:pt x="3816" y="2566"/>
                  </a:lnTo>
                  <a:lnTo>
                    <a:pt x="3407" y="2950"/>
                  </a:lnTo>
                  <a:lnTo>
                    <a:pt x="3011" y="3359"/>
                  </a:lnTo>
                  <a:lnTo>
                    <a:pt x="2627" y="3792"/>
                  </a:lnTo>
                  <a:lnTo>
                    <a:pt x="2267" y="4251"/>
                  </a:lnTo>
                  <a:lnTo>
                    <a:pt x="1921" y="4734"/>
                  </a:lnTo>
                  <a:lnTo>
                    <a:pt x="1598" y="5230"/>
                  </a:lnTo>
                  <a:lnTo>
                    <a:pt x="1437" y="5502"/>
                  </a:lnTo>
                  <a:lnTo>
                    <a:pt x="1289" y="5775"/>
                  </a:lnTo>
                  <a:lnTo>
                    <a:pt x="1140" y="6047"/>
                  </a:lnTo>
                  <a:lnTo>
                    <a:pt x="1016" y="6308"/>
                  </a:lnTo>
                  <a:lnTo>
                    <a:pt x="880" y="6580"/>
                  </a:lnTo>
                  <a:lnTo>
                    <a:pt x="768" y="6853"/>
                  </a:lnTo>
                  <a:lnTo>
                    <a:pt x="657" y="7113"/>
                  </a:lnTo>
                  <a:lnTo>
                    <a:pt x="558" y="7385"/>
                  </a:lnTo>
                  <a:lnTo>
                    <a:pt x="471" y="7658"/>
                  </a:lnTo>
                  <a:lnTo>
                    <a:pt x="384" y="7918"/>
                  </a:lnTo>
                  <a:lnTo>
                    <a:pt x="310" y="8191"/>
                  </a:lnTo>
                  <a:lnTo>
                    <a:pt x="248" y="8451"/>
                  </a:lnTo>
                  <a:lnTo>
                    <a:pt x="186" y="8711"/>
                  </a:lnTo>
                  <a:lnTo>
                    <a:pt x="136" y="8984"/>
                  </a:lnTo>
                  <a:lnTo>
                    <a:pt x="99" y="9244"/>
                  </a:lnTo>
                  <a:lnTo>
                    <a:pt x="62" y="9504"/>
                  </a:lnTo>
                  <a:lnTo>
                    <a:pt x="37" y="9764"/>
                  </a:lnTo>
                  <a:lnTo>
                    <a:pt x="12" y="10025"/>
                  </a:lnTo>
                  <a:lnTo>
                    <a:pt x="0" y="10545"/>
                  </a:lnTo>
                  <a:lnTo>
                    <a:pt x="12" y="11066"/>
                  </a:lnTo>
                  <a:lnTo>
                    <a:pt x="62" y="11586"/>
                  </a:lnTo>
                  <a:lnTo>
                    <a:pt x="124" y="12094"/>
                  </a:lnTo>
                  <a:lnTo>
                    <a:pt x="223" y="12602"/>
                  </a:lnTo>
                  <a:lnTo>
                    <a:pt x="347" y="13110"/>
                  </a:lnTo>
                  <a:lnTo>
                    <a:pt x="496" y="13606"/>
                  </a:lnTo>
                  <a:lnTo>
                    <a:pt x="669" y="14101"/>
                  </a:lnTo>
                  <a:lnTo>
                    <a:pt x="867" y="14597"/>
                  </a:lnTo>
                  <a:lnTo>
                    <a:pt x="1090" y="15092"/>
                  </a:lnTo>
                  <a:lnTo>
                    <a:pt x="1326" y="15576"/>
                  </a:lnTo>
                  <a:lnTo>
                    <a:pt x="1586" y="16059"/>
                  </a:lnTo>
                  <a:lnTo>
                    <a:pt x="1871" y="16530"/>
                  </a:lnTo>
                  <a:lnTo>
                    <a:pt x="2181" y="17001"/>
                  </a:lnTo>
                  <a:lnTo>
                    <a:pt x="2503" y="17471"/>
                  </a:lnTo>
                  <a:lnTo>
                    <a:pt x="2850" y="17930"/>
                  </a:lnTo>
                  <a:lnTo>
                    <a:pt x="3209" y="18388"/>
                  </a:lnTo>
                  <a:lnTo>
                    <a:pt x="3581" y="18847"/>
                  </a:lnTo>
                  <a:lnTo>
                    <a:pt x="3977" y="19293"/>
                  </a:lnTo>
                  <a:lnTo>
                    <a:pt x="4386" y="19739"/>
                  </a:lnTo>
                  <a:lnTo>
                    <a:pt x="4808" y="20173"/>
                  </a:lnTo>
                  <a:lnTo>
                    <a:pt x="5241" y="20606"/>
                  </a:lnTo>
                  <a:lnTo>
                    <a:pt x="5687" y="21028"/>
                  </a:lnTo>
                  <a:lnTo>
                    <a:pt x="5910" y="21238"/>
                  </a:lnTo>
                  <a:lnTo>
                    <a:pt x="6146" y="21424"/>
                  </a:lnTo>
                  <a:lnTo>
                    <a:pt x="6369" y="21610"/>
                  </a:lnTo>
                  <a:lnTo>
                    <a:pt x="6604" y="21783"/>
                  </a:lnTo>
                  <a:lnTo>
                    <a:pt x="6840" y="21944"/>
                  </a:lnTo>
                  <a:lnTo>
                    <a:pt x="7075" y="22106"/>
                  </a:lnTo>
                  <a:lnTo>
                    <a:pt x="7323" y="22242"/>
                  </a:lnTo>
                  <a:lnTo>
                    <a:pt x="7571" y="22391"/>
                  </a:lnTo>
                  <a:lnTo>
                    <a:pt x="7806" y="22514"/>
                  </a:lnTo>
                  <a:lnTo>
                    <a:pt x="8066" y="22638"/>
                  </a:lnTo>
                  <a:lnTo>
                    <a:pt x="8314" y="22750"/>
                  </a:lnTo>
                  <a:lnTo>
                    <a:pt x="8562" y="22849"/>
                  </a:lnTo>
                  <a:lnTo>
                    <a:pt x="8822" y="22948"/>
                  </a:lnTo>
                  <a:lnTo>
                    <a:pt x="9082" y="23035"/>
                  </a:lnTo>
                  <a:lnTo>
                    <a:pt x="9342" y="23109"/>
                  </a:lnTo>
                  <a:lnTo>
                    <a:pt x="9603" y="23184"/>
                  </a:lnTo>
                  <a:lnTo>
                    <a:pt x="9863" y="23245"/>
                  </a:lnTo>
                  <a:lnTo>
                    <a:pt x="10123" y="23307"/>
                  </a:lnTo>
                  <a:lnTo>
                    <a:pt x="10383" y="23345"/>
                  </a:lnTo>
                  <a:lnTo>
                    <a:pt x="10656" y="23382"/>
                  </a:lnTo>
                  <a:lnTo>
                    <a:pt x="10916" y="23419"/>
                  </a:lnTo>
                  <a:lnTo>
                    <a:pt x="11189" y="23444"/>
                  </a:lnTo>
                  <a:lnTo>
                    <a:pt x="11461" y="23456"/>
                  </a:lnTo>
                  <a:lnTo>
                    <a:pt x="11721" y="23469"/>
                  </a:lnTo>
                  <a:lnTo>
                    <a:pt x="12267" y="23456"/>
                  </a:lnTo>
                  <a:lnTo>
                    <a:pt x="12799" y="23431"/>
                  </a:lnTo>
                  <a:lnTo>
                    <a:pt x="13345" y="23369"/>
                  </a:lnTo>
                  <a:lnTo>
                    <a:pt x="13877" y="23270"/>
                  </a:lnTo>
                  <a:lnTo>
                    <a:pt x="14410" y="23159"/>
                  </a:lnTo>
                  <a:lnTo>
                    <a:pt x="14943" y="23010"/>
                  </a:lnTo>
                  <a:lnTo>
                    <a:pt x="15476" y="22837"/>
                  </a:lnTo>
                  <a:lnTo>
                    <a:pt x="15996" y="22638"/>
                  </a:lnTo>
                  <a:lnTo>
                    <a:pt x="16517" y="22415"/>
                  </a:lnTo>
                  <a:lnTo>
                    <a:pt x="17025" y="22180"/>
                  </a:lnTo>
                  <a:lnTo>
                    <a:pt x="17520" y="21907"/>
                  </a:lnTo>
                  <a:lnTo>
                    <a:pt x="18016" y="21610"/>
                  </a:lnTo>
                  <a:lnTo>
                    <a:pt x="18487" y="21300"/>
                  </a:lnTo>
                  <a:lnTo>
                    <a:pt x="18958" y="20966"/>
                  </a:lnTo>
                  <a:lnTo>
                    <a:pt x="19416" y="20606"/>
                  </a:lnTo>
                  <a:lnTo>
                    <a:pt x="19862" y="20222"/>
                  </a:lnTo>
                  <a:lnTo>
                    <a:pt x="20283" y="19826"/>
                  </a:lnTo>
                  <a:lnTo>
                    <a:pt x="20705" y="19404"/>
                  </a:lnTo>
                  <a:lnTo>
                    <a:pt x="21089" y="18971"/>
                  </a:lnTo>
                  <a:lnTo>
                    <a:pt x="21473" y="18512"/>
                  </a:lnTo>
                  <a:lnTo>
                    <a:pt x="21485" y="18512"/>
                  </a:lnTo>
                  <a:lnTo>
                    <a:pt x="21758" y="18153"/>
                  </a:lnTo>
                  <a:lnTo>
                    <a:pt x="22018" y="17806"/>
                  </a:lnTo>
                  <a:lnTo>
                    <a:pt x="22253" y="17434"/>
                  </a:lnTo>
                  <a:lnTo>
                    <a:pt x="22489" y="17063"/>
                  </a:lnTo>
                  <a:lnTo>
                    <a:pt x="22662" y="16790"/>
                  </a:lnTo>
                  <a:lnTo>
                    <a:pt x="22811" y="16517"/>
                  </a:lnTo>
                  <a:lnTo>
                    <a:pt x="23084" y="15985"/>
                  </a:lnTo>
                  <a:lnTo>
                    <a:pt x="23331" y="15464"/>
                  </a:lnTo>
                  <a:lnTo>
                    <a:pt x="23554" y="14931"/>
                  </a:lnTo>
                  <a:lnTo>
                    <a:pt x="23753" y="14411"/>
                  </a:lnTo>
                  <a:lnTo>
                    <a:pt x="23914" y="13891"/>
                  </a:lnTo>
                  <a:lnTo>
                    <a:pt x="24050" y="13370"/>
                  </a:lnTo>
                  <a:lnTo>
                    <a:pt x="24162" y="12850"/>
                  </a:lnTo>
                  <a:lnTo>
                    <a:pt x="24248" y="12329"/>
                  </a:lnTo>
                  <a:lnTo>
                    <a:pt x="24298" y="11809"/>
                  </a:lnTo>
                  <a:lnTo>
                    <a:pt x="24323" y="11301"/>
                  </a:lnTo>
                  <a:lnTo>
                    <a:pt x="24310" y="10805"/>
                  </a:lnTo>
                  <a:lnTo>
                    <a:pt x="24273" y="10297"/>
                  </a:lnTo>
                  <a:lnTo>
                    <a:pt x="24211" y="9802"/>
                  </a:lnTo>
                  <a:lnTo>
                    <a:pt x="24124" y="9318"/>
                  </a:lnTo>
                  <a:lnTo>
                    <a:pt x="24013" y="8835"/>
                  </a:lnTo>
                  <a:lnTo>
                    <a:pt x="23864" y="8352"/>
                  </a:lnTo>
                  <a:lnTo>
                    <a:pt x="23691" y="7881"/>
                  </a:lnTo>
                  <a:lnTo>
                    <a:pt x="23480" y="7423"/>
                  </a:lnTo>
                  <a:lnTo>
                    <a:pt x="23245" y="6964"/>
                  </a:lnTo>
                  <a:lnTo>
                    <a:pt x="22985" y="6518"/>
                  </a:lnTo>
                  <a:lnTo>
                    <a:pt x="22700" y="6084"/>
                  </a:lnTo>
                  <a:lnTo>
                    <a:pt x="22377" y="5663"/>
                  </a:lnTo>
                  <a:lnTo>
                    <a:pt x="22030" y="5242"/>
                  </a:lnTo>
                  <a:lnTo>
                    <a:pt x="21659" y="4833"/>
                  </a:lnTo>
                  <a:lnTo>
                    <a:pt x="21262" y="4437"/>
                  </a:lnTo>
                  <a:lnTo>
                    <a:pt x="20829" y="4052"/>
                  </a:lnTo>
                  <a:lnTo>
                    <a:pt x="20370" y="3681"/>
                  </a:lnTo>
                  <a:lnTo>
                    <a:pt x="19887" y="3321"/>
                  </a:lnTo>
                  <a:lnTo>
                    <a:pt x="19366" y="2974"/>
                  </a:lnTo>
                  <a:lnTo>
                    <a:pt x="18821" y="2640"/>
                  </a:lnTo>
                  <a:lnTo>
                    <a:pt x="18251" y="2330"/>
                  </a:lnTo>
                  <a:lnTo>
                    <a:pt x="17657" y="2020"/>
                  </a:lnTo>
                  <a:lnTo>
                    <a:pt x="16851" y="1649"/>
                  </a:lnTo>
                  <a:lnTo>
                    <a:pt x="16046" y="1302"/>
                  </a:lnTo>
                  <a:lnTo>
                    <a:pt x="15637" y="1141"/>
                  </a:lnTo>
                  <a:lnTo>
                    <a:pt x="15240" y="992"/>
                  </a:lnTo>
                  <a:lnTo>
                    <a:pt x="14832" y="843"/>
                  </a:lnTo>
                  <a:lnTo>
                    <a:pt x="14435" y="719"/>
                  </a:lnTo>
                  <a:lnTo>
                    <a:pt x="14039" y="595"/>
                  </a:lnTo>
                  <a:lnTo>
                    <a:pt x="13642" y="484"/>
                  </a:lnTo>
                  <a:lnTo>
                    <a:pt x="13246" y="385"/>
                  </a:lnTo>
                  <a:lnTo>
                    <a:pt x="12849" y="286"/>
                  </a:lnTo>
                  <a:lnTo>
                    <a:pt x="12453" y="211"/>
                  </a:lnTo>
                  <a:lnTo>
                    <a:pt x="12056" y="149"/>
                  </a:lnTo>
                  <a:lnTo>
                    <a:pt x="11672" y="87"/>
                  </a:lnTo>
                  <a:lnTo>
                    <a:pt x="11275" y="50"/>
                  </a:lnTo>
                  <a:lnTo>
                    <a:pt x="10891" y="25"/>
                  </a:lnTo>
                  <a:lnTo>
                    <a:pt x="10495" y="13"/>
                  </a:lnTo>
                  <a:lnTo>
                    <a:pt x="10111" y="1"/>
                  </a:lnTo>
                  <a:close/>
                </a:path>
              </a:pathLst>
            </a:custGeom>
            <a:solidFill>
              <a:srgbClr val="FF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84"/>
            <p:cNvSpPr/>
            <p:nvPr/>
          </p:nvSpPr>
          <p:spPr>
            <a:xfrm>
              <a:off x="3752522" y="2386494"/>
              <a:ext cx="371567" cy="721322"/>
            </a:xfrm>
            <a:custGeom>
              <a:rect b="b" l="l" r="r" t="t"/>
              <a:pathLst>
                <a:path extrusionOk="0" h="42625" w="21957">
                  <a:moveTo>
                    <a:pt x="1" y="0"/>
                  </a:moveTo>
                  <a:lnTo>
                    <a:pt x="236" y="558"/>
                  </a:lnTo>
                  <a:lnTo>
                    <a:pt x="509" y="1215"/>
                  </a:lnTo>
                  <a:lnTo>
                    <a:pt x="806" y="1958"/>
                  </a:lnTo>
                  <a:lnTo>
                    <a:pt x="1116" y="2776"/>
                  </a:lnTo>
                  <a:lnTo>
                    <a:pt x="1451" y="3668"/>
                  </a:lnTo>
                  <a:lnTo>
                    <a:pt x="1798" y="4634"/>
                  </a:lnTo>
                  <a:lnTo>
                    <a:pt x="2144" y="5675"/>
                  </a:lnTo>
                  <a:lnTo>
                    <a:pt x="2504" y="6778"/>
                  </a:lnTo>
                  <a:lnTo>
                    <a:pt x="2863" y="7955"/>
                  </a:lnTo>
                  <a:lnTo>
                    <a:pt x="3222" y="9182"/>
                  </a:lnTo>
                  <a:lnTo>
                    <a:pt x="3569" y="10458"/>
                  </a:lnTo>
                  <a:lnTo>
                    <a:pt x="3916" y="11796"/>
                  </a:lnTo>
                  <a:lnTo>
                    <a:pt x="4251" y="13172"/>
                  </a:lnTo>
                  <a:lnTo>
                    <a:pt x="4573" y="14609"/>
                  </a:lnTo>
                  <a:lnTo>
                    <a:pt x="4870" y="16071"/>
                  </a:lnTo>
                  <a:lnTo>
                    <a:pt x="5019" y="16827"/>
                  </a:lnTo>
                  <a:lnTo>
                    <a:pt x="5155" y="17583"/>
                  </a:lnTo>
                  <a:lnTo>
                    <a:pt x="5292" y="18438"/>
                  </a:lnTo>
                  <a:lnTo>
                    <a:pt x="5416" y="19305"/>
                  </a:lnTo>
                  <a:lnTo>
                    <a:pt x="5527" y="20185"/>
                  </a:lnTo>
                  <a:lnTo>
                    <a:pt x="5614" y="21077"/>
                  </a:lnTo>
                  <a:lnTo>
                    <a:pt x="5688" y="21981"/>
                  </a:lnTo>
                  <a:lnTo>
                    <a:pt x="5763" y="22886"/>
                  </a:lnTo>
                  <a:lnTo>
                    <a:pt x="5812" y="23803"/>
                  </a:lnTo>
                  <a:lnTo>
                    <a:pt x="5849" y="24720"/>
                  </a:lnTo>
                  <a:lnTo>
                    <a:pt x="5874" y="25637"/>
                  </a:lnTo>
                  <a:lnTo>
                    <a:pt x="5886" y="26553"/>
                  </a:lnTo>
                  <a:lnTo>
                    <a:pt x="5886" y="27470"/>
                  </a:lnTo>
                  <a:lnTo>
                    <a:pt x="5886" y="28375"/>
                  </a:lnTo>
                  <a:lnTo>
                    <a:pt x="5874" y="29279"/>
                  </a:lnTo>
                  <a:lnTo>
                    <a:pt x="5849" y="30171"/>
                  </a:lnTo>
                  <a:lnTo>
                    <a:pt x="5812" y="31039"/>
                  </a:lnTo>
                  <a:lnTo>
                    <a:pt x="5775" y="31906"/>
                  </a:lnTo>
                  <a:lnTo>
                    <a:pt x="5688" y="33591"/>
                  </a:lnTo>
                  <a:lnTo>
                    <a:pt x="5564" y="35202"/>
                  </a:lnTo>
                  <a:lnTo>
                    <a:pt x="5440" y="36701"/>
                  </a:lnTo>
                  <a:lnTo>
                    <a:pt x="5304" y="38101"/>
                  </a:lnTo>
                  <a:lnTo>
                    <a:pt x="5155" y="39378"/>
                  </a:lnTo>
                  <a:lnTo>
                    <a:pt x="5019" y="40505"/>
                  </a:lnTo>
                  <a:lnTo>
                    <a:pt x="4883" y="41472"/>
                  </a:lnTo>
                  <a:lnTo>
                    <a:pt x="4771" y="42265"/>
                  </a:lnTo>
                  <a:lnTo>
                    <a:pt x="4759" y="42376"/>
                  </a:lnTo>
                  <a:lnTo>
                    <a:pt x="4759" y="42463"/>
                  </a:lnTo>
                  <a:lnTo>
                    <a:pt x="4759" y="42537"/>
                  </a:lnTo>
                  <a:lnTo>
                    <a:pt x="4784" y="42587"/>
                  </a:lnTo>
                  <a:lnTo>
                    <a:pt x="4808" y="42612"/>
                  </a:lnTo>
                  <a:lnTo>
                    <a:pt x="4846" y="42624"/>
                  </a:lnTo>
                  <a:lnTo>
                    <a:pt x="4883" y="42624"/>
                  </a:lnTo>
                  <a:lnTo>
                    <a:pt x="4932" y="42612"/>
                  </a:lnTo>
                  <a:lnTo>
                    <a:pt x="5019" y="42562"/>
                  </a:lnTo>
                  <a:lnTo>
                    <a:pt x="5093" y="42513"/>
                  </a:lnTo>
                  <a:lnTo>
                    <a:pt x="5180" y="42438"/>
                  </a:lnTo>
                  <a:lnTo>
                    <a:pt x="21957" y="16604"/>
                  </a:lnTo>
                  <a:lnTo>
                    <a:pt x="21114" y="15848"/>
                  </a:lnTo>
                  <a:lnTo>
                    <a:pt x="18822" y="13779"/>
                  </a:lnTo>
                  <a:lnTo>
                    <a:pt x="17521" y="12602"/>
                  </a:lnTo>
                  <a:lnTo>
                    <a:pt x="16109" y="11363"/>
                  </a:lnTo>
                  <a:lnTo>
                    <a:pt x="15266" y="10644"/>
                  </a:lnTo>
                  <a:lnTo>
                    <a:pt x="14399" y="9900"/>
                  </a:lnTo>
                  <a:lnTo>
                    <a:pt x="13494" y="9145"/>
                  </a:lnTo>
                  <a:lnTo>
                    <a:pt x="12577" y="8389"/>
                  </a:lnTo>
                  <a:lnTo>
                    <a:pt x="11623" y="7633"/>
                  </a:lnTo>
                  <a:lnTo>
                    <a:pt x="10657" y="6877"/>
                  </a:lnTo>
                  <a:lnTo>
                    <a:pt x="9666" y="6121"/>
                  </a:lnTo>
                  <a:lnTo>
                    <a:pt x="8650" y="5365"/>
                  </a:lnTo>
                  <a:lnTo>
                    <a:pt x="7621" y="4622"/>
                  </a:lnTo>
                  <a:lnTo>
                    <a:pt x="6568" y="3903"/>
                  </a:lnTo>
                  <a:lnTo>
                    <a:pt x="5515" y="3185"/>
                  </a:lnTo>
                  <a:lnTo>
                    <a:pt x="4424" y="2503"/>
                  </a:lnTo>
                  <a:lnTo>
                    <a:pt x="3334" y="1834"/>
                  </a:lnTo>
                  <a:lnTo>
                    <a:pt x="2789" y="1512"/>
                  </a:lnTo>
                  <a:lnTo>
                    <a:pt x="2231" y="1190"/>
                  </a:lnTo>
                  <a:lnTo>
                    <a:pt x="1674" y="880"/>
                  </a:lnTo>
                  <a:lnTo>
                    <a:pt x="1116" y="583"/>
                  </a:lnTo>
                  <a:lnTo>
                    <a:pt x="558" y="2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84"/>
            <p:cNvSpPr/>
            <p:nvPr/>
          </p:nvSpPr>
          <p:spPr>
            <a:xfrm>
              <a:off x="3362682" y="2578789"/>
              <a:ext cx="989289" cy="628011"/>
            </a:xfrm>
            <a:custGeom>
              <a:rect b="b" l="l" r="r" t="t"/>
              <a:pathLst>
                <a:path extrusionOk="0" h="37111" w="58460">
                  <a:moveTo>
                    <a:pt x="39143" y="1"/>
                  </a:moveTo>
                  <a:lnTo>
                    <a:pt x="39242" y="248"/>
                  </a:lnTo>
                  <a:lnTo>
                    <a:pt x="39279" y="335"/>
                  </a:lnTo>
                  <a:lnTo>
                    <a:pt x="38486" y="1165"/>
                  </a:lnTo>
                  <a:lnTo>
                    <a:pt x="37705" y="1958"/>
                  </a:lnTo>
                  <a:lnTo>
                    <a:pt x="36912" y="2714"/>
                  </a:lnTo>
                  <a:lnTo>
                    <a:pt x="36119" y="3458"/>
                  </a:lnTo>
                  <a:lnTo>
                    <a:pt x="35314" y="4151"/>
                  </a:lnTo>
                  <a:lnTo>
                    <a:pt x="34521" y="4833"/>
                  </a:lnTo>
                  <a:lnTo>
                    <a:pt x="33716" y="5477"/>
                  </a:lnTo>
                  <a:lnTo>
                    <a:pt x="32910" y="6097"/>
                  </a:lnTo>
                  <a:lnTo>
                    <a:pt x="32117" y="6679"/>
                  </a:lnTo>
                  <a:lnTo>
                    <a:pt x="31312" y="7249"/>
                  </a:lnTo>
                  <a:lnTo>
                    <a:pt x="30506" y="7782"/>
                  </a:lnTo>
                  <a:lnTo>
                    <a:pt x="29701" y="8302"/>
                  </a:lnTo>
                  <a:lnTo>
                    <a:pt x="28908" y="8785"/>
                  </a:lnTo>
                  <a:lnTo>
                    <a:pt x="28115" y="9244"/>
                  </a:lnTo>
                  <a:lnTo>
                    <a:pt x="27310" y="9690"/>
                  </a:lnTo>
                  <a:lnTo>
                    <a:pt x="26517" y="10099"/>
                  </a:lnTo>
                  <a:lnTo>
                    <a:pt x="25736" y="10495"/>
                  </a:lnTo>
                  <a:lnTo>
                    <a:pt x="24943" y="10867"/>
                  </a:lnTo>
                  <a:lnTo>
                    <a:pt x="24162" y="11214"/>
                  </a:lnTo>
                  <a:lnTo>
                    <a:pt x="23382" y="11549"/>
                  </a:lnTo>
                  <a:lnTo>
                    <a:pt x="22614" y="11846"/>
                  </a:lnTo>
                  <a:lnTo>
                    <a:pt x="21845" y="12143"/>
                  </a:lnTo>
                  <a:lnTo>
                    <a:pt x="21077" y="12404"/>
                  </a:lnTo>
                  <a:lnTo>
                    <a:pt x="20321" y="12651"/>
                  </a:lnTo>
                  <a:lnTo>
                    <a:pt x="19566" y="12887"/>
                  </a:lnTo>
                  <a:lnTo>
                    <a:pt x="18822" y="13097"/>
                  </a:lnTo>
                  <a:lnTo>
                    <a:pt x="18091" y="13296"/>
                  </a:lnTo>
                  <a:lnTo>
                    <a:pt x="17360" y="13469"/>
                  </a:lnTo>
                  <a:lnTo>
                    <a:pt x="16641" y="13643"/>
                  </a:lnTo>
                  <a:lnTo>
                    <a:pt x="15935" y="13791"/>
                  </a:lnTo>
                  <a:lnTo>
                    <a:pt x="15229" y="13915"/>
                  </a:lnTo>
                  <a:lnTo>
                    <a:pt x="14535" y="14039"/>
                  </a:lnTo>
                  <a:lnTo>
                    <a:pt x="13853" y="14151"/>
                  </a:lnTo>
                  <a:lnTo>
                    <a:pt x="13184" y="14237"/>
                  </a:lnTo>
                  <a:lnTo>
                    <a:pt x="12515" y="14324"/>
                  </a:lnTo>
                  <a:lnTo>
                    <a:pt x="11871" y="14386"/>
                  </a:lnTo>
                  <a:lnTo>
                    <a:pt x="11227" y="14448"/>
                  </a:lnTo>
                  <a:lnTo>
                    <a:pt x="10607" y="14485"/>
                  </a:lnTo>
                  <a:lnTo>
                    <a:pt x="9988" y="14522"/>
                  </a:lnTo>
                  <a:lnTo>
                    <a:pt x="9393" y="14547"/>
                  </a:lnTo>
                  <a:lnTo>
                    <a:pt x="8798" y="14560"/>
                  </a:lnTo>
                  <a:lnTo>
                    <a:pt x="8228" y="14572"/>
                  </a:lnTo>
                  <a:lnTo>
                    <a:pt x="7671" y="14572"/>
                  </a:lnTo>
                  <a:lnTo>
                    <a:pt x="7125" y="14560"/>
                  </a:lnTo>
                  <a:lnTo>
                    <a:pt x="6085" y="14535"/>
                  </a:lnTo>
                  <a:lnTo>
                    <a:pt x="5106" y="14473"/>
                  </a:lnTo>
                  <a:lnTo>
                    <a:pt x="4189" y="14398"/>
                  </a:lnTo>
                  <a:lnTo>
                    <a:pt x="3346" y="14299"/>
                  </a:lnTo>
                  <a:lnTo>
                    <a:pt x="2590" y="14200"/>
                  </a:lnTo>
                  <a:lnTo>
                    <a:pt x="1897" y="14101"/>
                  </a:lnTo>
                  <a:lnTo>
                    <a:pt x="1289" y="13990"/>
                  </a:lnTo>
                  <a:lnTo>
                    <a:pt x="769" y="13890"/>
                  </a:lnTo>
                  <a:lnTo>
                    <a:pt x="335" y="13804"/>
                  </a:lnTo>
                  <a:lnTo>
                    <a:pt x="1" y="13717"/>
                  </a:lnTo>
                  <a:lnTo>
                    <a:pt x="1" y="13717"/>
                  </a:lnTo>
                  <a:lnTo>
                    <a:pt x="447" y="14237"/>
                  </a:lnTo>
                  <a:lnTo>
                    <a:pt x="918" y="14745"/>
                  </a:lnTo>
                  <a:lnTo>
                    <a:pt x="1401" y="15266"/>
                  </a:lnTo>
                  <a:lnTo>
                    <a:pt x="1909" y="15786"/>
                  </a:lnTo>
                  <a:lnTo>
                    <a:pt x="2442" y="16307"/>
                  </a:lnTo>
                  <a:lnTo>
                    <a:pt x="2999" y="16827"/>
                  </a:lnTo>
                  <a:lnTo>
                    <a:pt x="3582" y="17360"/>
                  </a:lnTo>
                  <a:lnTo>
                    <a:pt x="4176" y="17893"/>
                  </a:lnTo>
                  <a:lnTo>
                    <a:pt x="4796" y="18413"/>
                  </a:lnTo>
                  <a:lnTo>
                    <a:pt x="5428" y="18946"/>
                  </a:lnTo>
                  <a:lnTo>
                    <a:pt x="6097" y="19479"/>
                  </a:lnTo>
                  <a:lnTo>
                    <a:pt x="6778" y="20011"/>
                  </a:lnTo>
                  <a:lnTo>
                    <a:pt x="7497" y="20544"/>
                  </a:lnTo>
                  <a:lnTo>
                    <a:pt x="8228" y="21077"/>
                  </a:lnTo>
                  <a:lnTo>
                    <a:pt x="8984" y="21610"/>
                  </a:lnTo>
                  <a:lnTo>
                    <a:pt x="9752" y="22143"/>
                  </a:lnTo>
                  <a:lnTo>
                    <a:pt x="10558" y="22688"/>
                  </a:lnTo>
                  <a:lnTo>
                    <a:pt x="11388" y="23221"/>
                  </a:lnTo>
                  <a:lnTo>
                    <a:pt x="12230" y="23753"/>
                  </a:lnTo>
                  <a:lnTo>
                    <a:pt x="13110" y="24286"/>
                  </a:lnTo>
                  <a:lnTo>
                    <a:pt x="14002" y="24819"/>
                  </a:lnTo>
                  <a:lnTo>
                    <a:pt x="14931" y="25352"/>
                  </a:lnTo>
                  <a:lnTo>
                    <a:pt x="15873" y="25885"/>
                  </a:lnTo>
                  <a:lnTo>
                    <a:pt x="16852" y="26417"/>
                  </a:lnTo>
                  <a:lnTo>
                    <a:pt x="17843" y="26950"/>
                  </a:lnTo>
                  <a:lnTo>
                    <a:pt x="18872" y="27483"/>
                  </a:lnTo>
                  <a:lnTo>
                    <a:pt x="19925" y="28003"/>
                  </a:lnTo>
                  <a:lnTo>
                    <a:pt x="20990" y="28536"/>
                  </a:lnTo>
                  <a:lnTo>
                    <a:pt x="22093" y="29057"/>
                  </a:lnTo>
                  <a:lnTo>
                    <a:pt x="23221" y="29589"/>
                  </a:lnTo>
                  <a:lnTo>
                    <a:pt x="24373" y="30110"/>
                  </a:lnTo>
                  <a:lnTo>
                    <a:pt x="25550" y="30630"/>
                  </a:lnTo>
                  <a:lnTo>
                    <a:pt x="27384" y="31423"/>
                  </a:lnTo>
                  <a:lnTo>
                    <a:pt x="29329" y="32266"/>
                  </a:lnTo>
                  <a:lnTo>
                    <a:pt x="30333" y="32687"/>
                  </a:lnTo>
                  <a:lnTo>
                    <a:pt x="31374" y="33121"/>
                  </a:lnTo>
                  <a:lnTo>
                    <a:pt x="32415" y="33542"/>
                  </a:lnTo>
                  <a:lnTo>
                    <a:pt x="33493" y="33963"/>
                  </a:lnTo>
                  <a:lnTo>
                    <a:pt x="34571" y="34372"/>
                  </a:lnTo>
                  <a:lnTo>
                    <a:pt x="35661" y="34756"/>
                  </a:lnTo>
                  <a:lnTo>
                    <a:pt x="36764" y="35128"/>
                  </a:lnTo>
                  <a:lnTo>
                    <a:pt x="37879" y="35487"/>
                  </a:lnTo>
                  <a:lnTo>
                    <a:pt x="38982" y="35809"/>
                  </a:lnTo>
                  <a:lnTo>
                    <a:pt x="40097" y="36119"/>
                  </a:lnTo>
                  <a:lnTo>
                    <a:pt x="40642" y="36255"/>
                  </a:lnTo>
                  <a:lnTo>
                    <a:pt x="41199" y="36379"/>
                  </a:lnTo>
                  <a:lnTo>
                    <a:pt x="41745" y="36503"/>
                  </a:lnTo>
                  <a:lnTo>
                    <a:pt x="42302" y="36615"/>
                  </a:lnTo>
                  <a:lnTo>
                    <a:pt x="42847" y="36714"/>
                  </a:lnTo>
                  <a:lnTo>
                    <a:pt x="43393" y="36801"/>
                  </a:lnTo>
                  <a:lnTo>
                    <a:pt x="43938" y="36887"/>
                  </a:lnTo>
                  <a:lnTo>
                    <a:pt x="44471" y="36949"/>
                  </a:lnTo>
                  <a:lnTo>
                    <a:pt x="45016" y="37011"/>
                  </a:lnTo>
                  <a:lnTo>
                    <a:pt x="45536" y="37048"/>
                  </a:lnTo>
                  <a:lnTo>
                    <a:pt x="46069" y="37086"/>
                  </a:lnTo>
                  <a:lnTo>
                    <a:pt x="46589" y="37098"/>
                  </a:lnTo>
                  <a:lnTo>
                    <a:pt x="47110" y="37110"/>
                  </a:lnTo>
                  <a:lnTo>
                    <a:pt x="47630" y="37098"/>
                  </a:lnTo>
                  <a:lnTo>
                    <a:pt x="48138" y="37073"/>
                  </a:lnTo>
                  <a:lnTo>
                    <a:pt x="48634" y="37036"/>
                  </a:lnTo>
                  <a:lnTo>
                    <a:pt x="49129" y="36987"/>
                  </a:lnTo>
                  <a:lnTo>
                    <a:pt x="49625" y="36912"/>
                  </a:lnTo>
                  <a:lnTo>
                    <a:pt x="50096" y="36838"/>
                  </a:lnTo>
                  <a:lnTo>
                    <a:pt x="50579" y="36726"/>
                  </a:lnTo>
                  <a:lnTo>
                    <a:pt x="51050" y="36615"/>
                  </a:lnTo>
                  <a:lnTo>
                    <a:pt x="51508" y="36478"/>
                  </a:lnTo>
                  <a:lnTo>
                    <a:pt x="51954" y="36317"/>
                  </a:lnTo>
                  <a:lnTo>
                    <a:pt x="52401" y="36144"/>
                  </a:lnTo>
                  <a:lnTo>
                    <a:pt x="52834" y="35958"/>
                  </a:lnTo>
                  <a:lnTo>
                    <a:pt x="53256" y="35747"/>
                  </a:lnTo>
                  <a:lnTo>
                    <a:pt x="53664" y="35512"/>
                  </a:lnTo>
                  <a:lnTo>
                    <a:pt x="54073" y="35264"/>
                  </a:lnTo>
                  <a:lnTo>
                    <a:pt x="54470" y="34992"/>
                  </a:lnTo>
                  <a:lnTo>
                    <a:pt x="54854" y="34694"/>
                  </a:lnTo>
                  <a:lnTo>
                    <a:pt x="55226" y="34384"/>
                  </a:lnTo>
                  <a:lnTo>
                    <a:pt x="55585" y="34038"/>
                  </a:lnTo>
                  <a:lnTo>
                    <a:pt x="55932" y="33678"/>
                  </a:lnTo>
                  <a:lnTo>
                    <a:pt x="56266" y="33307"/>
                  </a:lnTo>
                  <a:lnTo>
                    <a:pt x="56601" y="32898"/>
                  </a:lnTo>
                  <a:lnTo>
                    <a:pt x="56911" y="32464"/>
                  </a:lnTo>
                  <a:lnTo>
                    <a:pt x="57084" y="32204"/>
                  </a:lnTo>
                  <a:lnTo>
                    <a:pt x="57245" y="31944"/>
                  </a:lnTo>
                  <a:lnTo>
                    <a:pt x="57394" y="31671"/>
                  </a:lnTo>
                  <a:lnTo>
                    <a:pt x="57530" y="31398"/>
                  </a:lnTo>
                  <a:lnTo>
                    <a:pt x="57667" y="31113"/>
                  </a:lnTo>
                  <a:lnTo>
                    <a:pt x="57790" y="30828"/>
                  </a:lnTo>
                  <a:lnTo>
                    <a:pt x="57902" y="30531"/>
                  </a:lnTo>
                  <a:lnTo>
                    <a:pt x="58001" y="30234"/>
                  </a:lnTo>
                  <a:lnTo>
                    <a:pt x="58100" y="29924"/>
                  </a:lnTo>
                  <a:lnTo>
                    <a:pt x="58175" y="29602"/>
                  </a:lnTo>
                  <a:lnTo>
                    <a:pt x="58249" y="29292"/>
                  </a:lnTo>
                  <a:lnTo>
                    <a:pt x="58311" y="28957"/>
                  </a:lnTo>
                  <a:lnTo>
                    <a:pt x="58360" y="28623"/>
                  </a:lnTo>
                  <a:lnTo>
                    <a:pt x="58398" y="28288"/>
                  </a:lnTo>
                  <a:lnTo>
                    <a:pt x="58435" y="27941"/>
                  </a:lnTo>
                  <a:lnTo>
                    <a:pt x="58447" y="27594"/>
                  </a:lnTo>
                  <a:lnTo>
                    <a:pt x="58460" y="27235"/>
                  </a:lnTo>
                  <a:lnTo>
                    <a:pt x="58460" y="26863"/>
                  </a:lnTo>
                  <a:lnTo>
                    <a:pt x="58435" y="26492"/>
                  </a:lnTo>
                  <a:lnTo>
                    <a:pt x="58410" y="26120"/>
                  </a:lnTo>
                  <a:lnTo>
                    <a:pt x="58373" y="25736"/>
                  </a:lnTo>
                  <a:lnTo>
                    <a:pt x="58323" y="25352"/>
                  </a:lnTo>
                  <a:lnTo>
                    <a:pt x="58261" y="24955"/>
                  </a:lnTo>
                  <a:lnTo>
                    <a:pt x="58187" y="24559"/>
                  </a:lnTo>
                  <a:lnTo>
                    <a:pt x="58113" y="24162"/>
                  </a:lnTo>
                  <a:lnTo>
                    <a:pt x="58013" y="23753"/>
                  </a:lnTo>
                  <a:lnTo>
                    <a:pt x="57902" y="23332"/>
                  </a:lnTo>
                  <a:lnTo>
                    <a:pt x="57778" y="22911"/>
                  </a:lnTo>
                  <a:lnTo>
                    <a:pt x="57642" y="22489"/>
                  </a:lnTo>
                  <a:lnTo>
                    <a:pt x="57493" y="22056"/>
                  </a:lnTo>
                  <a:lnTo>
                    <a:pt x="57332" y="21622"/>
                  </a:lnTo>
                  <a:lnTo>
                    <a:pt x="57159" y="21176"/>
                  </a:lnTo>
                  <a:lnTo>
                    <a:pt x="56985" y="20730"/>
                  </a:lnTo>
                  <a:lnTo>
                    <a:pt x="56774" y="20272"/>
                  </a:lnTo>
                  <a:lnTo>
                    <a:pt x="56564" y="19813"/>
                  </a:lnTo>
                  <a:lnTo>
                    <a:pt x="56341" y="19355"/>
                  </a:lnTo>
                  <a:lnTo>
                    <a:pt x="56105" y="18884"/>
                  </a:lnTo>
                  <a:lnTo>
                    <a:pt x="55858" y="18413"/>
                  </a:lnTo>
                  <a:lnTo>
                    <a:pt x="55585" y="17930"/>
                  </a:lnTo>
                  <a:lnTo>
                    <a:pt x="55312" y="17447"/>
                  </a:lnTo>
                  <a:lnTo>
                    <a:pt x="55015" y="16963"/>
                  </a:lnTo>
                  <a:lnTo>
                    <a:pt x="54705" y="16468"/>
                  </a:lnTo>
                  <a:lnTo>
                    <a:pt x="54383" y="15972"/>
                  </a:lnTo>
                  <a:lnTo>
                    <a:pt x="54048" y="15464"/>
                  </a:lnTo>
                  <a:lnTo>
                    <a:pt x="53702" y="14968"/>
                  </a:lnTo>
                  <a:lnTo>
                    <a:pt x="53330" y="14448"/>
                  </a:lnTo>
                  <a:lnTo>
                    <a:pt x="52958" y="13928"/>
                  </a:lnTo>
                  <a:lnTo>
                    <a:pt x="52562" y="13407"/>
                  </a:lnTo>
                  <a:lnTo>
                    <a:pt x="52153" y="12887"/>
                  </a:lnTo>
                  <a:lnTo>
                    <a:pt x="51731" y="12354"/>
                  </a:lnTo>
                  <a:lnTo>
                    <a:pt x="51285" y="11821"/>
                  </a:lnTo>
                  <a:lnTo>
                    <a:pt x="50827" y="11276"/>
                  </a:lnTo>
                  <a:lnTo>
                    <a:pt x="50368" y="10743"/>
                  </a:lnTo>
                  <a:lnTo>
                    <a:pt x="49873" y="10186"/>
                  </a:lnTo>
                  <a:lnTo>
                    <a:pt x="49377" y="9640"/>
                  </a:lnTo>
                  <a:lnTo>
                    <a:pt x="48857" y="9083"/>
                  </a:lnTo>
                  <a:lnTo>
                    <a:pt x="48324" y="8525"/>
                  </a:lnTo>
                  <a:lnTo>
                    <a:pt x="47779" y="7955"/>
                  </a:lnTo>
                  <a:lnTo>
                    <a:pt x="47209" y="7385"/>
                  </a:lnTo>
                  <a:lnTo>
                    <a:pt x="46639" y="6815"/>
                  </a:lnTo>
                  <a:lnTo>
                    <a:pt x="46032" y="6233"/>
                  </a:lnTo>
                  <a:lnTo>
                    <a:pt x="45425" y="5663"/>
                  </a:lnTo>
                  <a:lnTo>
                    <a:pt x="44793" y="5068"/>
                  </a:lnTo>
                  <a:lnTo>
                    <a:pt x="44148" y="4486"/>
                  </a:lnTo>
                  <a:lnTo>
                    <a:pt x="41856" y="2417"/>
                  </a:lnTo>
                  <a:lnTo>
                    <a:pt x="40555" y="1240"/>
                  </a:lnTo>
                  <a:lnTo>
                    <a:pt x="39143" y="1"/>
                  </a:lnTo>
                  <a:close/>
                </a:path>
              </a:pathLst>
            </a:custGeom>
            <a:solidFill>
              <a:srgbClr val="FF7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84"/>
            <p:cNvSpPr/>
            <p:nvPr/>
          </p:nvSpPr>
          <p:spPr>
            <a:xfrm>
              <a:off x="3274200" y="2466800"/>
              <a:ext cx="1077760" cy="739987"/>
            </a:xfrm>
            <a:custGeom>
              <a:rect b="b" l="l" r="r" t="t"/>
              <a:pathLst>
                <a:path extrusionOk="0" h="43728" w="63688">
                  <a:moveTo>
                    <a:pt x="2057" y="1"/>
                  </a:moveTo>
                  <a:lnTo>
                    <a:pt x="1797" y="472"/>
                  </a:lnTo>
                  <a:lnTo>
                    <a:pt x="1561" y="955"/>
                  </a:lnTo>
                  <a:lnTo>
                    <a:pt x="1326" y="1451"/>
                  </a:lnTo>
                  <a:lnTo>
                    <a:pt x="1115" y="1971"/>
                  </a:lnTo>
                  <a:lnTo>
                    <a:pt x="917" y="2504"/>
                  </a:lnTo>
                  <a:lnTo>
                    <a:pt x="731" y="3061"/>
                  </a:lnTo>
                  <a:lnTo>
                    <a:pt x="570" y="3631"/>
                  </a:lnTo>
                  <a:lnTo>
                    <a:pt x="421" y="4214"/>
                  </a:lnTo>
                  <a:lnTo>
                    <a:pt x="297" y="4821"/>
                  </a:lnTo>
                  <a:lnTo>
                    <a:pt x="198" y="5440"/>
                  </a:lnTo>
                  <a:lnTo>
                    <a:pt x="112" y="6072"/>
                  </a:lnTo>
                  <a:lnTo>
                    <a:pt x="50" y="6741"/>
                  </a:lnTo>
                  <a:lnTo>
                    <a:pt x="12" y="7411"/>
                  </a:lnTo>
                  <a:lnTo>
                    <a:pt x="0" y="8104"/>
                  </a:lnTo>
                  <a:lnTo>
                    <a:pt x="0" y="8823"/>
                  </a:lnTo>
                  <a:lnTo>
                    <a:pt x="37" y="9554"/>
                  </a:lnTo>
                  <a:lnTo>
                    <a:pt x="62" y="9851"/>
                  </a:lnTo>
                  <a:lnTo>
                    <a:pt x="87" y="10149"/>
                  </a:lnTo>
                  <a:lnTo>
                    <a:pt x="124" y="10459"/>
                  </a:lnTo>
                  <a:lnTo>
                    <a:pt x="173" y="10756"/>
                  </a:lnTo>
                  <a:lnTo>
                    <a:pt x="235" y="11066"/>
                  </a:lnTo>
                  <a:lnTo>
                    <a:pt x="297" y="11388"/>
                  </a:lnTo>
                  <a:lnTo>
                    <a:pt x="372" y="11698"/>
                  </a:lnTo>
                  <a:lnTo>
                    <a:pt x="446" y="12020"/>
                  </a:lnTo>
                  <a:lnTo>
                    <a:pt x="545" y="12330"/>
                  </a:lnTo>
                  <a:lnTo>
                    <a:pt x="644" y="12652"/>
                  </a:lnTo>
                  <a:lnTo>
                    <a:pt x="743" y="12986"/>
                  </a:lnTo>
                  <a:lnTo>
                    <a:pt x="867" y="13308"/>
                  </a:lnTo>
                  <a:lnTo>
                    <a:pt x="991" y="13643"/>
                  </a:lnTo>
                  <a:lnTo>
                    <a:pt x="1128" y="13978"/>
                  </a:lnTo>
                  <a:lnTo>
                    <a:pt x="1276" y="14312"/>
                  </a:lnTo>
                  <a:lnTo>
                    <a:pt x="1425" y="14647"/>
                  </a:lnTo>
                  <a:lnTo>
                    <a:pt x="1586" y="14994"/>
                  </a:lnTo>
                  <a:lnTo>
                    <a:pt x="1759" y="15328"/>
                  </a:lnTo>
                  <a:lnTo>
                    <a:pt x="1945" y="15675"/>
                  </a:lnTo>
                  <a:lnTo>
                    <a:pt x="2144" y="16022"/>
                  </a:lnTo>
                  <a:lnTo>
                    <a:pt x="2552" y="16728"/>
                  </a:lnTo>
                  <a:lnTo>
                    <a:pt x="2999" y="17435"/>
                  </a:lnTo>
                  <a:lnTo>
                    <a:pt x="3494" y="18153"/>
                  </a:lnTo>
                  <a:lnTo>
                    <a:pt x="4027" y="18872"/>
                  </a:lnTo>
                  <a:lnTo>
                    <a:pt x="4609" y="19603"/>
                  </a:lnTo>
                  <a:lnTo>
                    <a:pt x="5229" y="20334"/>
                  </a:lnTo>
                  <a:lnTo>
                    <a:pt x="5675" y="20854"/>
                  </a:lnTo>
                  <a:lnTo>
                    <a:pt x="6146" y="21362"/>
                  </a:lnTo>
                  <a:lnTo>
                    <a:pt x="6629" y="21883"/>
                  </a:lnTo>
                  <a:lnTo>
                    <a:pt x="7137" y="22403"/>
                  </a:lnTo>
                  <a:lnTo>
                    <a:pt x="7670" y="22924"/>
                  </a:lnTo>
                  <a:lnTo>
                    <a:pt x="8227" y="23444"/>
                  </a:lnTo>
                  <a:lnTo>
                    <a:pt x="8810" y="23977"/>
                  </a:lnTo>
                  <a:lnTo>
                    <a:pt x="9404" y="24510"/>
                  </a:lnTo>
                  <a:lnTo>
                    <a:pt x="10024" y="25030"/>
                  </a:lnTo>
                  <a:lnTo>
                    <a:pt x="10656" y="25563"/>
                  </a:lnTo>
                  <a:lnTo>
                    <a:pt x="11325" y="26096"/>
                  </a:lnTo>
                  <a:lnTo>
                    <a:pt x="12006" y="26628"/>
                  </a:lnTo>
                  <a:lnTo>
                    <a:pt x="12725" y="27161"/>
                  </a:lnTo>
                  <a:lnTo>
                    <a:pt x="13456" y="27694"/>
                  </a:lnTo>
                  <a:lnTo>
                    <a:pt x="14212" y="28227"/>
                  </a:lnTo>
                  <a:lnTo>
                    <a:pt x="14980" y="28760"/>
                  </a:lnTo>
                  <a:lnTo>
                    <a:pt x="15786" y="29305"/>
                  </a:lnTo>
                  <a:lnTo>
                    <a:pt x="16616" y="29838"/>
                  </a:lnTo>
                  <a:lnTo>
                    <a:pt x="17458" y="30370"/>
                  </a:lnTo>
                  <a:lnTo>
                    <a:pt x="18338" y="30903"/>
                  </a:lnTo>
                  <a:lnTo>
                    <a:pt x="19230" y="31436"/>
                  </a:lnTo>
                  <a:lnTo>
                    <a:pt x="20159" y="31969"/>
                  </a:lnTo>
                  <a:lnTo>
                    <a:pt x="21101" y="32502"/>
                  </a:lnTo>
                  <a:lnTo>
                    <a:pt x="22080" y="33034"/>
                  </a:lnTo>
                  <a:lnTo>
                    <a:pt x="23071" y="33567"/>
                  </a:lnTo>
                  <a:lnTo>
                    <a:pt x="24100" y="34100"/>
                  </a:lnTo>
                  <a:lnTo>
                    <a:pt x="25153" y="34620"/>
                  </a:lnTo>
                  <a:lnTo>
                    <a:pt x="26218" y="35153"/>
                  </a:lnTo>
                  <a:lnTo>
                    <a:pt x="27321" y="35674"/>
                  </a:lnTo>
                  <a:lnTo>
                    <a:pt x="28449" y="36206"/>
                  </a:lnTo>
                  <a:lnTo>
                    <a:pt x="29601" y="36727"/>
                  </a:lnTo>
                  <a:lnTo>
                    <a:pt x="30778" y="37247"/>
                  </a:lnTo>
                  <a:lnTo>
                    <a:pt x="31695" y="37644"/>
                  </a:lnTo>
                  <a:lnTo>
                    <a:pt x="32649" y="38065"/>
                  </a:lnTo>
                  <a:lnTo>
                    <a:pt x="32860" y="38152"/>
                  </a:lnTo>
                  <a:lnTo>
                    <a:pt x="33058" y="38238"/>
                  </a:lnTo>
                  <a:lnTo>
                    <a:pt x="34879" y="39019"/>
                  </a:lnTo>
                  <a:lnTo>
                    <a:pt x="35809" y="39415"/>
                  </a:lnTo>
                  <a:lnTo>
                    <a:pt x="36775" y="39812"/>
                  </a:lnTo>
                  <a:lnTo>
                    <a:pt x="37742" y="40196"/>
                  </a:lnTo>
                  <a:lnTo>
                    <a:pt x="38733" y="40580"/>
                  </a:lnTo>
                  <a:lnTo>
                    <a:pt x="39724" y="40964"/>
                  </a:lnTo>
                  <a:lnTo>
                    <a:pt x="40740" y="41324"/>
                  </a:lnTo>
                  <a:lnTo>
                    <a:pt x="41756" y="41671"/>
                  </a:lnTo>
                  <a:lnTo>
                    <a:pt x="42772" y="42005"/>
                  </a:lnTo>
                  <a:lnTo>
                    <a:pt x="43801" y="42315"/>
                  </a:lnTo>
                  <a:lnTo>
                    <a:pt x="44817" y="42600"/>
                  </a:lnTo>
                  <a:lnTo>
                    <a:pt x="45845" y="42860"/>
                  </a:lnTo>
                  <a:lnTo>
                    <a:pt x="46861" y="43095"/>
                  </a:lnTo>
                  <a:lnTo>
                    <a:pt x="47369" y="43195"/>
                  </a:lnTo>
                  <a:lnTo>
                    <a:pt x="47877" y="43294"/>
                  </a:lnTo>
                  <a:lnTo>
                    <a:pt x="48385" y="43380"/>
                  </a:lnTo>
                  <a:lnTo>
                    <a:pt x="48881" y="43455"/>
                  </a:lnTo>
                  <a:lnTo>
                    <a:pt x="49376" y="43529"/>
                  </a:lnTo>
                  <a:lnTo>
                    <a:pt x="49872" y="43591"/>
                  </a:lnTo>
                  <a:lnTo>
                    <a:pt x="50368" y="43641"/>
                  </a:lnTo>
                  <a:lnTo>
                    <a:pt x="50863" y="43678"/>
                  </a:lnTo>
                  <a:lnTo>
                    <a:pt x="51347" y="43703"/>
                  </a:lnTo>
                  <a:lnTo>
                    <a:pt x="51830" y="43715"/>
                  </a:lnTo>
                  <a:lnTo>
                    <a:pt x="52313" y="43727"/>
                  </a:lnTo>
                  <a:lnTo>
                    <a:pt x="52784" y="43715"/>
                  </a:lnTo>
                  <a:lnTo>
                    <a:pt x="53255" y="43703"/>
                  </a:lnTo>
                  <a:lnTo>
                    <a:pt x="53713" y="43665"/>
                  </a:lnTo>
                  <a:lnTo>
                    <a:pt x="54172" y="43628"/>
                  </a:lnTo>
                  <a:lnTo>
                    <a:pt x="54630" y="43566"/>
                  </a:lnTo>
                  <a:lnTo>
                    <a:pt x="55076" y="43492"/>
                  </a:lnTo>
                  <a:lnTo>
                    <a:pt x="55522" y="43405"/>
                  </a:lnTo>
                  <a:lnTo>
                    <a:pt x="55956" y="43306"/>
                  </a:lnTo>
                  <a:lnTo>
                    <a:pt x="56377" y="43195"/>
                  </a:lnTo>
                  <a:lnTo>
                    <a:pt x="56811" y="43071"/>
                  </a:lnTo>
                  <a:lnTo>
                    <a:pt x="57220" y="42922"/>
                  </a:lnTo>
                  <a:lnTo>
                    <a:pt x="57629" y="42761"/>
                  </a:lnTo>
                  <a:lnTo>
                    <a:pt x="58025" y="42587"/>
                  </a:lnTo>
                  <a:lnTo>
                    <a:pt x="58422" y="42389"/>
                  </a:lnTo>
                  <a:lnTo>
                    <a:pt x="58806" y="42179"/>
                  </a:lnTo>
                  <a:lnTo>
                    <a:pt x="59177" y="41956"/>
                  </a:lnTo>
                  <a:lnTo>
                    <a:pt x="59549" y="41708"/>
                  </a:lnTo>
                  <a:lnTo>
                    <a:pt x="59908" y="41448"/>
                  </a:lnTo>
                  <a:lnTo>
                    <a:pt x="60255" y="41163"/>
                  </a:lnTo>
                  <a:lnTo>
                    <a:pt x="60590" y="40865"/>
                  </a:lnTo>
                  <a:lnTo>
                    <a:pt x="60924" y="40555"/>
                  </a:lnTo>
                  <a:lnTo>
                    <a:pt x="61247" y="40208"/>
                  </a:lnTo>
                  <a:lnTo>
                    <a:pt x="61556" y="39862"/>
                  </a:lnTo>
                  <a:lnTo>
                    <a:pt x="61854" y="39477"/>
                  </a:lnTo>
                  <a:lnTo>
                    <a:pt x="62139" y="39081"/>
                  </a:lnTo>
                  <a:lnTo>
                    <a:pt x="62312" y="38808"/>
                  </a:lnTo>
                  <a:lnTo>
                    <a:pt x="62486" y="38536"/>
                  </a:lnTo>
                  <a:lnTo>
                    <a:pt x="62647" y="38238"/>
                  </a:lnTo>
                  <a:lnTo>
                    <a:pt x="62795" y="37953"/>
                  </a:lnTo>
                  <a:lnTo>
                    <a:pt x="62932" y="37644"/>
                  </a:lnTo>
                  <a:lnTo>
                    <a:pt x="63056" y="37334"/>
                  </a:lnTo>
                  <a:lnTo>
                    <a:pt x="63180" y="37024"/>
                  </a:lnTo>
                  <a:lnTo>
                    <a:pt x="63279" y="36702"/>
                  </a:lnTo>
                  <a:lnTo>
                    <a:pt x="63378" y="36367"/>
                  </a:lnTo>
                  <a:lnTo>
                    <a:pt x="63452" y="36033"/>
                  </a:lnTo>
                  <a:lnTo>
                    <a:pt x="63526" y="35686"/>
                  </a:lnTo>
                  <a:lnTo>
                    <a:pt x="63588" y="35327"/>
                  </a:lnTo>
                  <a:lnTo>
                    <a:pt x="63626" y="34967"/>
                  </a:lnTo>
                  <a:lnTo>
                    <a:pt x="63663" y="34608"/>
                  </a:lnTo>
                  <a:lnTo>
                    <a:pt x="63688" y="34224"/>
                  </a:lnTo>
                  <a:lnTo>
                    <a:pt x="63688" y="33852"/>
                  </a:lnTo>
                  <a:lnTo>
                    <a:pt x="63390" y="34211"/>
                  </a:lnTo>
                  <a:lnTo>
                    <a:pt x="63093" y="34558"/>
                  </a:lnTo>
                  <a:lnTo>
                    <a:pt x="62783" y="34893"/>
                  </a:lnTo>
                  <a:lnTo>
                    <a:pt x="62448" y="35203"/>
                  </a:lnTo>
                  <a:lnTo>
                    <a:pt x="62114" y="35500"/>
                  </a:lnTo>
                  <a:lnTo>
                    <a:pt x="61779" y="35773"/>
                  </a:lnTo>
                  <a:lnTo>
                    <a:pt x="61420" y="36033"/>
                  </a:lnTo>
                  <a:lnTo>
                    <a:pt x="61061" y="36268"/>
                  </a:lnTo>
                  <a:lnTo>
                    <a:pt x="60701" y="36491"/>
                  </a:lnTo>
                  <a:lnTo>
                    <a:pt x="60317" y="36702"/>
                  </a:lnTo>
                  <a:lnTo>
                    <a:pt x="59933" y="36888"/>
                  </a:lnTo>
                  <a:lnTo>
                    <a:pt x="59537" y="37061"/>
                  </a:lnTo>
                  <a:lnTo>
                    <a:pt x="59140" y="37222"/>
                  </a:lnTo>
                  <a:lnTo>
                    <a:pt x="58731" y="37359"/>
                  </a:lnTo>
                  <a:lnTo>
                    <a:pt x="58322" y="37495"/>
                  </a:lnTo>
                  <a:lnTo>
                    <a:pt x="57901" y="37606"/>
                  </a:lnTo>
                  <a:lnTo>
                    <a:pt x="57480" y="37706"/>
                  </a:lnTo>
                  <a:lnTo>
                    <a:pt x="57046" y="37792"/>
                  </a:lnTo>
                  <a:lnTo>
                    <a:pt x="56600" y="37867"/>
                  </a:lnTo>
                  <a:lnTo>
                    <a:pt x="56154" y="37916"/>
                  </a:lnTo>
                  <a:lnTo>
                    <a:pt x="55708" y="37966"/>
                  </a:lnTo>
                  <a:lnTo>
                    <a:pt x="55250" y="38003"/>
                  </a:lnTo>
                  <a:lnTo>
                    <a:pt x="54791" y="38028"/>
                  </a:lnTo>
                  <a:lnTo>
                    <a:pt x="53862" y="38028"/>
                  </a:lnTo>
                  <a:lnTo>
                    <a:pt x="53391" y="38015"/>
                  </a:lnTo>
                  <a:lnTo>
                    <a:pt x="52920" y="37991"/>
                  </a:lnTo>
                  <a:lnTo>
                    <a:pt x="52437" y="37953"/>
                  </a:lnTo>
                  <a:lnTo>
                    <a:pt x="51954" y="37916"/>
                  </a:lnTo>
                  <a:lnTo>
                    <a:pt x="51470" y="37854"/>
                  </a:lnTo>
                  <a:lnTo>
                    <a:pt x="50975" y="37792"/>
                  </a:lnTo>
                  <a:lnTo>
                    <a:pt x="50479" y="37718"/>
                  </a:lnTo>
                  <a:lnTo>
                    <a:pt x="49996" y="37644"/>
                  </a:lnTo>
                  <a:lnTo>
                    <a:pt x="49500" y="37545"/>
                  </a:lnTo>
                  <a:lnTo>
                    <a:pt x="48992" y="37445"/>
                  </a:lnTo>
                  <a:lnTo>
                    <a:pt x="48497" y="37346"/>
                  </a:lnTo>
                  <a:lnTo>
                    <a:pt x="47493" y="37111"/>
                  </a:lnTo>
                  <a:lnTo>
                    <a:pt x="46489" y="36851"/>
                  </a:lnTo>
                  <a:lnTo>
                    <a:pt x="45486" y="36566"/>
                  </a:lnTo>
                  <a:lnTo>
                    <a:pt x="44482" y="36256"/>
                  </a:lnTo>
                  <a:lnTo>
                    <a:pt x="43479" y="35921"/>
                  </a:lnTo>
                  <a:lnTo>
                    <a:pt x="42487" y="35574"/>
                  </a:lnTo>
                  <a:lnTo>
                    <a:pt x="41496" y="35215"/>
                  </a:lnTo>
                  <a:lnTo>
                    <a:pt x="40517" y="34856"/>
                  </a:lnTo>
                  <a:lnTo>
                    <a:pt x="39551" y="34472"/>
                  </a:lnTo>
                  <a:lnTo>
                    <a:pt x="38597" y="34088"/>
                  </a:lnTo>
                  <a:lnTo>
                    <a:pt x="37655" y="33703"/>
                  </a:lnTo>
                  <a:lnTo>
                    <a:pt x="36738" y="33319"/>
                  </a:lnTo>
                  <a:lnTo>
                    <a:pt x="34954" y="32551"/>
                  </a:lnTo>
                  <a:lnTo>
                    <a:pt x="34756" y="32464"/>
                  </a:lnTo>
                  <a:lnTo>
                    <a:pt x="34545" y="32378"/>
                  </a:lnTo>
                  <a:lnTo>
                    <a:pt x="33591" y="31956"/>
                  </a:lnTo>
                  <a:lnTo>
                    <a:pt x="32674" y="31547"/>
                  </a:lnTo>
                  <a:lnTo>
                    <a:pt x="31497" y="31027"/>
                  </a:lnTo>
                  <a:lnTo>
                    <a:pt x="30345" y="30507"/>
                  </a:lnTo>
                  <a:lnTo>
                    <a:pt x="29217" y="29986"/>
                  </a:lnTo>
                  <a:lnTo>
                    <a:pt x="28114" y="29466"/>
                  </a:lnTo>
                  <a:lnTo>
                    <a:pt x="27049" y="28933"/>
                  </a:lnTo>
                  <a:lnTo>
                    <a:pt x="25995" y="28413"/>
                  </a:lnTo>
                  <a:lnTo>
                    <a:pt x="24979" y="27880"/>
                  </a:lnTo>
                  <a:lnTo>
                    <a:pt x="23976" y="27347"/>
                  </a:lnTo>
                  <a:lnTo>
                    <a:pt x="23009" y="26814"/>
                  </a:lnTo>
                  <a:lnTo>
                    <a:pt x="22055" y="26281"/>
                  </a:lnTo>
                  <a:lnTo>
                    <a:pt x="21138" y="25749"/>
                  </a:lnTo>
                  <a:lnTo>
                    <a:pt x="20234" y="25216"/>
                  </a:lnTo>
                  <a:lnTo>
                    <a:pt x="19366" y="24683"/>
                  </a:lnTo>
                  <a:lnTo>
                    <a:pt x="18512" y="24150"/>
                  </a:lnTo>
                  <a:lnTo>
                    <a:pt x="17681" y="23605"/>
                  </a:lnTo>
                  <a:lnTo>
                    <a:pt x="16888" y="23072"/>
                  </a:lnTo>
                  <a:lnTo>
                    <a:pt x="16108" y="22539"/>
                  </a:lnTo>
                  <a:lnTo>
                    <a:pt x="15352" y="22007"/>
                  </a:lnTo>
                  <a:lnTo>
                    <a:pt x="14621" y="21474"/>
                  </a:lnTo>
                  <a:lnTo>
                    <a:pt x="13902" y="20941"/>
                  </a:lnTo>
                  <a:lnTo>
                    <a:pt x="13221" y="20408"/>
                  </a:lnTo>
                  <a:lnTo>
                    <a:pt x="12564" y="19875"/>
                  </a:lnTo>
                  <a:lnTo>
                    <a:pt x="11920" y="19343"/>
                  </a:lnTo>
                  <a:lnTo>
                    <a:pt x="11300" y="18810"/>
                  </a:lnTo>
                  <a:lnTo>
                    <a:pt x="10705" y="18289"/>
                  </a:lnTo>
                  <a:lnTo>
                    <a:pt x="10123" y="17757"/>
                  </a:lnTo>
                  <a:lnTo>
                    <a:pt x="9566" y="17236"/>
                  </a:lnTo>
                  <a:lnTo>
                    <a:pt x="9045" y="16716"/>
                  </a:lnTo>
                  <a:lnTo>
                    <a:pt x="8525" y="16195"/>
                  </a:lnTo>
                  <a:lnTo>
                    <a:pt x="8041" y="15675"/>
                  </a:lnTo>
                  <a:lnTo>
                    <a:pt x="7571" y="15155"/>
                  </a:lnTo>
                  <a:lnTo>
                    <a:pt x="7125" y="14647"/>
                  </a:lnTo>
                  <a:lnTo>
                    <a:pt x="6505" y="13916"/>
                  </a:lnTo>
                  <a:lnTo>
                    <a:pt x="5923" y="13185"/>
                  </a:lnTo>
                  <a:lnTo>
                    <a:pt x="5390" y="12454"/>
                  </a:lnTo>
                  <a:lnTo>
                    <a:pt x="4907" y="11747"/>
                  </a:lnTo>
                  <a:lnTo>
                    <a:pt x="4448" y="11041"/>
                  </a:lnTo>
                  <a:lnTo>
                    <a:pt x="4039" y="10335"/>
                  </a:lnTo>
                  <a:lnTo>
                    <a:pt x="3841" y="9988"/>
                  </a:lnTo>
                  <a:lnTo>
                    <a:pt x="3655" y="9641"/>
                  </a:lnTo>
                  <a:lnTo>
                    <a:pt x="3482" y="9306"/>
                  </a:lnTo>
                  <a:lnTo>
                    <a:pt x="3321" y="8959"/>
                  </a:lnTo>
                  <a:lnTo>
                    <a:pt x="3172" y="8625"/>
                  </a:lnTo>
                  <a:lnTo>
                    <a:pt x="3023" y="8290"/>
                  </a:lnTo>
                  <a:lnTo>
                    <a:pt x="2887" y="7956"/>
                  </a:lnTo>
                  <a:lnTo>
                    <a:pt x="2763" y="7621"/>
                  </a:lnTo>
                  <a:lnTo>
                    <a:pt x="2639" y="7299"/>
                  </a:lnTo>
                  <a:lnTo>
                    <a:pt x="2540" y="6964"/>
                  </a:lnTo>
                  <a:lnTo>
                    <a:pt x="2441" y="6642"/>
                  </a:lnTo>
                  <a:lnTo>
                    <a:pt x="2342" y="6320"/>
                  </a:lnTo>
                  <a:lnTo>
                    <a:pt x="2267" y="6010"/>
                  </a:lnTo>
                  <a:lnTo>
                    <a:pt x="2193" y="5688"/>
                  </a:lnTo>
                  <a:lnTo>
                    <a:pt x="2131" y="5378"/>
                  </a:lnTo>
                  <a:lnTo>
                    <a:pt x="2069" y="5069"/>
                  </a:lnTo>
                  <a:lnTo>
                    <a:pt x="2020" y="4771"/>
                  </a:lnTo>
                  <a:lnTo>
                    <a:pt x="1982" y="4462"/>
                  </a:lnTo>
                  <a:lnTo>
                    <a:pt x="1958" y="4164"/>
                  </a:lnTo>
                  <a:lnTo>
                    <a:pt x="1933" y="3867"/>
                  </a:lnTo>
                  <a:lnTo>
                    <a:pt x="1908" y="3346"/>
                  </a:lnTo>
                  <a:lnTo>
                    <a:pt x="1896" y="2838"/>
                  </a:lnTo>
                  <a:lnTo>
                    <a:pt x="1896" y="2343"/>
                  </a:lnTo>
                  <a:lnTo>
                    <a:pt x="1908" y="1860"/>
                  </a:lnTo>
                  <a:lnTo>
                    <a:pt x="1921" y="1376"/>
                  </a:lnTo>
                  <a:lnTo>
                    <a:pt x="1958" y="905"/>
                  </a:lnTo>
                  <a:lnTo>
                    <a:pt x="2007" y="447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FF6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84"/>
            <p:cNvSpPr/>
            <p:nvPr/>
          </p:nvSpPr>
          <p:spPr>
            <a:xfrm>
              <a:off x="3371922" y="2403689"/>
              <a:ext cx="389810" cy="381213"/>
            </a:xfrm>
            <a:custGeom>
              <a:rect b="b" l="l" r="r" t="t"/>
              <a:pathLst>
                <a:path extrusionOk="0" h="22527" w="23035">
                  <a:moveTo>
                    <a:pt x="9293" y="0"/>
                  </a:moveTo>
                  <a:lnTo>
                    <a:pt x="8971" y="13"/>
                  </a:lnTo>
                  <a:lnTo>
                    <a:pt x="8649" y="38"/>
                  </a:lnTo>
                  <a:lnTo>
                    <a:pt x="8326" y="62"/>
                  </a:lnTo>
                  <a:lnTo>
                    <a:pt x="8004" y="100"/>
                  </a:lnTo>
                  <a:lnTo>
                    <a:pt x="7695" y="137"/>
                  </a:lnTo>
                  <a:lnTo>
                    <a:pt x="7063" y="236"/>
                  </a:lnTo>
                  <a:lnTo>
                    <a:pt x="6455" y="372"/>
                  </a:lnTo>
                  <a:lnTo>
                    <a:pt x="5848" y="533"/>
                  </a:lnTo>
                  <a:lnTo>
                    <a:pt x="5254" y="719"/>
                  </a:lnTo>
                  <a:lnTo>
                    <a:pt x="4684" y="930"/>
                  </a:lnTo>
                  <a:lnTo>
                    <a:pt x="4238" y="1264"/>
                  </a:lnTo>
                  <a:lnTo>
                    <a:pt x="3816" y="1624"/>
                  </a:lnTo>
                  <a:lnTo>
                    <a:pt x="3407" y="2008"/>
                  </a:lnTo>
                  <a:lnTo>
                    <a:pt x="3011" y="2417"/>
                  </a:lnTo>
                  <a:lnTo>
                    <a:pt x="2627" y="2850"/>
                  </a:lnTo>
                  <a:lnTo>
                    <a:pt x="2267" y="3309"/>
                  </a:lnTo>
                  <a:lnTo>
                    <a:pt x="1921" y="3792"/>
                  </a:lnTo>
                  <a:lnTo>
                    <a:pt x="1598" y="4288"/>
                  </a:lnTo>
                  <a:lnTo>
                    <a:pt x="1437" y="4560"/>
                  </a:lnTo>
                  <a:lnTo>
                    <a:pt x="1289" y="4833"/>
                  </a:lnTo>
                  <a:lnTo>
                    <a:pt x="1140" y="5105"/>
                  </a:lnTo>
                  <a:lnTo>
                    <a:pt x="1016" y="5366"/>
                  </a:lnTo>
                  <a:lnTo>
                    <a:pt x="880" y="5638"/>
                  </a:lnTo>
                  <a:lnTo>
                    <a:pt x="768" y="5911"/>
                  </a:lnTo>
                  <a:lnTo>
                    <a:pt x="657" y="6171"/>
                  </a:lnTo>
                  <a:lnTo>
                    <a:pt x="558" y="6443"/>
                  </a:lnTo>
                  <a:lnTo>
                    <a:pt x="471" y="6716"/>
                  </a:lnTo>
                  <a:lnTo>
                    <a:pt x="384" y="6976"/>
                  </a:lnTo>
                  <a:lnTo>
                    <a:pt x="310" y="7249"/>
                  </a:lnTo>
                  <a:lnTo>
                    <a:pt x="248" y="7509"/>
                  </a:lnTo>
                  <a:lnTo>
                    <a:pt x="186" y="7769"/>
                  </a:lnTo>
                  <a:lnTo>
                    <a:pt x="136" y="8042"/>
                  </a:lnTo>
                  <a:lnTo>
                    <a:pt x="99" y="8302"/>
                  </a:lnTo>
                  <a:lnTo>
                    <a:pt x="62" y="8562"/>
                  </a:lnTo>
                  <a:lnTo>
                    <a:pt x="37" y="8822"/>
                  </a:lnTo>
                  <a:lnTo>
                    <a:pt x="12" y="9083"/>
                  </a:lnTo>
                  <a:lnTo>
                    <a:pt x="0" y="9603"/>
                  </a:lnTo>
                  <a:lnTo>
                    <a:pt x="12" y="10124"/>
                  </a:lnTo>
                  <a:lnTo>
                    <a:pt x="62" y="10644"/>
                  </a:lnTo>
                  <a:lnTo>
                    <a:pt x="124" y="11152"/>
                  </a:lnTo>
                  <a:lnTo>
                    <a:pt x="223" y="11660"/>
                  </a:lnTo>
                  <a:lnTo>
                    <a:pt x="347" y="12168"/>
                  </a:lnTo>
                  <a:lnTo>
                    <a:pt x="496" y="12664"/>
                  </a:lnTo>
                  <a:lnTo>
                    <a:pt x="669" y="13159"/>
                  </a:lnTo>
                  <a:lnTo>
                    <a:pt x="867" y="13655"/>
                  </a:lnTo>
                  <a:lnTo>
                    <a:pt x="1090" y="14150"/>
                  </a:lnTo>
                  <a:lnTo>
                    <a:pt x="1326" y="14634"/>
                  </a:lnTo>
                  <a:lnTo>
                    <a:pt x="1586" y="15117"/>
                  </a:lnTo>
                  <a:lnTo>
                    <a:pt x="1871" y="15588"/>
                  </a:lnTo>
                  <a:lnTo>
                    <a:pt x="2181" y="16059"/>
                  </a:lnTo>
                  <a:lnTo>
                    <a:pt x="2503" y="16529"/>
                  </a:lnTo>
                  <a:lnTo>
                    <a:pt x="2850" y="16988"/>
                  </a:lnTo>
                  <a:lnTo>
                    <a:pt x="3209" y="17446"/>
                  </a:lnTo>
                  <a:lnTo>
                    <a:pt x="3581" y="17905"/>
                  </a:lnTo>
                  <a:lnTo>
                    <a:pt x="3977" y="18351"/>
                  </a:lnTo>
                  <a:lnTo>
                    <a:pt x="4386" y="18797"/>
                  </a:lnTo>
                  <a:lnTo>
                    <a:pt x="4808" y="19231"/>
                  </a:lnTo>
                  <a:lnTo>
                    <a:pt x="5241" y="19664"/>
                  </a:lnTo>
                  <a:lnTo>
                    <a:pt x="5687" y="20086"/>
                  </a:lnTo>
                  <a:lnTo>
                    <a:pt x="5910" y="20296"/>
                  </a:lnTo>
                  <a:lnTo>
                    <a:pt x="6146" y="20482"/>
                  </a:lnTo>
                  <a:lnTo>
                    <a:pt x="6369" y="20668"/>
                  </a:lnTo>
                  <a:lnTo>
                    <a:pt x="6604" y="20841"/>
                  </a:lnTo>
                  <a:lnTo>
                    <a:pt x="6840" y="21002"/>
                  </a:lnTo>
                  <a:lnTo>
                    <a:pt x="7075" y="21164"/>
                  </a:lnTo>
                  <a:lnTo>
                    <a:pt x="7323" y="21300"/>
                  </a:lnTo>
                  <a:lnTo>
                    <a:pt x="7571" y="21449"/>
                  </a:lnTo>
                  <a:lnTo>
                    <a:pt x="7806" y="21572"/>
                  </a:lnTo>
                  <a:lnTo>
                    <a:pt x="8066" y="21696"/>
                  </a:lnTo>
                  <a:lnTo>
                    <a:pt x="8314" y="21808"/>
                  </a:lnTo>
                  <a:lnTo>
                    <a:pt x="8562" y="21907"/>
                  </a:lnTo>
                  <a:lnTo>
                    <a:pt x="8822" y="22006"/>
                  </a:lnTo>
                  <a:lnTo>
                    <a:pt x="9082" y="22093"/>
                  </a:lnTo>
                  <a:lnTo>
                    <a:pt x="9342" y="22167"/>
                  </a:lnTo>
                  <a:lnTo>
                    <a:pt x="9603" y="22242"/>
                  </a:lnTo>
                  <a:lnTo>
                    <a:pt x="9863" y="22303"/>
                  </a:lnTo>
                  <a:lnTo>
                    <a:pt x="10123" y="22365"/>
                  </a:lnTo>
                  <a:lnTo>
                    <a:pt x="10383" y="22403"/>
                  </a:lnTo>
                  <a:lnTo>
                    <a:pt x="10656" y="22440"/>
                  </a:lnTo>
                  <a:lnTo>
                    <a:pt x="10916" y="22477"/>
                  </a:lnTo>
                  <a:lnTo>
                    <a:pt x="11189" y="22502"/>
                  </a:lnTo>
                  <a:lnTo>
                    <a:pt x="11461" y="22514"/>
                  </a:lnTo>
                  <a:lnTo>
                    <a:pt x="11721" y="22527"/>
                  </a:lnTo>
                  <a:lnTo>
                    <a:pt x="12267" y="22514"/>
                  </a:lnTo>
                  <a:lnTo>
                    <a:pt x="12799" y="22489"/>
                  </a:lnTo>
                  <a:lnTo>
                    <a:pt x="13345" y="22427"/>
                  </a:lnTo>
                  <a:lnTo>
                    <a:pt x="13877" y="22328"/>
                  </a:lnTo>
                  <a:lnTo>
                    <a:pt x="14410" y="22217"/>
                  </a:lnTo>
                  <a:lnTo>
                    <a:pt x="14943" y="22068"/>
                  </a:lnTo>
                  <a:lnTo>
                    <a:pt x="15476" y="21895"/>
                  </a:lnTo>
                  <a:lnTo>
                    <a:pt x="15996" y="21696"/>
                  </a:lnTo>
                  <a:lnTo>
                    <a:pt x="16517" y="21473"/>
                  </a:lnTo>
                  <a:lnTo>
                    <a:pt x="17025" y="21238"/>
                  </a:lnTo>
                  <a:lnTo>
                    <a:pt x="17520" y="20965"/>
                  </a:lnTo>
                  <a:lnTo>
                    <a:pt x="18016" y="20668"/>
                  </a:lnTo>
                  <a:lnTo>
                    <a:pt x="18487" y="20358"/>
                  </a:lnTo>
                  <a:lnTo>
                    <a:pt x="18958" y="20024"/>
                  </a:lnTo>
                  <a:lnTo>
                    <a:pt x="19416" y="19664"/>
                  </a:lnTo>
                  <a:lnTo>
                    <a:pt x="19862" y="19280"/>
                  </a:lnTo>
                  <a:lnTo>
                    <a:pt x="20283" y="18884"/>
                  </a:lnTo>
                  <a:lnTo>
                    <a:pt x="20705" y="18462"/>
                  </a:lnTo>
                  <a:lnTo>
                    <a:pt x="21089" y="18029"/>
                  </a:lnTo>
                  <a:lnTo>
                    <a:pt x="21473" y="17570"/>
                  </a:lnTo>
                  <a:lnTo>
                    <a:pt x="21485" y="17570"/>
                  </a:lnTo>
                  <a:lnTo>
                    <a:pt x="21758" y="17211"/>
                  </a:lnTo>
                  <a:lnTo>
                    <a:pt x="22018" y="16864"/>
                  </a:lnTo>
                  <a:lnTo>
                    <a:pt x="22253" y="16492"/>
                  </a:lnTo>
                  <a:lnTo>
                    <a:pt x="22489" y="16121"/>
                  </a:lnTo>
                  <a:lnTo>
                    <a:pt x="22662" y="15848"/>
                  </a:lnTo>
                  <a:lnTo>
                    <a:pt x="22811" y="15575"/>
                  </a:lnTo>
                  <a:lnTo>
                    <a:pt x="22861" y="15278"/>
                  </a:lnTo>
                  <a:lnTo>
                    <a:pt x="22910" y="14993"/>
                  </a:lnTo>
                  <a:lnTo>
                    <a:pt x="22985" y="14398"/>
                  </a:lnTo>
                  <a:lnTo>
                    <a:pt x="23022" y="13791"/>
                  </a:lnTo>
                  <a:lnTo>
                    <a:pt x="23034" y="13184"/>
                  </a:lnTo>
                  <a:lnTo>
                    <a:pt x="23034" y="12862"/>
                  </a:lnTo>
                  <a:lnTo>
                    <a:pt x="23022" y="12540"/>
                  </a:lnTo>
                  <a:lnTo>
                    <a:pt x="22997" y="12230"/>
                  </a:lnTo>
                  <a:lnTo>
                    <a:pt x="22972" y="11908"/>
                  </a:lnTo>
                  <a:lnTo>
                    <a:pt x="22935" y="11598"/>
                  </a:lnTo>
                  <a:lnTo>
                    <a:pt x="22898" y="11288"/>
                  </a:lnTo>
                  <a:lnTo>
                    <a:pt x="22848" y="10978"/>
                  </a:lnTo>
                  <a:lnTo>
                    <a:pt x="22799" y="10669"/>
                  </a:lnTo>
                  <a:lnTo>
                    <a:pt x="22724" y="10371"/>
                  </a:lnTo>
                  <a:lnTo>
                    <a:pt x="22662" y="10074"/>
                  </a:lnTo>
                  <a:lnTo>
                    <a:pt x="22501" y="9479"/>
                  </a:lnTo>
                  <a:lnTo>
                    <a:pt x="22303" y="8897"/>
                  </a:lnTo>
                  <a:lnTo>
                    <a:pt x="22092" y="8314"/>
                  </a:lnTo>
                  <a:lnTo>
                    <a:pt x="21956" y="8005"/>
                  </a:lnTo>
                  <a:lnTo>
                    <a:pt x="21820" y="7695"/>
                  </a:lnTo>
                  <a:lnTo>
                    <a:pt x="21671" y="7385"/>
                  </a:lnTo>
                  <a:lnTo>
                    <a:pt x="21510" y="7088"/>
                  </a:lnTo>
                  <a:lnTo>
                    <a:pt x="21349" y="6790"/>
                  </a:lnTo>
                  <a:lnTo>
                    <a:pt x="21175" y="6493"/>
                  </a:lnTo>
                  <a:lnTo>
                    <a:pt x="21002" y="6208"/>
                  </a:lnTo>
                  <a:lnTo>
                    <a:pt x="20816" y="5923"/>
                  </a:lnTo>
                  <a:lnTo>
                    <a:pt x="20618" y="5638"/>
                  </a:lnTo>
                  <a:lnTo>
                    <a:pt x="20420" y="5366"/>
                  </a:lnTo>
                  <a:lnTo>
                    <a:pt x="20221" y="5105"/>
                  </a:lnTo>
                  <a:lnTo>
                    <a:pt x="20011" y="4833"/>
                  </a:lnTo>
                  <a:lnTo>
                    <a:pt x="19788" y="4585"/>
                  </a:lnTo>
                  <a:lnTo>
                    <a:pt x="19565" y="4325"/>
                  </a:lnTo>
                  <a:lnTo>
                    <a:pt x="19329" y="4077"/>
                  </a:lnTo>
                  <a:lnTo>
                    <a:pt x="19094" y="3841"/>
                  </a:lnTo>
                  <a:lnTo>
                    <a:pt x="18858" y="3618"/>
                  </a:lnTo>
                  <a:lnTo>
                    <a:pt x="18623" y="3408"/>
                  </a:lnTo>
                  <a:lnTo>
                    <a:pt x="18388" y="3197"/>
                  </a:lnTo>
                  <a:lnTo>
                    <a:pt x="18140" y="2999"/>
                  </a:lnTo>
                  <a:lnTo>
                    <a:pt x="17892" y="2801"/>
                  </a:lnTo>
                  <a:lnTo>
                    <a:pt x="17632" y="2602"/>
                  </a:lnTo>
                  <a:lnTo>
                    <a:pt x="17372" y="2417"/>
                  </a:lnTo>
                  <a:lnTo>
                    <a:pt x="17099" y="2243"/>
                  </a:lnTo>
                  <a:lnTo>
                    <a:pt x="16839" y="2070"/>
                  </a:lnTo>
                  <a:lnTo>
                    <a:pt x="16566" y="1896"/>
                  </a:lnTo>
                  <a:lnTo>
                    <a:pt x="16281" y="1735"/>
                  </a:lnTo>
                  <a:lnTo>
                    <a:pt x="15996" y="1586"/>
                  </a:lnTo>
                  <a:lnTo>
                    <a:pt x="15711" y="1438"/>
                  </a:lnTo>
                  <a:lnTo>
                    <a:pt x="15426" y="1289"/>
                  </a:lnTo>
                  <a:lnTo>
                    <a:pt x="15129" y="1165"/>
                  </a:lnTo>
                  <a:lnTo>
                    <a:pt x="14832" y="1029"/>
                  </a:lnTo>
                  <a:lnTo>
                    <a:pt x="14522" y="905"/>
                  </a:lnTo>
                  <a:lnTo>
                    <a:pt x="14224" y="793"/>
                  </a:lnTo>
                  <a:lnTo>
                    <a:pt x="13915" y="694"/>
                  </a:lnTo>
                  <a:lnTo>
                    <a:pt x="13605" y="595"/>
                  </a:lnTo>
                  <a:lnTo>
                    <a:pt x="13283" y="496"/>
                  </a:lnTo>
                  <a:lnTo>
                    <a:pt x="12961" y="409"/>
                  </a:lnTo>
                  <a:lnTo>
                    <a:pt x="12638" y="335"/>
                  </a:lnTo>
                  <a:lnTo>
                    <a:pt x="12316" y="273"/>
                  </a:lnTo>
                  <a:lnTo>
                    <a:pt x="11982" y="211"/>
                  </a:lnTo>
                  <a:lnTo>
                    <a:pt x="11660" y="149"/>
                  </a:lnTo>
                  <a:lnTo>
                    <a:pt x="11325" y="112"/>
                  </a:lnTo>
                  <a:lnTo>
                    <a:pt x="10990" y="75"/>
                  </a:lnTo>
                  <a:lnTo>
                    <a:pt x="10644" y="38"/>
                  </a:lnTo>
                  <a:lnTo>
                    <a:pt x="10309" y="13"/>
                  </a:lnTo>
                  <a:lnTo>
                    <a:pt x="9962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84"/>
            <p:cNvSpPr/>
            <p:nvPr/>
          </p:nvSpPr>
          <p:spPr>
            <a:xfrm>
              <a:off x="3371922" y="2417940"/>
              <a:ext cx="348079" cy="366964"/>
            </a:xfrm>
            <a:custGeom>
              <a:rect b="b" l="l" r="r" t="t"/>
              <a:pathLst>
                <a:path extrusionOk="0" h="21685" w="20569">
                  <a:moveTo>
                    <a:pt x="4894" y="1"/>
                  </a:moveTo>
                  <a:lnTo>
                    <a:pt x="4783" y="38"/>
                  </a:lnTo>
                  <a:lnTo>
                    <a:pt x="4684" y="88"/>
                  </a:lnTo>
                  <a:lnTo>
                    <a:pt x="4238" y="422"/>
                  </a:lnTo>
                  <a:lnTo>
                    <a:pt x="3816" y="782"/>
                  </a:lnTo>
                  <a:lnTo>
                    <a:pt x="3407" y="1166"/>
                  </a:lnTo>
                  <a:lnTo>
                    <a:pt x="3011" y="1575"/>
                  </a:lnTo>
                  <a:lnTo>
                    <a:pt x="2627" y="2008"/>
                  </a:lnTo>
                  <a:lnTo>
                    <a:pt x="2267" y="2467"/>
                  </a:lnTo>
                  <a:lnTo>
                    <a:pt x="1921" y="2950"/>
                  </a:lnTo>
                  <a:lnTo>
                    <a:pt x="1598" y="3446"/>
                  </a:lnTo>
                  <a:lnTo>
                    <a:pt x="1437" y="3718"/>
                  </a:lnTo>
                  <a:lnTo>
                    <a:pt x="1289" y="3991"/>
                  </a:lnTo>
                  <a:lnTo>
                    <a:pt x="1140" y="4263"/>
                  </a:lnTo>
                  <a:lnTo>
                    <a:pt x="1016" y="4524"/>
                  </a:lnTo>
                  <a:lnTo>
                    <a:pt x="880" y="4796"/>
                  </a:lnTo>
                  <a:lnTo>
                    <a:pt x="768" y="5069"/>
                  </a:lnTo>
                  <a:lnTo>
                    <a:pt x="657" y="5329"/>
                  </a:lnTo>
                  <a:lnTo>
                    <a:pt x="558" y="5601"/>
                  </a:lnTo>
                  <a:lnTo>
                    <a:pt x="471" y="5874"/>
                  </a:lnTo>
                  <a:lnTo>
                    <a:pt x="384" y="6134"/>
                  </a:lnTo>
                  <a:lnTo>
                    <a:pt x="310" y="6407"/>
                  </a:lnTo>
                  <a:lnTo>
                    <a:pt x="248" y="6667"/>
                  </a:lnTo>
                  <a:lnTo>
                    <a:pt x="186" y="6927"/>
                  </a:lnTo>
                  <a:lnTo>
                    <a:pt x="136" y="7200"/>
                  </a:lnTo>
                  <a:lnTo>
                    <a:pt x="99" y="7460"/>
                  </a:lnTo>
                  <a:lnTo>
                    <a:pt x="62" y="7720"/>
                  </a:lnTo>
                  <a:lnTo>
                    <a:pt x="37" y="7980"/>
                  </a:lnTo>
                  <a:lnTo>
                    <a:pt x="12" y="8241"/>
                  </a:lnTo>
                  <a:lnTo>
                    <a:pt x="0" y="8761"/>
                  </a:lnTo>
                  <a:lnTo>
                    <a:pt x="12" y="9282"/>
                  </a:lnTo>
                  <a:lnTo>
                    <a:pt x="62" y="9802"/>
                  </a:lnTo>
                  <a:lnTo>
                    <a:pt x="124" y="10310"/>
                  </a:lnTo>
                  <a:lnTo>
                    <a:pt x="223" y="10818"/>
                  </a:lnTo>
                  <a:lnTo>
                    <a:pt x="347" y="11326"/>
                  </a:lnTo>
                  <a:lnTo>
                    <a:pt x="496" y="11822"/>
                  </a:lnTo>
                  <a:lnTo>
                    <a:pt x="669" y="12317"/>
                  </a:lnTo>
                  <a:lnTo>
                    <a:pt x="867" y="12813"/>
                  </a:lnTo>
                  <a:lnTo>
                    <a:pt x="1090" y="13308"/>
                  </a:lnTo>
                  <a:lnTo>
                    <a:pt x="1326" y="13792"/>
                  </a:lnTo>
                  <a:lnTo>
                    <a:pt x="1586" y="14275"/>
                  </a:lnTo>
                  <a:lnTo>
                    <a:pt x="1871" y="14746"/>
                  </a:lnTo>
                  <a:lnTo>
                    <a:pt x="2181" y="15217"/>
                  </a:lnTo>
                  <a:lnTo>
                    <a:pt x="2503" y="15687"/>
                  </a:lnTo>
                  <a:lnTo>
                    <a:pt x="2850" y="16146"/>
                  </a:lnTo>
                  <a:lnTo>
                    <a:pt x="3209" y="16604"/>
                  </a:lnTo>
                  <a:lnTo>
                    <a:pt x="3581" y="17063"/>
                  </a:lnTo>
                  <a:lnTo>
                    <a:pt x="3977" y="17509"/>
                  </a:lnTo>
                  <a:lnTo>
                    <a:pt x="4386" y="17955"/>
                  </a:lnTo>
                  <a:lnTo>
                    <a:pt x="4808" y="18389"/>
                  </a:lnTo>
                  <a:lnTo>
                    <a:pt x="5241" y="18822"/>
                  </a:lnTo>
                  <a:lnTo>
                    <a:pt x="5687" y="19244"/>
                  </a:lnTo>
                  <a:lnTo>
                    <a:pt x="5898" y="19429"/>
                  </a:lnTo>
                  <a:lnTo>
                    <a:pt x="6109" y="19615"/>
                  </a:lnTo>
                  <a:lnTo>
                    <a:pt x="6319" y="19789"/>
                  </a:lnTo>
                  <a:lnTo>
                    <a:pt x="6530" y="19950"/>
                  </a:lnTo>
                  <a:lnTo>
                    <a:pt x="6753" y="20099"/>
                  </a:lnTo>
                  <a:lnTo>
                    <a:pt x="6976" y="20247"/>
                  </a:lnTo>
                  <a:lnTo>
                    <a:pt x="7199" y="20396"/>
                  </a:lnTo>
                  <a:lnTo>
                    <a:pt x="7422" y="20520"/>
                  </a:lnTo>
                  <a:lnTo>
                    <a:pt x="7645" y="20644"/>
                  </a:lnTo>
                  <a:lnTo>
                    <a:pt x="7880" y="20768"/>
                  </a:lnTo>
                  <a:lnTo>
                    <a:pt x="8116" y="20879"/>
                  </a:lnTo>
                  <a:lnTo>
                    <a:pt x="8339" y="20978"/>
                  </a:lnTo>
                  <a:lnTo>
                    <a:pt x="8822" y="21164"/>
                  </a:lnTo>
                  <a:lnTo>
                    <a:pt x="9293" y="21313"/>
                  </a:lnTo>
                  <a:lnTo>
                    <a:pt x="9776" y="21449"/>
                  </a:lnTo>
                  <a:lnTo>
                    <a:pt x="10272" y="21548"/>
                  </a:lnTo>
                  <a:lnTo>
                    <a:pt x="10755" y="21623"/>
                  </a:lnTo>
                  <a:lnTo>
                    <a:pt x="11251" y="21660"/>
                  </a:lnTo>
                  <a:lnTo>
                    <a:pt x="11759" y="21685"/>
                  </a:lnTo>
                  <a:lnTo>
                    <a:pt x="12254" y="21685"/>
                  </a:lnTo>
                  <a:lnTo>
                    <a:pt x="12750" y="21647"/>
                  </a:lnTo>
                  <a:lnTo>
                    <a:pt x="13258" y="21598"/>
                  </a:lnTo>
                  <a:lnTo>
                    <a:pt x="13754" y="21511"/>
                  </a:lnTo>
                  <a:lnTo>
                    <a:pt x="14249" y="21412"/>
                  </a:lnTo>
                  <a:lnTo>
                    <a:pt x="14745" y="21288"/>
                  </a:lnTo>
                  <a:lnTo>
                    <a:pt x="15240" y="21139"/>
                  </a:lnTo>
                  <a:lnTo>
                    <a:pt x="15724" y="20966"/>
                  </a:lnTo>
                  <a:lnTo>
                    <a:pt x="16207" y="20768"/>
                  </a:lnTo>
                  <a:lnTo>
                    <a:pt x="16678" y="20557"/>
                  </a:lnTo>
                  <a:lnTo>
                    <a:pt x="17149" y="20322"/>
                  </a:lnTo>
                  <a:lnTo>
                    <a:pt x="17607" y="20074"/>
                  </a:lnTo>
                  <a:lnTo>
                    <a:pt x="18065" y="19789"/>
                  </a:lnTo>
                  <a:lnTo>
                    <a:pt x="18512" y="19504"/>
                  </a:lnTo>
                  <a:lnTo>
                    <a:pt x="18945" y="19194"/>
                  </a:lnTo>
                  <a:lnTo>
                    <a:pt x="19366" y="18859"/>
                  </a:lnTo>
                  <a:lnTo>
                    <a:pt x="19775" y="18513"/>
                  </a:lnTo>
                  <a:lnTo>
                    <a:pt x="20184" y="18141"/>
                  </a:lnTo>
                  <a:lnTo>
                    <a:pt x="20568" y="17757"/>
                  </a:lnTo>
                  <a:lnTo>
                    <a:pt x="20197" y="18017"/>
                  </a:lnTo>
                  <a:lnTo>
                    <a:pt x="19813" y="18252"/>
                  </a:lnTo>
                  <a:lnTo>
                    <a:pt x="19416" y="18475"/>
                  </a:lnTo>
                  <a:lnTo>
                    <a:pt x="19032" y="18686"/>
                  </a:lnTo>
                  <a:lnTo>
                    <a:pt x="18623" y="18884"/>
                  </a:lnTo>
                  <a:lnTo>
                    <a:pt x="18227" y="19070"/>
                  </a:lnTo>
                  <a:lnTo>
                    <a:pt x="17818" y="19231"/>
                  </a:lnTo>
                  <a:lnTo>
                    <a:pt x="17409" y="19380"/>
                  </a:lnTo>
                  <a:lnTo>
                    <a:pt x="16987" y="19516"/>
                  </a:lnTo>
                  <a:lnTo>
                    <a:pt x="16566" y="19640"/>
                  </a:lnTo>
                  <a:lnTo>
                    <a:pt x="16145" y="19739"/>
                  </a:lnTo>
                  <a:lnTo>
                    <a:pt x="15724" y="19826"/>
                  </a:lnTo>
                  <a:lnTo>
                    <a:pt x="15302" y="19900"/>
                  </a:lnTo>
                  <a:lnTo>
                    <a:pt x="14881" y="19950"/>
                  </a:lnTo>
                  <a:lnTo>
                    <a:pt x="14460" y="19975"/>
                  </a:lnTo>
                  <a:lnTo>
                    <a:pt x="14026" y="19999"/>
                  </a:lnTo>
                  <a:lnTo>
                    <a:pt x="13605" y="19987"/>
                  </a:lnTo>
                  <a:lnTo>
                    <a:pt x="13184" y="19975"/>
                  </a:lnTo>
                  <a:lnTo>
                    <a:pt x="12762" y="19937"/>
                  </a:lnTo>
                  <a:lnTo>
                    <a:pt x="12341" y="19875"/>
                  </a:lnTo>
                  <a:lnTo>
                    <a:pt x="11932" y="19789"/>
                  </a:lnTo>
                  <a:lnTo>
                    <a:pt x="11511" y="19690"/>
                  </a:lnTo>
                  <a:lnTo>
                    <a:pt x="11102" y="19578"/>
                  </a:lnTo>
                  <a:lnTo>
                    <a:pt x="10705" y="19442"/>
                  </a:lnTo>
                  <a:lnTo>
                    <a:pt x="10297" y="19281"/>
                  </a:lnTo>
                  <a:lnTo>
                    <a:pt x="9912" y="19095"/>
                  </a:lnTo>
                  <a:lnTo>
                    <a:pt x="9516" y="18897"/>
                  </a:lnTo>
                  <a:lnTo>
                    <a:pt x="9132" y="18674"/>
                  </a:lnTo>
                  <a:lnTo>
                    <a:pt x="8760" y="18426"/>
                  </a:lnTo>
                  <a:lnTo>
                    <a:pt x="8388" y="18166"/>
                  </a:lnTo>
                  <a:lnTo>
                    <a:pt x="8029" y="17868"/>
                  </a:lnTo>
                  <a:lnTo>
                    <a:pt x="7670" y="17558"/>
                  </a:lnTo>
                  <a:lnTo>
                    <a:pt x="7224" y="17137"/>
                  </a:lnTo>
                  <a:lnTo>
                    <a:pt x="6790" y="16703"/>
                  </a:lnTo>
                  <a:lnTo>
                    <a:pt x="6369" y="16270"/>
                  </a:lnTo>
                  <a:lnTo>
                    <a:pt x="5960" y="15824"/>
                  </a:lnTo>
                  <a:lnTo>
                    <a:pt x="5563" y="15378"/>
                  </a:lnTo>
                  <a:lnTo>
                    <a:pt x="5192" y="14919"/>
                  </a:lnTo>
                  <a:lnTo>
                    <a:pt x="4832" y="14461"/>
                  </a:lnTo>
                  <a:lnTo>
                    <a:pt x="4485" y="14002"/>
                  </a:lnTo>
                  <a:lnTo>
                    <a:pt x="4163" y="13531"/>
                  </a:lnTo>
                  <a:lnTo>
                    <a:pt x="3853" y="13061"/>
                  </a:lnTo>
                  <a:lnTo>
                    <a:pt x="3568" y="12577"/>
                  </a:lnTo>
                  <a:lnTo>
                    <a:pt x="3308" y="12107"/>
                  </a:lnTo>
                  <a:lnTo>
                    <a:pt x="3073" y="11611"/>
                  </a:lnTo>
                  <a:lnTo>
                    <a:pt x="2850" y="11128"/>
                  </a:lnTo>
                  <a:lnTo>
                    <a:pt x="2652" y="10632"/>
                  </a:lnTo>
                  <a:lnTo>
                    <a:pt x="2478" y="10136"/>
                  </a:lnTo>
                  <a:lnTo>
                    <a:pt x="2329" y="9641"/>
                  </a:lnTo>
                  <a:lnTo>
                    <a:pt x="2206" y="9133"/>
                  </a:lnTo>
                  <a:lnTo>
                    <a:pt x="2106" y="8625"/>
                  </a:lnTo>
                  <a:lnTo>
                    <a:pt x="2044" y="8117"/>
                  </a:lnTo>
                  <a:lnTo>
                    <a:pt x="1995" y="7596"/>
                  </a:lnTo>
                  <a:lnTo>
                    <a:pt x="1982" y="7076"/>
                  </a:lnTo>
                  <a:lnTo>
                    <a:pt x="1995" y="6556"/>
                  </a:lnTo>
                  <a:lnTo>
                    <a:pt x="2020" y="6295"/>
                  </a:lnTo>
                  <a:lnTo>
                    <a:pt x="2044" y="6035"/>
                  </a:lnTo>
                  <a:lnTo>
                    <a:pt x="2082" y="5775"/>
                  </a:lnTo>
                  <a:lnTo>
                    <a:pt x="2119" y="5502"/>
                  </a:lnTo>
                  <a:lnTo>
                    <a:pt x="2168" y="5242"/>
                  </a:lnTo>
                  <a:lnTo>
                    <a:pt x="2230" y="4982"/>
                  </a:lnTo>
                  <a:lnTo>
                    <a:pt x="2292" y="4709"/>
                  </a:lnTo>
                  <a:lnTo>
                    <a:pt x="2367" y="4449"/>
                  </a:lnTo>
                  <a:lnTo>
                    <a:pt x="2453" y="4177"/>
                  </a:lnTo>
                  <a:lnTo>
                    <a:pt x="2540" y="3916"/>
                  </a:lnTo>
                  <a:lnTo>
                    <a:pt x="2639" y="3644"/>
                  </a:lnTo>
                  <a:lnTo>
                    <a:pt x="2751" y="3384"/>
                  </a:lnTo>
                  <a:lnTo>
                    <a:pt x="2862" y="3111"/>
                  </a:lnTo>
                  <a:lnTo>
                    <a:pt x="2999" y="2838"/>
                  </a:lnTo>
                  <a:lnTo>
                    <a:pt x="3122" y="2578"/>
                  </a:lnTo>
                  <a:lnTo>
                    <a:pt x="3271" y="2306"/>
                  </a:lnTo>
                  <a:lnTo>
                    <a:pt x="3420" y="2033"/>
                  </a:lnTo>
                  <a:lnTo>
                    <a:pt x="3581" y="1760"/>
                  </a:lnTo>
                  <a:lnTo>
                    <a:pt x="3891" y="1290"/>
                  </a:lnTo>
                  <a:lnTo>
                    <a:pt x="4200" y="844"/>
                  </a:lnTo>
                  <a:lnTo>
                    <a:pt x="4535" y="422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84"/>
            <p:cNvSpPr/>
            <p:nvPr/>
          </p:nvSpPr>
          <p:spPr>
            <a:xfrm>
              <a:off x="3484098" y="2569142"/>
              <a:ext cx="78233" cy="86406"/>
            </a:xfrm>
            <a:custGeom>
              <a:rect b="b" l="l" r="r" t="t"/>
              <a:pathLst>
                <a:path extrusionOk="0" h="5106" w="4623">
                  <a:moveTo>
                    <a:pt x="3458" y="1"/>
                  </a:moveTo>
                  <a:lnTo>
                    <a:pt x="3396" y="13"/>
                  </a:lnTo>
                  <a:lnTo>
                    <a:pt x="3346" y="38"/>
                  </a:lnTo>
                  <a:lnTo>
                    <a:pt x="3284" y="75"/>
                  </a:lnTo>
                  <a:lnTo>
                    <a:pt x="3247" y="124"/>
                  </a:lnTo>
                  <a:lnTo>
                    <a:pt x="3210" y="174"/>
                  </a:lnTo>
                  <a:lnTo>
                    <a:pt x="3185" y="236"/>
                  </a:lnTo>
                  <a:lnTo>
                    <a:pt x="3173" y="298"/>
                  </a:lnTo>
                  <a:lnTo>
                    <a:pt x="3173" y="360"/>
                  </a:lnTo>
                  <a:lnTo>
                    <a:pt x="3185" y="422"/>
                  </a:lnTo>
                  <a:lnTo>
                    <a:pt x="3210" y="484"/>
                  </a:lnTo>
                  <a:lnTo>
                    <a:pt x="3247" y="533"/>
                  </a:lnTo>
                  <a:lnTo>
                    <a:pt x="3297" y="583"/>
                  </a:lnTo>
                  <a:lnTo>
                    <a:pt x="3433" y="707"/>
                  </a:lnTo>
                  <a:lnTo>
                    <a:pt x="3569" y="856"/>
                  </a:lnTo>
                  <a:lnTo>
                    <a:pt x="3669" y="1004"/>
                  </a:lnTo>
                  <a:lnTo>
                    <a:pt x="3768" y="1165"/>
                  </a:lnTo>
                  <a:lnTo>
                    <a:pt x="3842" y="1339"/>
                  </a:lnTo>
                  <a:lnTo>
                    <a:pt x="3904" y="1525"/>
                  </a:lnTo>
                  <a:lnTo>
                    <a:pt x="3941" y="1723"/>
                  </a:lnTo>
                  <a:lnTo>
                    <a:pt x="3966" y="1921"/>
                  </a:lnTo>
                  <a:lnTo>
                    <a:pt x="3966" y="2132"/>
                  </a:lnTo>
                  <a:lnTo>
                    <a:pt x="3941" y="2342"/>
                  </a:lnTo>
                  <a:lnTo>
                    <a:pt x="3904" y="2553"/>
                  </a:lnTo>
                  <a:lnTo>
                    <a:pt x="3854" y="2764"/>
                  </a:lnTo>
                  <a:lnTo>
                    <a:pt x="3768" y="2962"/>
                  </a:lnTo>
                  <a:lnTo>
                    <a:pt x="3681" y="3160"/>
                  </a:lnTo>
                  <a:lnTo>
                    <a:pt x="3557" y="3346"/>
                  </a:lnTo>
                  <a:lnTo>
                    <a:pt x="3433" y="3532"/>
                  </a:lnTo>
                  <a:lnTo>
                    <a:pt x="3284" y="3705"/>
                  </a:lnTo>
                  <a:lnTo>
                    <a:pt x="3123" y="3854"/>
                  </a:lnTo>
                  <a:lnTo>
                    <a:pt x="2962" y="3990"/>
                  </a:lnTo>
                  <a:lnTo>
                    <a:pt x="2776" y="4114"/>
                  </a:lnTo>
                  <a:lnTo>
                    <a:pt x="2591" y="4213"/>
                  </a:lnTo>
                  <a:lnTo>
                    <a:pt x="2392" y="4300"/>
                  </a:lnTo>
                  <a:lnTo>
                    <a:pt x="2194" y="4374"/>
                  </a:lnTo>
                  <a:lnTo>
                    <a:pt x="1983" y="4424"/>
                  </a:lnTo>
                  <a:lnTo>
                    <a:pt x="1785" y="4449"/>
                  </a:lnTo>
                  <a:lnTo>
                    <a:pt x="1587" y="4449"/>
                  </a:lnTo>
                  <a:lnTo>
                    <a:pt x="1401" y="4436"/>
                  </a:lnTo>
                  <a:lnTo>
                    <a:pt x="1203" y="4399"/>
                  </a:lnTo>
                  <a:lnTo>
                    <a:pt x="1029" y="4350"/>
                  </a:lnTo>
                  <a:lnTo>
                    <a:pt x="856" y="4275"/>
                  </a:lnTo>
                  <a:lnTo>
                    <a:pt x="682" y="4189"/>
                  </a:lnTo>
                  <a:lnTo>
                    <a:pt x="534" y="4077"/>
                  </a:lnTo>
                  <a:lnTo>
                    <a:pt x="472" y="4040"/>
                  </a:lnTo>
                  <a:lnTo>
                    <a:pt x="410" y="4015"/>
                  </a:lnTo>
                  <a:lnTo>
                    <a:pt x="348" y="4003"/>
                  </a:lnTo>
                  <a:lnTo>
                    <a:pt x="286" y="4003"/>
                  </a:lnTo>
                  <a:lnTo>
                    <a:pt x="224" y="4028"/>
                  </a:lnTo>
                  <a:lnTo>
                    <a:pt x="162" y="4052"/>
                  </a:lnTo>
                  <a:lnTo>
                    <a:pt x="112" y="4089"/>
                  </a:lnTo>
                  <a:lnTo>
                    <a:pt x="63" y="4127"/>
                  </a:lnTo>
                  <a:lnTo>
                    <a:pt x="26" y="4189"/>
                  </a:lnTo>
                  <a:lnTo>
                    <a:pt x="13" y="4251"/>
                  </a:lnTo>
                  <a:lnTo>
                    <a:pt x="1" y="4313"/>
                  </a:lnTo>
                  <a:lnTo>
                    <a:pt x="1" y="4374"/>
                  </a:lnTo>
                  <a:lnTo>
                    <a:pt x="13" y="4436"/>
                  </a:lnTo>
                  <a:lnTo>
                    <a:pt x="38" y="4498"/>
                  </a:lnTo>
                  <a:lnTo>
                    <a:pt x="75" y="4548"/>
                  </a:lnTo>
                  <a:lnTo>
                    <a:pt x="125" y="4597"/>
                  </a:lnTo>
                  <a:lnTo>
                    <a:pt x="286" y="4709"/>
                  </a:lnTo>
                  <a:lnTo>
                    <a:pt x="459" y="4821"/>
                  </a:lnTo>
                  <a:lnTo>
                    <a:pt x="645" y="4907"/>
                  </a:lnTo>
                  <a:lnTo>
                    <a:pt x="831" y="4982"/>
                  </a:lnTo>
                  <a:lnTo>
                    <a:pt x="1017" y="5031"/>
                  </a:lnTo>
                  <a:lnTo>
                    <a:pt x="1215" y="5081"/>
                  </a:lnTo>
                  <a:lnTo>
                    <a:pt x="1426" y="5106"/>
                  </a:lnTo>
                  <a:lnTo>
                    <a:pt x="1860" y="5106"/>
                  </a:lnTo>
                  <a:lnTo>
                    <a:pt x="2107" y="5068"/>
                  </a:lnTo>
                  <a:lnTo>
                    <a:pt x="2368" y="5006"/>
                  </a:lnTo>
                  <a:lnTo>
                    <a:pt x="2628" y="4920"/>
                  </a:lnTo>
                  <a:lnTo>
                    <a:pt x="2876" y="4808"/>
                  </a:lnTo>
                  <a:lnTo>
                    <a:pt x="3123" y="4684"/>
                  </a:lnTo>
                  <a:lnTo>
                    <a:pt x="3346" y="4523"/>
                  </a:lnTo>
                  <a:lnTo>
                    <a:pt x="3557" y="4350"/>
                  </a:lnTo>
                  <a:lnTo>
                    <a:pt x="3768" y="4151"/>
                  </a:lnTo>
                  <a:lnTo>
                    <a:pt x="3954" y="3941"/>
                  </a:lnTo>
                  <a:lnTo>
                    <a:pt x="4115" y="3705"/>
                  </a:lnTo>
                  <a:lnTo>
                    <a:pt x="4263" y="3470"/>
                  </a:lnTo>
                  <a:lnTo>
                    <a:pt x="4375" y="3222"/>
                  </a:lnTo>
                  <a:lnTo>
                    <a:pt x="4474" y="2962"/>
                  </a:lnTo>
                  <a:lnTo>
                    <a:pt x="4548" y="2702"/>
                  </a:lnTo>
                  <a:lnTo>
                    <a:pt x="4598" y="2429"/>
                  </a:lnTo>
                  <a:lnTo>
                    <a:pt x="4623" y="2157"/>
                  </a:lnTo>
                  <a:lnTo>
                    <a:pt x="4623" y="1884"/>
                  </a:lnTo>
                  <a:lnTo>
                    <a:pt x="4598" y="1611"/>
                  </a:lnTo>
                  <a:lnTo>
                    <a:pt x="4536" y="1351"/>
                  </a:lnTo>
                  <a:lnTo>
                    <a:pt x="4462" y="1103"/>
                  </a:lnTo>
                  <a:lnTo>
                    <a:pt x="4350" y="868"/>
                  </a:lnTo>
                  <a:lnTo>
                    <a:pt x="4226" y="645"/>
                  </a:lnTo>
                  <a:lnTo>
                    <a:pt x="4077" y="434"/>
                  </a:lnTo>
                  <a:lnTo>
                    <a:pt x="3904" y="236"/>
                  </a:lnTo>
                  <a:lnTo>
                    <a:pt x="3706" y="63"/>
                  </a:lnTo>
                  <a:lnTo>
                    <a:pt x="3644" y="25"/>
                  </a:lnTo>
                  <a:lnTo>
                    <a:pt x="3594" y="13"/>
                  </a:lnTo>
                  <a:lnTo>
                    <a:pt x="3520" y="1"/>
                  </a:lnTo>
                  <a:close/>
                </a:path>
              </a:pathLst>
            </a:custGeom>
            <a:solidFill>
              <a:srgbClr val="3E15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84"/>
            <p:cNvSpPr/>
            <p:nvPr/>
          </p:nvSpPr>
          <p:spPr>
            <a:xfrm>
              <a:off x="3583513" y="2451704"/>
              <a:ext cx="67318" cy="71108"/>
            </a:xfrm>
            <a:custGeom>
              <a:rect b="b" l="l" r="r" t="t"/>
              <a:pathLst>
                <a:path extrusionOk="0" h="4202" w="3978">
                  <a:moveTo>
                    <a:pt x="2664" y="1"/>
                  </a:moveTo>
                  <a:lnTo>
                    <a:pt x="2602" y="13"/>
                  </a:lnTo>
                  <a:lnTo>
                    <a:pt x="2540" y="38"/>
                  </a:lnTo>
                  <a:lnTo>
                    <a:pt x="2491" y="75"/>
                  </a:lnTo>
                  <a:lnTo>
                    <a:pt x="2441" y="125"/>
                  </a:lnTo>
                  <a:lnTo>
                    <a:pt x="2404" y="187"/>
                  </a:lnTo>
                  <a:lnTo>
                    <a:pt x="2379" y="249"/>
                  </a:lnTo>
                  <a:lnTo>
                    <a:pt x="2367" y="311"/>
                  </a:lnTo>
                  <a:lnTo>
                    <a:pt x="2367" y="373"/>
                  </a:lnTo>
                  <a:lnTo>
                    <a:pt x="2379" y="434"/>
                  </a:lnTo>
                  <a:lnTo>
                    <a:pt x="2404" y="496"/>
                  </a:lnTo>
                  <a:lnTo>
                    <a:pt x="2441" y="546"/>
                  </a:lnTo>
                  <a:lnTo>
                    <a:pt x="2491" y="596"/>
                  </a:lnTo>
                  <a:lnTo>
                    <a:pt x="2639" y="719"/>
                  </a:lnTo>
                  <a:lnTo>
                    <a:pt x="2776" y="856"/>
                  </a:lnTo>
                  <a:lnTo>
                    <a:pt x="2899" y="1004"/>
                  </a:lnTo>
                  <a:lnTo>
                    <a:pt x="3011" y="1153"/>
                  </a:lnTo>
                  <a:lnTo>
                    <a:pt x="3098" y="1314"/>
                  </a:lnTo>
                  <a:lnTo>
                    <a:pt x="3172" y="1475"/>
                  </a:lnTo>
                  <a:lnTo>
                    <a:pt x="3234" y="1636"/>
                  </a:lnTo>
                  <a:lnTo>
                    <a:pt x="3284" y="1797"/>
                  </a:lnTo>
                  <a:lnTo>
                    <a:pt x="3308" y="1971"/>
                  </a:lnTo>
                  <a:lnTo>
                    <a:pt x="3321" y="2132"/>
                  </a:lnTo>
                  <a:lnTo>
                    <a:pt x="3321" y="2293"/>
                  </a:lnTo>
                  <a:lnTo>
                    <a:pt x="3296" y="2454"/>
                  </a:lnTo>
                  <a:lnTo>
                    <a:pt x="3259" y="2603"/>
                  </a:lnTo>
                  <a:lnTo>
                    <a:pt x="3197" y="2752"/>
                  </a:lnTo>
                  <a:lnTo>
                    <a:pt x="3123" y="2900"/>
                  </a:lnTo>
                  <a:lnTo>
                    <a:pt x="3036" y="3024"/>
                  </a:lnTo>
                  <a:lnTo>
                    <a:pt x="2924" y="3148"/>
                  </a:lnTo>
                  <a:lnTo>
                    <a:pt x="2800" y="3247"/>
                  </a:lnTo>
                  <a:lnTo>
                    <a:pt x="2676" y="3334"/>
                  </a:lnTo>
                  <a:lnTo>
                    <a:pt x="2540" y="3408"/>
                  </a:lnTo>
                  <a:lnTo>
                    <a:pt x="2379" y="3470"/>
                  </a:lnTo>
                  <a:lnTo>
                    <a:pt x="2230" y="3507"/>
                  </a:lnTo>
                  <a:lnTo>
                    <a:pt x="2069" y="3532"/>
                  </a:lnTo>
                  <a:lnTo>
                    <a:pt x="1896" y="3545"/>
                  </a:lnTo>
                  <a:lnTo>
                    <a:pt x="1722" y="3545"/>
                  </a:lnTo>
                  <a:lnTo>
                    <a:pt x="1549" y="3520"/>
                  </a:lnTo>
                  <a:lnTo>
                    <a:pt x="1375" y="3483"/>
                  </a:lnTo>
                  <a:lnTo>
                    <a:pt x="1202" y="3433"/>
                  </a:lnTo>
                  <a:lnTo>
                    <a:pt x="1029" y="3359"/>
                  </a:lnTo>
                  <a:lnTo>
                    <a:pt x="867" y="3272"/>
                  </a:lnTo>
                  <a:lnTo>
                    <a:pt x="694" y="3173"/>
                  </a:lnTo>
                  <a:lnTo>
                    <a:pt x="533" y="3061"/>
                  </a:lnTo>
                  <a:lnTo>
                    <a:pt x="483" y="3024"/>
                  </a:lnTo>
                  <a:lnTo>
                    <a:pt x="421" y="2999"/>
                  </a:lnTo>
                  <a:lnTo>
                    <a:pt x="359" y="2987"/>
                  </a:lnTo>
                  <a:lnTo>
                    <a:pt x="297" y="2987"/>
                  </a:lnTo>
                  <a:lnTo>
                    <a:pt x="236" y="2999"/>
                  </a:lnTo>
                  <a:lnTo>
                    <a:pt x="174" y="3024"/>
                  </a:lnTo>
                  <a:lnTo>
                    <a:pt x="124" y="3061"/>
                  </a:lnTo>
                  <a:lnTo>
                    <a:pt x="74" y="3111"/>
                  </a:lnTo>
                  <a:lnTo>
                    <a:pt x="37" y="3173"/>
                  </a:lnTo>
                  <a:lnTo>
                    <a:pt x="12" y="3235"/>
                  </a:lnTo>
                  <a:lnTo>
                    <a:pt x="0" y="3297"/>
                  </a:lnTo>
                  <a:lnTo>
                    <a:pt x="0" y="3359"/>
                  </a:lnTo>
                  <a:lnTo>
                    <a:pt x="25" y="3421"/>
                  </a:lnTo>
                  <a:lnTo>
                    <a:pt x="50" y="3483"/>
                  </a:lnTo>
                  <a:lnTo>
                    <a:pt x="87" y="3532"/>
                  </a:lnTo>
                  <a:lnTo>
                    <a:pt x="124" y="3582"/>
                  </a:lnTo>
                  <a:lnTo>
                    <a:pt x="335" y="3730"/>
                  </a:lnTo>
                  <a:lnTo>
                    <a:pt x="545" y="3854"/>
                  </a:lnTo>
                  <a:lnTo>
                    <a:pt x="756" y="3966"/>
                  </a:lnTo>
                  <a:lnTo>
                    <a:pt x="979" y="4053"/>
                  </a:lnTo>
                  <a:lnTo>
                    <a:pt x="1202" y="4115"/>
                  </a:lnTo>
                  <a:lnTo>
                    <a:pt x="1425" y="4164"/>
                  </a:lnTo>
                  <a:lnTo>
                    <a:pt x="1648" y="4201"/>
                  </a:lnTo>
                  <a:lnTo>
                    <a:pt x="1871" y="4201"/>
                  </a:lnTo>
                  <a:lnTo>
                    <a:pt x="2119" y="4189"/>
                  </a:lnTo>
                  <a:lnTo>
                    <a:pt x="2354" y="4152"/>
                  </a:lnTo>
                  <a:lnTo>
                    <a:pt x="2590" y="4102"/>
                  </a:lnTo>
                  <a:lnTo>
                    <a:pt x="2813" y="4015"/>
                  </a:lnTo>
                  <a:lnTo>
                    <a:pt x="3011" y="3904"/>
                  </a:lnTo>
                  <a:lnTo>
                    <a:pt x="3209" y="3768"/>
                  </a:lnTo>
                  <a:lnTo>
                    <a:pt x="3395" y="3619"/>
                  </a:lnTo>
                  <a:lnTo>
                    <a:pt x="3469" y="3532"/>
                  </a:lnTo>
                  <a:lnTo>
                    <a:pt x="3556" y="3433"/>
                  </a:lnTo>
                  <a:lnTo>
                    <a:pt x="3680" y="3247"/>
                  </a:lnTo>
                  <a:lnTo>
                    <a:pt x="3792" y="3049"/>
                  </a:lnTo>
                  <a:lnTo>
                    <a:pt x="3866" y="2838"/>
                  </a:lnTo>
                  <a:lnTo>
                    <a:pt x="3928" y="2628"/>
                  </a:lnTo>
                  <a:lnTo>
                    <a:pt x="3965" y="2405"/>
                  </a:lnTo>
                  <a:lnTo>
                    <a:pt x="3977" y="2182"/>
                  </a:lnTo>
                  <a:lnTo>
                    <a:pt x="3965" y="1959"/>
                  </a:lnTo>
                  <a:lnTo>
                    <a:pt x="3940" y="1723"/>
                  </a:lnTo>
                  <a:lnTo>
                    <a:pt x="3878" y="1500"/>
                  </a:lnTo>
                  <a:lnTo>
                    <a:pt x="3804" y="1277"/>
                  </a:lnTo>
                  <a:lnTo>
                    <a:pt x="3705" y="1054"/>
                  </a:lnTo>
                  <a:lnTo>
                    <a:pt x="3581" y="843"/>
                  </a:lnTo>
                  <a:lnTo>
                    <a:pt x="3445" y="633"/>
                  </a:lnTo>
                  <a:lnTo>
                    <a:pt x="3284" y="434"/>
                  </a:lnTo>
                  <a:lnTo>
                    <a:pt x="3110" y="249"/>
                  </a:lnTo>
                  <a:lnTo>
                    <a:pt x="2899" y="75"/>
                  </a:lnTo>
                  <a:lnTo>
                    <a:pt x="2850" y="38"/>
                  </a:lnTo>
                  <a:lnTo>
                    <a:pt x="2788" y="13"/>
                  </a:lnTo>
                  <a:lnTo>
                    <a:pt x="2726" y="1"/>
                  </a:lnTo>
                  <a:close/>
                </a:path>
              </a:pathLst>
            </a:custGeom>
            <a:solidFill>
              <a:srgbClr val="3E15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84"/>
            <p:cNvSpPr/>
            <p:nvPr/>
          </p:nvSpPr>
          <p:spPr>
            <a:xfrm>
              <a:off x="3546178" y="2655542"/>
              <a:ext cx="94157" cy="94580"/>
            </a:xfrm>
            <a:custGeom>
              <a:rect b="b" l="l" r="r" t="t"/>
              <a:pathLst>
                <a:path extrusionOk="0" h="5589" w="5564">
                  <a:moveTo>
                    <a:pt x="2962" y="1"/>
                  </a:moveTo>
                  <a:lnTo>
                    <a:pt x="2788" y="13"/>
                  </a:lnTo>
                  <a:lnTo>
                    <a:pt x="2503" y="62"/>
                  </a:lnTo>
                  <a:lnTo>
                    <a:pt x="2231" y="124"/>
                  </a:lnTo>
                  <a:lnTo>
                    <a:pt x="1958" y="199"/>
                  </a:lnTo>
                  <a:lnTo>
                    <a:pt x="1698" y="298"/>
                  </a:lnTo>
                  <a:lnTo>
                    <a:pt x="1463" y="422"/>
                  </a:lnTo>
                  <a:lnTo>
                    <a:pt x="1227" y="558"/>
                  </a:lnTo>
                  <a:lnTo>
                    <a:pt x="1017" y="719"/>
                  </a:lnTo>
                  <a:lnTo>
                    <a:pt x="818" y="893"/>
                  </a:lnTo>
                  <a:lnTo>
                    <a:pt x="632" y="1078"/>
                  </a:lnTo>
                  <a:lnTo>
                    <a:pt x="471" y="1289"/>
                  </a:lnTo>
                  <a:lnTo>
                    <a:pt x="335" y="1500"/>
                  </a:lnTo>
                  <a:lnTo>
                    <a:pt x="224" y="1735"/>
                  </a:lnTo>
                  <a:lnTo>
                    <a:pt x="124" y="1983"/>
                  </a:lnTo>
                  <a:lnTo>
                    <a:pt x="63" y="2243"/>
                  </a:lnTo>
                  <a:lnTo>
                    <a:pt x="13" y="2516"/>
                  </a:lnTo>
                  <a:lnTo>
                    <a:pt x="1" y="2801"/>
                  </a:lnTo>
                  <a:lnTo>
                    <a:pt x="13" y="3086"/>
                  </a:lnTo>
                  <a:lnTo>
                    <a:pt x="63" y="3358"/>
                  </a:lnTo>
                  <a:lnTo>
                    <a:pt x="124" y="3631"/>
                  </a:lnTo>
                  <a:lnTo>
                    <a:pt x="224" y="3879"/>
                  </a:lnTo>
                  <a:lnTo>
                    <a:pt x="335" y="4127"/>
                  </a:lnTo>
                  <a:lnTo>
                    <a:pt x="471" y="4362"/>
                  </a:lnTo>
                  <a:lnTo>
                    <a:pt x="632" y="4573"/>
                  </a:lnTo>
                  <a:lnTo>
                    <a:pt x="818" y="4771"/>
                  </a:lnTo>
                  <a:lnTo>
                    <a:pt x="1017" y="4944"/>
                  </a:lnTo>
                  <a:lnTo>
                    <a:pt x="1227" y="5105"/>
                  </a:lnTo>
                  <a:lnTo>
                    <a:pt x="1463" y="5254"/>
                  </a:lnTo>
                  <a:lnTo>
                    <a:pt x="1698" y="5366"/>
                  </a:lnTo>
                  <a:lnTo>
                    <a:pt x="1958" y="5465"/>
                  </a:lnTo>
                  <a:lnTo>
                    <a:pt x="2218" y="5527"/>
                  </a:lnTo>
                  <a:lnTo>
                    <a:pt x="2503" y="5576"/>
                  </a:lnTo>
                  <a:lnTo>
                    <a:pt x="2788" y="5589"/>
                  </a:lnTo>
                  <a:lnTo>
                    <a:pt x="3073" y="5576"/>
                  </a:lnTo>
                  <a:lnTo>
                    <a:pt x="3346" y="5527"/>
                  </a:lnTo>
                  <a:lnTo>
                    <a:pt x="3606" y="5465"/>
                  </a:lnTo>
                  <a:lnTo>
                    <a:pt x="3866" y="5366"/>
                  </a:lnTo>
                  <a:lnTo>
                    <a:pt x="4114" y="5254"/>
                  </a:lnTo>
                  <a:lnTo>
                    <a:pt x="4337" y="5105"/>
                  </a:lnTo>
                  <a:lnTo>
                    <a:pt x="4548" y="4944"/>
                  </a:lnTo>
                  <a:lnTo>
                    <a:pt x="4746" y="4771"/>
                  </a:lnTo>
                  <a:lnTo>
                    <a:pt x="4932" y="4573"/>
                  </a:lnTo>
                  <a:lnTo>
                    <a:pt x="5093" y="4362"/>
                  </a:lnTo>
                  <a:lnTo>
                    <a:pt x="5229" y="4127"/>
                  </a:lnTo>
                  <a:lnTo>
                    <a:pt x="5353" y="3879"/>
                  </a:lnTo>
                  <a:lnTo>
                    <a:pt x="5440" y="3631"/>
                  </a:lnTo>
                  <a:lnTo>
                    <a:pt x="5514" y="3358"/>
                  </a:lnTo>
                  <a:lnTo>
                    <a:pt x="5552" y="3086"/>
                  </a:lnTo>
                  <a:lnTo>
                    <a:pt x="5564" y="2801"/>
                  </a:lnTo>
                  <a:lnTo>
                    <a:pt x="5552" y="2516"/>
                  </a:lnTo>
                  <a:lnTo>
                    <a:pt x="5527" y="2231"/>
                  </a:lnTo>
                  <a:lnTo>
                    <a:pt x="5465" y="1958"/>
                  </a:lnTo>
                  <a:lnTo>
                    <a:pt x="5390" y="1686"/>
                  </a:lnTo>
                  <a:lnTo>
                    <a:pt x="5304" y="1438"/>
                  </a:lnTo>
                  <a:lnTo>
                    <a:pt x="5180" y="1190"/>
                  </a:lnTo>
                  <a:lnTo>
                    <a:pt x="5044" y="967"/>
                  </a:lnTo>
                  <a:lnTo>
                    <a:pt x="4882" y="756"/>
                  </a:lnTo>
                  <a:lnTo>
                    <a:pt x="4796" y="670"/>
                  </a:lnTo>
                  <a:lnTo>
                    <a:pt x="4697" y="570"/>
                  </a:lnTo>
                  <a:lnTo>
                    <a:pt x="4597" y="484"/>
                  </a:lnTo>
                  <a:lnTo>
                    <a:pt x="4486" y="409"/>
                  </a:lnTo>
                  <a:lnTo>
                    <a:pt x="4374" y="335"/>
                  </a:lnTo>
                  <a:lnTo>
                    <a:pt x="4263" y="273"/>
                  </a:lnTo>
                  <a:lnTo>
                    <a:pt x="4139" y="211"/>
                  </a:lnTo>
                  <a:lnTo>
                    <a:pt x="4015" y="149"/>
                  </a:lnTo>
                  <a:lnTo>
                    <a:pt x="3879" y="112"/>
                  </a:lnTo>
                  <a:lnTo>
                    <a:pt x="3743" y="75"/>
                  </a:lnTo>
                  <a:lnTo>
                    <a:pt x="3594" y="38"/>
                  </a:lnTo>
                  <a:lnTo>
                    <a:pt x="3445" y="13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rgbClr val="FFB7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84"/>
            <p:cNvSpPr/>
            <p:nvPr/>
          </p:nvSpPr>
          <p:spPr>
            <a:xfrm>
              <a:off x="3665716" y="2468696"/>
              <a:ext cx="80111" cy="89757"/>
            </a:xfrm>
            <a:custGeom>
              <a:rect b="b" l="l" r="r" t="t"/>
              <a:pathLst>
                <a:path extrusionOk="0" h="5304" w="4734">
                  <a:moveTo>
                    <a:pt x="1735" y="0"/>
                  </a:moveTo>
                  <a:lnTo>
                    <a:pt x="1549" y="87"/>
                  </a:lnTo>
                  <a:lnTo>
                    <a:pt x="1363" y="186"/>
                  </a:lnTo>
                  <a:lnTo>
                    <a:pt x="1190" y="298"/>
                  </a:lnTo>
                  <a:lnTo>
                    <a:pt x="1029" y="409"/>
                  </a:lnTo>
                  <a:lnTo>
                    <a:pt x="880" y="546"/>
                  </a:lnTo>
                  <a:lnTo>
                    <a:pt x="731" y="682"/>
                  </a:lnTo>
                  <a:lnTo>
                    <a:pt x="607" y="831"/>
                  </a:lnTo>
                  <a:lnTo>
                    <a:pt x="483" y="979"/>
                  </a:lnTo>
                  <a:lnTo>
                    <a:pt x="372" y="1153"/>
                  </a:lnTo>
                  <a:lnTo>
                    <a:pt x="273" y="1326"/>
                  </a:lnTo>
                  <a:lnTo>
                    <a:pt x="198" y="1500"/>
                  </a:lnTo>
                  <a:lnTo>
                    <a:pt x="124" y="1686"/>
                  </a:lnTo>
                  <a:lnTo>
                    <a:pt x="75" y="1884"/>
                  </a:lnTo>
                  <a:lnTo>
                    <a:pt x="25" y="2094"/>
                  </a:lnTo>
                  <a:lnTo>
                    <a:pt x="0" y="2305"/>
                  </a:lnTo>
                  <a:lnTo>
                    <a:pt x="0" y="2516"/>
                  </a:lnTo>
                  <a:lnTo>
                    <a:pt x="13" y="2801"/>
                  </a:lnTo>
                  <a:lnTo>
                    <a:pt x="50" y="3073"/>
                  </a:lnTo>
                  <a:lnTo>
                    <a:pt x="124" y="3346"/>
                  </a:lnTo>
                  <a:lnTo>
                    <a:pt x="211" y="3594"/>
                  </a:lnTo>
                  <a:lnTo>
                    <a:pt x="335" y="3842"/>
                  </a:lnTo>
                  <a:lnTo>
                    <a:pt x="471" y="4077"/>
                  </a:lnTo>
                  <a:lnTo>
                    <a:pt x="632" y="4288"/>
                  </a:lnTo>
                  <a:lnTo>
                    <a:pt x="806" y="4486"/>
                  </a:lnTo>
                  <a:lnTo>
                    <a:pt x="1004" y="4659"/>
                  </a:lnTo>
                  <a:lnTo>
                    <a:pt x="1214" y="4820"/>
                  </a:lnTo>
                  <a:lnTo>
                    <a:pt x="1450" y="4957"/>
                  </a:lnTo>
                  <a:lnTo>
                    <a:pt x="1698" y="5081"/>
                  </a:lnTo>
                  <a:lnTo>
                    <a:pt x="1946" y="5180"/>
                  </a:lnTo>
                  <a:lnTo>
                    <a:pt x="2218" y="5242"/>
                  </a:lnTo>
                  <a:lnTo>
                    <a:pt x="2491" y="5279"/>
                  </a:lnTo>
                  <a:lnTo>
                    <a:pt x="2776" y="5304"/>
                  </a:lnTo>
                  <a:lnTo>
                    <a:pt x="3061" y="5279"/>
                  </a:lnTo>
                  <a:lnTo>
                    <a:pt x="3346" y="5242"/>
                  </a:lnTo>
                  <a:lnTo>
                    <a:pt x="3606" y="5167"/>
                  </a:lnTo>
                  <a:lnTo>
                    <a:pt x="3854" y="5081"/>
                  </a:lnTo>
                  <a:lnTo>
                    <a:pt x="4101" y="4957"/>
                  </a:lnTo>
                  <a:lnTo>
                    <a:pt x="4325" y="4820"/>
                  </a:lnTo>
                  <a:lnTo>
                    <a:pt x="4535" y="4659"/>
                  </a:lnTo>
                  <a:lnTo>
                    <a:pt x="4733" y="4473"/>
                  </a:lnTo>
                  <a:lnTo>
                    <a:pt x="4597" y="4164"/>
                  </a:lnTo>
                  <a:lnTo>
                    <a:pt x="4461" y="3854"/>
                  </a:lnTo>
                  <a:lnTo>
                    <a:pt x="4312" y="3544"/>
                  </a:lnTo>
                  <a:lnTo>
                    <a:pt x="4151" y="3247"/>
                  </a:lnTo>
                  <a:lnTo>
                    <a:pt x="3990" y="2949"/>
                  </a:lnTo>
                  <a:lnTo>
                    <a:pt x="3816" y="2652"/>
                  </a:lnTo>
                  <a:lnTo>
                    <a:pt x="3643" y="2367"/>
                  </a:lnTo>
                  <a:lnTo>
                    <a:pt x="3457" y="2082"/>
                  </a:lnTo>
                  <a:lnTo>
                    <a:pt x="3259" y="1797"/>
                  </a:lnTo>
                  <a:lnTo>
                    <a:pt x="3061" y="1525"/>
                  </a:lnTo>
                  <a:lnTo>
                    <a:pt x="2862" y="1264"/>
                  </a:lnTo>
                  <a:lnTo>
                    <a:pt x="2652" y="992"/>
                  </a:lnTo>
                  <a:lnTo>
                    <a:pt x="2429" y="744"/>
                  </a:lnTo>
                  <a:lnTo>
                    <a:pt x="2206" y="484"/>
                  </a:lnTo>
                  <a:lnTo>
                    <a:pt x="1970" y="236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FFB7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84"/>
            <p:cNvSpPr/>
            <p:nvPr/>
          </p:nvSpPr>
          <p:spPr>
            <a:xfrm>
              <a:off x="4063104" y="2290651"/>
              <a:ext cx="272605" cy="660722"/>
            </a:xfrm>
            <a:custGeom>
              <a:rect b="b" l="l" r="r" t="t"/>
              <a:pathLst>
                <a:path extrusionOk="0" h="39044" w="16109">
                  <a:moveTo>
                    <a:pt x="4597" y="1"/>
                  </a:moveTo>
                  <a:lnTo>
                    <a:pt x="7001" y="9517"/>
                  </a:lnTo>
                  <a:lnTo>
                    <a:pt x="7063" y="9752"/>
                  </a:lnTo>
                  <a:lnTo>
                    <a:pt x="7150" y="10074"/>
                  </a:lnTo>
                  <a:lnTo>
                    <a:pt x="7385" y="10905"/>
                  </a:lnTo>
                  <a:lnTo>
                    <a:pt x="7670" y="11970"/>
                  </a:lnTo>
                  <a:lnTo>
                    <a:pt x="7819" y="12577"/>
                  </a:lnTo>
                  <a:lnTo>
                    <a:pt x="7967" y="13234"/>
                  </a:lnTo>
                  <a:lnTo>
                    <a:pt x="8116" y="13940"/>
                  </a:lnTo>
                  <a:lnTo>
                    <a:pt x="8265" y="14684"/>
                  </a:lnTo>
                  <a:lnTo>
                    <a:pt x="8389" y="15464"/>
                  </a:lnTo>
                  <a:lnTo>
                    <a:pt x="8488" y="16282"/>
                  </a:lnTo>
                  <a:lnTo>
                    <a:pt x="8575" y="17112"/>
                  </a:lnTo>
                  <a:lnTo>
                    <a:pt x="8612" y="17546"/>
                  </a:lnTo>
                  <a:lnTo>
                    <a:pt x="8637" y="17980"/>
                  </a:lnTo>
                  <a:lnTo>
                    <a:pt x="8661" y="18413"/>
                  </a:lnTo>
                  <a:lnTo>
                    <a:pt x="8661" y="18859"/>
                  </a:lnTo>
                  <a:lnTo>
                    <a:pt x="8661" y="19305"/>
                  </a:lnTo>
                  <a:lnTo>
                    <a:pt x="8661" y="19751"/>
                  </a:lnTo>
                  <a:lnTo>
                    <a:pt x="8637" y="20210"/>
                  </a:lnTo>
                  <a:lnTo>
                    <a:pt x="8612" y="20668"/>
                  </a:lnTo>
                  <a:lnTo>
                    <a:pt x="8562" y="21127"/>
                  </a:lnTo>
                  <a:lnTo>
                    <a:pt x="8513" y="21585"/>
                  </a:lnTo>
                  <a:lnTo>
                    <a:pt x="8451" y="22044"/>
                  </a:lnTo>
                  <a:lnTo>
                    <a:pt x="8376" y="22502"/>
                  </a:lnTo>
                  <a:lnTo>
                    <a:pt x="8277" y="22961"/>
                  </a:lnTo>
                  <a:lnTo>
                    <a:pt x="8178" y="23419"/>
                  </a:lnTo>
                  <a:lnTo>
                    <a:pt x="8054" y="23878"/>
                  </a:lnTo>
                  <a:lnTo>
                    <a:pt x="7918" y="24336"/>
                  </a:lnTo>
                  <a:lnTo>
                    <a:pt x="7769" y="24782"/>
                  </a:lnTo>
                  <a:lnTo>
                    <a:pt x="7608" y="25228"/>
                  </a:lnTo>
                  <a:lnTo>
                    <a:pt x="7422" y="25687"/>
                  </a:lnTo>
                  <a:lnTo>
                    <a:pt x="7224" y="26120"/>
                  </a:lnTo>
                  <a:lnTo>
                    <a:pt x="7001" y="26566"/>
                  </a:lnTo>
                  <a:lnTo>
                    <a:pt x="6766" y="27000"/>
                  </a:lnTo>
                  <a:lnTo>
                    <a:pt x="6505" y="27434"/>
                  </a:lnTo>
                  <a:lnTo>
                    <a:pt x="6233" y="27855"/>
                  </a:lnTo>
                  <a:lnTo>
                    <a:pt x="5935" y="28276"/>
                  </a:lnTo>
                  <a:lnTo>
                    <a:pt x="5613" y="28685"/>
                  </a:lnTo>
                  <a:lnTo>
                    <a:pt x="5279" y="29082"/>
                  </a:lnTo>
                  <a:lnTo>
                    <a:pt x="4919" y="29478"/>
                  </a:lnTo>
                  <a:lnTo>
                    <a:pt x="4535" y="29875"/>
                  </a:lnTo>
                  <a:lnTo>
                    <a:pt x="4139" y="30246"/>
                  </a:lnTo>
                  <a:lnTo>
                    <a:pt x="3705" y="30618"/>
                  </a:lnTo>
                  <a:lnTo>
                    <a:pt x="3247" y="30977"/>
                  </a:lnTo>
                  <a:lnTo>
                    <a:pt x="2776" y="31324"/>
                  </a:lnTo>
                  <a:lnTo>
                    <a:pt x="2268" y="31671"/>
                  </a:lnTo>
                  <a:lnTo>
                    <a:pt x="1747" y="31993"/>
                  </a:lnTo>
                  <a:lnTo>
                    <a:pt x="1190" y="32303"/>
                  </a:lnTo>
                  <a:lnTo>
                    <a:pt x="607" y="32613"/>
                  </a:lnTo>
                  <a:lnTo>
                    <a:pt x="0" y="32898"/>
                  </a:lnTo>
                  <a:lnTo>
                    <a:pt x="87" y="33096"/>
                  </a:lnTo>
                  <a:lnTo>
                    <a:pt x="161" y="33319"/>
                  </a:lnTo>
                  <a:lnTo>
                    <a:pt x="236" y="33555"/>
                  </a:lnTo>
                  <a:lnTo>
                    <a:pt x="310" y="33790"/>
                  </a:lnTo>
                  <a:lnTo>
                    <a:pt x="769" y="35103"/>
                  </a:lnTo>
                  <a:lnTo>
                    <a:pt x="1215" y="36404"/>
                  </a:lnTo>
                  <a:lnTo>
                    <a:pt x="1636" y="37718"/>
                  </a:lnTo>
                  <a:lnTo>
                    <a:pt x="2045" y="39044"/>
                  </a:lnTo>
                  <a:lnTo>
                    <a:pt x="2503" y="38907"/>
                  </a:lnTo>
                  <a:lnTo>
                    <a:pt x="2962" y="38759"/>
                  </a:lnTo>
                  <a:lnTo>
                    <a:pt x="3408" y="38610"/>
                  </a:lnTo>
                  <a:lnTo>
                    <a:pt x="3854" y="38461"/>
                  </a:lnTo>
                  <a:lnTo>
                    <a:pt x="4275" y="38300"/>
                  </a:lnTo>
                  <a:lnTo>
                    <a:pt x="4696" y="38127"/>
                  </a:lnTo>
                  <a:lnTo>
                    <a:pt x="5105" y="37953"/>
                  </a:lnTo>
                  <a:lnTo>
                    <a:pt x="5514" y="37780"/>
                  </a:lnTo>
                  <a:lnTo>
                    <a:pt x="5898" y="37606"/>
                  </a:lnTo>
                  <a:lnTo>
                    <a:pt x="6282" y="37420"/>
                  </a:lnTo>
                  <a:lnTo>
                    <a:pt x="6666" y="37222"/>
                  </a:lnTo>
                  <a:lnTo>
                    <a:pt x="7026" y="37024"/>
                  </a:lnTo>
                  <a:lnTo>
                    <a:pt x="7385" y="36826"/>
                  </a:lnTo>
                  <a:lnTo>
                    <a:pt x="7732" y="36627"/>
                  </a:lnTo>
                  <a:lnTo>
                    <a:pt x="8079" y="36417"/>
                  </a:lnTo>
                  <a:lnTo>
                    <a:pt x="8401" y="36194"/>
                  </a:lnTo>
                  <a:lnTo>
                    <a:pt x="8736" y="35983"/>
                  </a:lnTo>
                  <a:lnTo>
                    <a:pt x="9045" y="35760"/>
                  </a:lnTo>
                  <a:lnTo>
                    <a:pt x="9355" y="35537"/>
                  </a:lnTo>
                  <a:lnTo>
                    <a:pt x="9653" y="35302"/>
                  </a:lnTo>
                  <a:lnTo>
                    <a:pt x="9950" y="35066"/>
                  </a:lnTo>
                  <a:lnTo>
                    <a:pt x="10223" y="34831"/>
                  </a:lnTo>
                  <a:lnTo>
                    <a:pt x="10508" y="34583"/>
                  </a:lnTo>
                  <a:lnTo>
                    <a:pt x="10768" y="34335"/>
                  </a:lnTo>
                  <a:lnTo>
                    <a:pt x="11028" y="34087"/>
                  </a:lnTo>
                  <a:lnTo>
                    <a:pt x="11288" y="33840"/>
                  </a:lnTo>
                  <a:lnTo>
                    <a:pt x="11524" y="33579"/>
                  </a:lnTo>
                  <a:lnTo>
                    <a:pt x="11771" y="33319"/>
                  </a:lnTo>
                  <a:lnTo>
                    <a:pt x="11994" y="33059"/>
                  </a:lnTo>
                  <a:lnTo>
                    <a:pt x="12217" y="32786"/>
                  </a:lnTo>
                  <a:lnTo>
                    <a:pt x="12440" y="32514"/>
                  </a:lnTo>
                  <a:lnTo>
                    <a:pt x="12639" y="32241"/>
                  </a:lnTo>
                  <a:lnTo>
                    <a:pt x="13035" y="31696"/>
                  </a:lnTo>
                  <a:lnTo>
                    <a:pt x="13407" y="31126"/>
                  </a:lnTo>
                  <a:lnTo>
                    <a:pt x="13754" y="30556"/>
                  </a:lnTo>
                  <a:lnTo>
                    <a:pt x="14064" y="29961"/>
                  </a:lnTo>
                  <a:lnTo>
                    <a:pt x="14361" y="29367"/>
                  </a:lnTo>
                  <a:lnTo>
                    <a:pt x="14621" y="28772"/>
                  </a:lnTo>
                  <a:lnTo>
                    <a:pt x="14869" y="28165"/>
                  </a:lnTo>
                  <a:lnTo>
                    <a:pt x="15080" y="27545"/>
                  </a:lnTo>
                  <a:lnTo>
                    <a:pt x="15278" y="26926"/>
                  </a:lnTo>
                  <a:lnTo>
                    <a:pt x="15451" y="26294"/>
                  </a:lnTo>
                  <a:lnTo>
                    <a:pt x="15600" y="25662"/>
                  </a:lnTo>
                  <a:lnTo>
                    <a:pt x="15724" y="25030"/>
                  </a:lnTo>
                  <a:lnTo>
                    <a:pt x="15835" y="24386"/>
                  </a:lnTo>
                  <a:lnTo>
                    <a:pt x="15922" y="23741"/>
                  </a:lnTo>
                  <a:lnTo>
                    <a:pt x="15997" y="23097"/>
                  </a:lnTo>
                  <a:lnTo>
                    <a:pt x="16046" y="22453"/>
                  </a:lnTo>
                  <a:lnTo>
                    <a:pt x="16083" y="21808"/>
                  </a:lnTo>
                  <a:lnTo>
                    <a:pt x="16096" y="21164"/>
                  </a:lnTo>
                  <a:lnTo>
                    <a:pt x="16108" y="20520"/>
                  </a:lnTo>
                  <a:lnTo>
                    <a:pt x="16083" y="19875"/>
                  </a:lnTo>
                  <a:lnTo>
                    <a:pt x="16059" y="19243"/>
                  </a:lnTo>
                  <a:lnTo>
                    <a:pt x="16009" y="18599"/>
                  </a:lnTo>
                  <a:lnTo>
                    <a:pt x="15959" y="17967"/>
                  </a:lnTo>
                  <a:lnTo>
                    <a:pt x="15885" y="17335"/>
                  </a:lnTo>
                  <a:lnTo>
                    <a:pt x="15798" y="16716"/>
                  </a:lnTo>
                  <a:lnTo>
                    <a:pt x="15699" y="16096"/>
                  </a:lnTo>
                  <a:lnTo>
                    <a:pt x="15588" y="15489"/>
                  </a:lnTo>
                  <a:lnTo>
                    <a:pt x="15476" y="14882"/>
                  </a:lnTo>
                  <a:lnTo>
                    <a:pt x="15340" y="14287"/>
                  </a:lnTo>
                  <a:lnTo>
                    <a:pt x="15204" y="13705"/>
                  </a:lnTo>
                  <a:lnTo>
                    <a:pt x="15067" y="13135"/>
                  </a:lnTo>
                  <a:lnTo>
                    <a:pt x="14906" y="12565"/>
                  </a:lnTo>
                  <a:lnTo>
                    <a:pt x="14745" y="12007"/>
                  </a:lnTo>
                  <a:lnTo>
                    <a:pt x="14572" y="11462"/>
                  </a:lnTo>
                  <a:lnTo>
                    <a:pt x="14398" y="10942"/>
                  </a:lnTo>
                  <a:lnTo>
                    <a:pt x="14225" y="10421"/>
                  </a:lnTo>
                  <a:lnTo>
                    <a:pt x="14039" y="9913"/>
                  </a:lnTo>
                  <a:lnTo>
                    <a:pt x="13841" y="9418"/>
                  </a:lnTo>
                  <a:lnTo>
                    <a:pt x="13655" y="8947"/>
                  </a:lnTo>
                  <a:lnTo>
                    <a:pt x="13456" y="8488"/>
                  </a:lnTo>
                  <a:lnTo>
                    <a:pt x="13258" y="8055"/>
                  </a:lnTo>
                  <a:lnTo>
                    <a:pt x="13060" y="7621"/>
                  </a:lnTo>
                  <a:lnTo>
                    <a:pt x="12849" y="7212"/>
                  </a:lnTo>
                  <a:lnTo>
                    <a:pt x="12651" y="6828"/>
                  </a:lnTo>
                  <a:lnTo>
                    <a:pt x="12453" y="6456"/>
                  </a:lnTo>
                  <a:lnTo>
                    <a:pt x="12255" y="6109"/>
                  </a:lnTo>
                  <a:lnTo>
                    <a:pt x="12056" y="5787"/>
                  </a:lnTo>
                  <a:lnTo>
                    <a:pt x="11858" y="5477"/>
                  </a:lnTo>
                  <a:lnTo>
                    <a:pt x="11511" y="4982"/>
                  </a:lnTo>
                  <a:lnTo>
                    <a:pt x="11164" y="4499"/>
                  </a:lnTo>
                  <a:lnTo>
                    <a:pt x="10793" y="4028"/>
                  </a:lnTo>
                  <a:lnTo>
                    <a:pt x="10408" y="3582"/>
                  </a:lnTo>
                  <a:lnTo>
                    <a:pt x="10012" y="3160"/>
                  </a:lnTo>
                  <a:lnTo>
                    <a:pt x="9603" y="2752"/>
                  </a:lnTo>
                  <a:lnTo>
                    <a:pt x="9182" y="2367"/>
                  </a:lnTo>
                  <a:lnTo>
                    <a:pt x="8748" y="2008"/>
                  </a:lnTo>
                  <a:lnTo>
                    <a:pt x="8290" y="1674"/>
                  </a:lnTo>
                  <a:lnTo>
                    <a:pt x="7819" y="1351"/>
                  </a:lnTo>
                  <a:lnTo>
                    <a:pt x="7571" y="1203"/>
                  </a:lnTo>
                  <a:lnTo>
                    <a:pt x="7323" y="1066"/>
                  </a:lnTo>
                  <a:lnTo>
                    <a:pt x="7075" y="930"/>
                  </a:lnTo>
                  <a:lnTo>
                    <a:pt x="6815" y="794"/>
                  </a:lnTo>
                  <a:lnTo>
                    <a:pt x="6555" y="670"/>
                  </a:lnTo>
                  <a:lnTo>
                    <a:pt x="6295" y="558"/>
                  </a:lnTo>
                  <a:lnTo>
                    <a:pt x="6022" y="447"/>
                  </a:lnTo>
                  <a:lnTo>
                    <a:pt x="5750" y="348"/>
                  </a:lnTo>
                  <a:lnTo>
                    <a:pt x="5477" y="249"/>
                  </a:lnTo>
                  <a:lnTo>
                    <a:pt x="5192" y="162"/>
                  </a:lnTo>
                  <a:lnTo>
                    <a:pt x="4895" y="75"/>
                  </a:lnTo>
                  <a:lnTo>
                    <a:pt x="4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84"/>
            <p:cNvSpPr/>
            <p:nvPr/>
          </p:nvSpPr>
          <p:spPr>
            <a:xfrm>
              <a:off x="3709127" y="1670557"/>
              <a:ext cx="290627" cy="193560"/>
            </a:xfrm>
            <a:custGeom>
              <a:rect b="b" l="l" r="r" t="t"/>
              <a:pathLst>
                <a:path extrusionOk="0" h="11438" w="17174">
                  <a:moveTo>
                    <a:pt x="17111" y="1"/>
                  </a:moveTo>
                  <a:lnTo>
                    <a:pt x="17074" y="13"/>
                  </a:lnTo>
                  <a:lnTo>
                    <a:pt x="17037" y="63"/>
                  </a:lnTo>
                  <a:lnTo>
                    <a:pt x="17012" y="112"/>
                  </a:lnTo>
                  <a:lnTo>
                    <a:pt x="16963" y="211"/>
                  </a:lnTo>
                  <a:lnTo>
                    <a:pt x="16938" y="273"/>
                  </a:lnTo>
                  <a:lnTo>
                    <a:pt x="16913" y="335"/>
                  </a:lnTo>
                  <a:lnTo>
                    <a:pt x="16938" y="261"/>
                  </a:lnTo>
                  <a:lnTo>
                    <a:pt x="16913" y="323"/>
                  </a:lnTo>
                  <a:lnTo>
                    <a:pt x="16839" y="472"/>
                  </a:lnTo>
                  <a:lnTo>
                    <a:pt x="16752" y="645"/>
                  </a:lnTo>
                  <a:lnTo>
                    <a:pt x="16752" y="658"/>
                  </a:lnTo>
                  <a:lnTo>
                    <a:pt x="16740" y="670"/>
                  </a:lnTo>
                  <a:lnTo>
                    <a:pt x="16678" y="781"/>
                  </a:lnTo>
                  <a:lnTo>
                    <a:pt x="16430" y="1215"/>
                  </a:lnTo>
                  <a:lnTo>
                    <a:pt x="16281" y="1451"/>
                  </a:lnTo>
                  <a:lnTo>
                    <a:pt x="16207" y="1574"/>
                  </a:lnTo>
                  <a:lnTo>
                    <a:pt x="16195" y="1599"/>
                  </a:lnTo>
                  <a:lnTo>
                    <a:pt x="16145" y="1674"/>
                  </a:lnTo>
                  <a:lnTo>
                    <a:pt x="15922" y="1996"/>
                  </a:lnTo>
                  <a:lnTo>
                    <a:pt x="15699" y="2318"/>
                  </a:lnTo>
                  <a:lnTo>
                    <a:pt x="15463" y="2628"/>
                  </a:lnTo>
                  <a:lnTo>
                    <a:pt x="15216" y="2925"/>
                  </a:lnTo>
                  <a:lnTo>
                    <a:pt x="14980" y="3235"/>
                  </a:lnTo>
                  <a:lnTo>
                    <a:pt x="14732" y="3520"/>
                  </a:lnTo>
                  <a:lnTo>
                    <a:pt x="14212" y="4090"/>
                  </a:lnTo>
                  <a:lnTo>
                    <a:pt x="13853" y="4461"/>
                  </a:lnTo>
                  <a:lnTo>
                    <a:pt x="13493" y="4821"/>
                  </a:lnTo>
                  <a:lnTo>
                    <a:pt x="13122" y="5180"/>
                  </a:lnTo>
                  <a:lnTo>
                    <a:pt x="12738" y="5527"/>
                  </a:lnTo>
                  <a:lnTo>
                    <a:pt x="12341" y="5862"/>
                  </a:lnTo>
                  <a:lnTo>
                    <a:pt x="11945" y="6184"/>
                  </a:lnTo>
                  <a:lnTo>
                    <a:pt x="11536" y="6506"/>
                  </a:lnTo>
                  <a:lnTo>
                    <a:pt x="11114" y="6803"/>
                  </a:lnTo>
                  <a:lnTo>
                    <a:pt x="10606" y="7163"/>
                  </a:lnTo>
                  <a:lnTo>
                    <a:pt x="10086" y="7510"/>
                  </a:lnTo>
                  <a:lnTo>
                    <a:pt x="9553" y="7832"/>
                  </a:lnTo>
                  <a:lnTo>
                    <a:pt x="9008" y="8141"/>
                  </a:lnTo>
                  <a:lnTo>
                    <a:pt x="8450" y="8426"/>
                  </a:lnTo>
                  <a:lnTo>
                    <a:pt x="7893" y="8711"/>
                  </a:lnTo>
                  <a:lnTo>
                    <a:pt x="7335" y="8972"/>
                  </a:lnTo>
                  <a:lnTo>
                    <a:pt x="6753" y="9219"/>
                  </a:lnTo>
                  <a:lnTo>
                    <a:pt x="6071" y="9480"/>
                  </a:lnTo>
                  <a:lnTo>
                    <a:pt x="5365" y="9727"/>
                  </a:lnTo>
                  <a:lnTo>
                    <a:pt x="4659" y="9950"/>
                  </a:lnTo>
                  <a:lnTo>
                    <a:pt x="3953" y="10149"/>
                  </a:lnTo>
                  <a:lnTo>
                    <a:pt x="3222" y="10335"/>
                  </a:lnTo>
                  <a:lnTo>
                    <a:pt x="2503" y="10483"/>
                  </a:lnTo>
                  <a:lnTo>
                    <a:pt x="1772" y="10620"/>
                  </a:lnTo>
                  <a:lnTo>
                    <a:pt x="1041" y="10731"/>
                  </a:lnTo>
                  <a:lnTo>
                    <a:pt x="248" y="10818"/>
                  </a:lnTo>
                  <a:lnTo>
                    <a:pt x="211" y="10843"/>
                  </a:lnTo>
                  <a:lnTo>
                    <a:pt x="186" y="10880"/>
                  </a:lnTo>
                  <a:lnTo>
                    <a:pt x="136" y="10942"/>
                  </a:lnTo>
                  <a:lnTo>
                    <a:pt x="74" y="11066"/>
                  </a:lnTo>
                  <a:lnTo>
                    <a:pt x="37" y="11177"/>
                  </a:lnTo>
                  <a:lnTo>
                    <a:pt x="25" y="11239"/>
                  </a:lnTo>
                  <a:lnTo>
                    <a:pt x="0" y="11326"/>
                  </a:lnTo>
                  <a:lnTo>
                    <a:pt x="0" y="11375"/>
                  </a:lnTo>
                  <a:lnTo>
                    <a:pt x="12" y="11413"/>
                  </a:lnTo>
                  <a:lnTo>
                    <a:pt x="25" y="11425"/>
                  </a:lnTo>
                  <a:lnTo>
                    <a:pt x="62" y="11437"/>
                  </a:lnTo>
                  <a:lnTo>
                    <a:pt x="830" y="11351"/>
                  </a:lnTo>
                  <a:lnTo>
                    <a:pt x="1586" y="11227"/>
                  </a:lnTo>
                  <a:lnTo>
                    <a:pt x="2342" y="11090"/>
                  </a:lnTo>
                  <a:lnTo>
                    <a:pt x="3085" y="10929"/>
                  </a:lnTo>
                  <a:lnTo>
                    <a:pt x="3841" y="10743"/>
                  </a:lnTo>
                  <a:lnTo>
                    <a:pt x="4572" y="10533"/>
                  </a:lnTo>
                  <a:lnTo>
                    <a:pt x="5303" y="10297"/>
                  </a:lnTo>
                  <a:lnTo>
                    <a:pt x="6034" y="10037"/>
                  </a:lnTo>
                  <a:lnTo>
                    <a:pt x="6629" y="9802"/>
                  </a:lnTo>
                  <a:lnTo>
                    <a:pt x="7211" y="9554"/>
                  </a:lnTo>
                  <a:lnTo>
                    <a:pt x="7794" y="9281"/>
                  </a:lnTo>
                  <a:lnTo>
                    <a:pt x="8376" y="8996"/>
                  </a:lnTo>
                  <a:lnTo>
                    <a:pt x="8934" y="8687"/>
                  </a:lnTo>
                  <a:lnTo>
                    <a:pt x="9491" y="8364"/>
                  </a:lnTo>
                  <a:lnTo>
                    <a:pt x="10036" y="8030"/>
                  </a:lnTo>
                  <a:lnTo>
                    <a:pt x="10569" y="7671"/>
                  </a:lnTo>
                  <a:lnTo>
                    <a:pt x="11015" y="7361"/>
                  </a:lnTo>
                  <a:lnTo>
                    <a:pt x="11437" y="7051"/>
                  </a:lnTo>
                  <a:lnTo>
                    <a:pt x="11858" y="6717"/>
                  </a:lnTo>
                  <a:lnTo>
                    <a:pt x="12279" y="6382"/>
                  </a:lnTo>
                  <a:lnTo>
                    <a:pt x="12688" y="6023"/>
                  </a:lnTo>
                  <a:lnTo>
                    <a:pt x="13084" y="5663"/>
                  </a:lnTo>
                  <a:lnTo>
                    <a:pt x="13469" y="5304"/>
                  </a:lnTo>
                  <a:lnTo>
                    <a:pt x="13853" y="4920"/>
                  </a:lnTo>
                  <a:lnTo>
                    <a:pt x="14138" y="4623"/>
                  </a:lnTo>
                  <a:lnTo>
                    <a:pt x="14410" y="4313"/>
                  </a:lnTo>
                  <a:lnTo>
                    <a:pt x="14683" y="4003"/>
                  </a:lnTo>
                  <a:lnTo>
                    <a:pt x="14955" y="3693"/>
                  </a:lnTo>
                  <a:lnTo>
                    <a:pt x="15216" y="3371"/>
                  </a:lnTo>
                  <a:lnTo>
                    <a:pt x="15463" y="3037"/>
                  </a:lnTo>
                  <a:lnTo>
                    <a:pt x="15711" y="2702"/>
                  </a:lnTo>
                  <a:lnTo>
                    <a:pt x="15947" y="2367"/>
                  </a:lnTo>
                  <a:lnTo>
                    <a:pt x="16244" y="1921"/>
                  </a:lnTo>
                  <a:lnTo>
                    <a:pt x="16529" y="1475"/>
                  </a:lnTo>
                  <a:lnTo>
                    <a:pt x="16789" y="1017"/>
                  </a:lnTo>
                  <a:lnTo>
                    <a:pt x="16913" y="781"/>
                  </a:lnTo>
                  <a:lnTo>
                    <a:pt x="17025" y="534"/>
                  </a:lnTo>
                  <a:lnTo>
                    <a:pt x="17111" y="335"/>
                  </a:lnTo>
                  <a:lnTo>
                    <a:pt x="17136" y="261"/>
                  </a:lnTo>
                  <a:lnTo>
                    <a:pt x="17161" y="162"/>
                  </a:lnTo>
                  <a:lnTo>
                    <a:pt x="17173" y="100"/>
                  </a:lnTo>
                  <a:lnTo>
                    <a:pt x="17173" y="50"/>
                  </a:lnTo>
                  <a:lnTo>
                    <a:pt x="17161" y="13"/>
                  </a:lnTo>
                  <a:lnTo>
                    <a:pt x="17136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84"/>
            <p:cNvSpPr/>
            <p:nvPr/>
          </p:nvSpPr>
          <p:spPr>
            <a:xfrm>
              <a:off x="3747072" y="1651060"/>
              <a:ext cx="204458" cy="182018"/>
            </a:xfrm>
            <a:custGeom>
              <a:rect b="b" l="l" r="r" t="t"/>
              <a:pathLst>
                <a:path extrusionOk="0" h="10756" w="12082">
                  <a:moveTo>
                    <a:pt x="11982" y="0"/>
                  </a:moveTo>
                  <a:lnTo>
                    <a:pt x="11945" y="13"/>
                  </a:lnTo>
                  <a:lnTo>
                    <a:pt x="11908" y="38"/>
                  </a:lnTo>
                  <a:lnTo>
                    <a:pt x="11846" y="112"/>
                  </a:lnTo>
                  <a:lnTo>
                    <a:pt x="11809" y="174"/>
                  </a:lnTo>
                  <a:lnTo>
                    <a:pt x="11412" y="843"/>
                  </a:lnTo>
                  <a:lnTo>
                    <a:pt x="11004" y="1487"/>
                  </a:lnTo>
                  <a:lnTo>
                    <a:pt x="10582" y="2132"/>
                  </a:lnTo>
                  <a:lnTo>
                    <a:pt x="10136" y="2764"/>
                  </a:lnTo>
                  <a:lnTo>
                    <a:pt x="9678" y="3383"/>
                  </a:lnTo>
                  <a:lnTo>
                    <a:pt x="9195" y="3978"/>
                  </a:lnTo>
                  <a:lnTo>
                    <a:pt x="8699" y="4560"/>
                  </a:lnTo>
                  <a:lnTo>
                    <a:pt x="8179" y="5130"/>
                  </a:lnTo>
                  <a:lnTo>
                    <a:pt x="7646" y="5675"/>
                  </a:lnTo>
                  <a:lnTo>
                    <a:pt x="7101" y="6196"/>
                  </a:lnTo>
                  <a:lnTo>
                    <a:pt x="6531" y="6691"/>
                  </a:lnTo>
                  <a:lnTo>
                    <a:pt x="5936" y="7175"/>
                  </a:lnTo>
                  <a:lnTo>
                    <a:pt x="5638" y="7398"/>
                  </a:lnTo>
                  <a:lnTo>
                    <a:pt x="5329" y="7621"/>
                  </a:lnTo>
                  <a:lnTo>
                    <a:pt x="5019" y="7844"/>
                  </a:lnTo>
                  <a:lnTo>
                    <a:pt x="4709" y="8054"/>
                  </a:lnTo>
                  <a:lnTo>
                    <a:pt x="4387" y="8265"/>
                  </a:lnTo>
                  <a:lnTo>
                    <a:pt x="4065" y="8463"/>
                  </a:lnTo>
                  <a:lnTo>
                    <a:pt x="3743" y="8649"/>
                  </a:lnTo>
                  <a:lnTo>
                    <a:pt x="3408" y="8835"/>
                  </a:lnTo>
                  <a:lnTo>
                    <a:pt x="3024" y="9033"/>
                  </a:lnTo>
                  <a:lnTo>
                    <a:pt x="2640" y="9219"/>
                  </a:lnTo>
                  <a:lnTo>
                    <a:pt x="2256" y="9405"/>
                  </a:lnTo>
                  <a:lnTo>
                    <a:pt x="1872" y="9566"/>
                  </a:lnTo>
                  <a:lnTo>
                    <a:pt x="1463" y="9727"/>
                  </a:lnTo>
                  <a:lnTo>
                    <a:pt x="1066" y="9876"/>
                  </a:lnTo>
                  <a:lnTo>
                    <a:pt x="657" y="10012"/>
                  </a:lnTo>
                  <a:lnTo>
                    <a:pt x="261" y="10136"/>
                  </a:lnTo>
                  <a:lnTo>
                    <a:pt x="211" y="10148"/>
                  </a:lnTo>
                  <a:lnTo>
                    <a:pt x="162" y="10186"/>
                  </a:lnTo>
                  <a:lnTo>
                    <a:pt x="125" y="10223"/>
                  </a:lnTo>
                  <a:lnTo>
                    <a:pt x="100" y="10272"/>
                  </a:lnTo>
                  <a:lnTo>
                    <a:pt x="50" y="10371"/>
                  </a:lnTo>
                  <a:lnTo>
                    <a:pt x="13" y="10471"/>
                  </a:lnTo>
                  <a:lnTo>
                    <a:pt x="13" y="10545"/>
                  </a:lnTo>
                  <a:lnTo>
                    <a:pt x="1" y="10644"/>
                  </a:lnTo>
                  <a:lnTo>
                    <a:pt x="13" y="10694"/>
                  </a:lnTo>
                  <a:lnTo>
                    <a:pt x="26" y="10731"/>
                  </a:lnTo>
                  <a:lnTo>
                    <a:pt x="50" y="10756"/>
                  </a:lnTo>
                  <a:lnTo>
                    <a:pt x="100" y="10756"/>
                  </a:lnTo>
                  <a:lnTo>
                    <a:pt x="472" y="10644"/>
                  </a:lnTo>
                  <a:lnTo>
                    <a:pt x="831" y="10520"/>
                  </a:lnTo>
                  <a:lnTo>
                    <a:pt x="1203" y="10384"/>
                  </a:lnTo>
                  <a:lnTo>
                    <a:pt x="1562" y="10248"/>
                  </a:lnTo>
                  <a:lnTo>
                    <a:pt x="1921" y="10099"/>
                  </a:lnTo>
                  <a:lnTo>
                    <a:pt x="2281" y="9938"/>
                  </a:lnTo>
                  <a:lnTo>
                    <a:pt x="2628" y="9777"/>
                  </a:lnTo>
                  <a:lnTo>
                    <a:pt x="2974" y="9603"/>
                  </a:lnTo>
                  <a:lnTo>
                    <a:pt x="3321" y="9417"/>
                  </a:lnTo>
                  <a:lnTo>
                    <a:pt x="3656" y="9231"/>
                  </a:lnTo>
                  <a:lnTo>
                    <a:pt x="4003" y="9033"/>
                  </a:lnTo>
                  <a:lnTo>
                    <a:pt x="4325" y="8835"/>
                  </a:lnTo>
                  <a:lnTo>
                    <a:pt x="4660" y="8624"/>
                  </a:lnTo>
                  <a:lnTo>
                    <a:pt x="4982" y="8401"/>
                  </a:lnTo>
                  <a:lnTo>
                    <a:pt x="5292" y="8178"/>
                  </a:lnTo>
                  <a:lnTo>
                    <a:pt x="5601" y="7955"/>
                  </a:lnTo>
                  <a:lnTo>
                    <a:pt x="5923" y="7707"/>
                  </a:lnTo>
                  <a:lnTo>
                    <a:pt x="6233" y="7460"/>
                  </a:lnTo>
                  <a:lnTo>
                    <a:pt x="6531" y="7212"/>
                  </a:lnTo>
                  <a:lnTo>
                    <a:pt x="6828" y="6952"/>
                  </a:lnTo>
                  <a:lnTo>
                    <a:pt x="7125" y="6691"/>
                  </a:lnTo>
                  <a:lnTo>
                    <a:pt x="7410" y="6419"/>
                  </a:lnTo>
                  <a:lnTo>
                    <a:pt x="7980" y="5861"/>
                  </a:lnTo>
                  <a:lnTo>
                    <a:pt x="8513" y="5279"/>
                  </a:lnTo>
                  <a:lnTo>
                    <a:pt x="9046" y="4684"/>
                  </a:lnTo>
                  <a:lnTo>
                    <a:pt x="9541" y="4077"/>
                  </a:lnTo>
                  <a:lnTo>
                    <a:pt x="10025" y="3457"/>
                  </a:lnTo>
                  <a:lnTo>
                    <a:pt x="10297" y="3086"/>
                  </a:lnTo>
                  <a:lnTo>
                    <a:pt x="10558" y="2726"/>
                  </a:lnTo>
                  <a:lnTo>
                    <a:pt x="11053" y="1971"/>
                  </a:lnTo>
                  <a:lnTo>
                    <a:pt x="11536" y="1215"/>
                  </a:lnTo>
                  <a:lnTo>
                    <a:pt x="11995" y="434"/>
                  </a:lnTo>
                  <a:lnTo>
                    <a:pt x="12032" y="347"/>
                  </a:lnTo>
                  <a:lnTo>
                    <a:pt x="12069" y="236"/>
                  </a:lnTo>
                  <a:lnTo>
                    <a:pt x="12082" y="174"/>
                  </a:lnTo>
                  <a:lnTo>
                    <a:pt x="12082" y="112"/>
                  </a:lnTo>
                  <a:lnTo>
                    <a:pt x="12069" y="62"/>
                  </a:lnTo>
                  <a:lnTo>
                    <a:pt x="12044" y="25"/>
                  </a:lnTo>
                  <a:lnTo>
                    <a:pt x="12020" y="0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84"/>
            <p:cNvSpPr/>
            <p:nvPr/>
          </p:nvSpPr>
          <p:spPr>
            <a:xfrm>
              <a:off x="4079674" y="1714814"/>
              <a:ext cx="100232" cy="135668"/>
            </a:xfrm>
            <a:custGeom>
              <a:rect b="b" l="l" r="r" t="t"/>
              <a:pathLst>
                <a:path extrusionOk="0" h="8017" w="5923">
                  <a:moveTo>
                    <a:pt x="248" y="0"/>
                  </a:moveTo>
                  <a:lnTo>
                    <a:pt x="223" y="13"/>
                  </a:lnTo>
                  <a:lnTo>
                    <a:pt x="174" y="87"/>
                  </a:lnTo>
                  <a:lnTo>
                    <a:pt x="112" y="211"/>
                  </a:lnTo>
                  <a:lnTo>
                    <a:pt x="62" y="322"/>
                  </a:lnTo>
                  <a:lnTo>
                    <a:pt x="25" y="446"/>
                  </a:lnTo>
                  <a:lnTo>
                    <a:pt x="0" y="521"/>
                  </a:lnTo>
                  <a:lnTo>
                    <a:pt x="0" y="570"/>
                  </a:lnTo>
                  <a:lnTo>
                    <a:pt x="0" y="607"/>
                  </a:lnTo>
                  <a:lnTo>
                    <a:pt x="174" y="1029"/>
                  </a:lnTo>
                  <a:lnTo>
                    <a:pt x="372" y="1438"/>
                  </a:lnTo>
                  <a:lnTo>
                    <a:pt x="570" y="1846"/>
                  </a:lnTo>
                  <a:lnTo>
                    <a:pt x="793" y="2255"/>
                  </a:lnTo>
                  <a:lnTo>
                    <a:pt x="1029" y="2639"/>
                  </a:lnTo>
                  <a:lnTo>
                    <a:pt x="1264" y="3024"/>
                  </a:lnTo>
                  <a:lnTo>
                    <a:pt x="1524" y="3408"/>
                  </a:lnTo>
                  <a:lnTo>
                    <a:pt x="1797" y="3779"/>
                  </a:lnTo>
                  <a:lnTo>
                    <a:pt x="2069" y="4139"/>
                  </a:lnTo>
                  <a:lnTo>
                    <a:pt x="2354" y="4498"/>
                  </a:lnTo>
                  <a:lnTo>
                    <a:pt x="2639" y="4845"/>
                  </a:lnTo>
                  <a:lnTo>
                    <a:pt x="2949" y="5192"/>
                  </a:lnTo>
                  <a:lnTo>
                    <a:pt x="3556" y="5873"/>
                  </a:lnTo>
                  <a:lnTo>
                    <a:pt x="4188" y="6530"/>
                  </a:lnTo>
                  <a:lnTo>
                    <a:pt x="4932" y="7274"/>
                  </a:lnTo>
                  <a:lnTo>
                    <a:pt x="5675" y="8017"/>
                  </a:lnTo>
                  <a:lnTo>
                    <a:pt x="5687" y="8005"/>
                  </a:lnTo>
                  <a:lnTo>
                    <a:pt x="5712" y="7980"/>
                  </a:lnTo>
                  <a:lnTo>
                    <a:pt x="5762" y="7893"/>
                  </a:lnTo>
                  <a:lnTo>
                    <a:pt x="5849" y="7720"/>
                  </a:lnTo>
                  <a:lnTo>
                    <a:pt x="5910" y="7558"/>
                  </a:lnTo>
                  <a:lnTo>
                    <a:pt x="5923" y="7459"/>
                  </a:lnTo>
                  <a:lnTo>
                    <a:pt x="5923" y="7422"/>
                  </a:lnTo>
                  <a:lnTo>
                    <a:pt x="5910" y="7397"/>
                  </a:lnTo>
                  <a:lnTo>
                    <a:pt x="5254" y="6753"/>
                  </a:lnTo>
                  <a:lnTo>
                    <a:pt x="4609" y="6109"/>
                  </a:lnTo>
                  <a:lnTo>
                    <a:pt x="3978" y="5452"/>
                  </a:lnTo>
                  <a:lnTo>
                    <a:pt x="3358" y="4783"/>
                  </a:lnTo>
                  <a:lnTo>
                    <a:pt x="3048" y="4436"/>
                  </a:lnTo>
                  <a:lnTo>
                    <a:pt x="2751" y="4089"/>
                  </a:lnTo>
                  <a:lnTo>
                    <a:pt x="2466" y="3730"/>
                  </a:lnTo>
                  <a:lnTo>
                    <a:pt x="2181" y="3370"/>
                  </a:lnTo>
                  <a:lnTo>
                    <a:pt x="1908" y="3011"/>
                  </a:lnTo>
                  <a:lnTo>
                    <a:pt x="1648" y="2627"/>
                  </a:lnTo>
                  <a:lnTo>
                    <a:pt x="1400" y="2255"/>
                  </a:lnTo>
                  <a:lnTo>
                    <a:pt x="1165" y="1859"/>
                  </a:lnTo>
                  <a:lnTo>
                    <a:pt x="905" y="1413"/>
                  </a:lnTo>
                  <a:lnTo>
                    <a:pt x="669" y="954"/>
                  </a:lnTo>
                  <a:lnTo>
                    <a:pt x="459" y="496"/>
                  </a:lnTo>
                  <a:lnTo>
                    <a:pt x="260" y="1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84"/>
            <p:cNvSpPr/>
            <p:nvPr/>
          </p:nvSpPr>
          <p:spPr>
            <a:xfrm>
              <a:off x="4129584" y="1687972"/>
              <a:ext cx="43406" cy="140084"/>
            </a:xfrm>
            <a:custGeom>
              <a:rect b="b" l="l" r="r" t="t"/>
              <a:pathLst>
                <a:path extrusionOk="0" h="8278" w="2565">
                  <a:moveTo>
                    <a:pt x="248" y="0"/>
                  </a:moveTo>
                  <a:lnTo>
                    <a:pt x="236" y="13"/>
                  </a:lnTo>
                  <a:lnTo>
                    <a:pt x="186" y="75"/>
                  </a:lnTo>
                  <a:lnTo>
                    <a:pt x="124" y="198"/>
                  </a:lnTo>
                  <a:lnTo>
                    <a:pt x="37" y="397"/>
                  </a:lnTo>
                  <a:lnTo>
                    <a:pt x="13" y="496"/>
                  </a:lnTo>
                  <a:lnTo>
                    <a:pt x="0" y="545"/>
                  </a:lnTo>
                  <a:lnTo>
                    <a:pt x="0" y="595"/>
                  </a:lnTo>
                  <a:lnTo>
                    <a:pt x="62" y="979"/>
                  </a:lnTo>
                  <a:lnTo>
                    <a:pt x="136" y="1363"/>
                  </a:lnTo>
                  <a:lnTo>
                    <a:pt x="285" y="2131"/>
                  </a:lnTo>
                  <a:lnTo>
                    <a:pt x="471" y="2887"/>
                  </a:lnTo>
                  <a:lnTo>
                    <a:pt x="682" y="3631"/>
                  </a:lnTo>
                  <a:lnTo>
                    <a:pt x="905" y="4387"/>
                  </a:lnTo>
                  <a:lnTo>
                    <a:pt x="1152" y="5118"/>
                  </a:lnTo>
                  <a:lnTo>
                    <a:pt x="1413" y="5861"/>
                  </a:lnTo>
                  <a:lnTo>
                    <a:pt x="1673" y="6592"/>
                  </a:lnTo>
                  <a:lnTo>
                    <a:pt x="2305" y="8265"/>
                  </a:lnTo>
                  <a:lnTo>
                    <a:pt x="2317" y="8277"/>
                  </a:lnTo>
                  <a:lnTo>
                    <a:pt x="2342" y="8265"/>
                  </a:lnTo>
                  <a:lnTo>
                    <a:pt x="2379" y="8203"/>
                  </a:lnTo>
                  <a:lnTo>
                    <a:pt x="2441" y="8067"/>
                  </a:lnTo>
                  <a:lnTo>
                    <a:pt x="2491" y="7955"/>
                  </a:lnTo>
                  <a:lnTo>
                    <a:pt x="2528" y="7831"/>
                  </a:lnTo>
                  <a:lnTo>
                    <a:pt x="2553" y="7757"/>
                  </a:lnTo>
                  <a:lnTo>
                    <a:pt x="2565" y="7720"/>
                  </a:lnTo>
                  <a:lnTo>
                    <a:pt x="2553" y="7682"/>
                  </a:lnTo>
                  <a:lnTo>
                    <a:pt x="2007" y="6220"/>
                  </a:lnTo>
                  <a:lnTo>
                    <a:pt x="1735" y="5489"/>
                  </a:lnTo>
                  <a:lnTo>
                    <a:pt x="1475" y="4746"/>
                  </a:lnTo>
                  <a:lnTo>
                    <a:pt x="1227" y="4015"/>
                  </a:lnTo>
                  <a:lnTo>
                    <a:pt x="991" y="3259"/>
                  </a:lnTo>
                  <a:lnTo>
                    <a:pt x="781" y="2516"/>
                  </a:lnTo>
                  <a:lnTo>
                    <a:pt x="595" y="1760"/>
                  </a:lnTo>
                  <a:lnTo>
                    <a:pt x="496" y="1326"/>
                  </a:lnTo>
                  <a:lnTo>
                    <a:pt x="409" y="880"/>
                  </a:lnTo>
                  <a:lnTo>
                    <a:pt x="322" y="446"/>
                  </a:lnTo>
                  <a:lnTo>
                    <a:pt x="260" y="13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84"/>
            <p:cNvSpPr/>
            <p:nvPr/>
          </p:nvSpPr>
          <p:spPr>
            <a:xfrm>
              <a:off x="3789654" y="2177410"/>
              <a:ext cx="15941" cy="81177"/>
            </a:xfrm>
            <a:custGeom>
              <a:rect b="b" l="l" r="r" t="t"/>
              <a:pathLst>
                <a:path extrusionOk="0" h="4797" w="942">
                  <a:moveTo>
                    <a:pt x="235" y="1"/>
                  </a:moveTo>
                  <a:lnTo>
                    <a:pt x="223" y="13"/>
                  </a:lnTo>
                  <a:lnTo>
                    <a:pt x="211" y="38"/>
                  </a:lnTo>
                  <a:lnTo>
                    <a:pt x="161" y="125"/>
                  </a:lnTo>
                  <a:lnTo>
                    <a:pt x="124" y="212"/>
                  </a:lnTo>
                  <a:lnTo>
                    <a:pt x="37" y="397"/>
                  </a:lnTo>
                  <a:lnTo>
                    <a:pt x="12" y="509"/>
                  </a:lnTo>
                  <a:lnTo>
                    <a:pt x="0" y="596"/>
                  </a:lnTo>
                  <a:lnTo>
                    <a:pt x="25" y="1141"/>
                  </a:lnTo>
                  <a:lnTo>
                    <a:pt x="62" y="1661"/>
                  </a:lnTo>
                  <a:lnTo>
                    <a:pt x="124" y="2194"/>
                  </a:lnTo>
                  <a:lnTo>
                    <a:pt x="211" y="2727"/>
                  </a:lnTo>
                  <a:lnTo>
                    <a:pt x="310" y="3247"/>
                  </a:lnTo>
                  <a:lnTo>
                    <a:pt x="421" y="3768"/>
                  </a:lnTo>
                  <a:lnTo>
                    <a:pt x="558" y="4288"/>
                  </a:lnTo>
                  <a:lnTo>
                    <a:pt x="706" y="4796"/>
                  </a:lnTo>
                  <a:lnTo>
                    <a:pt x="743" y="4759"/>
                  </a:lnTo>
                  <a:lnTo>
                    <a:pt x="756" y="4722"/>
                  </a:lnTo>
                  <a:lnTo>
                    <a:pt x="805" y="4610"/>
                  </a:lnTo>
                  <a:lnTo>
                    <a:pt x="855" y="4499"/>
                  </a:lnTo>
                  <a:lnTo>
                    <a:pt x="917" y="4350"/>
                  </a:lnTo>
                  <a:lnTo>
                    <a:pt x="942" y="4263"/>
                  </a:lnTo>
                  <a:lnTo>
                    <a:pt x="942" y="4226"/>
                  </a:lnTo>
                  <a:lnTo>
                    <a:pt x="942" y="4189"/>
                  </a:lnTo>
                  <a:lnTo>
                    <a:pt x="793" y="3681"/>
                  </a:lnTo>
                  <a:lnTo>
                    <a:pt x="657" y="3161"/>
                  </a:lnTo>
                  <a:lnTo>
                    <a:pt x="545" y="2640"/>
                  </a:lnTo>
                  <a:lnTo>
                    <a:pt x="446" y="2120"/>
                  </a:lnTo>
                  <a:lnTo>
                    <a:pt x="372" y="1599"/>
                  </a:lnTo>
                  <a:lnTo>
                    <a:pt x="310" y="1067"/>
                  </a:lnTo>
                  <a:lnTo>
                    <a:pt x="273" y="546"/>
                  </a:lnTo>
                  <a:lnTo>
                    <a:pt x="248" y="13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84"/>
            <p:cNvSpPr/>
            <p:nvPr/>
          </p:nvSpPr>
          <p:spPr>
            <a:xfrm>
              <a:off x="3706606" y="2079688"/>
              <a:ext cx="46774" cy="175317"/>
            </a:xfrm>
            <a:custGeom>
              <a:rect b="b" l="l" r="r" t="t"/>
              <a:pathLst>
                <a:path extrusionOk="0" h="10360" w="2764">
                  <a:moveTo>
                    <a:pt x="236" y="1"/>
                  </a:moveTo>
                  <a:lnTo>
                    <a:pt x="223" y="13"/>
                  </a:lnTo>
                  <a:lnTo>
                    <a:pt x="211" y="38"/>
                  </a:lnTo>
                  <a:lnTo>
                    <a:pt x="174" y="125"/>
                  </a:lnTo>
                  <a:lnTo>
                    <a:pt x="137" y="212"/>
                  </a:lnTo>
                  <a:lnTo>
                    <a:pt x="50" y="459"/>
                  </a:lnTo>
                  <a:lnTo>
                    <a:pt x="13" y="521"/>
                  </a:lnTo>
                  <a:lnTo>
                    <a:pt x="0" y="571"/>
                  </a:lnTo>
                  <a:lnTo>
                    <a:pt x="0" y="596"/>
                  </a:lnTo>
                  <a:lnTo>
                    <a:pt x="50" y="1091"/>
                  </a:lnTo>
                  <a:lnTo>
                    <a:pt x="99" y="1587"/>
                  </a:lnTo>
                  <a:lnTo>
                    <a:pt x="161" y="2070"/>
                  </a:lnTo>
                  <a:lnTo>
                    <a:pt x="223" y="2553"/>
                  </a:lnTo>
                  <a:lnTo>
                    <a:pt x="310" y="3049"/>
                  </a:lnTo>
                  <a:lnTo>
                    <a:pt x="397" y="3532"/>
                  </a:lnTo>
                  <a:lnTo>
                    <a:pt x="484" y="4015"/>
                  </a:lnTo>
                  <a:lnTo>
                    <a:pt x="583" y="4499"/>
                  </a:lnTo>
                  <a:lnTo>
                    <a:pt x="694" y="4982"/>
                  </a:lnTo>
                  <a:lnTo>
                    <a:pt x="806" y="5453"/>
                  </a:lnTo>
                  <a:lnTo>
                    <a:pt x="942" y="5936"/>
                  </a:lnTo>
                  <a:lnTo>
                    <a:pt x="1066" y="6407"/>
                  </a:lnTo>
                  <a:lnTo>
                    <a:pt x="1215" y="6878"/>
                  </a:lnTo>
                  <a:lnTo>
                    <a:pt x="1363" y="7349"/>
                  </a:lnTo>
                  <a:lnTo>
                    <a:pt x="1512" y="7819"/>
                  </a:lnTo>
                  <a:lnTo>
                    <a:pt x="1685" y="8278"/>
                  </a:lnTo>
                  <a:lnTo>
                    <a:pt x="1884" y="8811"/>
                  </a:lnTo>
                  <a:lnTo>
                    <a:pt x="2082" y="9331"/>
                  </a:lnTo>
                  <a:lnTo>
                    <a:pt x="2305" y="9839"/>
                  </a:lnTo>
                  <a:lnTo>
                    <a:pt x="2528" y="10359"/>
                  </a:lnTo>
                  <a:lnTo>
                    <a:pt x="2553" y="10310"/>
                  </a:lnTo>
                  <a:lnTo>
                    <a:pt x="2578" y="10273"/>
                  </a:lnTo>
                  <a:lnTo>
                    <a:pt x="2664" y="10062"/>
                  </a:lnTo>
                  <a:lnTo>
                    <a:pt x="2751" y="9839"/>
                  </a:lnTo>
                  <a:lnTo>
                    <a:pt x="2763" y="9789"/>
                  </a:lnTo>
                  <a:lnTo>
                    <a:pt x="2763" y="9765"/>
                  </a:lnTo>
                  <a:lnTo>
                    <a:pt x="2763" y="9740"/>
                  </a:lnTo>
                  <a:lnTo>
                    <a:pt x="2565" y="9294"/>
                  </a:lnTo>
                  <a:lnTo>
                    <a:pt x="2379" y="8835"/>
                  </a:lnTo>
                  <a:lnTo>
                    <a:pt x="2193" y="8389"/>
                  </a:lnTo>
                  <a:lnTo>
                    <a:pt x="2020" y="7931"/>
                  </a:lnTo>
                  <a:lnTo>
                    <a:pt x="1847" y="7472"/>
                  </a:lnTo>
                  <a:lnTo>
                    <a:pt x="1685" y="7002"/>
                  </a:lnTo>
                  <a:lnTo>
                    <a:pt x="1537" y="6543"/>
                  </a:lnTo>
                  <a:lnTo>
                    <a:pt x="1388" y="6072"/>
                  </a:lnTo>
                  <a:lnTo>
                    <a:pt x="1252" y="5601"/>
                  </a:lnTo>
                  <a:lnTo>
                    <a:pt x="1116" y="5131"/>
                  </a:lnTo>
                  <a:lnTo>
                    <a:pt x="1004" y="4647"/>
                  </a:lnTo>
                  <a:lnTo>
                    <a:pt x="880" y="4177"/>
                  </a:lnTo>
                  <a:lnTo>
                    <a:pt x="781" y="3693"/>
                  </a:lnTo>
                  <a:lnTo>
                    <a:pt x="682" y="3210"/>
                  </a:lnTo>
                  <a:lnTo>
                    <a:pt x="595" y="2727"/>
                  </a:lnTo>
                  <a:lnTo>
                    <a:pt x="508" y="2244"/>
                  </a:lnTo>
                  <a:lnTo>
                    <a:pt x="434" y="1686"/>
                  </a:lnTo>
                  <a:lnTo>
                    <a:pt x="360" y="1128"/>
                  </a:lnTo>
                  <a:lnTo>
                    <a:pt x="298" y="571"/>
                  </a:lnTo>
                  <a:lnTo>
                    <a:pt x="248" y="1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84"/>
            <p:cNvSpPr/>
            <p:nvPr/>
          </p:nvSpPr>
          <p:spPr>
            <a:xfrm>
              <a:off x="3644323" y="2050747"/>
              <a:ext cx="45098" cy="246612"/>
            </a:xfrm>
            <a:custGeom>
              <a:rect b="b" l="l" r="r" t="t"/>
              <a:pathLst>
                <a:path extrusionOk="0" h="14573" w="2665">
                  <a:moveTo>
                    <a:pt x="261" y="1"/>
                  </a:moveTo>
                  <a:lnTo>
                    <a:pt x="223" y="13"/>
                  </a:lnTo>
                  <a:lnTo>
                    <a:pt x="174" y="51"/>
                  </a:lnTo>
                  <a:lnTo>
                    <a:pt x="137" y="88"/>
                  </a:lnTo>
                  <a:lnTo>
                    <a:pt x="75" y="187"/>
                  </a:lnTo>
                  <a:lnTo>
                    <a:pt x="25" y="311"/>
                  </a:lnTo>
                  <a:lnTo>
                    <a:pt x="13" y="410"/>
                  </a:lnTo>
                  <a:lnTo>
                    <a:pt x="0" y="1116"/>
                  </a:lnTo>
                  <a:lnTo>
                    <a:pt x="0" y="1822"/>
                  </a:lnTo>
                  <a:lnTo>
                    <a:pt x="13" y="2529"/>
                  </a:lnTo>
                  <a:lnTo>
                    <a:pt x="38" y="3223"/>
                  </a:lnTo>
                  <a:lnTo>
                    <a:pt x="75" y="3929"/>
                  </a:lnTo>
                  <a:lnTo>
                    <a:pt x="124" y="4623"/>
                  </a:lnTo>
                  <a:lnTo>
                    <a:pt x="199" y="5329"/>
                  </a:lnTo>
                  <a:lnTo>
                    <a:pt x="273" y="6023"/>
                  </a:lnTo>
                  <a:lnTo>
                    <a:pt x="360" y="6717"/>
                  </a:lnTo>
                  <a:lnTo>
                    <a:pt x="471" y="7411"/>
                  </a:lnTo>
                  <a:lnTo>
                    <a:pt x="583" y="8104"/>
                  </a:lnTo>
                  <a:lnTo>
                    <a:pt x="707" y="8786"/>
                  </a:lnTo>
                  <a:lnTo>
                    <a:pt x="855" y="9467"/>
                  </a:lnTo>
                  <a:lnTo>
                    <a:pt x="1004" y="10149"/>
                  </a:lnTo>
                  <a:lnTo>
                    <a:pt x="1165" y="10830"/>
                  </a:lnTo>
                  <a:lnTo>
                    <a:pt x="1351" y="11512"/>
                  </a:lnTo>
                  <a:lnTo>
                    <a:pt x="1562" y="12268"/>
                  </a:lnTo>
                  <a:lnTo>
                    <a:pt x="1797" y="13011"/>
                  </a:lnTo>
                  <a:lnTo>
                    <a:pt x="2045" y="13767"/>
                  </a:lnTo>
                  <a:lnTo>
                    <a:pt x="2305" y="14510"/>
                  </a:lnTo>
                  <a:lnTo>
                    <a:pt x="2330" y="14548"/>
                  </a:lnTo>
                  <a:lnTo>
                    <a:pt x="2355" y="14572"/>
                  </a:lnTo>
                  <a:lnTo>
                    <a:pt x="2417" y="14572"/>
                  </a:lnTo>
                  <a:lnTo>
                    <a:pt x="2454" y="14548"/>
                  </a:lnTo>
                  <a:lnTo>
                    <a:pt x="2491" y="14523"/>
                  </a:lnTo>
                  <a:lnTo>
                    <a:pt x="2540" y="14473"/>
                  </a:lnTo>
                  <a:lnTo>
                    <a:pt x="2602" y="14374"/>
                  </a:lnTo>
                  <a:lnTo>
                    <a:pt x="2652" y="14263"/>
                  </a:lnTo>
                  <a:lnTo>
                    <a:pt x="2664" y="14201"/>
                  </a:lnTo>
                  <a:lnTo>
                    <a:pt x="2664" y="14139"/>
                  </a:lnTo>
                  <a:lnTo>
                    <a:pt x="2664" y="14089"/>
                  </a:lnTo>
                  <a:lnTo>
                    <a:pt x="2652" y="14027"/>
                  </a:lnTo>
                  <a:lnTo>
                    <a:pt x="2429" y="13383"/>
                  </a:lnTo>
                  <a:lnTo>
                    <a:pt x="2206" y="12726"/>
                  </a:lnTo>
                  <a:lnTo>
                    <a:pt x="1995" y="12069"/>
                  </a:lnTo>
                  <a:lnTo>
                    <a:pt x="1809" y="11413"/>
                  </a:lnTo>
                  <a:lnTo>
                    <a:pt x="1624" y="10744"/>
                  </a:lnTo>
                  <a:lnTo>
                    <a:pt x="1450" y="10087"/>
                  </a:lnTo>
                  <a:lnTo>
                    <a:pt x="1289" y="9418"/>
                  </a:lnTo>
                  <a:lnTo>
                    <a:pt x="1153" y="8736"/>
                  </a:lnTo>
                  <a:lnTo>
                    <a:pt x="1016" y="8067"/>
                  </a:lnTo>
                  <a:lnTo>
                    <a:pt x="892" y="7386"/>
                  </a:lnTo>
                  <a:lnTo>
                    <a:pt x="781" y="6704"/>
                  </a:lnTo>
                  <a:lnTo>
                    <a:pt x="682" y="6023"/>
                  </a:lnTo>
                  <a:lnTo>
                    <a:pt x="607" y="5341"/>
                  </a:lnTo>
                  <a:lnTo>
                    <a:pt x="533" y="4647"/>
                  </a:lnTo>
                  <a:lnTo>
                    <a:pt x="471" y="3966"/>
                  </a:lnTo>
                  <a:lnTo>
                    <a:pt x="434" y="3272"/>
                  </a:lnTo>
                  <a:lnTo>
                    <a:pt x="397" y="2504"/>
                  </a:lnTo>
                  <a:lnTo>
                    <a:pt x="372" y="1736"/>
                  </a:lnTo>
                  <a:lnTo>
                    <a:pt x="360" y="967"/>
                  </a:lnTo>
                  <a:lnTo>
                    <a:pt x="372" y="199"/>
                  </a:lnTo>
                  <a:lnTo>
                    <a:pt x="372" y="125"/>
                  </a:lnTo>
                  <a:lnTo>
                    <a:pt x="347" y="38"/>
                  </a:lnTo>
                  <a:lnTo>
                    <a:pt x="335" y="1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84"/>
            <p:cNvSpPr/>
            <p:nvPr/>
          </p:nvSpPr>
          <p:spPr>
            <a:xfrm>
              <a:off x="3762389" y="1661130"/>
              <a:ext cx="122671" cy="154756"/>
            </a:xfrm>
            <a:custGeom>
              <a:rect b="b" l="l" r="r" t="t"/>
              <a:pathLst>
                <a:path extrusionOk="0" h="9145" w="7249">
                  <a:moveTo>
                    <a:pt x="7236" y="0"/>
                  </a:moveTo>
                  <a:lnTo>
                    <a:pt x="7212" y="13"/>
                  </a:lnTo>
                  <a:lnTo>
                    <a:pt x="7187" y="50"/>
                  </a:lnTo>
                  <a:lnTo>
                    <a:pt x="7137" y="174"/>
                  </a:lnTo>
                  <a:lnTo>
                    <a:pt x="7063" y="372"/>
                  </a:lnTo>
                  <a:lnTo>
                    <a:pt x="6902" y="830"/>
                  </a:lnTo>
                  <a:lnTo>
                    <a:pt x="6716" y="1289"/>
                  </a:lnTo>
                  <a:lnTo>
                    <a:pt x="6505" y="1735"/>
                  </a:lnTo>
                  <a:lnTo>
                    <a:pt x="6282" y="2169"/>
                  </a:lnTo>
                  <a:lnTo>
                    <a:pt x="6022" y="2627"/>
                  </a:lnTo>
                  <a:lnTo>
                    <a:pt x="5737" y="3085"/>
                  </a:lnTo>
                  <a:lnTo>
                    <a:pt x="5440" y="3519"/>
                  </a:lnTo>
                  <a:lnTo>
                    <a:pt x="5130" y="3953"/>
                  </a:lnTo>
                  <a:lnTo>
                    <a:pt x="4808" y="4374"/>
                  </a:lnTo>
                  <a:lnTo>
                    <a:pt x="4461" y="4795"/>
                  </a:lnTo>
                  <a:lnTo>
                    <a:pt x="4102" y="5204"/>
                  </a:lnTo>
                  <a:lnTo>
                    <a:pt x="3730" y="5601"/>
                  </a:lnTo>
                  <a:lnTo>
                    <a:pt x="3346" y="5985"/>
                  </a:lnTo>
                  <a:lnTo>
                    <a:pt x="2962" y="6357"/>
                  </a:lnTo>
                  <a:lnTo>
                    <a:pt x="2565" y="6716"/>
                  </a:lnTo>
                  <a:lnTo>
                    <a:pt x="2156" y="7075"/>
                  </a:lnTo>
                  <a:lnTo>
                    <a:pt x="1685" y="7459"/>
                  </a:lnTo>
                  <a:lnTo>
                    <a:pt x="1202" y="7831"/>
                  </a:lnTo>
                  <a:lnTo>
                    <a:pt x="707" y="8190"/>
                  </a:lnTo>
                  <a:lnTo>
                    <a:pt x="211" y="8550"/>
                  </a:lnTo>
                  <a:lnTo>
                    <a:pt x="186" y="8575"/>
                  </a:lnTo>
                  <a:lnTo>
                    <a:pt x="174" y="8612"/>
                  </a:lnTo>
                  <a:lnTo>
                    <a:pt x="137" y="8674"/>
                  </a:lnTo>
                  <a:lnTo>
                    <a:pt x="37" y="8909"/>
                  </a:lnTo>
                  <a:lnTo>
                    <a:pt x="0" y="9045"/>
                  </a:lnTo>
                  <a:lnTo>
                    <a:pt x="0" y="9120"/>
                  </a:lnTo>
                  <a:lnTo>
                    <a:pt x="0" y="9144"/>
                  </a:lnTo>
                  <a:lnTo>
                    <a:pt x="471" y="8822"/>
                  </a:lnTo>
                  <a:lnTo>
                    <a:pt x="917" y="8488"/>
                  </a:lnTo>
                  <a:lnTo>
                    <a:pt x="1363" y="8141"/>
                  </a:lnTo>
                  <a:lnTo>
                    <a:pt x="1809" y="7794"/>
                  </a:lnTo>
                  <a:lnTo>
                    <a:pt x="2231" y="7422"/>
                  </a:lnTo>
                  <a:lnTo>
                    <a:pt x="2652" y="7050"/>
                  </a:lnTo>
                  <a:lnTo>
                    <a:pt x="3061" y="6654"/>
                  </a:lnTo>
                  <a:lnTo>
                    <a:pt x="3470" y="6257"/>
                  </a:lnTo>
                  <a:lnTo>
                    <a:pt x="3854" y="5849"/>
                  </a:lnTo>
                  <a:lnTo>
                    <a:pt x="4225" y="5427"/>
                  </a:lnTo>
                  <a:lnTo>
                    <a:pt x="4572" y="5006"/>
                  </a:lnTo>
                  <a:lnTo>
                    <a:pt x="4919" y="4560"/>
                  </a:lnTo>
                  <a:lnTo>
                    <a:pt x="5254" y="4102"/>
                  </a:lnTo>
                  <a:lnTo>
                    <a:pt x="5564" y="3643"/>
                  </a:lnTo>
                  <a:lnTo>
                    <a:pt x="5861" y="3160"/>
                  </a:lnTo>
                  <a:lnTo>
                    <a:pt x="6134" y="2677"/>
                  </a:lnTo>
                  <a:lnTo>
                    <a:pt x="6295" y="2379"/>
                  </a:lnTo>
                  <a:lnTo>
                    <a:pt x="6443" y="2082"/>
                  </a:lnTo>
                  <a:lnTo>
                    <a:pt x="6580" y="1784"/>
                  </a:lnTo>
                  <a:lnTo>
                    <a:pt x="6716" y="1475"/>
                  </a:lnTo>
                  <a:lnTo>
                    <a:pt x="6976" y="855"/>
                  </a:lnTo>
                  <a:lnTo>
                    <a:pt x="7199" y="236"/>
                  </a:lnTo>
                  <a:lnTo>
                    <a:pt x="7236" y="99"/>
                  </a:lnTo>
                  <a:lnTo>
                    <a:pt x="7249" y="25"/>
                  </a:lnTo>
                  <a:lnTo>
                    <a:pt x="7249" y="13"/>
                  </a:lnTo>
                  <a:lnTo>
                    <a:pt x="7236" y="0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84"/>
            <p:cNvSpPr/>
            <p:nvPr/>
          </p:nvSpPr>
          <p:spPr>
            <a:xfrm>
              <a:off x="3907923" y="1928502"/>
              <a:ext cx="361718" cy="258762"/>
            </a:xfrm>
            <a:custGeom>
              <a:rect b="b" l="l" r="r" t="t"/>
              <a:pathLst>
                <a:path extrusionOk="0" h="15291" w="21375">
                  <a:moveTo>
                    <a:pt x="21188" y="0"/>
                  </a:moveTo>
                  <a:lnTo>
                    <a:pt x="21114" y="25"/>
                  </a:lnTo>
                  <a:lnTo>
                    <a:pt x="21040" y="62"/>
                  </a:lnTo>
                  <a:lnTo>
                    <a:pt x="20990" y="112"/>
                  </a:lnTo>
                  <a:lnTo>
                    <a:pt x="20953" y="149"/>
                  </a:lnTo>
                  <a:lnTo>
                    <a:pt x="20916" y="223"/>
                  </a:lnTo>
                  <a:lnTo>
                    <a:pt x="20903" y="310"/>
                  </a:lnTo>
                  <a:lnTo>
                    <a:pt x="20891" y="533"/>
                  </a:lnTo>
                  <a:lnTo>
                    <a:pt x="20878" y="781"/>
                  </a:lnTo>
                  <a:lnTo>
                    <a:pt x="20866" y="880"/>
                  </a:lnTo>
                  <a:lnTo>
                    <a:pt x="20841" y="967"/>
                  </a:lnTo>
                  <a:lnTo>
                    <a:pt x="20755" y="1177"/>
                  </a:lnTo>
                  <a:lnTo>
                    <a:pt x="20655" y="1363"/>
                  </a:lnTo>
                  <a:lnTo>
                    <a:pt x="20531" y="1537"/>
                  </a:lnTo>
                  <a:lnTo>
                    <a:pt x="20395" y="1710"/>
                  </a:lnTo>
                  <a:lnTo>
                    <a:pt x="20160" y="1946"/>
                  </a:lnTo>
                  <a:lnTo>
                    <a:pt x="19924" y="2169"/>
                  </a:lnTo>
                  <a:lnTo>
                    <a:pt x="19429" y="2602"/>
                  </a:lnTo>
                  <a:lnTo>
                    <a:pt x="19280" y="2739"/>
                  </a:lnTo>
                  <a:lnTo>
                    <a:pt x="19131" y="2887"/>
                  </a:lnTo>
                  <a:lnTo>
                    <a:pt x="18896" y="3147"/>
                  </a:lnTo>
                  <a:lnTo>
                    <a:pt x="18685" y="3420"/>
                  </a:lnTo>
                  <a:lnTo>
                    <a:pt x="18499" y="3717"/>
                  </a:lnTo>
                  <a:lnTo>
                    <a:pt x="18326" y="4015"/>
                  </a:lnTo>
                  <a:lnTo>
                    <a:pt x="18165" y="4325"/>
                  </a:lnTo>
                  <a:lnTo>
                    <a:pt x="18029" y="4647"/>
                  </a:lnTo>
                  <a:lnTo>
                    <a:pt x="17892" y="4981"/>
                  </a:lnTo>
                  <a:lnTo>
                    <a:pt x="17768" y="5316"/>
                  </a:lnTo>
                  <a:lnTo>
                    <a:pt x="17583" y="5911"/>
                  </a:lnTo>
                  <a:lnTo>
                    <a:pt x="17397" y="6518"/>
                  </a:lnTo>
                  <a:lnTo>
                    <a:pt x="17223" y="7125"/>
                  </a:lnTo>
                  <a:lnTo>
                    <a:pt x="17037" y="7720"/>
                  </a:lnTo>
                  <a:lnTo>
                    <a:pt x="16926" y="8017"/>
                  </a:lnTo>
                  <a:lnTo>
                    <a:pt x="16814" y="8302"/>
                  </a:lnTo>
                  <a:lnTo>
                    <a:pt x="16703" y="8587"/>
                  </a:lnTo>
                  <a:lnTo>
                    <a:pt x="16567" y="8872"/>
                  </a:lnTo>
                  <a:lnTo>
                    <a:pt x="16430" y="9145"/>
                  </a:lnTo>
                  <a:lnTo>
                    <a:pt x="16282" y="9405"/>
                  </a:lnTo>
                  <a:lnTo>
                    <a:pt x="16108" y="9665"/>
                  </a:lnTo>
                  <a:lnTo>
                    <a:pt x="15922" y="9913"/>
                  </a:lnTo>
                  <a:lnTo>
                    <a:pt x="15736" y="10136"/>
                  </a:lnTo>
                  <a:lnTo>
                    <a:pt x="15550" y="10334"/>
                  </a:lnTo>
                  <a:lnTo>
                    <a:pt x="15340" y="10532"/>
                  </a:lnTo>
                  <a:lnTo>
                    <a:pt x="15129" y="10718"/>
                  </a:lnTo>
                  <a:lnTo>
                    <a:pt x="14906" y="10892"/>
                  </a:lnTo>
                  <a:lnTo>
                    <a:pt x="14671" y="11053"/>
                  </a:lnTo>
                  <a:lnTo>
                    <a:pt x="14435" y="11214"/>
                  </a:lnTo>
                  <a:lnTo>
                    <a:pt x="14188" y="11362"/>
                  </a:lnTo>
                  <a:lnTo>
                    <a:pt x="13927" y="11499"/>
                  </a:lnTo>
                  <a:lnTo>
                    <a:pt x="13680" y="11635"/>
                  </a:lnTo>
                  <a:lnTo>
                    <a:pt x="13147" y="11883"/>
                  </a:lnTo>
                  <a:lnTo>
                    <a:pt x="12614" y="12106"/>
                  </a:lnTo>
                  <a:lnTo>
                    <a:pt x="12081" y="12317"/>
                  </a:lnTo>
                  <a:lnTo>
                    <a:pt x="11350" y="12577"/>
                  </a:lnTo>
                  <a:lnTo>
                    <a:pt x="10619" y="12837"/>
                  </a:lnTo>
                  <a:lnTo>
                    <a:pt x="9888" y="13072"/>
                  </a:lnTo>
                  <a:lnTo>
                    <a:pt x="9145" y="13308"/>
                  </a:lnTo>
                  <a:lnTo>
                    <a:pt x="8401" y="13518"/>
                  </a:lnTo>
                  <a:lnTo>
                    <a:pt x="7645" y="13717"/>
                  </a:lnTo>
                  <a:lnTo>
                    <a:pt x="6889" y="13903"/>
                  </a:lnTo>
                  <a:lnTo>
                    <a:pt x="6134" y="14076"/>
                  </a:lnTo>
                  <a:lnTo>
                    <a:pt x="5378" y="14237"/>
                  </a:lnTo>
                  <a:lnTo>
                    <a:pt x="4610" y="14386"/>
                  </a:lnTo>
                  <a:lnTo>
                    <a:pt x="3854" y="14510"/>
                  </a:lnTo>
                  <a:lnTo>
                    <a:pt x="3086" y="14634"/>
                  </a:lnTo>
                  <a:lnTo>
                    <a:pt x="2317" y="14733"/>
                  </a:lnTo>
                  <a:lnTo>
                    <a:pt x="1537" y="14819"/>
                  </a:lnTo>
                  <a:lnTo>
                    <a:pt x="769" y="14894"/>
                  </a:lnTo>
                  <a:lnTo>
                    <a:pt x="0" y="14956"/>
                  </a:lnTo>
                  <a:lnTo>
                    <a:pt x="285" y="15055"/>
                  </a:lnTo>
                  <a:lnTo>
                    <a:pt x="570" y="15142"/>
                  </a:lnTo>
                  <a:lnTo>
                    <a:pt x="1264" y="15204"/>
                  </a:lnTo>
                  <a:lnTo>
                    <a:pt x="1958" y="15241"/>
                  </a:lnTo>
                  <a:lnTo>
                    <a:pt x="2652" y="15265"/>
                  </a:lnTo>
                  <a:lnTo>
                    <a:pt x="3346" y="15290"/>
                  </a:lnTo>
                  <a:lnTo>
                    <a:pt x="4040" y="15290"/>
                  </a:lnTo>
                  <a:lnTo>
                    <a:pt x="4721" y="15278"/>
                  </a:lnTo>
                  <a:lnTo>
                    <a:pt x="5415" y="15265"/>
                  </a:lnTo>
                  <a:lnTo>
                    <a:pt x="6109" y="15228"/>
                  </a:lnTo>
                  <a:lnTo>
                    <a:pt x="6803" y="15191"/>
                  </a:lnTo>
                  <a:lnTo>
                    <a:pt x="7484" y="15129"/>
                  </a:lnTo>
                  <a:lnTo>
                    <a:pt x="8178" y="15055"/>
                  </a:lnTo>
                  <a:lnTo>
                    <a:pt x="8872" y="14981"/>
                  </a:lnTo>
                  <a:lnTo>
                    <a:pt x="9553" y="14881"/>
                  </a:lnTo>
                  <a:lnTo>
                    <a:pt x="10235" y="14782"/>
                  </a:lnTo>
                  <a:lnTo>
                    <a:pt x="10916" y="14658"/>
                  </a:lnTo>
                  <a:lnTo>
                    <a:pt x="11598" y="14534"/>
                  </a:lnTo>
                  <a:lnTo>
                    <a:pt x="12007" y="14448"/>
                  </a:lnTo>
                  <a:lnTo>
                    <a:pt x="12403" y="14361"/>
                  </a:lnTo>
                  <a:lnTo>
                    <a:pt x="12812" y="14262"/>
                  </a:lnTo>
                  <a:lnTo>
                    <a:pt x="13209" y="14150"/>
                  </a:lnTo>
                  <a:lnTo>
                    <a:pt x="13605" y="14026"/>
                  </a:lnTo>
                  <a:lnTo>
                    <a:pt x="13989" y="13890"/>
                  </a:lnTo>
                  <a:lnTo>
                    <a:pt x="14386" y="13729"/>
                  </a:lnTo>
                  <a:lnTo>
                    <a:pt x="14757" y="13568"/>
                  </a:lnTo>
                  <a:lnTo>
                    <a:pt x="15117" y="13382"/>
                  </a:lnTo>
                  <a:lnTo>
                    <a:pt x="15476" y="13184"/>
                  </a:lnTo>
                  <a:lnTo>
                    <a:pt x="15811" y="12961"/>
                  </a:lnTo>
                  <a:lnTo>
                    <a:pt x="16133" y="12713"/>
                  </a:lnTo>
                  <a:lnTo>
                    <a:pt x="16443" y="12453"/>
                  </a:lnTo>
                  <a:lnTo>
                    <a:pt x="16591" y="12317"/>
                  </a:lnTo>
                  <a:lnTo>
                    <a:pt x="16728" y="12168"/>
                  </a:lnTo>
                  <a:lnTo>
                    <a:pt x="16864" y="12007"/>
                  </a:lnTo>
                  <a:lnTo>
                    <a:pt x="17000" y="11858"/>
                  </a:lnTo>
                  <a:lnTo>
                    <a:pt x="17124" y="11685"/>
                  </a:lnTo>
                  <a:lnTo>
                    <a:pt x="17236" y="11511"/>
                  </a:lnTo>
                  <a:lnTo>
                    <a:pt x="17347" y="11338"/>
                  </a:lnTo>
                  <a:lnTo>
                    <a:pt x="17446" y="11164"/>
                  </a:lnTo>
                  <a:lnTo>
                    <a:pt x="17632" y="10792"/>
                  </a:lnTo>
                  <a:lnTo>
                    <a:pt x="17806" y="10421"/>
                  </a:lnTo>
                  <a:lnTo>
                    <a:pt x="17942" y="10024"/>
                  </a:lnTo>
                  <a:lnTo>
                    <a:pt x="18066" y="9628"/>
                  </a:lnTo>
                  <a:lnTo>
                    <a:pt x="18190" y="9231"/>
                  </a:lnTo>
                  <a:lnTo>
                    <a:pt x="18289" y="8822"/>
                  </a:lnTo>
                  <a:lnTo>
                    <a:pt x="18376" y="8413"/>
                  </a:lnTo>
                  <a:lnTo>
                    <a:pt x="18561" y="7596"/>
                  </a:lnTo>
                  <a:lnTo>
                    <a:pt x="18722" y="6778"/>
                  </a:lnTo>
                  <a:lnTo>
                    <a:pt x="18884" y="5960"/>
                  </a:lnTo>
                  <a:lnTo>
                    <a:pt x="19032" y="5130"/>
                  </a:lnTo>
                  <a:lnTo>
                    <a:pt x="19255" y="5031"/>
                  </a:lnTo>
                  <a:lnTo>
                    <a:pt x="19466" y="4919"/>
                  </a:lnTo>
                  <a:lnTo>
                    <a:pt x="19677" y="4795"/>
                  </a:lnTo>
                  <a:lnTo>
                    <a:pt x="19875" y="4659"/>
                  </a:lnTo>
                  <a:lnTo>
                    <a:pt x="20061" y="4498"/>
                  </a:lnTo>
                  <a:lnTo>
                    <a:pt x="20247" y="4325"/>
                  </a:lnTo>
                  <a:lnTo>
                    <a:pt x="20408" y="4151"/>
                  </a:lnTo>
                  <a:lnTo>
                    <a:pt x="20556" y="3953"/>
                  </a:lnTo>
                  <a:lnTo>
                    <a:pt x="20680" y="3779"/>
                  </a:lnTo>
                  <a:lnTo>
                    <a:pt x="20792" y="3606"/>
                  </a:lnTo>
                  <a:lnTo>
                    <a:pt x="20891" y="3420"/>
                  </a:lnTo>
                  <a:lnTo>
                    <a:pt x="20978" y="3222"/>
                  </a:lnTo>
                  <a:lnTo>
                    <a:pt x="21052" y="3036"/>
                  </a:lnTo>
                  <a:lnTo>
                    <a:pt x="21126" y="2838"/>
                  </a:lnTo>
                  <a:lnTo>
                    <a:pt x="21188" y="2627"/>
                  </a:lnTo>
                  <a:lnTo>
                    <a:pt x="21238" y="2429"/>
                  </a:lnTo>
                  <a:lnTo>
                    <a:pt x="21287" y="2218"/>
                  </a:lnTo>
                  <a:lnTo>
                    <a:pt x="21312" y="2008"/>
                  </a:lnTo>
                  <a:lnTo>
                    <a:pt x="21337" y="1797"/>
                  </a:lnTo>
                  <a:lnTo>
                    <a:pt x="21362" y="1586"/>
                  </a:lnTo>
                  <a:lnTo>
                    <a:pt x="21374" y="1376"/>
                  </a:lnTo>
                  <a:lnTo>
                    <a:pt x="21374" y="1165"/>
                  </a:lnTo>
                  <a:lnTo>
                    <a:pt x="21362" y="942"/>
                  </a:lnTo>
                  <a:lnTo>
                    <a:pt x="21349" y="731"/>
                  </a:lnTo>
                  <a:lnTo>
                    <a:pt x="21337" y="545"/>
                  </a:lnTo>
                  <a:lnTo>
                    <a:pt x="21300" y="360"/>
                  </a:lnTo>
                  <a:lnTo>
                    <a:pt x="21250" y="174"/>
                  </a:lnTo>
                  <a:lnTo>
                    <a:pt x="21188" y="0"/>
                  </a:lnTo>
                  <a:close/>
                </a:path>
              </a:pathLst>
            </a:custGeom>
            <a:solidFill>
              <a:srgbClr val="FFBE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84"/>
            <p:cNvSpPr/>
            <p:nvPr/>
          </p:nvSpPr>
          <p:spPr>
            <a:xfrm>
              <a:off x="3623980" y="2572290"/>
              <a:ext cx="96881" cy="94783"/>
            </a:xfrm>
            <a:custGeom>
              <a:rect b="b" l="l" r="r" t="t"/>
              <a:pathLst>
                <a:path extrusionOk="0" h="5601" w="5725">
                  <a:moveTo>
                    <a:pt x="2726" y="0"/>
                  </a:moveTo>
                  <a:lnTo>
                    <a:pt x="2590" y="13"/>
                  </a:lnTo>
                  <a:lnTo>
                    <a:pt x="2404" y="38"/>
                  </a:lnTo>
                  <a:lnTo>
                    <a:pt x="2218" y="75"/>
                  </a:lnTo>
                  <a:lnTo>
                    <a:pt x="2045" y="124"/>
                  </a:lnTo>
                  <a:lnTo>
                    <a:pt x="1871" y="199"/>
                  </a:lnTo>
                  <a:lnTo>
                    <a:pt x="1698" y="273"/>
                  </a:lnTo>
                  <a:lnTo>
                    <a:pt x="1537" y="360"/>
                  </a:lnTo>
                  <a:lnTo>
                    <a:pt x="1376" y="459"/>
                  </a:lnTo>
                  <a:lnTo>
                    <a:pt x="1215" y="558"/>
                  </a:lnTo>
                  <a:lnTo>
                    <a:pt x="1054" y="682"/>
                  </a:lnTo>
                  <a:lnTo>
                    <a:pt x="893" y="806"/>
                  </a:lnTo>
                  <a:lnTo>
                    <a:pt x="744" y="955"/>
                  </a:lnTo>
                  <a:lnTo>
                    <a:pt x="608" y="1091"/>
                  </a:lnTo>
                  <a:lnTo>
                    <a:pt x="484" y="1252"/>
                  </a:lnTo>
                  <a:lnTo>
                    <a:pt x="360" y="1413"/>
                  </a:lnTo>
                  <a:lnTo>
                    <a:pt x="261" y="1586"/>
                  </a:lnTo>
                  <a:lnTo>
                    <a:pt x="174" y="1772"/>
                  </a:lnTo>
                  <a:lnTo>
                    <a:pt x="124" y="1909"/>
                  </a:lnTo>
                  <a:lnTo>
                    <a:pt x="75" y="2045"/>
                  </a:lnTo>
                  <a:lnTo>
                    <a:pt x="38" y="2181"/>
                  </a:lnTo>
                  <a:lnTo>
                    <a:pt x="13" y="2330"/>
                  </a:lnTo>
                  <a:lnTo>
                    <a:pt x="0" y="2479"/>
                  </a:lnTo>
                  <a:lnTo>
                    <a:pt x="0" y="2615"/>
                  </a:lnTo>
                  <a:lnTo>
                    <a:pt x="0" y="2764"/>
                  </a:lnTo>
                  <a:lnTo>
                    <a:pt x="13" y="2912"/>
                  </a:lnTo>
                  <a:lnTo>
                    <a:pt x="25" y="3061"/>
                  </a:lnTo>
                  <a:lnTo>
                    <a:pt x="50" y="3197"/>
                  </a:lnTo>
                  <a:lnTo>
                    <a:pt x="87" y="3346"/>
                  </a:lnTo>
                  <a:lnTo>
                    <a:pt x="137" y="3482"/>
                  </a:lnTo>
                  <a:lnTo>
                    <a:pt x="186" y="3618"/>
                  </a:lnTo>
                  <a:lnTo>
                    <a:pt x="236" y="3755"/>
                  </a:lnTo>
                  <a:lnTo>
                    <a:pt x="310" y="3891"/>
                  </a:lnTo>
                  <a:lnTo>
                    <a:pt x="385" y="4015"/>
                  </a:lnTo>
                  <a:lnTo>
                    <a:pt x="459" y="4139"/>
                  </a:lnTo>
                  <a:lnTo>
                    <a:pt x="546" y="4250"/>
                  </a:lnTo>
                  <a:lnTo>
                    <a:pt x="732" y="4473"/>
                  </a:lnTo>
                  <a:lnTo>
                    <a:pt x="930" y="4684"/>
                  </a:lnTo>
                  <a:lnTo>
                    <a:pt x="1165" y="4870"/>
                  </a:lnTo>
                  <a:lnTo>
                    <a:pt x="1401" y="5031"/>
                  </a:lnTo>
                  <a:lnTo>
                    <a:pt x="1661" y="5180"/>
                  </a:lnTo>
                  <a:lnTo>
                    <a:pt x="1921" y="5304"/>
                  </a:lnTo>
                  <a:lnTo>
                    <a:pt x="2194" y="5415"/>
                  </a:lnTo>
                  <a:lnTo>
                    <a:pt x="2392" y="5477"/>
                  </a:lnTo>
                  <a:lnTo>
                    <a:pt x="2590" y="5527"/>
                  </a:lnTo>
                  <a:lnTo>
                    <a:pt x="2801" y="5564"/>
                  </a:lnTo>
                  <a:lnTo>
                    <a:pt x="3011" y="5589"/>
                  </a:lnTo>
                  <a:lnTo>
                    <a:pt x="3222" y="5601"/>
                  </a:lnTo>
                  <a:lnTo>
                    <a:pt x="3420" y="5589"/>
                  </a:lnTo>
                  <a:lnTo>
                    <a:pt x="3631" y="5564"/>
                  </a:lnTo>
                  <a:lnTo>
                    <a:pt x="3829" y="5514"/>
                  </a:lnTo>
                  <a:lnTo>
                    <a:pt x="3990" y="5465"/>
                  </a:lnTo>
                  <a:lnTo>
                    <a:pt x="4139" y="5403"/>
                  </a:lnTo>
                  <a:lnTo>
                    <a:pt x="4275" y="5328"/>
                  </a:lnTo>
                  <a:lnTo>
                    <a:pt x="4424" y="5254"/>
                  </a:lnTo>
                  <a:lnTo>
                    <a:pt x="4548" y="5167"/>
                  </a:lnTo>
                  <a:lnTo>
                    <a:pt x="4684" y="5068"/>
                  </a:lnTo>
                  <a:lnTo>
                    <a:pt x="4808" y="4957"/>
                  </a:lnTo>
                  <a:lnTo>
                    <a:pt x="4920" y="4845"/>
                  </a:lnTo>
                  <a:lnTo>
                    <a:pt x="5031" y="4721"/>
                  </a:lnTo>
                  <a:lnTo>
                    <a:pt x="5130" y="4597"/>
                  </a:lnTo>
                  <a:lnTo>
                    <a:pt x="5217" y="4473"/>
                  </a:lnTo>
                  <a:lnTo>
                    <a:pt x="5304" y="4337"/>
                  </a:lnTo>
                  <a:lnTo>
                    <a:pt x="5390" y="4188"/>
                  </a:lnTo>
                  <a:lnTo>
                    <a:pt x="5465" y="4052"/>
                  </a:lnTo>
                  <a:lnTo>
                    <a:pt x="5527" y="3903"/>
                  </a:lnTo>
                  <a:lnTo>
                    <a:pt x="5576" y="3755"/>
                  </a:lnTo>
                  <a:lnTo>
                    <a:pt x="5626" y="3594"/>
                  </a:lnTo>
                  <a:lnTo>
                    <a:pt x="5663" y="3445"/>
                  </a:lnTo>
                  <a:lnTo>
                    <a:pt x="5700" y="3284"/>
                  </a:lnTo>
                  <a:lnTo>
                    <a:pt x="5713" y="3123"/>
                  </a:lnTo>
                  <a:lnTo>
                    <a:pt x="5725" y="2962"/>
                  </a:lnTo>
                  <a:lnTo>
                    <a:pt x="5725" y="2801"/>
                  </a:lnTo>
                  <a:lnTo>
                    <a:pt x="5713" y="2640"/>
                  </a:lnTo>
                  <a:lnTo>
                    <a:pt x="5700" y="2491"/>
                  </a:lnTo>
                  <a:lnTo>
                    <a:pt x="5675" y="2355"/>
                  </a:lnTo>
                  <a:lnTo>
                    <a:pt x="5651" y="2243"/>
                  </a:lnTo>
                  <a:lnTo>
                    <a:pt x="5564" y="1995"/>
                  </a:lnTo>
                  <a:lnTo>
                    <a:pt x="5452" y="1748"/>
                  </a:lnTo>
                  <a:lnTo>
                    <a:pt x="5316" y="1524"/>
                  </a:lnTo>
                  <a:lnTo>
                    <a:pt x="5167" y="1301"/>
                  </a:lnTo>
                  <a:lnTo>
                    <a:pt x="4994" y="1091"/>
                  </a:lnTo>
                  <a:lnTo>
                    <a:pt x="4796" y="893"/>
                  </a:lnTo>
                  <a:lnTo>
                    <a:pt x="4585" y="707"/>
                  </a:lnTo>
                  <a:lnTo>
                    <a:pt x="4362" y="533"/>
                  </a:lnTo>
                  <a:lnTo>
                    <a:pt x="4127" y="397"/>
                  </a:lnTo>
                  <a:lnTo>
                    <a:pt x="3879" y="261"/>
                  </a:lnTo>
                  <a:lnTo>
                    <a:pt x="3631" y="162"/>
                  </a:lnTo>
                  <a:lnTo>
                    <a:pt x="3371" y="87"/>
                  </a:lnTo>
                  <a:lnTo>
                    <a:pt x="3111" y="25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rgbClr val="939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84"/>
            <p:cNvSpPr/>
            <p:nvPr/>
          </p:nvSpPr>
          <p:spPr>
            <a:xfrm>
              <a:off x="3630276" y="2623876"/>
              <a:ext cx="62072" cy="69416"/>
            </a:xfrm>
            <a:custGeom>
              <a:rect b="b" l="l" r="r" t="t"/>
              <a:pathLst>
                <a:path extrusionOk="0" h="4102" w="3668">
                  <a:moveTo>
                    <a:pt x="1623" y="298"/>
                  </a:moveTo>
                  <a:lnTo>
                    <a:pt x="1722" y="323"/>
                  </a:lnTo>
                  <a:lnTo>
                    <a:pt x="1834" y="347"/>
                  </a:lnTo>
                  <a:lnTo>
                    <a:pt x="1933" y="372"/>
                  </a:lnTo>
                  <a:lnTo>
                    <a:pt x="2107" y="372"/>
                  </a:lnTo>
                  <a:lnTo>
                    <a:pt x="2280" y="385"/>
                  </a:lnTo>
                  <a:lnTo>
                    <a:pt x="2454" y="409"/>
                  </a:lnTo>
                  <a:lnTo>
                    <a:pt x="2528" y="422"/>
                  </a:lnTo>
                  <a:lnTo>
                    <a:pt x="2615" y="459"/>
                  </a:lnTo>
                  <a:lnTo>
                    <a:pt x="2689" y="496"/>
                  </a:lnTo>
                  <a:lnTo>
                    <a:pt x="2751" y="533"/>
                  </a:lnTo>
                  <a:lnTo>
                    <a:pt x="2813" y="595"/>
                  </a:lnTo>
                  <a:lnTo>
                    <a:pt x="2875" y="645"/>
                  </a:lnTo>
                  <a:lnTo>
                    <a:pt x="2924" y="707"/>
                  </a:lnTo>
                  <a:lnTo>
                    <a:pt x="2974" y="781"/>
                  </a:lnTo>
                  <a:lnTo>
                    <a:pt x="3048" y="917"/>
                  </a:lnTo>
                  <a:lnTo>
                    <a:pt x="3098" y="1079"/>
                  </a:lnTo>
                  <a:lnTo>
                    <a:pt x="3123" y="1227"/>
                  </a:lnTo>
                  <a:lnTo>
                    <a:pt x="3147" y="1388"/>
                  </a:lnTo>
                  <a:lnTo>
                    <a:pt x="3147" y="1549"/>
                  </a:lnTo>
                  <a:lnTo>
                    <a:pt x="3135" y="1710"/>
                  </a:lnTo>
                  <a:lnTo>
                    <a:pt x="3110" y="1859"/>
                  </a:lnTo>
                  <a:lnTo>
                    <a:pt x="3073" y="2020"/>
                  </a:lnTo>
                  <a:lnTo>
                    <a:pt x="3036" y="2169"/>
                  </a:lnTo>
                  <a:lnTo>
                    <a:pt x="2974" y="2318"/>
                  </a:lnTo>
                  <a:lnTo>
                    <a:pt x="2912" y="2454"/>
                  </a:lnTo>
                  <a:lnTo>
                    <a:pt x="2825" y="2578"/>
                  </a:lnTo>
                  <a:lnTo>
                    <a:pt x="2726" y="2702"/>
                  </a:lnTo>
                  <a:lnTo>
                    <a:pt x="2615" y="2813"/>
                  </a:lnTo>
                  <a:lnTo>
                    <a:pt x="2491" y="2912"/>
                  </a:lnTo>
                  <a:lnTo>
                    <a:pt x="2354" y="2999"/>
                  </a:lnTo>
                  <a:lnTo>
                    <a:pt x="2218" y="3061"/>
                  </a:lnTo>
                  <a:lnTo>
                    <a:pt x="2069" y="3111"/>
                  </a:lnTo>
                  <a:lnTo>
                    <a:pt x="1908" y="3135"/>
                  </a:lnTo>
                  <a:lnTo>
                    <a:pt x="1760" y="3135"/>
                  </a:lnTo>
                  <a:lnTo>
                    <a:pt x="1611" y="3123"/>
                  </a:lnTo>
                  <a:lnTo>
                    <a:pt x="1462" y="3086"/>
                  </a:lnTo>
                  <a:lnTo>
                    <a:pt x="1338" y="3024"/>
                  </a:lnTo>
                  <a:lnTo>
                    <a:pt x="1214" y="2949"/>
                  </a:lnTo>
                  <a:lnTo>
                    <a:pt x="1103" y="2863"/>
                  </a:lnTo>
                  <a:lnTo>
                    <a:pt x="991" y="2764"/>
                  </a:lnTo>
                  <a:lnTo>
                    <a:pt x="905" y="2652"/>
                  </a:lnTo>
                  <a:lnTo>
                    <a:pt x="818" y="2541"/>
                  </a:lnTo>
                  <a:lnTo>
                    <a:pt x="756" y="2417"/>
                  </a:lnTo>
                  <a:lnTo>
                    <a:pt x="694" y="2256"/>
                  </a:lnTo>
                  <a:lnTo>
                    <a:pt x="645" y="2095"/>
                  </a:lnTo>
                  <a:lnTo>
                    <a:pt x="607" y="1921"/>
                  </a:lnTo>
                  <a:lnTo>
                    <a:pt x="595" y="1760"/>
                  </a:lnTo>
                  <a:lnTo>
                    <a:pt x="607" y="1587"/>
                  </a:lnTo>
                  <a:lnTo>
                    <a:pt x="632" y="1413"/>
                  </a:lnTo>
                  <a:lnTo>
                    <a:pt x="669" y="1252"/>
                  </a:lnTo>
                  <a:lnTo>
                    <a:pt x="731" y="1091"/>
                  </a:lnTo>
                  <a:lnTo>
                    <a:pt x="781" y="979"/>
                  </a:lnTo>
                  <a:lnTo>
                    <a:pt x="855" y="855"/>
                  </a:lnTo>
                  <a:lnTo>
                    <a:pt x="942" y="732"/>
                  </a:lnTo>
                  <a:lnTo>
                    <a:pt x="1041" y="608"/>
                  </a:lnTo>
                  <a:lnTo>
                    <a:pt x="1153" y="496"/>
                  </a:lnTo>
                  <a:lnTo>
                    <a:pt x="1264" y="409"/>
                  </a:lnTo>
                  <a:lnTo>
                    <a:pt x="1388" y="335"/>
                  </a:lnTo>
                  <a:lnTo>
                    <a:pt x="1450" y="310"/>
                  </a:lnTo>
                  <a:lnTo>
                    <a:pt x="1524" y="298"/>
                  </a:lnTo>
                  <a:close/>
                  <a:moveTo>
                    <a:pt x="1326" y="1"/>
                  </a:moveTo>
                  <a:lnTo>
                    <a:pt x="1227" y="25"/>
                  </a:lnTo>
                  <a:lnTo>
                    <a:pt x="1140" y="62"/>
                  </a:lnTo>
                  <a:lnTo>
                    <a:pt x="1041" y="100"/>
                  </a:lnTo>
                  <a:lnTo>
                    <a:pt x="954" y="162"/>
                  </a:lnTo>
                  <a:lnTo>
                    <a:pt x="868" y="224"/>
                  </a:lnTo>
                  <a:lnTo>
                    <a:pt x="793" y="286"/>
                  </a:lnTo>
                  <a:lnTo>
                    <a:pt x="632" y="447"/>
                  </a:lnTo>
                  <a:lnTo>
                    <a:pt x="483" y="620"/>
                  </a:lnTo>
                  <a:lnTo>
                    <a:pt x="360" y="806"/>
                  </a:lnTo>
                  <a:lnTo>
                    <a:pt x="260" y="979"/>
                  </a:lnTo>
                  <a:lnTo>
                    <a:pt x="174" y="1153"/>
                  </a:lnTo>
                  <a:lnTo>
                    <a:pt x="99" y="1376"/>
                  </a:lnTo>
                  <a:lnTo>
                    <a:pt x="37" y="1611"/>
                  </a:lnTo>
                  <a:lnTo>
                    <a:pt x="0" y="1859"/>
                  </a:lnTo>
                  <a:lnTo>
                    <a:pt x="0" y="2107"/>
                  </a:lnTo>
                  <a:lnTo>
                    <a:pt x="13" y="2342"/>
                  </a:lnTo>
                  <a:lnTo>
                    <a:pt x="62" y="2590"/>
                  </a:lnTo>
                  <a:lnTo>
                    <a:pt x="124" y="2826"/>
                  </a:lnTo>
                  <a:lnTo>
                    <a:pt x="223" y="3049"/>
                  </a:lnTo>
                  <a:lnTo>
                    <a:pt x="322" y="3234"/>
                  </a:lnTo>
                  <a:lnTo>
                    <a:pt x="434" y="3396"/>
                  </a:lnTo>
                  <a:lnTo>
                    <a:pt x="570" y="3557"/>
                  </a:lnTo>
                  <a:lnTo>
                    <a:pt x="719" y="3705"/>
                  </a:lnTo>
                  <a:lnTo>
                    <a:pt x="880" y="3829"/>
                  </a:lnTo>
                  <a:lnTo>
                    <a:pt x="1053" y="3928"/>
                  </a:lnTo>
                  <a:lnTo>
                    <a:pt x="1239" y="4015"/>
                  </a:lnTo>
                  <a:lnTo>
                    <a:pt x="1437" y="4065"/>
                  </a:lnTo>
                  <a:lnTo>
                    <a:pt x="1549" y="4089"/>
                  </a:lnTo>
                  <a:lnTo>
                    <a:pt x="1661" y="4102"/>
                  </a:lnTo>
                  <a:lnTo>
                    <a:pt x="1772" y="4102"/>
                  </a:lnTo>
                  <a:lnTo>
                    <a:pt x="1884" y="4089"/>
                  </a:lnTo>
                  <a:lnTo>
                    <a:pt x="1995" y="4077"/>
                  </a:lnTo>
                  <a:lnTo>
                    <a:pt x="2107" y="4052"/>
                  </a:lnTo>
                  <a:lnTo>
                    <a:pt x="2317" y="3990"/>
                  </a:lnTo>
                  <a:lnTo>
                    <a:pt x="2528" y="3891"/>
                  </a:lnTo>
                  <a:lnTo>
                    <a:pt x="2726" y="3767"/>
                  </a:lnTo>
                  <a:lnTo>
                    <a:pt x="2900" y="3631"/>
                  </a:lnTo>
                  <a:lnTo>
                    <a:pt x="3061" y="3470"/>
                  </a:lnTo>
                  <a:lnTo>
                    <a:pt x="3197" y="3296"/>
                  </a:lnTo>
                  <a:lnTo>
                    <a:pt x="3321" y="3111"/>
                  </a:lnTo>
                  <a:lnTo>
                    <a:pt x="3420" y="2900"/>
                  </a:lnTo>
                  <a:lnTo>
                    <a:pt x="3507" y="2689"/>
                  </a:lnTo>
                  <a:lnTo>
                    <a:pt x="3569" y="2479"/>
                  </a:lnTo>
                  <a:lnTo>
                    <a:pt x="3618" y="2256"/>
                  </a:lnTo>
                  <a:lnTo>
                    <a:pt x="3655" y="2033"/>
                  </a:lnTo>
                  <a:lnTo>
                    <a:pt x="3668" y="1810"/>
                  </a:lnTo>
                  <a:lnTo>
                    <a:pt x="3655" y="1574"/>
                  </a:lnTo>
                  <a:lnTo>
                    <a:pt x="3643" y="1339"/>
                  </a:lnTo>
                  <a:lnTo>
                    <a:pt x="3593" y="1116"/>
                  </a:lnTo>
                  <a:lnTo>
                    <a:pt x="3556" y="1004"/>
                  </a:lnTo>
                  <a:lnTo>
                    <a:pt x="3519" y="893"/>
                  </a:lnTo>
                  <a:lnTo>
                    <a:pt x="3470" y="794"/>
                  </a:lnTo>
                  <a:lnTo>
                    <a:pt x="3408" y="694"/>
                  </a:lnTo>
                  <a:lnTo>
                    <a:pt x="3346" y="595"/>
                  </a:lnTo>
                  <a:lnTo>
                    <a:pt x="3271" y="509"/>
                  </a:lnTo>
                  <a:lnTo>
                    <a:pt x="3197" y="422"/>
                  </a:lnTo>
                  <a:lnTo>
                    <a:pt x="3110" y="347"/>
                  </a:lnTo>
                  <a:lnTo>
                    <a:pt x="3011" y="286"/>
                  </a:lnTo>
                  <a:lnTo>
                    <a:pt x="2900" y="236"/>
                  </a:lnTo>
                  <a:lnTo>
                    <a:pt x="2788" y="186"/>
                  </a:lnTo>
                  <a:lnTo>
                    <a:pt x="2664" y="162"/>
                  </a:lnTo>
                  <a:lnTo>
                    <a:pt x="2540" y="137"/>
                  </a:lnTo>
                  <a:lnTo>
                    <a:pt x="2416" y="137"/>
                  </a:lnTo>
                  <a:lnTo>
                    <a:pt x="2169" y="124"/>
                  </a:lnTo>
                  <a:lnTo>
                    <a:pt x="1921" y="100"/>
                  </a:lnTo>
                  <a:lnTo>
                    <a:pt x="1772" y="75"/>
                  </a:lnTo>
                  <a:lnTo>
                    <a:pt x="1623" y="38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rgbClr val="8280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84"/>
            <p:cNvSpPr/>
            <p:nvPr/>
          </p:nvSpPr>
          <p:spPr>
            <a:xfrm>
              <a:off x="3894282" y="2820166"/>
              <a:ext cx="218723" cy="187891"/>
            </a:xfrm>
            <a:custGeom>
              <a:rect b="b" l="l" r="r" t="t"/>
              <a:pathLst>
                <a:path extrusionOk="0" h="11103" w="12925">
                  <a:moveTo>
                    <a:pt x="4350" y="0"/>
                  </a:moveTo>
                  <a:lnTo>
                    <a:pt x="4177" y="13"/>
                  </a:lnTo>
                  <a:lnTo>
                    <a:pt x="4003" y="37"/>
                  </a:lnTo>
                  <a:lnTo>
                    <a:pt x="3842" y="74"/>
                  </a:lnTo>
                  <a:lnTo>
                    <a:pt x="3681" y="136"/>
                  </a:lnTo>
                  <a:lnTo>
                    <a:pt x="3520" y="223"/>
                  </a:lnTo>
                  <a:lnTo>
                    <a:pt x="3384" y="322"/>
                  </a:lnTo>
                  <a:lnTo>
                    <a:pt x="3260" y="446"/>
                  </a:lnTo>
                  <a:lnTo>
                    <a:pt x="3161" y="582"/>
                  </a:lnTo>
                  <a:lnTo>
                    <a:pt x="3123" y="657"/>
                  </a:lnTo>
                  <a:lnTo>
                    <a:pt x="3086" y="731"/>
                  </a:lnTo>
                  <a:lnTo>
                    <a:pt x="3049" y="855"/>
                  </a:lnTo>
                  <a:lnTo>
                    <a:pt x="3037" y="979"/>
                  </a:lnTo>
                  <a:lnTo>
                    <a:pt x="3024" y="1103"/>
                  </a:lnTo>
                  <a:lnTo>
                    <a:pt x="3037" y="1227"/>
                  </a:lnTo>
                  <a:lnTo>
                    <a:pt x="3074" y="1351"/>
                  </a:lnTo>
                  <a:lnTo>
                    <a:pt x="3111" y="1475"/>
                  </a:lnTo>
                  <a:lnTo>
                    <a:pt x="3161" y="1599"/>
                  </a:lnTo>
                  <a:lnTo>
                    <a:pt x="3235" y="1710"/>
                  </a:lnTo>
                  <a:lnTo>
                    <a:pt x="3309" y="1822"/>
                  </a:lnTo>
                  <a:lnTo>
                    <a:pt x="3396" y="1921"/>
                  </a:lnTo>
                  <a:lnTo>
                    <a:pt x="3483" y="2032"/>
                  </a:lnTo>
                  <a:lnTo>
                    <a:pt x="3582" y="2119"/>
                  </a:lnTo>
                  <a:lnTo>
                    <a:pt x="3693" y="2206"/>
                  </a:lnTo>
                  <a:lnTo>
                    <a:pt x="3805" y="2292"/>
                  </a:lnTo>
                  <a:lnTo>
                    <a:pt x="3916" y="2367"/>
                  </a:lnTo>
                  <a:lnTo>
                    <a:pt x="4028" y="2441"/>
                  </a:lnTo>
                  <a:lnTo>
                    <a:pt x="4276" y="2553"/>
                  </a:lnTo>
                  <a:lnTo>
                    <a:pt x="4511" y="2664"/>
                  </a:lnTo>
                  <a:lnTo>
                    <a:pt x="5007" y="2887"/>
                  </a:lnTo>
                  <a:lnTo>
                    <a:pt x="5255" y="2999"/>
                  </a:lnTo>
                  <a:lnTo>
                    <a:pt x="5478" y="3123"/>
                  </a:lnTo>
                  <a:lnTo>
                    <a:pt x="5701" y="3271"/>
                  </a:lnTo>
                  <a:lnTo>
                    <a:pt x="5800" y="3358"/>
                  </a:lnTo>
                  <a:lnTo>
                    <a:pt x="5899" y="3445"/>
                  </a:lnTo>
                  <a:lnTo>
                    <a:pt x="5713" y="3606"/>
                  </a:lnTo>
                  <a:lnTo>
                    <a:pt x="5527" y="3767"/>
                  </a:lnTo>
                  <a:lnTo>
                    <a:pt x="5341" y="3903"/>
                  </a:lnTo>
                  <a:lnTo>
                    <a:pt x="5143" y="4039"/>
                  </a:lnTo>
                  <a:lnTo>
                    <a:pt x="4945" y="4176"/>
                  </a:lnTo>
                  <a:lnTo>
                    <a:pt x="4734" y="4287"/>
                  </a:lnTo>
                  <a:lnTo>
                    <a:pt x="4523" y="4399"/>
                  </a:lnTo>
                  <a:lnTo>
                    <a:pt x="4300" y="4498"/>
                  </a:lnTo>
                  <a:lnTo>
                    <a:pt x="4090" y="4597"/>
                  </a:lnTo>
                  <a:lnTo>
                    <a:pt x="3854" y="4684"/>
                  </a:lnTo>
                  <a:lnTo>
                    <a:pt x="3631" y="4758"/>
                  </a:lnTo>
                  <a:lnTo>
                    <a:pt x="3396" y="4820"/>
                  </a:lnTo>
                  <a:lnTo>
                    <a:pt x="3173" y="4870"/>
                  </a:lnTo>
                  <a:lnTo>
                    <a:pt x="2937" y="4919"/>
                  </a:lnTo>
                  <a:lnTo>
                    <a:pt x="2690" y="4956"/>
                  </a:lnTo>
                  <a:lnTo>
                    <a:pt x="2454" y="4981"/>
                  </a:lnTo>
                  <a:lnTo>
                    <a:pt x="1934" y="5018"/>
                  </a:lnTo>
                  <a:lnTo>
                    <a:pt x="1674" y="5031"/>
                  </a:lnTo>
                  <a:lnTo>
                    <a:pt x="1413" y="5068"/>
                  </a:lnTo>
                  <a:lnTo>
                    <a:pt x="1166" y="5117"/>
                  </a:lnTo>
                  <a:lnTo>
                    <a:pt x="1042" y="5142"/>
                  </a:lnTo>
                  <a:lnTo>
                    <a:pt x="930" y="5192"/>
                  </a:lnTo>
                  <a:lnTo>
                    <a:pt x="819" y="5241"/>
                  </a:lnTo>
                  <a:lnTo>
                    <a:pt x="707" y="5291"/>
                  </a:lnTo>
                  <a:lnTo>
                    <a:pt x="596" y="5365"/>
                  </a:lnTo>
                  <a:lnTo>
                    <a:pt x="497" y="5440"/>
                  </a:lnTo>
                  <a:lnTo>
                    <a:pt x="397" y="5539"/>
                  </a:lnTo>
                  <a:lnTo>
                    <a:pt x="311" y="5650"/>
                  </a:lnTo>
                  <a:lnTo>
                    <a:pt x="236" y="5762"/>
                  </a:lnTo>
                  <a:lnTo>
                    <a:pt x="162" y="5886"/>
                  </a:lnTo>
                  <a:lnTo>
                    <a:pt x="112" y="6010"/>
                  </a:lnTo>
                  <a:lnTo>
                    <a:pt x="63" y="6146"/>
                  </a:lnTo>
                  <a:lnTo>
                    <a:pt x="38" y="6282"/>
                  </a:lnTo>
                  <a:lnTo>
                    <a:pt x="13" y="6418"/>
                  </a:lnTo>
                  <a:lnTo>
                    <a:pt x="1" y="6567"/>
                  </a:lnTo>
                  <a:lnTo>
                    <a:pt x="1" y="6716"/>
                  </a:lnTo>
                  <a:lnTo>
                    <a:pt x="1" y="6852"/>
                  </a:lnTo>
                  <a:lnTo>
                    <a:pt x="13" y="7001"/>
                  </a:lnTo>
                  <a:lnTo>
                    <a:pt x="63" y="7298"/>
                  </a:lnTo>
                  <a:lnTo>
                    <a:pt x="137" y="7571"/>
                  </a:lnTo>
                  <a:lnTo>
                    <a:pt x="199" y="7757"/>
                  </a:lnTo>
                  <a:lnTo>
                    <a:pt x="274" y="7943"/>
                  </a:lnTo>
                  <a:lnTo>
                    <a:pt x="348" y="8116"/>
                  </a:lnTo>
                  <a:lnTo>
                    <a:pt x="435" y="8289"/>
                  </a:lnTo>
                  <a:lnTo>
                    <a:pt x="521" y="8451"/>
                  </a:lnTo>
                  <a:lnTo>
                    <a:pt x="633" y="8612"/>
                  </a:lnTo>
                  <a:lnTo>
                    <a:pt x="732" y="8773"/>
                  </a:lnTo>
                  <a:lnTo>
                    <a:pt x="843" y="8934"/>
                  </a:lnTo>
                  <a:lnTo>
                    <a:pt x="967" y="9082"/>
                  </a:lnTo>
                  <a:lnTo>
                    <a:pt x="1091" y="9231"/>
                  </a:lnTo>
                  <a:lnTo>
                    <a:pt x="1364" y="9504"/>
                  </a:lnTo>
                  <a:lnTo>
                    <a:pt x="1649" y="9764"/>
                  </a:lnTo>
                  <a:lnTo>
                    <a:pt x="1959" y="9999"/>
                  </a:lnTo>
                  <a:lnTo>
                    <a:pt x="2281" y="10210"/>
                  </a:lnTo>
                  <a:lnTo>
                    <a:pt x="2615" y="10408"/>
                  </a:lnTo>
                  <a:lnTo>
                    <a:pt x="2975" y="10582"/>
                  </a:lnTo>
                  <a:lnTo>
                    <a:pt x="3334" y="10730"/>
                  </a:lnTo>
                  <a:lnTo>
                    <a:pt x="3706" y="10854"/>
                  </a:lnTo>
                  <a:lnTo>
                    <a:pt x="4090" y="10953"/>
                  </a:lnTo>
                  <a:lnTo>
                    <a:pt x="4474" y="11028"/>
                  </a:lnTo>
                  <a:lnTo>
                    <a:pt x="4858" y="11077"/>
                  </a:lnTo>
                  <a:lnTo>
                    <a:pt x="5242" y="11102"/>
                  </a:lnTo>
                  <a:lnTo>
                    <a:pt x="5639" y="11102"/>
                  </a:lnTo>
                  <a:lnTo>
                    <a:pt x="6023" y="11090"/>
                  </a:lnTo>
                  <a:lnTo>
                    <a:pt x="6407" y="11053"/>
                  </a:lnTo>
                  <a:lnTo>
                    <a:pt x="6791" y="10991"/>
                  </a:lnTo>
                  <a:lnTo>
                    <a:pt x="7163" y="10916"/>
                  </a:lnTo>
                  <a:lnTo>
                    <a:pt x="7547" y="10817"/>
                  </a:lnTo>
                  <a:lnTo>
                    <a:pt x="7918" y="10718"/>
                  </a:lnTo>
                  <a:lnTo>
                    <a:pt x="8290" y="10582"/>
                  </a:lnTo>
                  <a:lnTo>
                    <a:pt x="8650" y="10445"/>
                  </a:lnTo>
                  <a:lnTo>
                    <a:pt x="9009" y="10284"/>
                  </a:lnTo>
                  <a:lnTo>
                    <a:pt x="9368" y="10123"/>
                  </a:lnTo>
                  <a:lnTo>
                    <a:pt x="9715" y="9937"/>
                  </a:lnTo>
                  <a:lnTo>
                    <a:pt x="10050" y="9752"/>
                  </a:lnTo>
                  <a:lnTo>
                    <a:pt x="10384" y="9541"/>
                  </a:lnTo>
                  <a:lnTo>
                    <a:pt x="10719" y="9330"/>
                  </a:lnTo>
                  <a:lnTo>
                    <a:pt x="10991" y="9144"/>
                  </a:lnTo>
                  <a:lnTo>
                    <a:pt x="11252" y="8946"/>
                  </a:lnTo>
                  <a:lnTo>
                    <a:pt x="11512" y="8736"/>
                  </a:lnTo>
                  <a:lnTo>
                    <a:pt x="11760" y="8512"/>
                  </a:lnTo>
                  <a:lnTo>
                    <a:pt x="11983" y="8277"/>
                  </a:lnTo>
                  <a:lnTo>
                    <a:pt x="12206" y="8029"/>
                  </a:lnTo>
                  <a:lnTo>
                    <a:pt x="12391" y="7757"/>
                  </a:lnTo>
                  <a:lnTo>
                    <a:pt x="12478" y="7620"/>
                  </a:lnTo>
                  <a:lnTo>
                    <a:pt x="12553" y="7472"/>
                  </a:lnTo>
                  <a:lnTo>
                    <a:pt x="12652" y="7261"/>
                  </a:lnTo>
                  <a:lnTo>
                    <a:pt x="12738" y="7050"/>
                  </a:lnTo>
                  <a:lnTo>
                    <a:pt x="12800" y="6827"/>
                  </a:lnTo>
                  <a:lnTo>
                    <a:pt x="12850" y="6604"/>
                  </a:lnTo>
                  <a:lnTo>
                    <a:pt x="12887" y="6369"/>
                  </a:lnTo>
                  <a:lnTo>
                    <a:pt x="12912" y="6146"/>
                  </a:lnTo>
                  <a:lnTo>
                    <a:pt x="12924" y="5910"/>
                  </a:lnTo>
                  <a:lnTo>
                    <a:pt x="12912" y="5675"/>
                  </a:lnTo>
                  <a:lnTo>
                    <a:pt x="12900" y="5440"/>
                  </a:lnTo>
                  <a:lnTo>
                    <a:pt x="12862" y="5217"/>
                  </a:lnTo>
                  <a:lnTo>
                    <a:pt x="12813" y="4981"/>
                  </a:lnTo>
                  <a:lnTo>
                    <a:pt x="12763" y="4758"/>
                  </a:lnTo>
                  <a:lnTo>
                    <a:pt x="12689" y="4535"/>
                  </a:lnTo>
                  <a:lnTo>
                    <a:pt x="12615" y="4312"/>
                  </a:lnTo>
                  <a:lnTo>
                    <a:pt x="12515" y="4089"/>
                  </a:lnTo>
                  <a:lnTo>
                    <a:pt x="12416" y="3878"/>
                  </a:lnTo>
                  <a:lnTo>
                    <a:pt x="12317" y="3693"/>
                  </a:lnTo>
                  <a:lnTo>
                    <a:pt x="12206" y="3507"/>
                  </a:lnTo>
                  <a:lnTo>
                    <a:pt x="12082" y="3321"/>
                  </a:lnTo>
                  <a:lnTo>
                    <a:pt x="11958" y="3123"/>
                  </a:lnTo>
                  <a:lnTo>
                    <a:pt x="11822" y="2937"/>
                  </a:lnTo>
                  <a:lnTo>
                    <a:pt x="11673" y="2751"/>
                  </a:lnTo>
                  <a:lnTo>
                    <a:pt x="11512" y="2565"/>
                  </a:lnTo>
                  <a:lnTo>
                    <a:pt x="11351" y="2392"/>
                  </a:lnTo>
                  <a:lnTo>
                    <a:pt x="11177" y="2218"/>
                  </a:lnTo>
                  <a:lnTo>
                    <a:pt x="11004" y="2057"/>
                  </a:lnTo>
                  <a:lnTo>
                    <a:pt x="10818" y="1908"/>
                  </a:lnTo>
                  <a:lnTo>
                    <a:pt x="10632" y="1772"/>
                  </a:lnTo>
                  <a:lnTo>
                    <a:pt x="10434" y="1648"/>
                  </a:lnTo>
                  <a:lnTo>
                    <a:pt x="10248" y="1549"/>
                  </a:lnTo>
                  <a:lnTo>
                    <a:pt x="10037" y="1462"/>
                  </a:lnTo>
                  <a:lnTo>
                    <a:pt x="9839" y="1400"/>
                  </a:lnTo>
                  <a:lnTo>
                    <a:pt x="7683" y="818"/>
                  </a:lnTo>
                  <a:lnTo>
                    <a:pt x="6605" y="521"/>
                  </a:lnTo>
                  <a:lnTo>
                    <a:pt x="5540" y="223"/>
                  </a:lnTo>
                  <a:lnTo>
                    <a:pt x="5205" y="124"/>
                  </a:lnTo>
                  <a:lnTo>
                    <a:pt x="4858" y="50"/>
                  </a:lnTo>
                  <a:lnTo>
                    <a:pt x="4697" y="25"/>
                  </a:lnTo>
                  <a:lnTo>
                    <a:pt x="4523" y="0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84"/>
            <p:cNvSpPr/>
            <p:nvPr/>
          </p:nvSpPr>
          <p:spPr>
            <a:xfrm>
              <a:off x="3543453" y="2855182"/>
              <a:ext cx="218080" cy="192493"/>
            </a:xfrm>
            <a:custGeom>
              <a:rect b="b" l="l" r="r" t="t"/>
              <a:pathLst>
                <a:path extrusionOk="0" h="11375" w="12887">
                  <a:moveTo>
                    <a:pt x="7026" y="0"/>
                  </a:moveTo>
                  <a:lnTo>
                    <a:pt x="6852" y="13"/>
                  </a:lnTo>
                  <a:lnTo>
                    <a:pt x="6679" y="38"/>
                  </a:lnTo>
                  <a:lnTo>
                    <a:pt x="6506" y="87"/>
                  </a:lnTo>
                  <a:lnTo>
                    <a:pt x="6357" y="137"/>
                  </a:lnTo>
                  <a:lnTo>
                    <a:pt x="6196" y="211"/>
                  </a:lnTo>
                  <a:lnTo>
                    <a:pt x="6047" y="298"/>
                  </a:lnTo>
                  <a:lnTo>
                    <a:pt x="5750" y="471"/>
                  </a:lnTo>
                  <a:lnTo>
                    <a:pt x="5452" y="669"/>
                  </a:lnTo>
                  <a:lnTo>
                    <a:pt x="4535" y="1289"/>
                  </a:lnTo>
                  <a:lnTo>
                    <a:pt x="3594" y="1909"/>
                  </a:lnTo>
                  <a:lnTo>
                    <a:pt x="1735" y="3123"/>
                  </a:lnTo>
                  <a:lnTo>
                    <a:pt x="1562" y="3259"/>
                  </a:lnTo>
                  <a:lnTo>
                    <a:pt x="1401" y="3395"/>
                  </a:lnTo>
                  <a:lnTo>
                    <a:pt x="1252" y="3556"/>
                  </a:lnTo>
                  <a:lnTo>
                    <a:pt x="1103" y="3730"/>
                  </a:lnTo>
                  <a:lnTo>
                    <a:pt x="967" y="3916"/>
                  </a:lnTo>
                  <a:lnTo>
                    <a:pt x="843" y="4114"/>
                  </a:lnTo>
                  <a:lnTo>
                    <a:pt x="719" y="4325"/>
                  </a:lnTo>
                  <a:lnTo>
                    <a:pt x="608" y="4535"/>
                  </a:lnTo>
                  <a:lnTo>
                    <a:pt x="509" y="4758"/>
                  </a:lnTo>
                  <a:lnTo>
                    <a:pt x="422" y="4981"/>
                  </a:lnTo>
                  <a:lnTo>
                    <a:pt x="335" y="5204"/>
                  </a:lnTo>
                  <a:lnTo>
                    <a:pt x="261" y="5427"/>
                  </a:lnTo>
                  <a:lnTo>
                    <a:pt x="199" y="5650"/>
                  </a:lnTo>
                  <a:lnTo>
                    <a:pt x="149" y="5874"/>
                  </a:lnTo>
                  <a:lnTo>
                    <a:pt x="100" y="6084"/>
                  </a:lnTo>
                  <a:lnTo>
                    <a:pt x="62" y="6295"/>
                  </a:lnTo>
                  <a:lnTo>
                    <a:pt x="38" y="6530"/>
                  </a:lnTo>
                  <a:lnTo>
                    <a:pt x="13" y="6766"/>
                  </a:lnTo>
                  <a:lnTo>
                    <a:pt x="0" y="7001"/>
                  </a:lnTo>
                  <a:lnTo>
                    <a:pt x="13" y="7236"/>
                  </a:lnTo>
                  <a:lnTo>
                    <a:pt x="25" y="7472"/>
                  </a:lnTo>
                  <a:lnTo>
                    <a:pt x="62" y="7695"/>
                  </a:lnTo>
                  <a:lnTo>
                    <a:pt x="100" y="7930"/>
                  </a:lnTo>
                  <a:lnTo>
                    <a:pt x="162" y="8153"/>
                  </a:lnTo>
                  <a:lnTo>
                    <a:pt x="224" y="8376"/>
                  </a:lnTo>
                  <a:lnTo>
                    <a:pt x="298" y="8599"/>
                  </a:lnTo>
                  <a:lnTo>
                    <a:pt x="397" y="8810"/>
                  </a:lnTo>
                  <a:lnTo>
                    <a:pt x="509" y="9021"/>
                  </a:lnTo>
                  <a:lnTo>
                    <a:pt x="620" y="9219"/>
                  </a:lnTo>
                  <a:lnTo>
                    <a:pt x="756" y="9405"/>
                  </a:lnTo>
                  <a:lnTo>
                    <a:pt x="905" y="9578"/>
                  </a:lnTo>
                  <a:lnTo>
                    <a:pt x="1066" y="9752"/>
                  </a:lnTo>
                  <a:lnTo>
                    <a:pt x="1178" y="9863"/>
                  </a:lnTo>
                  <a:lnTo>
                    <a:pt x="1302" y="9975"/>
                  </a:lnTo>
                  <a:lnTo>
                    <a:pt x="1574" y="10161"/>
                  </a:lnTo>
                  <a:lnTo>
                    <a:pt x="1847" y="10334"/>
                  </a:lnTo>
                  <a:lnTo>
                    <a:pt x="2144" y="10495"/>
                  </a:lnTo>
                  <a:lnTo>
                    <a:pt x="2441" y="10619"/>
                  </a:lnTo>
                  <a:lnTo>
                    <a:pt x="2751" y="10743"/>
                  </a:lnTo>
                  <a:lnTo>
                    <a:pt x="3073" y="10842"/>
                  </a:lnTo>
                  <a:lnTo>
                    <a:pt x="3396" y="10941"/>
                  </a:lnTo>
                  <a:lnTo>
                    <a:pt x="3767" y="11040"/>
                  </a:lnTo>
                  <a:lnTo>
                    <a:pt x="4151" y="11127"/>
                  </a:lnTo>
                  <a:lnTo>
                    <a:pt x="4535" y="11201"/>
                  </a:lnTo>
                  <a:lnTo>
                    <a:pt x="4920" y="11263"/>
                  </a:lnTo>
                  <a:lnTo>
                    <a:pt x="5304" y="11313"/>
                  </a:lnTo>
                  <a:lnTo>
                    <a:pt x="5700" y="11350"/>
                  </a:lnTo>
                  <a:lnTo>
                    <a:pt x="6084" y="11375"/>
                  </a:lnTo>
                  <a:lnTo>
                    <a:pt x="6481" y="11375"/>
                  </a:lnTo>
                  <a:lnTo>
                    <a:pt x="6865" y="11363"/>
                  </a:lnTo>
                  <a:lnTo>
                    <a:pt x="7249" y="11338"/>
                  </a:lnTo>
                  <a:lnTo>
                    <a:pt x="7633" y="11288"/>
                  </a:lnTo>
                  <a:lnTo>
                    <a:pt x="8017" y="11226"/>
                  </a:lnTo>
                  <a:lnTo>
                    <a:pt x="8401" y="11140"/>
                  </a:lnTo>
                  <a:lnTo>
                    <a:pt x="8773" y="11028"/>
                  </a:lnTo>
                  <a:lnTo>
                    <a:pt x="9132" y="10904"/>
                  </a:lnTo>
                  <a:lnTo>
                    <a:pt x="9492" y="10768"/>
                  </a:lnTo>
                  <a:lnTo>
                    <a:pt x="9851" y="10594"/>
                  </a:lnTo>
                  <a:lnTo>
                    <a:pt x="10186" y="10408"/>
                  </a:lnTo>
                  <a:lnTo>
                    <a:pt x="10520" y="10185"/>
                  </a:lnTo>
                  <a:lnTo>
                    <a:pt x="10830" y="9950"/>
                  </a:lnTo>
                  <a:lnTo>
                    <a:pt x="11127" y="9702"/>
                  </a:lnTo>
                  <a:lnTo>
                    <a:pt x="11412" y="9430"/>
                  </a:lnTo>
                  <a:lnTo>
                    <a:pt x="11672" y="9132"/>
                  </a:lnTo>
                  <a:lnTo>
                    <a:pt x="11920" y="8835"/>
                  </a:lnTo>
                  <a:lnTo>
                    <a:pt x="12131" y="8513"/>
                  </a:lnTo>
                  <a:lnTo>
                    <a:pt x="12329" y="8178"/>
                  </a:lnTo>
                  <a:lnTo>
                    <a:pt x="12490" y="7831"/>
                  </a:lnTo>
                  <a:lnTo>
                    <a:pt x="12565" y="7645"/>
                  </a:lnTo>
                  <a:lnTo>
                    <a:pt x="12639" y="7472"/>
                  </a:lnTo>
                  <a:lnTo>
                    <a:pt x="12688" y="7286"/>
                  </a:lnTo>
                  <a:lnTo>
                    <a:pt x="12750" y="7100"/>
                  </a:lnTo>
                  <a:lnTo>
                    <a:pt x="12788" y="6914"/>
                  </a:lnTo>
                  <a:lnTo>
                    <a:pt x="12825" y="6728"/>
                  </a:lnTo>
                  <a:lnTo>
                    <a:pt x="12850" y="6543"/>
                  </a:lnTo>
                  <a:lnTo>
                    <a:pt x="12874" y="6344"/>
                  </a:lnTo>
                  <a:lnTo>
                    <a:pt x="12887" y="6158"/>
                  </a:lnTo>
                  <a:lnTo>
                    <a:pt x="12887" y="5960"/>
                  </a:lnTo>
                  <a:lnTo>
                    <a:pt x="12862" y="5675"/>
                  </a:lnTo>
                  <a:lnTo>
                    <a:pt x="12825" y="5378"/>
                  </a:lnTo>
                  <a:lnTo>
                    <a:pt x="12788" y="5242"/>
                  </a:lnTo>
                  <a:lnTo>
                    <a:pt x="12750" y="5093"/>
                  </a:lnTo>
                  <a:lnTo>
                    <a:pt x="12701" y="4957"/>
                  </a:lnTo>
                  <a:lnTo>
                    <a:pt x="12639" y="4820"/>
                  </a:lnTo>
                  <a:lnTo>
                    <a:pt x="12577" y="4696"/>
                  </a:lnTo>
                  <a:lnTo>
                    <a:pt x="12503" y="4585"/>
                  </a:lnTo>
                  <a:lnTo>
                    <a:pt x="12416" y="4461"/>
                  </a:lnTo>
                  <a:lnTo>
                    <a:pt x="12329" y="4362"/>
                  </a:lnTo>
                  <a:lnTo>
                    <a:pt x="12230" y="4263"/>
                  </a:lnTo>
                  <a:lnTo>
                    <a:pt x="12118" y="4176"/>
                  </a:lnTo>
                  <a:lnTo>
                    <a:pt x="12007" y="4102"/>
                  </a:lnTo>
                  <a:lnTo>
                    <a:pt x="11871" y="4052"/>
                  </a:lnTo>
                  <a:lnTo>
                    <a:pt x="11759" y="4003"/>
                  </a:lnTo>
                  <a:lnTo>
                    <a:pt x="11635" y="3978"/>
                  </a:lnTo>
                  <a:lnTo>
                    <a:pt x="11511" y="3953"/>
                  </a:lnTo>
                  <a:lnTo>
                    <a:pt x="11387" y="3941"/>
                  </a:lnTo>
                  <a:lnTo>
                    <a:pt x="11140" y="3941"/>
                  </a:lnTo>
                  <a:lnTo>
                    <a:pt x="10879" y="3978"/>
                  </a:lnTo>
                  <a:lnTo>
                    <a:pt x="10632" y="4027"/>
                  </a:lnTo>
                  <a:lnTo>
                    <a:pt x="10371" y="4089"/>
                  </a:lnTo>
                  <a:lnTo>
                    <a:pt x="9876" y="4226"/>
                  </a:lnTo>
                  <a:lnTo>
                    <a:pt x="9640" y="4275"/>
                  </a:lnTo>
                  <a:lnTo>
                    <a:pt x="9405" y="4312"/>
                  </a:lnTo>
                  <a:lnTo>
                    <a:pt x="9157" y="4349"/>
                  </a:lnTo>
                  <a:lnTo>
                    <a:pt x="8922" y="4362"/>
                  </a:lnTo>
                  <a:lnTo>
                    <a:pt x="8686" y="4374"/>
                  </a:lnTo>
                  <a:lnTo>
                    <a:pt x="8438" y="4374"/>
                  </a:lnTo>
                  <a:lnTo>
                    <a:pt x="8203" y="4362"/>
                  </a:lnTo>
                  <a:lnTo>
                    <a:pt x="7968" y="4349"/>
                  </a:lnTo>
                  <a:lnTo>
                    <a:pt x="7732" y="4312"/>
                  </a:lnTo>
                  <a:lnTo>
                    <a:pt x="7497" y="4275"/>
                  </a:lnTo>
                  <a:lnTo>
                    <a:pt x="7261" y="4226"/>
                  </a:lnTo>
                  <a:lnTo>
                    <a:pt x="7026" y="4176"/>
                  </a:lnTo>
                  <a:lnTo>
                    <a:pt x="6791" y="4102"/>
                  </a:lnTo>
                  <a:lnTo>
                    <a:pt x="6567" y="4027"/>
                  </a:lnTo>
                  <a:lnTo>
                    <a:pt x="6344" y="3941"/>
                  </a:lnTo>
                  <a:lnTo>
                    <a:pt x="6121" y="3841"/>
                  </a:lnTo>
                  <a:lnTo>
                    <a:pt x="6183" y="3730"/>
                  </a:lnTo>
                  <a:lnTo>
                    <a:pt x="6258" y="3618"/>
                  </a:lnTo>
                  <a:lnTo>
                    <a:pt x="6419" y="3408"/>
                  </a:lnTo>
                  <a:lnTo>
                    <a:pt x="6592" y="3210"/>
                  </a:lnTo>
                  <a:lnTo>
                    <a:pt x="6791" y="3024"/>
                  </a:lnTo>
                  <a:lnTo>
                    <a:pt x="7187" y="2664"/>
                  </a:lnTo>
                  <a:lnTo>
                    <a:pt x="7385" y="2491"/>
                  </a:lnTo>
                  <a:lnTo>
                    <a:pt x="7584" y="2305"/>
                  </a:lnTo>
                  <a:lnTo>
                    <a:pt x="7670" y="2194"/>
                  </a:lnTo>
                  <a:lnTo>
                    <a:pt x="7757" y="2094"/>
                  </a:lnTo>
                  <a:lnTo>
                    <a:pt x="7831" y="1983"/>
                  </a:lnTo>
                  <a:lnTo>
                    <a:pt x="7906" y="1859"/>
                  </a:lnTo>
                  <a:lnTo>
                    <a:pt x="7968" y="1735"/>
                  </a:lnTo>
                  <a:lnTo>
                    <a:pt x="8030" y="1611"/>
                  </a:lnTo>
                  <a:lnTo>
                    <a:pt x="8067" y="1487"/>
                  </a:lnTo>
                  <a:lnTo>
                    <a:pt x="8104" y="1351"/>
                  </a:lnTo>
                  <a:lnTo>
                    <a:pt x="8141" y="1227"/>
                  </a:lnTo>
                  <a:lnTo>
                    <a:pt x="8153" y="1103"/>
                  </a:lnTo>
                  <a:lnTo>
                    <a:pt x="8153" y="967"/>
                  </a:lnTo>
                  <a:lnTo>
                    <a:pt x="8141" y="843"/>
                  </a:lnTo>
                  <a:lnTo>
                    <a:pt x="8116" y="719"/>
                  </a:lnTo>
                  <a:lnTo>
                    <a:pt x="8079" y="608"/>
                  </a:lnTo>
                  <a:lnTo>
                    <a:pt x="8017" y="496"/>
                  </a:lnTo>
                  <a:lnTo>
                    <a:pt x="7943" y="384"/>
                  </a:lnTo>
                  <a:lnTo>
                    <a:pt x="7881" y="323"/>
                  </a:lnTo>
                  <a:lnTo>
                    <a:pt x="7819" y="261"/>
                  </a:lnTo>
                  <a:lnTo>
                    <a:pt x="7683" y="161"/>
                  </a:lnTo>
                  <a:lnTo>
                    <a:pt x="7534" y="87"/>
                  </a:lnTo>
                  <a:lnTo>
                    <a:pt x="7373" y="38"/>
                  </a:lnTo>
                  <a:lnTo>
                    <a:pt x="7199" y="13"/>
                  </a:lnTo>
                  <a:lnTo>
                    <a:pt x="7026" y="0"/>
                  </a:lnTo>
                  <a:close/>
                </a:path>
              </a:pathLst>
            </a:custGeom>
            <a:solidFill>
              <a:srgbClr val="FFC7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84"/>
            <p:cNvSpPr/>
            <p:nvPr/>
          </p:nvSpPr>
          <p:spPr>
            <a:xfrm>
              <a:off x="3651025" y="2590332"/>
              <a:ext cx="47417" cy="44455"/>
            </a:xfrm>
            <a:custGeom>
              <a:rect b="b" l="l" r="r" t="t"/>
              <a:pathLst>
                <a:path extrusionOk="0" h="2627" w="2802">
                  <a:moveTo>
                    <a:pt x="1463" y="0"/>
                  </a:moveTo>
                  <a:lnTo>
                    <a:pt x="1277" y="12"/>
                  </a:lnTo>
                  <a:lnTo>
                    <a:pt x="1079" y="62"/>
                  </a:lnTo>
                  <a:lnTo>
                    <a:pt x="930" y="112"/>
                  </a:lnTo>
                  <a:lnTo>
                    <a:pt x="794" y="186"/>
                  </a:lnTo>
                  <a:lnTo>
                    <a:pt x="658" y="273"/>
                  </a:lnTo>
                  <a:lnTo>
                    <a:pt x="534" y="372"/>
                  </a:lnTo>
                  <a:lnTo>
                    <a:pt x="422" y="496"/>
                  </a:lnTo>
                  <a:lnTo>
                    <a:pt x="323" y="620"/>
                  </a:lnTo>
                  <a:lnTo>
                    <a:pt x="236" y="756"/>
                  </a:lnTo>
                  <a:lnTo>
                    <a:pt x="150" y="892"/>
                  </a:lnTo>
                  <a:lnTo>
                    <a:pt x="75" y="1090"/>
                  </a:lnTo>
                  <a:lnTo>
                    <a:pt x="50" y="1202"/>
                  </a:lnTo>
                  <a:lnTo>
                    <a:pt x="26" y="1301"/>
                  </a:lnTo>
                  <a:lnTo>
                    <a:pt x="1" y="1413"/>
                  </a:lnTo>
                  <a:lnTo>
                    <a:pt x="1" y="1512"/>
                  </a:lnTo>
                  <a:lnTo>
                    <a:pt x="1" y="1623"/>
                  </a:lnTo>
                  <a:lnTo>
                    <a:pt x="13" y="1722"/>
                  </a:lnTo>
                  <a:lnTo>
                    <a:pt x="26" y="1834"/>
                  </a:lnTo>
                  <a:lnTo>
                    <a:pt x="63" y="1933"/>
                  </a:lnTo>
                  <a:lnTo>
                    <a:pt x="100" y="2032"/>
                  </a:lnTo>
                  <a:lnTo>
                    <a:pt x="150" y="2131"/>
                  </a:lnTo>
                  <a:lnTo>
                    <a:pt x="211" y="2218"/>
                  </a:lnTo>
                  <a:lnTo>
                    <a:pt x="273" y="2305"/>
                  </a:lnTo>
                  <a:lnTo>
                    <a:pt x="348" y="2379"/>
                  </a:lnTo>
                  <a:lnTo>
                    <a:pt x="435" y="2441"/>
                  </a:lnTo>
                  <a:lnTo>
                    <a:pt x="546" y="2503"/>
                  </a:lnTo>
                  <a:lnTo>
                    <a:pt x="645" y="2552"/>
                  </a:lnTo>
                  <a:lnTo>
                    <a:pt x="769" y="2590"/>
                  </a:lnTo>
                  <a:lnTo>
                    <a:pt x="881" y="2602"/>
                  </a:lnTo>
                  <a:lnTo>
                    <a:pt x="1004" y="2614"/>
                  </a:lnTo>
                  <a:lnTo>
                    <a:pt x="1128" y="2627"/>
                  </a:lnTo>
                  <a:lnTo>
                    <a:pt x="1252" y="2614"/>
                  </a:lnTo>
                  <a:lnTo>
                    <a:pt x="1376" y="2602"/>
                  </a:lnTo>
                  <a:lnTo>
                    <a:pt x="1574" y="2552"/>
                  </a:lnTo>
                  <a:lnTo>
                    <a:pt x="1773" y="2491"/>
                  </a:lnTo>
                  <a:lnTo>
                    <a:pt x="1959" y="2404"/>
                  </a:lnTo>
                  <a:lnTo>
                    <a:pt x="2144" y="2305"/>
                  </a:lnTo>
                  <a:lnTo>
                    <a:pt x="2306" y="2181"/>
                  </a:lnTo>
                  <a:lnTo>
                    <a:pt x="2454" y="2032"/>
                  </a:lnTo>
                  <a:lnTo>
                    <a:pt x="2578" y="1871"/>
                  </a:lnTo>
                  <a:lnTo>
                    <a:pt x="2628" y="1784"/>
                  </a:lnTo>
                  <a:lnTo>
                    <a:pt x="2677" y="1698"/>
                  </a:lnTo>
                  <a:lnTo>
                    <a:pt x="2714" y="1598"/>
                  </a:lnTo>
                  <a:lnTo>
                    <a:pt x="2752" y="1499"/>
                  </a:lnTo>
                  <a:lnTo>
                    <a:pt x="2776" y="1413"/>
                  </a:lnTo>
                  <a:lnTo>
                    <a:pt x="2789" y="1313"/>
                  </a:lnTo>
                  <a:lnTo>
                    <a:pt x="2801" y="1227"/>
                  </a:lnTo>
                  <a:lnTo>
                    <a:pt x="2801" y="1140"/>
                  </a:lnTo>
                  <a:lnTo>
                    <a:pt x="2776" y="966"/>
                  </a:lnTo>
                  <a:lnTo>
                    <a:pt x="2727" y="793"/>
                  </a:lnTo>
                  <a:lnTo>
                    <a:pt x="2652" y="644"/>
                  </a:lnTo>
                  <a:lnTo>
                    <a:pt x="2553" y="508"/>
                  </a:lnTo>
                  <a:lnTo>
                    <a:pt x="2429" y="384"/>
                  </a:lnTo>
                  <a:lnTo>
                    <a:pt x="2306" y="273"/>
                  </a:lnTo>
                  <a:lnTo>
                    <a:pt x="2157" y="173"/>
                  </a:lnTo>
                  <a:lnTo>
                    <a:pt x="1996" y="99"/>
                  </a:lnTo>
                  <a:lnTo>
                    <a:pt x="1822" y="50"/>
                  </a:lnTo>
                  <a:lnTo>
                    <a:pt x="1636" y="12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rgbClr val="BBB9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84"/>
            <p:cNvSpPr/>
            <p:nvPr/>
          </p:nvSpPr>
          <p:spPr>
            <a:xfrm>
              <a:off x="5300154" y="3919644"/>
              <a:ext cx="199212" cy="635338"/>
            </a:xfrm>
            <a:custGeom>
              <a:rect b="b" l="l" r="r" t="t"/>
              <a:pathLst>
                <a:path extrusionOk="0" h="37544" w="11772">
                  <a:moveTo>
                    <a:pt x="11771" y="0"/>
                  </a:moveTo>
                  <a:lnTo>
                    <a:pt x="11177" y="62"/>
                  </a:lnTo>
                  <a:lnTo>
                    <a:pt x="10557" y="149"/>
                  </a:lnTo>
                  <a:lnTo>
                    <a:pt x="9913" y="260"/>
                  </a:lnTo>
                  <a:lnTo>
                    <a:pt x="9256" y="397"/>
                  </a:lnTo>
                  <a:lnTo>
                    <a:pt x="8587" y="545"/>
                  </a:lnTo>
                  <a:lnTo>
                    <a:pt x="7881" y="706"/>
                  </a:lnTo>
                  <a:lnTo>
                    <a:pt x="6443" y="1078"/>
                  </a:lnTo>
                  <a:lnTo>
                    <a:pt x="4932" y="1462"/>
                  </a:lnTo>
                  <a:lnTo>
                    <a:pt x="4151" y="1648"/>
                  </a:lnTo>
                  <a:lnTo>
                    <a:pt x="3346" y="1822"/>
                  </a:lnTo>
                  <a:lnTo>
                    <a:pt x="2540" y="1995"/>
                  </a:lnTo>
                  <a:lnTo>
                    <a:pt x="1710" y="2156"/>
                  </a:lnTo>
                  <a:lnTo>
                    <a:pt x="855" y="2292"/>
                  </a:lnTo>
                  <a:lnTo>
                    <a:pt x="0" y="2416"/>
                  </a:lnTo>
                  <a:lnTo>
                    <a:pt x="174" y="6022"/>
                  </a:lnTo>
                  <a:lnTo>
                    <a:pt x="360" y="9528"/>
                  </a:lnTo>
                  <a:lnTo>
                    <a:pt x="558" y="12911"/>
                  </a:lnTo>
                  <a:lnTo>
                    <a:pt x="769" y="16145"/>
                  </a:lnTo>
                  <a:lnTo>
                    <a:pt x="979" y="19218"/>
                  </a:lnTo>
                  <a:lnTo>
                    <a:pt x="1202" y="22105"/>
                  </a:lnTo>
                  <a:lnTo>
                    <a:pt x="1413" y="24806"/>
                  </a:lnTo>
                  <a:lnTo>
                    <a:pt x="1611" y="27297"/>
                  </a:lnTo>
                  <a:lnTo>
                    <a:pt x="1809" y="29564"/>
                  </a:lnTo>
                  <a:lnTo>
                    <a:pt x="1995" y="31571"/>
                  </a:lnTo>
                  <a:lnTo>
                    <a:pt x="2305" y="34793"/>
                  </a:lnTo>
                  <a:lnTo>
                    <a:pt x="2503" y="36837"/>
                  </a:lnTo>
                  <a:lnTo>
                    <a:pt x="2578" y="37544"/>
                  </a:lnTo>
                  <a:lnTo>
                    <a:pt x="8500" y="37482"/>
                  </a:lnTo>
                  <a:lnTo>
                    <a:pt x="8736" y="35685"/>
                  </a:lnTo>
                  <a:lnTo>
                    <a:pt x="8971" y="33628"/>
                  </a:lnTo>
                  <a:lnTo>
                    <a:pt x="9219" y="31348"/>
                  </a:lnTo>
                  <a:lnTo>
                    <a:pt x="9467" y="28883"/>
                  </a:lnTo>
                  <a:lnTo>
                    <a:pt x="9727" y="26281"/>
                  </a:lnTo>
                  <a:lnTo>
                    <a:pt x="9975" y="23579"/>
                  </a:lnTo>
                  <a:lnTo>
                    <a:pt x="10223" y="20816"/>
                  </a:lnTo>
                  <a:lnTo>
                    <a:pt x="10458" y="18041"/>
                  </a:lnTo>
                  <a:lnTo>
                    <a:pt x="10681" y="15278"/>
                  </a:lnTo>
                  <a:lnTo>
                    <a:pt x="10904" y="12589"/>
                  </a:lnTo>
                  <a:lnTo>
                    <a:pt x="11102" y="9987"/>
                  </a:lnTo>
                  <a:lnTo>
                    <a:pt x="11288" y="7546"/>
                  </a:lnTo>
                  <a:lnTo>
                    <a:pt x="11449" y="5279"/>
                  </a:lnTo>
                  <a:lnTo>
                    <a:pt x="11586" y="3234"/>
                  </a:lnTo>
                  <a:lnTo>
                    <a:pt x="11697" y="1462"/>
                  </a:lnTo>
                  <a:lnTo>
                    <a:pt x="11771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84"/>
            <p:cNvSpPr/>
            <p:nvPr/>
          </p:nvSpPr>
          <p:spPr>
            <a:xfrm>
              <a:off x="5063820" y="3939344"/>
              <a:ext cx="185369" cy="625083"/>
            </a:xfrm>
            <a:custGeom>
              <a:rect b="b" l="l" r="r" t="t"/>
              <a:pathLst>
                <a:path extrusionOk="0" h="36938" w="10954">
                  <a:moveTo>
                    <a:pt x="50" y="1"/>
                  </a:moveTo>
                  <a:lnTo>
                    <a:pt x="25" y="707"/>
                  </a:lnTo>
                  <a:lnTo>
                    <a:pt x="0" y="1475"/>
                  </a:lnTo>
                  <a:lnTo>
                    <a:pt x="0" y="2318"/>
                  </a:lnTo>
                  <a:lnTo>
                    <a:pt x="13" y="3222"/>
                  </a:lnTo>
                  <a:lnTo>
                    <a:pt x="25" y="4176"/>
                  </a:lnTo>
                  <a:lnTo>
                    <a:pt x="50" y="5192"/>
                  </a:lnTo>
                  <a:lnTo>
                    <a:pt x="136" y="7361"/>
                  </a:lnTo>
                  <a:lnTo>
                    <a:pt x="248" y="9703"/>
                  </a:lnTo>
                  <a:lnTo>
                    <a:pt x="384" y="12168"/>
                  </a:lnTo>
                  <a:lnTo>
                    <a:pt x="558" y="14733"/>
                  </a:lnTo>
                  <a:lnTo>
                    <a:pt x="744" y="17372"/>
                  </a:lnTo>
                  <a:lnTo>
                    <a:pt x="942" y="20036"/>
                  </a:lnTo>
                  <a:lnTo>
                    <a:pt x="1152" y="22713"/>
                  </a:lnTo>
                  <a:lnTo>
                    <a:pt x="1375" y="25352"/>
                  </a:lnTo>
                  <a:lnTo>
                    <a:pt x="1599" y="27929"/>
                  </a:lnTo>
                  <a:lnTo>
                    <a:pt x="1822" y="30407"/>
                  </a:lnTo>
                  <a:lnTo>
                    <a:pt x="2045" y="32762"/>
                  </a:lnTo>
                  <a:lnTo>
                    <a:pt x="2453" y="36937"/>
                  </a:lnTo>
                  <a:lnTo>
                    <a:pt x="9132" y="36702"/>
                  </a:lnTo>
                  <a:lnTo>
                    <a:pt x="9293" y="33852"/>
                  </a:lnTo>
                  <a:lnTo>
                    <a:pt x="9714" y="26108"/>
                  </a:lnTo>
                  <a:lnTo>
                    <a:pt x="9999" y="20792"/>
                  </a:lnTo>
                  <a:lnTo>
                    <a:pt x="10309" y="14721"/>
                  </a:lnTo>
                  <a:lnTo>
                    <a:pt x="10631" y="8055"/>
                  </a:lnTo>
                  <a:lnTo>
                    <a:pt x="10953" y="943"/>
                  </a:lnTo>
                  <a:lnTo>
                    <a:pt x="9281" y="744"/>
                  </a:lnTo>
                  <a:lnTo>
                    <a:pt x="7744" y="583"/>
                  </a:lnTo>
                  <a:lnTo>
                    <a:pt x="6295" y="447"/>
                  </a:lnTo>
                  <a:lnTo>
                    <a:pt x="4944" y="335"/>
                  </a:lnTo>
                  <a:lnTo>
                    <a:pt x="3655" y="249"/>
                  </a:lnTo>
                  <a:lnTo>
                    <a:pt x="2429" y="162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84"/>
            <p:cNvSpPr/>
            <p:nvPr/>
          </p:nvSpPr>
          <p:spPr>
            <a:xfrm>
              <a:off x="4946803" y="4526521"/>
              <a:ext cx="278883" cy="66269"/>
            </a:xfrm>
            <a:custGeom>
              <a:rect b="b" l="l" r="r" t="t"/>
              <a:pathLst>
                <a:path extrusionOk="0" h="3916" w="16480">
                  <a:moveTo>
                    <a:pt x="8983" y="1"/>
                  </a:moveTo>
                  <a:lnTo>
                    <a:pt x="8859" y="13"/>
                  </a:lnTo>
                  <a:lnTo>
                    <a:pt x="8736" y="38"/>
                  </a:lnTo>
                  <a:lnTo>
                    <a:pt x="1859" y="1624"/>
                  </a:lnTo>
                  <a:lnTo>
                    <a:pt x="1252" y="1772"/>
                  </a:lnTo>
                  <a:lnTo>
                    <a:pt x="954" y="1859"/>
                  </a:lnTo>
                  <a:lnTo>
                    <a:pt x="694" y="1946"/>
                  </a:lnTo>
                  <a:lnTo>
                    <a:pt x="446" y="2045"/>
                  </a:lnTo>
                  <a:lnTo>
                    <a:pt x="347" y="2107"/>
                  </a:lnTo>
                  <a:lnTo>
                    <a:pt x="248" y="2156"/>
                  </a:lnTo>
                  <a:lnTo>
                    <a:pt x="174" y="2218"/>
                  </a:lnTo>
                  <a:lnTo>
                    <a:pt x="99" y="2280"/>
                  </a:lnTo>
                  <a:lnTo>
                    <a:pt x="50" y="2342"/>
                  </a:lnTo>
                  <a:lnTo>
                    <a:pt x="13" y="2417"/>
                  </a:lnTo>
                  <a:lnTo>
                    <a:pt x="0" y="2466"/>
                  </a:lnTo>
                  <a:lnTo>
                    <a:pt x="0" y="2516"/>
                  </a:lnTo>
                  <a:lnTo>
                    <a:pt x="0" y="2553"/>
                  </a:lnTo>
                  <a:lnTo>
                    <a:pt x="13" y="2603"/>
                  </a:lnTo>
                  <a:lnTo>
                    <a:pt x="50" y="2689"/>
                  </a:lnTo>
                  <a:lnTo>
                    <a:pt x="124" y="2776"/>
                  </a:lnTo>
                  <a:lnTo>
                    <a:pt x="223" y="2863"/>
                  </a:lnTo>
                  <a:lnTo>
                    <a:pt x="347" y="2937"/>
                  </a:lnTo>
                  <a:lnTo>
                    <a:pt x="496" y="3011"/>
                  </a:lnTo>
                  <a:lnTo>
                    <a:pt x="657" y="3086"/>
                  </a:lnTo>
                  <a:lnTo>
                    <a:pt x="843" y="3148"/>
                  </a:lnTo>
                  <a:lnTo>
                    <a:pt x="1041" y="3222"/>
                  </a:lnTo>
                  <a:lnTo>
                    <a:pt x="1462" y="3334"/>
                  </a:lnTo>
                  <a:lnTo>
                    <a:pt x="1908" y="3420"/>
                  </a:lnTo>
                  <a:lnTo>
                    <a:pt x="2367" y="3495"/>
                  </a:lnTo>
                  <a:lnTo>
                    <a:pt x="2887" y="3569"/>
                  </a:lnTo>
                  <a:lnTo>
                    <a:pt x="3395" y="3631"/>
                  </a:lnTo>
                  <a:lnTo>
                    <a:pt x="3916" y="3681"/>
                  </a:lnTo>
                  <a:lnTo>
                    <a:pt x="4448" y="3730"/>
                  </a:lnTo>
                  <a:lnTo>
                    <a:pt x="5514" y="3792"/>
                  </a:lnTo>
                  <a:lnTo>
                    <a:pt x="6580" y="3854"/>
                  </a:lnTo>
                  <a:lnTo>
                    <a:pt x="7658" y="3879"/>
                  </a:lnTo>
                  <a:lnTo>
                    <a:pt x="8748" y="3904"/>
                  </a:lnTo>
                  <a:lnTo>
                    <a:pt x="10916" y="3916"/>
                  </a:lnTo>
                  <a:lnTo>
                    <a:pt x="11994" y="3916"/>
                  </a:lnTo>
                  <a:lnTo>
                    <a:pt x="12539" y="3904"/>
                  </a:lnTo>
                  <a:lnTo>
                    <a:pt x="13072" y="3879"/>
                  </a:lnTo>
                  <a:lnTo>
                    <a:pt x="13593" y="3829"/>
                  </a:lnTo>
                  <a:lnTo>
                    <a:pt x="14088" y="3767"/>
                  </a:lnTo>
                  <a:lnTo>
                    <a:pt x="14336" y="3730"/>
                  </a:lnTo>
                  <a:lnTo>
                    <a:pt x="14572" y="3681"/>
                  </a:lnTo>
                  <a:lnTo>
                    <a:pt x="14795" y="3619"/>
                  </a:lnTo>
                  <a:lnTo>
                    <a:pt x="15005" y="3557"/>
                  </a:lnTo>
                  <a:lnTo>
                    <a:pt x="15290" y="3458"/>
                  </a:lnTo>
                  <a:lnTo>
                    <a:pt x="15538" y="3346"/>
                  </a:lnTo>
                  <a:lnTo>
                    <a:pt x="15749" y="3222"/>
                  </a:lnTo>
                  <a:lnTo>
                    <a:pt x="15934" y="3098"/>
                  </a:lnTo>
                  <a:lnTo>
                    <a:pt x="16083" y="2962"/>
                  </a:lnTo>
                  <a:lnTo>
                    <a:pt x="16207" y="2826"/>
                  </a:lnTo>
                  <a:lnTo>
                    <a:pt x="16306" y="2689"/>
                  </a:lnTo>
                  <a:lnTo>
                    <a:pt x="16381" y="2541"/>
                  </a:lnTo>
                  <a:lnTo>
                    <a:pt x="16430" y="2392"/>
                  </a:lnTo>
                  <a:lnTo>
                    <a:pt x="16467" y="2231"/>
                  </a:lnTo>
                  <a:lnTo>
                    <a:pt x="16480" y="2082"/>
                  </a:lnTo>
                  <a:lnTo>
                    <a:pt x="16480" y="1933"/>
                  </a:lnTo>
                  <a:lnTo>
                    <a:pt x="16467" y="1785"/>
                  </a:lnTo>
                  <a:lnTo>
                    <a:pt x="16442" y="1624"/>
                  </a:lnTo>
                  <a:lnTo>
                    <a:pt x="16418" y="1475"/>
                  </a:lnTo>
                  <a:lnTo>
                    <a:pt x="16368" y="1339"/>
                  </a:lnTo>
                  <a:lnTo>
                    <a:pt x="16356" y="1289"/>
                  </a:lnTo>
                  <a:lnTo>
                    <a:pt x="16319" y="1252"/>
                  </a:lnTo>
                  <a:lnTo>
                    <a:pt x="16269" y="1215"/>
                  </a:lnTo>
                  <a:lnTo>
                    <a:pt x="16207" y="1190"/>
                  </a:lnTo>
                  <a:lnTo>
                    <a:pt x="16145" y="1178"/>
                  </a:lnTo>
                  <a:lnTo>
                    <a:pt x="15873" y="1178"/>
                  </a:lnTo>
                  <a:lnTo>
                    <a:pt x="15662" y="1202"/>
                  </a:lnTo>
                  <a:lnTo>
                    <a:pt x="15414" y="1252"/>
                  </a:lnTo>
                  <a:lnTo>
                    <a:pt x="14844" y="1363"/>
                  </a:lnTo>
                  <a:lnTo>
                    <a:pt x="14225" y="1500"/>
                  </a:lnTo>
                  <a:lnTo>
                    <a:pt x="13902" y="1562"/>
                  </a:lnTo>
                  <a:lnTo>
                    <a:pt x="13580" y="1599"/>
                  </a:lnTo>
                  <a:lnTo>
                    <a:pt x="13258" y="1636"/>
                  </a:lnTo>
                  <a:lnTo>
                    <a:pt x="12948" y="1648"/>
                  </a:lnTo>
                  <a:lnTo>
                    <a:pt x="12787" y="1636"/>
                  </a:lnTo>
                  <a:lnTo>
                    <a:pt x="12639" y="1624"/>
                  </a:lnTo>
                  <a:lnTo>
                    <a:pt x="12502" y="1611"/>
                  </a:lnTo>
                  <a:lnTo>
                    <a:pt x="12366" y="1574"/>
                  </a:lnTo>
                  <a:lnTo>
                    <a:pt x="12081" y="1500"/>
                  </a:lnTo>
                  <a:lnTo>
                    <a:pt x="11821" y="1388"/>
                  </a:lnTo>
                  <a:lnTo>
                    <a:pt x="11573" y="1277"/>
                  </a:lnTo>
                  <a:lnTo>
                    <a:pt x="11338" y="1140"/>
                  </a:lnTo>
                  <a:lnTo>
                    <a:pt x="11115" y="992"/>
                  </a:lnTo>
                  <a:lnTo>
                    <a:pt x="10892" y="843"/>
                  </a:lnTo>
                  <a:lnTo>
                    <a:pt x="10470" y="558"/>
                  </a:lnTo>
                  <a:lnTo>
                    <a:pt x="10272" y="422"/>
                  </a:lnTo>
                  <a:lnTo>
                    <a:pt x="10074" y="298"/>
                  </a:lnTo>
                  <a:lnTo>
                    <a:pt x="9863" y="186"/>
                  </a:lnTo>
                  <a:lnTo>
                    <a:pt x="9652" y="100"/>
                  </a:lnTo>
                  <a:lnTo>
                    <a:pt x="9442" y="38"/>
                  </a:lnTo>
                  <a:lnTo>
                    <a:pt x="9330" y="13"/>
                  </a:lnTo>
                  <a:lnTo>
                    <a:pt x="9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84"/>
            <p:cNvSpPr/>
            <p:nvPr/>
          </p:nvSpPr>
          <p:spPr>
            <a:xfrm>
              <a:off x="5343972" y="4521697"/>
              <a:ext cx="278900" cy="66489"/>
            </a:xfrm>
            <a:custGeom>
              <a:rect b="b" l="l" r="r" t="t"/>
              <a:pathLst>
                <a:path extrusionOk="0" h="3929" w="16481">
                  <a:moveTo>
                    <a:pt x="7373" y="1"/>
                  </a:moveTo>
                  <a:lnTo>
                    <a:pt x="7262" y="13"/>
                  </a:lnTo>
                  <a:lnTo>
                    <a:pt x="7150" y="25"/>
                  </a:lnTo>
                  <a:lnTo>
                    <a:pt x="7039" y="50"/>
                  </a:lnTo>
                  <a:lnTo>
                    <a:pt x="6828" y="112"/>
                  </a:lnTo>
                  <a:lnTo>
                    <a:pt x="6618" y="199"/>
                  </a:lnTo>
                  <a:lnTo>
                    <a:pt x="6407" y="298"/>
                  </a:lnTo>
                  <a:lnTo>
                    <a:pt x="6209" y="422"/>
                  </a:lnTo>
                  <a:lnTo>
                    <a:pt x="5998" y="558"/>
                  </a:lnTo>
                  <a:lnTo>
                    <a:pt x="5589" y="855"/>
                  </a:lnTo>
                  <a:lnTo>
                    <a:pt x="5366" y="1004"/>
                  </a:lnTo>
                  <a:lnTo>
                    <a:pt x="5143" y="1140"/>
                  </a:lnTo>
                  <a:lnTo>
                    <a:pt x="4908" y="1277"/>
                  </a:lnTo>
                  <a:lnTo>
                    <a:pt x="4660" y="1401"/>
                  </a:lnTo>
                  <a:lnTo>
                    <a:pt x="4400" y="1500"/>
                  </a:lnTo>
                  <a:lnTo>
                    <a:pt x="4115" y="1587"/>
                  </a:lnTo>
                  <a:lnTo>
                    <a:pt x="3978" y="1611"/>
                  </a:lnTo>
                  <a:lnTo>
                    <a:pt x="3830" y="1636"/>
                  </a:lnTo>
                  <a:lnTo>
                    <a:pt x="3681" y="1648"/>
                  </a:lnTo>
                  <a:lnTo>
                    <a:pt x="3222" y="1648"/>
                  </a:lnTo>
                  <a:lnTo>
                    <a:pt x="2900" y="1611"/>
                  </a:lnTo>
                  <a:lnTo>
                    <a:pt x="2578" y="1562"/>
                  </a:lnTo>
                  <a:lnTo>
                    <a:pt x="2256" y="1512"/>
                  </a:lnTo>
                  <a:lnTo>
                    <a:pt x="1637" y="1376"/>
                  </a:lnTo>
                  <a:lnTo>
                    <a:pt x="1067" y="1252"/>
                  </a:lnTo>
                  <a:lnTo>
                    <a:pt x="819" y="1215"/>
                  </a:lnTo>
                  <a:lnTo>
                    <a:pt x="596" y="1190"/>
                  </a:lnTo>
                  <a:lnTo>
                    <a:pt x="410" y="1178"/>
                  </a:lnTo>
                  <a:lnTo>
                    <a:pt x="335" y="1190"/>
                  </a:lnTo>
                  <a:lnTo>
                    <a:pt x="261" y="1202"/>
                  </a:lnTo>
                  <a:lnTo>
                    <a:pt x="212" y="1227"/>
                  </a:lnTo>
                  <a:lnTo>
                    <a:pt x="162" y="1252"/>
                  </a:lnTo>
                  <a:lnTo>
                    <a:pt x="125" y="1289"/>
                  </a:lnTo>
                  <a:lnTo>
                    <a:pt x="100" y="1339"/>
                  </a:lnTo>
                  <a:lnTo>
                    <a:pt x="63" y="1487"/>
                  </a:lnTo>
                  <a:lnTo>
                    <a:pt x="26" y="1636"/>
                  </a:lnTo>
                  <a:lnTo>
                    <a:pt x="13" y="1785"/>
                  </a:lnTo>
                  <a:lnTo>
                    <a:pt x="1" y="1933"/>
                  </a:lnTo>
                  <a:lnTo>
                    <a:pt x="1" y="2095"/>
                  </a:lnTo>
                  <a:lnTo>
                    <a:pt x="13" y="2243"/>
                  </a:lnTo>
                  <a:lnTo>
                    <a:pt x="51" y="2392"/>
                  </a:lnTo>
                  <a:lnTo>
                    <a:pt x="100" y="2541"/>
                  </a:lnTo>
                  <a:lnTo>
                    <a:pt x="174" y="2689"/>
                  </a:lnTo>
                  <a:lnTo>
                    <a:pt x="274" y="2838"/>
                  </a:lnTo>
                  <a:lnTo>
                    <a:pt x="397" y="2974"/>
                  </a:lnTo>
                  <a:lnTo>
                    <a:pt x="546" y="3111"/>
                  </a:lnTo>
                  <a:lnTo>
                    <a:pt x="720" y="3234"/>
                  </a:lnTo>
                  <a:lnTo>
                    <a:pt x="943" y="3358"/>
                  </a:lnTo>
                  <a:lnTo>
                    <a:pt x="1190" y="3470"/>
                  </a:lnTo>
                  <a:lnTo>
                    <a:pt x="1475" y="3569"/>
                  </a:lnTo>
                  <a:lnTo>
                    <a:pt x="1686" y="3631"/>
                  </a:lnTo>
                  <a:lnTo>
                    <a:pt x="1909" y="3681"/>
                  </a:lnTo>
                  <a:lnTo>
                    <a:pt x="2145" y="3730"/>
                  </a:lnTo>
                  <a:lnTo>
                    <a:pt x="2380" y="3780"/>
                  </a:lnTo>
                  <a:lnTo>
                    <a:pt x="2888" y="3842"/>
                  </a:lnTo>
                  <a:lnTo>
                    <a:pt x="3408" y="3879"/>
                  </a:lnTo>
                  <a:lnTo>
                    <a:pt x="3941" y="3916"/>
                  </a:lnTo>
                  <a:lnTo>
                    <a:pt x="4474" y="3928"/>
                  </a:lnTo>
                  <a:lnTo>
                    <a:pt x="5564" y="3928"/>
                  </a:lnTo>
                  <a:lnTo>
                    <a:pt x="7733" y="3904"/>
                  </a:lnTo>
                  <a:lnTo>
                    <a:pt x="8811" y="3891"/>
                  </a:lnTo>
                  <a:lnTo>
                    <a:pt x="9889" y="3854"/>
                  </a:lnTo>
                  <a:lnTo>
                    <a:pt x="10967" y="3804"/>
                  </a:lnTo>
                  <a:lnTo>
                    <a:pt x="12032" y="3730"/>
                  </a:lnTo>
                  <a:lnTo>
                    <a:pt x="12553" y="3693"/>
                  </a:lnTo>
                  <a:lnTo>
                    <a:pt x="13073" y="3631"/>
                  </a:lnTo>
                  <a:lnTo>
                    <a:pt x="13593" y="3569"/>
                  </a:lnTo>
                  <a:lnTo>
                    <a:pt x="14114" y="3507"/>
                  </a:lnTo>
                  <a:lnTo>
                    <a:pt x="14572" y="3433"/>
                  </a:lnTo>
                  <a:lnTo>
                    <a:pt x="15018" y="3334"/>
                  </a:lnTo>
                  <a:lnTo>
                    <a:pt x="15440" y="3222"/>
                  </a:lnTo>
                  <a:lnTo>
                    <a:pt x="15638" y="3160"/>
                  </a:lnTo>
                  <a:lnTo>
                    <a:pt x="15811" y="3098"/>
                  </a:lnTo>
                  <a:lnTo>
                    <a:pt x="15985" y="3024"/>
                  </a:lnTo>
                  <a:lnTo>
                    <a:pt x="16121" y="2950"/>
                  </a:lnTo>
                  <a:lnTo>
                    <a:pt x="16245" y="2875"/>
                  </a:lnTo>
                  <a:lnTo>
                    <a:pt x="16344" y="2788"/>
                  </a:lnTo>
                  <a:lnTo>
                    <a:pt x="16418" y="2702"/>
                  </a:lnTo>
                  <a:lnTo>
                    <a:pt x="16468" y="2615"/>
                  </a:lnTo>
                  <a:lnTo>
                    <a:pt x="16480" y="2565"/>
                  </a:lnTo>
                  <a:lnTo>
                    <a:pt x="16480" y="2516"/>
                  </a:lnTo>
                  <a:lnTo>
                    <a:pt x="16480" y="2466"/>
                  </a:lnTo>
                  <a:lnTo>
                    <a:pt x="16468" y="2429"/>
                  </a:lnTo>
                  <a:lnTo>
                    <a:pt x="16431" y="2355"/>
                  </a:lnTo>
                  <a:lnTo>
                    <a:pt x="16369" y="2293"/>
                  </a:lnTo>
                  <a:lnTo>
                    <a:pt x="16307" y="2231"/>
                  </a:lnTo>
                  <a:lnTo>
                    <a:pt x="16220" y="2169"/>
                  </a:lnTo>
                  <a:lnTo>
                    <a:pt x="16133" y="2107"/>
                  </a:lnTo>
                  <a:lnTo>
                    <a:pt x="16022" y="2057"/>
                  </a:lnTo>
                  <a:lnTo>
                    <a:pt x="15787" y="1958"/>
                  </a:lnTo>
                  <a:lnTo>
                    <a:pt x="15514" y="1859"/>
                  </a:lnTo>
                  <a:lnTo>
                    <a:pt x="15229" y="1772"/>
                  </a:lnTo>
                  <a:lnTo>
                    <a:pt x="14622" y="1624"/>
                  </a:lnTo>
                  <a:lnTo>
                    <a:pt x="7745" y="50"/>
                  </a:lnTo>
                  <a:lnTo>
                    <a:pt x="7621" y="25"/>
                  </a:lnTo>
                  <a:lnTo>
                    <a:pt x="7497" y="13"/>
                  </a:lnTo>
                  <a:lnTo>
                    <a:pt x="73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Google Shape;2861;p84"/>
            <p:cNvSpPr/>
            <p:nvPr/>
          </p:nvSpPr>
          <p:spPr>
            <a:xfrm>
              <a:off x="4870474" y="3527708"/>
              <a:ext cx="858225" cy="652752"/>
            </a:xfrm>
            <a:custGeom>
              <a:rect b="b" l="l" r="r" t="t"/>
              <a:pathLst>
                <a:path extrusionOk="0" h="38573" w="50715">
                  <a:moveTo>
                    <a:pt x="29044" y="0"/>
                  </a:moveTo>
                  <a:lnTo>
                    <a:pt x="28325" y="12"/>
                  </a:lnTo>
                  <a:lnTo>
                    <a:pt x="27619" y="37"/>
                  </a:lnTo>
                  <a:lnTo>
                    <a:pt x="26900" y="87"/>
                  </a:lnTo>
                  <a:lnTo>
                    <a:pt x="26194" y="161"/>
                  </a:lnTo>
                  <a:lnTo>
                    <a:pt x="25661" y="211"/>
                  </a:lnTo>
                  <a:lnTo>
                    <a:pt x="25054" y="248"/>
                  </a:lnTo>
                  <a:lnTo>
                    <a:pt x="23678" y="335"/>
                  </a:lnTo>
                  <a:lnTo>
                    <a:pt x="22179" y="421"/>
                  </a:lnTo>
                  <a:lnTo>
                    <a:pt x="21399" y="471"/>
                  </a:lnTo>
                  <a:lnTo>
                    <a:pt x="20606" y="533"/>
                  </a:lnTo>
                  <a:lnTo>
                    <a:pt x="19837" y="607"/>
                  </a:lnTo>
                  <a:lnTo>
                    <a:pt x="19082" y="706"/>
                  </a:lnTo>
                  <a:lnTo>
                    <a:pt x="18350" y="818"/>
                  </a:lnTo>
                  <a:lnTo>
                    <a:pt x="17991" y="880"/>
                  </a:lnTo>
                  <a:lnTo>
                    <a:pt x="17657" y="942"/>
                  </a:lnTo>
                  <a:lnTo>
                    <a:pt x="17334" y="1016"/>
                  </a:lnTo>
                  <a:lnTo>
                    <a:pt x="17025" y="1103"/>
                  </a:lnTo>
                  <a:lnTo>
                    <a:pt x="16727" y="1190"/>
                  </a:lnTo>
                  <a:lnTo>
                    <a:pt x="16442" y="1276"/>
                  </a:lnTo>
                  <a:lnTo>
                    <a:pt x="16182" y="1375"/>
                  </a:lnTo>
                  <a:lnTo>
                    <a:pt x="15934" y="1487"/>
                  </a:lnTo>
                  <a:lnTo>
                    <a:pt x="15711" y="1598"/>
                  </a:lnTo>
                  <a:lnTo>
                    <a:pt x="15513" y="1722"/>
                  </a:lnTo>
                  <a:lnTo>
                    <a:pt x="15302" y="1883"/>
                  </a:lnTo>
                  <a:lnTo>
                    <a:pt x="15079" y="2057"/>
                  </a:lnTo>
                  <a:lnTo>
                    <a:pt x="14881" y="2243"/>
                  </a:lnTo>
                  <a:lnTo>
                    <a:pt x="14670" y="2441"/>
                  </a:lnTo>
                  <a:lnTo>
                    <a:pt x="14472" y="2664"/>
                  </a:lnTo>
                  <a:lnTo>
                    <a:pt x="14274" y="2887"/>
                  </a:lnTo>
                  <a:lnTo>
                    <a:pt x="14088" y="3122"/>
                  </a:lnTo>
                  <a:lnTo>
                    <a:pt x="13902" y="3370"/>
                  </a:lnTo>
                  <a:lnTo>
                    <a:pt x="13716" y="3631"/>
                  </a:lnTo>
                  <a:lnTo>
                    <a:pt x="13531" y="3891"/>
                  </a:lnTo>
                  <a:lnTo>
                    <a:pt x="13184" y="4448"/>
                  </a:lnTo>
                  <a:lnTo>
                    <a:pt x="12849" y="5018"/>
                  </a:lnTo>
                  <a:lnTo>
                    <a:pt x="12527" y="5613"/>
                  </a:lnTo>
                  <a:lnTo>
                    <a:pt x="12217" y="6208"/>
                  </a:lnTo>
                  <a:lnTo>
                    <a:pt x="11920" y="6802"/>
                  </a:lnTo>
                  <a:lnTo>
                    <a:pt x="11350" y="7980"/>
                  </a:lnTo>
                  <a:lnTo>
                    <a:pt x="10817" y="9045"/>
                  </a:lnTo>
                  <a:lnTo>
                    <a:pt x="10569" y="9541"/>
                  </a:lnTo>
                  <a:lnTo>
                    <a:pt x="10321" y="9974"/>
                  </a:lnTo>
                  <a:lnTo>
                    <a:pt x="9652" y="11114"/>
                  </a:lnTo>
                  <a:lnTo>
                    <a:pt x="9008" y="12242"/>
                  </a:lnTo>
                  <a:lnTo>
                    <a:pt x="8376" y="13382"/>
                  </a:lnTo>
                  <a:lnTo>
                    <a:pt x="7744" y="14534"/>
                  </a:lnTo>
                  <a:lnTo>
                    <a:pt x="7125" y="15674"/>
                  </a:lnTo>
                  <a:lnTo>
                    <a:pt x="6517" y="16827"/>
                  </a:lnTo>
                  <a:lnTo>
                    <a:pt x="5910" y="17979"/>
                  </a:lnTo>
                  <a:lnTo>
                    <a:pt x="5328" y="19131"/>
                  </a:lnTo>
                  <a:lnTo>
                    <a:pt x="4746" y="20296"/>
                  </a:lnTo>
                  <a:lnTo>
                    <a:pt x="4176" y="21461"/>
                  </a:lnTo>
                  <a:lnTo>
                    <a:pt x="3606" y="22625"/>
                  </a:lnTo>
                  <a:lnTo>
                    <a:pt x="3061" y="23790"/>
                  </a:lnTo>
                  <a:lnTo>
                    <a:pt x="2515" y="24967"/>
                  </a:lnTo>
                  <a:lnTo>
                    <a:pt x="1983" y="26144"/>
                  </a:lnTo>
                  <a:lnTo>
                    <a:pt x="1462" y="27321"/>
                  </a:lnTo>
                  <a:lnTo>
                    <a:pt x="954" y="28498"/>
                  </a:lnTo>
                  <a:lnTo>
                    <a:pt x="657" y="29217"/>
                  </a:lnTo>
                  <a:lnTo>
                    <a:pt x="520" y="29576"/>
                  </a:lnTo>
                  <a:lnTo>
                    <a:pt x="397" y="29948"/>
                  </a:lnTo>
                  <a:lnTo>
                    <a:pt x="285" y="30320"/>
                  </a:lnTo>
                  <a:lnTo>
                    <a:pt x="186" y="30692"/>
                  </a:lnTo>
                  <a:lnTo>
                    <a:pt x="99" y="31063"/>
                  </a:lnTo>
                  <a:lnTo>
                    <a:pt x="50" y="31435"/>
                  </a:lnTo>
                  <a:lnTo>
                    <a:pt x="12" y="31807"/>
                  </a:lnTo>
                  <a:lnTo>
                    <a:pt x="0" y="32178"/>
                  </a:lnTo>
                  <a:lnTo>
                    <a:pt x="12" y="32364"/>
                  </a:lnTo>
                  <a:lnTo>
                    <a:pt x="25" y="32538"/>
                  </a:lnTo>
                  <a:lnTo>
                    <a:pt x="50" y="32724"/>
                  </a:lnTo>
                  <a:lnTo>
                    <a:pt x="87" y="32897"/>
                  </a:lnTo>
                  <a:lnTo>
                    <a:pt x="124" y="33071"/>
                  </a:lnTo>
                  <a:lnTo>
                    <a:pt x="174" y="33244"/>
                  </a:lnTo>
                  <a:lnTo>
                    <a:pt x="235" y="33418"/>
                  </a:lnTo>
                  <a:lnTo>
                    <a:pt x="310" y="33591"/>
                  </a:lnTo>
                  <a:lnTo>
                    <a:pt x="384" y="33752"/>
                  </a:lnTo>
                  <a:lnTo>
                    <a:pt x="483" y="33926"/>
                  </a:lnTo>
                  <a:lnTo>
                    <a:pt x="582" y="34087"/>
                  </a:lnTo>
                  <a:lnTo>
                    <a:pt x="694" y="34248"/>
                  </a:lnTo>
                  <a:lnTo>
                    <a:pt x="818" y="34396"/>
                  </a:lnTo>
                  <a:lnTo>
                    <a:pt x="929" y="34533"/>
                  </a:lnTo>
                  <a:lnTo>
                    <a:pt x="1066" y="34669"/>
                  </a:lnTo>
                  <a:lnTo>
                    <a:pt x="1202" y="34793"/>
                  </a:lnTo>
                  <a:lnTo>
                    <a:pt x="1351" y="34917"/>
                  </a:lnTo>
                  <a:lnTo>
                    <a:pt x="1499" y="35028"/>
                  </a:lnTo>
                  <a:lnTo>
                    <a:pt x="1648" y="35140"/>
                  </a:lnTo>
                  <a:lnTo>
                    <a:pt x="1821" y="35251"/>
                  </a:lnTo>
                  <a:lnTo>
                    <a:pt x="2156" y="35450"/>
                  </a:lnTo>
                  <a:lnTo>
                    <a:pt x="2515" y="35635"/>
                  </a:lnTo>
                  <a:lnTo>
                    <a:pt x="2887" y="35797"/>
                  </a:lnTo>
                  <a:lnTo>
                    <a:pt x="3284" y="35945"/>
                  </a:lnTo>
                  <a:lnTo>
                    <a:pt x="3680" y="36069"/>
                  </a:lnTo>
                  <a:lnTo>
                    <a:pt x="4101" y="36193"/>
                  </a:lnTo>
                  <a:lnTo>
                    <a:pt x="4523" y="36305"/>
                  </a:lnTo>
                  <a:lnTo>
                    <a:pt x="4944" y="36391"/>
                  </a:lnTo>
                  <a:lnTo>
                    <a:pt x="5378" y="36478"/>
                  </a:lnTo>
                  <a:lnTo>
                    <a:pt x="5811" y="36565"/>
                  </a:lnTo>
                  <a:lnTo>
                    <a:pt x="6666" y="36701"/>
                  </a:lnTo>
                  <a:lnTo>
                    <a:pt x="7806" y="36875"/>
                  </a:lnTo>
                  <a:lnTo>
                    <a:pt x="8958" y="37036"/>
                  </a:lnTo>
                  <a:lnTo>
                    <a:pt x="10111" y="37184"/>
                  </a:lnTo>
                  <a:lnTo>
                    <a:pt x="11251" y="37333"/>
                  </a:lnTo>
                  <a:lnTo>
                    <a:pt x="12403" y="37469"/>
                  </a:lnTo>
                  <a:lnTo>
                    <a:pt x="13555" y="37593"/>
                  </a:lnTo>
                  <a:lnTo>
                    <a:pt x="14720" y="37717"/>
                  </a:lnTo>
                  <a:lnTo>
                    <a:pt x="15872" y="37829"/>
                  </a:lnTo>
                  <a:lnTo>
                    <a:pt x="17025" y="37928"/>
                  </a:lnTo>
                  <a:lnTo>
                    <a:pt x="18189" y="38027"/>
                  </a:lnTo>
                  <a:lnTo>
                    <a:pt x="19342" y="38114"/>
                  </a:lnTo>
                  <a:lnTo>
                    <a:pt x="20506" y="38200"/>
                  </a:lnTo>
                  <a:lnTo>
                    <a:pt x="21671" y="38275"/>
                  </a:lnTo>
                  <a:lnTo>
                    <a:pt x="22836" y="38337"/>
                  </a:lnTo>
                  <a:lnTo>
                    <a:pt x="23988" y="38399"/>
                  </a:lnTo>
                  <a:lnTo>
                    <a:pt x="25153" y="38448"/>
                  </a:lnTo>
                  <a:lnTo>
                    <a:pt x="26318" y="38485"/>
                  </a:lnTo>
                  <a:lnTo>
                    <a:pt x="27482" y="38522"/>
                  </a:lnTo>
                  <a:lnTo>
                    <a:pt x="28647" y="38547"/>
                  </a:lnTo>
                  <a:lnTo>
                    <a:pt x="29812" y="38560"/>
                  </a:lnTo>
                  <a:lnTo>
                    <a:pt x="30976" y="38572"/>
                  </a:lnTo>
                  <a:lnTo>
                    <a:pt x="33306" y="38572"/>
                  </a:lnTo>
                  <a:lnTo>
                    <a:pt x="34471" y="38560"/>
                  </a:lnTo>
                  <a:lnTo>
                    <a:pt x="35635" y="38535"/>
                  </a:lnTo>
                  <a:lnTo>
                    <a:pt x="36800" y="38510"/>
                  </a:lnTo>
                  <a:lnTo>
                    <a:pt x="37965" y="38461"/>
                  </a:lnTo>
                  <a:lnTo>
                    <a:pt x="39117" y="38423"/>
                  </a:lnTo>
                  <a:lnTo>
                    <a:pt x="40282" y="38361"/>
                  </a:lnTo>
                  <a:lnTo>
                    <a:pt x="41447" y="38299"/>
                  </a:lnTo>
                  <a:lnTo>
                    <a:pt x="42611" y="38237"/>
                  </a:lnTo>
                  <a:lnTo>
                    <a:pt x="43764" y="38151"/>
                  </a:lnTo>
                  <a:lnTo>
                    <a:pt x="44445" y="38101"/>
                  </a:lnTo>
                  <a:lnTo>
                    <a:pt x="45127" y="38039"/>
                  </a:lnTo>
                  <a:lnTo>
                    <a:pt x="45808" y="37952"/>
                  </a:lnTo>
                  <a:lnTo>
                    <a:pt x="46130" y="37891"/>
                  </a:lnTo>
                  <a:lnTo>
                    <a:pt x="46465" y="37829"/>
                  </a:lnTo>
                  <a:lnTo>
                    <a:pt x="46787" y="37754"/>
                  </a:lnTo>
                  <a:lnTo>
                    <a:pt x="47109" y="37668"/>
                  </a:lnTo>
                  <a:lnTo>
                    <a:pt x="47419" y="37581"/>
                  </a:lnTo>
                  <a:lnTo>
                    <a:pt x="47729" y="37469"/>
                  </a:lnTo>
                  <a:lnTo>
                    <a:pt x="48026" y="37345"/>
                  </a:lnTo>
                  <a:lnTo>
                    <a:pt x="48311" y="37209"/>
                  </a:lnTo>
                  <a:lnTo>
                    <a:pt x="48583" y="37060"/>
                  </a:lnTo>
                  <a:lnTo>
                    <a:pt x="48844" y="36887"/>
                  </a:lnTo>
                  <a:lnTo>
                    <a:pt x="49091" y="36701"/>
                  </a:lnTo>
                  <a:lnTo>
                    <a:pt x="49315" y="36503"/>
                  </a:lnTo>
                  <a:lnTo>
                    <a:pt x="49525" y="36305"/>
                  </a:lnTo>
                  <a:lnTo>
                    <a:pt x="49723" y="36082"/>
                  </a:lnTo>
                  <a:lnTo>
                    <a:pt x="49897" y="35846"/>
                  </a:lnTo>
                  <a:lnTo>
                    <a:pt x="50046" y="35611"/>
                  </a:lnTo>
                  <a:lnTo>
                    <a:pt x="50194" y="35363"/>
                  </a:lnTo>
                  <a:lnTo>
                    <a:pt x="50318" y="35103"/>
                  </a:lnTo>
                  <a:lnTo>
                    <a:pt x="50417" y="34855"/>
                  </a:lnTo>
                  <a:lnTo>
                    <a:pt x="50504" y="34582"/>
                  </a:lnTo>
                  <a:lnTo>
                    <a:pt x="50578" y="34310"/>
                  </a:lnTo>
                  <a:lnTo>
                    <a:pt x="50640" y="34037"/>
                  </a:lnTo>
                  <a:lnTo>
                    <a:pt x="50677" y="33764"/>
                  </a:lnTo>
                  <a:lnTo>
                    <a:pt x="50702" y="33492"/>
                  </a:lnTo>
                  <a:lnTo>
                    <a:pt x="50715" y="33219"/>
                  </a:lnTo>
                  <a:lnTo>
                    <a:pt x="50715" y="32947"/>
                  </a:lnTo>
                  <a:lnTo>
                    <a:pt x="50690" y="32674"/>
                  </a:lnTo>
                  <a:lnTo>
                    <a:pt x="50665" y="32401"/>
                  </a:lnTo>
                  <a:lnTo>
                    <a:pt x="50628" y="32129"/>
                  </a:lnTo>
                  <a:lnTo>
                    <a:pt x="50578" y="31869"/>
                  </a:lnTo>
                  <a:lnTo>
                    <a:pt x="50516" y="31596"/>
                  </a:lnTo>
                  <a:lnTo>
                    <a:pt x="50454" y="31324"/>
                  </a:lnTo>
                  <a:lnTo>
                    <a:pt x="50293" y="30803"/>
                  </a:lnTo>
                  <a:lnTo>
                    <a:pt x="50108" y="30270"/>
                  </a:lnTo>
                  <a:lnTo>
                    <a:pt x="49909" y="29750"/>
                  </a:lnTo>
                  <a:lnTo>
                    <a:pt x="49699" y="29230"/>
                  </a:lnTo>
                  <a:lnTo>
                    <a:pt x="49476" y="28709"/>
                  </a:lnTo>
                  <a:lnTo>
                    <a:pt x="40468" y="7496"/>
                  </a:lnTo>
                  <a:lnTo>
                    <a:pt x="40158" y="6753"/>
                  </a:lnTo>
                  <a:lnTo>
                    <a:pt x="39823" y="6009"/>
                  </a:lnTo>
                  <a:lnTo>
                    <a:pt x="39637" y="5638"/>
                  </a:lnTo>
                  <a:lnTo>
                    <a:pt x="39452" y="5278"/>
                  </a:lnTo>
                  <a:lnTo>
                    <a:pt x="39266" y="4919"/>
                  </a:lnTo>
                  <a:lnTo>
                    <a:pt x="39055" y="4572"/>
                  </a:lnTo>
                  <a:lnTo>
                    <a:pt x="38832" y="4213"/>
                  </a:lnTo>
                  <a:lnTo>
                    <a:pt x="38609" y="3878"/>
                  </a:lnTo>
                  <a:lnTo>
                    <a:pt x="38361" y="3544"/>
                  </a:lnTo>
                  <a:lnTo>
                    <a:pt x="38101" y="3222"/>
                  </a:lnTo>
                  <a:lnTo>
                    <a:pt x="37816" y="2912"/>
                  </a:lnTo>
                  <a:lnTo>
                    <a:pt x="37519" y="2614"/>
                  </a:lnTo>
                  <a:lnTo>
                    <a:pt x="37197" y="2329"/>
                  </a:lnTo>
                  <a:lnTo>
                    <a:pt x="36850" y="2057"/>
                  </a:lnTo>
                  <a:lnTo>
                    <a:pt x="36589" y="1859"/>
                  </a:lnTo>
                  <a:lnTo>
                    <a:pt x="36317" y="1685"/>
                  </a:lnTo>
                  <a:lnTo>
                    <a:pt x="36044" y="1524"/>
                  </a:lnTo>
                  <a:lnTo>
                    <a:pt x="35759" y="1363"/>
                  </a:lnTo>
                  <a:lnTo>
                    <a:pt x="35462" y="1214"/>
                  </a:lnTo>
                  <a:lnTo>
                    <a:pt x="35164" y="1078"/>
                  </a:lnTo>
                  <a:lnTo>
                    <a:pt x="34867" y="942"/>
                  </a:lnTo>
                  <a:lnTo>
                    <a:pt x="34557" y="830"/>
                  </a:lnTo>
                  <a:lnTo>
                    <a:pt x="34235" y="719"/>
                  </a:lnTo>
                  <a:lnTo>
                    <a:pt x="33913" y="620"/>
                  </a:lnTo>
                  <a:lnTo>
                    <a:pt x="33591" y="520"/>
                  </a:lnTo>
                  <a:lnTo>
                    <a:pt x="33256" y="434"/>
                  </a:lnTo>
                  <a:lnTo>
                    <a:pt x="32922" y="359"/>
                  </a:lnTo>
                  <a:lnTo>
                    <a:pt x="32587" y="297"/>
                  </a:lnTo>
                  <a:lnTo>
                    <a:pt x="32240" y="235"/>
                  </a:lnTo>
                  <a:lnTo>
                    <a:pt x="31893" y="174"/>
                  </a:lnTo>
                  <a:lnTo>
                    <a:pt x="31187" y="99"/>
                  </a:lnTo>
                  <a:lnTo>
                    <a:pt x="30481" y="37"/>
                  </a:lnTo>
                  <a:lnTo>
                    <a:pt x="29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2" name="Google Shape;2862;p84"/>
            <p:cNvSpPr/>
            <p:nvPr/>
          </p:nvSpPr>
          <p:spPr>
            <a:xfrm>
              <a:off x="5070945" y="3231802"/>
              <a:ext cx="483120" cy="414144"/>
            </a:xfrm>
            <a:custGeom>
              <a:rect b="b" l="l" r="r" t="t"/>
              <a:pathLst>
                <a:path extrusionOk="0" h="24473" w="28549">
                  <a:moveTo>
                    <a:pt x="15414" y="1"/>
                  </a:moveTo>
                  <a:lnTo>
                    <a:pt x="14795" y="13"/>
                  </a:lnTo>
                  <a:lnTo>
                    <a:pt x="14188" y="38"/>
                  </a:lnTo>
                  <a:lnTo>
                    <a:pt x="13580" y="75"/>
                  </a:lnTo>
                  <a:lnTo>
                    <a:pt x="12986" y="112"/>
                  </a:lnTo>
                  <a:lnTo>
                    <a:pt x="12490" y="162"/>
                  </a:lnTo>
                  <a:lnTo>
                    <a:pt x="12007" y="224"/>
                  </a:lnTo>
                  <a:lnTo>
                    <a:pt x="11524" y="323"/>
                  </a:lnTo>
                  <a:lnTo>
                    <a:pt x="11040" y="447"/>
                  </a:lnTo>
                  <a:lnTo>
                    <a:pt x="10582" y="583"/>
                  </a:lnTo>
                  <a:lnTo>
                    <a:pt x="10124" y="744"/>
                  </a:lnTo>
                  <a:lnTo>
                    <a:pt x="9665" y="930"/>
                  </a:lnTo>
                  <a:lnTo>
                    <a:pt x="9231" y="1128"/>
                  </a:lnTo>
                  <a:lnTo>
                    <a:pt x="8798" y="1351"/>
                  </a:lnTo>
                  <a:lnTo>
                    <a:pt x="8364" y="1599"/>
                  </a:lnTo>
                  <a:lnTo>
                    <a:pt x="7955" y="1859"/>
                  </a:lnTo>
                  <a:lnTo>
                    <a:pt x="7559" y="2132"/>
                  </a:lnTo>
                  <a:lnTo>
                    <a:pt x="7162" y="2417"/>
                  </a:lnTo>
                  <a:lnTo>
                    <a:pt x="6778" y="2727"/>
                  </a:lnTo>
                  <a:lnTo>
                    <a:pt x="6419" y="3049"/>
                  </a:lnTo>
                  <a:lnTo>
                    <a:pt x="6059" y="3384"/>
                  </a:lnTo>
                  <a:lnTo>
                    <a:pt x="5700" y="3755"/>
                  </a:lnTo>
                  <a:lnTo>
                    <a:pt x="5353" y="4139"/>
                  </a:lnTo>
                  <a:lnTo>
                    <a:pt x="5031" y="4536"/>
                  </a:lnTo>
                  <a:lnTo>
                    <a:pt x="4721" y="4945"/>
                  </a:lnTo>
                  <a:lnTo>
                    <a:pt x="4436" y="5366"/>
                  </a:lnTo>
                  <a:lnTo>
                    <a:pt x="4164" y="5800"/>
                  </a:lnTo>
                  <a:lnTo>
                    <a:pt x="3891" y="6233"/>
                  </a:lnTo>
                  <a:lnTo>
                    <a:pt x="3643" y="6692"/>
                  </a:lnTo>
                  <a:lnTo>
                    <a:pt x="3408" y="7150"/>
                  </a:lnTo>
                  <a:lnTo>
                    <a:pt x="3185" y="7609"/>
                  </a:lnTo>
                  <a:lnTo>
                    <a:pt x="2974" y="8080"/>
                  </a:lnTo>
                  <a:lnTo>
                    <a:pt x="2764" y="8550"/>
                  </a:lnTo>
                  <a:lnTo>
                    <a:pt x="2565" y="9034"/>
                  </a:lnTo>
                  <a:lnTo>
                    <a:pt x="2379" y="9517"/>
                  </a:lnTo>
                  <a:lnTo>
                    <a:pt x="2020" y="10483"/>
                  </a:lnTo>
                  <a:lnTo>
                    <a:pt x="1871" y="10905"/>
                  </a:lnTo>
                  <a:lnTo>
                    <a:pt x="1735" y="11338"/>
                  </a:lnTo>
                  <a:lnTo>
                    <a:pt x="1599" y="11760"/>
                  </a:lnTo>
                  <a:lnTo>
                    <a:pt x="1487" y="12193"/>
                  </a:lnTo>
                  <a:lnTo>
                    <a:pt x="1376" y="12615"/>
                  </a:lnTo>
                  <a:lnTo>
                    <a:pt x="1277" y="13048"/>
                  </a:lnTo>
                  <a:lnTo>
                    <a:pt x="1190" y="13482"/>
                  </a:lnTo>
                  <a:lnTo>
                    <a:pt x="1103" y="13903"/>
                  </a:lnTo>
                  <a:lnTo>
                    <a:pt x="954" y="14771"/>
                  </a:lnTo>
                  <a:lnTo>
                    <a:pt x="831" y="15638"/>
                  </a:lnTo>
                  <a:lnTo>
                    <a:pt x="731" y="16518"/>
                  </a:lnTo>
                  <a:lnTo>
                    <a:pt x="645" y="17385"/>
                  </a:lnTo>
                  <a:lnTo>
                    <a:pt x="570" y="18265"/>
                  </a:lnTo>
                  <a:lnTo>
                    <a:pt x="496" y="19144"/>
                  </a:lnTo>
                  <a:lnTo>
                    <a:pt x="372" y="20916"/>
                  </a:lnTo>
                  <a:lnTo>
                    <a:pt x="298" y="21796"/>
                  </a:lnTo>
                  <a:lnTo>
                    <a:pt x="211" y="22688"/>
                  </a:lnTo>
                  <a:lnTo>
                    <a:pt x="112" y="23580"/>
                  </a:lnTo>
                  <a:lnTo>
                    <a:pt x="0" y="24472"/>
                  </a:lnTo>
                  <a:lnTo>
                    <a:pt x="28424" y="24299"/>
                  </a:lnTo>
                  <a:lnTo>
                    <a:pt x="28486" y="23035"/>
                  </a:lnTo>
                  <a:lnTo>
                    <a:pt x="28524" y="21746"/>
                  </a:lnTo>
                  <a:lnTo>
                    <a:pt x="28548" y="20383"/>
                  </a:lnTo>
                  <a:lnTo>
                    <a:pt x="28548" y="19702"/>
                  </a:lnTo>
                  <a:lnTo>
                    <a:pt x="28548" y="19020"/>
                  </a:lnTo>
                  <a:lnTo>
                    <a:pt x="28536" y="18339"/>
                  </a:lnTo>
                  <a:lnTo>
                    <a:pt x="28511" y="17658"/>
                  </a:lnTo>
                  <a:lnTo>
                    <a:pt x="28474" y="16976"/>
                  </a:lnTo>
                  <a:lnTo>
                    <a:pt x="28437" y="16295"/>
                  </a:lnTo>
                  <a:lnTo>
                    <a:pt x="28375" y="15613"/>
                  </a:lnTo>
                  <a:lnTo>
                    <a:pt x="28300" y="14944"/>
                  </a:lnTo>
                  <a:lnTo>
                    <a:pt x="28214" y="14262"/>
                  </a:lnTo>
                  <a:lnTo>
                    <a:pt x="28115" y="13593"/>
                  </a:lnTo>
                  <a:lnTo>
                    <a:pt x="28003" y="12924"/>
                  </a:lnTo>
                  <a:lnTo>
                    <a:pt x="27879" y="12255"/>
                  </a:lnTo>
                  <a:lnTo>
                    <a:pt x="27731" y="11599"/>
                  </a:lnTo>
                  <a:lnTo>
                    <a:pt x="27557" y="10929"/>
                  </a:lnTo>
                  <a:lnTo>
                    <a:pt x="27384" y="10322"/>
                  </a:lnTo>
                  <a:lnTo>
                    <a:pt x="27185" y="9703"/>
                  </a:lnTo>
                  <a:lnTo>
                    <a:pt x="26975" y="9096"/>
                  </a:lnTo>
                  <a:lnTo>
                    <a:pt x="26739" y="8501"/>
                  </a:lnTo>
                  <a:lnTo>
                    <a:pt x="26491" y="7906"/>
                  </a:lnTo>
                  <a:lnTo>
                    <a:pt x="26219" y="7311"/>
                  </a:lnTo>
                  <a:lnTo>
                    <a:pt x="25934" y="6741"/>
                  </a:lnTo>
                  <a:lnTo>
                    <a:pt x="25612" y="6171"/>
                  </a:lnTo>
                  <a:lnTo>
                    <a:pt x="25290" y="5614"/>
                  </a:lnTo>
                  <a:lnTo>
                    <a:pt x="24930" y="5069"/>
                  </a:lnTo>
                  <a:lnTo>
                    <a:pt x="24559" y="4536"/>
                  </a:lnTo>
                  <a:lnTo>
                    <a:pt x="24174" y="4028"/>
                  </a:lnTo>
                  <a:lnTo>
                    <a:pt x="23766" y="3532"/>
                  </a:lnTo>
                  <a:lnTo>
                    <a:pt x="23332" y="3049"/>
                  </a:lnTo>
                  <a:lnTo>
                    <a:pt x="22873" y="2591"/>
                  </a:lnTo>
                  <a:lnTo>
                    <a:pt x="22403" y="2144"/>
                  </a:lnTo>
                  <a:lnTo>
                    <a:pt x="22155" y="1934"/>
                  </a:lnTo>
                  <a:lnTo>
                    <a:pt x="21895" y="1736"/>
                  </a:lnTo>
                  <a:lnTo>
                    <a:pt x="21634" y="1550"/>
                  </a:lnTo>
                  <a:lnTo>
                    <a:pt x="21374" y="1376"/>
                  </a:lnTo>
                  <a:lnTo>
                    <a:pt x="21102" y="1215"/>
                  </a:lnTo>
                  <a:lnTo>
                    <a:pt x="20829" y="1066"/>
                  </a:lnTo>
                  <a:lnTo>
                    <a:pt x="20544" y="930"/>
                  </a:lnTo>
                  <a:lnTo>
                    <a:pt x="20271" y="806"/>
                  </a:lnTo>
                  <a:lnTo>
                    <a:pt x="19974" y="695"/>
                  </a:lnTo>
                  <a:lnTo>
                    <a:pt x="19689" y="583"/>
                  </a:lnTo>
                  <a:lnTo>
                    <a:pt x="19392" y="497"/>
                  </a:lnTo>
                  <a:lnTo>
                    <a:pt x="19094" y="410"/>
                  </a:lnTo>
                  <a:lnTo>
                    <a:pt x="18797" y="335"/>
                  </a:lnTo>
                  <a:lnTo>
                    <a:pt x="18500" y="273"/>
                  </a:lnTo>
                  <a:lnTo>
                    <a:pt x="18190" y="212"/>
                  </a:lnTo>
                  <a:lnTo>
                    <a:pt x="17892" y="162"/>
                  </a:lnTo>
                  <a:lnTo>
                    <a:pt x="17273" y="88"/>
                  </a:lnTo>
                  <a:lnTo>
                    <a:pt x="16653" y="38"/>
                  </a:lnTo>
                  <a:lnTo>
                    <a:pt x="16034" y="13"/>
                  </a:lnTo>
                  <a:lnTo>
                    <a:pt x="15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84"/>
            <p:cNvSpPr/>
            <p:nvPr/>
          </p:nvSpPr>
          <p:spPr>
            <a:xfrm>
              <a:off x="5010761" y="2665189"/>
              <a:ext cx="581660" cy="525054"/>
            </a:xfrm>
            <a:custGeom>
              <a:rect b="b" l="l" r="r" t="t"/>
              <a:pathLst>
                <a:path extrusionOk="0" h="31027" w="34372">
                  <a:moveTo>
                    <a:pt x="17620" y="0"/>
                  </a:moveTo>
                  <a:lnTo>
                    <a:pt x="16604" y="25"/>
                  </a:lnTo>
                  <a:lnTo>
                    <a:pt x="15402" y="75"/>
                  </a:lnTo>
                  <a:lnTo>
                    <a:pt x="14249" y="149"/>
                  </a:lnTo>
                  <a:lnTo>
                    <a:pt x="13134" y="224"/>
                  </a:lnTo>
                  <a:lnTo>
                    <a:pt x="12081" y="310"/>
                  </a:lnTo>
                  <a:lnTo>
                    <a:pt x="11077" y="409"/>
                  </a:lnTo>
                  <a:lnTo>
                    <a:pt x="10111" y="508"/>
                  </a:lnTo>
                  <a:lnTo>
                    <a:pt x="9194" y="620"/>
                  </a:lnTo>
                  <a:lnTo>
                    <a:pt x="8314" y="744"/>
                  </a:lnTo>
                  <a:lnTo>
                    <a:pt x="7484" y="880"/>
                  </a:lnTo>
                  <a:lnTo>
                    <a:pt x="6691" y="1016"/>
                  </a:lnTo>
                  <a:lnTo>
                    <a:pt x="5948" y="1153"/>
                  </a:lnTo>
                  <a:lnTo>
                    <a:pt x="5242" y="1301"/>
                  </a:lnTo>
                  <a:lnTo>
                    <a:pt x="4572" y="1450"/>
                  </a:lnTo>
                  <a:lnTo>
                    <a:pt x="3941" y="1599"/>
                  </a:lnTo>
                  <a:lnTo>
                    <a:pt x="3346" y="1760"/>
                  </a:lnTo>
                  <a:lnTo>
                    <a:pt x="2788" y="1921"/>
                  </a:lnTo>
                  <a:lnTo>
                    <a:pt x="2652" y="1995"/>
                  </a:lnTo>
                  <a:lnTo>
                    <a:pt x="2516" y="2082"/>
                  </a:lnTo>
                  <a:lnTo>
                    <a:pt x="2255" y="2268"/>
                  </a:lnTo>
                  <a:lnTo>
                    <a:pt x="2008" y="2466"/>
                  </a:lnTo>
                  <a:lnTo>
                    <a:pt x="1772" y="2652"/>
                  </a:lnTo>
                  <a:lnTo>
                    <a:pt x="1562" y="2850"/>
                  </a:lnTo>
                  <a:lnTo>
                    <a:pt x="1376" y="3061"/>
                  </a:lnTo>
                  <a:lnTo>
                    <a:pt x="1190" y="3272"/>
                  </a:lnTo>
                  <a:lnTo>
                    <a:pt x="1029" y="3482"/>
                  </a:lnTo>
                  <a:lnTo>
                    <a:pt x="880" y="3705"/>
                  </a:lnTo>
                  <a:lnTo>
                    <a:pt x="744" y="3928"/>
                  </a:lnTo>
                  <a:lnTo>
                    <a:pt x="620" y="4164"/>
                  </a:lnTo>
                  <a:lnTo>
                    <a:pt x="508" y="4387"/>
                  </a:lnTo>
                  <a:lnTo>
                    <a:pt x="422" y="4635"/>
                  </a:lnTo>
                  <a:lnTo>
                    <a:pt x="335" y="4870"/>
                  </a:lnTo>
                  <a:lnTo>
                    <a:pt x="261" y="5118"/>
                  </a:lnTo>
                  <a:lnTo>
                    <a:pt x="199" y="5366"/>
                  </a:lnTo>
                  <a:lnTo>
                    <a:pt x="137" y="5613"/>
                  </a:lnTo>
                  <a:lnTo>
                    <a:pt x="99" y="5874"/>
                  </a:lnTo>
                  <a:lnTo>
                    <a:pt x="62" y="6134"/>
                  </a:lnTo>
                  <a:lnTo>
                    <a:pt x="38" y="6394"/>
                  </a:lnTo>
                  <a:lnTo>
                    <a:pt x="13" y="6667"/>
                  </a:lnTo>
                  <a:lnTo>
                    <a:pt x="0" y="7212"/>
                  </a:lnTo>
                  <a:lnTo>
                    <a:pt x="0" y="7757"/>
                  </a:lnTo>
                  <a:lnTo>
                    <a:pt x="25" y="8327"/>
                  </a:lnTo>
                  <a:lnTo>
                    <a:pt x="62" y="8897"/>
                  </a:lnTo>
                  <a:lnTo>
                    <a:pt x="149" y="10062"/>
                  </a:lnTo>
                  <a:lnTo>
                    <a:pt x="273" y="11313"/>
                  </a:lnTo>
                  <a:lnTo>
                    <a:pt x="409" y="12627"/>
                  </a:lnTo>
                  <a:lnTo>
                    <a:pt x="558" y="13928"/>
                  </a:lnTo>
                  <a:lnTo>
                    <a:pt x="719" y="15229"/>
                  </a:lnTo>
                  <a:lnTo>
                    <a:pt x="905" y="16530"/>
                  </a:lnTo>
                  <a:lnTo>
                    <a:pt x="1103" y="17818"/>
                  </a:lnTo>
                  <a:lnTo>
                    <a:pt x="1314" y="19119"/>
                  </a:lnTo>
                  <a:lnTo>
                    <a:pt x="1537" y="20408"/>
                  </a:lnTo>
                  <a:lnTo>
                    <a:pt x="1785" y="21696"/>
                  </a:lnTo>
                  <a:lnTo>
                    <a:pt x="1933" y="22415"/>
                  </a:lnTo>
                  <a:lnTo>
                    <a:pt x="2094" y="23134"/>
                  </a:lnTo>
                  <a:lnTo>
                    <a:pt x="2280" y="23840"/>
                  </a:lnTo>
                  <a:lnTo>
                    <a:pt x="2379" y="24187"/>
                  </a:lnTo>
                  <a:lnTo>
                    <a:pt x="2491" y="24546"/>
                  </a:lnTo>
                  <a:lnTo>
                    <a:pt x="2615" y="24881"/>
                  </a:lnTo>
                  <a:lnTo>
                    <a:pt x="2739" y="25228"/>
                  </a:lnTo>
                  <a:lnTo>
                    <a:pt x="2887" y="25550"/>
                  </a:lnTo>
                  <a:lnTo>
                    <a:pt x="3036" y="25884"/>
                  </a:lnTo>
                  <a:lnTo>
                    <a:pt x="3197" y="26194"/>
                  </a:lnTo>
                  <a:lnTo>
                    <a:pt x="3383" y="26504"/>
                  </a:lnTo>
                  <a:lnTo>
                    <a:pt x="3581" y="26814"/>
                  </a:lnTo>
                  <a:lnTo>
                    <a:pt x="3792" y="27099"/>
                  </a:lnTo>
                  <a:lnTo>
                    <a:pt x="3953" y="27297"/>
                  </a:lnTo>
                  <a:lnTo>
                    <a:pt x="4114" y="27483"/>
                  </a:lnTo>
                  <a:lnTo>
                    <a:pt x="4287" y="27669"/>
                  </a:lnTo>
                  <a:lnTo>
                    <a:pt x="4461" y="27855"/>
                  </a:lnTo>
                  <a:lnTo>
                    <a:pt x="4647" y="28016"/>
                  </a:lnTo>
                  <a:lnTo>
                    <a:pt x="4845" y="28177"/>
                  </a:lnTo>
                  <a:lnTo>
                    <a:pt x="5031" y="28338"/>
                  </a:lnTo>
                  <a:lnTo>
                    <a:pt x="5229" y="28486"/>
                  </a:lnTo>
                  <a:lnTo>
                    <a:pt x="5440" y="28623"/>
                  </a:lnTo>
                  <a:lnTo>
                    <a:pt x="5650" y="28759"/>
                  </a:lnTo>
                  <a:lnTo>
                    <a:pt x="6072" y="29019"/>
                  </a:lnTo>
                  <a:lnTo>
                    <a:pt x="6518" y="29242"/>
                  </a:lnTo>
                  <a:lnTo>
                    <a:pt x="6976" y="29453"/>
                  </a:lnTo>
                  <a:lnTo>
                    <a:pt x="7447" y="29639"/>
                  </a:lnTo>
                  <a:lnTo>
                    <a:pt x="7930" y="29812"/>
                  </a:lnTo>
                  <a:lnTo>
                    <a:pt x="8414" y="29961"/>
                  </a:lnTo>
                  <a:lnTo>
                    <a:pt x="8909" y="30097"/>
                  </a:lnTo>
                  <a:lnTo>
                    <a:pt x="9392" y="30221"/>
                  </a:lnTo>
                  <a:lnTo>
                    <a:pt x="9900" y="30333"/>
                  </a:lnTo>
                  <a:lnTo>
                    <a:pt x="10396" y="30419"/>
                  </a:lnTo>
                  <a:lnTo>
                    <a:pt x="10892" y="30506"/>
                  </a:lnTo>
                  <a:lnTo>
                    <a:pt x="11635" y="30618"/>
                  </a:lnTo>
                  <a:lnTo>
                    <a:pt x="12391" y="30717"/>
                  </a:lnTo>
                  <a:lnTo>
                    <a:pt x="13134" y="30804"/>
                  </a:lnTo>
                  <a:lnTo>
                    <a:pt x="13903" y="30878"/>
                  </a:lnTo>
                  <a:lnTo>
                    <a:pt x="14609" y="30940"/>
                  </a:lnTo>
                  <a:lnTo>
                    <a:pt x="15315" y="30977"/>
                  </a:lnTo>
                  <a:lnTo>
                    <a:pt x="16021" y="31002"/>
                  </a:lnTo>
                  <a:lnTo>
                    <a:pt x="16740" y="31027"/>
                  </a:lnTo>
                  <a:lnTo>
                    <a:pt x="18165" y="31027"/>
                  </a:lnTo>
                  <a:lnTo>
                    <a:pt x="18871" y="31002"/>
                  </a:lnTo>
                  <a:lnTo>
                    <a:pt x="19577" y="30965"/>
                  </a:lnTo>
                  <a:lnTo>
                    <a:pt x="20284" y="30927"/>
                  </a:lnTo>
                  <a:lnTo>
                    <a:pt x="21002" y="30865"/>
                  </a:lnTo>
                  <a:lnTo>
                    <a:pt x="21709" y="30791"/>
                  </a:lnTo>
                  <a:lnTo>
                    <a:pt x="22415" y="30704"/>
                  </a:lnTo>
                  <a:lnTo>
                    <a:pt x="23121" y="30618"/>
                  </a:lnTo>
                  <a:lnTo>
                    <a:pt x="23815" y="30506"/>
                  </a:lnTo>
                  <a:lnTo>
                    <a:pt x="24521" y="30382"/>
                  </a:lnTo>
                  <a:lnTo>
                    <a:pt x="25215" y="30246"/>
                  </a:lnTo>
                  <a:lnTo>
                    <a:pt x="25636" y="30159"/>
                  </a:lnTo>
                  <a:lnTo>
                    <a:pt x="26045" y="30072"/>
                  </a:lnTo>
                  <a:lnTo>
                    <a:pt x="26454" y="29973"/>
                  </a:lnTo>
                  <a:lnTo>
                    <a:pt x="26863" y="29849"/>
                  </a:lnTo>
                  <a:lnTo>
                    <a:pt x="27272" y="29726"/>
                  </a:lnTo>
                  <a:lnTo>
                    <a:pt x="27681" y="29589"/>
                  </a:lnTo>
                  <a:lnTo>
                    <a:pt x="28077" y="29428"/>
                  </a:lnTo>
                  <a:lnTo>
                    <a:pt x="28461" y="29255"/>
                  </a:lnTo>
                  <a:lnTo>
                    <a:pt x="28833" y="29069"/>
                  </a:lnTo>
                  <a:lnTo>
                    <a:pt x="29193" y="28858"/>
                  </a:lnTo>
                  <a:lnTo>
                    <a:pt x="29539" y="28635"/>
                  </a:lnTo>
                  <a:lnTo>
                    <a:pt x="29874" y="28387"/>
                  </a:lnTo>
                  <a:lnTo>
                    <a:pt x="30035" y="28251"/>
                  </a:lnTo>
                  <a:lnTo>
                    <a:pt x="30196" y="28115"/>
                  </a:lnTo>
                  <a:lnTo>
                    <a:pt x="30345" y="27966"/>
                  </a:lnTo>
                  <a:lnTo>
                    <a:pt x="30481" y="27817"/>
                  </a:lnTo>
                  <a:lnTo>
                    <a:pt x="30630" y="27656"/>
                  </a:lnTo>
                  <a:lnTo>
                    <a:pt x="30754" y="27495"/>
                  </a:lnTo>
                  <a:lnTo>
                    <a:pt x="30890" y="27334"/>
                  </a:lnTo>
                  <a:lnTo>
                    <a:pt x="31014" y="27148"/>
                  </a:lnTo>
                  <a:lnTo>
                    <a:pt x="31125" y="26975"/>
                  </a:lnTo>
                  <a:lnTo>
                    <a:pt x="31225" y="26789"/>
                  </a:lnTo>
                  <a:lnTo>
                    <a:pt x="31423" y="26417"/>
                  </a:lnTo>
                  <a:lnTo>
                    <a:pt x="31584" y="26021"/>
                  </a:lnTo>
                  <a:lnTo>
                    <a:pt x="31733" y="25624"/>
                  </a:lnTo>
                  <a:lnTo>
                    <a:pt x="31869" y="25215"/>
                  </a:lnTo>
                  <a:lnTo>
                    <a:pt x="31980" y="24806"/>
                  </a:lnTo>
                  <a:lnTo>
                    <a:pt x="32080" y="24385"/>
                  </a:lnTo>
                  <a:lnTo>
                    <a:pt x="32179" y="23976"/>
                  </a:lnTo>
                  <a:lnTo>
                    <a:pt x="32365" y="23134"/>
                  </a:lnTo>
                  <a:lnTo>
                    <a:pt x="32538" y="22291"/>
                  </a:lnTo>
                  <a:lnTo>
                    <a:pt x="32699" y="21449"/>
                  </a:lnTo>
                  <a:lnTo>
                    <a:pt x="32848" y="20594"/>
                  </a:lnTo>
                  <a:lnTo>
                    <a:pt x="32959" y="19949"/>
                  </a:lnTo>
                  <a:lnTo>
                    <a:pt x="33071" y="19305"/>
                  </a:lnTo>
                  <a:lnTo>
                    <a:pt x="33257" y="18004"/>
                  </a:lnTo>
                  <a:lnTo>
                    <a:pt x="33504" y="16232"/>
                  </a:lnTo>
                  <a:lnTo>
                    <a:pt x="33715" y="14448"/>
                  </a:lnTo>
                  <a:lnTo>
                    <a:pt x="33851" y="13172"/>
                  </a:lnTo>
                  <a:lnTo>
                    <a:pt x="33988" y="11895"/>
                  </a:lnTo>
                  <a:lnTo>
                    <a:pt x="34248" y="9343"/>
                  </a:lnTo>
                  <a:lnTo>
                    <a:pt x="34297" y="8662"/>
                  </a:lnTo>
                  <a:lnTo>
                    <a:pt x="34347" y="7968"/>
                  </a:lnTo>
                  <a:lnTo>
                    <a:pt x="34372" y="7398"/>
                  </a:lnTo>
                  <a:lnTo>
                    <a:pt x="34372" y="7113"/>
                  </a:lnTo>
                  <a:lnTo>
                    <a:pt x="34359" y="6828"/>
                  </a:lnTo>
                  <a:lnTo>
                    <a:pt x="34347" y="6543"/>
                  </a:lnTo>
                  <a:lnTo>
                    <a:pt x="34322" y="6258"/>
                  </a:lnTo>
                  <a:lnTo>
                    <a:pt x="34285" y="5973"/>
                  </a:lnTo>
                  <a:lnTo>
                    <a:pt x="34223" y="5700"/>
                  </a:lnTo>
                  <a:lnTo>
                    <a:pt x="34174" y="5452"/>
                  </a:lnTo>
                  <a:lnTo>
                    <a:pt x="34112" y="5229"/>
                  </a:lnTo>
                  <a:lnTo>
                    <a:pt x="34037" y="4994"/>
                  </a:lnTo>
                  <a:lnTo>
                    <a:pt x="33963" y="4771"/>
                  </a:lnTo>
                  <a:lnTo>
                    <a:pt x="33876" y="4548"/>
                  </a:lnTo>
                  <a:lnTo>
                    <a:pt x="33777" y="4325"/>
                  </a:lnTo>
                  <a:lnTo>
                    <a:pt x="33678" y="4102"/>
                  </a:lnTo>
                  <a:lnTo>
                    <a:pt x="33554" y="3891"/>
                  </a:lnTo>
                  <a:lnTo>
                    <a:pt x="33442" y="3693"/>
                  </a:lnTo>
                  <a:lnTo>
                    <a:pt x="33319" y="3482"/>
                  </a:lnTo>
                  <a:lnTo>
                    <a:pt x="33182" y="3284"/>
                  </a:lnTo>
                  <a:lnTo>
                    <a:pt x="33034" y="3086"/>
                  </a:lnTo>
                  <a:lnTo>
                    <a:pt x="32897" y="2900"/>
                  </a:lnTo>
                  <a:lnTo>
                    <a:pt x="32736" y="2714"/>
                  </a:lnTo>
                  <a:lnTo>
                    <a:pt x="32588" y="2541"/>
                  </a:lnTo>
                  <a:lnTo>
                    <a:pt x="32414" y="2355"/>
                  </a:lnTo>
                  <a:lnTo>
                    <a:pt x="31472" y="2045"/>
                  </a:lnTo>
                  <a:lnTo>
                    <a:pt x="30518" y="1760"/>
                  </a:lnTo>
                  <a:lnTo>
                    <a:pt x="29552" y="1487"/>
                  </a:lnTo>
                  <a:lnTo>
                    <a:pt x="28573" y="1240"/>
                  </a:lnTo>
                  <a:lnTo>
                    <a:pt x="27594" y="1016"/>
                  </a:lnTo>
                  <a:lnTo>
                    <a:pt x="26615" y="806"/>
                  </a:lnTo>
                  <a:lnTo>
                    <a:pt x="25624" y="632"/>
                  </a:lnTo>
                  <a:lnTo>
                    <a:pt x="24633" y="471"/>
                  </a:lnTo>
                  <a:lnTo>
                    <a:pt x="23642" y="335"/>
                  </a:lnTo>
                  <a:lnTo>
                    <a:pt x="22638" y="224"/>
                  </a:lnTo>
                  <a:lnTo>
                    <a:pt x="21634" y="137"/>
                  </a:lnTo>
                  <a:lnTo>
                    <a:pt x="20631" y="62"/>
                  </a:lnTo>
                  <a:lnTo>
                    <a:pt x="19627" y="25"/>
                  </a:lnTo>
                  <a:lnTo>
                    <a:pt x="18623" y="0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84"/>
            <p:cNvSpPr/>
            <p:nvPr/>
          </p:nvSpPr>
          <p:spPr>
            <a:xfrm>
              <a:off x="5010761" y="2665189"/>
              <a:ext cx="581660" cy="525054"/>
            </a:xfrm>
            <a:custGeom>
              <a:rect b="b" l="l" r="r" t="t"/>
              <a:pathLst>
                <a:path extrusionOk="0" fill="none" h="31027" w="34372">
                  <a:moveTo>
                    <a:pt x="34347" y="7968"/>
                  </a:moveTo>
                  <a:lnTo>
                    <a:pt x="34347" y="7968"/>
                  </a:lnTo>
                  <a:lnTo>
                    <a:pt x="34297" y="8662"/>
                  </a:lnTo>
                  <a:lnTo>
                    <a:pt x="34248" y="9343"/>
                  </a:lnTo>
                  <a:lnTo>
                    <a:pt x="34248" y="9343"/>
                  </a:lnTo>
                  <a:lnTo>
                    <a:pt x="33988" y="11895"/>
                  </a:lnTo>
                  <a:lnTo>
                    <a:pt x="33851" y="13172"/>
                  </a:lnTo>
                  <a:lnTo>
                    <a:pt x="33715" y="14448"/>
                  </a:lnTo>
                  <a:lnTo>
                    <a:pt x="33715" y="14448"/>
                  </a:lnTo>
                  <a:lnTo>
                    <a:pt x="33504" y="16232"/>
                  </a:lnTo>
                  <a:lnTo>
                    <a:pt x="33257" y="18004"/>
                  </a:lnTo>
                  <a:lnTo>
                    <a:pt x="33257" y="18004"/>
                  </a:lnTo>
                  <a:lnTo>
                    <a:pt x="33071" y="19305"/>
                  </a:lnTo>
                  <a:lnTo>
                    <a:pt x="32959" y="19949"/>
                  </a:lnTo>
                  <a:lnTo>
                    <a:pt x="32848" y="20594"/>
                  </a:lnTo>
                  <a:lnTo>
                    <a:pt x="32848" y="20594"/>
                  </a:lnTo>
                  <a:lnTo>
                    <a:pt x="32699" y="21449"/>
                  </a:lnTo>
                  <a:lnTo>
                    <a:pt x="32538" y="22291"/>
                  </a:lnTo>
                  <a:lnTo>
                    <a:pt x="32365" y="23134"/>
                  </a:lnTo>
                  <a:lnTo>
                    <a:pt x="32179" y="23976"/>
                  </a:lnTo>
                  <a:lnTo>
                    <a:pt x="32179" y="23976"/>
                  </a:lnTo>
                  <a:lnTo>
                    <a:pt x="32080" y="24385"/>
                  </a:lnTo>
                  <a:lnTo>
                    <a:pt x="31980" y="24806"/>
                  </a:lnTo>
                  <a:lnTo>
                    <a:pt x="31869" y="25215"/>
                  </a:lnTo>
                  <a:lnTo>
                    <a:pt x="31733" y="25624"/>
                  </a:lnTo>
                  <a:lnTo>
                    <a:pt x="31584" y="26021"/>
                  </a:lnTo>
                  <a:lnTo>
                    <a:pt x="31423" y="26417"/>
                  </a:lnTo>
                  <a:lnTo>
                    <a:pt x="31225" y="26789"/>
                  </a:lnTo>
                  <a:lnTo>
                    <a:pt x="31125" y="26975"/>
                  </a:lnTo>
                  <a:lnTo>
                    <a:pt x="31014" y="27148"/>
                  </a:lnTo>
                  <a:lnTo>
                    <a:pt x="31014" y="27148"/>
                  </a:lnTo>
                  <a:lnTo>
                    <a:pt x="30890" y="27334"/>
                  </a:lnTo>
                  <a:lnTo>
                    <a:pt x="30754" y="27495"/>
                  </a:lnTo>
                  <a:lnTo>
                    <a:pt x="30630" y="27656"/>
                  </a:lnTo>
                  <a:lnTo>
                    <a:pt x="30481" y="27817"/>
                  </a:lnTo>
                  <a:lnTo>
                    <a:pt x="30345" y="27966"/>
                  </a:lnTo>
                  <a:lnTo>
                    <a:pt x="30196" y="28115"/>
                  </a:lnTo>
                  <a:lnTo>
                    <a:pt x="30035" y="28251"/>
                  </a:lnTo>
                  <a:lnTo>
                    <a:pt x="29874" y="28387"/>
                  </a:lnTo>
                  <a:lnTo>
                    <a:pt x="29539" y="28635"/>
                  </a:lnTo>
                  <a:lnTo>
                    <a:pt x="29193" y="28858"/>
                  </a:lnTo>
                  <a:lnTo>
                    <a:pt x="28833" y="29069"/>
                  </a:lnTo>
                  <a:lnTo>
                    <a:pt x="28461" y="29255"/>
                  </a:lnTo>
                  <a:lnTo>
                    <a:pt x="28077" y="29428"/>
                  </a:lnTo>
                  <a:lnTo>
                    <a:pt x="27681" y="29589"/>
                  </a:lnTo>
                  <a:lnTo>
                    <a:pt x="27272" y="29726"/>
                  </a:lnTo>
                  <a:lnTo>
                    <a:pt x="26863" y="29849"/>
                  </a:lnTo>
                  <a:lnTo>
                    <a:pt x="26454" y="29973"/>
                  </a:lnTo>
                  <a:lnTo>
                    <a:pt x="26045" y="30072"/>
                  </a:lnTo>
                  <a:lnTo>
                    <a:pt x="25636" y="30159"/>
                  </a:lnTo>
                  <a:lnTo>
                    <a:pt x="25215" y="30246"/>
                  </a:lnTo>
                  <a:lnTo>
                    <a:pt x="25215" y="30246"/>
                  </a:lnTo>
                  <a:lnTo>
                    <a:pt x="24521" y="30382"/>
                  </a:lnTo>
                  <a:lnTo>
                    <a:pt x="23815" y="30506"/>
                  </a:lnTo>
                  <a:lnTo>
                    <a:pt x="23121" y="30618"/>
                  </a:lnTo>
                  <a:lnTo>
                    <a:pt x="22415" y="30704"/>
                  </a:lnTo>
                  <a:lnTo>
                    <a:pt x="21709" y="30791"/>
                  </a:lnTo>
                  <a:lnTo>
                    <a:pt x="21002" y="30865"/>
                  </a:lnTo>
                  <a:lnTo>
                    <a:pt x="20284" y="30927"/>
                  </a:lnTo>
                  <a:lnTo>
                    <a:pt x="19577" y="30965"/>
                  </a:lnTo>
                  <a:lnTo>
                    <a:pt x="18871" y="31002"/>
                  </a:lnTo>
                  <a:lnTo>
                    <a:pt x="18165" y="31027"/>
                  </a:lnTo>
                  <a:lnTo>
                    <a:pt x="17446" y="31027"/>
                  </a:lnTo>
                  <a:lnTo>
                    <a:pt x="16740" y="31027"/>
                  </a:lnTo>
                  <a:lnTo>
                    <a:pt x="16021" y="31002"/>
                  </a:lnTo>
                  <a:lnTo>
                    <a:pt x="15315" y="30977"/>
                  </a:lnTo>
                  <a:lnTo>
                    <a:pt x="14609" y="30940"/>
                  </a:lnTo>
                  <a:lnTo>
                    <a:pt x="13903" y="30878"/>
                  </a:lnTo>
                  <a:lnTo>
                    <a:pt x="13903" y="30878"/>
                  </a:lnTo>
                  <a:lnTo>
                    <a:pt x="13134" y="30804"/>
                  </a:lnTo>
                  <a:lnTo>
                    <a:pt x="12391" y="30717"/>
                  </a:lnTo>
                  <a:lnTo>
                    <a:pt x="11635" y="30618"/>
                  </a:lnTo>
                  <a:lnTo>
                    <a:pt x="10892" y="30506"/>
                  </a:lnTo>
                  <a:lnTo>
                    <a:pt x="10892" y="30506"/>
                  </a:lnTo>
                  <a:lnTo>
                    <a:pt x="10396" y="30419"/>
                  </a:lnTo>
                  <a:lnTo>
                    <a:pt x="9900" y="30333"/>
                  </a:lnTo>
                  <a:lnTo>
                    <a:pt x="9392" y="30221"/>
                  </a:lnTo>
                  <a:lnTo>
                    <a:pt x="8909" y="30097"/>
                  </a:lnTo>
                  <a:lnTo>
                    <a:pt x="8414" y="29961"/>
                  </a:lnTo>
                  <a:lnTo>
                    <a:pt x="7930" y="29812"/>
                  </a:lnTo>
                  <a:lnTo>
                    <a:pt x="7447" y="29639"/>
                  </a:lnTo>
                  <a:lnTo>
                    <a:pt x="6976" y="29453"/>
                  </a:lnTo>
                  <a:lnTo>
                    <a:pt x="6518" y="29242"/>
                  </a:lnTo>
                  <a:lnTo>
                    <a:pt x="6072" y="29019"/>
                  </a:lnTo>
                  <a:lnTo>
                    <a:pt x="5650" y="28759"/>
                  </a:lnTo>
                  <a:lnTo>
                    <a:pt x="5440" y="28623"/>
                  </a:lnTo>
                  <a:lnTo>
                    <a:pt x="5229" y="28486"/>
                  </a:lnTo>
                  <a:lnTo>
                    <a:pt x="5031" y="28338"/>
                  </a:lnTo>
                  <a:lnTo>
                    <a:pt x="4845" y="28177"/>
                  </a:lnTo>
                  <a:lnTo>
                    <a:pt x="4647" y="28016"/>
                  </a:lnTo>
                  <a:lnTo>
                    <a:pt x="4461" y="27855"/>
                  </a:lnTo>
                  <a:lnTo>
                    <a:pt x="4287" y="27669"/>
                  </a:lnTo>
                  <a:lnTo>
                    <a:pt x="4114" y="27483"/>
                  </a:lnTo>
                  <a:lnTo>
                    <a:pt x="3953" y="27297"/>
                  </a:lnTo>
                  <a:lnTo>
                    <a:pt x="3792" y="27099"/>
                  </a:lnTo>
                  <a:lnTo>
                    <a:pt x="3792" y="27099"/>
                  </a:lnTo>
                  <a:lnTo>
                    <a:pt x="3581" y="26814"/>
                  </a:lnTo>
                  <a:lnTo>
                    <a:pt x="3383" y="26504"/>
                  </a:lnTo>
                  <a:lnTo>
                    <a:pt x="3197" y="26194"/>
                  </a:lnTo>
                  <a:lnTo>
                    <a:pt x="3036" y="25884"/>
                  </a:lnTo>
                  <a:lnTo>
                    <a:pt x="2887" y="25550"/>
                  </a:lnTo>
                  <a:lnTo>
                    <a:pt x="2739" y="25228"/>
                  </a:lnTo>
                  <a:lnTo>
                    <a:pt x="2615" y="24881"/>
                  </a:lnTo>
                  <a:lnTo>
                    <a:pt x="2491" y="24546"/>
                  </a:lnTo>
                  <a:lnTo>
                    <a:pt x="2379" y="24187"/>
                  </a:lnTo>
                  <a:lnTo>
                    <a:pt x="2280" y="23840"/>
                  </a:lnTo>
                  <a:lnTo>
                    <a:pt x="2094" y="23134"/>
                  </a:lnTo>
                  <a:lnTo>
                    <a:pt x="1933" y="22415"/>
                  </a:lnTo>
                  <a:lnTo>
                    <a:pt x="1785" y="21696"/>
                  </a:lnTo>
                  <a:lnTo>
                    <a:pt x="1785" y="21696"/>
                  </a:lnTo>
                  <a:lnTo>
                    <a:pt x="1537" y="20408"/>
                  </a:lnTo>
                  <a:lnTo>
                    <a:pt x="1314" y="19119"/>
                  </a:lnTo>
                  <a:lnTo>
                    <a:pt x="1103" y="17818"/>
                  </a:lnTo>
                  <a:lnTo>
                    <a:pt x="905" y="16530"/>
                  </a:lnTo>
                  <a:lnTo>
                    <a:pt x="719" y="15229"/>
                  </a:lnTo>
                  <a:lnTo>
                    <a:pt x="558" y="13928"/>
                  </a:lnTo>
                  <a:lnTo>
                    <a:pt x="409" y="12627"/>
                  </a:lnTo>
                  <a:lnTo>
                    <a:pt x="273" y="11313"/>
                  </a:lnTo>
                  <a:lnTo>
                    <a:pt x="273" y="11313"/>
                  </a:lnTo>
                  <a:lnTo>
                    <a:pt x="149" y="10062"/>
                  </a:lnTo>
                  <a:lnTo>
                    <a:pt x="149" y="10062"/>
                  </a:lnTo>
                  <a:lnTo>
                    <a:pt x="62" y="8897"/>
                  </a:lnTo>
                  <a:lnTo>
                    <a:pt x="25" y="8327"/>
                  </a:lnTo>
                  <a:lnTo>
                    <a:pt x="0" y="7757"/>
                  </a:lnTo>
                  <a:lnTo>
                    <a:pt x="0" y="7212"/>
                  </a:lnTo>
                  <a:lnTo>
                    <a:pt x="13" y="6667"/>
                  </a:lnTo>
                  <a:lnTo>
                    <a:pt x="38" y="6394"/>
                  </a:lnTo>
                  <a:lnTo>
                    <a:pt x="62" y="6134"/>
                  </a:lnTo>
                  <a:lnTo>
                    <a:pt x="99" y="5874"/>
                  </a:lnTo>
                  <a:lnTo>
                    <a:pt x="137" y="5613"/>
                  </a:lnTo>
                  <a:lnTo>
                    <a:pt x="199" y="5366"/>
                  </a:lnTo>
                  <a:lnTo>
                    <a:pt x="261" y="5118"/>
                  </a:lnTo>
                  <a:lnTo>
                    <a:pt x="335" y="4870"/>
                  </a:lnTo>
                  <a:lnTo>
                    <a:pt x="422" y="4635"/>
                  </a:lnTo>
                  <a:lnTo>
                    <a:pt x="508" y="4387"/>
                  </a:lnTo>
                  <a:lnTo>
                    <a:pt x="620" y="4164"/>
                  </a:lnTo>
                  <a:lnTo>
                    <a:pt x="744" y="3928"/>
                  </a:lnTo>
                  <a:lnTo>
                    <a:pt x="880" y="3705"/>
                  </a:lnTo>
                  <a:lnTo>
                    <a:pt x="1029" y="3482"/>
                  </a:lnTo>
                  <a:lnTo>
                    <a:pt x="1190" y="3272"/>
                  </a:lnTo>
                  <a:lnTo>
                    <a:pt x="1376" y="3061"/>
                  </a:lnTo>
                  <a:lnTo>
                    <a:pt x="1562" y="2850"/>
                  </a:lnTo>
                  <a:lnTo>
                    <a:pt x="1772" y="2652"/>
                  </a:lnTo>
                  <a:lnTo>
                    <a:pt x="2008" y="2466"/>
                  </a:lnTo>
                  <a:lnTo>
                    <a:pt x="2255" y="2268"/>
                  </a:lnTo>
                  <a:lnTo>
                    <a:pt x="2516" y="2082"/>
                  </a:lnTo>
                  <a:lnTo>
                    <a:pt x="2516" y="2082"/>
                  </a:lnTo>
                  <a:lnTo>
                    <a:pt x="2652" y="1995"/>
                  </a:lnTo>
                  <a:lnTo>
                    <a:pt x="2788" y="1921"/>
                  </a:lnTo>
                  <a:lnTo>
                    <a:pt x="2788" y="1921"/>
                  </a:lnTo>
                  <a:lnTo>
                    <a:pt x="3346" y="1760"/>
                  </a:lnTo>
                  <a:lnTo>
                    <a:pt x="3941" y="1599"/>
                  </a:lnTo>
                  <a:lnTo>
                    <a:pt x="4572" y="1450"/>
                  </a:lnTo>
                  <a:lnTo>
                    <a:pt x="5242" y="1301"/>
                  </a:lnTo>
                  <a:lnTo>
                    <a:pt x="5948" y="1153"/>
                  </a:lnTo>
                  <a:lnTo>
                    <a:pt x="6691" y="1016"/>
                  </a:lnTo>
                  <a:lnTo>
                    <a:pt x="7484" y="880"/>
                  </a:lnTo>
                  <a:lnTo>
                    <a:pt x="8314" y="744"/>
                  </a:lnTo>
                  <a:lnTo>
                    <a:pt x="9194" y="620"/>
                  </a:lnTo>
                  <a:lnTo>
                    <a:pt x="10111" y="508"/>
                  </a:lnTo>
                  <a:lnTo>
                    <a:pt x="11077" y="409"/>
                  </a:lnTo>
                  <a:lnTo>
                    <a:pt x="12081" y="310"/>
                  </a:lnTo>
                  <a:lnTo>
                    <a:pt x="13134" y="224"/>
                  </a:lnTo>
                  <a:lnTo>
                    <a:pt x="14249" y="149"/>
                  </a:lnTo>
                  <a:lnTo>
                    <a:pt x="15402" y="75"/>
                  </a:lnTo>
                  <a:lnTo>
                    <a:pt x="16604" y="25"/>
                  </a:lnTo>
                  <a:lnTo>
                    <a:pt x="16604" y="25"/>
                  </a:lnTo>
                  <a:lnTo>
                    <a:pt x="17620" y="0"/>
                  </a:lnTo>
                  <a:lnTo>
                    <a:pt x="18623" y="0"/>
                  </a:lnTo>
                  <a:lnTo>
                    <a:pt x="19627" y="25"/>
                  </a:lnTo>
                  <a:lnTo>
                    <a:pt x="20631" y="62"/>
                  </a:lnTo>
                  <a:lnTo>
                    <a:pt x="21634" y="137"/>
                  </a:lnTo>
                  <a:lnTo>
                    <a:pt x="22638" y="224"/>
                  </a:lnTo>
                  <a:lnTo>
                    <a:pt x="23642" y="335"/>
                  </a:lnTo>
                  <a:lnTo>
                    <a:pt x="24633" y="471"/>
                  </a:lnTo>
                  <a:lnTo>
                    <a:pt x="25624" y="632"/>
                  </a:lnTo>
                  <a:lnTo>
                    <a:pt x="26615" y="806"/>
                  </a:lnTo>
                  <a:lnTo>
                    <a:pt x="27594" y="1016"/>
                  </a:lnTo>
                  <a:lnTo>
                    <a:pt x="28573" y="1240"/>
                  </a:lnTo>
                  <a:lnTo>
                    <a:pt x="29552" y="1487"/>
                  </a:lnTo>
                  <a:lnTo>
                    <a:pt x="30518" y="1760"/>
                  </a:lnTo>
                  <a:lnTo>
                    <a:pt x="31472" y="2045"/>
                  </a:lnTo>
                  <a:lnTo>
                    <a:pt x="32414" y="2355"/>
                  </a:lnTo>
                  <a:lnTo>
                    <a:pt x="32414" y="2355"/>
                  </a:lnTo>
                  <a:lnTo>
                    <a:pt x="32588" y="2541"/>
                  </a:lnTo>
                  <a:lnTo>
                    <a:pt x="32736" y="2714"/>
                  </a:lnTo>
                  <a:lnTo>
                    <a:pt x="32897" y="2900"/>
                  </a:lnTo>
                  <a:lnTo>
                    <a:pt x="33034" y="3086"/>
                  </a:lnTo>
                  <a:lnTo>
                    <a:pt x="33182" y="3284"/>
                  </a:lnTo>
                  <a:lnTo>
                    <a:pt x="33319" y="3482"/>
                  </a:lnTo>
                  <a:lnTo>
                    <a:pt x="33442" y="3693"/>
                  </a:lnTo>
                  <a:lnTo>
                    <a:pt x="33554" y="3891"/>
                  </a:lnTo>
                  <a:lnTo>
                    <a:pt x="33678" y="4102"/>
                  </a:lnTo>
                  <a:lnTo>
                    <a:pt x="33777" y="4325"/>
                  </a:lnTo>
                  <a:lnTo>
                    <a:pt x="33876" y="4548"/>
                  </a:lnTo>
                  <a:lnTo>
                    <a:pt x="33963" y="4771"/>
                  </a:lnTo>
                  <a:lnTo>
                    <a:pt x="34037" y="4994"/>
                  </a:lnTo>
                  <a:lnTo>
                    <a:pt x="34112" y="5229"/>
                  </a:lnTo>
                  <a:lnTo>
                    <a:pt x="34174" y="5452"/>
                  </a:lnTo>
                  <a:lnTo>
                    <a:pt x="34223" y="5700"/>
                  </a:lnTo>
                  <a:lnTo>
                    <a:pt x="34223" y="5700"/>
                  </a:lnTo>
                  <a:lnTo>
                    <a:pt x="34285" y="5973"/>
                  </a:lnTo>
                  <a:lnTo>
                    <a:pt x="34322" y="6258"/>
                  </a:lnTo>
                  <a:lnTo>
                    <a:pt x="34347" y="6543"/>
                  </a:lnTo>
                  <a:lnTo>
                    <a:pt x="34359" y="6828"/>
                  </a:lnTo>
                  <a:lnTo>
                    <a:pt x="34372" y="7113"/>
                  </a:lnTo>
                  <a:lnTo>
                    <a:pt x="34372" y="7398"/>
                  </a:lnTo>
                  <a:lnTo>
                    <a:pt x="34347" y="796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84"/>
            <p:cNvSpPr/>
            <p:nvPr/>
          </p:nvSpPr>
          <p:spPr>
            <a:xfrm>
              <a:off x="4957077" y="2909696"/>
              <a:ext cx="77387" cy="107593"/>
            </a:xfrm>
            <a:custGeom>
              <a:rect b="b" l="l" r="r" t="t"/>
              <a:pathLst>
                <a:path extrusionOk="0" h="6358" w="4573">
                  <a:moveTo>
                    <a:pt x="1586" y="1"/>
                  </a:moveTo>
                  <a:lnTo>
                    <a:pt x="1462" y="13"/>
                  </a:lnTo>
                  <a:lnTo>
                    <a:pt x="1326" y="38"/>
                  </a:lnTo>
                  <a:lnTo>
                    <a:pt x="1202" y="63"/>
                  </a:lnTo>
                  <a:lnTo>
                    <a:pt x="1078" y="100"/>
                  </a:lnTo>
                  <a:lnTo>
                    <a:pt x="967" y="150"/>
                  </a:lnTo>
                  <a:lnTo>
                    <a:pt x="843" y="199"/>
                  </a:lnTo>
                  <a:lnTo>
                    <a:pt x="731" y="261"/>
                  </a:lnTo>
                  <a:lnTo>
                    <a:pt x="632" y="335"/>
                  </a:lnTo>
                  <a:lnTo>
                    <a:pt x="533" y="410"/>
                  </a:lnTo>
                  <a:lnTo>
                    <a:pt x="434" y="497"/>
                  </a:lnTo>
                  <a:lnTo>
                    <a:pt x="360" y="583"/>
                  </a:lnTo>
                  <a:lnTo>
                    <a:pt x="285" y="682"/>
                  </a:lnTo>
                  <a:lnTo>
                    <a:pt x="223" y="794"/>
                  </a:lnTo>
                  <a:lnTo>
                    <a:pt x="174" y="893"/>
                  </a:lnTo>
                  <a:lnTo>
                    <a:pt x="137" y="992"/>
                  </a:lnTo>
                  <a:lnTo>
                    <a:pt x="75" y="1203"/>
                  </a:lnTo>
                  <a:lnTo>
                    <a:pt x="38" y="1413"/>
                  </a:lnTo>
                  <a:lnTo>
                    <a:pt x="13" y="1636"/>
                  </a:lnTo>
                  <a:lnTo>
                    <a:pt x="0" y="1847"/>
                  </a:lnTo>
                  <a:lnTo>
                    <a:pt x="0" y="2070"/>
                  </a:lnTo>
                  <a:lnTo>
                    <a:pt x="0" y="2293"/>
                  </a:lnTo>
                  <a:lnTo>
                    <a:pt x="0" y="2504"/>
                  </a:lnTo>
                  <a:lnTo>
                    <a:pt x="25" y="2727"/>
                  </a:lnTo>
                  <a:lnTo>
                    <a:pt x="50" y="2937"/>
                  </a:lnTo>
                  <a:lnTo>
                    <a:pt x="87" y="3161"/>
                  </a:lnTo>
                  <a:lnTo>
                    <a:pt x="137" y="3371"/>
                  </a:lnTo>
                  <a:lnTo>
                    <a:pt x="186" y="3582"/>
                  </a:lnTo>
                  <a:lnTo>
                    <a:pt x="248" y="3792"/>
                  </a:lnTo>
                  <a:lnTo>
                    <a:pt x="322" y="3991"/>
                  </a:lnTo>
                  <a:lnTo>
                    <a:pt x="397" y="4189"/>
                  </a:lnTo>
                  <a:lnTo>
                    <a:pt x="496" y="4387"/>
                  </a:lnTo>
                  <a:lnTo>
                    <a:pt x="595" y="4585"/>
                  </a:lnTo>
                  <a:lnTo>
                    <a:pt x="707" y="4771"/>
                  </a:lnTo>
                  <a:lnTo>
                    <a:pt x="831" y="4945"/>
                  </a:lnTo>
                  <a:lnTo>
                    <a:pt x="967" y="5118"/>
                  </a:lnTo>
                  <a:lnTo>
                    <a:pt x="1103" y="5279"/>
                  </a:lnTo>
                  <a:lnTo>
                    <a:pt x="1264" y="5440"/>
                  </a:lnTo>
                  <a:lnTo>
                    <a:pt x="1425" y="5577"/>
                  </a:lnTo>
                  <a:lnTo>
                    <a:pt x="1599" y="5713"/>
                  </a:lnTo>
                  <a:lnTo>
                    <a:pt x="1785" y="5837"/>
                  </a:lnTo>
                  <a:lnTo>
                    <a:pt x="1970" y="5948"/>
                  </a:lnTo>
                  <a:lnTo>
                    <a:pt x="2156" y="6048"/>
                  </a:lnTo>
                  <a:lnTo>
                    <a:pt x="2355" y="6134"/>
                  </a:lnTo>
                  <a:lnTo>
                    <a:pt x="2565" y="6209"/>
                  </a:lnTo>
                  <a:lnTo>
                    <a:pt x="2776" y="6271"/>
                  </a:lnTo>
                  <a:lnTo>
                    <a:pt x="2986" y="6308"/>
                  </a:lnTo>
                  <a:lnTo>
                    <a:pt x="3197" y="6345"/>
                  </a:lnTo>
                  <a:lnTo>
                    <a:pt x="3408" y="6357"/>
                  </a:lnTo>
                  <a:lnTo>
                    <a:pt x="3631" y="6345"/>
                  </a:lnTo>
                  <a:lnTo>
                    <a:pt x="3841" y="6320"/>
                  </a:lnTo>
                  <a:lnTo>
                    <a:pt x="3978" y="6295"/>
                  </a:lnTo>
                  <a:lnTo>
                    <a:pt x="4114" y="6258"/>
                  </a:lnTo>
                  <a:lnTo>
                    <a:pt x="4238" y="6196"/>
                  </a:lnTo>
                  <a:lnTo>
                    <a:pt x="4300" y="6159"/>
                  </a:lnTo>
                  <a:lnTo>
                    <a:pt x="4349" y="6109"/>
                  </a:lnTo>
                  <a:lnTo>
                    <a:pt x="4399" y="6048"/>
                  </a:lnTo>
                  <a:lnTo>
                    <a:pt x="4449" y="5973"/>
                  </a:lnTo>
                  <a:lnTo>
                    <a:pt x="4473" y="5899"/>
                  </a:lnTo>
                  <a:lnTo>
                    <a:pt x="4498" y="5812"/>
                  </a:lnTo>
                  <a:lnTo>
                    <a:pt x="4535" y="5639"/>
                  </a:lnTo>
                  <a:lnTo>
                    <a:pt x="4548" y="5465"/>
                  </a:lnTo>
                  <a:lnTo>
                    <a:pt x="4572" y="5019"/>
                  </a:lnTo>
                  <a:lnTo>
                    <a:pt x="4572" y="4573"/>
                  </a:lnTo>
                  <a:lnTo>
                    <a:pt x="4560" y="4115"/>
                  </a:lnTo>
                  <a:lnTo>
                    <a:pt x="4535" y="3669"/>
                  </a:lnTo>
                  <a:lnTo>
                    <a:pt x="4486" y="3222"/>
                  </a:lnTo>
                  <a:lnTo>
                    <a:pt x="4424" y="2776"/>
                  </a:lnTo>
                  <a:lnTo>
                    <a:pt x="4349" y="2330"/>
                  </a:lnTo>
                  <a:lnTo>
                    <a:pt x="4263" y="1897"/>
                  </a:lnTo>
                  <a:lnTo>
                    <a:pt x="4188" y="1537"/>
                  </a:lnTo>
                  <a:lnTo>
                    <a:pt x="4151" y="1364"/>
                  </a:lnTo>
                  <a:lnTo>
                    <a:pt x="4102" y="1203"/>
                  </a:lnTo>
                  <a:lnTo>
                    <a:pt x="4040" y="1042"/>
                  </a:lnTo>
                  <a:lnTo>
                    <a:pt x="3953" y="905"/>
                  </a:lnTo>
                  <a:lnTo>
                    <a:pt x="3903" y="843"/>
                  </a:lnTo>
                  <a:lnTo>
                    <a:pt x="3841" y="769"/>
                  </a:lnTo>
                  <a:lnTo>
                    <a:pt x="3779" y="720"/>
                  </a:lnTo>
                  <a:lnTo>
                    <a:pt x="3705" y="658"/>
                  </a:lnTo>
                  <a:lnTo>
                    <a:pt x="3519" y="534"/>
                  </a:lnTo>
                  <a:lnTo>
                    <a:pt x="3321" y="422"/>
                  </a:lnTo>
                  <a:lnTo>
                    <a:pt x="3110" y="323"/>
                  </a:lnTo>
                  <a:lnTo>
                    <a:pt x="2875" y="224"/>
                  </a:lnTo>
                  <a:lnTo>
                    <a:pt x="2652" y="150"/>
                  </a:lnTo>
                  <a:lnTo>
                    <a:pt x="2429" y="88"/>
                  </a:lnTo>
                  <a:lnTo>
                    <a:pt x="2193" y="38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84"/>
            <p:cNvSpPr/>
            <p:nvPr/>
          </p:nvSpPr>
          <p:spPr>
            <a:xfrm>
              <a:off x="4957077" y="2909696"/>
              <a:ext cx="77387" cy="107593"/>
            </a:xfrm>
            <a:custGeom>
              <a:rect b="b" l="l" r="r" t="t"/>
              <a:pathLst>
                <a:path extrusionOk="0" fill="none" h="6358" w="4573">
                  <a:moveTo>
                    <a:pt x="1970" y="1"/>
                  </a:moveTo>
                  <a:lnTo>
                    <a:pt x="1970" y="1"/>
                  </a:lnTo>
                  <a:lnTo>
                    <a:pt x="1847" y="1"/>
                  </a:lnTo>
                  <a:lnTo>
                    <a:pt x="1723" y="1"/>
                  </a:lnTo>
                  <a:lnTo>
                    <a:pt x="1586" y="1"/>
                  </a:lnTo>
                  <a:lnTo>
                    <a:pt x="1462" y="13"/>
                  </a:lnTo>
                  <a:lnTo>
                    <a:pt x="1326" y="38"/>
                  </a:lnTo>
                  <a:lnTo>
                    <a:pt x="1202" y="63"/>
                  </a:lnTo>
                  <a:lnTo>
                    <a:pt x="1078" y="100"/>
                  </a:lnTo>
                  <a:lnTo>
                    <a:pt x="967" y="150"/>
                  </a:lnTo>
                  <a:lnTo>
                    <a:pt x="843" y="199"/>
                  </a:lnTo>
                  <a:lnTo>
                    <a:pt x="731" y="261"/>
                  </a:lnTo>
                  <a:lnTo>
                    <a:pt x="632" y="335"/>
                  </a:lnTo>
                  <a:lnTo>
                    <a:pt x="533" y="410"/>
                  </a:lnTo>
                  <a:lnTo>
                    <a:pt x="434" y="497"/>
                  </a:lnTo>
                  <a:lnTo>
                    <a:pt x="360" y="583"/>
                  </a:lnTo>
                  <a:lnTo>
                    <a:pt x="285" y="682"/>
                  </a:lnTo>
                  <a:lnTo>
                    <a:pt x="223" y="794"/>
                  </a:lnTo>
                  <a:lnTo>
                    <a:pt x="223" y="794"/>
                  </a:lnTo>
                  <a:lnTo>
                    <a:pt x="174" y="893"/>
                  </a:lnTo>
                  <a:lnTo>
                    <a:pt x="137" y="992"/>
                  </a:lnTo>
                  <a:lnTo>
                    <a:pt x="75" y="1203"/>
                  </a:lnTo>
                  <a:lnTo>
                    <a:pt x="38" y="1413"/>
                  </a:lnTo>
                  <a:lnTo>
                    <a:pt x="13" y="1636"/>
                  </a:lnTo>
                  <a:lnTo>
                    <a:pt x="13" y="1636"/>
                  </a:lnTo>
                  <a:lnTo>
                    <a:pt x="0" y="1847"/>
                  </a:lnTo>
                  <a:lnTo>
                    <a:pt x="0" y="2070"/>
                  </a:lnTo>
                  <a:lnTo>
                    <a:pt x="0" y="2293"/>
                  </a:lnTo>
                  <a:lnTo>
                    <a:pt x="0" y="2504"/>
                  </a:lnTo>
                  <a:lnTo>
                    <a:pt x="25" y="2727"/>
                  </a:lnTo>
                  <a:lnTo>
                    <a:pt x="50" y="2937"/>
                  </a:lnTo>
                  <a:lnTo>
                    <a:pt x="87" y="3161"/>
                  </a:lnTo>
                  <a:lnTo>
                    <a:pt x="137" y="3371"/>
                  </a:lnTo>
                  <a:lnTo>
                    <a:pt x="186" y="3582"/>
                  </a:lnTo>
                  <a:lnTo>
                    <a:pt x="248" y="3792"/>
                  </a:lnTo>
                  <a:lnTo>
                    <a:pt x="322" y="3991"/>
                  </a:lnTo>
                  <a:lnTo>
                    <a:pt x="397" y="4189"/>
                  </a:lnTo>
                  <a:lnTo>
                    <a:pt x="496" y="4387"/>
                  </a:lnTo>
                  <a:lnTo>
                    <a:pt x="595" y="4585"/>
                  </a:lnTo>
                  <a:lnTo>
                    <a:pt x="707" y="4771"/>
                  </a:lnTo>
                  <a:lnTo>
                    <a:pt x="831" y="4945"/>
                  </a:lnTo>
                  <a:lnTo>
                    <a:pt x="831" y="4945"/>
                  </a:lnTo>
                  <a:lnTo>
                    <a:pt x="967" y="5118"/>
                  </a:lnTo>
                  <a:lnTo>
                    <a:pt x="1103" y="5279"/>
                  </a:lnTo>
                  <a:lnTo>
                    <a:pt x="1264" y="5440"/>
                  </a:lnTo>
                  <a:lnTo>
                    <a:pt x="1425" y="5577"/>
                  </a:lnTo>
                  <a:lnTo>
                    <a:pt x="1599" y="5713"/>
                  </a:lnTo>
                  <a:lnTo>
                    <a:pt x="1785" y="5837"/>
                  </a:lnTo>
                  <a:lnTo>
                    <a:pt x="1970" y="5948"/>
                  </a:lnTo>
                  <a:lnTo>
                    <a:pt x="2156" y="6048"/>
                  </a:lnTo>
                  <a:lnTo>
                    <a:pt x="2355" y="6134"/>
                  </a:lnTo>
                  <a:lnTo>
                    <a:pt x="2565" y="6209"/>
                  </a:lnTo>
                  <a:lnTo>
                    <a:pt x="2776" y="6271"/>
                  </a:lnTo>
                  <a:lnTo>
                    <a:pt x="2986" y="6308"/>
                  </a:lnTo>
                  <a:lnTo>
                    <a:pt x="3197" y="6345"/>
                  </a:lnTo>
                  <a:lnTo>
                    <a:pt x="3408" y="6357"/>
                  </a:lnTo>
                  <a:lnTo>
                    <a:pt x="3631" y="6345"/>
                  </a:lnTo>
                  <a:lnTo>
                    <a:pt x="3841" y="6320"/>
                  </a:lnTo>
                  <a:lnTo>
                    <a:pt x="3841" y="6320"/>
                  </a:lnTo>
                  <a:lnTo>
                    <a:pt x="3978" y="6295"/>
                  </a:lnTo>
                  <a:lnTo>
                    <a:pt x="4114" y="6258"/>
                  </a:lnTo>
                  <a:lnTo>
                    <a:pt x="4238" y="6196"/>
                  </a:lnTo>
                  <a:lnTo>
                    <a:pt x="4300" y="6159"/>
                  </a:lnTo>
                  <a:lnTo>
                    <a:pt x="4349" y="6109"/>
                  </a:lnTo>
                  <a:lnTo>
                    <a:pt x="4349" y="6109"/>
                  </a:lnTo>
                  <a:lnTo>
                    <a:pt x="4399" y="6048"/>
                  </a:lnTo>
                  <a:lnTo>
                    <a:pt x="4449" y="5973"/>
                  </a:lnTo>
                  <a:lnTo>
                    <a:pt x="4473" y="5899"/>
                  </a:lnTo>
                  <a:lnTo>
                    <a:pt x="4498" y="5812"/>
                  </a:lnTo>
                  <a:lnTo>
                    <a:pt x="4535" y="5639"/>
                  </a:lnTo>
                  <a:lnTo>
                    <a:pt x="4548" y="5465"/>
                  </a:lnTo>
                  <a:lnTo>
                    <a:pt x="4548" y="5465"/>
                  </a:lnTo>
                  <a:lnTo>
                    <a:pt x="4572" y="5019"/>
                  </a:lnTo>
                  <a:lnTo>
                    <a:pt x="4572" y="4573"/>
                  </a:lnTo>
                  <a:lnTo>
                    <a:pt x="4560" y="4115"/>
                  </a:lnTo>
                  <a:lnTo>
                    <a:pt x="4535" y="3669"/>
                  </a:lnTo>
                  <a:lnTo>
                    <a:pt x="4486" y="3222"/>
                  </a:lnTo>
                  <a:lnTo>
                    <a:pt x="4424" y="2776"/>
                  </a:lnTo>
                  <a:lnTo>
                    <a:pt x="4349" y="2330"/>
                  </a:lnTo>
                  <a:lnTo>
                    <a:pt x="4263" y="1897"/>
                  </a:lnTo>
                  <a:lnTo>
                    <a:pt x="4263" y="1897"/>
                  </a:lnTo>
                  <a:lnTo>
                    <a:pt x="4188" y="1537"/>
                  </a:lnTo>
                  <a:lnTo>
                    <a:pt x="4151" y="1364"/>
                  </a:lnTo>
                  <a:lnTo>
                    <a:pt x="4102" y="1203"/>
                  </a:lnTo>
                  <a:lnTo>
                    <a:pt x="4040" y="1042"/>
                  </a:lnTo>
                  <a:lnTo>
                    <a:pt x="3953" y="905"/>
                  </a:lnTo>
                  <a:lnTo>
                    <a:pt x="3903" y="843"/>
                  </a:lnTo>
                  <a:lnTo>
                    <a:pt x="3841" y="769"/>
                  </a:lnTo>
                  <a:lnTo>
                    <a:pt x="3779" y="720"/>
                  </a:lnTo>
                  <a:lnTo>
                    <a:pt x="3705" y="658"/>
                  </a:lnTo>
                  <a:lnTo>
                    <a:pt x="3705" y="658"/>
                  </a:lnTo>
                  <a:lnTo>
                    <a:pt x="3519" y="534"/>
                  </a:lnTo>
                  <a:lnTo>
                    <a:pt x="3321" y="422"/>
                  </a:lnTo>
                  <a:lnTo>
                    <a:pt x="3110" y="323"/>
                  </a:lnTo>
                  <a:lnTo>
                    <a:pt x="2875" y="224"/>
                  </a:lnTo>
                  <a:lnTo>
                    <a:pt x="2652" y="150"/>
                  </a:lnTo>
                  <a:lnTo>
                    <a:pt x="2429" y="88"/>
                  </a:lnTo>
                  <a:lnTo>
                    <a:pt x="2193" y="38"/>
                  </a:lnTo>
                  <a:lnTo>
                    <a:pt x="1970" y="1"/>
                  </a:lnTo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84"/>
            <p:cNvSpPr/>
            <p:nvPr/>
          </p:nvSpPr>
          <p:spPr>
            <a:xfrm>
              <a:off x="5529990" y="2909696"/>
              <a:ext cx="77387" cy="107373"/>
            </a:xfrm>
            <a:custGeom>
              <a:rect b="b" l="l" r="r" t="t"/>
              <a:pathLst>
                <a:path extrusionOk="0" h="6345" w="4573">
                  <a:moveTo>
                    <a:pt x="2590" y="1"/>
                  </a:moveTo>
                  <a:lnTo>
                    <a:pt x="2367" y="38"/>
                  </a:lnTo>
                  <a:lnTo>
                    <a:pt x="2144" y="88"/>
                  </a:lnTo>
                  <a:lnTo>
                    <a:pt x="1921" y="150"/>
                  </a:lnTo>
                  <a:lnTo>
                    <a:pt x="1686" y="236"/>
                  </a:lnTo>
                  <a:lnTo>
                    <a:pt x="1462" y="323"/>
                  </a:lnTo>
                  <a:lnTo>
                    <a:pt x="1252" y="422"/>
                  </a:lnTo>
                  <a:lnTo>
                    <a:pt x="1041" y="534"/>
                  </a:lnTo>
                  <a:lnTo>
                    <a:pt x="855" y="658"/>
                  </a:lnTo>
                  <a:lnTo>
                    <a:pt x="781" y="720"/>
                  </a:lnTo>
                  <a:lnTo>
                    <a:pt x="719" y="769"/>
                  </a:lnTo>
                  <a:lnTo>
                    <a:pt x="620" y="905"/>
                  </a:lnTo>
                  <a:lnTo>
                    <a:pt x="533" y="1042"/>
                  </a:lnTo>
                  <a:lnTo>
                    <a:pt x="471" y="1203"/>
                  </a:lnTo>
                  <a:lnTo>
                    <a:pt x="422" y="1364"/>
                  </a:lnTo>
                  <a:lnTo>
                    <a:pt x="372" y="1537"/>
                  </a:lnTo>
                  <a:lnTo>
                    <a:pt x="298" y="1897"/>
                  </a:lnTo>
                  <a:lnTo>
                    <a:pt x="211" y="2330"/>
                  </a:lnTo>
                  <a:lnTo>
                    <a:pt x="137" y="2776"/>
                  </a:lnTo>
                  <a:lnTo>
                    <a:pt x="87" y="3222"/>
                  </a:lnTo>
                  <a:lnTo>
                    <a:pt x="38" y="3669"/>
                  </a:lnTo>
                  <a:lnTo>
                    <a:pt x="13" y="4115"/>
                  </a:lnTo>
                  <a:lnTo>
                    <a:pt x="0" y="4573"/>
                  </a:lnTo>
                  <a:lnTo>
                    <a:pt x="0" y="5019"/>
                  </a:lnTo>
                  <a:lnTo>
                    <a:pt x="25" y="5465"/>
                  </a:lnTo>
                  <a:lnTo>
                    <a:pt x="38" y="5639"/>
                  </a:lnTo>
                  <a:lnTo>
                    <a:pt x="75" y="5812"/>
                  </a:lnTo>
                  <a:lnTo>
                    <a:pt x="100" y="5899"/>
                  </a:lnTo>
                  <a:lnTo>
                    <a:pt x="124" y="5973"/>
                  </a:lnTo>
                  <a:lnTo>
                    <a:pt x="174" y="6048"/>
                  </a:lnTo>
                  <a:lnTo>
                    <a:pt x="223" y="6109"/>
                  </a:lnTo>
                  <a:lnTo>
                    <a:pt x="273" y="6159"/>
                  </a:lnTo>
                  <a:lnTo>
                    <a:pt x="323" y="6196"/>
                  </a:lnTo>
                  <a:lnTo>
                    <a:pt x="459" y="6258"/>
                  </a:lnTo>
                  <a:lnTo>
                    <a:pt x="595" y="6295"/>
                  </a:lnTo>
                  <a:lnTo>
                    <a:pt x="731" y="6320"/>
                  </a:lnTo>
                  <a:lnTo>
                    <a:pt x="880" y="6345"/>
                  </a:lnTo>
                  <a:lnTo>
                    <a:pt x="1376" y="6345"/>
                  </a:lnTo>
                  <a:lnTo>
                    <a:pt x="1537" y="6320"/>
                  </a:lnTo>
                  <a:lnTo>
                    <a:pt x="1698" y="6295"/>
                  </a:lnTo>
                  <a:lnTo>
                    <a:pt x="1859" y="6258"/>
                  </a:lnTo>
                  <a:lnTo>
                    <a:pt x="2008" y="6209"/>
                  </a:lnTo>
                  <a:lnTo>
                    <a:pt x="2169" y="6147"/>
                  </a:lnTo>
                  <a:lnTo>
                    <a:pt x="2392" y="6048"/>
                  </a:lnTo>
                  <a:lnTo>
                    <a:pt x="2615" y="5936"/>
                  </a:lnTo>
                  <a:lnTo>
                    <a:pt x="2838" y="5812"/>
                  </a:lnTo>
                  <a:lnTo>
                    <a:pt x="3036" y="5663"/>
                  </a:lnTo>
                  <a:lnTo>
                    <a:pt x="3234" y="5502"/>
                  </a:lnTo>
                  <a:lnTo>
                    <a:pt x="3420" y="5329"/>
                  </a:lnTo>
                  <a:lnTo>
                    <a:pt x="3581" y="5143"/>
                  </a:lnTo>
                  <a:lnTo>
                    <a:pt x="3742" y="4945"/>
                  </a:lnTo>
                  <a:lnTo>
                    <a:pt x="3866" y="4759"/>
                  </a:lnTo>
                  <a:lnTo>
                    <a:pt x="3978" y="4573"/>
                  </a:lnTo>
                  <a:lnTo>
                    <a:pt x="4077" y="4387"/>
                  </a:lnTo>
                  <a:lnTo>
                    <a:pt x="4164" y="4189"/>
                  </a:lnTo>
                  <a:lnTo>
                    <a:pt x="4250" y="3991"/>
                  </a:lnTo>
                  <a:lnTo>
                    <a:pt x="4325" y="3792"/>
                  </a:lnTo>
                  <a:lnTo>
                    <a:pt x="4387" y="3582"/>
                  </a:lnTo>
                  <a:lnTo>
                    <a:pt x="4436" y="3371"/>
                  </a:lnTo>
                  <a:lnTo>
                    <a:pt x="4486" y="3161"/>
                  </a:lnTo>
                  <a:lnTo>
                    <a:pt x="4523" y="2937"/>
                  </a:lnTo>
                  <a:lnTo>
                    <a:pt x="4548" y="2727"/>
                  </a:lnTo>
                  <a:lnTo>
                    <a:pt x="4560" y="2504"/>
                  </a:lnTo>
                  <a:lnTo>
                    <a:pt x="4573" y="2293"/>
                  </a:lnTo>
                  <a:lnTo>
                    <a:pt x="4573" y="2070"/>
                  </a:lnTo>
                  <a:lnTo>
                    <a:pt x="4573" y="1847"/>
                  </a:lnTo>
                  <a:lnTo>
                    <a:pt x="4548" y="1636"/>
                  </a:lnTo>
                  <a:lnTo>
                    <a:pt x="4535" y="1438"/>
                  </a:lnTo>
                  <a:lnTo>
                    <a:pt x="4498" y="1240"/>
                  </a:lnTo>
                  <a:lnTo>
                    <a:pt x="4449" y="1054"/>
                  </a:lnTo>
                  <a:lnTo>
                    <a:pt x="4387" y="881"/>
                  </a:lnTo>
                  <a:lnTo>
                    <a:pt x="4349" y="794"/>
                  </a:lnTo>
                  <a:lnTo>
                    <a:pt x="4300" y="707"/>
                  </a:lnTo>
                  <a:lnTo>
                    <a:pt x="4250" y="620"/>
                  </a:lnTo>
                  <a:lnTo>
                    <a:pt x="4188" y="546"/>
                  </a:lnTo>
                  <a:lnTo>
                    <a:pt x="4114" y="472"/>
                  </a:lnTo>
                  <a:lnTo>
                    <a:pt x="3965" y="348"/>
                  </a:lnTo>
                  <a:lnTo>
                    <a:pt x="3804" y="236"/>
                  </a:lnTo>
                  <a:lnTo>
                    <a:pt x="3618" y="150"/>
                  </a:lnTo>
                  <a:lnTo>
                    <a:pt x="3433" y="88"/>
                  </a:lnTo>
                  <a:lnTo>
                    <a:pt x="3234" y="38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84"/>
            <p:cNvSpPr/>
            <p:nvPr/>
          </p:nvSpPr>
          <p:spPr>
            <a:xfrm>
              <a:off x="5017260" y="2895869"/>
              <a:ext cx="5889" cy="27905"/>
            </a:xfrm>
            <a:custGeom>
              <a:rect b="b" l="l" r="r" t="t"/>
              <a:pathLst>
                <a:path extrusionOk="0" h="1649" w="348">
                  <a:moveTo>
                    <a:pt x="137" y="0"/>
                  </a:moveTo>
                  <a:lnTo>
                    <a:pt x="75" y="347"/>
                  </a:lnTo>
                  <a:lnTo>
                    <a:pt x="25" y="694"/>
                  </a:lnTo>
                  <a:lnTo>
                    <a:pt x="0" y="1029"/>
                  </a:lnTo>
                  <a:lnTo>
                    <a:pt x="0" y="1375"/>
                  </a:lnTo>
                  <a:lnTo>
                    <a:pt x="149" y="1475"/>
                  </a:lnTo>
                  <a:lnTo>
                    <a:pt x="261" y="1561"/>
                  </a:lnTo>
                  <a:lnTo>
                    <a:pt x="347" y="1648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995A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84"/>
            <p:cNvSpPr/>
            <p:nvPr/>
          </p:nvSpPr>
          <p:spPr>
            <a:xfrm>
              <a:off x="5017260" y="2895869"/>
              <a:ext cx="5889" cy="27905"/>
            </a:xfrm>
            <a:custGeom>
              <a:rect b="b" l="l" r="r" t="t"/>
              <a:pathLst>
                <a:path extrusionOk="0" fill="none" h="1649" w="348">
                  <a:moveTo>
                    <a:pt x="137" y="0"/>
                  </a:moveTo>
                  <a:lnTo>
                    <a:pt x="137" y="0"/>
                  </a:lnTo>
                  <a:lnTo>
                    <a:pt x="75" y="347"/>
                  </a:lnTo>
                  <a:lnTo>
                    <a:pt x="25" y="694"/>
                  </a:lnTo>
                  <a:lnTo>
                    <a:pt x="0" y="1029"/>
                  </a:lnTo>
                  <a:lnTo>
                    <a:pt x="0" y="1375"/>
                  </a:lnTo>
                  <a:lnTo>
                    <a:pt x="0" y="1375"/>
                  </a:lnTo>
                  <a:lnTo>
                    <a:pt x="149" y="1475"/>
                  </a:lnTo>
                  <a:lnTo>
                    <a:pt x="149" y="1475"/>
                  </a:lnTo>
                  <a:lnTo>
                    <a:pt x="261" y="1561"/>
                  </a:lnTo>
                  <a:lnTo>
                    <a:pt x="347" y="1648"/>
                  </a:lnTo>
                  <a:lnTo>
                    <a:pt x="347" y="1648"/>
                  </a:lnTo>
                  <a:lnTo>
                    <a:pt x="137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84"/>
            <p:cNvSpPr/>
            <p:nvPr/>
          </p:nvSpPr>
          <p:spPr>
            <a:xfrm>
              <a:off x="5019562" y="2676308"/>
              <a:ext cx="271132" cy="255394"/>
            </a:xfrm>
            <a:custGeom>
              <a:rect b="b" l="l" r="r" t="t"/>
              <a:pathLst>
                <a:path extrusionOk="0" h="15092" w="16022">
                  <a:moveTo>
                    <a:pt x="13705" y="0"/>
                  </a:moveTo>
                  <a:lnTo>
                    <a:pt x="13283" y="13"/>
                  </a:lnTo>
                  <a:lnTo>
                    <a:pt x="12850" y="37"/>
                  </a:lnTo>
                  <a:lnTo>
                    <a:pt x="12428" y="87"/>
                  </a:lnTo>
                  <a:lnTo>
                    <a:pt x="12020" y="149"/>
                  </a:lnTo>
                  <a:lnTo>
                    <a:pt x="11276" y="285"/>
                  </a:lnTo>
                  <a:lnTo>
                    <a:pt x="10694" y="384"/>
                  </a:lnTo>
                  <a:lnTo>
                    <a:pt x="9331" y="620"/>
                  </a:lnTo>
                  <a:lnTo>
                    <a:pt x="8649" y="744"/>
                  </a:lnTo>
                  <a:lnTo>
                    <a:pt x="7968" y="868"/>
                  </a:lnTo>
                  <a:lnTo>
                    <a:pt x="7299" y="1016"/>
                  </a:lnTo>
                  <a:lnTo>
                    <a:pt x="6630" y="1165"/>
                  </a:lnTo>
                  <a:lnTo>
                    <a:pt x="5961" y="1338"/>
                  </a:lnTo>
                  <a:lnTo>
                    <a:pt x="5292" y="1537"/>
                  </a:lnTo>
                  <a:lnTo>
                    <a:pt x="4783" y="1710"/>
                  </a:lnTo>
                  <a:lnTo>
                    <a:pt x="4275" y="1896"/>
                  </a:lnTo>
                  <a:lnTo>
                    <a:pt x="4028" y="2007"/>
                  </a:lnTo>
                  <a:lnTo>
                    <a:pt x="3792" y="2119"/>
                  </a:lnTo>
                  <a:lnTo>
                    <a:pt x="3544" y="2243"/>
                  </a:lnTo>
                  <a:lnTo>
                    <a:pt x="3309" y="2367"/>
                  </a:lnTo>
                  <a:lnTo>
                    <a:pt x="3086" y="2515"/>
                  </a:lnTo>
                  <a:lnTo>
                    <a:pt x="2863" y="2664"/>
                  </a:lnTo>
                  <a:lnTo>
                    <a:pt x="2652" y="2825"/>
                  </a:lnTo>
                  <a:lnTo>
                    <a:pt x="2454" y="2986"/>
                  </a:lnTo>
                  <a:lnTo>
                    <a:pt x="2256" y="3172"/>
                  </a:lnTo>
                  <a:lnTo>
                    <a:pt x="2082" y="3370"/>
                  </a:lnTo>
                  <a:lnTo>
                    <a:pt x="1909" y="3569"/>
                  </a:lnTo>
                  <a:lnTo>
                    <a:pt x="1748" y="3792"/>
                  </a:lnTo>
                  <a:lnTo>
                    <a:pt x="1649" y="3965"/>
                  </a:lnTo>
                  <a:lnTo>
                    <a:pt x="1550" y="4139"/>
                  </a:lnTo>
                  <a:lnTo>
                    <a:pt x="1463" y="4324"/>
                  </a:lnTo>
                  <a:lnTo>
                    <a:pt x="1376" y="4498"/>
                  </a:lnTo>
                  <a:lnTo>
                    <a:pt x="1302" y="4684"/>
                  </a:lnTo>
                  <a:lnTo>
                    <a:pt x="1240" y="4870"/>
                  </a:lnTo>
                  <a:lnTo>
                    <a:pt x="1141" y="5254"/>
                  </a:lnTo>
                  <a:lnTo>
                    <a:pt x="1054" y="5650"/>
                  </a:lnTo>
                  <a:lnTo>
                    <a:pt x="992" y="6047"/>
                  </a:lnTo>
                  <a:lnTo>
                    <a:pt x="955" y="6456"/>
                  </a:lnTo>
                  <a:lnTo>
                    <a:pt x="918" y="6865"/>
                  </a:lnTo>
                  <a:lnTo>
                    <a:pt x="880" y="7707"/>
                  </a:lnTo>
                  <a:lnTo>
                    <a:pt x="856" y="8550"/>
                  </a:lnTo>
                  <a:lnTo>
                    <a:pt x="831" y="8959"/>
                  </a:lnTo>
                  <a:lnTo>
                    <a:pt x="806" y="9380"/>
                  </a:lnTo>
                  <a:lnTo>
                    <a:pt x="757" y="9789"/>
                  </a:lnTo>
                  <a:lnTo>
                    <a:pt x="695" y="10198"/>
                  </a:lnTo>
                  <a:lnTo>
                    <a:pt x="633" y="10545"/>
                  </a:lnTo>
                  <a:lnTo>
                    <a:pt x="546" y="10892"/>
                  </a:lnTo>
                  <a:lnTo>
                    <a:pt x="360" y="11585"/>
                  </a:lnTo>
                  <a:lnTo>
                    <a:pt x="162" y="12279"/>
                  </a:lnTo>
                  <a:lnTo>
                    <a:pt x="75" y="12626"/>
                  </a:lnTo>
                  <a:lnTo>
                    <a:pt x="1" y="12973"/>
                  </a:lnTo>
                  <a:lnTo>
                    <a:pt x="211" y="14621"/>
                  </a:lnTo>
                  <a:lnTo>
                    <a:pt x="286" y="14733"/>
                  </a:lnTo>
                  <a:lnTo>
                    <a:pt x="348" y="14844"/>
                  </a:lnTo>
                  <a:lnTo>
                    <a:pt x="397" y="14968"/>
                  </a:lnTo>
                  <a:lnTo>
                    <a:pt x="447" y="15092"/>
                  </a:lnTo>
                  <a:lnTo>
                    <a:pt x="744" y="15080"/>
                  </a:lnTo>
                  <a:lnTo>
                    <a:pt x="1042" y="15055"/>
                  </a:lnTo>
                  <a:lnTo>
                    <a:pt x="1339" y="15030"/>
                  </a:lnTo>
                  <a:lnTo>
                    <a:pt x="1636" y="14993"/>
                  </a:lnTo>
                  <a:lnTo>
                    <a:pt x="1934" y="14943"/>
                  </a:lnTo>
                  <a:lnTo>
                    <a:pt x="2219" y="14881"/>
                  </a:lnTo>
                  <a:lnTo>
                    <a:pt x="2516" y="14819"/>
                  </a:lnTo>
                  <a:lnTo>
                    <a:pt x="2801" y="14745"/>
                  </a:lnTo>
                  <a:lnTo>
                    <a:pt x="3098" y="14658"/>
                  </a:lnTo>
                  <a:lnTo>
                    <a:pt x="3383" y="14572"/>
                  </a:lnTo>
                  <a:lnTo>
                    <a:pt x="3953" y="14361"/>
                  </a:lnTo>
                  <a:lnTo>
                    <a:pt x="4511" y="14125"/>
                  </a:lnTo>
                  <a:lnTo>
                    <a:pt x="5068" y="13878"/>
                  </a:lnTo>
                  <a:lnTo>
                    <a:pt x="5614" y="13593"/>
                  </a:lnTo>
                  <a:lnTo>
                    <a:pt x="6146" y="13295"/>
                  </a:lnTo>
                  <a:lnTo>
                    <a:pt x="6679" y="12986"/>
                  </a:lnTo>
                  <a:lnTo>
                    <a:pt x="7212" y="12651"/>
                  </a:lnTo>
                  <a:lnTo>
                    <a:pt x="7732" y="12304"/>
                  </a:lnTo>
                  <a:lnTo>
                    <a:pt x="8240" y="11957"/>
                  </a:lnTo>
                  <a:lnTo>
                    <a:pt x="8736" y="11598"/>
                  </a:lnTo>
                  <a:lnTo>
                    <a:pt x="9232" y="11226"/>
                  </a:lnTo>
                  <a:lnTo>
                    <a:pt x="9864" y="10743"/>
                  </a:lnTo>
                  <a:lnTo>
                    <a:pt x="10483" y="10260"/>
                  </a:lnTo>
                  <a:lnTo>
                    <a:pt x="11103" y="9752"/>
                  </a:lnTo>
                  <a:lnTo>
                    <a:pt x="11697" y="9231"/>
                  </a:lnTo>
                  <a:lnTo>
                    <a:pt x="11995" y="8959"/>
                  </a:lnTo>
                  <a:lnTo>
                    <a:pt x="12280" y="8686"/>
                  </a:lnTo>
                  <a:lnTo>
                    <a:pt x="12552" y="8401"/>
                  </a:lnTo>
                  <a:lnTo>
                    <a:pt x="12837" y="8116"/>
                  </a:lnTo>
                  <a:lnTo>
                    <a:pt x="13098" y="7831"/>
                  </a:lnTo>
                  <a:lnTo>
                    <a:pt x="13358" y="7534"/>
                  </a:lnTo>
                  <a:lnTo>
                    <a:pt x="13618" y="7224"/>
                  </a:lnTo>
                  <a:lnTo>
                    <a:pt x="13853" y="6914"/>
                  </a:lnTo>
                  <a:lnTo>
                    <a:pt x="14064" y="6642"/>
                  </a:lnTo>
                  <a:lnTo>
                    <a:pt x="14262" y="6344"/>
                  </a:lnTo>
                  <a:lnTo>
                    <a:pt x="14473" y="6034"/>
                  </a:lnTo>
                  <a:lnTo>
                    <a:pt x="14684" y="5700"/>
                  </a:lnTo>
                  <a:lnTo>
                    <a:pt x="14894" y="5353"/>
                  </a:lnTo>
                  <a:lnTo>
                    <a:pt x="15080" y="4994"/>
                  </a:lnTo>
                  <a:lnTo>
                    <a:pt x="15278" y="4634"/>
                  </a:lnTo>
                  <a:lnTo>
                    <a:pt x="15439" y="4250"/>
                  </a:lnTo>
                  <a:lnTo>
                    <a:pt x="15600" y="3866"/>
                  </a:lnTo>
                  <a:lnTo>
                    <a:pt x="15737" y="3482"/>
                  </a:lnTo>
                  <a:lnTo>
                    <a:pt x="15848" y="3098"/>
                  </a:lnTo>
                  <a:lnTo>
                    <a:pt x="15935" y="2714"/>
                  </a:lnTo>
                  <a:lnTo>
                    <a:pt x="15972" y="2528"/>
                  </a:lnTo>
                  <a:lnTo>
                    <a:pt x="15997" y="2342"/>
                  </a:lnTo>
                  <a:lnTo>
                    <a:pt x="16009" y="2156"/>
                  </a:lnTo>
                  <a:lnTo>
                    <a:pt x="16022" y="1958"/>
                  </a:lnTo>
                  <a:lnTo>
                    <a:pt x="16022" y="1784"/>
                  </a:lnTo>
                  <a:lnTo>
                    <a:pt x="16009" y="1599"/>
                  </a:lnTo>
                  <a:lnTo>
                    <a:pt x="15985" y="1413"/>
                  </a:lnTo>
                  <a:lnTo>
                    <a:pt x="15960" y="1239"/>
                  </a:lnTo>
                  <a:lnTo>
                    <a:pt x="15910" y="1066"/>
                  </a:lnTo>
                  <a:lnTo>
                    <a:pt x="15848" y="905"/>
                  </a:lnTo>
                  <a:lnTo>
                    <a:pt x="15762" y="768"/>
                  </a:lnTo>
                  <a:lnTo>
                    <a:pt x="15675" y="632"/>
                  </a:lnTo>
                  <a:lnTo>
                    <a:pt x="15563" y="521"/>
                  </a:lnTo>
                  <a:lnTo>
                    <a:pt x="15439" y="421"/>
                  </a:lnTo>
                  <a:lnTo>
                    <a:pt x="15303" y="335"/>
                  </a:lnTo>
                  <a:lnTo>
                    <a:pt x="15154" y="248"/>
                  </a:lnTo>
                  <a:lnTo>
                    <a:pt x="15006" y="186"/>
                  </a:lnTo>
                  <a:lnTo>
                    <a:pt x="14832" y="136"/>
                  </a:lnTo>
                  <a:lnTo>
                    <a:pt x="14659" y="87"/>
                  </a:lnTo>
                  <a:lnTo>
                    <a:pt x="14485" y="50"/>
                  </a:lnTo>
                  <a:lnTo>
                    <a:pt x="14299" y="25"/>
                  </a:lnTo>
                  <a:lnTo>
                    <a:pt x="14101" y="13"/>
                  </a:lnTo>
                  <a:lnTo>
                    <a:pt x="13705" y="0"/>
                  </a:lnTo>
                  <a:close/>
                </a:path>
              </a:pathLst>
            </a:custGeom>
            <a:solidFill>
              <a:srgbClr val="BA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84"/>
            <p:cNvSpPr/>
            <p:nvPr/>
          </p:nvSpPr>
          <p:spPr>
            <a:xfrm>
              <a:off x="5019562" y="2676308"/>
              <a:ext cx="271132" cy="255394"/>
            </a:xfrm>
            <a:custGeom>
              <a:rect b="b" l="l" r="r" t="t"/>
              <a:pathLst>
                <a:path extrusionOk="0" fill="none" h="15092" w="16022">
                  <a:moveTo>
                    <a:pt x="13705" y="0"/>
                  </a:moveTo>
                  <a:lnTo>
                    <a:pt x="13705" y="0"/>
                  </a:lnTo>
                  <a:lnTo>
                    <a:pt x="13283" y="13"/>
                  </a:lnTo>
                  <a:lnTo>
                    <a:pt x="12850" y="37"/>
                  </a:lnTo>
                  <a:lnTo>
                    <a:pt x="12428" y="87"/>
                  </a:lnTo>
                  <a:lnTo>
                    <a:pt x="12020" y="149"/>
                  </a:lnTo>
                  <a:lnTo>
                    <a:pt x="11276" y="285"/>
                  </a:lnTo>
                  <a:lnTo>
                    <a:pt x="10694" y="384"/>
                  </a:lnTo>
                  <a:lnTo>
                    <a:pt x="10694" y="384"/>
                  </a:lnTo>
                  <a:lnTo>
                    <a:pt x="9331" y="620"/>
                  </a:lnTo>
                  <a:lnTo>
                    <a:pt x="8649" y="744"/>
                  </a:lnTo>
                  <a:lnTo>
                    <a:pt x="7968" y="868"/>
                  </a:lnTo>
                  <a:lnTo>
                    <a:pt x="7299" y="1016"/>
                  </a:lnTo>
                  <a:lnTo>
                    <a:pt x="6630" y="1165"/>
                  </a:lnTo>
                  <a:lnTo>
                    <a:pt x="5961" y="1338"/>
                  </a:lnTo>
                  <a:lnTo>
                    <a:pt x="5292" y="1537"/>
                  </a:lnTo>
                  <a:lnTo>
                    <a:pt x="5292" y="1537"/>
                  </a:lnTo>
                  <a:lnTo>
                    <a:pt x="4783" y="1710"/>
                  </a:lnTo>
                  <a:lnTo>
                    <a:pt x="4275" y="1896"/>
                  </a:lnTo>
                  <a:lnTo>
                    <a:pt x="4028" y="2007"/>
                  </a:lnTo>
                  <a:lnTo>
                    <a:pt x="3792" y="2119"/>
                  </a:lnTo>
                  <a:lnTo>
                    <a:pt x="3544" y="2243"/>
                  </a:lnTo>
                  <a:lnTo>
                    <a:pt x="3309" y="2367"/>
                  </a:lnTo>
                  <a:lnTo>
                    <a:pt x="3086" y="2515"/>
                  </a:lnTo>
                  <a:lnTo>
                    <a:pt x="2863" y="2664"/>
                  </a:lnTo>
                  <a:lnTo>
                    <a:pt x="2652" y="2825"/>
                  </a:lnTo>
                  <a:lnTo>
                    <a:pt x="2454" y="2986"/>
                  </a:lnTo>
                  <a:lnTo>
                    <a:pt x="2256" y="3172"/>
                  </a:lnTo>
                  <a:lnTo>
                    <a:pt x="2082" y="3370"/>
                  </a:lnTo>
                  <a:lnTo>
                    <a:pt x="1909" y="3569"/>
                  </a:lnTo>
                  <a:lnTo>
                    <a:pt x="1748" y="3792"/>
                  </a:lnTo>
                  <a:lnTo>
                    <a:pt x="1748" y="3792"/>
                  </a:lnTo>
                  <a:lnTo>
                    <a:pt x="1649" y="3965"/>
                  </a:lnTo>
                  <a:lnTo>
                    <a:pt x="1550" y="4139"/>
                  </a:lnTo>
                  <a:lnTo>
                    <a:pt x="1463" y="4324"/>
                  </a:lnTo>
                  <a:lnTo>
                    <a:pt x="1376" y="4498"/>
                  </a:lnTo>
                  <a:lnTo>
                    <a:pt x="1302" y="4684"/>
                  </a:lnTo>
                  <a:lnTo>
                    <a:pt x="1240" y="4870"/>
                  </a:lnTo>
                  <a:lnTo>
                    <a:pt x="1141" y="5254"/>
                  </a:lnTo>
                  <a:lnTo>
                    <a:pt x="1054" y="5650"/>
                  </a:lnTo>
                  <a:lnTo>
                    <a:pt x="992" y="6047"/>
                  </a:lnTo>
                  <a:lnTo>
                    <a:pt x="955" y="6456"/>
                  </a:lnTo>
                  <a:lnTo>
                    <a:pt x="918" y="6865"/>
                  </a:lnTo>
                  <a:lnTo>
                    <a:pt x="880" y="7707"/>
                  </a:lnTo>
                  <a:lnTo>
                    <a:pt x="856" y="8550"/>
                  </a:lnTo>
                  <a:lnTo>
                    <a:pt x="831" y="8959"/>
                  </a:lnTo>
                  <a:lnTo>
                    <a:pt x="806" y="9380"/>
                  </a:lnTo>
                  <a:lnTo>
                    <a:pt x="757" y="9789"/>
                  </a:lnTo>
                  <a:lnTo>
                    <a:pt x="695" y="10198"/>
                  </a:lnTo>
                  <a:lnTo>
                    <a:pt x="695" y="10198"/>
                  </a:lnTo>
                  <a:lnTo>
                    <a:pt x="633" y="10545"/>
                  </a:lnTo>
                  <a:lnTo>
                    <a:pt x="546" y="10892"/>
                  </a:lnTo>
                  <a:lnTo>
                    <a:pt x="360" y="11585"/>
                  </a:lnTo>
                  <a:lnTo>
                    <a:pt x="162" y="12279"/>
                  </a:lnTo>
                  <a:lnTo>
                    <a:pt x="75" y="12626"/>
                  </a:lnTo>
                  <a:lnTo>
                    <a:pt x="1" y="12973"/>
                  </a:lnTo>
                  <a:lnTo>
                    <a:pt x="1" y="12973"/>
                  </a:lnTo>
                  <a:lnTo>
                    <a:pt x="211" y="14621"/>
                  </a:lnTo>
                  <a:lnTo>
                    <a:pt x="211" y="14621"/>
                  </a:lnTo>
                  <a:lnTo>
                    <a:pt x="286" y="14733"/>
                  </a:lnTo>
                  <a:lnTo>
                    <a:pt x="348" y="14844"/>
                  </a:lnTo>
                  <a:lnTo>
                    <a:pt x="397" y="14968"/>
                  </a:lnTo>
                  <a:lnTo>
                    <a:pt x="447" y="15092"/>
                  </a:lnTo>
                  <a:lnTo>
                    <a:pt x="447" y="15092"/>
                  </a:lnTo>
                  <a:lnTo>
                    <a:pt x="744" y="15080"/>
                  </a:lnTo>
                  <a:lnTo>
                    <a:pt x="1042" y="15055"/>
                  </a:lnTo>
                  <a:lnTo>
                    <a:pt x="1339" y="15030"/>
                  </a:lnTo>
                  <a:lnTo>
                    <a:pt x="1636" y="14993"/>
                  </a:lnTo>
                  <a:lnTo>
                    <a:pt x="1934" y="14943"/>
                  </a:lnTo>
                  <a:lnTo>
                    <a:pt x="2219" y="14881"/>
                  </a:lnTo>
                  <a:lnTo>
                    <a:pt x="2516" y="14819"/>
                  </a:lnTo>
                  <a:lnTo>
                    <a:pt x="2801" y="14745"/>
                  </a:lnTo>
                  <a:lnTo>
                    <a:pt x="3098" y="14658"/>
                  </a:lnTo>
                  <a:lnTo>
                    <a:pt x="3383" y="14572"/>
                  </a:lnTo>
                  <a:lnTo>
                    <a:pt x="3953" y="14361"/>
                  </a:lnTo>
                  <a:lnTo>
                    <a:pt x="4511" y="14125"/>
                  </a:lnTo>
                  <a:lnTo>
                    <a:pt x="5068" y="13878"/>
                  </a:lnTo>
                  <a:lnTo>
                    <a:pt x="5614" y="13593"/>
                  </a:lnTo>
                  <a:lnTo>
                    <a:pt x="6146" y="13295"/>
                  </a:lnTo>
                  <a:lnTo>
                    <a:pt x="6679" y="12986"/>
                  </a:lnTo>
                  <a:lnTo>
                    <a:pt x="7212" y="12651"/>
                  </a:lnTo>
                  <a:lnTo>
                    <a:pt x="7732" y="12304"/>
                  </a:lnTo>
                  <a:lnTo>
                    <a:pt x="8240" y="11957"/>
                  </a:lnTo>
                  <a:lnTo>
                    <a:pt x="8736" y="11598"/>
                  </a:lnTo>
                  <a:lnTo>
                    <a:pt x="9232" y="11226"/>
                  </a:lnTo>
                  <a:lnTo>
                    <a:pt x="9232" y="11226"/>
                  </a:lnTo>
                  <a:lnTo>
                    <a:pt x="9864" y="10743"/>
                  </a:lnTo>
                  <a:lnTo>
                    <a:pt x="10483" y="10260"/>
                  </a:lnTo>
                  <a:lnTo>
                    <a:pt x="11103" y="9752"/>
                  </a:lnTo>
                  <a:lnTo>
                    <a:pt x="11697" y="9231"/>
                  </a:lnTo>
                  <a:lnTo>
                    <a:pt x="11995" y="8959"/>
                  </a:lnTo>
                  <a:lnTo>
                    <a:pt x="12280" y="8686"/>
                  </a:lnTo>
                  <a:lnTo>
                    <a:pt x="12552" y="8401"/>
                  </a:lnTo>
                  <a:lnTo>
                    <a:pt x="12837" y="8116"/>
                  </a:lnTo>
                  <a:lnTo>
                    <a:pt x="13098" y="7831"/>
                  </a:lnTo>
                  <a:lnTo>
                    <a:pt x="13358" y="7534"/>
                  </a:lnTo>
                  <a:lnTo>
                    <a:pt x="13618" y="7224"/>
                  </a:lnTo>
                  <a:lnTo>
                    <a:pt x="13853" y="6914"/>
                  </a:lnTo>
                  <a:lnTo>
                    <a:pt x="13853" y="6914"/>
                  </a:lnTo>
                  <a:lnTo>
                    <a:pt x="14064" y="6642"/>
                  </a:lnTo>
                  <a:lnTo>
                    <a:pt x="14262" y="6344"/>
                  </a:lnTo>
                  <a:lnTo>
                    <a:pt x="14473" y="6034"/>
                  </a:lnTo>
                  <a:lnTo>
                    <a:pt x="14684" y="5700"/>
                  </a:lnTo>
                  <a:lnTo>
                    <a:pt x="14894" y="5353"/>
                  </a:lnTo>
                  <a:lnTo>
                    <a:pt x="15080" y="4994"/>
                  </a:lnTo>
                  <a:lnTo>
                    <a:pt x="15278" y="4634"/>
                  </a:lnTo>
                  <a:lnTo>
                    <a:pt x="15439" y="4250"/>
                  </a:lnTo>
                  <a:lnTo>
                    <a:pt x="15600" y="3866"/>
                  </a:lnTo>
                  <a:lnTo>
                    <a:pt x="15737" y="3482"/>
                  </a:lnTo>
                  <a:lnTo>
                    <a:pt x="15848" y="3098"/>
                  </a:lnTo>
                  <a:lnTo>
                    <a:pt x="15935" y="2714"/>
                  </a:lnTo>
                  <a:lnTo>
                    <a:pt x="15972" y="2528"/>
                  </a:lnTo>
                  <a:lnTo>
                    <a:pt x="15997" y="2342"/>
                  </a:lnTo>
                  <a:lnTo>
                    <a:pt x="16009" y="2156"/>
                  </a:lnTo>
                  <a:lnTo>
                    <a:pt x="16022" y="1958"/>
                  </a:lnTo>
                  <a:lnTo>
                    <a:pt x="16022" y="1784"/>
                  </a:lnTo>
                  <a:lnTo>
                    <a:pt x="16009" y="1599"/>
                  </a:lnTo>
                  <a:lnTo>
                    <a:pt x="15985" y="1413"/>
                  </a:lnTo>
                  <a:lnTo>
                    <a:pt x="15960" y="1239"/>
                  </a:lnTo>
                  <a:lnTo>
                    <a:pt x="15960" y="1239"/>
                  </a:lnTo>
                  <a:lnTo>
                    <a:pt x="15910" y="1066"/>
                  </a:lnTo>
                  <a:lnTo>
                    <a:pt x="15848" y="905"/>
                  </a:lnTo>
                  <a:lnTo>
                    <a:pt x="15762" y="768"/>
                  </a:lnTo>
                  <a:lnTo>
                    <a:pt x="15675" y="632"/>
                  </a:lnTo>
                  <a:lnTo>
                    <a:pt x="15563" y="521"/>
                  </a:lnTo>
                  <a:lnTo>
                    <a:pt x="15439" y="421"/>
                  </a:lnTo>
                  <a:lnTo>
                    <a:pt x="15303" y="335"/>
                  </a:lnTo>
                  <a:lnTo>
                    <a:pt x="15154" y="248"/>
                  </a:lnTo>
                  <a:lnTo>
                    <a:pt x="15006" y="186"/>
                  </a:lnTo>
                  <a:lnTo>
                    <a:pt x="14832" y="136"/>
                  </a:lnTo>
                  <a:lnTo>
                    <a:pt x="14659" y="87"/>
                  </a:lnTo>
                  <a:lnTo>
                    <a:pt x="14485" y="50"/>
                  </a:lnTo>
                  <a:lnTo>
                    <a:pt x="14299" y="25"/>
                  </a:lnTo>
                  <a:lnTo>
                    <a:pt x="14101" y="13"/>
                  </a:lnTo>
                  <a:lnTo>
                    <a:pt x="1370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84"/>
            <p:cNvSpPr/>
            <p:nvPr/>
          </p:nvSpPr>
          <p:spPr>
            <a:xfrm>
              <a:off x="5017260" y="2919140"/>
              <a:ext cx="9866" cy="12590"/>
            </a:xfrm>
            <a:custGeom>
              <a:rect b="b" l="l" r="r" t="t"/>
              <a:pathLst>
                <a:path extrusionOk="0" h="744" w="583">
                  <a:moveTo>
                    <a:pt x="0" y="0"/>
                  </a:moveTo>
                  <a:lnTo>
                    <a:pt x="13" y="186"/>
                  </a:lnTo>
                  <a:lnTo>
                    <a:pt x="38" y="372"/>
                  </a:lnTo>
                  <a:lnTo>
                    <a:pt x="75" y="558"/>
                  </a:lnTo>
                  <a:lnTo>
                    <a:pt x="112" y="732"/>
                  </a:lnTo>
                  <a:lnTo>
                    <a:pt x="434" y="744"/>
                  </a:lnTo>
                  <a:lnTo>
                    <a:pt x="583" y="744"/>
                  </a:lnTo>
                  <a:lnTo>
                    <a:pt x="533" y="620"/>
                  </a:lnTo>
                  <a:lnTo>
                    <a:pt x="484" y="496"/>
                  </a:lnTo>
                  <a:lnTo>
                    <a:pt x="422" y="385"/>
                  </a:lnTo>
                  <a:lnTo>
                    <a:pt x="347" y="273"/>
                  </a:lnTo>
                  <a:lnTo>
                    <a:pt x="261" y="186"/>
                  </a:lnTo>
                  <a:lnTo>
                    <a:pt x="149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84"/>
            <p:cNvSpPr/>
            <p:nvPr/>
          </p:nvSpPr>
          <p:spPr>
            <a:xfrm>
              <a:off x="5017260" y="2919140"/>
              <a:ext cx="9866" cy="12590"/>
            </a:xfrm>
            <a:custGeom>
              <a:rect b="b" l="l" r="r" t="t"/>
              <a:pathLst>
                <a:path extrusionOk="0" fill="none" h="744" w="583">
                  <a:moveTo>
                    <a:pt x="0" y="0"/>
                  </a:moveTo>
                  <a:lnTo>
                    <a:pt x="0" y="0"/>
                  </a:lnTo>
                  <a:lnTo>
                    <a:pt x="13" y="186"/>
                  </a:lnTo>
                  <a:lnTo>
                    <a:pt x="38" y="372"/>
                  </a:lnTo>
                  <a:lnTo>
                    <a:pt x="75" y="558"/>
                  </a:lnTo>
                  <a:lnTo>
                    <a:pt x="112" y="732"/>
                  </a:lnTo>
                  <a:lnTo>
                    <a:pt x="112" y="732"/>
                  </a:lnTo>
                  <a:lnTo>
                    <a:pt x="434" y="744"/>
                  </a:lnTo>
                  <a:lnTo>
                    <a:pt x="434" y="744"/>
                  </a:lnTo>
                  <a:lnTo>
                    <a:pt x="583" y="744"/>
                  </a:lnTo>
                  <a:lnTo>
                    <a:pt x="583" y="744"/>
                  </a:lnTo>
                  <a:lnTo>
                    <a:pt x="533" y="620"/>
                  </a:lnTo>
                  <a:lnTo>
                    <a:pt x="484" y="496"/>
                  </a:lnTo>
                  <a:lnTo>
                    <a:pt x="422" y="385"/>
                  </a:lnTo>
                  <a:lnTo>
                    <a:pt x="347" y="273"/>
                  </a:lnTo>
                  <a:lnTo>
                    <a:pt x="347" y="273"/>
                  </a:lnTo>
                  <a:lnTo>
                    <a:pt x="261" y="186"/>
                  </a:lnTo>
                  <a:lnTo>
                    <a:pt x="149" y="100"/>
                  </a:lnTo>
                  <a:lnTo>
                    <a:pt x="149" y="1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84"/>
            <p:cNvSpPr/>
            <p:nvPr/>
          </p:nvSpPr>
          <p:spPr>
            <a:xfrm>
              <a:off x="5138880" y="2957304"/>
              <a:ext cx="46791" cy="53069"/>
            </a:xfrm>
            <a:custGeom>
              <a:rect b="b" l="l" r="r" t="t"/>
              <a:pathLst>
                <a:path extrusionOk="0" h="3136" w="2765">
                  <a:moveTo>
                    <a:pt x="1017" y="1"/>
                  </a:moveTo>
                  <a:lnTo>
                    <a:pt x="943" y="25"/>
                  </a:lnTo>
                  <a:lnTo>
                    <a:pt x="868" y="38"/>
                  </a:lnTo>
                  <a:lnTo>
                    <a:pt x="794" y="75"/>
                  </a:lnTo>
                  <a:lnTo>
                    <a:pt x="732" y="112"/>
                  </a:lnTo>
                  <a:lnTo>
                    <a:pt x="596" y="199"/>
                  </a:lnTo>
                  <a:lnTo>
                    <a:pt x="484" y="323"/>
                  </a:lnTo>
                  <a:lnTo>
                    <a:pt x="385" y="447"/>
                  </a:lnTo>
                  <a:lnTo>
                    <a:pt x="261" y="645"/>
                  </a:lnTo>
                  <a:lnTo>
                    <a:pt x="174" y="856"/>
                  </a:lnTo>
                  <a:lnTo>
                    <a:pt x="100" y="1079"/>
                  </a:lnTo>
                  <a:lnTo>
                    <a:pt x="51" y="1289"/>
                  </a:lnTo>
                  <a:lnTo>
                    <a:pt x="13" y="1512"/>
                  </a:lnTo>
                  <a:lnTo>
                    <a:pt x="1" y="1723"/>
                  </a:lnTo>
                  <a:lnTo>
                    <a:pt x="13" y="1946"/>
                  </a:lnTo>
                  <a:lnTo>
                    <a:pt x="26" y="2057"/>
                  </a:lnTo>
                  <a:lnTo>
                    <a:pt x="51" y="2157"/>
                  </a:lnTo>
                  <a:lnTo>
                    <a:pt x="88" y="2256"/>
                  </a:lnTo>
                  <a:lnTo>
                    <a:pt x="125" y="2342"/>
                  </a:lnTo>
                  <a:lnTo>
                    <a:pt x="174" y="2429"/>
                  </a:lnTo>
                  <a:lnTo>
                    <a:pt x="236" y="2516"/>
                  </a:lnTo>
                  <a:lnTo>
                    <a:pt x="298" y="2603"/>
                  </a:lnTo>
                  <a:lnTo>
                    <a:pt x="360" y="2677"/>
                  </a:lnTo>
                  <a:lnTo>
                    <a:pt x="521" y="2813"/>
                  </a:lnTo>
                  <a:lnTo>
                    <a:pt x="695" y="2925"/>
                  </a:lnTo>
                  <a:lnTo>
                    <a:pt x="868" y="3012"/>
                  </a:lnTo>
                  <a:lnTo>
                    <a:pt x="1067" y="3086"/>
                  </a:lnTo>
                  <a:lnTo>
                    <a:pt x="1265" y="3123"/>
                  </a:lnTo>
                  <a:lnTo>
                    <a:pt x="1364" y="3135"/>
                  </a:lnTo>
                  <a:lnTo>
                    <a:pt x="1451" y="3135"/>
                  </a:lnTo>
                  <a:lnTo>
                    <a:pt x="1550" y="3123"/>
                  </a:lnTo>
                  <a:lnTo>
                    <a:pt x="1649" y="3111"/>
                  </a:lnTo>
                  <a:lnTo>
                    <a:pt x="1835" y="3061"/>
                  </a:lnTo>
                  <a:lnTo>
                    <a:pt x="2021" y="2987"/>
                  </a:lnTo>
                  <a:lnTo>
                    <a:pt x="2182" y="2888"/>
                  </a:lnTo>
                  <a:lnTo>
                    <a:pt x="2343" y="2751"/>
                  </a:lnTo>
                  <a:lnTo>
                    <a:pt x="2467" y="2615"/>
                  </a:lnTo>
                  <a:lnTo>
                    <a:pt x="2578" y="2454"/>
                  </a:lnTo>
                  <a:lnTo>
                    <a:pt x="2665" y="2268"/>
                  </a:lnTo>
                  <a:lnTo>
                    <a:pt x="2727" y="2095"/>
                  </a:lnTo>
                  <a:lnTo>
                    <a:pt x="2764" y="1921"/>
                  </a:lnTo>
                  <a:lnTo>
                    <a:pt x="2764" y="1748"/>
                  </a:lnTo>
                  <a:lnTo>
                    <a:pt x="2752" y="1574"/>
                  </a:lnTo>
                  <a:lnTo>
                    <a:pt x="2715" y="1401"/>
                  </a:lnTo>
                  <a:lnTo>
                    <a:pt x="2653" y="1240"/>
                  </a:lnTo>
                  <a:lnTo>
                    <a:pt x="2578" y="1079"/>
                  </a:lnTo>
                  <a:lnTo>
                    <a:pt x="2491" y="917"/>
                  </a:lnTo>
                  <a:lnTo>
                    <a:pt x="2392" y="781"/>
                  </a:lnTo>
                  <a:lnTo>
                    <a:pt x="2268" y="633"/>
                  </a:lnTo>
                  <a:lnTo>
                    <a:pt x="2145" y="509"/>
                  </a:lnTo>
                  <a:lnTo>
                    <a:pt x="1996" y="385"/>
                  </a:lnTo>
                  <a:lnTo>
                    <a:pt x="1860" y="286"/>
                  </a:lnTo>
                  <a:lnTo>
                    <a:pt x="1698" y="186"/>
                  </a:lnTo>
                  <a:lnTo>
                    <a:pt x="1537" y="100"/>
                  </a:lnTo>
                  <a:lnTo>
                    <a:pt x="1451" y="63"/>
                  </a:lnTo>
                  <a:lnTo>
                    <a:pt x="1352" y="25"/>
                  </a:lnTo>
                  <a:lnTo>
                    <a:pt x="1265" y="13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84"/>
            <p:cNvSpPr/>
            <p:nvPr/>
          </p:nvSpPr>
          <p:spPr>
            <a:xfrm>
              <a:off x="5138880" y="2957304"/>
              <a:ext cx="46791" cy="53069"/>
            </a:xfrm>
            <a:custGeom>
              <a:rect b="b" l="l" r="r" t="t"/>
              <a:pathLst>
                <a:path extrusionOk="0" fill="none" h="3136" w="2765">
                  <a:moveTo>
                    <a:pt x="385" y="447"/>
                  </a:moveTo>
                  <a:lnTo>
                    <a:pt x="385" y="447"/>
                  </a:lnTo>
                  <a:lnTo>
                    <a:pt x="261" y="645"/>
                  </a:lnTo>
                  <a:lnTo>
                    <a:pt x="174" y="856"/>
                  </a:lnTo>
                  <a:lnTo>
                    <a:pt x="100" y="1079"/>
                  </a:lnTo>
                  <a:lnTo>
                    <a:pt x="51" y="1289"/>
                  </a:lnTo>
                  <a:lnTo>
                    <a:pt x="51" y="1289"/>
                  </a:lnTo>
                  <a:lnTo>
                    <a:pt x="13" y="1512"/>
                  </a:lnTo>
                  <a:lnTo>
                    <a:pt x="1" y="1723"/>
                  </a:lnTo>
                  <a:lnTo>
                    <a:pt x="13" y="1946"/>
                  </a:lnTo>
                  <a:lnTo>
                    <a:pt x="26" y="2057"/>
                  </a:lnTo>
                  <a:lnTo>
                    <a:pt x="51" y="2157"/>
                  </a:lnTo>
                  <a:lnTo>
                    <a:pt x="51" y="2157"/>
                  </a:lnTo>
                  <a:lnTo>
                    <a:pt x="88" y="2256"/>
                  </a:lnTo>
                  <a:lnTo>
                    <a:pt x="125" y="2342"/>
                  </a:lnTo>
                  <a:lnTo>
                    <a:pt x="174" y="2429"/>
                  </a:lnTo>
                  <a:lnTo>
                    <a:pt x="236" y="2516"/>
                  </a:lnTo>
                  <a:lnTo>
                    <a:pt x="298" y="2603"/>
                  </a:lnTo>
                  <a:lnTo>
                    <a:pt x="360" y="2677"/>
                  </a:lnTo>
                  <a:lnTo>
                    <a:pt x="521" y="2813"/>
                  </a:lnTo>
                  <a:lnTo>
                    <a:pt x="695" y="2925"/>
                  </a:lnTo>
                  <a:lnTo>
                    <a:pt x="868" y="3012"/>
                  </a:lnTo>
                  <a:lnTo>
                    <a:pt x="1067" y="3086"/>
                  </a:lnTo>
                  <a:lnTo>
                    <a:pt x="1265" y="3123"/>
                  </a:lnTo>
                  <a:lnTo>
                    <a:pt x="1265" y="3123"/>
                  </a:lnTo>
                  <a:lnTo>
                    <a:pt x="1364" y="3135"/>
                  </a:lnTo>
                  <a:lnTo>
                    <a:pt x="1451" y="3135"/>
                  </a:lnTo>
                  <a:lnTo>
                    <a:pt x="1550" y="3123"/>
                  </a:lnTo>
                  <a:lnTo>
                    <a:pt x="1649" y="3111"/>
                  </a:lnTo>
                  <a:lnTo>
                    <a:pt x="1835" y="3061"/>
                  </a:lnTo>
                  <a:lnTo>
                    <a:pt x="2021" y="2987"/>
                  </a:lnTo>
                  <a:lnTo>
                    <a:pt x="2182" y="2888"/>
                  </a:lnTo>
                  <a:lnTo>
                    <a:pt x="2343" y="2751"/>
                  </a:lnTo>
                  <a:lnTo>
                    <a:pt x="2467" y="2615"/>
                  </a:lnTo>
                  <a:lnTo>
                    <a:pt x="2578" y="2454"/>
                  </a:lnTo>
                  <a:lnTo>
                    <a:pt x="2578" y="2454"/>
                  </a:lnTo>
                  <a:lnTo>
                    <a:pt x="2665" y="2268"/>
                  </a:lnTo>
                  <a:lnTo>
                    <a:pt x="2727" y="2095"/>
                  </a:lnTo>
                  <a:lnTo>
                    <a:pt x="2764" y="1921"/>
                  </a:lnTo>
                  <a:lnTo>
                    <a:pt x="2764" y="1748"/>
                  </a:lnTo>
                  <a:lnTo>
                    <a:pt x="2752" y="1574"/>
                  </a:lnTo>
                  <a:lnTo>
                    <a:pt x="2715" y="1401"/>
                  </a:lnTo>
                  <a:lnTo>
                    <a:pt x="2653" y="1240"/>
                  </a:lnTo>
                  <a:lnTo>
                    <a:pt x="2578" y="1079"/>
                  </a:lnTo>
                  <a:lnTo>
                    <a:pt x="2491" y="917"/>
                  </a:lnTo>
                  <a:lnTo>
                    <a:pt x="2392" y="781"/>
                  </a:lnTo>
                  <a:lnTo>
                    <a:pt x="2268" y="633"/>
                  </a:lnTo>
                  <a:lnTo>
                    <a:pt x="2145" y="509"/>
                  </a:lnTo>
                  <a:lnTo>
                    <a:pt x="1996" y="385"/>
                  </a:lnTo>
                  <a:lnTo>
                    <a:pt x="1860" y="286"/>
                  </a:lnTo>
                  <a:lnTo>
                    <a:pt x="1698" y="186"/>
                  </a:lnTo>
                  <a:lnTo>
                    <a:pt x="1537" y="100"/>
                  </a:lnTo>
                  <a:lnTo>
                    <a:pt x="1537" y="100"/>
                  </a:lnTo>
                  <a:lnTo>
                    <a:pt x="1451" y="63"/>
                  </a:lnTo>
                  <a:lnTo>
                    <a:pt x="1352" y="25"/>
                  </a:lnTo>
                  <a:lnTo>
                    <a:pt x="1265" y="13"/>
                  </a:lnTo>
                  <a:lnTo>
                    <a:pt x="1178" y="1"/>
                  </a:lnTo>
                  <a:lnTo>
                    <a:pt x="1104" y="1"/>
                  </a:lnTo>
                  <a:lnTo>
                    <a:pt x="1017" y="1"/>
                  </a:lnTo>
                  <a:lnTo>
                    <a:pt x="943" y="25"/>
                  </a:lnTo>
                  <a:lnTo>
                    <a:pt x="868" y="38"/>
                  </a:lnTo>
                  <a:lnTo>
                    <a:pt x="794" y="75"/>
                  </a:lnTo>
                  <a:lnTo>
                    <a:pt x="732" y="112"/>
                  </a:lnTo>
                  <a:lnTo>
                    <a:pt x="596" y="199"/>
                  </a:lnTo>
                  <a:lnTo>
                    <a:pt x="484" y="323"/>
                  </a:lnTo>
                  <a:lnTo>
                    <a:pt x="385" y="4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84"/>
            <p:cNvSpPr/>
            <p:nvPr/>
          </p:nvSpPr>
          <p:spPr>
            <a:xfrm>
              <a:off x="5417374" y="2957304"/>
              <a:ext cx="46774" cy="53069"/>
            </a:xfrm>
            <a:custGeom>
              <a:rect b="b" l="l" r="r" t="t"/>
              <a:pathLst>
                <a:path extrusionOk="0" h="3136" w="2764">
                  <a:moveTo>
                    <a:pt x="1017" y="1"/>
                  </a:moveTo>
                  <a:lnTo>
                    <a:pt x="942" y="25"/>
                  </a:lnTo>
                  <a:lnTo>
                    <a:pt x="868" y="38"/>
                  </a:lnTo>
                  <a:lnTo>
                    <a:pt x="794" y="75"/>
                  </a:lnTo>
                  <a:lnTo>
                    <a:pt x="732" y="112"/>
                  </a:lnTo>
                  <a:lnTo>
                    <a:pt x="595" y="199"/>
                  </a:lnTo>
                  <a:lnTo>
                    <a:pt x="484" y="323"/>
                  </a:lnTo>
                  <a:lnTo>
                    <a:pt x="385" y="447"/>
                  </a:lnTo>
                  <a:lnTo>
                    <a:pt x="323" y="546"/>
                  </a:lnTo>
                  <a:lnTo>
                    <a:pt x="261" y="645"/>
                  </a:lnTo>
                  <a:lnTo>
                    <a:pt x="174" y="856"/>
                  </a:lnTo>
                  <a:lnTo>
                    <a:pt x="100" y="1079"/>
                  </a:lnTo>
                  <a:lnTo>
                    <a:pt x="50" y="1289"/>
                  </a:lnTo>
                  <a:lnTo>
                    <a:pt x="13" y="1512"/>
                  </a:lnTo>
                  <a:lnTo>
                    <a:pt x="1" y="1723"/>
                  </a:lnTo>
                  <a:lnTo>
                    <a:pt x="13" y="1946"/>
                  </a:lnTo>
                  <a:lnTo>
                    <a:pt x="25" y="2057"/>
                  </a:lnTo>
                  <a:lnTo>
                    <a:pt x="50" y="2157"/>
                  </a:lnTo>
                  <a:lnTo>
                    <a:pt x="87" y="2256"/>
                  </a:lnTo>
                  <a:lnTo>
                    <a:pt x="125" y="2342"/>
                  </a:lnTo>
                  <a:lnTo>
                    <a:pt x="174" y="2429"/>
                  </a:lnTo>
                  <a:lnTo>
                    <a:pt x="224" y="2516"/>
                  </a:lnTo>
                  <a:lnTo>
                    <a:pt x="286" y="2603"/>
                  </a:lnTo>
                  <a:lnTo>
                    <a:pt x="360" y="2677"/>
                  </a:lnTo>
                  <a:lnTo>
                    <a:pt x="521" y="2813"/>
                  </a:lnTo>
                  <a:lnTo>
                    <a:pt x="682" y="2925"/>
                  </a:lnTo>
                  <a:lnTo>
                    <a:pt x="868" y="3012"/>
                  </a:lnTo>
                  <a:lnTo>
                    <a:pt x="1066" y="3086"/>
                  </a:lnTo>
                  <a:lnTo>
                    <a:pt x="1252" y="3123"/>
                  </a:lnTo>
                  <a:lnTo>
                    <a:pt x="1351" y="3135"/>
                  </a:lnTo>
                  <a:lnTo>
                    <a:pt x="1450" y="3135"/>
                  </a:lnTo>
                  <a:lnTo>
                    <a:pt x="1549" y="3123"/>
                  </a:lnTo>
                  <a:lnTo>
                    <a:pt x="1649" y="3111"/>
                  </a:lnTo>
                  <a:lnTo>
                    <a:pt x="1834" y="3061"/>
                  </a:lnTo>
                  <a:lnTo>
                    <a:pt x="2020" y="2987"/>
                  </a:lnTo>
                  <a:lnTo>
                    <a:pt x="2181" y="2888"/>
                  </a:lnTo>
                  <a:lnTo>
                    <a:pt x="2330" y="2751"/>
                  </a:lnTo>
                  <a:lnTo>
                    <a:pt x="2466" y="2615"/>
                  </a:lnTo>
                  <a:lnTo>
                    <a:pt x="2578" y="2454"/>
                  </a:lnTo>
                  <a:lnTo>
                    <a:pt x="2665" y="2268"/>
                  </a:lnTo>
                  <a:lnTo>
                    <a:pt x="2727" y="2095"/>
                  </a:lnTo>
                  <a:lnTo>
                    <a:pt x="2751" y="1921"/>
                  </a:lnTo>
                  <a:lnTo>
                    <a:pt x="2764" y="1748"/>
                  </a:lnTo>
                  <a:lnTo>
                    <a:pt x="2751" y="1574"/>
                  </a:lnTo>
                  <a:lnTo>
                    <a:pt x="2714" y="1401"/>
                  </a:lnTo>
                  <a:lnTo>
                    <a:pt x="2652" y="1240"/>
                  </a:lnTo>
                  <a:lnTo>
                    <a:pt x="2578" y="1079"/>
                  </a:lnTo>
                  <a:lnTo>
                    <a:pt x="2491" y="917"/>
                  </a:lnTo>
                  <a:lnTo>
                    <a:pt x="2380" y="781"/>
                  </a:lnTo>
                  <a:lnTo>
                    <a:pt x="2268" y="633"/>
                  </a:lnTo>
                  <a:lnTo>
                    <a:pt x="2132" y="509"/>
                  </a:lnTo>
                  <a:lnTo>
                    <a:pt x="1996" y="385"/>
                  </a:lnTo>
                  <a:lnTo>
                    <a:pt x="1847" y="286"/>
                  </a:lnTo>
                  <a:lnTo>
                    <a:pt x="1698" y="186"/>
                  </a:lnTo>
                  <a:lnTo>
                    <a:pt x="1537" y="100"/>
                  </a:lnTo>
                  <a:lnTo>
                    <a:pt x="1450" y="63"/>
                  </a:lnTo>
                  <a:lnTo>
                    <a:pt x="1351" y="25"/>
                  </a:lnTo>
                  <a:lnTo>
                    <a:pt x="1264" y="13"/>
                  </a:lnTo>
                  <a:lnTo>
                    <a:pt x="1178" y="1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84"/>
            <p:cNvSpPr/>
            <p:nvPr/>
          </p:nvSpPr>
          <p:spPr>
            <a:xfrm>
              <a:off x="5417374" y="2957304"/>
              <a:ext cx="46774" cy="53069"/>
            </a:xfrm>
            <a:custGeom>
              <a:rect b="b" l="l" r="r" t="t"/>
              <a:pathLst>
                <a:path extrusionOk="0" fill="none" h="3136" w="2764">
                  <a:moveTo>
                    <a:pt x="385" y="447"/>
                  </a:moveTo>
                  <a:lnTo>
                    <a:pt x="385" y="447"/>
                  </a:lnTo>
                  <a:lnTo>
                    <a:pt x="323" y="546"/>
                  </a:lnTo>
                  <a:lnTo>
                    <a:pt x="261" y="645"/>
                  </a:lnTo>
                  <a:lnTo>
                    <a:pt x="174" y="856"/>
                  </a:lnTo>
                  <a:lnTo>
                    <a:pt x="100" y="1079"/>
                  </a:lnTo>
                  <a:lnTo>
                    <a:pt x="50" y="1289"/>
                  </a:lnTo>
                  <a:lnTo>
                    <a:pt x="50" y="1289"/>
                  </a:lnTo>
                  <a:lnTo>
                    <a:pt x="13" y="1512"/>
                  </a:lnTo>
                  <a:lnTo>
                    <a:pt x="1" y="1723"/>
                  </a:lnTo>
                  <a:lnTo>
                    <a:pt x="13" y="1946"/>
                  </a:lnTo>
                  <a:lnTo>
                    <a:pt x="25" y="2057"/>
                  </a:lnTo>
                  <a:lnTo>
                    <a:pt x="50" y="2157"/>
                  </a:lnTo>
                  <a:lnTo>
                    <a:pt x="50" y="2157"/>
                  </a:lnTo>
                  <a:lnTo>
                    <a:pt x="87" y="2256"/>
                  </a:lnTo>
                  <a:lnTo>
                    <a:pt x="125" y="2342"/>
                  </a:lnTo>
                  <a:lnTo>
                    <a:pt x="174" y="2429"/>
                  </a:lnTo>
                  <a:lnTo>
                    <a:pt x="224" y="2516"/>
                  </a:lnTo>
                  <a:lnTo>
                    <a:pt x="286" y="2603"/>
                  </a:lnTo>
                  <a:lnTo>
                    <a:pt x="360" y="2677"/>
                  </a:lnTo>
                  <a:lnTo>
                    <a:pt x="521" y="2813"/>
                  </a:lnTo>
                  <a:lnTo>
                    <a:pt x="682" y="2925"/>
                  </a:lnTo>
                  <a:lnTo>
                    <a:pt x="868" y="3012"/>
                  </a:lnTo>
                  <a:lnTo>
                    <a:pt x="1066" y="3086"/>
                  </a:lnTo>
                  <a:lnTo>
                    <a:pt x="1252" y="3123"/>
                  </a:lnTo>
                  <a:lnTo>
                    <a:pt x="1252" y="3123"/>
                  </a:lnTo>
                  <a:lnTo>
                    <a:pt x="1351" y="3135"/>
                  </a:lnTo>
                  <a:lnTo>
                    <a:pt x="1450" y="3135"/>
                  </a:lnTo>
                  <a:lnTo>
                    <a:pt x="1549" y="3123"/>
                  </a:lnTo>
                  <a:lnTo>
                    <a:pt x="1649" y="3111"/>
                  </a:lnTo>
                  <a:lnTo>
                    <a:pt x="1834" y="3061"/>
                  </a:lnTo>
                  <a:lnTo>
                    <a:pt x="2020" y="2987"/>
                  </a:lnTo>
                  <a:lnTo>
                    <a:pt x="2181" y="2888"/>
                  </a:lnTo>
                  <a:lnTo>
                    <a:pt x="2330" y="2751"/>
                  </a:lnTo>
                  <a:lnTo>
                    <a:pt x="2466" y="2615"/>
                  </a:lnTo>
                  <a:lnTo>
                    <a:pt x="2578" y="2454"/>
                  </a:lnTo>
                  <a:lnTo>
                    <a:pt x="2578" y="2454"/>
                  </a:lnTo>
                  <a:lnTo>
                    <a:pt x="2665" y="2268"/>
                  </a:lnTo>
                  <a:lnTo>
                    <a:pt x="2727" y="2095"/>
                  </a:lnTo>
                  <a:lnTo>
                    <a:pt x="2751" y="1921"/>
                  </a:lnTo>
                  <a:lnTo>
                    <a:pt x="2764" y="1748"/>
                  </a:lnTo>
                  <a:lnTo>
                    <a:pt x="2751" y="1574"/>
                  </a:lnTo>
                  <a:lnTo>
                    <a:pt x="2714" y="1401"/>
                  </a:lnTo>
                  <a:lnTo>
                    <a:pt x="2652" y="1240"/>
                  </a:lnTo>
                  <a:lnTo>
                    <a:pt x="2578" y="1079"/>
                  </a:lnTo>
                  <a:lnTo>
                    <a:pt x="2491" y="917"/>
                  </a:lnTo>
                  <a:lnTo>
                    <a:pt x="2380" y="781"/>
                  </a:lnTo>
                  <a:lnTo>
                    <a:pt x="2268" y="633"/>
                  </a:lnTo>
                  <a:lnTo>
                    <a:pt x="2132" y="509"/>
                  </a:lnTo>
                  <a:lnTo>
                    <a:pt x="1996" y="385"/>
                  </a:lnTo>
                  <a:lnTo>
                    <a:pt x="1847" y="286"/>
                  </a:lnTo>
                  <a:lnTo>
                    <a:pt x="1698" y="186"/>
                  </a:lnTo>
                  <a:lnTo>
                    <a:pt x="1537" y="100"/>
                  </a:lnTo>
                  <a:lnTo>
                    <a:pt x="1537" y="100"/>
                  </a:lnTo>
                  <a:lnTo>
                    <a:pt x="1450" y="63"/>
                  </a:lnTo>
                  <a:lnTo>
                    <a:pt x="1351" y="25"/>
                  </a:lnTo>
                  <a:lnTo>
                    <a:pt x="1264" y="13"/>
                  </a:lnTo>
                  <a:lnTo>
                    <a:pt x="1178" y="1"/>
                  </a:lnTo>
                  <a:lnTo>
                    <a:pt x="1103" y="1"/>
                  </a:lnTo>
                  <a:lnTo>
                    <a:pt x="1017" y="1"/>
                  </a:lnTo>
                  <a:lnTo>
                    <a:pt x="942" y="25"/>
                  </a:lnTo>
                  <a:lnTo>
                    <a:pt x="868" y="38"/>
                  </a:lnTo>
                  <a:lnTo>
                    <a:pt x="794" y="75"/>
                  </a:lnTo>
                  <a:lnTo>
                    <a:pt x="732" y="112"/>
                  </a:lnTo>
                  <a:lnTo>
                    <a:pt x="595" y="199"/>
                  </a:lnTo>
                  <a:lnTo>
                    <a:pt x="484" y="323"/>
                  </a:lnTo>
                  <a:lnTo>
                    <a:pt x="385" y="44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84"/>
            <p:cNvSpPr/>
            <p:nvPr/>
          </p:nvSpPr>
          <p:spPr>
            <a:xfrm>
              <a:off x="5294282" y="2927737"/>
              <a:ext cx="30833" cy="106121"/>
            </a:xfrm>
            <a:custGeom>
              <a:rect b="b" l="l" r="r" t="t"/>
              <a:pathLst>
                <a:path extrusionOk="0" h="6271" w="1822">
                  <a:moveTo>
                    <a:pt x="409" y="1"/>
                  </a:moveTo>
                  <a:lnTo>
                    <a:pt x="298" y="25"/>
                  </a:lnTo>
                  <a:lnTo>
                    <a:pt x="199" y="75"/>
                  </a:lnTo>
                  <a:lnTo>
                    <a:pt x="149" y="100"/>
                  </a:lnTo>
                  <a:lnTo>
                    <a:pt x="112" y="137"/>
                  </a:lnTo>
                  <a:lnTo>
                    <a:pt x="75" y="186"/>
                  </a:lnTo>
                  <a:lnTo>
                    <a:pt x="50" y="236"/>
                  </a:lnTo>
                  <a:lnTo>
                    <a:pt x="13" y="360"/>
                  </a:lnTo>
                  <a:lnTo>
                    <a:pt x="0" y="496"/>
                  </a:lnTo>
                  <a:lnTo>
                    <a:pt x="0" y="645"/>
                  </a:lnTo>
                  <a:lnTo>
                    <a:pt x="0" y="806"/>
                  </a:lnTo>
                  <a:lnTo>
                    <a:pt x="13" y="1128"/>
                  </a:lnTo>
                  <a:lnTo>
                    <a:pt x="25" y="1401"/>
                  </a:lnTo>
                  <a:lnTo>
                    <a:pt x="25" y="2169"/>
                  </a:lnTo>
                  <a:lnTo>
                    <a:pt x="38" y="2937"/>
                  </a:lnTo>
                  <a:lnTo>
                    <a:pt x="75" y="3705"/>
                  </a:lnTo>
                  <a:lnTo>
                    <a:pt x="137" y="4486"/>
                  </a:lnTo>
                  <a:lnTo>
                    <a:pt x="174" y="4858"/>
                  </a:lnTo>
                  <a:lnTo>
                    <a:pt x="211" y="5043"/>
                  </a:lnTo>
                  <a:lnTo>
                    <a:pt x="248" y="5229"/>
                  </a:lnTo>
                  <a:lnTo>
                    <a:pt x="298" y="5403"/>
                  </a:lnTo>
                  <a:lnTo>
                    <a:pt x="360" y="5576"/>
                  </a:lnTo>
                  <a:lnTo>
                    <a:pt x="434" y="5737"/>
                  </a:lnTo>
                  <a:lnTo>
                    <a:pt x="521" y="5886"/>
                  </a:lnTo>
                  <a:lnTo>
                    <a:pt x="570" y="5960"/>
                  </a:lnTo>
                  <a:lnTo>
                    <a:pt x="632" y="6022"/>
                  </a:lnTo>
                  <a:lnTo>
                    <a:pt x="756" y="6134"/>
                  </a:lnTo>
                  <a:lnTo>
                    <a:pt x="818" y="6171"/>
                  </a:lnTo>
                  <a:lnTo>
                    <a:pt x="893" y="6208"/>
                  </a:lnTo>
                  <a:lnTo>
                    <a:pt x="967" y="6233"/>
                  </a:lnTo>
                  <a:lnTo>
                    <a:pt x="1029" y="6258"/>
                  </a:lnTo>
                  <a:lnTo>
                    <a:pt x="1103" y="6270"/>
                  </a:lnTo>
                  <a:lnTo>
                    <a:pt x="1252" y="6270"/>
                  </a:lnTo>
                  <a:lnTo>
                    <a:pt x="1314" y="6245"/>
                  </a:lnTo>
                  <a:lnTo>
                    <a:pt x="1376" y="6221"/>
                  </a:lnTo>
                  <a:lnTo>
                    <a:pt x="1438" y="6183"/>
                  </a:lnTo>
                  <a:lnTo>
                    <a:pt x="1487" y="6134"/>
                  </a:lnTo>
                  <a:lnTo>
                    <a:pt x="1549" y="6072"/>
                  </a:lnTo>
                  <a:lnTo>
                    <a:pt x="1586" y="6010"/>
                  </a:lnTo>
                  <a:lnTo>
                    <a:pt x="1624" y="5936"/>
                  </a:lnTo>
                  <a:lnTo>
                    <a:pt x="1673" y="5762"/>
                  </a:lnTo>
                  <a:lnTo>
                    <a:pt x="1710" y="5589"/>
                  </a:lnTo>
                  <a:lnTo>
                    <a:pt x="1735" y="5403"/>
                  </a:lnTo>
                  <a:lnTo>
                    <a:pt x="1772" y="5019"/>
                  </a:lnTo>
                  <a:lnTo>
                    <a:pt x="1797" y="4622"/>
                  </a:lnTo>
                  <a:lnTo>
                    <a:pt x="1822" y="4226"/>
                  </a:lnTo>
                  <a:lnTo>
                    <a:pt x="1822" y="3829"/>
                  </a:lnTo>
                  <a:lnTo>
                    <a:pt x="1822" y="3420"/>
                  </a:lnTo>
                  <a:lnTo>
                    <a:pt x="1809" y="3024"/>
                  </a:lnTo>
                  <a:lnTo>
                    <a:pt x="1797" y="2627"/>
                  </a:lnTo>
                  <a:lnTo>
                    <a:pt x="1760" y="2231"/>
                  </a:lnTo>
                  <a:lnTo>
                    <a:pt x="1735" y="1909"/>
                  </a:lnTo>
                  <a:lnTo>
                    <a:pt x="1686" y="1599"/>
                  </a:lnTo>
                  <a:lnTo>
                    <a:pt x="1624" y="1289"/>
                  </a:lnTo>
                  <a:lnTo>
                    <a:pt x="1574" y="1140"/>
                  </a:lnTo>
                  <a:lnTo>
                    <a:pt x="1524" y="992"/>
                  </a:lnTo>
                  <a:lnTo>
                    <a:pt x="1475" y="843"/>
                  </a:lnTo>
                  <a:lnTo>
                    <a:pt x="1401" y="707"/>
                  </a:lnTo>
                  <a:lnTo>
                    <a:pt x="1326" y="570"/>
                  </a:lnTo>
                  <a:lnTo>
                    <a:pt x="1252" y="447"/>
                  </a:lnTo>
                  <a:lnTo>
                    <a:pt x="1153" y="335"/>
                  </a:lnTo>
                  <a:lnTo>
                    <a:pt x="1054" y="236"/>
                  </a:lnTo>
                  <a:lnTo>
                    <a:pt x="954" y="149"/>
                  </a:lnTo>
                  <a:lnTo>
                    <a:pt x="843" y="87"/>
                  </a:lnTo>
                  <a:lnTo>
                    <a:pt x="744" y="50"/>
                  </a:lnTo>
                  <a:lnTo>
                    <a:pt x="645" y="13"/>
                  </a:lnTo>
                  <a:lnTo>
                    <a:pt x="521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84"/>
            <p:cNvSpPr/>
            <p:nvPr/>
          </p:nvSpPr>
          <p:spPr>
            <a:xfrm>
              <a:off x="5250870" y="3138903"/>
              <a:ext cx="126242" cy="144078"/>
            </a:xfrm>
            <a:custGeom>
              <a:rect b="b" l="l" r="r" t="t"/>
              <a:pathLst>
                <a:path extrusionOk="0" h="8514" w="7460">
                  <a:moveTo>
                    <a:pt x="6654" y="1"/>
                  </a:moveTo>
                  <a:lnTo>
                    <a:pt x="5874" y="26"/>
                  </a:lnTo>
                  <a:lnTo>
                    <a:pt x="4969" y="50"/>
                  </a:lnTo>
                  <a:lnTo>
                    <a:pt x="3197" y="137"/>
                  </a:lnTo>
                  <a:lnTo>
                    <a:pt x="2194" y="187"/>
                  </a:lnTo>
                  <a:lnTo>
                    <a:pt x="1995" y="199"/>
                  </a:lnTo>
                  <a:lnTo>
                    <a:pt x="1723" y="187"/>
                  </a:lnTo>
                  <a:lnTo>
                    <a:pt x="1401" y="174"/>
                  </a:lnTo>
                  <a:lnTo>
                    <a:pt x="1079" y="187"/>
                  </a:lnTo>
                  <a:lnTo>
                    <a:pt x="905" y="199"/>
                  </a:lnTo>
                  <a:lnTo>
                    <a:pt x="744" y="212"/>
                  </a:lnTo>
                  <a:lnTo>
                    <a:pt x="595" y="249"/>
                  </a:lnTo>
                  <a:lnTo>
                    <a:pt x="459" y="286"/>
                  </a:lnTo>
                  <a:lnTo>
                    <a:pt x="323" y="335"/>
                  </a:lnTo>
                  <a:lnTo>
                    <a:pt x="224" y="397"/>
                  </a:lnTo>
                  <a:lnTo>
                    <a:pt x="124" y="484"/>
                  </a:lnTo>
                  <a:lnTo>
                    <a:pt x="87" y="534"/>
                  </a:lnTo>
                  <a:lnTo>
                    <a:pt x="62" y="583"/>
                  </a:lnTo>
                  <a:lnTo>
                    <a:pt x="38" y="645"/>
                  </a:lnTo>
                  <a:lnTo>
                    <a:pt x="13" y="732"/>
                  </a:lnTo>
                  <a:lnTo>
                    <a:pt x="1" y="918"/>
                  </a:lnTo>
                  <a:lnTo>
                    <a:pt x="1" y="1128"/>
                  </a:lnTo>
                  <a:lnTo>
                    <a:pt x="25" y="1351"/>
                  </a:lnTo>
                  <a:lnTo>
                    <a:pt x="87" y="1798"/>
                  </a:lnTo>
                  <a:lnTo>
                    <a:pt x="137" y="2157"/>
                  </a:lnTo>
                  <a:lnTo>
                    <a:pt x="323" y="4077"/>
                  </a:lnTo>
                  <a:lnTo>
                    <a:pt x="372" y="4598"/>
                  </a:lnTo>
                  <a:lnTo>
                    <a:pt x="409" y="4870"/>
                  </a:lnTo>
                  <a:lnTo>
                    <a:pt x="447" y="5131"/>
                  </a:lnTo>
                  <a:lnTo>
                    <a:pt x="496" y="5378"/>
                  </a:lnTo>
                  <a:lnTo>
                    <a:pt x="558" y="5626"/>
                  </a:lnTo>
                  <a:lnTo>
                    <a:pt x="632" y="5874"/>
                  </a:lnTo>
                  <a:lnTo>
                    <a:pt x="719" y="6097"/>
                  </a:lnTo>
                  <a:lnTo>
                    <a:pt x="831" y="6308"/>
                  </a:lnTo>
                  <a:lnTo>
                    <a:pt x="955" y="6494"/>
                  </a:lnTo>
                  <a:lnTo>
                    <a:pt x="1091" y="6667"/>
                  </a:lnTo>
                  <a:lnTo>
                    <a:pt x="1227" y="6828"/>
                  </a:lnTo>
                  <a:lnTo>
                    <a:pt x="1388" y="6977"/>
                  </a:lnTo>
                  <a:lnTo>
                    <a:pt x="1537" y="7113"/>
                  </a:lnTo>
                  <a:lnTo>
                    <a:pt x="1847" y="7373"/>
                  </a:lnTo>
                  <a:lnTo>
                    <a:pt x="2082" y="7572"/>
                  </a:lnTo>
                  <a:lnTo>
                    <a:pt x="2305" y="7757"/>
                  </a:lnTo>
                  <a:lnTo>
                    <a:pt x="2528" y="7906"/>
                  </a:lnTo>
                  <a:lnTo>
                    <a:pt x="2739" y="8055"/>
                  </a:lnTo>
                  <a:lnTo>
                    <a:pt x="2949" y="8166"/>
                  </a:lnTo>
                  <a:lnTo>
                    <a:pt x="3160" y="8265"/>
                  </a:lnTo>
                  <a:lnTo>
                    <a:pt x="3358" y="8352"/>
                  </a:lnTo>
                  <a:lnTo>
                    <a:pt x="3557" y="8414"/>
                  </a:lnTo>
                  <a:lnTo>
                    <a:pt x="3742" y="8464"/>
                  </a:lnTo>
                  <a:lnTo>
                    <a:pt x="3928" y="8488"/>
                  </a:lnTo>
                  <a:lnTo>
                    <a:pt x="4102" y="8513"/>
                  </a:lnTo>
                  <a:lnTo>
                    <a:pt x="4275" y="8513"/>
                  </a:lnTo>
                  <a:lnTo>
                    <a:pt x="4449" y="8501"/>
                  </a:lnTo>
                  <a:lnTo>
                    <a:pt x="4622" y="8464"/>
                  </a:lnTo>
                  <a:lnTo>
                    <a:pt x="4783" y="8426"/>
                  </a:lnTo>
                  <a:lnTo>
                    <a:pt x="4944" y="8377"/>
                  </a:lnTo>
                  <a:lnTo>
                    <a:pt x="5105" y="8303"/>
                  </a:lnTo>
                  <a:lnTo>
                    <a:pt x="5254" y="8228"/>
                  </a:lnTo>
                  <a:lnTo>
                    <a:pt x="5403" y="8141"/>
                  </a:lnTo>
                  <a:lnTo>
                    <a:pt x="5564" y="8042"/>
                  </a:lnTo>
                  <a:lnTo>
                    <a:pt x="5700" y="7943"/>
                  </a:lnTo>
                  <a:lnTo>
                    <a:pt x="5849" y="7832"/>
                  </a:lnTo>
                  <a:lnTo>
                    <a:pt x="6134" y="7572"/>
                  </a:lnTo>
                  <a:lnTo>
                    <a:pt x="6419" y="7299"/>
                  </a:lnTo>
                  <a:lnTo>
                    <a:pt x="6704" y="7002"/>
                  </a:lnTo>
                  <a:lnTo>
                    <a:pt x="6976" y="6679"/>
                  </a:lnTo>
                  <a:lnTo>
                    <a:pt x="7261" y="6357"/>
                  </a:lnTo>
                  <a:lnTo>
                    <a:pt x="7348" y="6246"/>
                  </a:lnTo>
                  <a:lnTo>
                    <a:pt x="7385" y="6184"/>
                  </a:lnTo>
                  <a:lnTo>
                    <a:pt x="7422" y="6109"/>
                  </a:lnTo>
                  <a:lnTo>
                    <a:pt x="7447" y="6010"/>
                  </a:lnTo>
                  <a:lnTo>
                    <a:pt x="7447" y="5911"/>
                  </a:lnTo>
                  <a:lnTo>
                    <a:pt x="7460" y="5713"/>
                  </a:lnTo>
                  <a:lnTo>
                    <a:pt x="7398" y="50"/>
                  </a:lnTo>
                  <a:lnTo>
                    <a:pt x="7385" y="38"/>
                  </a:lnTo>
                  <a:lnTo>
                    <a:pt x="7348" y="26"/>
                  </a:lnTo>
                  <a:lnTo>
                    <a:pt x="7199" y="13"/>
                  </a:lnTo>
                  <a:lnTo>
                    <a:pt x="6964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84"/>
            <p:cNvSpPr/>
            <p:nvPr/>
          </p:nvSpPr>
          <p:spPr>
            <a:xfrm>
              <a:off x="5098617" y="2849310"/>
              <a:ext cx="116393" cy="25604"/>
            </a:xfrm>
            <a:custGeom>
              <a:rect b="b" l="l" r="r" t="t"/>
              <a:pathLst>
                <a:path extrusionOk="0" h="1513" w="6878">
                  <a:moveTo>
                    <a:pt x="3235" y="0"/>
                  </a:moveTo>
                  <a:lnTo>
                    <a:pt x="2702" y="13"/>
                  </a:lnTo>
                  <a:lnTo>
                    <a:pt x="2169" y="62"/>
                  </a:lnTo>
                  <a:lnTo>
                    <a:pt x="1909" y="87"/>
                  </a:lnTo>
                  <a:lnTo>
                    <a:pt x="1649" y="124"/>
                  </a:lnTo>
                  <a:lnTo>
                    <a:pt x="1376" y="186"/>
                  </a:lnTo>
                  <a:lnTo>
                    <a:pt x="1129" y="248"/>
                  </a:lnTo>
                  <a:lnTo>
                    <a:pt x="881" y="335"/>
                  </a:lnTo>
                  <a:lnTo>
                    <a:pt x="633" y="446"/>
                  </a:lnTo>
                  <a:lnTo>
                    <a:pt x="521" y="508"/>
                  </a:lnTo>
                  <a:lnTo>
                    <a:pt x="385" y="620"/>
                  </a:lnTo>
                  <a:lnTo>
                    <a:pt x="236" y="769"/>
                  </a:lnTo>
                  <a:lnTo>
                    <a:pt x="174" y="843"/>
                  </a:lnTo>
                  <a:lnTo>
                    <a:pt x="112" y="930"/>
                  </a:lnTo>
                  <a:lnTo>
                    <a:pt x="63" y="1016"/>
                  </a:lnTo>
                  <a:lnTo>
                    <a:pt x="26" y="1091"/>
                  </a:lnTo>
                  <a:lnTo>
                    <a:pt x="1" y="1178"/>
                  </a:lnTo>
                  <a:lnTo>
                    <a:pt x="1" y="1252"/>
                  </a:lnTo>
                  <a:lnTo>
                    <a:pt x="13" y="1326"/>
                  </a:lnTo>
                  <a:lnTo>
                    <a:pt x="51" y="1401"/>
                  </a:lnTo>
                  <a:lnTo>
                    <a:pt x="125" y="1450"/>
                  </a:lnTo>
                  <a:lnTo>
                    <a:pt x="224" y="1500"/>
                  </a:lnTo>
                  <a:lnTo>
                    <a:pt x="261" y="1512"/>
                  </a:lnTo>
                  <a:lnTo>
                    <a:pt x="311" y="1512"/>
                  </a:lnTo>
                  <a:lnTo>
                    <a:pt x="410" y="1500"/>
                  </a:lnTo>
                  <a:lnTo>
                    <a:pt x="521" y="1463"/>
                  </a:lnTo>
                  <a:lnTo>
                    <a:pt x="633" y="1413"/>
                  </a:lnTo>
                  <a:lnTo>
                    <a:pt x="856" y="1301"/>
                  </a:lnTo>
                  <a:lnTo>
                    <a:pt x="955" y="1264"/>
                  </a:lnTo>
                  <a:lnTo>
                    <a:pt x="1042" y="1227"/>
                  </a:lnTo>
                  <a:lnTo>
                    <a:pt x="1302" y="1153"/>
                  </a:lnTo>
                  <a:lnTo>
                    <a:pt x="1550" y="1091"/>
                  </a:lnTo>
                  <a:lnTo>
                    <a:pt x="1822" y="1041"/>
                  </a:lnTo>
                  <a:lnTo>
                    <a:pt x="2083" y="1004"/>
                  </a:lnTo>
                  <a:lnTo>
                    <a:pt x="2343" y="967"/>
                  </a:lnTo>
                  <a:lnTo>
                    <a:pt x="2615" y="955"/>
                  </a:lnTo>
                  <a:lnTo>
                    <a:pt x="2876" y="942"/>
                  </a:lnTo>
                  <a:lnTo>
                    <a:pt x="3148" y="955"/>
                  </a:lnTo>
                  <a:lnTo>
                    <a:pt x="3408" y="967"/>
                  </a:lnTo>
                  <a:lnTo>
                    <a:pt x="3669" y="992"/>
                  </a:lnTo>
                  <a:lnTo>
                    <a:pt x="3941" y="1041"/>
                  </a:lnTo>
                  <a:lnTo>
                    <a:pt x="4201" y="1091"/>
                  </a:lnTo>
                  <a:lnTo>
                    <a:pt x="4499" y="1153"/>
                  </a:lnTo>
                  <a:lnTo>
                    <a:pt x="4809" y="1239"/>
                  </a:lnTo>
                  <a:lnTo>
                    <a:pt x="5106" y="1314"/>
                  </a:lnTo>
                  <a:lnTo>
                    <a:pt x="5416" y="1388"/>
                  </a:lnTo>
                  <a:lnTo>
                    <a:pt x="5725" y="1438"/>
                  </a:lnTo>
                  <a:lnTo>
                    <a:pt x="6023" y="1475"/>
                  </a:lnTo>
                  <a:lnTo>
                    <a:pt x="6333" y="1475"/>
                  </a:lnTo>
                  <a:lnTo>
                    <a:pt x="6481" y="1463"/>
                  </a:lnTo>
                  <a:lnTo>
                    <a:pt x="6630" y="1438"/>
                  </a:lnTo>
                  <a:lnTo>
                    <a:pt x="6704" y="1413"/>
                  </a:lnTo>
                  <a:lnTo>
                    <a:pt x="6779" y="1388"/>
                  </a:lnTo>
                  <a:lnTo>
                    <a:pt x="6828" y="1351"/>
                  </a:lnTo>
                  <a:lnTo>
                    <a:pt x="6865" y="1301"/>
                  </a:lnTo>
                  <a:lnTo>
                    <a:pt x="6878" y="1252"/>
                  </a:lnTo>
                  <a:lnTo>
                    <a:pt x="6878" y="1202"/>
                  </a:lnTo>
                  <a:lnTo>
                    <a:pt x="6865" y="1153"/>
                  </a:lnTo>
                  <a:lnTo>
                    <a:pt x="6853" y="1116"/>
                  </a:lnTo>
                  <a:lnTo>
                    <a:pt x="6791" y="1029"/>
                  </a:lnTo>
                  <a:lnTo>
                    <a:pt x="6704" y="955"/>
                  </a:lnTo>
                  <a:lnTo>
                    <a:pt x="6494" y="806"/>
                  </a:lnTo>
                  <a:lnTo>
                    <a:pt x="6283" y="657"/>
                  </a:lnTo>
                  <a:lnTo>
                    <a:pt x="6048" y="533"/>
                  </a:lnTo>
                  <a:lnTo>
                    <a:pt x="5812" y="434"/>
                  </a:lnTo>
                  <a:lnTo>
                    <a:pt x="5577" y="335"/>
                  </a:lnTo>
                  <a:lnTo>
                    <a:pt x="5329" y="248"/>
                  </a:lnTo>
                  <a:lnTo>
                    <a:pt x="5081" y="186"/>
                  </a:lnTo>
                  <a:lnTo>
                    <a:pt x="4821" y="124"/>
                  </a:lnTo>
                  <a:lnTo>
                    <a:pt x="4561" y="87"/>
                  </a:lnTo>
                  <a:lnTo>
                    <a:pt x="4301" y="50"/>
                  </a:lnTo>
                  <a:lnTo>
                    <a:pt x="4028" y="25"/>
                  </a:lnTo>
                  <a:lnTo>
                    <a:pt x="3768" y="13"/>
                  </a:lnTo>
                  <a:lnTo>
                    <a:pt x="3495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84"/>
            <p:cNvSpPr/>
            <p:nvPr/>
          </p:nvSpPr>
          <p:spPr>
            <a:xfrm>
              <a:off x="5419896" y="2849310"/>
              <a:ext cx="116596" cy="25604"/>
            </a:xfrm>
            <a:custGeom>
              <a:rect b="b" l="l" r="r" t="t"/>
              <a:pathLst>
                <a:path extrusionOk="0" h="1513" w="6890">
                  <a:moveTo>
                    <a:pt x="3234" y="0"/>
                  </a:moveTo>
                  <a:lnTo>
                    <a:pt x="2714" y="13"/>
                  </a:lnTo>
                  <a:lnTo>
                    <a:pt x="2181" y="62"/>
                  </a:lnTo>
                  <a:lnTo>
                    <a:pt x="1921" y="87"/>
                  </a:lnTo>
                  <a:lnTo>
                    <a:pt x="1648" y="124"/>
                  </a:lnTo>
                  <a:lnTo>
                    <a:pt x="1388" y="186"/>
                  </a:lnTo>
                  <a:lnTo>
                    <a:pt x="1140" y="248"/>
                  </a:lnTo>
                  <a:lnTo>
                    <a:pt x="880" y="335"/>
                  </a:lnTo>
                  <a:lnTo>
                    <a:pt x="645" y="446"/>
                  </a:lnTo>
                  <a:lnTo>
                    <a:pt x="533" y="508"/>
                  </a:lnTo>
                  <a:lnTo>
                    <a:pt x="397" y="620"/>
                  </a:lnTo>
                  <a:lnTo>
                    <a:pt x="248" y="769"/>
                  </a:lnTo>
                  <a:lnTo>
                    <a:pt x="174" y="843"/>
                  </a:lnTo>
                  <a:lnTo>
                    <a:pt x="112" y="930"/>
                  </a:lnTo>
                  <a:lnTo>
                    <a:pt x="62" y="1016"/>
                  </a:lnTo>
                  <a:lnTo>
                    <a:pt x="25" y="1091"/>
                  </a:lnTo>
                  <a:lnTo>
                    <a:pt x="13" y="1178"/>
                  </a:lnTo>
                  <a:lnTo>
                    <a:pt x="0" y="1252"/>
                  </a:lnTo>
                  <a:lnTo>
                    <a:pt x="25" y="1326"/>
                  </a:lnTo>
                  <a:lnTo>
                    <a:pt x="62" y="1401"/>
                  </a:lnTo>
                  <a:lnTo>
                    <a:pt x="137" y="1450"/>
                  </a:lnTo>
                  <a:lnTo>
                    <a:pt x="236" y="1500"/>
                  </a:lnTo>
                  <a:lnTo>
                    <a:pt x="273" y="1512"/>
                  </a:lnTo>
                  <a:lnTo>
                    <a:pt x="322" y="1512"/>
                  </a:lnTo>
                  <a:lnTo>
                    <a:pt x="422" y="1500"/>
                  </a:lnTo>
                  <a:lnTo>
                    <a:pt x="533" y="1463"/>
                  </a:lnTo>
                  <a:lnTo>
                    <a:pt x="645" y="1413"/>
                  </a:lnTo>
                  <a:lnTo>
                    <a:pt x="868" y="1301"/>
                  </a:lnTo>
                  <a:lnTo>
                    <a:pt x="967" y="1264"/>
                  </a:lnTo>
                  <a:lnTo>
                    <a:pt x="1054" y="1227"/>
                  </a:lnTo>
                  <a:lnTo>
                    <a:pt x="1301" y="1153"/>
                  </a:lnTo>
                  <a:lnTo>
                    <a:pt x="1562" y="1091"/>
                  </a:lnTo>
                  <a:lnTo>
                    <a:pt x="1822" y="1041"/>
                  </a:lnTo>
                  <a:lnTo>
                    <a:pt x="2094" y="1004"/>
                  </a:lnTo>
                  <a:lnTo>
                    <a:pt x="2355" y="967"/>
                  </a:lnTo>
                  <a:lnTo>
                    <a:pt x="2615" y="955"/>
                  </a:lnTo>
                  <a:lnTo>
                    <a:pt x="2887" y="942"/>
                  </a:lnTo>
                  <a:lnTo>
                    <a:pt x="3148" y="955"/>
                  </a:lnTo>
                  <a:lnTo>
                    <a:pt x="3420" y="967"/>
                  </a:lnTo>
                  <a:lnTo>
                    <a:pt x="3680" y="992"/>
                  </a:lnTo>
                  <a:lnTo>
                    <a:pt x="3941" y="1041"/>
                  </a:lnTo>
                  <a:lnTo>
                    <a:pt x="4213" y="1091"/>
                  </a:lnTo>
                  <a:lnTo>
                    <a:pt x="4511" y="1153"/>
                  </a:lnTo>
                  <a:lnTo>
                    <a:pt x="4820" y="1239"/>
                  </a:lnTo>
                  <a:lnTo>
                    <a:pt x="5118" y="1314"/>
                  </a:lnTo>
                  <a:lnTo>
                    <a:pt x="5427" y="1388"/>
                  </a:lnTo>
                  <a:lnTo>
                    <a:pt x="5725" y="1438"/>
                  </a:lnTo>
                  <a:lnTo>
                    <a:pt x="6035" y="1475"/>
                  </a:lnTo>
                  <a:lnTo>
                    <a:pt x="6344" y="1475"/>
                  </a:lnTo>
                  <a:lnTo>
                    <a:pt x="6493" y="1463"/>
                  </a:lnTo>
                  <a:lnTo>
                    <a:pt x="6642" y="1438"/>
                  </a:lnTo>
                  <a:lnTo>
                    <a:pt x="6716" y="1413"/>
                  </a:lnTo>
                  <a:lnTo>
                    <a:pt x="6778" y="1388"/>
                  </a:lnTo>
                  <a:lnTo>
                    <a:pt x="6840" y="1351"/>
                  </a:lnTo>
                  <a:lnTo>
                    <a:pt x="6877" y="1301"/>
                  </a:lnTo>
                  <a:lnTo>
                    <a:pt x="6889" y="1252"/>
                  </a:lnTo>
                  <a:lnTo>
                    <a:pt x="6889" y="1202"/>
                  </a:lnTo>
                  <a:lnTo>
                    <a:pt x="6877" y="1153"/>
                  </a:lnTo>
                  <a:lnTo>
                    <a:pt x="6865" y="1116"/>
                  </a:lnTo>
                  <a:lnTo>
                    <a:pt x="6790" y="1029"/>
                  </a:lnTo>
                  <a:lnTo>
                    <a:pt x="6716" y="955"/>
                  </a:lnTo>
                  <a:lnTo>
                    <a:pt x="6505" y="806"/>
                  </a:lnTo>
                  <a:lnTo>
                    <a:pt x="6295" y="657"/>
                  </a:lnTo>
                  <a:lnTo>
                    <a:pt x="6059" y="533"/>
                  </a:lnTo>
                  <a:lnTo>
                    <a:pt x="5824" y="434"/>
                  </a:lnTo>
                  <a:lnTo>
                    <a:pt x="5588" y="335"/>
                  </a:lnTo>
                  <a:lnTo>
                    <a:pt x="5341" y="248"/>
                  </a:lnTo>
                  <a:lnTo>
                    <a:pt x="5080" y="186"/>
                  </a:lnTo>
                  <a:lnTo>
                    <a:pt x="4833" y="124"/>
                  </a:lnTo>
                  <a:lnTo>
                    <a:pt x="4572" y="87"/>
                  </a:lnTo>
                  <a:lnTo>
                    <a:pt x="4300" y="50"/>
                  </a:lnTo>
                  <a:lnTo>
                    <a:pt x="4040" y="25"/>
                  </a:lnTo>
                  <a:lnTo>
                    <a:pt x="3767" y="13"/>
                  </a:lnTo>
                  <a:lnTo>
                    <a:pt x="3507" y="0"/>
                  </a:lnTo>
                  <a:close/>
                </a:path>
              </a:pathLst>
            </a:custGeom>
            <a:solidFill>
              <a:srgbClr val="341D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84"/>
            <p:cNvSpPr/>
            <p:nvPr/>
          </p:nvSpPr>
          <p:spPr>
            <a:xfrm>
              <a:off x="5419896" y="2849310"/>
              <a:ext cx="116596" cy="25604"/>
            </a:xfrm>
            <a:custGeom>
              <a:rect b="b" l="l" r="r" t="t"/>
              <a:pathLst>
                <a:path extrusionOk="0" fill="none" h="1513" w="6890">
                  <a:moveTo>
                    <a:pt x="4213" y="1091"/>
                  </a:moveTo>
                  <a:lnTo>
                    <a:pt x="4213" y="1091"/>
                  </a:lnTo>
                  <a:lnTo>
                    <a:pt x="4511" y="1153"/>
                  </a:lnTo>
                  <a:lnTo>
                    <a:pt x="4820" y="1239"/>
                  </a:lnTo>
                  <a:lnTo>
                    <a:pt x="5118" y="1314"/>
                  </a:lnTo>
                  <a:lnTo>
                    <a:pt x="5427" y="1388"/>
                  </a:lnTo>
                  <a:lnTo>
                    <a:pt x="5725" y="1438"/>
                  </a:lnTo>
                  <a:lnTo>
                    <a:pt x="6035" y="1475"/>
                  </a:lnTo>
                  <a:lnTo>
                    <a:pt x="6183" y="1475"/>
                  </a:lnTo>
                  <a:lnTo>
                    <a:pt x="6344" y="1475"/>
                  </a:lnTo>
                  <a:lnTo>
                    <a:pt x="6493" y="1463"/>
                  </a:lnTo>
                  <a:lnTo>
                    <a:pt x="6642" y="1438"/>
                  </a:lnTo>
                  <a:lnTo>
                    <a:pt x="6642" y="1438"/>
                  </a:lnTo>
                  <a:lnTo>
                    <a:pt x="6716" y="1413"/>
                  </a:lnTo>
                  <a:lnTo>
                    <a:pt x="6778" y="1388"/>
                  </a:lnTo>
                  <a:lnTo>
                    <a:pt x="6840" y="1351"/>
                  </a:lnTo>
                  <a:lnTo>
                    <a:pt x="6877" y="1301"/>
                  </a:lnTo>
                  <a:lnTo>
                    <a:pt x="6877" y="1301"/>
                  </a:lnTo>
                  <a:lnTo>
                    <a:pt x="6889" y="1252"/>
                  </a:lnTo>
                  <a:lnTo>
                    <a:pt x="6889" y="1202"/>
                  </a:lnTo>
                  <a:lnTo>
                    <a:pt x="6877" y="1153"/>
                  </a:lnTo>
                  <a:lnTo>
                    <a:pt x="6865" y="1116"/>
                  </a:lnTo>
                  <a:lnTo>
                    <a:pt x="6790" y="1029"/>
                  </a:lnTo>
                  <a:lnTo>
                    <a:pt x="6716" y="955"/>
                  </a:lnTo>
                  <a:lnTo>
                    <a:pt x="6716" y="955"/>
                  </a:lnTo>
                  <a:lnTo>
                    <a:pt x="6505" y="806"/>
                  </a:lnTo>
                  <a:lnTo>
                    <a:pt x="6295" y="657"/>
                  </a:lnTo>
                  <a:lnTo>
                    <a:pt x="6059" y="533"/>
                  </a:lnTo>
                  <a:lnTo>
                    <a:pt x="5824" y="434"/>
                  </a:lnTo>
                  <a:lnTo>
                    <a:pt x="5588" y="335"/>
                  </a:lnTo>
                  <a:lnTo>
                    <a:pt x="5341" y="248"/>
                  </a:lnTo>
                  <a:lnTo>
                    <a:pt x="5080" y="186"/>
                  </a:lnTo>
                  <a:lnTo>
                    <a:pt x="4833" y="124"/>
                  </a:lnTo>
                  <a:lnTo>
                    <a:pt x="4572" y="87"/>
                  </a:lnTo>
                  <a:lnTo>
                    <a:pt x="4300" y="50"/>
                  </a:lnTo>
                  <a:lnTo>
                    <a:pt x="4040" y="25"/>
                  </a:lnTo>
                  <a:lnTo>
                    <a:pt x="3767" y="13"/>
                  </a:lnTo>
                  <a:lnTo>
                    <a:pt x="3507" y="0"/>
                  </a:lnTo>
                  <a:lnTo>
                    <a:pt x="3234" y="0"/>
                  </a:lnTo>
                  <a:lnTo>
                    <a:pt x="2714" y="13"/>
                  </a:lnTo>
                  <a:lnTo>
                    <a:pt x="2714" y="13"/>
                  </a:lnTo>
                  <a:lnTo>
                    <a:pt x="2181" y="62"/>
                  </a:lnTo>
                  <a:lnTo>
                    <a:pt x="1921" y="87"/>
                  </a:lnTo>
                  <a:lnTo>
                    <a:pt x="1648" y="124"/>
                  </a:lnTo>
                  <a:lnTo>
                    <a:pt x="1388" y="186"/>
                  </a:lnTo>
                  <a:lnTo>
                    <a:pt x="1140" y="248"/>
                  </a:lnTo>
                  <a:lnTo>
                    <a:pt x="880" y="335"/>
                  </a:lnTo>
                  <a:lnTo>
                    <a:pt x="645" y="446"/>
                  </a:lnTo>
                  <a:lnTo>
                    <a:pt x="645" y="446"/>
                  </a:lnTo>
                  <a:lnTo>
                    <a:pt x="533" y="508"/>
                  </a:lnTo>
                  <a:lnTo>
                    <a:pt x="397" y="620"/>
                  </a:lnTo>
                  <a:lnTo>
                    <a:pt x="248" y="769"/>
                  </a:lnTo>
                  <a:lnTo>
                    <a:pt x="174" y="843"/>
                  </a:lnTo>
                  <a:lnTo>
                    <a:pt x="112" y="930"/>
                  </a:lnTo>
                  <a:lnTo>
                    <a:pt x="62" y="1016"/>
                  </a:lnTo>
                  <a:lnTo>
                    <a:pt x="25" y="1091"/>
                  </a:lnTo>
                  <a:lnTo>
                    <a:pt x="13" y="1178"/>
                  </a:lnTo>
                  <a:lnTo>
                    <a:pt x="0" y="1252"/>
                  </a:lnTo>
                  <a:lnTo>
                    <a:pt x="25" y="1326"/>
                  </a:lnTo>
                  <a:lnTo>
                    <a:pt x="62" y="1401"/>
                  </a:lnTo>
                  <a:lnTo>
                    <a:pt x="137" y="1450"/>
                  </a:lnTo>
                  <a:lnTo>
                    <a:pt x="236" y="1500"/>
                  </a:lnTo>
                  <a:lnTo>
                    <a:pt x="236" y="1500"/>
                  </a:lnTo>
                  <a:lnTo>
                    <a:pt x="273" y="1512"/>
                  </a:lnTo>
                  <a:lnTo>
                    <a:pt x="322" y="1512"/>
                  </a:lnTo>
                  <a:lnTo>
                    <a:pt x="422" y="1500"/>
                  </a:lnTo>
                  <a:lnTo>
                    <a:pt x="533" y="1463"/>
                  </a:lnTo>
                  <a:lnTo>
                    <a:pt x="645" y="1413"/>
                  </a:lnTo>
                  <a:lnTo>
                    <a:pt x="868" y="1301"/>
                  </a:lnTo>
                  <a:lnTo>
                    <a:pt x="967" y="1264"/>
                  </a:lnTo>
                  <a:lnTo>
                    <a:pt x="1054" y="1227"/>
                  </a:lnTo>
                  <a:lnTo>
                    <a:pt x="1054" y="1227"/>
                  </a:lnTo>
                  <a:lnTo>
                    <a:pt x="1301" y="1153"/>
                  </a:lnTo>
                  <a:lnTo>
                    <a:pt x="1562" y="1091"/>
                  </a:lnTo>
                  <a:lnTo>
                    <a:pt x="1822" y="1041"/>
                  </a:lnTo>
                  <a:lnTo>
                    <a:pt x="2094" y="1004"/>
                  </a:lnTo>
                  <a:lnTo>
                    <a:pt x="2094" y="1004"/>
                  </a:lnTo>
                  <a:lnTo>
                    <a:pt x="2355" y="967"/>
                  </a:lnTo>
                  <a:lnTo>
                    <a:pt x="2615" y="955"/>
                  </a:lnTo>
                  <a:lnTo>
                    <a:pt x="2887" y="942"/>
                  </a:lnTo>
                  <a:lnTo>
                    <a:pt x="3148" y="955"/>
                  </a:lnTo>
                  <a:lnTo>
                    <a:pt x="3420" y="967"/>
                  </a:lnTo>
                  <a:lnTo>
                    <a:pt x="3680" y="992"/>
                  </a:lnTo>
                  <a:lnTo>
                    <a:pt x="3941" y="1041"/>
                  </a:lnTo>
                  <a:lnTo>
                    <a:pt x="4213" y="109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84"/>
            <p:cNvSpPr/>
            <p:nvPr/>
          </p:nvSpPr>
          <p:spPr>
            <a:xfrm>
              <a:off x="5390955" y="2665612"/>
              <a:ext cx="211159" cy="213680"/>
            </a:xfrm>
            <a:custGeom>
              <a:rect b="b" l="l" r="r" t="t"/>
              <a:pathLst>
                <a:path extrusionOk="0" h="12627" w="12478">
                  <a:moveTo>
                    <a:pt x="2231" y="0"/>
                  </a:moveTo>
                  <a:lnTo>
                    <a:pt x="1809" y="13"/>
                  </a:lnTo>
                  <a:lnTo>
                    <a:pt x="1264" y="37"/>
                  </a:lnTo>
                  <a:lnTo>
                    <a:pt x="657" y="99"/>
                  </a:lnTo>
                  <a:lnTo>
                    <a:pt x="0" y="186"/>
                  </a:lnTo>
                  <a:lnTo>
                    <a:pt x="632" y="248"/>
                  </a:lnTo>
                  <a:lnTo>
                    <a:pt x="1264" y="322"/>
                  </a:lnTo>
                  <a:lnTo>
                    <a:pt x="1909" y="409"/>
                  </a:lnTo>
                  <a:lnTo>
                    <a:pt x="2541" y="496"/>
                  </a:lnTo>
                  <a:lnTo>
                    <a:pt x="3172" y="607"/>
                  </a:lnTo>
                  <a:lnTo>
                    <a:pt x="3792" y="719"/>
                  </a:lnTo>
                  <a:lnTo>
                    <a:pt x="4424" y="843"/>
                  </a:lnTo>
                  <a:lnTo>
                    <a:pt x="5043" y="967"/>
                  </a:lnTo>
                  <a:lnTo>
                    <a:pt x="5675" y="1103"/>
                  </a:lnTo>
                  <a:lnTo>
                    <a:pt x="6295" y="1252"/>
                  </a:lnTo>
                  <a:lnTo>
                    <a:pt x="6914" y="1413"/>
                  </a:lnTo>
                  <a:lnTo>
                    <a:pt x="7522" y="1586"/>
                  </a:lnTo>
                  <a:lnTo>
                    <a:pt x="8141" y="1760"/>
                  </a:lnTo>
                  <a:lnTo>
                    <a:pt x="8748" y="1946"/>
                  </a:lnTo>
                  <a:lnTo>
                    <a:pt x="9355" y="2131"/>
                  </a:lnTo>
                  <a:lnTo>
                    <a:pt x="9950" y="2330"/>
                  </a:lnTo>
                  <a:lnTo>
                    <a:pt x="10124" y="2516"/>
                  </a:lnTo>
                  <a:lnTo>
                    <a:pt x="10272" y="2689"/>
                  </a:lnTo>
                  <a:lnTo>
                    <a:pt x="10433" y="2875"/>
                  </a:lnTo>
                  <a:lnTo>
                    <a:pt x="10570" y="3061"/>
                  </a:lnTo>
                  <a:lnTo>
                    <a:pt x="10718" y="3259"/>
                  </a:lnTo>
                  <a:lnTo>
                    <a:pt x="10855" y="3457"/>
                  </a:lnTo>
                  <a:lnTo>
                    <a:pt x="10978" y="3668"/>
                  </a:lnTo>
                  <a:lnTo>
                    <a:pt x="11090" y="3866"/>
                  </a:lnTo>
                  <a:lnTo>
                    <a:pt x="11214" y="4077"/>
                  </a:lnTo>
                  <a:lnTo>
                    <a:pt x="11313" y="4300"/>
                  </a:lnTo>
                  <a:lnTo>
                    <a:pt x="11412" y="4523"/>
                  </a:lnTo>
                  <a:lnTo>
                    <a:pt x="11499" y="4746"/>
                  </a:lnTo>
                  <a:lnTo>
                    <a:pt x="11573" y="4969"/>
                  </a:lnTo>
                  <a:lnTo>
                    <a:pt x="11648" y="5204"/>
                  </a:lnTo>
                  <a:lnTo>
                    <a:pt x="11710" y="5427"/>
                  </a:lnTo>
                  <a:lnTo>
                    <a:pt x="11759" y="5675"/>
                  </a:lnTo>
                  <a:lnTo>
                    <a:pt x="11821" y="5948"/>
                  </a:lnTo>
                  <a:lnTo>
                    <a:pt x="11858" y="6233"/>
                  </a:lnTo>
                  <a:lnTo>
                    <a:pt x="11883" y="6518"/>
                  </a:lnTo>
                  <a:lnTo>
                    <a:pt x="11895" y="6803"/>
                  </a:lnTo>
                  <a:lnTo>
                    <a:pt x="11908" y="7088"/>
                  </a:lnTo>
                  <a:lnTo>
                    <a:pt x="11908" y="7373"/>
                  </a:lnTo>
                  <a:lnTo>
                    <a:pt x="11883" y="7943"/>
                  </a:lnTo>
                  <a:lnTo>
                    <a:pt x="11833" y="8637"/>
                  </a:lnTo>
                  <a:lnTo>
                    <a:pt x="11784" y="9318"/>
                  </a:lnTo>
                  <a:lnTo>
                    <a:pt x="11536" y="11796"/>
                  </a:lnTo>
                  <a:lnTo>
                    <a:pt x="11809" y="12205"/>
                  </a:lnTo>
                  <a:lnTo>
                    <a:pt x="12069" y="12626"/>
                  </a:lnTo>
                  <a:lnTo>
                    <a:pt x="12168" y="12193"/>
                  </a:lnTo>
                  <a:lnTo>
                    <a:pt x="12255" y="11747"/>
                  </a:lnTo>
                  <a:lnTo>
                    <a:pt x="12317" y="11300"/>
                  </a:lnTo>
                  <a:lnTo>
                    <a:pt x="12379" y="10854"/>
                  </a:lnTo>
                  <a:lnTo>
                    <a:pt x="12428" y="10396"/>
                  </a:lnTo>
                  <a:lnTo>
                    <a:pt x="12453" y="9950"/>
                  </a:lnTo>
                  <a:lnTo>
                    <a:pt x="12478" y="9491"/>
                  </a:lnTo>
                  <a:lnTo>
                    <a:pt x="12478" y="9045"/>
                  </a:lnTo>
                  <a:lnTo>
                    <a:pt x="12478" y="8587"/>
                  </a:lnTo>
                  <a:lnTo>
                    <a:pt x="12453" y="8128"/>
                  </a:lnTo>
                  <a:lnTo>
                    <a:pt x="12428" y="7682"/>
                  </a:lnTo>
                  <a:lnTo>
                    <a:pt x="12379" y="7224"/>
                  </a:lnTo>
                  <a:lnTo>
                    <a:pt x="12317" y="6778"/>
                  </a:lnTo>
                  <a:lnTo>
                    <a:pt x="12255" y="6332"/>
                  </a:lnTo>
                  <a:lnTo>
                    <a:pt x="12168" y="5898"/>
                  </a:lnTo>
                  <a:lnTo>
                    <a:pt x="12069" y="5452"/>
                  </a:lnTo>
                  <a:lnTo>
                    <a:pt x="11982" y="5118"/>
                  </a:lnTo>
                  <a:lnTo>
                    <a:pt x="11895" y="4783"/>
                  </a:lnTo>
                  <a:lnTo>
                    <a:pt x="11784" y="4461"/>
                  </a:lnTo>
                  <a:lnTo>
                    <a:pt x="11672" y="4139"/>
                  </a:lnTo>
                  <a:lnTo>
                    <a:pt x="11536" y="3829"/>
                  </a:lnTo>
                  <a:lnTo>
                    <a:pt x="11387" y="3532"/>
                  </a:lnTo>
                  <a:lnTo>
                    <a:pt x="11214" y="3247"/>
                  </a:lnTo>
                  <a:lnTo>
                    <a:pt x="11028" y="2986"/>
                  </a:lnTo>
                  <a:lnTo>
                    <a:pt x="10892" y="2825"/>
                  </a:lnTo>
                  <a:lnTo>
                    <a:pt x="10755" y="2677"/>
                  </a:lnTo>
                  <a:lnTo>
                    <a:pt x="10594" y="2528"/>
                  </a:lnTo>
                  <a:lnTo>
                    <a:pt x="10446" y="2392"/>
                  </a:lnTo>
                  <a:lnTo>
                    <a:pt x="10285" y="2268"/>
                  </a:lnTo>
                  <a:lnTo>
                    <a:pt x="10124" y="2156"/>
                  </a:lnTo>
                  <a:lnTo>
                    <a:pt x="9950" y="2045"/>
                  </a:lnTo>
                  <a:lnTo>
                    <a:pt x="9777" y="1946"/>
                  </a:lnTo>
                  <a:lnTo>
                    <a:pt x="9417" y="1772"/>
                  </a:lnTo>
                  <a:lnTo>
                    <a:pt x="9058" y="1611"/>
                  </a:lnTo>
                  <a:lnTo>
                    <a:pt x="8686" y="1462"/>
                  </a:lnTo>
                  <a:lnTo>
                    <a:pt x="8327" y="1326"/>
                  </a:lnTo>
                  <a:lnTo>
                    <a:pt x="7608" y="1091"/>
                  </a:lnTo>
                  <a:lnTo>
                    <a:pt x="6877" y="855"/>
                  </a:lnTo>
                  <a:lnTo>
                    <a:pt x="6146" y="645"/>
                  </a:lnTo>
                  <a:lnTo>
                    <a:pt x="5415" y="459"/>
                  </a:lnTo>
                  <a:lnTo>
                    <a:pt x="4684" y="285"/>
                  </a:lnTo>
                  <a:lnTo>
                    <a:pt x="4312" y="223"/>
                  </a:lnTo>
                  <a:lnTo>
                    <a:pt x="3953" y="161"/>
                  </a:lnTo>
                  <a:lnTo>
                    <a:pt x="3581" y="112"/>
                  </a:lnTo>
                  <a:lnTo>
                    <a:pt x="3210" y="62"/>
                  </a:lnTo>
                  <a:lnTo>
                    <a:pt x="2838" y="25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BAA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84"/>
            <p:cNvSpPr/>
            <p:nvPr/>
          </p:nvSpPr>
          <p:spPr>
            <a:xfrm>
              <a:off x="5390955" y="2665612"/>
              <a:ext cx="211159" cy="213680"/>
            </a:xfrm>
            <a:custGeom>
              <a:rect b="b" l="l" r="r" t="t"/>
              <a:pathLst>
                <a:path extrusionOk="0" fill="none" h="12627" w="12478">
                  <a:moveTo>
                    <a:pt x="2231" y="0"/>
                  </a:moveTo>
                  <a:lnTo>
                    <a:pt x="2231" y="0"/>
                  </a:lnTo>
                  <a:lnTo>
                    <a:pt x="1809" y="13"/>
                  </a:lnTo>
                  <a:lnTo>
                    <a:pt x="1264" y="37"/>
                  </a:lnTo>
                  <a:lnTo>
                    <a:pt x="657" y="9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632" y="248"/>
                  </a:lnTo>
                  <a:lnTo>
                    <a:pt x="1264" y="322"/>
                  </a:lnTo>
                  <a:lnTo>
                    <a:pt x="1909" y="409"/>
                  </a:lnTo>
                  <a:lnTo>
                    <a:pt x="2541" y="496"/>
                  </a:lnTo>
                  <a:lnTo>
                    <a:pt x="3172" y="607"/>
                  </a:lnTo>
                  <a:lnTo>
                    <a:pt x="3792" y="719"/>
                  </a:lnTo>
                  <a:lnTo>
                    <a:pt x="4424" y="843"/>
                  </a:lnTo>
                  <a:lnTo>
                    <a:pt x="5043" y="967"/>
                  </a:lnTo>
                  <a:lnTo>
                    <a:pt x="5675" y="1103"/>
                  </a:lnTo>
                  <a:lnTo>
                    <a:pt x="6295" y="1252"/>
                  </a:lnTo>
                  <a:lnTo>
                    <a:pt x="6914" y="1413"/>
                  </a:lnTo>
                  <a:lnTo>
                    <a:pt x="7522" y="1586"/>
                  </a:lnTo>
                  <a:lnTo>
                    <a:pt x="8141" y="1760"/>
                  </a:lnTo>
                  <a:lnTo>
                    <a:pt x="8748" y="1946"/>
                  </a:lnTo>
                  <a:lnTo>
                    <a:pt x="9355" y="2131"/>
                  </a:lnTo>
                  <a:lnTo>
                    <a:pt x="9950" y="2330"/>
                  </a:lnTo>
                  <a:lnTo>
                    <a:pt x="9950" y="2330"/>
                  </a:lnTo>
                  <a:lnTo>
                    <a:pt x="10124" y="2516"/>
                  </a:lnTo>
                  <a:lnTo>
                    <a:pt x="10272" y="2689"/>
                  </a:lnTo>
                  <a:lnTo>
                    <a:pt x="10433" y="2875"/>
                  </a:lnTo>
                  <a:lnTo>
                    <a:pt x="10570" y="3061"/>
                  </a:lnTo>
                  <a:lnTo>
                    <a:pt x="10718" y="3259"/>
                  </a:lnTo>
                  <a:lnTo>
                    <a:pt x="10855" y="3457"/>
                  </a:lnTo>
                  <a:lnTo>
                    <a:pt x="10978" y="3668"/>
                  </a:lnTo>
                  <a:lnTo>
                    <a:pt x="11090" y="3866"/>
                  </a:lnTo>
                  <a:lnTo>
                    <a:pt x="11214" y="4077"/>
                  </a:lnTo>
                  <a:lnTo>
                    <a:pt x="11313" y="4300"/>
                  </a:lnTo>
                  <a:lnTo>
                    <a:pt x="11412" y="4523"/>
                  </a:lnTo>
                  <a:lnTo>
                    <a:pt x="11499" y="4746"/>
                  </a:lnTo>
                  <a:lnTo>
                    <a:pt x="11573" y="4969"/>
                  </a:lnTo>
                  <a:lnTo>
                    <a:pt x="11648" y="5204"/>
                  </a:lnTo>
                  <a:lnTo>
                    <a:pt x="11710" y="5427"/>
                  </a:lnTo>
                  <a:lnTo>
                    <a:pt x="11759" y="5675"/>
                  </a:lnTo>
                  <a:lnTo>
                    <a:pt x="11759" y="5675"/>
                  </a:lnTo>
                  <a:lnTo>
                    <a:pt x="11821" y="5948"/>
                  </a:lnTo>
                  <a:lnTo>
                    <a:pt x="11858" y="6233"/>
                  </a:lnTo>
                  <a:lnTo>
                    <a:pt x="11883" y="6518"/>
                  </a:lnTo>
                  <a:lnTo>
                    <a:pt x="11895" y="6803"/>
                  </a:lnTo>
                  <a:lnTo>
                    <a:pt x="11908" y="7088"/>
                  </a:lnTo>
                  <a:lnTo>
                    <a:pt x="11908" y="7373"/>
                  </a:lnTo>
                  <a:lnTo>
                    <a:pt x="11883" y="7943"/>
                  </a:lnTo>
                  <a:lnTo>
                    <a:pt x="11883" y="7943"/>
                  </a:lnTo>
                  <a:lnTo>
                    <a:pt x="11833" y="8637"/>
                  </a:lnTo>
                  <a:lnTo>
                    <a:pt x="11784" y="9318"/>
                  </a:lnTo>
                  <a:lnTo>
                    <a:pt x="11784" y="9318"/>
                  </a:lnTo>
                  <a:lnTo>
                    <a:pt x="11536" y="11796"/>
                  </a:lnTo>
                  <a:lnTo>
                    <a:pt x="11536" y="11796"/>
                  </a:lnTo>
                  <a:lnTo>
                    <a:pt x="11809" y="12205"/>
                  </a:lnTo>
                  <a:lnTo>
                    <a:pt x="12069" y="12626"/>
                  </a:lnTo>
                  <a:lnTo>
                    <a:pt x="12069" y="12626"/>
                  </a:lnTo>
                  <a:lnTo>
                    <a:pt x="12168" y="12193"/>
                  </a:lnTo>
                  <a:lnTo>
                    <a:pt x="12255" y="11747"/>
                  </a:lnTo>
                  <a:lnTo>
                    <a:pt x="12317" y="11300"/>
                  </a:lnTo>
                  <a:lnTo>
                    <a:pt x="12379" y="10854"/>
                  </a:lnTo>
                  <a:lnTo>
                    <a:pt x="12428" y="10396"/>
                  </a:lnTo>
                  <a:lnTo>
                    <a:pt x="12453" y="9950"/>
                  </a:lnTo>
                  <a:lnTo>
                    <a:pt x="12478" y="9491"/>
                  </a:lnTo>
                  <a:lnTo>
                    <a:pt x="12478" y="9045"/>
                  </a:lnTo>
                  <a:lnTo>
                    <a:pt x="12478" y="8587"/>
                  </a:lnTo>
                  <a:lnTo>
                    <a:pt x="12453" y="8128"/>
                  </a:lnTo>
                  <a:lnTo>
                    <a:pt x="12428" y="7682"/>
                  </a:lnTo>
                  <a:lnTo>
                    <a:pt x="12379" y="7224"/>
                  </a:lnTo>
                  <a:lnTo>
                    <a:pt x="12317" y="6778"/>
                  </a:lnTo>
                  <a:lnTo>
                    <a:pt x="12255" y="6332"/>
                  </a:lnTo>
                  <a:lnTo>
                    <a:pt x="12168" y="5898"/>
                  </a:lnTo>
                  <a:lnTo>
                    <a:pt x="12069" y="5452"/>
                  </a:lnTo>
                  <a:lnTo>
                    <a:pt x="12069" y="5452"/>
                  </a:lnTo>
                  <a:lnTo>
                    <a:pt x="11982" y="5118"/>
                  </a:lnTo>
                  <a:lnTo>
                    <a:pt x="11895" y="4783"/>
                  </a:lnTo>
                  <a:lnTo>
                    <a:pt x="11784" y="4461"/>
                  </a:lnTo>
                  <a:lnTo>
                    <a:pt x="11672" y="4139"/>
                  </a:lnTo>
                  <a:lnTo>
                    <a:pt x="11536" y="3829"/>
                  </a:lnTo>
                  <a:lnTo>
                    <a:pt x="11387" y="3532"/>
                  </a:lnTo>
                  <a:lnTo>
                    <a:pt x="11214" y="3247"/>
                  </a:lnTo>
                  <a:lnTo>
                    <a:pt x="11028" y="2986"/>
                  </a:lnTo>
                  <a:lnTo>
                    <a:pt x="11028" y="2986"/>
                  </a:lnTo>
                  <a:lnTo>
                    <a:pt x="10892" y="2825"/>
                  </a:lnTo>
                  <a:lnTo>
                    <a:pt x="10755" y="2677"/>
                  </a:lnTo>
                  <a:lnTo>
                    <a:pt x="10594" y="2528"/>
                  </a:lnTo>
                  <a:lnTo>
                    <a:pt x="10446" y="2392"/>
                  </a:lnTo>
                  <a:lnTo>
                    <a:pt x="10285" y="2268"/>
                  </a:lnTo>
                  <a:lnTo>
                    <a:pt x="10124" y="2156"/>
                  </a:lnTo>
                  <a:lnTo>
                    <a:pt x="9950" y="2045"/>
                  </a:lnTo>
                  <a:lnTo>
                    <a:pt x="9777" y="1946"/>
                  </a:lnTo>
                  <a:lnTo>
                    <a:pt x="9417" y="1772"/>
                  </a:lnTo>
                  <a:lnTo>
                    <a:pt x="9058" y="1611"/>
                  </a:lnTo>
                  <a:lnTo>
                    <a:pt x="8686" y="1462"/>
                  </a:lnTo>
                  <a:lnTo>
                    <a:pt x="8327" y="1326"/>
                  </a:lnTo>
                  <a:lnTo>
                    <a:pt x="8327" y="1326"/>
                  </a:lnTo>
                  <a:lnTo>
                    <a:pt x="7608" y="1091"/>
                  </a:lnTo>
                  <a:lnTo>
                    <a:pt x="6877" y="855"/>
                  </a:lnTo>
                  <a:lnTo>
                    <a:pt x="6146" y="645"/>
                  </a:lnTo>
                  <a:lnTo>
                    <a:pt x="5415" y="459"/>
                  </a:lnTo>
                  <a:lnTo>
                    <a:pt x="4684" y="285"/>
                  </a:lnTo>
                  <a:lnTo>
                    <a:pt x="4312" y="223"/>
                  </a:lnTo>
                  <a:lnTo>
                    <a:pt x="3953" y="161"/>
                  </a:lnTo>
                  <a:lnTo>
                    <a:pt x="3581" y="112"/>
                  </a:lnTo>
                  <a:lnTo>
                    <a:pt x="3210" y="62"/>
                  </a:lnTo>
                  <a:lnTo>
                    <a:pt x="2838" y="25"/>
                  </a:lnTo>
                  <a:lnTo>
                    <a:pt x="2466" y="0"/>
                  </a:lnTo>
                  <a:lnTo>
                    <a:pt x="2466" y="0"/>
                  </a:lnTo>
                  <a:lnTo>
                    <a:pt x="223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84"/>
            <p:cNvSpPr/>
            <p:nvPr/>
          </p:nvSpPr>
          <p:spPr>
            <a:xfrm>
              <a:off x="5338742" y="2668760"/>
              <a:ext cx="253719" cy="218283"/>
            </a:xfrm>
            <a:custGeom>
              <a:rect b="b" l="l" r="r" t="t"/>
              <a:pathLst>
                <a:path extrusionOk="0" h="12899" w="14993">
                  <a:moveTo>
                    <a:pt x="3085" y="0"/>
                  </a:moveTo>
                  <a:lnTo>
                    <a:pt x="2763" y="50"/>
                  </a:lnTo>
                  <a:lnTo>
                    <a:pt x="2441" y="112"/>
                  </a:lnTo>
                  <a:lnTo>
                    <a:pt x="2119" y="174"/>
                  </a:lnTo>
                  <a:lnTo>
                    <a:pt x="1809" y="260"/>
                  </a:lnTo>
                  <a:lnTo>
                    <a:pt x="1512" y="347"/>
                  </a:lnTo>
                  <a:lnTo>
                    <a:pt x="1239" y="434"/>
                  </a:lnTo>
                  <a:lnTo>
                    <a:pt x="979" y="545"/>
                  </a:lnTo>
                  <a:lnTo>
                    <a:pt x="744" y="669"/>
                  </a:lnTo>
                  <a:lnTo>
                    <a:pt x="533" y="793"/>
                  </a:lnTo>
                  <a:lnTo>
                    <a:pt x="434" y="867"/>
                  </a:lnTo>
                  <a:lnTo>
                    <a:pt x="347" y="942"/>
                  </a:lnTo>
                  <a:lnTo>
                    <a:pt x="273" y="1016"/>
                  </a:lnTo>
                  <a:lnTo>
                    <a:pt x="198" y="1090"/>
                  </a:lnTo>
                  <a:lnTo>
                    <a:pt x="136" y="1177"/>
                  </a:lnTo>
                  <a:lnTo>
                    <a:pt x="87" y="1264"/>
                  </a:lnTo>
                  <a:lnTo>
                    <a:pt x="50" y="1351"/>
                  </a:lnTo>
                  <a:lnTo>
                    <a:pt x="25" y="1437"/>
                  </a:lnTo>
                  <a:lnTo>
                    <a:pt x="13" y="1537"/>
                  </a:lnTo>
                  <a:lnTo>
                    <a:pt x="0" y="1636"/>
                  </a:lnTo>
                  <a:lnTo>
                    <a:pt x="13" y="1735"/>
                  </a:lnTo>
                  <a:lnTo>
                    <a:pt x="25" y="1846"/>
                  </a:lnTo>
                  <a:lnTo>
                    <a:pt x="62" y="1958"/>
                  </a:lnTo>
                  <a:lnTo>
                    <a:pt x="112" y="2069"/>
                  </a:lnTo>
                  <a:lnTo>
                    <a:pt x="223" y="2292"/>
                  </a:lnTo>
                  <a:lnTo>
                    <a:pt x="335" y="2515"/>
                  </a:lnTo>
                  <a:lnTo>
                    <a:pt x="471" y="2738"/>
                  </a:lnTo>
                  <a:lnTo>
                    <a:pt x="620" y="2961"/>
                  </a:lnTo>
                  <a:lnTo>
                    <a:pt x="917" y="3383"/>
                  </a:lnTo>
                  <a:lnTo>
                    <a:pt x="1252" y="3816"/>
                  </a:lnTo>
                  <a:lnTo>
                    <a:pt x="1586" y="4225"/>
                  </a:lnTo>
                  <a:lnTo>
                    <a:pt x="1921" y="4622"/>
                  </a:lnTo>
                  <a:lnTo>
                    <a:pt x="2255" y="5018"/>
                  </a:lnTo>
                  <a:lnTo>
                    <a:pt x="2553" y="5402"/>
                  </a:lnTo>
                  <a:lnTo>
                    <a:pt x="3197" y="6195"/>
                  </a:lnTo>
                  <a:lnTo>
                    <a:pt x="3841" y="6976"/>
                  </a:lnTo>
                  <a:lnTo>
                    <a:pt x="4176" y="7360"/>
                  </a:lnTo>
                  <a:lnTo>
                    <a:pt x="4510" y="7732"/>
                  </a:lnTo>
                  <a:lnTo>
                    <a:pt x="4857" y="8104"/>
                  </a:lnTo>
                  <a:lnTo>
                    <a:pt x="5204" y="8463"/>
                  </a:lnTo>
                  <a:lnTo>
                    <a:pt x="5502" y="8760"/>
                  </a:lnTo>
                  <a:lnTo>
                    <a:pt x="5811" y="9058"/>
                  </a:lnTo>
                  <a:lnTo>
                    <a:pt x="6121" y="9343"/>
                  </a:lnTo>
                  <a:lnTo>
                    <a:pt x="6431" y="9628"/>
                  </a:lnTo>
                  <a:lnTo>
                    <a:pt x="6741" y="9900"/>
                  </a:lnTo>
                  <a:lnTo>
                    <a:pt x="7063" y="10173"/>
                  </a:lnTo>
                  <a:lnTo>
                    <a:pt x="7385" y="10421"/>
                  </a:lnTo>
                  <a:lnTo>
                    <a:pt x="7720" y="10681"/>
                  </a:lnTo>
                  <a:lnTo>
                    <a:pt x="8153" y="10668"/>
                  </a:lnTo>
                  <a:lnTo>
                    <a:pt x="8587" y="10681"/>
                  </a:lnTo>
                  <a:lnTo>
                    <a:pt x="9008" y="10706"/>
                  </a:lnTo>
                  <a:lnTo>
                    <a:pt x="9429" y="10768"/>
                  </a:lnTo>
                  <a:lnTo>
                    <a:pt x="9640" y="10805"/>
                  </a:lnTo>
                  <a:lnTo>
                    <a:pt x="9838" y="10842"/>
                  </a:lnTo>
                  <a:lnTo>
                    <a:pt x="10049" y="10891"/>
                  </a:lnTo>
                  <a:lnTo>
                    <a:pt x="10247" y="10953"/>
                  </a:lnTo>
                  <a:lnTo>
                    <a:pt x="10433" y="11028"/>
                  </a:lnTo>
                  <a:lnTo>
                    <a:pt x="10631" y="11102"/>
                  </a:lnTo>
                  <a:lnTo>
                    <a:pt x="10817" y="11189"/>
                  </a:lnTo>
                  <a:lnTo>
                    <a:pt x="11003" y="11288"/>
                  </a:lnTo>
                  <a:lnTo>
                    <a:pt x="11176" y="11387"/>
                  </a:lnTo>
                  <a:lnTo>
                    <a:pt x="11350" y="11511"/>
                  </a:lnTo>
                  <a:lnTo>
                    <a:pt x="11127" y="11028"/>
                  </a:lnTo>
                  <a:lnTo>
                    <a:pt x="10904" y="10532"/>
                  </a:lnTo>
                  <a:lnTo>
                    <a:pt x="10718" y="10024"/>
                  </a:lnTo>
                  <a:lnTo>
                    <a:pt x="10532" y="9516"/>
                  </a:lnTo>
                  <a:lnTo>
                    <a:pt x="10371" y="8996"/>
                  </a:lnTo>
                  <a:lnTo>
                    <a:pt x="10235" y="8463"/>
                  </a:lnTo>
                  <a:lnTo>
                    <a:pt x="10111" y="7918"/>
                  </a:lnTo>
                  <a:lnTo>
                    <a:pt x="10012" y="7373"/>
                  </a:lnTo>
                  <a:lnTo>
                    <a:pt x="10012" y="7373"/>
                  </a:lnTo>
                  <a:lnTo>
                    <a:pt x="10346" y="7558"/>
                  </a:lnTo>
                  <a:lnTo>
                    <a:pt x="10668" y="7757"/>
                  </a:lnTo>
                  <a:lnTo>
                    <a:pt x="10991" y="7967"/>
                  </a:lnTo>
                  <a:lnTo>
                    <a:pt x="11300" y="8190"/>
                  </a:lnTo>
                  <a:lnTo>
                    <a:pt x="11610" y="8426"/>
                  </a:lnTo>
                  <a:lnTo>
                    <a:pt x="11908" y="8661"/>
                  </a:lnTo>
                  <a:lnTo>
                    <a:pt x="12205" y="8921"/>
                  </a:lnTo>
                  <a:lnTo>
                    <a:pt x="12502" y="9182"/>
                  </a:lnTo>
                  <a:lnTo>
                    <a:pt x="12787" y="9454"/>
                  </a:lnTo>
                  <a:lnTo>
                    <a:pt x="13072" y="9739"/>
                  </a:lnTo>
                  <a:lnTo>
                    <a:pt x="13345" y="10024"/>
                  </a:lnTo>
                  <a:lnTo>
                    <a:pt x="13617" y="10321"/>
                  </a:lnTo>
                  <a:lnTo>
                    <a:pt x="13878" y="10631"/>
                  </a:lnTo>
                  <a:lnTo>
                    <a:pt x="14125" y="10953"/>
                  </a:lnTo>
                  <a:lnTo>
                    <a:pt x="14373" y="11276"/>
                  </a:lnTo>
                  <a:lnTo>
                    <a:pt x="14621" y="11610"/>
                  </a:lnTo>
                  <a:lnTo>
                    <a:pt x="14869" y="9132"/>
                  </a:lnTo>
                  <a:lnTo>
                    <a:pt x="14918" y="8451"/>
                  </a:lnTo>
                  <a:lnTo>
                    <a:pt x="14968" y="7757"/>
                  </a:lnTo>
                  <a:lnTo>
                    <a:pt x="14993" y="7187"/>
                  </a:lnTo>
                  <a:lnTo>
                    <a:pt x="14993" y="6902"/>
                  </a:lnTo>
                  <a:lnTo>
                    <a:pt x="14980" y="6617"/>
                  </a:lnTo>
                  <a:lnTo>
                    <a:pt x="14968" y="6332"/>
                  </a:lnTo>
                  <a:lnTo>
                    <a:pt x="14943" y="6047"/>
                  </a:lnTo>
                  <a:lnTo>
                    <a:pt x="14906" y="5762"/>
                  </a:lnTo>
                  <a:lnTo>
                    <a:pt x="14844" y="5489"/>
                  </a:lnTo>
                  <a:lnTo>
                    <a:pt x="14795" y="5241"/>
                  </a:lnTo>
                  <a:lnTo>
                    <a:pt x="14733" y="5018"/>
                  </a:lnTo>
                  <a:lnTo>
                    <a:pt x="14658" y="4783"/>
                  </a:lnTo>
                  <a:lnTo>
                    <a:pt x="14584" y="4560"/>
                  </a:lnTo>
                  <a:lnTo>
                    <a:pt x="14497" y="4337"/>
                  </a:lnTo>
                  <a:lnTo>
                    <a:pt x="14398" y="4114"/>
                  </a:lnTo>
                  <a:lnTo>
                    <a:pt x="14299" y="3891"/>
                  </a:lnTo>
                  <a:lnTo>
                    <a:pt x="14175" y="3680"/>
                  </a:lnTo>
                  <a:lnTo>
                    <a:pt x="14063" y="3482"/>
                  </a:lnTo>
                  <a:lnTo>
                    <a:pt x="13940" y="3271"/>
                  </a:lnTo>
                  <a:lnTo>
                    <a:pt x="13803" y="3073"/>
                  </a:lnTo>
                  <a:lnTo>
                    <a:pt x="13655" y="2875"/>
                  </a:lnTo>
                  <a:lnTo>
                    <a:pt x="13518" y="2689"/>
                  </a:lnTo>
                  <a:lnTo>
                    <a:pt x="13357" y="2503"/>
                  </a:lnTo>
                  <a:lnTo>
                    <a:pt x="13209" y="2330"/>
                  </a:lnTo>
                  <a:lnTo>
                    <a:pt x="13035" y="2144"/>
                  </a:lnTo>
                  <a:lnTo>
                    <a:pt x="12440" y="1945"/>
                  </a:lnTo>
                  <a:lnTo>
                    <a:pt x="11833" y="1760"/>
                  </a:lnTo>
                  <a:lnTo>
                    <a:pt x="11226" y="1574"/>
                  </a:lnTo>
                  <a:lnTo>
                    <a:pt x="10607" y="1400"/>
                  </a:lnTo>
                  <a:lnTo>
                    <a:pt x="9999" y="1227"/>
                  </a:lnTo>
                  <a:lnTo>
                    <a:pt x="9380" y="1066"/>
                  </a:lnTo>
                  <a:lnTo>
                    <a:pt x="8760" y="917"/>
                  </a:lnTo>
                  <a:lnTo>
                    <a:pt x="8128" y="781"/>
                  </a:lnTo>
                  <a:lnTo>
                    <a:pt x="7509" y="657"/>
                  </a:lnTo>
                  <a:lnTo>
                    <a:pt x="6877" y="533"/>
                  </a:lnTo>
                  <a:lnTo>
                    <a:pt x="6257" y="421"/>
                  </a:lnTo>
                  <a:lnTo>
                    <a:pt x="5626" y="310"/>
                  </a:lnTo>
                  <a:lnTo>
                    <a:pt x="4994" y="223"/>
                  </a:lnTo>
                  <a:lnTo>
                    <a:pt x="4349" y="136"/>
                  </a:lnTo>
                  <a:lnTo>
                    <a:pt x="3717" y="62"/>
                  </a:lnTo>
                  <a:lnTo>
                    <a:pt x="3085" y="0"/>
                  </a:lnTo>
                  <a:close/>
                  <a:moveTo>
                    <a:pt x="9690" y="11920"/>
                  </a:moveTo>
                  <a:lnTo>
                    <a:pt x="9999" y="12081"/>
                  </a:lnTo>
                  <a:lnTo>
                    <a:pt x="10297" y="12230"/>
                  </a:lnTo>
                  <a:lnTo>
                    <a:pt x="10607" y="12366"/>
                  </a:lnTo>
                  <a:lnTo>
                    <a:pt x="10916" y="12490"/>
                  </a:lnTo>
                  <a:lnTo>
                    <a:pt x="11226" y="12601"/>
                  </a:lnTo>
                  <a:lnTo>
                    <a:pt x="11548" y="12713"/>
                  </a:lnTo>
                  <a:lnTo>
                    <a:pt x="11858" y="12812"/>
                  </a:lnTo>
                  <a:lnTo>
                    <a:pt x="12180" y="12899"/>
                  </a:lnTo>
                  <a:lnTo>
                    <a:pt x="11895" y="12465"/>
                  </a:lnTo>
                  <a:lnTo>
                    <a:pt x="11635" y="12019"/>
                  </a:lnTo>
                  <a:lnTo>
                    <a:pt x="11585" y="12056"/>
                  </a:lnTo>
                  <a:lnTo>
                    <a:pt x="11548" y="12069"/>
                  </a:lnTo>
                  <a:lnTo>
                    <a:pt x="11437" y="12106"/>
                  </a:lnTo>
                  <a:lnTo>
                    <a:pt x="11214" y="12131"/>
                  </a:lnTo>
                  <a:lnTo>
                    <a:pt x="10991" y="12143"/>
                  </a:lnTo>
                  <a:lnTo>
                    <a:pt x="10830" y="12143"/>
                  </a:lnTo>
                  <a:lnTo>
                    <a:pt x="10668" y="12131"/>
                  </a:lnTo>
                  <a:lnTo>
                    <a:pt x="10346" y="12081"/>
                  </a:lnTo>
                  <a:lnTo>
                    <a:pt x="10012" y="12007"/>
                  </a:lnTo>
                  <a:lnTo>
                    <a:pt x="9690" y="11920"/>
                  </a:lnTo>
                  <a:close/>
                </a:path>
              </a:pathLst>
            </a:custGeom>
            <a:solidFill>
              <a:srgbClr val="BA83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84"/>
            <p:cNvSpPr/>
            <p:nvPr/>
          </p:nvSpPr>
          <p:spPr>
            <a:xfrm>
              <a:off x="5502724" y="2870482"/>
              <a:ext cx="42171" cy="16584"/>
            </a:xfrm>
            <a:custGeom>
              <a:rect b="b" l="l" r="r" t="t"/>
              <a:pathLst>
                <a:path extrusionOk="0" fill="none" h="980" w="2492">
                  <a:moveTo>
                    <a:pt x="1" y="1"/>
                  </a:moveTo>
                  <a:lnTo>
                    <a:pt x="1" y="1"/>
                  </a:lnTo>
                  <a:lnTo>
                    <a:pt x="310" y="162"/>
                  </a:lnTo>
                  <a:lnTo>
                    <a:pt x="608" y="311"/>
                  </a:lnTo>
                  <a:lnTo>
                    <a:pt x="918" y="447"/>
                  </a:lnTo>
                  <a:lnTo>
                    <a:pt x="1227" y="571"/>
                  </a:lnTo>
                  <a:lnTo>
                    <a:pt x="1537" y="682"/>
                  </a:lnTo>
                  <a:lnTo>
                    <a:pt x="1859" y="794"/>
                  </a:lnTo>
                  <a:lnTo>
                    <a:pt x="2169" y="893"/>
                  </a:lnTo>
                  <a:lnTo>
                    <a:pt x="2491" y="980"/>
                  </a:lnTo>
                  <a:lnTo>
                    <a:pt x="2491" y="980"/>
                  </a:lnTo>
                  <a:lnTo>
                    <a:pt x="2206" y="546"/>
                  </a:lnTo>
                  <a:lnTo>
                    <a:pt x="1946" y="100"/>
                  </a:lnTo>
                  <a:lnTo>
                    <a:pt x="1946" y="100"/>
                  </a:lnTo>
                  <a:lnTo>
                    <a:pt x="1896" y="137"/>
                  </a:lnTo>
                  <a:lnTo>
                    <a:pt x="1859" y="150"/>
                  </a:lnTo>
                  <a:lnTo>
                    <a:pt x="1748" y="187"/>
                  </a:lnTo>
                  <a:lnTo>
                    <a:pt x="1748" y="187"/>
                  </a:lnTo>
                  <a:lnTo>
                    <a:pt x="1525" y="212"/>
                  </a:lnTo>
                  <a:lnTo>
                    <a:pt x="1302" y="224"/>
                  </a:lnTo>
                  <a:lnTo>
                    <a:pt x="1302" y="224"/>
                  </a:lnTo>
                  <a:lnTo>
                    <a:pt x="1141" y="224"/>
                  </a:lnTo>
                  <a:lnTo>
                    <a:pt x="979" y="212"/>
                  </a:lnTo>
                  <a:lnTo>
                    <a:pt x="657" y="162"/>
                  </a:lnTo>
                  <a:lnTo>
                    <a:pt x="323" y="8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84"/>
            <p:cNvSpPr/>
            <p:nvPr/>
          </p:nvSpPr>
          <p:spPr>
            <a:xfrm>
              <a:off x="5338742" y="2668760"/>
              <a:ext cx="253719" cy="196487"/>
            </a:xfrm>
            <a:custGeom>
              <a:rect b="b" l="l" r="r" t="t"/>
              <a:pathLst>
                <a:path extrusionOk="0" fill="none" h="11611" w="14993">
                  <a:moveTo>
                    <a:pt x="3085" y="0"/>
                  </a:moveTo>
                  <a:lnTo>
                    <a:pt x="3085" y="0"/>
                  </a:lnTo>
                  <a:lnTo>
                    <a:pt x="2763" y="50"/>
                  </a:lnTo>
                  <a:lnTo>
                    <a:pt x="2441" y="112"/>
                  </a:lnTo>
                  <a:lnTo>
                    <a:pt x="2119" y="174"/>
                  </a:lnTo>
                  <a:lnTo>
                    <a:pt x="1809" y="260"/>
                  </a:lnTo>
                  <a:lnTo>
                    <a:pt x="1512" y="347"/>
                  </a:lnTo>
                  <a:lnTo>
                    <a:pt x="1239" y="434"/>
                  </a:lnTo>
                  <a:lnTo>
                    <a:pt x="979" y="545"/>
                  </a:lnTo>
                  <a:lnTo>
                    <a:pt x="744" y="669"/>
                  </a:lnTo>
                  <a:lnTo>
                    <a:pt x="533" y="793"/>
                  </a:lnTo>
                  <a:lnTo>
                    <a:pt x="434" y="867"/>
                  </a:lnTo>
                  <a:lnTo>
                    <a:pt x="347" y="942"/>
                  </a:lnTo>
                  <a:lnTo>
                    <a:pt x="273" y="1016"/>
                  </a:lnTo>
                  <a:lnTo>
                    <a:pt x="198" y="1090"/>
                  </a:lnTo>
                  <a:lnTo>
                    <a:pt x="136" y="1177"/>
                  </a:lnTo>
                  <a:lnTo>
                    <a:pt x="87" y="1264"/>
                  </a:lnTo>
                  <a:lnTo>
                    <a:pt x="50" y="1351"/>
                  </a:lnTo>
                  <a:lnTo>
                    <a:pt x="25" y="1437"/>
                  </a:lnTo>
                  <a:lnTo>
                    <a:pt x="13" y="1537"/>
                  </a:lnTo>
                  <a:lnTo>
                    <a:pt x="0" y="1636"/>
                  </a:lnTo>
                  <a:lnTo>
                    <a:pt x="13" y="1735"/>
                  </a:lnTo>
                  <a:lnTo>
                    <a:pt x="25" y="1846"/>
                  </a:lnTo>
                  <a:lnTo>
                    <a:pt x="62" y="1958"/>
                  </a:lnTo>
                  <a:lnTo>
                    <a:pt x="112" y="2069"/>
                  </a:lnTo>
                  <a:lnTo>
                    <a:pt x="112" y="2069"/>
                  </a:lnTo>
                  <a:lnTo>
                    <a:pt x="223" y="2292"/>
                  </a:lnTo>
                  <a:lnTo>
                    <a:pt x="335" y="2515"/>
                  </a:lnTo>
                  <a:lnTo>
                    <a:pt x="471" y="2738"/>
                  </a:lnTo>
                  <a:lnTo>
                    <a:pt x="620" y="2961"/>
                  </a:lnTo>
                  <a:lnTo>
                    <a:pt x="917" y="3383"/>
                  </a:lnTo>
                  <a:lnTo>
                    <a:pt x="1252" y="3816"/>
                  </a:lnTo>
                  <a:lnTo>
                    <a:pt x="1586" y="4225"/>
                  </a:lnTo>
                  <a:lnTo>
                    <a:pt x="1921" y="4622"/>
                  </a:lnTo>
                  <a:lnTo>
                    <a:pt x="2255" y="5018"/>
                  </a:lnTo>
                  <a:lnTo>
                    <a:pt x="2553" y="5402"/>
                  </a:lnTo>
                  <a:lnTo>
                    <a:pt x="2553" y="5402"/>
                  </a:lnTo>
                  <a:lnTo>
                    <a:pt x="3197" y="6195"/>
                  </a:lnTo>
                  <a:lnTo>
                    <a:pt x="3841" y="6976"/>
                  </a:lnTo>
                  <a:lnTo>
                    <a:pt x="4176" y="7360"/>
                  </a:lnTo>
                  <a:lnTo>
                    <a:pt x="4510" y="7732"/>
                  </a:lnTo>
                  <a:lnTo>
                    <a:pt x="4857" y="8104"/>
                  </a:lnTo>
                  <a:lnTo>
                    <a:pt x="5204" y="8463"/>
                  </a:lnTo>
                  <a:lnTo>
                    <a:pt x="5204" y="8463"/>
                  </a:lnTo>
                  <a:lnTo>
                    <a:pt x="5502" y="8760"/>
                  </a:lnTo>
                  <a:lnTo>
                    <a:pt x="5811" y="9058"/>
                  </a:lnTo>
                  <a:lnTo>
                    <a:pt x="6121" y="9343"/>
                  </a:lnTo>
                  <a:lnTo>
                    <a:pt x="6431" y="9628"/>
                  </a:lnTo>
                  <a:lnTo>
                    <a:pt x="6741" y="9900"/>
                  </a:lnTo>
                  <a:lnTo>
                    <a:pt x="7063" y="10173"/>
                  </a:lnTo>
                  <a:lnTo>
                    <a:pt x="7385" y="10421"/>
                  </a:lnTo>
                  <a:lnTo>
                    <a:pt x="7720" y="10681"/>
                  </a:lnTo>
                  <a:lnTo>
                    <a:pt x="7720" y="10681"/>
                  </a:lnTo>
                  <a:lnTo>
                    <a:pt x="8153" y="10668"/>
                  </a:lnTo>
                  <a:lnTo>
                    <a:pt x="8153" y="10668"/>
                  </a:lnTo>
                  <a:lnTo>
                    <a:pt x="8587" y="10681"/>
                  </a:lnTo>
                  <a:lnTo>
                    <a:pt x="9008" y="10706"/>
                  </a:lnTo>
                  <a:lnTo>
                    <a:pt x="9429" y="10768"/>
                  </a:lnTo>
                  <a:lnTo>
                    <a:pt x="9640" y="10805"/>
                  </a:lnTo>
                  <a:lnTo>
                    <a:pt x="9838" y="10842"/>
                  </a:lnTo>
                  <a:lnTo>
                    <a:pt x="10049" y="10891"/>
                  </a:lnTo>
                  <a:lnTo>
                    <a:pt x="10247" y="10953"/>
                  </a:lnTo>
                  <a:lnTo>
                    <a:pt x="10433" y="11028"/>
                  </a:lnTo>
                  <a:lnTo>
                    <a:pt x="10631" y="11102"/>
                  </a:lnTo>
                  <a:lnTo>
                    <a:pt x="10817" y="11189"/>
                  </a:lnTo>
                  <a:lnTo>
                    <a:pt x="11003" y="11288"/>
                  </a:lnTo>
                  <a:lnTo>
                    <a:pt x="11176" y="11387"/>
                  </a:lnTo>
                  <a:lnTo>
                    <a:pt x="11350" y="11511"/>
                  </a:lnTo>
                  <a:lnTo>
                    <a:pt x="11350" y="11511"/>
                  </a:lnTo>
                  <a:lnTo>
                    <a:pt x="11127" y="11028"/>
                  </a:lnTo>
                  <a:lnTo>
                    <a:pt x="10904" y="10532"/>
                  </a:lnTo>
                  <a:lnTo>
                    <a:pt x="10718" y="10024"/>
                  </a:lnTo>
                  <a:lnTo>
                    <a:pt x="10532" y="9516"/>
                  </a:lnTo>
                  <a:lnTo>
                    <a:pt x="10371" y="8996"/>
                  </a:lnTo>
                  <a:lnTo>
                    <a:pt x="10235" y="8463"/>
                  </a:lnTo>
                  <a:lnTo>
                    <a:pt x="10111" y="7918"/>
                  </a:lnTo>
                  <a:lnTo>
                    <a:pt x="10012" y="7373"/>
                  </a:lnTo>
                  <a:lnTo>
                    <a:pt x="10012" y="7373"/>
                  </a:lnTo>
                  <a:lnTo>
                    <a:pt x="10346" y="7558"/>
                  </a:lnTo>
                  <a:lnTo>
                    <a:pt x="10668" y="7757"/>
                  </a:lnTo>
                  <a:lnTo>
                    <a:pt x="10991" y="7967"/>
                  </a:lnTo>
                  <a:lnTo>
                    <a:pt x="11300" y="8190"/>
                  </a:lnTo>
                  <a:lnTo>
                    <a:pt x="11610" y="8426"/>
                  </a:lnTo>
                  <a:lnTo>
                    <a:pt x="11908" y="8661"/>
                  </a:lnTo>
                  <a:lnTo>
                    <a:pt x="12205" y="8921"/>
                  </a:lnTo>
                  <a:lnTo>
                    <a:pt x="12502" y="9182"/>
                  </a:lnTo>
                  <a:lnTo>
                    <a:pt x="12787" y="9454"/>
                  </a:lnTo>
                  <a:lnTo>
                    <a:pt x="13072" y="9739"/>
                  </a:lnTo>
                  <a:lnTo>
                    <a:pt x="13345" y="10024"/>
                  </a:lnTo>
                  <a:lnTo>
                    <a:pt x="13617" y="10321"/>
                  </a:lnTo>
                  <a:lnTo>
                    <a:pt x="13878" y="10631"/>
                  </a:lnTo>
                  <a:lnTo>
                    <a:pt x="14125" y="10953"/>
                  </a:lnTo>
                  <a:lnTo>
                    <a:pt x="14373" y="11276"/>
                  </a:lnTo>
                  <a:lnTo>
                    <a:pt x="14621" y="11610"/>
                  </a:lnTo>
                  <a:lnTo>
                    <a:pt x="14621" y="11610"/>
                  </a:lnTo>
                  <a:lnTo>
                    <a:pt x="14869" y="9132"/>
                  </a:lnTo>
                  <a:lnTo>
                    <a:pt x="14869" y="9132"/>
                  </a:lnTo>
                  <a:lnTo>
                    <a:pt x="14918" y="8451"/>
                  </a:lnTo>
                  <a:lnTo>
                    <a:pt x="14968" y="7757"/>
                  </a:lnTo>
                  <a:lnTo>
                    <a:pt x="14968" y="7757"/>
                  </a:lnTo>
                  <a:lnTo>
                    <a:pt x="14993" y="7187"/>
                  </a:lnTo>
                  <a:lnTo>
                    <a:pt x="14993" y="6902"/>
                  </a:lnTo>
                  <a:lnTo>
                    <a:pt x="14980" y="6617"/>
                  </a:lnTo>
                  <a:lnTo>
                    <a:pt x="14968" y="6332"/>
                  </a:lnTo>
                  <a:lnTo>
                    <a:pt x="14943" y="6047"/>
                  </a:lnTo>
                  <a:lnTo>
                    <a:pt x="14906" y="5762"/>
                  </a:lnTo>
                  <a:lnTo>
                    <a:pt x="14844" y="5489"/>
                  </a:lnTo>
                  <a:lnTo>
                    <a:pt x="14844" y="5489"/>
                  </a:lnTo>
                  <a:lnTo>
                    <a:pt x="14795" y="5241"/>
                  </a:lnTo>
                  <a:lnTo>
                    <a:pt x="14733" y="5018"/>
                  </a:lnTo>
                  <a:lnTo>
                    <a:pt x="14658" y="4783"/>
                  </a:lnTo>
                  <a:lnTo>
                    <a:pt x="14584" y="4560"/>
                  </a:lnTo>
                  <a:lnTo>
                    <a:pt x="14497" y="4337"/>
                  </a:lnTo>
                  <a:lnTo>
                    <a:pt x="14398" y="4114"/>
                  </a:lnTo>
                  <a:lnTo>
                    <a:pt x="14299" y="3891"/>
                  </a:lnTo>
                  <a:lnTo>
                    <a:pt x="14175" y="3680"/>
                  </a:lnTo>
                  <a:lnTo>
                    <a:pt x="14063" y="3482"/>
                  </a:lnTo>
                  <a:lnTo>
                    <a:pt x="13940" y="3271"/>
                  </a:lnTo>
                  <a:lnTo>
                    <a:pt x="13803" y="3073"/>
                  </a:lnTo>
                  <a:lnTo>
                    <a:pt x="13655" y="2875"/>
                  </a:lnTo>
                  <a:lnTo>
                    <a:pt x="13518" y="2689"/>
                  </a:lnTo>
                  <a:lnTo>
                    <a:pt x="13357" y="2503"/>
                  </a:lnTo>
                  <a:lnTo>
                    <a:pt x="13209" y="2330"/>
                  </a:lnTo>
                  <a:lnTo>
                    <a:pt x="13035" y="2144"/>
                  </a:lnTo>
                  <a:lnTo>
                    <a:pt x="13035" y="2144"/>
                  </a:lnTo>
                  <a:lnTo>
                    <a:pt x="12440" y="1945"/>
                  </a:lnTo>
                  <a:lnTo>
                    <a:pt x="11833" y="1760"/>
                  </a:lnTo>
                  <a:lnTo>
                    <a:pt x="11226" y="1574"/>
                  </a:lnTo>
                  <a:lnTo>
                    <a:pt x="10607" y="1400"/>
                  </a:lnTo>
                  <a:lnTo>
                    <a:pt x="9999" y="1227"/>
                  </a:lnTo>
                  <a:lnTo>
                    <a:pt x="9380" y="1066"/>
                  </a:lnTo>
                  <a:lnTo>
                    <a:pt x="8760" y="917"/>
                  </a:lnTo>
                  <a:lnTo>
                    <a:pt x="8128" y="781"/>
                  </a:lnTo>
                  <a:lnTo>
                    <a:pt x="7509" y="657"/>
                  </a:lnTo>
                  <a:lnTo>
                    <a:pt x="6877" y="533"/>
                  </a:lnTo>
                  <a:lnTo>
                    <a:pt x="6257" y="421"/>
                  </a:lnTo>
                  <a:lnTo>
                    <a:pt x="5626" y="310"/>
                  </a:lnTo>
                  <a:lnTo>
                    <a:pt x="4994" y="223"/>
                  </a:lnTo>
                  <a:lnTo>
                    <a:pt x="4349" y="136"/>
                  </a:lnTo>
                  <a:lnTo>
                    <a:pt x="3717" y="62"/>
                  </a:lnTo>
                  <a:lnTo>
                    <a:pt x="308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84"/>
            <p:cNvSpPr/>
            <p:nvPr/>
          </p:nvSpPr>
          <p:spPr>
            <a:xfrm>
              <a:off x="5469383" y="2849310"/>
              <a:ext cx="66269" cy="24961"/>
            </a:xfrm>
            <a:custGeom>
              <a:rect b="b" l="l" r="r" t="t"/>
              <a:pathLst>
                <a:path extrusionOk="0" h="1475" w="3916">
                  <a:moveTo>
                    <a:pt x="434" y="0"/>
                  </a:moveTo>
                  <a:lnTo>
                    <a:pt x="1" y="13"/>
                  </a:lnTo>
                  <a:lnTo>
                    <a:pt x="484" y="347"/>
                  </a:lnTo>
                  <a:lnTo>
                    <a:pt x="967" y="670"/>
                  </a:lnTo>
                  <a:lnTo>
                    <a:pt x="1463" y="979"/>
                  </a:lnTo>
                  <a:lnTo>
                    <a:pt x="1971" y="1252"/>
                  </a:lnTo>
                  <a:lnTo>
                    <a:pt x="2293" y="1339"/>
                  </a:lnTo>
                  <a:lnTo>
                    <a:pt x="2627" y="1413"/>
                  </a:lnTo>
                  <a:lnTo>
                    <a:pt x="2949" y="1463"/>
                  </a:lnTo>
                  <a:lnTo>
                    <a:pt x="3111" y="1475"/>
                  </a:lnTo>
                  <a:lnTo>
                    <a:pt x="3272" y="1475"/>
                  </a:lnTo>
                  <a:lnTo>
                    <a:pt x="3495" y="1463"/>
                  </a:lnTo>
                  <a:lnTo>
                    <a:pt x="3718" y="1438"/>
                  </a:lnTo>
                  <a:lnTo>
                    <a:pt x="3829" y="1401"/>
                  </a:lnTo>
                  <a:lnTo>
                    <a:pt x="3866" y="1388"/>
                  </a:lnTo>
                  <a:lnTo>
                    <a:pt x="3916" y="1351"/>
                  </a:lnTo>
                  <a:lnTo>
                    <a:pt x="3631" y="843"/>
                  </a:lnTo>
                  <a:lnTo>
                    <a:pt x="3457" y="719"/>
                  </a:lnTo>
                  <a:lnTo>
                    <a:pt x="3284" y="620"/>
                  </a:lnTo>
                  <a:lnTo>
                    <a:pt x="3098" y="521"/>
                  </a:lnTo>
                  <a:lnTo>
                    <a:pt x="2912" y="434"/>
                  </a:lnTo>
                  <a:lnTo>
                    <a:pt x="2714" y="360"/>
                  </a:lnTo>
                  <a:lnTo>
                    <a:pt x="2528" y="285"/>
                  </a:lnTo>
                  <a:lnTo>
                    <a:pt x="2330" y="223"/>
                  </a:lnTo>
                  <a:lnTo>
                    <a:pt x="2119" y="174"/>
                  </a:lnTo>
                  <a:lnTo>
                    <a:pt x="1921" y="137"/>
                  </a:lnTo>
                  <a:lnTo>
                    <a:pt x="1710" y="100"/>
                  </a:lnTo>
                  <a:lnTo>
                    <a:pt x="1289" y="38"/>
                  </a:lnTo>
                  <a:lnTo>
                    <a:pt x="868" y="13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522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84"/>
            <p:cNvSpPr/>
            <p:nvPr/>
          </p:nvSpPr>
          <p:spPr>
            <a:xfrm>
              <a:off x="5469383" y="2849310"/>
              <a:ext cx="66269" cy="24961"/>
            </a:xfrm>
            <a:custGeom>
              <a:rect b="b" l="l" r="r" t="t"/>
              <a:pathLst>
                <a:path extrusionOk="0" fill="none" h="1475" w="3916">
                  <a:moveTo>
                    <a:pt x="434" y="0"/>
                  </a:moveTo>
                  <a:lnTo>
                    <a:pt x="434" y="0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84" y="347"/>
                  </a:lnTo>
                  <a:lnTo>
                    <a:pt x="967" y="670"/>
                  </a:lnTo>
                  <a:lnTo>
                    <a:pt x="1463" y="979"/>
                  </a:lnTo>
                  <a:lnTo>
                    <a:pt x="1971" y="1252"/>
                  </a:lnTo>
                  <a:lnTo>
                    <a:pt x="1971" y="1252"/>
                  </a:lnTo>
                  <a:lnTo>
                    <a:pt x="2293" y="1339"/>
                  </a:lnTo>
                  <a:lnTo>
                    <a:pt x="2627" y="1413"/>
                  </a:lnTo>
                  <a:lnTo>
                    <a:pt x="2949" y="1463"/>
                  </a:lnTo>
                  <a:lnTo>
                    <a:pt x="3111" y="1475"/>
                  </a:lnTo>
                  <a:lnTo>
                    <a:pt x="3272" y="1475"/>
                  </a:lnTo>
                  <a:lnTo>
                    <a:pt x="3272" y="1475"/>
                  </a:lnTo>
                  <a:lnTo>
                    <a:pt x="3495" y="1463"/>
                  </a:lnTo>
                  <a:lnTo>
                    <a:pt x="3718" y="1438"/>
                  </a:lnTo>
                  <a:lnTo>
                    <a:pt x="3718" y="1438"/>
                  </a:lnTo>
                  <a:lnTo>
                    <a:pt x="3829" y="1401"/>
                  </a:lnTo>
                  <a:lnTo>
                    <a:pt x="3866" y="1388"/>
                  </a:lnTo>
                  <a:lnTo>
                    <a:pt x="3916" y="1351"/>
                  </a:lnTo>
                  <a:lnTo>
                    <a:pt x="3916" y="1351"/>
                  </a:lnTo>
                  <a:lnTo>
                    <a:pt x="3631" y="843"/>
                  </a:lnTo>
                  <a:lnTo>
                    <a:pt x="3631" y="843"/>
                  </a:lnTo>
                  <a:lnTo>
                    <a:pt x="3457" y="719"/>
                  </a:lnTo>
                  <a:lnTo>
                    <a:pt x="3284" y="620"/>
                  </a:lnTo>
                  <a:lnTo>
                    <a:pt x="3098" y="521"/>
                  </a:lnTo>
                  <a:lnTo>
                    <a:pt x="2912" y="434"/>
                  </a:lnTo>
                  <a:lnTo>
                    <a:pt x="2714" y="360"/>
                  </a:lnTo>
                  <a:lnTo>
                    <a:pt x="2528" y="285"/>
                  </a:lnTo>
                  <a:lnTo>
                    <a:pt x="2330" y="223"/>
                  </a:lnTo>
                  <a:lnTo>
                    <a:pt x="2119" y="174"/>
                  </a:lnTo>
                  <a:lnTo>
                    <a:pt x="1921" y="137"/>
                  </a:lnTo>
                  <a:lnTo>
                    <a:pt x="1710" y="100"/>
                  </a:lnTo>
                  <a:lnTo>
                    <a:pt x="1289" y="38"/>
                  </a:lnTo>
                  <a:lnTo>
                    <a:pt x="868" y="13"/>
                  </a:lnTo>
                  <a:lnTo>
                    <a:pt x="43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84"/>
            <p:cNvSpPr/>
            <p:nvPr/>
          </p:nvSpPr>
          <p:spPr>
            <a:xfrm>
              <a:off x="4986018" y="2582360"/>
              <a:ext cx="442862" cy="372617"/>
            </a:xfrm>
            <a:custGeom>
              <a:rect b="b" l="l" r="r" t="t"/>
              <a:pathLst>
                <a:path extrusionOk="0" h="22019" w="26170">
                  <a:moveTo>
                    <a:pt x="14906" y="0"/>
                  </a:moveTo>
                  <a:lnTo>
                    <a:pt x="14757" y="13"/>
                  </a:lnTo>
                  <a:lnTo>
                    <a:pt x="13902" y="75"/>
                  </a:lnTo>
                  <a:lnTo>
                    <a:pt x="13134" y="161"/>
                  </a:lnTo>
                  <a:lnTo>
                    <a:pt x="12440" y="248"/>
                  </a:lnTo>
                  <a:lnTo>
                    <a:pt x="11796" y="360"/>
                  </a:lnTo>
                  <a:lnTo>
                    <a:pt x="11474" y="434"/>
                  </a:lnTo>
                  <a:lnTo>
                    <a:pt x="11152" y="508"/>
                  </a:lnTo>
                  <a:lnTo>
                    <a:pt x="10507" y="682"/>
                  </a:lnTo>
                  <a:lnTo>
                    <a:pt x="9801" y="892"/>
                  </a:lnTo>
                  <a:lnTo>
                    <a:pt x="9033" y="1165"/>
                  </a:lnTo>
                  <a:lnTo>
                    <a:pt x="7509" y="1710"/>
                  </a:lnTo>
                  <a:lnTo>
                    <a:pt x="6765" y="1983"/>
                  </a:lnTo>
                  <a:lnTo>
                    <a:pt x="6394" y="2131"/>
                  </a:lnTo>
                  <a:lnTo>
                    <a:pt x="6034" y="2292"/>
                  </a:lnTo>
                  <a:lnTo>
                    <a:pt x="5675" y="2454"/>
                  </a:lnTo>
                  <a:lnTo>
                    <a:pt x="5328" y="2639"/>
                  </a:lnTo>
                  <a:lnTo>
                    <a:pt x="4981" y="2825"/>
                  </a:lnTo>
                  <a:lnTo>
                    <a:pt x="4647" y="3036"/>
                  </a:lnTo>
                  <a:lnTo>
                    <a:pt x="4312" y="3259"/>
                  </a:lnTo>
                  <a:lnTo>
                    <a:pt x="3990" y="3494"/>
                  </a:lnTo>
                  <a:lnTo>
                    <a:pt x="3680" y="3767"/>
                  </a:lnTo>
                  <a:lnTo>
                    <a:pt x="3370" y="4052"/>
                  </a:lnTo>
                  <a:lnTo>
                    <a:pt x="3073" y="4362"/>
                  </a:lnTo>
                  <a:lnTo>
                    <a:pt x="2788" y="4696"/>
                  </a:lnTo>
                  <a:lnTo>
                    <a:pt x="2503" y="5056"/>
                  </a:lnTo>
                  <a:lnTo>
                    <a:pt x="2243" y="5452"/>
                  </a:lnTo>
                  <a:lnTo>
                    <a:pt x="1983" y="5873"/>
                  </a:lnTo>
                  <a:lnTo>
                    <a:pt x="1747" y="6332"/>
                  </a:lnTo>
                  <a:lnTo>
                    <a:pt x="1512" y="6815"/>
                  </a:lnTo>
                  <a:lnTo>
                    <a:pt x="1301" y="7348"/>
                  </a:lnTo>
                  <a:lnTo>
                    <a:pt x="1091" y="7905"/>
                  </a:lnTo>
                  <a:lnTo>
                    <a:pt x="905" y="8513"/>
                  </a:lnTo>
                  <a:lnTo>
                    <a:pt x="731" y="9169"/>
                  </a:lnTo>
                  <a:lnTo>
                    <a:pt x="570" y="9851"/>
                  </a:lnTo>
                  <a:lnTo>
                    <a:pt x="422" y="10594"/>
                  </a:lnTo>
                  <a:lnTo>
                    <a:pt x="298" y="11375"/>
                  </a:lnTo>
                  <a:lnTo>
                    <a:pt x="186" y="12205"/>
                  </a:lnTo>
                  <a:lnTo>
                    <a:pt x="87" y="13097"/>
                  </a:lnTo>
                  <a:lnTo>
                    <a:pt x="50" y="13531"/>
                  </a:lnTo>
                  <a:lnTo>
                    <a:pt x="25" y="13964"/>
                  </a:lnTo>
                  <a:lnTo>
                    <a:pt x="13" y="14386"/>
                  </a:lnTo>
                  <a:lnTo>
                    <a:pt x="0" y="14807"/>
                  </a:lnTo>
                  <a:lnTo>
                    <a:pt x="13" y="15203"/>
                  </a:lnTo>
                  <a:lnTo>
                    <a:pt x="25" y="15600"/>
                  </a:lnTo>
                  <a:lnTo>
                    <a:pt x="50" y="15984"/>
                  </a:lnTo>
                  <a:lnTo>
                    <a:pt x="75" y="16356"/>
                  </a:lnTo>
                  <a:lnTo>
                    <a:pt x="124" y="16728"/>
                  </a:lnTo>
                  <a:lnTo>
                    <a:pt x="161" y="17074"/>
                  </a:lnTo>
                  <a:lnTo>
                    <a:pt x="223" y="17421"/>
                  </a:lnTo>
                  <a:lnTo>
                    <a:pt x="273" y="17756"/>
                  </a:lnTo>
                  <a:lnTo>
                    <a:pt x="409" y="18388"/>
                  </a:lnTo>
                  <a:lnTo>
                    <a:pt x="570" y="18970"/>
                  </a:lnTo>
                  <a:lnTo>
                    <a:pt x="731" y="19515"/>
                  </a:lnTo>
                  <a:lnTo>
                    <a:pt x="905" y="20023"/>
                  </a:lnTo>
                  <a:lnTo>
                    <a:pt x="1091" y="20469"/>
                  </a:lnTo>
                  <a:lnTo>
                    <a:pt x="1276" y="20878"/>
                  </a:lnTo>
                  <a:lnTo>
                    <a:pt x="1462" y="21238"/>
                  </a:lnTo>
                  <a:lnTo>
                    <a:pt x="1636" y="21547"/>
                  </a:lnTo>
                  <a:lnTo>
                    <a:pt x="1809" y="21808"/>
                  </a:lnTo>
                  <a:lnTo>
                    <a:pt x="1958" y="22018"/>
                  </a:lnTo>
                  <a:lnTo>
                    <a:pt x="2305" y="22018"/>
                  </a:lnTo>
                  <a:lnTo>
                    <a:pt x="2714" y="21969"/>
                  </a:lnTo>
                  <a:lnTo>
                    <a:pt x="3172" y="21894"/>
                  </a:lnTo>
                  <a:lnTo>
                    <a:pt x="3668" y="21783"/>
                  </a:lnTo>
                  <a:lnTo>
                    <a:pt x="4225" y="21647"/>
                  </a:lnTo>
                  <a:lnTo>
                    <a:pt x="4808" y="21485"/>
                  </a:lnTo>
                  <a:lnTo>
                    <a:pt x="5427" y="21300"/>
                  </a:lnTo>
                  <a:lnTo>
                    <a:pt x="6084" y="21077"/>
                  </a:lnTo>
                  <a:lnTo>
                    <a:pt x="6765" y="20841"/>
                  </a:lnTo>
                  <a:lnTo>
                    <a:pt x="7472" y="20593"/>
                  </a:lnTo>
                  <a:lnTo>
                    <a:pt x="8203" y="20321"/>
                  </a:lnTo>
                  <a:lnTo>
                    <a:pt x="8934" y="20036"/>
                  </a:lnTo>
                  <a:lnTo>
                    <a:pt x="9690" y="19726"/>
                  </a:lnTo>
                  <a:lnTo>
                    <a:pt x="10445" y="19416"/>
                  </a:lnTo>
                  <a:lnTo>
                    <a:pt x="11970" y="18772"/>
                  </a:lnTo>
                  <a:lnTo>
                    <a:pt x="13469" y="18115"/>
                  </a:lnTo>
                  <a:lnTo>
                    <a:pt x="14906" y="17446"/>
                  </a:lnTo>
                  <a:lnTo>
                    <a:pt x="16257" y="16789"/>
                  </a:lnTo>
                  <a:lnTo>
                    <a:pt x="17496" y="16170"/>
                  </a:lnTo>
                  <a:lnTo>
                    <a:pt x="18574" y="15600"/>
                  </a:lnTo>
                  <a:lnTo>
                    <a:pt x="19045" y="15340"/>
                  </a:lnTo>
                  <a:lnTo>
                    <a:pt x="19466" y="15104"/>
                  </a:lnTo>
                  <a:lnTo>
                    <a:pt x="19838" y="14881"/>
                  </a:lnTo>
                  <a:lnTo>
                    <a:pt x="20135" y="14671"/>
                  </a:lnTo>
                  <a:lnTo>
                    <a:pt x="20383" y="14497"/>
                  </a:lnTo>
                  <a:lnTo>
                    <a:pt x="20556" y="14349"/>
                  </a:lnTo>
                  <a:lnTo>
                    <a:pt x="20779" y="14138"/>
                  </a:lnTo>
                  <a:lnTo>
                    <a:pt x="21002" y="13890"/>
                  </a:lnTo>
                  <a:lnTo>
                    <a:pt x="21225" y="13617"/>
                  </a:lnTo>
                  <a:lnTo>
                    <a:pt x="21461" y="13332"/>
                  </a:lnTo>
                  <a:lnTo>
                    <a:pt x="21696" y="13010"/>
                  </a:lnTo>
                  <a:lnTo>
                    <a:pt x="21944" y="12676"/>
                  </a:lnTo>
                  <a:lnTo>
                    <a:pt x="22192" y="12329"/>
                  </a:lnTo>
                  <a:lnTo>
                    <a:pt x="22440" y="11957"/>
                  </a:lnTo>
                  <a:lnTo>
                    <a:pt x="22935" y="11177"/>
                  </a:lnTo>
                  <a:lnTo>
                    <a:pt x="23418" y="10359"/>
                  </a:lnTo>
                  <a:lnTo>
                    <a:pt x="23889" y="9504"/>
                  </a:lnTo>
                  <a:lnTo>
                    <a:pt x="24335" y="8649"/>
                  </a:lnTo>
                  <a:lnTo>
                    <a:pt x="24757" y="7794"/>
                  </a:lnTo>
                  <a:lnTo>
                    <a:pt x="25141" y="6951"/>
                  </a:lnTo>
                  <a:lnTo>
                    <a:pt x="25314" y="6555"/>
                  </a:lnTo>
                  <a:lnTo>
                    <a:pt x="25463" y="6158"/>
                  </a:lnTo>
                  <a:lnTo>
                    <a:pt x="25612" y="5774"/>
                  </a:lnTo>
                  <a:lnTo>
                    <a:pt x="25748" y="5402"/>
                  </a:lnTo>
                  <a:lnTo>
                    <a:pt x="25859" y="5043"/>
                  </a:lnTo>
                  <a:lnTo>
                    <a:pt x="25958" y="4709"/>
                  </a:lnTo>
                  <a:lnTo>
                    <a:pt x="26045" y="4386"/>
                  </a:lnTo>
                  <a:lnTo>
                    <a:pt x="26107" y="4089"/>
                  </a:lnTo>
                  <a:lnTo>
                    <a:pt x="26144" y="3829"/>
                  </a:lnTo>
                  <a:lnTo>
                    <a:pt x="26169" y="3581"/>
                  </a:lnTo>
                  <a:lnTo>
                    <a:pt x="26169" y="3358"/>
                  </a:lnTo>
                  <a:lnTo>
                    <a:pt x="26144" y="3172"/>
                  </a:lnTo>
                  <a:lnTo>
                    <a:pt x="26107" y="3073"/>
                  </a:lnTo>
                  <a:lnTo>
                    <a:pt x="26070" y="2986"/>
                  </a:lnTo>
                  <a:lnTo>
                    <a:pt x="26020" y="2900"/>
                  </a:lnTo>
                  <a:lnTo>
                    <a:pt x="25958" y="2800"/>
                  </a:lnTo>
                  <a:lnTo>
                    <a:pt x="25884" y="2714"/>
                  </a:lnTo>
                  <a:lnTo>
                    <a:pt x="25797" y="2627"/>
                  </a:lnTo>
                  <a:lnTo>
                    <a:pt x="25698" y="2540"/>
                  </a:lnTo>
                  <a:lnTo>
                    <a:pt x="25587" y="2466"/>
                  </a:lnTo>
                  <a:lnTo>
                    <a:pt x="25339" y="2292"/>
                  </a:lnTo>
                  <a:lnTo>
                    <a:pt x="25054" y="2131"/>
                  </a:lnTo>
                  <a:lnTo>
                    <a:pt x="24732" y="1983"/>
                  </a:lnTo>
                  <a:lnTo>
                    <a:pt x="24372" y="1822"/>
                  </a:lnTo>
                  <a:lnTo>
                    <a:pt x="23988" y="1685"/>
                  </a:lnTo>
                  <a:lnTo>
                    <a:pt x="23592" y="1537"/>
                  </a:lnTo>
                  <a:lnTo>
                    <a:pt x="23158" y="1400"/>
                  </a:lnTo>
                  <a:lnTo>
                    <a:pt x="22712" y="1276"/>
                  </a:lnTo>
                  <a:lnTo>
                    <a:pt x="22241" y="1153"/>
                  </a:lnTo>
                  <a:lnTo>
                    <a:pt x="21770" y="1029"/>
                  </a:lnTo>
                  <a:lnTo>
                    <a:pt x="20792" y="806"/>
                  </a:lnTo>
                  <a:lnTo>
                    <a:pt x="19813" y="620"/>
                  </a:lnTo>
                  <a:lnTo>
                    <a:pt x="18834" y="446"/>
                  </a:lnTo>
                  <a:lnTo>
                    <a:pt x="17905" y="298"/>
                  </a:lnTo>
                  <a:lnTo>
                    <a:pt x="17037" y="186"/>
                  </a:lnTo>
                  <a:lnTo>
                    <a:pt x="16269" y="99"/>
                  </a:lnTo>
                  <a:lnTo>
                    <a:pt x="15612" y="37"/>
                  </a:lnTo>
                  <a:lnTo>
                    <a:pt x="15104" y="13"/>
                  </a:lnTo>
                  <a:lnTo>
                    <a:pt x="149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84"/>
            <p:cNvSpPr/>
            <p:nvPr/>
          </p:nvSpPr>
          <p:spPr>
            <a:xfrm>
              <a:off x="5269538" y="2585085"/>
              <a:ext cx="340328" cy="329633"/>
            </a:xfrm>
            <a:custGeom>
              <a:rect b="b" l="l" r="r" t="t"/>
              <a:pathLst>
                <a:path extrusionOk="0" h="19479" w="20111">
                  <a:moveTo>
                    <a:pt x="149" y="0"/>
                  </a:moveTo>
                  <a:lnTo>
                    <a:pt x="99" y="13"/>
                  </a:lnTo>
                  <a:lnTo>
                    <a:pt x="62" y="25"/>
                  </a:lnTo>
                  <a:lnTo>
                    <a:pt x="37" y="37"/>
                  </a:lnTo>
                  <a:lnTo>
                    <a:pt x="13" y="75"/>
                  </a:lnTo>
                  <a:lnTo>
                    <a:pt x="0" y="112"/>
                  </a:lnTo>
                  <a:lnTo>
                    <a:pt x="0" y="161"/>
                  </a:lnTo>
                  <a:lnTo>
                    <a:pt x="0" y="285"/>
                  </a:lnTo>
                  <a:lnTo>
                    <a:pt x="37" y="434"/>
                  </a:lnTo>
                  <a:lnTo>
                    <a:pt x="87" y="620"/>
                  </a:lnTo>
                  <a:lnTo>
                    <a:pt x="174" y="818"/>
                  </a:lnTo>
                  <a:lnTo>
                    <a:pt x="273" y="1053"/>
                  </a:lnTo>
                  <a:lnTo>
                    <a:pt x="521" y="1586"/>
                  </a:lnTo>
                  <a:lnTo>
                    <a:pt x="843" y="2193"/>
                  </a:lnTo>
                  <a:lnTo>
                    <a:pt x="1202" y="2850"/>
                  </a:lnTo>
                  <a:lnTo>
                    <a:pt x="1599" y="3556"/>
                  </a:lnTo>
                  <a:lnTo>
                    <a:pt x="2454" y="5018"/>
                  </a:lnTo>
                  <a:lnTo>
                    <a:pt x="3296" y="6443"/>
                  </a:lnTo>
                  <a:lnTo>
                    <a:pt x="3680" y="7100"/>
                  </a:lnTo>
                  <a:lnTo>
                    <a:pt x="4015" y="7695"/>
                  </a:lnTo>
                  <a:lnTo>
                    <a:pt x="4300" y="8215"/>
                  </a:lnTo>
                  <a:lnTo>
                    <a:pt x="4510" y="8649"/>
                  </a:lnTo>
                  <a:lnTo>
                    <a:pt x="4622" y="8872"/>
                  </a:lnTo>
                  <a:lnTo>
                    <a:pt x="4746" y="9095"/>
                  </a:lnTo>
                  <a:lnTo>
                    <a:pt x="4870" y="9318"/>
                  </a:lnTo>
                  <a:lnTo>
                    <a:pt x="5018" y="9529"/>
                  </a:lnTo>
                  <a:lnTo>
                    <a:pt x="5316" y="9962"/>
                  </a:lnTo>
                  <a:lnTo>
                    <a:pt x="5650" y="10384"/>
                  </a:lnTo>
                  <a:lnTo>
                    <a:pt x="5985" y="10805"/>
                  </a:lnTo>
                  <a:lnTo>
                    <a:pt x="6319" y="11201"/>
                  </a:lnTo>
                  <a:lnTo>
                    <a:pt x="6654" y="11598"/>
                  </a:lnTo>
                  <a:lnTo>
                    <a:pt x="6951" y="11970"/>
                  </a:lnTo>
                  <a:lnTo>
                    <a:pt x="7596" y="12775"/>
                  </a:lnTo>
                  <a:lnTo>
                    <a:pt x="8240" y="13556"/>
                  </a:lnTo>
                  <a:lnTo>
                    <a:pt x="8575" y="13927"/>
                  </a:lnTo>
                  <a:lnTo>
                    <a:pt x="8909" y="14311"/>
                  </a:lnTo>
                  <a:lnTo>
                    <a:pt x="9256" y="14671"/>
                  </a:lnTo>
                  <a:lnTo>
                    <a:pt x="9603" y="15030"/>
                  </a:lnTo>
                  <a:lnTo>
                    <a:pt x="9987" y="15427"/>
                  </a:lnTo>
                  <a:lnTo>
                    <a:pt x="10384" y="15798"/>
                  </a:lnTo>
                  <a:lnTo>
                    <a:pt x="10780" y="16158"/>
                  </a:lnTo>
                  <a:lnTo>
                    <a:pt x="11189" y="16517"/>
                  </a:lnTo>
                  <a:lnTo>
                    <a:pt x="11598" y="16851"/>
                  </a:lnTo>
                  <a:lnTo>
                    <a:pt x="12019" y="17186"/>
                  </a:lnTo>
                  <a:lnTo>
                    <a:pt x="12453" y="17496"/>
                  </a:lnTo>
                  <a:lnTo>
                    <a:pt x="12886" y="17793"/>
                  </a:lnTo>
                  <a:lnTo>
                    <a:pt x="13320" y="18066"/>
                  </a:lnTo>
                  <a:lnTo>
                    <a:pt x="13779" y="18326"/>
                  </a:lnTo>
                  <a:lnTo>
                    <a:pt x="14225" y="18574"/>
                  </a:lnTo>
                  <a:lnTo>
                    <a:pt x="14683" y="18797"/>
                  </a:lnTo>
                  <a:lnTo>
                    <a:pt x="15154" y="18995"/>
                  </a:lnTo>
                  <a:lnTo>
                    <a:pt x="15625" y="19181"/>
                  </a:lnTo>
                  <a:lnTo>
                    <a:pt x="16096" y="19342"/>
                  </a:lnTo>
                  <a:lnTo>
                    <a:pt x="16579" y="19478"/>
                  </a:lnTo>
                  <a:lnTo>
                    <a:pt x="16381" y="19181"/>
                  </a:lnTo>
                  <a:lnTo>
                    <a:pt x="16182" y="18871"/>
                  </a:lnTo>
                  <a:lnTo>
                    <a:pt x="16009" y="18549"/>
                  </a:lnTo>
                  <a:lnTo>
                    <a:pt x="15835" y="18227"/>
                  </a:lnTo>
                  <a:lnTo>
                    <a:pt x="15662" y="17905"/>
                  </a:lnTo>
                  <a:lnTo>
                    <a:pt x="15501" y="17570"/>
                  </a:lnTo>
                  <a:lnTo>
                    <a:pt x="15352" y="17223"/>
                  </a:lnTo>
                  <a:lnTo>
                    <a:pt x="15216" y="16889"/>
                  </a:lnTo>
                  <a:lnTo>
                    <a:pt x="15080" y="16529"/>
                  </a:lnTo>
                  <a:lnTo>
                    <a:pt x="14956" y="16170"/>
                  </a:lnTo>
                  <a:lnTo>
                    <a:pt x="14844" y="15811"/>
                  </a:lnTo>
                  <a:lnTo>
                    <a:pt x="14745" y="15451"/>
                  </a:lnTo>
                  <a:lnTo>
                    <a:pt x="14646" y="15080"/>
                  </a:lnTo>
                  <a:lnTo>
                    <a:pt x="14559" y="14708"/>
                  </a:lnTo>
                  <a:lnTo>
                    <a:pt x="14485" y="14324"/>
                  </a:lnTo>
                  <a:lnTo>
                    <a:pt x="14411" y="13952"/>
                  </a:lnTo>
                  <a:lnTo>
                    <a:pt x="14795" y="14163"/>
                  </a:lnTo>
                  <a:lnTo>
                    <a:pt x="15154" y="14398"/>
                  </a:lnTo>
                  <a:lnTo>
                    <a:pt x="15526" y="14646"/>
                  </a:lnTo>
                  <a:lnTo>
                    <a:pt x="15873" y="14906"/>
                  </a:lnTo>
                  <a:lnTo>
                    <a:pt x="16232" y="15179"/>
                  </a:lnTo>
                  <a:lnTo>
                    <a:pt x="16566" y="15464"/>
                  </a:lnTo>
                  <a:lnTo>
                    <a:pt x="16913" y="15761"/>
                  </a:lnTo>
                  <a:lnTo>
                    <a:pt x="17236" y="16071"/>
                  </a:lnTo>
                  <a:lnTo>
                    <a:pt x="17558" y="16405"/>
                  </a:lnTo>
                  <a:lnTo>
                    <a:pt x="17868" y="16740"/>
                  </a:lnTo>
                  <a:lnTo>
                    <a:pt x="18177" y="17087"/>
                  </a:lnTo>
                  <a:lnTo>
                    <a:pt x="18462" y="17459"/>
                  </a:lnTo>
                  <a:lnTo>
                    <a:pt x="18747" y="17830"/>
                  </a:lnTo>
                  <a:lnTo>
                    <a:pt x="19032" y="18214"/>
                  </a:lnTo>
                  <a:lnTo>
                    <a:pt x="19292" y="18611"/>
                  </a:lnTo>
                  <a:lnTo>
                    <a:pt x="19553" y="19007"/>
                  </a:lnTo>
                  <a:lnTo>
                    <a:pt x="19515" y="18933"/>
                  </a:lnTo>
                  <a:lnTo>
                    <a:pt x="19515" y="18834"/>
                  </a:lnTo>
                  <a:lnTo>
                    <a:pt x="19515" y="18698"/>
                  </a:lnTo>
                  <a:lnTo>
                    <a:pt x="19528" y="18549"/>
                  </a:lnTo>
                  <a:lnTo>
                    <a:pt x="19577" y="18190"/>
                  </a:lnTo>
                  <a:lnTo>
                    <a:pt x="19664" y="17781"/>
                  </a:lnTo>
                  <a:lnTo>
                    <a:pt x="19825" y="17000"/>
                  </a:lnTo>
                  <a:lnTo>
                    <a:pt x="19900" y="16678"/>
                  </a:lnTo>
                  <a:lnTo>
                    <a:pt x="19924" y="16455"/>
                  </a:lnTo>
                  <a:lnTo>
                    <a:pt x="20048" y="14621"/>
                  </a:lnTo>
                  <a:lnTo>
                    <a:pt x="20098" y="13704"/>
                  </a:lnTo>
                  <a:lnTo>
                    <a:pt x="20110" y="13246"/>
                  </a:lnTo>
                  <a:lnTo>
                    <a:pt x="20110" y="12787"/>
                  </a:lnTo>
                  <a:lnTo>
                    <a:pt x="20098" y="12329"/>
                  </a:lnTo>
                  <a:lnTo>
                    <a:pt x="20085" y="11883"/>
                  </a:lnTo>
                  <a:lnTo>
                    <a:pt x="20048" y="11424"/>
                  </a:lnTo>
                  <a:lnTo>
                    <a:pt x="20011" y="10978"/>
                  </a:lnTo>
                  <a:lnTo>
                    <a:pt x="19949" y="10532"/>
                  </a:lnTo>
                  <a:lnTo>
                    <a:pt x="19875" y="10086"/>
                  </a:lnTo>
                  <a:lnTo>
                    <a:pt x="19776" y="9640"/>
                  </a:lnTo>
                  <a:lnTo>
                    <a:pt x="19652" y="9194"/>
                  </a:lnTo>
                  <a:lnTo>
                    <a:pt x="19429" y="8438"/>
                  </a:lnTo>
                  <a:lnTo>
                    <a:pt x="19181" y="7645"/>
                  </a:lnTo>
                  <a:lnTo>
                    <a:pt x="19045" y="7249"/>
                  </a:lnTo>
                  <a:lnTo>
                    <a:pt x="18896" y="6865"/>
                  </a:lnTo>
                  <a:lnTo>
                    <a:pt x="18747" y="6468"/>
                  </a:lnTo>
                  <a:lnTo>
                    <a:pt x="18574" y="6084"/>
                  </a:lnTo>
                  <a:lnTo>
                    <a:pt x="18400" y="5712"/>
                  </a:lnTo>
                  <a:lnTo>
                    <a:pt x="18202" y="5341"/>
                  </a:lnTo>
                  <a:lnTo>
                    <a:pt x="17991" y="4994"/>
                  </a:lnTo>
                  <a:lnTo>
                    <a:pt x="17756" y="4647"/>
                  </a:lnTo>
                  <a:lnTo>
                    <a:pt x="17508" y="4325"/>
                  </a:lnTo>
                  <a:lnTo>
                    <a:pt x="17248" y="4027"/>
                  </a:lnTo>
                  <a:lnTo>
                    <a:pt x="17099" y="3879"/>
                  </a:lnTo>
                  <a:lnTo>
                    <a:pt x="16951" y="3742"/>
                  </a:lnTo>
                  <a:lnTo>
                    <a:pt x="16802" y="3618"/>
                  </a:lnTo>
                  <a:lnTo>
                    <a:pt x="16641" y="3482"/>
                  </a:lnTo>
                  <a:lnTo>
                    <a:pt x="16393" y="3309"/>
                  </a:lnTo>
                  <a:lnTo>
                    <a:pt x="16145" y="3135"/>
                  </a:lnTo>
                  <a:lnTo>
                    <a:pt x="15885" y="2962"/>
                  </a:lnTo>
                  <a:lnTo>
                    <a:pt x="15625" y="2801"/>
                  </a:lnTo>
                  <a:lnTo>
                    <a:pt x="15352" y="2639"/>
                  </a:lnTo>
                  <a:lnTo>
                    <a:pt x="15080" y="2491"/>
                  </a:lnTo>
                  <a:lnTo>
                    <a:pt x="14522" y="2206"/>
                  </a:lnTo>
                  <a:lnTo>
                    <a:pt x="13940" y="1946"/>
                  </a:lnTo>
                  <a:lnTo>
                    <a:pt x="13345" y="1710"/>
                  </a:lnTo>
                  <a:lnTo>
                    <a:pt x="12738" y="1500"/>
                  </a:lnTo>
                  <a:lnTo>
                    <a:pt x="12131" y="1289"/>
                  </a:lnTo>
                  <a:lnTo>
                    <a:pt x="11499" y="1115"/>
                  </a:lnTo>
                  <a:lnTo>
                    <a:pt x="10867" y="954"/>
                  </a:lnTo>
                  <a:lnTo>
                    <a:pt x="10235" y="806"/>
                  </a:lnTo>
                  <a:lnTo>
                    <a:pt x="9603" y="682"/>
                  </a:lnTo>
                  <a:lnTo>
                    <a:pt x="8971" y="558"/>
                  </a:lnTo>
                  <a:lnTo>
                    <a:pt x="8339" y="459"/>
                  </a:lnTo>
                  <a:lnTo>
                    <a:pt x="7720" y="372"/>
                  </a:lnTo>
                  <a:lnTo>
                    <a:pt x="7100" y="298"/>
                  </a:lnTo>
                  <a:lnTo>
                    <a:pt x="6493" y="236"/>
                  </a:lnTo>
                  <a:lnTo>
                    <a:pt x="5898" y="186"/>
                  </a:lnTo>
                  <a:lnTo>
                    <a:pt x="5316" y="137"/>
                  </a:lnTo>
                  <a:lnTo>
                    <a:pt x="4758" y="99"/>
                  </a:lnTo>
                  <a:lnTo>
                    <a:pt x="3693" y="62"/>
                  </a:lnTo>
                  <a:lnTo>
                    <a:pt x="2714" y="25"/>
                  </a:lnTo>
                  <a:lnTo>
                    <a:pt x="1859" y="25"/>
                  </a:lnTo>
                  <a:lnTo>
                    <a:pt x="1128" y="13"/>
                  </a:lnTo>
                  <a:lnTo>
                    <a:pt x="558" y="13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84"/>
            <p:cNvSpPr/>
            <p:nvPr/>
          </p:nvSpPr>
          <p:spPr>
            <a:xfrm>
              <a:off x="5239751" y="3037408"/>
              <a:ext cx="153301" cy="78030"/>
            </a:xfrm>
            <a:custGeom>
              <a:rect b="b" l="l" r="r" t="t"/>
              <a:pathLst>
                <a:path extrusionOk="0" h="4611" w="9059">
                  <a:moveTo>
                    <a:pt x="707" y="1"/>
                  </a:moveTo>
                  <a:lnTo>
                    <a:pt x="1" y="38"/>
                  </a:lnTo>
                  <a:lnTo>
                    <a:pt x="26" y="447"/>
                  </a:lnTo>
                  <a:lnTo>
                    <a:pt x="100" y="843"/>
                  </a:lnTo>
                  <a:lnTo>
                    <a:pt x="187" y="1240"/>
                  </a:lnTo>
                  <a:lnTo>
                    <a:pt x="311" y="1624"/>
                  </a:lnTo>
                  <a:lnTo>
                    <a:pt x="459" y="2008"/>
                  </a:lnTo>
                  <a:lnTo>
                    <a:pt x="633" y="2380"/>
                  </a:lnTo>
                  <a:lnTo>
                    <a:pt x="831" y="2739"/>
                  </a:lnTo>
                  <a:lnTo>
                    <a:pt x="1054" y="3074"/>
                  </a:lnTo>
                  <a:lnTo>
                    <a:pt x="1252" y="3346"/>
                  </a:lnTo>
                  <a:lnTo>
                    <a:pt x="1463" y="3569"/>
                  </a:lnTo>
                  <a:lnTo>
                    <a:pt x="1674" y="3768"/>
                  </a:lnTo>
                  <a:lnTo>
                    <a:pt x="1897" y="3941"/>
                  </a:lnTo>
                  <a:lnTo>
                    <a:pt x="2120" y="4077"/>
                  </a:lnTo>
                  <a:lnTo>
                    <a:pt x="2343" y="4176"/>
                  </a:lnTo>
                  <a:lnTo>
                    <a:pt x="2578" y="4276"/>
                  </a:lnTo>
                  <a:lnTo>
                    <a:pt x="2813" y="4350"/>
                  </a:lnTo>
                  <a:lnTo>
                    <a:pt x="3049" y="4399"/>
                  </a:lnTo>
                  <a:lnTo>
                    <a:pt x="3284" y="4449"/>
                  </a:lnTo>
                  <a:lnTo>
                    <a:pt x="3743" y="4523"/>
                  </a:lnTo>
                  <a:lnTo>
                    <a:pt x="4015" y="4561"/>
                  </a:lnTo>
                  <a:lnTo>
                    <a:pt x="4313" y="4585"/>
                  </a:lnTo>
                  <a:lnTo>
                    <a:pt x="4598" y="4610"/>
                  </a:lnTo>
                  <a:lnTo>
                    <a:pt x="5093" y="4610"/>
                  </a:lnTo>
                  <a:lnTo>
                    <a:pt x="5304" y="4598"/>
                  </a:lnTo>
                  <a:lnTo>
                    <a:pt x="5502" y="4573"/>
                  </a:lnTo>
                  <a:lnTo>
                    <a:pt x="5713" y="4536"/>
                  </a:lnTo>
                  <a:lnTo>
                    <a:pt x="5886" y="4499"/>
                  </a:lnTo>
                  <a:lnTo>
                    <a:pt x="6060" y="4461"/>
                  </a:lnTo>
                  <a:lnTo>
                    <a:pt x="6233" y="4399"/>
                  </a:lnTo>
                  <a:lnTo>
                    <a:pt x="6407" y="4338"/>
                  </a:lnTo>
                  <a:lnTo>
                    <a:pt x="6580" y="4263"/>
                  </a:lnTo>
                  <a:lnTo>
                    <a:pt x="6754" y="4189"/>
                  </a:lnTo>
                  <a:lnTo>
                    <a:pt x="6915" y="4102"/>
                  </a:lnTo>
                  <a:lnTo>
                    <a:pt x="7076" y="4003"/>
                  </a:lnTo>
                  <a:lnTo>
                    <a:pt x="7225" y="3891"/>
                  </a:lnTo>
                  <a:lnTo>
                    <a:pt x="7373" y="3792"/>
                  </a:lnTo>
                  <a:lnTo>
                    <a:pt x="7522" y="3668"/>
                  </a:lnTo>
                  <a:lnTo>
                    <a:pt x="7671" y="3545"/>
                  </a:lnTo>
                  <a:lnTo>
                    <a:pt x="7795" y="3408"/>
                  </a:lnTo>
                  <a:lnTo>
                    <a:pt x="7931" y="3272"/>
                  </a:lnTo>
                  <a:lnTo>
                    <a:pt x="8055" y="3136"/>
                  </a:lnTo>
                  <a:lnTo>
                    <a:pt x="8166" y="2987"/>
                  </a:lnTo>
                  <a:lnTo>
                    <a:pt x="8278" y="2838"/>
                  </a:lnTo>
                  <a:lnTo>
                    <a:pt x="8377" y="2690"/>
                  </a:lnTo>
                  <a:lnTo>
                    <a:pt x="8464" y="2528"/>
                  </a:lnTo>
                  <a:lnTo>
                    <a:pt x="8550" y="2367"/>
                  </a:lnTo>
                  <a:lnTo>
                    <a:pt x="8637" y="2206"/>
                  </a:lnTo>
                  <a:lnTo>
                    <a:pt x="8711" y="2033"/>
                  </a:lnTo>
                  <a:lnTo>
                    <a:pt x="8835" y="1698"/>
                  </a:lnTo>
                  <a:lnTo>
                    <a:pt x="8934" y="1339"/>
                  </a:lnTo>
                  <a:lnTo>
                    <a:pt x="9009" y="980"/>
                  </a:lnTo>
                  <a:lnTo>
                    <a:pt x="9046" y="608"/>
                  </a:lnTo>
                  <a:lnTo>
                    <a:pt x="9058" y="410"/>
                  </a:lnTo>
                  <a:lnTo>
                    <a:pt x="9058" y="224"/>
                  </a:lnTo>
                  <a:lnTo>
                    <a:pt x="8352" y="224"/>
                  </a:lnTo>
                  <a:lnTo>
                    <a:pt x="8340" y="546"/>
                  </a:lnTo>
                  <a:lnTo>
                    <a:pt x="8303" y="868"/>
                  </a:lnTo>
                  <a:lnTo>
                    <a:pt x="8241" y="1166"/>
                  </a:lnTo>
                  <a:lnTo>
                    <a:pt x="8154" y="1475"/>
                  </a:lnTo>
                  <a:lnTo>
                    <a:pt x="8055" y="1760"/>
                  </a:lnTo>
                  <a:lnTo>
                    <a:pt x="7918" y="2045"/>
                  </a:lnTo>
                  <a:lnTo>
                    <a:pt x="7770" y="2305"/>
                  </a:lnTo>
                  <a:lnTo>
                    <a:pt x="7596" y="2553"/>
                  </a:lnTo>
                  <a:lnTo>
                    <a:pt x="7398" y="2801"/>
                  </a:lnTo>
                  <a:lnTo>
                    <a:pt x="7187" y="3024"/>
                  </a:lnTo>
                  <a:lnTo>
                    <a:pt x="6952" y="3222"/>
                  </a:lnTo>
                  <a:lnTo>
                    <a:pt x="6692" y="3396"/>
                  </a:lnTo>
                  <a:lnTo>
                    <a:pt x="6432" y="3545"/>
                  </a:lnTo>
                  <a:lnTo>
                    <a:pt x="6159" y="3668"/>
                  </a:lnTo>
                  <a:lnTo>
                    <a:pt x="5874" y="3768"/>
                  </a:lnTo>
                  <a:lnTo>
                    <a:pt x="5725" y="3817"/>
                  </a:lnTo>
                  <a:lnTo>
                    <a:pt x="5577" y="3842"/>
                  </a:lnTo>
                  <a:lnTo>
                    <a:pt x="5366" y="3879"/>
                  </a:lnTo>
                  <a:lnTo>
                    <a:pt x="5143" y="3891"/>
                  </a:lnTo>
                  <a:lnTo>
                    <a:pt x="4932" y="3904"/>
                  </a:lnTo>
                  <a:lnTo>
                    <a:pt x="4709" y="3891"/>
                  </a:lnTo>
                  <a:lnTo>
                    <a:pt x="4263" y="3867"/>
                  </a:lnTo>
                  <a:lnTo>
                    <a:pt x="3830" y="3817"/>
                  </a:lnTo>
                  <a:lnTo>
                    <a:pt x="3445" y="3755"/>
                  </a:lnTo>
                  <a:lnTo>
                    <a:pt x="3235" y="3718"/>
                  </a:lnTo>
                  <a:lnTo>
                    <a:pt x="3037" y="3668"/>
                  </a:lnTo>
                  <a:lnTo>
                    <a:pt x="2838" y="3606"/>
                  </a:lnTo>
                  <a:lnTo>
                    <a:pt x="2652" y="3545"/>
                  </a:lnTo>
                  <a:lnTo>
                    <a:pt x="2467" y="3458"/>
                  </a:lnTo>
                  <a:lnTo>
                    <a:pt x="2293" y="3346"/>
                  </a:lnTo>
                  <a:lnTo>
                    <a:pt x="2132" y="3222"/>
                  </a:lnTo>
                  <a:lnTo>
                    <a:pt x="1959" y="3061"/>
                  </a:lnTo>
                  <a:lnTo>
                    <a:pt x="1797" y="2875"/>
                  </a:lnTo>
                  <a:lnTo>
                    <a:pt x="1636" y="2665"/>
                  </a:lnTo>
                  <a:lnTo>
                    <a:pt x="1438" y="2367"/>
                  </a:lnTo>
                  <a:lnTo>
                    <a:pt x="1265" y="2058"/>
                  </a:lnTo>
                  <a:lnTo>
                    <a:pt x="1116" y="1735"/>
                  </a:lnTo>
                  <a:lnTo>
                    <a:pt x="980" y="1401"/>
                  </a:lnTo>
                  <a:lnTo>
                    <a:pt x="881" y="1054"/>
                  </a:lnTo>
                  <a:lnTo>
                    <a:pt x="794" y="707"/>
                  </a:lnTo>
                  <a:lnTo>
                    <a:pt x="744" y="360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84"/>
            <p:cNvSpPr/>
            <p:nvPr/>
          </p:nvSpPr>
          <p:spPr>
            <a:xfrm>
              <a:off x="5438563" y="3007841"/>
              <a:ext cx="69196" cy="23505"/>
            </a:xfrm>
            <a:custGeom>
              <a:rect b="b" l="l" r="r" t="t"/>
              <a:pathLst>
                <a:path extrusionOk="0" h="1389" w="4089">
                  <a:moveTo>
                    <a:pt x="2156" y="1"/>
                  </a:moveTo>
                  <a:lnTo>
                    <a:pt x="1896" y="13"/>
                  </a:lnTo>
                  <a:lnTo>
                    <a:pt x="1623" y="26"/>
                  </a:lnTo>
                  <a:lnTo>
                    <a:pt x="1103" y="63"/>
                  </a:lnTo>
                  <a:lnTo>
                    <a:pt x="929" y="100"/>
                  </a:lnTo>
                  <a:lnTo>
                    <a:pt x="706" y="149"/>
                  </a:lnTo>
                  <a:lnTo>
                    <a:pt x="471" y="236"/>
                  </a:lnTo>
                  <a:lnTo>
                    <a:pt x="359" y="273"/>
                  </a:lnTo>
                  <a:lnTo>
                    <a:pt x="248" y="335"/>
                  </a:lnTo>
                  <a:lnTo>
                    <a:pt x="161" y="385"/>
                  </a:lnTo>
                  <a:lnTo>
                    <a:pt x="87" y="447"/>
                  </a:lnTo>
                  <a:lnTo>
                    <a:pt x="37" y="509"/>
                  </a:lnTo>
                  <a:lnTo>
                    <a:pt x="12" y="571"/>
                  </a:lnTo>
                  <a:lnTo>
                    <a:pt x="0" y="608"/>
                  </a:lnTo>
                  <a:lnTo>
                    <a:pt x="12" y="633"/>
                  </a:lnTo>
                  <a:lnTo>
                    <a:pt x="25" y="670"/>
                  </a:lnTo>
                  <a:lnTo>
                    <a:pt x="50" y="707"/>
                  </a:lnTo>
                  <a:lnTo>
                    <a:pt x="136" y="769"/>
                  </a:lnTo>
                  <a:lnTo>
                    <a:pt x="260" y="843"/>
                  </a:lnTo>
                  <a:lnTo>
                    <a:pt x="508" y="942"/>
                  </a:lnTo>
                  <a:lnTo>
                    <a:pt x="768" y="1042"/>
                  </a:lnTo>
                  <a:lnTo>
                    <a:pt x="1041" y="1116"/>
                  </a:lnTo>
                  <a:lnTo>
                    <a:pt x="1301" y="1190"/>
                  </a:lnTo>
                  <a:lnTo>
                    <a:pt x="1574" y="1240"/>
                  </a:lnTo>
                  <a:lnTo>
                    <a:pt x="1846" y="1289"/>
                  </a:lnTo>
                  <a:lnTo>
                    <a:pt x="2391" y="1364"/>
                  </a:lnTo>
                  <a:lnTo>
                    <a:pt x="2602" y="1376"/>
                  </a:lnTo>
                  <a:lnTo>
                    <a:pt x="2813" y="1388"/>
                  </a:lnTo>
                  <a:lnTo>
                    <a:pt x="2961" y="1376"/>
                  </a:lnTo>
                  <a:lnTo>
                    <a:pt x="3098" y="1376"/>
                  </a:lnTo>
                  <a:lnTo>
                    <a:pt x="3234" y="1351"/>
                  </a:lnTo>
                  <a:lnTo>
                    <a:pt x="3358" y="1327"/>
                  </a:lnTo>
                  <a:lnTo>
                    <a:pt x="3494" y="1277"/>
                  </a:lnTo>
                  <a:lnTo>
                    <a:pt x="3606" y="1227"/>
                  </a:lnTo>
                  <a:lnTo>
                    <a:pt x="3730" y="1165"/>
                  </a:lnTo>
                  <a:lnTo>
                    <a:pt x="3841" y="1079"/>
                  </a:lnTo>
                  <a:lnTo>
                    <a:pt x="3940" y="980"/>
                  </a:lnTo>
                  <a:lnTo>
                    <a:pt x="3990" y="930"/>
                  </a:lnTo>
                  <a:lnTo>
                    <a:pt x="4027" y="868"/>
                  </a:lnTo>
                  <a:lnTo>
                    <a:pt x="4052" y="794"/>
                  </a:lnTo>
                  <a:lnTo>
                    <a:pt x="4077" y="732"/>
                  </a:lnTo>
                  <a:lnTo>
                    <a:pt x="4089" y="657"/>
                  </a:lnTo>
                  <a:lnTo>
                    <a:pt x="4089" y="595"/>
                  </a:lnTo>
                  <a:lnTo>
                    <a:pt x="4077" y="534"/>
                  </a:lnTo>
                  <a:lnTo>
                    <a:pt x="4052" y="472"/>
                  </a:lnTo>
                  <a:lnTo>
                    <a:pt x="4027" y="422"/>
                  </a:lnTo>
                  <a:lnTo>
                    <a:pt x="3990" y="372"/>
                  </a:lnTo>
                  <a:lnTo>
                    <a:pt x="3891" y="273"/>
                  </a:lnTo>
                  <a:lnTo>
                    <a:pt x="3792" y="211"/>
                  </a:lnTo>
                  <a:lnTo>
                    <a:pt x="3680" y="162"/>
                  </a:lnTo>
                  <a:lnTo>
                    <a:pt x="3556" y="125"/>
                  </a:lnTo>
                  <a:lnTo>
                    <a:pt x="3432" y="100"/>
                  </a:lnTo>
                  <a:lnTo>
                    <a:pt x="3308" y="75"/>
                  </a:lnTo>
                  <a:lnTo>
                    <a:pt x="3023" y="50"/>
                  </a:lnTo>
                  <a:lnTo>
                    <a:pt x="2738" y="26"/>
                  </a:lnTo>
                  <a:lnTo>
                    <a:pt x="2441" y="13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FBB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84"/>
            <p:cNvSpPr/>
            <p:nvPr/>
          </p:nvSpPr>
          <p:spPr>
            <a:xfrm>
              <a:off x="5438563" y="3007841"/>
              <a:ext cx="69196" cy="23505"/>
            </a:xfrm>
            <a:custGeom>
              <a:rect b="b" l="l" r="r" t="t"/>
              <a:pathLst>
                <a:path extrusionOk="0" fill="none" h="1389" w="4089">
                  <a:moveTo>
                    <a:pt x="2156" y="1"/>
                  </a:moveTo>
                  <a:lnTo>
                    <a:pt x="2156" y="1"/>
                  </a:lnTo>
                  <a:lnTo>
                    <a:pt x="1896" y="13"/>
                  </a:lnTo>
                  <a:lnTo>
                    <a:pt x="1623" y="26"/>
                  </a:lnTo>
                  <a:lnTo>
                    <a:pt x="1103" y="63"/>
                  </a:lnTo>
                  <a:lnTo>
                    <a:pt x="1103" y="63"/>
                  </a:lnTo>
                  <a:lnTo>
                    <a:pt x="929" y="100"/>
                  </a:lnTo>
                  <a:lnTo>
                    <a:pt x="706" y="149"/>
                  </a:lnTo>
                  <a:lnTo>
                    <a:pt x="471" y="236"/>
                  </a:lnTo>
                  <a:lnTo>
                    <a:pt x="359" y="273"/>
                  </a:lnTo>
                  <a:lnTo>
                    <a:pt x="248" y="335"/>
                  </a:lnTo>
                  <a:lnTo>
                    <a:pt x="161" y="385"/>
                  </a:lnTo>
                  <a:lnTo>
                    <a:pt x="87" y="447"/>
                  </a:lnTo>
                  <a:lnTo>
                    <a:pt x="37" y="509"/>
                  </a:lnTo>
                  <a:lnTo>
                    <a:pt x="12" y="571"/>
                  </a:lnTo>
                  <a:lnTo>
                    <a:pt x="0" y="608"/>
                  </a:lnTo>
                  <a:lnTo>
                    <a:pt x="12" y="633"/>
                  </a:lnTo>
                  <a:lnTo>
                    <a:pt x="25" y="670"/>
                  </a:lnTo>
                  <a:lnTo>
                    <a:pt x="50" y="707"/>
                  </a:lnTo>
                  <a:lnTo>
                    <a:pt x="136" y="769"/>
                  </a:lnTo>
                  <a:lnTo>
                    <a:pt x="260" y="843"/>
                  </a:lnTo>
                  <a:lnTo>
                    <a:pt x="260" y="843"/>
                  </a:lnTo>
                  <a:lnTo>
                    <a:pt x="508" y="942"/>
                  </a:lnTo>
                  <a:lnTo>
                    <a:pt x="768" y="1042"/>
                  </a:lnTo>
                  <a:lnTo>
                    <a:pt x="1041" y="1116"/>
                  </a:lnTo>
                  <a:lnTo>
                    <a:pt x="1301" y="1190"/>
                  </a:lnTo>
                  <a:lnTo>
                    <a:pt x="1574" y="1240"/>
                  </a:lnTo>
                  <a:lnTo>
                    <a:pt x="1846" y="1289"/>
                  </a:lnTo>
                  <a:lnTo>
                    <a:pt x="2391" y="1364"/>
                  </a:lnTo>
                  <a:lnTo>
                    <a:pt x="2391" y="1364"/>
                  </a:lnTo>
                  <a:lnTo>
                    <a:pt x="2602" y="1376"/>
                  </a:lnTo>
                  <a:lnTo>
                    <a:pt x="2813" y="1388"/>
                  </a:lnTo>
                  <a:lnTo>
                    <a:pt x="2813" y="1388"/>
                  </a:lnTo>
                  <a:lnTo>
                    <a:pt x="2961" y="1376"/>
                  </a:lnTo>
                  <a:lnTo>
                    <a:pt x="3098" y="1376"/>
                  </a:lnTo>
                  <a:lnTo>
                    <a:pt x="3234" y="1351"/>
                  </a:lnTo>
                  <a:lnTo>
                    <a:pt x="3358" y="1327"/>
                  </a:lnTo>
                  <a:lnTo>
                    <a:pt x="3494" y="1277"/>
                  </a:lnTo>
                  <a:lnTo>
                    <a:pt x="3606" y="1227"/>
                  </a:lnTo>
                  <a:lnTo>
                    <a:pt x="3730" y="1165"/>
                  </a:lnTo>
                  <a:lnTo>
                    <a:pt x="3841" y="1079"/>
                  </a:lnTo>
                  <a:lnTo>
                    <a:pt x="3841" y="1079"/>
                  </a:lnTo>
                  <a:lnTo>
                    <a:pt x="3940" y="980"/>
                  </a:lnTo>
                  <a:lnTo>
                    <a:pt x="3990" y="930"/>
                  </a:lnTo>
                  <a:lnTo>
                    <a:pt x="4027" y="868"/>
                  </a:lnTo>
                  <a:lnTo>
                    <a:pt x="4052" y="794"/>
                  </a:lnTo>
                  <a:lnTo>
                    <a:pt x="4077" y="732"/>
                  </a:lnTo>
                  <a:lnTo>
                    <a:pt x="4089" y="657"/>
                  </a:lnTo>
                  <a:lnTo>
                    <a:pt x="4089" y="595"/>
                  </a:lnTo>
                  <a:lnTo>
                    <a:pt x="4089" y="595"/>
                  </a:lnTo>
                  <a:lnTo>
                    <a:pt x="4077" y="534"/>
                  </a:lnTo>
                  <a:lnTo>
                    <a:pt x="4052" y="472"/>
                  </a:lnTo>
                  <a:lnTo>
                    <a:pt x="4027" y="422"/>
                  </a:lnTo>
                  <a:lnTo>
                    <a:pt x="3990" y="372"/>
                  </a:lnTo>
                  <a:lnTo>
                    <a:pt x="3891" y="273"/>
                  </a:lnTo>
                  <a:lnTo>
                    <a:pt x="3792" y="211"/>
                  </a:lnTo>
                  <a:lnTo>
                    <a:pt x="3792" y="211"/>
                  </a:lnTo>
                  <a:lnTo>
                    <a:pt x="3680" y="162"/>
                  </a:lnTo>
                  <a:lnTo>
                    <a:pt x="3556" y="125"/>
                  </a:lnTo>
                  <a:lnTo>
                    <a:pt x="3432" y="100"/>
                  </a:lnTo>
                  <a:lnTo>
                    <a:pt x="3308" y="75"/>
                  </a:lnTo>
                  <a:lnTo>
                    <a:pt x="3308" y="75"/>
                  </a:lnTo>
                  <a:lnTo>
                    <a:pt x="3023" y="50"/>
                  </a:lnTo>
                  <a:lnTo>
                    <a:pt x="2738" y="26"/>
                  </a:lnTo>
                  <a:lnTo>
                    <a:pt x="2441" y="13"/>
                  </a:lnTo>
                  <a:lnTo>
                    <a:pt x="2156" y="1"/>
                  </a:lnTo>
                </a:path>
              </a:pathLst>
            </a:custGeom>
            <a:solidFill>
              <a:srgbClr val="F8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84"/>
            <p:cNvSpPr/>
            <p:nvPr/>
          </p:nvSpPr>
          <p:spPr>
            <a:xfrm>
              <a:off x="5111632" y="3007841"/>
              <a:ext cx="68993" cy="23505"/>
            </a:xfrm>
            <a:custGeom>
              <a:rect b="b" l="l" r="r" t="t"/>
              <a:pathLst>
                <a:path extrusionOk="0" h="1389" w="4077">
                  <a:moveTo>
                    <a:pt x="1921" y="1"/>
                  </a:moveTo>
                  <a:lnTo>
                    <a:pt x="1636" y="13"/>
                  </a:lnTo>
                  <a:lnTo>
                    <a:pt x="1351" y="26"/>
                  </a:lnTo>
                  <a:lnTo>
                    <a:pt x="1066" y="50"/>
                  </a:lnTo>
                  <a:lnTo>
                    <a:pt x="768" y="75"/>
                  </a:lnTo>
                  <a:lnTo>
                    <a:pt x="645" y="100"/>
                  </a:lnTo>
                  <a:lnTo>
                    <a:pt x="521" y="125"/>
                  </a:lnTo>
                  <a:lnTo>
                    <a:pt x="409" y="162"/>
                  </a:lnTo>
                  <a:lnTo>
                    <a:pt x="285" y="211"/>
                  </a:lnTo>
                  <a:lnTo>
                    <a:pt x="186" y="273"/>
                  </a:lnTo>
                  <a:lnTo>
                    <a:pt x="99" y="372"/>
                  </a:lnTo>
                  <a:lnTo>
                    <a:pt x="62" y="422"/>
                  </a:lnTo>
                  <a:lnTo>
                    <a:pt x="25" y="472"/>
                  </a:lnTo>
                  <a:lnTo>
                    <a:pt x="13" y="534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0" y="732"/>
                  </a:lnTo>
                  <a:lnTo>
                    <a:pt x="25" y="794"/>
                  </a:lnTo>
                  <a:lnTo>
                    <a:pt x="62" y="868"/>
                  </a:lnTo>
                  <a:lnTo>
                    <a:pt x="99" y="930"/>
                  </a:lnTo>
                  <a:lnTo>
                    <a:pt x="136" y="980"/>
                  </a:lnTo>
                  <a:lnTo>
                    <a:pt x="248" y="1079"/>
                  </a:lnTo>
                  <a:lnTo>
                    <a:pt x="347" y="1165"/>
                  </a:lnTo>
                  <a:lnTo>
                    <a:pt x="471" y="1227"/>
                  </a:lnTo>
                  <a:lnTo>
                    <a:pt x="595" y="1277"/>
                  </a:lnTo>
                  <a:lnTo>
                    <a:pt x="719" y="1327"/>
                  </a:lnTo>
                  <a:lnTo>
                    <a:pt x="855" y="1351"/>
                  </a:lnTo>
                  <a:lnTo>
                    <a:pt x="991" y="1376"/>
                  </a:lnTo>
                  <a:lnTo>
                    <a:pt x="1128" y="1376"/>
                  </a:lnTo>
                  <a:lnTo>
                    <a:pt x="1264" y="1388"/>
                  </a:lnTo>
                  <a:lnTo>
                    <a:pt x="1475" y="1376"/>
                  </a:lnTo>
                  <a:lnTo>
                    <a:pt x="1698" y="1364"/>
                  </a:lnTo>
                  <a:lnTo>
                    <a:pt x="2230" y="1289"/>
                  </a:lnTo>
                  <a:lnTo>
                    <a:pt x="2503" y="1240"/>
                  </a:lnTo>
                  <a:lnTo>
                    <a:pt x="2776" y="1190"/>
                  </a:lnTo>
                  <a:lnTo>
                    <a:pt x="3048" y="1116"/>
                  </a:lnTo>
                  <a:lnTo>
                    <a:pt x="3308" y="1042"/>
                  </a:lnTo>
                  <a:lnTo>
                    <a:pt x="3569" y="942"/>
                  </a:lnTo>
                  <a:lnTo>
                    <a:pt x="3816" y="843"/>
                  </a:lnTo>
                  <a:lnTo>
                    <a:pt x="3928" y="781"/>
                  </a:lnTo>
                  <a:lnTo>
                    <a:pt x="4002" y="732"/>
                  </a:lnTo>
                  <a:lnTo>
                    <a:pt x="4052" y="670"/>
                  </a:lnTo>
                  <a:lnTo>
                    <a:pt x="4077" y="620"/>
                  </a:lnTo>
                  <a:lnTo>
                    <a:pt x="4077" y="571"/>
                  </a:lnTo>
                  <a:lnTo>
                    <a:pt x="4052" y="521"/>
                  </a:lnTo>
                  <a:lnTo>
                    <a:pt x="4015" y="472"/>
                  </a:lnTo>
                  <a:lnTo>
                    <a:pt x="3965" y="422"/>
                  </a:lnTo>
                  <a:lnTo>
                    <a:pt x="3903" y="372"/>
                  </a:lnTo>
                  <a:lnTo>
                    <a:pt x="3829" y="323"/>
                  </a:lnTo>
                  <a:lnTo>
                    <a:pt x="3655" y="249"/>
                  </a:lnTo>
                  <a:lnTo>
                    <a:pt x="3457" y="174"/>
                  </a:lnTo>
                  <a:lnTo>
                    <a:pt x="3271" y="125"/>
                  </a:lnTo>
                  <a:lnTo>
                    <a:pt x="3160" y="137"/>
                  </a:lnTo>
                  <a:lnTo>
                    <a:pt x="3036" y="149"/>
                  </a:lnTo>
                  <a:lnTo>
                    <a:pt x="2875" y="137"/>
                  </a:lnTo>
                  <a:lnTo>
                    <a:pt x="2664" y="100"/>
                  </a:lnTo>
                  <a:lnTo>
                    <a:pt x="2466" y="26"/>
                  </a:lnTo>
                  <a:lnTo>
                    <a:pt x="2193" y="13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BB0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84"/>
            <p:cNvSpPr/>
            <p:nvPr/>
          </p:nvSpPr>
          <p:spPr>
            <a:xfrm>
              <a:off x="5111632" y="3007841"/>
              <a:ext cx="68993" cy="23505"/>
            </a:xfrm>
            <a:custGeom>
              <a:rect b="b" l="l" r="r" t="t"/>
              <a:pathLst>
                <a:path extrusionOk="0" fill="none" h="1389" w="4077">
                  <a:moveTo>
                    <a:pt x="1921" y="1"/>
                  </a:moveTo>
                  <a:lnTo>
                    <a:pt x="1921" y="1"/>
                  </a:lnTo>
                  <a:lnTo>
                    <a:pt x="1636" y="13"/>
                  </a:lnTo>
                  <a:lnTo>
                    <a:pt x="1351" y="26"/>
                  </a:lnTo>
                  <a:lnTo>
                    <a:pt x="1066" y="50"/>
                  </a:lnTo>
                  <a:lnTo>
                    <a:pt x="768" y="75"/>
                  </a:lnTo>
                  <a:lnTo>
                    <a:pt x="768" y="75"/>
                  </a:lnTo>
                  <a:lnTo>
                    <a:pt x="645" y="100"/>
                  </a:lnTo>
                  <a:lnTo>
                    <a:pt x="521" y="125"/>
                  </a:lnTo>
                  <a:lnTo>
                    <a:pt x="409" y="162"/>
                  </a:lnTo>
                  <a:lnTo>
                    <a:pt x="285" y="211"/>
                  </a:lnTo>
                  <a:lnTo>
                    <a:pt x="285" y="211"/>
                  </a:lnTo>
                  <a:lnTo>
                    <a:pt x="186" y="273"/>
                  </a:lnTo>
                  <a:lnTo>
                    <a:pt x="99" y="372"/>
                  </a:lnTo>
                  <a:lnTo>
                    <a:pt x="62" y="422"/>
                  </a:lnTo>
                  <a:lnTo>
                    <a:pt x="25" y="472"/>
                  </a:lnTo>
                  <a:lnTo>
                    <a:pt x="13" y="534"/>
                  </a:lnTo>
                  <a:lnTo>
                    <a:pt x="0" y="595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0" y="732"/>
                  </a:lnTo>
                  <a:lnTo>
                    <a:pt x="25" y="794"/>
                  </a:lnTo>
                  <a:lnTo>
                    <a:pt x="62" y="868"/>
                  </a:lnTo>
                  <a:lnTo>
                    <a:pt x="99" y="930"/>
                  </a:lnTo>
                  <a:lnTo>
                    <a:pt x="136" y="980"/>
                  </a:lnTo>
                  <a:lnTo>
                    <a:pt x="248" y="1079"/>
                  </a:lnTo>
                  <a:lnTo>
                    <a:pt x="248" y="1079"/>
                  </a:lnTo>
                  <a:lnTo>
                    <a:pt x="347" y="1165"/>
                  </a:lnTo>
                  <a:lnTo>
                    <a:pt x="471" y="1227"/>
                  </a:lnTo>
                  <a:lnTo>
                    <a:pt x="595" y="1277"/>
                  </a:lnTo>
                  <a:lnTo>
                    <a:pt x="719" y="1327"/>
                  </a:lnTo>
                  <a:lnTo>
                    <a:pt x="855" y="1351"/>
                  </a:lnTo>
                  <a:lnTo>
                    <a:pt x="991" y="1376"/>
                  </a:lnTo>
                  <a:lnTo>
                    <a:pt x="1128" y="1376"/>
                  </a:lnTo>
                  <a:lnTo>
                    <a:pt x="1264" y="1388"/>
                  </a:lnTo>
                  <a:lnTo>
                    <a:pt x="1264" y="1388"/>
                  </a:lnTo>
                  <a:lnTo>
                    <a:pt x="1475" y="1376"/>
                  </a:lnTo>
                  <a:lnTo>
                    <a:pt x="1698" y="1364"/>
                  </a:lnTo>
                  <a:lnTo>
                    <a:pt x="1698" y="1364"/>
                  </a:lnTo>
                  <a:lnTo>
                    <a:pt x="2230" y="1289"/>
                  </a:lnTo>
                  <a:lnTo>
                    <a:pt x="2503" y="1240"/>
                  </a:lnTo>
                  <a:lnTo>
                    <a:pt x="2776" y="1190"/>
                  </a:lnTo>
                  <a:lnTo>
                    <a:pt x="3048" y="1116"/>
                  </a:lnTo>
                  <a:lnTo>
                    <a:pt x="3308" y="1042"/>
                  </a:lnTo>
                  <a:lnTo>
                    <a:pt x="3569" y="942"/>
                  </a:lnTo>
                  <a:lnTo>
                    <a:pt x="3816" y="843"/>
                  </a:lnTo>
                  <a:lnTo>
                    <a:pt x="3816" y="843"/>
                  </a:lnTo>
                  <a:lnTo>
                    <a:pt x="3928" y="781"/>
                  </a:lnTo>
                  <a:lnTo>
                    <a:pt x="4002" y="732"/>
                  </a:lnTo>
                  <a:lnTo>
                    <a:pt x="4052" y="670"/>
                  </a:lnTo>
                  <a:lnTo>
                    <a:pt x="4077" y="620"/>
                  </a:lnTo>
                  <a:lnTo>
                    <a:pt x="4077" y="571"/>
                  </a:lnTo>
                  <a:lnTo>
                    <a:pt x="4052" y="521"/>
                  </a:lnTo>
                  <a:lnTo>
                    <a:pt x="4015" y="472"/>
                  </a:lnTo>
                  <a:lnTo>
                    <a:pt x="3965" y="422"/>
                  </a:lnTo>
                  <a:lnTo>
                    <a:pt x="3903" y="372"/>
                  </a:lnTo>
                  <a:lnTo>
                    <a:pt x="3829" y="323"/>
                  </a:lnTo>
                  <a:lnTo>
                    <a:pt x="3655" y="249"/>
                  </a:lnTo>
                  <a:lnTo>
                    <a:pt x="3457" y="174"/>
                  </a:lnTo>
                  <a:lnTo>
                    <a:pt x="3271" y="125"/>
                  </a:lnTo>
                  <a:lnTo>
                    <a:pt x="3271" y="125"/>
                  </a:lnTo>
                  <a:lnTo>
                    <a:pt x="3160" y="137"/>
                  </a:lnTo>
                  <a:lnTo>
                    <a:pt x="3036" y="149"/>
                  </a:lnTo>
                  <a:lnTo>
                    <a:pt x="3036" y="149"/>
                  </a:lnTo>
                  <a:lnTo>
                    <a:pt x="2875" y="137"/>
                  </a:lnTo>
                  <a:lnTo>
                    <a:pt x="2875" y="137"/>
                  </a:lnTo>
                  <a:lnTo>
                    <a:pt x="2664" y="100"/>
                  </a:lnTo>
                  <a:lnTo>
                    <a:pt x="2466" y="26"/>
                  </a:lnTo>
                  <a:lnTo>
                    <a:pt x="2466" y="26"/>
                  </a:lnTo>
                  <a:lnTo>
                    <a:pt x="2193" y="13"/>
                  </a:lnTo>
                  <a:lnTo>
                    <a:pt x="1921" y="1"/>
                  </a:lnTo>
                </a:path>
              </a:pathLst>
            </a:custGeom>
            <a:solidFill>
              <a:srgbClr val="F8A2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84"/>
            <p:cNvSpPr/>
            <p:nvPr/>
          </p:nvSpPr>
          <p:spPr>
            <a:xfrm>
              <a:off x="5153351" y="3008264"/>
              <a:ext cx="13656" cy="2115"/>
            </a:xfrm>
            <a:custGeom>
              <a:rect b="b" l="l" r="r" t="t"/>
              <a:pathLst>
                <a:path extrusionOk="0" h="125" w="807">
                  <a:moveTo>
                    <a:pt x="1" y="1"/>
                  </a:moveTo>
                  <a:lnTo>
                    <a:pt x="199" y="75"/>
                  </a:lnTo>
                  <a:lnTo>
                    <a:pt x="410" y="112"/>
                  </a:lnTo>
                  <a:lnTo>
                    <a:pt x="571" y="124"/>
                  </a:lnTo>
                  <a:lnTo>
                    <a:pt x="695" y="112"/>
                  </a:lnTo>
                  <a:lnTo>
                    <a:pt x="806" y="100"/>
                  </a:lnTo>
                  <a:lnTo>
                    <a:pt x="645" y="62"/>
                  </a:lnTo>
                  <a:lnTo>
                    <a:pt x="50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A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84"/>
            <p:cNvSpPr/>
            <p:nvPr/>
          </p:nvSpPr>
          <p:spPr>
            <a:xfrm>
              <a:off x="5153351" y="3008264"/>
              <a:ext cx="13656" cy="2115"/>
            </a:xfrm>
            <a:custGeom>
              <a:rect b="b" l="l" r="r" t="t"/>
              <a:pathLst>
                <a:path extrusionOk="0" fill="none" h="125" w="807">
                  <a:moveTo>
                    <a:pt x="1" y="1"/>
                  </a:moveTo>
                  <a:lnTo>
                    <a:pt x="1" y="1"/>
                  </a:lnTo>
                  <a:lnTo>
                    <a:pt x="199" y="75"/>
                  </a:lnTo>
                  <a:lnTo>
                    <a:pt x="410" y="112"/>
                  </a:lnTo>
                  <a:lnTo>
                    <a:pt x="410" y="112"/>
                  </a:lnTo>
                  <a:lnTo>
                    <a:pt x="571" y="124"/>
                  </a:lnTo>
                  <a:lnTo>
                    <a:pt x="571" y="124"/>
                  </a:lnTo>
                  <a:lnTo>
                    <a:pt x="695" y="112"/>
                  </a:lnTo>
                  <a:lnTo>
                    <a:pt x="806" y="100"/>
                  </a:lnTo>
                  <a:lnTo>
                    <a:pt x="806" y="100"/>
                  </a:lnTo>
                  <a:lnTo>
                    <a:pt x="645" y="62"/>
                  </a:lnTo>
                  <a:lnTo>
                    <a:pt x="509" y="38"/>
                  </a:lnTo>
                  <a:lnTo>
                    <a:pt x="509" y="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84"/>
            <p:cNvSpPr/>
            <p:nvPr/>
          </p:nvSpPr>
          <p:spPr>
            <a:xfrm>
              <a:off x="5031731" y="2659316"/>
              <a:ext cx="298598" cy="199415"/>
            </a:xfrm>
            <a:custGeom>
              <a:rect b="b" l="l" r="r" t="t"/>
              <a:pathLst>
                <a:path extrusionOk="0" h="11784" w="17645">
                  <a:moveTo>
                    <a:pt x="17570" y="1"/>
                  </a:moveTo>
                  <a:lnTo>
                    <a:pt x="17533" y="25"/>
                  </a:lnTo>
                  <a:lnTo>
                    <a:pt x="17508" y="75"/>
                  </a:lnTo>
                  <a:lnTo>
                    <a:pt x="17471" y="124"/>
                  </a:lnTo>
                  <a:lnTo>
                    <a:pt x="17422" y="224"/>
                  </a:lnTo>
                  <a:lnTo>
                    <a:pt x="17384" y="298"/>
                  </a:lnTo>
                  <a:lnTo>
                    <a:pt x="17384" y="323"/>
                  </a:lnTo>
                  <a:lnTo>
                    <a:pt x="17372" y="360"/>
                  </a:lnTo>
                  <a:lnTo>
                    <a:pt x="17298" y="509"/>
                  </a:lnTo>
                  <a:lnTo>
                    <a:pt x="17211" y="682"/>
                  </a:lnTo>
                  <a:lnTo>
                    <a:pt x="17186" y="719"/>
                  </a:lnTo>
                  <a:lnTo>
                    <a:pt x="17199" y="707"/>
                  </a:lnTo>
                  <a:lnTo>
                    <a:pt x="17137" y="806"/>
                  </a:lnTo>
                  <a:lnTo>
                    <a:pt x="16876" y="1264"/>
                  </a:lnTo>
                  <a:lnTo>
                    <a:pt x="16728" y="1500"/>
                  </a:lnTo>
                  <a:lnTo>
                    <a:pt x="16641" y="1636"/>
                  </a:lnTo>
                  <a:lnTo>
                    <a:pt x="16641" y="1648"/>
                  </a:lnTo>
                  <a:lnTo>
                    <a:pt x="16579" y="1723"/>
                  </a:lnTo>
                  <a:lnTo>
                    <a:pt x="16381" y="2033"/>
                  </a:lnTo>
                  <a:lnTo>
                    <a:pt x="16170" y="2330"/>
                  </a:lnTo>
                  <a:lnTo>
                    <a:pt x="15724" y="2900"/>
                  </a:lnTo>
                  <a:lnTo>
                    <a:pt x="15451" y="3247"/>
                  </a:lnTo>
                  <a:lnTo>
                    <a:pt x="15179" y="3569"/>
                  </a:lnTo>
                  <a:lnTo>
                    <a:pt x="14906" y="3879"/>
                  </a:lnTo>
                  <a:lnTo>
                    <a:pt x="14609" y="4201"/>
                  </a:lnTo>
                  <a:lnTo>
                    <a:pt x="14237" y="4585"/>
                  </a:lnTo>
                  <a:lnTo>
                    <a:pt x="13865" y="4957"/>
                  </a:lnTo>
                  <a:lnTo>
                    <a:pt x="13481" y="5328"/>
                  </a:lnTo>
                  <a:lnTo>
                    <a:pt x="13085" y="5688"/>
                  </a:lnTo>
                  <a:lnTo>
                    <a:pt x="12676" y="6035"/>
                  </a:lnTo>
                  <a:lnTo>
                    <a:pt x="12267" y="6369"/>
                  </a:lnTo>
                  <a:lnTo>
                    <a:pt x="11833" y="6691"/>
                  </a:lnTo>
                  <a:lnTo>
                    <a:pt x="11412" y="7001"/>
                  </a:lnTo>
                  <a:lnTo>
                    <a:pt x="10892" y="7373"/>
                  </a:lnTo>
                  <a:lnTo>
                    <a:pt x="10347" y="7720"/>
                  </a:lnTo>
                  <a:lnTo>
                    <a:pt x="9814" y="8054"/>
                  </a:lnTo>
                  <a:lnTo>
                    <a:pt x="9256" y="8364"/>
                  </a:lnTo>
                  <a:lnTo>
                    <a:pt x="8686" y="8662"/>
                  </a:lnTo>
                  <a:lnTo>
                    <a:pt x="8116" y="8947"/>
                  </a:lnTo>
                  <a:lnTo>
                    <a:pt x="7546" y="9219"/>
                  </a:lnTo>
                  <a:lnTo>
                    <a:pt x="6951" y="9467"/>
                  </a:lnTo>
                  <a:lnTo>
                    <a:pt x="6245" y="9740"/>
                  </a:lnTo>
                  <a:lnTo>
                    <a:pt x="5527" y="10000"/>
                  </a:lnTo>
                  <a:lnTo>
                    <a:pt x="4796" y="10223"/>
                  </a:lnTo>
                  <a:lnTo>
                    <a:pt x="4064" y="10433"/>
                  </a:lnTo>
                  <a:lnTo>
                    <a:pt x="3321" y="10619"/>
                  </a:lnTo>
                  <a:lnTo>
                    <a:pt x="2578" y="10780"/>
                  </a:lnTo>
                  <a:lnTo>
                    <a:pt x="1834" y="10917"/>
                  </a:lnTo>
                  <a:lnTo>
                    <a:pt x="1078" y="11028"/>
                  </a:lnTo>
                  <a:lnTo>
                    <a:pt x="261" y="11127"/>
                  </a:lnTo>
                  <a:lnTo>
                    <a:pt x="223" y="11140"/>
                  </a:lnTo>
                  <a:lnTo>
                    <a:pt x="186" y="11177"/>
                  </a:lnTo>
                  <a:lnTo>
                    <a:pt x="149" y="11251"/>
                  </a:lnTo>
                  <a:lnTo>
                    <a:pt x="87" y="11375"/>
                  </a:lnTo>
                  <a:lnTo>
                    <a:pt x="38" y="11511"/>
                  </a:lnTo>
                  <a:lnTo>
                    <a:pt x="13" y="11573"/>
                  </a:lnTo>
                  <a:lnTo>
                    <a:pt x="0" y="11672"/>
                  </a:lnTo>
                  <a:lnTo>
                    <a:pt x="0" y="11710"/>
                  </a:lnTo>
                  <a:lnTo>
                    <a:pt x="13" y="11747"/>
                  </a:lnTo>
                  <a:lnTo>
                    <a:pt x="25" y="11772"/>
                  </a:lnTo>
                  <a:lnTo>
                    <a:pt x="62" y="11784"/>
                  </a:lnTo>
                  <a:lnTo>
                    <a:pt x="843" y="11685"/>
                  </a:lnTo>
                  <a:lnTo>
                    <a:pt x="1624" y="11573"/>
                  </a:lnTo>
                  <a:lnTo>
                    <a:pt x="2404" y="11425"/>
                  </a:lnTo>
                  <a:lnTo>
                    <a:pt x="3172" y="11264"/>
                  </a:lnTo>
                  <a:lnTo>
                    <a:pt x="3941" y="11078"/>
                  </a:lnTo>
                  <a:lnTo>
                    <a:pt x="4696" y="10855"/>
                  </a:lnTo>
                  <a:lnTo>
                    <a:pt x="5440" y="10619"/>
                  </a:lnTo>
                  <a:lnTo>
                    <a:pt x="6183" y="10347"/>
                  </a:lnTo>
                  <a:lnTo>
                    <a:pt x="6803" y="10111"/>
                  </a:lnTo>
                  <a:lnTo>
                    <a:pt x="7410" y="9851"/>
                  </a:lnTo>
                  <a:lnTo>
                    <a:pt x="8005" y="9566"/>
                  </a:lnTo>
                  <a:lnTo>
                    <a:pt x="8587" y="9269"/>
                  </a:lnTo>
                  <a:lnTo>
                    <a:pt x="9169" y="8959"/>
                  </a:lnTo>
                  <a:lnTo>
                    <a:pt x="9739" y="8637"/>
                  </a:lnTo>
                  <a:lnTo>
                    <a:pt x="10297" y="8290"/>
                  </a:lnTo>
                  <a:lnTo>
                    <a:pt x="10855" y="7918"/>
                  </a:lnTo>
                  <a:lnTo>
                    <a:pt x="11301" y="7608"/>
                  </a:lnTo>
                  <a:lnTo>
                    <a:pt x="11747" y="7274"/>
                  </a:lnTo>
                  <a:lnTo>
                    <a:pt x="12180" y="6939"/>
                  </a:lnTo>
                  <a:lnTo>
                    <a:pt x="12614" y="6580"/>
                  </a:lnTo>
                  <a:lnTo>
                    <a:pt x="13035" y="6221"/>
                  </a:lnTo>
                  <a:lnTo>
                    <a:pt x="13444" y="5849"/>
                  </a:lnTo>
                  <a:lnTo>
                    <a:pt x="13841" y="5477"/>
                  </a:lnTo>
                  <a:lnTo>
                    <a:pt x="14225" y="5081"/>
                  </a:lnTo>
                  <a:lnTo>
                    <a:pt x="14522" y="4771"/>
                  </a:lnTo>
                  <a:lnTo>
                    <a:pt x="14807" y="4461"/>
                  </a:lnTo>
                  <a:lnTo>
                    <a:pt x="15092" y="4139"/>
                  </a:lnTo>
                  <a:lnTo>
                    <a:pt x="15365" y="3817"/>
                  </a:lnTo>
                  <a:lnTo>
                    <a:pt x="15637" y="3482"/>
                  </a:lnTo>
                  <a:lnTo>
                    <a:pt x="15897" y="3148"/>
                  </a:lnTo>
                  <a:lnTo>
                    <a:pt x="16145" y="2813"/>
                  </a:lnTo>
                  <a:lnTo>
                    <a:pt x="16393" y="2466"/>
                  </a:lnTo>
                  <a:lnTo>
                    <a:pt x="16690" y="2008"/>
                  </a:lnTo>
                  <a:lnTo>
                    <a:pt x="16975" y="1549"/>
                  </a:lnTo>
                  <a:lnTo>
                    <a:pt x="17112" y="1314"/>
                  </a:lnTo>
                  <a:lnTo>
                    <a:pt x="17248" y="1066"/>
                  </a:lnTo>
                  <a:lnTo>
                    <a:pt x="17372" y="831"/>
                  </a:lnTo>
                  <a:lnTo>
                    <a:pt x="17483" y="583"/>
                  </a:lnTo>
                  <a:lnTo>
                    <a:pt x="17570" y="372"/>
                  </a:lnTo>
                  <a:lnTo>
                    <a:pt x="17607" y="298"/>
                  </a:lnTo>
                  <a:lnTo>
                    <a:pt x="17632" y="174"/>
                  </a:lnTo>
                  <a:lnTo>
                    <a:pt x="17645" y="124"/>
                  </a:lnTo>
                  <a:lnTo>
                    <a:pt x="17645" y="62"/>
                  </a:lnTo>
                  <a:lnTo>
                    <a:pt x="17632" y="25"/>
                  </a:lnTo>
                  <a:lnTo>
                    <a:pt x="17607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0" name="Google Shape;2900;p84"/>
            <p:cNvSpPr/>
            <p:nvPr/>
          </p:nvSpPr>
          <p:spPr>
            <a:xfrm>
              <a:off x="5070742" y="2639396"/>
              <a:ext cx="210110" cy="187467"/>
            </a:xfrm>
            <a:custGeom>
              <a:rect b="b" l="l" r="r" t="t"/>
              <a:pathLst>
                <a:path extrusionOk="0" h="11078" w="12416">
                  <a:moveTo>
                    <a:pt x="12304" y="0"/>
                  </a:moveTo>
                  <a:lnTo>
                    <a:pt x="12267" y="13"/>
                  </a:lnTo>
                  <a:lnTo>
                    <a:pt x="12230" y="38"/>
                  </a:lnTo>
                  <a:lnTo>
                    <a:pt x="12168" y="124"/>
                  </a:lnTo>
                  <a:lnTo>
                    <a:pt x="12118" y="186"/>
                  </a:lnTo>
                  <a:lnTo>
                    <a:pt x="11722" y="868"/>
                  </a:lnTo>
                  <a:lnTo>
                    <a:pt x="11313" y="1537"/>
                  </a:lnTo>
                  <a:lnTo>
                    <a:pt x="10867" y="2194"/>
                  </a:lnTo>
                  <a:lnTo>
                    <a:pt x="10421" y="2838"/>
                  </a:lnTo>
                  <a:lnTo>
                    <a:pt x="9950" y="3470"/>
                  </a:lnTo>
                  <a:lnTo>
                    <a:pt x="9454" y="4077"/>
                  </a:lnTo>
                  <a:lnTo>
                    <a:pt x="8946" y="4684"/>
                  </a:lnTo>
                  <a:lnTo>
                    <a:pt x="8413" y="5254"/>
                  </a:lnTo>
                  <a:lnTo>
                    <a:pt x="7868" y="5812"/>
                  </a:lnTo>
                  <a:lnTo>
                    <a:pt x="7298" y="6357"/>
                  </a:lnTo>
                  <a:lnTo>
                    <a:pt x="6716" y="6865"/>
                  </a:lnTo>
                  <a:lnTo>
                    <a:pt x="6406" y="7125"/>
                  </a:lnTo>
                  <a:lnTo>
                    <a:pt x="6109" y="7360"/>
                  </a:lnTo>
                  <a:lnTo>
                    <a:pt x="5799" y="7596"/>
                  </a:lnTo>
                  <a:lnTo>
                    <a:pt x="5477" y="7831"/>
                  </a:lnTo>
                  <a:lnTo>
                    <a:pt x="5167" y="8054"/>
                  </a:lnTo>
                  <a:lnTo>
                    <a:pt x="4845" y="8277"/>
                  </a:lnTo>
                  <a:lnTo>
                    <a:pt x="4510" y="8488"/>
                  </a:lnTo>
                  <a:lnTo>
                    <a:pt x="4176" y="8686"/>
                  </a:lnTo>
                  <a:lnTo>
                    <a:pt x="3841" y="8884"/>
                  </a:lnTo>
                  <a:lnTo>
                    <a:pt x="3494" y="9070"/>
                  </a:lnTo>
                  <a:lnTo>
                    <a:pt x="3110" y="9281"/>
                  </a:lnTo>
                  <a:lnTo>
                    <a:pt x="2714" y="9467"/>
                  </a:lnTo>
                  <a:lnTo>
                    <a:pt x="2317" y="9653"/>
                  </a:lnTo>
                  <a:lnTo>
                    <a:pt x="1921" y="9826"/>
                  </a:lnTo>
                  <a:lnTo>
                    <a:pt x="1512" y="9987"/>
                  </a:lnTo>
                  <a:lnTo>
                    <a:pt x="1103" y="10136"/>
                  </a:lnTo>
                  <a:lnTo>
                    <a:pt x="682" y="10272"/>
                  </a:lnTo>
                  <a:lnTo>
                    <a:pt x="273" y="10409"/>
                  </a:lnTo>
                  <a:lnTo>
                    <a:pt x="223" y="10433"/>
                  </a:lnTo>
                  <a:lnTo>
                    <a:pt x="174" y="10458"/>
                  </a:lnTo>
                  <a:lnTo>
                    <a:pt x="136" y="10508"/>
                  </a:lnTo>
                  <a:lnTo>
                    <a:pt x="99" y="10557"/>
                  </a:lnTo>
                  <a:lnTo>
                    <a:pt x="50" y="10669"/>
                  </a:lnTo>
                  <a:lnTo>
                    <a:pt x="12" y="10780"/>
                  </a:lnTo>
                  <a:lnTo>
                    <a:pt x="0" y="10855"/>
                  </a:lnTo>
                  <a:lnTo>
                    <a:pt x="0" y="10966"/>
                  </a:lnTo>
                  <a:lnTo>
                    <a:pt x="0" y="11016"/>
                  </a:lnTo>
                  <a:lnTo>
                    <a:pt x="25" y="11053"/>
                  </a:lnTo>
                  <a:lnTo>
                    <a:pt x="50" y="11078"/>
                  </a:lnTo>
                  <a:lnTo>
                    <a:pt x="99" y="11078"/>
                  </a:lnTo>
                  <a:lnTo>
                    <a:pt x="483" y="10954"/>
                  </a:lnTo>
                  <a:lnTo>
                    <a:pt x="855" y="10830"/>
                  </a:lnTo>
                  <a:lnTo>
                    <a:pt x="1227" y="10694"/>
                  </a:lnTo>
                  <a:lnTo>
                    <a:pt x="1598" y="10557"/>
                  </a:lnTo>
                  <a:lnTo>
                    <a:pt x="1970" y="10396"/>
                  </a:lnTo>
                  <a:lnTo>
                    <a:pt x="2342" y="10235"/>
                  </a:lnTo>
                  <a:lnTo>
                    <a:pt x="2701" y="10074"/>
                  </a:lnTo>
                  <a:lnTo>
                    <a:pt x="3061" y="9888"/>
                  </a:lnTo>
                  <a:lnTo>
                    <a:pt x="3407" y="9702"/>
                  </a:lnTo>
                  <a:lnTo>
                    <a:pt x="3754" y="9516"/>
                  </a:lnTo>
                  <a:lnTo>
                    <a:pt x="4101" y="9318"/>
                  </a:lnTo>
                  <a:lnTo>
                    <a:pt x="4448" y="9108"/>
                  </a:lnTo>
                  <a:lnTo>
                    <a:pt x="4783" y="8884"/>
                  </a:lnTo>
                  <a:lnTo>
                    <a:pt x="5105" y="8661"/>
                  </a:lnTo>
                  <a:lnTo>
                    <a:pt x="5439" y="8438"/>
                  </a:lnTo>
                  <a:lnTo>
                    <a:pt x="5762" y="8203"/>
                  </a:lnTo>
                  <a:lnTo>
                    <a:pt x="6084" y="7955"/>
                  </a:lnTo>
                  <a:lnTo>
                    <a:pt x="6394" y="7695"/>
                  </a:lnTo>
                  <a:lnTo>
                    <a:pt x="6703" y="7435"/>
                  </a:lnTo>
                  <a:lnTo>
                    <a:pt x="7013" y="7175"/>
                  </a:lnTo>
                  <a:lnTo>
                    <a:pt x="7310" y="6902"/>
                  </a:lnTo>
                  <a:lnTo>
                    <a:pt x="7608" y="6629"/>
                  </a:lnTo>
                  <a:lnTo>
                    <a:pt x="8190" y="6059"/>
                  </a:lnTo>
                  <a:lnTo>
                    <a:pt x="8748" y="5465"/>
                  </a:lnTo>
                  <a:lnTo>
                    <a:pt x="9281" y="4858"/>
                  </a:lnTo>
                  <a:lnTo>
                    <a:pt x="9789" y="4226"/>
                  </a:lnTo>
                  <a:lnTo>
                    <a:pt x="10284" y="3594"/>
                  </a:lnTo>
                  <a:lnTo>
                    <a:pt x="10569" y="3210"/>
                  </a:lnTo>
                  <a:lnTo>
                    <a:pt x="10829" y="2838"/>
                  </a:lnTo>
                  <a:lnTo>
                    <a:pt x="11102" y="2454"/>
                  </a:lnTo>
                  <a:lnTo>
                    <a:pt x="11350" y="2057"/>
                  </a:lnTo>
                  <a:lnTo>
                    <a:pt x="11845" y="1277"/>
                  </a:lnTo>
                  <a:lnTo>
                    <a:pt x="12329" y="471"/>
                  </a:lnTo>
                  <a:lnTo>
                    <a:pt x="12366" y="372"/>
                  </a:lnTo>
                  <a:lnTo>
                    <a:pt x="12403" y="248"/>
                  </a:lnTo>
                  <a:lnTo>
                    <a:pt x="12415" y="186"/>
                  </a:lnTo>
                  <a:lnTo>
                    <a:pt x="12415" y="124"/>
                  </a:lnTo>
                  <a:lnTo>
                    <a:pt x="12415" y="62"/>
                  </a:lnTo>
                  <a:lnTo>
                    <a:pt x="12378" y="25"/>
                  </a:lnTo>
                  <a:lnTo>
                    <a:pt x="12341" y="0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1" name="Google Shape;2901;p84"/>
            <p:cNvSpPr/>
            <p:nvPr/>
          </p:nvSpPr>
          <p:spPr>
            <a:xfrm>
              <a:off x="5412127" y="2705029"/>
              <a:ext cx="103396" cy="139661"/>
            </a:xfrm>
            <a:custGeom>
              <a:rect b="b" l="l" r="r" t="t"/>
              <a:pathLst>
                <a:path extrusionOk="0" h="8253" w="6110">
                  <a:moveTo>
                    <a:pt x="273" y="1"/>
                  </a:moveTo>
                  <a:lnTo>
                    <a:pt x="249" y="13"/>
                  </a:lnTo>
                  <a:lnTo>
                    <a:pt x="199" y="75"/>
                  </a:lnTo>
                  <a:lnTo>
                    <a:pt x="125" y="211"/>
                  </a:lnTo>
                  <a:lnTo>
                    <a:pt x="75" y="348"/>
                  </a:lnTo>
                  <a:lnTo>
                    <a:pt x="38" y="472"/>
                  </a:lnTo>
                  <a:lnTo>
                    <a:pt x="13" y="558"/>
                  </a:lnTo>
                  <a:lnTo>
                    <a:pt x="1" y="595"/>
                  </a:lnTo>
                  <a:lnTo>
                    <a:pt x="13" y="645"/>
                  </a:lnTo>
                  <a:lnTo>
                    <a:pt x="187" y="1079"/>
                  </a:lnTo>
                  <a:lnTo>
                    <a:pt x="385" y="1500"/>
                  </a:lnTo>
                  <a:lnTo>
                    <a:pt x="596" y="1921"/>
                  </a:lnTo>
                  <a:lnTo>
                    <a:pt x="819" y="2330"/>
                  </a:lnTo>
                  <a:lnTo>
                    <a:pt x="1066" y="2739"/>
                  </a:lnTo>
                  <a:lnTo>
                    <a:pt x="1314" y="3136"/>
                  </a:lnTo>
                  <a:lnTo>
                    <a:pt x="1574" y="3520"/>
                  </a:lnTo>
                  <a:lnTo>
                    <a:pt x="1847" y="3904"/>
                  </a:lnTo>
                  <a:lnTo>
                    <a:pt x="2132" y="4275"/>
                  </a:lnTo>
                  <a:lnTo>
                    <a:pt x="2429" y="4647"/>
                  </a:lnTo>
                  <a:lnTo>
                    <a:pt x="2727" y="5006"/>
                  </a:lnTo>
                  <a:lnTo>
                    <a:pt x="3037" y="5366"/>
                  </a:lnTo>
                  <a:lnTo>
                    <a:pt x="3668" y="6060"/>
                  </a:lnTo>
                  <a:lnTo>
                    <a:pt x="4313" y="6741"/>
                  </a:lnTo>
                  <a:lnTo>
                    <a:pt x="5069" y="7497"/>
                  </a:lnTo>
                  <a:lnTo>
                    <a:pt x="5837" y="8253"/>
                  </a:lnTo>
                  <a:lnTo>
                    <a:pt x="5849" y="8253"/>
                  </a:lnTo>
                  <a:lnTo>
                    <a:pt x="5874" y="8216"/>
                  </a:lnTo>
                  <a:lnTo>
                    <a:pt x="5936" y="8117"/>
                  </a:lnTo>
                  <a:lnTo>
                    <a:pt x="6010" y="7943"/>
                  </a:lnTo>
                  <a:lnTo>
                    <a:pt x="6047" y="7869"/>
                  </a:lnTo>
                  <a:lnTo>
                    <a:pt x="6085" y="7757"/>
                  </a:lnTo>
                  <a:lnTo>
                    <a:pt x="6109" y="7658"/>
                  </a:lnTo>
                  <a:lnTo>
                    <a:pt x="6109" y="7621"/>
                  </a:lnTo>
                  <a:lnTo>
                    <a:pt x="6085" y="7584"/>
                  </a:lnTo>
                  <a:lnTo>
                    <a:pt x="5416" y="6927"/>
                  </a:lnTo>
                  <a:lnTo>
                    <a:pt x="4759" y="6270"/>
                  </a:lnTo>
                  <a:lnTo>
                    <a:pt x="4102" y="5589"/>
                  </a:lnTo>
                  <a:lnTo>
                    <a:pt x="3470" y="4907"/>
                  </a:lnTo>
                  <a:lnTo>
                    <a:pt x="3160" y="4548"/>
                  </a:lnTo>
                  <a:lnTo>
                    <a:pt x="2851" y="4189"/>
                  </a:lnTo>
                  <a:lnTo>
                    <a:pt x="2553" y="3829"/>
                  </a:lnTo>
                  <a:lnTo>
                    <a:pt x="2268" y="3458"/>
                  </a:lnTo>
                  <a:lnTo>
                    <a:pt x="1983" y="3086"/>
                  </a:lnTo>
                  <a:lnTo>
                    <a:pt x="1723" y="2702"/>
                  </a:lnTo>
                  <a:lnTo>
                    <a:pt x="1463" y="2305"/>
                  </a:lnTo>
                  <a:lnTo>
                    <a:pt x="1215" y="1909"/>
                  </a:lnTo>
                  <a:lnTo>
                    <a:pt x="955" y="1450"/>
                  </a:lnTo>
                  <a:lnTo>
                    <a:pt x="707" y="980"/>
                  </a:lnTo>
                  <a:lnTo>
                    <a:pt x="484" y="496"/>
                  </a:lnTo>
                  <a:lnTo>
                    <a:pt x="286" y="1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2" name="Google Shape;2902;p84"/>
            <p:cNvSpPr/>
            <p:nvPr/>
          </p:nvSpPr>
          <p:spPr>
            <a:xfrm>
              <a:off x="5463510" y="2716977"/>
              <a:ext cx="44675" cy="144501"/>
            </a:xfrm>
            <a:custGeom>
              <a:rect b="b" l="l" r="r" t="t"/>
              <a:pathLst>
                <a:path extrusionOk="0" h="8539" w="2640">
                  <a:moveTo>
                    <a:pt x="273" y="1"/>
                  </a:moveTo>
                  <a:lnTo>
                    <a:pt x="248" y="13"/>
                  </a:lnTo>
                  <a:lnTo>
                    <a:pt x="199" y="88"/>
                  </a:lnTo>
                  <a:lnTo>
                    <a:pt x="124" y="224"/>
                  </a:lnTo>
                  <a:lnTo>
                    <a:pt x="38" y="422"/>
                  </a:lnTo>
                  <a:lnTo>
                    <a:pt x="13" y="546"/>
                  </a:lnTo>
                  <a:lnTo>
                    <a:pt x="1" y="596"/>
                  </a:lnTo>
                  <a:lnTo>
                    <a:pt x="1" y="645"/>
                  </a:lnTo>
                  <a:lnTo>
                    <a:pt x="63" y="1042"/>
                  </a:lnTo>
                  <a:lnTo>
                    <a:pt x="137" y="1438"/>
                  </a:lnTo>
                  <a:lnTo>
                    <a:pt x="211" y="1835"/>
                  </a:lnTo>
                  <a:lnTo>
                    <a:pt x="298" y="2219"/>
                  </a:lnTo>
                  <a:lnTo>
                    <a:pt x="484" y="2999"/>
                  </a:lnTo>
                  <a:lnTo>
                    <a:pt x="694" y="3780"/>
                  </a:lnTo>
                  <a:lnTo>
                    <a:pt x="930" y="4548"/>
                  </a:lnTo>
                  <a:lnTo>
                    <a:pt x="1178" y="5304"/>
                  </a:lnTo>
                  <a:lnTo>
                    <a:pt x="1450" y="6060"/>
                  </a:lnTo>
                  <a:lnTo>
                    <a:pt x="1723" y="6816"/>
                  </a:lnTo>
                  <a:lnTo>
                    <a:pt x="2367" y="8526"/>
                  </a:lnTo>
                  <a:lnTo>
                    <a:pt x="2380" y="8538"/>
                  </a:lnTo>
                  <a:lnTo>
                    <a:pt x="2404" y="8526"/>
                  </a:lnTo>
                  <a:lnTo>
                    <a:pt x="2454" y="8451"/>
                  </a:lnTo>
                  <a:lnTo>
                    <a:pt x="2516" y="8315"/>
                  </a:lnTo>
                  <a:lnTo>
                    <a:pt x="2565" y="8191"/>
                  </a:lnTo>
                  <a:lnTo>
                    <a:pt x="2615" y="8055"/>
                  </a:lnTo>
                  <a:lnTo>
                    <a:pt x="2640" y="7981"/>
                  </a:lnTo>
                  <a:lnTo>
                    <a:pt x="2640" y="7931"/>
                  </a:lnTo>
                  <a:lnTo>
                    <a:pt x="2640" y="7894"/>
                  </a:lnTo>
                  <a:lnTo>
                    <a:pt x="2070" y="6395"/>
                  </a:lnTo>
                  <a:lnTo>
                    <a:pt x="1797" y="5639"/>
                  </a:lnTo>
                  <a:lnTo>
                    <a:pt x="1525" y="4883"/>
                  </a:lnTo>
                  <a:lnTo>
                    <a:pt x="1264" y="4115"/>
                  </a:lnTo>
                  <a:lnTo>
                    <a:pt x="1029" y="3346"/>
                  </a:lnTo>
                  <a:lnTo>
                    <a:pt x="818" y="2578"/>
                  </a:lnTo>
                  <a:lnTo>
                    <a:pt x="620" y="1798"/>
                  </a:lnTo>
                  <a:lnTo>
                    <a:pt x="521" y="1352"/>
                  </a:lnTo>
                  <a:lnTo>
                    <a:pt x="434" y="905"/>
                  </a:lnTo>
                  <a:lnTo>
                    <a:pt x="348" y="459"/>
                  </a:lnTo>
                  <a:lnTo>
                    <a:pt x="273" y="13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3" name="Google Shape;2903;p84"/>
            <p:cNvSpPr/>
            <p:nvPr/>
          </p:nvSpPr>
          <p:spPr>
            <a:xfrm>
              <a:off x="5086245" y="2649669"/>
              <a:ext cx="126462" cy="159579"/>
            </a:xfrm>
            <a:custGeom>
              <a:rect b="b" l="l" r="r" t="t"/>
              <a:pathLst>
                <a:path extrusionOk="0" h="9430" w="7473">
                  <a:moveTo>
                    <a:pt x="7448" y="1"/>
                  </a:moveTo>
                  <a:lnTo>
                    <a:pt x="7423" y="25"/>
                  </a:lnTo>
                  <a:lnTo>
                    <a:pt x="7398" y="63"/>
                  </a:lnTo>
                  <a:lnTo>
                    <a:pt x="7336" y="186"/>
                  </a:lnTo>
                  <a:lnTo>
                    <a:pt x="7262" y="397"/>
                  </a:lnTo>
                  <a:lnTo>
                    <a:pt x="7101" y="868"/>
                  </a:lnTo>
                  <a:lnTo>
                    <a:pt x="6915" y="1326"/>
                  </a:lnTo>
                  <a:lnTo>
                    <a:pt x="6692" y="1785"/>
                  </a:lnTo>
                  <a:lnTo>
                    <a:pt x="6456" y="2243"/>
                  </a:lnTo>
                  <a:lnTo>
                    <a:pt x="6196" y="2714"/>
                  </a:lnTo>
                  <a:lnTo>
                    <a:pt x="5911" y="3185"/>
                  </a:lnTo>
                  <a:lnTo>
                    <a:pt x="5601" y="3631"/>
                  </a:lnTo>
                  <a:lnTo>
                    <a:pt x="5279" y="4077"/>
                  </a:lnTo>
                  <a:lnTo>
                    <a:pt x="4945" y="4511"/>
                  </a:lnTo>
                  <a:lnTo>
                    <a:pt x="4598" y="4932"/>
                  </a:lnTo>
                  <a:lnTo>
                    <a:pt x="4226" y="5353"/>
                  </a:lnTo>
                  <a:lnTo>
                    <a:pt x="3854" y="5750"/>
                  </a:lnTo>
                  <a:lnTo>
                    <a:pt x="3470" y="6146"/>
                  </a:lnTo>
                  <a:lnTo>
                    <a:pt x="3061" y="6530"/>
                  </a:lnTo>
                  <a:lnTo>
                    <a:pt x="2653" y="6902"/>
                  </a:lnTo>
                  <a:lnTo>
                    <a:pt x="2244" y="7261"/>
                  </a:lnTo>
                  <a:lnTo>
                    <a:pt x="1748" y="7658"/>
                  </a:lnTo>
                  <a:lnTo>
                    <a:pt x="1252" y="8042"/>
                  </a:lnTo>
                  <a:lnTo>
                    <a:pt x="757" y="8414"/>
                  </a:lnTo>
                  <a:lnTo>
                    <a:pt x="236" y="8773"/>
                  </a:lnTo>
                  <a:lnTo>
                    <a:pt x="212" y="8810"/>
                  </a:lnTo>
                  <a:lnTo>
                    <a:pt x="187" y="8847"/>
                  </a:lnTo>
                  <a:lnTo>
                    <a:pt x="162" y="8922"/>
                  </a:lnTo>
                  <a:lnTo>
                    <a:pt x="100" y="9046"/>
                  </a:lnTo>
                  <a:lnTo>
                    <a:pt x="50" y="9182"/>
                  </a:lnTo>
                  <a:lnTo>
                    <a:pt x="13" y="9318"/>
                  </a:lnTo>
                  <a:lnTo>
                    <a:pt x="1" y="9405"/>
                  </a:lnTo>
                  <a:lnTo>
                    <a:pt x="1" y="9430"/>
                  </a:lnTo>
                  <a:lnTo>
                    <a:pt x="13" y="9430"/>
                  </a:lnTo>
                  <a:lnTo>
                    <a:pt x="484" y="9095"/>
                  </a:lnTo>
                  <a:lnTo>
                    <a:pt x="955" y="8748"/>
                  </a:lnTo>
                  <a:lnTo>
                    <a:pt x="1413" y="8401"/>
                  </a:lnTo>
                  <a:lnTo>
                    <a:pt x="1872" y="8030"/>
                  </a:lnTo>
                  <a:lnTo>
                    <a:pt x="2306" y="7658"/>
                  </a:lnTo>
                  <a:lnTo>
                    <a:pt x="2739" y="7274"/>
                  </a:lnTo>
                  <a:lnTo>
                    <a:pt x="3161" y="6865"/>
                  </a:lnTo>
                  <a:lnTo>
                    <a:pt x="3569" y="6456"/>
                  </a:lnTo>
                  <a:lnTo>
                    <a:pt x="3966" y="6047"/>
                  </a:lnTo>
                  <a:lnTo>
                    <a:pt x="4350" y="5614"/>
                  </a:lnTo>
                  <a:lnTo>
                    <a:pt x="4709" y="5167"/>
                  </a:lnTo>
                  <a:lnTo>
                    <a:pt x="5069" y="4721"/>
                  </a:lnTo>
                  <a:lnTo>
                    <a:pt x="5403" y="4251"/>
                  </a:lnTo>
                  <a:lnTo>
                    <a:pt x="5725" y="3780"/>
                  </a:lnTo>
                  <a:lnTo>
                    <a:pt x="6023" y="3284"/>
                  </a:lnTo>
                  <a:lnTo>
                    <a:pt x="6308" y="2788"/>
                  </a:lnTo>
                  <a:lnTo>
                    <a:pt x="6469" y="2479"/>
                  </a:lnTo>
                  <a:lnTo>
                    <a:pt x="6630" y="2169"/>
                  </a:lnTo>
                  <a:lnTo>
                    <a:pt x="6779" y="1859"/>
                  </a:lnTo>
                  <a:lnTo>
                    <a:pt x="6915" y="1549"/>
                  </a:lnTo>
                  <a:lnTo>
                    <a:pt x="7051" y="1227"/>
                  </a:lnTo>
                  <a:lnTo>
                    <a:pt x="7175" y="905"/>
                  </a:lnTo>
                  <a:lnTo>
                    <a:pt x="7299" y="583"/>
                  </a:lnTo>
                  <a:lnTo>
                    <a:pt x="7410" y="248"/>
                  </a:lnTo>
                  <a:lnTo>
                    <a:pt x="7460" y="112"/>
                  </a:lnTo>
                  <a:lnTo>
                    <a:pt x="7472" y="38"/>
                  </a:lnTo>
                  <a:lnTo>
                    <a:pt x="7472" y="13"/>
                  </a:lnTo>
                  <a:lnTo>
                    <a:pt x="7448" y="1"/>
                  </a:lnTo>
                  <a:close/>
                </a:path>
              </a:pathLst>
            </a:custGeom>
            <a:solidFill>
              <a:srgbClr val="FFD5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4" name="Google Shape;2904;p84"/>
            <p:cNvSpPr/>
            <p:nvPr/>
          </p:nvSpPr>
          <p:spPr>
            <a:xfrm>
              <a:off x="5235773" y="2924589"/>
              <a:ext cx="371567" cy="265683"/>
            </a:xfrm>
            <a:custGeom>
              <a:rect b="b" l="l" r="r" t="t"/>
              <a:pathLst>
                <a:path extrusionOk="0" h="15700" w="21957">
                  <a:moveTo>
                    <a:pt x="21771" y="1"/>
                  </a:moveTo>
                  <a:lnTo>
                    <a:pt x="21684" y="25"/>
                  </a:lnTo>
                  <a:lnTo>
                    <a:pt x="21622" y="63"/>
                  </a:lnTo>
                  <a:lnTo>
                    <a:pt x="21560" y="112"/>
                  </a:lnTo>
                  <a:lnTo>
                    <a:pt x="21523" y="162"/>
                  </a:lnTo>
                  <a:lnTo>
                    <a:pt x="21498" y="224"/>
                  </a:lnTo>
                  <a:lnTo>
                    <a:pt x="21473" y="323"/>
                  </a:lnTo>
                  <a:lnTo>
                    <a:pt x="21461" y="558"/>
                  </a:lnTo>
                  <a:lnTo>
                    <a:pt x="21448" y="794"/>
                  </a:lnTo>
                  <a:lnTo>
                    <a:pt x="21436" y="905"/>
                  </a:lnTo>
                  <a:lnTo>
                    <a:pt x="21411" y="992"/>
                  </a:lnTo>
                  <a:lnTo>
                    <a:pt x="21325" y="1203"/>
                  </a:lnTo>
                  <a:lnTo>
                    <a:pt x="21225" y="1401"/>
                  </a:lnTo>
                  <a:lnTo>
                    <a:pt x="21089" y="1587"/>
                  </a:lnTo>
                  <a:lnTo>
                    <a:pt x="20953" y="1748"/>
                  </a:lnTo>
                  <a:lnTo>
                    <a:pt x="20717" y="1996"/>
                  </a:lnTo>
                  <a:lnTo>
                    <a:pt x="20470" y="2219"/>
                  </a:lnTo>
                  <a:lnTo>
                    <a:pt x="19962" y="2677"/>
                  </a:lnTo>
                  <a:lnTo>
                    <a:pt x="19801" y="2813"/>
                  </a:lnTo>
                  <a:lnTo>
                    <a:pt x="19664" y="2962"/>
                  </a:lnTo>
                  <a:lnTo>
                    <a:pt x="19416" y="3235"/>
                  </a:lnTo>
                  <a:lnTo>
                    <a:pt x="19193" y="3520"/>
                  </a:lnTo>
                  <a:lnTo>
                    <a:pt x="19008" y="3817"/>
                  </a:lnTo>
                  <a:lnTo>
                    <a:pt x="18822" y="4127"/>
                  </a:lnTo>
                  <a:lnTo>
                    <a:pt x="18661" y="4449"/>
                  </a:lnTo>
                  <a:lnTo>
                    <a:pt x="18524" y="4771"/>
                  </a:lnTo>
                  <a:lnTo>
                    <a:pt x="18388" y="5118"/>
                  </a:lnTo>
                  <a:lnTo>
                    <a:pt x="18264" y="5465"/>
                  </a:lnTo>
                  <a:lnTo>
                    <a:pt x="18066" y="6072"/>
                  </a:lnTo>
                  <a:lnTo>
                    <a:pt x="17880" y="6692"/>
                  </a:lnTo>
                  <a:lnTo>
                    <a:pt x="17694" y="7311"/>
                  </a:lnTo>
                  <a:lnTo>
                    <a:pt x="17508" y="7931"/>
                  </a:lnTo>
                  <a:lnTo>
                    <a:pt x="17397" y="8228"/>
                  </a:lnTo>
                  <a:lnTo>
                    <a:pt x="17285" y="8525"/>
                  </a:lnTo>
                  <a:lnTo>
                    <a:pt x="17161" y="8823"/>
                  </a:lnTo>
                  <a:lnTo>
                    <a:pt x="17025" y="9108"/>
                  </a:lnTo>
                  <a:lnTo>
                    <a:pt x="16889" y="9393"/>
                  </a:lnTo>
                  <a:lnTo>
                    <a:pt x="16728" y="9665"/>
                  </a:lnTo>
                  <a:lnTo>
                    <a:pt x="16554" y="9926"/>
                  </a:lnTo>
                  <a:lnTo>
                    <a:pt x="16368" y="10173"/>
                  </a:lnTo>
                  <a:lnTo>
                    <a:pt x="16170" y="10396"/>
                  </a:lnTo>
                  <a:lnTo>
                    <a:pt x="15972" y="10619"/>
                  </a:lnTo>
                  <a:lnTo>
                    <a:pt x="15761" y="10818"/>
                  </a:lnTo>
                  <a:lnTo>
                    <a:pt x="15538" y="11004"/>
                  </a:lnTo>
                  <a:lnTo>
                    <a:pt x="15315" y="11189"/>
                  </a:lnTo>
                  <a:lnTo>
                    <a:pt x="15080" y="11350"/>
                  </a:lnTo>
                  <a:lnTo>
                    <a:pt x="14832" y="11512"/>
                  </a:lnTo>
                  <a:lnTo>
                    <a:pt x="14572" y="11660"/>
                  </a:lnTo>
                  <a:lnTo>
                    <a:pt x="14324" y="11809"/>
                  </a:lnTo>
                  <a:lnTo>
                    <a:pt x="14051" y="11945"/>
                  </a:lnTo>
                  <a:lnTo>
                    <a:pt x="13519" y="12193"/>
                  </a:lnTo>
                  <a:lnTo>
                    <a:pt x="12973" y="12428"/>
                  </a:lnTo>
                  <a:lnTo>
                    <a:pt x="12416" y="12651"/>
                  </a:lnTo>
                  <a:lnTo>
                    <a:pt x="11672" y="12924"/>
                  </a:lnTo>
                  <a:lnTo>
                    <a:pt x="10917" y="13184"/>
                  </a:lnTo>
                  <a:lnTo>
                    <a:pt x="10161" y="13432"/>
                  </a:lnTo>
                  <a:lnTo>
                    <a:pt x="9405" y="13668"/>
                  </a:lnTo>
                  <a:lnTo>
                    <a:pt x="8637" y="13878"/>
                  </a:lnTo>
                  <a:lnTo>
                    <a:pt x="7868" y="14089"/>
                  </a:lnTo>
                  <a:lnTo>
                    <a:pt x="7088" y="14275"/>
                  </a:lnTo>
                  <a:lnTo>
                    <a:pt x="6307" y="14461"/>
                  </a:lnTo>
                  <a:lnTo>
                    <a:pt x="5539" y="14622"/>
                  </a:lnTo>
                  <a:lnTo>
                    <a:pt x="4746" y="14770"/>
                  </a:lnTo>
                  <a:lnTo>
                    <a:pt x="3965" y="14907"/>
                  </a:lnTo>
                  <a:lnTo>
                    <a:pt x="3172" y="15030"/>
                  </a:lnTo>
                  <a:lnTo>
                    <a:pt x="2392" y="15130"/>
                  </a:lnTo>
                  <a:lnTo>
                    <a:pt x="1599" y="15229"/>
                  </a:lnTo>
                  <a:lnTo>
                    <a:pt x="806" y="15303"/>
                  </a:lnTo>
                  <a:lnTo>
                    <a:pt x="0" y="15365"/>
                  </a:lnTo>
                  <a:lnTo>
                    <a:pt x="298" y="15464"/>
                  </a:lnTo>
                  <a:lnTo>
                    <a:pt x="608" y="15551"/>
                  </a:lnTo>
                  <a:lnTo>
                    <a:pt x="1314" y="15613"/>
                  </a:lnTo>
                  <a:lnTo>
                    <a:pt x="2020" y="15650"/>
                  </a:lnTo>
                  <a:lnTo>
                    <a:pt x="2726" y="15675"/>
                  </a:lnTo>
                  <a:lnTo>
                    <a:pt x="3445" y="15700"/>
                  </a:lnTo>
                  <a:lnTo>
                    <a:pt x="4870" y="15700"/>
                  </a:lnTo>
                  <a:lnTo>
                    <a:pt x="5576" y="15675"/>
                  </a:lnTo>
                  <a:lnTo>
                    <a:pt x="6282" y="15638"/>
                  </a:lnTo>
                  <a:lnTo>
                    <a:pt x="6989" y="15600"/>
                  </a:lnTo>
                  <a:lnTo>
                    <a:pt x="7707" y="15538"/>
                  </a:lnTo>
                  <a:lnTo>
                    <a:pt x="8414" y="15464"/>
                  </a:lnTo>
                  <a:lnTo>
                    <a:pt x="9120" y="15377"/>
                  </a:lnTo>
                  <a:lnTo>
                    <a:pt x="9826" y="15291"/>
                  </a:lnTo>
                  <a:lnTo>
                    <a:pt x="10520" y="15179"/>
                  </a:lnTo>
                  <a:lnTo>
                    <a:pt x="11226" y="15055"/>
                  </a:lnTo>
                  <a:lnTo>
                    <a:pt x="11920" y="14919"/>
                  </a:lnTo>
                  <a:lnTo>
                    <a:pt x="12329" y="14832"/>
                  </a:lnTo>
                  <a:lnTo>
                    <a:pt x="12750" y="14745"/>
                  </a:lnTo>
                  <a:lnTo>
                    <a:pt x="13159" y="14646"/>
                  </a:lnTo>
                  <a:lnTo>
                    <a:pt x="13568" y="14522"/>
                  </a:lnTo>
                  <a:lnTo>
                    <a:pt x="13977" y="14399"/>
                  </a:lnTo>
                  <a:lnTo>
                    <a:pt x="14386" y="14262"/>
                  </a:lnTo>
                  <a:lnTo>
                    <a:pt x="14782" y="14101"/>
                  </a:lnTo>
                  <a:lnTo>
                    <a:pt x="15166" y="13928"/>
                  </a:lnTo>
                  <a:lnTo>
                    <a:pt x="15538" y="13742"/>
                  </a:lnTo>
                  <a:lnTo>
                    <a:pt x="15898" y="13531"/>
                  </a:lnTo>
                  <a:lnTo>
                    <a:pt x="16244" y="13308"/>
                  </a:lnTo>
                  <a:lnTo>
                    <a:pt x="16579" y="13060"/>
                  </a:lnTo>
                  <a:lnTo>
                    <a:pt x="16740" y="12924"/>
                  </a:lnTo>
                  <a:lnTo>
                    <a:pt x="16901" y="12788"/>
                  </a:lnTo>
                  <a:lnTo>
                    <a:pt x="17050" y="12639"/>
                  </a:lnTo>
                  <a:lnTo>
                    <a:pt x="17186" y="12490"/>
                  </a:lnTo>
                  <a:lnTo>
                    <a:pt x="17335" y="12329"/>
                  </a:lnTo>
                  <a:lnTo>
                    <a:pt x="17459" y="12168"/>
                  </a:lnTo>
                  <a:lnTo>
                    <a:pt x="17595" y="12007"/>
                  </a:lnTo>
                  <a:lnTo>
                    <a:pt x="17719" y="11821"/>
                  </a:lnTo>
                  <a:lnTo>
                    <a:pt x="17830" y="11648"/>
                  </a:lnTo>
                  <a:lnTo>
                    <a:pt x="17930" y="11462"/>
                  </a:lnTo>
                  <a:lnTo>
                    <a:pt x="18128" y="11090"/>
                  </a:lnTo>
                  <a:lnTo>
                    <a:pt x="18289" y="10694"/>
                  </a:lnTo>
                  <a:lnTo>
                    <a:pt x="18438" y="10297"/>
                  </a:lnTo>
                  <a:lnTo>
                    <a:pt x="18574" y="9888"/>
                  </a:lnTo>
                  <a:lnTo>
                    <a:pt x="18685" y="9479"/>
                  </a:lnTo>
                  <a:lnTo>
                    <a:pt x="18785" y="9058"/>
                  </a:lnTo>
                  <a:lnTo>
                    <a:pt x="18884" y="8649"/>
                  </a:lnTo>
                  <a:lnTo>
                    <a:pt x="19070" y="7807"/>
                  </a:lnTo>
                  <a:lnTo>
                    <a:pt x="19243" y="6964"/>
                  </a:lnTo>
                  <a:lnTo>
                    <a:pt x="19404" y="6122"/>
                  </a:lnTo>
                  <a:lnTo>
                    <a:pt x="19553" y="5267"/>
                  </a:lnTo>
                  <a:lnTo>
                    <a:pt x="19776" y="5168"/>
                  </a:lnTo>
                  <a:lnTo>
                    <a:pt x="19999" y="5056"/>
                  </a:lnTo>
                  <a:lnTo>
                    <a:pt x="20222" y="4932"/>
                  </a:lnTo>
                  <a:lnTo>
                    <a:pt x="20420" y="4783"/>
                  </a:lnTo>
                  <a:lnTo>
                    <a:pt x="20618" y="4622"/>
                  </a:lnTo>
                  <a:lnTo>
                    <a:pt x="20804" y="4449"/>
                  </a:lnTo>
                  <a:lnTo>
                    <a:pt x="20965" y="4263"/>
                  </a:lnTo>
                  <a:lnTo>
                    <a:pt x="21126" y="4065"/>
                  </a:lnTo>
                  <a:lnTo>
                    <a:pt x="21250" y="3879"/>
                  </a:lnTo>
                  <a:lnTo>
                    <a:pt x="21362" y="3693"/>
                  </a:lnTo>
                  <a:lnTo>
                    <a:pt x="21461" y="3507"/>
                  </a:lnTo>
                  <a:lnTo>
                    <a:pt x="21548" y="3309"/>
                  </a:lnTo>
                  <a:lnTo>
                    <a:pt x="21634" y="3111"/>
                  </a:lnTo>
                  <a:lnTo>
                    <a:pt x="21709" y="2912"/>
                  </a:lnTo>
                  <a:lnTo>
                    <a:pt x="21771" y="2702"/>
                  </a:lnTo>
                  <a:lnTo>
                    <a:pt x="21820" y="2491"/>
                  </a:lnTo>
                  <a:lnTo>
                    <a:pt x="21870" y="2281"/>
                  </a:lnTo>
                  <a:lnTo>
                    <a:pt x="21907" y="2057"/>
                  </a:lnTo>
                  <a:lnTo>
                    <a:pt x="21932" y="1847"/>
                  </a:lnTo>
                  <a:lnTo>
                    <a:pt x="21944" y="1624"/>
                  </a:lnTo>
                  <a:lnTo>
                    <a:pt x="21957" y="1413"/>
                  </a:lnTo>
                  <a:lnTo>
                    <a:pt x="21957" y="1190"/>
                  </a:lnTo>
                  <a:lnTo>
                    <a:pt x="21957" y="967"/>
                  </a:lnTo>
                  <a:lnTo>
                    <a:pt x="21932" y="756"/>
                  </a:lnTo>
                  <a:lnTo>
                    <a:pt x="21919" y="558"/>
                  </a:lnTo>
                  <a:lnTo>
                    <a:pt x="21882" y="360"/>
                  </a:lnTo>
                  <a:lnTo>
                    <a:pt x="21833" y="174"/>
                  </a:lnTo>
                  <a:lnTo>
                    <a:pt x="21771" y="1"/>
                  </a:lnTo>
                  <a:close/>
                </a:path>
              </a:pathLst>
            </a:custGeom>
            <a:solidFill>
              <a:srgbClr val="AA6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p84"/>
            <p:cNvSpPr/>
            <p:nvPr/>
          </p:nvSpPr>
          <p:spPr>
            <a:xfrm>
              <a:off x="4896893" y="2534955"/>
              <a:ext cx="178448" cy="178465"/>
            </a:xfrm>
            <a:custGeom>
              <a:rect b="b" l="l" r="r" t="t"/>
              <a:pathLst>
                <a:path extrusionOk="0" h="10546" w="10545">
                  <a:moveTo>
                    <a:pt x="5006" y="1"/>
                  </a:moveTo>
                  <a:lnTo>
                    <a:pt x="4733" y="26"/>
                  </a:lnTo>
                  <a:lnTo>
                    <a:pt x="4473" y="50"/>
                  </a:lnTo>
                  <a:lnTo>
                    <a:pt x="4213" y="100"/>
                  </a:lnTo>
                  <a:lnTo>
                    <a:pt x="3953" y="162"/>
                  </a:lnTo>
                  <a:lnTo>
                    <a:pt x="3705" y="236"/>
                  </a:lnTo>
                  <a:lnTo>
                    <a:pt x="3457" y="311"/>
                  </a:lnTo>
                  <a:lnTo>
                    <a:pt x="3222" y="410"/>
                  </a:lnTo>
                  <a:lnTo>
                    <a:pt x="2986" y="521"/>
                  </a:lnTo>
                  <a:lnTo>
                    <a:pt x="2751" y="633"/>
                  </a:lnTo>
                  <a:lnTo>
                    <a:pt x="2540" y="757"/>
                  </a:lnTo>
                  <a:lnTo>
                    <a:pt x="2317" y="893"/>
                  </a:lnTo>
                  <a:lnTo>
                    <a:pt x="2119" y="1042"/>
                  </a:lnTo>
                  <a:lnTo>
                    <a:pt x="1921" y="1203"/>
                  </a:lnTo>
                  <a:lnTo>
                    <a:pt x="1723" y="1364"/>
                  </a:lnTo>
                  <a:lnTo>
                    <a:pt x="1537" y="1537"/>
                  </a:lnTo>
                  <a:lnTo>
                    <a:pt x="1363" y="1723"/>
                  </a:lnTo>
                  <a:lnTo>
                    <a:pt x="1202" y="1909"/>
                  </a:lnTo>
                  <a:lnTo>
                    <a:pt x="1041" y="2120"/>
                  </a:lnTo>
                  <a:lnTo>
                    <a:pt x="892" y="2318"/>
                  </a:lnTo>
                  <a:lnTo>
                    <a:pt x="756" y="2541"/>
                  </a:lnTo>
                  <a:lnTo>
                    <a:pt x="632" y="2752"/>
                  </a:lnTo>
                  <a:lnTo>
                    <a:pt x="521" y="2987"/>
                  </a:lnTo>
                  <a:lnTo>
                    <a:pt x="409" y="3222"/>
                  </a:lnTo>
                  <a:lnTo>
                    <a:pt x="310" y="3458"/>
                  </a:lnTo>
                  <a:lnTo>
                    <a:pt x="236" y="3706"/>
                  </a:lnTo>
                  <a:lnTo>
                    <a:pt x="161" y="3954"/>
                  </a:lnTo>
                  <a:lnTo>
                    <a:pt x="99" y="4214"/>
                  </a:lnTo>
                  <a:lnTo>
                    <a:pt x="62" y="4462"/>
                  </a:lnTo>
                  <a:lnTo>
                    <a:pt x="25" y="4734"/>
                  </a:lnTo>
                  <a:lnTo>
                    <a:pt x="0" y="4994"/>
                  </a:lnTo>
                  <a:lnTo>
                    <a:pt x="0" y="5267"/>
                  </a:lnTo>
                  <a:lnTo>
                    <a:pt x="0" y="5540"/>
                  </a:lnTo>
                  <a:lnTo>
                    <a:pt x="25" y="5812"/>
                  </a:lnTo>
                  <a:lnTo>
                    <a:pt x="62" y="6072"/>
                  </a:lnTo>
                  <a:lnTo>
                    <a:pt x="99" y="6333"/>
                  </a:lnTo>
                  <a:lnTo>
                    <a:pt x="161" y="6593"/>
                  </a:lnTo>
                  <a:lnTo>
                    <a:pt x="236" y="6841"/>
                  </a:lnTo>
                  <a:lnTo>
                    <a:pt x="310" y="7088"/>
                  </a:lnTo>
                  <a:lnTo>
                    <a:pt x="409" y="7324"/>
                  </a:lnTo>
                  <a:lnTo>
                    <a:pt x="521" y="7559"/>
                  </a:lnTo>
                  <a:lnTo>
                    <a:pt x="632" y="7782"/>
                  </a:lnTo>
                  <a:lnTo>
                    <a:pt x="756" y="8005"/>
                  </a:lnTo>
                  <a:lnTo>
                    <a:pt x="892" y="8216"/>
                  </a:lnTo>
                  <a:lnTo>
                    <a:pt x="1041" y="8427"/>
                  </a:lnTo>
                  <a:lnTo>
                    <a:pt x="1202" y="8625"/>
                  </a:lnTo>
                  <a:lnTo>
                    <a:pt x="1363" y="8823"/>
                  </a:lnTo>
                  <a:lnTo>
                    <a:pt x="1537" y="8996"/>
                  </a:lnTo>
                  <a:lnTo>
                    <a:pt x="1723" y="9182"/>
                  </a:lnTo>
                  <a:lnTo>
                    <a:pt x="1921" y="9343"/>
                  </a:lnTo>
                  <a:lnTo>
                    <a:pt x="2119" y="9504"/>
                  </a:lnTo>
                  <a:lnTo>
                    <a:pt x="2317" y="9641"/>
                  </a:lnTo>
                  <a:lnTo>
                    <a:pt x="2540" y="9789"/>
                  </a:lnTo>
                  <a:lnTo>
                    <a:pt x="2751" y="9913"/>
                  </a:lnTo>
                  <a:lnTo>
                    <a:pt x="2986" y="10025"/>
                  </a:lnTo>
                  <a:lnTo>
                    <a:pt x="3222" y="10136"/>
                  </a:lnTo>
                  <a:lnTo>
                    <a:pt x="3457" y="10223"/>
                  </a:lnTo>
                  <a:lnTo>
                    <a:pt x="3705" y="10310"/>
                  </a:lnTo>
                  <a:lnTo>
                    <a:pt x="3953" y="10384"/>
                  </a:lnTo>
                  <a:lnTo>
                    <a:pt x="4213" y="10446"/>
                  </a:lnTo>
                  <a:lnTo>
                    <a:pt x="4473" y="10483"/>
                  </a:lnTo>
                  <a:lnTo>
                    <a:pt x="4733" y="10521"/>
                  </a:lnTo>
                  <a:lnTo>
                    <a:pt x="5006" y="10545"/>
                  </a:lnTo>
                  <a:lnTo>
                    <a:pt x="5539" y="10545"/>
                  </a:lnTo>
                  <a:lnTo>
                    <a:pt x="5811" y="10521"/>
                  </a:lnTo>
                  <a:lnTo>
                    <a:pt x="6072" y="10483"/>
                  </a:lnTo>
                  <a:lnTo>
                    <a:pt x="6332" y="10446"/>
                  </a:lnTo>
                  <a:lnTo>
                    <a:pt x="6592" y="10384"/>
                  </a:lnTo>
                  <a:lnTo>
                    <a:pt x="6840" y="10310"/>
                  </a:lnTo>
                  <a:lnTo>
                    <a:pt x="7088" y="10223"/>
                  </a:lnTo>
                  <a:lnTo>
                    <a:pt x="7323" y="10136"/>
                  </a:lnTo>
                  <a:lnTo>
                    <a:pt x="7558" y="10025"/>
                  </a:lnTo>
                  <a:lnTo>
                    <a:pt x="7782" y="9913"/>
                  </a:lnTo>
                  <a:lnTo>
                    <a:pt x="8005" y="9789"/>
                  </a:lnTo>
                  <a:lnTo>
                    <a:pt x="8228" y="9641"/>
                  </a:lnTo>
                  <a:lnTo>
                    <a:pt x="8426" y="9504"/>
                  </a:lnTo>
                  <a:lnTo>
                    <a:pt x="8624" y="9343"/>
                  </a:lnTo>
                  <a:lnTo>
                    <a:pt x="8822" y="9182"/>
                  </a:lnTo>
                  <a:lnTo>
                    <a:pt x="9008" y="8996"/>
                  </a:lnTo>
                  <a:lnTo>
                    <a:pt x="9182" y="8823"/>
                  </a:lnTo>
                  <a:lnTo>
                    <a:pt x="9343" y="8625"/>
                  </a:lnTo>
                  <a:lnTo>
                    <a:pt x="9504" y="8427"/>
                  </a:lnTo>
                  <a:lnTo>
                    <a:pt x="9653" y="8216"/>
                  </a:lnTo>
                  <a:lnTo>
                    <a:pt x="9789" y="8005"/>
                  </a:lnTo>
                  <a:lnTo>
                    <a:pt x="9913" y="7782"/>
                  </a:lnTo>
                  <a:lnTo>
                    <a:pt x="10024" y="7559"/>
                  </a:lnTo>
                  <a:lnTo>
                    <a:pt x="10136" y="7324"/>
                  </a:lnTo>
                  <a:lnTo>
                    <a:pt x="10222" y="7088"/>
                  </a:lnTo>
                  <a:lnTo>
                    <a:pt x="10309" y="6841"/>
                  </a:lnTo>
                  <a:lnTo>
                    <a:pt x="10384" y="6593"/>
                  </a:lnTo>
                  <a:lnTo>
                    <a:pt x="10446" y="6333"/>
                  </a:lnTo>
                  <a:lnTo>
                    <a:pt x="10483" y="6072"/>
                  </a:lnTo>
                  <a:lnTo>
                    <a:pt x="10520" y="5812"/>
                  </a:lnTo>
                  <a:lnTo>
                    <a:pt x="10545" y="5540"/>
                  </a:lnTo>
                  <a:lnTo>
                    <a:pt x="10545" y="5267"/>
                  </a:lnTo>
                  <a:lnTo>
                    <a:pt x="10545" y="4994"/>
                  </a:lnTo>
                  <a:lnTo>
                    <a:pt x="10520" y="4734"/>
                  </a:lnTo>
                  <a:lnTo>
                    <a:pt x="10483" y="4462"/>
                  </a:lnTo>
                  <a:lnTo>
                    <a:pt x="10446" y="4214"/>
                  </a:lnTo>
                  <a:lnTo>
                    <a:pt x="10384" y="3954"/>
                  </a:lnTo>
                  <a:lnTo>
                    <a:pt x="10309" y="3706"/>
                  </a:lnTo>
                  <a:lnTo>
                    <a:pt x="10222" y="3458"/>
                  </a:lnTo>
                  <a:lnTo>
                    <a:pt x="10136" y="3222"/>
                  </a:lnTo>
                  <a:lnTo>
                    <a:pt x="10024" y="2987"/>
                  </a:lnTo>
                  <a:lnTo>
                    <a:pt x="9913" y="2752"/>
                  </a:lnTo>
                  <a:lnTo>
                    <a:pt x="9789" y="2541"/>
                  </a:lnTo>
                  <a:lnTo>
                    <a:pt x="9653" y="2318"/>
                  </a:lnTo>
                  <a:lnTo>
                    <a:pt x="9504" y="2120"/>
                  </a:lnTo>
                  <a:lnTo>
                    <a:pt x="9343" y="1909"/>
                  </a:lnTo>
                  <a:lnTo>
                    <a:pt x="9182" y="1723"/>
                  </a:lnTo>
                  <a:lnTo>
                    <a:pt x="9008" y="1537"/>
                  </a:lnTo>
                  <a:lnTo>
                    <a:pt x="8822" y="1364"/>
                  </a:lnTo>
                  <a:lnTo>
                    <a:pt x="8624" y="1203"/>
                  </a:lnTo>
                  <a:lnTo>
                    <a:pt x="8426" y="1042"/>
                  </a:lnTo>
                  <a:lnTo>
                    <a:pt x="8228" y="893"/>
                  </a:lnTo>
                  <a:lnTo>
                    <a:pt x="8005" y="757"/>
                  </a:lnTo>
                  <a:lnTo>
                    <a:pt x="7782" y="633"/>
                  </a:lnTo>
                  <a:lnTo>
                    <a:pt x="7558" y="521"/>
                  </a:lnTo>
                  <a:lnTo>
                    <a:pt x="7323" y="410"/>
                  </a:lnTo>
                  <a:lnTo>
                    <a:pt x="7088" y="311"/>
                  </a:lnTo>
                  <a:lnTo>
                    <a:pt x="6840" y="236"/>
                  </a:lnTo>
                  <a:lnTo>
                    <a:pt x="6592" y="162"/>
                  </a:lnTo>
                  <a:lnTo>
                    <a:pt x="6332" y="100"/>
                  </a:lnTo>
                  <a:lnTo>
                    <a:pt x="6072" y="50"/>
                  </a:lnTo>
                  <a:lnTo>
                    <a:pt x="5811" y="26"/>
                  </a:lnTo>
                  <a:lnTo>
                    <a:pt x="5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p84"/>
            <p:cNvSpPr/>
            <p:nvPr/>
          </p:nvSpPr>
          <p:spPr>
            <a:xfrm>
              <a:off x="5523914" y="2534955"/>
              <a:ext cx="178651" cy="178465"/>
            </a:xfrm>
            <a:custGeom>
              <a:rect b="b" l="l" r="r" t="t"/>
              <a:pathLst>
                <a:path extrusionOk="0" h="10546" w="10557">
                  <a:moveTo>
                    <a:pt x="5006" y="1"/>
                  </a:moveTo>
                  <a:lnTo>
                    <a:pt x="4733" y="26"/>
                  </a:lnTo>
                  <a:lnTo>
                    <a:pt x="4473" y="50"/>
                  </a:lnTo>
                  <a:lnTo>
                    <a:pt x="4213" y="100"/>
                  </a:lnTo>
                  <a:lnTo>
                    <a:pt x="3953" y="162"/>
                  </a:lnTo>
                  <a:lnTo>
                    <a:pt x="3705" y="236"/>
                  </a:lnTo>
                  <a:lnTo>
                    <a:pt x="3457" y="311"/>
                  </a:lnTo>
                  <a:lnTo>
                    <a:pt x="3222" y="410"/>
                  </a:lnTo>
                  <a:lnTo>
                    <a:pt x="2986" y="521"/>
                  </a:lnTo>
                  <a:lnTo>
                    <a:pt x="2763" y="633"/>
                  </a:lnTo>
                  <a:lnTo>
                    <a:pt x="2540" y="757"/>
                  </a:lnTo>
                  <a:lnTo>
                    <a:pt x="2329" y="893"/>
                  </a:lnTo>
                  <a:lnTo>
                    <a:pt x="2119" y="1042"/>
                  </a:lnTo>
                  <a:lnTo>
                    <a:pt x="1921" y="1203"/>
                  </a:lnTo>
                  <a:lnTo>
                    <a:pt x="1735" y="1364"/>
                  </a:lnTo>
                  <a:lnTo>
                    <a:pt x="1549" y="1537"/>
                  </a:lnTo>
                  <a:lnTo>
                    <a:pt x="1375" y="1723"/>
                  </a:lnTo>
                  <a:lnTo>
                    <a:pt x="1202" y="1909"/>
                  </a:lnTo>
                  <a:lnTo>
                    <a:pt x="1053" y="2120"/>
                  </a:lnTo>
                  <a:lnTo>
                    <a:pt x="905" y="2318"/>
                  </a:lnTo>
                  <a:lnTo>
                    <a:pt x="768" y="2541"/>
                  </a:lnTo>
                  <a:lnTo>
                    <a:pt x="632" y="2752"/>
                  </a:lnTo>
                  <a:lnTo>
                    <a:pt x="520" y="2987"/>
                  </a:lnTo>
                  <a:lnTo>
                    <a:pt x="421" y="3222"/>
                  </a:lnTo>
                  <a:lnTo>
                    <a:pt x="322" y="3458"/>
                  </a:lnTo>
                  <a:lnTo>
                    <a:pt x="235" y="3706"/>
                  </a:lnTo>
                  <a:lnTo>
                    <a:pt x="161" y="3954"/>
                  </a:lnTo>
                  <a:lnTo>
                    <a:pt x="112" y="4214"/>
                  </a:lnTo>
                  <a:lnTo>
                    <a:pt x="62" y="4462"/>
                  </a:lnTo>
                  <a:lnTo>
                    <a:pt x="25" y="4734"/>
                  </a:lnTo>
                  <a:lnTo>
                    <a:pt x="12" y="4994"/>
                  </a:lnTo>
                  <a:lnTo>
                    <a:pt x="0" y="5267"/>
                  </a:lnTo>
                  <a:lnTo>
                    <a:pt x="12" y="5540"/>
                  </a:lnTo>
                  <a:lnTo>
                    <a:pt x="25" y="5812"/>
                  </a:lnTo>
                  <a:lnTo>
                    <a:pt x="62" y="6072"/>
                  </a:lnTo>
                  <a:lnTo>
                    <a:pt x="112" y="6333"/>
                  </a:lnTo>
                  <a:lnTo>
                    <a:pt x="161" y="6593"/>
                  </a:lnTo>
                  <a:lnTo>
                    <a:pt x="235" y="6841"/>
                  </a:lnTo>
                  <a:lnTo>
                    <a:pt x="322" y="7088"/>
                  </a:lnTo>
                  <a:lnTo>
                    <a:pt x="421" y="7324"/>
                  </a:lnTo>
                  <a:lnTo>
                    <a:pt x="520" y="7559"/>
                  </a:lnTo>
                  <a:lnTo>
                    <a:pt x="632" y="7782"/>
                  </a:lnTo>
                  <a:lnTo>
                    <a:pt x="768" y="8005"/>
                  </a:lnTo>
                  <a:lnTo>
                    <a:pt x="905" y="8216"/>
                  </a:lnTo>
                  <a:lnTo>
                    <a:pt x="1053" y="8427"/>
                  </a:lnTo>
                  <a:lnTo>
                    <a:pt x="1202" y="8625"/>
                  </a:lnTo>
                  <a:lnTo>
                    <a:pt x="1375" y="8823"/>
                  </a:lnTo>
                  <a:lnTo>
                    <a:pt x="1549" y="8996"/>
                  </a:lnTo>
                  <a:lnTo>
                    <a:pt x="1735" y="9182"/>
                  </a:lnTo>
                  <a:lnTo>
                    <a:pt x="1921" y="9343"/>
                  </a:lnTo>
                  <a:lnTo>
                    <a:pt x="2119" y="9504"/>
                  </a:lnTo>
                  <a:lnTo>
                    <a:pt x="2329" y="9641"/>
                  </a:lnTo>
                  <a:lnTo>
                    <a:pt x="2540" y="9789"/>
                  </a:lnTo>
                  <a:lnTo>
                    <a:pt x="2763" y="9913"/>
                  </a:lnTo>
                  <a:lnTo>
                    <a:pt x="2986" y="10025"/>
                  </a:lnTo>
                  <a:lnTo>
                    <a:pt x="3222" y="10136"/>
                  </a:lnTo>
                  <a:lnTo>
                    <a:pt x="3457" y="10223"/>
                  </a:lnTo>
                  <a:lnTo>
                    <a:pt x="3705" y="10310"/>
                  </a:lnTo>
                  <a:lnTo>
                    <a:pt x="3953" y="10384"/>
                  </a:lnTo>
                  <a:lnTo>
                    <a:pt x="4213" y="10446"/>
                  </a:lnTo>
                  <a:lnTo>
                    <a:pt x="4473" y="10483"/>
                  </a:lnTo>
                  <a:lnTo>
                    <a:pt x="4733" y="10521"/>
                  </a:lnTo>
                  <a:lnTo>
                    <a:pt x="5006" y="10545"/>
                  </a:lnTo>
                  <a:lnTo>
                    <a:pt x="5551" y="10545"/>
                  </a:lnTo>
                  <a:lnTo>
                    <a:pt x="5811" y="10521"/>
                  </a:lnTo>
                  <a:lnTo>
                    <a:pt x="6084" y="10483"/>
                  </a:lnTo>
                  <a:lnTo>
                    <a:pt x="6344" y="10446"/>
                  </a:lnTo>
                  <a:lnTo>
                    <a:pt x="6592" y="10384"/>
                  </a:lnTo>
                  <a:lnTo>
                    <a:pt x="6840" y="10310"/>
                  </a:lnTo>
                  <a:lnTo>
                    <a:pt x="7087" y="10223"/>
                  </a:lnTo>
                  <a:lnTo>
                    <a:pt x="7335" y="10136"/>
                  </a:lnTo>
                  <a:lnTo>
                    <a:pt x="7558" y="10025"/>
                  </a:lnTo>
                  <a:lnTo>
                    <a:pt x="7794" y="9913"/>
                  </a:lnTo>
                  <a:lnTo>
                    <a:pt x="8017" y="9789"/>
                  </a:lnTo>
                  <a:lnTo>
                    <a:pt x="8227" y="9641"/>
                  </a:lnTo>
                  <a:lnTo>
                    <a:pt x="8438" y="9504"/>
                  </a:lnTo>
                  <a:lnTo>
                    <a:pt x="8636" y="9343"/>
                  </a:lnTo>
                  <a:lnTo>
                    <a:pt x="8822" y="9182"/>
                  </a:lnTo>
                  <a:lnTo>
                    <a:pt x="9008" y="8996"/>
                  </a:lnTo>
                  <a:lnTo>
                    <a:pt x="9181" y="8823"/>
                  </a:lnTo>
                  <a:lnTo>
                    <a:pt x="9343" y="8625"/>
                  </a:lnTo>
                  <a:lnTo>
                    <a:pt x="9504" y="8427"/>
                  </a:lnTo>
                  <a:lnTo>
                    <a:pt x="9652" y="8216"/>
                  </a:lnTo>
                  <a:lnTo>
                    <a:pt x="9789" y="8005"/>
                  </a:lnTo>
                  <a:lnTo>
                    <a:pt x="9913" y="7782"/>
                  </a:lnTo>
                  <a:lnTo>
                    <a:pt x="10036" y="7559"/>
                  </a:lnTo>
                  <a:lnTo>
                    <a:pt x="10136" y="7324"/>
                  </a:lnTo>
                  <a:lnTo>
                    <a:pt x="10235" y="7088"/>
                  </a:lnTo>
                  <a:lnTo>
                    <a:pt x="10321" y="6841"/>
                  </a:lnTo>
                  <a:lnTo>
                    <a:pt x="10383" y="6593"/>
                  </a:lnTo>
                  <a:lnTo>
                    <a:pt x="10445" y="6333"/>
                  </a:lnTo>
                  <a:lnTo>
                    <a:pt x="10495" y="6072"/>
                  </a:lnTo>
                  <a:lnTo>
                    <a:pt x="10520" y="5812"/>
                  </a:lnTo>
                  <a:lnTo>
                    <a:pt x="10544" y="5540"/>
                  </a:lnTo>
                  <a:lnTo>
                    <a:pt x="10557" y="5267"/>
                  </a:lnTo>
                  <a:lnTo>
                    <a:pt x="10544" y="4994"/>
                  </a:lnTo>
                  <a:lnTo>
                    <a:pt x="10520" y="4734"/>
                  </a:lnTo>
                  <a:lnTo>
                    <a:pt x="10495" y="4462"/>
                  </a:lnTo>
                  <a:lnTo>
                    <a:pt x="10445" y="4214"/>
                  </a:lnTo>
                  <a:lnTo>
                    <a:pt x="10383" y="3954"/>
                  </a:lnTo>
                  <a:lnTo>
                    <a:pt x="10321" y="3706"/>
                  </a:lnTo>
                  <a:lnTo>
                    <a:pt x="10235" y="3458"/>
                  </a:lnTo>
                  <a:lnTo>
                    <a:pt x="10136" y="3222"/>
                  </a:lnTo>
                  <a:lnTo>
                    <a:pt x="10036" y="2987"/>
                  </a:lnTo>
                  <a:lnTo>
                    <a:pt x="9913" y="2752"/>
                  </a:lnTo>
                  <a:lnTo>
                    <a:pt x="9789" y="2541"/>
                  </a:lnTo>
                  <a:lnTo>
                    <a:pt x="9652" y="2318"/>
                  </a:lnTo>
                  <a:lnTo>
                    <a:pt x="9504" y="2120"/>
                  </a:lnTo>
                  <a:lnTo>
                    <a:pt x="9343" y="1909"/>
                  </a:lnTo>
                  <a:lnTo>
                    <a:pt x="9181" y="1723"/>
                  </a:lnTo>
                  <a:lnTo>
                    <a:pt x="9008" y="1537"/>
                  </a:lnTo>
                  <a:lnTo>
                    <a:pt x="8822" y="1364"/>
                  </a:lnTo>
                  <a:lnTo>
                    <a:pt x="8636" y="1203"/>
                  </a:lnTo>
                  <a:lnTo>
                    <a:pt x="8438" y="1042"/>
                  </a:lnTo>
                  <a:lnTo>
                    <a:pt x="8227" y="893"/>
                  </a:lnTo>
                  <a:lnTo>
                    <a:pt x="8017" y="757"/>
                  </a:lnTo>
                  <a:lnTo>
                    <a:pt x="7794" y="633"/>
                  </a:lnTo>
                  <a:lnTo>
                    <a:pt x="7558" y="521"/>
                  </a:lnTo>
                  <a:lnTo>
                    <a:pt x="7335" y="410"/>
                  </a:lnTo>
                  <a:lnTo>
                    <a:pt x="7087" y="311"/>
                  </a:lnTo>
                  <a:lnTo>
                    <a:pt x="6840" y="236"/>
                  </a:lnTo>
                  <a:lnTo>
                    <a:pt x="6592" y="162"/>
                  </a:lnTo>
                  <a:lnTo>
                    <a:pt x="6344" y="100"/>
                  </a:lnTo>
                  <a:lnTo>
                    <a:pt x="6084" y="50"/>
                  </a:lnTo>
                  <a:lnTo>
                    <a:pt x="5811" y="26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p84"/>
            <p:cNvSpPr/>
            <p:nvPr/>
          </p:nvSpPr>
          <p:spPr>
            <a:xfrm>
              <a:off x="4797901" y="3255513"/>
              <a:ext cx="481665" cy="237372"/>
            </a:xfrm>
            <a:custGeom>
              <a:rect b="b" l="l" r="r" t="t"/>
              <a:pathLst>
                <a:path extrusionOk="0" h="14027" w="28463">
                  <a:moveTo>
                    <a:pt x="24856" y="0"/>
                  </a:moveTo>
                  <a:lnTo>
                    <a:pt x="23196" y="867"/>
                  </a:lnTo>
                  <a:lnTo>
                    <a:pt x="21746" y="1648"/>
                  </a:lnTo>
                  <a:lnTo>
                    <a:pt x="20458" y="2329"/>
                  </a:lnTo>
                  <a:lnTo>
                    <a:pt x="19268" y="2949"/>
                  </a:lnTo>
                  <a:lnTo>
                    <a:pt x="18698" y="3234"/>
                  </a:lnTo>
                  <a:lnTo>
                    <a:pt x="18128" y="3507"/>
                  </a:lnTo>
                  <a:lnTo>
                    <a:pt x="17558" y="3767"/>
                  </a:lnTo>
                  <a:lnTo>
                    <a:pt x="16988" y="4027"/>
                  </a:lnTo>
                  <a:lnTo>
                    <a:pt x="16394" y="4287"/>
                  </a:lnTo>
                  <a:lnTo>
                    <a:pt x="15786" y="4535"/>
                  </a:lnTo>
                  <a:lnTo>
                    <a:pt x="15155" y="4783"/>
                  </a:lnTo>
                  <a:lnTo>
                    <a:pt x="14485" y="5043"/>
                  </a:lnTo>
                  <a:lnTo>
                    <a:pt x="14151" y="5155"/>
                  </a:lnTo>
                  <a:lnTo>
                    <a:pt x="13804" y="5278"/>
                  </a:lnTo>
                  <a:lnTo>
                    <a:pt x="13061" y="5501"/>
                  </a:lnTo>
                  <a:lnTo>
                    <a:pt x="12243" y="5712"/>
                  </a:lnTo>
                  <a:lnTo>
                    <a:pt x="11363" y="5923"/>
                  </a:lnTo>
                  <a:lnTo>
                    <a:pt x="10434" y="6133"/>
                  </a:lnTo>
                  <a:lnTo>
                    <a:pt x="9467" y="6319"/>
                  </a:lnTo>
                  <a:lnTo>
                    <a:pt x="8488" y="6505"/>
                  </a:lnTo>
                  <a:lnTo>
                    <a:pt x="7472" y="6691"/>
                  </a:lnTo>
                  <a:lnTo>
                    <a:pt x="6456" y="6852"/>
                  </a:lnTo>
                  <a:lnTo>
                    <a:pt x="5453" y="7001"/>
                  </a:lnTo>
                  <a:lnTo>
                    <a:pt x="4449" y="7149"/>
                  </a:lnTo>
                  <a:lnTo>
                    <a:pt x="3470" y="7273"/>
                  </a:lnTo>
                  <a:lnTo>
                    <a:pt x="2529" y="7385"/>
                  </a:lnTo>
                  <a:lnTo>
                    <a:pt x="1624" y="7496"/>
                  </a:lnTo>
                  <a:lnTo>
                    <a:pt x="782" y="7571"/>
                  </a:lnTo>
                  <a:lnTo>
                    <a:pt x="1" y="7645"/>
                  </a:lnTo>
                  <a:lnTo>
                    <a:pt x="534" y="14026"/>
                  </a:lnTo>
                  <a:lnTo>
                    <a:pt x="1364" y="13952"/>
                  </a:lnTo>
                  <a:lnTo>
                    <a:pt x="2268" y="13865"/>
                  </a:lnTo>
                  <a:lnTo>
                    <a:pt x="3235" y="13754"/>
                  </a:lnTo>
                  <a:lnTo>
                    <a:pt x="4251" y="13630"/>
                  </a:lnTo>
                  <a:lnTo>
                    <a:pt x="5304" y="13493"/>
                  </a:lnTo>
                  <a:lnTo>
                    <a:pt x="6394" y="13345"/>
                  </a:lnTo>
                  <a:lnTo>
                    <a:pt x="7510" y="13171"/>
                  </a:lnTo>
                  <a:lnTo>
                    <a:pt x="8625" y="12985"/>
                  </a:lnTo>
                  <a:lnTo>
                    <a:pt x="9752" y="12787"/>
                  </a:lnTo>
                  <a:lnTo>
                    <a:pt x="10855" y="12577"/>
                  </a:lnTo>
                  <a:lnTo>
                    <a:pt x="11945" y="12353"/>
                  </a:lnTo>
                  <a:lnTo>
                    <a:pt x="13011" y="12118"/>
                  </a:lnTo>
                  <a:lnTo>
                    <a:pt x="14015" y="11870"/>
                  </a:lnTo>
                  <a:lnTo>
                    <a:pt x="14981" y="11610"/>
                  </a:lnTo>
                  <a:lnTo>
                    <a:pt x="15440" y="11474"/>
                  </a:lnTo>
                  <a:lnTo>
                    <a:pt x="15873" y="11337"/>
                  </a:lnTo>
                  <a:lnTo>
                    <a:pt x="16295" y="11189"/>
                  </a:lnTo>
                  <a:lnTo>
                    <a:pt x="16703" y="11052"/>
                  </a:lnTo>
                  <a:lnTo>
                    <a:pt x="18116" y="10520"/>
                  </a:lnTo>
                  <a:lnTo>
                    <a:pt x="19466" y="9999"/>
                  </a:lnTo>
                  <a:lnTo>
                    <a:pt x="20792" y="9454"/>
                  </a:lnTo>
                  <a:lnTo>
                    <a:pt x="22143" y="8872"/>
                  </a:lnTo>
                  <a:lnTo>
                    <a:pt x="22837" y="8562"/>
                  </a:lnTo>
                  <a:lnTo>
                    <a:pt x="23555" y="8227"/>
                  </a:lnTo>
                  <a:lnTo>
                    <a:pt x="24286" y="7880"/>
                  </a:lnTo>
                  <a:lnTo>
                    <a:pt x="25055" y="7509"/>
                  </a:lnTo>
                  <a:lnTo>
                    <a:pt x="26678" y="6703"/>
                  </a:lnTo>
                  <a:lnTo>
                    <a:pt x="28462" y="5774"/>
                  </a:lnTo>
                  <a:lnTo>
                    <a:pt x="24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p84"/>
            <p:cNvSpPr/>
            <p:nvPr/>
          </p:nvSpPr>
          <p:spPr>
            <a:xfrm>
              <a:off x="5388433" y="3319876"/>
              <a:ext cx="393584" cy="382279"/>
            </a:xfrm>
            <a:custGeom>
              <a:rect b="b" l="l" r="r" t="t"/>
              <a:pathLst>
                <a:path extrusionOk="0" h="22590" w="23258">
                  <a:moveTo>
                    <a:pt x="6258" y="1"/>
                  </a:moveTo>
                  <a:lnTo>
                    <a:pt x="1" y="2256"/>
                  </a:lnTo>
                  <a:lnTo>
                    <a:pt x="372" y="2876"/>
                  </a:lnTo>
                  <a:lnTo>
                    <a:pt x="732" y="3458"/>
                  </a:lnTo>
                  <a:lnTo>
                    <a:pt x="1091" y="4003"/>
                  </a:lnTo>
                  <a:lnTo>
                    <a:pt x="1438" y="4524"/>
                  </a:lnTo>
                  <a:lnTo>
                    <a:pt x="1773" y="5007"/>
                  </a:lnTo>
                  <a:lnTo>
                    <a:pt x="2095" y="5465"/>
                  </a:lnTo>
                  <a:lnTo>
                    <a:pt x="2417" y="5899"/>
                  </a:lnTo>
                  <a:lnTo>
                    <a:pt x="2727" y="6308"/>
                  </a:lnTo>
                  <a:lnTo>
                    <a:pt x="3036" y="6692"/>
                  </a:lnTo>
                  <a:lnTo>
                    <a:pt x="3334" y="7064"/>
                  </a:lnTo>
                  <a:lnTo>
                    <a:pt x="3929" y="7757"/>
                  </a:lnTo>
                  <a:lnTo>
                    <a:pt x="4499" y="8402"/>
                  </a:lnTo>
                  <a:lnTo>
                    <a:pt x="5068" y="9021"/>
                  </a:lnTo>
                  <a:lnTo>
                    <a:pt x="5601" y="9628"/>
                  </a:lnTo>
                  <a:lnTo>
                    <a:pt x="6146" y="10236"/>
                  </a:lnTo>
                  <a:lnTo>
                    <a:pt x="6692" y="10868"/>
                  </a:lnTo>
                  <a:lnTo>
                    <a:pt x="7249" y="11574"/>
                  </a:lnTo>
                  <a:lnTo>
                    <a:pt x="7522" y="11908"/>
                  </a:lnTo>
                  <a:lnTo>
                    <a:pt x="7807" y="12243"/>
                  </a:lnTo>
                  <a:lnTo>
                    <a:pt x="8104" y="12590"/>
                  </a:lnTo>
                  <a:lnTo>
                    <a:pt x="8426" y="12949"/>
                  </a:lnTo>
                  <a:lnTo>
                    <a:pt x="9108" y="13680"/>
                  </a:lnTo>
                  <a:lnTo>
                    <a:pt x="9839" y="14424"/>
                  </a:lnTo>
                  <a:lnTo>
                    <a:pt x="10619" y="15179"/>
                  </a:lnTo>
                  <a:lnTo>
                    <a:pt x="11425" y="15935"/>
                  </a:lnTo>
                  <a:lnTo>
                    <a:pt x="12255" y="16704"/>
                  </a:lnTo>
                  <a:lnTo>
                    <a:pt x="13110" y="17459"/>
                  </a:lnTo>
                  <a:lnTo>
                    <a:pt x="13965" y="18203"/>
                  </a:lnTo>
                  <a:lnTo>
                    <a:pt x="14820" y="18921"/>
                  </a:lnTo>
                  <a:lnTo>
                    <a:pt x="15675" y="19628"/>
                  </a:lnTo>
                  <a:lnTo>
                    <a:pt x="16493" y="20297"/>
                  </a:lnTo>
                  <a:lnTo>
                    <a:pt x="17298" y="20941"/>
                  </a:lnTo>
                  <a:lnTo>
                    <a:pt x="18066" y="21536"/>
                  </a:lnTo>
                  <a:lnTo>
                    <a:pt x="18785" y="22093"/>
                  </a:lnTo>
                  <a:lnTo>
                    <a:pt x="19454" y="22589"/>
                  </a:lnTo>
                  <a:lnTo>
                    <a:pt x="23258" y="17435"/>
                  </a:lnTo>
                  <a:lnTo>
                    <a:pt x="22626" y="16964"/>
                  </a:lnTo>
                  <a:lnTo>
                    <a:pt x="21944" y="16443"/>
                  </a:lnTo>
                  <a:lnTo>
                    <a:pt x="21238" y="15886"/>
                  </a:lnTo>
                  <a:lnTo>
                    <a:pt x="20495" y="15291"/>
                  </a:lnTo>
                  <a:lnTo>
                    <a:pt x="19727" y="14671"/>
                  </a:lnTo>
                  <a:lnTo>
                    <a:pt x="18958" y="14027"/>
                  </a:lnTo>
                  <a:lnTo>
                    <a:pt x="18178" y="13370"/>
                  </a:lnTo>
                  <a:lnTo>
                    <a:pt x="17397" y="12689"/>
                  </a:lnTo>
                  <a:lnTo>
                    <a:pt x="16629" y="12020"/>
                  </a:lnTo>
                  <a:lnTo>
                    <a:pt x="15885" y="11338"/>
                  </a:lnTo>
                  <a:lnTo>
                    <a:pt x="15167" y="10669"/>
                  </a:lnTo>
                  <a:lnTo>
                    <a:pt x="14485" y="10013"/>
                  </a:lnTo>
                  <a:lnTo>
                    <a:pt x="13853" y="9368"/>
                  </a:lnTo>
                  <a:lnTo>
                    <a:pt x="13271" y="8749"/>
                  </a:lnTo>
                  <a:lnTo>
                    <a:pt x="12751" y="8166"/>
                  </a:lnTo>
                  <a:lnTo>
                    <a:pt x="12515" y="7894"/>
                  </a:lnTo>
                  <a:lnTo>
                    <a:pt x="12292" y="7621"/>
                  </a:lnTo>
                  <a:lnTo>
                    <a:pt x="11958" y="7200"/>
                  </a:lnTo>
                  <a:lnTo>
                    <a:pt x="11623" y="6791"/>
                  </a:lnTo>
                  <a:lnTo>
                    <a:pt x="11004" y="6060"/>
                  </a:lnTo>
                  <a:lnTo>
                    <a:pt x="10396" y="5378"/>
                  </a:lnTo>
                  <a:lnTo>
                    <a:pt x="9814" y="4722"/>
                  </a:lnTo>
                  <a:lnTo>
                    <a:pt x="8910" y="3743"/>
                  </a:lnTo>
                  <a:lnTo>
                    <a:pt x="8525" y="3309"/>
                  </a:lnTo>
                  <a:lnTo>
                    <a:pt x="8154" y="2851"/>
                  </a:lnTo>
                  <a:lnTo>
                    <a:pt x="7955" y="2615"/>
                  </a:lnTo>
                  <a:lnTo>
                    <a:pt x="7770" y="2343"/>
                  </a:lnTo>
                  <a:lnTo>
                    <a:pt x="7559" y="2058"/>
                  </a:lnTo>
                  <a:lnTo>
                    <a:pt x="7336" y="1723"/>
                  </a:lnTo>
                  <a:lnTo>
                    <a:pt x="6840" y="955"/>
                  </a:lnTo>
                  <a:lnTo>
                    <a:pt x="62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84"/>
            <p:cNvSpPr/>
            <p:nvPr/>
          </p:nvSpPr>
          <p:spPr>
            <a:xfrm>
              <a:off x="5040329" y="2536851"/>
              <a:ext cx="67115" cy="103176"/>
            </a:xfrm>
            <a:custGeom>
              <a:rect b="b" l="l" r="r" t="t"/>
              <a:pathLst>
                <a:path extrusionOk="0" h="6097" w="3966">
                  <a:moveTo>
                    <a:pt x="1140" y="0"/>
                  </a:moveTo>
                  <a:lnTo>
                    <a:pt x="1116" y="112"/>
                  </a:lnTo>
                  <a:lnTo>
                    <a:pt x="1029" y="422"/>
                  </a:lnTo>
                  <a:lnTo>
                    <a:pt x="781" y="1363"/>
                  </a:lnTo>
                  <a:lnTo>
                    <a:pt x="508" y="2355"/>
                  </a:lnTo>
                  <a:lnTo>
                    <a:pt x="409" y="2726"/>
                  </a:lnTo>
                  <a:lnTo>
                    <a:pt x="360" y="2925"/>
                  </a:lnTo>
                  <a:lnTo>
                    <a:pt x="236" y="3581"/>
                  </a:lnTo>
                  <a:lnTo>
                    <a:pt x="149" y="4003"/>
                  </a:lnTo>
                  <a:lnTo>
                    <a:pt x="75" y="4461"/>
                  </a:lnTo>
                  <a:lnTo>
                    <a:pt x="13" y="4907"/>
                  </a:lnTo>
                  <a:lnTo>
                    <a:pt x="0" y="5130"/>
                  </a:lnTo>
                  <a:lnTo>
                    <a:pt x="0" y="5328"/>
                  </a:lnTo>
                  <a:lnTo>
                    <a:pt x="0" y="5514"/>
                  </a:lnTo>
                  <a:lnTo>
                    <a:pt x="25" y="5675"/>
                  </a:lnTo>
                  <a:lnTo>
                    <a:pt x="62" y="5824"/>
                  </a:lnTo>
                  <a:lnTo>
                    <a:pt x="112" y="5936"/>
                  </a:lnTo>
                  <a:lnTo>
                    <a:pt x="174" y="6010"/>
                  </a:lnTo>
                  <a:lnTo>
                    <a:pt x="248" y="6059"/>
                  </a:lnTo>
                  <a:lnTo>
                    <a:pt x="323" y="6084"/>
                  </a:lnTo>
                  <a:lnTo>
                    <a:pt x="422" y="6097"/>
                  </a:lnTo>
                  <a:lnTo>
                    <a:pt x="521" y="6084"/>
                  </a:lnTo>
                  <a:lnTo>
                    <a:pt x="632" y="6047"/>
                  </a:lnTo>
                  <a:lnTo>
                    <a:pt x="756" y="6010"/>
                  </a:lnTo>
                  <a:lnTo>
                    <a:pt x="893" y="5948"/>
                  </a:lnTo>
                  <a:lnTo>
                    <a:pt x="1016" y="5874"/>
                  </a:lnTo>
                  <a:lnTo>
                    <a:pt x="1165" y="5787"/>
                  </a:lnTo>
                  <a:lnTo>
                    <a:pt x="1462" y="5576"/>
                  </a:lnTo>
                  <a:lnTo>
                    <a:pt x="1760" y="5328"/>
                  </a:lnTo>
                  <a:lnTo>
                    <a:pt x="2082" y="5056"/>
                  </a:lnTo>
                  <a:lnTo>
                    <a:pt x="2392" y="4771"/>
                  </a:lnTo>
                  <a:lnTo>
                    <a:pt x="2689" y="4473"/>
                  </a:lnTo>
                  <a:lnTo>
                    <a:pt x="2987" y="4176"/>
                  </a:lnTo>
                  <a:lnTo>
                    <a:pt x="3247" y="3891"/>
                  </a:lnTo>
                  <a:lnTo>
                    <a:pt x="3693" y="3408"/>
                  </a:lnTo>
                  <a:lnTo>
                    <a:pt x="3965" y="3086"/>
                  </a:lnTo>
                  <a:lnTo>
                    <a:pt x="3680" y="2640"/>
                  </a:lnTo>
                  <a:lnTo>
                    <a:pt x="3383" y="2206"/>
                  </a:lnTo>
                  <a:lnTo>
                    <a:pt x="3048" y="1797"/>
                  </a:lnTo>
                  <a:lnTo>
                    <a:pt x="2702" y="1388"/>
                  </a:lnTo>
                  <a:lnTo>
                    <a:pt x="2342" y="1016"/>
                  </a:lnTo>
                  <a:lnTo>
                    <a:pt x="1958" y="657"/>
                  </a:lnTo>
                  <a:lnTo>
                    <a:pt x="1549" y="310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84"/>
            <p:cNvSpPr/>
            <p:nvPr/>
          </p:nvSpPr>
          <p:spPr>
            <a:xfrm>
              <a:off x="4929811" y="2664986"/>
              <a:ext cx="96898" cy="75711"/>
            </a:xfrm>
            <a:custGeom>
              <a:rect b="b" l="l" r="r" t="t"/>
              <a:pathLst>
                <a:path extrusionOk="0" h="4474" w="5726">
                  <a:moveTo>
                    <a:pt x="5205" y="0"/>
                  </a:moveTo>
                  <a:lnTo>
                    <a:pt x="5044" y="25"/>
                  </a:lnTo>
                  <a:lnTo>
                    <a:pt x="4858" y="62"/>
                  </a:lnTo>
                  <a:lnTo>
                    <a:pt x="4659" y="124"/>
                  </a:lnTo>
                  <a:lnTo>
                    <a:pt x="4461" y="198"/>
                  </a:lnTo>
                  <a:lnTo>
                    <a:pt x="4040" y="359"/>
                  </a:lnTo>
                  <a:lnTo>
                    <a:pt x="3619" y="558"/>
                  </a:lnTo>
                  <a:lnTo>
                    <a:pt x="3235" y="744"/>
                  </a:lnTo>
                  <a:lnTo>
                    <a:pt x="2627" y="1041"/>
                  </a:lnTo>
                  <a:lnTo>
                    <a:pt x="2454" y="1140"/>
                  </a:lnTo>
                  <a:lnTo>
                    <a:pt x="2119" y="1326"/>
                  </a:lnTo>
                  <a:lnTo>
                    <a:pt x="1227" y="1834"/>
                  </a:lnTo>
                  <a:lnTo>
                    <a:pt x="385" y="2317"/>
                  </a:lnTo>
                  <a:lnTo>
                    <a:pt x="112" y="2478"/>
                  </a:lnTo>
                  <a:lnTo>
                    <a:pt x="1" y="2528"/>
                  </a:lnTo>
                  <a:lnTo>
                    <a:pt x="409" y="2850"/>
                  </a:lnTo>
                  <a:lnTo>
                    <a:pt x="843" y="3160"/>
                  </a:lnTo>
                  <a:lnTo>
                    <a:pt x="1289" y="3432"/>
                  </a:lnTo>
                  <a:lnTo>
                    <a:pt x="1748" y="3692"/>
                  </a:lnTo>
                  <a:lnTo>
                    <a:pt x="2218" y="3928"/>
                  </a:lnTo>
                  <a:lnTo>
                    <a:pt x="2702" y="4139"/>
                  </a:lnTo>
                  <a:lnTo>
                    <a:pt x="3197" y="4312"/>
                  </a:lnTo>
                  <a:lnTo>
                    <a:pt x="3705" y="4473"/>
                  </a:lnTo>
                  <a:lnTo>
                    <a:pt x="3941" y="4126"/>
                  </a:lnTo>
                  <a:lnTo>
                    <a:pt x="4300" y="3581"/>
                  </a:lnTo>
                  <a:lnTo>
                    <a:pt x="4511" y="3246"/>
                  </a:lnTo>
                  <a:lnTo>
                    <a:pt x="4721" y="2899"/>
                  </a:lnTo>
                  <a:lnTo>
                    <a:pt x="4932" y="2528"/>
                  </a:lnTo>
                  <a:lnTo>
                    <a:pt x="5130" y="2156"/>
                  </a:lnTo>
                  <a:lnTo>
                    <a:pt x="5316" y="1772"/>
                  </a:lnTo>
                  <a:lnTo>
                    <a:pt x="5465" y="1413"/>
                  </a:lnTo>
                  <a:lnTo>
                    <a:pt x="5601" y="1078"/>
                  </a:lnTo>
                  <a:lnTo>
                    <a:pt x="5651" y="917"/>
                  </a:lnTo>
                  <a:lnTo>
                    <a:pt x="5688" y="768"/>
                  </a:lnTo>
                  <a:lnTo>
                    <a:pt x="5713" y="632"/>
                  </a:lnTo>
                  <a:lnTo>
                    <a:pt x="5725" y="508"/>
                  </a:lnTo>
                  <a:lnTo>
                    <a:pt x="5725" y="384"/>
                  </a:lnTo>
                  <a:lnTo>
                    <a:pt x="5713" y="285"/>
                  </a:lnTo>
                  <a:lnTo>
                    <a:pt x="5675" y="198"/>
                  </a:lnTo>
                  <a:lnTo>
                    <a:pt x="5626" y="124"/>
                  </a:lnTo>
                  <a:lnTo>
                    <a:pt x="5564" y="62"/>
                  </a:lnTo>
                  <a:lnTo>
                    <a:pt x="5477" y="25"/>
                  </a:lnTo>
                  <a:lnTo>
                    <a:pt x="53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84"/>
            <p:cNvSpPr/>
            <p:nvPr/>
          </p:nvSpPr>
          <p:spPr>
            <a:xfrm>
              <a:off x="5019139" y="2626804"/>
              <a:ext cx="34403" cy="45945"/>
            </a:xfrm>
            <a:custGeom>
              <a:rect b="b" l="l" r="r" t="t"/>
              <a:pathLst>
                <a:path extrusionOk="0" h="2715" w="2033">
                  <a:moveTo>
                    <a:pt x="1265" y="1"/>
                  </a:moveTo>
                  <a:lnTo>
                    <a:pt x="1128" y="38"/>
                  </a:lnTo>
                  <a:lnTo>
                    <a:pt x="992" y="88"/>
                  </a:lnTo>
                  <a:lnTo>
                    <a:pt x="868" y="162"/>
                  </a:lnTo>
                  <a:lnTo>
                    <a:pt x="744" y="249"/>
                  </a:lnTo>
                  <a:lnTo>
                    <a:pt x="633" y="336"/>
                  </a:lnTo>
                  <a:lnTo>
                    <a:pt x="546" y="435"/>
                  </a:lnTo>
                  <a:lnTo>
                    <a:pt x="459" y="534"/>
                  </a:lnTo>
                  <a:lnTo>
                    <a:pt x="385" y="645"/>
                  </a:lnTo>
                  <a:lnTo>
                    <a:pt x="311" y="757"/>
                  </a:lnTo>
                  <a:lnTo>
                    <a:pt x="261" y="881"/>
                  </a:lnTo>
                  <a:lnTo>
                    <a:pt x="162" y="1129"/>
                  </a:lnTo>
                  <a:lnTo>
                    <a:pt x="75" y="1389"/>
                  </a:lnTo>
                  <a:lnTo>
                    <a:pt x="38" y="1575"/>
                  </a:lnTo>
                  <a:lnTo>
                    <a:pt x="13" y="1760"/>
                  </a:lnTo>
                  <a:lnTo>
                    <a:pt x="1" y="1946"/>
                  </a:lnTo>
                  <a:lnTo>
                    <a:pt x="13" y="2033"/>
                  </a:lnTo>
                  <a:lnTo>
                    <a:pt x="26" y="2120"/>
                  </a:lnTo>
                  <a:lnTo>
                    <a:pt x="51" y="2219"/>
                  </a:lnTo>
                  <a:lnTo>
                    <a:pt x="88" y="2306"/>
                  </a:lnTo>
                  <a:lnTo>
                    <a:pt x="125" y="2380"/>
                  </a:lnTo>
                  <a:lnTo>
                    <a:pt x="187" y="2467"/>
                  </a:lnTo>
                  <a:lnTo>
                    <a:pt x="236" y="2529"/>
                  </a:lnTo>
                  <a:lnTo>
                    <a:pt x="311" y="2591"/>
                  </a:lnTo>
                  <a:lnTo>
                    <a:pt x="385" y="2640"/>
                  </a:lnTo>
                  <a:lnTo>
                    <a:pt x="472" y="2677"/>
                  </a:lnTo>
                  <a:lnTo>
                    <a:pt x="583" y="2702"/>
                  </a:lnTo>
                  <a:lnTo>
                    <a:pt x="707" y="2715"/>
                  </a:lnTo>
                  <a:lnTo>
                    <a:pt x="819" y="2702"/>
                  </a:lnTo>
                  <a:lnTo>
                    <a:pt x="930" y="2665"/>
                  </a:lnTo>
                  <a:lnTo>
                    <a:pt x="1054" y="2615"/>
                  </a:lnTo>
                  <a:lnTo>
                    <a:pt x="1153" y="2553"/>
                  </a:lnTo>
                  <a:lnTo>
                    <a:pt x="1252" y="2479"/>
                  </a:lnTo>
                  <a:lnTo>
                    <a:pt x="1352" y="2392"/>
                  </a:lnTo>
                  <a:lnTo>
                    <a:pt x="1488" y="2268"/>
                  </a:lnTo>
                  <a:lnTo>
                    <a:pt x="1599" y="2120"/>
                  </a:lnTo>
                  <a:lnTo>
                    <a:pt x="1711" y="1959"/>
                  </a:lnTo>
                  <a:lnTo>
                    <a:pt x="1798" y="1798"/>
                  </a:lnTo>
                  <a:lnTo>
                    <a:pt x="1884" y="1624"/>
                  </a:lnTo>
                  <a:lnTo>
                    <a:pt x="1946" y="1451"/>
                  </a:lnTo>
                  <a:lnTo>
                    <a:pt x="1996" y="1265"/>
                  </a:lnTo>
                  <a:lnTo>
                    <a:pt x="2021" y="1079"/>
                  </a:lnTo>
                  <a:lnTo>
                    <a:pt x="2033" y="930"/>
                  </a:lnTo>
                  <a:lnTo>
                    <a:pt x="2021" y="782"/>
                  </a:lnTo>
                  <a:lnTo>
                    <a:pt x="1996" y="621"/>
                  </a:lnTo>
                  <a:lnTo>
                    <a:pt x="1946" y="472"/>
                  </a:lnTo>
                  <a:lnTo>
                    <a:pt x="1872" y="336"/>
                  </a:lnTo>
                  <a:lnTo>
                    <a:pt x="1835" y="261"/>
                  </a:lnTo>
                  <a:lnTo>
                    <a:pt x="1785" y="212"/>
                  </a:lnTo>
                  <a:lnTo>
                    <a:pt x="1736" y="150"/>
                  </a:lnTo>
                  <a:lnTo>
                    <a:pt x="1674" y="100"/>
                  </a:lnTo>
                  <a:lnTo>
                    <a:pt x="1599" y="63"/>
                  </a:lnTo>
                  <a:lnTo>
                    <a:pt x="1537" y="26"/>
                  </a:lnTo>
                  <a:lnTo>
                    <a:pt x="1463" y="13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84"/>
            <p:cNvSpPr/>
            <p:nvPr/>
          </p:nvSpPr>
          <p:spPr>
            <a:xfrm>
              <a:off x="5569407" y="2669809"/>
              <a:ext cx="98997" cy="74019"/>
            </a:xfrm>
            <a:custGeom>
              <a:rect b="b" l="l" r="r" t="t"/>
              <a:pathLst>
                <a:path extrusionOk="0" h="4374" w="5850">
                  <a:moveTo>
                    <a:pt x="348" y="0"/>
                  </a:moveTo>
                  <a:lnTo>
                    <a:pt x="224" y="37"/>
                  </a:lnTo>
                  <a:lnTo>
                    <a:pt x="150" y="74"/>
                  </a:lnTo>
                  <a:lnTo>
                    <a:pt x="88" y="136"/>
                  </a:lnTo>
                  <a:lnTo>
                    <a:pt x="38" y="211"/>
                  </a:lnTo>
                  <a:lnTo>
                    <a:pt x="13" y="310"/>
                  </a:lnTo>
                  <a:lnTo>
                    <a:pt x="1" y="409"/>
                  </a:lnTo>
                  <a:lnTo>
                    <a:pt x="13" y="520"/>
                  </a:lnTo>
                  <a:lnTo>
                    <a:pt x="38" y="657"/>
                  </a:lnTo>
                  <a:lnTo>
                    <a:pt x="63" y="793"/>
                  </a:lnTo>
                  <a:lnTo>
                    <a:pt x="112" y="942"/>
                  </a:lnTo>
                  <a:lnTo>
                    <a:pt x="174" y="1090"/>
                  </a:lnTo>
                  <a:lnTo>
                    <a:pt x="323" y="1425"/>
                  </a:lnTo>
                  <a:lnTo>
                    <a:pt x="496" y="1772"/>
                  </a:lnTo>
                  <a:lnTo>
                    <a:pt x="707" y="2131"/>
                  </a:lnTo>
                  <a:lnTo>
                    <a:pt x="930" y="2503"/>
                  </a:lnTo>
                  <a:lnTo>
                    <a:pt x="1153" y="2850"/>
                  </a:lnTo>
                  <a:lnTo>
                    <a:pt x="1389" y="3197"/>
                  </a:lnTo>
                  <a:lnTo>
                    <a:pt x="1612" y="3519"/>
                  </a:lnTo>
                  <a:lnTo>
                    <a:pt x="1996" y="4039"/>
                  </a:lnTo>
                  <a:lnTo>
                    <a:pt x="2268" y="4374"/>
                  </a:lnTo>
                  <a:lnTo>
                    <a:pt x="2752" y="4188"/>
                  </a:lnTo>
                  <a:lnTo>
                    <a:pt x="3235" y="3977"/>
                  </a:lnTo>
                  <a:lnTo>
                    <a:pt x="3706" y="3742"/>
                  </a:lnTo>
                  <a:lnTo>
                    <a:pt x="4164" y="3482"/>
                  </a:lnTo>
                  <a:lnTo>
                    <a:pt x="4610" y="3197"/>
                  </a:lnTo>
                  <a:lnTo>
                    <a:pt x="5044" y="2887"/>
                  </a:lnTo>
                  <a:lnTo>
                    <a:pt x="5453" y="2565"/>
                  </a:lnTo>
                  <a:lnTo>
                    <a:pt x="5849" y="2218"/>
                  </a:lnTo>
                  <a:lnTo>
                    <a:pt x="5738" y="2168"/>
                  </a:lnTo>
                  <a:lnTo>
                    <a:pt x="5453" y="2032"/>
                  </a:lnTo>
                  <a:lnTo>
                    <a:pt x="4573" y="1598"/>
                  </a:lnTo>
                  <a:lnTo>
                    <a:pt x="3656" y="1128"/>
                  </a:lnTo>
                  <a:lnTo>
                    <a:pt x="3321" y="967"/>
                  </a:lnTo>
                  <a:lnTo>
                    <a:pt x="3123" y="880"/>
                  </a:lnTo>
                  <a:lnTo>
                    <a:pt x="2516" y="620"/>
                  </a:lnTo>
                  <a:lnTo>
                    <a:pt x="2120" y="459"/>
                  </a:lnTo>
                  <a:lnTo>
                    <a:pt x="1686" y="285"/>
                  </a:lnTo>
                  <a:lnTo>
                    <a:pt x="1252" y="149"/>
                  </a:lnTo>
                  <a:lnTo>
                    <a:pt x="1042" y="87"/>
                  </a:lnTo>
                  <a:lnTo>
                    <a:pt x="843" y="37"/>
                  </a:lnTo>
                  <a:lnTo>
                    <a:pt x="670" y="12"/>
                  </a:lnTo>
                  <a:lnTo>
                    <a:pt x="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84"/>
            <p:cNvSpPr/>
            <p:nvPr/>
          </p:nvSpPr>
          <p:spPr>
            <a:xfrm>
              <a:off x="5481755" y="2546074"/>
              <a:ext cx="69416" cy="102347"/>
            </a:xfrm>
            <a:custGeom>
              <a:rect b="b" l="l" r="r" t="t"/>
              <a:pathLst>
                <a:path extrusionOk="0" h="6048" w="4102">
                  <a:moveTo>
                    <a:pt x="2652" y="1"/>
                  </a:moveTo>
                  <a:lnTo>
                    <a:pt x="2243" y="348"/>
                  </a:lnTo>
                  <a:lnTo>
                    <a:pt x="1859" y="707"/>
                  </a:lnTo>
                  <a:lnTo>
                    <a:pt x="1500" y="1091"/>
                  </a:lnTo>
                  <a:lnTo>
                    <a:pt x="1165" y="1487"/>
                  </a:lnTo>
                  <a:lnTo>
                    <a:pt x="831" y="1909"/>
                  </a:lnTo>
                  <a:lnTo>
                    <a:pt x="533" y="2342"/>
                  </a:lnTo>
                  <a:lnTo>
                    <a:pt x="261" y="2788"/>
                  </a:lnTo>
                  <a:lnTo>
                    <a:pt x="1" y="3247"/>
                  </a:lnTo>
                  <a:lnTo>
                    <a:pt x="298" y="3557"/>
                  </a:lnTo>
                  <a:lnTo>
                    <a:pt x="756" y="4015"/>
                  </a:lnTo>
                  <a:lnTo>
                    <a:pt x="1041" y="4288"/>
                  </a:lnTo>
                  <a:lnTo>
                    <a:pt x="1351" y="4560"/>
                  </a:lnTo>
                  <a:lnTo>
                    <a:pt x="1673" y="4833"/>
                  </a:lnTo>
                  <a:lnTo>
                    <a:pt x="1995" y="5106"/>
                  </a:lnTo>
                  <a:lnTo>
                    <a:pt x="2330" y="5366"/>
                  </a:lnTo>
                  <a:lnTo>
                    <a:pt x="2652" y="5589"/>
                  </a:lnTo>
                  <a:lnTo>
                    <a:pt x="2950" y="5787"/>
                  </a:lnTo>
                  <a:lnTo>
                    <a:pt x="3098" y="5861"/>
                  </a:lnTo>
                  <a:lnTo>
                    <a:pt x="3234" y="5923"/>
                  </a:lnTo>
                  <a:lnTo>
                    <a:pt x="3371" y="5985"/>
                  </a:lnTo>
                  <a:lnTo>
                    <a:pt x="3495" y="6022"/>
                  </a:lnTo>
                  <a:lnTo>
                    <a:pt x="3606" y="6047"/>
                  </a:lnTo>
                  <a:lnTo>
                    <a:pt x="3718" y="6047"/>
                  </a:lnTo>
                  <a:lnTo>
                    <a:pt x="3804" y="6035"/>
                  </a:lnTo>
                  <a:lnTo>
                    <a:pt x="3891" y="6010"/>
                  </a:lnTo>
                  <a:lnTo>
                    <a:pt x="3953" y="5948"/>
                  </a:lnTo>
                  <a:lnTo>
                    <a:pt x="4015" y="5874"/>
                  </a:lnTo>
                  <a:lnTo>
                    <a:pt x="4065" y="5762"/>
                  </a:lnTo>
                  <a:lnTo>
                    <a:pt x="4089" y="5614"/>
                  </a:lnTo>
                  <a:lnTo>
                    <a:pt x="4102" y="5440"/>
                  </a:lnTo>
                  <a:lnTo>
                    <a:pt x="4089" y="5254"/>
                  </a:lnTo>
                  <a:lnTo>
                    <a:pt x="4077" y="5056"/>
                  </a:lnTo>
                  <a:lnTo>
                    <a:pt x="4052" y="4845"/>
                  </a:lnTo>
                  <a:lnTo>
                    <a:pt x="3966" y="4399"/>
                  </a:lnTo>
                  <a:lnTo>
                    <a:pt x="3866" y="3953"/>
                  </a:lnTo>
                  <a:lnTo>
                    <a:pt x="3755" y="3532"/>
                  </a:lnTo>
                  <a:lnTo>
                    <a:pt x="3581" y="2888"/>
                  </a:lnTo>
                  <a:lnTo>
                    <a:pt x="3532" y="2689"/>
                  </a:lnTo>
                  <a:lnTo>
                    <a:pt x="3408" y="2318"/>
                  </a:lnTo>
                  <a:lnTo>
                    <a:pt x="3086" y="1351"/>
                  </a:lnTo>
                  <a:lnTo>
                    <a:pt x="2776" y="422"/>
                  </a:lnTo>
                  <a:lnTo>
                    <a:pt x="2677" y="125"/>
                  </a:lnTo>
                  <a:lnTo>
                    <a:pt x="26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84"/>
            <p:cNvSpPr/>
            <p:nvPr/>
          </p:nvSpPr>
          <p:spPr>
            <a:xfrm>
              <a:off x="5540686" y="2643170"/>
              <a:ext cx="43203" cy="37551"/>
            </a:xfrm>
            <a:custGeom>
              <a:rect b="b" l="l" r="r" t="t"/>
              <a:pathLst>
                <a:path extrusionOk="0" h="2219" w="2553">
                  <a:moveTo>
                    <a:pt x="620" y="0"/>
                  </a:moveTo>
                  <a:lnTo>
                    <a:pt x="533" y="25"/>
                  </a:lnTo>
                  <a:lnTo>
                    <a:pt x="446" y="50"/>
                  </a:lnTo>
                  <a:lnTo>
                    <a:pt x="360" y="87"/>
                  </a:lnTo>
                  <a:lnTo>
                    <a:pt x="273" y="124"/>
                  </a:lnTo>
                  <a:lnTo>
                    <a:pt x="199" y="186"/>
                  </a:lnTo>
                  <a:lnTo>
                    <a:pt x="137" y="248"/>
                  </a:lnTo>
                  <a:lnTo>
                    <a:pt x="87" y="323"/>
                  </a:lnTo>
                  <a:lnTo>
                    <a:pt x="37" y="434"/>
                  </a:lnTo>
                  <a:lnTo>
                    <a:pt x="13" y="546"/>
                  </a:lnTo>
                  <a:lnTo>
                    <a:pt x="0" y="657"/>
                  </a:lnTo>
                  <a:lnTo>
                    <a:pt x="13" y="781"/>
                  </a:lnTo>
                  <a:lnTo>
                    <a:pt x="37" y="905"/>
                  </a:lnTo>
                  <a:lnTo>
                    <a:pt x="75" y="1016"/>
                  </a:lnTo>
                  <a:lnTo>
                    <a:pt x="124" y="1140"/>
                  </a:lnTo>
                  <a:lnTo>
                    <a:pt x="186" y="1240"/>
                  </a:lnTo>
                  <a:lnTo>
                    <a:pt x="298" y="1401"/>
                  </a:lnTo>
                  <a:lnTo>
                    <a:pt x="409" y="1549"/>
                  </a:lnTo>
                  <a:lnTo>
                    <a:pt x="545" y="1686"/>
                  </a:lnTo>
                  <a:lnTo>
                    <a:pt x="682" y="1809"/>
                  </a:lnTo>
                  <a:lnTo>
                    <a:pt x="843" y="1909"/>
                  </a:lnTo>
                  <a:lnTo>
                    <a:pt x="1004" y="2008"/>
                  </a:lnTo>
                  <a:lnTo>
                    <a:pt x="1177" y="2094"/>
                  </a:lnTo>
                  <a:lnTo>
                    <a:pt x="1351" y="2156"/>
                  </a:lnTo>
                  <a:lnTo>
                    <a:pt x="1487" y="2194"/>
                  </a:lnTo>
                  <a:lnTo>
                    <a:pt x="1648" y="2218"/>
                  </a:lnTo>
                  <a:lnTo>
                    <a:pt x="1797" y="2218"/>
                  </a:lnTo>
                  <a:lnTo>
                    <a:pt x="1958" y="2206"/>
                  </a:lnTo>
                  <a:lnTo>
                    <a:pt x="2107" y="2169"/>
                  </a:lnTo>
                  <a:lnTo>
                    <a:pt x="2181" y="2132"/>
                  </a:lnTo>
                  <a:lnTo>
                    <a:pt x="2243" y="2107"/>
                  </a:lnTo>
                  <a:lnTo>
                    <a:pt x="2317" y="2057"/>
                  </a:lnTo>
                  <a:lnTo>
                    <a:pt x="2367" y="2008"/>
                  </a:lnTo>
                  <a:lnTo>
                    <a:pt x="2429" y="1958"/>
                  </a:lnTo>
                  <a:lnTo>
                    <a:pt x="2466" y="1896"/>
                  </a:lnTo>
                  <a:lnTo>
                    <a:pt x="2503" y="1834"/>
                  </a:lnTo>
                  <a:lnTo>
                    <a:pt x="2528" y="1772"/>
                  </a:lnTo>
                  <a:lnTo>
                    <a:pt x="2540" y="1698"/>
                  </a:lnTo>
                  <a:lnTo>
                    <a:pt x="2553" y="1636"/>
                  </a:lnTo>
                  <a:lnTo>
                    <a:pt x="2540" y="1487"/>
                  </a:lnTo>
                  <a:lnTo>
                    <a:pt x="2516" y="1351"/>
                  </a:lnTo>
                  <a:lnTo>
                    <a:pt x="2466" y="1202"/>
                  </a:lnTo>
                  <a:lnTo>
                    <a:pt x="2416" y="1066"/>
                  </a:lnTo>
                  <a:lnTo>
                    <a:pt x="2342" y="942"/>
                  </a:lnTo>
                  <a:lnTo>
                    <a:pt x="2268" y="843"/>
                  </a:lnTo>
                  <a:lnTo>
                    <a:pt x="2193" y="744"/>
                  </a:lnTo>
                  <a:lnTo>
                    <a:pt x="2094" y="645"/>
                  </a:lnTo>
                  <a:lnTo>
                    <a:pt x="1995" y="558"/>
                  </a:lnTo>
                  <a:lnTo>
                    <a:pt x="1884" y="471"/>
                  </a:lnTo>
                  <a:lnTo>
                    <a:pt x="1661" y="323"/>
                  </a:lnTo>
                  <a:lnTo>
                    <a:pt x="1425" y="199"/>
                  </a:lnTo>
                  <a:lnTo>
                    <a:pt x="1252" y="124"/>
                  </a:lnTo>
                  <a:lnTo>
                    <a:pt x="1078" y="62"/>
                  </a:lnTo>
                  <a:lnTo>
                    <a:pt x="905" y="13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84"/>
            <p:cNvSpPr/>
            <p:nvPr/>
          </p:nvSpPr>
          <p:spPr>
            <a:xfrm>
              <a:off x="4669156" y="3348191"/>
              <a:ext cx="172373" cy="154756"/>
            </a:xfrm>
            <a:custGeom>
              <a:rect b="b" l="l" r="r" t="t"/>
              <a:pathLst>
                <a:path extrusionOk="0" h="9145" w="10186">
                  <a:moveTo>
                    <a:pt x="5068" y="1"/>
                  </a:moveTo>
                  <a:lnTo>
                    <a:pt x="4932" y="13"/>
                  </a:lnTo>
                  <a:lnTo>
                    <a:pt x="4795" y="38"/>
                  </a:lnTo>
                  <a:lnTo>
                    <a:pt x="4671" y="87"/>
                  </a:lnTo>
                  <a:lnTo>
                    <a:pt x="4560" y="149"/>
                  </a:lnTo>
                  <a:lnTo>
                    <a:pt x="4448" y="236"/>
                  </a:lnTo>
                  <a:lnTo>
                    <a:pt x="4386" y="310"/>
                  </a:lnTo>
                  <a:lnTo>
                    <a:pt x="4324" y="397"/>
                  </a:lnTo>
                  <a:lnTo>
                    <a:pt x="4287" y="496"/>
                  </a:lnTo>
                  <a:lnTo>
                    <a:pt x="4250" y="583"/>
                  </a:lnTo>
                  <a:lnTo>
                    <a:pt x="4225" y="682"/>
                  </a:lnTo>
                  <a:lnTo>
                    <a:pt x="4225" y="781"/>
                  </a:lnTo>
                  <a:lnTo>
                    <a:pt x="4225" y="893"/>
                  </a:lnTo>
                  <a:lnTo>
                    <a:pt x="4225" y="992"/>
                  </a:lnTo>
                  <a:lnTo>
                    <a:pt x="4250" y="1103"/>
                  </a:lnTo>
                  <a:lnTo>
                    <a:pt x="4275" y="1203"/>
                  </a:lnTo>
                  <a:lnTo>
                    <a:pt x="4349" y="1413"/>
                  </a:lnTo>
                  <a:lnTo>
                    <a:pt x="4448" y="1611"/>
                  </a:lnTo>
                  <a:lnTo>
                    <a:pt x="4572" y="1785"/>
                  </a:lnTo>
                  <a:lnTo>
                    <a:pt x="4696" y="1958"/>
                  </a:lnTo>
                  <a:lnTo>
                    <a:pt x="4845" y="2119"/>
                  </a:lnTo>
                  <a:lnTo>
                    <a:pt x="5130" y="2442"/>
                  </a:lnTo>
                  <a:lnTo>
                    <a:pt x="5266" y="2603"/>
                  </a:lnTo>
                  <a:lnTo>
                    <a:pt x="5390" y="2776"/>
                  </a:lnTo>
                  <a:lnTo>
                    <a:pt x="5502" y="2950"/>
                  </a:lnTo>
                  <a:lnTo>
                    <a:pt x="5588" y="3148"/>
                  </a:lnTo>
                  <a:lnTo>
                    <a:pt x="5402" y="3197"/>
                  </a:lnTo>
                  <a:lnTo>
                    <a:pt x="5217" y="3247"/>
                  </a:lnTo>
                  <a:lnTo>
                    <a:pt x="5031" y="3297"/>
                  </a:lnTo>
                  <a:lnTo>
                    <a:pt x="4845" y="3321"/>
                  </a:lnTo>
                  <a:lnTo>
                    <a:pt x="4647" y="3346"/>
                  </a:lnTo>
                  <a:lnTo>
                    <a:pt x="4461" y="3371"/>
                  </a:lnTo>
                  <a:lnTo>
                    <a:pt x="4275" y="3383"/>
                  </a:lnTo>
                  <a:lnTo>
                    <a:pt x="4077" y="3383"/>
                  </a:lnTo>
                  <a:lnTo>
                    <a:pt x="3891" y="3371"/>
                  </a:lnTo>
                  <a:lnTo>
                    <a:pt x="3692" y="3359"/>
                  </a:lnTo>
                  <a:lnTo>
                    <a:pt x="3507" y="3334"/>
                  </a:lnTo>
                  <a:lnTo>
                    <a:pt x="3321" y="3309"/>
                  </a:lnTo>
                  <a:lnTo>
                    <a:pt x="3135" y="3272"/>
                  </a:lnTo>
                  <a:lnTo>
                    <a:pt x="2949" y="3222"/>
                  </a:lnTo>
                  <a:lnTo>
                    <a:pt x="2763" y="3173"/>
                  </a:lnTo>
                  <a:lnTo>
                    <a:pt x="2577" y="3111"/>
                  </a:lnTo>
                  <a:lnTo>
                    <a:pt x="2193" y="2962"/>
                  </a:lnTo>
                  <a:lnTo>
                    <a:pt x="1995" y="2888"/>
                  </a:lnTo>
                  <a:lnTo>
                    <a:pt x="1797" y="2826"/>
                  </a:lnTo>
                  <a:lnTo>
                    <a:pt x="1598" y="2776"/>
                  </a:lnTo>
                  <a:lnTo>
                    <a:pt x="1400" y="2751"/>
                  </a:lnTo>
                  <a:lnTo>
                    <a:pt x="1202" y="2751"/>
                  </a:lnTo>
                  <a:lnTo>
                    <a:pt x="1103" y="2776"/>
                  </a:lnTo>
                  <a:lnTo>
                    <a:pt x="1004" y="2789"/>
                  </a:lnTo>
                  <a:lnTo>
                    <a:pt x="892" y="2826"/>
                  </a:lnTo>
                  <a:lnTo>
                    <a:pt x="793" y="2875"/>
                  </a:lnTo>
                  <a:lnTo>
                    <a:pt x="706" y="2937"/>
                  </a:lnTo>
                  <a:lnTo>
                    <a:pt x="620" y="2999"/>
                  </a:lnTo>
                  <a:lnTo>
                    <a:pt x="533" y="3074"/>
                  </a:lnTo>
                  <a:lnTo>
                    <a:pt x="459" y="3160"/>
                  </a:lnTo>
                  <a:lnTo>
                    <a:pt x="384" y="3247"/>
                  </a:lnTo>
                  <a:lnTo>
                    <a:pt x="322" y="3346"/>
                  </a:lnTo>
                  <a:lnTo>
                    <a:pt x="211" y="3544"/>
                  </a:lnTo>
                  <a:lnTo>
                    <a:pt x="136" y="3767"/>
                  </a:lnTo>
                  <a:lnTo>
                    <a:pt x="74" y="3990"/>
                  </a:lnTo>
                  <a:lnTo>
                    <a:pt x="25" y="4226"/>
                  </a:lnTo>
                  <a:lnTo>
                    <a:pt x="0" y="4536"/>
                  </a:lnTo>
                  <a:lnTo>
                    <a:pt x="12" y="4833"/>
                  </a:lnTo>
                  <a:lnTo>
                    <a:pt x="37" y="5143"/>
                  </a:lnTo>
                  <a:lnTo>
                    <a:pt x="99" y="5440"/>
                  </a:lnTo>
                  <a:lnTo>
                    <a:pt x="174" y="5738"/>
                  </a:lnTo>
                  <a:lnTo>
                    <a:pt x="273" y="6035"/>
                  </a:lnTo>
                  <a:lnTo>
                    <a:pt x="397" y="6308"/>
                  </a:lnTo>
                  <a:lnTo>
                    <a:pt x="545" y="6592"/>
                  </a:lnTo>
                  <a:lnTo>
                    <a:pt x="706" y="6853"/>
                  </a:lnTo>
                  <a:lnTo>
                    <a:pt x="892" y="7101"/>
                  </a:lnTo>
                  <a:lnTo>
                    <a:pt x="1090" y="7348"/>
                  </a:lnTo>
                  <a:lnTo>
                    <a:pt x="1301" y="7571"/>
                  </a:lnTo>
                  <a:lnTo>
                    <a:pt x="1537" y="7794"/>
                  </a:lnTo>
                  <a:lnTo>
                    <a:pt x="1772" y="7993"/>
                  </a:lnTo>
                  <a:lnTo>
                    <a:pt x="2032" y="8178"/>
                  </a:lnTo>
                  <a:lnTo>
                    <a:pt x="2292" y="8340"/>
                  </a:lnTo>
                  <a:lnTo>
                    <a:pt x="2565" y="8488"/>
                  </a:lnTo>
                  <a:lnTo>
                    <a:pt x="2850" y="8612"/>
                  </a:lnTo>
                  <a:lnTo>
                    <a:pt x="3135" y="8736"/>
                  </a:lnTo>
                  <a:lnTo>
                    <a:pt x="3420" y="8835"/>
                  </a:lnTo>
                  <a:lnTo>
                    <a:pt x="3717" y="8922"/>
                  </a:lnTo>
                  <a:lnTo>
                    <a:pt x="4015" y="8984"/>
                  </a:lnTo>
                  <a:lnTo>
                    <a:pt x="4324" y="9046"/>
                  </a:lnTo>
                  <a:lnTo>
                    <a:pt x="4634" y="9095"/>
                  </a:lnTo>
                  <a:lnTo>
                    <a:pt x="4944" y="9120"/>
                  </a:lnTo>
                  <a:lnTo>
                    <a:pt x="5254" y="9145"/>
                  </a:lnTo>
                  <a:lnTo>
                    <a:pt x="5886" y="9145"/>
                  </a:lnTo>
                  <a:lnTo>
                    <a:pt x="6195" y="9133"/>
                  </a:lnTo>
                  <a:lnTo>
                    <a:pt x="6505" y="9108"/>
                  </a:lnTo>
                  <a:lnTo>
                    <a:pt x="6815" y="9071"/>
                  </a:lnTo>
                  <a:lnTo>
                    <a:pt x="7125" y="9021"/>
                  </a:lnTo>
                  <a:lnTo>
                    <a:pt x="7385" y="8971"/>
                  </a:lnTo>
                  <a:lnTo>
                    <a:pt x="7645" y="8922"/>
                  </a:lnTo>
                  <a:lnTo>
                    <a:pt x="7905" y="8860"/>
                  </a:lnTo>
                  <a:lnTo>
                    <a:pt x="8153" y="8773"/>
                  </a:lnTo>
                  <a:lnTo>
                    <a:pt x="8401" y="8674"/>
                  </a:lnTo>
                  <a:lnTo>
                    <a:pt x="8636" y="8563"/>
                  </a:lnTo>
                  <a:lnTo>
                    <a:pt x="8859" y="8439"/>
                  </a:lnTo>
                  <a:lnTo>
                    <a:pt x="9082" y="8290"/>
                  </a:lnTo>
                  <a:lnTo>
                    <a:pt x="9219" y="8166"/>
                  </a:lnTo>
                  <a:lnTo>
                    <a:pt x="9355" y="8030"/>
                  </a:lnTo>
                  <a:lnTo>
                    <a:pt x="9479" y="7894"/>
                  </a:lnTo>
                  <a:lnTo>
                    <a:pt x="9590" y="7757"/>
                  </a:lnTo>
                  <a:lnTo>
                    <a:pt x="9690" y="7596"/>
                  </a:lnTo>
                  <a:lnTo>
                    <a:pt x="9776" y="7435"/>
                  </a:lnTo>
                  <a:lnTo>
                    <a:pt x="9863" y="7274"/>
                  </a:lnTo>
                  <a:lnTo>
                    <a:pt x="9937" y="7101"/>
                  </a:lnTo>
                  <a:lnTo>
                    <a:pt x="9999" y="6927"/>
                  </a:lnTo>
                  <a:lnTo>
                    <a:pt x="10061" y="6741"/>
                  </a:lnTo>
                  <a:lnTo>
                    <a:pt x="10098" y="6568"/>
                  </a:lnTo>
                  <a:lnTo>
                    <a:pt x="10136" y="6382"/>
                  </a:lnTo>
                  <a:lnTo>
                    <a:pt x="10160" y="6196"/>
                  </a:lnTo>
                  <a:lnTo>
                    <a:pt x="10173" y="6010"/>
                  </a:lnTo>
                  <a:lnTo>
                    <a:pt x="10185" y="5812"/>
                  </a:lnTo>
                  <a:lnTo>
                    <a:pt x="10173" y="5626"/>
                  </a:lnTo>
                  <a:lnTo>
                    <a:pt x="10148" y="5291"/>
                  </a:lnTo>
                  <a:lnTo>
                    <a:pt x="10098" y="4932"/>
                  </a:lnTo>
                  <a:lnTo>
                    <a:pt x="10012" y="4560"/>
                  </a:lnTo>
                  <a:lnTo>
                    <a:pt x="9962" y="4375"/>
                  </a:lnTo>
                  <a:lnTo>
                    <a:pt x="9900" y="4189"/>
                  </a:lnTo>
                  <a:lnTo>
                    <a:pt x="9826" y="4015"/>
                  </a:lnTo>
                  <a:lnTo>
                    <a:pt x="9751" y="3829"/>
                  </a:lnTo>
                  <a:lnTo>
                    <a:pt x="9677" y="3668"/>
                  </a:lnTo>
                  <a:lnTo>
                    <a:pt x="9578" y="3507"/>
                  </a:lnTo>
                  <a:lnTo>
                    <a:pt x="9479" y="3359"/>
                  </a:lnTo>
                  <a:lnTo>
                    <a:pt x="9367" y="3210"/>
                  </a:lnTo>
                  <a:lnTo>
                    <a:pt x="9256" y="3086"/>
                  </a:lnTo>
                  <a:lnTo>
                    <a:pt x="9132" y="2962"/>
                  </a:lnTo>
                  <a:lnTo>
                    <a:pt x="7757" y="1835"/>
                  </a:lnTo>
                  <a:lnTo>
                    <a:pt x="7075" y="1265"/>
                  </a:lnTo>
                  <a:lnTo>
                    <a:pt x="6394" y="682"/>
                  </a:lnTo>
                  <a:lnTo>
                    <a:pt x="6183" y="509"/>
                  </a:lnTo>
                  <a:lnTo>
                    <a:pt x="5972" y="335"/>
                  </a:lnTo>
                  <a:lnTo>
                    <a:pt x="5848" y="261"/>
                  </a:lnTo>
                  <a:lnTo>
                    <a:pt x="5737" y="187"/>
                  </a:lnTo>
                  <a:lnTo>
                    <a:pt x="5613" y="125"/>
                  </a:lnTo>
                  <a:lnTo>
                    <a:pt x="5489" y="75"/>
                  </a:lnTo>
                  <a:lnTo>
                    <a:pt x="5353" y="38"/>
                  </a:lnTo>
                  <a:lnTo>
                    <a:pt x="5217" y="13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84"/>
            <p:cNvSpPr/>
            <p:nvPr/>
          </p:nvSpPr>
          <p:spPr>
            <a:xfrm>
              <a:off x="5694395" y="3569850"/>
              <a:ext cx="175317" cy="152252"/>
            </a:xfrm>
            <a:custGeom>
              <a:rect b="b" l="l" r="r" t="t"/>
              <a:pathLst>
                <a:path extrusionOk="0" h="8997" w="10360">
                  <a:moveTo>
                    <a:pt x="6196" y="1"/>
                  </a:moveTo>
                  <a:lnTo>
                    <a:pt x="6060" y="25"/>
                  </a:lnTo>
                  <a:lnTo>
                    <a:pt x="5923" y="50"/>
                  </a:lnTo>
                  <a:lnTo>
                    <a:pt x="5799" y="87"/>
                  </a:lnTo>
                  <a:lnTo>
                    <a:pt x="5663" y="124"/>
                  </a:lnTo>
                  <a:lnTo>
                    <a:pt x="5403" y="224"/>
                  </a:lnTo>
                  <a:lnTo>
                    <a:pt x="5155" y="348"/>
                  </a:lnTo>
                  <a:lnTo>
                    <a:pt x="4350" y="719"/>
                  </a:lnTo>
                  <a:lnTo>
                    <a:pt x="3532" y="1079"/>
                  </a:lnTo>
                  <a:lnTo>
                    <a:pt x="1909" y="1810"/>
                  </a:lnTo>
                  <a:lnTo>
                    <a:pt x="1760" y="1884"/>
                  </a:lnTo>
                  <a:lnTo>
                    <a:pt x="1611" y="1983"/>
                  </a:lnTo>
                  <a:lnTo>
                    <a:pt x="1463" y="2082"/>
                  </a:lnTo>
                  <a:lnTo>
                    <a:pt x="1326" y="2206"/>
                  </a:lnTo>
                  <a:lnTo>
                    <a:pt x="1202" y="2330"/>
                  </a:lnTo>
                  <a:lnTo>
                    <a:pt x="1066" y="2479"/>
                  </a:lnTo>
                  <a:lnTo>
                    <a:pt x="955" y="2627"/>
                  </a:lnTo>
                  <a:lnTo>
                    <a:pt x="843" y="2776"/>
                  </a:lnTo>
                  <a:lnTo>
                    <a:pt x="732" y="2937"/>
                  </a:lnTo>
                  <a:lnTo>
                    <a:pt x="633" y="3098"/>
                  </a:lnTo>
                  <a:lnTo>
                    <a:pt x="447" y="3433"/>
                  </a:lnTo>
                  <a:lnTo>
                    <a:pt x="298" y="3767"/>
                  </a:lnTo>
                  <a:lnTo>
                    <a:pt x="186" y="4089"/>
                  </a:lnTo>
                  <a:lnTo>
                    <a:pt x="125" y="4263"/>
                  </a:lnTo>
                  <a:lnTo>
                    <a:pt x="87" y="4449"/>
                  </a:lnTo>
                  <a:lnTo>
                    <a:pt x="50" y="4635"/>
                  </a:lnTo>
                  <a:lnTo>
                    <a:pt x="25" y="4821"/>
                  </a:lnTo>
                  <a:lnTo>
                    <a:pt x="1" y="5006"/>
                  </a:lnTo>
                  <a:lnTo>
                    <a:pt x="1" y="5192"/>
                  </a:lnTo>
                  <a:lnTo>
                    <a:pt x="1" y="5378"/>
                  </a:lnTo>
                  <a:lnTo>
                    <a:pt x="13" y="5564"/>
                  </a:lnTo>
                  <a:lnTo>
                    <a:pt x="38" y="5750"/>
                  </a:lnTo>
                  <a:lnTo>
                    <a:pt x="75" y="5936"/>
                  </a:lnTo>
                  <a:lnTo>
                    <a:pt x="125" y="6122"/>
                  </a:lnTo>
                  <a:lnTo>
                    <a:pt x="174" y="6295"/>
                  </a:lnTo>
                  <a:lnTo>
                    <a:pt x="248" y="6468"/>
                  </a:lnTo>
                  <a:lnTo>
                    <a:pt x="323" y="6630"/>
                  </a:lnTo>
                  <a:lnTo>
                    <a:pt x="422" y="6791"/>
                  </a:lnTo>
                  <a:lnTo>
                    <a:pt x="521" y="6939"/>
                  </a:lnTo>
                  <a:lnTo>
                    <a:pt x="694" y="7150"/>
                  </a:lnTo>
                  <a:lnTo>
                    <a:pt x="868" y="7336"/>
                  </a:lnTo>
                  <a:lnTo>
                    <a:pt x="1066" y="7509"/>
                  </a:lnTo>
                  <a:lnTo>
                    <a:pt x="1277" y="7658"/>
                  </a:lnTo>
                  <a:lnTo>
                    <a:pt x="1500" y="7807"/>
                  </a:lnTo>
                  <a:lnTo>
                    <a:pt x="1735" y="7943"/>
                  </a:lnTo>
                  <a:lnTo>
                    <a:pt x="1971" y="8067"/>
                  </a:lnTo>
                  <a:lnTo>
                    <a:pt x="2206" y="8178"/>
                  </a:lnTo>
                  <a:lnTo>
                    <a:pt x="2491" y="8302"/>
                  </a:lnTo>
                  <a:lnTo>
                    <a:pt x="2776" y="8426"/>
                  </a:lnTo>
                  <a:lnTo>
                    <a:pt x="3073" y="8538"/>
                  </a:lnTo>
                  <a:lnTo>
                    <a:pt x="3371" y="8637"/>
                  </a:lnTo>
                  <a:lnTo>
                    <a:pt x="3668" y="8724"/>
                  </a:lnTo>
                  <a:lnTo>
                    <a:pt x="3978" y="8798"/>
                  </a:lnTo>
                  <a:lnTo>
                    <a:pt x="4275" y="8860"/>
                  </a:lnTo>
                  <a:lnTo>
                    <a:pt x="4585" y="8922"/>
                  </a:lnTo>
                  <a:lnTo>
                    <a:pt x="4895" y="8959"/>
                  </a:lnTo>
                  <a:lnTo>
                    <a:pt x="5205" y="8984"/>
                  </a:lnTo>
                  <a:lnTo>
                    <a:pt x="5514" y="8996"/>
                  </a:lnTo>
                  <a:lnTo>
                    <a:pt x="5824" y="8996"/>
                  </a:lnTo>
                  <a:lnTo>
                    <a:pt x="6134" y="8971"/>
                  </a:lnTo>
                  <a:lnTo>
                    <a:pt x="6431" y="8947"/>
                  </a:lnTo>
                  <a:lnTo>
                    <a:pt x="6741" y="8897"/>
                  </a:lnTo>
                  <a:lnTo>
                    <a:pt x="7038" y="8823"/>
                  </a:lnTo>
                  <a:lnTo>
                    <a:pt x="7348" y="8736"/>
                  </a:lnTo>
                  <a:lnTo>
                    <a:pt x="7633" y="8624"/>
                  </a:lnTo>
                  <a:lnTo>
                    <a:pt x="7918" y="8501"/>
                  </a:lnTo>
                  <a:lnTo>
                    <a:pt x="8203" y="8352"/>
                  </a:lnTo>
                  <a:lnTo>
                    <a:pt x="8463" y="8191"/>
                  </a:lnTo>
                  <a:lnTo>
                    <a:pt x="8724" y="8017"/>
                  </a:lnTo>
                  <a:lnTo>
                    <a:pt x="8971" y="7819"/>
                  </a:lnTo>
                  <a:lnTo>
                    <a:pt x="9194" y="7608"/>
                  </a:lnTo>
                  <a:lnTo>
                    <a:pt x="9405" y="7385"/>
                  </a:lnTo>
                  <a:lnTo>
                    <a:pt x="9603" y="7150"/>
                  </a:lnTo>
                  <a:lnTo>
                    <a:pt x="9789" y="6890"/>
                  </a:lnTo>
                  <a:lnTo>
                    <a:pt x="9938" y="6630"/>
                  </a:lnTo>
                  <a:lnTo>
                    <a:pt x="10074" y="6357"/>
                  </a:lnTo>
                  <a:lnTo>
                    <a:pt x="10186" y="6072"/>
                  </a:lnTo>
                  <a:lnTo>
                    <a:pt x="10272" y="5775"/>
                  </a:lnTo>
                  <a:lnTo>
                    <a:pt x="10334" y="5465"/>
                  </a:lnTo>
                  <a:lnTo>
                    <a:pt x="10359" y="5242"/>
                  </a:lnTo>
                  <a:lnTo>
                    <a:pt x="10359" y="5006"/>
                  </a:lnTo>
                  <a:lnTo>
                    <a:pt x="10334" y="4771"/>
                  </a:lnTo>
                  <a:lnTo>
                    <a:pt x="10285" y="4548"/>
                  </a:lnTo>
                  <a:lnTo>
                    <a:pt x="10248" y="4436"/>
                  </a:lnTo>
                  <a:lnTo>
                    <a:pt x="10210" y="4337"/>
                  </a:lnTo>
                  <a:lnTo>
                    <a:pt x="10161" y="4238"/>
                  </a:lnTo>
                  <a:lnTo>
                    <a:pt x="10099" y="4139"/>
                  </a:lnTo>
                  <a:lnTo>
                    <a:pt x="10037" y="4052"/>
                  </a:lnTo>
                  <a:lnTo>
                    <a:pt x="9950" y="3966"/>
                  </a:lnTo>
                  <a:lnTo>
                    <a:pt x="9876" y="3891"/>
                  </a:lnTo>
                  <a:lnTo>
                    <a:pt x="9777" y="3829"/>
                  </a:lnTo>
                  <a:lnTo>
                    <a:pt x="9690" y="3780"/>
                  </a:lnTo>
                  <a:lnTo>
                    <a:pt x="9603" y="3743"/>
                  </a:lnTo>
                  <a:lnTo>
                    <a:pt x="9504" y="3705"/>
                  </a:lnTo>
                  <a:lnTo>
                    <a:pt x="9405" y="3693"/>
                  </a:lnTo>
                  <a:lnTo>
                    <a:pt x="9207" y="3656"/>
                  </a:lnTo>
                  <a:lnTo>
                    <a:pt x="8798" y="3656"/>
                  </a:lnTo>
                  <a:lnTo>
                    <a:pt x="8587" y="3681"/>
                  </a:lnTo>
                  <a:lnTo>
                    <a:pt x="8178" y="3718"/>
                  </a:lnTo>
                  <a:lnTo>
                    <a:pt x="7980" y="3718"/>
                  </a:lnTo>
                  <a:lnTo>
                    <a:pt x="7794" y="3730"/>
                  </a:lnTo>
                  <a:lnTo>
                    <a:pt x="7608" y="3718"/>
                  </a:lnTo>
                  <a:lnTo>
                    <a:pt x="7410" y="3705"/>
                  </a:lnTo>
                  <a:lnTo>
                    <a:pt x="7224" y="3681"/>
                  </a:lnTo>
                  <a:lnTo>
                    <a:pt x="7038" y="3656"/>
                  </a:lnTo>
                  <a:lnTo>
                    <a:pt x="6840" y="3619"/>
                  </a:lnTo>
                  <a:lnTo>
                    <a:pt x="6654" y="3569"/>
                  </a:lnTo>
                  <a:lnTo>
                    <a:pt x="6481" y="3519"/>
                  </a:lnTo>
                  <a:lnTo>
                    <a:pt x="6295" y="3458"/>
                  </a:lnTo>
                  <a:lnTo>
                    <a:pt x="6122" y="3383"/>
                  </a:lnTo>
                  <a:lnTo>
                    <a:pt x="5936" y="3309"/>
                  </a:lnTo>
                  <a:lnTo>
                    <a:pt x="5762" y="3222"/>
                  </a:lnTo>
                  <a:lnTo>
                    <a:pt x="5601" y="3135"/>
                  </a:lnTo>
                  <a:lnTo>
                    <a:pt x="5440" y="3036"/>
                  </a:lnTo>
                  <a:lnTo>
                    <a:pt x="5279" y="2937"/>
                  </a:lnTo>
                  <a:lnTo>
                    <a:pt x="5403" y="2776"/>
                  </a:lnTo>
                  <a:lnTo>
                    <a:pt x="5564" y="2627"/>
                  </a:lnTo>
                  <a:lnTo>
                    <a:pt x="5725" y="2491"/>
                  </a:lnTo>
                  <a:lnTo>
                    <a:pt x="5899" y="2380"/>
                  </a:lnTo>
                  <a:lnTo>
                    <a:pt x="6270" y="2144"/>
                  </a:lnTo>
                  <a:lnTo>
                    <a:pt x="6444" y="2033"/>
                  </a:lnTo>
                  <a:lnTo>
                    <a:pt x="6617" y="1909"/>
                  </a:lnTo>
                  <a:lnTo>
                    <a:pt x="6778" y="1760"/>
                  </a:lnTo>
                  <a:lnTo>
                    <a:pt x="6927" y="1599"/>
                  </a:lnTo>
                  <a:lnTo>
                    <a:pt x="7063" y="1425"/>
                  </a:lnTo>
                  <a:lnTo>
                    <a:pt x="7113" y="1326"/>
                  </a:lnTo>
                  <a:lnTo>
                    <a:pt x="7162" y="1227"/>
                  </a:lnTo>
                  <a:lnTo>
                    <a:pt x="7200" y="1128"/>
                  </a:lnTo>
                  <a:lnTo>
                    <a:pt x="7224" y="1029"/>
                  </a:lnTo>
                  <a:lnTo>
                    <a:pt x="7237" y="930"/>
                  </a:lnTo>
                  <a:lnTo>
                    <a:pt x="7249" y="831"/>
                  </a:lnTo>
                  <a:lnTo>
                    <a:pt x="7249" y="732"/>
                  </a:lnTo>
                  <a:lnTo>
                    <a:pt x="7224" y="632"/>
                  </a:lnTo>
                  <a:lnTo>
                    <a:pt x="7200" y="533"/>
                  </a:lnTo>
                  <a:lnTo>
                    <a:pt x="7150" y="447"/>
                  </a:lnTo>
                  <a:lnTo>
                    <a:pt x="7076" y="335"/>
                  </a:lnTo>
                  <a:lnTo>
                    <a:pt x="6976" y="236"/>
                  </a:lnTo>
                  <a:lnTo>
                    <a:pt x="6865" y="162"/>
                  </a:lnTo>
                  <a:lnTo>
                    <a:pt x="6741" y="100"/>
                  </a:lnTo>
                  <a:lnTo>
                    <a:pt x="6617" y="50"/>
                  </a:lnTo>
                  <a:lnTo>
                    <a:pt x="6481" y="13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E3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84"/>
            <p:cNvSpPr/>
            <p:nvPr/>
          </p:nvSpPr>
          <p:spPr>
            <a:xfrm>
              <a:off x="4884350" y="1742175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84"/>
            <p:cNvSpPr/>
            <p:nvPr/>
          </p:nvSpPr>
          <p:spPr>
            <a:xfrm>
              <a:off x="5404238" y="3128513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84"/>
            <p:cNvSpPr/>
            <p:nvPr/>
          </p:nvSpPr>
          <p:spPr>
            <a:xfrm>
              <a:off x="3479450" y="1742175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84"/>
            <p:cNvSpPr/>
            <p:nvPr/>
          </p:nvSpPr>
          <p:spPr>
            <a:xfrm>
              <a:off x="3209988" y="2531475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1" name="Google Shape;2921;p84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2922" name="Google Shape;2922;p84"/>
          <p:cNvGrpSpPr/>
          <p:nvPr/>
        </p:nvGrpSpPr>
        <p:grpSpPr>
          <a:xfrm>
            <a:off x="6625513" y="1030600"/>
            <a:ext cx="2061037" cy="1504100"/>
            <a:chOff x="6625513" y="1030600"/>
            <a:chExt cx="2061037" cy="1504100"/>
          </a:xfrm>
        </p:grpSpPr>
        <p:sp>
          <p:nvSpPr>
            <p:cNvPr id="2923" name="Google Shape;2923;p84"/>
            <p:cNvSpPr txBox="1"/>
            <p:nvPr/>
          </p:nvSpPr>
          <p:spPr>
            <a:xfrm>
              <a:off x="7035313" y="17101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fr" sz="17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X</a:t>
              </a:r>
              <a:endParaRPr b="1" i="0" sz="17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24" name="Google Shape;2924;p84"/>
            <p:cNvSpPr txBox="1"/>
            <p:nvPr/>
          </p:nvSpPr>
          <p:spPr>
            <a:xfrm>
              <a:off x="6625513" y="20517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very hot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5" name="Google Shape;2925;p84"/>
            <p:cNvSpPr txBox="1"/>
            <p:nvPr/>
          </p:nvSpPr>
          <p:spPr>
            <a:xfrm>
              <a:off x="6625525" y="1437550"/>
              <a:ext cx="20610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Born in 1979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926" name="Google Shape;2926;p84"/>
            <p:cNvGrpSpPr/>
            <p:nvPr/>
          </p:nvGrpSpPr>
          <p:grpSpPr>
            <a:xfrm>
              <a:off x="6868550" y="1030600"/>
              <a:ext cx="1818000" cy="397200"/>
              <a:chOff x="6868550" y="1030600"/>
              <a:chExt cx="1818000" cy="397200"/>
            </a:xfrm>
          </p:grpSpPr>
          <p:sp>
            <p:nvSpPr>
              <p:cNvPr id="2927" name="Google Shape;2927;p84"/>
              <p:cNvSpPr txBox="1"/>
              <p:nvPr/>
            </p:nvSpPr>
            <p:spPr>
              <a:xfrm>
                <a:off x="6868550" y="1030600"/>
                <a:ext cx="18180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b="1" i="0" lang="fr" sz="2100" u="none" cap="none" strike="noStrike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John</a:t>
                </a:r>
                <a:endParaRPr b="1" i="0" sz="21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28" name="Google Shape;2928;p84"/>
              <p:cNvSpPr/>
              <p:nvPr/>
            </p:nvSpPr>
            <p:spPr>
              <a:xfrm>
                <a:off x="7968025" y="1200150"/>
                <a:ext cx="185400" cy="185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929" name="Google Shape;2929;p84"/>
          <p:cNvCxnSpPr>
            <a:stCxn id="2917" idx="6"/>
            <a:endCxn id="2928" idx="2"/>
          </p:cNvCxnSpPr>
          <p:nvPr/>
        </p:nvCxnSpPr>
        <p:spPr>
          <a:xfrm flipH="1" rot="10800000">
            <a:off x="5069750" y="1292775"/>
            <a:ext cx="2898300" cy="54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2930" name="Google Shape;2930;p84"/>
          <p:cNvGrpSpPr/>
          <p:nvPr/>
        </p:nvGrpSpPr>
        <p:grpSpPr>
          <a:xfrm>
            <a:off x="6625513" y="3102025"/>
            <a:ext cx="2061037" cy="1504100"/>
            <a:chOff x="6625513" y="1030600"/>
            <a:chExt cx="2061037" cy="1504100"/>
          </a:xfrm>
        </p:grpSpPr>
        <p:sp>
          <p:nvSpPr>
            <p:cNvPr id="2931" name="Google Shape;2931;p84"/>
            <p:cNvSpPr txBox="1"/>
            <p:nvPr/>
          </p:nvSpPr>
          <p:spPr>
            <a:xfrm>
              <a:off x="7035313" y="17101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fr" sz="17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Z</a:t>
              </a:r>
              <a:endParaRPr b="1" i="0" sz="17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32" name="Google Shape;2932;p84"/>
            <p:cNvSpPr txBox="1"/>
            <p:nvPr/>
          </p:nvSpPr>
          <p:spPr>
            <a:xfrm>
              <a:off x="6625513" y="20517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3" name="Google Shape;2933;p84"/>
            <p:cNvSpPr txBox="1"/>
            <p:nvPr/>
          </p:nvSpPr>
          <p:spPr>
            <a:xfrm>
              <a:off x="6625525" y="1437550"/>
              <a:ext cx="20610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Born in 2010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934" name="Google Shape;2934;p84"/>
            <p:cNvGrpSpPr/>
            <p:nvPr/>
          </p:nvGrpSpPr>
          <p:grpSpPr>
            <a:xfrm>
              <a:off x="6868550" y="1030600"/>
              <a:ext cx="1818000" cy="397200"/>
              <a:chOff x="6868550" y="1030600"/>
              <a:chExt cx="1818000" cy="397200"/>
            </a:xfrm>
          </p:grpSpPr>
          <p:sp>
            <p:nvSpPr>
              <p:cNvPr id="2935" name="Google Shape;2935;p84"/>
              <p:cNvSpPr txBox="1"/>
              <p:nvPr/>
            </p:nvSpPr>
            <p:spPr>
              <a:xfrm>
                <a:off x="6868550" y="1030600"/>
                <a:ext cx="1818000" cy="3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100"/>
                  <a:buFont typeface="Arial"/>
                  <a:buNone/>
                </a:pPr>
                <a:r>
                  <a:rPr b="1" i="0" lang="fr" sz="2100" u="none" cap="none" strike="noStrike">
                    <a:solidFill>
                      <a:schemeClr val="accen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Eva</a:t>
                </a:r>
                <a:endParaRPr b="1" i="0" sz="2100" u="none" cap="none" strike="noStrike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936" name="Google Shape;2936;p84"/>
              <p:cNvSpPr/>
              <p:nvPr/>
            </p:nvSpPr>
            <p:spPr>
              <a:xfrm>
                <a:off x="8139475" y="1200150"/>
                <a:ext cx="185400" cy="1854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937" name="Google Shape;2937;p84"/>
          <p:cNvCxnSpPr>
            <a:stCxn id="2918" idx="6"/>
            <a:endCxn id="2936" idx="2"/>
          </p:cNvCxnSpPr>
          <p:nvPr/>
        </p:nvCxnSpPr>
        <p:spPr>
          <a:xfrm>
            <a:off x="5589638" y="3221213"/>
            <a:ext cx="2549700" cy="143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grpSp>
        <p:nvGrpSpPr>
          <p:cNvPr id="2938" name="Google Shape;2938;p84"/>
          <p:cNvGrpSpPr/>
          <p:nvPr/>
        </p:nvGrpSpPr>
        <p:grpSpPr>
          <a:xfrm>
            <a:off x="472013" y="1030600"/>
            <a:ext cx="2061000" cy="1504100"/>
            <a:chOff x="472013" y="1030600"/>
            <a:chExt cx="2061000" cy="1504100"/>
          </a:xfrm>
        </p:grpSpPr>
        <p:sp>
          <p:nvSpPr>
            <p:cNvPr id="2939" name="Google Shape;2939;p84"/>
            <p:cNvSpPr txBox="1"/>
            <p:nvPr/>
          </p:nvSpPr>
          <p:spPr>
            <a:xfrm>
              <a:off x="472013" y="171010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fr" sz="17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Millennial</a:t>
              </a:r>
              <a:endParaRPr b="1" i="0" sz="17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0" name="Google Shape;2940;p84"/>
            <p:cNvSpPr txBox="1"/>
            <p:nvPr/>
          </p:nvSpPr>
          <p:spPr>
            <a:xfrm>
              <a:off x="472013" y="20517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1" name="Google Shape;2941;p84"/>
            <p:cNvSpPr txBox="1"/>
            <p:nvPr/>
          </p:nvSpPr>
          <p:spPr>
            <a:xfrm>
              <a:off x="472013" y="1437550"/>
              <a:ext cx="20610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Born in 1982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2" name="Google Shape;2942;p84"/>
            <p:cNvSpPr txBox="1"/>
            <p:nvPr/>
          </p:nvSpPr>
          <p:spPr>
            <a:xfrm>
              <a:off x="472013" y="1030600"/>
              <a:ext cx="18180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fr" sz="21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Marie</a:t>
              </a:r>
              <a:endParaRPr b="1" i="0" sz="21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3" name="Google Shape;2943;p84"/>
            <p:cNvSpPr/>
            <p:nvPr/>
          </p:nvSpPr>
          <p:spPr>
            <a:xfrm>
              <a:off x="1062050" y="1200150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4" name="Google Shape;2944;p84"/>
          <p:cNvGrpSpPr/>
          <p:nvPr/>
        </p:nvGrpSpPr>
        <p:grpSpPr>
          <a:xfrm>
            <a:off x="472013" y="3102025"/>
            <a:ext cx="2061000" cy="1504100"/>
            <a:chOff x="472013" y="3102025"/>
            <a:chExt cx="2061000" cy="1504100"/>
          </a:xfrm>
        </p:grpSpPr>
        <p:sp>
          <p:nvSpPr>
            <p:cNvPr id="2945" name="Google Shape;2945;p84"/>
            <p:cNvSpPr txBox="1"/>
            <p:nvPr/>
          </p:nvSpPr>
          <p:spPr>
            <a:xfrm>
              <a:off x="472013" y="3781525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fr" sz="17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Alpha</a:t>
              </a:r>
              <a:endParaRPr b="1" i="0" sz="17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6" name="Google Shape;2946;p84"/>
            <p:cNvSpPr txBox="1"/>
            <p:nvPr/>
          </p:nvSpPr>
          <p:spPr>
            <a:xfrm>
              <a:off x="472013" y="41231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7" name="Google Shape;2947;p84"/>
            <p:cNvSpPr txBox="1"/>
            <p:nvPr/>
          </p:nvSpPr>
          <p:spPr>
            <a:xfrm>
              <a:off x="472013" y="3508975"/>
              <a:ext cx="2061000" cy="2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Born in 2017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8" name="Google Shape;2948;p84"/>
            <p:cNvSpPr txBox="1"/>
            <p:nvPr/>
          </p:nvSpPr>
          <p:spPr>
            <a:xfrm>
              <a:off x="472013" y="3102025"/>
              <a:ext cx="18180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fr" sz="21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Jimy</a:t>
              </a:r>
              <a:endParaRPr b="1" i="0" sz="21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49" name="Google Shape;2949;p84"/>
            <p:cNvSpPr/>
            <p:nvPr/>
          </p:nvSpPr>
          <p:spPr>
            <a:xfrm>
              <a:off x="947750" y="3271575"/>
              <a:ext cx="185400" cy="1854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50" name="Google Shape;2950;p84"/>
          <p:cNvCxnSpPr>
            <a:stCxn id="2943" idx="6"/>
            <a:endCxn id="2919" idx="2"/>
          </p:cNvCxnSpPr>
          <p:nvPr/>
        </p:nvCxnSpPr>
        <p:spPr>
          <a:xfrm>
            <a:off x="1247450" y="1292850"/>
            <a:ext cx="2232000" cy="542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951" name="Google Shape;2951;p84"/>
          <p:cNvCxnSpPr>
            <a:stCxn id="2949" idx="6"/>
            <a:endCxn id="2920" idx="2"/>
          </p:cNvCxnSpPr>
          <p:nvPr/>
        </p:nvCxnSpPr>
        <p:spPr>
          <a:xfrm flipH="1" rot="10800000">
            <a:off x="1133150" y="2624175"/>
            <a:ext cx="2076900" cy="7401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5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p85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pic>
        <p:nvPicPr>
          <p:cNvPr id="2957" name="Google Shape;2957;p8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6454" r="0" t="6619"/>
          <a:stretch/>
        </p:blipFill>
        <p:spPr>
          <a:xfrm>
            <a:off x="457200" y="895087"/>
            <a:ext cx="5803898" cy="34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8" name="Google Shape;2958;p85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i="0" lang="fr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i="0" lang="fr" sz="12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click here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59" name="Google Shape;2959;p85"/>
          <p:cNvGrpSpPr/>
          <p:nvPr/>
        </p:nvGrpSpPr>
        <p:grpSpPr>
          <a:xfrm>
            <a:off x="6304100" y="952488"/>
            <a:ext cx="2367188" cy="968900"/>
            <a:chOff x="6304100" y="1028688"/>
            <a:chExt cx="2367188" cy="968900"/>
          </a:xfrm>
        </p:grpSpPr>
        <p:sp>
          <p:nvSpPr>
            <p:cNvPr id="2960" name="Google Shape;2960;p85"/>
            <p:cNvSpPr txBox="1"/>
            <p:nvPr/>
          </p:nvSpPr>
          <p:spPr>
            <a:xfrm>
              <a:off x="7185388" y="10286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1" name="Google Shape;2961;p85"/>
            <p:cNvSpPr txBox="1"/>
            <p:nvPr/>
          </p:nvSpPr>
          <p:spPr>
            <a:xfrm>
              <a:off x="7185388" y="137028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2" name="Google Shape;2962;p85"/>
            <p:cNvSpPr/>
            <p:nvPr/>
          </p:nvSpPr>
          <p:spPr>
            <a:xfrm>
              <a:off x="6304100" y="1235500"/>
              <a:ext cx="821700" cy="555300"/>
            </a:xfrm>
            <a:prstGeom prst="roundRect">
              <a:avLst>
                <a:gd fmla="val 2084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100 %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3" name="Google Shape;2963;p85"/>
          <p:cNvGrpSpPr/>
          <p:nvPr/>
        </p:nvGrpSpPr>
        <p:grpSpPr>
          <a:xfrm>
            <a:off x="6304100" y="2140463"/>
            <a:ext cx="2367188" cy="968900"/>
            <a:chOff x="6304100" y="2144188"/>
            <a:chExt cx="2367188" cy="968900"/>
          </a:xfrm>
        </p:grpSpPr>
        <p:sp>
          <p:nvSpPr>
            <p:cNvPr id="2964" name="Google Shape;2964;p85"/>
            <p:cNvSpPr txBox="1"/>
            <p:nvPr/>
          </p:nvSpPr>
          <p:spPr>
            <a:xfrm>
              <a:off x="7185388" y="21441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Pluto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5" name="Google Shape;2965;p85"/>
            <p:cNvSpPr txBox="1"/>
            <p:nvPr/>
          </p:nvSpPr>
          <p:spPr>
            <a:xfrm>
              <a:off x="7185388" y="248578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6" name="Google Shape;2966;p85"/>
            <p:cNvSpPr/>
            <p:nvPr/>
          </p:nvSpPr>
          <p:spPr>
            <a:xfrm>
              <a:off x="6304100" y="2351013"/>
              <a:ext cx="821700" cy="555300"/>
            </a:xfrm>
            <a:prstGeom prst="roundRect">
              <a:avLst>
                <a:gd fmla="val 2084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50 %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7" name="Google Shape;2967;p85"/>
          <p:cNvGrpSpPr/>
          <p:nvPr/>
        </p:nvGrpSpPr>
        <p:grpSpPr>
          <a:xfrm>
            <a:off x="6304100" y="3328438"/>
            <a:ext cx="2367188" cy="968900"/>
            <a:chOff x="6304100" y="3259688"/>
            <a:chExt cx="2367188" cy="968900"/>
          </a:xfrm>
        </p:grpSpPr>
        <p:sp>
          <p:nvSpPr>
            <p:cNvPr id="2968" name="Google Shape;2968;p85"/>
            <p:cNvSpPr txBox="1"/>
            <p:nvPr/>
          </p:nvSpPr>
          <p:spPr>
            <a:xfrm>
              <a:off x="7185388" y="3259688"/>
              <a:ext cx="1485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69" name="Google Shape;2969;p85"/>
            <p:cNvSpPr txBox="1"/>
            <p:nvPr/>
          </p:nvSpPr>
          <p:spPr>
            <a:xfrm>
              <a:off x="7185388" y="3601288"/>
              <a:ext cx="14859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0" name="Google Shape;2970;p85"/>
            <p:cNvSpPr/>
            <p:nvPr/>
          </p:nvSpPr>
          <p:spPr>
            <a:xfrm>
              <a:off x="6304100" y="3466513"/>
              <a:ext cx="821700" cy="555300"/>
            </a:xfrm>
            <a:prstGeom prst="roundRect">
              <a:avLst>
                <a:gd fmla="val 2084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1" name="Google Shape;2971;p85"/>
          <p:cNvGrpSpPr/>
          <p:nvPr/>
        </p:nvGrpSpPr>
        <p:grpSpPr>
          <a:xfrm>
            <a:off x="482853" y="1874575"/>
            <a:ext cx="4266981" cy="2422129"/>
            <a:chOff x="482875" y="1645165"/>
            <a:chExt cx="4805700" cy="2727929"/>
          </a:xfrm>
        </p:grpSpPr>
        <p:grpSp>
          <p:nvGrpSpPr>
            <p:cNvPr id="2972" name="Google Shape;2972;p85"/>
            <p:cNvGrpSpPr/>
            <p:nvPr/>
          </p:nvGrpSpPr>
          <p:grpSpPr>
            <a:xfrm>
              <a:off x="2619617" y="2939746"/>
              <a:ext cx="663616" cy="1428022"/>
              <a:chOff x="981075" y="6440874"/>
              <a:chExt cx="583193" cy="1254962"/>
            </a:xfrm>
          </p:grpSpPr>
          <p:sp>
            <p:nvSpPr>
              <p:cNvPr id="2973" name="Google Shape;2973;p85"/>
              <p:cNvSpPr/>
              <p:nvPr/>
            </p:nvSpPr>
            <p:spPr>
              <a:xfrm>
                <a:off x="1197478" y="7147592"/>
                <a:ext cx="115218" cy="489673"/>
              </a:xfrm>
              <a:custGeom>
                <a:rect b="b" l="l" r="r" t="t"/>
                <a:pathLst>
                  <a:path extrusionOk="0" h="33086" w="7785">
                    <a:moveTo>
                      <a:pt x="0" y="0"/>
                    </a:moveTo>
                    <a:lnTo>
                      <a:pt x="259" y="2346"/>
                    </a:lnTo>
                    <a:lnTo>
                      <a:pt x="534" y="4829"/>
                    </a:lnTo>
                    <a:lnTo>
                      <a:pt x="853" y="7830"/>
                    </a:lnTo>
                    <a:lnTo>
                      <a:pt x="1189" y="11044"/>
                    </a:lnTo>
                    <a:lnTo>
                      <a:pt x="1493" y="14182"/>
                    </a:lnTo>
                    <a:lnTo>
                      <a:pt x="1615" y="15629"/>
                    </a:lnTo>
                    <a:lnTo>
                      <a:pt x="1722" y="16969"/>
                    </a:lnTo>
                    <a:lnTo>
                      <a:pt x="1798" y="18127"/>
                    </a:lnTo>
                    <a:lnTo>
                      <a:pt x="1859" y="19102"/>
                    </a:lnTo>
                    <a:lnTo>
                      <a:pt x="1874" y="20016"/>
                    </a:lnTo>
                    <a:lnTo>
                      <a:pt x="1889" y="21021"/>
                    </a:lnTo>
                    <a:lnTo>
                      <a:pt x="1889" y="22103"/>
                    </a:lnTo>
                    <a:lnTo>
                      <a:pt x="1889" y="23230"/>
                    </a:lnTo>
                    <a:lnTo>
                      <a:pt x="1844" y="25545"/>
                    </a:lnTo>
                    <a:lnTo>
                      <a:pt x="1783" y="27815"/>
                    </a:lnTo>
                    <a:lnTo>
                      <a:pt x="1722" y="29871"/>
                    </a:lnTo>
                    <a:lnTo>
                      <a:pt x="1646" y="31547"/>
                    </a:lnTo>
                    <a:lnTo>
                      <a:pt x="1585" y="33085"/>
                    </a:lnTo>
                    <a:lnTo>
                      <a:pt x="5560" y="33085"/>
                    </a:lnTo>
                    <a:lnTo>
                      <a:pt x="5667" y="32598"/>
                    </a:lnTo>
                    <a:lnTo>
                      <a:pt x="5911" y="31273"/>
                    </a:lnTo>
                    <a:lnTo>
                      <a:pt x="6078" y="30343"/>
                    </a:lnTo>
                    <a:lnTo>
                      <a:pt x="6246" y="29277"/>
                    </a:lnTo>
                    <a:lnTo>
                      <a:pt x="6429" y="28089"/>
                    </a:lnTo>
                    <a:lnTo>
                      <a:pt x="6611" y="26809"/>
                    </a:lnTo>
                    <a:lnTo>
                      <a:pt x="6794" y="25454"/>
                    </a:lnTo>
                    <a:lnTo>
                      <a:pt x="6946" y="24052"/>
                    </a:lnTo>
                    <a:lnTo>
                      <a:pt x="7068" y="22620"/>
                    </a:lnTo>
                    <a:lnTo>
                      <a:pt x="7129" y="21889"/>
                    </a:lnTo>
                    <a:lnTo>
                      <a:pt x="7175" y="21173"/>
                    </a:lnTo>
                    <a:lnTo>
                      <a:pt x="7205" y="20457"/>
                    </a:lnTo>
                    <a:lnTo>
                      <a:pt x="7221" y="19757"/>
                    </a:lnTo>
                    <a:lnTo>
                      <a:pt x="7236" y="19056"/>
                    </a:lnTo>
                    <a:lnTo>
                      <a:pt x="7236" y="18371"/>
                    </a:lnTo>
                    <a:lnTo>
                      <a:pt x="7221" y="17716"/>
                    </a:lnTo>
                    <a:lnTo>
                      <a:pt x="7190" y="17061"/>
                    </a:lnTo>
                    <a:lnTo>
                      <a:pt x="7129" y="16436"/>
                    </a:lnTo>
                    <a:lnTo>
                      <a:pt x="7068" y="15827"/>
                    </a:lnTo>
                    <a:lnTo>
                      <a:pt x="7007" y="15233"/>
                    </a:lnTo>
                    <a:lnTo>
                      <a:pt x="6946" y="14623"/>
                    </a:lnTo>
                    <a:lnTo>
                      <a:pt x="6901" y="13999"/>
                    </a:lnTo>
                    <a:lnTo>
                      <a:pt x="6870" y="13344"/>
                    </a:lnTo>
                    <a:lnTo>
                      <a:pt x="6855" y="12704"/>
                    </a:lnTo>
                    <a:lnTo>
                      <a:pt x="6840" y="12034"/>
                    </a:lnTo>
                    <a:lnTo>
                      <a:pt x="6840" y="10709"/>
                    </a:lnTo>
                    <a:lnTo>
                      <a:pt x="6886" y="9383"/>
                    </a:lnTo>
                    <a:lnTo>
                      <a:pt x="6946" y="8058"/>
                    </a:lnTo>
                    <a:lnTo>
                      <a:pt x="7023" y="6794"/>
                    </a:lnTo>
                    <a:lnTo>
                      <a:pt x="7129" y="5560"/>
                    </a:lnTo>
                    <a:lnTo>
                      <a:pt x="7236" y="4418"/>
                    </a:lnTo>
                    <a:lnTo>
                      <a:pt x="7343" y="3351"/>
                    </a:lnTo>
                    <a:lnTo>
                      <a:pt x="7449" y="2407"/>
                    </a:lnTo>
                    <a:lnTo>
                      <a:pt x="7556" y="1599"/>
                    </a:lnTo>
                    <a:lnTo>
                      <a:pt x="7708" y="427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4" name="Google Shape;2974;p85"/>
              <p:cNvSpPr/>
              <p:nvPr/>
            </p:nvSpPr>
            <p:spPr>
              <a:xfrm>
                <a:off x="1082284" y="7147592"/>
                <a:ext cx="115218" cy="489673"/>
              </a:xfrm>
              <a:custGeom>
                <a:rect b="b" l="l" r="r" t="t"/>
                <a:pathLst>
                  <a:path extrusionOk="0" h="33086" w="7785">
                    <a:moveTo>
                      <a:pt x="0" y="0"/>
                    </a:moveTo>
                    <a:lnTo>
                      <a:pt x="61" y="427"/>
                    </a:lnTo>
                    <a:lnTo>
                      <a:pt x="214" y="1599"/>
                    </a:lnTo>
                    <a:lnTo>
                      <a:pt x="320" y="2407"/>
                    </a:lnTo>
                    <a:lnTo>
                      <a:pt x="427" y="3351"/>
                    </a:lnTo>
                    <a:lnTo>
                      <a:pt x="534" y="4418"/>
                    </a:lnTo>
                    <a:lnTo>
                      <a:pt x="640" y="5560"/>
                    </a:lnTo>
                    <a:lnTo>
                      <a:pt x="747" y="6794"/>
                    </a:lnTo>
                    <a:lnTo>
                      <a:pt x="823" y="8058"/>
                    </a:lnTo>
                    <a:lnTo>
                      <a:pt x="884" y="9383"/>
                    </a:lnTo>
                    <a:lnTo>
                      <a:pt x="930" y="10709"/>
                    </a:lnTo>
                    <a:lnTo>
                      <a:pt x="930" y="12034"/>
                    </a:lnTo>
                    <a:lnTo>
                      <a:pt x="914" y="12704"/>
                    </a:lnTo>
                    <a:lnTo>
                      <a:pt x="899" y="13344"/>
                    </a:lnTo>
                    <a:lnTo>
                      <a:pt x="869" y="13999"/>
                    </a:lnTo>
                    <a:lnTo>
                      <a:pt x="823" y="14623"/>
                    </a:lnTo>
                    <a:lnTo>
                      <a:pt x="777" y="15233"/>
                    </a:lnTo>
                    <a:lnTo>
                      <a:pt x="701" y="15827"/>
                    </a:lnTo>
                    <a:lnTo>
                      <a:pt x="640" y="16436"/>
                    </a:lnTo>
                    <a:lnTo>
                      <a:pt x="595" y="17061"/>
                    </a:lnTo>
                    <a:lnTo>
                      <a:pt x="549" y="17716"/>
                    </a:lnTo>
                    <a:lnTo>
                      <a:pt x="534" y="18371"/>
                    </a:lnTo>
                    <a:lnTo>
                      <a:pt x="534" y="19056"/>
                    </a:lnTo>
                    <a:lnTo>
                      <a:pt x="549" y="19757"/>
                    </a:lnTo>
                    <a:lnTo>
                      <a:pt x="564" y="20457"/>
                    </a:lnTo>
                    <a:lnTo>
                      <a:pt x="595" y="21173"/>
                    </a:lnTo>
                    <a:lnTo>
                      <a:pt x="640" y="21889"/>
                    </a:lnTo>
                    <a:lnTo>
                      <a:pt x="701" y="22620"/>
                    </a:lnTo>
                    <a:lnTo>
                      <a:pt x="823" y="24052"/>
                    </a:lnTo>
                    <a:lnTo>
                      <a:pt x="991" y="25454"/>
                    </a:lnTo>
                    <a:lnTo>
                      <a:pt x="1158" y="26809"/>
                    </a:lnTo>
                    <a:lnTo>
                      <a:pt x="1341" y="28089"/>
                    </a:lnTo>
                    <a:lnTo>
                      <a:pt x="1524" y="29277"/>
                    </a:lnTo>
                    <a:lnTo>
                      <a:pt x="1691" y="30343"/>
                    </a:lnTo>
                    <a:lnTo>
                      <a:pt x="1859" y="31273"/>
                    </a:lnTo>
                    <a:lnTo>
                      <a:pt x="2103" y="32598"/>
                    </a:lnTo>
                    <a:lnTo>
                      <a:pt x="2209" y="33085"/>
                    </a:lnTo>
                    <a:lnTo>
                      <a:pt x="6185" y="33085"/>
                    </a:lnTo>
                    <a:lnTo>
                      <a:pt x="6124" y="31547"/>
                    </a:lnTo>
                    <a:lnTo>
                      <a:pt x="6063" y="29871"/>
                    </a:lnTo>
                    <a:lnTo>
                      <a:pt x="5987" y="27815"/>
                    </a:lnTo>
                    <a:lnTo>
                      <a:pt x="5926" y="25545"/>
                    </a:lnTo>
                    <a:lnTo>
                      <a:pt x="5880" y="23230"/>
                    </a:lnTo>
                    <a:lnTo>
                      <a:pt x="5880" y="22103"/>
                    </a:lnTo>
                    <a:lnTo>
                      <a:pt x="5880" y="21021"/>
                    </a:lnTo>
                    <a:lnTo>
                      <a:pt x="5896" y="20016"/>
                    </a:lnTo>
                    <a:lnTo>
                      <a:pt x="5926" y="19102"/>
                    </a:lnTo>
                    <a:lnTo>
                      <a:pt x="5972" y="18127"/>
                    </a:lnTo>
                    <a:lnTo>
                      <a:pt x="6048" y="16969"/>
                    </a:lnTo>
                    <a:lnTo>
                      <a:pt x="6154" y="15629"/>
                    </a:lnTo>
                    <a:lnTo>
                      <a:pt x="6292" y="14182"/>
                    </a:lnTo>
                    <a:lnTo>
                      <a:pt x="6581" y="11044"/>
                    </a:lnTo>
                    <a:lnTo>
                      <a:pt x="6916" y="7830"/>
                    </a:lnTo>
                    <a:lnTo>
                      <a:pt x="7236" y="4829"/>
                    </a:lnTo>
                    <a:lnTo>
                      <a:pt x="7510" y="2346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5" name="Google Shape;2975;p85"/>
              <p:cNvSpPr/>
              <p:nvPr/>
            </p:nvSpPr>
            <p:spPr>
              <a:xfrm>
                <a:off x="1075077" y="7143300"/>
                <a:ext cx="244170" cy="139120"/>
              </a:xfrm>
              <a:custGeom>
                <a:rect b="b" l="l" r="r" t="t"/>
                <a:pathLst>
                  <a:path extrusionOk="0" h="9400" w="16498">
                    <a:moveTo>
                      <a:pt x="0" y="1"/>
                    </a:moveTo>
                    <a:lnTo>
                      <a:pt x="487" y="9399"/>
                    </a:lnTo>
                    <a:lnTo>
                      <a:pt x="7601" y="9399"/>
                    </a:lnTo>
                    <a:lnTo>
                      <a:pt x="8271" y="4753"/>
                    </a:lnTo>
                    <a:lnTo>
                      <a:pt x="8530" y="9399"/>
                    </a:lnTo>
                    <a:lnTo>
                      <a:pt x="12506" y="9369"/>
                    </a:lnTo>
                    <a:lnTo>
                      <a:pt x="15248" y="9369"/>
                    </a:lnTo>
                    <a:lnTo>
                      <a:pt x="16147" y="9384"/>
                    </a:lnTo>
                    <a:lnTo>
                      <a:pt x="16406" y="9384"/>
                    </a:lnTo>
                    <a:lnTo>
                      <a:pt x="16497" y="9399"/>
                    </a:lnTo>
                    <a:lnTo>
                      <a:pt x="162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6" name="Google Shape;2976;p85"/>
              <p:cNvSpPr/>
              <p:nvPr/>
            </p:nvSpPr>
            <p:spPr>
              <a:xfrm>
                <a:off x="1362944" y="6639474"/>
                <a:ext cx="201324" cy="295127"/>
              </a:xfrm>
              <a:custGeom>
                <a:rect b="b" l="l" r="r" t="t"/>
                <a:pathLst>
                  <a:path extrusionOk="0" h="19941" w="13603">
                    <a:moveTo>
                      <a:pt x="9703" y="1"/>
                    </a:moveTo>
                    <a:lnTo>
                      <a:pt x="9612" y="16"/>
                    </a:lnTo>
                    <a:lnTo>
                      <a:pt x="9521" y="46"/>
                    </a:lnTo>
                    <a:lnTo>
                      <a:pt x="9414" y="107"/>
                    </a:lnTo>
                    <a:lnTo>
                      <a:pt x="9307" y="183"/>
                    </a:lnTo>
                    <a:lnTo>
                      <a:pt x="9201" y="290"/>
                    </a:lnTo>
                    <a:lnTo>
                      <a:pt x="9094" y="397"/>
                    </a:lnTo>
                    <a:lnTo>
                      <a:pt x="8866" y="671"/>
                    </a:lnTo>
                    <a:lnTo>
                      <a:pt x="8637" y="1006"/>
                    </a:lnTo>
                    <a:lnTo>
                      <a:pt x="8409" y="1372"/>
                    </a:lnTo>
                    <a:lnTo>
                      <a:pt x="8165" y="1768"/>
                    </a:lnTo>
                    <a:lnTo>
                      <a:pt x="7952" y="2164"/>
                    </a:lnTo>
                    <a:lnTo>
                      <a:pt x="7540" y="2956"/>
                    </a:lnTo>
                    <a:lnTo>
                      <a:pt x="7205" y="3657"/>
                    </a:lnTo>
                    <a:lnTo>
                      <a:pt x="6901" y="4327"/>
                    </a:lnTo>
                    <a:lnTo>
                      <a:pt x="6901" y="4220"/>
                    </a:lnTo>
                    <a:lnTo>
                      <a:pt x="6840" y="3885"/>
                    </a:lnTo>
                    <a:lnTo>
                      <a:pt x="6794" y="3626"/>
                    </a:lnTo>
                    <a:lnTo>
                      <a:pt x="6718" y="3321"/>
                    </a:lnTo>
                    <a:lnTo>
                      <a:pt x="6611" y="2941"/>
                    </a:lnTo>
                    <a:lnTo>
                      <a:pt x="6474" y="2514"/>
                    </a:lnTo>
                    <a:lnTo>
                      <a:pt x="6444" y="2407"/>
                    </a:lnTo>
                    <a:lnTo>
                      <a:pt x="6383" y="2316"/>
                    </a:lnTo>
                    <a:lnTo>
                      <a:pt x="6337" y="2225"/>
                    </a:lnTo>
                    <a:lnTo>
                      <a:pt x="6276" y="2148"/>
                    </a:lnTo>
                    <a:lnTo>
                      <a:pt x="6154" y="2011"/>
                    </a:lnTo>
                    <a:lnTo>
                      <a:pt x="6017" y="1920"/>
                    </a:lnTo>
                    <a:lnTo>
                      <a:pt x="5865" y="1844"/>
                    </a:lnTo>
                    <a:lnTo>
                      <a:pt x="5712" y="1813"/>
                    </a:lnTo>
                    <a:lnTo>
                      <a:pt x="5560" y="1798"/>
                    </a:lnTo>
                    <a:lnTo>
                      <a:pt x="5423" y="1813"/>
                    </a:lnTo>
                    <a:lnTo>
                      <a:pt x="5301" y="1859"/>
                    </a:lnTo>
                    <a:lnTo>
                      <a:pt x="5179" y="1905"/>
                    </a:lnTo>
                    <a:lnTo>
                      <a:pt x="5088" y="1981"/>
                    </a:lnTo>
                    <a:lnTo>
                      <a:pt x="5027" y="2072"/>
                    </a:lnTo>
                    <a:lnTo>
                      <a:pt x="4981" y="2164"/>
                    </a:lnTo>
                    <a:lnTo>
                      <a:pt x="4981" y="2225"/>
                    </a:lnTo>
                    <a:lnTo>
                      <a:pt x="4981" y="2286"/>
                    </a:lnTo>
                    <a:lnTo>
                      <a:pt x="4981" y="2331"/>
                    </a:lnTo>
                    <a:lnTo>
                      <a:pt x="5012" y="2392"/>
                    </a:lnTo>
                    <a:lnTo>
                      <a:pt x="5042" y="2453"/>
                    </a:lnTo>
                    <a:lnTo>
                      <a:pt x="5088" y="2514"/>
                    </a:lnTo>
                    <a:lnTo>
                      <a:pt x="5179" y="2651"/>
                    </a:lnTo>
                    <a:lnTo>
                      <a:pt x="5271" y="2819"/>
                    </a:lnTo>
                    <a:lnTo>
                      <a:pt x="5332" y="3002"/>
                    </a:lnTo>
                    <a:lnTo>
                      <a:pt x="5408" y="3200"/>
                    </a:lnTo>
                    <a:lnTo>
                      <a:pt x="5453" y="3428"/>
                    </a:lnTo>
                    <a:lnTo>
                      <a:pt x="5499" y="3657"/>
                    </a:lnTo>
                    <a:lnTo>
                      <a:pt x="5575" y="4129"/>
                    </a:lnTo>
                    <a:lnTo>
                      <a:pt x="5621" y="4616"/>
                    </a:lnTo>
                    <a:lnTo>
                      <a:pt x="5652" y="5088"/>
                    </a:lnTo>
                    <a:lnTo>
                      <a:pt x="5652" y="5530"/>
                    </a:lnTo>
                    <a:lnTo>
                      <a:pt x="5636" y="5911"/>
                    </a:lnTo>
                    <a:lnTo>
                      <a:pt x="5636" y="6063"/>
                    </a:lnTo>
                    <a:lnTo>
                      <a:pt x="5652" y="6231"/>
                    </a:lnTo>
                    <a:lnTo>
                      <a:pt x="5682" y="6383"/>
                    </a:lnTo>
                    <a:lnTo>
                      <a:pt x="5728" y="6535"/>
                    </a:lnTo>
                    <a:lnTo>
                      <a:pt x="5773" y="6688"/>
                    </a:lnTo>
                    <a:lnTo>
                      <a:pt x="5834" y="6825"/>
                    </a:lnTo>
                    <a:lnTo>
                      <a:pt x="5971" y="7069"/>
                    </a:lnTo>
                    <a:lnTo>
                      <a:pt x="6093" y="7282"/>
                    </a:lnTo>
                    <a:lnTo>
                      <a:pt x="6215" y="7449"/>
                    </a:lnTo>
                    <a:lnTo>
                      <a:pt x="6322" y="7587"/>
                    </a:lnTo>
                    <a:lnTo>
                      <a:pt x="6291" y="7891"/>
                    </a:lnTo>
                    <a:lnTo>
                      <a:pt x="6246" y="8272"/>
                    </a:lnTo>
                    <a:lnTo>
                      <a:pt x="6169" y="8805"/>
                    </a:lnTo>
                    <a:lnTo>
                      <a:pt x="6063" y="9521"/>
                    </a:lnTo>
                    <a:lnTo>
                      <a:pt x="5895" y="10389"/>
                    </a:lnTo>
                    <a:lnTo>
                      <a:pt x="5682" y="11425"/>
                    </a:lnTo>
                    <a:lnTo>
                      <a:pt x="5393" y="12629"/>
                    </a:lnTo>
                    <a:lnTo>
                      <a:pt x="5301" y="12933"/>
                    </a:lnTo>
                    <a:lnTo>
                      <a:pt x="5195" y="13223"/>
                    </a:lnTo>
                    <a:lnTo>
                      <a:pt x="5073" y="13497"/>
                    </a:lnTo>
                    <a:lnTo>
                      <a:pt x="4936" y="13741"/>
                    </a:lnTo>
                    <a:lnTo>
                      <a:pt x="4783" y="13969"/>
                    </a:lnTo>
                    <a:lnTo>
                      <a:pt x="4616" y="14182"/>
                    </a:lnTo>
                    <a:lnTo>
                      <a:pt x="4448" y="14365"/>
                    </a:lnTo>
                    <a:lnTo>
                      <a:pt x="4250" y="14533"/>
                    </a:lnTo>
                    <a:lnTo>
                      <a:pt x="4052" y="14685"/>
                    </a:lnTo>
                    <a:lnTo>
                      <a:pt x="3854" y="14837"/>
                    </a:lnTo>
                    <a:lnTo>
                      <a:pt x="3641" y="14959"/>
                    </a:lnTo>
                    <a:lnTo>
                      <a:pt x="3428" y="15066"/>
                    </a:lnTo>
                    <a:lnTo>
                      <a:pt x="3214" y="15157"/>
                    </a:lnTo>
                    <a:lnTo>
                      <a:pt x="3001" y="15249"/>
                    </a:lnTo>
                    <a:lnTo>
                      <a:pt x="2773" y="15309"/>
                    </a:lnTo>
                    <a:lnTo>
                      <a:pt x="2559" y="15370"/>
                    </a:lnTo>
                    <a:lnTo>
                      <a:pt x="2133" y="15477"/>
                    </a:lnTo>
                    <a:lnTo>
                      <a:pt x="1721" y="15523"/>
                    </a:lnTo>
                    <a:lnTo>
                      <a:pt x="1356" y="15568"/>
                    </a:lnTo>
                    <a:lnTo>
                      <a:pt x="747" y="15568"/>
                    </a:lnTo>
                    <a:lnTo>
                      <a:pt x="533" y="15553"/>
                    </a:lnTo>
                    <a:lnTo>
                      <a:pt x="351" y="15538"/>
                    </a:lnTo>
                    <a:lnTo>
                      <a:pt x="0" y="19925"/>
                    </a:lnTo>
                    <a:lnTo>
                      <a:pt x="153" y="19940"/>
                    </a:lnTo>
                    <a:lnTo>
                      <a:pt x="899" y="19940"/>
                    </a:lnTo>
                    <a:lnTo>
                      <a:pt x="1249" y="19925"/>
                    </a:lnTo>
                    <a:lnTo>
                      <a:pt x="1661" y="19895"/>
                    </a:lnTo>
                    <a:lnTo>
                      <a:pt x="2102" y="19849"/>
                    </a:lnTo>
                    <a:lnTo>
                      <a:pt x="2590" y="19773"/>
                    </a:lnTo>
                    <a:lnTo>
                      <a:pt x="3108" y="19681"/>
                    </a:lnTo>
                    <a:lnTo>
                      <a:pt x="3641" y="19544"/>
                    </a:lnTo>
                    <a:lnTo>
                      <a:pt x="4204" y="19377"/>
                    </a:lnTo>
                    <a:lnTo>
                      <a:pt x="4768" y="19179"/>
                    </a:lnTo>
                    <a:lnTo>
                      <a:pt x="5057" y="19057"/>
                    </a:lnTo>
                    <a:lnTo>
                      <a:pt x="5347" y="18920"/>
                    </a:lnTo>
                    <a:lnTo>
                      <a:pt x="5636" y="18783"/>
                    </a:lnTo>
                    <a:lnTo>
                      <a:pt x="5926" y="18630"/>
                    </a:lnTo>
                    <a:lnTo>
                      <a:pt x="6215" y="18463"/>
                    </a:lnTo>
                    <a:lnTo>
                      <a:pt x="6505" y="18280"/>
                    </a:lnTo>
                    <a:lnTo>
                      <a:pt x="6642" y="18188"/>
                    </a:lnTo>
                    <a:lnTo>
                      <a:pt x="6779" y="18082"/>
                    </a:lnTo>
                    <a:lnTo>
                      <a:pt x="6901" y="17960"/>
                    </a:lnTo>
                    <a:lnTo>
                      <a:pt x="7038" y="17838"/>
                    </a:lnTo>
                    <a:lnTo>
                      <a:pt x="7266" y="17564"/>
                    </a:lnTo>
                    <a:lnTo>
                      <a:pt x="7479" y="17259"/>
                    </a:lnTo>
                    <a:lnTo>
                      <a:pt x="7677" y="16939"/>
                    </a:lnTo>
                    <a:lnTo>
                      <a:pt x="7845" y="16589"/>
                    </a:lnTo>
                    <a:lnTo>
                      <a:pt x="8013" y="16208"/>
                    </a:lnTo>
                    <a:lnTo>
                      <a:pt x="8150" y="15812"/>
                    </a:lnTo>
                    <a:lnTo>
                      <a:pt x="8272" y="15401"/>
                    </a:lnTo>
                    <a:lnTo>
                      <a:pt x="8393" y="14990"/>
                    </a:lnTo>
                    <a:lnTo>
                      <a:pt x="8485" y="14548"/>
                    </a:lnTo>
                    <a:lnTo>
                      <a:pt x="8576" y="14106"/>
                    </a:lnTo>
                    <a:lnTo>
                      <a:pt x="8637" y="13664"/>
                    </a:lnTo>
                    <a:lnTo>
                      <a:pt x="8698" y="13207"/>
                    </a:lnTo>
                    <a:lnTo>
                      <a:pt x="8759" y="12766"/>
                    </a:lnTo>
                    <a:lnTo>
                      <a:pt x="8789" y="12324"/>
                    </a:lnTo>
                    <a:lnTo>
                      <a:pt x="8850" y="11456"/>
                    </a:lnTo>
                    <a:lnTo>
                      <a:pt x="8881" y="10633"/>
                    </a:lnTo>
                    <a:lnTo>
                      <a:pt x="8881" y="9871"/>
                    </a:lnTo>
                    <a:lnTo>
                      <a:pt x="8866" y="9201"/>
                    </a:lnTo>
                    <a:lnTo>
                      <a:pt x="8850" y="8638"/>
                    </a:lnTo>
                    <a:lnTo>
                      <a:pt x="8820" y="8211"/>
                    </a:lnTo>
                    <a:lnTo>
                      <a:pt x="8805" y="7846"/>
                    </a:lnTo>
                    <a:lnTo>
                      <a:pt x="9384" y="7785"/>
                    </a:lnTo>
                    <a:lnTo>
                      <a:pt x="9475" y="7754"/>
                    </a:lnTo>
                    <a:lnTo>
                      <a:pt x="9582" y="7708"/>
                    </a:lnTo>
                    <a:lnTo>
                      <a:pt x="9673" y="7632"/>
                    </a:lnTo>
                    <a:lnTo>
                      <a:pt x="9764" y="7541"/>
                    </a:lnTo>
                    <a:lnTo>
                      <a:pt x="9840" y="7419"/>
                    </a:lnTo>
                    <a:lnTo>
                      <a:pt x="9932" y="7297"/>
                    </a:lnTo>
                    <a:lnTo>
                      <a:pt x="10099" y="7008"/>
                    </a:lnTo>
                    <a:lnTo>
                      <a:pt x="10267" y="6688"/>
                    </a:lnTo>
                    <a:lnTo>
                      <a:pt x="10450" y="6383"/>
                    </a:lnTo>
                    <a:lnTo>
                      <a:pt x="10556" y="6246"/>
                    </a:lnTo>
                    <a:lnTo>
                      <a:pt x="10678" y="6109"/>
                    </a:lnTo>
                    <a:lnTo>
                      <a:pt x="10785" y="5987"/>
                    </a:lnTo>
                    <a:lnTo>
                      <a:pt x="10922" y="5880"/>
                    </a:lnTo>
                    <a:lnTo>
                      <a:pt x="11074" y="5789"/>
                    </a:lnTo>
                    <a:lnTo>
                      <a:pt x="11242" y="5698"/>
                    </a:lnTo>
                    <a:lnTo>
                      <a:pt x="11653" y="5500"/>
                    </a:lnTo>
                    <a:lnTo>
                      <a:pt x="12095" y="5302"/>
                    </a:lnTo>
                    <a:lnTo>
                      <a:pt x="12521" y="5104"/>
                    </a:lnTo>
                    <a:lnTo>
                      <a:pt x="12917" y="4906"/>
                    </a:lnTo>
                    <a:lnTo>
                      <a:pt x="13085" y="4799"/>
                    </a:lnTo>
                    <a:lnTo>
                      <a:pt x="13237" y="4708"/>
                    </a:lnTo>
                    <a:lnTo>
                      <a:pt x="13359" y="4601"/>
                    </a:lnTo>
                    <a:lnTo>
                      <a:pt x="13435" y="4494"/>
                    </a:lnTo>
                    <a:lnTo>
                      <a:pt x="13451" y="4433"/>
                    </a:lnTo>
                    <a:lnTo>
                      <a:pt x="13466" y="4372"/>
                    </a:lnTo>
                    <a:lnTo>
                      <a:pt x="13481" y="4327"/>
                    </a:lnTo>
                    <a:lnTo>
                      <a:pt x="13466" y="4266"/>
                    </a:lnTo>
                    <a:lnTo>
                      <a:pt x="13420" y="4174"/>
                    </a:lnTo>
                    <a:lnTo>
                      <a:pt x="13374" y="4098"/>
                    </a:lnTo>
                    <a:lnTo>
                      <a:pt x="13298" y="4053"/>
                    </a:lnTo>
                    <a:lnTo>
                      <a:pt x="13207" y="4037"/>
                    </a:lnTo>
                    <a:lnTo>
                      <a:pt x="13100" y="4037"/>
                    </a:lnTo>
                    <a:lnTo>
                      <a:pt x="12994" y="4053"/>
                    </a:lnTo>
                    <a:lnTo>
                      <a:pt x="12872" y="4083"/>
                    </a:lnTo>
                    <a:lnTo>
                      <a:pt x="12750" y="4129"/>
                    </a:lnTo>
                    <a:lnTo>
                      <a:pt x="12491" y="4235"/>
                    </a:lnTo>
                    <a:lnTo>
                      <a:pt x="12232" y="4372"/>
                    </a:lnTo>
                    <a:lnTo>
                      <a:pt x="11806" y="4601"/>
                    </a:lnTo>
                    <a:lnTo>
                      <a:pt x="11729" y="4631"/>
                    </a:lnTo>
                    <a:lnTo>
                      <a:pt x="11653" y="4662"/>
                    </a:lnTo>
                    <a:lnTo>
                      <a:pt x="11577" y="4677"/>
                    </a:lnTo>
                    <a:lnTo>
                      <a:pt x="11516" y="4677"/>
                    </a:lnTo>
                    <a:lnTo>
                      <a:pt x="11455" y="4662"/>
                    </a:lnTo>
                    <a:lnTo>
                      <a:pt x="11409" y="4662"/>
                    </a:lnTo>
                    <a:lnTo>
                      <a:pt x="11364" y="4631"/>
                    </a:lnTo>
                    <a:lnTo>
                      <a:pt x="11318" y="4601"/>
                    </a:lnTo>
                    <a:lnTo>
                      <a:pt x="11288" y="4570"/>
                    </a:lnTo>
                    <a:lnTo>
                      <a:pt x="11272" y="4540"/>
                    </a:lnTo>
                    <a:lnTo>
                      <a:pt x="11257" y="4494"/>
                    </a:lnTo>
                    <a:lnTo>
                      <a:pt x="11257" y="4449"/>
                    </a:lnTo>
                    <a:lnTo>
                      <a:pt x="11272" y="4403"/>
                    </a:lnTo>
                    <a:lnTo>
                      <a:pt x="11288" y="4357"/>
                    </a:lnTo>
                    <a:lnTo>
                      <a:pt x="11318" y="4312"/>
                    </a:lnTo>
                    <a:lnTo>
                      <a:pt x="11364" y="4266"/>
                    </a:lnTo>
                    <a:lnTo>
                      <a:pt x="11547" y="4129"/>
                    </a:lnTo>
                    <a:lnTo>
                      <a:pt x="11866" y="3900"/>
                    </a:lnTo>
                    <a:lnTo>
                      <a:pt x="12262" y="3611"/>
                    </a:lnTo>
                    <a:lnTo>
                      <a:pt x="12674" y="3291"/>
                    </a:lnTo>
                    <a:lnTo>
                      <a:pt x="12887" y="3123"/>
                    </a:lnTo>
                    <a:lnTo>
                      <a:pt x="13070" y="2956"/>
                    </a:lnTo>
                    <a:lnTo>
                      <a:pt x="13253" y="2773"/>
                    </a:lnTo>
                    <a:lnTo>
                      <a:pt x="13390" y="2605"/>
                    </a:lnTo>
                    <a:lnTo>
                      <a:pt x="13496" y="2453"/>
                    </a:lnTo>
                    <a:lnTo>
                      <a:pt x="13573" y="2301"/>
                    </a:lnTo>
                    <a:lnTo>
                      <a:pt x="13588" y="2225"/>
                    </a:lnTo>
                    <a:lnTo>
                      <a:pt x="13603" y="2164"/>
                    </a:lnTo>
                    <a:lnTo>
                      <a:pt x="13603" y="2088"/>
                    </a:lnTo>
                    <a:lnTo>
                      <a:pt x="13573" y="2042"/>
                    </a:lnTo>
                    <a:lnTo>
                      <a:pt x="13512" y="1935"/>
                    </a:lnTo>
                    <a:lnTo>
                      <a:pt x="13435" y="1859"/>
                    </a:lnTo>
                    <a:lnTo>
                      <a:pt x="13344" y="1829"/>
                    </a:lnTo>
                    <a:lnTo>
                      <a:pt x="13222" y="1813"/>
                    </a:lnTo>
                    <a:lnTo>
                      <a:pt x="13100" y="1813"/>
                    </a:lnTo>
                    <a:lnTo>
                      <a:pt x="12978" y="1844"/>
                    </a:lnTo>
                    <a:lnTo>
                      <a:pt x="12826" y="1890"/>
                    </a:lnTo>
                    <a:lnTo>
                      <a:pt x="12674" y="1966"/>
                    </a:lnTo>
                    <a:lnTo>
                      <a:pt x="12521" y="2057"/>
                    </a:lnTo>
                    <a:lnTo>
                      <a:pt x="12354" y="2148"/>
                    </a:lnTo>
                    <a:lnTo>
                      <a:pt x="12019" y="2392"/>
                    </a:lnTo>
                    <a:lnTo>
                      <a:pt x="11684" y="2651"/>
                    </a:lnTo>
                    <a:lnTo>
                      <a:pt x="11364" y="2941"/>
                    </a:lnTo>
                    <a:lnTo>
                      <a:pt x="11074" y="3184"/>
                    </a:lnTo>
                    <a:lnTo>
                      <a:pt x="10937" y="3291"/>
                    </a:lnTo>
                    <a:lnTo>
                      <a:pt x="10815" y="3367"/>
                    </a:lnTo>
                    <a:lnTo>
                      <a:pt x="10724" y="3413"/>
                    </a:lnTo>
                    <a:lnTo>
                      <a:pt x="10633" y="3459"/>
                    </a:lnTo>
                    <a:lnTo>
                      <a:pt x="10556" y="3474"/>
                    </a:lnTo>
                    <a:lnTo>
                      <a:pt x="10450" y="3474"/>
                    </a:lnTo>
                    <a:lnTo>
                      <a:pt x="10435" y="3443"/>
                    </a:lnTo>
                    <a:lnTo>
                      <a:pt x="10435" y="3398"/>
                    </a:lnTo>
                    <a:lnTo>
                      <a:pt x="10450" y="3337"/>
                    </a:lnTo>
                    <a:lnTo>
                      <a:pt x="10495" y="3260"/>
                    </a:lnTo>
                    <a:lnTo>
                      <a:pt x="10556" y="3169"/>
                    </a:lnTo>
                    <a:lnTo>
                      <a:pt x="10648" y="3062"/>
                    </a:lnTo>
                    <a:lnTo>
                      <a:pt x="10770" y="2941"/>
                    </a:lnTo>
                    <a:lnTo>
                      <a:pt x="10907" y="2804"/>
                    </a:lnTo>
                    <a:lnTo>
                      <a:pt x="11029" y="2651"/>
                    </a:lnTo>
                    <a:lnTo>
                      <a:pt x="11303" y="2301"/>
                    </a:lnTo>
                    <a:lnTo>
                      <a:pt x="11562" y="1905"/>
                    </a:lnTo>
                    <a:lnTo>
                      <a:pt x="11684" y="1707"/>
                    </a:lnTo>
                    <a:lnTo>
                      <a:pt x="11790" y="1509"/>
                    </a:lnTo>
                    <a:lnTo>
                      <a:pt x="11882" y="1311"/>
                    </a:lnTo>
                    <a:lnTo>
                      <a:pt x="11958" y="1143"/>
                    </a:lnTo>
                    <a:lnTo>
                      <a:pt x="12004" y="960"/>
                    </a:lnTo>
                    <a:lnTo>
                      <a:pt x="12034" y="808"/>
                    </a:lnTo>
                    <a:lnTo>
                      <a:pt x="12049" y="686"/>
                    </a:lnTo>
                    <a:lnTo>
                      <a:pt x="12034" y="580"/>
                    </a:lnTo>
                    <a:lnTo>
                      <a:pt x="12004" y="534"/>
                    </a:lnTo>
                    <a:lnTo>
                      <a:pt x="11973" y="488"/>
                    </a:lnTo>
                    <a:lnTo>
                      <a:pt x="11943" y="458"/>
                    </a:lnTo>
                    <a:lnTo>
                      <a:pt x="11897" y="442"/>
                    </a:lnTo>
                    <a:lnTo>
                      <a:pt x="11836" y="427"/>
                    </a:lnTo>
                    <a:lnTo>
                      <a:pt x="11775" y="442"/>
                    </a:lnTo>
                    <a:lnTo>
                      <a:pt x="11714" y="458"/>
                    </a:lnTo>
                    <a:lnTo>
                      <a:pt x="11638" y="488"/>
                    </a:lnTo>
                    <a:lnTo>
                      <a:pt x="11486" y="580"/>
                    </a:lnTo>
                    <a:lnTo>
                      <a:pt x="11303" y="701"/>
                    </a:lnTo>
                    <a:lnTo>
                      <a:pt x="11105" y="869"/>
                    </a:lnTo>
                    <a:lnTo>
                      <a:pt x="10907" y="1052"/>
                    </a:lnTo>
                    <a:lnTo>
                      <a:pt x="10495" y="1478"/>
                    </a:lnTo>
                    <a:lnTo>
                      <a:pt x="10099" y="1905"/>
                    </a:lnTo>
                    <a:lnTo>
                      <a:pt x="9749" y="2316"/>
                    </a:lnTo>
                    <a:lnTo>
                      <a:pt x="9353" y="2788"/>
                    </a:lnTo>
                    <a:lnTo>
                      <a:pt x="9277" y="2864"/>
                    </a:lnTo>
                    <a:lnTo>
                      <a:pt x="9185" y="2925"/>
                    </a:lnTo>
                    <a:lnTo>
                      <a:pt x="9094" y="2971"/>
                    </a:lnTo>
                    <a:lnTo>
                      <a:pt x="9064" y="2986"/>
                    </a:lnTo>
                    <a:lnTo>
                      <a:pt x="9033" y="2986"/>
                    </a:lnTo>
                    <a:lnTo>
                      <a:pt x="9018" y="2956"/>
                    </a:lnTo>
                    <a:lnTo>
                      <a:pt x="9018" y="2925"/>
                    </a:lnTo>
                    <a:lnTo>
                      <a:pt x="9033" y="2864"/>
                    </a:lnTo>
                    <a:lnTo>
                      <a:pt x="9064" y="2788"/>
                    </a:lnTo>
                    <a:lnTo>
                      <a:pt x="9201" y="2560"/>
                    </a:lnTo>
                    <a:lnTo>
                      <a:pt x="9444" y="2209"/>
                    </a:lnTo>
                    <a:lnTo>
                      <a:pt x="9719" y="1798"/>
                    </a:lnTo>
                    <a:lnTo>
                      <a:pt x="9840" y="1600"/>
                    </a:lnTo>
                    <a:lnTo>
                      <a:pt x="9947" y="1402"/>
                    </a:lnTo>
                    <a:lnTo>
                      <a:pt x="10054" y="1219"/>
                    </a:lnTo>
                    <a:lnTo>
                      <a:pt x="10130" y="1037"/>
                    </a:lnTo>
                    <a:lnTo>
                      <a:pt x="10191" y="869"/>
                    </a:lnTo>
                    <a:lnTo>
                      <a:pt x="10237" y="701"/>
                    </a:lnTo>
                    <a:lnTo>
                      <a:pt x="10252" y="549"/>
                    </a:lnTo>
                    <a:lnTo>
                      <a:pt x="10252" y="412"/>
                    </a:lnTo>
                    <a:lnTo>
                      <a:pt x="10221" y="290"/>
                    </a:lnTo>
                    <a:lnTo>
                      <a:pt x="10176" y="199"/>
                    </a:lnTo>
                    <a:lnTo>
                      <a:pt x="10099" y="107"/>
                    </a:lnTo>
                    <a:lnTo>
                      <a:pt x="10008" y="46"/>
                    </a:lnTo>
                    <a:lnTo>
                      <a:pt x="9871" y="16"/>
                    </a:lnTo>
                    <a:lnTo>
                      <a:pt x="9703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7" name="Google Shape;2977;p85"/>
              <p:cNvSpPr/>
              <p:nvPr/>
            </p:nvSpPr>
            <p:spPr>
              <a:xfrm>
                <a:off x="981075" y="6943353"/>
                <a:ext cx="92663" cy="328249"/>
              </a:xfrm>
              <a:custGeom>
                <a:rect b="b" l="l" r="r" t="t"/>
                <a:pathLst>
                  <a:path extrusionOk="0" h="22179" w="6261">
                    <a:moveTo>
                      <a:pt x="2803" y="0"/>
                    </a:moveTo>
                    <a:lnTo>
                      <a:pt x="2666" y="137"/>
                    </a:lnTo>
                    <a:lnTo>
                      <a:pt x="2544" y="274"/>
                    </a:lnTo>
                    <a:lnTo>
                      <a:pt x="2407" y="442"/>
                    </a:lnTo>
                    <a:lnTo>
                      <a:pt x="2285" y="610"/>
                    </a:lnTo>
                    <a:lnTo>
                      <a:pt x="2163" y="777"/>
                    </a:lnTo>
                    <a:lnTo>
                      <a:pt x="2041" y="975"/>
                    </a:lnTo>
                    <a:lnTo>
                      <a:pt x="1828" y="1371"/>
                    </a:lnTo>
                    <a:lnTo>
                      <a:pt x="1615" y="1828"/>
                    </a:lnTo>
                    <a:lnTo>
                      <a:pt x="1432" y="2300"/>
                    </a:lnTo>
                    <a:lnTo>
                      <a:pt x="1249" y="2818"/>
                    </a:lnTo>
                    <a:lnTo>
                      <a:pt x="1082" y="3351"/>
                    </a:lnTo>
                    <a:lnTo>
                      <a:pt x="944" y="3915"/>
                    </a:lnTo>
                    <a:lnTo>
                      <a:pt x="807" y="4494"/>
                    </a:lnTo>
                    <a:lnTo>
                      <a:pt x="685" y="5103"/>
                    </a:lnTo>
                    <a:lnTo>
                      <a:pt x="579" y="5713"/>
                    </a:lnTo>
                    <a:lnTo>
                      <a:pt x="472" y="6337"/>
                    </a:lnTo>
                    <a:lnTo>
                      <a:pt x="396" y="6977"/>
                    </a:lnTo>
                    <a:lnTo>
                      <a:pt x="305" y="7601"/>
                    </a:lnTo>
                    <a:lnTo>
                      <a:pt x="244" y="8241"/>
                    </a:lnTo>
                    <a:lnTo>
                      <a:pt x="137" y="9505"/>
                    </a:lnTo>
                    <a:lnTo>
                      <a:pt x="61" y="10724"/>
                    </a:lnTo>
                    <a:lnTo>
                      <a:pt x="15" y="11866"/>
                    </a:lnTo>
                    <a:lnTo>
                      <a:pt x="0" y="12918"/>
                    </a:lnTo>
                    <a:lnTo>
                      <a:pt x="0" y="13847"/>
                    </a:lnTo>
                    <a:lnTo>
                      <a:pt x="15" y="14624"/>
                    </a:lnTo>
                    <a:lnTo>
                      <a:pt x="30" y="15218"/>
                    </a:lnTo>
                    <a:lnTo>
                      <a:pt x="61" y="15614"/>
                    </a:lnTo>
                    <a:lnTo>
                      <a:pt x="122" y="16086"/>
                    </a:lnTo>
                    <a:lnTo>
                      <a:pt x="137" y="16391"/>
                    </a:lnTo>
                    <a:lnTo>
                      <a:pt x="137" y="16604"/>
                    </a:lnTo>
                    <a:lnTo>
                      <a:pt x="122" y="16787"/>
                    </a:lnTo>
                    <a:lnTo>
                      <a:pt x="91" y="16969"/>
                    </a:lnTo>
                    <a:lnTo>
                      <a:pt x="76" y="17228"/>
                    </a:lnTo>
                    <a:lnTo>
                      <a:pt x="61" y="17609"/>
                    </a:lnTo>
                    <a:lnTo>
                      <a:pt x="61" y="18188"/>
                    </a:lnTo>
                    <a:lnTo>
                      <a:pt x="76" y="18523"/>
                    </a:lnTo>
                    <a:lnTo>
                      <a:pt x="107" y="18858"/>
                    </a:lnTo>
                    <a:lnTo>
                      <a:pt x="137" y="19178"/>
                    </a:lnTo>
                    <a:lnTo>
                      <a:pt x="183" y="19498"/>
                    </a:lnTo>
                    <a:lnTo>
                      <a:pt x="228" y="19803"/>
                    </a:lnTo>
                    <a:lnTo>
                      <a:pt x="289" y="20107"/>
                    </a:lnTo>
                    <a:lnTo>
                      <a:pt x="350" y="20382"/>
                    </a:lnTo>
                    <a:lnTo>
                      <a:pt x="427" y="20656"/>
                    </a:lnTo>
                    <a:lnTo>
                      <a:pt x="518" y="20899"/>
                    </a:lnTo>
                    <a:lnTo>
                      <a:pt x="609" y="21128"/>
                    </a:lnTo>
                    <a:lnTo>
                      <a:pt x="701" y="21341"/>
                    </a:lnTo>
                    <a:lnTo>
                      <a:pt x="807" y="21539"/>
                    </a:lnTo>
                    <a:lnTo>
                      <a:pt x="914" y="21692"/>
                    </a:lnTo>
                    <a:lnTo>
                      <a:pt x="1021" y="21829"/>
                    </a:lnTo>
                    <a:lnTo>
                      <a:pt x="1142" y="21950"/>
                    </a:lnTo>
                    <a:lnTo>
                      <a:pt x="1264" y="22027"/>
                    </a:lnTo>
                    <a:lnTo>
                      <a:pt x="1386" y="22088"/>
                    </a:lnTo>
                    <a:lnTo>
                      <a:pt x="1508" y="22133"/>
                    </a:lnTo>
                    <a:lnTo>
                      <a:pt x="1630" y="22164"/>
                    </a:lnTo>
                    <a:lnTo>
                      <a:pt x="1752" y="22179"/>
                    </a:lnTo>
                    <a:lnTo>
                      <a:pt x="1980" y="22179"/>
                    </a:lnTo>
                    <a:lnTo>
                      <a:pt x="2194" y="22164"/>
                    </a:lnTo>
                    <a:lnTo>
                      <a:pt x="2376" y="22118"/>
                    </a:lnTo>
                    <a:lnTo>
                      <a:pt x="2513" y="22072"/>
                    </a:lnTo>
                    <a:lnTo>
                      <a:pt x="2635" y="22027"/>
                    </a:lnTo>
                    <a:lnTo>
                      <a:pt x="2803" y="22011"/>
                    </a:lnTo>
                    <a:lnTo>
                      <a:pt x="3214" y="21966"/>
                    </a:lnTo>
                    <a:lnTo>
                      <a:pt x="3458" y="21920"/>
                    </a:lnTo>
                    <a:lnTo>
                      <a:pt x="3702" y="21859"/>
                    </a:lnTo>
                    <a:lnTo>
                      <a:pt x="3915" y="21783"/>
                    </a:lnTo>
                    <a:lnTo>
                      <a:pt x="4006" y="21737"/>
                    </a:lnTo>
                    <a:lnTo>
                      <a:pt x="4098" y="21676"/>
                    </a:lnTo>
                    <a:lnTo>
                      <a:pt x="4159" y="21600"/>
                    </a:lnTo>
                    <a:lnTo>
                      <a:pt x="4219" y="21524"/>
                    </a:lnTo>
                    <a:lnTo>
                      <a:pt x="4250" y="21417"/>
                    </a:lnTo>
                    <a:lnTo>
                      <a:pt x="4280" y="21311"/>
                    </a:lnTo>
                    <a:lnTo>
                      <a:pt x="4296" y="21189"/>
                    </a:lnTo>
                    <a:lnTo>
                      <a:pt x="4311" y="21067"/>
                    </a:lnTo>
                    <a:lnTo>
                      <a:pt x="4311" y="20808"/>
                    </a:lnTo>
                    <a:lnTo>
                      <a:pt x="4296" y="20564"/>
                    </a:lnTo>
                    <a:lnTo>
                      <a:pt x="4265" y="20366"/>
                    </a:lnTo>
                    <a:lnTo>
                      <a:pt x="4219" y="20168"/>
                    </a:lnTo>
                    <a:lnTo>
                      <a:pt x="4753" y="19955"/>
                    </a:lnTo>
                    <a:lnTo>
                      <a:pt x="4814" y="19879"/>
                    </a:lnTo>
                    <a:lnTo>
                      <a:pt x="4859" y="19803"/>
                    </a:lnTo>
                    <a:lnTo>
                      <a:pt x="4890" y="19711"/>
                    </a:lnTo>
                    <a:lnTo>
                      <a:pt x="4920" y="19620"/>
                    </a:lnTo>
                    <a:lnTo>
                      <a:pt x="4920" y="19529"/>
                    </a:lnTo>
                    <a:lnTo>
                      <a:pt x="4935" y="19422"/>
                    </a:lnTo>
                    <a:lnTo>
                      <a:pt x="4920" y="19209"/>
                    </a:lnTo>
                    <a:lnTo>
                      <a:pt x="4874" y="18980"/>
                    </a:lnTo>
                    <a:lnTo>
                      <a:pt x="4814" y="18736"/>
                    </a:lnTo>
                    <a:lnTo>
                      <a:pt x="4722" y="18508"/>
                    </a:lnTo>
                    <a:lnTo>
                      <a:pt x="4631" y="18264"/>
                    </a:lnTo>
                    <a:lnTo>
                      <a:pt x="4417" y="17822"/>
                    </a:lnTo>
                    <a:lnTo>
                      <a:pt x="4219" y="17457"/>
                    </a:lnTo>
                    <a:lnTo>
                      <a:pt x="4006" y="17122"/>
                    </a:lnTo>
                    <a:lnTo>
                      <a:pt x="3991" y="17030"/>
                    </a:lnTo>
                    <a:lnTo>
                      <a:pt x="3930" y="16771"/>
                    </a:lnTo>
                    <a:lnTo>
                      <a:pt x="3869" y="16314"/>
                    </a:lnTo>
                    <a:lnTo>
                      <a:pt x="3793" y="15659"/>
                    </a:lnTo>
                    <a:lnTo>
                      <a:pt x="3778" y="15263"/>
                    </a:lnTo>
                    <a:lnTo>
                      <a:pt x="3747" y="14806"/>
                    </a:lnTo>
                    <a:lnTo>
                      <a:pt x="3732" y="14304"/>
                    </a:lnTo>
                    <a:lnTo>
                      <a:pt x="3717" y="13740"/>
                    </a:lnTo>
                    <a:lnTo>
                      <a:pt x="3732" y="13131"/>
                    </a:lnTo>
                    <a:lnTo>
                      <a:pt x="3747" y="12445"/>
                    </a:lnTo>
                    <a:lnTo>
                      <a:pt x="3778" y="11714"/>
                    </a:lnTo>
                    <a:lnTo>
                      <a:pt x="3823" y="10922"/>
                    </a:lnTo>
                    <a:lnTo>
                      <a:pt x="3900" y="10191"/>
                    </a:lnTo>
                    <a:lnTo>
                      <a:pt x="3991" y="9445"/>
                    </a:lnTo>
                    <a:lnTo>
                      <a:pt x="4113" y="8698"/>
                    </a:lnTo>
                    <a:lnTo>
                      <a:pt x="4265" y="7952"/>
                    </a:lnTo>
                    <a:lnTo>
                      <a:pt x="4417" y="7221"/>
                    </a:lnTo>
                    <a:lnTo>
                      <a:pt x="4600" y="6489"/>
                    </a:lnTo>
                    <a:lnTo>
                      <a:pt x="4783" y="5789"/>
                    </a:lnTo>
                    <a:lnTo>
                      <a:pt x="4966" y="5118"/>
                    </a:lnTo>
                    <a:lnTo>
                      <a:pt x="5164" y="4494"/>
                    </a:lnTo>
                    <a:lnTo>
                      <a:pt x="5347" y="3885"/>
                    </a:lnTo>
                    <a:lnTo>
                      <a:pt x="5697" y="2849"/>
                    </a:lnTo>
                    <a:lnTo>
                      <a:pt x="5986" y="2041"/>
                    </a:lnTo>
                    <a:lnTo>
                      <a:pt x="6184" y="1524"/>
                    </a:lnTo>
                    <a:lnTo>
                      <a:pt x="6261" y="1326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8" name="Google Shape;2978;p85"/>
              <p:cNvSpPr/>
              <p:nvPr/>
            </p:nvSpPr>
            <p:spPr>
              <a:xfrm>
                <a:off x="981075" y="6943353"/>
                <a:ext cx="92663" cy="328249"/>
              </a:xfrm>
              <a:custGeom>
                <a:rect b="b" l="l" r="r" t="t"/>
                <a:pathLst>
                  <a:path extrusionOk="0" fill="none" h="22179" w="6261">
                    <a:moveTo>
                      <a:pt x="6261" y="1326"/>
                    </a:moveTo>
                    <a:lnTo>
                      <a:pt x="6261" y="1326"/>
                    </a:lnTo>
                    <a:lnTo>
                      <a:pt x="6184" y="1524"/>
                    </a:lnTo>
                    <a:lnTo>
                      <a:pt x="6184" y="1524"/>
                    </a:lnTo>
                    <a:lnTo>
                      <a:pt x="5986" y="2041"/>
                    </a:lnTo>
                    <a:lnTo>
                      <a:pt x="5697" y="2849"/>
                    </a:lnTo>
                    <a:lnTo>
                      <a:pt x="5347" y="3885"/>
                    </a:lnTo>
                    <a:lnTo>
                      <a:pt x="5164" y="4494"/>
                    </a:lnTo>
                    <a:lnTo>
                      <a:pt x="4966" y="5118"/>
                    </a:lnTo>
                    <a:lnTo>
                      <a:pt x="4783" y="5789"/>
                    </a:lnTo>
                    <a:lnTo>
                      <a:pt x="4600" y="6489"/>
                    </a:lnTo>
                    <a:lnTo>
                      <a:pt x="4417" y="7221"/>
                    </a:lnTo>
                    <a:lnTo>
                      <a:pt x="4265" y="7952"/>
                    </a:lnTo>
                    <a:lnTo>
                      <a:pt x="4113" y="8698"/>
                    </a:lnTo>
                    <a:lnTo>
                      <a:pt x="3991" y="9445"/>
                    </a:lnTo>
                    <a:lnTo>
                      <a:pt x="3900" y="10191"/>
                    </a:lnTo>
                    <a:lnTo>
                      <a:pt x="3823" y="10922"/>
                    </a:lnTo>
                    <a:lnTo>
                      <a:pt x="3823" y="10922"/>
                    </a:lnTo>
                    <a:lnTo>
                      <a:pt x="3778" y="11714"/>
                    </a:lnTo>
                    <a:lnTo>
                      <a:pt x="3747" y="12445"/>
                    </a:lnTo>
                    <a:lnTo>
                      <a:pt x="3732" y="13131"/>
                    </a:lnTo>
                    <a:lnTo>
                      <a:pt x="3717" y="13740"/>
                    </a:lnTo>
                    <a:lnTo>
                      <a:pt x="3732" y="14304"/>
                    </a:lnTo>
                    <a:lnTo>
                      <a:pt x="3747" y="14806"/>
                    </a:lnTo>
                    <a:lnTo>
                      <a:pt x="3778" y="15263"/>
                    </a:lnTo>
                    <a:lnTo>
                      <a:pt x="3793" y="15659"/>
                    </a:lnTo>
                    <a:lnTo>
                      <a:pt x="3869" y="16314"/>
                    </a:lnTo>
                    <a:lnTo>
                      <a:pt x="3930" y="16771"/>
                    </a:lnTo>
                    <a:lnTo>
                      <a:pt x="3991" y="17030"/>
                    </a:lnTo>
                    <a:lnTo>
                      <a:pt x="4006" y="17122"/>
                    </a:lnTo>
                    <a:lnTo>
                      <a:pt x="4006" y="17122"/>
                    </a:lnTo>
                    <a:lnTo>
                      <a:pt x="4219" y="17457"/>
                    </a:lnTo>
                    <a:lnTo>
                      <a:pt x="4417" y="17822"/>
                    </a:lnTo>
                    <a:lnTo>
                      <a:pt x="4631" y="18264"/>
                    </a:lnTo>
                    <a:lnTo>
                      <a:pt x="4722" y="18508"/>
                    </a:lnTo>
                    <a:lnTo>
                      <a:pt x="4814" y="18736"/>
                    </a:lnTo>
                    <a:lnTo>
                      <a:pt x="4874" y="18980"/>
                    </a:lnTo>
                    <a:lnTo>
                      <a:pt x="4920" y="19209"/>
                    </a:lnTo>
                    <a:lnTo>
                      <a:pt x="4935" y="19422"/>
                    </a:lnTo>
                    <a:lnTo>
                      <a:pt x="4920" y="19529"/>
                    </a:lnTo>
                    <a:lnTo>
                      <a:pt x="4920" y="19620"/>
                    </a:lnTo>
                    <a:lnTo>
                      <a:pt x="4890" y="19711"/>
                    </a:lnTo>
                    <a:lnTo>
                      <a:pt x="4859" y="19803"/>
                    </a:lnTo>
                    <a:lnTo>
                      <a:pt x="4814" y="19879"/>
                    </a:lnTo>
                    <a:lnTo>
                      <a:pt x="4753" y="19955"/>
                    </a:lnTo>
                    <a:lnTo>
                      <a:pt x="4219" y="20168"/>
                    </a:lnTo>
                    <a:lnTo>
                      <a:pt x="4219" y="20168"/>
                    </a:lnTo>
                    <a:lnTo>
                      <a:pt x="4265" y="20366"/>
                    </a:lnTo>
                    <a:lnTo>
                      <a:pt x="4296" y="20564"/>
                    </a:lnTo>
                    <a:lnTo>
                      <a:pt x="4311" y="20808"/>
                    </a:lnTo>
                    <a:lnTo>
                      <a:pt x="4311" y="21067"/>
                    </a:lnTo>
                    <a:lnTo>
                      <a:pt x="4296" y="21189"/>
                    </a:lnTo>
                    <a:lnTo>
                      <a:pt x="4280" y="21311"/>
                    </a:lnTo>
                    <a:lnTo>
                      <a:pt x="4250" y="21417"/>
                    </a:lnTo>
                    <a:lnTo>
                      <a:pt x="4219" y="21524"/>
                    </a:lnTo>
                    <a:lnTo>
                      <a:pt x="4159" y="21600"/>
                    </a:lnTo>
                    <a:lnTo>
                      <a:pt x="4098" y="21676"/>
                    </a:lnTo>
                    <a:lnTo>
                      <a:pt x="4098" y="21676"/>
                    </a:lnTo>
                    <a:lnTo>
                      <a:pt x="4006" y="21737"/>
                    </a:lnTo>
                    <a:lnTo>
                      <a:pt x="3915" y="21783"/>
                    </a:lnTo>
                    <a:lnTo>
                      <a:pt x="3702" y="21859"/>
                    </a:lnTo>
                    <a:lnTo>
                      <a:pt x="3458" y="21920"/>
                    </a:lnTo>
                    <a:lnTo>
                      <a:pt x="3214" y="21966"/>
                    </a:lnTo>
                    <a:lnTo>
                      <a:pt x="2803" y="22011"/>
                    </a:lnTo>
                    <a:lnTo>
                      <a:pt x="2635" y="22027"/>
                    </a:lnTo>
                    <a:lnTo>
                      <a:pt x="2635" y="22027"/>
                    </a:lnTo>
                    <a:lnTo>
                      <a:pt x="2513" y="22072"/>
                    </a:lnTo>
                    <a:lnTo>
                      <a:pt x="2376" y="22118"/>
                    </a:lnTo>
                    <a:lnTo>
                      <a:pt x="2194" y="22164"/>
                    </a:lnTo>
                    <a:lnTo>
                      <a:pt x="1980" y="22179"/>
                    </a:lnTo>
                    <a:lnTo>
                      <a:pt x="1874" y="22179"/>
                    </a:lnTo>
                    <a:lnTo>
                      <a:pt x="1752" y="22179"/>
                    </a:lnTo>
                    <a:lnTo>
                      <a:pt x="1630" y="22164"/>
                    </a:lnTo>
                    <a:lnTo>
                      <a:pt x="1508" y="22133"/>
                    </a:lnTo>
                    <a:lnTo>
                      <a:pt x="1386" y="22088"/>
                    </a:lnTo>
                    <a:lnTo>
                      <a:pt x="1264" y="22027"/>
                    </a:lnTo>
                    <a:lnTo>
                      <a:pt x="1264" y="22027"/>
                    </a:lnTo>
                    <a:lnTo>
                      <a:pt x="1142" y="21950"/>
                    </a:lnTo>
                    <a:lnTo>
                      <a:pt x="1021" y="21829"/>
                    </a:lnTo>
                    <a:lnTo>
                      <a:pt x="914" y="21692"/>
                    </a:lnTo>
                    <a:lnTo>
                      <a:pt x="807" y="21539"/>
                    </a:lnTo>
                    <a:lnTo>
                      <a:pt x="701" y="21341"/>
                    </a:lnTo>
                    <a:lnTo>
                      <a:pt x="609" y="21128"/>
                    </a:lnTo>
                    <a:lnTo>
                      <a:pt x="518" y="20899"/>
                    </a:lnTo>
                    <a:lnTo>
                      <a:pt x="427" y="20656"/>
                    </a:lnTo>
                    <a:lnTo>
                      <a:pt x="350" y="20382"/>
                    </a:lnTo>
                    <a:lnTo>
                      <a:pt x="289" y="20107"/>
                    </a:lnTo>
                    <a:lnTo>
                      <a:pt x="228" y="19803"/>
                    </a:lnTo>
                    <a:lnTo>
                      <a:pt x="183" y="19498"/>
                    </a:lnTo>
                    <a:lnTo>
                      <a:pt x="137" y="19178"/>
                    </a:lnTo>
                    <a:lnTo>
                      <a:pt x="107" y="18858"/>
                    </a:lnTo>
                    <a:lnTo>
                      <a:pt x="76" y="18523"/>
                    </a:lnTo>
                    <a:lnTo>
                      <a:pt x="61" y="18188"/>
                    </a:lnTo>
                    <a:lnTo>
                      <a:pt x="61" y="18188"/>
                    </a:lnTo>
                    <a:lnTo>
                      <a:pt x="61" y="17609"/>
                    </a:lnTo>
                    <a:lnTo>
                      <a:pt x="76" y="17228"/>
                    </a:lnTo>
                    <a:lnTo>
                      <a:pt x="91" y="16969"/>
                    </a:lnTo>
                    <a:lnTo>
                      <a:pt x="122" y="16787"/>
                    </a:lnTo>
                    <a:lnTo>
                      <a:pt x="137" y="16604"/>
                    </a:lnTo>
                    <a:lnTo>
                      <a:pt x="137" y="16391"/>
                    </a:lnTo>
                    <a:lnTo>
                      <a:pt x="122" y="16086"/>
                    </a:lnTo>
                    <a:lnTo>
                      <a:pt x="61" y="15614"/>
                    </a:lnTo>
                    <a:lnTo>
                      <a:pt x="61" y="15614"/>
                    </a:lnTo>
                    <a:lnTo>
                      <a:pt x="30" y="15218"/>
                    </a:lnTo>
                    <a:lnTo>
                      <a:pt x="15" y="14624"/>
                    </a:lnTo>
                    <a:lnTo>
                      <a:pt x="0" y="13847"/>
                    </a:lnTo>
                    <a:lnTo>
                      <a:pt x="0" y="12918"/>
                    </a:lnTo>
                    <a:lnTo>
                      <a:pt x="15" y="11866"/>
                    </a:lnTo>
                    <a:lnTo>
                      <a:pt x="61" y="10724"/>
                    </a:lnTo>
                    <a:lnTo>
                      <a:pt x="137" y="9505"/>
                    </a:lnTo>
                    <a:lnTo>
                      <a:pt x="244" y="8241"/>
                    </a:lnTo>
                    <a:lnTo>
                      <a:pt x="305" y="7601"/>
                    </a:lnTo>
                    <a:lnTo>
                      <a:pt x="396" y="6977"/>
                    </a:lnTo>
                    <a:lnTo>
                      <a:pt x="472" y="6337"/>
                    </a:lnTo>
                    <a:lnTo>
                      <a:pt x="579" y="5713"/>
                    </a:lnTo>
                    <a:lnTo>
                      <a:pt x="685" y="5103"/>
                    </a:lnTo>
                    <a:lnTo>
                      <a:pt x="807" y="4494"/>
                    </a:lnTo>
                    <a:lnTo>
                      <a:pt x="944" y="3915"/>
                    </a:lnTo>
                    <a:lnTo>
                      <a:pt x="1082" y="3351"/>
                    </a:lnTo>
                    <a:lnTo>
                      <a:pt x="1249" y="2818"/>
                    </a:lnTo>
                    <a:lnTo>
                      <a:pt x="1432" y="2300"/>
                    </a:lnTo>
                    <a:lnTo>
                      <a:pt x="1615" y="1828"/>
                    </a:lnTo>
                    <a:lnTo>
                      <a:pt x="1828" y="1371"/>
                    </a:lnTo>
                    <a:lnTo>
                      <a:pt x="2041" y="975"/>
                    </a:lnTo>
                    <a:lnTo>
                      <a:pt x="2163" y="777"/>
                    </a:lnTo>
                    <a:lnTo>
                      <a:pt x="2285" y="610"/>
                    </a:lnTo>
                    <a:lnTo>
                      <a:pt x="2407" y="442"/>
                    </a:lnTo>
                    <a:lnTo>
                      <a:pt x="2544" y="274"/>
                    </a:lnTo>
                    <a:lnTo>
                      <a:pt x="2666" y="137"/>
                    </a:lnTo>
                    <a:lnTo>
                      <a:pt x="280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9" name="Google Shape;2979;p85"/>
              <p:cNvSpPr/>
              <p:nvPr/>
            </p:nvSpPr>
            <p:spPr>
              <a:xfrm>
                <a:off x="1064481" y="6822299"/>
                <a:ext cx="263100" cy="321042"/>
              </a:xfrm>
              <a:custGeom>
                <a:rect b="b" l="l" r="r" t="t"/>
                <a:pathLst>
                  <a:path extrusionOk="0" h="21692" w="17777">
                    <a:moveTo>
                      <a:pt x="8363" y="0"/>
                    </a:moveTo>
                    <a:lnTo>
                      <a:pt x="7540" y="31"/>
                    </a:lnTo>
                    <a:lnTo>
                      <a:pt x="6779" y="77"/>
                    </a:lnTo>
                    <a:lnTo>
                      <a:pt x="6078" y="137"/>
                    </a:lnTo>
                    <a:lnTo>
                      <a:pt x="5408" y="214"/>
                    </a:lnTo>
                    <a:lnTo>
                      <a:pt x="4753" y="320"/>
                    </a:lnTo>
                    <a:lnTo>
                      <a:pt x="4143" y="442"/>
                    </a:lnTo>
                    <a:lnTo>
                      <a:pt x="3595" y="564"/>
                    </a:lnTo>
                    <a:lnTo>
                      <a:pt x="3092" y="701"/>
                    </a:lnTo>
                    <a:lnTo>
                      <a:pt x="2651" y="838"/>
                    </a:lnTo>
                    <a:lnTo>
                      <a:pt x="2255" y="990"/>
                    </a:lnTo>
                    <a:lnTo>
                      <a:pt x="1904" y="1128"/>
                    </a:lnTo>
                    <a:lnTo>
                      <a:pt x="1600" y="1265"/>
                    </a:lnTo>
                    <a:lnTo>
                      <a:pt x="1325" y="1402"/>
                    </a:lnTo>
                    <a:lnTo>
                      <a:pt x="1112" y="1524"/>
                    </a:lnTo>
                    <a:lnTo>
                      <a:pt x="929" y="1630"/>
                    </a:lnTo>
                    <a:lnTo>
                      <a:pt x="777" y="1737"/>
                    </a:lnTo>
                    <a:lnTo>
                      <a:pt x="594" y="1874"/>
                    </a:lnTo>
                    <a:lnTo>
                      <a:pt x="533" y="1935"/>
                    </a:lnTo>
                    <a:lnTo>
                      <a:pt x="0" y="21692"/>
                    </a:lnTo>
                    <a:lnTo>
                      <a:pt x="17777" y="21692"/>
                    </a:lnTo>
                    <a:lnTo>
                      <a:pt x="17381" y="1204"/>
                    </a:lnTo>
                    <a:lnTo>
                      <a:pt x="14136" y="335"/>
                    </a:lnTo>
                    <a:lnTo>
                      <a:pt x="13131" y="229"/>
                    </a:lnTo>
                    <a:lnTo>
                      <a:pt x="12186" y="137"/>
                    </a:lnTo>
                    <a:lnTo>
                      <a:pt x="11135" y="61"/>
                    </a:lnTo>
                    <a:lnTo>
                      <a:pt x="10145" y="16"/>
                    </a:lnTo>
                    <a:lnTo>
                      <a:pt x="923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0" name="Google Shape;2980;p85"/>
              <p:cNvSpPr/>
              <p:nvPr/>
            </p:nvSpPr>
            <p:spPr>
              <a:xfrm>
                <a:off x="995726" y="6843491"/>
                <a:ext cx="102135" cy="150383"/>
              </a:xfrm>
              <a:custGeom>
                <a:rect b="b" l="l" r="r" t="t"/>
                <a:pathLst>
                  <a:path extrusionOk="0" h="10161" w="6901">
                    <a:moveTo>
                      <a:pt x="6063" y="0"/>
                    </a:moveTo>
                    <a:lnTo>
                      <a:pt x="5956" y="15"/>
                    </a:lnTo>
                    <a:lnTo>
                      <a:pt x="5834" y="61"/>
                    </a:lnTo>
                    <a:lnTo>
                      <a:pt x="5712" y="122"/>
                    </a:lnTo>
                    <a:lnTo>
                      <a:pt x="5575" y="198"/>
                    </a:lnTo>
                    <a:lnTo>
                      <a:pt x="5301" y="381"/>
                    </a:lnTo>
                    <a:lnTo>
                      <a:pt x="5027" y="594"/>
                    </a:lnTo>
                    <a:lnTo>
                      <a:pt x="4753" y="808"/>
                    </a:lnTo>
                    <a:lnTo>
                      <a:pt x="4494" y="1051"/>
                    </a:lnTo>
                    <a:lnTo>
                      <a:pt x="4220" y="1310"/>
                    </a:lnTo>
                    <a:lnTo>
                      <a:pt x="3961" y="1569"/>
                    </a:lnTo>
                    <a:lnTo>
                      <a:pt x="3702" y="1843"/>
                    </a:lnTo>
                    <a:lnTo>
                      <a:pt x="3458" y="2118"/>
                    </a:lnTo>
                    <a:lnTo>
                      <a:pt x="2970" y="2712"/>
                    </a:lnTo>
                    <a:lnTo>
                      <a:pt x="2514" y="3321"/>
                    </a:lnTo>
                    <a:lnTo>
                      <a:pt x="2087" y="3915"/>
                    </a:lnTo>
                    <a:lnTo>
                      <a:pt x="1676" y="4524"/>
                    </a:lnTo>
                    <a:lnTo>
                      <a:pt x="1310" y="5088"/>
                    </a:lnTo>
                    <a:lnTo>
                      <a:pt x="990" y="5636"/>
                    </a:lnTo>
                    <a:lnTo>
                      <a:pt x="701" y="6124"/>
                    </a:lnTo>
                    <a:lnTo>
                      <a:pt x="457" y="6550"/>
                    </a:lnTo>
                    <a:lnTo>
                      <a:pt x="122" y="7190"/>
                    </a:lnTo>
                    <a:lnTo>
                      <a:pt x="0" y="7419"/>
                    </a:lnTo>
                    <a:lnTo>
                      <a:pt x="5575" y="10160"/>
                    </a:lnTo>
                    <a:lnTo>
                      <a:pt x="5697" y="9658"/>
                    </a:lnTo>
                    <a:lnTo>
                      <a:pt x="6002" y="8332"/>
                    </a:lnTo>
                    <a:lnTo>
                      <a:pt x="6169" y="7464"/>
                    </a:lnTo>
                    <a:lnTo>
                      <a:pt x="6367" y="6505"/>
                    </a:lnTo>
                    <a:lnTo>
                      <a:pt x="6535" y="5499"/>
                    </a:lnTo>
                    <a:lnTo>
                      <a:pt x="6687" y="4463"/>
                    </a:lnTo>
                    <a:lnTo>
                      <a:pt x="6748" y="3961"/>
                    </a:lnTo>
                    <a:lnTo>
                      <a:pt x="6809" y="3458"/>
                    </a:lnTo>
                    <a:lnTo>
                      <a:pt x="6855" y="2986"/>
                    </a:lnTo>
                    <a:lnTo>
                      <a:pt x="6885" y="2514"/>
                    </a:lnTo>
                    <a:lnTo>
                      <a:pt x="6901" y="2087"/>
                    </a:lnTo>
                    <a:lnTo>
                      <a:pt x="6885" y="1676"/>
                    </a:lnTo>
                    <a:lnTo>
                      <a:pt x="6870" y="1295"/>
                    </a:lnTo>
                    <a:lnTo>
                      <a:pt x="6824" y="960"/>
                    </a:lnTo>
                    <a:lnTo>
                      <a:pt x="6763" y="670"/>
                    </a:lnTo>
                    <a:lnTo>
                      <a:pt x="6733" y="533"/>
                    </a:lnTo>
                    <a:lnTo>
                      <a:pt x="6672" y="412"/>
                    </a:lnTo>
                    <a:lnTo>
                      <a:pt x="6626" y="305"/>
                    </a:lnTo>
                    <a:lnTo>
                      <a:pt x="6565" y="229"/>
                    </a:lnTo>
                    <a:lnTo>
                      <a:pt x="6504" y="153"/>
                    </a:lnTo>
                    <a:lnTo>
                      <a:pt x="6428" y="92"/>
                    </a:lnTo>
                    <a:lnTo>
                      <a:pt x="6352" y="46"/>
                    </a:lnTo>
                    <a:lnTo>
                      <a:pt x="6261" y="15"/>
                    </a:lnTo>
                    <a:lnTo>
                      <a:pt x="616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1" name="Google Shape;2981;p85"/>
              <p:cNvSpPr/>
              <p:nvPr/>
            </p:nvSpPr>
            <p:spPr>
              <a:xfrm>
                <a:off x="1286967" y="6836506"/>
                <a:ext cx="100122" cy="132564"/>
              </a:xfrm>
              <a:custGeom>
                <a:rect b="b" l="l" r="r" t="t"/>
                <a:pathLst>
                  <a:path extrusionOk="0" h="8957" w="6765">
                    <a:moveTo>
                      <a:pt x="1448" y="0"/>
                    </a:moveTo>
                    <a:lnTo>
                      <a:pt x="1" y="7403"/>
                    </a:lnTo>
                    <a:lnTo>
                      <a:pt x="5850" y="8957"/>
                    </a:lnTo>
                    <a:lnTo>
                      <a:pt x="5850" y="8759"/>
                    </a:lnTo>
                    <a:lnTo>
                      <a:pt x="5865" y="8424"/>
                    </a:lnTo>
                    <a:lnTo>
                      <a:pt x="5972" y="7449"/>
                    </a:lnTo>
                    <a:lnTo>
                      <a:pt x="6124" y="6200"/>
                    </a:lnTo>
                    <a:lnTo>
                      <a:pt x="6292" y="4814"/>
                    </a:lnTo>
                    <a:lnTo>
                      <a:pt x="6627" y="2285"/>
                    </a:lnTo>
                    <a:lnTo>
                      <a:pt x="6764" y="117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2" name="Google Shape;2982;p85"/>
              <p:cNvSpPr/>
              <p:nvPr/>
            </p:nvSpPr>
            <p:spPr>
              <a:xfrm>
                <a:off x="1144498" y="6822299"/>
                <a:ext cx="100344" cy="39916"/>
              </a:xfrm>
              <a:custGeom>
                <a:rect b="b" l="l" r="r" t="t"/>
                <a:pathLst>
                  <a:path extrusionOk="0" h="2697" w="6780">
                    <a:moveTo>
                      <a:pt x="2956" y="0"/>
                    </a:moveTo>
                    <a:lnTo>
                      <a:pt x="2133" y="31"/>
                    </a:lnTo>
                    <a:lnTo>
                      <a:pt x="1372" y="77"/>
                    </a:lnTo>
                    <a:lnTo>
                      <a:pt x="671" y="137"/>
                    </a:lnTo>
                    <a:lnTo>
                      <a:pt x="1" y="214"/>
                    </a:lnTo>
                    <a:lnTo>
                      <a:pt x="92" y="488"/>
                    </a:lnTo>
                    <a:lnTo>
                      <a:pt x="214" y="732"/>
                    </a:lnTo>
                    <a:lnTo>
                      <a:pt x="351" y="975"/>
                    </a:lnTo>
                    <a:lnTo>
                      <a:pt x="503" y="1204"/>
                    </a:lnTo>
                    <a:lnTo>
                      <a:pt x="671" y="1432"/>
                    </a:lnTo>
                    <a:lnTo>
                      <a:pt x="854" y="1630"/>
                    </a:lnTo>
                    <a:lnTo>
                      <a:pt x="1052" y="1813"/>
                    </a:lnTo>
                    <a:lnTo>
                      <a:pt x="1265" y="1996"/>
                    </a:lnTo>
                    <a:lnTo>
                      <a:pt x="1494" y="2148"/>
                    </a:lnTo>
                    <a:lnTo>
                      <a:pt x="1737" y="2285"/>
                    </a:lnTo>
                    <a:lnTo>
                      <a:pt x="1981" y="2407"/>
                    </a:lnTo>
                    <a:lnTo>
                      <a:pt x="2240" y="2499"/>
                    </a:lnTo>
                    <a:lnTo>
                      <a:pt x="2514" y="2590"/>
                    </a:lnTo>
                    <a:lnTo>
                      <a:pt x="2788" y="2636"/>
                    </a:lnTo>
                    <a:lnTo>
                      <a:pt x="3078" y="2681"/>
                    </a:lnTo>
                    <a:lnTo>
                      <a:pt x="3367" y="2697"/>
                    </a:lnTo>
                    <a:lnTo>
                      <a:pt x="3672" y="2681"/>
                    </a:lnTo>
                    <a:lnTo>
                      <a:pt x="3961" y="2636"/>
                    </a:lnTo>
                    <a:lnTo>
                      <a:pt x="4251" y="2575"/>
                    </a:lnTo>
                    <a:lnTo>
                      <a:pt x="4525" y="2499"/>
                    </a:lnTo>
                    <a:lnTo>
                      <a:pt x="4799" y="2392"/>
                    </a:lnTo>
                    <a:lnTo>
                      <a:pt x="5043" y="2270"/>
                    </a:lnTo>
                    <a:lnTo>
                      <a:pt x="5286" y="2133"/>
                    </a:lnTo>
                    <a:lnTo>
                      <a:pt x="5515" y="1965"/>
                    </a:lnTo>
                    <a:lnTo>
                      <a:pt x="5743" y="1783"/>
                    </a:lnTo>
                    <a:lnTo>
                      <a:pt x="5941" y="1585"/>
                    </a:lnTo>
                    <a:lnTo>
                      <a:pt x="6124" y="1387"/>
                    </a:lnTo>
                    <a:lnTo>
                      <a:pt x="6292" y="1158"/>
                    </a:lnTo>
                    <a:lnTo>
                      <a:pt x="6444" y="914"/>
                    </a:lnTo>
                    <a:lnTo>
                      <a:pt x="6566" y="671"/>
                    </a:lnTo>
                    <a:lnTo>
                      <a:pt x="6688" y="412"/>
                    </a:lnTo>
                    <a:lnTo>
                      <a:pt x="6779" y="137"/>
                    </a:lnTo>
                    <a:lnTo>
                      <a:pt x="5728" y="61"/>
                    </a:lnTo>
                    <a:lnTo>
                      <a:pt x="4738" y="16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DB9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3" name="Google Shape;2983;p85"/>
              <p:cNvSpPr/>
              <p:nvPr/>
            </p:nvSpPr>
            <p:spPr>
              <a:xfrm>
                <a:off x="1162760" y="6774055"/>
                <a:ext cx="63359" cy="74414"/>
              </a:xfrm>
              <a:custGeom>
                <a:rect b="b" l="l" r="r" t="t"/>
                <a:pathLst>
                  <a:path extrusionOk="0" h="5028" w="4281">
                    <a:moveTo>
                      <a:pt x="1" y="1"/>
                    </a:moveTo>
                    <a:lnTo>
                      <a:pt x="1" y="5027"/>
                    </a:lnTo>
                    <a:lnTo>
                      <a:pt x="4281" y="5027"/>
                    </a:lnTo>
                    <a:lnTo>
                      <a:pt x="4281" y="1"/>
                    </a:lnTo>
                    <a:close/>
                  </a:path>
                </a:pathLst>
              </a:custGeom>
              <a:solidFill>
                <a:srgbClr val="DB9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4" name="Google Shape;2984;p85"/>
              <p:cNvSpPr/>
              <p:nvPr/>
            </p:nvSpPr>
            <p:spPr>
              <a:xfrm>
                <a:off x="1080257" y="6474689"/>
                <a:ext cx="254086" cy="326680"/>
              </a:xfrm>
              <a:custGeom>
                <a:rect b="b" l="l" r="r" t="t"/>
                <a:pathLst>
                  <a:path extrusionOk="0" h="22073" w="17168">
                    <a:moveTo>
                      <a:pt x="7769" y="1"/>
                    </a:moveTo>
                    <a:lnTo>
                      <a:pt x="7403" y="16"/>
                    </a:lnTo>
                    <a:lnTo>
                      <a:pt x="7038" y="46"/>
                    </a:lnTo>
                    <a:lnTo>
                      <a:pt x="6657" y="92"/>
                    </a:lnTo>
                    <a:lnTo>
                      <a:pt x="6261" y="153"/>
                    </a:lnTo>
                    <a:lnTo>
                      <a:pt x="5880" y="214"/>
                    </a:lnTo>
                    <a:lnTo>
                      <a:pt x="5499" y="305"/>
                    </a:lnTo>
                    <a:lnTo>
                      <a:pt x="4753" y="473"/>
                    </a:lnTo>
                    <a:lnTo>
                      <a:pt x="4083" y="671"/>
                    </a:lnTo>
                    <a:lnTo>
                      <a:pt x="3519" y="869"/>
                    </a:lnTo>
                    <a:lnTo>
                      <a:pt x="3321" y="960"/>
                    </a:lnTo>
                    <a:lnTo>
                      <a:pt x="3138" y="1052"/>
                    </a:lnTo>
                    <a:lnTo>
                      <a:pt x="2956" y="1158"/>
                    </a:lnTo>
                    <a:lnTo>
                      <a:pt x="2788" y="1280"/>
                    </a:lnTo>
                    <a:lnTo>
                      <a:pt x="2620" y="1417"/>
                    </a:lnTo>
                    <a:lnTo>
                      <a:pt x="2453" y="1570"/>
                    </a:lnTo>
                    <a:lnTo>
                      <a:pt x="2301" y="1722"/>
                    </a:lnTo>
                    <a:lnTo>
                      <a:pt x="2148" y="1905"/>
                    </a:lnTo>
                    <a:lnTo>
                      <a:pt x="2011" y="2088"/>
                    </a:lnTo>
                    <a:lnTo>
                      <a:pt x="1859" y="2286"/>
                    </a:lnTo>
                    <a:lnTo>
                      <a:pt x="1737" y="2484"/>
                    </a:lnTo>
                    <a:lnTo>
                      <a:pt x="1600" y="2697"/>
                    </a:lnTo>
                    <a:lnTo>
                      <a:pt x="1478" y="2925"/>
                    </a:lnTo>
                    <a:lnTo>
                      <a:pt x="1371" y="3169"/>
                    </a:lnTo>
                    <a:lnTo>
                      <a:pt x="1143" y="3656"/>
                    </a:lnTo>
                    <a:lnTo>
                      <a:pt x="945" y="4190"/>
                    </a:lnTo>
                    <a:lnTo>
                      <a:pt x="777" y="4753"/>
                    </a:lnTo>
                    <a:lnTo>
                      <a:pt x="625" y="5347"/>
                    </a:lnTo>
                    <a:lnTo>
                      <a:pt x="488" y="5957"/>
                    </a:lnTo>
                    <a:lnTo>
                      <a:pt x="366" y="6581"/>
                    </a:lnTo>
                    <a:lnTo>
                      <a:pt x="259" y="7236"/>
                    </a:lnTo>
                    <a:lnTo>
                      <a:pt x="168" y="7891"/>
                    </a:lnTo>
                    <a:lnTo>
                      <a:pt x="107" y="8561"/>
                    </a:lnTo>
                    <a:lnTo>
                      <a:pt x="61" y="9247"/>
                    </a:lnTo>
                    <a:lnTo>
                      <a:pt x="16" y="9932"/>
                    </a:lnTo>
                    <a:lnTo>
                      <a:pt x="0" y="10618"/>
                    </a:lnTo>
                    <a:lnTo>
                      <a:pt x="0" y="11303"/>
                    </a:lnTo>
                    <a:lnTo>
                      <a:pt x="0" y="11989"/>
                    </a:lnTo>
                    <a:lnTo>
                      <a:pt x="16" y="12659"/>
                    </a:lnTo>
                    <a:lnTo>
                      <a:pt x="61" y="13314"/>
                    </a:lnTo>
                    <a:lnTo>
                      <a:pt x="107" y="13954"/>
                    </a:lnTo>
                    <a:lnTo>
                      <a:pt x="153" y="14578"/>
                    </a:lnTo>
                    <a:lnTo>
                      <a:pt x="229" y="15188"/>
                    </a:lnTo>
                    <a:lnTo>
                      <a:pt x="305" y="15766"/>
                    </a:lnTo>
                    <a:lnTo>
                      <a:pt x="396" y="16330"/>
                    </a:lnTo>
                    <a:lnTo>
                      <a:pt x="503" y="16848"/>
                    </a:lnTo>
                    <a:lnTo>
                      <a:pt x="610" y="17335"/>
                    </a:lnTo>
                    <a:lnTo>
                      <a:pt x="716" y="17777"/>
                    </a:lnTo>
                    <a:lnTo>
                      <a:pt x="838" y="18188"/>
                    </a:lnTo>
                    <a:lnTo>
                      <a:pt x="991" y="18569"/>
                    </a:lnTo>
                    <a:lnTo>
                      <a:pt x="1143" y="18920"/>
                    </a:lnTo>
                    <a:lnTo>
                      <a:pt x="1341" y="19255"/>
                    </a:lnTo>
                    <a:lnTo>
                      <a:pt x="1554" y="19559"/>
                    </a:lnTo>
                    <a:lnTo>
                      <a:pt x="1783" y="19834"/>
                    </a:lnTo>
                    <a:lnTo>
                      <a:pt x="2026" y="20108"/>
                    </a:lnTo>
                    <a:lnTo>
                      <a:pt x="2301" y="20351"/>
                    </a:lnTo>
                    <a:lnTo>
                      <a:pt x="2590" y="20565"/>
                    </a:lnTo>
                    <a:lnTo>
                      <a:pt x="2895" y="20778"/>
                    </a:lnTo>
                    <a:lnTo>
                      <a:pt x="3214" y="20961"/>
                    </a:lnTo>
                    <a:lnTo>
                      <a:pt x="3550" y="21128"/>
                    </a:lnTo>
                    <a:lnTo>
                      <a:pt x="3885" y="21281"/>
                    </a:lnTo>
                    <a:lnTo>
                      <a:pt x="4235" y="21418"/>
                    </a:lnTo>
                    <a:lnTo>
                      <a:pt x="4601" y="21540"/>
                    </a:lnTo>
                    <a:lnTo>
                      <a:pt x="4981" y="21646"/>
                    </a:lnTo>
                    <a:lnTo>
                      <a:pt x="5362" y="21738"/>
                    </a:lnTo>
                    <a:lnTo>
                      <a:pt x="5743" y="21814"/>
                    </a:lnTo>
                    <a:lnTo>
                      <a:pt x="6124" y="21890"/>
                    </a:lnTo>
                    <a:lnTo>
                      <a:pt x="6520" y="21936"/>
                    </a:lnTo>
                    <a:lnTo>
                      <a:pt x="6916" y="21981"/>
                    </a:lnTo>
                    <a:lnTo>
                      <a:pt x="7312" y="22027"/>
                    </a:lnTo>
                    <a:lnTo>
                      <a:pt x="7708" y="22042"/>
                    </a:lnTo>
                    <a:lnTo>
                      <a:pt x="8485" y="22073"/>
                    </a:lnTo>
                    <a:lnTo>
                      <a:pt x="9247" y="22073"/>
                    </a:lnTo>
                    <a:lnTo>
                      <a:pt x="9978" y="22057"/>
                    </a:lnTo>
                    <a:lnTo>
                      <a:pt x="10663" y="22012"/>
                    </a:lnTo>
                    <a:lnTo>
                      <a:pt x="11303" y="21966"/>
                    </a:lnTo>
                    <a:lnTo>
                      <a:pt x="11608" y="21936"/>
                    </a:lnTo>
                    <a:lnTo>
                      <a:pt x="11897" y="21875"/>
                    </a:lnTo>
                    <a:lnTo>
                      <a:pt x="12171" y="21799"/>
                    </a:lnTo>
                    <a:lnTo>
                      <a:pt x="12430" y="21707"/>
                    </a:lnTo>
                    <a:lnTo>
                      <a:pt x="12689" y="21601"/>
                    </a:lnTo>
                    <a:lnTo>
                      <a:pt x="12933" y="21479"/>
                    </a:lnTo>
                    <a:lnTo>
                      <a:pt x="13161" y="21326"/>
                    </a:lnTo>
                    <a:lnTo>
                      <a:pt x="13375" y="21174"/>
                    </a:lnTo>
                    <a:lnTo>
                      <a:pt x="13588" y="21006"/>
                    </a:lnTo>
                    <a:lnTo>
                      <a:pt x="13786" y="20808"/>
                    </a:lnTo>
                    <a:lnTo>
                      <a:pt x="13969" y="20610"/>
                    </a:lnTo>
                    <a:lnTo>
                      <a:pt x="14152" y="20397"/>
                    </a:lnTo>
                    <a:lnTo>
                      <a:pt x="14319" y="20184"/>
                    </a:lnTo>
                    <a:lnTo>
                      <a:pt x="14487" y="19940"/>
                    </a:lnTo>
                    <a:lnTo>
                      <a:pt x="14639" y="19696"/>
                    </a:lnTo>
                    <a:lnTo>
                      <a:pt x="14791" y="19453"/>
                    </a:lnTo>
                    <a:lnTo>
                      <a:pt x="14928" y="19194"/>
                    </a:lnTo>
                    <a:lnTo>
                      <a:pt x="15066" y="18920"/>
                    </a:lnTo>
                    <a:lnTo>
                      <a:pt x="15324" y="18371"/>
                    </a:lnTo>
                    <a:lnTo>
                      <a:pt x="15553" y="17808"/>
                    </a:lnTo>
                    <a:lnTo>
                      <a:pt x="15751" y="17214"/>
                    </a:lnTo>
                    <a:lnTo>
                      <a:pt x="15949" y="16619"/>
                    </a:lnTo>
                    <a:lnTo>
                      <a:pt x="16132" y="16025"/>
                    </a:lnTo>
                    <a:lnTo>
                      <a:pt x="16482" y="14868"/>
                    </a:lnTo>
                    <a:lnTo>
                      <a:pt x="16650" y="14274"/>
                    </a:lnTo>
                    <a:lnTo>
                      <a:pt x="16787" y="13619"/>
                    </a:lnTo>
                    <a:lnTo>
                      <a:pt x="16909" y="12918"/>
                    </a:lnTo>
                    <a:lnTo>
                      <a:pt x="17015" y="12172"/>
                    </a:lnTo>
                    <a:lnTo>
                      <a:pt x="17091" y="11395"/>
                    </a:lnTo>
                    <a:lnTo>
                      <a:pt x="17152" y="10587"/>
                    </a:lnTo>
                    <a:lnTo>
                      <a:pt x="17168" y="9765"/>
                    </a:lnTo>
                    <a:lnTo>
                      <a:pt x="17168" y="8927"/>
                    </a:lnTo>
                    <a:lnTo>
                      <a:pt x="17122" y="8089"/>
                    </a:lnTo>
                    <a:lnTo>
                      <a:pt x="17091" y="7663"/>
                    </a:lnTo>
                    <a:lnTo>
                      <a:pt x="17046" y="7236"/>
                    </a:lnTo>
                    <a:lnTo>
                      <a:pt x="16985" y="6825"/>
                    </a:lnTo>
                    <a:lnTo>
                      <a:pt x="16924" y="6414"/>
                    </a:lnTo>
                    <a:lnTo>
                      <a:pt x="16848" y="6002"/>
                    </a:lnTo>
                    <a:lnTo>
                      <a:pt x="16756" y="5591"/>
                    </a:lnTo>
                    <a:lnTo>
                      <a:pt x="16665" y="5195"/>
                    </a:lnTo>
                    <a:lnTo>
                      <a:pt x="16558" y="4799"/>
                    </a:lnTo>
                    <a:lnTo>
                      <a:pt x="16436" y="4418"/>
                    </a:lnTo>
                    <a:lnTo>
                      <a:pt x="16315" y="4037"/>
                    </a:lnTo>
                    <a:lnTo>
                      <a:pt x="16162" y="3672"/>
                    </a:lnTo>
                    <a:lnTo>
                      <a:pt x="16010" y="3306"/>
                    </a:lnTo>
                    <a:lnTo>
                      <a:pt x="15842" y="2971"/>
                    </a:lnTo>
                    <a:lnTo>
                      <a:pt x="15660" y="2636"/>
                    </a:lnTo>
                    <a:lnTo>
                      <a:pt x="15477" y="2346"/>
                    </a:lnTo>
                    <a:lnTo>
                      <a:pt x="15279" y="2072"/>
                    </a:lnTo>
                    <a:lnTo>
                      <a:pt x="15081" y="1829"/>
                    </a:lnTo>
                    <a:lnTo>
                      <a:pt x="14852" y="1600"/>
                    </a:lnTo>
                    <a:lnTo>
                      <a:pt x="14639" y="1387"/>
                    </a:lnTo>
                    <a:lnTo>
                      <a:pt x="14411" y="1204"/>
                    </a:lnTo>
                    <a:lnTo>
                      <a:pt x="14167" y="1036"/>
                    </a:lnTo>
                    <a:lnTo>
                      <a:pt x="13923" y="869"/>
                    </a:lnTo>
                    <a:lnTo>
                      <a:pt x="13679" y="732"/>
                    </a:lnTo>
                    <a:lnTo>
                      <a:pt x="13420" y="610"/>
                    </a:lnTo>
                    <a:lnTo>
                      <a:pt x="13161" y="503"/>
                    </a:lnTo>
                    <a:lnTo>
                      <a:pt x="12902" y="412"/>
                    </a:lnTo>
                    <a:lnTo>
                      <a:pt x="12659" y="321"/>
                    </a:lnTo>
                    <a:lnTo>
                      <a:pt x="12400" y="260"/>
                    </a:lnTo>
                    <a:lnTo>
                      <a:pt x="12141" y="199"/>
                    </a:lnTo>
                    <a:lnTo>
                      <a:pt x="11882" y="153"/>
                    </a:lnTo>
                    <a:lnTo>
                      <a:pt x="11394" y="77"/>
                    </a:lnTo>
                    <a:lnTo>
                      <a:pt x="10922" y="46"/>
                    </a:lnTo>
                    <a:lnTo>
                      <a:pt x="10496" y="31"/>
                    </a:lnTo>
                    <a:lnTo>
                      <a:pt x="10084" y="46"/>
                    </a:lnTo>
                    <a:lnTo>
                      <a:pt x="9734" y="77"/>
                    </a:lnTo>
                    <a:lnTo>
                      <a:pt x="9445" y="107"/>
                    </a:lnTo>
                    <a:lnTo>
                      <a:pt x="9064" y="168"/>
                    </a:lnTo>
                    <a:lnTo>
                      <a:pt x="8988" y="183"/>
                    </a:lnTo>
                    <a:lnTo>
                      <a:pt x="8729" y="92"/>
                    </a:lnTo>
                    <a:lnTo>
                      <a:pt x="8424" y="46"/>
                    </a:lnTo>
                    <a:lnTo>
                      <a:pt x="8104" y="16"/>
                    </a:lnTo>
                    <a:lnTo>
                      <a:pt x="7769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5" name="Google Shape;2985;p85"/>
              <p:cNvSpPr/>
              <p:nvPr/>
            </p:nvSpPr>
            <p:spPr>
              <a:xfrm>
                <a:off x="1273441" y="6659541"/>
                <a:ext cx="78248" cy="80941"/>
              </a:xfrm>
              <a:custGeom>
                <a:rect b="b" l="l" r="r" t="t"/>
                <a:pathLst>
                  <a:path extrusionOk="0" h="5469" w="5287">
                    <a:moveTo>
                      <a:pt x="2651" y="0"/>
                    </a:moveTo>
                    <a:lnTo>
                      <a:pt x="2377" y="16"/>
                    </a:lnTo>
                    <a:lnTo>
                      <a:pt x="2118" y="61"/>
                    </a:lnTo>
                    <a:lnTo>
                      <a:pt x="1859" y="122"/>
                    </a:lnTo>
                    <a:lnTo>
                      <a:pt x="1615" y="214"/>
                    </a:lnTo>
                    <a:lnTo>
                      <a:pt x="1387" y="336"/>
                    </a:lnTo>
                    <a:lnTo>
                      <a:pt x="1174" y="473"/>
                    </a:lnTo>
                    <a:lnTo>
                      <a:pt x="960" y="625"/>
                    </a:lnTo>
                    <a:lnTo>
                      <a:pt x="778" y="808"/>
                    </a:lnTo>
                    <a:lnTo>
                      <a:pt x="610" y="1006"/>
                    </a:lnTo>
                    <a:lnTo>
                      <a:pt x="458" y="1204"/>
                    </a:lnTo>
                    <a:lnTo>
                      <a:pt x="321" y="1432"/>
                    </a:lnTo>
                    <a:lnTo>
                      <a:pt x="214" y="1676"/>
                    </a:lnTo>
                    <a:lnTo>
                      <a:pt x="123" y="1920"/>
                    </a:lnTo>
                    <a:lnTo>
                      <a:pt x="62" y="2194"/>
                    </a:lnTo>
                    <a:lnTo>
                      <a:pt x="16" y="2453"/>
                    </a:lnTo>
                    <a:lnTo>
                      <a:pt x="1" y="2742"/>
                    </a:lnTo>
                    <a:lnTo>
                      <a:pt x="16" y="3016"/>
                    </a:lnTo>
                    <a:lnTo>
                      <a:pt x="62" y="3291"/>
                    </a:lnTo>
                    <a:lnTo>
                      <a:pt x="123" y="3550"/>
                    </a:lnTo>
                    <a:lnTo>
                      <a:pt x="214" y="3793"/>
                    </a:lnTo>
                    <a:lnTo>
                      <a:pt x="321" y="4037"/>
                    </a:lnTo>
                    <a:lnTo>
                      <a:pt x="458" y="4266"/>
                    </a:lnTo>
                    <a:lnTo>
                      <a:pt x="610" y="4479"/>
                    </a:lnTo>
                    <a:lnTo>
                      <a:pt x="778" y="4662"/>
                    </a:lnTo>
                    <a:lnTo>
                      <a:pt x="960" y="4844"/>
                    </a:lnTo>
                    <a:lnTo>
                      <a:pt x="1174" y="4997"/>
                    </a:lnTo>
                    <a:lnTo>
                      <a:pt x="1387" y="5134"/>
                    </a:lnTo>
                    <a:lnTo>
                      <a:pt x="1615" y="5256"/>
                    </a:lnTo>
                    <a:lnTo>
                      <a:pt x="1859" y="5347"/>
                    </a:lnTo>
                    <a:lnTo>
                      <a:pt x="2118" y="5408"/>
                    </a:lnTo>
                    <a:lnTo>
                      <a:pt x="2377" y="5454"/>
                    </a:lnTo>
                    <a:lnTo>
                      <a:pt x="2651" y="5469"/>
                    </a:lnTo>
                    <a:lnTo>
                      <a:pt x="2910" y="5454"/>
                    </a:lnTo>
                    <a:lnTo>
                      <a:pt x="3169" y="5408"/>
                    </a:lnTo>
                    <a:lnTo>
                      <a:pt x="3428" y="5347"/>
                    </a:lnTo>
                    <a:lnTo>
                      <a:pt x="3672" y="5256"/>
                    </a:lnTo>
                    <a:lnTo>
                      <a:pt x="3900" y="5134"/>
                    </a:lnTo>
                    <a:lnTo>
                      <a:pt x="4114" y="4997"/>
                    </a:lnTo>
                    <a:lnTo>
                      <a:pt x="4327" y="4844"/>
                    </a:lnTo>
                    <a:lnTo>
                      <a:pt x="4510" y="4662"/>
                    </a:lnTo>
                    <a:lnTo>
                      <a:pt x="4677" y="4479"/>
                    </a:lnTo>
                    <a:lnTo>
                      <a:pt x="4830" y="4266"/>
                    </a:lnTo>
                    <a:lnTo>
                      <a:pt x="4967" y="4037"/>
                    </a:lnTo>
                    <a:lnTo>
                      <a:pt x="5073" y="3793"/>
                    </a:lnTo>
                    <a:lnTo>
                      <a:pt x="5165" y="3550"/>
                    </a:lnTo>
                    <a:lnTo>
                      <a:pt x="5226" y="3291"/>
                    </a:lnTo>
                    <a:lnTo>
                      <a:pt x="5271" y="3016"/>
                    </a:lnTo>
                    <a:lnTo>
                      <a:pt x="5287" y="2742"/>
                    </a:lnTo>
                    <a:lnTo>
                      <a:pt x="5271" y="2453"/>
                    </a:lnTo>
                    <a:lnTo>
                      <a:pt x="5226" y="2194"/>
                    </a:lnTo>
                    <a:lnTo>
                      <a:pt x="5165" y="1920"/>
                    </a:lnTo>
                    <a:lnTo>
                      <a:pt x="5073" y="1676"/>
                    </a:lnTo>
                    <a:lnTo>
                      <a:pt x="4967" y="1432"/>
                    </a:lnTo>
                    <a:lnTo>
                      <a:pt x="4830" y="1204"/>
                    </a:lnTo>
                    <a:lnTo>
                      <a:pt x="4677" y="1006"/>
                    </a:lnTo>
                    <a:lnTo>
                      <a:pt x="4510" y="808"/>
                    </a:lnTo>
                    <a:lnTo>
                      <a:pt x="4327" y="625"/>
                    </a:lnTo>
                    <a:lnTo>
                      <a:pt x="4114" y="473"/>
                    </a:lnTo>
                    <a:lnTo>
                      <a:pt x="3900" y="336"/>
                    </a:lnTo>
                    <a:lnTo>
                      <a:pt x="3672" y="214"/>
                    </a:lnTo>
                    <a:lnTo>
                      <a:pt x="3428" y="122"/>
                    </a:lnTo>
                    <a:lnTo>
                      <a:pt x="3169" y="61"/>
                    </a:lnTo>
                    <a:lnTo>
                      <a:pt x="2910" y="16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6" name="Google Shape;2986;p85"/>
              <p:cNvSpPr/>
              <p:nvPr/>
            </p:nvSpPr>
            <p:spPr>
              <a:xfrm>
                <a:off x="1058843" y="6641738"/>
                <a:ext cx="78011" cy="80941"/>
              </a:xfrm>
              <a:custGeom>
                <a:rect b="b" l="l" r="r" t="t"/>
                <a:pathLst>
                  <a:path extrusionOk="0" h="5469" w="5271">
                    <a:moveTo>
                      <a:pt x="2636" y="0"/>
                    </a:moveTo>
                    <a:lnTo>
                      <a:pt x="2361" y="15"/>
                    </a:lnTo>
                    <a:lnTo>
                      <a:pt x="2102" y="61"/>
                    </a:lnTo>
                    <a:lnTo>
                      <a:pt x="1843" y="122"/>
                    </a:lnTo>
                    <a:lnTo>
                      <a:pt x="1600" y="213"/>
                    </a:lnTo>
                    <a:lnTo>
                      <a:pt x="1371" y="335"/>
                    </a:lnTo>
                    <a:lnTo>
                      <a:pt x="1158" y="472"/>
                    </a:lnTo>
                    <a:lnTo>
                      <a:pt x="960" y="625"/>
                    </a:lnTo>
                    <a:lnTo>
                      <a:pt x="762" y="807"/>
                    </a:lnTo>
                    <a:lnTo>
                      <a:pt x="594" y="990"/>
                    </a:lnTo>
                    <a:lnTo>
                      <a:pt x="442" y="1203"/>
                    </a:lnTo>
                    <a:lnTo>
                      <a:pt x="320" y="1432"/>
                    </a:lnTo>
                    <a:lnTo>
                      <a:pt x="198" y="1676"/>
                    </a:lnTo>
                    <a:lnTo>
                      <a:pt x="107" y="1919"/>
                    </a:lnTo>
                    <a:lnTo>
                      <a:pt x="46" y="2178"/>
                    </a:lnTo>
                    <a:lnTo>
                      <a:pt x="16" y="2452"/>
                    </a:lnTo>
                    <a:lnTo>
                      <a:pt x="0" y="2742"/>
                    </a:lnTo>
                    <a:lnTo>
                      <a:pt x="16" y="3016"/>
                    </a:lnTo>
                    <a:lnTo>
                      <a:pt x="46" y="3290"/>
                    </a:lnTo>
                    <a:lnTo>
                      <a:pt x="107" y="3549"/>
                    </a:lnTo>
                    <a:lnTo>
                      <a:pt x="198" y="3793"/>
                    </a:lnTo>
                    <a:lnTo>
                      <a:pt x="320" y="4037"/>
                    </a:lnTo>
                    <a:lnTo>
                      <a:pt x="442" y="4265"/>
                    </a:lnTo>
                    <a:lnTo>
                      <a:pt x="594" y="4478"/>
                    </a:lnTo>
                    <a:lnTo>
                      <a:pt x="762" y="4661"/>
                    </a:lnTo>
                    <a:lnTo>
                      <a:pt x="960" y="4844"/>
                    </a:lnTo>
                    <a:lnTo>
                      <a:pt x="1158" y="4996"/>
                    </a:lnTo>
                    <a:lnTo>
                      <a:pt x="1371" y="5133"/>
                    </a:lnTo>
                    <a:lnTo>
                      <a:pt x="1600" y="5255"/>
                    </a:lnTo>
                    <a:lnTo>
                      <a:pt x="1843" y="5347"/>
                    </a:lnTo>
                    <a:lnTo>
                      <a:pt x="2102" y="5408"/>
                    </a:lnTo>
                    <a:lnTo>
                      <a:pt x="2361" y="5453"/>
                    </a:lnTo>
                    <a:lnTo>
                      <a:pt x="2636" y="5469"/>
                    </a:lnTo>
                    <a:lnTo>
                      <a:pt x="2894" y="5453"/>
                    </a:lnTo>
                    <a:lnTo>
                      <a:pt x="3169" y="5408"/>
                    </a:lnTo>
                    <a:lnTo>
                      <a:pt x="3412" y="5347"/>
                    </a:lnTo>
                    <a:lnTo>
                      <a:pt x="3656" y="5255"/>
                    </a:lnTo>
                    <a:lnTo>
                      <a:pt x="3885" y="5133"/>
                    </a:lnTo>
                    <a:lnTo>
                      <a:pt x="4098" y="4996"/>
                    </a:lnTo>
                    <a:lnTo>
                      <a:pt x="4311" y="4844"/>
                    </a:lnTo>
                    <a:lnTo>
                      <a:pt x="4494" y="4661"/>
                    </a:lnTo>
                    <a:lnTo>
                      <a:pt x="4661" y="4478"/>
                    </a:lnTo>
                    <a:lnTo>
                      <a:pt x="4814" y="4265"/>
                    </a:lnTo>
                    <a:lnTo>
                      <a:pt x="4951" y="4037"/>
                    </a:lnTo>
                    <a:lnTo>
                      <a:pt x="5058" y="3793"/>
                    </a:lnTo>
                    <a:lnTo>
                      <a:pt x="5149" y="3549"/>
                    </a:lnTo>
                    <a:lnTo>
                      <a:pt x="5210" y="3290"/>
                    </a:lnTo>
                    <a:lnTo>
                      <a:pt x="5256" y="3016"/>
                    </a:lnTo>
                    <a:lnTo>
                      <a:pt x="5271" y="2742"/>
                    </a:lnTo>
                    <a:lnTo>
                      <a:pt x="5256" y="2452"/>
                    </a:lnTo>
                    <a:lnTo>
                      <a:pt x="5210" y="2178"/>
                    </a:lnTo>
                    <a:lnTo>
                      <a:pt x="5149" y="1919"/>
                    </a:lnTo>
                    <a:lnTo>
                      <a:pt x="5058" y="1676"/>
                    </a:lnTo>
                    <a:lnTo>
                      <a:pt x="4951" y="1432"/>
                    </a:lnTo>
                    <a:lnTo>
                      <a:pt x="4814" y="1203"/>
                    </a:lnTo>
                    <a:lnTo>
                      <a:pt x="4661" y="990"/>
                    </a:lnTo>
                    <a:lnTo>
                      <a:pt x="4494" y="807"/>
                    </a:lnTo>
                    <a:lnTo>
                      <a:pt x="4311" y="625"/>
                    </a:lnTo>
                    <a:lnTo>
                      <a:pt x="4098" y="472"/>
                    </a:lnTo>
                    <a:lnTo>
                      <a:pt x="3885" y="335"/>
                    </a:lnTo>
                    <a:lnTo>
                      <a:pt x="3656" y="213"/>
                    </a:lnTo>
                    <a:lnTo>
                      <a:pt x="3412" y="122"/>
                    </a:lnTo>
                    <a:lnTo>
                      <a:pt x="3169" y="61"/>
                    </a:lnTo>
                    <a:lnTo>
                      <a:pt x="2894" y="15"/>
                    </a:ln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7" name="Google Shape;2987;p85"/>
              <p:cNvSpPr/>
              <p:nvPr/>
            </p:nvSpPr>
            <p:spPr>
              <a:xfrm>
                <a:off x="1152164" y="6731908"/>
                <a:ext cx="84789" cy="39013"/>
              </a:xfrm>
              <a:custGeom>
                <a:rect b="b" l="l" r="r" t="t"/>
                <a:pathLst>
                  <a:path extrusionOk="0" h="2636" w="5729">
                    <a:moveTo>
                      <a:pt x="1" y="0"/>
                    </a:moveTo>
                    <a:lnTo>
                      <a:pt x="31" y="122"/>
                    </a:lnTo>
                    <a:lnTo>
                      <a:pt x="138" y="411"/>
                    </a:lnTo>
                    <a:lnTo>
                      <a:pt x="214" y="594"/>
                    </a:lnTo>
                    <a:lnTo>
                      <a:pt x="305" y="823"/>
                    </a:lnTo>
                    <a:lnTo>
                      <a:pt x="427" y="1051"/>
                    </a:lnTo>
                    <a:lnTo>
                      <a:pt x="564" y="1295"/>
                    </a:lnTo>
                    <a:lnTo>
                      <a:pt x="717" y="1539"/>
                    </a:lnTo>
                    <a:lnTo>
                      <a:pt x="899" y="1767"/>
                    </a:lnTo>
                    <a:lnTo>
                      <a:pt x="1113" y="1996"/>
                    </a:lnTo>
                    <a:lnTo>
                      <a:pt x="1234" y="2087"/>
                    </a:lnTo>
                    <a:lnTo>
                      <a:pt x="1356" y="2194"/>
                    </a:lnTo>
                    <a:lnTo>
                      <a:pt x="1478" y="2285"/>
                    </a:lnTo>
                    <a:lnTo>
                      <a:pt x="1615" y="2361"/>
                    </a:lnTo>
                    <a:lnTo>
                      <a:pt x="1752" y="2437"/>
                    </a:lnTo>
                    <a:lnTo>
                      <a:pt x="1905" y="2498"/>
                    </a:lnTo>
                    <a:lnTo>
                      <a:pt x="2057" y="2544"/>
                    </a:lnTo>
                    <a:lnTo>
                      <a:pt x="2225" y="2590"/>
                    </a:lnTo>
                    <a:lnTo>
                      <a:pt x="2392" y="2620"/>
                    </a:lnTo>
                    <a:lnTo>
                      <a:pt x="2575" y="2635"/>
                    </a:lnTo>
                    <a:lnTo>
                      <a:pt x="2819" y="2635"/>
                    </a:lnTo>
                    <a:lnTo>
                      <a:pt x="3047" y="2620"/>
                    </a:lnTo>
                    <a:lnTo>
                      <a:pt x="3260" y="2590"/>
                    </a:lnTo>
                    <a:lnTo>
                      <a:pt x="3474" y="2559"/>
                    </a:lnTo>
                    <a:lnTo>
                      <a:pt x="3672" y="2498"/>
                    </a:lnTo>
                    <a:lnTo>
                      <a:pt x="3854" y="2437"/>
                    </a:lnTo>
                    <a:lnTo>
                      <a:pt x="4022" y="2361"/>
                    </a:lnTo>
                    <a:lnTo>
                      <a:pt x="4190" y="2285"/>
                    </a:lnTo>
                    <a:lnTo>
                      <a:pt x="4342" y="2194"/>
                    </a:lnTo>
                    <a:lnTo>
                      <a:pt x="4479" y="2087"/>
                    </a:lnTo>
                    <a:lnTo>
                      <a:pt x="4616" y="1980"/>
                    </a:lnTo>
                    <a:lnTo>
                      <a:pt x="4738" y="1874"/>
                    </a:lnTo>
                    <a:lnTo>
                      <a:pt x="4966" y="1645"/>
                    </a:lnTo>
                    <a:lnTo>
                      <a:pt x="5149" y="1401"/>
                    </a:lnTo>
                    <a:lnTo>
                      <a:pt x="5302" y="1158"/>
                    </a:lnTo>
                    <a:lnTo>
                      <a:pt x="5439" y="914"/>
                    </a:lnTo>
                    <a:lnTo>
                      <a:pt x="5530" y="701"/>
                    </a:lnTo>
                    <a:lnTo>
                      <a:pt x="5606" y="503"/>
                    </a:lnTo>
                    <a:lnTo>
                      <a:pt x="5713" y="198"/>
                    </a:lnTo>
                    <a:lnTo>
                      <a:pt x="5728" y="91"/>
                    </a:lnTo>
                    <a:lnTo>
                      <a:pt x="5225" y="168"/>
                    </a:lnTo>
                    <a:lnTo>
                      <a:pt x="4723" y="213"/>
                    </a:lnTo>
                    <a:lnTo>
                      <a:pt x="4205" y="244"/>
                    </a:lnTo>
                    <a:lnTo>
                      <a:pt x="3702" y="274"/>
                    </a:lnTo>
                    <a:lnTo>
                      <a:pt x="3215" y="274"/>
                    </a:lnTo>
                    <a:lnTo>
                      <a:pt x="2742" y="259"/>
                    </a:lnTo>
                    <a:lnTo>
                      <a:pt x="2286" y="244"/>
                    </a:lnTo>
                    <a:lnTo>
                      <a:pt x="1859" y="213"/>
                    </a:lnTo>
                    <a:lnTo>
                      <a:pt x="1113" y="152"/>
                    </a:lnTo>
                    <a:lnTo>
                      <a:pt x="519" y="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8" name="Google Shape;2988;p85"/>
              <p:cNvSpPr/>
              <p:nvPr/>
            </p:nvSpPr>
            <p:spPr>
              <a:xfrm>
                <a:off x="1095588" y="7609256"/>
                <a:ext cx="92441" cy="86580"/>
              </a:xfrm>
              <a:custGeom>
                <a:rect b="b" l="l" r="r" t="t"/>
                <a:pathLst>
                  <a:path extrusionOk="0" h="5850" w="6246">
                    <a:moveTo>
                      <a:pt x="1006" y="0"/>
                    </a:moveTo>
                    <a:lnTo>
                      <a:pt x="945" y="16"/>
                    </a:lnTo>
                    <a:lnTo>
                      <a:pt x="868" y="61"/>
                    </a:lnTo>
                    <a:lnTo>
                      <a:pt x="792" y="122"/>
                    </a:lnTo>
                    <a:lnTo>
                      <a:pt x="762" y="183"/>
                    </a:lnTo>
                    <a:lnTo>
                      <a:pt x="716" y="244"/>
                    </a:lnTo>
                    <a:lnTo>
                      <a:pt x="701" y="336"/>
                    </a:lnTo>
                    <a:lnTo>
                      <a:pt x="670" y="427"/>
                    </a:lnTo>
                    <a:lnTo>
                      <a:pt x="670" y="549"/>
                    </a:lnTo>
                    <a:lnTo>
                      <a:pt x="655" y="686"/>
                    </a:lnTo>
                    <a:lnTo>
                      <a:pt x="655" y="838"/>
                    </a:lnTo>
                    <a:lnTo>
                      <a:pt x="625" y="1006"/>
                    </a:lnTo>
                    <a:lnTo>
                      <a:pt x="549" y="1402"/>
                    </a:lnTo>
                    <a:lnTo>
                      <a:pt x="427" y="1844"/>
                    </a:lnTo>
                    <a:lnTo>
                      <a:pt x="290" y="2285"/>
                    </a:lnTo>
                    <a:lnTo>
                      <a:pt x="168" y="2712"/>
                    </a:lnTo>
                    <a:lnTo>
                      <a:pt x="61" y="3093"/>
                    </a:lnTo>
                    <a:lnTo>
                      <a:pt x="31" y="3245"/>
                    </a:lnTo>
                    <a:lnTo>
                      <a:pt x="0" y="3397"/>
                    </a:lnTo>
                    <a:lnTo>
                      <a:pt x="0" y="3504"/>
                    </a:lnTo>
                    <a:lnTo>
                      <a:pt x="15" y="3580"/>
                    </a:lnTo>
                    <a:lnTo>
                      <a:pt x="92" y="3793"/>
                    </a:lnTo>
                    <a:lnTo>
                      <a:pt x="183" y="3961"/>
                    </a:lnTo>
                    <a:lnTo>
                      <a:pt x="274" y="4129"/>
                    </a:lnTo>
                    <a:lnTo>
                      <a:pt x="411" y="4327"/>
                    </a:lnTo>
                    <a:lnTo>
                      <a:pt x="579" y="4540"/>
                    </a:lnTo>
                    <a:lnTo>
                      <a:pt x="762" y="4753"/>
                    </a:lnTo>
                    <a:lnTo>
                      <a:pt x="990" y="4966"/>
                    </a:lnTo>
                    <a:lnTo>
                      <a:pt x="1234" y="5164"/>
                    </a:lnTo>
                    <a:lnTo>
                      <a:pt x="1539" y="5362"/>
                    </a:lnTo>
                    <a:lnTo>
                      <a:pt x="1691" y="5439"/>
                    </a:lnTo>
                    <a:lnTo>
                      <a:pt x="1859" y="5530"/>
                    </a:lnTo>
                    <a:lnTo>
                      <a:pt x="2041" y="5606"/>
                    </a:lnTo>
                    <a:lnTo>
                      <a:pt x="2224" y="5667"/>
                    </a:lnTo>
                    <a:lnTo>
                      <a:pt x="2422" y="5728"/>
                    </a:lnTo>
                    <a:lnTo>
                      <a:pt x="2635" y="5774"/>
                    </a:lnTo>
                    <a:lnTo>
                      <a:pt x="2864" y="5804"/>
                    </a:lnTo>
                    <a:lnTo>
                      <a:pt x="3092" y="5835"/>
                    </a:lnTo>
                    <a:lnTo>
                      <a:pt x="3336" y="5850"/>
                    </a:lnTo>
                    <a:lnTo>
                      <a:pt x="3839" y="5850"/>
                    </a:lnTo>
                    <a:lnTo>
                      <a:pt x="4128" y="5819"/>
                    </a:lnTo>
                    <a:lnTo>
                      <a:pt x="4387" y="5789"/>
                    </a:lnTo>
                    <a:lnTo>
                      <a:pt x="4646" y="5743"/>
                    </a:lnTo>
                    <a:lnTo>
                      <a:pt x="4859" y="5682"/>
                    </a:lnTo>
                    <a:lnTo>
                      <a:pt x="5073" y="5621"/>
                    </a:lnTo>
                    <a:lnTo>
                      <a:pt x="5255" y="5545"/>
                    </a:lnTo>
                    <a:lnTo>
                      <a:pt x="5423" y="5469"/>
                    </a:lnTo>
                    <a:lnTo>
                      <a:pt x="5575" y="5393"/>
                    </a:lnTo>
                    <a:lnTo>
                      <a:pt x="5697" y="5301"/>
                    </a:lnTo>
                    <a:lnTo>
                      <a:pt x="5819" y="5195"/>
                    </a:lnTo>
                    <a:lnTo>
                      <a:pt x="5910" y="5088"/>
                    </a:lnTo>
                    <a:lnTo>
                      <a:pt x="6002" y="4982"/>
                    </a:lnTo>
                    <a:lnTo>
                      <a:pt x="6063" y="4875"/>
                    </a:lnTo>
                    <a:lnTo>
                      <a:pt x="6124" y="4753"/>
                    </a:lnTo>
                    <a:lnTo>
                      <a:pt x="6169" y="4631"/>
                    </a:lnTo>
                    <a:lnTo>
                      <a:pt x="6200" y="4509"/>
                    </a:lnTo>
                    <a:lnTo>
                      <a:pt x="6230" y="4387"/>
                    </a:lnTo>
                    <a:lnTo>
                      <a:pt x="6246" y="4113"/>
                    </a:lnTo>
                    <a:lnTo>
                      <a:pt x="6230" y="3854"/>
                    </a:lnTo>
                    <a:lnTo>
                      <a:pt x="6185" y="3580"/>
                    </a:lnTo>
                    <a:lnTo>
                      <a:pt x="6139" y="3321"/>
                    </a:lnTo>
                    <a:lnTo>
                      <a:pt x="6002" y="2819"/>
                    </a:lnTo>
                    <a:lnTo>
                      <a:pt x="5880" y="2362"/>
                    </a:lnTo>
                    <a:lnTo>
                      <a:pt x="5834" y="2148"/>
                    </a:lnTo>
                    <a:lnTo>
                      <a:pt x="5804" y="1950"/>
                    </a:lnTo>
                    <a:lnTo>
                      <a:pt x="5743" y="1539"/>
                    </a:lnTo>
                    <a:lnTo>
                      <a:pt x="5712" y="1143"/>
                    </a:lnTo>
                    <a:lnTo>
                      <a:pt x="5697" y="777"/>
                    </a:lnTo>
                    <a:lnTo>
                      <a:pt x="5667" y="473"/>
                    </a:lnTo>
                    <a:lnTo>
                      <a:pt x="5652" y="351"/>
                    </a:lnTo>
                    <a:lnTo>
                      <a:pt x="5621" y="229"/>
                    </a:lnTo>
                    <a:lnTo>
                      <a:pt x="5591" y="138"/>
                    </a:lnTo>
                    <a:lnTo>
                      <a:pt x="5560" y="77"/>
                    </a:lnTo>
                    <a:lnTo>
                      <a:pt x="5499" y="16"/>
                    </a:lnTo>
                    <a:lnTo>
                      <a:pt x="5438" y="0"/>
                    </a:lnTo>
                    <a:lnTo>
                      <a:pt x="5362" y="0"/>
                    </a:lnTo>
                    <a:lnTo>
                      <a:pt x="5271" y="16"/>
                    </a:lnTo>
                    <a:lnTo>
                      <a:pt x="4997" y="92"/>
                    </a:lnTo>
                    <a:lnTo>
                      <a:pt x="4631" y="168"/>
                    </a:lnTo>
                    <a:lnTo>
                      <a:pt x="4402" y="214"/>
                    </a:lnTo>
                    <a:lnTo>
                      <a:pt x="4143" y="259"/>
                    </a:lnTo>
                    <a:lnTo>
                      <a:pt x="3869" y="290"/>
                    </a:lnTo>
                    <a:lnTo>
                      <a:pt x="3565" y="305"/>
                    </a:lnTo>
                    <a:lnTo>
                      <a:pt x="3230" y="320"/>
                    </a:lnTo>
                    <a:lnTo>
                      <a:pt x="2864" y="305"/>
                    </a:lnTo>
                    <a:lnTo>
                      <a:pt x="2453" y="275"/>
                    </a:lnTo>
                    <a:lnTo>
                      <a:pt x="2026" y="214"/>
                    </a:lnTo>
                    <a:lnTo>
                      <a:pt x="1569" y="122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9" name="Google Shape;2989;p85"/>
              <p:cNvSpPr/>
              <p:nvPr/>
            </p:nvSpPr>
            <p:spPr>
              <a:xfrm>
                <a:off x="1208755" y="7605645"/>
                <a:ext cx="92441" cy="86817"/>
              </a:xfrm>
              <a:custGeom>
                <a:rect b="b" l="l" r="r" t="t"/>
                <a:pathLst>
                  <a:path extrusionOk="0" h="5866" w="6246">
                    <a:moveTo>
                      <a:pt x="807" y="1"/>
                    </a:moveTo>
                    <a:lnTo>
                      <a:pt x="746" y="31"/>
                    </a:lnTo>
                    <a:lnTo>
                      <a:pt x="685" y="77"/>
                    </a:lnTo>
                    <a:lnTo>
                      <a:pt x="655" y="138"/>
                    </a:lnTo>
                    <a:lnTo>
                      <a:pt x="625" y="244"/>
                    </a:lnTo>
                    <a:lnTo>
                      <a:pt x="594" y="351"/>
                    </a:lnTo>
                    <a:lnTo>
                      <a:pt x="579" y="473"/>
                    </a:lnTo>
                    <a:lnTo>
                      <a:pt x="548" y="793"/>
                    </a:lnTo>
                    <a:lnTo>
                      <a:pt x="533" y="1143"/>
                    </a:lnTo>
                    <a:lnTo>
                      <a:pt x="503" y="1539"/>
                    </a:lnTo>
                    <a:lnTo>
                      <a:pt x="442" y="1951"/>
                    </a:lnTo>
                    <a:lnTo>
                      <a:pt x="411" y="2164"/>
                    </a:lnTo>
                    <a:lnTo>
                      <a:pt x="366" y="2362"/>
                    </a:lnTo>
                    <a:lnTo>
                      <a:pt x="244" y="2819"/>
                    </a:lnTo>
                    <a:lnTo>
                      <a:pt x="107" y="3321"/>
                    </a:lnTo>
                    <a:lnTo>
                      <a:pt x="46" y="3596"/>
                    </a:lnTo>
                    <a:lnTo>
                      <a:pt x="15" y="3855"/>
                    </a:lnTo>
                    <a:lnTo>
                      <a:pt x="0" y="4129"/>
                    </a:lnTo>
                    <a:lnTo>
                      <a:pt x="15" y="4388"/>
                    </a:lnTo>
                    <a:lnTo>
                      <a:pt x="46" y="4510"/>
                    </a:lnTo>
                    <a:lnTo>
                      <a:pt x="76" y="4631"/>
                    </a:lnTo>
                    <a:lnTo>
                      <a:pt x="122" y="4753"/>
                    </a:lnTo>
                    <a:lnTo>
                      <a:pt x="183" y="4875"/>
                    </a:lnTo>
                    <a:lnTo>
                      <a:pt x="244" y="4982"/>
                    </a:lnTo>
                    <a:lnTo>
                      <a:pt x="335" y="5104"/>
                    </a:lnTo>
                    <a:lnTo>
                      <a:pt x="427" y="5195"/>
                    </a:lnTo>
                    <a:lnTo>
                      <a:pt x="548" y="5302"/>
                    </a:lnTo>
                    <a:lnTo>
                      <a:pt x="670" y="5393"/>
                    </a:lnTo>
                    <a:lnTo>
                      <a:pt x="823" y="5469"/>
                    </a:lnTo>
                    <a:lnTo>
                      <a:pt x="990" y="5561"/>
                    </a:lnTo>
                    <a:lnTo>
                      <a:pt x="1173" y="5622"/>
                    </a:lnTo>
                    <a:lnTo>
                      <a:pt x="1386" y="5683"/>
                    </a:lnTo>
                    <a:lnTo>
                      <a:pt x="1599" y="5743"/>
                    </a:lnTo>
                    <a:lnTo>
                      <a:pt x="1858" y="5789"/>
                    </a:lnTo>
                    <a:lnTo>
                      <a:pt x="2117" y="5820"/>
                    </a:lnTo>
                    <a:lnTo>
                      <a:pt x="2392" y="5850"/>
                    </a:lnTo>
                    <a:lnTo>
                      <a:pt x="2666" y="5865"/>
                    </a:lnTo>
                    <a:lnTo>
                      <a:pt x="2909" y="5850"/>
                    </a:lnTo>
                    <a:lnTo>
                      <a:pt x="3153" y="5835"/>
                    </a:lnTo>
                    <a:lnTo>
                      <a:pt x="3382" y="5820"/>
                    </a:lnTo>
                    <a:lnTo>
                      <a:pt x="3610" y="5774"/>
                    </a:lnTo>
                    <a:lnTo>
                      <a:pt x="3823" y="5728"/>
                    </a:lnTo>
                    <a:lnTo>
                      <a:pt x="4021" y="5667"/>
                    </a:lnTo>
                    <a:lnTo>
                      <a:pt x="4204" y="5606"/>
                    </a:lnTo>
                    <a:lnTo>
                      <a:pt x="4387" y="5530"/>
                    </a:lnTo>
                    <a:lnTo>
                      <a:pt x="4555" y="5454"/>
                    </a:lnTo>
                    <a:lnTo>
                      <a:pt x="4707" y="5363"/>
                    </a:lnTo>
                    <a:lnTo>
                      <a:pt x="4996" y="5180"/>
                    </a:lnTo>
                    <a:lnTo>
                      <a:pt x="5255" y="4967"/>
                    </a:lnTo>
                    <a:lnTo>
                      <a:pt x="5484" y="4753"/>
                    </a:lnTo>
                    <a:lnTo>
                      <a:pt x="5667" y="4540"/>
                    </a:lnTo>
                    <a:lnTo>
                      <a:pt x="5834" y="4342"/>
                    </a:lnTo>
                    <a:lnTo>
                      <a:pt x="5956" y="4144"/>
                    </a:lnTo>
                    <a:lnTo>
                      <a:pt x="6063" y="3961"/>
                    </a:lnTo>
                    <a:lnTo>
                      <a:pt x="6139" y="3809"/>
                    </a:lnTo>
                    <a:lnTo>
                      <a:pt x="6230" y="3596"/>
                    </a:lnTo>
                    <a:lnTo>
                      <a:pt x="6245" y="3504"/>
                    </a:lnTo>
                    <a:lnTo>
                      <a:pt x="6245" y="3398"/>
                    </a:lnTo>
                    <a:lnTo>
                      <a:pt x="6215" y="3261"/>
                    </a:lnTo>
                    <a:lnTo>
                      <a:pt x="6184" y="3093"/>
                    </a:lnTo>
                    <a:lnTo>
                      <a:pt x="6078" y="2712"/>
                    </a:lnTo>
                    <a:lnTo>
                      <a:pt x="5956" y="2286"/>
                    </a:lnTo>
                    <a:lnTo>
                      <a:pt x="5819" y="1844"/>
                    </a:lnTo>
                    <a:lnTo>
                      <a:pt x="5697" y="1417"/>
                    </a:lnTo>
                    <a:lnTo>
                      <a:pt x="5621" y="1006"/>
                    </a:lnTo>
                    <a:lnTo>
                      <a:pt x="5590" y="839"/>
                    </a:lnTo>
                    <a:lnTo>
                      <a:pt x="5590" y="686"/>
                    </a:lnTo>
                    <a:lnTo>
                      <a:pt x="5575" y="549"/>
                    </a:lnTo>
                    <a:lnTo>
                      <a:pt x="5560" y="427"/>
                    </a:lnTo>
                    <a:lnTo>
                      <a:pt x="5545" y="336"/>
                    </a:lnTo>
                    <a:lnTo>
                      <a:pt x="5514" y="260"/>
                    </a:lnTo>
                    <a:lnTo>
                      <a:pt x="5484" y="184"/>
                    </a:lnTo>
                    <a:lnTo>
                      <a:pt x="5453" y="138"/>
                    </a:lnTo>
                    <a:lnTo>
                      <a:pt x="5377" y="62"/>
                    </a:lnTo>
                    <a:lnTo>
                      <a:pt x="5301" y="16"/>
                    </a:lnTo>
                    <a:lnTo>
                      <a:pt x="5240" y="1"/>
                    </a:lnTo>
                    <a:lnTo>
                      <a:pt x="5179" y="16"/>
                    </a:lnTo>
                    <a:lnTo>
                      <a:pt x="4676" y="123"/>
                    </a:lnTo>
                    <a:lnTo>
                      <a:pt x="4219" y="214"/>
                    </a:lnTo>
                    <a:lnTo>
                      <a:pt x="3778" y="275"/>
                    </a:lnTo>
                    <a:lnTo>
                      <a:pt x="3382" y="305"/>
                    </a:lnTo>
                    <a:lnTo>
                      <a:pt x="3016" y="321"/>
                    </a:lnTo>
                    <a:lnTo>
                      <a:pt x="2681" y="321"/>
                    </a:lnTo>
                    <a:lnTo>
                      <a:pt x="2376" y="290"/>
                    </a:lnTo>
                    <a:lnTo>
                      <a:pt x="2102" y="260"/>
                    </a:lnTo>
                    <a:lnTo>
                      <a:pt x="1843" y="214"/>
                    </a:lnTo>
                    <a:lnTo>
                      <a:pt x="1615" y="184"/>
                    </a:lnTo>
                    <a:lnTo>
                      <a:pt x="1249" y="92"/>
                    </a:lnTo>
                    <a:lnTo>
                      <a:pt x="975" y="16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0" name="Google Shape;2990;p85"/>
              <p:cNvSpPr/>
              <p:nvPr/>
            </p:nvSpPr>
            <p:spPr>
              <a:xfrm>
                <a:off x="1176286" y="6697190"/>
                <a:ext cx="24139" cy="20069"/>
              </a:xfrm>
              <a:custGeom>
                <a:rect b="b" l="l" r="r" t="t"/>
                <a:pathLst>
                  <a:path extrusionOk="0" h="1356" w="1631">
                    <a:moveTo>
                      <a:pt x="351" y="0"/>
                    </a:moveTo>
                    <a:lnTo>
                      <a:pt x="153" y="564"/>
                    </a:lnTo>
                    <a:lnTo>
                      <a:pt x="31" y="960"/>
                    </a:lnTo>
                    <a:lnTo>
                      <a:pt x="1" y="1097"/>
                    </a:lnTo>
                    <a:lnTo>
                      <a:pt x="1" y="1143"/>
                    </a:lnTo>
                    <a:lnTo>
                      <a:pt x="1" y="1158"/>
                    </a:lnTo>
                    <a:lnTo>
                      <a:pt x="168" y="1219"/>
                    </a:lnTo>
                    <a:lnTo>
                      <a:pt x="320" y="1265"/>
                    </a:lnTo>
                    <a:lnTo>
                      <a:pt x="518" y="1310"/>
                    </a:lnTo>
                    <a:lnTo>
                      <a:pt x="747" y="1341"/>
                    </a:lnTo>
                    <a:lnTo>
                      <a:pt x="975" y="1356"/>
                    </a:lnTo>
                    <a:lnTo>
                      <a:pt x="1234" y="1341"/>
                    </a:lnTo>
                    <a:lnTo>
                      <a:pt x="1356" y="1325"/>
                    </a:lnTo>
                    <a:lnTo>
                      <a:pt x="1478" y="1295"/>
                    </a:lnTo>
                    <a:lnTo>
                      <a:pt x="1539" y="1280"/>
                    </a:lnTo>
                    <a:lnTo>
                      <a:pt x="1569" y="1249"/>
                    </a:lnTo>
                    <a:lnTo>
                      <a:pt x="1600" y="1219"/>
                    </a:lnTo>
                    <a:lnTo>
                      <a:pt x="1615" y="1188"/>
                    </a:lnTo>
                    <a:lnTo>
                      <a:pt x="1630" y="1143"/>
                    </a:lnTo>
                    <a:lnTo>
                      <a:pt x="1615" y="1112"/>
                    </a:lnTo>
                    <a:lnTo>
                      <a:pt x="1585" y="1021"/>
                    </a:lnTo>
                    <a:lnTo>
                      <a:pt x="1509" y="914"/>
                    </a:lnTo>
                    <a:lnTo>
                      <a:pt x="1417" y="808"/>
                    </a:lnTo>
                    <a:lnTo>
                      <a:pt x="1295" y="686"/>
                    </a:lnTo>
                    <a:lnTo>
                      <a:pt x="1158" y="579"/>
                    </a:lnTo>
                    <a:lnTo>
                      <a:pt x="884" y="351"/>
                    </a:lnTo>
                    <a:lnTo>
                      <a:pt x="625" y="168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1" name="Google Shape;2991;p85"/>
              <p:cNvSpPr/>
              <p:nvPr/>
            </p:nvSpPr>
            <p:spPr>
              <a:xfrm>
                <a:off x="1172912" y="6689065"/>
                <a:ext cx="25264" cy="28194"/>
              </a:xfrm>
              <a:custGeom>
                <a:rect b="b" l="l" r="r" t="t"/>
                <a:pathLst>
                  <a:path extrusionOk="0" h="1905" w="1707">
                    <a:moveTo>
                      <a:pt x="685" y="1"/>
                    </a:moveTo>
                    <a:lnTo>
                      <a:pt x="640" y="184"/>
                    </a:lnTo>
                    <a:lnTo>
                      <a:pt x="594" y="351"/>
                    </a:lnTo>
                    <a:lnTo>
                      <a:pt x="548" y="519"/>
                    </a:lnTo>
                    <a:lnTo>
                      <a:pt x="487" y="671"/>
                    </a:lnTo>
                    <a:lnTo>
                      <a:pt x="350" y="945"/>
                    </a:lnTo>
                    <a:lnTo>
                      <a:pt x="229" y="1159"/>
                    </a:lnTo>
                    <a:lnTo>
                      <a:pt x="122" y="1341"/>
                    </a:lnTo>
                    <a:lnTo>
                      <a:pt x="30" y="1494"/>
                    </a:lnTo>
                    <a:lnTo>
                      <a:pt x="15" y="1555"/>
                    </a:lnTo>
                    <a:lnTo>
                      <a:pt x="0" y="1600"/>
                    </a:lnTo>
                    <a:lnTo>
                      <a:pt x="0" y="1646"/>
                    </a:lnTo>
                    <a:lnTo>
                      <a:pt x="30" y="1676"/>
                    </a:lnTo>
                    <a:lnTo>
                      <a:pt x="107" y="1737"/>
                    </a:lnTo>
                    <a:lnTo>
                      <a:pt x="213" y="1798"/>
                    </a:lnTo>
                    <a:lnTo>
                      <a:pt x="335" y="1829"/>
                    </a:lnTo>
                    <a:lnTo>
                      <a:pt x="457" y="1859"/>
                    </a:lnTo>
                    <a:lnTo>
                      <a:pt x="594" y="1890"/>
                    </a:lnTo>
                    <a:lnTo>
                      <a:pt x="731" y="1905"/>
                    </a:lnTo>
                    <a:lnTo>
                      <a:pt x="1021" y="1905"/>
                    </a:lnTo>
                    <a:lnTo>
                      <a:pt x="1280" y="1890"/>
                    </a:lnTo>
                    <a:lnTo>
                      <a:pt x="1508" y="1874"/>
                    </a:lnTo>
                    <a:lnTo>
                      <a:pt x="1706" y="1844"/>
                    </a:lnTo>
                    <a:lnTo>
                      <a:pt x="1462" y="1844"/>
                    </a:lnTo>
                    <a:lnTo>
                      <a:pt x="1219" y="1829"/>
                    </a:lnTo>
                    <a:lnTo>
                      <a:pt x="960" y="1814"/>
                    </a:lnTo>
                    <a:lnTo>
                      <a:pt x="716" y="1768"/>
                    </a:lnTo>
                    <a:lnTo>
                      <a:pt x="609" y="1753"/>
                    </a:lnTo>
                    <a:lnTo>
                      <a:pt x="518" y="1707"/>
                    </a:lnTo>
                    <a:lnTo>
                      <a:pt x="457" y="1676"/>
                    </a:lnTo>
                    <a:lnTo>
                      <a:pt x="427" y="1631"/>
                    </a:lnTo>
                    <a:lnTo>
                      <a:pt x="411" y="1600"/>
                    </a:lnTo>
                    <a:lnTo>
                      <a:pt x="427" y="1585"/>
                    </a:lnTo>
                    <a:lnTo>
                      <a:pt x="472" y="1524"/>
                    </a:lnTo>
                    <a:lnTo>
                      <a:pt x="518" y="1448"/>
                    </a:lnTo>
                    <a:lnTo>
                      <a:pt x="579" y="1357"/>
                    </a:lnTo>
                    <a:lnTo>
                      <a:pt x="609" y="1250"/>
                    </a:lnTo>
                    <a:lnTo>
                      <a:pt x="640" y="1128"/>
                    </a:lnTo>
                    <a:lnTo>
                      <a:pt x="685" y="884"/>
                    </a:lnTo>
                    <a:lnTo>
                      <a:pt x="701" y="625"/>
                    </a:lnTo>
                    <a:lnTo>
                      <a:pt x="701" y="382"/>
                    </a:lnTo>
                    <a:lnTo>
                      <a:pt x="701" y="184"/>
                    </a:lnTo>
                    <a:lnTo>
                      <a:pt x="685" y="1"/>
                    </a:lnTo>
                    <a:close/>
                  </a:path>
                </a:pathLst>
              </a:custGeom>
              <a:solidFill>
                <a:srgbClr val="DE9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2" name="Google Shape;2992;p85"/>
              <p:cNvSpPr/>
              <p:nvPr/>
            </p:nvSpPr>
            <p:spPr>
              <a:xfrm>
                <a:off x="1121279" y="7600466"/>
                <a:ext cx="39013" cy="54124"/>
              </a:xfrm>
              <a:custGeom>
                <a:rect b="b" l="l" r="r" t="t"/>
                <a:pathLst>
                  <a:path extrusionOk="0" h="3657" w="2636">
                    <a:moveTo>
                      <a:pt x="1448" y="0"/>
                    </a:moveTo>
                    <a:lnTo>
                      <a:pt x="1021" y="16"/>
                    </a:lnTo>
                    <a:lnTo>
                      <a:pt x="625" y="46"/>
                    </a:lnTo>
                    <a:lnTo>
                      <a:pt x="305" y="92"/>
                    </a:lnTo>
                    <a:lnTo>
                      <a:pt x="184" y="122"/>
                    </a:lnTo>
                    <a:lnTo>
                      <a:pt x="107" y="153"/>
                    </a:lnTo>
                    <a:lnTo>
                      <a:pt x="46" y="198"/>
                    </a:lnTo>
                    <a:lnTo>
                      <a:pt x="16" y="259"/>
                    </a:lnTo>
                    <a:lnTo>
                      <a:pt x="1" y="351"/>
                    </a:lnTo>
                    <a:lnTo>
                      <a:pt x="1" y="457"/>
                    </a:lnTo>
                    <a:lnTo>
                      <a:pt x="16" y="579"/>
                    </a:lnTo>
                    <a:lnTo>
                      <a:pt x="46" y="701"/>
                    </a:lnTo>
                    <a:lnTo>
                      <a:pt x="107" y="975"/>
                    </a:lnTo>
                    <a:lnTo>
                      <a:pt x="199" y="1234"/>
                    </a:lnTo>
                    <a:lnTo>
                      <a:pt x="275" y="1463"/>
                    </a:lnTo>
                    <a:lnTo>
                      <a:pt x="366" y="1676"/>
                    </a:lnTo>
                    <a:lnTo>
                      <a:pt x="1158" y="3656"/>
                    </a:lnTo>
                    <a:lnTo>
                      <a:pt x="1692" y="3656"/>
                    </a:lnTo>
                    <a:lnTo>
                      <a:pt x="2453" y="1844"/>
                    </a:lnTo>
                    <a:lnTo>
                      <a:pt x="2484" y="1630"/>
                    </a:lnTo>
                    <a:lnTo>
                      <a:pt x="2575" y="1158"/>
                    </a:lnTo>
                    <a:lnTo>
                      <a:pt x="2606" y="884"/>
                    </a:lnTo>
                    <a:lnTo>
                      <a:pt x="2636" y="610"/>
                    </a:lnTo>
                    <a:lnTo>
                      <a:pt x="2636" y="381"/>
                    </a:lnTo>
                    <a:lnTo>
                      <a:pt x="2636" y="290"/>
                    </a:lnTo>
                    <a:lnTo>
                      <a:pt x="2621" y="229"/>
                    </a:lnTo>
                    <a:lnTo>
                      <a:pt x="2606" y="198"/>
                    </a:lnTo>
                    <a:lnTo>
                      <a:pt x="2575" y="168"/>
                    </a:lnTo>
                    <a:lnTo>
                      <a:pt x="2484" y="122"/>
                    </a:lnTo>
                    <a:lnTo>
                      <a:pt x="2377" y="77"/>
                    </a:lnTo>
                    <a:lnTo>
                      <a:pt x="2225" y="46"/>
                    </a:lnTo>
                    <a:lnTo>
                      <a:pt x="2057" y="31"/>
                    </a:lnTo>
                    <a:lnTo>
                      <a:pt x="1859" y="16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3" name="Google Shape;2993;p85"/>
              <p:cNvSpPr/>
              <p:nvPr/>
            </p:nvSpPr>
            <p:spPr>
              <a:xfrm>
                <a:off x="1238723" y="7590994"/>
                <a:ext cx="39028" cy="55248"/>
              </a:xfrm>
              <a:custGeom>
                <a:rect b="b" l="l" r="r" t="t"/>
                <a:pathLst>
                  <a:path extrusionOk="0" h="3733" w="2637">
                    <a:moveTo>
                      <a:pt x="245" y="1"/>
                    </a:moveTo>
                    <a:lnTo>
                      <a:pt x="153" y="16"/>
                    </a:lnTo>
                    <a:lnTo>
                      <a:pt x="92" y="62"/>
                    </a:lnTo>
                    <a:lnTo>
                      <a:pt x="62" y="122"/>
                    </a:lnTo>
                    <a:lnTo>
                      <a:pt x="31" y="214"/>
                    </a:lnTo>
                    <a:lnTo>
                      <a:pt x="16" y="321"/>
                    </a:lnTo>
                    <a:lnTo>
                      <a:pt x="1" y="427"/>
                    </a:lnTo>
                    <a:lnTo>
                      <a:pt x="1" y="564"/>
                    </a:lnTo>
                    <a:lnTo>
                      <a:pt x="31" y="838"/>
                    </a:lnTo>
                    <a:lnTo>
                      <a:pt x="77" y="1113"/>
                    </a:lnTo>
                    <a:lnTo>
                      <a:pt x="123" y="1341"/>
                    </a:lnTo>
                    <a:lnTo>
                      <a:pt x="184" y="1570"/>
                    </a:lnTo>
                    <a:lnTo>
                      <a:pt x="656" y="3641"/>
                    </a:lnTo>
                    <a:lnTo>
                      <a:pt x="1189" y="3733"/>
                    </a:lnTo>
                    <a:lnTo>
                      <a:pt x="2210" y="2057"/>
                    </a:lnTo>
                    <a:lnTo>
                      <a:pt x="2286" y="1859"/>
                    </a:lnTo>
                    <a:lnTo>
                      <a:pt x="2438" y="1402"/>
                    </a:lnTo>
                    <a:lnTo>
                      <a:pt x="2514" y="1128"/>
                    </a:lnTo>
                    <a:lnTo>
                      <a:pt x="2591" y="869"/>
                    </a:lnTo>
                    <a:lnTo>
                      <a:pt x="2621" y="656"/>
                    </a:lnTo>
                    <a:lnTo>
                      <a:pt x="2636" y="564"/>
                    </a:lnTo>
                    <a:lnTo>
                      <a:pt x="2621" y="488"/>
                    </a:lnTo>
                    <a:lnTo>
                      <a:pt x="2621" y="458"/>
                    </a:lnTo>
                    <a:lnTo>
                      <a:pt x="2591" y="427"/>
                    </a:lnTo>
                    <a:lnTo>
                      <a:pt x="2514" y="366"/>
                    </a:lnTo>
                    <a:lnTo>
                      <a:pt x="2408" y="305"/>
                    </a:lnTo>
                    <a:lnTo>
                      <a:pt x="2271" y="260"/>
                    </a:lnTo>
                    <a:lnTo>
                      <a:pt x="2103" y="214"/>
                    </a:lnTo>
                    <a:lnTo>
                      <a:pt x="1920" y="168"/>
                    </a:lnTo>
                    <a:lnTo>
                      <a:pt x="1509" y="92"/>
                    </a:lnTo>
                    <a:lnTo>
                      <a:pt x="1082" y="31"/>
                    </a:lnTo>
                    <a:lnTo>
                      <a:pt x="6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4" name="Google Shape;2994;p85"/>
              <p:cNvSpPr/>
              <p:nvPr/>
            </p:nvSpPr>
            <p:spPr>
              <a:xfrm>
                <a:off x="1241431" y="6635641"/>
                <a:ext cx="44208" cy="16694"/>
              </a:xfrm>
              <a:custGeom>
                <a:rect b="b" l="l" r="r" t="t"/>
                <a:pathLst>
                  <a:path extrusionOk="0" h="1128" w="2987">
                    <a:moveTo>
                      <a:pt x="366" y="1"/>
                    </a:moveTo>
                    <a:lnTo>
                      <a:pt x="275" y="16"/>
                    </a:lnTo>
                    <a:lnTo>
                      <a:pt x="184" y="46"/>
                    </a:lnTo>
                    <a:lnTo>
                      <a:pt x="123" y="77"/>
                    </a:lnTo>
                    <a:lnTo>
                      <a:pt x="62" y="123"/>
                    </a:lnTo>
                    <a:lnTo>
                      <a:pt x="16" y="184"/>
                    </a:lnTo>
                    <a:lnTo>
                      <a:pt x="1" y="244"/>
                    </a:lnTo>
                    <a:lnTo>
                      <a:pt x="1" y="321"/>
                    </a:lnTo>
                    <a:lnTo>
                      <a:pt x="16" y="412"/>
                    </a:lnTo>
                    <a:lnTo>
                      <a:pt x="46" y="503"/>
                    </a:lnTo>
                    <a:lnTo>
                      <a:pt x="534" y="656"/>
                    </a:lnTo>
                    <a:lnTo>
                      <a:pt x="1021" y="793"/>
                    </a:lnTo>
                    <a:lnTo>
                      <a:pt x="1570" y="945"/>
                    </a:lnTo>
                    <a:lnTo>
                      <a:pt x="2133" y="1067"/>
                    </a:lnTo>
                    <a:lnTo>
                      <a:pt x="2377" y="1113"/>
                    </a:lnTo>
                    <a:lnTo>
                      <a:pt x="2590" y="1128"/>
                    </a:lnTo>
                    <a:lnTo>
                      <a:pt x="2849" y="1128"/>
                    </a:lnTo>
                    <a:lnTo>
                      <a:pt x="2910" y="1113"/>
                    </a:lnTo>
                    <a:lnTo>
                      <a:pt x="2941" y="1097"/>
                    </a:lnTo>
                    <a:lnTo>
                      <a:pt x="2971" y="1067"/>
                    </a:lnTo>
                    <a:lnTo>
                      <a:pt x="2986" y="1021"/>
                    </a:lnTo>
                    <a:lnTo>
                      <a:pt x="2986" y="976"/>
                    </a:lnTo>
                    <a:lnTo>
                      <a:pt x="2956" y="930"/>
                    </a:lnTo>
                    <a:lnTo>
                      <a:pt x="2910" y="869"/>
                    </a:lnTo>
                    <a:lnTo>
                      <a:pt x="2788" y="747"/>
                    </a:lnTo>
                    <a:lnTo>
                      <a:pt x="2606" y="641"/>
                    </a:lnTo>
                    <a:lnTo>
                      <a:pt x="2377" y="519"/>
                    </a:lnTo>
                    <a:lnTo>
                      <a:pt x="2118" y="397"/>
                    </a:lnTo>
                    <a:lnTo>
                      <a:pt x="1844" y="290"/>
                    </a:lnTo>
                    <a:lnTo>
                      <a:pt x="1554" y="199"/>
                    </a:lnTo>
                    <a:lnTo>
                      <a:pt x="1265" y="107"/>
                    </a:lnTo>
                    <a:lnTo>
                      <a:pt x="976" y="46"/>
                    </a:lnTo>
                    <a:lnTo>
                      <a:pt x="701" y="16"/>
                    </a:lnTo>
                    <a:lnTo>
                      <a:pt x="473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5" name="Google Shape;2995;p85"/>
              <p:cNvSpPr/>
              <p:nvPr/>
            </p:nvSpPr>
            <p:spPr>
              <a:xfrm>
                <a:off x="1121279" y="6636544"/>
                <a:ext cx="42846" cy="16028"/>
              </a:xfrm>
              <a:custGeom>
                <a:rect b="b" l="l" r="r" t="t"/>
                <a:pathLst>
                  <a:path extrusionOk="0" h="1083" w="2895">
                    <a:moveTo>
                      <a:pt x="2149" y="1"/>
                    </a:moveTo>
                    <a:lnTo>
                      <a:pt x="1874" y="16"/>
                    </a:lnTo>
                    <a:lnTo>
                      <a:pt x="1585" y="46"/>
                    </a:lnTo>
                    <a:lnTo>
                      <a:pt x="1296" y="92"/>
                    </a:lnTo>
                    <a:lnTo>
                      <a:pt x="1006" y="153"/>
                    </a:lnTo>
                    <a:lnTo>
                      <a:pt x="747" y="244"/>
                    </a:lnTo>
                    <a:lnTo>
                      <a:pt x="503" y="336"/>
                    </a:lnTo>
                    <a:lnTo>
                      <a:pt x="290" y="427"/>
                    </a:lnTo>
                    <a:lnTo>
                      <a:pt x="199" y="488"/>
                    </a:lnTo>
                    <a:lnTo>
                      <a:pt x="138" y="549"/>
                    </a:lnTo>
                    <a:lnTo>
                      <a:pt x="77" y="610"/>
                    </a:lnTo>
                    <a:lnTo>
                      <a:pt x="31" y="671"/>
                    </a:lnTo>
                    <a:lnTo>
                      <a:pt x="1" y="732"/>
                    </a:lnTo>
                    <a:lnTo>
                      <a:pt x="1" y="793"/>
                    </a:lnTo>
                    <a:lnTo>
                      <a:pt x="1" y="869"/>
                    </a:lnTo>
                    <a:lnTo>
                      <a:pt x="31" y="930"/>
                    </a:lnTo>
                    <a:lnTo>
                      <a:pt x="92" y="1006"/>
                    </a:lnTo>
                    <a:lnTo>
                      <a:pt x="168" y="1082"/>
                    </a:lnTo>
                    <a:lnTo>
                      <a:pt x="641" y="991"/>
                    </a:lnTo>
                    <a:lnTo>
                      <a:pt x="1128" y="884"/>
                    </a:lnTo>
                    <a:lnTo>
                      <a:pt x="1661" y="747"/>
                    </a:lnTo>
                    <a:lnTo>
                      <a:pt x="2179" y="595"/>
                    </a:lnTo>
                    <a:lnTo>
                      <a:pt x="2407" y="519"/>
                    </a:lnTo>
                    <a:lnTo>
                      <a:pt x="2606" y="442"/>
                    </a:lnTo>
                    <a:lnTo>
                      <a:pt x="2758" y="366"/>
                    </a:lnTo>
                    <a:lnTo>
                      <a:pt x="2864" y="275"/>
                    </a:lnTo>
                    <a:lnTo>
                      <a:pt x="2880" y="244"/>
                    </a:lnTo>
                    <a:lnTo>
                      <a:pt x="2895" y="199"/>
                    </a:lnTo>
                    <a:lnTo>
                      <a:pt x="2895" y="168"/>
                    </a:lnTo>
                    <a:lnTo>
                      <a:pt x="2864" y="123"/>
                    </a:lnTo>
                    <a:lnTo>
                      <a:pt x="2819" y="92"/>
                    </a:lnTo>
                    <a:lnTo>
                      <a:pt x="2758" y="62"/>
                    </a:lnTo>
                    <a:lnTo>
                      <a:pt x="2590" y="16"/>
                    </a:lnTo>
                    <a:lnTo>
                      <a:pt x="2392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6" name="Google Shape;2996;p85"/>
              <p:cNvSpPr/>
              <p:nvPr/>
            </p:nvSpPr>
            <p:spPr>
              <a:xfrm>
                <a:off x="1074618" y="6440874"/>
                <a:ext cx="263558" cy="235838"/>
              </a:xfrm>
              <a:custGeom>
                <a:rect b="b" l="l" r="r" t="t"/>
                <a:pathLst>
                  <a:path extrusionOk="0" h="15935" w="17808">
                    <a:moveTo>
                      <a:pt x="10359" y="1"/>
                    </a:moveTo>
                    <a:lnTo>
                      <a:pt x="10237" y="16"/>
                    </a:lnTo>
                    <a:lnTo>
                      <a:pt x="10115" y="62"/>
                    </a:lnTo>
                    <a:lnTo>
                      <a:pt x="10008" y="138"/>
                    </a:lnTo>
                    <a:lnTo>
                      <a:pt x="9765" y="366"/>
                    </a:lnTo>
                    <a:lnTo>
                      <a:pt x="9491" y="656"/>
                    </a:lnTo>
                    <a:lnTo>
                      <a:pt x="9171" y="976"/>
                    </a:lnTo>
                    <a:lnTo>
                      <a:pt x="8988" y="1128"/>
                    </a:lnTo>
                    <a:lnTo>
                      <a:pt x="8805" y="1265"/>
                    </a:lnTo>
                    <a:lnTo>
                      <a:pt x="8622" y="1387"/>
                    </a:lnTo>
                    <a:lnTo>
                      <a:pt x="8439" y="1494"/>
                    </a:lnTo>
                    <a:lnTo>
                      <a:pt x="8241" y="1570"/>
                    </a:lnTo>
                    <a:lnTo>
                      <a:pt x="8043" y="1615"/>
                    </a:lnTo>
                    <a:lnTo>
                      <a:pt x="7952" y="1631"/>
                    </a:lnTo>
                    <a:lnTo>
                      <a:pt x="7845" y="1631"/>
                    </a:lnTo>
                    <a:lnTo>
                      <a:pt x="7739" y="1615"/>
                    </a:lnTo>
                    <a:lnTo>
                      <a:pt x="7647" y="1600"/>
                    </a:lnTo>
                    <a:lnTo>
                      <a:pt x="7541" y="1570"/>
                    </a:lnTo>
                    <a:lnTo>
                      <a:pt x="7449" y="1524"/>
                    </a:lnTo>
                    <a:lnTo>
                      <a:pt x="7343" y="1463"/>
                    </a:lnTo>
                    <a:lnTo>
                      <a:pt x="7251" y="1387"/>
                    </a:lnTo>
                    <a:lnTo>
                      <a:pt x="6871" y="1082"/>
                    </a:lnTo>
                    <a:lnTo>
                      <a:pt x="6490" y="793"/>
                    </a:lnTo>
                    <a:lnTo>
                      <a:pt x="6307" y="671"/>
                    </a:lnTo>
                    <a:lnTo>
                      <a:pt x="6124" y="564"/>
                    </a:lnTo>
                    <a:lnTo>
                      <a:pt x="5941" y="488"/>
                    </a:lnTo>
                    <a:lnTo>
                      <a:pt x="5774" y="412"/>
                    </a:lnTo>
                    <a:lnTo>
                      <a:pt x="5606" y="351"/>
                    </a:lnTo>
                    <a:lnTo>
                      <a:pt x="5439" y="321"/>
                    </a:lnTo>
                    <a:lnTo>
                      <a:pt x="5271" y="321"/>
                    </a:lnTo>
                    <a:lnTo>
                      <a:pt x="5104" y="336"/>
                    </a:lnTo>
                    <a:lnTo>
                      <a:pt x="4951" y="382"/>
                    </a:lnTo>
                    <a:lnTo>
                      <a:pt x="4799" y="458"/>
                    </a:lnTo>
                    <a:lnTo>
                      <a:pt x="4647" y="564"/>
                    </a:lnTo>
                    <a:lnTo>
                      <a:pt x="4494" y="717"/>
                    </a:lnTo>
                    <a:lnTo>
                      <a:pt x="4342" y="884"/>
                    </a:lnTo>
                    <a:lnTo>
                      <a:pt x="4190" y="1098"/>
                    </a:lnTo>
                    <a:lnTo>
                      <a:pt x="3839" y="1570"/>
                    </a:lnTo>
                    <a:lnTo>
                      <a:pt x="3458" y="2072"/>
                    </a:lnTo>
                    <a:lnTo>
                      <a:pt x="3062" y="2575"/>
                    </a:lnTo>
                    <a:lnTo>
                      <a:pt x="2849" y="2804"/>
                    </a:lnTo>
                    <a:lnTo>
                      <a:pt x="2651" y="3017"/>
                    </a:lnTo>
                    <a:lnTo>
                      <a:pt x="2453" y="3184"/>
                    </a:lnTo>
                    <a:lnTo>
                      <a:pt x="2270" y="3337"/>
                    </a:lnTo>
                    <a:lnTo>
                      <a:pt x="2072" y="3443"/>
                    </a:lnTo>
                    <a:lnTo>
                      <a:pt x="1981" y="3489"/>
                    </a:lnTo>
                    <a:lnTo>
                      <a:pt x="1905" y="3504"/>
                    </a:lnTo>
                    <a:lnTo>
                      <a:pt x="1813" y="3519"/>
                    </a:lnTo>
                    <a:lnTo>
                      <a:pt x="1722" y="3519"/>
                    </a:lnTo>
                    <a:lnTo>
                      <a:pt x="1646" y="3504"/>
                    </a:lnTo>
                    <a:lnTo>
                      <a:pt x="1570" y="3474"/>
                    </a:lnTo>
                    <a:lnTo>
                      <a:pt x="1280" y="3337"/>
                    </a:lnTo>
                    <a:lnTo>
                      <a:pt x="1143" y="3276"/>
                    </a:lnTo>
                    <a:lnTo>
                      <a:pt x="1036" y="3245"/>
                    </a:lnTo>
                    <a:lnTo>
                      <a:pt x="930" y="3230"/>
                    </a:lnTo>
                    <a:lnTo>
                      <a:pt x="823" y="3215"/>
                    </a:lnTo>
                    <a:lnTo>
                      <a:pt x="732" y="3230"/>
                    </a:lnTo>
                    <a:lnTo>
                      <a:pt x="640" y="3261"/>
                    </a:lnTo>
                    <a:lnTo>
                      <a:pt x="564" y="3306"/>
                    </a:lnTo>
                    <a:lnTo>
                      <a:pt x="488" y="3367"/>
                    </a:lnTo>
                    <a:lnTo>
                      <a:pt x="412" y="3459"/>
                    </a:lnTo>
                    <a:lnTo>
                      <a:pt x="351" y="3565"/>
                    </a:lnTo>
                    <a:lnTo>
                      <a:pt x="275" y="3687"/>
                    </a:lnTo>
                    <a:lnTo>
                      <a:pt x="214" y="3839"/>
                    </a:lnTo>
                    <a:lnTo>
                      <a:pt x="92" y="4205"/>
                    </a:lnTo>
                    <a:lnTo>
                      <a:pt x="61" y="4327"/>
                    </a:lnTo>
                    <a:lnTo>
                      <a:pt x="46" y="4494"/>
                    </a:lnTo>
                    <a:lnTo>
                      <a:pt x="1" y="4936"/>
                    </a:lnTo>
                    <a:lnTo>
                      <a:pt x="1" y="5500"/>
                    </a:lnTo>
                    <a:lnTo>
                      <a:pt x="1" y="6170"/>
                    </a:lnTo>
                    <a:lnTo>
                      <a:pt x="16" y="6932"/>
                    </a:lnTo>
                    <a:lnTo>
                      <a:pt x="31" y="7739"/>
                    </a:lnTo>
                    <a:lnTo>
                      <a:pt x="107" y="9445"/>
                    </a:lnTo>
                    <a:lnTo>
                      <a:pt x="199" y="11105"/>
                    </a:lnTo>
                    <a:lnTo>
                      <a:pt x="290" y="12522"/>
                    </a:lnTo>
                    <a:lnTo>
                      <a:pt x="366" y="13878"/>
                    </a:lnTo>
                    <a:lnTo>
                      <a:pt x="397" y="14091"/>
                    </a:lnTo>
                    <a:lnTo>
                      <a:pt x="427" y="14319"/>
                    </a:lnTo>
                    <a:lnTo>
                      <a:pt x="458" y="14578"/>
                    </a:lnTo>
                    <a:lnTo>
                      <a:pt x="518" y="14837"/>
                    </a:lnTo>
                    <a:lnTo>
                      <a:pt x="564" y="14959"/>
                    </a:lnTo>
                    <a:lnTo>
                      <a:pt x="595" y="15066"/>
                    </a:lnTo>
                    <a:lnTo>
                      <a:pt x="656" y="15157"/>
                    </a:lnTo>
                    <a:lnTo>
                      <a:pt x="701" y="15233"/>
                    </a:lnTo>
                    <a:lnTo>
                      <a:pt x="762" y="15294"/>
                    </a:lnTo>
                    <a:lnTo>
                      <a:pt x="823" y="15310"/>
                    </a:lnTo>
                    <a:lnTo>
                      <a:pt x="854" y="15294"/>
                    </a:lnTo>
                    <a:lnTo>
                      <a:pt x="899" y="15249"/>
                    </a:lnTo>
                    <a:lnTo>
                      <a:pt x="930" y="15157"/>
                    </a:lnTo>
                    <a:lnTo>
                      <a:pt x="960" y="15051"/>
                    </a:lnTo>
                    <a:lnTo>
                      <a:pt x="1021" y="14746"/>
                    </a:lnTo>
                    <a:lnTo>
                      <a:pt x="1082" y="14350"/>
                    </a:lnTo>
                    <a:lnTo>
                      <a:pt x="1219" y="13314"/>
                    </a:lnTo>
                    <a:lnTo>
                      <a:pt x="1356" y="12111"/>
                    </a:lnTo>
                    <a:lnTo>
                      <a:pt x="1524" y="10846"/>
                    </a:lnTo>
                    <a:lnTo>
                      <a:pt x="1615" y="10237"/>
                    </a:lnTo>
                    <a:lnTo>
                      <a:pt x="1707" y="9658"/>
                    </a:lnTo>
                    <a:lnTo>
                      <a:pt x="1813" y="9140"/>
                    </a:lnTo>
                    <a:lnTo>
                      <a:pt x="1920" y="8683"/>
                    </a:lnTo>
                    <a:lnTo>
                      <a:pt x="1981" y="8485"/>
                    </a:lnTo>
                    <a:lnTo>
                      <a:pt x="2042" y="8318"/>
                    </a:lnTo>
                    <a:lnTo>
                      <a:pt x="2103" y="8181"/>
                    </a:lnTo>
                    <a:lnTo>
                      <a:pt x="2179" y="8059"/>
                    </a:lnTo>
                    <a:lnTo>
                      <a:pt x="2331" y="7846"/>
                    </a:lnTo>
                    <a:lnTo>
                      <a:pt x="2514" y="7648"/>
                    </a:lnTo>
                    <a:lnTo>
                      <a:pt x="2712" y="7434"/>
                    </a:lnTo>
                    <a:lnTo>
                      <a:pt x="2956" y="7251"/>
                    </a:lnTo>
                    <a:lnTo>
                      <a:pt x="3215" y="7053"/>
                    </a:lnTo>
                    <a:lnTo>
                      <a:pt x="3519" y="6886"/>
                    </a:lnTo>
                    <a:lnTo>
                      <a:pt x="3824" y="6734"/>
                    </a:lnTo>
                    <a:lnTo>
                      <a:pt x="4174" y="6612"/>
                    </a:lnTo>
                    <a:lnTo>
                      <a:pt x="4540" y="6505"/>
                    </a:lnTo>
                    <a:lnTo>
                      <a:pt x="4921" y="6429"/>
                    </a:lnTo>
                    <a:lnTo>
                      <a:pt x="5332" y="6383"/>
                    </a:lnTo>
                    <a:lnTo>
                      <a:pt x="5545" y="6368"/>
                    </a:lnTo>
                    <a:lnTo>
                      <a:pt x="5987" y="6368"/>
                    </a:lnTo>
                    <a:lnTo>
                      <a:pt x="6216" y="6398"/>
                    </a:lnTo>
                    <a:lnTo>
                      <a:pt x="6444" y="6429"/>
                    </a:lnTo>
                    <a:lnTo>
                      <a:pt x="6688" y="6459"/>
                    </a:lnTo>
                    <a:lnTo>
                      <a:pt x="6931" y="6520"/>
                    </a:lnTo>
                    <a:lnTo>
                      <a:pt x="7175" y="6581"/>
                    </a:lnTo>
                    <a:lnTo>
                      <a:pt x="7419" y="6657"/>
                    </a:lnTo>
                    <a:lnTo>
                      <a:pt x="7678" y="6734"/>
                    </a:lnTo>
                    <a:lnTo>
                      <a:pt x="7937" y="6825"/>
                    </a:lnTo>
                    <a:lnTo>
                      <a:pt x="8181" y="6901"/>
                    </a:lnTo>
                    <a:lnTo>
                      <a:pt x="8439" y="6962"/>
                    </a:lnTo>
                    <a:lnTo>
                      <a:pt x="8668" y="7008"/>
                    </a:lnTo>
                    <a:lnTo>
                      <a:pt x="8912" y="7038"/>
                    </a:lnTo>
                    <a:lnTo>
                      <a:pt x="9140" y="7069"/>
                    </a:lnTo>
                    <a:lnTo>
                      <a:pt x="9369" y="7084"/>
                    </a:lnTo>
                    <a:lnTo>
                      <a:pt x="10024" y="7084"/>
                    </a:lnTo>
                    <a:lnTo>
                      <a:pt x="10435" y="7038"/>
                    </a:lnTo>
                    <a:lnTo>
                      <a:pt x="10831" y="6977"/>
                    </a:lnTo>
                    <a:lnTo>
                      <a:pt x="11212" y="6901"/>
                    </a:lnTo>
                    <a:lnTo>
                      <a:pt x="11913" y="6718"/>
                    </a:lnTo>
                    <a:lnTo>
                      <a:pt x="12552" y="6566"/>
                    </a:lnTo>
                    <a:lnTo>
                      <a:pt x="12842" y="6520"/>
                    </a:lnTo>
                    <a:lnTo>
                      <a:pt x="13116" y="6490"/>
                    </a:lnTo>
                    <a:lnTo>
                      <a:pt x="13375" y="6490"/>
                    </a:lnTo>
                    <a:lnTo>
                      <a:pt x="13497" y="6505"/>
                    </a:lnTo>
                    <a:lnTo>
                      <a:pt x="13619" y="6520"/>
                    </a:lnTo>
                    <a:lnTo>
                      <a:pt x="13680" y="6551"/>
                    </a:lnTo>
                    <a:lnTo>
                      <a:pt x="13740" y="6581"/>
                    </a:lnTo>
                    <a:lnTo>
                      <a:pt x="13847" y="6688"/>
                    </a:lnTo>
                    <a:lnTo>
                      <a:pt x="13969" y="6825"/>
                    </a:lnTo>
                    <a:lnTo>
                      <a:pt x="14091" y="7008"/>
                    </a:lnTo>
                    <a:lnTo>
                      <a:pt x="14213" y="7236"/>
                    </a:lnTo>
                    <a:lnTo>
                      <a:pt x="14335" y="7495"/>
                    </a:lnTo>
                    <a:lnTo>
                      <a:pt x="14441" y="7785"/>
                    </a:lnTo>
                    <a:lnTo>
                      <a:pt x="14563" y="8105"/>
                    </a:lnTo>
                    <a:lnTo>
                      <a:pt x="14792" y="8805"/>
                    </a:lnTo>
                    <a:lnTo>
                      <a:pt x="15005" y="9582"/>
                    </a:lnTo>
                    <a:lnTo>
                      <a:pt x="15218" y="10405"/>
                    </a:lnTo>
                    <a:lnTo>
                      <a:pt x="15416" y="11258"/>
                    </a:lnTo>
                    <a:lnTo>
                      <a:pt x="15599" y="12111"/>
                    </a:lnTo>
                    <a:lnTo>
                      <a:pt x="15766" y="12918"/>
                    </a:lnTo>
                    <a:lnTo>
                      <a:pt x="16041" y="14365"/>
                    </a:lnTo>
                    <a:lnTo>
                      <a:pt x="16208" y="15386"/>
                    </a:lnTo>
                    <a:lnTo>
                      <a:pt x="16284" y="15767"/>
                    </a:lnTo>
                    <a:lnTo>
                      <a:pt x="16330" y="15843"/>
                    </a:lnTo>
                    <a:lnTo>
                      <a:pt x="16391" y="15888"/>
                    </a:lnTo>
                    <a:lnTo>
                      <a:pt x="16437" y="15904"/>
                    </a:lnTo>
                    <a:lnTo>
                      <a:pt x="16482" y="15919"/>
                    </a:lnTo>
                    <a:lnTo>
                      <a:pt x="16543" y="15934"/>
                    </a:lnTo>
                    <a:lnTo>
                      <a:pt x="16604" y="15919"/>
                    </a:lnTo>
                    <a:lnTo>
                      <a:pt x="16665" y="15904"/>
                    </a:lnTo>
                    <a:lnTo>
                      <a:pt x="16741" y="15858"/>
                    </a:lnTo>
                    <a:lnTo>
                      <a:pt x="16817" y="15797"/>
                    </a:lnTo>
                    <a:lnTo>
                      <a:pt x="16909" y="15706"/>
                    </a:lnTo>
                    <a:lnTo>
                      <a:pt x="17000" y="15599"/>
                    </a:lnTo>
                    <a:lnTo>
                      <a:pt x="17092" y="15462"/>
                    </a:lnTo>
                    <a:lnTo>
                      <a:pt x="17153" y="15355"/>
                    </a:lnTo>
                    <a:lnTo>
                      <a:pt x="17198" y="15218"/>
                    </a:lnTo>
                    <a:lnTo>
                      <a:pt x="17244" y="15035"/>
                    </a:lnTo>
                    <a:lnTo>
                      <a:pt x="17290" y="14822"/>
                    </a:lnTo>
                    <a:lnTo>
                      <a:pt x="17381" y="14289"/>
                    </a:lnTo>
                    <a:lnTo>
                      <a:pt x="17472" y="13634"/>
                    </a:lnTo>
                    <a:lnTo>
                      <a:pt x="17549" y="12888"/>
                    </a:lnTo>
                    <a:lnTo>
                      <a:pt x="17625" y="12065"/>
                    </a:lnTo>
                    <a:lnTo>
                      <a:pt x="17686" y="11182"/>
                    </a:lnTo>
                    <a:lnTo>
                      <a:pt x="17731" y="10268"/>
                    </a:lnTo>
                    <a:lnTo>
                      <a:pt x="17777" y="9338"/>
                    </a:lnTo>
                    <a:lnTo>
                      <a:pt x="17792" y="8409"/>
                    </a:lnTo>
                    <a:lnTo>
                      <a:pt x="17808" y="7495"/>
                    </a:lnTo>
                    <a:lnTo>
                      <a:pt x="17792" y="6642"/>
                    </a:lnTo>
                    <a:lnTo>
                      <a:pt x="17762" y="5850"/>
                    </a:lnTo>
                    <a:lnTo>
                      <a:pt x="17716" y="5149"/>
                    </a:lnTo>
                    <a:lnTo>
                      <a:pt x="17686" y="4829"/>
                    </a:lnTo>
                    <a:lnTo>
                      <a:pt x="17655" y="4555"/>
                    </a:lnTo>
                    <a:lnTo>
                      <a:pt x="17610" y="4296"/>
                    </a:lnTo>
                    <a:lnTo>
                      <a:pt x="17549" y="4083"/>
                    </a:lnTo>
                    <a:lnTo>
                      <a:pt x="17427" y="4174"/>
                    </a:lnTo>
                    <a:lnTo>
                      <a:pt x="17274" y="4266"/>
                    </a:lnTo>
                    <a:lnTo>
                      <a:pt x="17107" y="4357"/>
                    </a:lnTo>
                    <a:lnTo>
                      <a:pt x="16909" y="4449"/>
                    </a:lnTo>
                    <a:lnTo>
                      <a:pt x="16817" y="4479"/>
                    </a:lnTo>
                    <a:lnTo>
                      <a:pt x="16726" y="4494"/>
                    </a:lnTo>
                    <a:lnTo>
                      <a:pt x="16543" y="4494"/>
                    </a:lnTo>
                    <a:lnTo>
                      <a:pt x="16467" y="4464"/>
                    </a:lnTo>
                    <a:lnTo>
                      <a:pt x="16406" y="4418"/>
                    </a:lnTo>
                    <a:lnTo>
                      <a:pt x="16330" y="4327"/>
                    </a:lnTo>
                    <a:lnTo>
                      <a:pt x="16269" y="4190"/>
                    </a:lnTo>
                    <a:lnTo>
                      <a:pt x="16208" y="4007"/>
                    </a:lnTo>
                    <a:lnTo>
                      <a:pt x="16147" y="3794"/>
                    </a:lnTo>
                    <a:lnTo>
                      <a:pt x="16025" y="3276"/>
                    </a:lnTo>
                    <a:lnTo>
                      <a:pt x="15903" y="2697"/>
                    </a:lnTo>
                    <a:lnTo>
                      <a:pt x="15782" y="2133"/>
                    </a:lnTo>
                    <a:lnTo>
                      <a:pt x="15645" y="1631"/>
                    </a:lnTo>
                    <a:lnTo>
                      <a:pt x="15568" y="1433"/>
                    </a:lnTo>
                    <a:lnTo>
                      <a:pt x="15507" y="1265"/>
                    </a:lnTo>
                    <a:lnTo>
                      <a:pt x="15431" y="1143"/>
                    </a:lnTo>
                    <a:lnTo>
                      <a:pt x="15401" y="1113"/>
                    </a:lnTo>
                    <a:lnTo>
                      <a:pt x="15355" y="1082"/>
                    </a:lnTo>
                    <a:lnTo>
                      <a:pt x="15325" y="1067"/>
                    </a:lnTo>
                    <a:lnTo>
                      <a:pt x="15264" y="1067"/>
                    </a:lnTo>
                    <a:lnTo>
                      <a:pt x="15142" y="1082"/>
                    </a:lnTo>
                    <a:lnTo>
                      <a:pt x="14974" y="1113"/>
                    </a:lnTo>
                    <a:lnTo>
                      <a:pt x="14776" y="1174"/>
                    </a:lnTo>
                    <a:lnTo>
                      <a:pt x="14335" y="1326"/>
                    </a:lnTo>
                    <a:lnTo>
                      <a:pt x="13847" y="1494"/>
                    </a:lnTo>
                    <a:lnTo>
                      <a:pt x="13588" y="1570"/>
                    </a:lnTo>
                    <a:lnTo>
                      <a:pt x="13344" y="1631"/>
                    </a:lnTo>
                    <a:lnTo>
                      <a:pt x="13101" y="1676"/>
                    </a:lnTo>
                    <a:lnTo>
                      <a:pt x="12872" y="1707"/>
                    </a:lnTo>
                    <a:lnTo>
                      <a:pt x="12644" y="1692"/>
                    </a:lnTo>
                    <a:lnTo>
                      <a:pt x="12552" y="1676"/>
                    </a:lnTo>
                    <a:lnTo>
                      <a:pt x="12461" y="1646"/>
                    </a:lnTo>
                    <a:lnTo>
                      <a:pt x="12370" y="1615"/>
                    </a:lnTo>
                    <a:lnTo>
                      <a:pt x="12278" y="1570"/>
                    </a:lnTo>
                    <a:lnTo>
                      <a:pt x="12217" y="1524"/>
                    </a:lnTo>
                    <a:lnTo>
                      <a:pt x="12141" y="1448"/>
                    </a:lnTo>
                    <a:lnTo>
                      <a:pt x="11897" y="1143"/>
                    </a:lnTo>
                    <a:lnTo>
                      <a:pt x="11623" y="839"/>
                    </a:lnTo>
                    <a:lnTo>
                      <a:pt x="11334" y="549"/>
                    </a:lnTo>
                    <a:lnTo>
                      <a:pt x="11181" y="427"/>
                    </a:lnTo>
                    <a:lnTo>
                      <a:pt x="11044" y="305"/>
                    </a:lnTo>
                    <a:lnTo>
                      <a:pt x="10892" y="214"/>
                    </a:lnTo>
                    <a:lnTo>
                      <a:pt x="10755" y="123"/>
                    </a:lnTo>
                    <a:lnTo>
                      <a:pt x="10618" y="62"/>
                    </a:lnTo>
                    <a:lnTo>
                      <a:pt x="10481" y="16"/>
                    </a:lnTo>
                    <a:lnTo>
                      <a:pt x="10359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7" name="Google Shape;2997;p85"/>
              <p:cNvSpPr/>
              <p:nvPr/>
            </p:nvSpPr>
            <p:spPr>
              <a:xfrm>
                <a:off x="1129626" y="6666985"/>
                <a:ext cx="29778" cy="19166"/>
              </a:xfrm>
              <a:custGeom>
                <a:rect b="b" l="l" r="r" t="t"/>
                <a:pathLst>
                  <a:path extrusionOk="0" h="1295" w="2012">
                    <a:moveTo>
                      <a:pt x="945" y="0"/>
                    </a:moveTo>
                    <a:lnTo>
                      <a:pt x="853" y="15"/>
                    </a:lnTo>
                    <a:lnTo>
                      <a:pt x="762" y="31"/>
                    </a:lnTo>
                    <a:lnTo>
                      <a:pt x="579" y="91"/>
                    </a:lnTo>
                    <a:lnTo>
                      <a:pt x="412" y="183"/>
                    </a:lnTo>
                    <a:lnTo>
                      <a:pt x="335" y="244"/>
                    </a:lnTo>
                    <a:lnTo>
                      <a:pt x="259" y="305"/>
                    </a:lnTo>
                    <a:lnTo>
                      <a:pt x="198" y="381"/>
                    </a:lnTo>
                    <a:lnTo>
                      <a:pt x="153" y="457"/>
                    </a:lnTo>
                    <a:lnTo>
                      <a:pt x="107" y="533"/>
                    </a:lnTo>
                    <a:lnTo>
                      <a:pt x="61" y="625"/>
                    </a:lnTo>
                    <a:lnTo>
                      <a:pt x="16" y="777"/>
                    </a:lnTo>
                    <a:lnTo>
                      <a:pt x="0" y="945"/>
                    </a:lnTo>
                    <a:lnTo>
                      <a:pt x="16" y="1097"/>
                    </a:lnTo>
                    <a:lnTo>
                      <a:pt x="46" y="1234"/>
                    </a:lnTo>
                    <a:lnTo>
                      <a:pt x="61" y="1219"/>
                    </a:lnTo>
                    <a:lnTo>
                      <a:pt x="92" y="1127"/>
                    </a:lnTo>
                    <a:lnTo>
                      <a:pt x="153" y="1036"/>
                    </a:lnTo>
                    <a:lnTo>
                      <a:pt x="198" y="960"/>
                    </a:lnTo>
                    <a:lnTo>
                      <a:pt x="259" y="884"/>
                    </a:lnTo>
                    <a:lnTo>
                      <a:pt x="335" y="823"/>
                    </a:lnTo>
                    <a:lnTo>
                      <a:pt x="412" y="762"/>
                    </a:lnTo>
                    <a:lnTo>
                      <a:pt x="579" y="670"/>
                    </a:lnTo>
                    <a:lnTo>
                      <a:pt x="747" y="609"/>
                    </a:lnTo>
                    <a:lnTo>
                      <a:pt x="853" y="594"/>
                    </a:lnTo>
                    <a:lnTo>
                      <a:pt x="1143" y="594"/>
                    </a:lnTo>
                    <a:lnTo>
                      <a:pt x="1249" y="625"/>
                    </a:lnTo>
                    <a:lnTo>
                      <a:pt x="1341" y="655"/>
                    </a:lnTo>
                    <a:lnTo>
                      <a:pt x="1447" y="701"/>
                    </a:lnTo>
                    <a:lnTo>
                      <a:pt x="1554" y="762"/>
                    </a:lnTo>
                    <a:lnTo>
                      <a:pt x="1645" y="823"/>
                    </a:lnTo>
                    <a:lnTo>
                      <a:pt x="1737" y="914"/>
                    </a:lnTo>
                    <a:lnTo>
                      <a:pt x="1813" y="990"/>
                    </a:lnTo>
                    <a:lnTo>
                      <a:pt x="1874" y="1097"/>
                    </a:lnTo>
                    <a:lnTo>
                      <a:pt x="1920" y="1188"/>
                    </a:lnTo>
                    <a:lnTo>
                      <a:pt x="1965" y="1295"/>
                    </a:lnTo>
                    <a:lnTo>
                      <a:pt x="1996" y="1203"/>
                    </a:lnTo>
                    <a:lnTo>
                      <a:pt x="2011" y="1112"/>
                    </a:lnTo>
                    <a:lnTo>
                      <a:pt x="2011" y="1021"/>
                    </a:lnTo>
                    <a:lnTo>
                      <a:pt x="2011" y="929"/>
                    </a:lnTo>
                    <a:lnTo>
                      <a:pt x="1981" y="746"/>
                    </a:lnTo>
                    <a:lnTo>
                      <a:pt x="1904" y="564"/>
                    </a:lnTo>
                    <a:lnTo>
                      <a:pt x="1813" y="411"/>
                    </a:lnTo>
                    <a:lnTo>
                      <a:pt x="1676" y="274"/>
                    </a:lnTo>
                    <a:lnTo>
                      <a:pt x="1600" y="213"/>
                    </a:lnTo>
                    <a:lnTo>
                      <a:pt x="1524" y="152"/>
                    </a:lnTo>
                    <a:lnTo>
                      <a:pt x="1432" y="107"/>
                    </a:lnTo>
                    <a:lnTo>
                      <a:pt x="1341" y="61"/>
                    </a:lnTo>
                    <a:lnTo>
                      <a:pt x="1249" y="31"/>
                    </a:lnTo>
                    <a:lnTo>
                      <a:pt x="1143" y="15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9E6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8" name="Google Shape;2998;p85"/>
              <p:cNvSpPr/>
              <p:nvPr/>
            </p:nvSpPr>
            <p:spPr>
              <a:xfrm>
                <a:off x="1236932" y="6666985"/>
                <a:ext cx="29763" cy="19166"/>
              </a:xfrm>
              <a:custGeom>
                <a:rect b="b" l="l" r="r" t="t"/>
                <a:pathLst>
                  <a:path extrusionOk="0" h="1295" w="2011">
                    <a:moveTo>
                      <a:pt x="945" y="0"/>
                    </a:moveTo>
                    <a:lnTo>
                      <a:pt x="853" y="15"/>
                    </a:lnTo>
                    <a:lnTo>
                      <a:pt x="762" y="31"/>
                    </a:lnTo>
                    <a:lnTo>
                      <a:pt x="579" y="91"/>
                    </a:lnTo>
                    <a:lnTo>
                      <a:pt x="488" y="122"/>
                    </a:lnTo>
                    <a:lnTo>
                      <a:pt x="411" y="183"/>
                    </a:lnTo>
                    <a:lnTo>
                      <a:pt x="335" y="244"/>
                    </a:lnTo>
                    <a:lnTo>
                      <a:pt x="274" y="305"/>
                    </a:lnTo>
                    <a:lnTo>
                      <a:pt x="198" y="381"/>
                    </a:lnTo>
                    <a:lnTo>
                      <a:pt x="152" y="457"/>
                    </a:lnTo>
                    <a:lnTo>
                      <a:pt x="107" y="533"/>
                    </a:lnTo>
                    <a:lnTo>
                      <a:pt x="61" y="625"/>
                    </a:lnTo>
                    <a:lnTo>
                      <a:pt x="15" y="777"/>
                    </a:lnTo>
                    <a:lnTo>
                      <a:pt x="0" y="945"/>
                    </a:lnTo>
                    <a:lnTo>
                      <a:pt x="15" y="1097"/>
                    </a:lnTo>
                    <a:lnTo>
                      <a:pt x="61" y="1234"/>
                    </a:lnTo>
                    <a:lnTo>
                      <a:pt x="61" y="1219"/>
                    </a:lnTo>
                    <a:lnTo>
                      <a:pt x="107" y="1127"/>
                    </a:lnTo>
                    <a:lnTo>
                      <a:pt x="152" y="1036"/>
                    </a:lnTo>
                    <a:lnTo>
                      <a:pt x="198" y="960"/>
                    </a:lnTo>
                    <a:lnTo>
                      <a:pt x="259" y="884"/>
                    </a:lnTo>
                    <a:lnTo>
                      <a:pt x="335" y="823"/>
                    </a:lnTo>
                    <a:lnTo>
                      <a:pt x="411" y="762"/>
                    </a:lnTo>
                    <a:lnTo>
                      <a:pt x="579" y="670"/>
                    </a:lnTo>
                    <a:lnTo>
                      <a:pt x="762" y="609"/>
                    </a:lnTo>
                    <a:lnTo>
                      <a:pt x="853" y="594"/>
                    </a:lnTo>
                    <a:lnTo>
                      <a:pt x="1143" y="594"/>
                    </a:lnTo>
                    <a:lnTo>
                      <a:pt x="1249" y="625"/>
                    </a:lnTo>
                    <a:lnTo>
                      <a:pt x="1341" y="655"/>
                    </a:lnTo>
                    <a:lnTo>
                      <a:pt x="1447" y="701"/>
                    </a:lnTo>
                    <a:lnTo>
                      <a:pt x="1554" y="762"/>
                    </a:lnTo>
                    <a:lnTo>
                      <a:pt x="1645" y="823"/>
                    </a:lnTo>
                    <a:lnTo>
                      <a:pt x="1737" y="914"/>
                    </a:lnTo>
                    <a:lnTo>
                      <a:pt x="1813" y="990"/>
                    </a:lnTo>
                    <a:lnTo>
                      <a:pt x="1874" y="1097"/>
                    </a:lnTo>
                    <a:lnTo>
                      <a:pt x="1919" y="1188"/>
                    </a:lnTo>
                    <a:lnTo>
                      <a:pt x="1965" y="1295"/>
                    </a:lnTo>
                    <a:lnTo>
                      <a:pt x="1996" y="1203"/>
                    </a:lnTo>
                    <a:lnTo>
                      <a:pt x="2011" y="1112"/>
                    </a:lnTo>
                    <a:lnTo>
                      <a:pt x="2011" y="1021"/>
                    </a:lnTo>
                    <a:lnTo>
                      <a:pt x="2011" y="929"/>
                    </a:lnTo>
                    <a:lnTo>
                      <a:pt x="1980" y="746"/>
                    </a:lnTo>
                    <a:lnTo>
                      <a:pt x="1904" y="564"/>
                    </a:lnTo>
                    <a:lnTo>
                      <a:pt x="1813" y="411"/>
                    </a:lnTo>
                    <a:lnTo>
                      <a:pt x="1676" y="274"/>
                    </a:lnTo>
                    <a:lnTo>
                      <a:pt x="1600" y="213"/>
                    </a:lnTo>
                    <a:lnTo>
                      <a:pt x="1523" y="152"/>
                    </a:lnTo>
                    <a:lnTo>
                      <a:pt x="1432" y="107"/>
                    </a:lnTo>
                    <a:lnTo>
                      <a:pt x="1341" y="61"/>
                    </a:lnTo>
                    <a:lnTo>
                      <a:pt x="1249" y="31"/>
                    </a:lnTo>
                    <a:lnTo>
                      <a:pt x="1143" y="15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9E6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9" name="Google Shape;2999;p85"/>
            <p:cNvGrpSpPr/>
            <p:nvPr/>
          </p:nvGrpSpPr>
          <p:grpSpPr>
            <a:xfrm>
              <a:off x="3567312" y="1645165"/>
              <a:ext cx="846157" cy="2722200"/>
              <a:chOff x="2040568" y="5556303"/>
              <a:chExt cx="668634" cy="2151257"/>
            </a:xfrm>
          </p:grpSpPr>
          <p:sp>
            <p:nvSpPr>
              <p:cNvPr id="3000" name="Google Shape;3000;p85"/>
              <p:cNvSpPr/>
              <p:nvPr/>
            </p:nvSpPr>
            <p:spPr>
              <a:xfrm>
                <a:off x="2051622" y="6001526"/>
                <a:ext cx="285196" cy="259725"/>
              </a:xfrm>
              <a:custGeom>
                <a:rect b="b" l="l" r="r" t="t"/>
                <a:pathLst>
                  <a:path extrusionOk="0" h="17549" w="19270">
                    <a:moveTo>
                      <a:pt x="14425" y="0"/>
                    </a:moveTo>
                    <a:lnTo>
                      <a:pt x="13755" y="31"/>
                    </a:lnTo>
                    <a:lnTo>
                      <a:pt x="13070" y="92"/>
                    </a:lnTo>
                    <a:lnTo>
                      <a:pt x="12369" y="183"/>
                    </a:lnTo>
                    <a:lnTo>
                      <a:pt x="11653" y="305"/>
                    </a:lnTo>
                    <a:lnTo>
                      <a:pt x="10937" y="473"/>
                    </a:lnTo>
                    <a:lnTo>
                      <a:pt x="10206" y="671"/>
                    </a:lnTo>
                    <a:lnTo>
                      <a:pt x="9475" y="884"/>
                    </a:lnTo>
                    <a:lnTo>
                      <a:pt x="8744" y="1143"/>
                    </a:lnTo>
                    <a:lnTo>
                      <a:pt x="8012" y="1417"/>
                    </a:lnTo>
                    <a:lnTo>
                      <a:pt x="7296" y="1737"/>
                    </a:lnTo>
                    <a:lnTo>
                      <a:pt x="6596" y="2072"/>
                    </a:lnTo>
                    <a:lnTo>
                      <a:pt x="5910" y="2453"/>
                    </a:lnTo>
                    <a:lnTo>
                      <a:pt x="5255" y="2849"/>
                    </a:lnTo>
                    <a:lnTo>
                      <a:pt x="4935" y="3047"/>
                    </a:lnTo>
                    <a:lnTo>
                      <a:pt x="4616" y="3260"/>
                    </a:lnTo>
                    <a:lnTo>
                      <a:pt x="4311" y="3489"/>
                    </a:lnTo>
                    <a:lnTo>
                      <a:pt x="4006" y="3717"/>
                    </a:lnTo>
                    <a:lnTo>
                      <a:pt x="3717" y="3946"/>
                    </a:lnTo>
                    <a:lnTo>
                      <a:pt x="3443" y="4189"/>
                    </a:lnTo>
                    <a:lnTo>
                      <a:pt x="3168" y="4433"/>
                    </a:lnTo>
                    <a:lnTo>
                      <a:pt x="2894" y="4692"/>
                    </a:lnTo>
                    <a:lnTo>
                      <a:pt x="2651" y="4951"/>
                    </a:lnTo>
                    <a:lnTo>
                      <a:pt x="2407" y="5210"/>
                    </a:lnTo>
                    <a:lnTo>
                      <a:pt x="2178" y="5484"/>
                    </a:lnTo>
                    <a:lnTo>
                      <a:pt x="1950" y="5758"/>
                    </a:lnTo>
                    <a:lnTo>
                      <a:pt x="1752" y="6048"/>
                    </a:lnTo>
                    <a:lnTo>
                      <a:pt x="1554" y="6337"/>
                    </a:lnTo>
                    <a:lnTo>
                      <a:pt x="1371" y="6627"/>
                    </a:lnTo>
                    <a:lnTo>
                      <a:pt x="1203" y="6931"/>
                    </a:lnTo>
                    <a:lnTo>
                      <a:pt x="1051" y="7221"/>
                    </a:lnTo>
                    <a:lnTo>
                      <a:pt x="899" y="7525"/>
                    </a:lnTo>
                    <a:lnTo>
                      <a:pt x="777" y="7815"/>
                    </a:lnTo>
                    <a:lnTo>
                      <a:pt x="655" y="8104"/>
                    </a:lnTo>
                    <a:lnTo>
                      <a:pt x="457" y="8683"/>
                    </a:lnTo>
                    <a:lnTo>
                      <a:pt x="289" y="9231"/>
                    </a:lnTo>
                    <a:lnTo>
                      <a:pt x="168" y="9780"/>
                    </a:lnTo>
                    <a:lnTo>
                      <a:pt x="76" y="10298"/>
                    </a:lnTo>
                    <a:lnTo>
                      <a:pt x="31" y="10816"/>
                    </a:lnTo>
                    <a:lnTo>
                      <a:pt x="0" y="11303"/>
                    </a:lnTo>
                    <a:lnTo>
                      <a:pt x="15" y="11790"/>
                    </a:lnTo>
                    <a:lnTo>
                      <a:pt x="46" y="12247"/>
                    </a:lnTo>
                    <a:lnTo>
                      <a:pt x="122" y="12689"/>
                    </a:lnTo>
                    <a:lnTo>
                      <a:pt x="198" y="13131"/>
                    </a:lnTo>
                    <a:lnTo>
                      <a:pt x="305" y="13527"/>
                    </a:lnTo>
                    <a:lnTo>
                      <a:pt x="427" y="13923"/>
                    </a:lnTo>
                    <a:lnTo>
                      <a:pt x="564" y="14304"/>
                    </a:lnTo>
                    <a:lnTo>
                      <a:pt x="716" y="14654"/>
                    </a:lnTo>
                    <a:lnTo>
                      <a:pt x="868" y="14989"/>
                    </a:lnTo>
                    <a:lnTo>
                      <a:pt x="1036" y="15309"/>
                    </a:lnTo>
                    <a:lnTo>
                      <a:pt x="1203" y="15614"/>
                    </a:lnTo>
                    <a:lnTo>
                      <a:pt x="1386" y="15888"/>
                    </a:lnTo>
                    <a:lnTo>
                      <a:pt x="1554" y="16147"/>
                    </a:lnTo>
                    <a:lnTo>
                      <a:pt x="1737" y="16391"/>
                    </a:lnTo>
                    <a:lnTo>
                      <a:pt x="2056" y="16802"/>
                    </a:lnTo>
                    <a:lnTo>
                      <a:pt x="2346" y="17122"/>
                    </a:lnTo>
                    <a:lnTo>
                      <a:pt x="2590" y="17366"/>
                    </a:lnTo>
                    <a:lnTo>
                      <a:pt x="2788" y="17548"/>
                    </a:lnTo>
                    <a:lnTo>
                      <a:pt x="3564" y="17061"/>
                    </a:lnTo>
                    <a:lnTo>
                      <a:pt x="4433" y="16497"/>
                    </a:lnTo>
                    <a:lnTo>
                      <a:pt x="5560" y="15751"/>
                    </a:lnTo>
                    <a:lnTo>
                      <a:pt x="6885" y="14852"/>
                    </a:lnTo>
                    <a:lnTo>
                      <a:pt x="8363" y="13816"/>
                    </a:lnTo>
                    <a:lnTo>
                      <a:pt x="9140" y="13253"/>
                    </a:lnTo>
                    <a:lnTo>
                      <a:pt x="9932" y="12674"/>
                    </a:lnTo>
                    <a:lnTo>
                      <a:pt x="10739" y="12080"/>
                    </a:lnTo>
                    <a:lnTo>
                      <a:pt x="11546" y="11471"/>
                    </a:lnTo>
                    <a:lnTo>
                      <a:pt x="12339" y="10831"/>
                    </a:lnTo>
                    <a:lnTo>
                      <a:pt x="13131" y="10206"/>
                    </a:lnTo>
                    <a:lnTo>
                      <a:pt x="13907" y="9551"/>
                    </a:lnTo>
                    <a:lnTo>
                      <a:pt x="14654" y="8911"/>
                    </a:lnTo>
                    <a:lnTo>
                      <a:pt x="15355" y="8272"/>
                    </a:lnTo>
                    <a:lnTo>
                      <a:pt x="16040" y="7617"/>
                    </a:lnTo>
                    <a:lnTo>
                      <a:pt x="16665" y="6992"/>
                    </a:lnTo>
                    <a:lnTo>
                      <a:pt x="17243" y="6368"/>
                    </a:lnTo>
                    <a:lnTo>
                      <a:pt x="17518" y="6063"/>
                    </a:lnTo>
                    <a:lnTo>
                      <a:pt x="17761" y="5758"/>
                    </a:lnTo>
                    <a:lnTo>
                      <a:pt x="18005" y="5454"/>
                    </a:lnTo>
                    <a:lnTo>
                      <a:pt x="18218" y="5149"/>
                    </a:lnTo>
                    <a:lnTo>
                      <a:pt x="18416" y="4860"/>
                    </a:lnTo>
                    <a:lnTo>
                      <a:pt x="18599" y="4585"/>
                    </a:lnTo>
                    <a:lnTo>
                      <a:pt x="18767" y="4296"/>
                    </a:lnTo>
                    <a:lnTo>
                      <a:pt x="18904" y="4022"/>
                    </a:lnTo>
                    <a:lnTo>
                      <a:pt x="19026" y="3763"/>
                    </a:lnTo>
                    <a:lnTo>
                      <a:pt x="19132" y="3504"/>
                    </a:lnTo>
                    <a:lnTo>
                      <a:pt x="19193" y="3245"/>
                    </a:lnTo>
                    <a:lnTo>
                      <a:pt x="19254" y="3001"/>
                    </a:lnTo>
                    <a:lnTo>
                      <a:pt x="19269" y="2773"/>
                    </a:lnTo>
                    <a:lnTo>
                      <a:pt x="19269" y="2544"/>
                    </a:lnTo>
                    <a:lnTo>
                      <a:pt x="19254" y="2331"/>
                    </a:lnTo>
                    <a:lnTo>
                      <a:pt x="19193" y="2118"/>
                    </a:lnTo>
                    <a:lnTo>
                      <a:pt x="19117" y="1920"/>
                    </a:lnTo>
                    <a:lnTo>
                      <a:pt x="19026" y="1722"/>
                    </a:lnTo>
                    <a:lnTo>
                      <a:pt x="18919" y="1554"/>
                    </a:lnTo>
                    <a:lnTo>
                      <a:pt x="18782" y="1387"/>
                    </a:lnTo>
                    <a:lnTo>
                      <a:pt x="18645" y="1219"/>
                    </a:lnTo>
                    <a:lnTo>
                      <a:pt x="18493" y="1082"/>
                    </a:lnTo>
                    <a:lnTo>
                      <a:pt x="18325" y="945"/>
                    </a:lnTo>
                    <a:lnTo>
                      <a:pt x="18142" y="808"/>
                    </a:lnTo>
                    <a:lnTo>
                      <a:pt x="17944" y="686"/>
                    </a:lnTo>
                    <a:lnTo>
                      <a:pt x="17731" y="579"/>
                    </a:lnTo>
                    <a:lnTo>
                      <a:pt x="17518" y="488"/>
                    </a:lnTo>
                    <a:lnTo>
                      <a:pt x="17289" y="396"/>
                    </a:lnTo>
                    <a:lnTo>
                      <a:pt x="17045" y="305"/>
                    </a:lnTo>
                    <a:lnTo>
                      <a:pt x="16786" y="244"/>
                    </a:lnTo>
                    <a:lnTo>
                      <a:pt x="16512" y="183"/>
                    </a:lnTo>
                    <a:lnTo>
                      <a:pt x="16238" y="122"/>
                    </a:lnTo>
                    <a:lnTo>
                      <a:pt x="15964" y="77"/>
                    </a:lnTo>
                    <a:lnTo>
                      <a:pt x="15674" y="46"/>
                    </a:lnTo>
                    <a:lnTo>
                      <a:pt x="15370" y="16"/>
                    </a:lnTo>
                    <a:lnTo>
                      <a:pt x="15065" y="0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1" name="Google Shape;3001;p85"/>
              <p:cNvSpPr/>
              <p:nvPr/>
            </p:nvSpPr>
            <p:spPr>
              <a:xfrm>
                <a:off x="2197243" y="6630906"/>
                <a:ext cx="145647" cy="1006622"/>
              </a:xfrm>
              <a:custGeom>
                <a:rect b="b" l="l" r="r" t="t"/>
                <a:pathLst>
                  <a:path extrusionOk="0" h="68015" w="9841">
                    <a:moveTo>
                      <a:pt x="0" y="1"/>
                    </a:moveTo>
                    <a:lnTo>
                      <a:pt x="92" y="1113"/>
                    </a:lnTo>
                    <a:lnTo>
                      <a:pt x="290" y="4098"/>
                    </a:lnTo>
                    <a:lnTo>
                      <a:pt x="412" y="6140"/>
                    </a:lnTo>
                    <a:lnTo>
                      <a:pt x="549" y="8485"/>
                    </a:lnTo>
                    <a:lnTo>
                      <a:pt x="701" y="11075"/>
                    </a:lnTo>
                    <a:lnTo>
                      <a:pt x="838" y="13832"/>
                    </a:lnTo>
                    <a:lnTo>
                      <a:pt x="960" y="16696"/>
                    </a:lnTo>
                    <a:lnTo>
                      <a:pt x="1067" y="19636"/>
                    </a:lnTo>
                    <a:lnTo>
                      <a:pt x="1143" y="22576"/>
                    </a:lnTo>
                    <a:lnTo>
                      <a:pt x="1189" y="25439"/>
                    </a:lnTo>
                    <a:lnTo>
                      <a:pt x="1189" y="26841"/>
                    </a:lnTo>
                    <a:lnTo>
                      <a:pt x="1189" y="28196"/>
                    </a:lnTo>
                    <a:lnTo>
                      <a:pt x="1173" y="29506"/>
                    </a:lnTo>
                    <a:lnTo>
                      <a:pt x="1158" y="30771"/>
                    </a:lnTo>
                    <a:lnTo>
                      <a:pt x="1112" y="31974"/>
                    </a:lnTo>
                    <a:lnTo>
                      <a:pt x="1051" y="33117"/>
                    </a:lnTo>
                    <a:lnTo>
                      <a:pt x="990" y="34183"/>
                    </a:lnTo>
                    <a:lnTo>
                      <a:pt x="899" y="35158"/>
                    </a:lnTo>
                    <a:lnTo>
                      <a:pt x="823" y="36148"/>
                    </a:lnTo>
                    <a:lnTo>
                      <a:pt x="747" y="37184"/>
                    </a:lnTo>
                    <a:lnTo>
                      <a:pt x="716" y="38296"/>
                    </a:lnTo>
                    <a:lnTo>
                      <a:pt x="686" y="39453"/>
                    </a:lnTo>
                    <a:lnTo>
                      <a:pt x="686" y="40672"/>
                    </a:lnTo>
                    <a:lnTo>
                      <a:pt x="686" y="41921"/>
                    </a:lnTo>
                    <a:lnTo>
                      <a:pt x="716" y="43201"/>
                    </a:lnTo>
                    <a:lnTo>
                      <a:pt x="747" y="44526"/>
                    </a:lnTo>
                    <a:lnTo>
                      <a:pt x="792" y="45866"/>
                    </a:lnTo>
                    <a:lnTo>
                      <a:pt x="853" y="47222"/>
                    </a:lnTo>
                    <a:lnTo>
                      <a:pt x="1006" y="49964"/>
                    </a:lnTo>
                    <a:lnTo>
                      <a:pt x="1189" y="52691"/>
                    </a:lnTo>
                    <a:lnTo>
                      <a:pt x="1387" y="55341"/>
                    </a:lnTo>
                    <a:lnTo>
                      <a:pt x="1600" y="57885"/>
                    </a:lnTo>
                    <a:lnTo>
                      <a:pt x="1813" y="60261"/>
                    </a:lnTo>
                    <a:lnTo>
                      <a:pt x="2026" y="62409"/>
                    </a:lnTo>
                    <a:lnTo>
                      <a:pt x="2224" y="64283"/>
                    </a:lnTo>
                    <a:lnTo>
                      <a:pt x="2514" y="67009"/>
                    </a:lnTo>
                    <a:lnTo>
                      <a:pt x="2636" y="68015"/>
                    </a:lnTo>
                    <a:lnTo>
                      <a:pt x="7662" y="68015"/>
                    </a:lnTo>
                    <a:lnTo>
                      <a:pt x="7601" y="64724"/>
                    </a:lnTo>
                    <a:lnTo>
                      <a:pt x="7556" y="61206"/>
                    </a:lnTo>
                    <a:lnTo>
                      <a:pt x="7495" y="56956"/>
                    </a:lnTo>
                    <a:lnTo>
                      <a:pt x="7449" y="52355"/>
                    </a:lnTo>
                    <a:lnTo>
                      <a:pt x="7419" y="47801"/>
                    </a:lnTo>
                    <a:lnTo>
                      <a:pt x="7434" y="45668"/>
                    </a:lnTo>
                    <a:lnTo>
                      <a:pt x="7434" y="43688"/>
                    </a:lnTo>
                    <a:lnTo>
                      <a:pt x="7464" y="41906"/>
                    </a:lnTo>
                    <a:lnTo>
                      <a:pt x="7495" y="40383"/>
                    </a:lnTo>
                    <a:lnTo>
                      <a:pt x="7556" y="38722"/>
                    </a:lnTo>
                    <a:lnTo>
                      <a:pt x="7662" y="36544"/>
                    </a:lnTo>
                    <a:lnTo>
                      <a:pt x="7952" y="30984"/>
                    </a:lnTo>
                    <a:lnTo>
                      <a:pt x="8333" y="24388"/>
                    </a:lnTo>
                    <a:lnTo>
                      <a:pt x="8744" y="17442"/>
                    </a:lnTo>
                    <a:lnTo>
                      <a:pt x="9506" y="5287"/>
                    </a:lnTo>
                    <a:lnTo>
                      <a:pt x="9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2" name="Google Shape;3002;p85"/>
              <p:cNvSpPr/>
              <p:nvPr/>
            </p:nvSpPr>
            <p:spPr>
              <a:xfrm>
                <a:off x="2380955" y="7582885"/>
                <a:ext cx="263114" cy="124675"/>
              </a:xfrm>
              <a:custGeom>
                <a:rect b="b" l="l" r="r" t="t"/>
                <a:pathLst>
                  <a:path extrusionOk="0" h="8424" w="17778">
                    <a:moveTo>
                      <a:pt x="1372" y="0"/>
                    </a:moveTo>
                    <a:lnTo>
                      <a:pt x="1265" y="31"/>
                    </a:lnTo>
                    <a:lnTo>
                      <a:pt x="1159" y="76"/>
                    </a:lnTo>
                    <a:lnTo>
                      <a:pt x="1022" y="168"/>
                    </a:lnTo>
                    <a:lnTo>
                      <a:pt x="884" y="305"/>
                    </a:lnTo>
                    <a:lnTo>
                      <a:pt x="824" y="412"/>
                    </a:lnTo>
                    <a:lnTo>
                      <a:pt x="747" y="579"/>
                    </a:lnTo>
                    <a:lnTo>
                      <a:pt x="671" y="808"/>
                    </a:lnTo>
                    <a:lnTo>
                      <a:pt x="595" y="1067"/>
                    </a:lnTo>
                    <a:lnTo>
                      <a:pt x="443" y="1706"/>
                    </a:lnTo>
                    <a:lnTo>
                      <a:pt x="290" y="2422"/>
                    </a:lnTo>
                    <a:lnTo>
                      <a:pt x="169" y="3169"/>
                    </a:lnTo>
                    <a:lnTo>
                      <a:pt x="77" y="3885"/>
                    </a:lnTo>
                    <a:lnTo>
                      <a:pt x="16" y="4494"/>
                    </a:lnTo>
                    <a:lnTo>
                      <a:pt x="1" y="4753"/>
                    </a:lnTo>
                    <a:lnTo>
                      <a:pt x="1" y="4951"/>
                    </a:lnTo>
                    <a:lnTo>
                      <a:pt x="123" y="6779"/>
                    </a:lnTo>
                    <a:lnTo>
                      <a:pt x="184" y="7891"/>
                    </a:lnTo>
                    <a:lnTo>
                      <a:pt x="4510" y="7754"/>
                    </a:lnTo>
                    <a:lnTo>
                      <a:pt x="4601" y="7281"/>
                    </a:lnTo>
                    <a:lnTo>
                      <a:pt x="5561" y="7281"/>
                    </a:lnTo>
                    <a:lnTo>
                      <a:pt x="6170" y="7327"/>
                    </a:lnTo>
                    <a:lnTo>
                      <a:pt x="6490" y="7358"/>
                    </a:lnTo>
                    <a:lnTo>
                      <a:pt x="6825" y="7388"/>
                    </a:lnTo>
                    <a:lnTo>
                      <a:pt x="7160" y="7434"/>
                    </a:lnTo>
                    <a:lnTo>
                      <a:pt x="7480" y="7495"/>
                    </a:lnTo>
                    <a:lnTo>
                      <a:pt x="7785" y="7571"/>
                    </a:lnTo>
                    <a:lnTo>
                      <a:pt x="8074" y="7662"/>
                    </a:lnTo>
                    <a:lnTo>
                      <a:pt x="8333" y="7769"/>
                    </a:lnTo>
                    <a:lnTo>
                      <a:pt x="8562" y="7891"/>
                    </a:lnTo>
                    <a:lnTo>
                      <a:pt x="8668" y="7952"/>
                    </a:lnTo>
                    <a:lnTo>
                      <a:pt x="8805" y="8013"/>
                    </a:lnTo>
                    <a:lnTo>
                      <a:pt x="8958" y="8074"/>
                    </a:lnTo>
                    <a:lnTo>
                      <a:pt x="9125" y="8119"/>
                    </a:lnTo>
                    <a:lnTo>
                      <a:pt x="9521" y="8226"/>
                    </a:lnTo>
                    <a:lnTo>
                      <a:pt x="9963" y="8302"/>
                    </a:lnTo>
                    <a:lnTo>
                      <a:pt x="10481" y="8348"/>
                    </a:lnTo>
                    <a:lnTo>
                      <a:pt x="11045" y="8393"/>
                    </a:lnTo>
                    <a:lnTo>
                      <a:pt x="11639" y="8424"/>
                    </a:lnTo>
                    <a:lnTo>
                      <a:pt x="12279" y="8424"/>
                    </a:lnTo>
                    <a:lnTo>
                      <a:pt x="12934" y="8409"/>
                    </a:lnTo>
                    <a:lnTo>
                      <a:pt x="13619" y="8363"/>
                    </a:lnTo>
                    <a:lnTo>
                      <a:pt x="14320" y="8317"/>
                    </a:lnTo>
                    <a:lnTo>
                      <a:pt x="15020" y="8226"/>
                    </a:lnTo>
                    <a:lnTo>
                      <a:pt x="15736" y="8134"/>
                    </a:lnTo>
                    <a:lnTo>
                      <a:pt x="16422" y="7997"/>
                    </a:lnTo>
                    <a:lnTo>
                      <a:pt x="17107" y="7845"/>
                    </a:lnTo>
                    <a:lnTo>
                      <a:pt x="17778" y="7677"/>
                    </a:lnTo>
                    <a:lnTo>
                      <a:pt x="17717" y="7342"/>
                    </a:lnTo>
                    <a:lnTo>
                      <a:pt x="17640" y="6977"/>
                    </a:lnTo>
                    <a:lnTo>
                      <a:pt x="17534" y="6550"/>
                    </a:lnTo>
                    <a:lnTo>
                      <a:pt x="17442" y="6322"/>
                    </a:lnTo>
                    <a:lnTo>
                      <a:pt x="17366" y="6078"/>
                    </a:lnTo>
                    <a:lnTo>
                      <a:pt x="17260" y="5850"/>
                    </a:lnTo>
                    <a:lnTo>
                      <a:pt x="17138" y="5606"/>
                    </a:lnTo>
                    <a:lnTo>
                      <a:pt x="17001" y="5393"/>
                    </a:lnTo>
                    <a:lnTo>
                      <a:pt x="16848" y="5195"/>
                    </a:lnTo>
                    <a:lnTo>
                      <a:pt x="16696" y="4997"/>
                    </a:lnTo>
                    <a:lnTo>
                      <a:pt x="16498" y="4844"/>
                    </a:lnTo>
                    <a:lnTo>
                      <a:pt x="16285" y="4692"/>
                    </a:lnTo>
                    <a:lnTo>
                      <a:pt x="16071" y="4555"/>
                    </a:lnTo>
                    <a:lnTo>
                      <a:pt x="15843" y="4433"/>
                    </a:lnTo>
                    <a:lnTo>
                      <a:pt x="15645" y="4326"/>
                    </a:lnTo>
                    <a:lnTo>
                      <a:pt x="15432" y="4235"/>
                    </a:lnTo>
                    <a:lnTo>
                      <a:pt x="15218" y="4159"/>
                    </a:lnTo>
                    <a:lnTo>
                      <a:pt x="15020" y="4098"/>
                    </a:lnTo>
                    <a:lnTo>
                      <a:pt x="14807" y="4052"/>
                    </a:lnTo>
                    <a:lnTo>
                      <a:pt x="14609" y="4006"/>
                    </a:lnTo>
                    <a:lnTo>
                      <a:pt x="14411" y="3976"/>
                    </a:lnTo>
                    <a:lnTo>
                      <a:pt x="14015" y="3945"/>
                    </a:lnTo>
                    <a:lnTo>
                      <a:pt x="13253" y="3945"/>
                    </a:lnTo>
                    <a:lnTo>
                      <a:pt x="12492" y="3991"/>
                    </a:lnTo>
                    <a:lnTo>
                      <a:pt x="12126" y="4006"/>
                    </a:lnTo>
                    <a:lnTo>
                      <a:pt x="11761" y="4006"/>
                    </a:lnTo>
                    <a:lnTo>
                      <a:pt x="11380" y="3991"/>
                    </a:lnTo>
                    <a:lnTo>
                      <a:pt x="11197" y="3961"/>
                    </a:lnTo>
                    <a:lnTo>
                      <a:pt x="11014" y="3930"/>
                    </a:lnTo>
                    <a:lnTo>
                      <a:pt x="10816" y="3885"/>
                    </a:lnTo>
                    <a:lnTo>
                      <a:pt x="10633" y="3839"/>
                    </a:lnTo>
                    <a:lnTo>
                      <a:pt x="10451" y="3763"/>
                    </a:lnTo>
                    <a:lnTo>
                      <a:pt x="10253" y="3687"/>
                    </a:lnTo>
                    <a:lnTo>
                      <a:pt x="10009" y="3565"/>
                    </a:lnTo>
                    <a:lnTo>
                      <a:pt x="9765" y="3443"/>
                    </a:lnTo>
                    <a:lnTo>
                      <a:pt x="9537" y="3306"/>
                    </a:lnTo>
                    <a:lnTo>
                      <a:pt x="9308" y="3184"/>
                    </a:lnTo>
                    <a:lnTo>
                      <a:pt x="8912" y="2894"/>
                    </a:lnTo>
                    <a:lnTo>
                      <a:pt x="8547" y="2620"/>
                    </a:lnTo>
                    <a:lnTo>
                      <a:pt x="8227" y="2331"/>
                    </a:lnTo>
                    <a:lnTo>
                      <a:pt x="7937" y="2041"/>
                    </a:lnTo>
                    <a:lnTo>
                      <a:pt x="7678" y="1767"/>
                    </a:lnTo>
                    <a:lnTo>
                      <a:pt x="7450" y="1493"/>
                    </a:lnTo>
                    <a:lnTo>
                      <a:pt x="7054" y="1006"/>
                    </a:lnTo>
                    <a:lnTo>
                      <a:pt x="6886" y="792"/>
                    </a:lnTo>
                    <a:lnTo>
                      <a:pt x="6734" y="625"/>
                    </a:lnTo>
                    <a:lnTo>
                      <a:pt x="6582" y="472"/>
                    </a:lnTo>
                    <a:lnTo>
                      <a:pt x="6444" y="381"/>
                    </a:lnTo>
                    <a:lnTo>
                      <a:pt x="6368" y="335"/>
                    </a:lnTo>
                    <a:lnTo>
                      <a:pt x="6307" y="320"/>
                    </a:lnTo>
                    <a:lnTo>
                      <a:pt x="6231" y="305"/>
                    </a:lnTo>
                    <a:lnTo>
                      <a:pt x="6170" y="305"/>
                    </a:lnTo>
                    <a:lnTo>
                      <a:pt x="5805" y="351"/>
                    </a:lnTo>
                    <a:lnTo>
                      <a:pt x="5302" y="427"/>
                    </a:lnTo>
                    <a:lnTo>
                      <a:pt x="4708" y="518"/>
                    </a:lnTo>
                    <a:lnTo>
                      <a:pt x="4388" y="549"/>
                    </a:lnTo>
                    <a:lnTo>
                      <a:pt x="4053" y="564"/>
                    </a:lnTo>
                    <a:lnTo>
                      <a:pt x="3718" y="579"/>
                    </a:lnTo>
                    <a:lnTo>
                      <a:pt x="3383" y="579"/>
                    </a:lnTo>
                    <a:lnTo>
                      <a:pt x="3048" y="549"/>
                    </a:lnTo>
                    <a:lnTo>
                      <a:pt x="2712" y="503"/>
                    </a:lnTo>
                    <a:lnTo>
                      <a:pt x="2408" y="427"/>
                    </a:lnTo>
                    <a:lnTo>
                      <a:pt x="2255" y="381"/>
                    </a:lnTo>
                    <a:lnTo>
                      <a:pt x="2103" y="320"/>
                    </a:lnTo>
                    <a:lnTo>
                      <a:pt x="1966" y="259"/>
                    </a:lnTo>
                    <a:lnTo>
                      <a:pt x="1844" y="183"/>
                    </a:lnTo>
                    <a:lnTo>
                      <a:pt x="1707" y="107"/>
                    </a:lnTo>
                    <a:lnTo>
                      <a:pt x="1585" y="15"/>
                    </a:lnTo>
                    <a:lnTo>
                      <a:pt x="1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3" name="Google Shape;3003;p85"/>
              <p:cNvSpPr/>
              <p:nvPr/>
            </p:nvSpPr>
            <p:spPr>
              <a:xfrm>
                <a:off x="2225642" y="7561693"/>
                <a:ext cx="87942" cy="57054"/>
              </a:xfrm>
              <a:custGeom>
                <a:rect b="b" l="l" r="r" t="t"/>
                <a:pathLst>
                  <a:path extrusionOk="0" h="3855" w="5942">
                    <a:moveTo>
                      <a:pt x="1" y="0"/>
                    </a:moveTo>
                    <a:lnTo>
                      <a:pt x="1" y="3854"/>
                    </a:lnTo>
                    <a:lnTo>
                      <a:pt x="5941" y="3854"/>
                    </a:lnTo>
                    <a:lnTo>
                      <a:pt x="594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4" name="Google Shape;3004;p85"/>
              <p:cNvSpPr/>
              <p:nvPr/>
            </p:nvSpPr>
            <p:spPr>
              <a:xfrm>
                <a:off x="2205811" y="7587620"/>
                <a:ext cx="126940" cy="81163"/>
              </a:xfrm>
              <a:custGeom>
                <a:rect b="b" l="l" r="r" t="t"/>
                <a:pathLst>
                  <a:path extrusionOk="0" h="5484" w="8577">
                    <a:moveTo>
                      <a:pt x="7007" y="0"/>
                    </a:moveTo>
                    <a:lnTo>
                      <a:pt x="6840" y="15"/>
                    </a:lnTo>
                    <a:lnTo>
                      <a:pt x="6657" y="31"/>
                    </a:lnTo>
                    <a:lnTo>
                      <a:pt x="6474" y="61"/>
                    </a:lnTo>
                    <a:lnTo>
                      <a:pt x="6048" y="168"/>
                    </a:lnTo>
                    <a:lnTo>
                      <a:pt x="5575" y="274"/>
                    </a:lnTo>
                    <a:lnTo>
                      <a:pt x="5088" y="381"/>
                    </a:lnTo>
                    <a:lnTo>
                      <a:pt x="4829" y="427"/>
                    </a:lnTo>
                    <a:lnTo>
                      <a:pt x="4570" y="457"/>
                    </a:lnTo>
                    <a:lnTo>
                      <a:pt x="4296" y="472"/>
                    </a:lnTo>
                    <a:lnTo>
                      <a:pt x="4037" y="488"/>
                    </a:lnTo>
                    <a:lnTo>
                      <a:pt x="3778" y="472"/>
                    </a:lnTo>
                    <a:lnTo>
                      <a:pt x="3519" y="442"/>
                    </a:lnTo>
                    <a:lnTo>
                      <a:pt x="3260" y="411"/>
                    </a:lnTo>
                    <a:lnTo>
                      <a:pt x="3016" y="381"/>
                    </a:lnTo>
                    <a:lnTo>
                      <a:pt x="2559" y="290"/>
                    </a:lnTo>
                    <a:lnTo>
                      <a:pt x="1798" y="107"/>
                    </a:lnTo>
                    <a:lnTo>
                      <a:pt x="1523" y="61"/>
                    </a:lnTo>
                    <a:lnTo>
                      <a:pt x="1417" y="46"/>
                    </a:lnTo>
                    <a:lnTo>
                      <a:pt x="1341" y="61"/>
                    </a:lnTo>
                    <a:lnTo>
                      <a:pt x="1310" y="92"/>
                    </a:lnTo>
                    <a:lnTo>
                      <a:pt x="1265" y="137"/>
                    </a:lnTo>
                    <a:lnTo>
                      <a:pt x="1173" y="320"/>
                    </a:lnTo>
                    <a:lnTo>
                      <a:pt x="1082" y="594"/>
                    </a:lnTo>
                    <a:lnTo>
                      <a:pt x="975" y="945"/>
                    </a:lnTo>
                    <a:lnTo>
                      <a:pt x="762" y="1813"/>
                    </a:lnTo>
                    <a:lnTo>
                      <a:pt x="533" y="2803"/>
                    </a:lnTo>
                    <a:lnTo>
                      <a:pt x="335" y="3793"/>
                    </a:lnTo>
                    <a:lnTo>
                      <a:pt x="153" y="4646"/>
                    </a:lnTo>
                    <a:lnTo>
                      <a:pt x="0" y="5484"/>
                    </a:lnTo>
                    <a:lnTo>
                      <a:pt x="1341" y="5438"/>
                    </a:lnTo>
                    <a:lnTo>
                      <a:pt x="4281" y="5332"/>
                    </a:lnTo>
                    <a:lnTo>
                      <a:pt x="5865" y="5271"/>
                    </a:lnTo>
                    <a:lnTo>
                      <a:pt x="7236" y="5210"/>
                    </a:lnTo>
                    <a:lnTo>
                      <a:pt x="8211" y="5149"/>
                    </a:lnTo>
                    <a:lnTo>
                      <a:pt x="8470" y="5118"/>
                    </a:lnTo>
                    <a:lnTo>
                      <a:pt x="8546" y="5103"/>
                    </a:lnTo>
                    <a:lnTo>
                      <a:pt x="8576" y="5088"/>
                    </a:lnTo>
                    <a:lnTo>
                      <a:pt x="8454" y="4372"/>
                    </a:lnTo>
                    <a:lnTo>
                      <a:pt x="8165" y="2849"/>
                    </a:lnTo>
                    <a:lnTo>
                      <a:pt x="7997" y="2026"/>
                    </a:lnTo>
                    <a:lnTo>
                      <a:pt x="7830" y="1249"/>
                    </a:lnTo>
                    <a:lnTo>
                      <a:pt x="7677" y="640"/>
                    </a:lnTo>
                    <a:lnTo>
                      <a:pt x="7601" y="411"/>
                    </a:lnTo>
                    <a:lnTo>
                      <a:pt x="7540" y="259"/>
                    </a:lnTo>
                    <a:lnTo>
                      <a:pt x="7479" y="152"/>
                    </a:lnTo>
                    <a:lnTo>
                      <a:pt x="7388" y="92"/>
                    </a:lnTo>
                    <a:lnTo>
                      <a:pt x="7281" y="31"/>
                    </a:lnTo>
                    <a:lnTo>
                      <a:pt x="7144" y="15"/>
                    </a:lnTo>
                    <a:lnTo>
                      <a:pt x="70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5" name="Google Shape;3005;p85"/>
              <p:cNvSpPr/>
              <p:nvPr/>
            </p:nvSpPr>
            <p:spPr>
              <a:xfrm>
                <a:off x="2193188" y="7639461"/>
                <a:ext cx="153757" cy="63359"/>
              </a:xfrm>
              <a:custGeom>
                <a:rect b="b" l="l" r="r" t="t"/>
                <a:pathLst>
                  <a:path extrusionOk="0" h="4281" w="10389">
                    <a:moveTo>
                      <a:pt x="4981" y="1"/>
                    </a:moveTo>
                    <a:lnTo>
                      <a:pt x="4677" y="31"/>
                    </a:lnTo>
                    <a:lnTo>
                      <a:pt x="4372" y="62"/>
                    </a:lnTo>
                    <a:lnTo>
                      <a:pt x="4083" y="92"/>
                    </a:lnTo>
                    <a:lnTo>
                      <a:pt x="3534" y="183"/>
                    </a:lnTo>
                    <a:lnTo>
                      <a:pt x="3047" y="305"/>
                    </a:lnTo>
                    <a:lnTo>
                      <a:pt x="2620" y="427"/>
                    </a:lnTo>
                    <a:lnTo>
                      <a:pt x="2285" y="564"/>
                    </a:lnTo>
                    <a:lnTo>
                      <a:pt x="2148" y="625"/>
                    </a:lnTo>
                    <a:lnTo>
                      <a:pt x="2041" y="671"/>
                    </a:lnTo>
                    <a:lnTo>
                      <a:pt x="1767" y="854"/>
                    </a:lnTo>
                    <a:lnTo>
                      <a:pt x="1523" y="1052"/>
                    </a:lnTo>
                    <a:lnTo>
                      <a:pt x="1295" y="1234"/>
                    </a:lnTo>
                    <a:lnTo>
                      <a:pt x="1112" y="1417"/>
                    </a:lnTo>
                    <a:lnTo>
                      <a:pt x="929" y="1600"/>
                    </a:lnTo>
                    <a:lnTo>
                      <a:pt x="792" y="1783"/>
                    </a:lnTo>
                    <a:lnTo>
                      <a:pt x="655" y="1950"/>
                    </a:lnTo>
                    <a:lnTo>
                      <a:pt x="549" y="2118"/>
                    </a:lnTo>
                    <a:lnTo>
                      <a:pt x="396" y="2407"/>
                    </a:lnTo>
                    <a:lnTo>
                      <a:pt x="290" y="2636"/>
                    </a:lnTo>
                    <a:lnTo>
                      <a:pt x="244" y="2788"/>
                    </a:lnTo>
                    <a:lnTo>
                      <a:pt x="229" y="2834"/>
                    </a:lnTo>
                    <a:lnTo>
                      <a:pt x="152" y="2864"/>
                    </a:lnTo>
                    <a:lnTo>
                      <a:pt x="107" y="2910"/>
                    </a:lnTo>
                    <a:lnTo>
                      <a:pt x="61" y="2986"/>
                    </a:lnTo>
                    <a:lnTo>
                      <a:pt x="31" y="3078"/>
                    </a:lnTo>
                    <a:lnTo>
                      <a:pt x="15" y="3184"/>
                    </a:lnTo>
                    <a:lnTo>
                      <a:pt x="0" y="3306"/>
                    </a:lnTo>
                    <a:lnTo>
                      <a:pt x="15" y="3565"/>
                    </a:lnTo>
                    <a:lnTo>
                      <a:pt x="61" y="3809"/>
                    </a:lnTo>
                    <a:lnTo>
                      <a:pt x="107" y="4037"/>
                    </a:lnTo>
                    <a:lnTo>
                      <a:pt x="168" y="4190"/>
                    </a:lnTo>
                    <a:lnTo>
                      <a:pt x="198" y="4251"/>
                    </a:lnTo>
                    <a:lnTo>
                      <a:pt x="229" y="4266"/>
                    </a:lnTo>
                    <a:lnTo>
                      <a:pt x="701" y="4266"/>
                    </a:lnTo>
                    <a:lnTo>
                      <a:pt x="1843" y="4281"/>
                    </a:lnTo>
                    <a:lnTo>
                      <a:pt x="5255" y="4281"/>
                    </a:lnTo>
                    <a:lnTo>
                      <a:pt x="10160" y="4266"/>
                    </a:lnTo>
                    <a:lnTo>
                      <a:pt x="10282" y="3748"/>
                    </a:lnTo>
                    <a:lnTo>
                      <a:pt x="10358" y="3352"/>
                    </a:lnTo>
                    <a:lnTo>
                      <a:pt x="10374" y="3184"/>
                    </a:lnTo>
                    <a:lnTo>
                      <a:pt x="10389" y="3062"/>
                    </a:lnTo>
                    <a:lnTo>
                      <a:pt x="10389" y="3032"/>
                    </a:lnTo>
                    <a:lnTo>
                      <a:pt x="10374" y="2986"/>
                    </a:lnTo>
                    <a:lnTo>
                      <a:pt x="10313" y="2941"/>
                    </a:lnTo>
                    <a:lnTo>
                      <a:pt x="10252" y="2895"/>
                    </a:lnTo>
                    <a:lnTo>
                      <a:pt x="10160" y="2864"/>
                    </a:lnTo>
                    <a:lnTo>
                      <a:pt x="10008" y="2834"/>
                    </a:lnTo>
                    <a:lnTo>
                      <a:pt x="9947" y="2834"/>
                    </a:lnTo>
                    <a:lnTo>
                      <a:pt x="9917" y="2758"/>
                    </a:lnTo>
                    <a:lnTo>
                      <a:pt x="9795" y="2407"/>
                    </a:lnTo>
                    <a:lnTo>
                      <a:pt x="9658" y="2072"/>
                    </a:lnTo>
                    <a:lnTo>
                      <a:pt x="9490" y="1783"/>
                    </a:lnTo>
                    <a:lnTo>
                      <a:pt x="9307" y="1509"/>
                    </a:lnTo>
                    <a:lnTo>
                      <a:pt x="9094" y="1265"/>
                    </a:lnTo>
                    <a:lnTo>
                      <a:pt x="8866" y="1036"/>
                    </a:lnTo>
                    <a:lnTo>
                      <a:pt x="8622" y="854"/>
                    </a:lnTo>
                    <a:lnTo>
                      <a:pt x="8363" y="671"/>
                    </a:lnTo>
                    <a:lnTo>
                      <a:pt x="8089" y="534"/>
                    </a:lnTo>
                    <a:lnTo>
                      <a:pt x="7799" y="397"/>
                    </a:lnTo>
                    <a:lnTo>
                      <a:pt x="7495" y="290"/>
                    </a:lnTo>
                    <a:lnTo>
                      <a:pt x="7190" y="199"/>
                    </a:lnTo>
                    <a:lnTo>
                      <a:pt x="6885" y="122"/>
                    </a:lnTo>
                    <a:lnTo>
                      <a:pt x="6565" y="77"/>
                    </a:lnTo>
                    <a:lnTo>
                      <a:pt x="6246" y="31"/>
                    </a:lnTo>
                    <a:lnTo>
                      <a:pt x="59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6" name="Google Shape;3006;p85"/>
              <p:cNvSpPr/>
              <p:nvPr/>
            </p:nvSpPr>
            <p:spPr>
              <a:xfrm>
                <a:off x="2362931" y="6652778"/>
                <a:ext cx="195922" cy="917334"/>
              </a:xfrm>
              <a:custGeom>
                <a:rect b="b" l="l" r="r" t="t"/>
                <a:pathLst>
                  <a:path extrusionOk="0" h="61982" w="13238">
                    <a:moveTo>
                      <a:pt x="10998" y="0"/>
                    </a:moveTo>
                    <a:lnTo>
                      <a:pt x="0" y="2163"/>
                    </a:lnTo>
                    <a:lnTo>
                      <a:pt x="214" y="2758"/>
                    </a:lnTo>
                    <a:lnTo>
                      <a:pt x="442" y="3458"/>
                    </a:lnTo>
                    <a:lnTo>
                      <a:pt x="747" y="4418"/>
                    </a:lnTo>
                    <a:lnTo>
                      <a:pt x="1128" y="5606"/>
                    </a:lnTo>
                    <a:lnTo>
                      <a:pt x="1539" y="7007"/>
                    </a:lnTo>
                    <a:lnTo>
                      <a:pt x="1996" y="8622"/>
                    </a:lnTo>
                    <a:lnTo>
                      <a:pt x="2483" y="10404"/>
                    </a:lnTo>
                    <a:lnTo>
                      <a:pt x="2971" y="12354"/>
                    </a:lnTo>
                    <a:lnTo>
                      <a:pt x="3214" y="13375"/>
                    </a:lnTo>
                    <a:lnTo>
                      <a:pt x="3458" y="14441"/>
                    </a:lnTo>
                    <a:lnTo>
                      <a:pt x="3702" y="15538"/>
                    </a:lnTo>
                    <a:lnTo>
                      <a:pt x="3946" y="16665"/>
                    </a:lnTo>
                    <a:lnTo>
                      <a:pt x="4174" y="17823"/>
                    </a:lnTo>
                    <a:lnTo>
                      <a:pt x="4403" y="18996"/>
                    </a:lnTo>
                    <a:lnTo>
                      <a:pt x="4616" y="20199"/>
                    </a:lnTo>
                    <a:lnTo>
                      <a:pt x="4829" y="21418"/>
                    </a:lnTo>
                    <a:lnTo>
                      <a:pt x="5012" y="22651"/>
                    </a:lnTo>
                    <a:lnTo>
                      <a:pt x="5195" y="23900"/>
                    </a:lnTo>
                    <a:lnTo>
                      <a:pt x="5362" y="25180"/>
                    </a:lnTo>
                    <a:lnTo>
                      <a:pt x="5515" y="26459"/>
                    </a:lnTo>
                    <a:lnTo>
                      <a:pt x="5636" y="27739"/>
                    </a:lnTo>
                    <a:lnTo>
                      <a:pt x="5743" y="29034"/>
                    </a:lnTo>
                    <a:lnTo>
                      <a:pt x="5819" y="30176"/>
                    </a:lnTo>
                    <a:lnTo>
                      <a:pt x="5865" y="31349"/>
                    </a:lnTo>
                    <a:lnTo>
                      <a:pt x="5880" y="32568"/>
                    </a:lnTo>
                    <a:lnTo>
                      <a:pt x="5880" y="33817"/>
                    </a:lnTo>
                    <a:lnTo>
                      <a:pt x="5850" y="35096"/>
                    </a:lnTo>
                    <a:lnTo>
                      <a:pt x="5819" y="36406"/>
                    </a:lnTo>
                    <a:lnTo>
                      <a:pt x="5743" y="37732"/>
                    </a:lnTo>
                    <a:lnTo>
                      <a:pt x="5667" y="39072"/>
                    </a:lnTo>
                    <a:lnTo>
                      <a:pt x="5576" y="40428"/>
                    </a:lnTo>
                    <a:lnTo>
                      <a:pt x="5469" y="41784"/>
                    </a:lnTo>
                    <a:lnTo>
                      <a:pt x="5347" y="43124"/>
                    </a:lnTo>
                    <a:lnTo>
                      <a:pt x="5210" y="44464"/>
                    </a:lnTo>
                    <a:lnTo>
                      <a:pt x="5073" y="45805"/>
                    </a:lnTo>
                    <a:lnTo>
                      <a:pt x="4921" y="47115"/>
                    </a:lnTo>
                    <a:lnTo>
                      <a:pt x="4601" y="49659"/>
                    </a:lnTo>
                    <a:lnTo>
                      <a:pt x="4281" y="52066"/>
                    </a:lnTo>
                    <a:lnTo>
                      <a:pt x="3961" y="54290"/>
                    </a:lnTo>
                    <a:lnTo>
                      <a:pt x="3656" y="56285"/>
                    </a:lnTo>
                    <a:lnTo>
                      <a:pt x="3367" y="58022"/>
                    </a:lnTo>
                    <a:lnTo>
                      <a:pt x="3138" y="59438"/>
                    </a:lnTo>
                    <a:lnTo>
                      <a:pt x="2940" y="60504"/>
                    </a:lnTo>
                    <a:lnTo>
                      <a:pt x="2788" y="61418"/>
                    </a:lnTo>
                    <a:lnTo>
                      <a:pt x="7205" y="61982"/>
                    </a:lnTo>
                    <a:lnTo>
                      <a:pt x="7495" y="60916"/>
                    </a:lnTo>
                    <a:lnTo>
                      <a:pt x="7815" y="59667"/>
                    </a:lnTo>
                    <a:lnTo>
                      <a:pt x="8226" y="58006"/>
                    </a:lnTo>
                    <a:lnTo>
                      <a:pt x="8713" y="55980"/>
                    </a:lnTo>
                    <a:lnTo>
                      <a:pt x="9262" y="53650"/>
                    </a:lnTo>
                    <a:lnTo>
                      <a:pt x="9825" y="51060"/>
                    </a:lnTo>
                    <a:lnTo>
                      <a:pt x="10420" y="48257"/>
                    </a:lnTo>
                    <a:lnTo>
                      <a:pt x="10709" y="46795"/>
                    </a:lnTo>
                    <a:lnTo>
                      <a:pt x="10998" y="45317"/>
                    </a:lnTo>
                    <a:lnTo>
                      <a:pt x="11288" y="43794"/>
                    </a:lnTo>
                    <a:lnTo>
                      <a:pt x="11547" y="42256"/>
                    </a:lnTo>
                    <a:lnTo>
                      <a:pt x="11821" y="40717"/>
                    </a:lnTo>
                    <a:lnTo>
                      <a:pt x="12065" y="39164"/>
                    </a:lnTo>
                    <a:lnTo>
                      <a:pt x="12293" y="37610"/>
                    </a:lnTo>
                    <a:lnTo>
                      <a:pt x="12506" y="36056"/>
                    </a:lnTo>
                    <a:lnTo>
                      <a:pt x="12689" y="34518"/>
                    </a:lnTo>
                    <a:lnTo>
                      <a:pt x="12857" y="33010"/>
                    </a:lnTo>
                    <a:lnTo>
                      <a:pt x="12994" y="31517"/>
                    </a:lnTo>
                    <a:lnTo>
                      <a:pt x="13116" y="30070"/>
                    </a:lnTo>
                    <a:lnTo>
                      <a:pt x="13192" y="28653"/>
                    </a:lnTo>
                    <a:lnTo>
                      <a:pt x="13238" y="27282"/>
                    </a:lnTo>
                    <a:lnTo>
                      <a:pt x="13238" y="26612"/>
                    </a:lnTo>
                    <a:lnTo>
                      <a:pt x="13238" y="25957"/>
                    </a:lnTo>
                    <a:lnTo>
                      <a:pt x="13238" y="25317"/>
                    </a:lnTo>
                    <a:lnTo>
                      <a:pt x="13207" y="24708"/>
                    </a:lnTo>
                    <a:lnTo>
                      <a:pt x="13100" y="22255"/>
                    </a:lnTo>
                    <a:lnTo>
                      <a:pt x="12963" y="19879"/>
                    </a:lnTo>
                    <a:lnTo>
                      <a:pt x="12796" y="17548"/>
                    </a:lnTo>
                    <a:lnTo>
                      <a:pt x="12628" y="15309"/>
                    </a:lnTo>
                    <a:lnTo>
                      <a:pt x="12445" y="13161"/>
                    </a:lnTo>
                    <a:lnTo>
                      <a:pt x="12263" y="11120"/>
                    </a:lnTo>
                    <a:lnTo>
                      <a:pt x="12080" y="9201"/>
                    </a:lnTo>
                    <a:lnTo>
                      <a:pt x="11897" y="7434"/>
                    </a:lnTo>
                    <a:lnTo>
                      <a:pt x="11547" y="4357"/>
                    </a:lnTo>
                    <a:lnTo>
                      <a:pt x="11273" y="2011"/>
                    </a:lnTo>
                    <a:lnTo>
                      <a:pt x="11075" y="518"/>
                    </a:lnTo>
                    <a:lnTo>
                      <a:pt x="109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7" name="Google Shape;3007;p85"/>
              <p:cNvSpPr/>
              <p:nvPr/>
            </p:nvSpPr>
            <p:spPr>
              <a:xfrm>
                <a:off x="2043276" y="6067795"/>
                <a:ext cx="140245" cy="432870"/>
              </a:xfrm>
              <a:custGeom>
                <a:rect b="b" l="l" r="r" t="t"/>
                <a:pathLst>
                  <a:path extrusionOk="0" h="29248" w="9476">
                    <a:moveTo>
                      <a:pt x="9475" y="1"/>
                    </a:moveTo>
                    <a:lnTo>
                      <a:pt x="9369" y="62"/>
                    </a:lnTo>
                    <a:lnTo>
                      <a:pt x="9049" y="260"/>
                    </a:lnTo>
                    <a:lnTo>
                      <a:pt x="8820" y="397"/>
                    </a:lnTo>
                    <a:lnTo>
                      <a:pt x="8546" y="580"/>
                    </a:lnTo>
                    <a:lnTo>
                      <a:pt x="8241" y="808"/>
                    </a:lnTo>
                    <a:lnTo>
                      <a:pt x="7906" y="1082"/>
                    </a:lnTo>
                    <a:lnTo>
                      <a:pt x="7556" y="1387"/>
                    </a:lnTo>
                    <a:lnTo>
                      <a:pt x="7160" y="1753"/>
                    </a:lnTo>
                    <a:lnTo>
                      <a:pt x="6749" y="2164"/>
                    </a:lnTo>
                    <a:lnTo>
                      <a:pt x="6322" y="2621"/>
                    </a:lnTo>
                    <a:lnTo>
                      <a:pt x="5880" y="3139"/>
                    </a:lnTo>
                    <a:lnTo>
                      <a:pt x="5439" y="3718"/>
                    </a:lnTo>
                    <a:lnTo>
                      <a:pt x="4982" y="4342"/>
                    </a:lnTo>
                    <a:lnTo>
                      <a:pt x="4525" y="5043"/>
                    </a:lnTo>
                    <a:lnTo>
                      <a:pt x="4296" y="5408"/>
                    </a:lnTo>
                    <a:lnTo>
                      <a:pt x="4068" y="5789"/>
                    </a:lnTo>
                    <a:lnTo>
                      <a:pt x="3839" y="6185"/>
                    </a:lnTo>
                    <a:lnTo>
                      <a:pt x="3611" y="6612"/>
                    </a:lnTo>
                    <a:lnTo>
                      <a:pt x="3397" y="7038"/>
                    </a:lnTo>
                    <a:lnTo>
                      <a:pt x="3169" y="7495"/>
                    </a:lnTo>
                    <a:lnTo>
                      <a:pt x="2956" y="7967"/>
                    </a:lnTo>
                    <a:lnTo>
                      <a:pt x="2742" y="8455"/>
                    </a:lnTo>
                    <a:lnTo>
                      <a:pt x="2544" y="8958"/>
                    </a:lnTo>
                    <a:lnTo>
                      <a:pt x="2331" y="9475"/>
                    </a:lnTo>
                    <a:lnTo>
                      <a:pt x="2133" y="10009"/>
                    </a:lnTo>
                    <a:lnTo>
                      <a:pt x="1950" y="10572"/>
                    </a:lnTo>
                    <a:lnTo>
                      <a:pt x="1752" y="11151"/>
                    </a:lnTo>
                    <a:lnTo>
                      <a:pt x="1585" y="11745"/>
                    </a:lnTo>
                    <a:lnTo>
                      <a:pt x="1402" y="12370"/>
                    </a:lnTo>
                    <a:lnTo>
                      <a:pt x="1234" y="12994"/>
                    </a:lnTo>
                    <a:lnTo>
                      <a:pt x="1082" y="13664"/>
                    </a:lnTo>
                    <a:lnTo>
                      <a:pt x="930" y="14335"/>
                    </a:lnTo>
                    <a:lnTo>
                      <a:pt x="793" y="15035"/>
                    </a:lnTo>
                    <a:lnTo>
                      <a:pt x="671" y="15751"/>
                    </a:lnTo>
                    <a:lnTo>
                      <a:pt x="549" y="16482"/>
                    </a:lnTo>
                    <a:lnTo>
                      <a:pt x="442" y="17244"/>
                    </a:lnTo>
                    <a:lnTo>
                      <a:pt x="336" y="18036"/>
                    </a:lnTo>
                    <a:lnTo>
                      <a:pt x="259" y="18844"/>
                    </a:lnTo>
                    <a:lnTo>
                      <a:pt x="183" y="19666"/>
                    </a:lnTo>
                    <a:lnTo>
                      <a:pt x="122" y="20504"/>
                    </a:lnTo>
                    <a:lnTo>
                      <a:pt x="61" y="21387"/>
                    </a:lnTo>
                    <a:lnTo>
                      <a:pt x="31" y="22271"/>
                    </a:lnTo>
                    <a:lnTo>
                      <a:pt x="0" y="23200"/>
                    </a:lnTo>
                    <a:lnTo>
                      <a:pt x="0" y="24144"/>
                    </a:lnTo>
                    <a:lnTo>
                      <a:pt x="0" y="25104"/>
                    </a:lnTo>
                    <a:lnTo>
                      <a:pt x="31" y="26094"/>
                    </a:lnTo>
                    <a:lnTo>
                      <a:pt x="46" y="26521"/>
                    </a:lnTo>
                    <a:lnTo>
                      <a:pt x="77" y="26917"/>
                    </a:lnTo>
                    <a:lnTo>
                      <a:pt x="122" y="27282"/>
                    </a:lnTo>
                    <a:lnTo>
                      <a:pt x="183" y="27618"/>
                    </a:lnTo>
                    <a:lnTo>
                      <a:pt x="244" y="27907"/>
                    </a:lnTo>
                    <a:lnTo>
                      <a:pt x="320" y="28166"/>
                    </a:lnTo>
                    <a:lnTo>
                      <a:pt x="412" y="28410"/>
                    </a:lnTo>
                    <a:lnTo>
                      <a:pt x="518" y="28608"/>
                    </a:lnTo>
                    <a:lnTo>
                      <a:pt x="625" y="28775"/>
                    </a:lnTo>
                    <a:lnTo>
                      <a:pt x="747" y="28928"/>
                    </a:lnTo>
                    <a:lnTo>
                      <a:pt x="884" y="29049"/>
                    </a:lnTo>
                    <a:lnTo>
                      <a:pt x="1021" y="29126"/>
                    </a:lnTo>
                    <a:lnTo>
                      <a:pt x="1158" y="29202"/>
                    </a:lnTo>
                    <a:lnTo>
                      <a:pt x="1310" y="29232"/>
                    </a:lnTo>
                    <a:lnTo>
                      <a:pt x="1478" y="29247"/>
                    </a:lnTo>
                    <a:lnTo>
                      <a:pt x="1646" y="29232"/>
                    </a:lnTo>
                    <a:lnTo>
                      <a:pt x="1813" y="29202"/>
                    </a:lnTo>
                    <a:lnTo>
                      <a:pt x="1996" y="29141"/>
                    </a:lnTo>
                    <a:lnTo>
                      <a:pt x="2179" y="29065"/>
                    </a:lnTo>
                    <a:lnTo>
                      <a:pt x="2377" y="28973"/>
                    </a:lnTo>
                    <a:lnTo>
                      <a:pt x="2575" y="28851"/>
                    </a:lnTo>
                    <a:lnTo>
                      <a:pt x="2773" y="28714"/>
                    </a:lnTo>
                    <a:lnTo>
                      <a:pt x="2971" y="28562"/>
                    </a:lnTo>
                    <a:lnTo>
                      <a:pt x="3184" y="28379"/>
                    </a:lnTo>
                    <a:lnTo>
                      <a:pt x="3397" y="28196"/>
                    </a:lnTo>
                    <a:lnTo>
                      <a:pt x="3611" y="27983"/>
                    </a:lnTo>
                    <a:lnTo>
                      <a:pt x="4037" y="27526"/>
                    </a:lnTo>
                    <a:lnTo>
                      <a:pt x="4479" y="27008"/>
                    </a:lnTo>
                    <a:lnTo>
                      <a:pt x="4921" y="26445"/>
                    </a:lnTo>
                    <a:lnTo>
                      <a:pt x="5362" y="25835"/>
                    </a:lnTo>
                    <a:lnTo>
                      <a:pt x="5804" y="25196"/>
                    </a:lnTo>
                    <a:lnTo>
                      <a:pt x="6231" y="24510"/>
                    </a:lnTo>
                    <a:lnTo>
                      <a:pt x="6642" y="23825"/>
                    </a:lnTo>
                    <a:lnTo>
                      <a:pt x="7038" y="23109"/>
                    </a:lnTo>
                    <a:lnTo>
                      <a:pt x="7419" y="22377"/>
                    </a:lnTo>
                    <a:lnTo>
                      <a:pt x="7784" y="21646"/>
                    </a:lnTo>
                    <a:lnTo>
                      <a:pt x="8119" y="20915"/>
                    </a:lnTo>
                    <a:lnTo>
                      <a:pt x="8424" y="20199"/>
                    </a:lnTo>
                    <a:lnTo>
                      <a:pt x="8698" y="19483"/>
                    </a:lnTo>
                    <a:lnTo>
                      <a:pt x="8942" y="18798"/>
                    </a:lnTo>
                    <a:lnTo>
                      <a:pt x="9140" y="18128"/>
                    </a:lnTo>
                    <a:lnTo>
                      <a:pt x="9292" y="17503"/>
                    </a:lnTo>
                    <a:lnTo>
                      <a:pt x="9353" y="17198"/>
                    </a:lnTo>
                    <a:lnTo>
                      <a:pt x="9399" y="16909"/>
                    </a:lnTo>
                    <a:lnTo>
                      <a:pt x="9445" y="16635"/>
                    </a:lnTo>
                    <a:lnTo>
                      <a:pt x="9460" y="16361"/>
                    </a:lnTo>
                    <a:lnTo>
                      <a:pt x="9475" y="16102"/>
                    </a:lnTo>
                    <a:lnTo>
                      <a:pt x="9475" y="15873"/>
                    </a:lnTo>
                    <a:lnTo>
                      <a:pt x="9445" y="14868"/>
                    </a:lnTo>
                    <a:lnTo>
                      <a:pt x="9414" y="13756"/>
                    </a:lnTo>
                    <a:lnTo>
                      <a:pt x="9399" y="11288"/>
                    </a:lnTo>
                    <a:lnTo>
                      <a:pt x="9384" y="8653"/>
                    </a:lnTo>
                    <a:lnTo>
                      <a:pt x="9399" y="6063"/>
                    </a:lnTo>
                    <a:lnTo>
                      <a:pt x="9445" y="1783"/>
                    </a:lnTo>
                    <a:lnTo>
                      <a:pt x="9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8" name="Google Shape;3008;p85"/>
              <p:cNvSpPr/>
              <p:nvPr/>
            </p:nvSpPr>
            <p:spPr>
              <a:xfrm>
                <a:off x="2568516" y="6181184"/>
                <a:ext cx="124912" cy="611640"/>
              </a:xfrm>
              <a:custGeom>
                <a:rect b="b" l="l" r="r" t="t"/>
                <a:pathLst>
                  <a:path extrusionOk="0" h="41327" w="8440">
                    <a:moveTo>
                      <a:pt x="2895" y="1"/>
                    </a:moveTo>
                    <a:lnTo>
                      <a:pt x="1" y="4799"/>
                    </a:lnTo>
                    <a:lnTo>
                      <a:pt x="107" y="5104"/>
                    </a:lnTo>
                    <a:lnTo>
                      <a:pt x="427" y="5926"/>
                    </a:lnTo>
                    <a:lnTo>
                      <a:pt x="884" y="7221"/>
                    </a:lnTo>
                    <a:lnTo>
                      <a:pt x="1158" y="8013"/>
                    </a:lnTo>
                    <a:lnTo>
                      <a:pt x="1448" y="8881"/>
                    </a:lnTo>
                    <a:lnTo>
                      <a:pt x="1752" y="9841"/>
                    </a:lnTo>
                    <a:lnTo>
                      <a:pt x="2057" y="10862"/>
                    </a:lnTo>
                    <a:lnTo>
                      <a:pt x="2362" y="11928"/>
                    </a:lnTo>
                    <a:lnTo>
                      <a:pt x="2651" y="13040"/>
                    </a:lnTo>
                    <a:lnTo>
                      <a:pt x="2925" y="14198"/>
                    </a:lnTo>
                    <a:lnTo>
                      <a:pt x="3184" y="15370"/>
                    </a:lnTo>
                    <a:lnTo>
                      <a:pt x="3413" y="16559"/>
                    </a:lnTo>
                    <a:lnTo>
                      <a:pt x="3519" y="17153"/>
                    </a:lnTo>
                    <a:lnTo>
                      <a:pt x="3611" y="17762"/>
                    </a:lnTo>
                    <a:lnTo>
                      <a:pt x="3702" y="18356"/>
                    </a:lnTo>
                    <a:lnTo>
                      <a:pt x="3763" y="18950"/>
                    </a:lnTo>
                    <a:lnTo>
                      <a:pt x="3824" y="19544"/>
                    </a:lnTo>
                    <a:lnTo>
                      <a:pt x="3870" y="20123"/>
                    </a:lnTo>
                    <a:lnTo>
                      <a:pt x="3915" y="20778"/>
                    </a:lnTo>
                    <a:lnTo>
                      <a:pt x="3946" y="21418"/>
                    </a:lnTo>
                    <a:lnTo>
                      <a:pt x="3976" y="22697"/>
                    </a:lnTo>
                    <a:lnTo>
                      <a:pt x="3976" y="23946"/>
                    </a:lnTo>
                    <a:lnTo>
                      <a:pt x="3961" y="25150"/>
                    </a:lnTo>
                    <a:lnTo>
                      <a:pt x="3900" y="26323"/>
                    </a:lnTo>
                    <a:lnTo>
                      <a:pt x="3824" y="27419"/>
                    </a:lnTo>
                    <a:lnTo>
                      <a:pt x="3748" y="28455"/>
                    </a:lnTo>
                    <a:lnTo>
                      <a:pt x="3641" y="29415"/>
                    </a:lnTo>
                    <a:lnTo>
                      <a:pt x="3535" y="30298"/>
                    </a:lnTo>
                    <a:lnTo>
                      <a:pt x="3428" y="31091"/>
                    </a:lnTo>
                    <a:lnTo>
                      <a:pt x="3337" y="31776"/>
                    </a:lnTo>
                    <a:lnTo>
                      <a:pt x="3245" y="32370"/>
                    </a:lnTo>
                    <a:lnTo>
                      <a:pt x="3093" y="33177"/>
                    </a:lnTo>
                    <a:lnTo>
                      <a:pt x="3047" y="33467"/>
                    </a:lnTo>
                    <a:lnTo>
                      <a:pt x="2941" y="33619"/>
                    </a:lnTo>
                    <a:lnTo>
                      <a:pt x="2697" y="34015"/>
                    </a:lnTo>
                    <a:lnTo>
                      <a:pt x="2377" y="34594"/>
                    </a:lnTo>
                    <a:lnTo>
                      <a:pt x="2209" y="34944"/>
                    </a:lnTo>
                    <a:lnTo>
                      <a:pt x="2042" y="35310"/>
                    </a:lnTo>
                    <a:lnTo>
                      <a:pt x="1889" y="35676"/>
                    </a:lnTo>
                    <a:lnTo>
                      <a:pt x="1752" y="36056"/>
                    </a:lnTo>
                    <a:lnTo>
                      <a:pt x="1646" y="36437"/>
                    </a:lnTo>
                    <a:lnTo>
                      <a:pt x="1615" y="36620"/>
                    </a:lnTo>
                    <a:lnTo>
                      <a:pt x="1585" y="36803"/>
                    </a:lnTo>
                    <a:lnTo>
                      <a:pt x="1570" y="36986"/>
                    </a:lnTo>
                    <a:lnTo>
                      <a:pt x="1554" y="37153"/>
                    </a:lnTo>
                    <a:lnTo>
                      <a:pt x="1570" y="37321"/>
                    </a:lnTo>
                    <a:lnTo>
                      <a:pt x="1585" y="37473"/>
                    </a:lnTo>
                    <a:lnTo>
                      <a:pt x="1630" y="37610"/>
                    </a:lnTo>
                    <a:lnTo>
                      <a:pt x="1676" y="37747"/>
                    </a:lnTo>
                    <a:lnTo>
                      <a:pt x="1752" y="37869"/>
                    </a:lnTo>
                    <a:lnTo>
                      <a:pt x="1844" y="37991"/>
                    </a:lnTo>
                    <a:lnTo>
                      <a:pt x="2682" y="38341"/>
                    </a:lnTo>
                    <a:lnTo>
                      <a:pt x="2636" y="38646"/>
                    </a:lnTo>
                    <a:lnTo>
                      <a:pt x="2590" y="38966"/>
                    </a:lnTo>
                    <a:lnTo>
                      <a:pt x="2560" y="39362"/>
                    </a:lnTo>
                    <a:lnTo>
                      <a:pt x="2544" y="39560"/>
                    </a:lnTo>
                    <a:lnTo>
                      <a:pt x="2544" y="39758"/>
                    </a:lnTo>
                    <a:lnTo>
                      <a:pt x="2560" y="39971"/>
                    </a:lnTo>
                    <a:lnTo>
                      <a:pt x="2590" y="40154"/>
                    </a:lnTo>
                    <a:lnTo>
                      <a:pt x="2636" y="40337"/>
                    </a:lnTo>
                    <a:lnTo>
                      <a:pt x="2712" y="40489"/>
                    </a:lnTo>
                    <a:lnTo>
                      <a:pt x="2788" y="40626"/>
                    </a:lnTo>
                    <a:lnTo>
                      <a:pt x="2834" y="40687"/>
                    </a:lnTo>
                    <a:lnTo>
                      <a:pt x="2895" y="40748"/>
                    </a:lnTo>
                    <a:lnTo>
                      <a:pt x="3032" y="40824"/>
                    </a:lnTo>
                    <a:lnTo>
                      <a:pt x="3184" y="40916"/>
                    </a:lnTo>
                    <a:lnTo>
                      <a:pt x="3352" y="40977"/>
                    </a:lnTo>
                    <a:lnTo>
                      <a:pt x="3535" y="41037"/>
                    </a:lnTo>
                    <a:lnTo>
                      <a:pt x="3915" y="41144"/>
                    </a:lnTo>
                    <a:lnTo>
                      <a:pt x="4296" y="41205"/>
                    </a:lnTo>
                    <a:lnTo>
                      <a:pt x="4662" y="41251"/>
                    </a:lnTo>
                    <a:lnTo>
                      <a:pt x="4951" y="41281"/>
                    </a:lnTo>
                    <a:lnTo>
                      <a:pt x="5225" y="41312"/>
                    </a:lnTo>
                    <a:lnTo>
                      <a:pt x="5271" y="41312"/>
                    </a:lnTo>
                    <a:lnTo>
                      <a:pt x="5423" y="41327"/>
                    </a:lnTo>
                    <a:lnTo>
                      <a:pt x="5637" y="41312"/>
                    </a:lnTo>
                    <a:lnTo>
                      <a:pt x="5896" y="41281"/>
                    </a:lnTo>
                    <a:lnTo>
                      <a:pt x="6048" y="41251"/>
                    </a:lnTo>
                    <a:lnTo>
                      <a:pt x="6200" y="41205"/>
                    </a:lnTo>
                    <a:lnTo>
                      <a:pt x="6353" y="41144"/>
                    </a:lnTo>
                    <a:lnTo>
                      <a:pt x="6520" y="41068"/>
                    </a:lnTo>
                    <a:lnTo>
                      <a:pt x="6673" y="40977"/>
                    </a:lnTo>
                    <a:lnTo>
                      <a:pt x="6825" y="40855"/>
                    </a:lnTo>
                    <a:lnTo>
                      <a:pt x="6977" y="40718"/>
                    </a:lnTo>
                    <a:lnTo>
                      <a:pt x="7114" y="40550"/>
                    </a:lnTo>
                    <a:lnTo>
                      <a:pt x="7236" y="40367"/>
                    </a:lnTo>
                    <a:lnTo>
                      <a:pt x="7343" y="40184"/>
                    </a:lnTo>
                    <a:lnTo>
                      <a:pt x="7434" y="39971"/>
                    </a:lnTo>
                    <a:lnTo>
                      <a:pt x="7526" y="39743"/>
                    </a:lnTo>
                    <a:lnTo>
                      <a:pt x="7602" y="39499"/>
                    </a:lnTo>
                    <a:lnTo>
                      <a:pt x="7678" y="39240"/>
                    </a:lnTo>
                    <a:lnTo>
                      <a:pt x="7739" y="38951"/>
                    </a:lnTo>
                    <a:lnTo>
                      <a:pt x="7800" y="38631"/>
                    </a:lnTo>
                    <a:lnTo>
                      <a:pt x="7845" y="38296"/>
                    </a:lnTo>
                    <a:lnTo>
                      <a:pt x="7891" y="37945"/>
                    </a:lnTo>
                    <a:lnTo>
                      <a:pt x="7952" y="37138"/>
                    </a:lnTo>
                    <a:lnTo>
                      <a:pt x="7998" y="36239"/>
                    </a:lnTo>
                    <a:lnTo>
                      <a:pt x="8043" y="35219"/>
                    </a:lnTo>
                    <a:lnTo>
                      <a:pt x="8074" y="34259"/>
                    </a:lnTo>
                    <a:lnTo>
                      <a:pt x="8120" y="33558"/>
                    </a:lnTo>
                    <a:lnTo>
                      <a:pt x="8165" y="32995"/>
                    </a:lnTo>
                    <a:lnTo>
                      <a:pt x="8211" y="32538"/>
                    </a:lnTo>
                    <a:lnTo>
                      <a:pt x="8272" y="32111"/>
                    </a:lnTo>
                    <a:lnTo>
                      <a:pt x="8318" y="31624"/>
                    </a:lnTo>
                    <a:lnTo>
                      <a:pt x="8363" y="31014"/>
                    </a:lnTo>
                    <a:lnTo>
                      <a:pt x="8394" y="30238"/>
                    </a:lnTo>
                    <a:lnTo>
                      <a:pt x="8424" y="28440"/>
                    </a:lnTo>
                    <a:lnTo>
                      <a:pt x="8440" y="26506"/>
                    </a:lnTo>
                    <a:lnTo>
                      <a:pt x="8424" y="25485"/>
                    </a:lnTo>
                    <a:lnTo>
                      <a:pt x="8394" y="24449"/>
                    </a:lnTo>
                    <a:lnTo>
                      <a:pt x="8363" y="23368"/>
                    </a:lnTo>
                    <a:lnTo>
                      <a:pt x="8318" y="22286"/>
                    </a:lnTo>
                    <a:lnTo>
                      <a:pt x="8272" y="21174"/>
                    </a:lnTo>
                    <a:lnTo>
                      <a:pt x="8211" y="20062"/>
                    </a:lnTo>
                    <a:lnTo>
                      <a:pt x="8135" y="18935"/>
                    </a:lnTo>
                    <a:lnTo>
                      <a:pt x="8043" y="17808"/>
                    </a:lnTo>
                    <a:lnTo>
                      <a:pt x="7937" y="16665"/>
                    </a:lnTo>
                    <a:lnTo>
                      <a:pt x="7815" y="15538"/>
                    </a:lnTo>
                    <a:lnTo>
                      <a:pt x="7693" y="14426"/>
                    </a:lnTo>
                    <a:lnTo>
                      <a:pt x="7541" y="13314"/>
                    </a:lnTo>
                    <a:lnTo>
                      <a:pt x="7388" y="12217"/>
                    </a:lnTo>
                    <a:lnTo>
                      <a:pt x="7221" y="11136"/>
                    </a:lnTo>
                    <a:lnTo>
                      <a:pt x="7023" y="10070"/>
                    </a:lnTo>
                    <a:lnTo>
                      <a:pt x="6810" y="9049"/>
                    </a:lnTo>
                    <a:lnTo>
                      <a:pt x="6596" y="8044"/>
                    </a:lnTo>
                    <a:lnTo>
                      <a:pt x="6353" y="7069"/>
                    </a:lnTo>
                    <a:lnTo>
                      <a:pt x="6094" y="6140"/>
                    </a:lnTo>
                    <a:lnTo>
                      <a:pt x="5819" y="5241"/>
                    </a:lnTo>
                    <a:lnTo>
                      <a:pt x="5530" y="4388"/>
                    </a:lnTo>
                    <a:lnTo>
                      <a:pt x="5210" y="3596"/>
                    </a:lnTo>
                    <a:lnTo>
                      <a:pt x="5043" y="3215"/>
                    </a:lnTo>
                    <a:lnTo>
                      <a:pt x="4875" y="2849"/>
                    </a:lnTo>
                    <a:lnTo>
                      <a:pt x="4707" y="2484"/>
                    </a:lnTo>
                    <a:lnTo>
                      <a:pt x="4525" y="2149"/>
                    </a:lnTo>
                    <a:lnTo>
                      <a:pt x="4342" y="1829"/>
                    </a:lnTo>
                    <a:lnTo>
                      <a:pt x="4144" y="1509"/>
                    </a:lnTo>
                    <a:lnTo>
                      <a:pt x="3946" y="1219"/>
                    </a:lnTo>
                    <a:lnTo>
                      <a:pt x="3748" y="945"/>
                    </a:lnTo>
                    <a:lnTo>
                      <a:pt x="3550" y="686"/>
                    </a:lnTo>
                    <a:lnTo>
                      <a:pt x="3337" y="443"/>
                    </a:lnTo>
                    <a:lnTo>
                      <a:pt x="3123" y="214"/>
                    </a:lnTo>
                    <a:lnTo>
                      <a:pt x="2895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9" name="Google Shape;3009;p85"/>
              <p:cNvSpPr/>
              <p:nvPr/>
            </p:nvSpPr>
            <p:spPr>
              <a:xfrm>
                <a:off x="2568516" y="6181184"/>
                <a:ext cx="124912" cy="611640"/>
              </a:xfrm>
              <a:custGeom>
                <a:rect b="b" l="l" r="r" t="t"/>
                <a:pathLst>
                  <a:path extrusionOk="0" fill="none" h="41327" w="8440">
                    <a:moveTo>
                      <a:pt x="1" y="4799"/>
                    </a:moveTo>
                    <a:lnTo>
                      <a:pt x="1" y="4799"/>
                    </a:lnTo>
                    <a:lnTo>
                      <a:pt x="107" y="5104"/>
                    </a:lnTo>
                    <a:lnTo>
                      <a:pt x="107" y="5104"/>
                    </a:lnTo>
                    <a:lnTo>
                      <a:pt x="427" y="5926"/>
                    </a:lnTo>
                    <a:lnTo>
                      <a:pt x="884" y="7221"/>
                    </a:lnTo>
                    <a:lnTo>
                      <a:pt x="1158" y="8013"/>
                    </a:lnTo>
                    <a:lnTo>
                      <a:pt x="1448" y="8881"/>
                    </a:lnTo>
                    <a:lnTo>
                      <a:pt x="1752" y="9841"/>
                    </a:lnTo>
                    <a:lnTo>
                      <a:pt x="2057" y="10862"/>
                    </a:lnTo>
                    <a:lnTo>
                      <a:pt x="2362" y="11928"/>
                    </a:lnTo>
                    <a:lnTo>
                      <a:pt x="2651" y="13040"/>
                    </a:lnTo>
                    <a:lnTo>
                      <a:pt x="2925" y="14198"/>
                    </a:lnTo>
                    <a:lnTo>
                      <a:pt x="3184" y="15370"/>
                    </a:lnTo>
                    <a:lnTo>
                      <a:pt x="3413" y="16559"/>
                    </a:lnTo>
                    <a:lnTo>
                      <a:pt x="3519" y="17153"/>
                    </a:lnTo>
                    <a:lnTo>
                      <a:pt x="3611" y="17762"/>
                    </a:lnTo>
                    <a:lnTo>
                      <a:pt x="3702" y="18356"/>
                    </a:lnTo>
                    <a:lnTo>
                      <a:pt x="3763" y="18950"/>
                    </a:lnTo>
                    <a:lnTo>
                      <a:pt x="3824" y="19544"/>
                    </a:lnTo>
                    <a:lnTo>
                      <a:pt x="3870" y="20123"/>
                    </a:lnTo>
                    <a:lnTo>
                      <a:pt x="3870" y="20123"/>
                    </a:lnTo>
                    <a:lnTo>
                      <a:pt x="3915" y="20778"/>
                    </a:lnTo>
                    <a:lnTo>
                      <a:pt x="3946" y="21418"/>
                    </a:lnTo>
                    <a:lnTo>
                      <a:pt x="3976" y="22697"/>
                    </a:lnTo>
                    <a:lnTo>
                      <a:pt x="3976" y="23946"/>
                    </a:lnTo>
                    <a:lnTo>
                      <a:pt x="3961" y="25150"/>
                    </a:lnTo>
                    <a:lnTo>
                      <a:pt x="3900" y="26323"/>
                    </a:lnTo>
                    <a:lnTo>
                      <a:pt x="3824" y="27419"/>
                    </a:lnTo>
                    <a:lnTo>
                      <a:pt x="3748" y="28455"/>
                    </a:lnTo>
                    <a:lnTo>
                      <a:pt x="3641" y="29415"/>
                    </a:lnTo>
                    <a:lnTo>
                      <a:pt x="3535" y="30298"/>
                    </a:lnTo>
                    <a:lnTo>
                      <a:pt x="3428" y="31091"/>
                    </a:lnTo>
                    <a:lnTo>
                      <a:pt x="3337" y="31776"/>
                    </a:lnTo>
                    <a:lnTo>
                      <a:pt x="3245" y="32370"/>
                    </a:lnTo>
                    <a:lnTo>
                      <a:pt x="3093" y="33177"/>
                    </a:lnTo>
                    <a:lnTo>
                      <a:pt x="3047" y="33467"/>
                    </a:lnTo>
                    <a:lnTo>
                      <a:pt x="3047" y="33467"/>
                    </a:lnTo>
                    <a:lnTo>
                      <a:pt x="2941" y="33619"/>
                    </a:lnTo>
                    <a:lnTo>
                      <a:pt x="2697" y="34015"/>
                    </a:lnTo>
                    <a:lnTo>
                      <a:pt x="2377" y="34594"/>
                    </a:lnTo>
                    <a:lnTo>
                      <a:pt x="2209" y="34944"/>
                    </a:lnTo>
                    <a:lnTo>
                      <a:pt x="2042" y="35310"/>
                    </a:lnTo>
                    <a:lnTo>
                      <a:pt x="1889" y="35676"/>
                    </a:lnTo>
                    <a:lnTo>
                      <a:pt x="1752" y="36056"/>
                    </a:lnTo>
                    <a:lnTo>
                      <a:pt x="1646" y="36437"/>
                    </a:lnTo>
                    <a:lnTo>
                      <a:pt x="1615" y="36620"/>
                    </a:lnTo>
                    <a:lnTo>
                      <a:pt x="1585" y="36803"/>
                    </a:lnTo>
                    <a:lnTo>
                      <a:pt x="1570" y="36986"/>
                    </a:lnTo>
                    <a:lnTo>
                      <a:pt x="1554" y="37153"/>
                    </a:lnTo>
                    <a:lnTo>
                      <a:pt x="1570" y="37321"/>
                    </a:lnTo>
                    <a:lnTo>
                      <a:pt x="1585" y="37473"/>
                    </a:lnTo>
                    <a:lnTo>
                      <a:pt x="1630" y="37610"/>
                    </a:lnTo>
                    <a:lnTo>
                      <a:pt x="1676" y="37747"/>
                    </a:lnTo>
                    <a:lnTo>
                      <a:pt x="1752" y="37869"/>
                    </a:lnTo>
                    <a:lnTo>
                      <a:pt x="1844" y="37991"/>
                    </a:lnTo>
                    <a:lnTo>
                      <a:pt x="2682" y="38341"/>
                    </a:lnTo>
                    <a:lnTo>
                      <a:pt x="2682" y="38341"/>
                    </a:lnTo>
                    <a:lnTo>
                      <a:pt x="2636" y="38646"/>
                    </a:lnTo>
                    <a:lnTo>
                      <a:pt x="2590" y="38966"/>
                    </a:lnTo>
                    <a:lnTo>
                      <a:pt x="2560" y="39362"/>
                    </a:lnTo>
                    <a:lnTo>
                      <a:pt x="2544" y="39560"/>
                    </a:lnTo>
                    <a:lnTo>
                      <a:pt x="2544" y="39758"/>
                    </a:lnTo>
                    <a:lnTo>
                      <a:pt x="2560" y="39971"/>
                    </a:lnTo>
                    <a:lnTo>
                      <a:pt x="2590" y="40154"/>
                    </a:lnTo>
                    <a:lnTo>
                      <a:pt x="2636" y="40337"/>
                    </a:lnTo>
                    <a:lnTo>
                      <a:pt x="2712" y="40489"/>
                    </a:lnTo>
                    <a:lnTo>
                      <a:pt x="2788" y="40626"/>
                    </a:lnTo>
                    <a:lnTo>
                      <a:pt x="2834" y="40687"/>
                    </a:lnTo>
                    <a:lnTo>
                      <a:pt x="2895" y="40748"/>
                    </a:lnTo>
                    <a:lnTo>
                      <a:pt x="2895" y="40748"/>
                    </a:lnTo>
                    <a:lnTo>
                      <a:pt x="3032" y="40824"/>
                    </a:lnTo>
                    <a:lnTo>
                      <a:pt x="3184" y="40916"/>
                    </a:lnTo>
                    <a:lnTo>
                      <a:pt x="3352" y="40977"/>
                    </a:lnTo>
                    <a:lnTo>
                      <a:pt x="3535" y="41037"/>
                    </a:lnTo>
                    <a:lnTo>
                      <a:pt x="3915" y="41144"/>
                    </a:lnTo>
                    <a:lnTo>
                      <a:pt x="4296" y="41205"/>
                    </a:lnTo>
                    <a:lnTo>
                      <a:pt x="4662" y="41251"/>
                    </a:lnTo>
                    <a:lnTo>
                      <a:pt x="4951" y="41281"/>
                    </a:lnTo>
                    <a:lnTo>
                      <a:pt x="5225" y="41312"/>
                    </a:lnTo>
                    <a:lnTo>
                      <a:pt x="5225" y="41312"/>
                    </a:lnTo>
                    <a:lnTo>
                      <a:pt x="5271" y="41312"/>
                    </a:lnTo>
                    <a:lnTo>
                      <a:pt x="5423" y="41327"/>
                    </a:lnTo>
                    <a:lnTo>
                      <a:pt x="5637" y="41312"/>
                    </a:lnTo>
                    <a:lnTo>
                      <a:pt x="5896" y="41281"/>
                    </a:lnTo>
                    <a:lnTo>
                      <a:pt x="6048" y="41251"/>
                    </a:lnTo>
                    <a:lnTo>
                      <a:pt x="6200" y="41205"/>
                    </a:lnTo>
                    <a:lnTo>
                      <a:pt x="6353" y="41144"/>
                    </a:lnTo>
                    <a:lnTo>
                      <a:pt x="6520" y="41068"/>
                    </a:lnTo>
                    <a:lnTo>
                      <a:pt x="6673" y="40977"/>
                    </a:lnTo>
                    <a:lnTo>
                      <a:pt x="6825" y="40855"/>
                    </a:lnTo>
                    <a:lnTo>
                      <a:pt x="6977" y="40718"/>
                    </a:lnTo>
                    <a:lnTo>
                      <a:pt x="7114" y="40550"/>
                    </a:lnTo>
                    <a:lnTo>
                      <a:pt x="7114" y="40550"/>
                    </a:lnTo>
                    <a:lnTo>
                      <a:pt x="7236" y="40367"/>
                    </a:lnTo>
                    <a:lnTo>
                      <a:pt x="7343" y="40184"/>
                    </a:lnTo>
                    <a:lnTo>
                      <a:pt x="7434" y="39971"/>
                    </a:lnTo>
                    <a:lnTo>
                      <a:pt x="7526" y="39743"/>
                    </a:lnTo>
                    <a:lnTo>
                      <a:pt x="7602" y="39499"/>
                    </a:lnTo>
                    <a:lnTo>
                      <a:pt x="7678" y="39240"/>
                    </a:lnTo>
                    <a:lnTo>
                      <a:pt x="7739" y="38951"/>
                    </a:lnTo>
                    <a:lnTo>
                      <a:pt x="7800" y="38631"/>
                    </a:lnTo>
                    <a:lnTo>
                      <a:pt x="7845" y="38296"/>
                    </a:lnTo>
                    <a:lnTo>
                      <a:pt x="7891" y="37945"/>
                    </a:lnTo>
                    <a:lnTo>
                      <a:pt x="7952" y="37138"/>
                    </a:lnTo>
                    <a:lnTo>
                      <a:pt x="7998" y="36239"/>
                    </a:lnTo>
                    <a:lnTo>
                      <a:pt x="8043" y="35219"/>
                    </a:lnTo>
                    <a:lnTo>
                      <a:pt x="8043" y="35219"/>
                    </a:lnTo>
                    <a:lnTo>
                      <a:pt x="8074" y="34259"/>
                    </a:lnTo>
                    <a:lnTo>
                      <a:pt x="8120" y="33558"/>
                    </a:lnTo>
                    <a:lnTo>
                      <a:pt x="8165" y="32995"/>
                    </a:lnTo>
                    <a:lnTo>
                      <a:pt x="8211" y="32538"/>
                    </a:lnTo>
                    <a:lnTo>
                      <a:pt x="8272" y="32111"/>
                    </a:lnTo>
                    <a:lnTo>
                      <a:pt x="8318" y="31624"/>
                    </a:lnTo>
                    <a:lnTo>
                      <a:pt x="8363" y="31014"/>
                    </a:lnTo>
                    <a:lnTo>
                      <a:pt x="8394" y="30238"/>
                    </a:lnTo>
                    <a:lnTo>
                      <a:pt x="8394" y="30238"/>
                    </a:lnTo>
                    <a:lnTo>
                      <a:pt x="8424" y="28440"/>
                    </a:lnTo>
                    <a:lnTo>
                      <a:pt x="8440" y="26506"/>
                    </a:lnTo>
                    <a:lnTo>
                      <a:pt x="8424" y="25485"/>
                    </a:lnTo>
                    <a:lnTo>
                      <a:pt x="8394" y="24449"/>
                    </a:lnTo>
                    <a:lnTo>
                      <a:pt x="8363" y="23368"/>
                    </a:lnTo>
                    <a:lnTo>
                      <a:pt x="8318" y="22286"/>
                    </a:lnTo>
                    <a:lnTo>
                      <a:pt x="8272" y="21174"/>
                    </a:lnTo>
                    <a:lnTo>
                      <a:pt x="8211" y="20062"/>
                    </a:lnTo>
                    <a:lnTo>
                      <a:pt x="8135" y="18935"/>
                    </a:lnTo>
                    <a:lnTo>
                      <a:pt x="8043" y="17808"/>
                    </a:lnTo>
                    <a:lnTo>
                      <a:pt x="7937" y="16665"/>
                    </a:lnTo>
                    <a:lnTo>
                      <a:pt x="7815" y="15538"/>
                    </a:lnTo>
                    <a:lnTo>
                      <a:pt x="7693" y="14426"/>
                    </a:lnTo>
                    <a:lnTo>
                      <a:pt x="7541" y="13314"/>
                    </a:lnTo>
                    <a:lnTo>
                      <a:pt x="7388" y="12217"/>
                    </a:lnTo>
                    <a:lnTo>
                      <a:pt x="7221" y="11136"/>
                    </a:lnTo>
                    <a:lnTo>
                      <a:pt x="7023" y="10070"/>
                    </a:lnTo>
                    <a:lnTo>
                      <a:pt x="6810" y="9049"/>
                    </a:lnTo>
                    <a:lnTo>
                      <a:pt x="6596" y="8044"/>
                    </a:lnTo>
                    <a:lnTo>
                      <a:pt x="6353" y="7069"/>
                    </a:lnTo>
                    <a:lnTo>
                      <a:pt x="6094" y="6140"/>
                    </a:lnTo>
                    <a:lnTo>
                      <a:pt x="5819" y="5241"/>
                    </a:lnTo>
                    <a:lnTo>
                      <a:pt x="5530" y="4388"/>
                    </a:lnTo>
                    <a:lnTo>
                      <a:pt x="5210" y="3596"/>
                    </a:lnTo>
                    <a:lnTo>
                      <a:pt x="5043" y="3215"/>
                    </a:lnTo>
                    <a:lnTo>
                      <a:pt x="4875" y="2849"/>
                    </a:lnTo>
                    <a:lnTo>
                      <a:pt x="4707" y="2484"/>
                    </a:lnTo>
                    <a:lnTo>
                      <a:pt x="4525" y="2149"/>
                    </a:lnTo>
                    <a:lnTo>
                      <a:pt x="4342" y="1829"/>
                    </a:lnTo>
                    <a:lnTo>
                      <a:pt x="4144" y="1509"/>
                    </a:lnTo>
                    <a:lnTo>
                      <a:pt x="3946" y="1219"/>
                    </a:lnTo>
                    <a:lnTo>
                      <a:pt x="3748" y="945"/>
                    </a:lnTo>
                    <a:lnTo>
                      <a:pt x="3550" y="686"/>
                    </a:lnTo>
                    <a:lnTo>
                      <a:pt x="3337" y="443"/>
                    </a:lnTo>
                    <a:lnTo>
                      <a:pt x="3123" y="214"/>
                    </a:lnTo>
                    <a:lnTo>
                      <a:pt x="289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0" name="Google Shape;3010;p85"/>
              <p:cNvSpPr/>
              <p:nvPr/>
            </p:nvSpPr>
            <p:spPr>
              <a:xfrm>
                <a:off x="2520272" y="6056075"/>
                <a:ext cx="177215" cy="410552"/>
              </a:xfrm>
              <a:custGeom>
                <a:rect b="b" l="l" r="r" t="t"/>
                <a:pathLst>
                  <a:path extrusionOk="0" h="27740" w="11974">
                    <a:moveTo>
                      <a:pt x="1311" y="1"/>
                    </a:moveTo>
                    <a:lnTo>
                      <a:pt x="1128" y="46"/>
                    </a:lnTo>
                    <a:lnTo>
                      <a:pt x="960" y="107"/>
                    </a:lnTo>
                    <a:lnTo>
                      <a:pt x="808" y="199"/>
                    </a:lnTo>
                    <a:lnTo>
                      <a:pt x="671" y="321"/>
                    </a:lnTo>
                    <a:lnTo>
                      <a:pt x="549" y="458"/>
                    </a:lnTo>
                    <a:lnTo>
                      <a:pt x="443" y="625"/>
                    </a:lnTo>
                    <a:lnTo>
                      <a:pt x="351" y="808"/>
                    </a:lnTo>
                    <a:lnTo>
                      <a:pt x="260" y="1006"/>
                    </a:lnTo>
                    <a:lnTo>
                      <a:pt x="199" y="1234"/>
                    </a:lnTo>
                    <a:lnTo>
                      <a:pt x="138" y="1478"/>
                    </a:lnTo>
                    <a:lnTo>
                      <a:pt x="92" y="1737"/>
                    </a:lnTo>
                    <a:lnTo>
                      <a:pt x="46" y="2027"/>
                    </a:lnTo>
                    <a:lnTo>
                      <a:pt x="31" y="2316"/>
                    </a:lnTo>
                    <a:lnTo>
                      <a:pt x="16" y="2636"/>
                    </a:lnTo>
                    <a:lnTo>
                      <a:pt x="1" y="2956"/>
                    </a:lnTo>
                    <a:lnTo>
                      <a:pt x="1" y="3291"/>
                    </a:lnTo>
                    <a:lnTo>
                      <a:pt x="31" y="4007"/>
                    </a:lnTo>
                    <a:lnTo>
                      <a:pt x="92" y="4768"/>
                    </a:lnTo>
                    <a:lnTo>
                      <a:pt x="184" y="5561"/>
                    </a:lnTo>
                    <a:lnTo>
                      <a:pt x="305" y="6368"/>
                    </a:lnTo>
                    <a:lnTo>
                      <a:pt x="443" y="7206"/>
                    </a:lnTo>
                    <a:lnTo>
                      <a:pt x="595" y="8043"/>
                    </a:lnTo>
                    <a:lnTo>
                      <a:pt x="762" y="8881"/>
                    </a:lnTo>
                    <a:lnTo>
                      <a:pt x="945" y="9734"/>
                    </a:lnTo>
                    <a:lnTo>
                      <a:pt x="1128" y="10557"/>
                    </a:lnTo>
                    <a:lnTo>
                      <a:pt x="1509" y="12126"/>
                    </a:lnTo>
                    <a:lnTo>
                      <a:pt x="1890" y="13558"/>
                    </a:lnTo>
                    <a:lnTo>
                      <a:pt x="2225" y="14792"/>
                    </a:lnTo>
                    <a:lnTo>
                      <a:pt x="2499" y="15736"/>
                    </a:lnTo>
                    <a:lnTo>
                      <a:pt x="2758" y="16574"/>
                    </a:lnTo>
                    <a:lnTo>
                      <a:pt x="2865" y="16680"/>
                    </a:lnTo>
                    <a:lnTo>
                      <a:pt x="2971" y="16833"/>
                    </a:lnTo>
                    <a:lnTo>
                      <a:pt x="3139" y="17046"/>
                    </a:lnTo>
                    <a:lnTo>
                      <a:pt x="3322" y="17335"/>
                    </a:lnTo>
                    <a:lnTo>
                      <a:pt x="3535" y="17716"/>
                    </a:lnTo>
                    <a:lnTo>
                      <a:pt x="3763" y="18173"/>
                    </a:lnTo>
                    <a:lnTo>
                      <a:pt x="4022" y="18737"/>
                    </a:lnTo>
                    <a:lnTo>
                      <a:pt x="4266" y="19407"/>
                    </a:lnTo>
                    <a:lnTo>
                      <a:pt x="4540" y="20169"/>
                    </a:lnTo>
                    <a:lnTo>
                      <a:pt x="4662" y="20595"/>
                    </a:lnTo>
                    <a:lnTo>
                      <a:pt x="4799" y="21052"/>
                    </a:lnTo>
                    <a:lnTo>
                      <a:pt x="4921" y="21540"/>
                    </a:lnTo>
                    <a:lnTo>
                      <a:pt x="5043" y="22058"/>
                    </a:lnTo>
                    <a:lnTo>
                      <a:pt x="5165" y="22606"/>
                    </a:lnTo>
                    <a:lnTo>
                      <a:pt x="5287" y="23185"/>
                    </a:lnTo>
                    <a:lnTo>
                      <a:pt x="5408" y="23809"/>
                    </a:lnTo>
                    <a:lnTo>
                      <a:pt x="5515" y="24449"/>
                    </a:lnTo>
                    <a:lnTo>
                      <a:pt x="5622" y="25134"/>
                    </a:lnTo>
                    <a:lnTo>
                      <a:pt x="5713" y="25866"/>
                    </a:lnTo>
                    <a:lnTo>
                      <a:pt x="5804" y="26612"/>
                    </a:lnTo>
                    <a:lnTo>
                      <a:pt x="5881" y="27419"/>
                    </a:lnTo>
                    <a:lnTo>
                      <a:pt x="5911" y="27724"/>
                    </a:lnTo>
                    <a:lnTo>
                      <a:pt x="6399" y="27739"/>
                    </a:lnTo>
                    <a:lnTo>
                      <a:pt x="6688" y="27739"/>
                    </a:lnTo>
                    <a:lnTo>
                      <a:pt x="7008" y="27724"/>
                    </a:lnTo>
                    <a:lnTo>
                      <a:pt x="7358" y="27694"/>
                    </a:lnTo>
                    <a:lnTo>
                      <a:pt x="7709" y="27663"/>
                    </a:lnTo>
                    <a:lnTo>
                      <a:pt x="8089" y="27602"/>
                    </a:lnTo>
                    <a:lnTo>
                      <a:pt x="8485" y="27541"/>
                    </a:lnTo>
                    <a:lnTo>
                      <a:pt x="8897" y="27450"/>
                    </a:lnTo>
                    <a:lnTo>
                      <a:pt x="9323" y="27343"/>
                    </a:lnTo>
                    <a:lnTo>
                      <a:pt x="9765" y="27206"/>
                    </a:lnTo>
                    <a:lnTo>
                      <a:pt x="10191" y="27039"/>
                    </a:lnTo>
                    <a:lnTo>
                      <a:pt x="10633" y="26856"/>
                    </a:lnTo>
                    <a:lnTo>
                      <a:pt x="11090" y="26627"/>
                    </a:lnTo>
                    <a:lnTo>
                      <a:pt x="11532" y="26384"/>
                    </a:lnTo>
                    <a:lnTo>
                      <a:pt x="11974" y="26094"/>
                    </a:lnTo>
                    <a:lnTo>
                      <a:pt x="11882" y="25013"/>
                    </a:lnTo>
                    <a:lnTo>
                      <a:pt x="11684" y="23139"/>
                    </a:lnTo>
                    <a:lnTo>
                      <a:pt x="11441" y="21235"/>
                    </a:lnTo>
                    <a:lnTo>
                      <a:pt x="11319" y="20291"/>
                    </a:lnTo>
                    <a:lnTo>
                      <a:pt x="11166" y="19346"/>
                    </a:lnTo>
                    <a:lnTo>
                      <a:pt x="11014" y="18386"/>
                    </a:lnTo>
                    <a:lnTo>
                      <a:pt x="10862" y="17442"/>
                    </a:lnTo>
                    <a:lnTo>
                      <a:pt x="10679" y="16498"/>
                    </a:lnTo>
                    <a:lnTo>
                      <a:pt x="10496" y="15568"/>
                    </a:lnTo>
                    <a:lnTo>
                      <a:pt x="10298" y="14639"/>
                    </a:lnTo>
                    <a:lnTo>
                      <a:pt x="10085" y="13725"/>
                    </a:lnTo>
                    <a:lnTo>
                      <a:pt x="9872" y="12827"/>
                    </a:lnTo>
                    <a:lnTo>
                      <a:pt x="9628" y="11928"/>
                    </a:lnTo>
                    <a:lnTo>
                      <a:pt x="9384" y="11060"/>
                    </a:lnTo>
                    <a:lnTo>
                      <a:pt x="9110" y="10207"/>
                    </a:lnTo>
                    <a:lnTo>
                      <a:pt x="8836" y="9369"/>
                    </a:lnTo>
                    <a:lnTo>
                      <a:pt x="8546" y="8561"/>
                    </a:lnTo>
                    <a:lnTo>
                      <a:pt x="8242" y="7769"/>
                    </a:lnTo>
                    <a:lnTo>
                      <a:pt x="7922" y="6992"/>
                    </a:lnTo>
                    <a:lnTo>
                      <a:pt x="7571" y="6261"/>
                    </a:lnTo>
                    <a:lnTo>
                      <a:pt x="7221" y="5545"/>
                    </a:lnTo>
                    <a:lnTo>
                      <a:pt x="6856" y="4860"/>
                    </a:lnTo>
                    <a:lnTo>
                      <a:pt x="6459" y="4220"/>
                    </a:lnTo>
                    <a:lnTo>
                      <a:pt x="6063" y="3596"/>
                    </a:lnTo>
                    <a:lnTo>
                      <a:pt x="5637" y="3017"/>
                    </a:lnTo>
                    <a:lnTo>
                      <a:pt x="5424" y="2743"/>
                    </a:lnTo>
                    <a:lnTo>
                      <a:pt x="5195" y="2484"/>
                    </a:lnTo>
                    <a:lnTo>
                      <a:pt x="4982" y="2225"/>
                    </a:lnTo>
                    <a:lnTo>
                      <a:pt x="4738" y="1981"/>
                    </a:lnTo>
                    <a:lnTo>
                      <a:pt x="4510" y="1737"/>
                    </a:lnTo>
                    <a:lnTo>
                      <a:pt x="4266" y="1524"/>
                    </a:lnTo>
                    <a:lnTo>
                      <a:pt x="4022" y="1295"/>
                    </a:lnTo>
                    <a:lnTo>
                      <a:pt x="3779" y="1097"/>
                    </a:lnTo>
                    <a:lnTo>
                      <a:pt x="3520" y="899"/>
                    </a:lnTo>
                    <a:lnTo>
                      <a:pt x="3261" y="732"/>
                    </a:lnTo>
                    <a:lnTo>
                      <a:pt x="2986" y="549"/>
                    </a:lnTo>
                    <a:lnTo>
                      <a:pt x="2727" y="397"/>
                    </a:lnTo>
                    <a:lnTo>
                      <a:pt x="2438" y="260"/>
                    </a:lnTo>
                    <a:lnTo>
                      <a:pt x="2179" y="138"/>
                    </a:lnTo>
                    <a:lnTo>
                      <a:pt x="1935" y="62"/>
                    </a:lnTo>
                    <a:lnTo>
                      <a:pt x="1707" y="16"/>
                    </a:lnTo>
                    <a:lnTo>
                      <a:pt x="14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1" name="Google Shape;3011;p85"/>
              <p:cNvSpPr/>
              <p:nvPr/>
            </p:nvSpPr>
            <p:spPr>
              <a:xfrm>
                <a:off x="2162525" y="6034217"/>
                <a:ext cx="406038" cy="787937"/>
              </a:xfrm>
              <a:custGeom>
                <a:rect b="b" l="l" r="r" t="t"/>
                <a:pathLst>
                  <a:path extrusionOk="0" h="53239" w="27435">
                    <a:moveTo>
                      <a:pt x="12476" y="0"/>
                    </a:moveTo>
                    <a:lnTo>
                      <a:pt x="11181" y="31"/>
                    </a:lnTo>
                    <a:lnTo>
                      <a:pt x="10572" y="61"/>
                    </a:lnTo>
                    <a:lnTo>
                      <a:pt x="9963" y="107"/>
                    </a:lnTo>
                    <a:lnTo>
                      <a:pt x="9399" y="152"/>
                    </a:lnTo>
                    <a:lnTo>
                      <a:pt x="8835" y="198"/>
                    </a:lnTo>
                    <a:lnTo>
                      <a:pt x="8302" y="259"/>
                    </a:lnTo>
                    <a:lnTo>
                      <a:pt x="7784" y="335"/>
                    </a:lnTo>
                    <a:lnTo>
                      <a:pt x="7251" y="427"/>
                    </a:lnTo>
                    <a:lnTo>
                      <a:pt x="6733" y="518"/>
                    </a:lnTo>
                    <a:lnTo>
                      <a:pt x="6231" y="609"/>
                    </a:lnTo>
                    <a:lnTo>
                      <a:pt x="5758" y="716"/>
                    </a:lnTo>
                    <a:lnTo>
                      <a:pt x="5317" y="823"/>
                    </a:lnTo>
                    <a:lnTo>
                      <a:pt x="4890" y="929"/>
                    </a:lnTo>
                    <a:lnTo>
                      <a:pt x="4098" y="1158"/>
                    </a:lnTo>
                    <a:lnTo>
                      <a:pt x="3382" y="1401"/>
                    </a:lnTo>
                    <a:lnTo>
                      <a:pt x="2742" y="1645"/>
                    </a:lnTo>
                    <a:lnTo>
                      <a:pt x="2179" y="1889"/>
                    </a:lnTo>
                    <a:lnTo>
                      <a:pt x="1691" y="2133"/>
                    </a:lnTo>
                    <a:lnTo>
                      <a:pt x="1265" y="2361"/>
                    </a:lnTo>
                    <a:lnTo>
                      <a:pt x="914" y="2574"/>
                    </a:lnTo>
                    <a:lnTo>
                      <a:pt x="625" y="2772"/>
                    </a:lnTo>
                    <a:lnTo>
                      <a:pt x="397" y="2940"/>
                    </a:lnTo>
                    <a:lnTo>
                      <a:pt x="214" y="3077"/>
                    </a:lnTo>
                    <a:lnTo>
                      <a:pt x="92" y="3184"/>
                    </a:lnTo>
                    <a:lnTo>
                      <a:pt x="1" y="3275"/>
                    </a:lnTo>
                    <a:lnTo>
                      <a:pt x="138" y="53238"/>
                    </a:lnTo>
                    <a:lnTo>
                      <a:pt x="27435" y="53238"/>
                    </a:lnTo>
                    <a:lnTo>
                      <a:pt x="26612" y="1737"/>
                    </a:lnTo>
                    <a:lnTo>
                      <a:pt x="26505" y="1676"/>
                    </a:lnTo>
                    <a:lnTo>
                      <a:pt x="26155" y="1539"/>
                    </a:lnTo>
                    <a:lnTo>
                      <a:pt x="25546" y="1341"/>
                    </a:lnTo>
                    <a:lnTo>
                      <a:pt x="25150" y="1219"/>
                    </a:lnTo>
                    <a:lnTo>
                      <a:pt x="24693" y="1097"/>
                    </a:lnTo>
                    <a:lnTo>
                      <a:pt x="24175" y="975"/>
                    </a:lnTo>
                    <a:lnTo>
                      <a:pt x="23581" y="838"/>
                    </a:lnTo>
                    <a:lnTo>
                      <a:pt x="22926" y="716"/>
                    </a:lnTo>
                    <a:lnTo>
                      <a:pt x="22195" y="594"/>
                    </a:lnTo>
                    <a:lnTo>
                      <a:pt x="21402" y="472"/>
                    </a:lnTo>
                    <a:lnTo>
                      <a:pt x="20534" y="366"/>
                    </a:lnTo>
                    <a:lnTo>
                      <a:pt x="19605" y="274"/>
                    </a:lnTo>
                    <a:lnTo>
                      <a:pt x="18584" y="198"/>
                    </a:lnTo>
                    <a:lnTo>
                      <a:pt x="16924" y="91"/>
                    </a:lnTo>
                    <a:lnTo>
                      <a:pt x="15355" y="31"/>
                    </a:lnTo>
                    <a:lnTo>
                      <a:pt x="1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2" name="Google Shape;3012;p85"/>
              <p:cNvSpPr/>
              <p:nvPr/>
            </p:nvSpPr>
            <p:spPr>
              <a:xfrm>
                <a:off x="2277719" y="6033536"/>
                <a:ext cx="159855" cy="63581"/>
              </a:xfrm>
              <a:custGeom>
                <a:rect b="b" l="l" r="r" t="t"/>
                <a:pathLst>
                  <a:path extrusionOk="0" h="4296" w="10801">
                    <a:moveTo>
                      <a:pt x="4707" y="0"/>
                    </a:moveTo>
                    <a:lnTo>
                      <a:pt x="4037" y="16"/>
                    </a:lnTo>
                    <a:lnTo>
                      <a:pt x="3397" y="46"/>
                    </a:lnTo>
                    <a:lnTo>
                      <a:pt x="2179" y="122"/>
                    </a:lnTo>
                    <a:lnTo>
                      <a:pt x="1051" y="229"/>
                    </a:lnTo>
                    <a:lnTo>
                      <a:pt x="0" y="351"/>
                    </a:lnTo>
                    <a:lnTo>
                      <a:pt x="153" y="777"/>
                    </a:lnTo>
                    <a:lnTo>
                      <a:pt x="336" y="1189"/>
                    </a:lnTo>
                    <a:lnTo>
                      <a:pt x="549" y="1569"/>
                    </a:lnTo>
                    <a:lnTo>
                      <a:pt x="793" y="1935"/>
                    </a:lnTo>
                    <a:lnTo>
                      <a:pt x="1051" y="2285"/>
                    </a:lnTo>
                    <a:lnTo>
                      <a:pt x="1356" y="2605"/>
                    </a:lnTo>
                    <a:lnTo>
                      <a:pt x="1676" y="2910"/>
                    </a:lnTo>
                    <a:lnTo>
                      <a:pt x="2011" y="3184"/>
                    </a:lnTo>
                    <a:lnTo>
                      <a:pt x="2377" y="3443"/>
                    </a:lnTo>
                    <a:lnTo>
                      <a:pt x="2758" y="3656"/>
                    </a:lnTo>
                    <a:lnTo>
                      <a:pt x="3154" y="3854"/>
                    </a:lnTo>
                    <a:lnTo>
                      <a:pt x="3580" y="4007"/>
                    </a:lnTo>
                    <a:lnTo>
                      <a:pt x="4007" y="4128"/>
                    </a:lnTo>
                    <a:lnTo>
                      <a:pt x="4235" y="4189"/>
                    </a:lnTo>
                    <a:lnTo>
                      <a:pt x="4448" y="4235"/>
                    </a:lnTo>
                    <a:lnTo>
                      <a:pt x="4677" y="4266"/>
                    </a:lnTo>
                    <a:lnTo>
                      <a:pt x="4905" y="4281"/>
                    </a:lnTo>
                    <a:lnTo>
                      <a:pt x="5149" y="4296"/>
                    </a:lnTo>
                    <a:lnTo>
                      <a:pt x="5621" y="4296"/>
                    </a:lnTo>
                    <a:lnTo>
                      <a:pt x="5850" y="4281"/>
                    </a:lnTo>
                    <a:lnTo>
                      <a:pt x="6094" y="4266"/>
                    </a:lnTo>
                    <a:lnTo>
                      <a:pt x="6322" y="4220"/>
                    </a:lnTo>
                    <a:lnTo>
                      <a:pt x="6550" y="4174"/>
                    </a:lnTo>
                    <a:lnTo>
                      <a:pt x="6779" y="4128"/>
                    </a:lnTo>
                    <a:lnTo>
                      <a:pt x="7007" y="4068"/>
                    </a:lnTo>
                    <a:lnTo>
                      <a:pt x="7221" y="3991"/>
                    </a:lnTo>
                    <a:lnTo>
                      <a:pt x="7434" y="3915"/>
                    </a:lnTo>
                    <a:lnTo>
                      <a:pt x="7647" y="3824"/>
                    </a:lnTo>
                    <a:lnTo>
                      <a:pt x="7845" y="3732"/>
                    </a:lnTo>
                    <a:lnTo>
                      <a:pt x="8059" y="3626"/>
                    </a:lnTo>
                    <a:lnTo>
                      <a:pt x="8439" y="3397"/>
                    </a:lnTo>
                    <a:lnTo>
                      <a:pt x="8805" y="3138"/>
                    </a:lnTo>
                    <a:lnTo>
                      <a:pt x="9155" y="2864"/>
                    </a:lnTo>
                    <a:lnTo>
                      <a:pt x="9475" y="2544"/>
                    </a:lnTo>
                    <a:lnTo>
                      <a:pt x="9765" y="2209"/>
                    </a:lnTo>
                    <a:lnTo>
                      <a:pt x="10039" y="1859"/>
                    </a:lnTo>
                    <a:lnTo>
                      <a:pt x="10282" y="1478"/>
                    </a:lnTo>
                    <a:lnTo>
                      <a:pt x="10481" y="1067"/>
                    </a:lnTo>
                    <a:lnTo>
                      <a:pt x="10572" y="869"/>
                    </a:lnTo>
                    <a:lnTo>
                      <a:pt x="10663" y="655"/>
                    </a:lnTo>
                    <a:lnTo>
                      <a:pt x="10739" y="442"/>
                    </a:lnTo>
                    <a:lnTo>
                      <a:pt x="10800" y="214"/>
                    </a:lnTo>
                    <a:lnTo>
                      <a:pt x="9963" y="153"/>
                    </a:lnTo>
                    <a:lnTo>
                      <a:pt x="9140" y="107"/>
                    </a:lnTo>
                    <a:lnTo>
                      <a:pt x="8348" y="61"/>
                    </a:lnTo>
                    <a:lnTo>
                      <a:pt x="7571" y="31"/>
                    </a:lnTo>
                    <a:lnTo>
                      <a:pt x="6825" y="0"/>
                    </a:lnTo>
                    <a:close/>
                  </a:path>
                </a:pathLst>
              </a:custGeom>
              <a:solidFill>
                <a:srgbClr val="DB9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3" name="Google Shape;3013;p85"/>
              <p:cNvSpPr/>
              <p:nvPr/>
            </p:nvSpPr>
            <p:spPr>
              <a:xfrm>
                <a:off x="2144485" y="6032855"/>
                <a:ext cx="133037" cy="569489"/>
              </a:xfrm>
              <a:custGeom>
                <a:rect b="b" l="l" r="r" t="t"/>
                <a:pathLst>
                  <a:path extrusionOk="0" h="38479" w="8989">
                    <a:moveTo>
                      <a:pt x="6810" y="1"/>
                    </a:moveTo>
                    <a:lnTo>
                      <a:pt x="6673" y="16"/>
                    </a:lnTo>
                    <a:lnTo>
                      <a:pt x="6505" y="46"/>
                    </a:lnTo>
                    <a:lnTo>
                      <a:pt x="6292" y="107"/>
                    </a:lnTo>
                    <a:lnTo>
                      <a:pt x="6048" y="153"/>
                    </a:lnTo>
                    <a:lnTo>
                      <a:pt x="5469" y="275"/>
                    </a:lnTo>
                    <a:lnTo>
                      <a:pt x="4799" y="427"/>
                    </a:lnTo>
                    <a:lnTo>
                      <a:pt x="4464" y="519"/>
                    </a:lnTo>
                    <a:lnTo>
                      <a:pt x="4129" y="625"/>
                    </a:lnTo>
                    <a:lnTo>
                      <a:pt x="3809" y="747"/>
                    </a:lnTo>
                    <a:lnTo>
                      <a:pt x="3520" y="884"/>
                    </a:lnTo>
                    <a:lnTo>
                      <a:pt x="3383" y="976"/>
                    </a:lnTo>
                    <a:lnTo>
                      <a:pt x="3245" y="1052"/>
                    </a:lnTo>
                    <a:lnTo>
                      <a:pt x="3124" y="1143"/>
                    </a:lnTo>
                    <a:lnTo>
                      <a:pt x="3017" y="1250"/>
                    </a:lnTo>
                    <a:lnTo>
                      <a:pt x="2910" y="1341"/>
                    </a:lnTo>
                    <a:lnTo>
                      <a:pt x="2834" y="1463"/>
                    </a:lnTo>
                    <a:lnTo>
                      <a:pt x="2758" y="1570"/>
                    </a:lnTo>
                    <a:lnTo>
                      <a:pt x="2697" y="1707"/>
                    </a:lnTo>
                    <a:lnTo>
                      <a:pt x="2651" y="1829"/>
                    </a:lnTo>
                    <a:lnTo>
                      <a:pt x="2621" y="1981"/>
                    </a:lnTo>
                    <a:lnTo>
                      <a:pt x="2606" y="2118"/>
                    </a:lnTo>
                    <a:lnTo>
                      <a:pt x="2621" y="2286"/>
                    </a:lnTo>
                    <a:lnTo>
                      <a:pt x="2712" y="3154"/>
                    </a:lnTo>
                    <a:lnTo>
                      <a:pt x="2819" y="4190"/>
                    </a:lnTo>
                    <a:lnTo>
                      <a:pt x="2926" y="5561"/>
                    </a:lnTo>
                    <a:lnTo>
                      <a:pt x="3047" y="7221"/>
                    </a:lnTo>
                    <a:lnTo>
                      <a:pt x="3154" y="9140"/>
                    </a:lnTo>
                    <a:lnTo>
                      <a:pt x="3200" y="10176"/>
                    </a:lnTo>
                    <a:lnTo>
                      <a:pt x="3230" y="11258"/>
                    </a:lnTo>
                    <a:lnTo>
                      <a:pt x="3261" y="12385"/>
                    </a:lnTo>
                    <a:lnTo>
                      <a:pt x="3276" y="13558"/>
                    </a:lnTo>
                    <a:lnTo>
                      <a:pt x="3276" y="14746"/>
                    </a:lnTo>
                    <a:lnTo>
                      <a:pt x="3261" y="15964"/>
                    </a:lnTo>
                    <a:lnTo>
                      <a:pt x="3230" y="17214"/>
                    </a:lnTo>
                    <a:lnTo>
                      <a:pt x="3185" y="18463"/>
                    </a:lnTo>
                    <a:lnTo>
                      <a:pt x="3124" y="19727"/>
                    </a:lnTo>
                    <a:lnTo>
                      <a:pt x="3032" y="21006"/>
                    </a:lnTo>
                    <a:lnTo>
                      <a:pt x="2910" y="22271"/>
                    </a:lnTo>
                    <a:lnTo>
                      <a:pt x="2773" y="23535"/>
                    </a:lnTo>
                    <a:lnTo>
                      <a:pt x="2606" y="24784"/>
                    </a:lnTo>
                    <a:lnTo>
                      <a:pt x="2423" y="26018"/>
                    </a:lnTo>
                    <a:lnTo>
                      <a:pt x="2194" y="27221"/>
                    </a:lnTo>
                    <a:lnTo>
                      <a:pt x="2073" y="27815"/>
                    </a:lnTo>
                    <a:lnTo>
                      <a:pt x="1935" y="28410"/>
                    </a:lnTo>
                    <a:lnTo>
                      <a:pt x="1798" y="28988"/>
                    </a:lnTo>
                    <a:lnTo>
                      <a:pt x="1646" y="29552"/>
                    </a:lnTo>
                    <a:lnTo>
                      <a:pt x="1494" y="30116"/>
                    </a:lnTo>
                    <a:lnTo>
                      <a:pt x="1326" y="30664"/>
                    </a:lnTo>
                    <a:lnTo>
                      <a:pt x="1143" y="31212"/>
                    </a:lnTo>
                    <a:lnTo>
                      <a:pt x="961" y="31730"/>
                    </a:lnTo>
                    <a:lnTo>
                      <a:pt x="763" y="32248"/>
                    </a:lnTo>
                    <a:lnTo>
                      <a:pt x="549" y="32751"/>
                    </a:lnTo>
                    <a:lnTo>
                      <a:pt x="504" y="32934"/>
                    </a:lnTo>
                    <a:lnTo>
                      <a:pt x="397" y="33406"/>
                    </a:lnTo>
                    <a:lnTo>
                      <a:pt x="245" y="34107"/>
                    </a:lnTo>
                    <a:lnTo>
                      <a:pt x="184" y="34518"/>
                    </a:lnTo>
                    <a:lnTo>
                      <a:pt x="108" y="34960"/>
                    </a:lnTo>
                    <a:lnTo>
                      <a:pt x="62" y="35417"/>
                    </a:lnTo>
                    <a:lnTo>
                      <a:pt x="16" y="35889"/>
                    </a:lnTo>
                    <a:lnTo>
                      <a:pt x="1" y="36361"/>
                    </a:lnTo>
                    <a:lnTo>
                      <a:pt x="16" y="36818"/>
                    </a:lnTo>
                    <a:lnTo>
                      <a:pt x="47" y="37260"/>
                    </a:lnTo>
                    <a:lnTo>
                      <a:pt x="77" y="37458"/>
                    </a:lnTo>
                    <a:lnTo>
                      <a:pt x="108" y="37671"/>
                    </a:lnTo>
                    <a:lnTo>
                      <a:pt x="168" y="37854"/>
                    </a:lnTo>
                    <a:lnTo>
                      <a:pt x="214" y="38037"/>
                    </a:lnTo>
                    <a:lnTo>
                      <a:pt x="290" y="38204"/>
                    </a:lnTo>
                    <a:lnTo>
                      <a:pt x="366" y="38356"/>
                    </a:lnTo>
                    <a:lnTo>
                      <a:pt x="427" y="38417"/>
                    </a:lnTo>
                    <a:lnTo>
                      <a:pt x="488" y="38463"/>
                    </a:lnTo>
                    <a:lnTo>
                      <a:pt x="565" y="38478"/>
                    </a:lnTo>
                    <a:lnTo>
                      <a:pt x="656" y="38478"/>
                    </a:lnTo>
                    <a:lnTo>
                      <a:pt x="778" y="38448"/>
                    </a:lnTo>
                    <a:lnTo>
                      <a:pt x="900" y="38387"/>
                    </a:lnTo>
                    <a:lnTo>
                      <a:pt x="1021" y="38326"/>
                    </a:lnTo>
                    <a:lnTo>
                      <a:pt x="1174" y="38219"/>
                    </a:lnTo>
                    <a:lnTo>
                      <a:pt x="1326" y="38097"/>
                    </a:lnTo>
                    <a:lnTo>
                      <a:pt x="1494" y="37960"/>
                    </a:lnTo>
                    <a:lnTo>
                      <a:pt x="1661" y="37793"/>
                    </a:lnTo>
                    <a:lnTo>
                      <a:pt x="1844" y="37610"/>
                    </a:lnTo>
                    <a:lnTo>
                      <a:pt x="2240" y="37184"/>
                    </a:lnTo>
                    <a:lnTo>
                      <a:pt x="2667" y="36650"/>
                    </a:lnTo>
                    <a:lnTo>
                      <a:pt x="3108" y="36041"/>
                    </a:lnTo>
                    <a:lnTo>
                      <a:pt x="3565" y="35356"/>
                    </a:lnTo>
                    <a:lnTo>
                      <a:pt x="4038" y="34579"/>
                    </a:lnTo>
                    <a:lnTo>
                      <a:pt x="4266" y="34167"/>
                    </a:lnTo>
                    <a:lnTo>
                      <a:pt x="4510" y="33726"/>
                    </a:lnTo>
                    <a:lnTo>
                      <a:pt x="4754" y="33269"/>
                    </a:lnTo>
                    <a:lnTo>
                      <a:pt x="4982" y="32781"/>
                    </a:lnTo>
                    <a:lnTo>
                      <a:pt x="5226" y="32279"/>
                    </a:lnTo>
                    <a:lnTo>
                      <a:pt x="5469" y="31761"/>
                    </a:lnTo>
                    <a:lnTo>
                      <a:pt x="5698" y="31228"/>
                    </a:lnTo>
                    <a:lnTo>
                      <a:pt x="5926" y="30664"/>
                    </a:lnTo>
                    <a:lnTo>
                      <a:pt x="6155" y="30085"/>
                    </a:lnTo>
                    <a:lnTo>
                      <a:pt x="6383" y="29491"/>
                    </a:lnTo>
                    <a:lnTo>
                      <a:pt x="6597" y="28867"/>
                    </a:lnTo>
                    <a:lnTo>
                      <a:pt x="6810" y="28227"/>
                    </a:lnTo>
                    <a:lnTo>
                      <a:pt x="7023" y="27572"/>
                    </a:lnTo>
                    <a:lnTo>
                      <a:pt x="7221" y="26902"/>
                    </a:lnTo>
                    <a:lnTo>
                      <a:pt x="7419" y="26201"/>
                    </a:lnTo>
                    <a:lnTo>
                      <a:pt x="7602" y="25500"/>
                    </a:lnTo>
                    <a:lnTo>
                      <a:pt x="7785" y="24754"/>
                    </a:lnTo>
                    <a:lnTo>
                      <a:pt x="7952" y="24007"/>
                    </a:lnTo>
                    <a:lnTo>
                      <a:pt x="8105" y="23246"/>
                    </a:lnTo>
                    <a:lnTo>
                      <a:pt x="8257" y="22454"/>
                    </a:lnTo>
                    <a:lnTo>
                      <a:pt x="8394" y="21646"/>
                    </a:lnTo>
                    <a:lnTo>
                      <a:pt x="8516" y="20824"/>
                    </a:lnTo>
                    <a:lnTo>
                      <a:pt x="8623" y="19986"/>
                    </a:lnTo>
                    <a:lnTo>
                      <a:pt x="8714" y="19133"/>
                    </a:lnTo>
                    <a:lnTo>
                      <a:pt x="8805" y="18249"/>
                    </a:lnTo>
                    <a:lnTo>
                      <a:pt x="8866" y="17351"/>
                    </a:lnTo>
                    <a:lnTo>
                      <a:pt x="8927" y="16452"/>
                    </a:lnTo>
                    <a:lnTo>
                      <a:pt x="8958" y="15523"/>
                    </a:lnTo>
                    <a:lnTo>
                      <a:pt x="8988" y="14578"/>
                    </a:lnTo>
                    <a:lnTo>
                      <a:pt x="8988" y="13603"/>
                    </a:lnTo>
                    <a:lnTo>
                      <a:pt x="8973" y="12629"/>
                    </a:lnTo>
                    <a:lnTo>
                      <a:pt x="8942" y="11638"/>
                    </a:lnTo>
                    <a:lnTo>
                      <a:pt x="8897" y="10618"/>
                    </a:lnTo>
                    <a:lnTo>
                      <a:pt x="8821" y="9582"/>
                    </a:lnTo>
                    <a:lnTo>
                      <a:pt x="8729" y="8546"/>
                    </a:lnTo>
                    <a:lnTo>
                      <a:pt x="8623" y="7480"/>
                    </a:lnTo>
                    <a:lnTo>
                      <a:pt x="8486" y="6398"/>
                    </a:lnTo>
                    <a:lnTo>
                      <a:pt x="8333" y="5302"/>
                    </a:lnTo>
                    <a:lnTo>
                      <a:pt x="8166" y="4190"/>
                    </a:lnTo>
                    <a:lnTo>
                      <a:pt x="7952" y="3062"/>
                    </a:lnTo>
                    <a:lnTo>
                      <a:pt x="7724" y="1920"/>
                    </a:lnTo>
                    <a:lnTo>
                      <a:pt x="7480" y="762"/>
                    </a:lnTo>
                    <a:lnTo>
                      <a:pt x="7480" y="732"/>
                    </a:lnTo>
                    <a:lnTo>
                      <a:pt x="7465" y="610"/>
                    </a:lnTo>
                    <a:lnTo>
                      <a:pt x="7419" y="473"/>
                    </a:lnTo>
                    <a:lnTo>
                      <a:pt x="7389" y="382"/>
                    </a:lnTo>
                    <a:lnTo>
                      <a:pt x="7343" y="305"/>
                    </a:lnTo>
                    <a:lnTo>
                      <a:pt x="7297" y="229"/>
                    </a:lnTo>
                    <a:lnTo>
                      <a:pt x="7221" y="153"/>
                    </a:lnTo>
                    <a:lnTo>
                      <a:pt x="7145" y="92"/>
                    </a:lnTo>
                    <a:lnTo>
                      <a:pt x="7054" y="46"/>
                    </a:lnTo>
                    <a:lnTo>
                      <a:pt x="6947" y="16"/>
                    </a:lnTo>
                    <a:lnTo>
                      <a:pt x="6810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4" name="Google Shape;3014;p85"/>
              <p:cNvSpPr/>
              <p:nvPr/>
            </p:nvSpPr>
            <p:spPr>
              <a:xfrm>
                <a:off x="2220462" y="6201695"/>
                <a:ext cx="84330" cy="122884"/>
              </a:xfrm>
              <a:custGeom>
                <a:rect b="b" l="l" r="r" t="t"/>
                <a:pathLst>
                  <a:path extrusionOk="0" h="8303" w="5698">
                    <a:moveTo>
                      <a:pt x="3885" y="1"/>
                    </a:moveTo>
                    <a:lnTo>
                      <a:pt x="3778" y="16"/>
                    </a:lnTo>
                    <a:lnTo>
                      <a:pt x="3656" y="47"/>
                    </a:lnTo>
                    <a:lnTo>
                      <a:pt x="3412" y="123"/>
                    </a:lnTo>
                    <a:lnTo>
                      <a:pt x="3321" y="168"/>
                    </a:lnTo>
                    <a:lnTo>
                      <a:pt x="3214" y="229"/>
                    </a:lnTo>
                    <a:lnTo>
                      <a:pt x="3001" y="397"/>
                    </a:lnTo>
                    <a:lnTo>
                      <a:pt x="2742" y="610"/>
                    </a:lnTo>
                    <a:lnTo>
                      <a:pt x="2483" y="854"/>
                    </a:lnTo>
                    <a:lnTo>
                      <a:pt x="2209" y="1143"/>
                    </a:lnTo>
                    <a:lnTo>
                      <a:pt x="1920" y="1448"/>
                    </a:lnTo>
                    <a:lnTo>
                      <a:pt x="1356" y="2073"/>
                    </a:lnTo>
                    <a:lnTo>
                      <a:pt x="838" y="2682"/>
                    </a:lnTo>
                    <a:lnTo>
                      <a:pt x="412" y="3215"/>
                    </a:lnTo>
                    <a:lnTo>
                      <a:pt x="0" y="3718"/>
                    </a:lnTo>
                    <a:lnTo>
                      <a:pt x="1097" y="7983"/>
                    </a:lnTo>
                    <a:lnTo>
                      <a:pt x="1234" y="8029"/>
                    </a:lnTo>
                    <a:lnTo>
                      <a:pt x="1569" y="8120"/>
                    </a:lnTo>
                    <a:lnTo>
                      <a:pt x="1798" y="8181"/>
                    </a:lnTo>
                    <a:lnTo>
                      <a:pt x="2072" y="8227"/>
                    </a:lnTo>
                    <a:lnTo>
                      <a:pt x="2361" y="8272"/>
                    </a:lnTo>
                    <a:lnTo>
                      <a:pt x="2681" y="8287"/>
                    </a:lnTo>
                    <a:lnTo>
                      <a:pt x="3001" y="8303"/>
                    </a:lnTo>
                    <a:lnTo>
                      <a:pt x="3336" y="8272"/>
                    </a:lnTo>
                    <a:lnTo>
                      <a:pt x="3489" y="8242"/>
                    </a:lnTo>
                    <a:lnTo>
                      <a:pt x="3656" y="8211"/>
                    </a:lnTo>
                    <a:lnTo>
                      <a:pt x="3824" y="8166"/>
                    </a:lnTo>
                    <a:lnTo>
                      <a:pt x="3976" y="8105"/>
                    </a:lnTo>
                    <a:lnTo>
                      <a:pt x="4128" y="8044"/>
                    </a:lnTo>
                    <a:lnTo>
                      <a:pt x="4281" y="7968"/>
                    </a:lnTo>
                    <a:lnTo>
                      <a:pt x="4433" y="7876"/>
                    </a:lnTo>
                    <a:lnTo>
                      <a:pt x="4570" y="7770"/>
                    </a:lnTo>
                    <a:lnTo>
                      <a:pt x="4692" y="7648"/>
                    </a:lnTo>
                    <a:lnTo>
                      <a:pt x="4814" y="7511"/>
                    </a:lnTo>
                    <a:lnTo>
                      <a:pt x="4936" y="7358"/>
                    </a:lnTo>
                    <a:lnTo>
                      <a:pt x="5027" y="7191"/>
                    </a:lnTo>
                    <a:lnTo>
                      <a:pt x="5134" y="6993"/>
                    </a:lnTo>
                    <a:lnTo>
                      <a:pt x="5210" y="6779"/>
                    </a:lnTo>
                    <a:lnTo>
                      <a:pt x="5301" y="6551"/>
                    </a:lnTo>
                    <a:lnTo>
                      <a:pt x="5377" y="6292"/>
                    </a:lnTo>
                    <a:lnTo>
                      <a:pt x="5438" y="6018"/>
                    </a:lnTo>
                    <a:lnTo>
                      <a:pt x="5499" y="5744"/>
                    </a:lnTo>
                    <a:lnTo>
                      <a:pt x="5560" y="5439"/>
                    </a:lnTo>
                    <a:lnTo>
                      <a:pt x="5606" y="5134"/>
                    </a:lnTo>
                    <a:lnTo>
                      <a:pt x="5636" y="4814"/>
                    </a:lnTo>
                    <a:lnTo>
                      <a:pt x="5667" y="4479"/>
                    </a:lnTo>
                    <a:lnTo>
                      <a:pt x="5682" y="4159"/>
                    </a:lnTo>
                    <a:lnTo>
                      <a:pt x="5697" y="3824"/>
                    </a:lnTo>
                    <a:lnTo>
                      <a:pt x="5697" y="3489"/>
                    </a:lnTo>
                    <a:lnTo>
                      <a:pt x="5682" y="3169"/>
                    </a:lnTo>
                    <a:lnTo>
                      <a:pt x="5667" y="2834"/>
                    </a:lnTo>
                    <a:lnTo>
                      <a:pt x="5621" y="2530"/>
                    </a:lnTo>
                    <a:lnTo>
                      <a:pt x="5591" y="2210"/>
                    </a:lnTo>
                    <a:lnTo>
                      <a:pt x="5530" y="1920"/>
                    </a:lnTo>
                    <a:lnTo>
                      <a:pt x="5469" y="1631"/>
                    </a:lnTo>
                    <a:lnTo>
                      <a:pt x="5393" y="1372"/>
                    </a:lnTo>
                    <a:lnTo>
                      <a:pt x="5301" y="1113"/>
                    </a:lnTo>
                    <a:lnTo>
                      <a:pt x="5195" y="884"/>
                    </a:lnTo>
                    <a:lnTo>
                      <a:pt x="5088" y="671"/>
                    </a:lnTo>
                    <a:lnTo>
                      <a:pt x="4951" y="488"/>
                    </a:lnTo>
                    <a:lnTo>
                      <a:pt x="4814" y="321"/>
                    </a:lnTo>
                    <a:lnTo>
                      <a:pt x="4662" y="199"/>
                    </a:lnTo>
                    <a:lnTo>
                      <a:pt x="4494" y="92"/>
                    </a:lnTo>
                    <a:lnTo>
                      <a:pt x="4403" y="62"/>
                    </a:lnTo>
                    <a:lnTo>
                      <a:pt x="4311" y="31"/>
                    </a:lnTo>
                    <a:lnTo>
                      <a:pt x="4205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5" name="Google Shape;3015;p85"/>
              <p:cNvSpPr/>
              <p:nvPr/>
            </p:nvSpPr>
            <p:spPr>
              <a:xfrm>
                <a:off x="2040568" y="6256702"/>
                <a:ext cx="211936" cy="253864"/>
              </a:xfrm>
              <a:custGeom>
                <a:rect b="b" l="l" r="r" t="t"/>
                <a:pathLst>
                  <a:path extrusionOk="0" h="17153" w="14320">
                    <a:moveTo>
                      <a:pt x="12156" y="1"/>
                    </a:moveTo>
                    <a:lnTo>
                      <a:pt x="10603" y="1265"/>
                    </a:lnTo>
                    <a:lnTo>
                      <a:pt x="9110" y="2499"/>
                    </a:lnTo>
                    <a:lnTo>
                      <a:pt x="7678" y="3717"/>
                    </a:lnTo>
                    <a:lnTo>
                      <a:pt x="6992" y="4327"/>
                    </a:lnTo>
                    <a:lnTo>
                      <a:pt x="6337" y="4921"/>
                    </a:lnTo>
                    <a:lnTo>
                      <a:pt x="5698" y="5500"/>
                    </a:lnTo>
                    <a:lnTo>
                      <a:pt x="5088" y="6079"/>
                    </a:lnTo>
                    <a:lnTo>
                      <a:pt x="4494" y="6642"/>
                    </a:lnTo>
                    <a:lnTo>
                      <a:pt x="3946" y="7206"/>
                    </a:lnTo>
                    <a:lnTo>
                      <a:pt x="3413" y="7769"/>
                    </a:lnTo>
                    <a:lnTo>
                      <a:pt x="2910" y="8318"/>
                    </a:lnTo>
                    <a:lnTo>
                      <a:pt x="2453" y="8851"/>
                    </a:lnTo>
                    <a:lnTo>
                      <a:pt x="2027" y="9384"/>
                    </a:lnTo>
                    <a:lnTo>
                      <a:pt x="1631" y="9902"/>
                    </a:lnTo>
                    <a:lnTo>
                      <a:pt x="1280" y="10420"/>
                    </a:lnTo>
                    <a:lnTo>
                      <a:pt x="960" y="10922"/>
                    </a:lnTo>
                    <a:lnTo>
                      <a:pt x="686" y="11410"/>
                    </a:lnTo>
                    <a:lnTo>
                      <a:pt x="458" y="11897"/>
                    </a:lnTo>
                    <a:lnTo>
                      <a:pt x="366" y="12141"/>
                    </a:lnTo>
                    <a:lnTo>
                      <a:pt x="275" y="12370"/>
                    </a:lnTo>
                    <a:lnTo>
                      <a:pt x="199" y="12598"/>
                    </a:lnTo>
                    <a:lnTo>
                      <a:pt x="138" y="12842"/>
                    </a:lnTo>
                    <a:lnTo>
                      <a:pt x="92" y="13055"/>
                    </a:lnTo>
                    <a:lnTo>
                      <a:pt x="46" y="13284"/>
                    </a:lnTo>
                    <a:lnTo>
                      <a:pt x="16" y="13512"/>
                    </a:lnTo>
                    <a:lnTo>
                      <a:pt x="1" y="13725"/>
                    </a:lnTo>
                    <a:lnTo>
                      <a:pt x="1" y="13954"/>
                    </a:lnTo>
                    <a:lnTo>
                      <a:pt x="16" y="14167"/>
                    </a:lnTo>
                    <a:lnTo>
                      <a:pt x="46" y="14380"/>
                    </a:lnTo>
                    <a:lnTo>
                      <a:pt x="77" y="14578"/>
                    </a:lnTo>
                    <a:lnTo>
                      <a:pt x="123" y="14792"/>
                    </a:lnTo>
                    <a:lnTo>
                      <a:pt x="199" y="14990"/>
                    </a:lnTo>
                    <a:lnTo>
                      <a:pt x="275" y="15203"/>
                    </a:lnTo>
                    <a:lnTo>
                      <a:pt x="366" y="15401"/>
                    </a:lnTo>
                    <a:lnTo>
                      <a:pt x="473" y="15584"/>
                    </a:lnTo>
                    <a:lnTo>
                      <a:pt x="595" y="15782"/>
                    </a:lnTo>
                    <a:lnTo>
                      <a:pt x="732" y="15964"/>
                    </a:lnTo>
                    <a:lnTo>
                      <a:pt x="884" y="16163"/>
                    </a:lnTo>
                    <a:lnTo>
                      <a:pt x="1052" y="16345"/>
                    </a:lnTo>
                    <a:lnTo>
                      <a:pt x="1219" y="16513"/>
                    </a:lnTo>
                    <a:lnTo>
                      <a:pt x="1417" y="16680"/>
                    </a:lnTo>
                    <a:lnTo>
                      <a:pt x="1615" y="16833"/>
                    </a:lnTo>
                    <a:lnTo>
                      <a:pt x="1829" y="16939"/>
                    </a:lnTo>
                    <a:lnTo>
                      <a:pt x="2027" y="17031"/>
                    </a:lnTo>
                    <a:lnTo>
                      <a:pt x="2240" y="17092"/>
                    </a:lnTo>
                    <a:lnTo>
                      <a:pt x="2468" y="17137"/>
                    </a:lnTo>
                    <a:lnTo>
                      <a:pt x="2697" y="17153"/>
                    </a:lnTo>
                    <a:lnTo>
                      <a:pt x="2925" y="17153"/>
                    </a:lnTo>
                    <a:lnTo>
                      <a:pt x="3154" y="17137"/>
                    </a:lnTo>
                    <a:lnTo>
                      <a:pt x="3398" y="17092"/>
                    </a:lnTo>
                    <a:lnTo>
                      <a:pt x="3626" y="17031"/>
                    </a:lnTo>
                    <a:lnTo>
                      <a:pt x="3885" y="16939"/>
                    </a:lnTo>
                    <a:lnTo>
                      <a:pt x="4129" y="16848"/>
                    </a:lnTo>
                    <a:lnTo>
                      <a:pt x="4372" y="16726"/>
                    </a:lnTo>
                    <a:lnTo>
                      <a:pt x="4631" y="16589"/>
                    </a:lnTo>
                    <a:lnTo>
                      <a:pt x="4875" y="16437"/>
                    </a:lnTo>
                    <a:lnTo>
                      <a:pt x="5134" y="16269"/>
                    </a:lnTo>
                    <a:lnTo>
                      <a:pt x="5393" y="16102"/>
                    </a:lnTo>
                    <a:lnTo>
                      <a:pt x="5652" y="15904"/>
                    </a:lnTo>
                    <a:lnTo>
                      <a:pt x="5911" y="15690"/>
                    </a:lnTo>
                    <a:lnTo>
                      <a:pt x="6444" y="15233"/>
                    </a:lnTo>
                    <a:lnTo>
                      <a:pt x="6962" y="14731"/>
                    </a:lnTo>
                    <a:lnTo>
                      <a:pt x="7495" y="14198"/>
                    </a:lnTo>
                    <a:lnTo>
                      <a:pt x="8013" y="13619"/>
                    </a:lnTo>
                    <a:lnTo>
                      <a:pt x="8531" y="13025"/>
                    </a:lnTo>
                    <a:lnTo>
                      <a:pt x="9034" y="12400"/>
                    </a:lnTo>
                    <a:lnTo>
                      <a:pt x="9521" y="11745"/>
                    </a:lnTo>
                    <a:lnTo>
                      <a:pt x="10009" y="11090"/>
                    </a:lnTo>
                    <a:lnTo>
                      <a:pt x="10481" y="10435"/>
                    </a:lnTo>
                    <a:lnTo>
                      <a:pt x="10938" y="9780"/>
                    </a:lnTo>
                    <a:lnTo>
                      <a:pt x="11364" y="9110"/>
                    </a:lnTo>
                    <a:lnTo>
                      <a:pt x="11776" y="8470"/>
                    </a:lnTo>
                    <a:lnTo>
                      <a:pt x="12172" y="7845"/>
                    </a:lnTo>
                    <a:lnTo>
                      <a:pt x="12537" y="7236"/>
                    </a:lnTo>
                    <a:lnTo>
                      <a:pt x="12872" y="6642"/>
                    </a:lnTo>
                    <a:lnTo>
                      <a:pt x="13177" y="6094"/>
                    </a:lnTo>
                    <a:lnTo>
                      <a:pt x="13436" y="5591"/>
                    </a:lnTo>
                    <a:lnTo>
                      <a:pt x="13680" y="5119"/>
                    </a:lnTo>
                    <a:lnTo>
                      <a:pt x="13878" y="4708"/>
                    </a:lnTo>
                    <a:lnTo>
                      <a:pt x="14045" y="4342"/>
                    </a:lnTo>
                    <a:lnTo>
                      <a:pt x="14167" y="4037"/>
                    </a:lnTo>
                    <a:lnTo>
                      <a:pt x="14243" y="3794"/>
                    </a:lnTo>
                    <a:lnTo>
                      <a:pt x="14289" y="3596"/>
                    </a:lnTo>
                    <a:lnTo>
                      <a:pt x="14304" y="3398"/>
                    </a:lnTo>
                    <a:lnTo>
                      <a:pt x="14319" y="3215"/>
                    </a:lnTo>
                    <a:lnTo>
                      <a:pt x="14319" y="3017"/>
                    </a:lnTo>
                    <a:lnTo>
                      <a:pt x="14289" y="2834"/>
                    </a:lnTo>
                    <a:lnTo>
                      <a:pt x="14258" y="2651"/>
                    </a:lnTo>
                    <a:lnTo>
                      <a:pt x="14213" y="2468"/>
                    </a:lnTo>
                    <a:lnTo>
                      <a:pt x="14152" y="2301"/>
                    </a:lnTo>
                    <a:lnTo>
                      <a:pt x="14091" y="2133"/>
                    </a:lnTo>
                    <a:lnTo>
                      <a:pt x="14015" y="1966"/>
                    </a:lnTo>
                    <a:lnTo>
                      <a:pt x="13832" y="1661"/>
                    </a:lnTo>
                    <a:lnTo>
                      <a:pt x="13634" y="1356"/>
                    </a:lnTo>
                    <a:lnTo>
                      <a:pt x="13421" y="1097"/>
                    </a:lnTo>
                    <a:lnTo>
                      <a:pt x="13192" y="854"/>
                    </a:lnTo>
                    <a:lnTo>
                      <a:pt x="12979" y="640"/>
                    </a:lnTo>
                    <a:lnTo>
                      <a:pt x="12766" y="442"/>
                    </a:lnTo>
                    <a:lnTo>
                      <a:pt x="12568" y="290"/>
                    </a:lnTo>
                    <a:lnTo>
                      <a:pt x="12278" y="77"/>
                    </a:lnTo>
                    <a:lnTo>
                      <a:pt x="12156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6" name="Google Shape;3016;p85"/>
              <p:cNvSpPr/>
              <p:nvPr/>
            </p:nvSpPr>
            <p:spPr>
              <a:xfrm>
                <a:off x="2306577" y="5956434"/>
                <a:ext cx="101454" cy="88844"/>
              </a:xfrm>
              <a:custGeom>
                <a:rect b="b" l="l" r="r" t="t"/>
                <a:pathLst>
                  <a:path extrusionOk="0" h="6003" w="6855">
                    <a:moveTo>
                      <a:pt x="0" y="1"/>
                    </a:moveTo>
                    <a:lnTo>
                      <a:pt x="0" y="6002"/>
                    </a:lnTo>
                    <a:lnTo>
                      <a:pt x="6855" y="6002"/>
                    </a:lnTo>
                    <a:lnTo>
                      <a:pt x="6855" y="1"/>
                    </a:lnTo>
                    <a:close/>
                  </a:path>
                </a:pathLst>
              </a:custGeom>
              <a:solidFill>
                <a:srgbClr val="DB9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7" name="Google Shape;3017;p85"/>
              <p:cNvSpPr/>
              <p:nvPr/>
            </p:nvSpPr>
            <p:spPr>
              <a:xfrm>
                <a:off x="2227225" y="5561720"/>
                <a:ext cx="266711" cy="432870"/>
              </a:xfrm>
              <a:custGeom>
                <a:rect b="b" l="l" r="r" t="t"/>
                <a:pathLst>
                  <a:path extrusionOk="0" h="29248" w="18021">
                    <a:moveTo>
                      <a:pt x="8698" y="1"/>
                    </a:moveTo>
                    <a:lnTo>
                      <a:pt x="8333" y="16"/>
                    </a:lnTo>
                    <a:lnTo>
                      <a:pt x="7967" y="61"/>
                    </a:lnTo>
                    <a:lnTo>
                      <a:pt x="7586" y="122"/>
                    </a:lnTo>
                    <a:lnTo>
                      <a:pt x="7205" y="199"/>
                    </a:lnTo>
                    <a:lnTo>
                      <a:pt x="6825" y="290"/>
                    </a:lnTo>
                    <a:lnTo>
                      <a:pt x="6444" y="397"/>
                    </a:lnTo>
                    <a:lnTo>
                      <a:pt x="6078" y="503"/>
                    </a:lnTo>
                    <a:lnTo>
                      <a:pt x="5713" y="625"/>
                    </a:lnTo>
                    <a:lnTo>
                      <a:pt x="5042" y="869"/>
                    </a:lnTo>
                    <a:lnTo>
                      <a:pt x="4479" y="1112"/>
                    </a:lnTo>
                    <a:lnTo>
                      <a:pt x="4205" y="1250"/>
                    </a:lnTo>
                    <a:lnTo>
                      <a:pt x="3946" y="1387"/>
                    </a:lnTo>
                    <a:lnTo>
                      <a:pt x="3687" y="1554"/>
                    </a:lnTo>
                    <a:lnTo>
                      <a:pt x="3443" y="1722"/>
                    </a:lnTo>
                    <a:lnTo>
                      <a:pt x="3214" y="1905"/>
                    </a:lnTo>
                    <a:lnTo>
                      <a:pt x="2986" y="2118"/>
                    </a:lnTo>
                    <a:lnTo>
                      <a:pt x="2773" y="2331"/>
                    </a:lnTo>
                    <a:lnTo>
                      <a:pt x="2575" y="2560"/>
                    </a:lnTo>
                    <a:lnTo>
                      <a:pt x="2377" y="2803"/>
                    </a:lnTo>
                    <a:lnTo>
                      <a:pt x="2194" y="3047"/>
                    </a:lnTo>
                    <a:lnTo>
                      <a:pt x="2011" y="3321"/>
                    </a:lnTo>
                    <a:lnTo>
                      <a:pt x="1843" y="3595"/>
                    </a:lnTo>
                    <a:lnTo>
                      <a:pt x="1676" y="3870"/>
                    </a:lnTo>
                    <a:lnTo>
                      <a:pt x="1539" y="4174"/>
                    </a:lnTo>
                    <a:lnTo>
                      <a:pt x="1386" y="4479"/>
                    </a:lnTo>
                    <a:lnTo>
                      <a:pt x="1249" y="4784"/>
                    </a:lnTo>
                    <a:lnTo>
                      <a:pt x="1128" y="5119"/>
                    </a:lnTo>
                    <a:lnTo>
                      <a:pt x="1006" y="5439"/>
                    </a:lnTo>
                    <a:lnTo>
                      <a:pt x="899" y="5789"/>
                    </a:lnTo>
                    <a:lnTo>
                      <a:pt x="792" y="6139"/>
                    </a:lnTo>
                    <a:lnTo>
                      <a:pt x="610" y="6855"/>
                    </a:lnTo>
                    <a:lnTo>
                      <a:pt x="442" y="7586"/>
                    </a:lnTo>
                    <a:lnTo>
                      <a:pt x="305" y="8363"/>
                    </a:lnTo>
                    <a:lnTo>
                      <a:pt x="198" y="9140"/>
                    </a:lnTo>
                    <a:lnTo>
                      <a:pt x="122" y="9932"/>
                    </a:lnTo>
                    <a:lnTo>
                      <a:pt x="61" y="10740"/>
                    </a:lnTo>
                    <a:lnTo>
                      <a:pt x="16" y="11562"/>
                    </a:lnTo>
                    <a:lnTo>
                      <a:pt x="0" y="12385"/>
                    </a:lnTo>
                    <a:lnTo>
                      <a:pt x="0" y="13207"/>
                    </a:lnTo>
                    <a:lnTo>
                      <a:pt x="16" y="14030"/>
                    </a:lnTo>
                    <a:lnTo>
                      <a:pt x="46" y="14837"/>
                    </a:lnTo>
                    <a:lnTo>
                      <a:pt x="107" y="15644"/>
                    </a:lnTo>
                    <a:lnTo>
                      <a:pt x="168" y="16437"/>
                    </a:lnTo>
                    <a:lnTo>
                      <a:pt x="229" y="17213"/>
                    </a:lnTo>
                    <a:lnTo>
                      <a:pt x="320" y="17975"/>
                    </a:lnTo>
                    <a:lnTo>
                      <a:pt x="412" y="18706"/>
                    </a:lnTo>
                    <a:lnTo>
                      <a:pt x="518" y="19407"/>
                    </a:lnTo>
                    <a:lnTo>
                      <a:pt x="625" y="20092"/>
                    </a:lnTo>
                    <a:lnTo>
                      <a:pt x="747" y="20732"/>
                    </a:lnTo>
                    <a:lnTo>
                      <a:pt x="869" y="21341"/>
                    </a:lnTo>
                    <a:lnTo>
                      <a:pt x="990" y="21905"/>
                    </a:lnTo>
                    <a:lnTo>
                      <a:pt x="1112" y="22423"/>
                    </a:lnTo>
                    <a:lnTo>
                      <a:pt x="1249" y="22910"/>
                    </a:lnTo>
                    <a:lnTo>
                      <a:pt x="1417" y="23398"/>
                    </a:lnTo>
                    <a:lnTo>
                      <a:pt x="1600" y="23855"/>
                    </a:lnTo>
                    <a:lnTo>
                      <a:pt x="1798" y="24281"/>
                    </a:lnTo>
                    <a:lnTo>
                      <a:pt x="2026" y="24708"/>
                    </a:lnTo>
                    <a:lnTo>
                      <a:pt x="2255" y="25119"/>
                    </a:lnTo>
                    <a:lnTo>
                      <a:pt x="2514" y="25500"/>
                    </a:lnTo>
                    <a:lnTo>
                      <a:pt x="2788" y="25866"/>
                    </a:lnTo>
                    <a:lnTo>
                      <a:pt x="3077" y="26216"/>
                    </a:lnTo>
                    <a:lnTo>
                      <a:pt x="3367" y="26551"/>
                    </a:lnTo>
                    <a:lnTo>
                      <a:pt x="3687" y="26871"/>
                    </a:lnTo>
                    <a:lnTo>
                      <a:pt x="4007" y="27160"/>
                    </a:lnTo>
                    <a:lnTo>
                      <a:pt x="4342" y="27434"/>
                    </a:lnTo>
                    <a:lnTo>
                      <a:pt x="4677" y="27693"/>
                    </a:lnTo>
                    <a:lnTo>
                      <a:pt x="5027" y="27937"/>
                    </a:lnTo>
                    <a:lnTo>
                      <a:pt x="5377" y="28150"/>
                    </a:lnTo>
                    <a:lnTo>
                      <a:pt x="5728" y="28364"/>
                    </a:lnTo>
                    <a:lnTo>
                      <a:pt x="6093" y="28531"/>
                    </a:lnTo>
                    <a:lnTo>
                      <a:pt x="6459" y="28699"/>
                    </a:lnTo>
                    <a:lnTo>
                      <a:pt x="6825" y="28836"/>
                    </a:lnTo>
                    <a:lnTo>
                      <a:pt x="7190" y="28958"/>
                    </a:lnTo>
                    <a:lnTo>
                      <a:pt x="7556" y="29064"/>
                    </a:lnTo>
                    <a:lnTo>
                      <a:pt x="7921" y="29141"/>
                    </a:lnTo>
                    <a:lnTo>
                      <a:pt x="8272" y="29201"/>
                    </a:lnTo>
                    <a:lnTo>
                      <a:pt x="8622" y="29232"/>
                    </a:lnTo>
                    <a:lnTo>
                      <a:pt x="8972" y="29247"/>
                    </a:lnTo>
                    <a:lnTo>
                      <a:pt x="9323" y="29247"/>
                    </a:lnTo>
                    <a:lnTo>
                      <a:pt x="9643" y="29232"/>
                    </a:lnTo>
                    <a:lnTo>
                      <a:pt x="9978" y="29186"/>
                    </a:lnTo>
                    <a:lnTo>
                      <a:pt x="10282" y="29110"/>
                    </a:lnTo>
                    <a:lnTo>
                      <a:pt x="10587" y="29019"/>
                    </a:lnTo>
                    <a:lnTo>
                      <a:pt x="10876" y="28912"/>
                    </a:lnTo>
                    <a:lnTo>
                      <a:pt x="11303" y="28714"/>
                    </a:lnTo>
                    <a:lnTo>
                      <a:pt x="11714" y="28501"/>
                    </a:lnTo>
                    <a:lnTo>
                      <a:pt x="12110" y="28287"/>
                    </a:lnTo>
                    <a:lnTo>
                      <a:pt x="12476" y="28059"/>
                    </a:lnTo>
                    <a:lnTo>
                      <a:pt x="12826" y="27831"/>
                    </a:lnTo>
                    <a:lnTo>
                      <a:pt x="13146" y="27572"/>
                    </a:lnTo>
                    <a:lnTo>
                      <a:pt x="13466" y="27328"/>
                    </a:lnTo>
                    <a:lnTo>
                      <a:pt x="13755" y="27054"/>
                    </a:lnTo>
                    <a:lnTo>
                      <a:pt x="14030" y="26795"/>
                    </a:lnTo>
                    <a:lnTo>
                      <a:pt x="14289" y="26505"/>
                    </a:lnTo>
                    <a:lnTo>
                      <a:pt x="14532" y="26231"/>
                    </a:lnTo>
                    <a:lnTo>
                      <a:pt x="14761" y="25926"/>
                    </a:lnTo>
                    <a:lnTo>
                      <a:pt x="14974" y="25637"/>
                    </a:lnTo>
                    <a:lnTo>
                      <a:pt x="15187" y="25332"/>
                    </a:lnTo>
                    <a:lnTo>
                      <a:pt x="15370" y="25012"/>
                    </a:lnTo>
                    <a:lnTo>
                      <a:pt x="15538" y="24693"/>
                    </a:lnTo>
                    <a:lnTo>
                      <a:pt x="15705" y="24373"/>
                    </a:lnTo>
                    <a:lnTo>
                      <a:pt x="15873" y="24053"/>
                    </a:lnTo>
                    <a:lnTo>
                      <a:pt x="16010" y="23718"/>
                    </a:lnTo>
                    <a:lnTo>
                      <a:pt x="16147" y="23383"/>
                    </a:lnTo>
                    <a:lnTo>
                      <a:pt x="16391" y="22697"/>
                    </a:lnTo>
                    <a:lnTo>
                      <a:pt x="16619" y="21996"/>
                    </a:lnTo>
                    <a:lnTo>
                      <a:pt x="16817" y="21280"/>
                    </a:lnTo>
                    <a:lnTo>
                      <a:pt x="17000" y="20565"/>
                    </a:lnTo>
                    <a:lnTo>
                      <a:pt x="17335" y="19117"/>
                    </a:lnTo>
                    <a:lnTo>
                      <a:pt x="17487" y="18341"/>
                    </a:lnTo>
                    <a:lnTo>
                      <a:pt x="17640" y="17503"/>
                    </a:lnTo>
                    <a:lnTo>
                      <a:pt x="17762" y="16604"/>
                    </a:lnTo>
                    <a:lnTo>
                      <a:pt x="17853" y="15644"/>
                    </a:lnTo>
                    <a:lnTo>
                      <a:pt x="17944" y="14639"/>
                    </a:lnTo>
                    <a:lnTo>
                      <a:pt x="17990" y="13603"/>
                    </a:lnTo>
                    <a:lnTo>
                      <a:pt x="18021" y="12552"/>
                    </a:lnTo>
                    <a:lnTo>
                      <a:pt x="18005" y="11471"/>
                    </a:lnTo>
                    <a:lnTo>
                      <a:pt x="17960" y="10389"/>
                    </a:lnTo>
                    <a:lnTo>
                      <a:pt x="17929" y="9841"/>
                    </a:lnTo>
                    <a:lnTo>
                      <a:pt x="17883" y="9292"/>
                    </a:lnTo>
                    <a:lnTo>
                      <a:pt x="17838" y="8759"/>
                    </a:lnTo>
                    <a:lnTo>
                      <a:pt x="17762" y="8226"/>
                    </a:lnTo>
                    <a:lnTo>
                      <a:pt x="17685" y="7693"/>
                    </a:lnTo>
                    <a:lnTo>
                      <a:pt x="17609" y="7175"/>
                    </a:lnTo>
                    <a:lnTo>
                      <a:pt x="17518" y="6657"/>
                    </a:lnTo>
                    <a:lnTo>
                      <a:pt x="17411" y="6154"/>
                    </a:lnTo>
                    <a:lnTo>
                      <a:pt x="17289" y="5667"/>
                    </a:lnTo>
                    <a:lnTo>
                      <a:pt x="17152" y="5180"/>
                    </a:lnTo>
                    <a:lnTo>
                      <a:pt x="17015" y="4707"/>
                    </a:lnTo>
                    <a:lnTo>
                      <a:pt x="16863" y="4250"/>
                    </a:lnTo>
                    <a:lnTo>
                      <a:pt x="16695" y="3809"/>
                    </a:lnTo>
                    <a:lnTo>
                      <a:pt x="16513" y="3382"/>
                    </a:lnTo>
                    <a:lnTo>
                      <a:pt x="16330" y="3001"/>
                    </a:lnTo>
                    <a:lnTo>
                      <a:pt x="16132" y="2651"/>
                    </a:lnTo>
                    <a:lnTo>
                      <a:pt x="15934" y="2331"/>
                    </a:lnTo>
                    <a:lnTo>
                      <a:pt x="15720" y="2042"/>
                    </a:lnTo>
                    <a:lnTo>
                      <a:pt x="15507" y="1783"/>
                    </a:lnTo>
                    <a:lnTo>
                      <a:pt x="15263" y="1539"/>
                    </a:lnTo>
                    <a:lnTo>
                      <a:pt x="15035" y="1311"/>
                    </a:lnTo>
                    <a:lnTo>
                      <a:pt x="14791" y="1112"/>
                    </a:lnTo>
                    <a:lnTo>
                      <a:pt x="14548" y="930"/>
                    </a:lnTo>
                    <a:lnTo>
                      <a:pt x="14289" y="777"/>
                    </a:lnTo>
                    <a:lnTo>
                      <a:pt x="14045" y="640"/>
                    </a:lnTo>
                    <a:lnTo>
                      <a:pt x="13786" y="518"/>
                    </a:lnTo>
                    <a:lnTo>
                      <a:pt x="13527" y="412"/>
                    </a:lnTo>
                    <a:lnTo>
                      <a:pt x="13283" y="320"/>
                    </a:lnTo>
                    <a:lnTo>
                      <a:pt x="13024" y="244"/>
                    </a:lnTo>
                    <a:lnTo>
                      <a:pt x="12781" y="183"/>
                    </a:lnTo>
                    <a:lnTo>
                      <a:pt x="12537" y="138"/>
                    </a:lnTo>
                    <a:lnTo>
                      <a:pt x="12293" y="92"/>
                    </a:lnTo>
                    <a:lnTo>
                      <a:pt x="12049" y="61"/>
                    </a:lnTo>
                    <a:lnTo>
                      <a:pt x="11821" y="46"/>
                    </a:lnTo>
                    <a:lnTo>
                      <a:pt x="11394" y="31"/>
                    </a:lnTo>
                    <a:lnTo>
                      <a:pt x="10998" y="46"/>
                    </a:lnTo>
                    <a:lnTo>
                      <a:pt x="10648" y="77"/>
                    </a:lnTo>
                    <a:lnTo>
                      <a:pt x="10359" y="122"/>
                    </a:lnTo>
                    <a:lnTo>
                      <a:pt x="10130" y="168"/>
                    </a:lnTo>
                    <a:lnTo>
                      <a:pt x="9978" y="199"/>
                    </a:lnTo>
                    <a:lnTo>
                      <a:pt x="9902" y="214"/>
                    </a:lnTo>
                    <a:lnTo>
                      <a:pt x="9780" y="168"/>
                    </a:lnTo>
                    <a:lnTo>
                      <a:pt x="9643" y="122"/>
                    </a:lnTo>
                    <a:lnTo>
                      <a:pt x="9490" y="77"/>
                    </a:lnTo>
                    <a:lnTo>
                      <a:pt x="9338" y="46"/>
                    </a:lnTo>
                    <a:lnTo>
                      <a:pt x="9033" y="16"/>
                    </a:lnTo>
                    <a:lnTo>
                      <a:pt x="8698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8" name="Google Shape;3018;p85"/>
              <p:cNvSpPr/>
              <p:nvPr/>
            </p:nvSpPr>
            <p:spPr>
              <a:xfrm>
                <a:off x="2449267" y="5784442"/>
                <a:ext cx="69900" cy="72609"/>
              </a:xfrm>
              <a:custGeom>
                <a:rect b="b" l="l" r="r" t="t"/>
                <a:pathLst>
                  <a:path extrusionOk="0" h="4906" w="4723">
                    <a:moveTo>
                      <a:pt x="2362" y="0"/>
                    </a:moveTo>
                    <a:lnTo>
                      <a:pt x="2118" y="16"/>
                    </a:lnTo>
                    <a:lnTo>
                      <a:pt x="1889" y="61"/>
                    </a:lnTo>
                    <a:lnTo>
                      <a:pt x="1661" y="122"/>
                    </a:lnTo>
                    <a:lnTo>
                      <a:pt x="1448" y="198"/>
                    </a:lnTo>
                    <a:lnTo>
                      <a:pt x="1234" y="305"/>
                    </a:lnTo>
                    <a:lnTo>
                      <a:pt x="1036" y="427"/>
                    </a:lnTo>
                    <a:lnTo>
                      <a:pt x="854" y="564"/>
                    </a:lnTo>
                    <a:lnTo>
                      <a:pt x="686" y="716"/>
                    </a:lnTo>
                    <a:lnTo>
                      <a:pt x="534" y="899"/>
                    </a:lnTo>
                    <a:lnTo>
                      <a:pt x="397" y="1082"/>
                    </a:lnTo>
                    <a:lnTo>
                      <a:pt x="290" y="1280"/>
                    </a:lnTo>
                    <a:lnTo>
                      <a:pt x="183" y="1508"/>
                    </a:lnTo>
                    <a:lnTo>
                      <a:pt x="107" y="1722"/>
                    </a:lnTo>
                    <a:lnTo>
                      <a:pt x="46" y="1965"/>
                    </a:lnTo>
                    <a:lnTo>
                      <a:pt x="16" y="2209"/>
                    </a:lnTo>
                    <a:lnTo>
                      <a:pt x="1" y="2453"/>
                    </a:lnTo>
                    <a:lnTo>
                      <a:pt x="16" y="2712"/>
                    </a:lnTo>
                    <a:lnTo>
                      <a:pt x="46" y="2955"/>
                    </a:lnTo>
                    <a:lnTo>
                      <a:pt x="107" y="3184"/>
                    </a:lnTo>
                    <a:lnTo>
                      <a:pt x="183" y="3412"/>
                    </a:lnTo>
                    <a:lnTo>
                      <a:pt x="290" y="3626"/>
                    </a:lnTo>
                    <a:lnTo>
                      <a:pt x="397" y="3824"/>
                    </a:lnTo>
                    <a:lnTo>
                      <a:pt x="534" y="4007"/>
                    </a:lnTo>
                    <a:lnTo>
                      <a:pt x="686" y="4189"/>
                    </a:lnTo>
                    <a:lnTo>
                      <a:pt x="854" y="4342"/>
                    </a:lnTo>
                    <a:lnTo>
                      <a:pt x="1036" y="4494"/>
                    </a:lnTo>
                    <a:lnTo>
                      <a:pt x="1234" y="4616"/>
                    </a:lnTo>
                    <a:lnTo>
                      <a:pt x="1448" y="4707"/>
                    </a:lnTo>
                    <a:lnTo>
                      <a:pt x="1661" y="4799"/>
                    </a:lnTo>
                    <a:lnTo>
                      <a:pt x="1889" y="4860"/>
                    </a:lnTo>
                    <a:lnTo>
                      <a:pt x="2118" y="4890"/>
                    </a:lnTo>
                    <a:lnTo>
                      <a:pt x="2362" y="4905"/>
                    </a:lnTo>
                    <a:lnTo>
                      <a:pt x="2605" y="4890"/>
                    </a:lnTo>
                    <a:lnTo>
                      <a:pt x="2834" y="4860"/>
                    </a:lnTo>
                    <a:lnTo>
                      <a:pt x="3062" y="4799"/>
                    </a:lnTo>
                    <a:lnTo>
                      <a:pt x="3291" y="4707"/>
                    </a:lnTo>
                    <a:lnTo>
                      <a:pt x="3489" y="4616"/>
                    </a:lnTo>
                    <a:lnTo>
                      <a:pt x="3687" y="4494"/>
                    </a:lnTo>
                    <a:lnTo>
                      <a:pt x="3870" y="4342"/>
                    </a:lnTo>
                    <a:lnTo>
                      <a:pt x="4037" y="4189"/>
                    </a:lnTo>
                    <a:lnTo>
                      <a:pt x="4189" y="4007"/>
                    </a:lnTo>
                    <a:lnTo>
                      <a:pt x="4327" y="3824"/>
                    </a:lnTo>
                    <a:lnTo>
                      <a:pt x="4448" y="3626"/>
                    </a:lnTo>
                    <a:lnTo>
                      <a:pt x="4540" y="3412"/>
                    </a:lnTo>
                    <a:lnTo>
                      <a:pt x="4616" y="3184"/>
                    </a:lnTo>
                    <a:lnTo>
                      <a:pt x="4677" y="2955"/>
                    </a:lnTo>
                    <a:lnTo>
                      <a:pt x="4723" y="2712"/>
                    </a:lnTo>
                    <a:lnTo>
                      <a:pt x="4723" y="2453"/>
                    </a:lnTo>
                    <a:lnTo>
                      <a:pt x="4723" y="2209"/>
                    </a:lnTo>
                    <a:lnTo>
                      <a:pt x="4677" y="1965"/>
                    </a:lnTo>
                    <a:lnTo>
                      <a:pt x="4616" y="1722"/>
                    </a:lnTo>
                    <a:lnTo>
                      <a:pt x="4540" y="1508"/>
                    </a:lnTo>
                    <a:lnTo>
                      <a:pt x="4448" y="1280"/>
                    </a:lnTo>
                    <a:lnTo>
                      <a:pt x="4327" y="1082"/>
                    </a:lnTo>
                    <a:lnTo>
                      <a:pt x="4189" y="899"/>
                    </a:lnTo>
                    <a:lnTo>
                      <a:pt x="4037" y="716"/>
                    </a:lnTo>
                    <a:lnTo>
                      <a:pt x="3870" y="564"/>
                    </a:lnTo>
                    <a:lnTo>
                      <a:pt x="3687" y="427"/>
                    </a:lnTo>
                    <a:lnTo>
                      <a:pt x="3489" y="305"/>
                    </a:lnTo>
                    <a:lnTo>
                      <a:pt x="3291" y="198"/>
                    </a:lnTo>
                    <a:lnTo>
                      <a:pt x="3062" y="122"/>
                    </a:lnTo>
                    <a:lnTo>
                      <a:pt x="2834" y="61"/>
                    </a:lnTo>
                    <a:lnTo>
                      <a:pt x="2605" y="16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9" name="Google Shape;3019;p85"/>
              <p:cNvSpPr/>
              <p:nvPr/>
            </p:nvSpPr>
            <p:spPr>
              <a:xfrm>
                <a:off x="2196118" y="5780609"/>
                <a:ext cx="66970" cy="69456"/>
              </a:xfrm>
              <a:custGeom>
                <a:rect b="b" l="l" r="r" t="t"/>
                <a:pathLst>
                  <a:path extrusionOk="0" h="4693" w="4525">
                    <a:moveTo>
                      <a:pt x="2270" y="0"/>
                    </a:moveTo>
                    <a:lnTo>
                      <a:pt x="2026" y="16"/>
                    </a:lnTo>
                    <a:lnTo>
                      <a:pt x="1813" y="46"/>
                    </a:lnTo>
                    <a:lnTo>
                      <a:pt x="1584" y="107"/>
                    </a:lnTo>
                    <a:lnTo>
                      <a:pt x="1386" y="183"/>
                    </a:lnTo>
                    <a:lnTo>
                      <a:pt x="1188" y="275"/>
                    </a:lnTo>
                    <a:lnTo>
                      <a:pt x="990" y="396"/>
                    </a:lnTo>
                    <a:lnTo>
                      <a:pt x="823" y="534"/>
                    </a:lnTo>
                    <a:lnTo>
                      <a:pt x="655" y="686"/>
                    </a:lnTo>
                    <a:lnTo>
                      <a:pt x="518" y="853"/>
                    </a:lnTo>
                    <a:lnTo>
                      <a:pt x="381" y="1036"/>
                    </a:lnTo>
                    <a:lnTo>
                      <a:pt x="274" y="1219"/>
                    </a:lnTo>
                    <a:lnTo>
                      <a:pt x="183" y="1432"/>
                    </a:lnTo>
                    <a:lnTo>
                      <a:pt x="107" y="1646"/>
                    </a:lnTo>
                    <a:lnTo>
                      <a:pt x="46" y="1874"/>
                    </a:lnTo>
                    <a:lnTo>
                      <a:pt x="15" y="2102"/>
                    </a:lnTo>
                    <a:lnTo>
                      <a:pt x="0" y="2346"/>
                    </a:lnTo>
                    <a:lnTo>
                      <a:pt x="15" y="2590"/>
                    </a:lnTo>
                    <a:lnTo>
                      <a:pt x="46" y="2818"/>
                    </a:lnTo>
                    <a:lnTo>
                      <a:pt x="107" y="3047"/>
                    </a:lnTo>
                    <a:lnTo>
                      <a:pt x="183" y="3260"/>
                    </a:lnTo>
                    <a:lnTo>
                      <a:pt x="274" y="3458"/>
                    </a:lnTo>
                    <a:lnTo>
                      <a:pt x="381" y="3656"/>
                    </a:lnTo>
                    <a:lnTo>
                      <a:pt x="518" y="3839"/>
                    </a:lnTo>
                    <a:lnTo>
                      <a:pt x="655" y="4007"/>
                    </a:lnTo>
                    <a:lnTo>
                      <a:pt x="823" y="4159"/>
                    </a:lnTo>
                    <a:lnTo>
                      <a:pt x="990" y="4296"/>
                    </a:lnTo>
                    <a:lnTo>
                      <a:pt x="1188" y="4403"/>
                    </a:lnTo>
                    <a:lnTo>
                      <a:pt x="1386" y="4509"/>
                    </a:lnTo>
                    <a:lnTo>
                      <a:pt x="1584" y="4585"/>
                    </a:lnTo>
                    <a:lnTo>
                      <a:pt x="1813" y="4646"/>
                    </a:lnTo>
                    <a:lnTo>
                      <a:pt x="2026" y="4677"/>
                    </a:lnTo>
                    <a:lnTo>
                      <a:pt x="2270" y="4692"/>
                    </a:lnTo>
                    <a:lnTo>
                      <a:pt x="2498" y="4677"/>
                    </a:lnTo>
                    <a:lnTo>
                      <a:pt x="2727" y="4646"/>
                    </a:lnTo>
                    <a:lnTo>
                      <a:pt x="2940" y="4585"/>
                    </a:lnTo>
                    <a:lnTo>
                      <a:pt x="3138" y="4509"/>
                    </a:lnTo>
                    <a:lnTo>
                      <a:pt x="3336" y="4403"/>
                    </a:lnTo>
                    <a:lnTo>
                      <a:pt x="3534" y="4296"/>
                    </a:lnTo>
                    <a:lnTo>
                      <a:pt x="3702" y="4159"/>
                    </a:lnTo>
                    <a:lnTo>
                      <a:pt x="3869" y="4007"/>
                    </a:lnTo>
                    <a:lnTo>
                      <a:pt x="4006" y="3839"/>
                    </a:lnTo>
                    <a:lnTo>
                      <a:pt x="4143" y="3656"/>
                    </a:lnTo>
                    <a:lnTo>
                      <a:pt x="4250" y="3458"/>
                    </a:lnTo>
                    <a:lnTo>
                      <a:pt x="4357" y="3260"/>
                    </a:lnTo>
                    <a:lnTo>
                      <a:pt x="4433" y="3047"/>
                    </a:lnTo>
                    <a:lnTo>
                      <a:pt x="4479" y="2818"/>
                    </a:lnTo>
                    <a:lnTo>
                      <a:pt x="4524" y="2590"/>
                    </a:lnTo>
                    <a:lnTo>
                      <a:pt x="4524" y="2346"/>
                    </a:lnTo>
                    <a:lnTo>
                      <a:pt x="4524" y="2102"/>
                    </a:lnTo>
                    <a:lnTo>
                      <a:pt x="4479" y="1874"/>
                    </a:lnTo>
                    <a:lnTo>
                      <a:pt x="4433" y="1646"/>
                    </a:lnTo>
                    <a:lnTo>
                      <a:pt x="4357" y="1432"/>
                    </a:lnTo>
                    <a:lnTo>
                      <a:pt x="4250" y="1219"/>
                    </a:lnTo>
                    <a:lnTo>
                      <a:pt x="4143" y="1036"/>
                    </a:lnTo>
                    <a:lnTo>
                      <a:pt x="4006" y="853"/>
                    </a:lnTo>
                    <a:lnTo>
                      <a:pt x="3869" y="686"/>
                    </a:lnTo>
                    <a:lnTo>
                      <a:pt x="3702" y="534"/>
                    </a:lnTo>
                    <a:lnTo>
                      <a:pt x="3534" y="396"/>
                    </a:lnTo>
                    <a:lnTo>
                      <a:pt x="3336" y="275"/>
                    </a:lnTo>
                    <a:lnTo>
                      <a:pt x="3138" y="183"/>
                    </a:lnTo>
                    <a:lnTo>
                      <a:pt x="2940" y="107"/>
                    </a:lnTo>
                    <a:lnTo>
                      <a:pt x="2727" y="46"/>
                    </a:lnTo>
                    <a:lnTo>
                      <a:pt x="2498" y="16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0" name="Google Shape;3020;p85"/>
              <p:cNvSpPr/>
              <p:nvPr/>
            </p:nvSpPr>
            <p:spPr>
              <a:xfrm>
                <a:off x="2206714" y="5556303"/>
                <a:ext cx="305028" cy="275517"/>
              </a:xfrm>
              <a:custGeom>
                <a:rect b="b" l="l" r="r" t="t"/>
                <a:pathLst>
                  <a:path extrusionOk="0" h="18616" w="20610">
                    <a:moveTo>
                      <a:pt x="9871" y="1"/>
                    </a:moveTo>
                    <a:lnTo>
                      <a:pt x="9292" y="31"/>
                    </a:lnTo>
                    <a:lnTo>
                      <a:pt x="8698" y="77"/>
                    </a:lnTo>
                    <a:lnTo>
                      <a:pt x="8058" y="168"/>
                    </a:lnTo>
                    <a:lnTo>
                      <a:pt x="7403" y="275"/>
                    </a:lnTo>
                    <a:lnTo>
                      <a:pt x="6703" y="412"/>
                    </a:lnTo>
                    <a:lnTo>
                      <a:pt x="5956" y="595"/>
                    </a:lnTo>
                    <a:lnTo>
                      <a:pt x="5347" y="763"/>
                    </a:lnTo>
                    <a:lnTo>
                      <a:pt x="4768" y="945"/>
                    </a:lnTo>
                    <a:lnTo>
                      <a:pt x="4250" y="1128"/>
                    </a:lnTo>
                    <a:lnTo>
                      <a:pt x="3763" y="1311"/>
                    </a:lnTo>
                    <a:lnTo>
                      <a:pt x="3306" y="1509"/>
                    </a:lnTo>
                    <a:lnTo>
                      <a:pt x="2894" y="1692"/>
                    </a:lnTo>
                    <a:lnTo>
                      <a:pt x="2514" y="1905"/>
                    </a:lnTo>
                    <a:lnTo>
                      <a:pt x="2178" y="2103"/>
                    </a:lnTo>
                    <a:lnTo>
                      <a:pt x="1874" y="2301"/>
                    </a:lnTo>
                    <a:lnTo>
                      <a:pt x="1584" y="2514"/>
                    </a:lnTo>
                    <a:lnTo>
                      <a:pt x="1341" y="2712"/>
                    </a:lnTo>
                    <a:lnTo>
                      <a:pt x="1112" y="2910"/>
                    </a:lnTo>
                    <a:lnTo>
                      <a:pt x="929" y="3124"/>
                    </a:lnTo>
                    <a:lnTo>
                      <a:pt x="747" y="3322"/>
                    </a:lnTo>
                    <a:lnTo>
                      <a:pt x="609" y="3520"/>
                    </a:lnTo>
                    <a:lnTo>
                      <a:pt x="488" y="3718"/>
                    </a:lnTo>
                    <a:lnTo>
                      <a:pt x="381" y="3900"/>
                    </a:lnTo>
                    <a:lnTo>
                      <a:pt x="290" y="4083"/>
                    </a:lnTo>
                    <a:lnTo>
                      <a:pt x="213" y="4266"/>
                    </a:lnTo>
                    <a:lnTo>
                      <a:pt x="152" y="4434"/>
                    </a:lnTo>
                    <a:lnTo>
                      <a:pt x="107" y="4601"/>
                    </a:lnTo>
                    <a:lnTo>
                      <a:pt x="76" y="4753"/>
                    </a:lnTo>
                    <a:lnTo>
                      <a:pt x="46" y="5043"/>
                    </a:lnTo>
                    <a:lnTo>
                      <a:pt x="31" y="5287"/>
                    </a:lnTo>
                    <a:lnTo>
                      <a:pt x="31" y="5469"/>
                    </a:lnTo>
                    <a:lnTo>
                      <a:pt x="31" y="5607"/>
                    </a:lnTo>
                    <a:lnTo>
                      <a:pt x="31" y="5698"/>
                    </a:lnTo>
                    <a:lnTo>
                      <a:pt x="15" y="5865"/>
                    </a:lnTo>
                    <a:lnTo>
                      <a:pt x="0" y="6383"/>
                    </a:lnTo>
                    <a:lnTo>
                      <a:pt x="0" y="6779"/>
                    </a:lnTo>
                    <a:lnTo>
                      <a:pt x="15" y="7267"/>
                    </a:lnTo>
                    <a:lnTo>
                      <a:pt x="46" y="7876"/>
                    </a:lnTo>
                    <a:lnTo>
                      <a:pt x="92" y="8577"/>
                    </a:lnTo>
                    <a:lnTo>
                      <a:pt x="152" y="9384"/>
                    </a:lnTo>
                    <a:lnTo>
                      <a:pt x="244" y="10298"/>
                    </a:lnTo>
                    <a:lnTo>
                      <a:pt x="366" y="11334"/>
                    </a:lnTo>
                    <a:lnTo>
                      <a:pt x="518" y="12476"/>
                    </a:lnTo>
                    <a:lnTo>
                      <a:pt x="701" y="13756"/>
                    </a:lnTo>
                    <a:lnTo>
                      <a:pt x="929" y="15142"/>
                    </a:lnTo>
                    <a:lnTo>
                      <a:pt x="1204" y="16665"/>
                    </a:lnTo>
                    <a:lnTo>
                      <a:pt x="1523" y="18326"/>
                    </a:lnTo>
                    <a:lnTo>
                      <a:pt x="1554" y="18417"/>
                    </a:lnTo>
                    <a:lnTo>
                      <a:pt x="1600" y="18509"/>
                    </a:lnTo>
                    <a:lnTo>
                      <a:pt x="1660" y="18569"/>
                    </a:lnTo>
                    <a:lnTo>
                      <a:pt x="1737" y="18600"/>
                    </a:lnTo>
                    <a:lnTo>
                      <a:pt x="1813" y="18615"/>
                    </a:lnTo>
                    <a:lnTo>
                      <a:pt x="1889" y="18600"/>
                    </a:lnTo>
                    <a:lnTo>
                      <a:pt x="1980" y="18554"/>
                    </a:lnTo>
                    <a:lnTo>
                      <a:pt x="2072" y="18463"/>
                    </a:lnTo>
                    <a:lnTo>
                      <a:pt x="2148" y="18356"/>
                    </a:lnTo>
                    <a:lnTo>
                      <a:pt x="2224" y="18189"/>
                    </a:lnTo>
                    <a:lnTo>
                      <a:pt x="2300" y="18006"/>
                    </a:lnTo>
                    <a:lnTo>
                      <a:pt x="2361" y="17762"/>
                    </a:lnTo>
                    <a:lnTo>
                      <a:pt x="2407" y="17488"/>
                    </a:lnTo>
                    <a:lnTo>
                      <a:pt x="2422" y="17168"/>
                    </a:lnTo>
                    <a:lnTo>
                      <a:pt x="2437" y="16787"/>
                    </a:lnTo>
                    <a:lnTo>
                      <a:pt x="2422" y="16376"/>
                    </a:lnTo>
                    <a:lnTo>
                      <a:pt x="2392" y="15828"/>
                    </a:lnTo>
                    <a:lnTo>
                      <a:pt x="2361" y="15279"/>
                    </a:lnTo>
                    <a:lnTo>
                      <a:pt x="2255" y="14182"/>
                    </a:lnTo>
                    <a:lnTo>
                      <a:pt x="2224" y="13649"/>
                    </a:lnTo>
                    <a:lnTo>
                      <a:pt x="2194" y="13101"/>
                    </a:lnTo>
                    <a:lnTo>
                      <a:pt x="2163" y="12583"/>
                    </a:lnTo>
                    <a:lnTo>
                      <a:pt x="2163" y="12065"/>
                    </a:lnTo>
                    <a:lnTo>
                      <a:pt x="2194" y="11562"/>
                    </a:lnTo>
                    <a:lnTo>
                      <a:pt x="2239" y="11090"/>
                    </a:lnTo>
                    <a:lnTo>
                      <a:pt x="2285" y="10862"/>
                    </a:lnTo>
                    <a:lnTo>
                      <a:pt x="2331" y="10649"/>
                    </a:lnTo>
                    <a:lnTo>
                      <a:pt x="2392" y="10435"/>
                    </a:lnTo>
                    <a:lnTo>
                      <a:pt x="2453" y="10237"/>
                    </a:lnTo>
                    <a:lnTo>
                      <a:pt x="2529" y="10039"/>
                    </a:lnTo>
                    <a:lnTo>
                      <a:pt x="2620" y="9841"/>
                    </a:lnTo>
                    <a:lnTo>
                      <a:pt x="2712" y="9658"/>
                    </a:lnTo>
                    <a:lnTo>
                      <a:pt x="2818" y="9491"/>
                    </a:lnTo>
                    <a:lnTo>
                      <a:pt x="2955" y="9339"/>
                    </a:lnTo>
                    <a:lnTo>
                      <a:pt x="3092" y="9186"/>
                    </a:lnTo>
                    <a:lnTo>
                      <a:pt x="3245" y="9049"/>
                    </a:lnTo>
                    <a:lnTo>
                      <a:pt x="3397" y="8912"/>
                    </a:lnTo>
                    <a:lnTo>
                      <a:pt x="3519" y="8866"/>
                    </a:lnTo>
                    <a:lnTo>
                      <a:pt x="3824" y="8714"/>
                    </a:lnTo>
                    <a:lnTo>
                      <a:pt x="4326" y="8501"/>
                    </a:lnTo>
                    <a:lnTo>
                      <a:pt x="5012" y="8242"/>
                    </a:lnTo>
                    <a:lnTo>
                      <a:pt x="5408" y="8105"/>
                    </a:lnTo>
                    <a:lnTo>
                      <a:pt x="5834" y="7968"/>
                    </a:lnTo>
                    <a:lnTo>
                      <a:pt x="6306" y="7815"/>
                    </a:lnTo>
                    <a:lnTo>
                      <a:pt x="6794" y="7678"/>
                    </a:lnTo>
                    <a:lnTo>
                      <a:pt x="7327" y="7556"/>
                    </a:lnTo>
                    <a:lnTo>
                      <a:pt x="7875" y="7434"/>
                    </a:lnTo>
                    <a:lnTo>
                      <a:pt x="8470" y="7328"/>
                    </a:lnTo>
                    <a:lnTo>
                      <a:pt x="9064" y="7221"/>
                    </a:lnTo>
                    <a:lnTo>
                      <a:pt x="9688" y="7145"/>
                    </a:lnTo>
                    <a:lnTo>
                      <a:pt x="10343" y="7084"/>
                    </a:lnTo>
                    <a:lnTo>
                      <a:pt x="10998" y="7054"/>
                    </a:lnTo>
                    <a:lnTo>
                      <a:pt x="11668" y="7054"/>
                    </a:lnTo>
                    <a:lnTo>
                      <a:pt x="12369" y="7084"/>
                    </a:lnTo>
                    <a:lnTo>
                      <a:pt x="13055" y="7130"/>
                    </a:lnTo>
                    <a:lnTo>
                      <a:pt x="13770" y="7221"/>
                    </a:lnTo>
                    <a:lnTo>
                      <a:pt x="14121" y="7282"/>
                    </a:lnTo>
                    <a:lnTo>
                      <a:pt x="14486" y="7358"/>
                    </a:lnTo>
                    <a:lnTo>
                      <a:pt x="14837" y="7434"/>
                    </a:lnTo>
                    <a:lnTo>
                      <a:pt x="15202" y="7526"/>
                    </a:lnTo>
                    <a:lnTo>
                      <a:pt x="15553" y="7632"/>
                    </a:lnTo>
                    <a:lnTo>
                      <a:pt x="15918" y="7739"/>
                    </a:lnTo>
                    <a:lnTo>
                      <a:pt x="16269" y="7876"/>
                    </a:lnTo>
                    <a:lnTo>
                      <a:pt x="16634" y="8013"/>
                    </a:lnTo>
                    <a:lnTo>
                      <a:pt x="16985" y="8166"/>
                    </a:lnTo>
                    <a:lnTo>
                      <a:pt x="17350" y="8318"/>
                    </a:lnTo>
                    <a:lnTo>
                      <a:pt x="17701" y="8501"/>
                    </a:lnTo>
                    <a:lnTo>
                      <a:pt x="18051" y="8684"/>
                    </a:lnTo>
                    <a:lnTo>
                      <a:pt x="18416" y="8897"/>
                    </a:lnTo>
                    <a:lnTo>
                      <a:pt x="18767" y="9110"/>
                    </a:lnTo>
                    <a:lnTo>
                      <a:pt x="19102" y="9354"/>
                    </a:lnTo>
                    <a:lnTo>
                      <a:pt x="19452" y="9597"/>
                    </a:lnTo>
                    <a:lnTo>
                      <a:pt x="19803" y="9856"/>
                    </a:lnTo>
                    <a:lnTo>
                      <a:pt x="20138" y="10146"/>
                    </a:lnTo>
                    <a:lnTo>
                      <a:pt x="20199" y="9628"/>
                    </a:lnTo>
                    <a:lnTo>
                      <a:pt x="20351" y="8409"/>
                    </a:lnTo>
                    <a:lnTo>
                      <a:pt x="20519" y="7008"/>
                    </a:lnTo>
                    <a:lnTo>
                      <a:pt x="20564" y="6383"/>
                    </a:lnTo>
                    <a:lnTo>
                      <a:pt x="20595" y="5896"/>
                    </a:lnTo>
                    <a:lnTo>
                      <a:pt x="20610" y="5180"/>
                    </a:lnTo>
                    <a:lnTo>
                      <a:pt x="20595" y="4525"/>
                    </a:lnTo>
                    <a:lnTo>
                      <a:pt x="20564" y="3916"/>
                    </a:lnTo>
                    <a:lnTo>
                      <a:pt x="20519" y="3337"/>
                    </a:lnTo>
                    <a:lnTo>
                      <a:pt x="20473" y="2819"/>
                    </a:lnTo>
                    <a:lnTo>
                      <a:pt x="20397" y="2332"/>
                    </a:lnTo>
                    <a:lnTo>
                      <a:pt x="20321" y="1905"/>
                    </a:lnTo>
                    <a:lnTo>
                      <a:pt x="20244" y="1509"/>
                    </a:lnTo>
                    <a:lnTo>
                      <a:pt x="20153" y="1174"/>
                    </a:lnTo>
                    <a:lnTo>
                      <a:pt x="20077" y="869"/>
                    </a:lnTo>
                    <a:lnTo>
                      <a:pt x="19924" y="412"/>
                    </a:lnTo>
                    <a:lnTo>
                      <a:pt x="19833" y="138"/>
                    </a:lnTo>
                    <a:lnTo>
                      <a:pt x="19787" y="47"/>
                    </a:lnTo>
                    <a:lnTo>
                      <a:pt x="19407" y="275"/>
                    </a:lnTo>
                    <a:lnTo>
                      <a:pt x="19026" y="473"/>
                    </a:lnTo>
                    <a:lnTo>
                      <a:pt x="18675" y="625"/>
                    </a:lnTo>
                    <a:lnTo>
                      <a:pt x="18325" y="763"/>
                    </a:lnTo>
                    <a:lnTo>
                      <a:pt x="17975" y="854"/>
                    </a:lnTo>
                    <a:lnTo>
                      <a:pt x="17655" y="915"/>
                    </a:lnTo>
                    <a:lnTo>
                      <a:pt x="17320" y="961"/>
                    </a:lnTo>
                    <a:lnTo>
                      <a:pt x="17000" y="976"/>
                    </a:lnTo>
                    <a:lnTo>
                      <a:pt x="16665" y="976"/>
                    </a:lnTo>
                    <a:lnTo>
                      <a:pt x="16345" y="945"/>
                    </a:lnTo>
                    <a:lnTo>
                      <a:pt x="16025" y="915"/>
                    </a:lnTo>
                    <a:lnTo>
                      <a:pt x="15690" y="854"/>
                    </a:lnTo>
                    <a:lnTo>
                      <a:pt x="15020" y="717"/>
                    </a:lnTo>
                    <a:lnTo>
                      <a:pt x="14319" y="549"/>
                    </a:lnTo>
                    <a:lnTo>
                      <a:pt x="13572" y="382"/>
                    </a:lnTo>
                    <a:lnTo>
                      <a:pt x="13176" y="290"/>
                    </a:lnTo>
                    <a:lnTo>
                      <a:pt x="12765" y="214"/>
                    </a:lnTo>
                    <a:lnTo>
                      <a:pt x="12339" y="153"/>
                    </a:lnTo>
                    <a:lnTo>
                      <a:pt x="11897" y="92"/>
                    </a:lnTo>
                    <a:lnTo>
                      <a:pt x="11425" y="47"/>
                    </a:lnTo>
                    <a:lnTo>
                      <a:pt x="10922" y="16"/>
                    </a:lnTo>
                    <a:lnTo>
                      <a:pt x="10404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1" name="Google Shape;3021;p85"/>
              <p:cNvSpPr/>
              <p:nvPr/>
            </p:nvSpPr>
            <p:spPr>
              <a:xfrm>
                <a:off x="2294856" y="5903010"/>
                <a:ext cx="109120" cy="50068"/>
              </a:xfrm>
              <a:custGeom>
                <a:rect b="b" l="l" r="r" t="t"/>
                <a:pathLst>
                  <a:path extrusionOk="0" h="3383" w="7373">
                    <a:moveTo>
                      <a:pt x="0" y="1"/>
                    </a:moveTo>
                    <a:lnTo>
                      <a:pt x="46" y="138"/>
                    </a:lnTo>
                    <a:lnTo>
                      <a:pt x="168" y="503"/>
                    </a:lnTo>
                    <a:lnTo>
                      <a:pt x="259" y="762"/>
                    </a:lnTo>
                    <a:lnTo>
                      <a:pt x="381" y="1037"/>
                    </a:lnTo>
                    <a:lnTo>
                      <a:pt x="533" y="1341"/>
                    </a:lnTo>
                    <a:lnTo>
                      <a:pt x="716" y="1646"/>
                    </a:lnTo>
                    <a:lnTo>
                      <a:pt x="929" y="1950"/>
                    </a:lnTo>
                    <a:lnTo>
                      <a:pt x="1158" y="2255"/>
                    </a:lnTo>
                    <a:lnTo>
                      <a:pt x="1295" y="2407"/>
                    </a:lnTo>
                    <a:lnTo>
                      <a:pt x="1432" y="2545"/>
                    </a:lnTo>
                    <a:lnTo>
                      <a:pt x="1584" y="2682"/>
                    </a:lnTo>
                    <a:lnTo>
                      <a:pt x="1737" y="2804"/>
                    </a:lnTo>
                    <a:lnTo>
                      <a:pt x="1904" y="2925"/>
                    </a:lnTo>
                    <a:lnTo>
                      <a:pt x="2072" y="3032"/>
                    </a:lnTo>
                    <a:lnTo>
                      <a:pt x="2255" y="3123"/>
                    </a:lnTo>
                    <a:lnTo>
                      <a:pt x="2453" y="3200"/>
                    </a:lnTo>
                    <a:lnTo>
                      <a:pt x="2651" y="3260"/>
                    </a:lnTo>
                    <a:lnTo>
                      <a:pt x="2864" y="3321"/>
                    </a:lnTo>
                    <a:lnTo>
                      <a:pt x="3077" y="3352"/>
                    </a:lnTo>
                    <a:lnTo>
                      <a:pt x="3306" y="3382"/>
                    </a:lnTo>
                    <a:lnTo>
                      <a:pt x="3625" y="3382"/>
                    </a:lnTo>
                    <a:lnTo>
                      <a:pt x="3915" y="3367"/>
                    </a:lnTo>
                    <a:lnTo>
                      <a:pt x="4204" y="3321"/>
                    </a:lnTo>
                    <a:lnTo>
                      <a:pt x="4463" y="3276"/>
                    </a:lnTo>
                    <a:lnTo>
                      <a:pt x="4707" y="3200"/>
                    </a:lnTo>
                    <a:lnTo>
                      <a:pt x="4951" y="3123"/>
                    </a:lnTo>
                    <a:lnTo>
                      <a:pt x="5164" y="3032"/>
                    </a:lnTo>
                    <a:lnTo>
                      <a:pt x="5377" y="2925"/>
                    </a:lnTo>
                    <a:lnTo>
                      <a:pt x="5575" y="2804"/>
                    </a:lnTo>
                    <a:lnTo>
                      <a:pt x="5758" y="2682"/>
                    </a:lnTo>
                    <a:lnTo>
                      <a:pt x="5926" y="2545"/>
                    </a:lnTo>
                    <a:lnTo>
                      <a:pt x="6093" y="2392"/>
                    </a:lnTo>
                    <a:lnTo>
                      <a:pt x="6230" y="2255"/>
                    </a:lnTo>
                    <a:lnTo>
                      <a:pt x="6367" y="2103"/>
                    </a:lnTo>
                    <a:lnTo>
                      <a:pt x="6504" y="1950"/>
                    </a:lnTo>
                    <a:lnTo>
                      <a:pt x="6611" y="1783"/>
                    </a:lnTo>
                    <a:lnTo>
                      <a:pt x="6824" y="1478"/>
                    </a:lnTo>
                    <a:lnTo>
                      <a:pt x="6977" y="1174"/>
                    </a:lnTo>
                    <a:lnTo>
                      <a:pt x="7114" y="884"/>
                    </a:lnTo>
                    <a:lnTo>
                      <a:pt x="7220" y="625"/>
                    </a:lnTo>
                    <a:lnTo>
                      <a:pt x="7281" y="412"/>
                    </a:lnTo>
                    <a:lnTo>
                      <a:pt x="7342" y="244"/>
                    </a:lnTo>
                    <a:lnTo>
                      <a:pt x="7373" y="92"/>
                    </a:lnTo>
                    <a:lnTo>
                      <a:pt x="6718" y="199"/>
                    </a:lnTo>
                    <a:lnTo>
                      <a:pt x="6063" y="260"/>
                    </a:lnTo>
                    <a:lnTo>
                      <a:pt x="5408" y="305"/>
                    </a:lnTo>
                    <a:lnTo>
                      <a:pt x="4768" y="336"/>
                    </a:lnTo>
                    <a:lnTo>
                      <a:pt x="4128" y="336"/>
                    </a:lnTo>
                    <a:lnTo>
                      <a:pt x="3519" y="321"/>
                    </a:lnTo>
                    <a:lnTo>
                      <a:pt x="2940" y="305"/>
                    </a:lnTo>
                    <a:lnTo>
                      <a:pt x="2392" y="275"/>
                    </a:lnTo>
                    <a:lnTo>
                      <a:pt x="1432" y="183"/>
                    </a:lnTo>
                    <a:lnTo>
                      <a:pt x="670" y="92"/>
                    </a:lnTo>
                    <a:lnTo>
                      <a:pt x="183" y="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2" name="Google Shape;3022;p85"/>
              <p:cNvSpPr/>
              <p:nvPr/>
            </p:nvSpPr>
            <p:spPr>
              <a:xfrm>
                <a:off x="2443185" y="5656166"/>
                <a:ext cx="64040" cy="171354"/>
              </a:xfrm>
              <a:custGeom>
                <a:rect b="b" l="l" r="r" t="t"/>
                <a:pathLst>
                  <a:path extrusionOk="0" h="11578" w="4327">
                    <a:moveTo>
                      <a:pt x="1447" y="1"/>
                    </a:moveTo>
                    <a:lnTo>
                      <a:pt x="990" y="31"/>
                    </a:lnTo>
                    <a:lnTo>
                      <a:pt x="792" y="47"/>
                    </a:lnTo>
                    <a:lnTo>
                      <a:pt x="594" y="77"/>
                    </a:lnTo>
                    <a:lnTo>
                      <a:pt x="427" y="123"/>
                    </a:lnTo>
                    <a:lnTo>
                      <a:pt x="290" y="169"/>
                    </a:lnTo>
                    <a:lnTo>
                      <a:pt x="168" y="229"/>
                    </a:lnTo>
                    <a:lnTo>
                      <a:pt x="76" y="290"/>
                    </a:lnTo>
                    <a:lnTo>
                      <a:pt x="15" y="367"/>
                    </a:lnTo>
                    <a:lnTo>
                      <a:pt x="0" y="412"/>
                    </a:lnTo>
                    <a:lnTo>
                      <a:pt x="0" y="458"/>
                    </a:lnTo>
                    <a:lnTo>
                      <a:pt x="0" y="519"/>
                    </a:lnTo>
                    <a:lnTo>
                      <a:pt x="15" y="565"/>
                    </a:lnTo>
                    <a:lnTo>
                      <a:pt x="76" y="686"/>
                    </a:lnTo>
                    <a:lnTo>
                      <a:pt x="168" y="824"/>
                    </a:lnTo>
                    <a:lnTo>
                      <a:pt x="320" y="961"/>
                    </a:lnTo>
                    <a:lnTo>
                      <a:pt x="518" y="1128"/>
                    </a:lnTo>
                    <a:lnTo>
                      <a:pt x="762" y="1311"/>
                    </a:lnTo>
                    <a:lnTo>
                      <a:pt x="899" y="1402"/>
                    </a:lnTo>
                    <a:lnTo>
                      <a:pt x="1021" y="1509"/>
                    </a:lnTo>
                    <a:lnTo>
                      <a:pt x="1127" y="1616"/>
                    </a:lnTo>
                    <a:lnTo>
                      <a:pt x="1249" y="1753"/>
                    </a:lnTo>
                    <a:lnTo>
                      <a:pt x="1341" y="1875"/>
                    </a:lnTo>
                    <a:lnTo>
                      <a:pt x="1447" y="2012"/>
                    </a:lnTo>
                    <a:lnTo>
                      <a:pt x="1630" y="2316"/>
                    </a:lnTo>
                    <a:lnTo>
                      <a:pt x="1782" y="2651"/>
                    </a:lnTo>
                    <a:lnTo>
                      <a:pt x="1920" y="3002"/>
                    </a:lnTo>
                    <a:lnTo>
                      <a:pt x="2026" y="3383"/>
                    </a:lnTo>
                    <a:lnTo>
                      <a:pt x="2118" y="3779"/>
                    </a:lnTo>
                    <a:lnTo>
                      <a:pt x="2209" y="4190"/>
                    </a:lnTo>
                    <a:lnTo>
                      <a:pt x="2270" y="4616"/>
                    </a:lnTo>
                    <a:lnTo>
                      <a:pt x="2316" y="5058"/>
                    </a:lnTo>
                    <a:lnTo>
                      <a:pt x="2361" y="5500"/>
                    </a:lnTo>
                    <a:lnTo>
                      <a:pt x="2377" y="5957"/>
                    </a:lnTo>
                    <a:lnTo>
                      <a:pt x="2407" y="6414"/>
                    </a:lnTo>
                    <a:lnTo>
                      <a:pt x="2422" y="7297"/>
                    </a:lnTo>
                    <a:lnTo>
                      <a:pt x="2407" y="8181"/>
                    </a:lnTo>
                    <a:lnTo>
                      <a:pt x="2392" y="8988"/>
                    </a:lnTo>
                    <a:lnTo>
                      <a:pt x="2392" y="9750"/>
                    </a:lnTo>
                    <a:lnTo>
                      <a:pt x="2392" y="10390"/>
                    </a:lnTo>
                    <a:lnTo>
                      <a:pt x="2392" y="10679"/>
                    </a:lnTo>
                    <a:lnTo>
                      <a:pt x="2422" y="10923"/>
                    </a:lnTo>
                    <a:lnTo>
                      <a:pt x="2453" y="11136"/>
                    </a:lnTo>
                    <a:lnTo>
                      <a:pt x="2483" y="11304"/>
                    </a:lnTo>
                    <a:lnTo>
                      <a:pt x="2544" y="11441"/>
                    </a:lnTo>
                    <a:lnTo>
                      <a:pt x="2575" y="11486"/>
                    </a:lnTo>
                    <a:lnTo>
                      <a:pt x="2605" y="11532"/>
                    </a:lnTo>
                    <a:lnTo>
                      <a:pt x="2635" y="11547"/>
                    </a:lnTo>
                    <a:lnTo>
                      <a:pt x="2681" y="11563"/>
                    </a:lnTo>
                    <a:lnTo>
                      <a:pt x="2727" y="11578"/>
                    </a:lnTo>
                    <a:lnTo>
                      <a:pt x="2788" y="11563"/>
                    </a:lnTo>
                    <a:lnTo>
                      <a:pt x="2834" y="11532"/>
                    </a:lnTo>
                    <a:lnTo>
                      <a:pt x="2894" y="11486"/>
                    </a:lnTo>
                    <a:lnTo>
                      <a:pt x="2940" y="11441"/>
                    </a:lnTo>
                    <a:lnTo>
                      <a:pt x="2986" y="11365"/>
                    </a:lnTo>
                    <a:lnTo>
                      <a:pt x="3092" y="11197"/>
                    </a:lnTo>
                    <a:lnTo>
                      <a:pt x="3184" y="10968"/>
                    </a:lnTo>
                    <a:lnTo>
                      <a:pt x="3260" y="10679"/>
                    </a:lnTo>
                    <a:lnTo>
                      <a:pt x="3351" y="10374"/>
                    </a:lnTo>
                    <a:lnTo>
                      <a:pt x="3428" y="10009"/>
                    </a:lnTo>
                    <a:lnTo>
                      <a:pt x="3504" y="9628"/>
                    </a:lnTo>
                    <a:lnTo>
                      <a:pt x="3641" y="8760"/>
                    </a:lnTo>
                    <a:lnTo>
                      <a:pt x="3778" y="7800"/>
                    </a:lnTo>
                    <a:lnTo>
                      <a:pt x="3885" y="6779"/>
                    </a:lnTo>
                    <a:lnTo>
                      <a:pt x="3976" y="5744"/>
                    </a:lnTo>
                    <a:lnTo>
                      <a:pt x="4067" y="4708"/>
                    </a:lnTo>
                    <a:lnTo>
                      <a:pt x="4128" y="3703"/>
                    </a:lnTo>
                    <a:lnTo>
                      <a:pt x="4235" y="1920"/>
                    </a:lnTo>
                    <a:lnTo>
                      <a:pt x="4296" y="686"/>
                    </a:lnTo>
                    <a:lnTo>
                      <a:pt x="4326" y="214"/>
                    </a:lnTo>
                    <a:lnTo>
                      <a:pt x="4052" y="169"/>
                    </a:lnTo>
                    <a:lnTo>
                      <a:pt x="3351" y="92"/>
                    </a:lnTo>
                    <a:lnTo>
                      <a:pt x="2910" y="62"/>
                    </a:lnTo>
                    <a:lnTo>
                      <a:pt x="2422" y="31"/>
                    </a:lnTo>
                    <a:lnTo>
                      <a:pt x="1920" y="16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3" name="Google Shape;3023;p85"/>
              <p:cNvSpPr/>
              <p:nvPr/>
            </p:nvSpPr>
            <p:spPr>
              <a:xfrm>
                <a:off x="2594221" y="6395338"/>
                <a:ext cx="114981" cy="101247"/>
              </a:xfrm>
              <a:custGeom>
                <a:rect b="b" l="l" r="r" t="t"/>
                <a:pathLst>
                  <a:path extrusionOk="0" h="6841" w="7769">
                    <a:moveTo>
                      <a:pt x="6901" y="1"/>
                    </a:moveTo>
                    <a:lnTo>
                      <a:pt x="6763" y="31"/>
                    </a:lnTo>
                    <a:lnTo>
                      <a:pt x="6611" y="107"/>
                    </a:lnTo>
                    <a:lnTo>
                      <a:pt x="6398" y="214"/>
                    </a:lnTo>
                    <a:lnTo>
                      <a:pt x="5849" y="473"/>
                    </a:lnTo>
                    <a:lnTo>
                      <a:pt x="5499" y="625"/>
                    </a:lnTo>
                    <a:lnTo>
                      <a:pt x="5103" y="762"/>
                    </a:lnTo>
                    <a:lnTo>
                      <a:pt x="4661" y="915"/>
                    </a:lnTo>
                    <a:lnTo>
                      <a:pt x="4159" y="1037"/>
                    </a:lnTo>
                    <a:lnTo>
                      <a:pt x="3610" y="1143"/>
                    </a:lnTo>
                    <a:lnTo>
                      <a:pt x="3306" y="1189"/>
                    </a:lnTo>
                    <a:lnTo>
                      <a:pt x="3001" y="1235"/>
                    </a:lnTo>
                    <a:lnTo>
                      <a:pt x="2681" y="1265"/>
                    </a:lnTo>
                    <a:lnTo>
                      <a:pt x="2346" y="1280"/>
                    </a:lnTo>
                    <a:lnTo>
                      <a:pt x="1980" y="1296"/>
                    </a:lnTo>
                    <a:lnTo>
                      <a:pt x="1615" y="1296"/>
                    </a:lnTo>
                    <a:lnTo>
                      <a:pt x="1234" y="1280"/>
                    </a:lnTo>
                    <a:lnTo>
                      <a:pt x="838" y="1265"/>
                    </a:lnTo>
                    <a:lnTo>
                      <a:pt x="427" y="1235"/>
                    </a:lnTo>
                    <a:lnTo>
                      <a:pt x="0" y="1174"/>
                    </a:lnTo>
                    <a:lnTo>
                      <a:pt x="137" y="3611"/>
                    </a:lnTo>
                    <a:lnTo>
                      <a:pt x="259" y="5332"/>
                    </a:lnTo>
                    <a:lnTo>
                      <a:pt x="305" y="5926"/>
                    </a:lnTo>
                    <a:lnTo>
                      <a:pt x="335" y="6109"/>
                    </a:lnTo>
                    <a:lnTo>
                      <a:pt x="350" y="6200"/>
                    </a:lnTo>
                    <a:lnTo>
                      <a:pt x="411" y="6246"/>
                    </a:lnTo>
                    <a:lnTo>
                      <a:pt x="548" y="6322"/>
                    </a:lnTo>
                    <a:lnTo>
                      <a:pt x="747" y="6429"/>
                    </a:lnTo>
                    <a:lnTo>
                      <a:pt x="1021" y="6520"/>
                    </a:lnTo>
                    <a:lnTo>
                      <a:pt x="1356" y="6627"/>
                    </a:lnTo>
                    <a:lnTo>
                      <a:pt x="1737" y="6718"/>
                    </a:lnTo>
                    <a:lnTo>
                      <a:pt x="2178" y="6795"/>
                    </a:lnTo>
                    <a:lnTo>
                      <a:pt x="2422" y="6825"/>
                    </a:lnTo>
                    <a:lnTo>
                      <a:pt x="2666" y="6840"/>
                    </a:lnTo>
                    <a:lnTo>
                      <a:pt x="3199" y="6840"/>
                    </a:lnTo>
                    <a:lnTo>
                      <a:pt x="3488" y="6825"/>
                    </a:lnTo>
                    <a:lnTo>
                      <a:pt x="3778" y="6795"/>
                    </a:lnTo>
                    <a:lnTo>
                      <a:pt x="4082" y="6749"/>
                    </a:lnTo>
                    <a:lnTo>
                      <a:pt x="4387" y="6688"/>
                    </a:lnTo>
                    <a:lnTo>
                      <a:pt x="4707" y="6612"/>
                    </a:lnTo>
                    <a:lnTo>
                      <a:pt x="5027" y="6520"/>
                    </a:lnTo>
                    <a:lnTo>
                      <a:pt x="5347" y="6414"/>
                    </a:lnTo>
                    <a:lnTo>
                      <a:pt x="5682" y="6277"/>
                    </a:lnTo>
                    <a:lnTo>
                      <a:pt x="6017" y="6124"/>
                    </a:lnTo>
                    <a:lnTo>
                      <a:pt x="6367" y="5941"/>
                    </a:lnTo>
                    <a:lnTo>
                      <a:pt x="6718" y="5743"/>
                    </a:lnTo>
                    <a:lnTo>
                      <a:pt x="7068" y="5515"/>
                    </a:lnTo>
                    <a:lnTo>
                      <a:pt x="7418" y="5271"/>
                    </a:lnTo>
                    <a:lnTo>
                      <a:pt x="7769" y="4982"/>
                    </a:lnTo>
                    <a:lnTo>
                      <a:pt x="7693" y="4235"/>
                    </a:lnTo>
                    <a:lnTo>
                      <a:pt x="7616" y="3459"/>
                    </a:lnTo>
                    <a:lnTo>
                      <a:pt x="7495" y="2560"/>
                    </a:lnTo>
                    <a:lnTo>
                      <a:pt x="7373" y="1646"/>
                    </a:lnTo>
                    <a:lnTo>
                      <a:pt x="7236" y="854"/>
                    </a:lnTo>
                    <a:lnTo>
                      <a:pt x="7175" y="519"/>
                    </a:lnTo>
                    <a:lnTo>
                      <a:pt x="7114" y="260"/>
                    </a:lnTo>
                    <a:lnTo>
                      <a:pt x="7038" y="92"/>
                    </a:lnTo>
                    <a:lnTo>
                      <a:pt x="7007" y="31"/>
                    </a:lnTo>
                    <a:lnTo>
                      <a:pt x="6977" y="1"/>
                    </a:lnTo>
                    <a:close/>
                  </a:path>
                </a:pathLst>
              </a:custGeom>
              <a:solidFill>
                <a:srgbClr val="5293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4" name="Google Shape;3024;p85"/>
              <p:cNvSpPr/>
              <p:nvPr/>
            </p:nvSpPr>
            <p:spPr>
              <a:xfrm>
                <a:off x="2332267" y="5801342"/>
                <a:ext cx="39694" cy="72609"/>
              </a:xfrm>
              <a:custGeom>
                <a:rect b="b" l="l" r="r" t="t"/>
                <a:pathLst>
                  <a:path extrusionOk="0" h="4906" w="2682">
                    <a:moveTo>
                      <a:pt x="1067" y="1"/>
                    </a:moveTo>
                    <a:lnTo>
                      <a:pt x="1006" y="488"/>
                    </a:lnTo>
                    <a:lnTo>
                      <a:pt x="930" y="945"/>
                    </a:lnTo>
                    <a:lnTo>
                      <a:pt x="854" y="1356"/>
                    </a:lnTo>
                    <a:lnTo>
                      <a:pt x="747" y="1753"/>
                    </a:lnTo>
                    <a:lnTo>
                      <a:pt x="656" y="2103"/>
                    </a:lnTo>
                    <a:lnTo>
                      <a:pt x="549" y="2438"/>
                    </a:lnTo>
                    <a:lnTo>
                      <a:pt x="351" y="3017"/>
                    </a:lnTo>
                    <a:lnTo>
                      <a:pt x="184" y="3474"/>
                    </a:lnTo>
                    <a:lnTo>
                      <a:pt x="46" y="3855"/>
                    </a:lnTo>
                    <a:lnTo>
                      <a:pt x="16" y="3992"/>
                    </a:lnTo>
                    <a:lnTo>
                      <a:pt x="1" y="4129"/>
                    </a:lnTo>
                    <a:lnTo>
                      <a:pt x="1" y="4235"/>
                    </a:lnTo>
                    <a:lnTo>
                      <a:pt x="31" y="4312"/>
                    </a:lnTo>
                    <a:lnTo>
                      <a:pt x="107" y="4403"/>
                    </a:lnTo>
                    <a:lnTo>
                      <a:pt x="168" y="4479"/>
                    </a:lnTo>
                    <a:lnTo>
                      <a:pt x="244" y="4555"/>
                    </a:lnTo>
                    <a:lnTo>
                      <a:pt x="336" y="4616"/>
                    </a:lnTo>
                    <a:lnTo>
                      <a:pt x="519" y="4723"/>
                    </a:lnTo>
                    <a:lnTo>
                      <a:pt x="717" y="4799"/>
                    </a:lnTo>
                    <a:lnTo>
                      <a:pt x="930" y="4860"/>
                    </a:lnTo>
                    <a:lnTo>
                      <a:pt x="1143" y="4890"/>
                    </a:lnTo>
                    <a:lnTo>
                      <a:pt x="1372" y="4906"/>
                    </a:lnTo>
                    <a:lnTo>
                      <a:pt x="1600" y="4906"/>
                    </a:lnTo>
                    <a:lnTo>
                      <a:pt x="1813" y="4890"/>
                    </a:lnTo>
                    <a:lnTo>
                      <a:pt x="2011" y="4875"/>
                    </a:lnTo>
                    <a:lnTo>
                      <a:pt x="2347" y="4814"/>
                    </a:lnTo>
                    <a:lnTo>
                      <a:pt x="2590" y="4769"/>
                    </a:lnTo>
                    <a:lnTo>
                      <a:pt x="2682" y="4753"/>
                    </a:lnTo>
                    <a:lnTo>
                      <a:pt x="2301" y="4738"/>
                    </a:lnTo>
                    <a:lnTo>
                      <a:pt x="1920" y="4723"/>
                    </a:lnTo>
                    <a:lnTo>
                      <a:pt x="1707" y="4692"/>
                    </a:lnTo>
                    <a:lnTo>
                      <a:pt x="1509" y="4662"/>
                    </a:lnTo>
                    <a:lnTo>
                      <a:pt x="1296" y="4616"/>
                    </a:lnTo>
                    <a:lnTo>
                      <a:pt x="1113" y="4571"/>
                    </a:lnTo>
                    <a:lnTo>
                      <a:pt x="945" y="4494"/>
                    </a:lnTo>
                    <a:lnTo>
                      <a:pt x="808" y="4418"/>
                    </a:lnTo>
                    <a:lnTo>
                      <a:pt x="747" y="4373"/>
                    </a:lnTo>
                    <a:lnTo>
                      <a:pt x="717" y="4327"/>
                    </a:lnTo>
                    <a:lnTo>
                      <a:pt x="671" y="4266"/>
                    </a:lnTo>
                    <a:lnTo>
                      <a:pt x="656" y="4205"/>
                    </a:lnTo>
                    <a:lnTo>
                      <a:pt x="656" y="4144"/>
                    </a:lnTo>
                    <a:lnTo>
                      <a:pt x="656" y="4068"/>
                    </a:lnTo>
                    <a:lnTo>
                      <a:pt x="686" y="3992"/>
                    </a:lnTo>
                    <a:lnTo>
                      <a:pt x="732" y="3916"/>
                    </a:lnTo>
                    <a:lnTo>
                      <a:pt x="823" y="3733"/>
                    </a:lnTo>
                    <a:lnTo>
                      <a:pt x="899" y="3489"/>
                    </a:lnTo>
                    <a:lnTo>
                      <a:pt x="960" y="3230"/>
                    </a:lnTo>
                    <a:lnTo>
                      <a:pt x="1006" y="2941"/>
                    </a:lnTo>
                    <a:lnTo>
                      <a:pt x="1037" y="2621"/>
                    </a:lnTo>
                    <a:lnTo>
                      <a:pt x="1067" y="2286"/>
                    </a:lnTo>
                    <a:lnTo>
                      <a:pt x="1097" y="1631"/>
                    </a:lnTo>
                    <a:lnTo>
                      <a:pt x="1097" y="1006"/>
                    </a:lnTo>
                    <a:lnTo>
                      <a:pt x="1097" y="488"/>
                    </a:lnTo>
                    <a:lnTo>
                      <a:pt x="1067" y="1"/>
                    </a:lnTo>
                    <a:close/>
                  </a:path>
                </a:pathLst>
              </a:custGeom>
              <a:solidFill>
                <a:srgbClr val="DE9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5" name="Google Shape;3025;p85"/>
              <p:cNvSpPr/>
              <p:nvPr/>
            </p:nvSpPr>
            <p:spPr>
              <a:xfrm>
                <a:off x="2398773" y="5767305"/>
                <a:ext cx="44193" cy="16694"/>
              </a:xfrm>
              <a:custGeom>
                <a:rect b="b" l="l" r="r" t="t"/>
                <a:pathLst>
                  <a:path extrusionOk="0" h="1128" w="2986">
                    <a:moveTo>
                      <a:pt x="366" y="1"/>
                    </a:moveTo>
                    <a:lnTo>
                      <a:pt x="275" y="16"/>
                    </a:lnTo>
                    <a:lnTo>
                      <a:pt x="183" y="46"/>
                    </a:lnTo>
                    <a:lnTo>
                      <a:pt x="107" y="77"/>
                    </a:lnTo>
                    <a:lnTo>
                      <a:pt x="61" y="123"/>
                    </a:lnTo>
                    <a:lnTo>
                      <a:pt x="16" y="168"/>
                    </a:lnTo>
                    <a:lnTo>
                      <a:pt x="0" y="229"/>
                    </a:lnTo>
                    <a:lnTo>
                      <a:pt x="0" y="305"/>
                    </a:lnTo>
                    <a:lnTo>
                      <a:pt x="16" y="397"/>
                    </a:lnTo>
                    <a:lnTo>
                      <a:pt x="46" y="503"/>
                    </a:lnTo>
                    <a:lnTo>
                      <a:pt x="534" y="656"/>
                    </a:lnTo>
                    <a:lnTo>
                      <a:pt x="1021" y="793"/>
                    </a:lnTo>
                    <a:lnTo>
                      <a:pt x="1569" y="945"/>
                    </a:lnTo>
                    <a:lnTo>
                      <a:pt x="2118" y="1067"/>
                    </a:lnTo>
                    <a:lnTo>
                      <a:pt x="2377" y="1097"/>
                    </a:lnTo>
                    <a:lnTo>
                      <a:pt x="2590" y="1128"/>
                    </a:lnTo>
                    <a:lnTo>
                      <a:pt x="2849" y="1128"/>
                    </a:lnTo>
                    <a:lnTo>
                      <a:pt x="2895" y="1113"/>
                    </a:lnTo>
                    <a:lnTo>
                      <a:pt x="2940" y="1082"/>
                    </a:lnTo>
                    <a:lnTo>
                      <a:pt x="2971" y="1052"/>
                    </a:lnTo>
                    <a:lnTo>
                      <a:pt x="2986" y="1021"/>
                    </a:lnTo>
                    <a:lnTo>
                      <a:pt x="2986" y="976"/>
                    </a:lnTo>
                    <a:lnTo>
                      <a:pt x="2956" y="915"/>
                    </a:lnTo>
                    <a:lnTo>
                      <a:pt x="2910" y="869"/>
                    </a:lnTo>
                    <a:lnTo>
                      <a:pt x="2788" y="747"/>
                    </a:lnTo>
                    <a:lnTo>
                      <a:pt x="2605" y="625"/>
                    </a:lnTo>
                    <a:lnTo>
                      <a:pt x="2377" y="503"/>
                    </a:lnTo>
                    <a:lnTo>
                      <a:pt x="2118" y="397"/>
                    </a:lnTo>
                    <a:lnTo>
                      <a:pt x="1844" y="275"/>
                    </a:lnTo>
                    <a:lnTo>
                      <a:pt x="1554" y="183"/>
                    </a:lnTo>
                    <a:lnTo>
                      <a:pt x="1265" y="107"/>
                    </a:lnTo>
                    <a:lnTo>
                      <a:pt x="975" y="46"/>
                    </a:lnTo>
                    <a:lnTo>
                      <a:pt x="701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6" name="Google Shape;3026;p85"/>
              <p:cNvSpPr/>
              <p:nvPr/>
            </p:nvSpPr>
            <p:spPr>
              <a:xfrm>
                <a:off x="2279066" y="5772499"/>
                <a:ext cx="43083" cy="16014"/>
              </a:xfrm>
              <a:custGeom>
                <a:rect b="b" l="l" r="r" t="t"/>
                <a:pathLst>
                  <a:path extrusionOk="0" h="1082" w="2911">
                    <a:moveTo>
                      <a:pt x="2149" y="0"/>
                    </a:moveTo>
                    <a:lnTo>
                      <a:pt x="1890" y="15"/>
                    </a:lnTo>
                    <a:lnTo>
                      <a:pt x="1600" y="61"/>
                    </a:lnTo>
                    <a:lnTo>
                      <a:pt x="1311" y="107"/>
                    </a:lnTo>
                    <a:lnTo>
                      <a:pt x="1021" y="168"/>
                    </a:lnTo>
                    <a:lnTo>
                      <a:pt x="747" y="244"/>
                    </a:lnTo>
                    <a:lnTo>
                      <a:pt x="504" y="335"/>
                    </a:lnTo>
                    <a:lnTo>
                      <a:pt x="305" y="442"/>
                    </a:lnTo>
                    <a:lnTo>
                      <a:pt x="214" y="503"/>
                    </a:lnTo>
                    <a:lnTo>
                      <a:pt x="138" y="548"/>
                    </a:lnTo>
                    <a:lnTo>
                      <a:pt x="77" y="609"/>
                    </a:lnTo>
                    <a:lnTo>
                      <a:pt x="47" y="670"/>
                    </a:lnTo>
                    <a:lnTo>
                      <a:pt x="16" y="746"/>
                    </a:lnTo>
                    <a:lnTo>
                      <a:pt x="1" y="807"/>
                    </a:lnTo>
                    <a:lnTo>
                      <a:pt x="16" y="868"/>
                    </a:lnTo>
                    <a:lnTo>
                      <a:pt x="47" y="944"/>
                    </a:lnTo>
                    <a:lnTo>
                      <a:pt x="107" y="1021"/>
                    </a:lnTo>
                    <a:lnTo>
                      <a:pt x="184" y="1082"/>
                    </a:lnTo>
                    <a:lnTo>
                      <a:pt x="656" y="990"/>
                    </a:lnTo>
                    <a:lnTo>
                      <a:pt x="1128" y="884"/>
                    </a:lnTo>
                    <a:lnTo>
                      <a:pt x="1676" y="762"/>
                    </a:lnTo>
                    <a:lnTo>
                      <a:pt x="2194" y="609"/>
                    </a:lnTo>
                    <a:lnTo>
                      <a:pt x="2423" y="533"/>
                    </a:lnTo>
                    <a:lnTo>
                      <a:pt x="2621" y="457"/>
                    </a:lnTo>
                    <a:lnTo>
                      <a:pt x="2773" y="366"/>
                    </a:lnTo>
                    <a:lnTo>
                      <a:pt x="2865" y="289"/>
                    </a:lnTo>
                    <a:lnTo>
                      <a:pt x="2895" y="244"/>
                    </a:lnTo>
                    <a:lnTo>
                      <a:pt x="2910" y="213"/>
                    </a:lnTo>
                    <a:lnTo>
                      <a:pt x="2895" y="168"/>
                    </a:lnTo>
                    <a:lnTo>
                      <a:pt x="2880" y="137"/>
                    </a:lnTo>
                    <a:lnTo>
                      <a:pt x="2834" y="107"/>
                    </a:lnTo>
                    <a:lnTo>
                      <a:pt x="2773" y="76"/>
                    </a:lnTo>
                    <a:lnTo>
                      <a:pt x="2606" y="30"/>
                    </a:lnTo>
                    <a:lnTo>
                      <a:pt x="2392" y="0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7" name="Google Shape;3027;p85"/>
              <p:cNvSpPr/>
              <p:nvPr/>
            </p:nvSpPr>
            <p:spPr>
              <a:xfrm>
                <a:off x="2272302" y="5609505"/>
                <a:ext cx="212839" cy="90428"/>
              </a:xfrm>
              <a:custGeom>
                <a:rect b="b" l="l" r="r" t="t"/>
                <a:pathLst>
                  <a:path extrusionOk="0" h="6110" w="14381">
                    <a:moveTo>
                      <a:pt x="8653" y="1"/>
                    </a:moveTo>
                    <a:lnTo>
                      <a:pt x="8409" y="31"/>
                    </a:lnTo>
                    <a:lnTo>
                      <a:pt x="8166" y="62"/>
                    </a:lnTo>
                    <a:lnTo>
                      <a:pt x="7907" y="107"/>
                    </a:lnTo>
                    <a:lnTo>
                      <a:pt x="7419" y="214"/>
                    </a:lnTo>
                    <a:lnTo>
                      <a:pt x="6916" y="366"/>
                    </a:lnTo>
                    <a:lnTo>
                      <a:pt x="6429" y="534"/>
                    </a:lnTo>
                    <a:lnTo>
                      <a:pt x="5926" y="747"/>
                    </a:lnTo>
                    <a:lnTo>
                      <a:pt x="5439" y="976"/>
                    </a:lnTo>
                    <a:lnTo>
                      <a:pt x="4951" y="1219"/>
                    </a:lnTo>
                    <a:lnTo>
                      <a:pt x="4479" y="1478"/>
                    </a:lnTo>
                    <a:lnTo>
                      <a:pt x="4022" y="1753"/>
                    </a:lnTo>
                    <a:lnTo>
                      <a:pt x="3581" y="2042"/>
                    </a:lnTo>
                    <a:lnTo>
                      <a:pt x="3154" y="2316"/>
                    </a:lnTo>
                    <a:lnTo>
                      <a:pt x="2743" y="2606"/>
                    </a:lnTo>
                    <a:lnTo>
                      <a:pt x="2347" y="2895"/>
                    </a:lnTo>
                    <a:lnTo>
                      <a:pt x="1981" y="3184"/>
                    </a:lnTo>
                    <a:lnTo>
                      <a:pt x="1311" y="3702"/>
                    </a:lnTo>
                    <a:lnTo>
                      <a:pt x="762" y="4175"/>
                    </a:lnTo>
                    <a:lnTo>
                      <a:pt x="351" y="4540"/>
                    </a:lnTo>
                    <a:lnTo>
                      <a:pt x="1" y="4860"/>
                    </a:lnTo>
                    <a:lnTo>
                      <a:pt x="1" y="4860"/>
                    </a:lnTo>
                    <a:lnTo>
                      <a:pt x="62" y="4845"/>
                    </a:lnTo>
                    <a:lnTo>
                      <a:pt x="245" y="4784"/>
                    </a:lnTo>
                    <a:lnTo>
                      <a:pt x="519" y="4708"/>
                    </a:lnTo>
                    <a:lnTo>
                      <a:pt x="702" y="4662"/>
                    </a:lnTo>
                    <a:lnTo>
                      <a:pt x="900" y="4632"/>
                    </a:lnTo>
                    <a:lnTo>
                      <a:pt x="1128" y="4601"/>
                    </a:lnTo>
                    <a:lnTo>
                      <a:pt x="1372" y="4586"/>
                    </a:lnTo>
                    <a:lnTo>
                      <a:pt x="1631" y="4586"/>
                    </a:lnTo>
                    <a:lnTo>
                      <a:pt x="1920" y="4601"/>
                    </a:lnTo>
                    <a:lnTo>
                      <a:pt x="2225" y="4632"/>
                    </a:lnTo>
                    <a:lnTo>
                      <a:pt x="2545" y="4692"/>
                    </a:lnTo>
                    <a:lnTo>
                      <a:pt x="2880" y="4769"/>
                    </a:lnTo>
                    <a:lnTo>
                      <a:pt x="3245" y="4860"/>
                    </a:lnTo>
                    <a:lnTo>
                      <a:pt x="3428" y="4921"/>
                    </a:lnTo>
                    <a:lnTo>
                      <a:pt x="3611" y="4967"/>
                    </a:lnTo>
                    <a:lnTo>
                      <a:pt x="3809" y="4997"/>
                    </a:lnTo>
                    <a:lnTo>
                      <a:pt x="3992" y="5028"/>
                    </a:lnTo>
                    <a:lnTo>
                      <a:pt x="4403" y="5058"/>
                    </a:lnTo>
                    <a:lnTo>
                      <a:pt x="4814" y="5058"/>
                    </a:lnTo>
                    <a:lnTo>
                      <a:pt x="5226" y="5028"/>
                    </a:lnTo>
                    <a:lnTo>
                      <a:pt x="5652" y="4982"/>
                    </a:lnTo>
                    <a:lnTo>
                      <a:pt x="6079" y="4921"/>
                    </a:lnTo>
                    <a:lnTo>
                      <a:pt x="6490" y="4845"/>
                    </a:lnTo>
                    <a:lnTo>
                      <a:pt x="6901" y="4753"/>
                    </a:lnTo>
                    <a:lnTo>
                      <a:pt x="7297" y="4662"/>
                    </a:lnTo>
                    <a:lnTo>
                      <a:pt x="8059" y="4464"/>
                    </a:lnTo>
                    <a:lnTo>
                      <a:pt x="8729" y="4296"/>
                    </a:lnTo>
                    <a:lnTo>
                      <a:pt x="9278" y="4159"/>
                    </a:lnTo>
                    <a:lnTo>
                      <a:pt x="9537" y="4114"/>
                    </a:lnTo>
                    <a:lnTo>
                      <a:pt x="9795" y="4098"/>
                    </a:lnTo>
                    <a:lnTo>
                      <a:pt x="10085" y="4098"/>
                    </a:lnTo>
                    <a:lnTo>
                      <a:pt x="10359" y="4114"/>
                    </a:lnTo>
                    <a:lnTo>
                      <a:pt x="10648" y="4159"/>
                    </a:lnTo>
                    <a:lnTo>
                      <a:pt x="10938" y="4220"/>
                    </a:lnTo>
                    <a:lnTo>
                      <a:pt x="11227" y="4296"/>
                    </a:lnTo>
                    <a:lnTo>
                      <a:pt x="11517" y="4388"/>
                    </a:lnTo>
                    <a:lnTo>
                      <a:pt x="11791" y="4494"/>
                    </a:lnTo>
                    <a:lnTo>
                      <a:pt x="12050" y="4632"/>
                    </a:lnTo>
                    <a:lnTo>
                      <a:pt x="12309" y="4769"/>
                    </a:lnTo>
                    <a:lnTo>
                      <a:pt x="12553" y="4936"/>
                    </a:lnTo>
                    <a:lnTo>
                      <a:pt x="12766" y="5104"/>
                    </a:lnTo>
                    <a:lnTo>
                      <a:pt x="12964" y="5302"/>
                    </a:lnTo>
                    <a:lnTo>
                      <a:pt x="13131" y="5500"/>
                    </a:lnTo>
                    <a:lnTo>
                      <a:pt x="13284" y="5713"/>
                    </a:lnTo>
                    <a:lnTo>
                      <a:pt x="13360" y="5820"/>
                    </a:lnTo>
                    <a:lnTo>
                      <a:pt x="13421" y="5911"/>
                    </a:lnTo>
                    <a:lnTo>
                      <a:pt x="13512" y="5987"/>
                    </a:lnTo>
                    <a:lnTo>
                      <a:pt x="13588" y="6033"/>
                    </a:lnTo>
                    <a:lnTo>
                      <a:pt x="13680" y="6079"/>
                    </a:lnTo>
                    <a:lnTo>
                      <a:pt x="13756" y="6109"/>
                    </a:lnTo>
                    <a:lnTo>
                      <a:pt x="13924" y="6109"/>
                    </a:lnTo>
                    <a:lnTo>
                      <a:pt x="14015" y="6079"/>
                    </a:lnTo>
                    <a:lnTo>
                      <a:pt x="14091" y="6048"/>
                    </a:lnTo>
                    <a:lnTo>
                      <a:pt x="14152" y="5987"/>
                    </a:lnTo>
                    <a:lnTo>
                      <a:pt x="14228" y="5926"/>
                    </a:lnTo>
                    <a:lnTo>
                      <a:pt x="14274" y="5835"/>
                    </a:lnTo>
                    <a:lnTo>
                      <a:pt x="14320" y="5728"/>
                    </a:lnTo>
                    <a:lnTo>
                      <a:pt x="14350" y="5622"/>
                    </a:lnTo>
                    <a:lnTo>
                      <a:pt x="14381" y="5485"/>
                    </a:lnTo>
                    <a:lnTo>
                      <a:pt x="14381" y="5332"/>
                    </a:lnTo>
                    <a:lnTo>
                      <a:pt x="14381" y="5165"/>
                    </a:lnTo>
                    <a:lnTo>
                      <a:pt x="14350" y="4997"/>
                    </a:lnTo>
                    <a:lnTo>
                      <a:pt x="14320" y="4799"/>
                    </a:lnTo>
                    <a:lnTo>
                      <a:pt x="14259" y="4586"/>
                    </a:lnTo>
                    <a:lnTo>
                      <a:pt x="14167" y="4357"/>
                    </a:lnTo>
                    <a:lnTo>
                      <a:pt x="14076" y="4114"/>
                    </a:lnTo>
                    <a:lnTo>
                      <a:pt x="13939" y="3855"/>
                    </a:lnTo>
                    <a:lnTo>
                      <a:pt x="13802" y="3580"/>
                    </a:lnTo>
                    <a:lnTo>
                      <a:pt x="13619" y="3291"/>
                    </a:lnTo>
                    <a:lnTo>
                      <a:pt x="13421" y="2986"/>
                    </a:lnTo>
                    <a:lnTo>
                      <a:pt x="13192" y="2667"/>
                    </a:lnTo>
                    <a:lnTo>
                      <a:pt x="12933" y="2331"/>
                    </a:lnTo>
                    <a:lnTo>
                      <a:pt x="12629" y="1966"/>
                    </a:lnTo>
                    <a:lnTo>
                      <a:pt x="12309" y="1600"/>
                    </a:lnTo>
                    <a:lnTo>
                      <a:pt x="11959" y="1219"/>
                    </a:lnTo>
                    <a:lnTo>
                      <a:pt x="11760" y="1037"/>
                    </a:lnTo>
                    <a:lnTo>
                      <a:pt x="11578" y="869"/>
                    </a:lnTo>
                    <a:lnTo>
                      <a:pt x="11364" y="717"/>
                    </a:lnTo>
                    <a:lnTo>
                      <a:pt x="11166" y="580"/>
                    </a:lnTo>
                    <a:lnTo>
                      <a:pt x="10953" y="458"/>
                    </a:lnTo>
                    <a:lnTo>
                      <a:pt x="10740" y="351"/>
                    </a:lnTo>
                    <a:lnTo>
                      <a:pt x="10527" y="260"/>
                    </a:lnTo>
                    <a:lnTo>
                      <a:pt x="10298" y="184"/>
                    </a:lnTo>
                    <a:lnTo>
                      <a:pt x="10070" y="123"/>
                    </a:lnTo>
                    <a:lnTo>
                      <a:pt x="9841" y="62"/>
                    </a:lnTo>
                    <a:lnTo>
                      <a:pt x="9613" y="31"/>
                    </a:lnTo>
                    <a:lnTo>
                      <a:pt x="9369" y="1"/>
                    </a:lnTo>
                    <a:close/>
                  </a:path>
                </a:pathLst>
              </a:custGeom>
              <a:solidFill>
                <a:srgbClr val="05030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8" name="Google Shape;3028;p85"/>
              <p:cNvSpPr/>
              <p:nvPr/>
            </p:nvSpPr>
            <p:spPr>
              <a:xfrm>
                <a:off x="2280190" y="5805634"/>
                <a:ext cx="29556" cy="19166"/>
              </a:xfrm>
              <a:custGeom>
                <a:rect b="b" l="l" r="r" t="t"/>
                <a:pathLst>
                  <a:path extrusionOk="0" h="1295" w="1997">
                    <a:moveTo>
                      <a:pt x="930" y="0"/>
                    </a:moveTo>
                    <a:lnTo>
                      <a:pt x="839" y="15"/>
                    </a:lnTo>
                    <a:lnTo>
                      <a:pt x="747" y="31"/>
                    </a:lnTo>
                    <a:lnTo>
                      <a:pt x="565" y="92"/>
                    </a:lnTo>
                    <a:lnTo>
                      <a:pt x="397" y="183"/>
                    </a:lnTo>
                    <a:lnTo>
                      <a:pt x="321" y="244"/>
                    </a:lnTo>
                    <a:lnTo>
                      <a:pt x="260" y="305"/>
                    </a:lnTo>
                    <a:lnTo>
                      <a:pt x="184" y="381"/>
                    </a:lnTo>
                    <a:lnTo>
                      <a:pt x="138" y="457"/>
                    </a:lnTo>
                    <a:lnTo>
                      <a:pt x="92" y="533"/>
                    </a:lnTo>
                    <a:lnTo>
                      <a:pt x="47" y="625"/>
                    </a:lnTo>
                    <a:lnTo>
                      <a:pt x="1" y="792"/>
                    </a:lnTo>
                    <a:lnTo>
                      <a:pt x="1" y="945"/>
                    </a:lnTo>
                    <a:lnTo>
                      <a:pt x="1" y="1097"/>
                    </a:lnTo>
                    <a:lnTo>
                      <a:pt x="47" y="1249"/>
                    </a:lnTo>
                    <a:lnTo>
                      <a:pt x="47" y="1219"/>
                    </a:lnTo>
                    <a:lnTo>
                      <a:pt x="92" y="1127"/>
                    </a:lnTo>
                    <a:lnTo>
                      <a:pt x="138" y="1036"/>
                    </a:lnTo>
                    <a:lnTo>
                      <a:pt x="184" y="960"/>
                    </a:lnTo>
                    <a:lnTo>
                      <a:pt x="245" y="884"/>
                    </a:lnTo>
                    <a:lnTo>
                      <a:pt x="321" y="823"/>
                    </a:lnTo>
                    <a:lnTo>
                      <a:pt x="397" y="762"/>
                    </a:lnTo>
                    <a:lnTo>
                      <a:pt x="565" y="670"/>
                    </a:lnTo>
                    <a:lnTo>
                      <a:pt x="747" y="610"/>
                    </a:lnTo>
                    <a:lnTo>
                      <a:pt x="839" y="594"/>
                    </a:lnTo>
                    <a:lnTo>
                      <a:pt x="1128" y="594"/>
                    </a:lnTo>
                    <a:lnTo>
                      <a:pt x="1235" y="625"/>
                    </a:lnTo>
                    <a:lnTo>
                      <a:pt x="1326" y="655"/>
                    </a:lnTo>
                    <a:lnTo>
                      <a:pt x="1448" y="701"/>
                    </a:lnTo>
                    <a:lnTo>
                      <a:pt x="1539" y="762"/>
                    </a:lnTo>
                    <a:lnTo>
                      <a:pt x="1646" y="838"/>
                    </a:lnTo>
                    <a:lnTo>
                      <a:pt x="1722" y="914"/>
                    </a:lnTo>
                    <a:lnTo>
                      <a:pt x="1798" y="1006"/>
                    </a:lnTo>
                    <a:lnTo>
                      <a:pt x="1859" y="1097"/>
                    </a:lnTo>
                    <a:lnTo>
                      <a:pt x="1905" y="1188"/>
                    </a:lnTo>
                    <a:lnTo>
                      <a:pt x="1951" y="1295"/>
                    </a:lnTo>
                    <a:lnTo>
                      <a:pt x="1981" y="1204"/>
                    </a:lnTo>
                    <a:lnTo>
                      <a:pt x="1996" y="1112"/>
                    </a:lnTo>
                    <a:lnTo>
                      <a:pt x="1996" y="1021"/>
                    </a:lnTo>
                    <a:lnTo>
                      <a:pt x="1996" y="929"/>
                    </a:lnTo>
                    <a:lnTo>
                      <a:pt x="1966" y="747"/>
                    </a:lnTo>
                    <a:lnTo>
                      <a:pt x="1890" y="564"/>
                    </a:lnTo>
                    <a:lnTo>
                      <a:pt x="1798" y="411"/>
                    </a:lnTo>
                    <a:lnTo>
                      <a:pt x="1661" y="274"/>
                    </a:lnTo>
                    <a:lnTo>
                      <a:pt x="1600" y="213"/>
                    </a:lnTo>
                    <a:lnTo>
                      <a:pt x="1509" y="153"/>
                    </a:lnTo>
                    <a:lnTo>
                      <a:pt x="1418" y="107"/>
                    </a:lnTo>
                    <a:lnTo>
                      <a:pt x="1326" y="61"/>
                    </a:lnTo>
                    <a:lnTo>
                      <a:pt x="1235" y="31"/>
                    </a:lnTo>
                    <a:lnTo>
                      <a:pt x="1128" y="15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rgbClr val="9E6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9" name="Google Shape;3029;p85"/>
              <p:cNvSpPr/>
              <p:nvPr/>
            </p:nvSpPr>
            <p:spPr>
              <a:xfrm>
                <a:off x="2399217" y="5806300"/>
                <a:ext cx="29778" cy="19181"/>
              </a:xfrm>
              <a:custGeom>
                <a:rect b="b" l="l" r="r" t="t"/>
                <a:pathLst>
                  <a:path extrusionOk="0" h="1296" w="2012">
                    <a:moveTo>
                      <a:pt x="945" y="1"/>
                    </a:moveTo>
                    <a:lnTo>
                      <a:pt x="839" y="16"/>
                    </a:lnTo>
                    <a:lnTo>
                      <a:pt x="747" y="31"/>
                    </a:lnTo>
                    <a:lnTo>
                      <a:pt x="564" y="92"/>
                    </a:lnTo>
                    <a:lnTo>
                      <a:pt x="488" y="138"/>
                    </a:lnTo>
                    <a:lnTo>
                      <a:pt x="397" y="184"/>
                    </a:lnTo>
                    <a:lnTo>
                      <a:pt x="336" y="245"/>
                    </a:lnTo>
                    <a:lnTo>
                      <a:pt x="260" y="306"/>
                    </a:lnTo>
                    <a:lnTo>
                      <a:pt x="199" y="382"/>
                    </a:lnTo>
                    <a:lnTo>
                      <a:pt x="138" y="458"/>
                    </a:lnTo>
                    <a:lnTo>
                      <a:pt x="92" y="534"/>
                    </a:lnTo>
                    <a:lnTo>
                      <a:pt x="62" y="625"/>
                    </a:lnTo>
                    <a:lnTo>
                      <a:pt x="16" y="793"/>
                    </a:lnTo>
                    <a:lnTo>
                      <a:pt x="1" y="945"/>
                    </a:lnTo>
                    <a:lnTo>
                      <a:pt x="16" y="1098"/>
                    </a:lnTo>
                    <a:lnTo>
                      <a:pt x="47" y="1235"/>
                    </a:lnTo>
                    <a:lnTo>
                      <a:pt x="47" y="1220"/>
                    </a:lnTo>
                    <a:lnTo>
                      <a:pt x="92" y="1128"/>
                    </a:lnTo>
                    <a:lnTo>
                      <a:pt x="138" y="1037"/>
                    </a:lnTo>
                    <a:lnTo>
                      <a:pt x="199" y="961"/>
                    </a:lnTo>
                    <a:lnTo>
                      <a:pt x="260" y="884"/>
                    </a:lnTo>
                    <a:lnTo>
                      <a:pt x="321" y="823"/>
                    </a:lnTo>
                    <a:lnTo>
                      <a:pt x="397" y="763"/>
                    </a:lnTo>
                    <a:lnTo>
                      <a:pt x="564" y="671"/>
                    </a:lnTo>
                    <a:lnTo>
                      <a:pt x="747" y="610"/>
                    </a:lnTo>
                    <a:lnTo>
                      <a:pt x="839" y="595"/>
                    </a:lnTo>
                    <a:lnTo>
                      <a:pt x="1143" y="595"/>
                    </a:lnTo>
                    <a:lnTo>
                      <a:pt x="1235" y="625"/>
                    </a:lnTo>
                    <a:lnTo>
                      <a:pt x="1341" y="656"/>
                    </a:lnTo>
                    <a:lnTo>
                      <a:pt x="1448" y="702"/>
                    </a:lnTo>
                    <a:lnTo>
                      <a:pt x="1555" y="763"/>
                    </a:lnTo>
                    <a:lnTo>
                      <a:pt x="1646" y="839"/>
                    </a:lnTo>
                    <a:lnTo>
                      <a:pt x="1722" y="915"/>
                    </a:lnTo>
                    <a:lnTo>
                      <a:pt x="1798" y="1006"/>
                    </a:lnTo>
                    <a:lnTo>
                      <a:pt x="1859" y="1098"/>
                    </a:lnTo>
                    <a:lnTo>
                      <a:pt x="1920" y="1189"/>
                    </a:lnTo>
                    <a:lnTo>
                      <a:pt x="1966" y="1296"/>
                    </a:lnTo>
                    <a:lnTo>
                      <a:pt x="1981" y="1204"/>
                    </a:lnTo>
                    <a:lnTo>
                      <a:pt x="1996" y="1113"/>
                    </a:lnTo>
                    <a:lnTo>
                      <a:pt x="2012" y="1021"/>
                    </a:lnTo>
                    <a:lnTo>
                      <a:pt x="2012" y="930"/>
                    </a:lnTo>
                    <a:lnTo>
                      <a:pt x="1966" y="747"/>
                    </a:lnTo>
                    <a:lnTo>
                      <a:pt x="1905" y="565"/>
                    </a:lnTo>
                    <a:lnTo>
                      <a:pt x="1798" y="412"/>
                    </a:lnTo>
                    <a:lnTo>
                      <a:pt x="1676" y="275"/>
                    </a:lnTo>
                    <a:lnTo>
                      <a:pt x="1600" y="214"/>
                    </a:lnTo>
                    <a:lnTo>
                      <a:pt x="1524" y="153"/>
                    </a:lnTo>
                    <a:lnTo>
                      <a:pt x="1433" y="108"/>
                    </a:lnTo>
                    <a:lnTo>
                      <a:pt x="1341" y="62"/>
                    </a:lnTo>
                    <a:lnTo>
                      <a:pt x="1235" y="31"/>
                    </a:lnTo>
                    <a:lnTo>
                      <a:pt x="1143" y="16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rgbClr val="9E6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0" name="Google Shape;3030;p85"/>
            <p:cNvGrpSpPr/>
            <p:nvPr/>
          </p:nvGrpSpPr>
          <p:grpSpPr>
            <a:xfrm>
              <a:off x="802326" y="1650913"/>
              <a:ext cx="1018136" cy="2722180"/>
              <a:chOff x="4346225" y="5388825"/>
              <a:chExt cx="863632" cy="2309281"/>
            </a:xfrm>
          </p:grpSpPr>
          <p:sp>
            <p:nvSpPr>
              <p:cNvPr id="3031" name="Google Shape;3031;p85"/>
              <p:cNvSpPr/>
              <p:nvPr/>
            </p:nvSpPr>
            <p:spPr>
              <a:xfrm>
                <a:off x="4346225" y="6561025"/>
                <a:ext cx="115662" cy="157383"/>
              </a:xfrm>
              <a:custGeom>
                <a:rect b="b" l="l" r="r" t="t"/>
                <a:pathLst>
                  <a:path extrusionOk="0" h="10634" w="7815">
                    <a:moveTo>
                      <a:pt x="6931" y="1"/>
                    </a:moveTo>
                    <a:lnTo>
                      <a:pt x="5713" y="854"/>
                    </a:lnTo>
                    <a:lnTo>
                      <a:pt x="4464" y="1737"/>
                    </a:lnTo>
                    <a:lnTo>
                      <a:pt x="4068" y="1951"/>
                    </a:lnTo>
                    <a:lnTo>
                      <a:pt x="3428" y="2316"/>
                    </a:lnTo>
                    <a:lnTo>
                      <a:pt x="3062" y="2545"/>
                    </a:lnTo>
                    <a:lnTo>
                      <a:pt x="2666" y="2788"/>
                    </a:lnTo>
                    <a:lnTo>
                      <a:pt x="2255" y="3063"/>
                    </a:lnTo>
                    <a:lnTo>
                      <a:pt x="1859" y="3352"/>
                    </a:lnTo>
                    <a:lnTo>
                      <a:pt x="1463" y="3657"/>
                    </a:lnTo>
                    <a:lnTo>
                      <a:pt x="1097" y="3961"/>
                    </a:lnTo>
                    <a:lnTo>
                      <a:pt x="762" y="4281"/>
                    </a:lnTo>
                    <a:lnTo>
                      <a:pt x="610" y="4449"/>
                    </a:lnTo>
                    <a:lnTo>
                      <a:pt x="473" y="4601"/>
                    </a:lnTo>
                    <a:lnTo>
                      <a:pt x="351" y="4769"/>
                    </a:lnTo>
                    <a:lnTo>
                      <a:pt x="244" y="4921"/>
                    </a:lnTo>
                    <a:lnTo>
                      <a:pt x="153" y="5073"/>
                    </a:lnTo>
                    <a:lnTo>
                      <a:pt x="77" y="5226"/>
                    </a:lnTo>
                    <a:lnTo>
                      <a:pt x="31" y="5378"/>
                    </a:lnTo>
                    <a:lnTo>
                      <a:pt x="1" y="5530"/>
                    </a:lnTo>
                    <a:lnTo>
                      <a:pt x="1" y="5667"/>
                    </a:lnTo>
                    <a:lnTo>
                      <a:pt x="16" y="5804"/>
                    </a:lnTo>
                    <a:lnTo>
                      <a:pt x="107" y="6124"/>
                    </a:lnTo>
                    <a:lnTo>
                      <a:pt x="229" y="6475"/>
                    </a:lnTo>
                    <a:lnTo>
                      <a:pt x="381" y="6855"/>
                    </a:lnTo>
                    <a:lnTo>
                      <a:pt x="564" y="7251"/>
                    </a:lnTo>
                    <a:lnTo>
                      <a:pt x="762" y="7648"/>
                    </a:lnTo>
                    <a:lnTo>
                      <a:pt x="991" y="8059"/>
                    </a:lnTo>
                    <a:lnTo>
                      <a:pt x="1219" y="8455"/>
                    </a:lnTo>
                    <a:lnTo>
                      <a:pt x="1463" y="8836"/>
                    </a:lnTo>
                    <a:lnTo>
                      <a:pt x="1707" y="9201"/>
                    </a:lnTo>
                    <a:lnTo>
                      <a:pt x="1950" y="9552"/>
                    </a:lnTo>
                    <a:lnTo>
                      <a:pt x="2194" y="9856"/>
                    </a:lnTo>
                    <a:lnTo>
                      <a:pt x="2423" y="10115"/>
                    </a:lnTo>
                    <a:lnTo>
                      <a:pt x="2636" y="10344"/>
                    </a:lnTo>
                    <a:lnTo>
                      <a:pt x="2834" y="10496"/>
                    </a:lnTo>
                    <a:lnTo>
                      <a:pt x="2925" y="10557"/>
                    </a:lnTo>
                    <a:lnTo>
                      <a:pt x="3001" y="10603"/>
                    </a:lnTo>
                    <a:lnTo>
                      <a:pt x="3078" y="10618"/>
                    </a:lnTo>
                    <a:lnTo>
                      <a:pt x="3154" y="10633"/>
                    </a:lnTo>
                    <a:lnTo>
                      <a:pt x="3291" y="10618"/>
                    </a:lnTo>
                    <a:lnTo>
                      <a:pt x="3443" y="10572"/>
                    </a:lnTo>
                    <a:lnTo>
                      <a:pt x="3611" y="10526"/>
                    </a:lnTo>
                    <a:lnTo>
                      <a:pt x="3809" y="10450"/>
                    </a:lnTo>
                    <a:lnTo>
                      <a:pt x="4190" y="10298"/>
                    </a:lnTo>
                    <a:lnTo>
                      <a:pt x="4586" y="10115"/>
                    </a:lnTo>
                    <a:lnTo>
                      <a:pt x="5241" y="9765"/>
                    </a:lnTo>
                    <a:lnTo>
                      <a:pt x="5530" y="9628"/>
                    </a:lnTo>
                    <a:lnTo>
                      <a:pt x="5530" y="9384"/>
                    </a:lnTo>
                    <a:lnTo>
                      <a:pt x="5576" y="8760"/>
                    </a:lnTo>
                    <a:lnTo>
                      <a:pt x="5621" y="8348"/>
                    </a:lnTo>
                    <a:lnTo>
                      <a:pt x="5682" y="7861"/>
                    </a:lnTo>
                    <a:lnTo>
                      <a:pt x="5759" y="7343"/>
                    </a:lnTo>
                    <a:lnTo>
                      <a:pt x="5865" y="6794"/>
                    </a:lnTo>
                    <a:lnTo>
                      <a:pt x="5987" y="6231"/>
                    </a:lnTo>
                    <a:lnTo>
                      <a:pt x="6139" y="5667"/>
                    </a:lnTo>
                    <a:lnTo>
                      <a:pt x="6231" y="5393"/>
                    </a:lnTo>
                    <a:lnTo>
                      <a:pt x="6337" y="5119"/>
                    </a:lnTo>
                    <a:lnTo>
                      <a:pt x="6429" y="4860"/>
                    </a:lnTo>
                    <a:lnTo>
                      <a:pt x="6551" y="4601"/>
                    </a:lnTo>
                    <a:lnTo>
                      <a:pt x="6672" y="4357"/>
                    </a:lnTo>
                    <a:lnTo>
                      <a:pt x="6810" y="4129"/>
                    </a:lnTo>
                    <a:lnTo>
                      <a:pt x="6947" y="3900"/>
                    </a:lnTo>
                    <a:lnTo>
                      <a:pt x="7099" y="3702"/>
                    </a:lnTo>
                    <a:lnTo>
                      <a:pt x="7267" y="3519"/>
                    </a:lnTo>
                    <a:lnTo>
                      <a:pt x="7434" y="3352"/>
                    </a:lnTo>
                    <a:lnTo>
                      <a:pt x="7617" y="3200"/>
                    </a:lnTo>
                    <a:lnTo>
                      <a:pt x="7815" y="3078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2" name="Google Shape;3032;p85"/>
              <p:cNvSpPr/>
              <p:nvPr/>
            </p:nvSpPr>
            <p:spPr>
              <a:xfrm>
                <a:off x="4346225" y="6561025"/>
                <a:ext cx="115662" cy="157383"/>
              </a:xfrm>
              <a:custGeom>
                <a:rect b="b" l="l" r="r" t="t"/>
                <a:pathLst>
                  <a:path extrusionOk="0" fill="none" h="10634" w="7815">
                    <a:moveTo>
                      <a:pt x="6931" y="1"/>
                    </a:moveTo>
                    <a:lnTo>
                      <a:pt x="6931" y="1"/>
                    </a:lnTo>
                    <a:lnTo>
                      <a:pt x="5713" y="854"/>
                    </a:lnTo>
                    <a:lnTo>
                      <a:pt x="4464" y="1737"/>
                    </a:lnTo>
                    <a:lnTo>
                      <a:pt x="4464" y="1737"/>
                    </a:lnTo>
                    <a:lnTo>
                      <a:pt x="4068" y="1951"/>
                    </a:lnTo>
                    <a:lnTo>
                      <a:pt x="3428" y="2316"/>
                    </a:lnTo>
                    <a:lnTo>
                      <a:pt x="3062" y="2545"/>
                    </a:lnTo>
                    <a:lnTo>
                      <a:pt x="2666" y="2788"/>
                    </a:lnTo>
                    <a:lnTo>
                      <a:pt x="2255" y="3063"/>
                    </a:lnTo>
                    <a:lnTo>
                      <a:pt x="1859" y="3352"/>
                    </a:lnTo>
                    <a:lnTo>
                      <a:pt x="1463" y="3657"/>
                    </a:lnTo>
                    <a:lnTo>
                      <a:pt x="1097" y="3961"/>
                    </a:lnTo>
                    <a:lnTo>
                      <a:pt x="762" y="4281"/>
                    </a:lnTo>
                    <a:lnTo>
                      <a:pt x="610" y="4449"/>
                    </a:lnTo>
                    <a:lnTo>
                      <a:pt x="473" y="4601"/>
                    </a:lnTo>
                    <a:lnTo>
                      <a:pt x="351" y="4769"/>
                    </a:lnTo>
                    <a:lnTo>
                      <a:pt x="244" y="4921"/>
                    </a:lnTo>
                    <a:lnTo>
                      <a:pt x="153" y="5073"/>
                    </a:lnTo>
                    <a:lnTo>
                      <a:pt x="77" y="5226"/>
                    </a:lnTo>
                    <a:lnTo>
                      <a:pt x="31" y="5378"/>
                    </a:lnTo>
                    <a:lnTo>
                      <a:pt x="1" y="5530"/>
                    </a:lnTo>
                    <a:lnTo>
                      <a:pt x="1" y="5667"/>
                    </a:lnTo>
                    <a:lnTo>
                      <a:pt x="16" y="5804"/>
                    </a:lnTo>
                    <a:lnTo>
                      <a:pt x="16" y="5804"/>
                    </a:lnTo>
                    <a:lnTo>
                      <a:pt x="107" y="6124"/>
                    </a:lnTo>
                    <a:lnTo>
                      <a:pt x="229" y="6475"/>
                    </a:lnTo>
                    <a:lnTo>
                      <a:pt x="381" y="6855"/>
                    </a:lnTo>
                    <a:lnTo>
                      <a:pt x="564" y="7251"/>
                    </a:lnTo>
                    <a:lnTo>
                      <a:pt x="762" y="7648"/>
                    </a:lnTo>
                    <a:lnTo>
                      <a:pt x="991" y="8059"/>
                    </a:lnTo>
                    <a:lnTo>
                      <a:pt x="1219" y="8455"/>
                    </a:lnTo>
                    <a:lnTo>
                      <a:pt x="1463" y="8836"/>
                    </a:lnTo>
                    <a:lnTo>
                      <a:pt x="1707" y="9201"/>
                    </a:lnTo>
                    <a:lnTo>
                      <a:pt x="1950" y="9552"/>
                    </a:lnTo>
                    <a:lnTo>
                      <a:pt x="2194" y="9856"/>
                    </a:lnTo>
                    <a:lnTo>
                      <a:pt x="2423" y="10115"/>
                    </a:lnTo>
                    <a:lnTo>
                      <a:pt x="2636" y="10344"/>
                    </a:lnTo>
                    <a:lnTo>
                      <a:pt x="2834" y="10496"/>
                    </a:lnTo>
                    <a:lnTo>
                      <a:pt x="2925" y="10557"/>
                    </a:lnTo>
                    <a:lnTo>
                      <a:pt x="3001" y="10603"/>
                    </a:lnTo>
                    <a:lnTo>
                      <a:pt x="3078" y="10618"/>
                    </a:lnTo>
                    <a:lnTo>
                      <a:pt x="3154" y="10633"/>
                    </a:lnTo>
                    <a:lnTo>
                      <a:pt x="3154" y="10633"/>
                    </a:lnTo>
                    <a:lnTo>
                      <a:pt x="3291" y="10618"/>
                    </a:lnTo>
                    <a:lnTo>
                      <a:pt x="3443" y="10572"/>
                    </a:lnTo>
                    <a:lnTo>
                      <a:pt x="3611" y="10526"/>
                    </a:lnTo>
                    <a:lnTo>
                      <a:pt x="3809" y="10450"/>
                    </a:lnTo>
                    <a:lnTo>
                      <a:pt x="4190" y="10298"/>
                    </a:lnTo>
                    <a:lnTo>
                      <a:pt x="4586" y="10115"/>
                    </a:lnTo>
                    <a:lnTo>
                      <a:pt x="5241" y="9765"/>
                    </a:lnTo>
                    <a:lnTo>
                      <a:pt x="5530" y="9628"/>
                    </a:lnTo>
                    <a:lnTo>
                      <a:pt x="5530" y="9628"/>
                    </a:lnTo>
                    <a:lnTo>
                      <a:pt x="5530" y="9384"/>
                    </a:lnTo>
                    <a:lnTo>
                      <a:pt x="5576" y="8760"/>
                    </a:lnTo>
                    <a:lnTo>
                      <a:pt x="5621" y="8348"/>
                    </a:lnTo>
                    <a:lnTo>
                      <a:pt x="5682" y="7861"/>
                    </a:lnTo>
                    <a:lnTo>
                      <a:pt x="5759" y="7343"/>
                    </a:lnTo>
                    <a:lnTo>
                      <a:pt x="5865" y="6794"/>
                    </a:lnTo>
                    <a:lnTo>
                      <a:pt x="5987" y="6231"/>
                    </a:lnTo>
                    <a:lnTo>
                      <a:pt x="6139" y="5667"/>
                    </a:lnTo>
                    <a:lnTo>
                      <a:pt x="6231" y="5393"/>
                    </a:lnTo>
                    <a:lnTo>
                      <a:pt x="6337" y="5119"/>
                    </a:lnTo>
                    <a:lnTo>
                      <a:pt x="6429" y="4860"/>
                    </a:lnTo>
                    <a:lnTo>
                      <a:pt x="6551" y="4601"/>
                    </a:lnTo>
                    <a:lnTo>
                      <a:pt x="6672" y="4357"/>
                    </a:lnTo>
                    <a:lnTo>
                      <a:pt x="6810" y="4129"/>
                    </a:lnTo>
                    <a:lnTo>
                      <a:pt x="6947" y="3900"/>
                    </a:lnTo>
                    <a:lnTo>
                      <a:pt x="7099" y="3702"/>
                    </a:lnTo>
                    <a:lnTo>
                      <a:pt x="7267" y="3519"/>
                    </a:lnTo>
                    <a:lnTo>
                      <a:pt x="7434" y="3352"/>
                    </a:lnTo>
                    <a:lnTo>
                      <a:pt x="7617" y="3200"/>
                    </a:lnTo>
                    <a:lnTo>
                      <a:pt x="7815" y="307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3" name="Google Shape;3033;p85"/>
              <p:cNvSpPr/>
              <p:nvPr/>
            </p:nvSpPr>
            <p:spPr>
              <a:xfrm>
                <a:off x="4401676" y="6670581"/>
                <a:ext cx="52555" cy="1021955"/>
              </a:xfrm>
              <a:custGeom>
                <a:rect b="b" l="l" r="r" t="t"/>
                <a:pathLst>
                  <a:path extrusionOk="0" h="69051" w="3551">
                    <a:moveTo>
                      <a:pt x="1" y="1"/>
                    </a:moveTo>
                    <a:lnTo>
                      <a:pt x="1494" y="68609"/>
                    </a:lnTo>
                    <a:lnTo>
                      <a:pt x="3550" y="69050"/>
                    </a:lnTo>
                    <a:lnTo>
                      <a:pt x="35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4" name="Google Shape;3034;p85"/>
              <p:cNvSpPr/>
              <p:nvPr/>
            </p:nvSpPr>
            <p:spPr>
              <a:xfrm>
                <a:off x="4364487" y="6626629"/>
                <a:ext cx="172923" cy="52096"/>
              </a:xfrm>
              <a:custGeom>
                <a:rect b="b" l="l" r="r" t="t"/>
                <a:pathLst>
                  <a:path extrusionOk="0" h="3520" w="11684">
                    <a:moveTo>
                      <a:pt x="1752" y="0"/>
                    </a:moveTo>
                    <a:lnTo>
                      <a:pt x="1585" y="16"/>
                    </a:lnTo>
                    <a:lnTo>
                      <a:pt x="1402" y="31"/>
                    </a:lnTo>
                    <a:lnTo>
                      <a:pt x="1234" y="77"/>
                    </a:lnTo>
                    <a:lnTo>
                      <a:pt x="1067" y="138"/>
                    </a:lnTo>
                    <a:lnTo>
                      <a:pt x="914" y="214"/>
                    </a:lnTo>
                    <a:lnTo>
                      <a:pt x="777" y="305"/>
                    </a:lnTo>
                    <a:lnTo>
                      <a:pt x="640" y="396"/>
                    </a:lnTo>
                    <a:lnTo>
                      <a:pt x="518" y="518"/>
                    </a:lnTo>
                    <a:lnTo>
                      <a:pt x="396" y="640"/>
                    </a:lnTo>
                    <a:lnTo>
                      <a:pt x="305" y="777"/>
                    </a:lnTo>
                    <a:lnTo>
                      <a:pt x="214" y="930"/>
                    </a:lnTo>
                    <a:lnTo>
                      <a:pt x="138" y="1082"/>
                    </a:lnTo>
                    <a:lnTo>
                      <a:pt x="77" y="1234"/>
                    </a:lnTo>
                    <a:lnTo>
                      <a:pt x="31" y="1402"/>
                    </a:lnTo>
                    <a:lnTo>
                      <a:pt x="0" y="1585"/>
                    </a:lnTo>
                    <a:lnTo>
                      <a:pt x="0" y="1767"/>
                    </a:lnTo>
                    <a:lnTo>
                      <a:pt x="0" y="1950"/>
                    </a:lnTo>
                    <a:lnTo>
                      <a:pt x="31" y="2118"/>
                    </a:lnTo>
                    <a:lnTo>
                      <a:pt x="77" y="2285"/>
                    </a:lnTo>
                    <a:lnTo>
                      <a:pt x="138" y="2453"/>
                    </a:lnTo>
                    <a:lnTo>
                      <a:pt x="214" y="2605"/>
                    </a:lnTo>
                    <a:lnTo>
                      <a:pt x="305" y="2742"/>
                    </a:lnTo>
                    <a:lnTo>
                      <a:pt x="396" y="2879"/>
                    </a:lnTo>
                    <a:lnTo>
                      <a:pt x="518" y="3001"/>
                    </a:lnTo>
                    <a:lnTo>
                      <a:pt x="640" y="3123"/>
                    </a:lnTo>
                    <a:lnTo>
                      <a:pt x="777" y="3230"/>
                    </a:lnTo>
                    <a:lnTo>
                      <a:pt x="914" y="3306"/>
                    </a:lnTo>
                    <a:lnTo>
                      <a:pt x="1067" y="3382"/>
                    </a:lnTo>
                    <a:lnTo>
                      <a:pt x="1234" y="3443"/>
                    </a:lnTo>
                    <a:lnTo>
                      <a:pt x="1402" y="3489"/>
                    </a:lnTo>
                    <a:lnTo>
                      <a:pt x="1585" y="3519"/>
                    </a:lnTo>
                    <a:lnTo>
                      <a:pt x="10100" y="3519"/>
                    </a:lnTo>
                    <a:lnTo>
                      <a:pt x="10267" y="3489"/>
                    </a:lnTo>
                    <a:lnTo>
                      <a:pt x="10435" y="3443"/>
                    </a:lnTo>
                    <a:lnTo>
                      <a:pt x="10602" y="3382"/>
                    </a:lnTo>
                    <a:lnTo>
                      <a:pt x="10755" y="3306"/>
                    </a:lnTo>
                    <a:lnTo>
                      <a:pt x="10907" y="3230"/>
                    </a:lnTo>
                    <a:lnTo>
                      <a:pt x="11044" y="3123"/>
                    </a:lnTo>
                    <a:lnTo>
                      <a:pt x="11166" y="3001"/>
                    </a:lnTo>
                    <a:lnTo>
                      <a:pt x="11273" y="2879"/>
                    </a:lnTo>
                    <a:lnTo>
                      <a:pt x="11379" y="2742"/>
                    </a:lnTo>
                    <a:lnTo>
                      <a:pt x="11471" y="2605"/>
                    </a:lnTo>
                    <a:lnTo>
                      <a:pt x="11547" y="2453"/>
                    </a:lnTo>
                    <a:lnTo>
                      <a:pt x="11593" y="2285"/>
                    </a:lnTo>
                    <a:lnTo>
                      <a:pt x="11638" y="2118"/>
                    </a:lnTo>
                    <a:lnTo>
                      <a:pt x="11669" y="1950"/>
                    </a:lnTo>
                    <a:lnTo>
                      <a:pt x="11684" y="1767"/>
                    </a:lnTo>
                    <a:lnTo>
                      <a:pt x="11669" y="1585"/>
                    </a:lnTo>
                    <a:lnTo>
                      <a:pt x="11638" y="1402"/>
                    </a:lnTo>
                    <a:lnTo>
                      <a:pt x="11593" y="1234"/>
                    </a:lnTo>
                    <a:lnTo>
                      <a:pt x="11547" y="1082"/>
                    </a:lnTo>
                    <a:lnTo>
                      <a:pt x="11471" y="930"/>
                    </a:lnTo>
                    <a:lnTo>
                      <a:pt x="11379" y="777"/>
                    </a:lnTo>
                    <a:lnTo>
                      <a:pt x="11273" y="640"/>
                    </a:lnTo>
                    <a:lnTo>
                      <a:pt x="11166" y="518"/>
                    </a:lnTo>
                    <a:lnTo>
                      <a:pt x="11044" y="396"/>
                    </a:lnTo>
                    <a:lnTo>
                      <a:pt x="10907" y="305"/>
                    </a:lnTo>
                    <a:lnTo>
                      <a:pt x="10755" y="214"/>
                    </a:lnTo>
                    <a:lnTo>
                      <a:pt x="10602" y="138"/>
                    </a:lnTo>
                    <a:lnTo>
                      <a:pt x="10435" y="77"/>
                    </a:lnTo>
                    <a:lnTo>
                      <a:pt x="10267" y="31"/>
                    </a:lnTo>
                    <a:lnTo>
                      <a:pt x="10100" y="16"/>
                    </a:lnTo>
                    <a:lnTo>
                      <a:pt x="99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5" name="Google Shape;3035;p85"/>
              <p:cNvSpPr/>
              <p:nvPr/>
            </p:nvSpPr>
            <p:spPr>
              <a:xfrm>
                <a:off x="4389512" y="6601826"/>
                <a:ext cx="118592" cy="76901"/>
              </a:xfrm>
              <a:custGeom>
                <a:rect b="b" l="l" r="r" t="t"/>
                <a:pathLst>
                  <a:path extrusionOk="0" h="5196" w="8013">
                    <a:moveTo>
                      <a:pt x="6672" y="1"/>
                    </a:moveTo>
                    <a:lnTo>
                      <a:pt x="6169" y="47"/>
                    </a:lnTo>
                    <a:lnTo>
                      <a:pt x="5591" y="123"/>
                    </a:lnTo>
                    <a:lnTo>
                      <a:pt x="5012" y="199"/>
                    </a:lnTo>
                    <a:lnTo>
                      <a:pt x="4006" y="382"/>
                    </a:lnTo>
                    <a:lnTo>
                      <a:pt x="3580" y="458"/>
                    </a:lnTo>
                    <a:lnTo>
                      <a:pt x="3473" y="671"/>
                    </a:lnTo>
                    <a:lnTo>
                      <a:pt x="2910" y="1280"/>
                    </a:lnTo>
                    <a:lnTo>
                      <a:pt x="2331" y="1935"/>
                    </a:lnTo>
                    <a:lnTo>
                      <a:pt x="1661" y="2682"/>
                    </a:lnTo>
                    <a:lnTo>
                      <a:pt x="1006" y="3459"/>
                    </a:lnTo>
                    <a:lnTo>
                      <a:pt x="716" y="3824"/>
                    </a:lnTo>
                    <a:lnTo>
                      <a:pt x="457" y="4159"/>
                    </a:lnTo>
                    <a:lnTo>
                      <a:pt x="244" y="4464"/>
                    </a:lnTo>
                    <a:lnTo>
                      <a:pt x="92" y="4723"/>
                    </a:lnTo>
                    <a:lnTo>
                      <a:pt x="46" y="4814"/>
                    </a:lnTo>
                    <a:lnTo>
                      <a:pt x="15" y="4906"/>
                    </a:lnTo>
                    <a:lnTo>
                      <a:pt x="0" y="4982"/>
                    </a:lnTo>
                    <a:lnTo>
                      <a:pt x="0" y="5028"/>
                    </a:lnTo>
                    <a:lnTo>
                      <a:pt x="31" y="5073"/>
                    </a:lnTo>
                    <a:lnTo>
                      <a:pt x="61" y="5104"/>
                    </a:lnTo>
                    <a:lnTo>
                      <a:pt x="153" y="5149"/>
                    </a:lnTo>
                    <a:lnTo>
                      <a:pt x="259" y="5180"/>
                    </a:lnTo>
                    <a:lnTo>
                      <a:pt x="412" y="5195"/>
                    </a:lnTo>
                    <a:lnTo>
                      <a:pt x="564" y="5195"/>
                    </a:lnTo>
                    <a:lnTo>
                      <a:pt x="747" y="5180"/>
                    </a:lnTo>
                    <a:lnTo>
                      <a:pt x="945" y="5149"/>
                    </a:lnTo>
                    <a:lnTo>
                      <a:pt x="1143" y="5119"/>
                    </a:lnTo>
                    <a:lnTo>
                      <a:pt x="1584" y="5012"/>
                    </a:lnTo>
                    <a:lnTo>
                      <a:pt x="2011" y="4860"/>
                    </a:lnTo>
                    <a:lnTo>
                      <a:pt x="2407" y="4708"/>
                    </a:lnTo>
                    <a:lnTo>
                      <a:pt x="2757" y="4540"/>
                    </a:lnTo>
                    <a:lnTo>
                      <a:pt x="2910" y="4449"/>
                    </a:lnTo>
                    <a:lnTo>
                      <a:pt x="3077" y="4357"/>
                    </a:lnTo>
                    <a:lnTo>
                      <a:pt x="3397" y="4114"/>
                    </a:lnTo>
                    <a:lnTo>
                      <a:pt x="3702" y="3839"/>
                    </a:lnTo>
                    <a:lnTo>
                      <a:pt x="3976" y="3581"/>
                    </a:lnTo>
                    <a:lnTo>
                      <a:pt x="4220" y="3322"/>
                    </a:lnTo>
                    <a:lnTo>
                      <a:pt x="4403" y="3124"/>
                    </a:lnTo>
                    <a:lnTo>
                      <a:pt x="4570" y="2941"/>
                    </a:lnTo>
                    <a:lnTo>
                      <a:pt x="4966" y="2926"/>
                    </a:lnTo>
                    <a:lnTo>
                      <a:pt x="5377" y="2895"/>
                    </a:lnTo>
                    <a:lnTo>
                      <a:pt x="5880" y="2834"/>
                    </a:lnTo>
                    <a:lnTo>
                      <a:pt x="6139" y="2773"/>
                    </a:lnTo>
                    <a:lnTo>
                      <a:pt x="6413" y="2712"/>
                    </a:lnTo>
                    <a:lnTo>
                      <a:pt x="6672" y="2636"/>
                    </a:lnTo>
                    <a:lnTo>
                      <a:pt x="6916" y="2545"/>
                    </a:lnTo>
                    <a:lnTo>
                      <a:pt x="7160" y="2438"/>
                    </a:lnTo>
                    <a:lnTo>
                      <a:pt x="7373" y="2316"/>
                    </a:lnTo>
                    <a:lnTo>
                      <a:pt x="7464" y="2240"/>
                    </a:lnTo>
                    <a:lnTo>
                      <a:pt x="7540" y="2164"/>
                    </a:lnTo>
                    <a:lnTo>
                      <a:pt x="7632" y="2088"/>
                    </a:lnTo>
                    <a:lnTo>
                      <a:pt x="7693" y="1996"/>
                    </a:lnTo>
                    <a:lnTo>
                      <a:pt x="7799" y="1814"/>
                    </a:lnTo>
                    <a:lnTo>
                      <a:pt x="7891" y="1646"/>
                    </a:lnTo>
                    <a:lnTo>
                      <a:pt x="7952" y="1463"/>
                    </a:lnTo>
                    <a:lnTo>
                      <a:pt x="7997" y="1296"/>
                    </a:lnTo>
                    <a:lnTo>
                      <a:pt x="8013" y="1128"/>
                    </a:lnTo>
                    <a:lnTo>
                      <a:pt x="8013" y="961"/>
                    </a:lnTo>
                    <a:lnTo>
                      <a:pt x="7997" y="808"/>
                    </a:lnTo>
                    <a:lnTo>
                      <a:pt x="7952" y="671"/>
                    </a:lnTo>
                    <a:lnTo>
                      <a:pt x="7891" y="534"/>
                    </a:lnTo>
                    <a:lnTo>
                      <a:pt x="7815" y="412"/>
                    </a:lnTo>
                    <a:lnTo>
                      <a:pt x="7723" y="306"/>
                    </a:lnTo>
                    <a:lnTo>
                      <a:pt x="7617" y="214"/>
                    </a:lnTo>
                    <a:lnTo>
                      <a:pt x="7495" y="123"/>
                    </a:lnTo>
                    <a:lnTo>
                      <a:pt x="7373" y="62"/>
                    </a:lnTo>
                    <a:lnTo>
                      <a:pt x="7221" y="31"/>
                    </a:lnTo>
                    <a:lnTo>
                      <a:pt x="7068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6" name="Google Shape;3036;p85"/>
              <p:cNvSpPr/>
              <p:nvPr/>
            </p:nvSpPr>
            <p:spPr>
              <a:xfrm>
                <a:off x="4389512" y="6601826"/>
                <a:ext cx="118592" cy="76901"/>
              </a:xfrm>
              <a:custGeom>
                <a:rect b="b" l="l" r="r" t="t"/>
                <a:pathLst>
                  <a:path extrusionOk="0" fill="none" h="5196" w="8013">
                    <a:moveTo>
                      <a:pt x="3473" y="671"/>
                    </a:moveTo>
                    <a:lnTo>
                      <a:pt x="3473" y="671"/>
                    </a:lnTo>
                    <a:lnTo>
                      <a:pt x="2910" y="1280"/>
                    </a:lnTo>
                    <a:lnTo>
                      <a:pt x="2331" y="1935"/>
                    </a:lnTo>
                    <a:lnTo>
                      <a:pt x="1661" y="2682"/>
                    </a:lnTo>
                    <a:lnTo>
                      <a:pt x="1006" y="3459"/>
                    </a:lnTo>
                    <a:lnTo>
                      <a:pt x="716" y="3824"/>
                    </a:lnTo>
                    <a:lnTo>
                      <a:pt x="457" y="4159"/>
                    </a:lnTo>
                    <a:lnTo>
                      <a:pt x="244" y="4464"/>
                    </a:lnTo>
                    <a:lnTo>
                      <a:pt x="92" y="4723"/>
                    </a:lnTo>
                    <a:lnTo>
                      <a:pt x="46" y="4814"/>
                    </a:lnTo>
                    <a:lnTo>
                      <a:pt x="15" y="4906"/>
                    </a:lnTo>
                    <a:lnTo>
                      <a:pt x="0" y="4982"/>
                    </a:lnTo>
                    <a:lnTo>
                      <a:pt x="0" y="5028"/>
                    </a:lnTo>
                    <a:lnTo>
                      <a:pt x="0" y="5028"/>
                    </a:lnTo>
                    <a:lnTo>
                      <a:pt x="31" y="5073"/>
                    </a:lnTo>
                    <a:lnTo>
                      <a:pt x="61" y="5104"/>
                    </a:lnTo>
                    <a:lnTo>
                      <a:pt x="153" y="5149"/>
                    </a:lnTo>
                    <a:lnTo>
                      <a:pt x="259" y="5180"/>
                    </a:lnTo>
                    <a:lnTo>
                      <a:pt x="412" y="5195"/>
                    </a:lnTo>
                    <a:lnTo>
                      <a:pt x="564" y="5195"/>
                    </a:lnTo>
                    <a:lnTo>
                      <a:pt x="747" y="5180"/>
                    </a:lnTo>
                    <a:lnTo>
                      <a:pt x="945" y="5149"/>
                    </a:lnTo>
                    <a:lnTo>
                      <a:pt x="1143" y="5119"/>
                    </a:lnTo>
                    <a:lnTo>
                      <a:pt x="1584" y="5012"/>
                    </a:lnTo>
                    <a:lnTo>
                      <a:pt x="2011" y="4860"/>
                    </a:lnTo>
                    <a:lnTo>
                      <a:pt x="2407" y="4708"/>
                    </a:lnTo>
                    <a:lnTo>
                      <a:pt x="2757" y="4540"/>
                    </a:lnTo>
                    <a:lnTo>
                      <a:pt x="2757" y="4540"/>
                    </a:lnTo>
                    <a:lnTo>
                      <a:pt x="2910" y="4449"/>
                    </a:lnTo>
                    <a:lnTo>
                      <a:pt x="3077" y="4357"/>
                    </a:lnTo>
                    <a:lnTo>
                      <a:pt x="3397" y="4114"/>
                    </a:lnTo>
                    <a:lnTo>
                      <a:pt x="3702" y="3839"/>
                    </a:lnTo>
                    <a:lnTo>
                      <a:pt x="3976" y="3581"/>
                    </a:lnTo>
                    <a:lnTo>
                      <a:pt x="4220" y="3322"/>
                    </a:lnTo>
                    <a:lnTo>
                      <a:pt x="4403" y="3124"/>
                    </a:lnTo>
                    <a:lnTo>
                      <a:pt x="4570" y="2941"/>
                    </a:lnTo>
                    <a:lnTo>
                      <a:pt x="4570" y="2941"/>
                    </a:lnTo>
                    <a:lnTo>
                      <a:pt x="4966" y="2926"/>
                    </a:lnTo>
                    <a:lnTo>
                      <a:pt x="5377" y="2895"/>
                    </a:lnTo>
                    <a:lnTo>
                      <a:pt x="5880" y="2834"/>
                    </a:lnTo>
                    <a:lnTo>
                      <a:pt x="6139" y="2773"/>
                    </a:lnTo>
                    <a:lnTo>
                      <a:pt x="6413" y="2712"/>
                    </a:lnTo>
                    <a:lnTo>
                      <a:pt x="6672" y="2636"/>
                    </a:lnTo>
                    <a:lnTo>
                      <a:pt x="6916" y="2545"/>
                    </a:lnTo>
                    <a:lnTo>
                      <a:pt x="7160" y="2438"/>
                    </a:lnTo>
                    <a:lnTo>
                      <a:pt x="7373" y="2316"/>
                    </a:lnTo>
                    <a:lnTo>
                      <a:pt x="7464" y="2240"/>
                    </a:lnTo>
                    <a:lnTo>
                      <a:pt x="7540" y="2164"/>
                    </a:lnTo>
                    <a:lnTo>
                      <a:pt x="7632" y="2088"/>
                    </a:lnTo>
                    <a:lnTo>
                      <a:pt x="7693" y="1996"/>
                    </a:lnTo>
                    <a:lnTo>
                      <a:pt x="7693" y="1996"/>
                    </a:lnTo>
                    <a:lnTo>
                      <a:pt x="7799" y="1814"/>
                    </a:lnTo>
                    <a:lnTo>
                      <a:pt x="7891" y="1646"/>
                    </a:lnTo>
                    <a:lnTo>
                      <a:pt x="7952" y="1463"/>
                    </a:lnTo>
                    <a:lnTo>
                      <a:pt x="7997" y="1296"/>
                    </a:lnTo>
                    <a:lnTo>
                      <a:pt x="8013" y="1128"/>
                    </a:lnTo>
                    <a:lnTo>
                      <a:pt x="8013" y="961"/>
                    </a:lnTo>
                    <a:lnTo>
                      <a:pt x="7997" y="808"/>
                    </a:lnTo>
                    <a:lnTo>
                      <a:pt x="7952" y="671"/>
                    </a:lnTo>
                    <a:lnTo>
                      <a:pt x="7891" y="534"/>
                    </a:lnTo>
                    <a:lnTo>
                      <a:pt x="7815" y="412"/>
                    </a:lnTo>
                    <a:lnTo>
                      <a:pt x="7723" y="306"/>
                    </a:lnTo>
                    <a:lnTo>
                      <a:pt x="7617" y="214"/>
                    </a:lnTo>
                    <a:lnTo>
                      <a:pt x="7495" y="123"/>
                    </a:lnTo>
                    <a:lnTo>
                      <a:pt x="7373" y="62"/>
                    </a:lnTo>
                    <a:lnTo>
                      <a:pt x="7221" y="31"/>
                    </a:lnTo>
                    <a:lnTo>
                      <a:pt x="7068" y="1"/>
                    </a:lnTo>
                    <a:lnTo>
                      <a:pt x="7068" y="1"/>
                    </a:lnTo>
                    <a:lnTo>
                      <a:pt x="6901" y="1"/>
                    </a:lnTo>
                    <a:lnTo>
                      <a:pt x="6672" y="1"/>
                    </a:lnTo>
                    <a:lnTo>
                      <a:pt x="6169" y="47"/>
                    </a:lnTo>
                    <a:lnTo>
                      <a:pt x="5591" y="123"/>
                    </a:lnTo>
                    <a:lnTo>
                      <a:pt x="5012" y="199"/>
                    </a:lnTo>
                    <a:lnTo>
                      <a:pt x="4006" y="382"/>
                    </a:lnTo>
                    <a:lnTo>
                      <a:pt x="3580" y="45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7" name="Google Shape;3037;p85"/>
              <p:cNvSpPr/>
              <p:nvPr/>
            </p:nvSpPr>
            <p:spPr>
              <a:xfrm>
                <a:off x="4427604" y="5910898"/>
                <a:ext cx="185562" cy="718052"/>
              </a:xfrm>
              <a:custGeom>
                <a:rect b="b" l="l" r="r" t="t"/>
                <a:pathLst>
                  <a:path extrusionOk="0" h="48517" w="12538">
                    <a:moveTo>
                      <a:pt x="10587" y="1"/>
                    </a:moveTo>
                    <a:lnTo>
                      <a:pt x="10435" y="199"/>
                    </a:lnTo>
                    <a:lnTo>
                      <a:pt x="10252" y="427"/>
                    </a:lnTo>
                    <a:lnTo>
                      <a:pt x="10024" y="778"/>
                    </a:lnTo>
                    <a:lnTo>
                      <a:pt x="9749" y="1219"/>
                    </a:lnTo>
                    <a:lnTo>
                      <a:pt x="9445" y="1783"/>
                    </a:lnTo>
                    <a:lnTo>
                      <a:pt x="9110" y="2453"/>
                    </a:lnTo>
                    <a:lnTo>
                      <a:pt x="8927" y="2834"/>
                    </a:lnTo>
                    <a:lnTo>
                      <a:pt x="8744" y="3245"/>
                    </a:lnTo>
                    <a:lnTo>
                      <a:pt x="8561" y="3687"/>
                    </a:lnTo>
                    <a:lnTo>
                      <a:pt x="8394" y="4159"/>
                    </a:lnTo>
                    <a:lnTo>
                      <a:pt x="8211" y="4677"/>
                    </a:lnTo>
                    <a:lnTo>
                      <a:pt x="8028" y="5210"/>
                    </a:lnTo>
                    <a:lnTo>
                      <a:pt x="7845" y="5789"/>
                    </a:lnTo>
                    <a:lnTo>
                      <a:pt x="7678" y="6383"/>
                    </a:lnTo>
                    <a:lnTo>
                      <a:pt x="7510" y="7023"/>
                    </a:lnTo>
                    <a:lnTo>
                      <a:pt x="7358" y="7709"/>
                    </a:lnTo>
                    <a:lnTo>
                      <a:pt x="7206" y="8409"/>
                    </a:lnTo>
                    <a:lnTo>
                      <a:pt x="7053" y="9156"/>
                    </a:lnTo>
                    <a:lnTo>
                      <a:pt x="6931" y="9933"/>
                    </a:lnTo>
                    <a:lnTo>
                      <a:pt x="6810" y="10755"/>
                    </a:lnTo>
                    <a:lnTo>
                      <a:pt x="6688" y="11608"/>
                    </a:lnTo>
                    <a:lnTo>
                      <a:pt x="6596" y="12507"/>
                    </a:lnTo>
                    <a:lnTo>
                      <a:pt x="6520" y="13436"/>
                    </a:lnTo>
                    <a:lnTo>
                      <a:pt x="6444" y="14411"/>
                    </a:lnTo>
                    <a:lnTo>
                      <a:pt x="6246" y="18204"/>
                    </a:lnTo>
                    <a:lnTo>
                      <a:pt x="6109" y="21022"/>
                    </a:lnTo>
                    <a:lnTo>
                      <a:pt x="6002" y="23078"/>
                    </a:lnTo>
                    <a:lnTo>
                      <a:pt x="5957" y="23901"/>
                    </a:lnTo>
                    <a:lnTo>
                      <a:pt x="5896" y="24602"/>
                    </a:lnTo>
                    <a:lnTo>
                      <a:pt x="5850" y="25226"/>
                    </a:lnTo>
                    <a:lnTo>
                      <a:pt x="5774" y="25790"/>
                    </a:lnTo>
                    <a:lnTo>
                      <a:pt x="5698" y="26323"/>
                    </a:lnTo>
                    <a:lnTo>
                      <a:pt x="5591" y="26856"/>
                    </a:lnTo>
                    <a:lnTo>
                      <a:pt x="5454" y="27420"/>
                    </a:lnTo>
                    <a:lnTo>
                      <a:pt x="5302" y="28044"/>
                    </a:lnTo>
                    <a:lnTo>
                      <a:pt x="4890" y="29552"/>
                    </a:lnTo>
                    <a:lnTo>
                      <a:pt x="4449" y="31075"/>
                    </a:lnTo>
                    <a:lnTo>
                      <a:pt x="3915" y="32934"/>
                    </a:lnTo>
                    <a:lnTo>
                      <a:pt x="3291" y="34975"/>
                    </a:lnTo>
                    <a:lnTo>
                      <a:pt x="2621" y="37092"/>
                    </a:lnTo>
                    <a:lnTo>
                      <a:pt x="2270" y="38143"/>
                    </a:lnTo>
                    <a:lnTo>
                      <a:pt x="1920" y="39164"/>
                    </a:lnTo>
                    <a:lnTo>
                      <a:pt x="1585" y="40139"/>
                    </a:lnTo>
                    <a:lnTo>
                      <a:pt x="1250" y="41068"/>
                    </a:lnTo>
                    <a:lnTo>
                      <a:pt x="915" y="41906"/>
                    </a:lnTo>
                    <a:lnTo>
                      <a:pt x="595" y="42667"/>
                    </a:lnTo>
                    <a:lnTo>
                      <a:pt x="305" y="43322"/>
                    </a:lnTo>
                    <a:lnTo>
                      <a:pt x="153" y="43612"/>
                    </a:lnTo>
                    <a:lnTo>
                      <a:pt x="31" y="43871"/>
                    </a:lnTo>
                    <a:lnTo>
                      <a:pt x="1" y="43932"/>
                    </a:lnTo>
                    <a:lnTo>
                      <a:pt x="1" y="44023"/>
                    </a:lnTo>
                    <a:lnTo>
                      <a:pt x="31" y="44145"/>
                    </a:lnTo>
                    <a:lnTo>
                      <a:pt x="62" y="44282"/>
                    </a:lnTo>
                    <a:lnTo>
                      <a:pt x="183" y="44632"/>
                    </a:lnTo>
                    <a:lnTo>
                      <a:pt x="351" y="45059"/>
                    </a:lnTo>
                    <a:lnTo>
                      <a:pt x="595" y="45531"/>
                    </a:lnTo>
                    <a:lnTo>
                      <a:pt x="732" y="45775"/>
                    </a:lnTo>
                    <a:lnTo>
                      <a:pt x="884" y="46034"/>
                    </a:lnTo>
                    <a:lnTo>
                      <a:pt x="1036" y="46278"/>
                    </a:lnTo>
                    <a:lnTo>
                      <a:pt x="1219" y="46537"/>
                    </a:lnTo>
                    <a:lnTo>
                      <a:pt x="1402" y="46780"/>
                    </a:lnTo>
                    <a:lnTo>
                      <a:pt x="1600" y="47024"/>
                    </a:lnTo>
                    <a:lnTo>
                      <a:pt x="1813" y="47252"/>
                    </a:lnTo>
                    <a:lnTo>
                      <a:pt x="2042" y="47466"/>
                    </a:lnTo>
                    <a:lnTo>
                      <a:pt x="2270" y="47679"/>
                    </a:lnTo>
                    <a:lnTo>
                      <a:pt x="2499" y="47862"/>
                    </a:lnTo>
                    <a:lnTo>
                      <a:pt x="2758" y="48045"/>
                    </a:lnTo>
                    <a:lnTo>
                      <a:pt x="3001" y="48182"/>
                    </a:lnTo>
                    <a:lnTo>
                      <a:pt x="3276" y="48319"/>
                    </a:lnTo>
                    <a:lnTo>
                      <a:pt x="3550" y="48410"/>
                    </a:lnTo>
                    <a:lnTo>
                      <a:pt x="3824" y="48486"/>
                    </a:lnTo>
                    <a:lnTo>
                      <a:pt x="4113" y="48517"/>
                    </a:lnTo>
                    <a:lnTo>
                      <a:pt x="4403" y="48517"/>
                    </a:lnTo>
                    <a:lnTo>
                      <a:pt x="4555" y="48502"/>
                    </a:lnTo>
                    <a:lnTo>
                      <a:pt x="4707" y="48486"/>
                    </a:lnTo>
                    <a:lnTo>
                      <a:pt x="4860" y="48441"/>
                    </a:lnTo>
                    <a:lnTo>
                      <a:pt x="5012" y="48395"/>
                    </a:lnTo>
                    <a:lnTo>
                      <a:pt x="5164" y="48349"/>
                    </a:lnTo>
                    <a:lnTo>
                      <a:pt x="5317" y="48288"/>
                    </a:lnTo>
                    <a:lnTo>
                      <a:pt x="5469" y="48212"/>
                    </a:lnTo>
                    <a:lnTo>
                      <a:pt x="5637" y="48121"/>
                    </a:lnTo>
                    <a:lnTo>
                      <a:pt x="5789" y="48014"/>
                    </a:lnTo>
                    <a:lnTo>
                      <a:pt x="5941" y="47907"/>
                    </a:lnTo>
                    <a:lnTo>
                      <a:pt x="6078" y="47801"/>
                    </a:lnTo>
                    <a:lnTo>
                      <a:pt x="6216" y="47679"/>
                    </a:lnTo>
                    <a:lnTo>
                      <a:pt x="6337" y="47557"/>
                    </a:lnTo>
                    <a:lnTo>
                      <a:pt x="6474" y="47405"/>
                    </a:lnTo>
                    <a:lnTo>
                      <a:pt x="6718" y="47085"/>
                    </a:lnTo>
                    <a:lnTo>
                      <a:pt x="6977" y="46719"/>
                    </a:lnTo>
                    <a:lnTo>
                      <a:pt x="7221" y="46293"/>
                    </a:lnTo>
                    <a:lnTo>
                      <a:pt x="7465" y="45821"/>
                    </a:lnTo>
                    <a:lnTo>
                      <a:pt x="7693" y="45318"/>
                    </a:lnTo>
                    <a:lnTo>
                      <a:pt x="7937" y="44770"/>
                    </a:lnTo>
                    <a:lnTo>
                      <a:pt x="8165" y="44175"/>
                    </a:lnTo>
                    <a:lnTo>
                      <a:pt x="8394" y="43536"/>
                    </a:lnTo>
                    <a:lnTo>
                      <a:pt x="8607" y="42865"/>
                    </a:lnTo>
                    <a:lnTo>
                      <a:pt x="8820" y="42165"/>
                    </a:lnTo>
                    <a:lnTo>
                      <a:pt x="9034" y="41434"/>
                    </a:lnTo>
                    <a:lnTo>
                      <a:pt x="9247" y="40657"/>
                    </a:lnTo>
                    <a:lnTo>
                      <a:pt x="9445" y="39865"/>
                    </a:lnTo>
                    <a:lnTo>
                      <a:pt x="9643" y="39042"/>
                    </a:lnTo>
                    <a:lnTo>
                      <a:pt x="9826" y="38189"/>
                    </a:lnTo>
                    <a:lnTo>
                      <a:pt x="10024" y="37306"/>
                    </a:lnTo>
                    <a:lnTo>
                      <a:pt x="10191" y="36407"/>
                    </a:lnTo>
                    <a:lnTo>
                      <a:pt x="10374" y="35493"/>
                    </a:lnTo>
                    <a:lnTo>
                      <a:pt x="10694" y="33589"/>
                    </a:lnTo>
                    <a:lnTo>
                      <a:pt x="11014" y="31624"/>
                    </a:lnTo>
                    <a:lnTo>
                      <a:pt x="11288" y="29598"/>
                    </a:lnTo>
                    <a:lnTo>
                      <a:pt x="11547" y="27557"/>
                    </a:lnTo>
                    <a:lnTo>
                      <a:pt x="11775" y="25470"/>
                    </a:lnTo>
                    <a:lnTo>
                      <a:pt x="11973" y="23383"/>
                    </a:lnTo>
                    <a:lnTo>
                      <a:pt x="12141" y="21311"/>
                    </a:lnTo>
                    <a:lnTo>
                      <a:pt x="12278" y="19240"/>
                    </a:lnTo>
                    <a:lnTo>
                      <a:pt x="12400" y="17214"/>
                    </a:lnTo>
                    <a:lnTo>
                      <a:pt x="12476" y="15233"/>
                    </a:lnTo>
                    <a:lnTo>
                      <a:pt x="12522" y="13299"/>
                    </a:lnTo>
                    <a:lnTo>
                      <a:pt x="12537" y="11456"/>
                    </a:lnTo>
                    <a:lnTo>
                      <a:pt x="12507" y="9689"/>
                    </a:lnTo>
                    <a:lnTo>
                      <a:pt x="12491" y="8836"/>
                    </a:lnTo>
                    <a:lnTo>
                      <a:pt x="12446" y="8028"/>
                    </a:lnTo>
                    <a:lnTo>
                      <a:pt x="12415" y="7236"/>
                    </a:lnTo>
                    <a:lnTo>
                      <a:pt x="12354" y="6475"/>
                    </a:lnTo>
                    <a:lnTo>
                      <a:pt x="12293" y="5744"/>
                    </a:lnTo>
                    <a:lnTo>
                      <a:pt x="12217" y="5058"/>
                    </a:lnTo>
                    <a:lnTo>
                      <a:pt x="12141" y="4403"/>
                    </a:lnTo>
                    <a:lnTo>
                      <a:pt x="12050" y="3779"/>
                    </a:lnTo>
                    <a:lnTo>
                      <a:pt x="11958" y="3200"/>
                    </a:lnTo>
                    <a:lnTo>
                      <a:pt x="11836" y="2651"/>
                    </a:lnTo>
                    <a:lnTo>
                      <a:pt x="11730" y="2164"/>
                    </a:lnTo>
                    <a:lnTo>
                      <a:pt x="11593" y="1707"/>
                    </a:lnTo>
                    <a:lnTo>
                      <a:pt x="11456" y="1296"/>
                    </a:lnTo>
                    <a:lnTo>
                      <a:pt x="11303" y="930"/>
                    </a:lnTo>
                    <a:lnTo>
                      <a:pt x="11136" y="625"/>
                    </a:lnTo>
                    <a:lnTo>
                      <a:pt x="11060" y="488"/>
                    </a:lnTo>
                    <a:lnTo>
                      <a:pt x="10968" y="366"/>
                    </a:lnTo>
                    <a:lnTo>
                      <a:pt x="10877" y="260"/>
                    </a:lnTo>
                    <a:lnTo>
                      <a:pt x="10785" y="153"/>
                    </a:lnTo>
                    <a:lnTo>
                      <a:pt x="10694" y="77"/>
                    </a:lnTo>
                    <a:lnTo>
                      <a:pt x="10587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8" name="Google Shape;3038;p85"/>
              <p:cNvSpPr/>
              <p:nvPr/>
            </p:nvSpPr>
            <p:spPr>
              <a:xfrm>
                <a:off x="4422868" y="7540279"/>
                <a:ext cx="326236" cy="157827"/>
              </a:xfrm>
              <a:custGeom>
                <a:rect b="b" l="l" r="r" t="t"/>
                <a:pathLst>
                  <a:path extrusionOk="0" h="10664" w="22043">
                    <a:moveTo>
                      <a:pt x="20138" y="0"/>
                    </a:moveTo>
                    <a:lnTo>
                      <a:pt x="20062" y="16"/>
                    </a:lnTo>
                    <a:lnTo>
                      <a:pt x="19986" y="31"/>
                    </a:lnTo>
                    <a:lnTo>
                      <a:pt x="19834" y="153"/>
                    </a:lnTo>
                    <a:lnTo>
                      <a:pt x="19681" y="244"/>
                    </a:lnTo>
                    <a:lnTo>
                      <a:pt x="19514" y="335"/>
                    </a:lnTo>
                    <a:lnTo>
                      <a:pt x="19346" y="427"/>
                    </a:lnTo>
                    <a:lnTo>
                      <a:pt x="19163" y="488"/>
                    </a:lnTo>
                    <a:lnTo>
                      <a:pt x="18981" y="549"/>
                    </a:lnTo>
                    <a:lnTo>
                      <a:pt x="18798" y="610"/>
                    </a:lnTo>
                    <a:lnTo>
                      <a:pt x="18600" y="655"/>
                    </a:lnTo>
                    <a:lnTo>
                      <a:pt x="18189" y="716"/>
                    </a:lnTo>
                    <a:lnTo>
                      <a:pt x="17777" y="762"/>
                    </a:lnTo>
                    <a:lnTo>
                      <a:pt x="17366" y="777"/>
                    </a:lnTo>
                    <a:lnTo>
                      <a:pt x="16939" y="762"/>
                    </a:lnTo>
                    <a:lnTo>
                      <a:pt x="16528" y="747"/>
                    </a:lnTo>
                    <a:lnTo>
                      <a:pt x="16132" y="701"/>
                    </a:lnTo>
                    <a:lnTo>
                      <a:pt x="15386" y="625"/>
                    </a:lnTo>
                    <a:lnTo>
                      <a:pt x="14761" y="533"/>
                    </a:lnTo>
                    <a:lnTo>
                      <a:pt x="14319" y="472"/>
                    </a:lnTo>
                    <a:lnTo>
                      <a:pt x="14228" y="472"/>
                    </a:lnTo>
                    <a:lnTo>
                      <a:pt x="14137" y="488"/>
                    </a:lnTo>
                    <a:lnTo>
                      <a:pt x="14045" y="503"/>
                    </a:lnTo>
                    <a:lnTo>
                      <a:pt x="13954" y="549"/>
                    </a:lnTo>
                    <a:lnTo>
                      <a:pt x="13771" y="640"/>
                    </a:lnTo>
                    <a:lnTo>
                      <a:pt x="13573" y="792"/>
                    </a:lnTo>
                    <a:lnTo>
                      <a:pt x="13360" y="975"/>
                    </a:lnTo>
                    <a:lnTo>
                      <a:pt x="13131" y="1204"/>
                    </a:lnTo>
                    <a:lnTo>
                      <a:pt x="12613" y="1737"/>
                    </a:lnTo>
                    <a:lnTo>
                      <a:pt x="11989" y="2392"/>
                    </a:lnTo>
                    <a:lnTo>
                      <a:pt x="11638" y="2757"/>
                    </a:lnTo>
                    <a:lnTo>
                      <a:pt x="11258" y="3123"/>
                    </a:lnTo>
                    <a:lnTo>
                      <a:pt x="10831" y="3519"/>
                    </a:lnTo>
                    <a:lnTo>
                      <a:pt x="10359" y="3930"/>
                    </a:lnTo>
                    <a:lnTo>
                      <a:pt x="9856" y="4342"/>
                    </a:lnTo>
                    <a:lnTo>
                      <a:pt x="9308" y="4753"/>
                    </a:lnTo>
                    <a:lnTo>
                      <a:pt x="9018" y="4951"/>
                    </a:lnTo>
                    <a:lnTo>
                      <a:pt x="8714" y="5134"/>
                    </a:lnTo>
                    <a:lnTo>
                      <a:pt x="8394" y="5316"/>
                    </a:lnTo>
                    <a:lnTo>
                      <a:pt x="8074" y="5469"/>
                    </a:lnTo>
                    <a:lnTo>
                      <a:pt x="7754" y="5606"/>
                    </a:lnTo>
                    <a:lnTo>
                      <a:pt x="7419" y="5728"/>
                    </a:lnTo>
                    <a:lnTo>
                      <a:pt x="7069" y="5850"/>
                    </a:lnTo>
                    <a:lnTo>
                      <a:pt x="6734" y="5956"/>
                    </a:lnTo>
                    <a:lnTo>
                      <a:pt x="6383" y="6048"/>
                    </a:lnTo>
                    <a:lnTo>
                      <a:pt x="6033" y="6124"/>
                    </a:lnTo>
                    <a:lnTo>
                      <a:pt x="5682" y="6185"/>
                    </a:lnTo>
                    <a:lnTo>
                      <a:pt x="5347" y="6246"/>
                    </a:lnTo>
                    <a:lnTo>
                      <a:pt x="4647" y="6352"/>
                    </a:lnTo>
                    <a:lnTo>
                      <a:pt x="3992" y="6413"/>
                    </a:lnTo>
                    <a:lnTo>
                      <a:pt x="3352" y="6459"/>
                    </a:lnTo>
                    <a:lnTo>
                      <a:pt x="2743" y="6489"/>
                    </a:lnTo>
                    <a:lnTo>
                      <a:pt x="1692" y="6520"/>
                    </a:lnTo>
                    <a:lnTo>
                      <a:pt x="899" y="6550"/>
                    </a:lnTo>
                    <a:lnTo>
                      <a:pt x="625" y="6566"/>
                    </a:lnTo>
                    <a:lnTo>
                      <a:pt x="519" y="6581"/>
                    </a:lnTo>
                    <a:lnTo>
                      <a:pt x="442" y="6611"/>
                    </a:lnTo>
                    <a:lnTo>
                      <a:pt x="382" y="6642"/>
                    </a:lnTo>
                    <a:lnTo>
                      <a:pt x="321" y="6687"/>
                    </a:lnTo>
                    <a:lnTo>
                      <a:pt x="275" y="6748"/>
                    </a:lnTo>
                    <a:lnTo>
                      <a:pt x="229" y="6824"/>
                    </a:lnTo>
                    <a:lnTo>
                      <a:pt x="153" y="7007"/>
                    </a:lnTo>
                    <a:lnTo>
                      <a:pt x="92" y="7221"/>
                    </a:lnTo>
                    <a:lnTo>
                      <a:pt x="46" y="7480"/>
                    </a:lnTo>
                    <a:lnTo>
                      <a:pt x="16" y="7754"/>
                    </a:lnTo>
                    <a:lnTo>
                      <a:pt x="1" y="8028"/>
                    </a:lnTo>
                    <a:lnTo>
                      <a:pt x="1" y="8317"/>
                    </a:lnTo>
                    <a:lnTo>
                      <a:pt x="1" y="8881"/>
                    </a:lnTo>
                    <a:lnTo>
                      <a:pt x="31" y="9368"/>
                    </a:lnTo>
                    <a:lnTo>
                      <a:pt x="62" y="9841"/>
                    </a:lnTo>
                    <a:lnTo>
                      <a:pt x="473" y="9947"/>
                    </a:lnTo>
                    <a:lnTo>
                      <a:pt x="884" y="10039"/>
                    </a:lnTo>
                    <a:lnTo>
                      <a:pt x="1737" y="10221"/>
                    </a:lnTo>
                    <a:lnTo>
                      <a:pt x="2605" y="10358"/>
                    </a:lnTo>
                    <a:lnTo>
                      <a:pt x="3489" y="10480"/>
                    </a:lnTo>
                    <a:lnTo>
                      <a:pt x="4357" y="10556"/>
                    </a:lnTo>
                    <a:lnTo>
                      <a:pt x="5226" y="10617"/>
                    </a:lnTo>
                    <a:lnTo>
                      <a:pt x="6079" y="10648"/>
                    </a:lnTo>
                    <a:lnTo>
                      <a:pt x="6901" y="10663"/>
                    </a:lnTo>
                    <a:lnTo>
                      <a:pt x="7678" y="10648"/>
                    </a:lnTo>
                    <a:lnTo>
                      <a:pt x="8424" y="10602"/>
                    </a:lnTo>
                    <a:lnTo>
                      <a:pt x="9125" y="10541"/>
                    </a:lnTo>
                    <a:lnTo>
                      <a:pt x="9750" y="10450"/>
                    </a:lnTo>
                    <a:lnTo>
                      <a:pt x="10313" y="10358"/>
                    </a:lnTo>
                    <a:lnTo>
                      <a:pt x="10572" y="10298"/>
                    </a:lnTo>
                    <a:lnTo>
                      <a:pt x="10801" y="10237"/>
                    </a:lnTo>
                    <a:lnTo>
                      <a:pt x="11014" y="10160"/>
                    </a:lnTo>
                    <a:lnTo>
                      <a:pt x="11197" y="10084"/>
                    </a:lnTo>
                    <a:lnTo>
                      <a:pt x="11364" y="10008"/>
                    </a:lnTo>
                    <a:lnTo>
                      <a:pt x="11501" y="9932"/>
                    </a:lnTo>
                    <a:lnTo>
                      <a:pt x="11776" y="9764"/>
                    </a:lnTo>
                    <a:lnTo>
                      <a:pt x="12080" y="9612"/>
                    </a:lnTo>
                    <a:lnTo>
                      <a:pt x="12415" y="9475"/>
                    </a:lnTo>
                    <a:lnTo>
                      <a:pt x="12781" y="9353"/>
                    </a:lnTo>
                    <a:lnTo>
                      <a:pt x="13147" y="9231"/>
                    </a:lnTo>
                    <a:lnTo>
                      <a:pt x="13527" y="9125"/>
                    </a:lnTo>
                    <a:lnTo>
                      <a:pt x="14274" y="8927"/>
                    </a:lnTo>
                    <a:lnTo>
                      <a:pt x="14959" y="8790"/>
                    </a:lnTo>
                    <a:lnTo>
                      <a:pt x="15523" y="8683"/>
                    </a:lnTo>
                    <a:lnTo>
                      <a:pt x="16056" y="8607"/>
                    </a:lnTo>
                    <a:lnTo>
                      <a:pt x="16528" y="9688"/>
                    </a:lnTo>
                    <a:lnTo>
                      <a:pt x="21875" y="9764"/>
                    </a:lnTo>
                    <a:lnTo>
                      <a:pt x="21936" y="8393"/>
                    </a:lnTo>
                    <a:lnTo>
                      <a:pt x="22042" y="6124"/>
                    </a:lnTo>
                    <a:lnTo>
                      <a:pt x="22042" y="5865"/>
                    </a:lnTo>
                    <a:lnTo>
                      <a:pt x="22027" y="5560"/>
                    </a:lnTo>
                    <a:lnTo>
                      <a:pt x="21997" y="5195"/>
                    </a:lnTo>
                    <a:lnTo>
                      <a:pt x="21936" y="4799"/>
                    </a:lnTo>
                    <a:lnTo>
                      <a:pt x="21814" y="3915"/>
                    </a:lnTo>
                    <a:lnTo>
                      <a:pt x="21646" y="2986"/>
                    </a:lnTo>
                    <a:lnTo>
                      <a:pt x="21448" y="2102"/>
                    </a:lnTo>
                    <a:lnTo>
                      <a:pt x="21342" y="1691"/>
                    </a:lnTo>
                    <a:lnTo>
                      <a:pt x="21250" y="1326"/>
                    </a:lnTo>
                    <a:lnTo>
                      <a:pt x="21144" y="990"/>
                    </a:lnTo>
                    <a:lnTo>
                      <a:pt x="21037" y="716"/>
                    </a:lnTo>
                    <a:lnTo>
                      <a:pt x="20946" y="503"/>
                    </a:lnTo>
                    <a:lnTo>
                      <a:pt x="20900" y="427"/>
                    </a:lnTo>
                    <a:lnTo>
                      <a:pt x="20854" y="381"/>
                    </a:lnTo>
                    <a:lnTo>
                      <a:pt x="20778" y="290"/>
                    </a:lnTo>
                    <a:lnTo>
                      <a:pt x="20687" y="214"/>
                    </a:lnTo>
                    <a:lnTo>
                      <a:pt x="20534" y="107"/>
                    </a:lnTo>
                    <a:lnTo>
                      <a:pt x="20382" y="46"/>
                    </a:lnTo>
                    <a:lnTo>
                      <a:pt x="20245" y="16"/>
                    </a:lnTo>
                    <a:lnTo>
                      <a:pt x="20138" y="0"/>
                    </a:lnTo>
                    <a:close/>
                  </a:path>
                </a:pathLst>
              </a:custGeom>
              <a:solidFill>
                <a:srgbClr val="1616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9" name="Google Shape;3039;p85"/>
              <p:cNvSpPr/>
              <p:nvPr/>
            </p:nvSpPr>
            <p:spPr>
              <a:xfrm>
                <a:off x="4666561" y="7543431"/>
                <a:ext cx="326902" cy="154675"/>
              </a:xfrm>
              <a:custGeom>
                <a:rect b="b" l="l" r="r" t="t"/>
                <a:pathLst>
                  <a:path extrusionOk="0" h="10451" w="22088">
                    <a:moveTo>
                      <a:pt x="20184" y="1"/>
                    </a:moveTo>
                    <a:lnTo>
                      <a:pt x="20123" y="16"/>
                    </a:lnTo>
                    <a:lnTo>
                      <a:pt x="19970" y="138"/>
                    </a:lnTo>
                    <a:lnTo>
                      <a:pt x="19818" y="229"/>
                    </a:lnTo>
                    <a:lnTo>
                      <a:pt x="19650" y="320"/>
                    </a:lnTo>
                    <a:lnTo>
                      <a:pt x="19483" y="397"/>
                    </a:lnTo>
                    <a:lnTo>
                      <a:pt x="19300" y="473"/>
                    </a:lnTo>
                    <a:lnTo>
                      <a:pt x="19117" y="534"/>
                    </a:lnTo>
                    <a:lnTo>
                      <a:pt x="18919" y="579"/>
                    </a:lnTo>
                    <a:lnTo>
                      <a:pt x="18721" y="625"/>
                    </a:lnTo>
                    <a:lnTo>
                      <a:pt x="18310" y="686"/>
                    </a:lnTo>
                    <a:lnTo>
                      <a:pt x="17899" y="716"/>
                    </a:lnTo>
                    <a:lnTo>
                      <a:pt x="17487" y="716"/>
                    </a:lnTo>
                    <a:lnTo>
                      <a:pt x="17061" y="701"/>
                    </a:lnTo>
                    <a:lnTo>
                      <a:pt x="16650" y="671"/>
                    </a:lnTo>
                    <a:lnTo>
                      <a:pt x="16254" y="640"/>
                    </a:lnTo>
                    <a:lnTo>
                      <a:pt x="15507" y="534"/>
                    </a:lnTo>
                    <a:lnTo>
                      <a:pt x="14898" y="442"/>
                    </a:lnTo>
                    <a:lnTo>
                      <a:pt x="14441" y="381"/>
                    </a:lnTo>
                    <a:lnTo>
                      <a:pt x="14349" y="366"/>
                    </a:lnTo>
                    <a:lnTo>
                      <a:pt x="14273" y="381"/>
                    </a:lnTo>
                    <a:lnTo>
                      <a:pt x="14182" y="412"/>
                    </a:lnTo>
                    <a:lnTo>
                      <a:pt x="14090" y="442"/>
                    </a:lnTo>
                    <a:lnTo>
                      <a:pt x="13892" y="534"/>
                    </a:lnTo>
                    <a:lnTo>
                      <a:pt x="13694" y="686"/>
                    </a:lnTo>
                    <a:lnTo>
                      <a:pt x="13481" y="869"/>
                    </a:lnTo>
                    <a:lnTo>
                      <a:pt x="13237" y="1082"/>
                    </a:lnTo>
                    <a:lnTo>
                      <a:pt x="12720" y="1615"/>
                    </a:lnTo>
                    <a:lnTo>
                      <a:pt x="12095" y="2255"/>
                    </a:lnTo>
                    <a:lnTo>
                      <a:pt x="11729" y="2605"/>
                    </a:lnTo>
                    <a:lnTo>
                      <a:pt x="11333" y="2986"/>
                    </a:lnTo>
                    <a:lnTo>
                      <a:pt x="10907" y="3367"/>
                    </a:lnTo>
                    <a:lnTo>
                      <a:pt x="10435" y="3763"/>
                    </a:lnTo>
                    <a:lnTo>
                      <a:pt x="9932" y="4174"/>
                    </a:lnTo>
                    <a:lnTo>
                      <a:pt x="9368" y="4570"/>
                    </a:lnTo>
                    <a:lnTo>
                      <a:pt x="9079" y="4768"/>
                    </a:lnTo>
                    <a:lnTo>
                      <a:pt x="8774" y="4951"/>
                    </a:lnTo>
                    <a:lnTo>
                      <a:pt x="8454" y="5119"/>
                    </a:lnTo>
                    <a:lnTo>
                      <a:pt x="8134" y="5271"/>
                    </a:lnTo>
                    <a:lnTo>
                      <a:pt x="7799" y="5408"/>
                    </a:lnTo>
                    <a:lnTo>
                      <a:pt x="7464" y="5530"/>
                    </a:lnTo>
                    <a:lnTo>
                      <a:pt x="7114" y="5637"/>
                    </a:lnTo>
                    <a:lnTo>
                      <a:pt x="6779" y="5728"/>
                    </a:lnTo>
                    <a:lnTo>
                      <a:pt x="6428" y="5819"/>
                    </a:lnTo>
                    <a:lnTo>
                      <a:pt x="6078" y="5896"/>
                    </a:lnTo>
                    <a:lnTo>
                      <a:pt x="5728" y="5956"/>
                    </a:lnTo>
                    <a:lnTo>
                      <a:pt x="5377" y="6017"/>
                    </a:lnTo>
                    <a:lnTo>
                      <a:pt x="4692" y="6109"/>
                    </a:lnTo>
                    <a:lnTo>
                      <a:pt x="4022" y="6155"/>
                    </a:lnTo>
                    <a:lnTo>
                      <a:pt x="3382" y="6200"/>
                    </a:lnTo>
                    <a:lnTo>
                      <a:pt x="2773" y="6215"/>
                    </a:lnTo>
                    <a:lnTo>
                      <a:pt x="1722" y="6231"/>
                    </a:lnTo>
                    <a:lnTo>
                      <a:pt x="929" y="6231"/>
                    </a:lnTo>
                    <a:lnTo>
                      <a:pt x="655" y="6261"/>
                    </a:lnTo>
                    <a:lnTo>
                      <a:pt x="549" y="6276"/>
                    </a:lnTo>
                    <a:lnTo>
                      <a:pt x="472" y="6292"/>
                    </a:lnTo>
                    <a:lnTo>
                      <a:pt x="412" y="6322"/>
                    </a:lnTo>
                    <a:lnTo>
                      <a:pt x="366" y="6368"/>
                    </a:lnTo>
                    <a:lnTo>
                      <a:pt x="305" y="6429"/>
                    </a:lnTo>
                    <a:lnTo>
                      <a:pt x="259" y="6505"/>
                    </a:lnTo>
                    <a:lnTo>
                      <a:pt x="183" y="6688"/>
                    </a:lnTo>
                    <a:lnTo>
                      <a:pt x="122" y="6901"/>
                    </a:lnTo>
                    <a:lnTo>
                      <a:pt x="76" y="7160"/>
                    </a:lnTo>
                    <a:lnTo>
                      <a:pt x="46" y="7434"/>
                    </a:lnTo>
                    <a:lnTo>
                      <a:pt x="15" y="7708"/>
                    </a:lnTo>
                    <a:lnTo>
                      <a:pt x="0" y="7998"/>
                    </a:lnTo>
                    <a:lnTo>
                      <a:pt x="0" y="8561"/>
                    </a:lnTo>
                    <a:lnTo>
                      <a:pt x="15" y="9049"/>
                    </a:lnTo>
                    <a:lnTo>
                      <a:pt x="46" y="9521"/>
                    </a:lnTo>
                    <a:lnTo>
                      <a:pt x="457" y="9628"/>
                    </a:lnTo>
                    <a:lnTo>
                      <a:pt x="868" y="9734"/>
                    </a:lnTo>
                    <a:lnTo>
                      <a:pt x="1722" y="9917"/>
                    </a:lnTo>
                    <a:lnTo>
                      <a:pt x="2575" y="10085"/>
                    </a:lnTo>
                    <a:lnTo>
                      <a:pt x="3458" y="10206"/>
                    </a:lnTo>
                    <a:lnTo>
                      <a:pt x="4326" y="10313"/>
                    </a:lnTo>
                    <a:lnTo>
                      <a:pt x="5195" y="10374"/>
                    </a:lnTo>
                    <a:lnTo>
                      <a:pt x="6048" y="10420"/>
                    </a:lnTo>
                    <a:lnTo>
                      <a:pt x="6870" y="10450"/>
                    </a:lnTo>
                    <a:lnTo>
                      <a:pt x="7662" y="10435"/>
                    </a:lnTo>
                    <a:lnTo>
                      <a:pt x="8393" y="10420"/>
                    </a:lnTo>
                    <a:lnTo>
                      <a:pt x="9094" y="10359"/>
                    </a:lnTo>
                    <a:lnTo>
                      <a:pt x="9719" y="10283"/>
                    </a:lnTo>
                    <a:lnTo>
                      <a:pt x="10282" y="10191"/>
                    </a:lnTo>
                    <a:lnTo>
                      <a:pt x="10541" y="10130"/>
                    </a:lnTo>
                    <a:lnTo>
                      <a:pt x="10770" y="10069"/>
                    </a:lnTo>
                    <a:lnTo>
                      <a:pt x="10983" y="10008"/>
                    </a:lnTo>
                    <a:lnTo>
                      <a:pt x="11181" y="9947"/>
                    </a:lnTo>
                    <a:lnTo>
                      <a:pt x="11333" y="9871"/>
                    </a:lnTo>
                    <a:lnTo>
                      <a:pt x="11486" y="9780"/>
                    </a:lnTo>
                    <a:lnTo>
                      <a:pt x="11760" y="9628"/>
                    </a:lnTo>
                    <a:lnTo>
                      <a:pt x="12065" y="9490"/>
                    </a:lnTo>
                    <a:lnTo>
                      <a:pt x="12400" y="9353"/>
                    </a:lnTo>
                    <a:lnTo>
                      <a:pt x="12765" y="9216"/>
                    </a:lnTo>
                    <a:lnTo>
                      <a:pt x="13146" y="9110"/>
                    </a:lnTo>
                    <a:lnTo>
                      <a:pt x="13527" y="9003"/>
                    </a:lnTo>
                    <a:lnTo>
                      <a:pt x="14273" y="8835"/>
                    </a:lnTo>
                    <a:lnTo>
                      <a:pt x="14959" y="8698"/>
                    </a:lnTo>
                    <a:lnTo>
                      <a:pt x="15522" y="8607"/>
                    </a:lnTo>
                    <a:lnTo>
                      <a:pt x="16055" y="8531"/>
                    </a:lnTo>
                    <a:lnTo>
                      <a:pt x="16512" y="9628"/>
                    </a:lnTo>
                    <a:lnTo>
                      <a:pt x="21859" y="9780"/>
                    </a:lnTo>
                    <a:lnTo>
                      <a:pt x="21951" y="8409"/>
                    </a:lnTo>
                    <a:lnTo>
                      <a:pt x="22088" y="6139"/>
                    </a:lnTo>
                    <a:lnTo>
                      <a:pt x="22088" y="5896"/>
                    </a:lnTo>
                    <a:lnTo>
                      <a:pt x="22072" y="5576"/>
                    </a:lnTo>
                    <a:lnTo>
                      <a:pt x="22042" y="5210"/>
                    </a:lnTo>
                    <a:lnTo>
                      <a:pt x="21996" y="4814"/>
                    </a:lnTo>
                    <a:lnTo>
                      <a:pt x="21890" y="3931"/>
                    </a:lnTo>
                    <a:lnTo>
                      <a:pt x="21722" y="3001"/>
                    </a:lnTo>
                    <a:lnTo>
                      <a:pt x="21554" y="2118"/>
                    </a:lnTo>
                    <a:lnTo>
                      <a:pt x="21448" y="1707"/>
                    </a:lnTo>
                    <a:lnTo>
                      <a:pt x="21356" y="1326"/>
                    </a:lnTo>
                    <a:lnTo>
                      <a:pt x="21265" y="991"/>
                    </a:lnTo>
                    <a:lnTo>
                      <a:pt x="21158" y="716"/>
                    </a:lnTo>
                    <a:lnTo>
                      <a:pt x="21067" y="518"/>
                    </a:lnTo>
                    <a:lnTo>
                      <a:pt x="21037" y="442"/>
                    </a:lnTo>
                    <a:lnTo>
                      <a:pt x="20991" y="381"/>
                    </a:lnTo>
                    <a:lnTo>
                      <a:pt x="20899" y="290"/>
                    </a:lnTo>
                    <a:lnTo>
                      <a:pt x="20823" y="214"/>
                    </a:lnTo>
                    <a:lnTo>
                      <a:pt x="20656" y="107"/>
                    </a:lnTo>
                    <a:lnTo>
                      <a:pt x="20519" y="31"/>
                    </a:lnTo>
                    <a:lnTo>
                      <a:pt x="20382" y="1"/>
                    </a:lnTo>
                    <a:close/>
                  </a:path>
                </a:pathLst>
              </a:custGeom>
              <a:solidFill>
                <a:srgbClr val="1616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0" name="Google Shape;3040;p85"/>
              <p:cNvSpPr/>
              <p:nvPr/>
            </p:nvSpPr>
            <p:spPr>
              <a:xfrm>
                <a:off x="4545506" y="6417210"/>
                <a:ext cx="257461" cy="1152920"/>
              </a:xfrm>
              <a:custGeom>
                <a:rect b="b" l="l" r="r" t="t"/>
                <a:pathLst>
                  <a:path extrusionOk="0" h="77900" w="17396">
                    <a:moveTo>
                      <a:pt x="15766" y="0"/>
                    </a:moveTo>
                    <a:lnTo>
                      <a:pt x="2696" y="1585"/>
                    </a:lnTo>
                    <a:lnTo>
                      <a:pt x="2575" y="2864"/>
                    </a:lnTo>
                    <a:lnTo>
                      <a:pt x="2224" y="6352"/>
                    </a:lnTo>
                    <a:lnTo>
                      <a:pt x="1737" y="11455"/>
                    </a:lnTo>
                    <a:lnTo>
                      <a:pt x="1478" y="14441"/>
                    </a:lnTo>
                    <a:lnTo>
                      <a:pt x="1204" y="17609"/>
                    </a:lnTo>
                    <a:lnTo>
                      <a:pt x="929" y="20915"/>
                    </a:lnTo>
                    <a:lnTo>
                      <a:pt x="686" y="24266"/>
                    </a:lnTo>
                    <a:lnTo>
                      <a:pt x="457" y="27587"/>
                    </a:lnTo>
                    <a:lnTo>
                      <a:pt x="259" y="30831"/>
                    </a:lnTo>
                    <a:lnTo>
                      <a:pt x="183" y="32385"/>
                    </a:lnTo>
                    <a:lnTo>
                      <a:pt x="122" y="33893"/>
                    </a:lnTo>
                    <a:lnTo>
                      <a:pt x="61" y="35340"/>
                    </a:lnTo>
                    <a:lnTo>
                      <a:pt x="31" y="36726"/>
                    </a:lnTo>
                    <a:lnTo>
                      <a:pt x="0" y="38036"/>
                    </a:lnTo>
                    <a:lnTo>
                      <a:pt x="0" y="39255"/>
                    </a:lnTo>
                    <a:lnTo>
                      <a:pt x="16" y="40382"/>
                    </a:lnTo>
                    <a:lnTo>
                      <a:pt x="46" y="41418"/>
                    </a:lnTo>
                    <a:lnTo>
                      <a:pt x="107" y="42789"/>
                    </a:lnTo>
                    <a:lnTo>
                      <a:pt x="198" y="44190"/>
                    </a:lnTo>
                    <a:lnTo>
                      <a:pt x="290" y="45607"/>
                    </a:lnTo>
                    <a:lnTo>
                      <a:pt x="396" y="47054"/>
                    </a:lnTo>
                    <a:lnTo>
                      <a:pt x="518" y="48531"/>
                    </a:lnTo>
                    <a:lnTo>
                      <a:pt x="640" y="50009"/>
                    </a:lnTo>
                    <a:lnTo>
                      <a:pt x="929" y="52979"/>
                    </a:lnTo>
                    <a:lnTo>
                      <a:pt x="1234" y="55950"/>
                    </a:lnTo>
                    <a:lnTo>
                      <a:pt x="1569" y="58859"/>
                    </a:lnTo>
                    <a:lnTo>
                      <a:pt x="1904" y="61677"/>
                    </a:lnTo>
                    <a:lnTo>
                      <a:pt x="2239" y="64373"/>
                    </a:lnTo>
                    <a:lnTo>
                      <a:pt x="2575" y="66902"/>
                    </a:lnTo>
                    <a:lnTo>
                      <a:pt x="2894" y="69217"/>
                    </a:lnTo>
                    <a:lnTo>
                      <a:pt x="3443" y="73071"/>
                    </a:lnTo>
                    <a:lnTo>
                      <a:pt x="3824" y="75615"/>
                    </a:lnTo>
                    <a:lnTo>
                      <a:pt x="3961" y="76529"/>
                    </a:lnTo>
                    <a:lnTo>
                      <a:pt x="4037" y="76590"/>
                    </a:lnTo>
                    <a:lnTo>
                      <a:pt x="4250" y="76758"/>
                    </a:lnTo>
                    <a:lnTo>
                      <a:pt x="4418" y="76849"/>
                    </a:lnTo>
                    <a:lnTo>
                      <a:pt x="4616" y="76971"/>
                    </a:lnTo>
                    <a:lnTo>
                      <a:pt x="4860" y="77093"/>
                    </a:lnTo>
                    <a:lnTo>
                      <a:pt x="5149" y="77230"/>
                    </a:lnTo>
                    <a:lnTo>
                      <a:pt x="5484" y="77352"/>
                    </a:lnTo>
                    <a:lnTo>
                      <a:pt x="5865" y="77473"/>
                    </a:lnTo>
                    <a:lnTo>
                      <a:pt x="6291" y="77595"/>
                    </a:lnTo>
                    <a:lnTo>
                      <a:pt x="6779" y="77687"/>
                    </a:lnTo>
                    <a:lnTo>
                      <a:pt x="7297" y="77778"/>
                    </a:lnTo>
                    <a:lnTo>
                      <a:pt x="7876" y="77854"/>
                    </a:lnTo>
                    <a:lnTo>
                      <a:pt x="8500" y="77885"/>
                    </a:lnTo>
                    <a:lnTo>
                      <a:pt x="9186" y="77900"/>
                    </a:lnTo>
                    <a:lnTo>
                      <a:pt x="9825" y="77885"/>
                    </a:lnTo>
                    <a:lnTo>
                      <a:pt x="10419" y="77854"/>
                    </a:lnTo>
                    <a:lnTo>
                      <a:pt x="10953" y="77793"/>
                    </a:lnTo>
                    <a:lnTo>
                      <a:pt x="11440" y="77717"/>
                    </a:lnTo>
                    <a:lnTo>
                      <a:pt x="11882" y="77626"/>
                    </a:lnTo>
                    <a:lnTo>
                      <a:pt x="12278" y="77519"/>
                    </a:lnTo>
                    <a:lnTo>
                      <a:pt x="12628" y="77413"/>
                    </a:lnTo>
                    <a:lnTo>
                      <a:pt x="12933" y="77291"/>
                    </a:lnTo>
                    <a:lnTo>
                      <a:pt x="13192" y="77184"/>
                    </a:lnTo>
                    <a:lnTo>
                      <a:pt x="13405" y="77062"/>
                    </a:lnTo>
                    <a:lnTo>
                      <a:pt x="13603" y="76971"/>
                    </a:lnTo>
                    <a:lnTo>
                      <a:pt x="13740" y="76879"/>
                    </a:lnTo>
                    <a:lnTo>
                      <a:pt x="13938" y="76742"/>
                    </a:lnTo>
                    <a:lnTo>
                      <a:pt x="13999" y="76681"/>
                    </a:lnTo>
                    <a:lnTo>
                      <a:pt x="13892" y="75585"/>
                    </a:lnTo>
                    <a:lnTo>
                      <a:pt x="13618" y="72599"/>
                    </a:lnTo>
                    <a:lnTo>
                      <a:pt x="13436" y="70527"/>
                    </a:lnTo>
                    <a:lnTo>
                      <a:pt x="13253" y="68166"/>
                    </a:lnTo>
                    <a:lnTo>
                      <a:pt x="13055" y="65562"/>
                    </a:lnTo>
                    <a:lnTo>
                      <a:pt x="12841" y="62774"/>
                    </a:lnTo>
                    <a:lnTo>
                      <a:pt x="12659" y="59865"/>
                    </a:lnTo>
                    <a:lnTo>
                      <a:pt x="12476" y="56879"/>
                    </a:lnTo>
                    <a:lnTo>
                      <a:pt x="12324" y="53863"/>
                    </a:lnTo>
                    <a:lnTo>
                      <a:pt x="12217" y="50908"/>
                    </a:lnTo>
                    <a:lnTo>
                      <a:pt x="12171" y="49476"/>
                    </a:lnTo>
                    <a:lnTo>
                      <a:pt x="12141" y="48059"/>
                    </a:lnTo>
                    <a:lnTo>
                      <a:pt x="12126" y="46688"/>
                    </a:lnTo>
                    <a:lnTo>
                      <a:pt x="12110" y="45363"/>
                    </a:lnTo>
                    <a:lnTo>
                      <a:pt x="12126" y="44099"/>
                    </a:lnTo>
                    <a:lnTo>
                      <a:pt x="12156" y="42880"/>
                    </a:lnTo>
                    <a:lnTo>
                      <a:pt x="12186" y="41738"/>
                    </a:lnTo>
                    <a:lnTo>
                      <a:pt x="12247" y="40687"/>
                    </a:lnTo>
                    <a:lnTo>
                      <a:pt x="12308" y="39895"/>
                    </a:lnTo>
                    <a:lnTo>
                      <a:pt x="12400" y="39026"/>
                    </a:lnTo>
                    <a:lnTo>
                      <a:pt x="12506" y="38082"/>
                    </a:lnTo>
                    <a:lnTo>
                      <a:pt x="12628" y="37077"/>
                    </a:lnTo>
                    <a:lnTo>
                      <a:pt x="12918" y="34883"/>
                    </a:lnTo>
                    <a:lnTo>
                      <a:pt x="13283" y="32522"/>
                    </a:lnTo>
                    <a:lnTo>
                      <a:pt x="13679" y="30024"/>
                    </a:lnTo>
                    <a:lnTo>
                      <a:pt x="14121" y="27465"/>
                    </a:lnTo>
                    <a:lnTo>
                      <a:pt x="14563" y="24890"/>
                    </a:lnTo>
                    <a:lnTo>
                      <a:pt x="15020" y="22347"/>
                    </a:lnTo>
                    <a:lnTo>
                      <a:pt x="15477" y="19894"/>
                    </a:lnTo>
                    <a:lnTo>
                      <a:pt x="15918" y="17609"/>
                    </a:lnTo>
                    <a:lnTo>
                      <a:pt x="16665" y="13664"/>
                    </a:lnTo>
                    <a:lnTo>
                      <a:pt x="17198" y="10983"/>
                    </a:lnTo>
                    <a:lnTo>
                      <a:pt x="17396" y="9993"/>
                    </a:lnTo>
                    <a:lnTo>
                      <a:pt x="15766" y="8759"/>
                    </a:lnTo>
                    <a:lnTo>
                      <a:pt x="15766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1" name="Google Shape;3041;p85"/>
              <p:cNvSpPr/>
              <p:nvPr/>
            </p:nvSpPr>
            <p:spPr>
              <a:xfrm>
                <a:off x="4789421" y="6452150"/>
                <a:ext cx="234018" cy="1152935"/>
              </a:xfrm>
              <a:custGeom>
                <a:rect b="b" l="l" r="r" t="t"/>
                <a:pathLst>
                  <a:path extrusionOk="0" h="77901" w="15812">
                    <a:moveTo>
                      <a:pt x="1295" y="0"/>
                    </a:moveTo>
                    <a:lnTo>
                      <a:pt x="1234" y="1356"/>
                    </a:lnTo>
                    <a:lnTo>
                      <a:pt x="1051" y="5012"/>
                    </a:lnTo>
                    <a:lnTo>
                      <a:pt x="792" y="10374"/>
                    </a:lnTo>
                    <a:lnTo>
                      <a:pt x="518" y="16817"/>
                    </a:lnTo>
                    <a:lnTo>
                      <a:pt x="381" y="20260"/>
                    </a:lnTo>
                    <a:lnTo>
                      <a:pt x="259" y="23763"/>
                    </a:lnTo>
                    <a:lnTo>
                      <a:pt x="152" y="27221"/>
                    </a:lnTo>
                    <a:lnTo>
                      <a:pt x="76" y="30572"/>
                    </a:lnTo>
                    <a:lnTo>
                      <a:pt x="15" y="33741"/>
                    </a:lnTo>
                    <a:lnTo>
                      <a:pt x="0" y="36650"/>
                    </a:lnTo>
                    <a:lnTo>
                      <a:pt x="0" y="37991"/>
                    </a:lnTo>
                    <a:lnTo>
                      <a:pt x="15" y="39240"/>
                    </a:lnTo>
                    <a:lnTo>
                      <a:pt x="46" y="40382"/>
                    </a:lnTo>
                    <a:lnTo>
                      <a:pt x="76" y="41403"/>
                    </a:lnTo>
                    <a:lnTo>
                      <a:pt x="152" y="42774"/>
                    </a:lnTo>
                    <a:lnTo>
                      <a:pt x="229" y="44175"/>
                    </a:lnTo>
                    <a:lnTo>
                      <a:pt x="320" y="45607"/>
                    </a:lnTo>
                    <a:lnTo>
                      <a:pt x="427" y="47054"/>
                    </a:lnTo>
                    <a:lnTo>
                      <a:pt x="548" y="48516"/>
                    </a:lnTo>
                    <a:lnTo>
                      <a:pt x="686" y="49994"/>
                    </a:lnTo>
                    <a:lnTo>
                      <a:pt x="960" y="52979"/>
                    </a:lnTo>
                    <a:lnTo>
                      <a:pt x="1280" y="55935"/>
                    </a:lnTo>
                    <a:lnTo>
                      <a:pt x="1599" y="58859"/>
                    </a:lnTo>
                    <a:lnTo>
                      <a:pt x="1935" y="61677"/>
                    </a:lnTo>
                    <a:lnTo>
                      <a:pt x="2285" y="64373"/>
                    </a:lnTo>
                    <a:lnTo>
                      <a:pt x="2605" y="66902"/>
                    </a:lnTo>
                    <a:lnTo>
                      <a:pt x="2925" y="69217"/>
                    </a:lnTo>
                    <a:lnTo>
                      <a:pt x="3473" y="73071"/>
                    </a:lnTo>
                    <a:lnTo>
                      <a:pt x="3854" y="75615"/>
                    </a:lnTo>
                    <a:lnTo>
                      <a:pt x="3991" y="76529"/>
                    </a:lnTo>
                    <a:lnTo>
                      <a:pt x="4067" y="76590"/>
                    </a:lnTo>
                    <a:lnTo>
                      <a:pt x="4280" y="76742"/>
                    </a:lnTo>
                    <a:lnTo>
                      <a:pt x="4448" y="76849"/>
                    </a:lnTo>
                    <a:lnTo>
                      <a:pt x="4661" y="76971"/>
                    </a:lnTo>
                    <a:lnTo>
                      <a:pt x="4905" y="77093"/>
                    </a:lnTo>
                    <a:lnTo>
                      <a:pt x="5194" y="77215"/>
                    </a:lnTo>
                    <a:lnTo>
                      <a:pt x="5530" y="77352"/>
                    </a:lnTo>
                    <a:lnTo>
                      <a:pt x="5910" y="77474"/>
                    </a:lnTo>
                    <a:lnTo>
                      <a:pt x="6337" y="77580"/>
                    </a:lnTo>
                    <a:lnTo>
                      <a:pt x="6809" y="77687"/>
                    </a:lnTo>
                    <a:lnTo>
                      <a:pt x="7327" y="77778"/>
                    </a:lnTo>
                    <a:lnTo>
                      <a:pt x="7906" y="77839"/>
                    </a:lnTo>
                    <a:lnTo>
                      <a:pt x="8546" y="77885"/>
                    </a:lnTo>
                    <a:lnTo>
                      <a:pt x="9216" y="77900"/>
                    </a:lnTo>
                    <a:lnTo>
                      <a:pt x="9856" y="77885"/>
                    </a:lnTo>
                    <a:lnTo>
                      <a:pt x="10450" y="77839"/>
                    </a:lnTo>
                    <a:lnTo>
                      <a:pt x="10983" y="77778"/>
                    </a:lnTo>
                    <a:lnTo>
                      <a:pt x="11470" y="77702"/>
                    </a:lnTo>
                    <a:lnTo>
                      <a:pt x="11912" y="77611"/>
                    </a:lnTo>
                    <a:lnTo>
                      <a:pt x="12308" y="77504"/>
                    </a:lnTo>
                    <a:lnTo>
                      <a:pt x="12658" y="77397"/>
                    </a:lnTo>
                    <a:lnTo>
                      <a:pt x="12963" y="77291"/>
                    </a:lnTo>
                    <a:lnTo>
                      <a:pt x="13222" y="77169"/>
                    </a:lnTo>
                    <a:lnTo>
                      <a:pt x="13451" y="77062"/>
                    </a:lnTo>
                    <a:lnTo>
                      <a:pt x="13633" y="76956"/>
                    </a:lnTo>
                    <a:lnTo>
                      <a:pt x="13786" y="76864"/>
                    </a:lnTo>
                    <a:lnTo>
                      <a:pt x="13968" y="76727"/>
                    </a:lnTo>
                    <a:lnTo>
                      <a:pt x="14029" y="76681"/>
                    </a:lnTo>
                    <a:lnTo>
                      <a:pt x="13923" y="75585"/>
                    </a:lnTo>
                    <a:lnTo>
                      <a:pt x="13649" y="72584"/>
                    </a:lnTo>
                    <a:lnTo>
                      <a:pt x="13481" y="70527"/>
                    </a:lnTo>
                    <a:lnTo>
                      <a:pt x="13283" y="68166"/>
                    </a:lnTo>
                    <a:lnTo>
                      <a:pt x="13085" y="65562"/>
                    </a:lnTo>
                    <a:lnTo>
                      <a:pt x="12887" y="62774"/>
                    </a:lnTo>
                    <a:lnTo>
                      <a:pt x="12689" y="59849"/>
                    </a:lnTo>
                    <a:lnTo>
                      <a:pt x="12521" y="56864"/>
                    </a:lnTo>
                    <a:lnTo>
                      <a:pt x="12369" y="53863"/>
                    </a:lnTo>
                    <a:lnTo>
                      <a:pt x="12247" y="50908"/>
                    </a:lnTo>
                    <a:lnTo>
                      <a:pt x="12201" y="49461"/>
                    </a:lnTo>
                    <a:lnTo>
                      <a:pt x="12171" y="48059"/>
                    </a:lnTo>
                    <a:lnTo>
                      <a:pt x="12156" y="46673"/>
                    </a:lnTo>
                    <a:lnTo>
                      <a:pt x="12156" y="45363"/>
                    </a:lnTo>
                    <a:lnTo>
                      <a:pt x="12156" y="44084"/>
                    </a:lnTo>
                    <a:lnTo>
                      <a:pt x="12186" y="42880"/>
                    </a:lnTo>
                    <a:lnTo>
                      <a:pt x="12232" y="41738"/>
                    </a:lnTo>
                    <a:lnTo>
                      <a:pt x="12293" y="40672"/>
                    </a:lnTo>
                    <a:lnTo>
                      <a:pt x="12415" y="39057"/>
                    </a:lnTo>
                    <a:lnTo>
                      <a:pt x="12597" y="37229"/>
                    </a:lnTo>
                    <a:lnTo>
                      <a:pt x="12811" y="35218"/>
                    </a:lnTo>
                    <a:lnTo>
                      <a:pt x="13070" y="33086"/>
                    </a:lnTo>
                    <a:lnTo>
                      <a:pt x="13344" y="30877"/>
                    </a:lnTo>
                    <a:lnTo>
                      <a:pt x="13633" y="28622"/>
                    </a:lnTo>
                    <a:lnTo>
                      <a:pt x="14243" y="24175"/>
                    </a:lnTo>
                    <a:lnTo>
                      <a:pt x="14837" y="20092"/>
                    </a:lnTo>
                    <a:lnTo>
                      <a:pt x="15339" y="16756"/>
                    </a:lnTo>
                    <a:lnTo>
                      <a:pt x="15812" y="13649"/>
                    </a:lnTo>
                    <a:lnTo>
                      <a:pt x="15812" y="8744"/>
                    </a:lnTo>
                    <a:lnTo>
                      <a:pt x="1581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2" name="Google Shape;3042;p85"/>
              <p:cNvSpPr/>
              <p:nvPr/>
            </p:nvSpPr>
            <p:spPr>
              <a:xfrm>
                <a:off x="4550464" y="5851836"/>
                <a:ext cx="505228" cy="836407"/>
              </a:xfrm>
              <a:custGeom>
                <a:rect b="b" l="l" r="r" t="t"/>
                <a:pathLst>
                  <a:path extrusionOk="0" h="56514" w="34137">
                    <a:moveTo>
                      <a:pt x="18295" y="1"/>
                    </a:moveTo>
                    <a:lnTo>
                      <a:pt x="17518" y="16"/>
                    </a:lnTo>
                    <a:lnTo>
                      <a:pt x="16772" y="31"/>
                    </a:lnTo>
                    <a:lnTo>
                      <a:pt x="16040" y="77"/>
                    </a:lnTo>
                    <a:lnTo>
                      <a:pt x="15340" y="138"/>
                    </a:lnTo>
                    <a:lnTo>
                      <a:pt x="14654" y="199"/>
                    </a:lnTo>
                    <a:lnTo>
                      <a:pt x="13999" y="260"/>
                    </a:lnTo>
                    <a:lnTo>
                      <a:pt x="12750" y="412"/>
                    </a:lnTo>
                    <a:lnTo>
                      <a:pt x="11592" y="549"/>
                    </a:lnTo>
                    <a:lnTo>
                      <a:pt x="10816" y="641"/>
                    </a:lnTo>
                    <a:lnTo>
                      <a:pt x="10100" y="747"/>
                    </a:lnTo>
                    <a:lnTo>
                      <a:pt x="9414" y="869"/>
                    </a:lnTo>
                    <a:lnTo>
                      <a:pt x="8774" y="991"/>
                    </a:lnTo>
                    <a:lnTo>
                      <a:pt x="8363" y="1067"/>
                    </a:lnTo>
                    <a:lnTo>
                      <a:pt x="7906" y="1143"/>
                    </a:lnTo>
                    <a:lnTo>
                      <a:pt x="7495" y="1250"/>
                    </a:lnTo>
                    <a:lnTo>
                      <a:pt x="7038" y="1357"/>
                    </a:lnTo>
                    <a:lnTo>
                      <a:pt x="6581" y="1478"/>
                    </a:lnTo>
                    <a:lnTo>
                      <a:pt x="6109" y="1631"/>
                    </a:lnTo>
                    <a:lnTo>
                      <a:pt x="5636" y="1783"/>
                    </a:lnTo>
                    <a:lnTo>
                      <a:pt x="5164" y="1966"/>
                    </a:lnTo>
                    <a:lnTo>
                      <a:pt x="4677" y="2164"/>
                    </a:lnTo>
                    <a:lnTo>
                      <a:pt x="4220" y="2392"/>
                    </a:lnTo>
                    <a:lnTo>
                      <a:pt x="3763" y="2621"/>
                    </a:lnTo>
                    <a:lnTo>
                      <a:pt x="3321" y="2880"/>
                    </a:lnTo>
                    <a:lnTo>
                      <a:pt x="2910" y="3169"/>
                    </a:lnTo>
                    <a:lnTo>
                      <a:pt x="2712" y="3322"/>
                    </a:lnTo>
                    <a:lnTo>
                      <a:pt x="2529" y="3474"/>
                    </a:lnTo>
                    <a:lnTo>
                      <a:pt x="2346" y="3641"/>
                    </a:lnTo>
                    <a:lnTo>
                      <a:pt x="2179" y="3809"/>
                    </a:lnTo>
                    <a:lnTo>
                      <a:pt x="2026" y="3977"/>
                    </a:lnTo>
                    <a:lnTo>
                      <a:pt x="1874" y="4159"/>
                    </a:lnTo>
                    <a:lnTo>
                      <a:pt x="1722" y="4357"/>
                    </a:lnTo>
                    <a:lnTo>
                      <a:pt x="1600" y="4540"/>
                    </a:lnTo>
                    <a:lnTo>
                      <a:pt x="1478" y="4753"/>
                    </a:lnTo>
                    <a:lnTo>
                      <a:pt x="1387" y="4952"/>
                    </a:lnTo>
                    <a:lnTo>
                      <a:pt x="1341" y="5089"/>
                    </a:lnTo>
                    <a:lnTo>
                      <a:pt x="1310" y="5302"/>
                    </a:lnTo>
                    <a:lnTo>
                      <a:pt x="1265" y="5622"/>
                    </a:lnTo>
                    <a:lnTo>
                      <a:pt x="1234" y="6018"/>
                    </a:lnTo>
                    <a:lnTo>
                      <a:pt x="1158" y="7084"/>
                    </a:lnTo>
                    <a:lnTo>
                      <a:pt x="1082" y="8440"/>
                    </a:lnTo>
                    <a:lnTo>
                      <a:pt x="1006" y="10070"/>
                    </a:lnTo>
                    <a:lnTo>
                      <a:pt x="930" y="11943"/>
                    </a:lnTo>
                    <a:lnTo>
                      <a:pt x="792" y="16315"/>
                    </a:lnTo>
                    <a:lnTo>
                      <a:pt x="594" y="23246"/>
                    </a:lnTo>
                    <a:lnTo>
                      <a:pt x="473" y="28623"/>
                    </a:lnTo>
                    <a:lnTo>
                      <a:pt x="366" y="34046"/>
                    </a:lnTo>
                    <a:lnTo>
                      <a:pt x="168" y="44084"/>
                    </a:lnTo>
                    <a:lnTo>
                      <a:pt x="46" y="51472"/>
                    </a:lnTo>
                    <a:lnTo>
                      <a:pt x="0" y="54351"/>
                    </a:lnTo>
                    <a:lnTo>
                      <a:pt x="290" y="54458"/>
                    </a:lnTo>
                    <a:lnTo>
                      <a:pt x="1112" y="54701"/>
                    </a:lnTo>
                    <a:lnTo>
                      <a:pt x="1722" y="54869"/>
                    </a:lnTo>
                    <a:lnTo>
                      <a:pt x="2438" y="55052"/>
                    </a:lnTo>
                    <a:lnTo>
                      <a:pt x="3260" y="55250"/>
                    </a:lnTo>
                    <a:lnTo>
                      <a:pt x="4174" y="55463"/>
                    </a:lnTo>
                    <a:lnTo>
                      <a:pt x="5195" y="55661"/>
                    </a:lnTo>
                    <a:lnTo>
                      <a:pt x="6291" y="55859"/>
                    </a:lnTo>
                    <a:lnTo>
                      <a:pt x="7480" y="56042"/>
                    </a:lnTo>
                    <a:lnTo>
                      <a:pt x="8729" y="56194"/>
                    </a:lnTo>
                    <a:lnTo>
                      <a:pt x="9384" y="56270"/>
                    </a:lnTo>
                    <a:lnTo>
                      <a:pt x="10039" y="56331"/>
                    </a:lnTo>
                    <a:lnTo>
                      <a:pt x="10724" y="56392"/>
                    </a:lnTo>
                    <a:lnTo>
                      <a:pt x="11425" y="56438"/>
                    </a:lnTo>
                    <a:lnTo>
                      <a:pt x="12126" y="56468"/>
                    </a:lnTo>
                    <a:lnTo>
                      <a:pt x="12842" y="56499"/>
                    </a:lnTo>
                    <a:lnTo>
                      <a:pt x="13573" y="56514"/>
                    </a:lnTo>
                    <a:lnTo>
                      <a:pt x="14319" y="56514"/>
                    </a:lnTo>
                    <a:lnTo>
                      <a:pt x="15416" y="56499"/>
                    </a:lnTo>
                    <a:lnTo>
                      <a:pt x="16467" y="56468"/>
                    </a:lnTo>
                    <a:lnTo>
                      <a:pt x="17503" y="56438"/>
                    </a:lnTo>
                    <a:lnTo>
                      <a:pt x="18493" y="56392"/>
                    </a:lnTo>
                    <a:lnTo>
                      <a:pt x="19453" y="56331"/>
                    </a:lnTo>
                    <a:lnTo>
                      <a:pt x="20382" y="56270"/>
                    </a:lnTo>
                    <a:lnTo>
                      <a:pt x="21280" y="56209"/>
                    </a:lnTo>
                    <a:lnTo>
                      <a:pt x="22149" y="56133"/>
                    </a:lnTo>
                    <a:lnTo>
                      <a:pt x="23763" y="55966"/>
                    </a:lnTo>
                    <a:lnTo>
                      <a:pt x="25256" y="55783"/>
                    </a:lnTo>
                    <a:lnTo>
                      <a:pt x="26612" y="55600"/>
                    </a:lnTo>
                    <a:lnTo>
                      <a:pt x="27831" y="55402"/>
                    </a:lnTo>
                    <a:lnTo>
                      <a:pt x="28912" y="55204"/>
                    </a:lnTo>
                    <a:lnTo>
                      <a:pt x="29841" y="55006"/>
                    </a:lnTo>
                    <a:lnTo>
                      <a:pt x="30649" y="54838"/>
                    </a:lnTo>
                    <a:lnTo>
                      <a:pt x="31304" y="54686"/>
                    </a:lnTo>
                    <a:lnTo>
                      <a:pt x="31821" y="54549"/>
                    </a:lnTo>
                    <a:lnTo>
                      <a:pt x="32187" y="54442"/>
                    </a:lnTo>
                    <a:lnTo>
                      <a:pt x="32476" y="54351"/>
                    </a:lnTo>
                    <a:lnTo>
                      <a:pt x="32629" y="52295"/>
                    </a:lnTo>
                    <a:lnTo>
                      <a:pt x="32796" y="49918"/>
                    </a:lnTo>
                    <a:lnTo>
                      <a:pt x="32994" y="46826"/>
                    </a:lnTo>
                    <a:lnTo>
                      <a:pt x="33223" y="43155"/>
                    </a:lnTo>
                    <a:lnTo>
                      <a:pt x="33451" y="39027"/>
                    </a:lnTo>
                    <a:lnTo>
                      <a:pt x="33680" y="34594"/>
                    </a:lnTo>
                    <a:lnTo>
                      <a:pt x="33787" y="32294"/>
                    </a:lnTo>
                    <a:lnTo>
                      <a:pt x="33878" y="29979"/>
                    </a:lnTo>
                    <a:lnTo>
                      <a:pt x="33954" y="27648"/>
                    </a:lnTo>
                    <a:lnTo>
                      <a:pt x="34030" y="25318"/>
                    </a:lnTo>
                    <a:lnTo>
                      <a:pt x="34076" y="23002"/>
                    </a:lnTo>
                    <a:lnTo>
                      <a:pt x="34106" y="20748"/>
                    </a:lnTo>
                    <a:lnTo>
                      <a:pt x="34137" y="18539"/>
                    </a:lnTo>
                    <a:lnTo>
                      <a:pt x="34122" y="16406"/>
                    </a:lnTo>
                    <a:lnTo>
                      <a:pt x="34106" y="14350"/>
                    </a:lnTo>
                    <a:lnTo>
                      <a:pt x="34045" y="12415"/>
                    </a:lnTo>
                    <a:lnTo>
                      <a:pt x="33969" y="10603"/>
                    </a:lnTo>
                    <a:lnTo>
                      <a:pt x="33924" y="9735"/>
                    </a:lnTo>
                    <a:lnTo>
                      <a:pt x="33863" y="8927"/>
                    </a:lnTo>
                    <a:lnTo>
                      <a:pt x="33802" y="8135"/>
                    </a:lnTo>
                    <a:lnTo>
                      <a:pt x="33726" y="7404"/>
                    </a:lnTo>
                    <a:lnTo>
                      <a:pt x="33634" y="6703"/>
                    </a:lnTo>
                    <a:lnTo>
                      <a:pt x="33543" y="6048"/>
                    </a:lnTo>
                    <a:lnTo>
                      <a:pt x="33451" y="5454"/>
                    </a:lnTo>
                    <a:lnTo>
                      <a:pt x="33345" y="4906"/>
                    </a:lnTo>
                    <a:lnTo>
                      <a:pt x="33223" y="4403"/>
                    </a:lnTo>
                    <a:lnTo>
                      <a:pt x="33101" y="3961"/>
                    </a:lnTo>
                    <a:lnTo>
                      <a:pt x="32964" y="3565"/>
                    </a:lnTo>
                    <a:lnTo>
                      <a:pt x="32812" y="3230"/>
                    </a:lnTo>
                    <a:lnTo>
                      <a:pt x="32735" y="3093"/>
                    </a:lnTo>
                    <a:lnTo>
                      <a:pt x="32659" y="2956"/>
                    </a:lnTo>
                    <a:lnTo>
                      <a:pt x="32568" y="2849"/>
                    </a:lnTo>
                    <a:lnTo>
                      <a:pt x="32492" y="2758"/>
                    </a:lnTo>
                    <a:lnTo>
                      <a:pt x="32476" y="2743"/>
                    </a:lnTo>
                    <a:lnTo>
                      <a:pt x="32339" y="2636"/>
                    </a:lnTo>
                    <a:lnTo>
                      <a:pt x="32157" y="2514"/>
                    </a:lnTo>
                    <a:lnTo>
                      <a:pt x="31943" y="2408"/>
                    </a:lnTo>
                    <a:lnTo>
                      <a:pt x="31700" y="2286"/>
                    </a:lnTo>
                    <a:lnTo>
                      <a:pt x="31410" y="2179"/>
                    </a:lnTo>
                    <a:lnTo>
                      <a:pt x="31106" y="2073"/>
                    </a:lnTo>
                    <a:lnTo>
                      <a:pt x="30435" y="1844"/>
                    </a:lnTo>
                    <a:lnTo>
                      <a:pt x="29689" y="1646"/>
                    </a:lnTo>
                    <a:lnTo>
                      <a:pt x="28912" y="1448"/>
                    </a:lnTo>
                    <a:lnTo>
                      <a:pt x="28135" y="1280"/>
                    </a:lnTo>
                    <a:lnTo>
                      <a:pt x="27358" y="1113"/>
                    </a:lnTo>
                    <a:lnTo>
                      <a:pt x="26277" y="900"/>
                    </a:lnTo>
                    <a:lnTo>
                      <a:pt x="25393" y="732"/>
                    </a:lnTo>
                    <a:lnTo>
                      <a:pt x="24586" y="595"/>
                    </a:lnTo>
                    <a:lnTo>
                      <a:pt x="24571" y="641"/>
                    </a:lnTo>
                    <a:lnTo>
                      <a:pt x="24068" y="534"/>
                    </a:lnTo>
                    <a:lnTo>
                      <a:pt x="23459" y="427"/>
                    </a:lnTo>
                    <a:lnTo>
                      <a:pt x="22530" y="290"/>
                    </a:lnTo>
                    <a:lnTo>
                      <a:pt x="21646" y="168"/>
                    </a:lnTo>
                    <a:lnTo>
                      <a:pt x="20763" y="92"/>
                    </a:lnTo>
                    <a:lnTo>
                      <a:pt x="19925" y="31"/>
                    </a:lnTo>
                    <a:lnTo>
                      <a:pt x="191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3" name="Google Shape;3043;p85"/>
              <p:cNvSpPr/>
              <p:nvPr/>
            </p:nvSpPr>
            <p:spPr>
              <a:xfrm>
                <a:off x="4758757" y="5769333"/>
                <a:ext cx="111385" cy="97636"/>
              </a:xfrm>
              <a:custGeom>
                <a:rect b="b" l="l" r="r" t="t"/>
                <a:pathLst>
                  <a:path extrusionOk="0" h="6597" w="7526">
                    <a:moveTo>
                      <a:pt x="0" y="1"/>
                    </a:moveTo>
                    <a:lnTo>
                      <a:pt x="0" y="6596"/>
                    </a:lnTo>
                    <a:lnTo>
                      <a:pt x="7525" y="6596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rgbClr val="DB90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4" name="Google Shape;3044;p85"/>
              <p:cNvSpPr/>
              <p:nvPr/>
            </p:nvSpPr>
            <p:spPr>
              <a:xfrm>
                <a:off x="4678725" y="5388825"/>
                <a:ext cx="275961" cy="396566"/>
              </a:xfrm>
              <a:custGeom>
                <a:rect b="b" l="l" r="r" t="t"/>
                <a:pathLst>
                  <a:path extrusionOk="0" h="26795" w="18646">
                    <a:moveTo>
                      <a:pt x="9338" y="0"/>
                    </a:moveTo>
                    <a:lnTo>
                      <a:pt x="8805" y="15"/>
                    </a:lnTo>
                    <a:lnTo>
                      <a:pt x="8272" y="46"/>
                    </a:lnTo>
                    <a:lnTo>
                      <a:pt x="7754" y="76"/>
                    </a:lnTo>
                    <a:lnTo>
                      <a:pt x="7252" y="137"/>
                    </a:lnTo>
                    <a:lnTo>
                      <a:pt x="6764" y="198"/>
                    </a:lnTo>
                    <a:lnTo>
                      <a:pt x="6277" y="289"/>
                    </a:lnTo>
                    <a:lnTo>
                      <a:pt x="5820" y="381"/>
                    </a:lnTo>
                    <a:lnTo>
                      <a:pt x="5393" y="472"/>
                    </a:lnTo>
                    <a:lnTo>
                      <a:pt x="4982" y="594"/>
                    </a:lnTo>
                    <a:lnTo>
                      <a:pt x="4601" y="716"/>
                    </a:lnTo>
                    <a:lnTo>
                      <a:pt x="4251" y="853"/>
                    </a:lnTo>
                    <a:lnTo>
                      <a:pt x="3931" y="1005"/>
                    </a:lnTo>
                    <a:lnTo>
                      <a:pt x="3641" y="1143"/>
                    </a:lnTo>
                    <a:lnTo>
                      <a:pt x="3398" y="1310"/>
                    </a:lnTo>
                    <a:lnTo>
                      <a:pt x="3154" y="1493"/>
                    </a:lnTo>
                    <a:lnTo>
                      <a:pt x="2925" y="1691"/>
                    </a:lnTo>
                    <a:lnTo>
                      <a:pt x="2697" y="1904"/>
                    </a:lnTo>
                    <a:lnTo>
                      <a:pt x="2484" y="2117"/>
                    </a:lnTo>
                    <a:lnTo>
                      <a:pt x="2286" y="2346"/>
                    </a:lnTo>
                    <a:lnTo>
                      <a:pt x="2103" y="2590"/>
                    </a:lnTo>
                    <a:lnTo>
                      <a:pt x="1920" y="2833"/>
                    </a:lnTo>
                    <a:lnTo>
                      <a:pt x="1737" y="3092"/>
                    </a:lnTo>
                    <a:lnTo>
                      <a:pt x="1585" y="3366"/>
                    </a:lnTo>
                    <a:lnTo>
                      <a:pt x="1433" y="3641"/>
                    </a:lnTo>
                    <a:lnTo>
                      <a:pt x="1280" y="3930"/>
                    </a:lnTo>
                    <a:lnTo>
                      <a:pt x="1143" y="4220"/>
                    </a:lnTo>
                    <a:lnTo>
                      <a:pt x="1021" y="4524"/>
                    </a:lnTo>
                    <a:lnTo>
                      <a:pt x="900" y="4844"/>
                    </a:lnTo>
                    <a:lnTo>
                      <a:pt x="793" y="5149"/>
                    </a:lnTo>
                    <a:lnTo>
                      <a:pt x="686" y="5484"/>
                    </a:lnTo>
                    <a:lnTo>
                      <a:pt x="503" y="6154"/>
                    </a:lnTo>
                    <a:lnTo>
                      <a:pt x="366" y="6840"/>
                    </a:lnTo>
                    <a:lnTo>
                      <a:pt x="245" y="7555"/>
                    </a:lnTo>
                    <a:lnTo>
                      <a:pt x="138" y="8287"/>
                    </a:lnTo>
                    <a:lnTo>
                      <a:pt x="77" y="9033"/>
                    </a:lnTo>
                    <a:lnTo>
                      <a:pt x="31" y="9779"/>
                    </a:lnTo>
                    <a:lnTo>
                      <a:pt x="1" y="10556"/>
                    </a:lnTo>
                    <a:lnTo>
                      <a:pt x="1" y="11318"/>
                    </a:lnTo>
                    <a:lnTo>
                      <a:pt x="16" y="12095"/>
                    </a:lnTo>
                    <a:lnTo>
                      <a:pt x="62" y="12887"/>
                    </a:lnTo>
                    <a:lnTo>
                      <a:pt x="107" y="13664"/>
                    </a:lnTo>
                    <a:lnTo>
                      <a:pt x="184" y="14425"/>
                    </a:lnTo>
                    <a:lnTo>
                      <a:pt x="260" y="15202"/>
                    </a:lnTo>
                    <a:lnTo>
                      <a:pt x="351" y="15949"/>
                    </a:lnTo>
                    <a:lnTo>
                      <a:pt x="458" y="16695"/>
                    </a:lnTo>
                    <a:lnTo>
                      <a:pt x="564" y="17426"/>
                    </a:lnTo>
                    <a:lnTo>
                      <a:pt x="686" y="18127"/>
                    </a:lnTo>
                    <a:lnTo>
                      <a:pt x="808" y="18812"/>
                    </a:lnTo>
                    <a:lnTo>
                      <a:pt x="1082" y="20122"/>
                    </a:lnTo>
                    <a:lnTo>
                      <a:pt x="1357" y="21311"/>
                    </a:lnTo>
                    <a:lnTo>
                      <a:pt x="1615" y="22346"/>
                    </a:lnTo>
                    <a:lnTo>
                      <a:pt x="1692" y="22590"/>
                    </a:lnTo>
                    <a:lnTo>
                      <a:pt x="1768" y="22819"/>
                    </a:lnTo>
                    <a:lnTo>
                      <a:pt x="1844" y="23047"/>
                    </a:lnTo>
                    <a:lnTo>
                      <a:pt x="1935" y="23260"/>
                    </a:lnTo>
                    <a:lnTo>
                      <a:pt x="2042" y="23458"/>
                    </a:lnTo>
                    <a:lnTo>
                      <a:pt x="2149" y="23656"/>
                    </a:lnTo>
                    <a:lnTo>
                      <a:pt x="2270" y="23854"/>
                    </a:lnTo>
                    <a:lnTo>
                      <a:pt x="2377" y="24037"/>
                    </a:lnTo>
                    <a:lnTo>
                      <a:pt x="2514" y="24220"/>
                    </a:lnTo>
                    <a:lnTo>
                      <a:pt x="2651" y="24388"/>
                    </a:lnTo>
                    <a:lnTo>
                      <a:pt x="2925" y="24707"/>
                    </a:lnTo>
                    <a:lnTo>
                      <a:pt x="3230" y="24997"/>
                    </a:lnTo>
                    <a:lnTo>
                      <a:pt x="3565" y="25271"/>
                    </a:lnTo>
                    <a:lnTo>
                      <a:pt x="3916" y="25515"/>
                    </a:lnTo>
                    <a:lnTo>
                      <a:pt x="4281" y="25728"/>
                    </a:lnTo>
                    <a:lnTo>
                      <a:pt x="4662" y="25926"/>
                    </a:lnTo>
                    <a:lnTo>
                      <a:pt x="5058" y="26094"/>
                    </a:lnTo>
                    <a:lnTo>
                      <a:pt x="5469" y="26246"/>
                    </a:lnTo>
                    <a:lnTo>
                      <a:pt x="5881" y="26368"/>
                    </a:lnTo>
                    <a:lnTo>
                      <a:pt x="6307" y="26490"/>
                    </a:lnTo>
                    <a:lnTo>
                      <a:pt x="6749" y="26581"/>
                    </a:lnTo>
                    <a:lnTo>
                      <a:pt x="7175" y="26657"/>
                    </a:lnTo>
                    <a:lnTo>
                      <a:pt x="7617" y="26703"/>
                    </a:lnTo>
                    <a:lnTo>
                      <a:pt x="8074" y="26749"/>
                    </a:lnTo>
                    <a:lnTo>
                      <a:pt x="8516" y="26779"/>
                    </a:lnTo>
                    <a:lnTo>
                      <a:pt x="8958" y="26794"/>
                    </a:lnTo>
                    <a:lnTo>
                      <a:pt x="9399" y="26794"/>
                    </a:lnTo>
                    <a:lnTo>
                      <a:pt x="9841" y="26779"/>
                    </a:lnTo>
                    <a:lnTo>
                      <a:pt x="10268" y="26749"/>
                    </a:lnTo>
                    <a:lnTo>
                      <a:pt x="10679" y="26718"/>
                    </a:lnTo>
                    <a:lnTo>
                      <a:pt x="11090" y="26672"/>
                    </a:lnTo>
                    <a:lnTo>
                      <a:pt x="11486" y="26627"/>
                    </a:lnTo>
                    <a:lnTo>
                      <a:pt x="11882" y="26566"/>
                    </a:lnTo>
                    <a:lnTo>
                      <a:pt x="12248" y="26490"/>
                    </a:lnTo>
                    <a:lnTo>
                      <a:pt x="12598" y="26413"/>
                    </a:lnTo>
                    <a:lnTo>
                      <a:pt x="13238" y="26261"/>
                    </a:lnTo>
                    <a:lnTo>
                      <a:pt x="13588" y="26154"/>
                    </a:lnTo>
                    <a:lnTo>
                      <a:pt x="13923" y="26017"/>
                    </a:lnTo>
                    <a:lnTo>
                      <a:pt x="14228" y="25880"/>
                    </a:lnTo>
                    <a:lnTo>
                      <a:pt x="14518" y="25713"/>
                    </a:lnTo>
                    <a:lnTo>
                      <a:pt x="14792" y="25530"/>
                    </a:lnTo>
                    <a:lnTo>
                      <a:pt x="15035" y="25332"/>
                    </a:lnTo>
                    <a:lnTo>
                      <a:pt x="15264" y="25134"/>
                    </a:lnTo>
                    <a:lnTo>
                      <a:pt x="15477" y="24905"/>
                    </a:lnTo>
                    <a:lnTo>
                      <a:pt x="15675" y="24662"/>
                    </a:lnTo>
                    <a:lnTo>
                      <a:pt x="15873" y="24418"/>
                    </a:lnTo>
                    <a:lnTo>
                      <a:pt x="16041" y="24144"/>
                    </a:lnTo>
                    <a:lnTo>
                      <a:pt x="16193" y="23870"/>
                    </a:lnTo>
                    <a:lnTo>
                      <a:pt x="16345" y="23580"/>
                    </a:lnTo>
                    <a:lnTo>
                      <a:pt x="16483" y="23291"/>
                    </a:lnTo>
                    <a:lnTo>
                      <a:pt x="16604" y="22986"/>
                    </a:lnTo>
                    <a:lnTo>
                      <a:pt x="16726" y="22666"/>
                    </a:lnTo>
                    <a:lnTo>
                      <a:pt x="16833" y="22346"/>
                    </a:lnTo>
                    <a:lnTo>
                      <a:pt x="16924" y="22026"/>
                    </a:lnTo>
                    <a:lnTo>
                      <a:pt x="17107" y="21341"/>
                    </a:lnTo>
                    <a:lnTo>
                      <a:pt x="17259" y="20656"/>
                    </a:lnTo>
                    <a:lnTo>
                      <a:pt x="17412" y="19940"/>
                    </a:lnTo>
                    <a:lnTo>
                      <a:pt x="17686" y="18492"/>
                    </a:lnTo>
                    <a:lnTo>
                      <a:pt x="17838" y="17777"/>
                    </a:lnTo>
                    <a:lnTo>
                      <a:pt x="18006" y="17061"/>
                    </a:lnTo>
                    <a:lnTo>
                      <a:pt x="18158" y="16329"/>
                    </a:lnTo>
                    <a:lnTo>
                      <a:pt x="18310" y="15568"/>
                    </a:lnTo>
                    <a:lnTo>
                      <a:pt x="18432" y="14745"/>
                    </a:lnTo>
                    <a:lnTo>
                      <a:pt x="18524" y="13892"/>
                    </a:lnTo>
                    <a:lnTo>
                      <a:pt x="18600" y="13024"/>
                    </a:lnTo>
                    <a:lnTo>
                      <a:pt x="18646" y="12125"/>
                    </a:lnTo>
                    <a:lnTo>
                      <a:pt x="18646" y="11211"/>
                    </a:lnTo>
                    <a:lnTo>
                      <a:pt x="18630" y="10282"/>
                    </a:lnTo>
                    <a:lnTo>
                      <a:pt x="18585" y="9338"/>
                    </a:lnTo>
                    <a:lnTo>
                      <a:pt x="18539" y="8865"/>
                    </a:lnTo>
                    <a:lnTo>
                      <a:pt x="18493" y="8408"/>
                    </a:lnTo>
                    <a:lnTo>
                      <a:pt x="18432" y="7936"/>
                    </a:lnTo>
                    <a:lnTo>
                      <a:pt x="18356" y="7464"/>
                    </a:lnTo>
                    <a:lnTo>
                      <a:pt x="18280" y="7007"/>
                    </a:lnTo>
                    <a:lnTo>
                      <a:pt x="18189" y="6550"/>
                    </a:lnTo>
                    <a:lnTo>
                      <a:pt x="18082" y="6093"/>
                    </a:lnTo>
                    <a:lnTo>
                      <a:pt x="17975" y="5636"/>
                    </a:lnTo>
                    <a:lnTo>
                      <a:pt x="17854" y="5194"/>
                    </a:lnTo>
                    <a:lnTo>
                      <a:pt x="17716" y="4753"/>
                    </a:lnTo>
                    <a:lnTo>
                      <a:pt x="17564" y="4311"/>
                    </a:lnTo>
                    <a:lnTo>
                      <a:pt x="17397" y="3884"/>
                    </a:lnTo>
                    <a:lnTo>
                      <a:pt x="17229" y="3458"/>
                    </a:lnTo>
                    <a:lnTo>
                      <a:pt x="17046" y="3047"/>
                    </a:lnTo>
                    <a:lnTo>
                      <a:pt x="16940" y="2864"/>
                    </a:lnTo>
                    <a:lnTo>
                      <a:pt x="16833" y="2696"/>
                    </a:lnTo>
                    <a:lnTo>
                      <a:pt x="16726" y="2513"/>
                    </a:lnTo>
                    <a:lnTo>
                      <a:pt x="16604" y="2361"/>
                    </a:lnTo>
                    <a:lnTo>
                      <a:pt x="16467" y="2194"/>
                    </a:lnTo>
                    <a:lnTo>
                      <a:pt x="16315" y="2041"/>
                    </a:lnTo>
                    <a:lnTo>
                      <a:pt x="16163" y="1904"/>
                    </a:lnTo>
                    <a:lnTo>
                      <a:pt x="16010" y="1752"/>
                    </a:lnTo>
                    <a:lnTo>
                      <a:pt x="15843" y="1630"/>
                    </a:lnTo>
                    <a:lnTo>
                      <a:pt x="15660" y="1493"/>
                    </a:lnTo>
                    <a:lnTo>
                      <a:pt x="15279" y="1249"/>
                    </a:lnTo>
                    <a:lnTo>
                      <a:pt x="14883" y="1036"/>
                    </a:lnTo>
                    <a:lnTo>
                      <a:pt x="14441" y="838"/>
                    </a:lnTo>
                    <a:lnTo>
                      <a:pt x="14000" y="670"/>
                    </a:lnTo>
                    <a:lnTo>
                      <a:pt x="13527" y="518"/>
                    </a:lnTo>
                    <a:lnTo>
                      <a:pt x="13025" y="396"/>
                    </a:lnTo>
                    <a:lnTo>
                      <a:pt x="12522" y="274"/>
                    </a:lnTo>
                    <a:lnTo>
                      <a:pt x="12004" y="183"/>
                    </a:lnTo>
                    <a:lnTo>
                      <a:pt x="11486" y="122"/>
                    </a:lnTo>
                    <a:lnTo>
                      <a:pt x="10953" y="61"/>
                    </a:lnTo>
                    <a:lnTo>
                      <a:pt x="10405" y="31"/>
                    </a:lnTo>
                    <a:lnTo>
                      <a:pt x="9872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5" name="Google Shape;3045;p85"/>
              <p:cNvSpPr/>
              <p:nvPr/>
            </p:nvSpPr>
            <p:spPr>
              <a:xfrm>
                <a:off x="4913168" y="5572996"/>
                <a:ext cx="71928" cy="70344"/>
              </a:xfrm>
              <a:custGeom>
                <a:rect b="b" l="l" r="r" t="t"/>
                <a:pathLst>
                  <a:path extrusionOk="0" h="4753" w="4860">
                    <a:moveTo>
                      <a:pt x="2423" y="0"/>
                    </a:moveTo>
                    <a:lnTo>
                      <a:pt x="2179" y="15"/>
                    </a:lnTo>
                    <a:lnTo>
                      <a:pt x="1935" y="46"/>
                    </a:lnTo>
                    <a:lnTo>
                      <a:pt x="1707" y="107"/>
                    </a:lnTo>
                    <a:lnTo>
                      <a:pt x="1478" y="183"/>
                    </a:lnTo>
                    <a:lnTo>
                      <a:pt x="1265" y="290"/>
                    </a:lnTo>
                    <a:lnTo>
                      <a:pt x="1067" y="411"/>
                    </a:lnTo>
                    <a:lnTo>
                      <a:pt x="884" y="549"/>
                    </a:lnTo>
                    <a:lnTo>
                      <a:pt x="702" y="701"/>
                    </a:lnTo>
                    <a:lnTo>
                      <a:pt x="549" y="868"/>
                    </a:lnTo>
                    <a:lnTo>
                      <a:pt x="412" y="1051"/>
                    </a:lnTo>
                    <a:lnTo>
                      <a:pt x="290" y="1249"/>
                    </a:lnTo>
                    <a:lnTo>
                      <a:pt x="184" y="1447"/>
                    </a:lnTo>
                    <a:lnTo>
                      <a:pt x="107" y="1676"/>
                    </a:lnTo>
                    <a:lnTo>
                      <a:pt x="46" y="1889"/>
                    </a:lnTo>
                    <a:lnTo>
                      <a:pt x="1" y="2133"/>
                    </a:lnTo>
                    <a:lnTo>
                      <a:pt x="1" y="2376"/>
                    </a:lnTo>
                    <a:lnTo>
                      <a:pt x="1" y="2620"/>
                    </a:lnTo>
                    <a:lnTo>
                      <a:pt x="46" y="2849"/>
                    </a:lnTo>
                    <a:lnTo>
                      <a:pt x="107" y="3077"/>
                    </a:lnTo>
                    <a:lnTo>
                      <a:pt x="184" y="3306"/>
                    </a:lnTo>
                    <a:lnTo>
                      <a:pt x="290" y="3504"/>
                    </a:lnTo>
                    <a:lnTo>
                      <a:pt x="412" y="3702"/>
                    </a:lnTo>
                    <a:lnTo>
                      <a:pt x="549" y="3884"/>
                    </a:lnTo>
                    <a:lnTo>
                      <a:pt x="702" y="4052"/>
                    </a:lnTo>
                    <a:lnTo>
                      <a:pt x="884" y="4204"/>
                    </a:lnTo>
                    <a:lnTo>
                      <a:pt x="1067" y="4341"/>
                    </a:lnTo>
                    <a:lnTo>
                      <a:pt x="1265" y="4463"/>
                    </a:lnTo>
                    <a:lnTo>
                      <a:pt x="1478" y="4555"/>
                    </a:lnTo>
                    <a:lnTo>
                      <a:pt x="1707" y="4646"/>
                    </a:lnTo>
                    <a:lnTo>
                      <a:pt x="1935" y="4707"/>
                    </a:lnTo>
                    <a:lnTo>
                      <a:pt x="2179" y="4737"/>
                    </a:lnTo>
                    <a:lnTo>
                      <a:pt x="2423" y="4753"/>
                    </a:lnTo>
                    <a:lnTo>
                      <a:pt x="2667" y="4737"/>
                    </a:lnTo>
                    <a:lnTo>
                      <a:pt x="2910" y="4707"/>
                    </a:lnTo>
                    <a:lnTo>
                      <a:pt x="3139" y="4646"/>
                    </a:lnTo>
                    <a:lnTo>
                      <a:pt x="3367" y="4555"/>
                    </a:lnTo>
                    <a:lnTo>
                      <a:pt x="3580" y="4463"/>
                    </a:lnTo>
                    <a:lnTo>
                      <a:pt x="3779" y="4341"/>
                    </a:lnTo>
                    <a:lnTo>
                      <a:pt x="3977" y="4204"/>
                    </a:lnTo>
                    <a:lnTo>
                      <a:pt x="4144" y="4052"/>
                    </a:lnTo>
                    <a:lnTo>
                      <a:pt x="4296" y="3884"/>
                    </a:lnTo>
                    <a:lnTo>
                      <a:pt x="4434" y="3702"/>
                    </a:lnTo>
                    <a:lnTo>
                      <a:pt x="4555" y="3504"/>
                    </a:lnTo>
                    <a:lnTo>
                      <a:pt x="4662" y="3306"/>
                    </a:lnTo>
                    <a:lnTo>
                      <a:pt x="4738" y="3077"/>
                    </a:lnTo>
                    <a:lnTo>
                      <a:pt x="4799" y="2849"/>
                    </a:lnTo>
                    <a:lnTo>
                      <a:pt x="4845" y="2620"/>
                    </a:lnTo>
                    <a:lnTo>
                      <a:pt x="4860" y="2376"/>
                    </a:lnTo>
                    <a:lnTo>
                      <a:pt x="4845" y="2133"/>
                    </a:lnTo>
                    <a:lnTo>
                      <a:pt x="4799" y="1889"/>
                    </a:lnTo>
                    <a:lnTo>
                      <a:pt x="4738" y="1676"/>
                    </a:lnTo>
                    <a:lnTo>
                      <a:pt x="4662" y="1447"/>
                    </a:lnTo>
                    <a:lnTo>
                      <a:pt x="4555" y="1249"/>
                    </a:lnTo>
                    <a:lnTo>
                      <a:pt x="4434" y="1051"/>
                    </a:lnTo>
                    <a:lnTo>
                      <a:pt x="4296" y="868"/>
                    </a:lnTo>
                    <a:lnTo>
                      <a:pt x="4144" y="701"/>
                    </a:lnTo>
                    <a:lnTo>
                      <a:pt x="3977" y="549"/>
                    </a:lnTo>
                    <a:lnTo>
                      <a:pt x="3779" y="411"/>
                    </a:lnTo>
                    <a:lnTo>
                      <a:pt x="3580" y="290"/>
                    </a:lnTo>
                    <a:lnTo>
                      <a:pt x="3367" y="183"/>
                    </a:lnTo>
                    <a:lnTo>
                      <a:pt x="3139" y="107"/>
                    </a:lnTo>
                    <a:lnTo>
                      <a:pt x="2910" y="46"/>
                    </a:lnTo>
                    <a:lnTo>
                      <a:pt x="2667" y="15"/>
                    </a:lnTo>
                    <a:lnTo>
                      <a:pt x="2423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6" name="Google Shape;3046;p85"/>
              <p:cNvSpPr/>
              <p:nvPr/>
            </p:nvSpPr>
            <p:spPr>
              <a:xfrm>
                <a:off x="4649646" y="5566899"/>
                <a:ext cx="68998" cy="67429"/>
              </a:xfrm>
              <a:custGeom>
                <a:rect b="b" l="l" r="r" t="t"/>
                <a:pathLst>
                  <a:path extrusionOk="0" h="4556" w="4662">
                    <a:moveTo>
                      <a:pt x="2331" y="1"/>
                    </a:moveTo>
                    <a:lnTo>
                      <a:pt x="2088" y="16"/>
                    </a:lnTo>
                    <a:lnTo>
                      <a:pt x="1859" y="47"/>
                    </a:lnTo>
                    <a:lnTo>
                      <a:pt x="1631" y="107"/>
                    </a:lnTo>
                    <a:lnTo>
                      <a:pt x="1417" y="184"/>
                    </a:lnTo>
                    <a:lnTo>
                      <a:pt x="1219" y="275"/>
                    </a:lnTo>
                    <a:lnTo>
                      <a:pt x="1021" y="397"/>
                    </a:lnTo>
                    <a:lnTo>
                      <a:pt x="854" y="519"/>
                    </a:lnTo>
                    <a:lnTo>
                      <a:pt x="686" y="671"/>
                    </a:lnTo>
                    <a:lnTo>
                      <a:pt x="534" y="839"/>
                    </a:lnTo>
                    <a:lnTo>
                      <a:pt x="397" y="1006"/>
                    </a:lnTo>
                    <a:lnTo>
                      <a:pt x="275" y="1189"/>
                    </a:lnTo>
                    <a:lnTo>
                      <a:pt x="184" y="1402"/>
                    </a:lnTo>
                    <a:lnTo>
                      <a:pt x="107" y="1600"/>
                    </a:lnTo>
                    <a:lnTo>
                      <a:pt x="46" y="1829"/>
                    </a:lnTo>
                    <a:lnTo>
                      <a:pt x="16" y="2042"/>
                    </a:lnTo>
                    <a:lnTo>
                      <a:pt x="1" y="2286"/>
                    </a:lnTo>
                    <a:lnTo>
                      <a:pt x="16" y="2514"/>
                    </a:lnTo>
                    <a:lnTo>
                      <a:pt x="46" y="2743"/>
                    </a:lnTo>
                    <a:lnTo>
                      <a:pt x="107" y="2956"/>
                    </a:lnTo>
                    <a:lnTo>
                      <a:pt x="184" y="3169"/>
                    </a:lnTo>
                    <a:lnTo>
                      <a:pt x="275" y="3367"/>
                    </a:lnTo>
                    <a:lnTo>
                      <a:pt x="397" y="3550"/>
                    </a:lnTo>
                    <a:lnTo>
                      <a:pt x="534" y="3718"/>
                    </a:lnTo>
                    <a:lnTo>
                      <a:pt x="686" y="3885"/>
                    </a:lnTo>
                    <a:lnTo>
                      <a:pt x="854" y="4037"/>
                    </a:lnTo>
                    <a:lnTo>
                      <a:pt x="1021" y="4159"/>
                    </a:lnTo>
                    <a:lnTo>
                      <a:pt x="1219" y="4281"/>
                    </a:lnTo>
                    <a:lnTo>
                      <a:pt x="1417" y="4373"/>
                    </a:lnTo>
                    <a:lnTo>
                      <a:pt x="1631" y="4449"/>
                    </a:lnTo>
                    <a:lnTo>
                      <a:pt x="1859" y="4510"/>
                    </a:lnTo>
                    <a:lnTo>
                      <a:pt x="2088" y="4540"/>
                    </a:lnTo>
                    <a:lnTo>
                      <a:pt x="2331" y="4555"/>
                    </a:lnTo>
                    <a:lnTo>
                      <a:pt x="2560" y="4540"/>
                    </a:lnTo>
                    <a:lnTo>
                      <a:pt x="2804" y="4510"/>
                    </a:lnTo>
                    <a:lnTo>
                      <a:pt x="3017" y="4449"/>
                    </a:lnTo>
                    <a:lnTo>
                      <a:pt x="3230" y="4373"/>
                    </a:lnTo>
                    <a:lnTo>
                      <a:pt x="3443" y="4281"/>
                    </a:lnTo>
                    <a:lnTo>
                      <a:pt x="3626" y="4159"/>
                    </a:lnTo>
                    <a:lnTo>
                      <a:pt x="3809" y="4037"/>
                    </a:lnTo>
                    <a:lnTo>
                      <a:pt x="3977" y="3885"/>
                    </a:lnTo>
                    <a:lnTo>
                      <a:pt x="4129" y="3718"/>
                    </a:lnTo>
                    <a:lnTo>
                      <a:pt x="4251" y="3550"/>
                    </a:lnTo>
                    <a:lnTo>
                      <a:pt x="4373" y="3367"/>
                    </a:lnTo>
                    <a:lnTo>
                      <a:pt x="4479" y="3169"/>
                    </a:lnTo>
                    <a:lnTo>
                      <a:pt x="4555" y="2956"/>
                    </a:lnTo>
                    <a:lnTo>
                      <a:pt x="4601" y="2743"/>
                    </a:lnTo>
                    <a:lnTo>
                      <a:pt x="4647" y="2514"/>
                    </a:lnTo>
                    <a:lnTo>
                      <a:pt x="4662" y="2286"/>
                    </a:lnTo>
                    <a:lnTo>
                      <a:pt x="4647" y="2042"/>
                    </a:lnTo>
                    <a:lnTo>
                      <a:pt x="4601" y="1829"/>
                    </a:lnTo>
                    <a:lnTo>
                      <a:pt x="4555" y="1600"/>
                    </a:lnTo>
                    <a:lnTo>
                      <a:pt x="4479" y="1402"/>
                    </a:lnTo>
                    <a:lnTo>
                      <a:pt x="4373" y="1189"/>
                    </a:lnTo>
                    <a:lnTo>
                      <a:pt x="4251" y="1006"/>
                    </a:lnTo>
                    <a:lnTo>
                      <a:pt x="4129" y="839"/>
                    </a:lnTo>
                    <a:lnTo>
                      <a:pt x="3977" y="671"/>
                    </a:lnTo>
                    <a:lnTo>
                      <a:pt x="3809" y="519"/>
                    </a:lnTo>
                    <a:lnTo>
                      <a:pt x="3626" y="397"/>
                    </a:lnTo>
                    <a:lnTo>
                      <a:pt x="3443" y="275"/>
                    </a:lnTo>
                    <a:lnTo>
                      <a:pt x="3230" y="184"/>
                    </a:lnTo>
                    <a:lnTo>
                      <a:pt x="3017" y="107"/>
                    </a:lnTo>
                    <a:lnTo>
                      <a:pt x="2804" y="47"/>
                    </a:lnTo>
                    <a:lnTo>
                      <a:pt x="2560" y="16"/>
                    </a:lnTo>
                    <a:lnTo>
                      <a:pt x="2331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7" name="Google Shape;3047;p85"/>
              <p:cNvSpPr/>
              <p:nvPr/>
            </p:nvSpPr>
            <p:spPr>
              <a:xfrm>
                <a:off x="4846899" y="5531293"/>
                <a:ext cx="72609" cy="33596"/>
              </a:xfrm>
              <a:custGeom>
                <a:rect b="b" l="l" r="r" t="t"/>
                <a:pathLst>
                  <a:path extrusionOk="0" h="2270" w="4906">
                    <a:moveTo>
                      <a:pt x="1828" y="0"/>
                    </a:moveTo>
                    <a:lnTo>
                      <a:pt x="1615" y="31"/>
                    </a:lnTo>
                    <a:lnTo>
                      <a:pt x="1402" y="61"/>
                    </a:lnTo>
                    <a:lnTo>
                      <a:pt x="1189" y="107"/>
                    </a:lnTo>
                    <a:lnTo>
                      <a:pt x="975" y="168"/>
                    </a:lnTo>
                    <a:lnTo>
                      <a:pt x="792" y="244"/>
                    </a:lnTo>
                    <a:lnTo>
                      <a:pt x="579" y="366"/>
                    </a:lnTo>
                    <a:lnTo>
                      <a:pt x="412" y="518"/>
                    </a:lnTo>
                    <a:lnTo>
                      <a:pt x="259" y="686"/>
                    </a:lnTo>
                    <a:lnTo>
                      <a:pt x="137" y="853"/>
                    </a:lnTo>
                    <a:lnTo>
                      <a:pt x="61" y="1051"/>
                    </a:lnTo>
                    <a:lnTo>
                      <a:pt x="31" y="1143"/>
                    </a:lnTo>
                    <a:lnTo>
                      <a:pt x="16" y="1234"/>
                    </a:lnTo>
                    <a:lnTo>
                      <a:pt x="0" y="1325"/>
                    </a:lnTo>
                    <a:lnTo>
                      <a:pt x="0" y="1417"/>
                    </a:lnTo>
                    <a:lnTo>
                      <a:pt x="16" y="1508"/>
                    </a:lnTo>
                    <a:lnTo>
                      <a:pt x="46" y="1600"/>
                    </a:lnTo>
                    <a:lnTo>
                      <a:pt x="320" y="1523"/>
                    </a:lnTo>
                    <a:lnTo>
                      <a:pt x="610" y="1462"/>
                    </a:lnTo>
                    <a:lnTo>
                      <a:pt x="1006" y="1386"/>
                    </a:lnTo>
                    <a:lnTo>
                      <a:pt x="1447" y="1341"/>
                    </a:lnTo>
                    <a:lnTo>
                      <a:pt x="1676" y="1325"/>
                    </a:lnTo>
                    <a:lnTo>
                      <a:pt x="2179" y="1325"/>
                    </a:lnTo>
                    <a:lnTo>
                      <a:pt x="2422" y="1356"/>
                    </a:lnTo>
                    <a:lnTo>
                      <a:pt x="2666" y="1386"/>
                    </a:lnTo>
                    <a:lnTo>
                      <a:pt x="2910" y="1432"/>
                    </a:lnTo>
                    <a:lnTo>
                      <a:pt x="3397" y="1584"/>
                    </a:lnTo>
                    <a:lnTo>
                      <a:pt x="3824" y="1721"/>
                    </a:lnTo>
                    <a:lnTo>
                      <a:pt x="4159" y="1874"/>
                    </a:lnTo>
                    <a:lnTo>
                      <a:pt x="4448" y="1996"/>
                    </a:lnTo>
                    <a:lnTo>
                      <a:pt x="4646" y="2102"/>
                    </a:lnTo>
                    <a:lnTo>
                      <a:pt x="4799" y="2194"/>
                    </a:lnTo>
                    <a:lnTo>
                      <a:pt x="4905" y="2270"/>
                    </a:lnTo>
                    <a:lnTo>
                      <a:pt x="4905" y="2117"/>
                    </a:lnTo>
                    <a:lnTo>
                      <a:pt x="4875" y="1935"/>
                    </a:lnTo>
                    <a:lnTo>
                      <a:pt x="4829" y="1721"/>
                    </a:lnTo>
                    <a:lnTo>
                      <a:pt x="4738" y="1493"/>
                    </a:lnTo>
                    <a:lnTo>
                      <a:pt x="4692" y="1371"/>
                    </a:lnTo>
                    <a:lnTo>
                      <a:pt x="4631" y="1249"/>
                    </a:lnTo>
                    <a:lnTo>
                      <a:pt x="4555" y="1127"/>
                    </a:lnTo>
                    <a:lnTo>
                      <a:pt x="4464" y="1005"/>
                    </a:lnTo>
                    <a:lnTo>
                      <a:pt x="4357" y="899"/>
                    </a:lnTo>
                    <a:lnTo>
                      <a:pt x="4250" y="807"/>
                    </a:lnTo>
                    <a:lnTo>
                      <a:pt x="4007" y="640"/>
                    </a:lnTo>
                    <a:lnTo>
                      <a:pt x="3809" y="518"/>
                    </a:lnTo>
                    <a:lnTo>
                      <a:pt x="3626" y="427"/>
                    </a:lnTo>
                    <a:lnTo>
                      <a:pt x="3473" y="350"/>
                    </a:lnTo>
                    <a:lnTo>
                      <a:pt x="3352" y="320"/>
                    </a:lnTo>
                    <a:lnTo>
                      <a:pt x="3260" y="290"/>
                    </a:lnTo>
                    <a:lnTo>
                      <a:pt x="3184" y="274"/>
                    </a:lnTo>
                    <a:lnTo>
                      <a:pt x="3428" y="152"/>
                    </a:lnTo>
                    <a:lnTo>
                      <a:pt x="3154" y="91"/>
                    </a:lnTo>
                    <a:lnTo>
                      <a:pt x="2849" y="46"/>
                    </a:lnTo>
                    <a:lnTo>
                      <a:pt x="2483" y="15"/>
                    </a:lnTo>
                    <a:lnTo>
                      <a:pt x="2057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8" name="Google Shape;3048;p85"/>
              <p:cNvSpPr/>
              <p:nvPr/>
            </p:nvSpPr>
            <p:spPr>
              <a:xfrm>
                <a:off x="4705334" y="5531057"/>
                <a:ext cx="71247" cy="34292"/>
              </a:xfrm>
              <a:custGeom>
                <a:rect b="b" l="l" r="r" t="t"/>
                <a:pathLst>
                  <a:path extrusionOk="0" h="2317" w="4814">
                    <a:moveTo>
                      <a:pt x="2712" y="1"/>
                    </a:moveTo>
                    <a:lnTo>
                      <a:pt x="2285" y="16"/>
                    </a:lnTo>
                    <a:lnTo>
                      <a:pt x="1889" y="47"/>
                    </a:lnTo>
                    <a:lnTo>
                      <a:pt x="1569" y="92"/>
                    </a:lnTo>
                    <a:lnTo>
                      <a:pt x="1280" y="153"/>
                    </a:lnTo>
                    <a:lnTo>
                      <a:pt x="1600" y="290"/>
                    </a:lnTo>
                    <a:lnTo>
                      <a:pt x="1539" y="306"/>
                    </a:lnTo>
                    <a:lnTo>
                      <a:pt x="1447" y="321"/>
                    </a:lnTo>
                    <a:lnTo>
                      <a:pt x="1326" y="366"/>
                    </a:lnTo>
                    <a:lnTo>
                      <a:pt x="1173" y="427"/>
                    </a:lnTo>
                    <a:lnTo>
                      <a:pt x="990" y="519"/>
                    </a:lnTo>
                    <a:lnTo>
                      <a:pt x="777" y="656"/>
                    </a:lnTo>
                    <a:lnTo>
                      <a:pt x="549" y="823"/>
                    </a:lnTo>
                    <a:lnTo>
                      <a:pt x="427" y="915"/>
                    </a:lnTo>
                    <a:lnTo>
                      <a:pt x="335" y="1021"/>
                    </a:lnTo>
                    <a:lnTo>
                      <a:pt x="244" y="1143"/>
                    </a:lnTo>
                    <a:lnTo>
                      <a:pt x="183" y="1265"/>
                    </a:lnTo>
                    <a:lnTo>
                      <a:pt x="122" y="1387"/>
                    </a:lnTo>
                    <a:lnTo>
                      <a:pt x="92" y="1509"/>
                    </a:lnTo>
                    <a:lnTo>
                      <a:pt x="31" y="1753"/>
                    </a:lnTo>
                    <a:lnTo>
                      <a:pt x="0" y="1966"/>
                    </a:lnTo>
                    <a:lnTo>
                      <a:pt x="0" y="2149"/>
                    </a:lnTo>
                    <a:lnTo>
                      <a:pt x="0" y="2316"/>
                    </a:lnTo>
                    <a:lnTo>
                      <a:pt x="107" y="2240"/>
                    </a:lnTo>
                    <a:lnTo>
                      <a:pt x="229" y="2149"/>
                    </a:lnTo>
                    <a:lnTo>
                      <a:pt x="427" y="2042"/>
                    </a:lnTo>
                    <a:lnTo>
                      <a:pt x="686" y="1905"/>
                    </a:lnTo>
                    <a:lnTo>
                      <a:pt x="1006" y="1753"/>
                    </a:lnTo>
                    <a:lnTo>
                      <a:pt x="1402" y="1600"/>
                    </a:lnTo>
                    <a:lnTo>
                      <a:pt x="1874" y="1448"/>
                    </a:lnTo>
                    <a:lnTo>
                      <a:pt x="2118" y="1387"/>
                    </a:lnTo>
                    <a:lnTo>
                      <a:pt x="2361" y="1341"/>
                    </a:lnTo>
                    <a:lnTo>
                      <a:pt x="2605" y="1326"/>
                    </a:lnTo>
                    <a:lnTo>
                      <a:pt x="2864" y="1311"/>
                    </a:lnTo>
                    <a:lnTo>
                      <a:pt x="3108" y="1311"/>
                    </a:lnTo>
                    <a:lnTo>
                      <a:pt x="3336" y="1326"/>
                    </a:lnTo>
                    <a:lnTo>
                      <a:pt x="3778" y="1387"/>
                    </a:lnTo>
                    <a:lnTo>
                      <a:pt x="4159" y="1448"/>
                    </a:lnTo>
                    <a:lnTo>
                      <a:pt x="4463" y="1524"/>
                    </a:lnTo>
                    <a:lnTo>
                      <a:pt x="4738" y="1600"/>
                    </a:lnTo>
                    <a:lnTo>
                      <a:pt x="4799" y="1433"/>
                    </a:lnTo>
                    <a:lnTo>
                      <a:pt x="4814" y="1265"/>
                    </a:lnTo>
                    <a:lnTo>
                      <a:pt x="4814" y="1189"/>
                    </a:lnTo>
                    <a:lnTo>
                      <a:pt x="4799" y="1098"/>
                    </a:lnTo>
                    <a:lnTo>
                      <a:pt x="4783" y="1021"/>
                    </a:lnTo>
                    <a:lnTo>
                      <a:pt x="4753" y="930"/>
                    </a:lnTo>
                    <a:lnTo>
                      <a:pt x="4707" y="854"/>
                    </a:lnTo>
                    <a:lnTo>
                      <a:pt x="4646" y="762"/>
                    </a:lnTo>
                    <a:lnTo>
                      <a:pt x="4570" y="686"/>
                    </a:lnTo>
                    <a:lnTo>
                      <a:pt x="4494" y="595"/>
                    </a:lnTo>
                    <a:lnTo>
                      <a:pt x="4387" y="519"/>
                    </a:lnTo>
                    <a:lnTo>
                      <a:pt x="4281" y="427"/>
                    </a:lnTo>
                    <a:lnTo>
                      <a:pt x="4006" y="260"/>
                    </a:lnTo>
                    <a:lnTo>
                      <a:pt x="3808" y="168"/>
                    </a:lnTo>
                    <a:lnTo>
                      <a:pt x="3610" y="107"/>
                    </a:lnTo>
                    <a:lnTo>
                      <a:pt x="3397" y="62"/>
                    </a:lnTo>
                    <a:lnTo>
                      <a:pt x="3169" y="16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9" name="Google Shape;3049;p85"/>
              <p:cNvSpPr/>
              <p:nvPr/>
            </p:nvSpPr>
            <p:spPr>
              <a:xfrm>
                <a:off x="4689099" y="5850489"/>
                <a:ext cx="254989" cy="98302"/>
              </a:xfrm>
              <a:custGeom>
                <a:rect b="b" l="l" r="r" t="t"/>
                <a:pathLst>
                  <a:path extrusionOk="0" h="6642" w="17229">
                    <a:moveTo>
                      <a:pt x="9186" y="1"/>
                    </a:moveTo>
                    <a:lnTo>
                      <a:pt x="8516" y="16"/>
                    </a:lnTo>
                    <a:lnTo>
                      <a:pt x="7876" y="46"/>
                    </a:lnTo>
                    <a:lnTo>
                      <a:pt x="7251" y="77"/>
                    </a:lnTo>
                    <a:lnTo>
                      <a:pt x="6642" y="122"/>
                    </a:lnTo>
                    <a:lnTo>
                      <a:pt x="5500" y="244"/>
                    </a:lnTo>
                    <a:lnTo>
                      <a:pt x="3428" y="473"/>
                    </a:lnTo>
                    <a:lnTo>
                      <a:pt x="2164" y="610"/>
                    </a:lnTo>
                    <a:lnTo>
                      <a:pt x="1600" y="686"/>
                    </a:lnTo>
                    <a:lnTo>
                      <a:pt x="1067" y="762"/>
                    </a:lnTo>
                    <a:lnTo>
                      <a:pt x="549" y="854"/>
                    </a:lnTo>
                    <a:lnTo>
                      <a:pt x="0" y="945"/>
                    </a:lnTo>
                    <a:lnTo>
                      <a:pt x="107" y="1280"/>
                    </a:lnTo>
                    <a:lnTo>
                      <a:pt x="259" y="1661"/>
                    </a:lnTo>
                    <a:lnTo>
                      <a:pt x="457" y="2087"/>
                    </a:lnTo>
                    <a:lnTo>
                      <a:pt x="701" y="2529"/>
                    </a:lnTo>
                    <a:lnTo>
                      <a:pt x="854" y="2773"/>
                    </a:lnTo>
                    <a:lnTo>
                      <a:pt x="1006" y="3017"/>
                    </a:lnTo>
                    <a:lnTo>
                      <a:pt x="1173" y="3245"/>
                    </a:lnTo>
                    <a:lnTo>
                      <a:pt x="1371" y="3489"/>
                    </a:lnTo>
                    <a:lnTo>
                      <a:pt x="1569" y="3732"/>
                    </a:lnTo>
                    <a:lnTo>
                      <a:pt x="1783" y="3976"/>
                    </a:lnTo>
                    <a:lnTo>
                      <a:pt x="2011" y="4220"/>
                    </a:lnTo>
                    <a:lnTo>
                      <a:pt x="2255" y="4448"/>
                    </a:lnTo>
                    <a:lnTo>
                      <a:pt x="2529" y="4677"/>
                    </a:lnTo>
                    <a:lnTo>
                      <a:pt x="2803" y="4905"/>
                    </a:lnTo>
                    <a:lnTo>
                      <a:pt x="3093" y="5119"/>
                    </a:lnTo>
                    <a:lnTo>
                      <a:pt x="3397" y="5332"/>
                    </a:lnTo>
                    <a:lnTo>
                      <a:pt x="3733" y="5515"/>
                    </a:lnTo>
                    <a:lnTo>
                      <a:pt x="4068" y="5713"/>
                    </a:lnTo>
                    <a:lnTo>
                      <a:pt x="4433" y="5880"/>
                    </a:lnTo>
                    <a:lnTo>
                      <a:pt x="4814" y="6033"/>
                    </a:lnTo>
                    <a:lnTo>
                      <a:pt x="5210" y="6185"/>
                    </a:lnTo>
                    <a:lnTo>
                      <a:pt x="5621" y="6307"/>
                    </a:lnTo>
                    <a:lnTo>
                      <a:pt x="6048" y="6413"/>
                    </a:lnTo>
                    <a:lnTo>
                      <a:pt x="6505" y="6505"/>
                    </a:lnTo>
                    <a:lnTo>
                      <a:pt x="6977" y="6581"/>
                    </a:lnTo>
                    <a:lnTo>
                      <a:pt x="7465" y="6627"/>
                    </a:lnTo>
                    <a:lnTo>
                      <a:pt x="7967" y="6642"/>
                    </a:lnTo>
                    <a:lnTo>
                      <a:pt x="8500" y="6642"/>
                    </a:lnTo>
                    <a:lnTo>
                      <a:pt x="9079" y="6627"/>
                    </a:lnTo>
                    <a:lnTo>
                      <a:pt x="9643" y="6581"/>
                    </a:lnTo>
                    <a:lnTo>
                      <a:pt x="10161" y="6520"/>
                    </a:lnTo>
                    <a:lnTo>
                      <a:pt x="10663" y="6444"/>
                    </a:lnTo>
                    <a:lnTo>
                      <a:pt x="11151" y="6337"/>
                    </a:lnTo>
                    <a:lnTo>
                      <a:pt x="11593" y="6231"/>
                    </a:lnTo>
                    <a:lnTo>
                      <a:pt x="12034" y="6109"/>
                    </a:lnTo>
                    <a:lnTo>
                      <a:pt x="12430" y="5972"/>
                    </a:lnTo>
                    <a:lnTo>
                      <a:pt x="12811" y="5804"/>
                    </a:lnTo>
                    <a:lnTo>
                      <a:pt x="13177" y="5652"/>
                    </a:lnTo>
                    <a:lnTo>
                      <a:pt x="13512" y="5469"/>
                    </a:lnTo>
                    <a:lnTo>
                      <a:pt x="13832" y="5286"/>
                    </a:lnTo>
                    <a:lnTo>
                      <a:pt x="14136" y="5088"/>
                    </a:lnTo>
                    <a:lnTo>
                      <a:pt x="14426" y="4890"/>
                    </a:lnTo>
                    <a:lnTo>
                      <a:pt x="14685" y="4677"/>
                    </a:lnTo>
                    <a:lnTo>
                      <a:pt x="14944" y="4464"/>
                    </a:lnTo>
                    <a:lnTo>
                      <a:pt x="15172" y="4235"/>
                    </a:lnTo>
                    <a:lnTo>
                      <a:pt x="15386" y="4022"/>
                    </a:lnTo>
                    <a:lnTo>
                      <a:pt x="15584" y="3778"/>
                    </a:lnTo>
                    <a:lnTo>
                      <a:pt x="15782" y="3550"/>
                    </a:lnTo>
                    <a:lnTo>
                      <a:pt x="15949" y="3321"/>
                    </a:lnTo>
                    <a:lnTo>
                      <a:pt x="16117" y="3077"/>
                    </a:lnTo>
                    <a:lnTo>
                      <a:pt x="16406" y="2621"/>
                    </a:lnTo>
                    <a:lnTo>
                      <a:pt x="16650" y="2164"/>
                    </a:lnTo>
                    <a:lnTo>
                      <a:pt x="16863" y="1707"/>
                    </a:lnTo>
                    <a:lnTo>
                      <a:pt x="17061" y="1295"/>
                    </a:lnTo>
                    <a:lnTo>
                      <a:pt x="17229" y="899"/>
                    </a:lnTo>
                    <a:lnTo>
                      <a:pt x="16741" y="808"/>
                    </a:lnTo>
                    <a:lnTo>
                      <a:pt x="16254" y="732"/>
                    </a:lnTo>
                    <a:lnTo>
                      <a:pt x="15416" y="610"/>
                    </a:lnTo>
                    <a:lnTo>
                      <a:pt x="14807" y="549"/>
                    </a:lnTo>
                    <a:lnTo>
                      <a:pt x="14578" y="518"/>
                    </a:lnTo>
                    <a:lnTo>
                      <a:pt x="14578" y="549"/>
                    </a:lnTo>
                    <a:lnTo>
                      <a:pt x="14136" y="473"/>
                    </a:lnTo>
                    <a:lnTo>
                      <a:pt x="13603" y="381"/>
                    </a:lnTo>
                    <a:lnTo>
                      <a:pt x="12826" y="259"/>
                    </a:lnTo>
                    <a:lnTo>
                      <a:pt x="12050" y="153"/>
                    </a:lnTo>
                    <a:lnTo>
                      <a:pt x="11303" y="92"/>
                    </a:lnTo>
                    <a:lnTo>
                      <a:pt x="10572" y="46"/>
                    </a:lnTo>
                    <a:lnTo>
                      <a:pt x="9871" y="16"/>
                    </a:lnTo>
                    <a:lnTo>
                      <a:pt x="9186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0" name="Google Shape;3050;p85"/>
              <p:cNvSpPr/>
              <p:nvPr/>
            </p:nvSpPr>
            <p:spPr>
              <a:xfrm>
                <a:off x="4705556" y="5850045"/>
                <a:ext cx="222755" cy="79816"/>
              </a:xfrm>
              <a:custGeom>
                <a:rect b="b" l="l" r="r" t="t"/>
                <a:pathLst>
                  <a:path extrusionOk="0" h="5393" w="15051">
                    <a:moveTo>
                      <a:pt x="7556" y="0"/>
                    </a:moveTo>
                    <a:lnTo>
                      <a:pt x="6566" y="15"/>
                    </a:lnTo>
                    <a:lnTo>
                      <a:pt x="5606" y="46"/>
                    </a:lnTo>
                    <a:lnTo>
                      <a:pt x="4692" y="107"/>
                    </a:lnTo>
                    <a:lnTo>
                      <a:pt x="3809" y="183"/>
                    </a:lnTo>
                    <a:lnTo>
                      <a:pt x="2956" y="289"/>
                    </a:lnTo>
                    <a:lnTo>
                      <a:pt x="2148" y="396"/>
                    </a:lnTo>
                    <a:lnTo>
                      <a:pt x="1387" y="518"/>
                    </a:lnTo>
                    <a:lnTo>
                      <a:pt x="671" y="655"/>
                    </a:lnTo>
                    <a:lnTo>
                      <a:pt x="0" y="792"/>
                    </a:lnTo>
                    <a:lnTo>
                      <a:pt x="92" y="1036"/>
                    </a:lnTo>
                    <a:lnTo>
                      <a:pt x="183" y="1295"/>
                    </a:lnTo>
                    <a:lnTo>
                      <a:pt x="305" y="1523"/>
                    </a:lnTo>
                    <a:lnTo>
                      <a:pt x="427" y="1767"/>
                    </a:lnTo>
                    <a:lnTo>
                      <a:pt x="579" y="1996"/>
                    </a:lnTo>
                    <a:lnTo>
                      <a:pt x="732" y="2224"/>
                    </a:lnTo>
                    <a:lnTo>
                      <a:pt x="914" y="2437"/>
                    </a:lnTo>
                    <a:lnTo>
                      <a:pt x="1097" y="2651"/>
                    </a:lnTo>
                    <a:lnTo>
                      <a:pt x="1295" y="2864"/>
                    </a:lnTo>
                    <a:lnTo>
                      <a:pt x="1509" y="3062"/>
                    </a:lnTo>
                    <a:lnTo>
                      <a:pt x="1722" y="3260"/>
                    </a:lnTo>
                    <a:lnTo>
                      <a:pt x="1950" y="3443"/>
                    </a:lnTo>
                    <a:lnTo>
                      <a:pt x="2179" y="3610"/>
                    </a:lnTo>
                    <a:lnTo>
                      <a:pt x="2422" y="3793"/>
                    </a:lnTo>
                    <a:lnTo>
                      <a:pt x="2681" y="3945"/>
                    </a:lnTo>
                    <a:lnTo>
                      <a:pt x="2940" y="4113"/>
                    </a:lnTo>
                    <a:lnTo>
                      <a:pt x="3199" y="4250"/>
                    </a:lnTo>
                    <a:lnTo>
                      <a:pt x="3474" y="4402"/>
                    </a:lnTo>
                    <a:lnTo>
                      <a:pt x="3748" y="4524"/>
                    </a:lnTo>
                    <a:lnTo>
                      <a:pt x="4022" y="4646"/>
                    </a:lnTo>
                    <a:lnTo>
                      <a:pt x="4586" y="4874"/>
                    </a:lnTo>
                    <a:lnTo>
                      <a:pt x="5149" y="5057"/>
                    </a:lnTo>
                    <a:lnTo>
                      <a:pt x="5439" y="5133"/>
                    </a:lnTo>
                    <a:lnTo>
                      <a:pt x="5728" y="5194"/>
                    </a:lnTo>
                    <a:lnTo>
                      <a:pt x="6002" y="5255"/>
                    </a:lnTo>
                    <a:lnTo>
                      <a:pt x="6276" y="5301"/>
                    </a:lnTo>
                    <a:lnTo>
                      <a:pt x="6566" y="5347"/>
                    </a:lnTo>
                    <a:lnTo>
                      <a:pt x="6825" y="5362"/>
                    </a:lnTo>
                    <a:lnTo>
                      <a:pt x="7099" y="5377"/>
                    </a:lnTo>
                    <a:lnTo>
                      <a:pt x="7358" y="5392"/>
                    </a:lnTo>
                    <a:lnTo>
                      <a:pt x="7632" y="5392"/>
                    </a:lnTo>
                    <a:lnTo>
                      <a:pt x="7906" y="5362"/>
                    </a:lnTo>
                    <a:lnTo>
                      <a:pt x="8196" y="5347"/>
                    </a:lnTo>
                    <a:lnTo>
                      <a:pt x="8470" y="5301"/>
                    </a:lnTo>
                    <a:lnTo>
                      <a:pt x="8775" y="5255"/>
                    </a:lnTo>
                    <a:lnTo>
                      <a:pt x="9064" y="5194"/>
                    </a:lnTo>
                    <a:lnTo>
                      <a:pt x="9658" y="5057"/>
                    </a:lnTo>
                    <a:lnTo>
                      <a:pt x="10252" y="4874"/>
                    </a:lnTo>
                    <a:lnTo>
                      <a:pt x="10557" y="4768"/>
                    </a:lnTo>
                    <a:lnTo>
                      <a:pt x="10846" y="4661"/>
                    </a:lnTo>
                    <a:lnTo>
                      <a:pt x="11136" y="4539"/>
                    </a:lnTo>
                    <a:lnTo>
                      <a:pt x="11425" y="4402"/>
                    </a:lnTo>
                    <a:lnTo>
                      <a:pt x="11714" y="4265"/>
                    </a:lnTo>
                    <a:lnTo>
                      <a:pt x="11989" y="4113"/>
                    </a:lnTo>
                    <a:lnTo>
                      <a:pt x="12263" y="3961"/>
                    </a:lnTo>
                    <a:lnTo>
                      <a:pt x="12537" y="3793"/>
                    </a:lnTo>
                    <a:lnTo>
                      <a:pt x="12796" y="3625"/>
                    </a:lnTo>
                    <a:lnTo>
                      <a:pt x="13040" y="3443"/>
                    </a:lnTo>
                    <a:lnTo>
                      <a:pt x="13283" y="3245"/>
                    </a:lnTo>
                    <a:lnTo>
                      <a:pt x="13512" y="3062"/>
                    </a:lnTo>
                    <a:lnTo>
                      <a:pt x="13725" y="2849"/>
                    </a:lnTo>
                    <a:lnTo>
                      <a:pt x="13938" y="2651"/>
                    </a:lnTo>
                    <a:lnTo>
                      <a:pt x="14136" y="2422"/>
                    </a:lnTo>
                    <a:lnTo>
                      <a:pt x="14304" y="2209"/>
                    </a:lnTo>
                    <a:lnTo>
                      <a:pt x="14472" y="1980"/>
                    </a:lnTo>
                    <a:lnTo>
                      <a:pt x="14624" y="1737"/>
                    </a:lnTo>
                    <a:lnTo>
                      <a:pt x="14761" y="1493"/>
                    </a:lnTo>
                    <a:lnTo>
                      <a:pt x="14883" y="1249"/>
                    </a:lnTo>
                    <a:lnTo>
                      <a:pt x="14974" y="990"/>
                    </a:lnTo>
                    <a:lnTo>
                      <a:pt x="15050" y="731"/>
                    </a:lnTo>
                    <a:lnTo>
                      <a:pt x="14502" y="625"/>
                    </a:lnTo>
                    <a:lnTo>
                      <a:pt x="13938" y="518"/>
                    </a:lnTo>
                    <a:lnTo>
                      <a:pt x="13390" y="427"/>
                    </a:lnTo>
                    <a:lnTo>
                      <a:pt x="12842" y="350"/>
                    </a:lnTo>
                    <a:lnTo>
                      <a:pt x="11745" y="213"/>
                    </a:lnTo>
                    <a:lnTo>
                      <a:pt x="10663" y="107"/>
                    </a:lnTo>
                    <a:lnTo>
                      <a:pt x="9612" y="46"/>
                    </a:lnTo>
                    <a:lnTo>
                      <a:pt x="85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1" name="Google Shape;3051;p85"/>
              <p:cNvSpPr/>
              <p:nvPr/>
            </p:nvSpPr>
            <p:spPr>
              <a:xfrm>
                <a:off x="4728997" y="5815993"/>
                <a:ext cx="85914" cy="81637"/>
              </a:xfrm>
              <a:custGeom>
                <a:rect b="b" l="l" r="r" t="t"/>
                <a:pathLst>
                  <a:path extrusionOk="0" h="5516" w="5805">
                    <a:moveTo>
                      <a:pt x="2118" y="1"/>
                    </a:moveTo>
                    <a:lnTo>
                      <a:pt x="153" y="2697"/>
                    </a:lnTo>
                    <a:lnTo>
                      <a:pt x="1" y="2773"/>
                    </a:lnTo>
                    <a:lnTo>
                      <a:pt x="3230" y="5515"/>
                    </a:lnTo>
                    <a:lnTo>
                      <a:pt x="5804" y="2392"/>
                    </a:lnTo>
                    <a:lnTo>
                      <a:pt x="2118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85"/>
              <p:cNvSpPr/>
              <p:nvPr/>
            </p:nvSpPr>
            <p:spPr>
              <a:xfrm>
                <a:off x="4728997" y="5815993"/>
                <a:ext cx="85914" cy="81637"/>
              </a:xfrm>
              <a:custGeom>
                <a:rect b="b" l="l" r="r" t="t"/>
                <a:pathLst>
                  <a:path extrusionOk="0" fill="none" h="5516" w="5805">
                    <a:moveTo>
                      <a:pt x="153" y="2697"/>
                    </a:moveTo>
                    <a:lnTo>
                      <a:pt x="2118" y="1"/>
                    </a:lnTo>
                    <a:lnTo>
                      <a:pt x="5804" y="2392"/>
                    </a:lnTo>
                    <a:lnTo>
                      <a:pt x="3230" y="5515"/>
                    </a:lnTo>
                    <a:lnTo>
                      <a:pt x="1" y="2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85"/>
              <p:cNvSpPr/>
              <p:nvPr/>
            </p:nvSpPr>
            <p:spPr>
              <a:xfrm>
                <a:off x="4814889" y="5815993"/>
                <a:ext cx="85899" cy="85233"/>
              </a:xfrm>
              <a:custGeom>
                <a:rect b="b" l="l" r="r" t="t"/>
                <a:pathLst>
                  <a:path extrusionOk="0" h="5759" w="5804">
                    <a:moveTo>
                      <a:pt x="3687" y="1"/>
                    </a:moveTo>
                    <a:lnTo>
                      <a:pt x="0" y="2392"/>
                    </a:lnTo>
                    <a:lnTo>
                      <a:pt x="2697" y="5759"/>
                    </a:lnTo>
                    <a:lnTo>
                      <a:pt x="5804" y="2773"/>
                    </a:lnTo>
                    <a:lnTo>
                      <a:pt x="5652" y="2697"/>
                    </a:lnTo>
                    <a:lnTo>
                      <a:pt x="3687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85"/>
              <p:cNvSpPr/>
              <p:nvPr/>
            </p:nvSpPr>
            <p:spPr>
              <a:xfrm>
                <a:off x="4814889" y="5815993"/>
                <a:ext cx="85899" cy="85233"/>
              </a:xfrm>
              <a:custGeom>
                <a:rect b="b" l="l" r="r" t="t"/>
                <a:pathLst>
                  <a:path extrusionOk="0" fill="none" h="5759" w="5804">
                    <a:moveTo>
                      <a:pt x="5652" y="2697"/>
                    </a:moveTo>
                    <a:lnTo>
                      <a:pt x="3687" y="1"/>
                    </a:lnTo>
                    <a:lnTo>
                      <a:pt x="0" y="2392"/>
                    </a:lnTo>
                    <a:lnTo>
                      <a:pt x="2697" y="5759"/>
                    </a:lnTo>
                    <a:lnTo>
                      <a:pt x="5804" y="277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85"/>
              <p:cNvSpPr/>
              <p:nvPr/>
            </p:nvSpPr>
            <p:spPr>
              <a:xfrm>
                <a:off x="4803169" y="5664512"/>
                <a:ext cx="80038" cy="40374"/>
              </a:xfrm>
              <a:custGeom>
                <a:rect b="b" l="l" r="r" t="t"/>
                <a:pathLst>
                  <a:path extrusionOk="0" h="2728" w="5408">
                    <a:moveTo>
                      <a:pt x="1630" y="1"/>
                    </a:moveTo>
                    <a:lnTo>
                      <a:pt x="1402" y="16"/>
                    </a:lnTo>
                    <a:lnTo>
                      <a:pt x="1188" y="31"/>
                    </a:lnTo>
                    <a:lnTo>
                      <a:pt x="990" y="62"/>
                    </a:lnTo>
                    <a:lnTo>
                      <a:pt x="670" y="138"/>
                    </a:lnTo>
                    <a:lnTo>
                      <a:pt x="457" y="199"/>
                    </a:lnTo>
                    <a:lnTo>
                      <a:pt x="381" y="214"/>
                    </a:lnTo>
                    <a:lnTo>
                      <a:pt x="259" y="351"/>
                    </a:lnTo>
                    <a:lnTo>
                      <a:pt x="153" y="473"/>
                    </a:lnTo>
                    <a:lnTo>
                      <a:pt x="76" y="595"/>
                    </a:lnTo>
                    <a:lnTo>
                      <a:pt x="15" y="717"/>
                    </a:lnTo>
                    <a:lnTo>
                      <a:pt x="0" y="854"/>
                    </a:lnTo>
                    <a:lnTo>
                      <a:pt x="0" y="975"/>
                    </a:lnTo>
                    <a:lnTo>
                      <a:pt x="31" y="1097"/>
                    </a:lnTo>
                    <a:lnTo>
                      <a:pt x="92" y="1234"/>
                    </a:lnTo>
                    <a:lnTo>
                      <a:pt x="183" y="1356"/>
                    </a:lnTo>
                    <a:lnTo>
                      <a:pt x="320" y="1493"/>
                    </a:lnTo>
                    <a:lnTo>
                      <a:pt x="472" y="1615"/>
                    </a:lnTo>
                    <a:lnTo>
                      <a:pt x="670" y="1752"/>
                    </a:lnTo>
                    <a:lnTo>
                      <a:pt x="899" y="1889"/>
                    </a:lnTo>
                    <a:lnTo>
                      <a:pt x="1173" y="2027"/>
                    </a:lnTo>
                    <a:lnTo>
                      <a:pt x="1478" y="2179"/>
                    </a:lnTo>
                    <a:lnTo>
                      <a:pt x="1813" y="2331"/>
                    </a:lnTo>
                    <a:lnTo>
                      <a:pt x="2179" y="2453"/>
                    </a:lnTo>
                    <a:lnTo>
                      <a:pt x="2529" y="2560"/>
                    </a:lnTo>
                    <a:lnTo>
                      <a:pt x="2864" y="2636"/>
                    </a:lnTo>
                    <a:lnTo>
                      <a:pt x="3199" y="2682"/>
                    </a:lnTo>
                    <a:lnTo>
                      <a:pt x="3504" y="2712"/>
                    </a:lnTo>
                    <a:lnTo>
                      <a:pt x="3808" y="2727"/>
                    </a:lnTo>
                    <a:lnTo>
                      <a:pt x="4083" y="2712"/>
                    </a:lnTo>
                    <a:lnTo>
                      <a:pt x="4342" y="2697"/>
                    </a:lnTo>
                    <a:lnTo>
                      <a:pt x="4570" y="2666"/>
                    </a:lnTo>
                    <a:lnTo>
                      <a:pt x="4783" y="2636"/>
                    </a:lnTo>
                    <a:lnTo>
                      <a:pt x="5118" y="2560"/>
                    </a:lnTo>
                    <a:lnTo>
                      <a:pt x="5332" y="2499"/>
                    </a:lnTo>
                    <a:lnTo>
                      <a:pt x="5408" y="2468"/>
                    </a:lnTo>
                    <a:lnTo>
                      <a:pt x="5240" y="2285"/>
                    </a:lnTo>
                    <a:lnTo>
                      <a:pt x="5057" y="2072"/>
                    </a:lnTo>
                    <a:lnTo>
                      <a:pt x="4799" y="1798"/>
                    </a:lnTo>
                    <a:lnTo>
                      <a:pt x="4494" y="1478"/>
                    </a:lnTo>
                    <a:lnTo>
                      <a:pt x="4128" y="1143"/>
                    </a:lnTo>
                    <a:lnTo>
                      <a:pt x="3732" y="793"/>
                    </a:lnTo>
                    <a:lnTo>
                      <a:pt x="3306" y="458"/>
                    </a:lnTo>
                    <a:lnTo>
                      <a:pt x="3077" y="320"/>
                    </a:lnTo>
                    <a:lnTo>
                      <a:pt x="2834" y="199"/>
                    </a:lnTo>
                    <a:lnTo>
                      <a:pt x="2590" y="107"/>
                    </a:lnTo>
                    <a:lnTo>
                      <a:pt x="2346" y="62"/>
                    </a:lnTo>
                    <a:lnTo>
                      <a:pt x="2102" y="16"/>
                    </a:lnTo>
                    <a:lnTo>
                      <a:pt x="1859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85"/>
              <p:cNvSpPr/>
              <p:nvPr/>
            </p:nvSpPr>
            <p:spPr>
              <a:xfrm>
                <a:off x="4735538" y="5664512"/>
                <a:ext cx="80275" cy="40374"/>
              </a:xfrm>
              <a:custGeom>
                <a:rect b="b" l="l" r="r" t="t"/>
                <a:pathLst>
                  <a:path extrusionOk="0" h="2728" w="5424">
                    <a:moveTo>
                      <a:pt x="3550" y="1"/>
                    </a:moveTo>
                    <a:lnTo>
                      <a:pt x="3306" y="16"/>
                    </a:lnTo>
                    <a:lnTo>
                      <a:pt x="3062" y="62"/>
                    </a:lnTo>
                    <a:lnTo>
                      <a:pt x="2818" y="107"/>
                    </a:lnTo>
                    <a:lnTo>
                      <a:pt x="2575" y="199"/>
                    </a:lnTo>
                    <a:lnTo>
                      <a:pt x="2331" y="320"/>
                    </a:lnTo>
                    <a:lnTo>
                      <a:pt x="2118" y="458"/>
                    </a:lnTo>
                    <a:lnTo>
                      <a:pt x="1676" y="793"/>
                    </a:lnTo>
                    <a:lnTo>
                      <a:pt x="1280" y="1143"/>
                    </a:lnTo>
                    <a:lnTo>
                      <a:pt x="930" y="1478"/>
                    </a:lnTo>
                    <a:lnTo>
                      <a:pt x="610" y="1798"/>
                    </a:lnTo>
                    <a:lnTo>
                      <a:pt x="366" y="2072"/>
                    </a:lnTo>
                    <a:lnTo>
                      <a:pt x="168" y="2285"/>
                    </a:lnTo>
                    <a:lnTo>
                      <a:pt x="0" y="2468"/>
                    </a:lnTo>
                    <a:lnTo>
                      <a:pt x="77" y="2499"/>
                    </a:lnTo>
                    <a:lnTo>
                      <a:pt x="290" y="2560"/>
                    </a:lnTo>
                    <a:lnTo>
                      <a:pt x="625" y="2636"/>
                    </a:lnTo>
                    <a:lnTo>
                      <a:pt x="838" y="2666"/>
                    </a:lnTo>
                    <a:lnTo>
                      <a:pt x="1082" y="2697"/>
                    </a:lnTo>
                    <a:lnTo>
                      <a:pt x="1341" y="2712"/>
                    </a:lnTo>
                    <a:lnTo>
                      <a:pt x="1615" y="2727"/>
                    </a:lnTo>
                    <a:lnTo>
                      <a:pt x="1905" y="2712"/>
                    </a:lnTo>
                    <a:lnTo>
                      <a:pt x="2224" y="2682"/>
                    </a:lnTo>
                    <a:lnTo>
                      <a:pt x="2544" y="2636"/>
                    </a:lnTo>
                    <a:lnTo>
                      <a:pt x="2895" y="2560"/>
                    </a:lnTo>
                    <a:lnTo>
                      <a:pt x="3245" y="2453"/>
                    </a:lnTo>
                    <a:lnTo>
                      <a:pt x="3595" y="2331"/>
                    </a:lnTo>
                    <a:lnTo>
                      <a:pt x="3946" y="2179"/>
                    </a:lnTo>
                    <a:lnTo>
                      <a:pt x="4250" y="2027"/>
                    </a:lnTo>
                    <a:lnTo>
                      <a:pt x="4509" y="1889"/>
                    </a:lnTo>
                    <a:lnTo>
                      <a:pt x="4738" y="1752"/>
                    </a:lnTo>
                    <a:lnTo>
                      <a:pt x="4936" y="1615"/>
                    </a:lnTo>
                    <a:lnTo>
                      <a:pt x="5103" y="1493"/>
                    </a:lnTo>
                    <a:lnTo>
                      <a:pt x="5225" y="1356"/>
                    </a:lnTo>
                    <a:lnTo>
                      <a:pt x="5317" y="1234"/>
                    </a:lnTo>
                    <a:lnTo>
                      <a:pt x="5378" y="1097"/>
                    </a:lnTo>
                    <a:lnTo>
                      <a:pt x="5423" y="975"/>
                    </a:lnTo>
                    <a:lnTo>
                      <a:pt x="5423" y="854"/>
                    </a:lnTo>
                    <a:lnTo>
                      <a:pt x="5393" y="717"/>
                    </a:lnTo>
                    <a:lnTo>
                      <a:pt x="5347" y="595"/>
                    </a:lnTo>
                    <a:lnTo>
                      <a:pt x="5271" y="473"/>
                    </a:lnTo>
                    <a:lnTo>
                      <a:pt x="5164" y="351"/>
                    </a:lnTo>
                    <a:lnTo>
                      <a:pt x="5027" y="214"/>
                    </a:lnTo>
                    <a:lnTo>
                      <a:pt x="4951" y="199"/>
                    </a:lnTo>
                    <a:lnTo>
                      <a:pt x="4738" y="138"/>
                    </a:lnTo>
                    <a:lnTo>
                      <a:pt x="4418" y="62"/>
                    </a:lnTo>
                    <a:lnTo>
                      <a:pt x="4220" y="31"/>
                    </a:lnTo>
                    <a:lnTo>
                      <a:pt x="4007" y="16"/>
                    </a:lnTo>
                    <a:lnTo>
                      <a:pt x="3793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85"/>
              <p:cNvSpPr/>
              <p:nvPr/>
            </p:nvSpPr>
            <p:spPr>
              <a:xfrm>
                <a:off x="4905059" y="5420376"/>
                <a:ext cx="59526" cy="193895"/>
              </a:xfrm>
              <a:custGeom>
                <a:rect b="b" l="l" r="r" t="t"/>
                <a:pathLst>
                  <a:path extrusionOk="0" h="13101" w="4022">
                    <a:moveTo>
                      <a:pt x="1295" y="1"/>
                    </a:moveTo>
                    <a:lnTo>
                      <a:pt x="1143" y="16"/>
                    </a:lnTo>
                    <a:lnTo>
                      <a:pt x="1006" y="31"/>
                    </a:lnTo>
                    <a:lnTo>
                      <a:pt x="884" y="62"/>
                    </a:lnTo>
                    <a:lnTo>
                      <a:pt x="762" y="107"/>
                    </a:lnTo>
                    <a:lnTo>
                      <a:pt x="640" y="168"/>
                    </a:lnTo>
                    <a:lnTo>
                      <a:pt x="549" y="244"/>
                    </a:lnTo>
                    <a:lnTo>
                      <a:pt x="457" y="321"/>
                    </a:lnTo>
                    <a:lnTo>
                      <a:pt x="366" y="412"/>
                    </a:lnTo>
                    <a:lnTo>
                      <a:pt x="290" y="503"/>
                    </a:lnTo>
                    <a:lnTo>
                      <a:pt x="229" y="610"/>
                    </a:lnTo>
                    <a:lnTo>
                      <a:pt x="168" y="732"/>
                    </a:lnTo>
                    <a:lnTo>
                      <a:pt x="122" y="854"/>
                    </a:lnTo>
                    <a:lnTo>
                      <a:pt x="77" y="991"/>
                    </a:lnTo>
                    <a:lnTo>
                      <a:pt x="46" y="1143"/>
                    </a:lnTo>
                    <a:lnTo>
                      <a:pt x="16" y="1280"/>
                    </a:lnTo>
                    <a:lnTo>
                      <a:pt x="0" y="1615"/>
                    </a:lnTo>
                    <a:lnTo>
                      <a:pt x="16" y="1966"/>
                    </a:lnTo>
                    <a:lnTo>
                      <a:pt x="61" y="2331"/>
                    </a:lnTo>
                    <a:lnTo>
                      <a:pt x="153" y="2743"/>
                    </a:lnTo>
                    <a:lnTo>
                      <a:pt x="259" y="3154"/>
                    </a:lnTo>
                    <a:lnTo>
                      <a:pt x="564" y="4113"/>
                    </a:lnTo>
                    <a:lnTo>
                      <a:pt x="884" y="5286"/>
                    </a:lnTo>
                    <a:lnTo>
                      <a:pt x="1219" y="6596"/>
                    </a:lnTo>
                    <a:lnTo>
                      <a:pt x="1387" y="7282"/>
                    </a:lnTo>
                    <a:lnTo>
                      <a:pt x="1539" y="7967"/>
                    </a:lnTo>
                    <a:lnTo>
                      <a:pt x="1676" y="8653"/>
                    </a:lnTo>
                    <a:lnTo>
                      <a:pt x="1798" y="9338"/>
                    </a:lnTo>
                    <a:lnTo>
                      <a:pt x="1905" y="10008"/>
                    </a:lnTo>
                    <a:lnTo>
                      <a:pt x="1981" y="10648"/>
                    </a:lnTo>
                    <a:lnTo>
                      <a:pt x="2042" y="11258"/>
                    </a:lnTo>
                    <a:lnTo>
                      <a:pt x="2072" y="11821"/>
                    </a:lnTo>
                    <a:lnTo>
                      <a:pt x="2072" y="12095"/>
                    </a:lnTo>
                    <a:lnTo>
                      <a:pt x="2057" y="12339"/>
                    </a:lnTo>
                    <a:lnTo>
                      <a:pt x="2042" y="12583"/>
                    </a:lnTo>
                    <a:lnTo>
                      <a:pt x="2011" y="12811"/>
                    </a:lnTo>
                    <a:lnTo>
                      <a:pt x="2011" y="12903"/>
                    </a:lnTo>
                    <a:lnTo>
                      <a:pt x="2026" y="12979"/>
                    </a:lnTo>
                    <a:lnTo>
                      <a:pt x="2042" y="13025"/>
                    </a:lnTo>
                    <a:lnTo>
                      <a:pt x="2057" y="13055"/>
                    </a:lnTo>
                    <a:lnTo>
                      <a:pt x="2087" y="13085"/>
                    </a:lnTo>
                    <a:lnTo>
                      <a:pt x="2133" y="13101"/>
                    </a:lnTo>
                    <a:lnTo>
                      <a:pt x="2194" y="13101"/>
                    </a:lnTo>
                    <a:lnTo>
                      <a:pt x="2270" y="13085"/>
                    </a:lnTo>
                    <a:lnTo>
                      <a:pt x="2346" y="13055"/>
                    </a:lnTo>
                    <a:lnTo>
                      <a:pt x="2453" y="12994"/>
                    </a:lnTo>
                    <a:lnTo>
                      <a:pt x="2575" y="12918"/>
                    </a:lnTo>
                    <a:lnTo>
                      <a:pt x="2727" y="12811"/>
                    </a:lnTo>
                    <a:lnTo>
                      <a:pt x="2788" y="12430"/>
                    </a:lnTo>
                    <a:lnTo>
                      <a:pt x="2864" y="12050"/>
                    </a:lnTo>
                    <a:lnTo>
                      <a:pt x="2986" y="11608"/>
                    </a:lnTo>
                    <a:lnTo>
                      <a:pt x="3047" y="11395"/>
                    </a:lnTo>
                    <a:lnTo>
                      <a:pt x="3123" y="11181"/>
                    </a:lnTo>
                    <a:lnTo>
                      <a:pt x="3199" y="10968"/>
                    </a:lnTo>
                    <a:lnTo>
                      <a:pt x="3291" y="10801"/>
                    </a:lnTo>
                    <a:lnTo>
                      <a:pt x="3397" y="10648"/>
                    </a:lnTo>
                    <a:lnTo>
                      <a:pt x="3489" y="10526"/>
                    </a:lnTo>
                    <a:lnTo>
                      <a:pt x="3550" y="10481"/>
                    </a:lnTo>
                    <a:lnTo>
                      <a:pt x="3611" y="10450"/>
                    </a:lnTo>
                    <a:lnTo>
                      <a:pt x="3656" y="10435"/>
                    </a:lnTo>
                    <a:lnTo>
                      <a:pt x="3717" y="10435"/>
                    </a:lnTo>
                    <a:lnTo>
                      <a:pt x="3763" y="10039"/>
                    </a:lnTo>
                    <a:lnTo>
                      <a:pt x="3870" y="8988"/>
                    </a:lnTo>
                    <a:lnTo>
                      <a:pt x="3930" y="8287"/>
                    </a:lnTo>
                    <a:lnTo>
                      <a:pt x="3976" y="7495"/>
                    </a:lnTo>
                    <a:lnTo>
                      <a:pt x="4007" y="6642"/>
                    </a:lnTo>
                    <a:lnTo>
                      <a:pt x="4022" y="5743"/>
                    </a:lnTo>
                    <a:lnTo>
                      <a:pt x="4007" y="4845"/>
                    </a:lnTo>
                    <a:lnTo>
                      <a:pt x="3991" y="4388"/>
                    </a:lnTo>
                    <a:lnTo>
                      <a:pt x="3961" y="3946"/>
                    </a:lnTo>
                    <a:lnTo>
                      <a:pt x="3930" y="3519"/>
                    </a:lnTo>
                    <a:lnTo>
                      <a:pt x="3870" y="3108"/>
                    </a:lnTo>
                    <a:lnTo>
                      <a:pt x="3809" y="2697"/>
                    </a:lnTo>
                    <a:lnTo>
                      <a:pt x="3732" y="2316"/>
                    </a:lnTo>
                    <a:lnTo>
                      <a:pt x="3656" y="1950"/>
                    </a:lnTo>
                    <a:lnTo>
                      <a:pt x="3550" y="1615"/>
                    </a:lnTo>
                    <a:lnTo>
                      <a:pt x="3428" y="1311"/>
                    </a:lnTo>
                    <a:lnTo>
                      <a:pt x="3306" y="1036"/>
                    </a:lnTo>
                    <a:lnTo>
                      <a:pt x="3154" y="793"/>
                    </a:lnTo>
                    <a:lnTo>
                      <a:pt x="3062" y="686"/>
                    </a:lnTo>
                    <a:lnTo>
                      <a:pt x="2986" y="595"/>
                    </a:lnTo>
                    <a:lnTo>
                      <a:pt x="2895" y="503"/>
                    </a:lnTo>
                    <a:lnTo>
                      <a:pt x="2788" y="427"/>
                    </a:lnTo>
                    <a:lnTo>
                      <a:pt x="2697" y="366"/>
                    </a:lnTo>
                    <a:lnTo>
                      <a:pt x="2590" y="305"/>
                    </a:lnTo>
                    <a:lnTo>
                      <a:pt x="2377" y="229"/>
                    </a:lnTo>
                    <a:lnTo>
                      <a:pt x="2163" y="153"/>
                    </a:lnTo>
                    <a:lnTo>
                      <a:pt x="1981" y="92"/>
                    </a:lnTo>
                    <a:lnTo>
                      <a:pt x="1798" y="46"/>
                    </a:lnTo>
                    <a:lnTo>
                      <a:pt x="1615" y="16"/>
                    </a:lnTo>
                    <a:lnTo>
                      <a:pt x="1448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85"/>
              <p:cNvSpPr/>
              <p:nvPr/>
            </p:nvSpPr>
            <p:spPr>
              <a:xfrm>
                <a:off x="4673768" y="5411364"/>
                <a:ext cx="48485" cy="194576"/>
              </a:xfrm>
              <a:custGeom>
                <a:rect b="b" l="l" r="r" t="t"/>
                <a:pathLst>
                  <a:path extrusionOk="0" h="13147" w="3276">
                    <a:moveTo>
                      <a:pt x="2636" y="0"/>
                    </a:moveTo>
                    <a:lnTo>
                      <a:pt x="2529" y="16"/>
                    </a:lnTo>
                    <a:lnTo>
                      <a:pt x="2407" y="61"/>
                    </a:lnTo>
                    <a:lnTo>
                      <a:pt x="2286" y="137"/>
                    </a:lnTo>
                    <a:lnTo>
                      <a:pt x="2148" y="229"/>
                    </a:lnTo>
                    <a:lnTo>
                      <a:pt x="2027" y="335"/>
                    </a:lnTo>
                    <a:lnTo>
                      <a:pt x="1890" y="473"/>
                    </a:lnTo>
                    <a:lnTo>
                      <a:pt x="1737" y="640"/>
                    </a:lnTo>
                    <a:lnTo>
                      <a:pt x="1600" y="823"/>
                    </a:lnTo>
                    <a:lnTo>
                      <a:pt x="1463" y="1036"/>
                    </a:lnTo>
                    <a:lnTo>
                      <a:pt x="1326" y="1265"/>
                    </a:lnTo>
                    <a:lnTo>
                      <a:pt x="1189" y="1508"/>
                    </a:lnTo>
                    <a:lnTo>
                      <a:pt x="1052" y="1783"/>
                    </a:lnTo>
                    <a:lnTo>
                      <a:pt x="915" y="2072"/>
                    </a:lnTo>
                    <a:lnTo>
                      <a:pt x="793" y="2392"/>
                    </a:lnTo>
                    <a:lnTo>
                      <a:pt x="671" y="2727"/>
                    </a:lnTo>
                    <a:lnTo>
                      <a:pt x="549" y="3077"/>
                    </a:lnTo>
                    <a:lnTo>
                      <a:pt x="442" y="3458"/>
                    </a:lnTo>
                    <a:lnTo>
                      <a:pt x="351" y="3839"/>
                    </a:lnTo>
                    <a:lnTo>
                      <a:pt x="260" y="4250"/>
                    </a:lnTo>
                    <a:lnTo>
                      <a:pt x="183" y="4692"/>
                    </a:lnTo>
                    <a:lnTo>
                      <a:pt x="123" y="5134"/>
                    </a:lnTo>
                    <a:lnTo>
                      <a:pt x="62" y="5606"/>
                    </a:lnTo>
                    <a:lnTo>
                      <a:pt x="31" y="6093"/>
                    </a:lnTo>
                    <a:lnTo>
                      <a:pt x="1" y="6596"/>
                    </a:lnTo>
                    <a:lnTo>
                      <a:pt x="1" y="7114"/>
                    </a:lnTo>
                    <a:lnTo>
                      <a:pt x="1" y="7647"/>
                    </a:lnTo>
                    <a:lnTo>
                      <a:pt x="31" y="8195"/>
                    </a:lnTo>
                    <a:lnTo>
                      <a:pt x="92" y="8759"/>
                    </a:lnTo>
                    <a:lnTo>
                      <a:pt x="153" y="9338"/>
                    </a:lnTo>
                    <a:lnTo>
                      <a:pt x="244" y="9932"/>
                    </a:lnTo>
                    <a:lnTo>
                      <a:pt x="351" y="10541"/>
                    </a:lnTo>
                    <a:lnTo>
                      <a:pt x="534" y="13146"/>
                    </a:lnTo>
                    <a:lnTo>
                      <a:pt x="549" y="13116"/>
                    </a:lnTo>
                    <a:lnTo>
                      <a:pt x="610" y="13055"/>
                    </a:lnTo>
                    <a:lnTo>
                      <a:pt x="686" y="12918"/>
                    </a:lnTo>
                    <a:lnTo>
                      <a:pt x="762" y="12674"/>
                    </a:lnTo>
                    <a:lnTo>
                      <a:pt x="854" y="12339"/>
                    </a:lnTo>
                    <a:lnTo>
                      <a:pt x="899" y="12110"/>
                    </a:lnTo>
                    <a:lnTo>
                      <a:pt x="945" y="11851"/>
                    </a:lnTo>
                    <a:lnTo>
                      <a:pt x="976" y="11547"/>
                    </a:lnTo>
                    <a:lnTo>
                      <a:pt x="1006" y="11212"/>
                    </a:lnTo>
                    <a:lnTo>
                      <a:pt x="1036" y="10816"/>
                    </a:lnTo>
                    <a:lnTo>
                      <a:pt x="1052" y="10374"/>
                    </a:lnTo>
                    <a:lnTo>
                      <a:pt x="1082" y="9429"/>
                    </a:lnTo>
                    <a:lnTo>
                      <a:pt x="1128" y="8409"/>
                    </a:lnTo>
                    <a:lnTo>
                      <a:pt x="1174" y="7876"/>
                    </a:lnTo>
                    <a:lnTo>
                      <a:pt x="1219" y="7342"/>
                    </a:lnTo>
                    <a:lnTo>
                      <a:pt x="1295" y="6794"/>
                    </a:lnTo>
                    <a:lnTo>
                      <a:pt x="1387" y="6246"/>
                    </a:lnTo>
                    <a:lnTo>
                      <a:pt x="1493" y="5682"/>
                    </a:lnTo>
                    <a:lnTo>
                      <a:pt x="1615" y="5119"/>
                    </a:lnTo>
                    <a:lnTo>
                      <a:pt x="1768" y="4540"/>
                    </a:lnTo>
                    <a:lnTo>
                      <a:pt x="1950" y="3976"/>
                    </a:lnTo>
                    <a:lnTo>
                      <a:pt x="2164" y="3397"/>
                    </a:lnTo>
                    <a:lnTo>
                      <a:pt x="2423" y="2834"/>
                    </a:lnTo>
                    <a:lnTo>
                      <a:pt x="2697" y="2255"/>
                    </a:lnTo>
                    <a:lnTo>
                      <a:pt x="2864" y="1981"/>
                    </a:lnTo>
                    <a:lnTo>
                      <a:pt x="3032" y="1691"/>
                    </a:lnTo>
                    <a:lnTo>
                      <a:pt x="3062" y="1630"/>
                    </a:lnTo>
                    <a:lnTo>
                      <a:pt x="3123" y="1463"/>
                    </a:lnTo>
                    <a:lnTo>
                      <a:pt x="3200" y="1219"/>
                    </a:lnTo>
                    <a:lnTo>
                      <a:pt x="3245" y="1082"/>
                    </a:lnTo>
                    <a:lnTo>
                      <a:pt x="3260" y="945"/>
                    </a:lnTo>
                    <a:lnTo>
                      <a:pt x="3276" y="792"/>
                    </a:lnTo>
                    <a:lnTo>
                      <a:pt x="3276" y="640"/>
                    </a:lnTo>
                    <a:lnTo>
                      <a:pt x="3260" y="503"/>
                    </a:lnTo>
                    <a:lnTo>
                      <a:pt x="3215" y="366"/>
                    </a:lnTo>
                    <a:lnTo>
                      <a:pt x="3139" y="259"/>
                    </a:lnTo>
                    <a:lnTo>
                      <a:pt x="3093" y="198"/>
                    </a:lnTo>
                    <a:lnTo>
                      <a:pt x="3047" y="153"/>
                    </a:lnTo>
                    <a:lnTo>
                      <a:pt x="2971" y="107"/>
                    </a:lnTo>
                    <a:lnTo>
                      <a:pt x="2910" y="77"/>
                    </a:lnTo>
                    <a:lnTo>
                      <a:pt x="2819" y="31"/>
                    </a:lnTo>
                    <a:lnTo>
                      <a:pt x="2727" y="16"/>
                    </a:lnTo>
                    <a:lnTo>
                      <a:pt x="263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85"/>
              <p:cNvSpPr/>
              <p:nvPr/>
            </p:nvSpPr>
            <p:spPr>
              <a:xfrm>
                <a:off x="4969981" y="6745434"/>
                <a:ext cx="53443" cy="150383"/>
              </a:xfrm>
              <a:custGeom>
                <a:rect b="b" l="l" r="r" t="t"/>
                <a:pathLst>
                  <a:path extrusionOk="0" h="10161" w="3611">
                    <a:moveTo>
                      <a:pt x="2651" y="0"/>
                    </a:moveTo>
                    <a:lnTo>
                      <a:pt x="2514" y="229"/>
                    </a:lnTo>
                    <a:lnTo>
                      <a:pt x="2179" y="853"/>
                    </a:lnTo>
                    <a:lnTo>
                      <a:pt x="1722" y="1752"/>
                    </a:lnTo>
                    <a:lnTo>
                      <a:pt x="1463" y="2270"/>
                    </a:lnTo>
                    <a:lnTo>
                      <a:pt x="1189" y="2833"/>
                    </a:lnTo>
                    <a:lnTo>
                      <a:pt x="930" y="3397"/>
                    </a:lnTo>
                    <a:lnTo>
                      <a:pt x="686" y="3961"/>
                    </a:lnTo>
                    <a:lnTo>
                      <a:pt x="473" y="4524"/>
                    </a:lnTo>
                    <a:lnTo>
                      <a:pt x="275" y="5057"/>
                    </a:lnTo>
                    <a:lnTo>
                      <a:pt x="122" y="5560"/>
                    </a:lnTo>
                    <a:lnTo>
                      <a:pt x="77" y="5804"/>
                    </a:lnTo>
                    <a:lnTo>
                      <a:pt x="31" y="6017"/>
                    </a:lnTo>
                    <a:lnTo>
                      <a:pt x="0" y="6215"/>
                    </a:lnTo>
                    <a:lnTo>
                      <a:pt x="0" y="6398"/>
                    </a:lnTo>
                    <a:lnTo>
                      <a:pt x="0" y="6565"/>
                    </a:lnTo>
                    <a:lnTo>
                      <a:pt x="31" y="6702"/>
                    </a:lnTo>
                    <a:lnTo>
                      <a:pt x="107" y="6977"/>
                    </a:lnTo>
                    <a:lnTo>
                      <a:pt x="198" y="7236"/>
                    </a:lnTo>
                    <a:lnTo>
                      <a:pt x="320" y="7510"/>
                    </a:lnTo>
                    <a:lnTo>
                      <a:pt x="442" y="7769"/>
                    </a:lnTo>
                    <a:lnTo>
                      <a:pt x="564" y="8028"/>
                    </a:lnTo>
                    <a:lnTo>
                      <a:pt x="701" y="8287"/>
                    </a:lnTo>
                    <a:lnTo>
                      <a:pt x="853" y="8530"/>
                    </a:lnTo>
                    <a:lnTo>
                      <a:pt x="1006" y="8774"/>
                    </a:lnTo>
                    <a:lnTo>
                      <a:pt x="1310" y="9216"/>
                    </a:lnTo>
                    <a:lnTo>
                      <a:pt x="1463" y="9399"/>
                    </a:lnTo>
                    <a:lnTo>
                      <a:pt x="1615" y="9581"/>
                    </a:lnTo>
                    <a:lnTo>
                      <a:pt x="1767" y="9734"/>
                    </a:lnTo>
                    <a:lnTo>
                      <a:pt x="1905" y="9871"/>
                    </a:lnTo>
                    <a:lnTo>
                      <a:pt x="2042" y="9993"/>
                    </a:lnTo>
                    <a:lnTo>
                      <a:pt x="2148" y="10069"/>
                    </a:lnTo>
                    <a:lnTo>
                      <a:pt x="2270" y="10130"/>
                    </a:lnTo>
                    <a:lnTo>
                      <a:pt x="2377" y="10160"/>
                    </a:lnTo>
                    <a:lnTo>
                      <a:pt x="2468" y="10160"/>
                    </a:lnTo>
                    <a:lnTo>
                      <a:pt x="2560" y="10145"/>
                    </a:lnTo>
                    <a:lnTo>
                      <a:pt x="2636" y="10115"/>
                    </a:lnTo>
                    <a:lnTo>
                      <a:pt x="2712" y="10054"/>
                    </a:lnTo>
                    <a:lnTo>
                      <a:pt x="2788" y="9993"/>
                    </a:lnTo>
                    <a:lnTo>
                      <a:pt x="2834" y="9901"/>
                    </a:lnTo>
                    <a:lnTo>
                      <a:pt x="2895" y="9795"/>
                    </a:lnTo>
                    <a:lnTo>
                      <a:pt x="2925" y="9688"/>
                    </a:lnTo>
                    <a:lnTo>
                      <a:pt x="2971" y="9566"/>
                    </a:lnTo>
                    <a:lnTo>
                      <a:pt x="2986" y="9444"/>
                    </a:lnTo>
                    <a:lnTo>
                      <a:pt x="3001" y="9322"/>
                    </a:lnTo>
                    <a:lnTo>
                      <a:pt x="3017" y="9185"/>
                    </a:lnTo>
                    <a:lnTo>
                      <a:pt x="3001" y="9048"/>
                    </a:lnTo>
                    <a:lnTo>
                      <a:pt x="3001" y="8926"/>
                    </a:lnTo>
                    <a:lnTo>
                      <a:pt x="2971" y="8789"/>
                    </a:lnTo>
                    <a:lnTo>
                      <a:pt x="2940" y="8652"/>
                    </a:lnTo>
                    <a:lnTo>
                      <a:pt x="2849" y="8363"/>
                    </a:lnTo>
                    <a:lnTo>
                      <a:pt x="2727" y="8058"/>
                    </a:lnTo>
                    <a:lnTo>
                      <a:pt x="2590" y="7784"/>
                    </a:lnTo>
                    <a:lnTo>
                      <a:pt x="2362" y="7327"/>
                    </a:lnTo>
                    <a:lnTo>
                      <a:pt x="2255" y="7144"/>
                    </a:lnTo>
                    <a:lnTo>
                      <a:pt x="2422" y="6718"/>
                    </a:lnTo>
                    <a:lnTo>
                      <a:pt x="2773" y="5697"/>
                    </a:lnTo>
                    <a:lnTo>
                      <a:pt x="2971" y="5073"/>
                    </a:lnTo>
                    <a:lnTo>
                      <a:pt x="3169" y="4448"/>
                    </a:lnTo>
                    <a:lnTo>
                      <a:pt x="3321" y="3869"/>
                    </a:lnTo>
                    <a:lnTo>
                      <a:pt x="3382" y="3610"/>
                    </a:lnTo>
                    <a:lnTo>
                      <a:pt x="3428" y="3382"/>
                    </a:lnTo>
                    <a:lnTo>
                      <a:pt x="3489" y="2955"/>
                    </a:lnTo>
                    <a:lnTo>
                      <a:pt x="3534" y="2513"/>
                    </a:lnTo>
                    <a:lnTo>
                      <a:pt x="3565" y="2102"/>
                    </a:lnTo>
                    <a:lnTo>
                      <a:pt x="3580" y="1706"/>
                    </a:lnTo>
                    <a:lnTo>
                      <a:pt x="3611" y="1112"/>
                    </a:lnTo>
                    <a:lnTo>
                      <a:pt x="3611" y="884"/>
                    </a:lnTo>
                    <a:lnTo>
                      <a:pt x="2651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85"/>
              <p:cNvSpPr/>
              <p:nvPr/>
            </p:nvSpPr>
            <p:spPr>
              <a:xfrm>
                <a:off x="4969981" y="6745434"/>
                <a:ext cx="53443" cy="150383"/>
              </a:xfrm>
              <a:custGeom>
                <a:rect b="b" l="l" r="r" t="t"/>
                <a:pathLst>
                  <a:path extrusionOk="0" fill="none" h="10161" w="3611">
                    <a:moveTo>
                      <a:pt x="2651" y="0"/>
                    </a:moveTo>
                    <a:lnTo>
                      <a:pt x="2651" y="0"/>
                    </a:lnTo>
                    <a:lnTo>
                      <a:pt x="2514" y="229"/>
                    </a:lnTo>
                    <a:lnTo>
                      <a:pt x="2179" y="853"/>
                    </a:lnTo>
                    <a:lnTo>
                      <a:pt x="1722" y="1752"/>
                    </a:lnTo>
                    <a:lnTo>
                      <a:pt x="1463" y="2270"/>
                    </a:lnTo>
                    <a:lnTo>
                      <a:pt x="1189" y="2833"/>
                    </a:lnTo>
                    <a:lnTo>
                      <a:pt x="930" y="3397"/>
                    </a:lnTo>
                    <a:lnTo>
                      <a:pt x="686" y="3961"/>
                    </a:lnTo>
                    <a:lnTo>
                      <a:pt x="473" y="4524"/>
                    </a:lnTo>
                    <a:lnTo>
                      <a:pt x="275" y="5057"/>
                    </a:lnTo>
                    <a:lnTo>
                      <a:pt x="122" y="5560"/>
                    </a:lnTo>
                    <a:lnTo>
                      <a:pt x="77" y="5804"/>
                    </a:lnTo>
                    <a:lnTo>
                      <a:pt x="31" y="6017"/>
                    </a:lnTo>
                    <a:lnTo>
                      <a:pt x="0" y="6215"/>
                    </a:lnTo>
                    <a:lnTo>
                      <a:pt x="0" y="6398"/>
                    </a:lnTo>
                    <a:lnTo>
                      <a:pt x="0" y="6565"/>
                    </a:lnTo>
                    <a:lnTo>
                      <a:pt x="31" y="6702"/>
                    </a:lnTo>
                    <a:lnTo>
                      <a:pt x="31" y="6702"/>
                    </a:lnTo>
                    <a:lnTo>
                      <a:pt x="107" y="6977"/>
                    </a:lnTo>
                    <a:lnTo>
                      <a:pt x="198" y="7236"/>
                    </a:lnTo>
                    <a:lnTo>
                      <a:pt x="320" y="7510"/>
                    </a:lnTo>
                    <a:lnTo>
                      <a:pt x="442" y="7769"/>
                    </a:lnTo>
                    <a:lnTo>
                      <a:pt x="564" y="8028"/>
                    </a:lnTo>
                    <a:lnTo>
                      <a:pt x="701" y="8287"/>
                    </a:lnTo>
                    <a:lnTo>
                      <a:pt x="853" y="8530"/>
                    </a:lnTo>
                    <a:lnTo>
                      <a:pt x="1006" y="8774"/>
                    </a:lnTo>
                    <a:lnTo>
                      <a:pt x="1310" y="9216"/>
                    </a:lnTo>
                    <a:lnTo>
                      <a:pt x="1463" y="9399"/>
                    </a:lnTo>
                    <a:lnTo>
                      <a:pt x="1615" y="9581"/>
                    </a:lnTo>
                    <a:lnTo>
                      <a:pt x="1767" y="9734"/>
                    </a:lnTo>
                    <a:lnTo>
                      <a:pt x="1905" y="9871"/>
                    </a:lnTo>
                    <a:lnTo>
                      <a:pt x="2042" y="9993"/>
                    </a:lnTo>
                    <a:lnTo>
                      <a:pt x="2148" y="10069"/>
                    </a:lnTo>
                    <a:lnTo>
                      <a:pt x="2148" y="10069"/>
                    </a:lnTo>
                    <a:lnTo>
                      <a:pt x="2270" y="10130"/>
                    </a:lnTo>
                    <a:lnTo>
                      <a:pt x="2377" y="10160"/>
                    </a:lnTo>
                    <a:lnTo>
                      <a:pt x="2468" y="10160"/>
                    </a:lnTo>
                    <a:lnTo>
                      <a:pt x="2560" y="10145"/>
                    </a:lnTo>
                    <a:lnTo>
                      <a:pt x="2636" y="10115"/>
                    </a:lnTo>
                    <a:lnTo>
                      <a:pt x="2712" y="10054"/>
                    </a:lnTo>
                    <a:lnTo>
                      <a:pt x="2788" y="9993"/>
                    </a:lnTo>
                    <a:lnTo>
                      <a:pt x="2834" y="9901"/>
                    </a:lnTo>
                    <a:lnTo>
                      <a:pt x="2895" y="9795"/>
                    </a:lnTo>
                    <a:lnTo>
                      <a:pt x="2925" y="9688"/>
                    </a:lnTo>
                    <a:lnTo>
                      <a:pt x="2971" y="9566"/>
                    </a:lnTo>
                    <a:lnTo>
                      <a:pt x="2986" y="9444"/>
                    </a:lnTo>
                    <a:lnTo>
                      <a:pt x="3001" y="9322"/>
                    </a:lnTo>
                    <a:lnTo>
                      <a:pt x="3017" y="9185"/>
                    </a:lnTo>
                    <a:lnTo>
                      <a:pt x="3001" y="9048"/>
                    </a:lnTo>
                    <a:lnTo>
                      <a:pt x="3001" y="8926"/>
                    </a:lnTo>
                    <a:lnTo>
                      <a:pt x="3001" y="8926"/>
                    </a:lnTo>
                    <a:lnTo>
                      <a:pt x="2971" y="8789"/>
                    </a:lnTo>
                    <a:lnTo>
                      <a:pt x="2940" y="8652"/>
                    </a:lnTo>
                    <a:lnTo>
                      <a:pt x="2849" y="8363"/>
                    </a:lnTo>
                    <a:lnTo>
                      <a:pt x="2727" y="8058"/>
                    </a:lnTo>
                    <a:lnTo>
                      <a:pt x="2590" y="7784"/>
                    </a:lnTo>
                    <a:lnTo>
                      <a:pt x="2362" y="7327"/>
                    </a:lnTo>
                    <a:lnTo>
                      <a:pt x="2255" y="7144"/>
                    </a:lnTo>
                    <a:lnTo>
                      <a:pt x="2255" y="7144"/>
                    </a:lnTo>
                    <a:lnTo>
                      <a:pt x="2422" y="6718"/>
                    </a:lnTo>
                    <a:lnTo>
                      <a:pt x="2773" y="5697"/>
                    </a:lnTo>
                    <a:lnTo>
                      <a:pt x="2971" y="5073"/>
                    </a:lnTo>
                    <a:lnTo>
                      <a:pt x="3169" y="4448"/>
                    </a:lnTo>
                    <a:lnTo>
                      <a:pt x="3321" y="3869"/>
                    </a:lnTo>
                    <a:lnTo>
                      <a:pt x="3382" y="3610"/>
                    </a:lnTo>
                    <a:lnTo>
                      <a:pt x="3428" y="3382"/>
                    </a:lnTo>
                    <a:lnTo>
                      <a:pt x="3428" y="3382"/>
                    </a:lnTo>
                    <a:lnTo>
                      <a:pt x="3489" y="2955"/>
                    </a:lnTo>
                    <a:lnTo>
                      <a:pt x="3534" y="2513"/>
                    </a:lnTo>
                    <a:lnTo>
                      <a:pt x="3565" y="2102"/>
                    </a:lnTo>
                    <a:lnTo>
                      <a:pt x="3580" y="1706"/>
                    </a:lnTo>
                    <a:lnTo>
                      <a:pt x="3611" y="1112"/>
                    </a:lnTo>
                    <a:lnTo>
                      <a:pt x="3611" y="8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85"/>
              <p:cNvSpPr/>
              <p:nvPr/>
            </p:nvSpPr>
            <p:spPr>
              <a:xfrm>
                <a:off x="4998602" y="6803356"/>
                <a:ext cx="57513" cy="118607"/>
              </a:xfrm>
              <a:custGeom>
                <a:rect b="b" l="l" r="r" t="t"/>
                <a:pathLst>
                  <a:path extrusionOk="0" h="8014" w="3886">
                    <a:moveTo>
                      <a:pt x="656" y="1"/>
                    </a:moveTo>
                    <a:lnTo>
                      <a:pt x="549" y="31"/>
                    </a:lnTo>
                    <a:lnTo>
                      <a:pt x="504" y="214"/>
                    </a:lnTo>
                    <a:lnTo>
                      <a:pt x="397" y="686"/>
                    </a:lnTo>
                    <a:lnTo>
                      <a:pt x="260" y="1387"/>
                    </a:lnTo>
                    <a:lnTo>
                      <a:pt x="199" y="1783"/>
                    </a:lnTo>
                    <a:lnTo>
                      <a:pt x="123" y="2210"/>
                    </a:lnTo>
                    <a:lnTo>
                      <a:pt x="77" y="2667"/>
                    </a:lnTo>
                    <a:lnTo>
                      <a:pt x="31" y="3108"/>
                    </a:lnTo>
                    <a:lnTo>
                      <a:pt x="1" y="3550"/>
                    </a:lnTo>
                    <a:lnTo>
                      <a:pt x="1" y="3977"/>
                    </a:lnTo>
                    <a:lnTo>
                      <a:pt x="16" y="4388"/>
                    </a:lnTo>
                    <a:lnTo>
                      <a:pt x="31" y="4571"/>
                    </a:lnTo>
                    <a:lnTo>
                      <a:pt x="62" y="4753"/>
                    </a:lnTo>
                    <a:lnTo>
                      <a:pt x="108" y="4921"/>
                    </a:lnTo>
                    <a:lnTo>
                      <a:pt x="153" y="5073"/>
                    </a:lnTo>
                    <a:lnTo>
                      <a:pt x="199" y="5210"/>
                    </a:lnTo>
                    <a:lnTo>
                      <a:pt x="275" y="5332"/>
                    </a:lnTo>
                    <a:lnTo>
                      <a:pt x="412" y="5561"/>
                    </a:lnTo>
                    <a:lnTo>
                      <a:pt x="580" y="5804"/>
                    </a:lnTo>
                    <a:lnTo>
                      <a:pt x="763" y="6033"/>
                    </a:lnTo>
                    <a:lnTo>
                      <a:pt x="945" y="6246"/>
                    </a:lnTo>
                    <a:lnTo>
                      <a:pt x="1159" y="6459"/>
                    </a:lnTo>
                    <a:lnTo>
                      <a:pt x="1357" y="6673"/>
                    </a:lnTo>
                    <a:lnTo>
                      <a:pt x="1570" y="6871"/>
                    </a:lnTo>
                    <a:lnTo>
                      <a:pt x="1783" y="7054"/>
                    </a:lnTo>
                    <a:lnTo>
                      <a:pt x="2194" y="7389"/>
                    </a:lnTo>
                    <a:lnTo>
                      <a:pt x="2393" y="7541"/>
                    </a:lnTo>
                    <a:lnTo>
                      <a:pt x="2591" y="7663"/>
                    </a:lnTo>
                    <a:lnTo>
                      <a:pt x="2773" y="7769"/>
                    </a:lnTo>
                    <a:lnTo>
                      <a:pt x="2941" y="7861"/>
                    </a:lnTo>
                    <a:lnTo>
                      <a:pt x="3093" y="7937"/>
                    </a:lnTo>
                    <a:lnTo>
                      <a:pt x="3230" y="7983"/>
                    </a:lnTo>
                    <a:lnTo>
                      <a:pt x="3367" y="8013"/>
                    </a:lnTo>
                    <a:lnTo>
                      <a:pt x="3474" y="8013"/>
                    </a:lnTo>
                    <a:lnTo>
                      <a:pt x="3565" y="7998"/>
                    </a:lnTo>
                    <a:lnTo>
                      <a:pt x="3642" y="7952"/>
                    </a:lnTo>
                    <a:lnTo>
                      <a:pt x="3718" y="7891"/>
                    </a:lnTo>
                    <a:lnTo>
                      <a:pt x="3779" y="7815"/>
                    </a:lnTo>
                    <a:lnTo>
                      <a:pt x="3809" y="7739"/>
                    </a:lnTo>
                    <a:lnTo>
                      <a:pt x="3855" y="7632"/>
                    </a:lnTo>
                    <a:lnTo>
                      <a:pt x="3870" y="7526"/>
                    </a:lnTo>
                    <a:lnTo>
                      <a:pt x="3885" y="7404"/>
                    </a:lnTo>
                    <a:lnTo>
                      <a:pt x="3885" y="7282"/>
                    </a:lnTo>
                    <a:lnTo>
                      <a:pt x="3870" y="7160"/>
                    </a:lnTo>
                    <a:lnTo>
                      <a:pt x="3855" y="7023"/>
                    </a:lnTo>
                    <a:lnTo>
                      <a:pt x="3824" y="6901"/>
                    </a:lnTo>
                    <a:lnTo>
                      <a:pt x="3779" y="6779"/>
                    </a:lnTo>
                    <a:lnTo>
                      <a:pt x="3733" y="6657"/>
                    </a:lnTo>
                    <a:lnTo>
                      <a:pt x="3672" y="6536"/>
                    </a:lnTo>
                    <a:lnTo>
                      <a:pt x="3596" y="6399"/>
                    </a:lnTo>
                    <a:lnTo>
                      <a:pt x="3428" y="6155"/>
                    </a:lnTo>
                    <a:lnTo>
                      <a:pt x="3230" y="5896"/>
                    </a:lnTo>
                    <a:lnTo>
                      <a:pt x="3032" y="5667"/>
                    </a:lnTo>
                    <a:lnTo>
                      <a:pt x="2682" y="5287"/>
                    </a:lnTo>
                    <a:lnTo>
                      <a:pt x="2545" y="5149"/>
                    </a:lnTo>
                    <a:lnTo>
                      <a:pt x="2575" y="4692"/>
                    </a:lnTo>
                    <a:lnTo>
                      <a:pt x="2636" y="3611"/>
                    </a:lnTo>
                    <a:lnTo>
                      <a:pt x="2651" y="2956"/>
                    </a:lnTo>
                    <a:lnTo>
                      <a:pt x="2667" y="2301"/>
                    </a:lnTo>
                    <a:lnTo>
                      <a:pt x="2651" y="1707"/>
                    </a:lnTo>
                    <a:lnTo>
                      <a:pt x="2636" y="1448"/>
                    </a:lnTo>
                    <a:lnTo>
                      <a:pt x="2621" y="1204"/>
                    </a:lnTo>
                    <a:lnTo>
                      <a:pt x="2606" y="1113"/>
                    </a:lnTo>
                    <a:lnTo>
                      <a:pt x="2575" y="1006"/>
                    </a:lnTo>
                    <a:lnTo>
                      <a:pt x="2545" y="915"/>
                    </a:lnTo>
                    <a:lnTo>
                      <a:pt x="2499" y="839"/>
                    </a:lnTo>
                    <a:lnTo>
                      <a:pt x="2393" y="671"/>
                    </a:lnTo>
                    <a:lnTo>
                      <a:pt x="2255" y="534"/>
                    </a:lnTo>
                    <a:lnTo>
                      <a:pt x="2103" y="427"/>
                    </a:lnTo>
                    <a:lnTo>
                      <a:pt x="1936" y="336"/>
                    </a:lnTo>
                    <a:lnTo>
                      <a:pt x="1768" y="245"/>
                    </a:lnTo>
                    <a:lnTo>
                      <a:pt x="1585" y="184"/>
                    </a:lnTo>
                    <a:lnTo>
                      <a:pt x="1418" y="123"/>
                    </a:lnTo>
                    <a:lnTo>
                      <a:pt x="1250" y="92"/>
                    </a:lnTo>
                    <a:lnTo>
                      <a:pt x="945" y="31"/>
                    </a:lnTo>
                    <a:lnTo>
                      <a:pt x="732" y="16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85"/>
              <p:cNvSpPr/>
              <p:nvPr/>
            </p:nvSpPr>
            <p:spPr>
              <a:xfrm>
                <a:off x="4998602" y="6803356"/>
                <a:ext cx="57513" cy="118607"/>
              </a:xfrm>
              <a:custGeom>
                <a:rect b="b" l="l" r="r" t="t"/>
                <a:pathLst>
                  <a:path extrusionOk="0" fill="none" h="8014" w="3886">
                    <a:moveTo>
                      <a:pt x="549" y="31"/>
                    </a:moveTo>
                    <a:lnTo>
                      <a:pt x="549" y="31"/>
                    </a:lnTo>
                    <a:lnTo>
                      <a:pt x="504" y="214"/>
                    </a:lnTo>
                    <a:lnTo>
                      <a:pt x="397" y="686"/>
                    </a:lnTo>
                    <a:lnTo>
                      <a:pt x="260" y="1387"/>
                    </a:lnTo>
                    <a:lnTo>
                      <a:pt x="199" y="1783"/>
                    </a:lnTo>
                    <a:lnTo>
                      <a:pt x="123" y="2210"/>
                    </a:lnTo>
                    <a:lnTo>
                      <a:pt x="77" y="2667"/>
                    </a:lnTo>
                    <a:lnTo>
                      <a:pt x="31" y="3108"/>
                    </a:lnTo>
                    <a:lnTo>
                      <a:pt x="1" y="3550"/>
                    </a:lnTo>
                    <a:lnTo>
                      <a:pt x="1" y="3977"/>
                    </a:lnTo>
                    <a:lnTo>
                      <a:pt x="16" y="4388"/>
                    </a:lnTo>
                    <a:lnTo>
                      <a:pt x="31" y="4571"/>
                    </a:lnTo>
                    <a:lnTo>
                      <a:pt x="62" y="4753"/>
                    </a:lnTo>
                    <a:lnTo>
                      <a:pt x="108" y="4921"/>
                    </a:lnTo>
                    <a:lnTo>
                      <a:pt x="153" y="5073"/>
                    </a:lnTo>
                    <a:lnTo>
                      <a:pt x="199" y="5210"/>
                    </a:lnTo>
                    <a:lnTo>
                      <a:pt x="275" y="5332"/>
                    </a:lnTo>
                    <a:lnTo>
                      <a:pt x="275" y="5332"/>
                    </a:lnTo>
                    <a:lnTo>
                      <a:pt x="412" y="5561"/>
                    </a:lnTo>
                    <a:lnTo>
                      <a:pt x="580" y="5804"/>
                    </a:lnTo>
                    <a:lnTo>
                      <a:pt x="763" y="6033"/>
                    </a:lnTo>
                    <a:lnTo>
                      <a:pt x="945" y="6246"/>
                    </a:lnTo>
                    <a:lnTo>
                      <a:pt x="1159" y="6459"/>
                    </a:lnTo>
                    <a:lnTo>
                      <a:pt x="1357" y="6673"/>
                    </a:lnTo>
                    <a:lnTo>
                      <a:pt x="1570" y="6871"/>
                    </a:lnTo>
                    <a:lnTo>
                      <a:pt x="1783" y="7054"/>
                    </a:lnTo>
                    <a:lnTo>
                      <a:pt x="2194" y="7389"/>
                    </a:lnTo>
                    <a:lnTo>
                      <a:pt x="2393" y="7541"/>
                    </a:lnTo>
                    <a:lnTo>
                      <a:pt x="2591" y="7663"/>
                    </a:lnTo>
                    <a:lnTo>
                      <a:pt x="2773" y="7769"/>
                    </a:lnTo>
                    <a:lnTo>
                      <a:pt x="2941" y="7861"/>
                    </a:lnTo>
                    <a:lnTo>
                      <a:pt x="3093" y="7937"/>
                    </a:lnTo>
                    <a:lnTo>
                      <a:pt x="3230" y="7983"/>
                    </a:lnTo>
                    <a:lnTo>
                      <a:pt x="3230" y="7983"/>
                    </a:lnTo>
                    <a:lnTo>
                      <a:pt x="3367" y="8013"/>
                    </a:lnTo>
                    <a:lnTo>
                      <a:pt x="3474" y="8013"/>
                    </a:lnTo>
                    <a:lnTo>
                      <a:pt x="3565" y="7998"/>
                    </a:lnTo>
                    <a:lnTo>
                      <a:pt x="3642" y="7952"/>
                    </a:lnTo>
                    <a:lnTo>
                      <a:pt x="3718" y="7891"/>
                    </a:lnTo>
                    <a:lnTo>
                      <a:pt x="3779" y="7815"/>
                    </a:lnTo>
                    <a:lnTo>
                      <a:pt x="3809" y="7739"/>
                    </a:lnTo>
                    <a:lnTo>
                      <a:pt x="3855" y="7632"/>
                    </a:lnTo>
                    <a:lnTo>
                      <a:pt x="3870" y="7526"/>
                    </a:lnTo>
                    <a:lnTo>
                      <a:pt x="3885" y="7404"/>
                    </a:lnTo>
                    <a:lnTo>
                      <a:pt x="3885" y="7282"/>
                    </a:lnTo>
                    <a:lnTo>
                      <a:pt x="3870" y="7160"/>
                    </a:lnTo>
                    <a:lnTo>
                      <a:pt x="3855" y="7023"/>
                    </a:lnTo>
                    <a:lnTo>
                      <a:pt x="3824" y="6901"/>
                    </a:lnTo>
                    <a:lnTo>
                      <a:pt x="3779" y="6779"/>
                    </a:lnTo>
                    <a:lnTo>
                      <a:pt x="3733" y="6657"/>
                    </a:lnTo>
                    <a:lnTo>
                      <a:pt x="3733" y="6657"/>
                    </a:lnTo>
                    <a:lnTo>
                      <a:pt x="3672" y="6536"/>
                    </a:lnTo>
                    <a:lnTo>
                      <a:pt x="3596" y="6399"/>
                    </a:lnTo>
                    <a:lnTo>
                      <a:pt x="3428" y="6155"/>
                    </a:lnTo>
                    <a:lnTo>
                      <a:pt x="3230" y="5896"/>
                    </a:lnTo>
                    <a:lnTo>
                      <a:pt x="3032" y="5667"/>
                    </a:lnTo>
                    <a:lnTo>
                      <a:pt x="2682" y="5287"/>
                    </a:lnTo>
                    <a:lnTo>
                      <a:pt x="2545" y="5149"/>
                    </a:lnTo>
                    <a:lnTo>
                      <a:pt x="2545" y="5149"/>
                    </a:lnTo>
                    <a:lnTo>
                      <a:pt x="2575" y="4692"/>
                    </a:lnTo>
                    <a:lnTo>
                      <a:pt x="2636" y="3611"/>
                    </a:lnTo>
                    <a:lnTo>
                      <a:pt x="2651" y="2956"/>
                    </a:lnTo>
                    <a:lnTo>
                      <a:pt x="2667" y="2301"/>
                    </a:lnTo>
                    <a:lnTo>
                      <a:pt x="2651" y="1707"/>
                    </a:lnTo>
                    <a:lnTo>
                      <a:pt x="2636" y="1448"/>
                    </a:lnTo>
                    <a:lnTo>
                      <a:pt x="2621" y="1204"/>
                    </a:lnTo>
                    <a:lnTo>
                      <a:pt x="2621" y="1204"/>
                    </a:lnTo>
                    <a:lnTo>
                      <a:pt x="2606" y="1113"/>
                    </a:lnTo>
                    <a:lnTo>
                      <a:pt x="2575" y="1006"/>
                    </a:lnTo>
                    <a:lnTo>
                      <a:pt x="2545" y="915"/>
                    </a:lnTo>
                    <a:lnTo>
                      <a:pt x="2499" y="839"/>
                    </a:lnTo>
                    <a:lnTo>
                      <a:pt x="2393" y="671"/>
                    </a:lnTo>
                    <a:lnTo>
                      <a:pt x="2255" y="534"/>
                    </a:lnTo>
                    <a:lnTo>
                      <a:pt x="2103" y="427"/>
                    </a:lnTo>
                    <a:lnTo>
                      <a:pt x="1936" y="336"/>
                    </a:lnTo>
                    <a:lnTo>
                      <a:pt x="1768" y="245"/>
                    </a:lnTo>
                    <a:lnTo>
                      <a:pt x="1585" y="184"/>
                    </a:lnTo>
                    <a:lnTo>
                      <a:pt x="1418" y="123"/>
                    </a:lnTo>
                    <a:lnTo>
                      <a:pt x="1250" y="92"/>
                    </a:lnTo>
                    <a:lnTo>
                      <a:pt x="945" y="31"/>
                    </a:lnTo>
                    <a:lnTo>
                      <a:pt x="732" y="16"/>
                    </a:lnTo>
                    <a:lnTo>
                      <a:pt x="65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85"/>
              <p:cNvSpPr/>
              <p:nvPr/>
            </p:nvSpPr>
            <p:spPr>
              <a:xfrm>
                <a:off x="5027238" y="6783970"/>
                <a:ext cx="57498" cy="118607"/>
              </a:xfrm>
              <a:custGeom>
                <a:rect b="b" l="l" r="r" t="t"/>
                <a:pathLst>
                  <a:path extrusionOk="0" h="8014" w="3885">
                    <a:moveTo>
                      <a:pt x="671" y="1"/>
                    </a:moveTo>
                    <a:lnTo>
                      <a:pt x="564" y="31"/>
                    </a:lnTo>
                    <a:lnTo>
                      <a:pt x="518" y="214"/>
                    </a:lnTo>
                    <a:lnTo>
                      <a:pt x="412" y="686"/>
                    </a:lnTo>
                    <a:lnTo>
                      <a:pt x="275" y="1372"/>
                    </a:lnTo>
                    <a:lnTo>
                      <a:pt x="199" y="1783"/>
                    </a:lnTo>
                    <a:lnTo>
                      <a:pt x="138" y="2210"/>
                    </a:lnTo>
                    <a:lnTo>
                      <a:pt x="77" y="2651"/>
                    </a:lnTo>
                    <a:lnTo>
                      <a:pt x="31" y="3108"/>
                    </a:lnTo>
                    <a:lnTo>
                      <a:pt x="16" y="3550"/>
                    </a:lnTo>
                    <a:lnTo>
                      <a:pt x="1" y="3977"/>
                    </a:lnTo>
                    <a:lnTo>
                      <a:pt x="16" y="4373"/>
                    </a:lnTo>
                    <a:lnTo>
                      <a:pt x="46" y="4571"/>
                    </a:lnTo>
                    <a:lnTo>
                      <a:pt x="77" y="4738"/>
                    </a:lnTo>
                    <a:lnTo>
                      <a:pt x="107" y="4906"/>
                    </a:lnTo>
                    <a:lnTo>
                      <a:pt x="153" y="5058"/>
                    </a:lnTo>
                    <a:lnTo>
                      <a:pt x="214" y="5210"/>
                    </a:lnTo>
                    <a:lnTo>
                      <a:pt x="275" y="5332"/>
                    </a:lnTo>
                    <a:lnTo>
                      <a:pt x="427" y="5561"/>
                    </a:lnTo>
                    <a:lnTo>
                      <a:pt x="595" y="5789"/>
                    </a:lnTo>
                    <a:lnTo>
                      <a:pt x="777" y="6018"/>
                    </a:lnTo>
                    <a:lnTo>
                      <a:pt x="960" y="6246"/>
                    </a:lnTo>
                    <a:lnTo>
                      <a:pt x="1158" y="6459"/>
                    </a:lnTo>
                    <a:lnTo>
                      <a:pt x="1371" y="6657"/>
                    </a:lnTo>
                    <a:lnTo>
                      <a:pt x="1570" y="6855"/>
                    </a:lnTo>
                    <a:lnTo>
                      <a:pt x="1783" y="7054"/>
                    </a:lnTo>
                    <a:lnTo>
                      <a:pt x="2194" y="7389"/>
                    </a:lnTo>
                    <a:lnTo>
                      <a:pt x="2407" y="7526"/>
                    </a:lnTo>
                    <a:lnTo>
                      <a:pt x="2590" y="7663"/>
                    </a:lnTo>
                    <a:lnTo>
                      <a:pt x="2773" y="7769"/>
                    </a:lnTo>
                    <a:lnTo>
                      <a:pt x="2956" y="7861"/>
                    </a:lnTo>
                    <a:lnTo>
                      <a:pt x="3108" y="7937"/>
                    </a:lnTo>
                    <a:lnTo>
                      <a:pt x="3245" y="7983"/>
                    </a:lnTo>
                    <a:lnTo>
                      <a:pt x="3367" y="8013"/>
                    </a:lnTo>
                    <a:lnTo>
                      <a:pt x="3474" y="8013"/>
                    </a:lnTo>
                    <a:lnTo>
                      <a:pt x="3565" y="7983"/>
                    </a:lnTo>
                    <a:lnTo>
                      <a:pt x="3656" y="7952"/>
                    </a:lnTo>
                    <a:lnTo>
                      <a:pt x="3717" y="7891"/>
                    </a:lnTo>
                    <a:lnTo>
                      <a:pt x="3778" y="7815"/>
                    </a:lnTo>
                    <a:lnTo>
                      <a:pt x="3824" y="7724"/>
                    </a:lnTo>
                    <a:lnTo>
                      <a:pt x="3854" y="7632"/>
                    </a:lnTo>
                    <a:lnTo>
                      <a:pt x="3885" y="7526"/>
                    </a:lnTo>
                    <a:lnTo>
                      <a:pt x="3885" y="7404"/>
                    </a:lnTo>
                    <a:lnTo>
                      <a:pt x="3885" y="7282"/>
                    </a:lnTo>
                    <a:lnTo>
                      <a:pt x="3870" y="7160"/>
                    </a:lnTo>
                    <a:lnTo>
                      <a:pt x="3854" y="7023"/>
                    </a:lnTo>
                    <a:lnTo>
                      <a:pt x="3824" y="6901"/>
                    </a:lnTo>
                    <a:lnTo>
                      <a:pt x="3793" y="6764"/>
                    </a:lnTo>
                    <a:lnTo>
                      <a:pt x="3733" y="6642"/>
                    </a:lnTo>
                    <a:lnTo>
                      <a:pt x="3687" y="6520"/>
                    </a:lnTo>
                    <a:lnTo>
                      <a:pt x="3611" y="6399"/>
                    </a:lnTo>
                    <a:lnTo>
                      <a:pt x="3443" y="6140"/>
                    </a:lnTo>
                    <a:lnTo>
                      <a:pt x="3245" y="5896"/>
                    </a:lnTo>
                    <a:lnTo>
                      <a:pt x="3032" y="5652"/>
                    </a:lnTo>
                    <a:lnTo>
                      <a:pt x="2697" y="5287"/>
                    </a:lnTo>
                    <a:lnTo>
                      <a:pt x="2544" y="5149"/>
                    </a:lnTo>
                    <a:lnTo>
                      <a:pt x="2575" y="4692"/>
                    </a:lnTo>
                    <a:lnTo>
                      <a:pt x="2636" y="3596"/>
                    </a:lnTo>
                    <a:lnTo>
                      <a:pt x="2666" y="2956"/>
                    </a:lnTo>
                    <a:lnTo>
                      <a:pt x="2681" y="2301"/>
                    </a:lnTo>
                    <a:lnTo>
                      <a:pt x="2666" y="1707"/>
                    </a:lnTo>
                    <a:lnTo>
                      <a:pt x="2651" y="1433"/>
                    </a:lnTo>
                    <a:lnTo>
                      <a:pt x="2636" y="1204"/>
                    </a:lnTo>
                    <a:lnTo>
                      <a:pt x="2621" y="1098"/>
                    </a:lnTo>
                    <a:lnTo>
                      <a:pt x="2590" y="1006"/>
                    </a:lnTo>
                    <a:lnTo>
                      <a:pt x="2544" y="915"/>
                    </a:lnTo>
                    <a:lnTo>
                      <a:pt x="2514" y="823"/>
                    </a:lnTo>
                    <a:lnTo>
                      <a:pt x="2392" y="671"/>
                    </a:lnTo>
                    <a:lnTo>
                      <a:pt x="2270" y="534"/>
                    </a:lnTo>
                    <a:lnTo>
                      <a:pt x="2118" y="427"/>
                    </a:lnTo>
                    <a:lnTo>
                      <a:pt x="1950" y="321"/>
                    </a:lnTo>
                    <a:lnTo>
                      <a:pt x="1783" y="245"/>
                    </a:lnTo>
                    <a:lnTo>
                      <a:pt x="1600" y="168"/>
                    </a:lnTo>
                    <a:lnTo>
                      <a:pt x="1417" y="123"/>
                    </a:lnTo>
                    <a:lnTo>
                      <a:pt x="1250" y="77"/>
                    </a:lnTo>
                    <a:lnTo>
                      <a:pt x="960" y="31"/>
                    </a:lnTo>
                    <a:lnTo>
                      <a:pt x="747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85"/>
              <p:cNvSpPr/>
              <p:nvPr/>
            </p:nvSpPr>
            <p:spPr>
              <a:xfrm>
                <a:off x="5027238" y="6783970"/>
                <a:ext cx="57498" cy="118607"/>
              </a:xfrm>
              <a:custGeom>
                <a:rect b="b" l="l" r="r" t="t"/>
                <a:pathLst>
                  <a:path extrusionOk="0" fill="none" h="8014" w="3885">
                    <a:moveTo>
                      <a:pt x="564" y="31"/>
                    </a:moveTo>
                    <a:lnTo>
                      <a:pt x="564" y="31"/>
                    </a:lnTo>
                    <a:lnTo>
                      <a:pt x="518" y="214"/>
                    </a:lnTo>
                    <a:lnTo>
                      <a:pt x="412" y="686"/>
                    </a:lnTo>
                    <a:lnTo>
                      <a:pt x="275" y="1372"/>
                    </a:lnTo>
                    <a:lnTo>
                      <a:pt x="199" y="1783"/>
                    </a:lnTo>
                    <a:lnTo>
                      <a:pt x="138" y="2210"/>
                    </a:lnTo>
                    <a:lnTo>
                      <a:pt x="77" y="2651"/>
                    </a:lnTo>
                    <a:lnTo>
                      <a:pt x="31" y="3108"/>
                    </a:lnTo>
                    <a:lnTo>
                      <a:pt x="16" y="3550"/>
                    </a:lnTo>
                    <a:lnTo>
                      <a:pt x="1" y="3977"/>
                    </a:lnTo>
                    <a:lnTo>
                      <a:pt x="16" y="4373"/>
                    </a:lnTo>
                    <a:lnTo>
                      <a:pt x="46" y="4571"/>
                    </a:lnTo>
                    <a:lnTo>
                      <a:pt x="77" y="4738"/>
                    </a:lnTo>
                    <a:lnTo>
                      <a:pt x="107" y="4906"/>
                    </a:lnTo>
                    <a:lnTo>
                      <a:pt x="153" y="5058"/>
                    </a:lnTo>
                    <a:lnTo>
                      <a:pt x="214" y="5210"/>
                    </a:lnTo>
                    <a:lnTo>
                      <a:pt x="275" y="5332"/>
                    </a:lnTo>
                    <a:lnTo>
                      <a:pt x="275" y="5332"/>
                    </a:lnTo>
                    <a:lnTo>
                      <a:pt x="427" y="5561"/>
                    </a:lnTo>
                    <a:lnTo>
                      <a:pt x="595" y="5789"/>
                    </a:lnTo>
                    <a:lnTo>
                      <a:pt x="777" y="6018"/>
                    </a:lnTo>
                    <a:lnTo>
                      <a:pt x="960" y="6246"/>
                    </a:lnTo>
                    <a:lnTo>
                      <a:pt x="1158" y="6459"/>
                    </a:lnTo>
                    <a:lnTo>
                      <a:pt x="1371" y="6657"/>
                    </a:lnTo>
                    <a:lnTo>
                      <a:pt x="1570" y="6855"/>
                    </a:lnTo>
                    <a:lnTo>
                      <a:pt x="1783" y="7054"/>
                    </a:lnTo>
                    <a:lnTo>
                      <a:pt x="2194" y="7389"/>
                    </a:lnTo>
                    <a:lnTo>
                      <a:pt x="2407" y="7526"/>
                    </a:lnTo>
                    <a:lnTo>
                      <a:pt x="2590" y="7663"/>
                    </a:lnTo>
                    <a:lnTo>
                      <a:pt x="2773" y="7769"/>
                    </a:lnTo>
                    <a:lnTo>
                      <a:pt x="2956" y="7861"/>
                    </a:lnTo>
                    <a:lnTo>
                      <a:pt x="3108" y="7937"/>
                    </a:lnTo>
                    <a:lnTo>
                      <a:pt x="3245" y="7983"/>
                    </a:lnTo>
                    <a:lnTo>
                      <a:pt x="3245" y="7983"/>
                    </a:lnTo>
                    <a:lnTo>
                      <a:pt x="3367" y="8013"/>
                    </a:lnTo>
                    <a:lnTo>
                      <a:pt x="3474" y="8013"/>
                    </a:lnTo>
                    <a:lnTo>
                      <a:pt x="3565" y="7983"/>
                    </a:lnTo>
                    <a:lnTo>
                      <a:pt x="3656" y="7952"/>
                    </a:lnTo>
                    <a:lnTo>
                      <a:pt x="3717" y="7891"/>
                    </a:lnTo>
                    <a:lnTo>
                      <a:pt x="3778" y="7815"/>
                    </a:lnTo>
                    <a:lnTo>
                      <a:pt x="3824" y="7724"/>
                    </a:lnTo>
                    <a:lnTo>
                      <a:pt x="3854" y="7632"/>
                    </a:lnTo>
                    <a:lnTo>
                      <a:pt x="3885" y="7526"/>
                    </a:lnTo>
                    <a:lnTo>
                      <a:pt x="3885" y="7404"/>
                    </a:lnTo>
                    <a:lnTo>
                      <a:pt x="3885" y="7282"/>
                    </a:lnTo>
                    <a:lnTo>
                      <a:pt x="3870" y="7160"/>
                    </a:lnTo>
                    <a:lnTo>
                      <a:pt x="3854" y="7023"/>
                    </a:lnTo>
                    <a:lnTo>
                      <a:pt x="3824" y="6901"/>
                    </a:lnTo>
                    <a:lnTo>
                      <a:pt x="3793" y="6764"/>
                    </a:lnTo>
                    <a:lnTo>
                      <a:pt x="3733" y="6642"/>
                    </a:lnTo>
                    <a:lnTo>
                      <a:pt x="3733" y="6642"/>
                    </a:lnTo>
                    <a:lnTo>
                      <a:pt x="3687" y="6520"/>
                    </a:lnTo>
                    <a:lnTo>
                      <a:pt x="3611" y="6399"/>
                    </a:lnTo>
                    <a:lnTo>
                      <a:pt x="3443" y="6140"/>
                    </a:lnTo>
                    <a:lnTo>
                      <a:pt x="3245" y="5896"/>
                    </a:lnTo>
                    <a:lnTo>
                      <a:pt x="3032" y="5652"/>
                    </a:lnTo>
                    <a:lnTo>
                      <a:pt x="2697" y="5287"/>
                    </a:lnTo>
                    <a:lnTo>
                      <a:pt x="2544" y="5149"/>
                    </a:lnTo>
                    <a:lnTo>
                      <a:pt x="2544" y="5149"/>
                    </a:lnTo>
                    <a:lnTo>
                      <a:pt x="2575" y="4692"/>
                    </a:lnTo>
                    <a:lnTo>
                      <a:pt x="2636" y="3596"/>
                    </a:lnTo>
                    <a:lnTo>
                      <a:pt x="2666" y="2956"/>
                    </a:lnTo>
                    <a:lnTo>
                      <a:pt x="2681" y="2301"/>
                    </a:lnTo>
                    <a:lnTo>
                      <a:pt x="2666" y="1707"/>
                    </a:lnTo>
                    <a:lnTo>
                      <a:pt x="2651" y="1433"/>
                    </a:lnTo>
                    <a:lnTo>
                      <a:pt x="2636" y="1204"/>
                    </a:lnTo>
                    <a:lnTo>
                      <a:pt x="2636" y="1204"/>
                    </a:lnTo>
                    <a:lnTo>
                      <a:pt x="2621" y="1098"/>
                    </a:lnTo>
                    <a:lnTo>
                      <a:pt x="2590" y="1006"/>
                    </a:lnTo>
                    <a:lnTo>
                      <a:pt x="2544" y="915"/>
                    </a:lnTo>
                    <a:lnTo>
                      <a:pt x="2514" y="823"/>
                    </a:lnTo>
                    <a:lnTo>
                      <a:pt x="2392" y="671"/>
                    </a:lnTo>
                    <a:lnTo>
                      <a:pt x="2270" y="534"/>
                    </a:lnTo>
                    <a:lnTo>
                      <a:pt x="2118" y="427"/>
                    </a:lnTo>
                    <a:lnTo>
                      <a:pt x="1950" y="321"/>
                    </a:lnTo>
                    <a:lnTo>
                      <a:pt x="1783" y="245"/>
                    </a:lnTo>
                    <a:lnTo>
                      <a:pt x="1600" y="168"/>
                    </a:lnTo>
                    <a:lnTo>
                      <a:pt x="1417" y="123"/>
                    </a:lnTo>
                    <a:lnTo>
                      <a:pt x="1250" y="77"/>
                    </a:lnTo>
                    <a:lnTo>
                      <a:pt x="960" y="31"/>
                    </a:lnTo>
                    <a:lnTo>
                      <a:pt x="747" y="1"/>
                    </a:lnTo>
                    <a:lnTo>
                      <a:pt x="67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85"/>
              <p:cNvSpPr/>
              <p:nvPr/>
            </p:nvSpPr>
            <p:spPr>
              <a:xfrm>
                <a:off x="4995228" y="6763917"/>
                <a:ext cx="97177" cy="65845"/>
              </a:xfrm>
              <a:custGeom>
                <a:rect b="b" l="l" r="r" t="t"/>
                <a:pathLst>
                  <a:path extrusionOk="0" h="4449" w="6566">
                    <a:moveTo>
                      <a:pt x="3245" y="0"/>
                    </a:moveTo>
                    <a:lnTo>
                      <a:pt x="2956" y="15"/>
                    </a:lnTo>
                    <a:lnTo>
                      <a:pt x="2681" y="31"/>
                    </a:lnTo>
                    <a:lnTo>
                      <a:pt x="2422" y="61"/>
                    </a:lnTo>
                    <a:lnTo>
                      <a:pt x="2179" y="107"/>
                    </a:lnTo>
                    <a:lnTo>
                      <a:pt x="1950" y="168"/>
                    </a:lnTo>
                    <a:lnTo>
                      <a:pt x="1737" y="229"/>
                    </a:lnTo>
                    <a:lnTo>
                      <a:pt x="1539" y="305"/>
                    </a:lnTo>
                    <a:lnTo>
                      <a:pt x="1371" y="381"/>
                    </a:lnTo>
                    <a:lnTo>
                      <a:pt x="1219" y="472"/>
                    </a:lnTo>
                    <a:lnTo>
                      <a:pt x="1112" y="579"/>
                    </a:lnTo>
                    <a:lnTo>
                      <a:pt x="914" y="792"/>
                    </a:lnTo>
                    <a:lnTo>
                      <a:pt x="747" y="1005"/>
                    </a:lnTo>
                    <a:lnTo>
                      <a:pt x="610" y="1234"/>
                    </a:lnTo>
                    <a:lnTo>
                      <a:pt x="488" y="1462"/>
                    </a:lnTo>
                    <a:lnTo>
                      <a:pt x="381" y="1691"/>
                    </a:lnTo>
                    <a:lnTo>
                      <a:pt x="290" y="1904"/>
                    </a:lnTo>
                    <a:lnTo>
                      <a:pt x="214" y="2133"/>
                    </a:lnTo>
                    <a:lnTo>
                      <a:pt x="153" y="2331"/>
                    </a:lnTo>
                    <a:lnTo>
                      <a:pt x="77" y="2712"/>
                    </a:lnTo>
                    <a:lnTo>
                      <a:pt x="31" y="3001"/>
                    </a:lnTo>
                    <a:lnTo>
                      <a:pt x="0" y="3199"/>
                    </a:lnTo>
                    <a:lnTo>
                      <a:pt x="0" y="3260"/>
                    </a:lnTo>
                    <a:lnTo>
                      <a:pt x="214" y="3351"/>
                    </a:lnTo>
                    <a:lnTo>
                      <a:pt x="777" y="3595"/>
                    </a:lnTo>
                    <a:lnTo>
                      <a:pt x="1158" y="3732"/>
                    </a:lnTo>
                    <a:lnTo>
                      <a:pt x="1585" y="3884"/>
                    </a:lnTo>
                    <a:lnTo>
                      <a:pt x="2057" y="4037"/>
                    </a:lnTo>
                    <a:lnTo>
                      <a:pt x="2544" y="4174"/>
                    </a:lnTo>
                    <a:lnTo>
                      <a:pt x="3047" y="4296"/>
                    </a:lnTo>
                    <a:lnTo>
                      <a:pt x="3565" y="4387"/>
                    </a:lnTo>
                    <a:lnTo>
                      <a:pt x="3809" y="4418"/>
                    </a:lnTo>
                    <a:lnTo>
                      <a:pt x="4052" y="4433"/>
                    </a:lnTo>
                    <a:lnTo>
                      <a:pt x="4296" y="4448"/>
                    </a:lnTo>
                    <a:lnTo>
                      <a:pt x="4525" y="4448"/>
                    </a:lnTo>
                    <a:lnTo>
                      <a:pt x="4753" y="4433"/>
                    </a:lnTo>
                    <a:lnTo>
                      <a:pt x="4951" y="4402"/>
                    </a:lnTo>
                    <a:lnTo>
                      <a:pt x="5149" y="4341"/>
                    </a:lnTo>
                    <a:lnTo>
                      <a:pt x="5347" y="4280"/>
                    </a:lnTo>
                    <a:lnTo>
                      <a:pt x="5515" y="4189"/>
                    </a:lnTo>
                    <a:lnTo>
                      <a:pt x="5667" y="4098"/>
                    </a:lnTo>
                    <a:lnTo>
                      <a:pt x="5804" y="3961"/>
                    </a:lnTo>
                    <a:lnTo>
                      <a:pt x="5911" y="3824"/>
                    </a:lnTo>
                    <a:lnTo>
                      <a:pt x="6139" y="3443"/>
                    </a:lnTo>
                    <a:lnTo>
                      <a:pt x="6307" y="3092"/>
                    </a:lnTo>
                    <a:lnTo>
                      <a:pt x="6444" y="2757"/>
                    </a:lnTo>
                    <a:lnTo>
                      <a:pt x="6490" y="2605"/>
                    </a:lnTo>
                    <a:lnTo>
                      <a:pt x="6520" y="2453"/>
                    </a:lnTo>
                    <a:lnTo>
                      <a:pt x="6551" y="2300"/>
                    </a:lnTo>
                    <a:lnTo>
                      <a:pt x="6566" y="2163"/>
                    </a:lnTo>
                    <a:lnTo>
                      <a:pt x="6566" y="2026"/>
                    </a:lnTo>
                    <a:lnTo>
                      <a:pt x="6566" y="1889"/>
                    </a:lnTo>
                    <a:lnTo>
                      <a:pt x="6551" y="1767"/>
                    </a:lnTo>
                    <a:lnTo>
                      <a:pt x="6520" y="1645"/>
                    </a:lnTo>
                    <a:lnTo>
                      <a:pt x="6490" y="1523"/>
                    </a:lnTo>
                    <a:lnTo>
                      <a:pt x="6444" y="1417"/>
                    </a:lnTo>
                    <a:lnTo>
                      <a:pt x="6398" y="1310"/>
                    </a:lnTo>
                    <a:lnTo>
                      <a:pt x="6337" y="1203"/>
                    </a:lnTo>
                    <a:lnTo>
                      <a:pt x="6215" y="1005"/>
                    </a:lnTo>
                    <a:lnTo>
                      <a:pt x="6048" y="838"/>
                    </a:lnTo>
                    <a:lnTo>
                      <a:pt x="5865" y="686"/>
                    </a:lnTo>
                    <a:lnTo>
                      <a:pt x="5652" y="548"/>
                    </a:lnTo>
                    <a:lnTo>
                      <a:pt x="5423" y="427"/>
                    </a:lnTo>
                    <a:lnTo>
                      <a:pt x="5180" y="320"/>
                    </a:lnTo>
                    <a:lnTo>
                      <a:pt x="4921" y="229"/>
                    </a:lnTo>
                    <a:lnTo>
                      <a:pt x="4646" y="152"/>
                    </a:lnTo>
                    <a:lnTo>
                      <a:pt x="4372" y="107"/>
                    </a:lnTo>
                    <a:lnTo>
                      <a:pt x="4098" y="61"/>
                    </a:lnTo>
                    <a:lnTo>
                      <a:pt x="3809" y="31"/>
                    </a:lnTo>
                    <a:lnTo>
                      <a:pt x="3519" y="15"/>
                    </a:lnTo>
                    <a:lnTo>
                      <a:pt x="3245" y="0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85"/>
              <p:cNvSpPr/>
              <p:nvPr/>
            </p:nvSpPr>
            <p:spPr>
              <a:xfrm>
                <a:off x="4998380" y="5891068"/>
                <a:ext cx="211477" cy="909223"/>
              </a:xfrm>
              <a:custGeom>
                <a:rect b="b" l="l" r="r" t="t"/>
                <a:pathLst>
                  <a:path extrusionOk="0" h="61434" w="14289">
                    <a:moveTo>
                      <a:pt x="2560" y="0"/>
                    </a:moveTo>
                    <a:lnTo>
                      <a:pt x="2316" y="320"/>
                    </a:lnTo>
                    <a:lnTo>
                      <a:pt x="2088" y="640"/>
                    </a:lnTo>
                    <a:lnTo>
                      <a:pt x="1874" y="990"/>
                    </a:lnTo>
                    <a:lnTo>
                      <a:pt x="1676" y="1341"/>
                    </a:lnTo>
                    <a:lnTo>
                      <a:pt x="1478" y="1706"/>
                    </a:lnTo>
                    <a:lnTo>
                      <a:pt x="1311" y="2072"/>
                    </a:lnTo>
                    <a:lnTo>
                      <a:pt x="1143" y="2453"/>
                    </a:lnTo>
                    <a:lnTo>
                      <a:pt x="991" y="2849"/>
                    </a:lnTo>
                    <a:lnTo>
                      <a:pt x="854" y="3245"/>
                    </a:lnTo>
                    <a:lnTo>
                      <a:pt x="732" y="3656"/>
                    </a:lnTo>
                    <a:lnTo>
                      <a:pt x="610" y="4067"/>
                    </a:lnTo>
                    <a:lnTo>
                      <a:pt x="503" y="4494"/>
                    </a:lnTo>
                    <a:lnTo>
                      <a:pt x="412" y="4921"/>
                    </a:lnTo>
                    <a:lnTo>
                      <a:pt x="336" y="5347"/>
                    </a:lnTo>
                    <a:lnTo>
                      <a:pt x="260" y="5789"/>
                    </a:lnTo>
                    <a:lnTo>
                      <a:pt x="199" y="6231"/>
                    </a:lnTo>
                    <a:lnTo>
                      <a:pt x="138" y="6672"/>
                    </a:lnTo>
                    <a:lnTo>
                      <a:pt x="92" y="7129"/>
                    </a:lnTo>
                    <a:lnTo>
                      <a:pt x="31" y="8028"/>
                    </a:lnTo>
                    <a:lnTo>
                      <a:pt x="1" y="8942"/>
                    </a:lnTo>
                    <a:lnTo>
                      <a:pt x="1" y="9856"/>
                    </a:lnTo>
                    <a:lnTo>
                      <a:pt x="16" y="10755"/>
                    </a:lnTo>
                    <a:lnTo>
                      <a:pt x="62" y="11653"/>
                    </a:lnTo>
                    <a:lnTo>
                      <a:pt x="123" y="12537"/>
                    </a:lnTo>
                    <a:lnTo>
                      <a:pt x="214" y="13405"/>
                    </a:lnTo>
                    <a:lnTo>
                      <a:pt x="305" y="14151"/>
                    </a:lnTo>
                    <a:lnTo>
                      <a:pt x="397" y="14883"/>
                    </a:lnTo>
                    <a:lnTo>
                      <a:pt x="503" y="15599"/>
                    </a:lnTo>
                    <a:lnTo>
                      <a:pt x="610" y="16269"/>
                    </a:lnTo>
                    <a:lnTo>
                      <a:pt x="854" y="17533"/>
                    </a:lnTo>
                    <a:lnTo>
                      <a:pt x="1082" y="18645"/>
                    </a:lnTo>
                    <a:lnTo>
                      <a:pt x="1311" y="19681"/>
                    </a:lnTo>
                    <a:lnTo>
                      <a:pt x="1509" y="20458"/>
                    </a:lnTo>
                    <a:lnTo>
                      <a:pt x="1692" y="21113"/>
                    </a:lnTo>
                    <a:lnTo>
                      <a:pt x="1890" y="21753"/>
                    </a:lnTo>
                    <a:lnTo>
                      <a:pt x="2118" y="22499"/>
                    </a:lnTo>
                    <a:lnTo>
                      <a:pt x="2423" y="23520"/>
                    </a:lnTo>
                    <a:lnTo>
                      <a:pt x="2758" y="24769"/>
                    </a:lnTo>
                    <a:lnTo>
                      <a:pt x="3108" y="26231"/>
                    </a:lnTo>
                    <a:lnTo>
                      <a:pt x="3291" y="27038"/>
                    </a:lnTo>
                    <a:lnTo>
                      <a:pt x="3474" y="27876"/>
                    </a:lnTo>
                    <a:lnTo>
                      <a:pt x="3657" y="28760"/>
                    </a:lnTo>
                    <a:lnTo>
                      <a:pt x="3839" y="29689"/>
                    </a:lnTo>
                    <a:lnTo>
                      <a:pt x="4007" y="30633"/>
                    </a:lnTo>
                    <a:lnTo>
                      <a:pt x="4175" y="31623"/>
                    </a:lnTo>
                    <a:lnTo>
                      <a:pt x="4312" y="32644"/>
                    </a:lnTo>
                    <a:lnTo>
                      <a:pt x="4449" y="33680"/>
                    </a:lnTo>
                    <a:lnTo>
                      <a:pt x="4571" y="34746"/>
                    </a:lnTo>
                    <a:lnTo>
                      <a:pt x="4677" y="35828"/>
                    </a:lnTo>
                    <a:lnTo>
                      <a:pt x="4753" y="36909"/>
                    </a:lnTo>
                    <a:lnTo>
                      <a:pt x="4814" y="38021"/>
                    </a:lnTo>
                    <a:lnTo>
                      <a:pt x="4845" y="39133"/>
                    </a:lnTo>
                    <a:lnTo>
                      <a:pt x="4860" y="40260"/>
                    </a:lnTo>
                    <a:lnTo>
                      <a:pt x="4845" y="41387"/>
                    </a:lnTo>
                    <a:lnTo>
                      <a:pt x="4784" y="42515"/>
                    </a:lnTo>
                    <a:lnTo>
                      <a:pt x="4692" y="43642"/>
                    </a:lnTo>
                    <a:lnTo>
                      <a:pt x="4647" y="44190"/>
                    </a:lnTo>
                    <a:lnTo>
                      <a:pt x="4571" y="44754"/>
                    </a:lnTo>
                    <a:lnTo>
                      <a:pt x="4494" y="45302"/>
                    </a:lnTo>
                    <a:lnTo>
                      <a:pt x="4418" y="45866"/>
                    </a:lnTo>
                    <a:lnTo>
                      <a:pt x="4327" y="46414"/>
                    </a:lnTo>
                    <a:lnTo>
                      <a:pt x="4220" y="46963"/>
                    </a:lnTo>
                    <a:lnTo>
                      <a:pt x="3992" y="47998"/>
                    </a:lnTo>
                    <a:lnTo>
                      <a:pt x="3748" y="48973"/>
                    </a:lnTo>
                    <a:lnTo>
                      <a:pt x="3504" y="49887"/>
                    </a:lnTo>
                    <a:lnTo>
                      <a:pt x="3245" y="50725"/>
                    </a:lnTo>
                    <a:lnTo>
                      <a:pt x="2986" y="51487"/>
                    </a:lnTo>
                    <a:lnTo>
                      <a:pt x="2727" y="52203"/>
                    </a:lnTo>
                    <a:lnTo>
                      <a:pt x="2453" y="52858"/>
                    </a:lnTo>
                    <a:lnTo>
                      <a:pt x="2194" y="53452"/>
                    </a:lnTo>
                    <a:lnTo>
                      <a:pt x="1935" y="54000"/>
                    </a:lnTo>
                    <a:lnTo>
                      <a:pt x="1692" y="54503"/>
                    </a:lnTo>
                    <a:lnTo>
                      <a:pt x="1448" y="54960"/>
                    </a:lnTo>
                    <a:lnTo>
                      <a:pt x="1219" y="55371"/>
                    </a:lnTo>
                    <a:lnTo>
                      <a:pt x="808" y="56102"/>
                    </a:lnTo>
                    <a:lnTo>
                      <a:pt x="473" y="56696"/>
                    </a:lnTo>
                    <a:lnTo>
                      <a:pt x="336" y="56955"/>
                    </a:lnTo>
                    <a:lnTo>
                      <a:pt x="214" y="57199"/>
                    </a:lnTo>
                    <a:lnTo>
                      <a:pt x="138" y="57427"/>
                    </a:lnTo>
                    <a:lnTo>
                      <a:pt x="77" y="57641"/>
                    </a:lnTo>
                    <a:lnTo>
                      <a:pt x="62" y="57839"/>
                    </a:lnTo>
                    <a:lnTo>
                      <a:pt x="77" y="58037"/>
                    </a:lnTo>
                    <a:lnTo>
                      <a:pt x="92" y="58128"/>
                    </a:lnTo>
                    <a:lnTo>
                      <a:pt x="123" y="58235"/>
                    </a:lnTo>
                    <a:lnTo>
                      <a:pt x="214" y="58418"/>
                    </a:lnTo>
                    <a:lnTo>
                      <a:pt x="351" y="58616"/>
                    </a:lnTo>
                    <a:lnTo>
                      <a:pt x="519" y="58814"/>
                    </a:lnTo>
                    <a:lnTo>
                      <a:pt x="732" y="59027"/>
                    </a:lnTo>
                    <a:lnTo>
                      <a:pt x="1006" y="59240"/>
                    </a:lnTo>
                    <a:lnTo>
                      <a:pt x="1326" y="59484"/>
                    </a:lnTo>
                    <a:lnTo>
                      <a:pt x="1707" y="59743"/>
                    </a:lnTo>
                    <a:lnTo>
                      <a:pt x="2133" y="60032"/>
                    </a:lnTo>
                    <a:lnTo>
                      <a:pt x="2621" y="60337"/>
                    </a:lnTo>
                    <a:lnTo>
                      <a:pt x="3047" y="60596"/>
                    </a:lnTo>
                    <a:lnTo>
                      <a:pt x="3443" y="60809"/>
                    </a:lnTo>
                    <a:lnTo>
                      <a:pt x="3824" y="60992"/>
                    </a:lnTo>
                    <a:lnTo>
                      <a:pt x="4190" y="61144"/>
                    </a:lnTo>
                    <a:lnTo>
                      <a:pt x="4525" y="61251"/>
                    </a:lnTo>
                    <a:lnTo>
                      <a:pt x="4845" y="61342"/>
                    </a:lnTo>
                    <a:lnTo>
                      <a:pt x="5149" y="61403"/>
                    </a:lnTo>
                    <a:lnTo>
                      <a:pt x="5439" y="61434"/>
                    </a:lnTo>
                    <a:lnTo>
                      <a:pt x="5698" y="61434"/>
                    </a:lnTo>
                    <a:lnTo>
                      <a:pt x="5942" y="61418"/>
                    </a:lnTo>
                    <a:lnTo>
                      <a:pt x="6170" y="61388"/>
                    </a:lnTo>
                    <a:lnTo>
                      <a:pt x="6383" y="61342"/>
                    </a:lnTo>
                    <a:lnTo>
                      <a:pt x="6581" y="61266"/>
                    </a:lnTo>
                    <a:lnTo>
                      <a:pt x="6749" y="61175"/>
                    </a:lnTo>
                    <a:lnTo>
                      <a:pt x="6916" y="61083"/>
                    </a:lnTo>
                    <a:lnTo>
                      <a:pt x="7069" y="60977"/>
                    </a:lnTo>
                    <a:lnTo>
                      <a:pt x="7206" y="60855"/>
                    </a:lnTo>
                    <a:lnTo>
                      <a:pt x="7328" y="60733"/>
                    </a:lnTo>
                    <a:lnTo>
                      <a:pt x="7450" y="60611"/>
                    </a:lnTo>
                    <a:lnTo>
                      <a:pt x="7541" y="60474"/>
                    </a:lnTo>
                    <a:lnTo>
                      <a:pt x="7708" y="60215"/>
                    </a:lnTo>
                    <a:lnTo>
                      <a:pt x="7830" y="59971"/>
                    </a:lnTo>
                    <a:lnTo>
                      <a:pt x="7922" y="59758"/>
                    </a:lnTo>
                    <a:lnTo>
                      <a:pt x="7983" y="59575"/>
                    </a:lnTo>
                    <a:lnTo>
                      <a:pt x="8013" y="59423"/>
                    </a:lnTo>
                    <a:lnTo>
                      <a:pt x="8424" y="58616"/>
                    </a:lnTo>
                    <a:lnTo>
                      <a:pt x="8805" y="57869"/>
                    </a:lnTo>
                    <a:lnTo>
                      <a:pt x="9201" y="57168"/>
                    </a:lnTo>
                    <a:lnTo>
                      <a:pt x="9597" y="56483"/>
                    </a:lnTo>
                    <a:lnTo>
                      <a:pt x="9978" y="55828"/>
                    </a:lnTo>
                    <a:lnTo>
                      <a:pt x="10359" y="55158"/>
                    </a:lnTo>
                    <a:lnTo>
                      <a:pt x="10725" y="54472"/>
                    </a:lnTo>
                    <a:lnTo>
                      <a:pt x="11105" y="53741"/>
                    </a:lnTo>
                    <a:lnTo>
                      <a:pt x="11471" y="52949"/>
                    </a:lnTo>
                    <a:lnTo>
                      <a:pt x="11639" y="52538"/>
                    </a:lnTo>
                    <a:lnTo>
                      <a:pt x="11821" y="52096"/>
                    </a:lnTo>
                    <a:lnTo>
                      <a:pt x="12004" y="51639"/>
                    </a:lnTo>
                    <a:lnTo>
                      <a:pt x="12172" y="51152"/>
                    </a:lnTo>
                    <a:lnTo>
                      <a:pt x="12354" y="50634"/>
                    </a:lnTo>
                    <a:lnTo>
                      <a:pt x="12522" y="50085"/>
                    </a:lnTo>
                    <a:lnTo>
                      <a:pt x="12690" y="49522"/>
                    </a:lnTo>
                    <a:lnTo>
                      <a:pt x="12857" y="48912"/>
                    </a:lnTo>
                    <a:lnTo>
                      <a:pt x="13025" y="48273"/>
                    </a:lnTo>
                    <a:lnTo>
                      <a:pt x="13192" y="47602"/>
                    </a:lnTo>
                    <a:lnTo>
                      <a:pt x="13345" y="46886"/>
                    </a:lnTo>
                    <a:lnTo>
                      <a:pt x="13512" y="46125"/>
                    </a:lnTo>
                    <a:lnTo>
                      <a:pt x="13664" y="45317"/>
                    </a:lnTo>
                    <a:lnTo>
                      <a:pt x="13817" y="44480"/>
                    </a:lnTo>
                    <a:lnTo>
                      <a:pt x="13969" y="43581"/>
                    </a:lnTo>
                    <a:lnTo>
                      <a:pt x="14076" y="42652"/>
                    </a:lnTo>
                    <a:lnTo>
                      <a:pt x="14167" y="41707"/>
                    </a:lnTo>
                    <a:lnTo>
                      <a:pt x="14228" y="40732"/>
                    </a:lnTo>
                    <a:lnTo>
                      <a:pt x="14274" y="39758"/>
                    </a:lnTo>
                    <a:lnTo>
                      <a:pt x="14289" y="38737"/>
                    </a:lnTo>
                    <a:lnTo>
                      <a:pt x="14274" y="37716"/>
                    </a:lnTo>
                    <a:lnTo>
                      <a:pt x="14243" y="36665"/>
                    </a:lnTo>
                    <a:lnTo>
                      <a:pt x="14198" y="35614"/>
                    </a:lnTo>
                    <a:lnTo>
                      <a:pt x="14137" y="34548"/>
                    </a:lnTo>
                    <a:lnTo>
                      <a:pt x="14045" y="33466"/>
                    </a:lnTo>
                    <a:lnTo>
                      <a:pt x="13954" y="32370"/>
                    </a:lnTo>
                    <a:lnTo>
                      <a:pt x="13832" y="31273"/>
                    </a:lnTo>
                    <a:lnTo>
                      <a:pt x="13695" y="30176"/>
                    </a:lnTo>
                    <a:lnTo>
                      <a:pt x="13558" y="29064"/>
                    </a:lnTo>
                    <a:lnTo>
                      <a:pt x="13390" y="27952"/>
                    </a:lnTo>
                    <a:lnTo>
                      <a:pt x="13223" y="26840"/>
                    </a:lnTo>
                    <a:lnTo>
                      <a:pt x="13040" y="25728"/>
                    </a:lnTo>
                    <a:lnTo>
                      <a:pt x="12842" y="24616"/>
                    </a:lnTo>
                    <a:lnTo>
                      <a:pt x="12644" y="23504"/>
                    </a:lnTo>
                    <a:lnTo>
                      <a:pt x="12217" y="21311"/>
                    </a:lnTo>
                    <a:lnTo>
                      <a:pt x="11776" y="19133"/>
                    </a:lnTo>
                    <a:lnTo>
                      <a:pt x="11303" y="17015"/>
                    </a:lnTo>
                    <a:lnTo>
                      <a:pt x="10846" y="14959"/>
                    </a:lnTo>
                    <a:lnTo>
                      <a:pt x="10374" y="12963"/>
                    </a:lnTo>
                    <a:lnTo>
                      <a:pt x="9917" y="11059"/>
                    </a:lnTo>
                    <a:lnTo>
                      <a:pt x="9689" y="10145"/>
                    </a:lnTo>
                    <a:lnTo>
                      <a:pt x="9445" y="9292"/>
                    </a:lnTo>
                    <a:lnTo>
                      <a:pt x="9186" y="8485"/>
                    </a:lnTo>
                    <a:lnTo>
                      <a:pt x="8927" y="7739"/>
                    </a:lnTo>
                    <a:lnTo>
                      <a:pt x="8638" y="7023"/>
                    </a:lnTo>
                    <a:lnTo>
                      <a:pt x="8363" y="6352"/>
                    </a:lnTo>
                    <a:lnTo>
                      <a:pt x="8059" y="5728"/>
                    </a:lnTo>
                    <a:lnTo>
                      <a:pt x="7769" y="5149"/>
                    </a:lnTo>
                    <a:lnTo>
                      <a:pt x="7465" y="4601"/>
                    </a:lnTo>
                    <a:lnTo>
                      <a:pt x="7160" y="4098"/>
                    </a:lnTo>
                    <a:lnTo>
                      <a:pt x="6855" y="3626"/>
                    </a:lnTo>
                    <a:lnTo>
                      <a:pt x="6551" y="3199"/>
                    </a:lnTo>
                    <a:lnTo>
                      <a:pt x="6246" y="2803"/>
                    </a:lnTo>
                    <a:lnTo>
                      <a:pt x="5942" y="2438"/>
                    </a:lnTo>
                    <a:lnTo>
                      <a:pt x="5637" y="2102"/>
                    </a:lnTo>
                    <a:lnTo>
                      <a:pt x="5347" y="1813"/>
                    </a:lnTo>
                    <a:lnTo>
                      <a:pt x="5058" y="1539"/>
                    </a:lnTo>
                    <a:lnTo>
                      <a:pt x="4784" y="1295"/>
                    </a:lnTo>
                    <a:lnTo>
                      <a:pt x="4525" y="1067"/>
                    </a:lnTo>
                    <a:lnTo>
                      <a:pt x="4266" y="884"/>
                    </a:lnTo>
                    <a:lnTo>
                      <a:pt x="4022" y="716"/>
                    </a:lnTo>
                    <a:lnTo>
                      <a:pt x="3794" y="564"/>
                    </a:lnTo>
                    <a:lnTo>
                      <a:pt x="3580" y="442"/>
                    </a:lnTo>
                    <a:lnTo>
                      <a:pt x="3382" y="335"/>
                    </a:lnTo>
                    <a:lnTo>
                      <a:pt x="3032" y="168"/>
                    </a:lnTo>
                    <a:lnTo>
                      <a:pt x="2788" y="61"/>
                    </a:lnTo>
                    <a:lnTo>
                      <a:pt x="2621" y="16"/>
                    </a:lnTo>
                    <a:lnTo>
                      <a:pt x="256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85"/>
              <p:cNvSpPr/>
              <p:nvPr/>
            </p:nvSpPr>
            <p:spPr>
              <a:xfrm>
                <a:off x="4791892" y="5620101"/>
                <a:ext cx="37888" cy="51652"/>
              </a:xfrm>
              <a:custGeom>
                <a:rect b="b" l="l" r="r" t="t"/>
                <a:pathLst>
                  <a:path extrusionOk="0" h="3490" w="2560">
                    <a:moveTo>
                      <a:pt x="564" y="1"/>
                    </a:moveTo>
                    <a:lnTo>
                      <a:pt x="458" y="458"/>
                    </a:lnTo>
                    <a:lnTo>
                      <a:pt x="244" y="1463"/>
                    </a:lnTo>
                    <a:lnTo>
                      <a:pt x="138" y="2011"/>
                    </a:lnTo>
                    <a:lnTo>
                      <a:pt x="46" y="2484"/>
                    </a:lnTo>
                    <a:lnTo>
                      <a:pt x="1" y="2834"/>
                    </a:lnTo>
                    <a:lnTo>
                      <a:pt x="1" y="2941"/>
                    </a:lnTo>
                    <a:lnTo>
                      <a:pt x="16" y="3002"/>
                    </a:lnTo>
                    <a:lnTo>
                      <a:pt x="92" y="3047"/>
                    </a:lnTo>
                    <a:lnTo>
                      <a:pt x="275" y="3154"/>
                    </a:lnTo>
                    <a:lnTo>
                      <a:pt x="519" y="3261"/>
                    </a:lnTo>
                    <a:lnTo>
                      <a:pt x="823" y="3367"/>
                    </a:lnTo>
                    <a:lnTo>
                      <a:pt x="991" y="3413"/>
                    </a:lnTo>
                    <a:lnTo>
                      <a:pt x="1174" y="3443"/>
                    </a:lnTo>
                    <a:lnTo>
                      <a:pt x="1356" y="3474"/>
                    </a:lnTo>
                    <a:lnTo>
                      <a:pt x="1539" y="3489"/>
                    </a:lnTo>
                    <a:lnTo>
                      <a:pt x="1737" y="3474"/>
                    </a:lnTo>
                    <a:lnTo>
                      <a:pt x="1935" y="3459"/>
                    </a:lnTo>
                    <a:lnTo>
                      <a:pt x="2133" y="3398"/>
                    </a:lnTo>
                    <a:lnTo>
                      <a:pt x="2331" y="3337"/>
                    </a:lnTo>
                    <a:lnTo>
                      <a:pt x="2407" y="3276"/>
                    </a:lnTo>
                    <a:lnTo>
                      <a:pt x="2484" y="3215"/>
                    </a:lnTo>
                    <a:lnTo>
                      <a:pt x="2529" y="3139"/>
                    </a:lnTo>
                    <a:lnTo>
                      <a:pt x="2544" y="3063"/>
                    </a:lnTo>
                    <a:lnTo>
                      <a:pt x="2560" y="2956"/>
                    </a:lnTo>
                    <a:lnTo>
                      <a:pt x="2544" y="2849"/>
                    </a:lnTo>
                    <a:lnTo>
                      <a:pt x="2529" y="2743"/>
                    </a:lnTo>
                    <a:lnTo>
                      <a:pt x="2484" y="2621"/>
                    </a:lnTo>
                    <a:lnTo>
                      <a:pt x="2377" y="2362"/>
                    </a:lnTo>
                    <a:lnTo>
                      <a:pt x="2225" y="2072"/>
                    </a:lnTo>
                    <a:lnTo>
                      <a:pt x="2042" y="1783"/>
                    </a:lnTo>
                    <a:lnTo>
                      <a:pt x="1829" y="1494"/>
                    </a:lnTo>
                    <a:lnTo>
                      <a:pt x="1615" y="1204"/>
                    </a:lnTo>
                    <a:lnTo>
                      <a:pt x="1387" y="930"/>
                    </a:lnTo>
                    <a:lnTo>
                      <a:pt x="991" y="458"/>
                    </a:lnTo>
                    <a:lnTo>
                      <a:pt x="686" y="12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F8A2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85"/>
              <p:cNvSpPr/>
              <p:nvPr/>
            </p:nvSpPr>
            <p:spPr>
              <a:xfrm>
                <a:off x="4786712" y="5599146"/>
                <a:ext cx="39694" cy="72609"/>
              </a:xfrm>
              <a:custGeom>
                <a:rect b="b" l="l" r="r" t="t"/>
                <a:pathLst>
                  <a:path extrusionOk="0" h="4906" w="2682">
                    <a:moveTo>
                      <a:pt x="1067" y="0"/>
                    </a:moveTo>
                    <a:lnTo>
                      <a:pt x="1006" y="488"/>
                    </a:lnTo>
                    <a:lnTo>
                      <a:pt x="929" y="945"/>
                    </a:lnTo>
                    <a:lnTo>
                      <a:pt x="853" y="1356"/>
                    </a:lnTo>
                    <a:lnTo>
                      <a:pt x="747" y="1752"/>
                    </a:lnTo>
                    <a:lnTo>
                      <a:pt x="655" y="2102"/>
                    </a:lnTo>
                    <a:lnTo>
                      <a:pt x="549" y="2437"/>
                    </a:lnTo>
                    <a:lnTo>
                      <a:pt x="351" y="3016"/>
                    </a:lnTo>
                    <a:lnTo>
                      <a:pt x="183" y="3473"/>
                    </a:lnTo>
                    <a:lnTo>
                      <a:pt x="46" y="3839"/>
                    </a:lnTo>
                    <a:lnTo>
                      <a:pt x="15" y="3991"/>
                    </a:lnTo>
                    <a:lnTo>
                      <a:pt x="0" y="4128"/>
                    </a:lnTo>
                    <a:lnTo>
                      <a:pt x="0" y="4220"/>
                    </a:lnTo>
                    <a:lnTo>
                      <a:pt x="31" y="4311"/>
                    </a:lnTo>
                    <a:lnTo>
                      <a:pt x="107" y="4402"/>
                    </a:lnTo>
                    <a:lnTo>
                      <a:pt x="168" y="4479"/>
                    </a:lnTo>
                    <a:lnTo>
                      <a:pt x="244" y="4555"/>
                    </a:lnTo>
                    <a:lnTo>
                      <a:pt x="335" y="4616"/>
                    </a:lnTo>
                    <a:lnTo>
                      <a:pt x="518" y="4722"/>
                    </a:lnTo>
                    <a:lnTo>
                      <a:pt x="716" y="4798"/>
                    </a:lnTo>
                    <a:lnTo>
                      <a:pt x="929" y="4859"/>
                    </a:lnTo>
                    <a:lnTo>
                      <a:pt x="1158" y="4890"/>
                    </a:lnTo>
                    <a:lnTo>
                      <a:pt x="1371" y="4905"/>
                    </a:lnTo>
                    <a:lnTo>
                      <a:pt x="1600" y="4905"/>
                    </a:lnTo>
                    <a:lnTo>
                      <a:pt x="1813" y="4890"/>
                    </a:lnTo>
                    <a:lnTo>
                      <a:pt x="2011" y="4875"/>
                    </a:lnTo>
                    <a:lnTo>
                      <a:pt x="2346" y="4814"/>
                    </a:lnTo>
                    <a:lnTo>
                      <a:pt x="2590" y="4768"/>
                    </a:lnTo>
                    <a:lnTo>
                      <a:pt x="2681" y="4753"/>
                    </a:lnTo>
                    <a:lnTo>
                      <a:pt x="2300" y="4737"/>
                    </a:lnTo>
                    <a:lnTo>
                      <a:pt x="1920" y="4722"/>
                    </a:lnTo>
                    <a:lnTo>
                      <a:pt x="1706" y="4692"/>
                    </a:lnTo>
                    <a:lnTo>
                      <a:pt x="1508" y="4661"/>
                    </a:lnTo>
                    <a:lnTo>
                      <a:pt x="1295" y="4616"/>
                    </a:lnTo>
                    <a:lnTo>
                      <a:pt x="1112" y="4570"/>
                    </a:lnTo>
                    <a:lnTo>
                      <a:pt x="945" y="4494"/>
                    </a:lnTo>
                    <a:lnTo>
                      <a:pt x="808" y="4418"/>
                    </a:lnTo>
                    <a:lnTo>
                      <a:pt x="747" y="4372"/>
                    </a:lnTo>
                    <a:lnTo>
                      <a:pt x="716" y="4311"/>
                    </a:lnTo>
                    <a:lnTo>
                      <a:pt x="670" y="4265"/>
                    </a:lnTo>
                    <a:lnTo>
                      <a:pt x="655" y="4204"/>
                    </a:lnTo>
                    <a:lnTo>
                      <a:pt x="655" y="4143"/>
                    </a:lnTo>
                    <a:lnTo>
                      <a:pt x="655" y="4067"/>
                    </a:lnTo>
                    <a:lnTo>
                      <a:pt x="686" y="3991"/>
                    </a:lnTo>
                    <a:lnTo>
                      <a:pt x="731" y="3915"/>
                    </a:lnTo>
                    <a:lnTo>
                      <a:pt x="823" y="3732"/>
                    </a:lnTo>
                    <a:lnTo>
                      <a:pt x="899" y="3488"/>
                    </a:lnTo>
                    <a:lnTo>
                      <a:pt x="960" y="3229"/>
                    </a:lnTo>
                    <a:lnTo>
                      <a:pt x="1006" y="2925"/>
                    </a:lnTo>
                    <a:lnTo>
                      <a:pt x="1036" y="2620"/>
                    </a:lnTo>
                    <a:lnTo>
                      <a:pt x="1067" y="2285"/>
                    </a:lnTo>
                    <a:lnTo>
                      <a:pt x="1097" y="1630"/>
                    </a:lnTo>
                    <a:lnTo>
                      <a:pt x="1097" y="1005"/>
                    </a:lnTo>
                    <a:lnTo>
                      <a:pt x="1097" y="488"/>
                    </a:lnTo>
                    <a:lnTo>
                      <a:pt x="1067" y="0"/>
                    </a:lnTo>
                    <a:close/>
                  </a:path>
                </a:pathLst>
              </a:custGeom>
              <a:solidFill>
                <a:srgbClr val="DE91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85"/>
              <p:cNvSpPr/>
              <p:nvPr/>
            </p:nvSpPr>
            <p:spPr>
              <a:xfrm>
                <a:off x="4988687" y="6677581"/>
                <a:ext cx="154216" cy="129855"/>
              </a:xfrm>
              <a:custGeom>
                <a:rect b="b" l="l" r="r" t="t"/>
                <a:pathLst>
                  <a:path extrusionOk="0" h="8774" w="10420">
                    <a:moveTo>
                      <a:pt x="2606" y="0"/>
                    </a:moveTo>
                    <a:lnTo>
                      <a:pt x="1" y="5834"/>
                    </a:lnTo>
                    <a:lnTo>
                      <a:pt x="168" y="5971"/>
                    </a:lnTo>
                    <a:lnTo>
                      <a:pt x="610" y="6322"/>
                    </a:lnTo>
                    <a:lnTo>
                      <a:pt x="945" y="6550"/>
                    </a:lnTo>
                    <a:lnTo>
                      <a:pt x="1326" y="6809"/>
                    </a:lnTo>
                    <a:lnTo>
                      <a:pt x="1753" y="7068"/>
                    </a:lnTo>
                    <a:lnTo>
                      <a:pt x="2240" y="7357"/>
                    </a:lnTo>
                    <a:lnTo>
                      <a:pt x="2773" y="7632"/>
                    </a:lnTo>
                    <a:lnTo>
                      <a:pt x="3337" y="7906"/>
                    </a:lnTo>
                    <a:lnTo>
                      <a:pt x="3946" y="8149"/>
                    </a:lnTo>
                    <a:lnTo>
                      <a:pt x="4251" y="8256"/>
                    </a:lnTo>
                    <a:lnTo>
                      <a:pt x="4571" y="8363"/>
                    </a:lnTo>
                    <a:lnTo>
                      <a:pt x="4906" y="8469"/>
                    </a:lnTo>
                    <a:lnTo>
                      <a:pt x="5226" y="8546"/>
                    </a:lnTo>
                    <a:lnTo>
                      <a:pt x="5561" y="8622"/>
                    </a:lnTo>
                    <a:lnTo>
                      <a:pt x="5911" y="8683"/>
                    </a:lnTo>
                    <a:lnTo>
                      <a:pt x="6246" y="8728"/>
                    </a:lnTo>
                    <a:lnTo>
                      <a:pt x="6597" y="8759"/>
                    </a:lnTo>
                    <a:lnTo>
                      <a:pt x="6947" y="8774"/>
                    </a:lnTo>
                    <a:lnTo>
                      <a:pt x="7297" y="8774"/>
                    </a:lnTo>
                    <a:lnTo>
                      <a:pt x="10420" y="3762"/>
                    </a:lnTo>
                    <a:lnTo>
                      <a:pt x="2606" y="0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85"/>
              <p:cNvSpPr/>
              <p:nvPr/>
            </p:nvSpPr>
            <p:spPr>
              <a:xfrm>
                <a:off x="4419494" y="6489340"/>
                <a:ext cx="131898" cy="146550"/>
              </a:xfrm>
              <a:custGeom>
                <a:rect b="b" l="l" r="r" t="t"/>
                <a:pathLst>
                  <a:path extrusionOk="0" h="9902" w="8912">
                    <a:moveTo>
                      <a:pt x="1980" y="1"/>
                    </a:moveTo>
                    <a:lnTo>
                      <a:pt x="0" y="5286"/>
                    </a:lnTo>
                    <a:lnTo>
                      <a:pt x="107" y="5500"/>
                    </a:lnTo>
                    <a:lnTo>
                      <a:pt x="229" y="5743"/>
                    </a:lnTo>
                    <a:lnTo>
                      <a:pt x="396" y="6048"/>
                    </a:lnTo>
                    <a:lnTo>
                      <a:pt x="625" y="6429"/>
                    </a:lnTo>
                    <a:lnTo>
                      <a:pt x="884" y="6840"/>
                    </a:lnTo>
                    <a:lnTo>
                      <a:pt x="1188" y="7267"/>
                    </a:lnTo>
                    <a:lnTo>
                      <a:pt x="1539" y="7724"/>
                    </a:lnTo>
                    <a:lnTo>
                      <a:pt x="1737" y="7937"/>
                    </a:lnTo>
                    <a:lnTo>
                      <a:pt x="1935" y="8165"/>
                    </a:lnTo>
                    <a:lnTo>
                      <a:pt x="2148" y="8379"/>
                    </a:lnTo>
                    <a:lnTo>
                      <a:pt x="2361" y="8592"/>
                    </a:lnTo>
                    <a:lnTo>
                      <a:pt x="2605" y="8790"/>
                    </a:lnTo>
                    <a:lnTo>
                      <a:pt x="2849" y="8973"/>
                    </a:lnTo>
                    <a:lnTo>
                      <a:pt x="3092" y="9156"/>
                    </a:lnTo>
                    <a:lnTo>
                      <a:pt x="3351" y="9308"/>
                    </a:lnTo>
                    <a:lnTo>
                      <a:pt x="3626" y="9460"/>
                    </a:lnTo>
                    <a:lnTo>
                      <a:pt x="3915" y="9582"/>
                    </a:lnTo>
                    <a:lnTo>
                      <a:pt x="4204" y="9704"/>
                    </a:lnTo>
                    <a:lnTo>
                      <a:pt x="4494" y="9780"/>
                    </a:lnTo>
                    <a:lnTo>
                      <a:pt x="4814" y="9841"/>
                    </a:lnTo>
                    <a:lnTo>
                      <a:pt x="5134" y="9887"/>
                    </a:lnTo>
                    <a:lnTo>
                      <a:pt x="5454" y="9902"/>
                    </a:lnTo>
                    <a:lnTo>
                      <a:pt x="5789" y="9872"/>
                    </a:lnTo>
                    <a:lnTo>
                      <a:pt x="8911" y="5606"/>
                    </a:lnTo>
                    <a:lnTo>
                      <a:pt x="8698" y="5500"/>
                    </a:lnTo>
                    <a:lnTo>
                      <a:pt x="8119" y="5165"/>
                    </a:lnTo>
                    <a:lnTo>
                      <a:pt x="7723" y="4936"/>
                    </a:lnTo>
                    <a:lnTo>
                      <a:pt x="7281" y="4662"/>
                    </a:lnTo>
                    <a:lnTo>
                      <a:pt x="6779" y="4342"/>
                    </a:lnTo>
                    <a:lnTo>
                      <a:pt x="6230" y="3976"/>
                    </a:lnTo>
                    <a:lnTo>
                      <a:pt x="5682" y="3580"/>
                    </a:lnTo>
                    <a:lnTo>
                      <a:pt x="5103" y="3154"/>
                    </a:lnTo>
                    <a:lnTo>
                      <a:pt x="4524" y="2697"/>
                    </a:lnTo>
                    <a:lnTo>
                      <a:pt x="3961" y="2194"/>
                    </a:lnTo>
                    <a:lnTo>
                      <a:pt x="3397" y="1676"/>
                    </a:lnTo>
                    <a:lnTo>
                      <a:pt x="3138" y="1417"/>
                    </a:lnTo>
                    <a:lnTo>
                      <a:pt x="2879" y="1143"/>
                    </a:lnTo>
                    <a:lnTo>
                      <a:pt x="2635" y="869"/>
                    </a:lnTo>
                    <a:lnTo>
                      <a:pt x="2407" y="580"/>
                    </a:lnTo>
                    <a:lnTo>
                      <a:pt x="2178" y="305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85"/>
              <p:cNvSpPr/>
              <p:nvPr/>
            </p:nvSpPr>
            <p:spPr>
              <a:xfrm>
                <a:off x="4611997" y="6074780"/>
                <a:ext cx="83664" cy="135731"/>
              </a:xfrm>
              <a:custGeom>
                <a:rect b="b" l="l" r="r" t="t"/>
                <a:pathLst>
                  <a:path extrusionOk="0" h="9171" w="5653">
                    <a:moveTo>
                      <a:pt x="3139" y="1"/>
                    </a:moveTo>
                    <a:lnTo>
                      <a:pt x="1" y="4540"/>
                    </a:lnTo>
                    <a:lnTo>
                      <a:pt x="2651" y="9171"/>
                    </a:lnTo>
                    <a:lnTo>
                      <a:pt x="5652" y="4540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85"/>
              <p:cNvSpPr/>
              <p:nvPr/>
            </p:nvSpPr>
            <p:spPr>
              <a:xfrm>
                <a:off x="4559254" y="6074558"/>
                <a:ext cx="52762" cy="135953"/>
              </a:xfrm>
              <a:custGeom>
                <a:rect b="b" l="l" r="r" t="t"/>
                <a:pathLst>
                  <a:path extrusionOk="0" h="9186" w="3565">
                    <a:moveTo>
                      <a:pt x="1052" y="1"/>
                    </a:moveTo>
                    <a:lnTo>
                      <a:pt x="198" y="1265"/>
                    </a:lnTo>
                    <a:lnTo>
                      <a:pt x="0" y="8196"/>
                    </a:lnTo>
                    <a:lnTo>
                      <a:pt x="564" y="9186"/>
                    </a:lnTo>
                    <a:lnTo>
                      <a:pt x="3565" y="4555"/>
                    </a:lnTo>
                    <a:lnTo>
                      <a:pt x="1052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85"/>
              <p:cNvSpPr/>
              <p:nvPr/>
            </p:nvSpPr>
            <p:spPr>
              <a:xfrm>
                <a:off x="4695640" y="6074780"/>
                <a:ext cx="83428" cy="135731"/>
              </a:xfrm>
              <a:custGeom>
                <a:rect b="b" l="l" r="r" t="t"/>
                <a:pathLst>
                  <a:path extrusionOk="0" h="9171" w="5637">
                    <a:moveTo>
                      <a:pt x="3138" y="1"/>
                    </a:moveTo>
                    <a:lnTo>
                      <a:pt x="0" y="4540"/>
                    </a:lnTo>
                    <a:lnTo>
                      <a:pt x="2651" y="9171"/>
                    </a:lnTo>
                    <a:lnTo>
                      <a:pt x="5636" y="4540"/>
                    </a:lnTo>
                    <a:lnTo>
                      <a:pt x="3138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85"/>
              <p:cNvSpPr/>
              <p:nvPr/>
            </p:nvSpPr>
            <p:spPr>
              <a:xfrm>
                <a:off x="4779047" y="6074780"/>
                <a:ext cx="83650" cy="135731"/>
              </a:xfrm>
              <a:custGeom>
                <a:rect b="b" l="l" r="r" t="t"/>
                <a:pathLst>
                  <a:path extrusionOk="0" h="9171" w="5652">
                    <a:moveTo>
                      <a:pt x="3154" y="1"/>
                    </a:moveTo>
                    <a:lnTo>
                      <a:pt x="0" y="4540"/>
                    </a:lnTo>
                    <a:lnTo>
                      <a:pt x="2651" y="9171"/>
                    </a:lnTo>
                    <a:lnTo>
                      <a:pt x="5652" y="4540"/>
                    </a:lnTo>
                    <a:lnTo>
                      <a:pt x="3154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85"/>
              <p:cNvSpPr/>
              <p:nvPr/>
            </p:nvSpPr>
            <p:spPr>
              <a:xfrm>
                <a:off x="4862675" y="6074780"/>
                <a:ext cx="83650" cy="135731"/>
              </a:xfrm>
              <a:custGeom>
                <a:rect b="b" l="l" r="r" t="t"/>
                <a:pathLst>
                  <a:path extrusionOk="0" h="9171" w="5652">
                    <a:moveTo>
                      <a:pt x="3139" y="1"/>
                    </a:moveTo>
                    <a:lnTo>
                      <a:pt x="1" y="4540"/>
                    </a:lnTo>
                    <a:lnTo>
                      <a:pt x="2651" y="9171"/>
                    </a:lnTo>
                    <a:lnTo>
                      <a:pt x="5652" y="4540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85"/>
              <p:cNvSpPr/>
              <p:nvPr/>
            </p:nvSpPr>
            <p:spPr>
              <a:xfrm>
                <a:off x="4946984" y="6074558"/>
                <a:ext cx="67429" cy="135953"/>
              </a:xfrm>
              <a:custGeom>
                <a:rect b="b" l="l" r="r" t="t"/>
                <a:pathLst>
                  <a:path extrusionOk="0" h="9186" w="4556">
                    <a:moveTo>
                      <a:pt x="3139" y="1"/>
                    </a:moveTo>
                    <a:lnTo>
                      <a:pt x="1" y="4555"/>
                    </a:lnTo>
                    <a:lnTo>
                      <a:pt x="2651" y="9186"/>
                    </a:lnTo>
                    <a:lnTo>
                      <a:pt x="4555" y="6246"/>
                    </a:lnTo>
                    <a:lnTo>
                      <a:pt x="4327" y="5134"/>
                    </a:lnTo>
                    <a:lnTo>
                      <a:pt x="4083" y="3870"/>
                    </a:lnTo>
                    <a:lnTo>
                      <a:pt x="3976" y="3200"/>
                    </a:lnTo>
                    <a:lnTo>
                      <a:pt x="3870" y="2484"/>
                    </a:lnTo>
                    <a:lnTo>
                      <a:pt x="3778" y="1752"/>
                    </a:lnTo>
                    <a:lnTo>
                      <a:pt x="3687" y="1006"/>
                    </a:lnTo>
                    <a:lnTo>
                      <a:pt x="3139" y="1"/>
                    </a:lnTo>
                    <a:close/>
                  </a:path>
                </a:pathLst>
              </a:custGeom>
              <a:solidFill>
                <a:srgbClr val="2735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85"/>
              <p:cNvSpPr/>
              <p:nvPr/>
            </p:nvSpPr>
            <p:spPr>
              <a:xfrm>
                <a:off x="4732149" y="5589216"/>
                <a:ext cx="29556" cy="19181"/>
              </a:xfrm>
              <a:custGeom>
                <a:rect b="b" l="l" r="r" t="t"/>
                <a:pathLst>
                  <a:path extrusionOk="0" h="1296" w="1997">
                    <a:moveTo>
                      <a:pt x="930" y="1"/>
                    </a:moveTo>
                    <a:lnTo>
                      <a:pt x="839" y="16"/>
                    </a:lnTo>
                    <a:lnTo>
                      <a:pt x="747" y="31"/>
                    </a:lnTo>
                    <a:lnTo>
                      <a:pt x="565" y="92"/>
                    </a:lnTo>
                    <a:lnTo>
                      <a:pt x="473" y="138"/>
                    </a:lnTo>
                    <a:lnTo>
                      <a:pt x="397" y="184"/>
                    </a:lnTo>
                    <a:lnTo>
                      <a:pt x="321" y="245"/>
                    </a:lnTo>
                    <a:lnTo>
                      <a:pt x="260" y="306"/>
                    </a:lnTo>
                    <a:lnTo>
                      <a:pt x="199" y="382"/>
                    </a:lnTo>
                    <a:lnTo>
                      <a:pt x="138" y="458"/>
                    </a:lnTo>
                    <a:lnTo>
                      <a:pt x="92" y="549"/>
                    </a:lnTo>
                    <a:lnTo>
                      <a:pt x="47" y="641"/>
                    </a:lnTo>
                    <a:lnTo>
                      <a:pt x="16" y="793"/>
                    </a:lnTo>
                    <a:lnTo>
                      <a:pt x="1" y="945"/>
                    </a:lnTo>
                    <a:lnTo>
                      <a:pt x="1" y="1098"/>
                    </a:lnTo>
                    <a:lnTo>
                      <a:pt x="47" y="1250"/>
                    </a:lnTo>
                    <a:lnTo>
                      <a:pt x="47" y="1219"/>
                    </a:lnTo>
                    <a:lnTo>
                      <a:pt x="92" y="1128"/>
                    </a:lnTo>
                    <a:lnTo>
                      <a:pt x="138" y="1037"/>
                    </a:lnTo>
                    <a:lnTo>
                      <a:pt x="184" y="961"/>
                    </a:lnTo>
                    <a:lnTo>
                      <a:pt x="260" y="884"/>
                    </a:lnTo>
                    <a:lnTo>
                      <a:pt x="321" y="823"/>
                    </a:lnTo>
                    <a:lnTo>
                      <a:pt x="397" y="763"/>
                    </a:lnTo>
                    <a:lnTo>
                      <a:pt x="565" y="671"/>
                    </a:lnTo>
                    <a:lnTo>
                      <a:pt x="747" y="610"/>
                    </a:lnTo>
                    <a:lnTo>
                      <a:pt x="839" y="595"/>
                    </a:lnTo>
                    <a:lnTo>
                      <a:pt x="1037" y="595"/>
                    </a:lnTo>
                    <a:lnTo>
                      <a:pt x="1128" y="610"/>
                    </a:lnTo>
                    <a:lnTo>
                      <a:pt x="1235" y="625"/>
                    </a:lnTo>
                    <a:lnTo>
                      <a:pt x="1326" y="656"/>
                    </a:lnTo>
                    <a:lnTo>
                      <a:pt x="1448" y="702"/>
                    </a:lnTo>
                    <a:lnTo>
                      <a:pt x="1539" y="763"/>
                    </a:lnTo>
                    <a:lnTo>
                      <a:pt x="1646" y="839"/>
                    </a:lnTo>
                    <a:lnTo>
                      <a:pt x="1722" y="915"/>
                    </a:lnTo>
                    <a:lnTo>
                      <a:pt x="1798" y="1006"/>
                    </a:lnTo>
                    <a:lnTo>
                      <a:pt x="1859" y="1098"/>
                    </a:lnTo>
                    <a:lnTo>
                      <a:pt x="1920" y="1204"/>
                    </a:lnTo>
                    <a:lnTo>
                      <a:pt x="1951" y="1296"/>
                    </a:lnTo>
                    <a:lnTo>
                      <a:pt x="1981" y="1204"/>
                    </a:lnTo>
                    <a:lnTo>
                      <a:pt x="1996" y="1113"/>
                    </a:lnTo>
                    <a:lnTo>
                      <a:pt x="1996" y="1021"/>
                    </a:lnTo>
                    <a:lnTo>
                      <a:pt x="1996" y="930"/>
                    </a:lnTo>
                    <a:lnTo>
                      <a:pt x="1966" y="747"/>
                    </a:lnTo>
                    <a:lnTo>
                      <a:pt x="1905" y="564"/>
                    </a:lnTo>
                    <a:lnTo>
                      <a:pt x="1798" y="412"/>
                    </a:lnTo>
                    <a:lnTo>
                      <a:pt x="1677" y="275"/>
                    </a:lnTo>
                    <a:lnTo>
                      <a:pt x="1600" y="214"/>
                    </a:lnTo>
                    <a:lnTo>
                      <a:pt x="1509" y="153"/>
                    </a:lnTo>
                    <a:lnTo>
                      <a:pt x="1433" y="108"/>
                    </a:lnTo>
                    <a:lnTo>
                      <a:pt x="1326" y="77"/>
                    </a:lnTo>
                    <a:lnTo>
                      <a:pt x="1235" y="47"/>
                    </a:lnTo>
                    <a:lnTo>
                      <a:pt x="1128" y="16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rgbClr val="9E6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85"/>
              <p:cNvSpPr/>
              <p:nvPr/>
            </p:nvSpPr>
            <p:spPr>
              <a:xfrm>
                <a:off x="4862231" y="5589216"/>
                <a:ext cx="29541" cy="19181"/>
              </a:xfrm>
              <a:custGeom>
                <a:rect b="b" l="l" r="r" t="t"/>
                <a:pathLst>
                  <a:path extrusionOk="0" h="1296" w="1996">
                    <a:moveTo>
                      <a:pt x="929" y="1"/>
                    </a:moveTo>
                    <a:lnTo>
                      <a:pt x="838" y="16"/>
                    </a:lnTo>
                    <a:lnTo>
                      <a:pt x="747" y="31"/>
                    </a:lnTo>
                    <a:lnTo>
                      <a:pt x="564" y="92"/>
                    </a:lnTo>
                    <a:lnTo>
                      <a:pt x="472" y="138"/>
                    </a:lnTo>
                    <a:lnTo>
                      <a:pt x="396" y="184"/>
                    </a:lnTo>
                    <a:lnTo>
                      <a:pt x="320" y="245"/>
                    </a:lnTo>
                    <a:lnTo>
                      <a:pt x="259" y="306"/>
                    </a:lnTo>
                    <a:lnTo>
                      <a:pt x="198" y="382"/>
                    </a:lnTo>
                    <a:lnTo>
                      <a:pt x="137" y="458"/>
                    </a:lnTo>
                    <a:lnTo>
                      <a:pt x="92" y="549"/>
                    </a:lnTo>
                    <a:lnTo>
                      <a:pt x="46" y="641"/>
                    </a:lnTo>
                    <a:lnTo>
                      <a:pt x="15" y="793"/>
                    </a:lnTo>
                    <a:lnTo>
                      <a:pt x="0" y="945"/>
                    </a:lnTo>
                    <a:lnTo>
                      <a:pt x="0" y="1098"/>
                    </a:lnTo>
                    <a:lnTo>
                      <a:pt x="46" y="1250"/>
                    </a:lnTo>
                    <a:lnTo>
                      <a:pt x="46" y="1219"/>
                    </a:lnTo>
                    <a:lnTo>
                      <a:pt x="92" y="1128"/>
                    </a:lnTo>
                    <a:lnTo>
                      <a:pt x="137" y="1037"/>
                    </a:lnTo>
                    <a:lnTo>
                      <a:pt x="183" y="961"/>
                    </a:lnTo>
                    <a:lnTo>
                      <a:pt x="259" y="900"/>
                    </a:lnTo>
                    <a:lnTo>
                      <a:pt x="320" y="823"/>
                    </a:lnTo>
                    <a:lnTo>
                      <a:pt x="396" y="763"/>
                    </a:lnTo>
                    <a:lnTo>
                      <a:pt x="472" y="717"/>
                    </a:lnTo>
                    <a:lnTo>
                      <a:pt x="564" y="671"/>
                    </a:lnTo>
                    <a:lnTo>
                      <a:pt x="747" y="610"/>
                    </a:lnTo>
                    <a:lnTo>
                      <a:pt x="838" y="595"/>
                    </a:lnTo>
                    <a:lnTo>
                      <a:pt x="1036" y="595"/>
                    </a:lnTo>
                    <a:lnTo>
                      <a:pt x="1127" y="610"/>
                    </a:lnTo>
                    <a:lnTo>
                      <a:pt x="1234" y="625"/>
                    </a:lnTo>
                    <a:lnTo>
                      <a:pt x="1325" y="656"/>
                    </a:lnTo>
                    <a:lnTo>
                      <a:pt x="1447" y="702"/>
                    </a:lnTo>
                    <a:lnTo>
                      <a:pt x="1539" y="763"/>
                    </a:lnTo>
                    <a:lnTo>
                      <a:pt x="1645" y="839"/>
                    </a:lnTo>
                    <a:lnTo>
                      <a:pt x="1722" y="915"/>
                    </a:lnTo>
                    <a:lnTo>
                      <a:pt x="1798" y="1006"/>
                    </a:lnTo>
                    <a:lnTo>
                      <a:pt x="1859" y="1098"/>
                    </a:lnTo>
                    <a:lnTo>
                      <a:pt x="1920" y="1204"/>
                    </a:lnTo>
                    <a:lnTo>
                      <a:pt x="1950" y="1296"/>
                    </a:lnTo>
                    <a:lnTo>
                      <a:pt x="1980" y="1204"/>
                    </a:lnTo>
                    <a:lnTo>
                      <a:pt x="1996" y="1113"/>
                    </a:lnTo>
                    <a:lnTo>
                      <a:pt x="1996" y="1021"/>
                    </a:lnTo>
                    <a:lnTo>
                      <a:pt x="1996" y="930"/>
                    </a:lnTo>
                    <a:lnTo>
                      <a:pt x="1965" y="747"/>
                    </a:lnTo>
                    <a:lnTo>
                      <a:pt x="1904" y="564"/>
                    </a:lnTo>
                    <a:lnTo>
                      <a:pt x="1798" y="412"/>
                    </a:lnTo>
                    <a:lnTo>
                      <a:pt x="1676" y="275"/>
                    </a:lnTo>
                    <a:lnTo>
                      <a:pt x="1600" y="214"/>
                    </a:lnTo>
                    <a:lnTo>
                      <a:pt x="1508" y="153"/>
                    </a:lnTo>
                    <a:lnTo>
                      <a:pt x="1432" y="108"/>
                    </a:lnTo>
                    <a:lnTo>
                      <a:pt x="1325" y="77"/>
                    </a:lnTo>
                    <a:lnTo>
                      <a:pt x="1234" y="47"/>
                    </a:lnTo>
                    <a:lnTo>
                      <a:pt x="1127" y="16"/>
                    </a:lnTo>
                    <a:lnTo>
                      <a:pt x="1036" y="16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9E67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079" name="Google Shape;3079;p85"/>
            <p:cNvCxnSpPr/>
            <p:nvPr/>
          </p:nvCxnSpPr>
          <p:spPr>
            <a:xfrm>
              <a:off x="482875" y="4367367"/>
              <a:ext cx="480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86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sp>
        <p:nvSpPr>
          <p:cNvPr id="3085" name="Google Shape;3085;p86"/>
          <p:cNvSpPr/>
          <p:nvPr/>
        </p:nvSpPr>
        <p:spPr>
          <a:xfrm>
            <a:off x="4032588" y="2174088"/>
            <a:ext cx="1078800" cy="107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 years</a:t>
            </a:r>
            <a:endParaRPr b="1" i="0" sz="1800" u="none" cap="none" strike="noStrik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3086" name="Google Shape;3086;p86"/>
          <p:cNvCxnSpPr>
            <a:stCxn id="3087" idx="6"/>
            <a:endCxn id="3085" idx="2"/>
          </p:cNvCxnSpPr>
          <p:nvPr/>
        </p:nvCxnSpPr>
        <p:spPr>
          <a:xfrm>
            <a:off x="3521300" y="2713500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3088" name="Google Shape;3088;p86"/>
          <p:cNvCxnSpPr>
            <a:stCxn id="3085" idx="6"/>
            <a:endCxn id="3089" idx="2"/>
          </p:cNvCxnSpPr>
          <p:nvPr/>
        </p:nvCxnSpPr>
        <p:spPr>
          <a:xfrm>
            <a:off x="5111388" y="2713488"/>
            <a:ext cx="5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3090" name="Google Shape;3090;p86"/>
          <p:cNvGrpSpPr/>
          <p:nvPr/>
        </p:nvGrpSpPr>
        <p:grpSpPr>
          <a:xfrm>
            <a:off x="2315138" y="1182467"/>
            <a:ext cx="1333500" cy="3065933"/>
            <a:chOff x="2315138" y="1372717"/>
            <a:chExt cx="1333500" cy="3065933"/>
          </a:xfrm>
        </p:grpSpPr>
        <p:grpSp>
          <p:nvGrpSpPr>
            <p:cNvPr id="3091" name="Google Shape;3091;p86"/>
            <p:cNvGrpSpPr/>
            <p:nvPr/>
          </p:nvGrpSpPr>
          <p:grpSpPr>
            <a:xfrm>
              <a:off x="2442486" y="1372717"/>
              <a:ext cx="1078821" cy="3062048"/>
              <a:chOff x="2442486" y="1372717"/>
              <a:chExt cx="1078821" cy="3062048"/>
            </a:xfrm>
          </p:grpSpPr>
          <p:grpSp>
            <p:nvGrpSpPr>
              <p:cNvPr id="3092" name="Google Shape;3092;p86"/>
              <p:cNvGrpSpPr/>
              <p:nvPr/>
            </p:nvGrpSpPr>
            <p:grpSpPr>
              <a:xfrm flipH="1">
                <a:off x="2442486" y="1372717"/>
                <a:ext cx="1078821" cy="3062048"/>
                <a:chOff x="4778825" y="354325"/>
                <a:chExt cx="803950" cy="2281875"/>
              </a:xfrm>
            </p:grpSpPr>
            <p:sp>
              <p:nvSpPr>
                <p:cNvPr id="3093" name="Google Shape;3093;p86"/>
                <p:cNvSpPr/>
                <p:nvPr/>
              </p:nvSpPr>
              <p:spPr>
                <a:xfrm>
                  <a:off x="4778825" y="943275"/>
                  <a:ext cx="374800" cy="720750"/>
                </a:xfrm>
                <a:custGeom>
                  <a:rect b="b" l="l" r="r" t="t"/>
                  <a:pathLst>
                    <a:path extrusionOk="0" h="28830" w="14992">
                      <a:moveTo>
                        <a:pt x="12794" y="0"/>
                      </a:moveTo>
                      <a:lnTo>
                        <a:pt x="12635" y="21"/>
                      </a:lnTo>
                      <a:lnTo>
                        <a:pt x="12488" y="53"/>
                      </a:lnTo>
                      <a:lnTo>
                        <a:pt x="12329" y="95"/>
                      </a:lnTo>
                      <a:lnTo>
                        <a:pt x="12192" y="159"/>
                      </a:lnTo>
                      <a:lnTo>
                        <a:pt x="12054" y="233"/>
                      </a:lnTo>
                      <a:lnTo>
                        <a:pt x="11928" y="328"/>
                      </a:lnTo>
                      <a:lnTo>
                        <a:pt x="11811" y="423"/>
                      </a:lnTo>
                      <a:lnTo>
                        <a:pt x="11706" y="528"/>
                      </a:lnTo>
                      <a:lnTo>
                        <a:pt x="11611" y="645"/>
                      </a:lnTo>
                      <a:lnTo>
                        <a:pt x="11526" y="771"/>
                      </a:lnTo>
                      <a:lnTo>
                        <a:pt x="11463" y="898"/>
                      </a:lnTo>
                      <a:lnTo>
                        <a:pt x="11399" y="1046"/>
                      </a:lnTo>
                      <a:lnTo>
                        <a:pt x="11357" y="1183"/>
                      </a:lnTo>
                      <a:lnTo>
                        <a:pt x="11326" y="1331"/>
                      </a:lnTo>
                      <a:lnTo>
                        <a:pt x="11315" y="1490"/>
                      </a:lnTo>
                      <a:lnTo>
                        <a:pt x="11315" y="1638"/>
                      </a:lnTo>
                      <a:lnTo>
                        <a:pt x="11326" y="1796"/>
                      </a:lnTo>
                      <a:lnTo>
                        <a:pt x="11357" y="1955"/>
                      </a:lnTo>
                      <a:lnTo>
                        <a:pt x="11463" y="2377"/>
                      </a:lnTo>
                      <a:lnTo>
                        <a:pt x="11558" y="2800"/>
                      </a:lnTo>
                      <a:lnTo>
                        <a:pt x="11632" y="3222"/>
                      </a:lnTo>
                      <a:lnTo>
                        <a:pt x="11695" y="3645"/>
                      </a:lnTo>
                      <a:lnTo>
                        <a:pt x="11759" y="4067"/>
                      </a:lnTo>
                      <a:lnTo>
                        <a:pt x="11801" y="4501"/>
                      </a:lnTo>
                      <a:lnTo>
                        <a:pt x="11833" y="4923"/>
                      </a:lnTo>
                      <a:lnTo>
                        <a:pt x="11854" y="5356"/>
                      </a:lnTo>
                      <a:lnTo>
                        <a:pt x="11864" y="5779"/>
                      </a:lnTo>
                      <a:lnTo>
                        <a:pt x="11864" y="6212"/>
                      </a:lnTo>
                      <a:lnTo>
                        <a:pt x="11854" y="6634"/>
                      </a:lnTo>
                      <a:lnTo>
                        <a:pt x="11833" y="7068"/>
                      </a:lnTo>
                      <a:lnTo>
                        <a:pt x="11811" y="7490"/>
                      </a:lnTo>
                      <a:lnTo>
                        <a:pt x="11769" y="7923"/>
                      </a:lnTo>
                      <a:lnTo>
                        <a:pt x="11716" y="8346"/>
                      </a:lnTo>
                      <a:lnTo>
                        <a:pt x="11653" y="8779"/>
                      </a:lnTo>
                      <a:lnTo>
                        <a:pt x="11590" y="9202"/>
                      </a:lnTo>
                      <a:lnTo>
                        <a:pt x="11505" y="9624"/>
                      </a:lnTo>
                      <a:lnTo>
                        <a:pt x="11421" y="10047"/>
                      </a:lnTo>
                      <a:lnTo>
                        <a:pt x="11326" y="10469"/>
                      </a:lnTo>
                      <a:lnTo>
                        <a:pt x="11220" y="10892"/>
                      </a:lnTo>
                      <a:lnTo>
                        <a:pt x="11104" y="11314"/>
                      </a:lnTo>
                      <a:lnTo>
                        <a:pt x="10977" y="11737"/>
                      </a:lnTo>
                      <a:lnTo>
                        <a:pt x="10850" y="12149"/>
                      </a:lnTo>
                      <a:lnTo>
                        <a:pt x="10713" y="12572"/>
                      </a:lnTo>
                      <a:lnTo>
                        <a:pt x="10565" y="12984"/>
                      </a:lnTo>
                      <a:lnTo>
                        <a:pt x="10406" y="13396"/>
                      </a:lnTo>
                      <a:lnTo>
                        <a:pt x="10248" y="13808"/>
                      </a:lnTo>
                      <a:lnTo>
                        <a:pt x="10079" y="14209"/>
                      </a:lnTo>
                      <a:lnTo>
                        <a:pt x="9899" y="14610"/>
                      </a:lnTo>
                      <a:lnTo>
                        <a:pt x="9709" y="15012"/>
                      </a:lnTo>
                      <a:lnTo>
                        <a:pt x="9519" y="15413"/>
                      </a:lnTo>
                      <a:lnTo>
                        <a:pt x="9318" y="15815"/>
                      </a:lnTo>
                      <a:lnTo>
                        <a:pt x="9118" y="16206"/>
                      </a:lnTo>
                      <a:lnTo>
                        <a:pt x="8906" y="16596"/>
                      </a:lnTo>
                      <a:lnTo>
                        <a:pt x="8684" y="16987"/>
                      </a:lnTo>
                      <a:lnTo>
                        <a:pt x="8463" y="17368"/>
                      </a:lnTo>
                      <a:lnTo>
                        <a:pt x="8230" y="17748"/>
                      </a:lnTo>
                      <a:lnTo>
                        <a:pt x="7998" y="18128"/>
                      </a:lnTo>
                      <a:lnTo>
                        <a:pt x="7755" y="18498"/>
                      </a:lnTo>
                      <a:lnTo>
                        <a:pt x="7501" y="18868"/>
                      </a:lnTo>
                      <a:lnTo>
                        <a:pt x="7248" y="19237"/>
                      </a:lnTo>
                      <a:lnTo>
                        <a:pt x="6994" y="19597"/>
                      </a:lnTo>
                      <a:lnTo>
                        <a:pt x="6730" y="19956"/>
                      </a:lnTo>
                      <a:lnTo>
                        <a:pt x="6466" y="20304"/>
                      </a:lnTo>
                      <a:lnTo>
                        <a:pt x="6191" y="20653"/>
                      </a:lnTo>
                      <a:lnTo>
                        <a:pt x="5906" y="21002"/>
                      </a:lnTo>
                      <a:lnTo>
                        <a:pt x="5631" y="21340"/>
                      </a:lnTo>
                      <a:lnTo>
                        <a:pt x="5346" y="21678"/>
                      </a:lnTo>
                      <a:lnTo>
                        <a:pt x="5050" y="22005"/>
                      </a:lnTo>
                      <a:lnTo>
                        <a:pt x="4755" y="22322"/>
                      </a:lnTo>
                      <a:lnTo>
                        <a:pt x="4459" y="22650"/>
                      </a:lnTo>
                      <a:lnTo>
                        <a:pt x="4153" y="22956"/>
                      </a:lnTo>
                      <a:lnTo>
                        <a:pt x="3846" y="23262"/>
                      </a:lnTo>
                      <a:lnTo>
                        <a:pt x="3540" y="23569"/>
                      </a:lnTo>
                      <a:lnTo>
                        <a:pt x="3233" y="23865"/>
                      </a:lnTo>
                      <a:lnTo>
                        <a:pt x="2917" y="24150"/>
                      </a:lnTo>
                      <a:lnTo>
                        <a:pt x="2600" y="24435"/>
                      </a:lnTo>
                      <a:lnTo>
                        <a:pt x="2283" y="24720"/>
                      </a:lnTo>
                      <a:lnTo>
                        <a:pt x="1955" y="24984"/>
                      </a:lnTo>
                      <a:lnTo>
                        <a:pt x="1628" y="25248"/>
                      </a:lnTo>
                      <a:lnTo>
                        <a:pt x="1300" y="25513"/>
                      </a:lnTo>
                      <a:lnTo>
                        <a:pt x="973" y="25766"/>
                      </a:lnTo>
                      <a:lnTo>
                        <a:pt x="645" y="26009"/>
                      </a:lnTo>
                      <a:lnTo>
                        <a:pt x="518" y="26115"/>
                      </a:lnTo>
                      <a:lnTo>
                        <a:pt x="413" y="26220"/>
                      </a:lnTo>
                      <a:lnTo>
                        <a:pt x="307" y="26337"/>
                      </a:lnTo>
                      <a:lnTo>
                        <a:pt x="223" y="26463"/>
                      </a:lnTo>
                      <a:lnTo>
                        <a:pt x="149" y="26601"/>
                      </a:lnTo>
                      <a:lnTo>
                        <a:pt x="96" y="26738"/>
                      </a:lnTo>
                      <a:lnTo>
                        <a:pt x="54" y="26886"/>
                      </a:lnTo>
                      <a:lnTo>
                        <a:pt x="22" y="27023"/>
                      </a:lnTo>
                      <a:lnTo>
                        <a:pt x="1" y="27182"/>
                      </a:lnTo>
                      <a:lnTo>
                        <a:pt x="1" y="27330"/>
                      </a:lnTo>
                      <a:lnTo>
                        <a:pt x="11" y="27478"/>
                      </a:lnTo>
                      <a:lnTo>
                        <a:pt x="43" y="27625"/>
                      </a:lnTo>
                      <a:lnTo>
                        <a:pt x="85" y="27773"/>
                      </a:lnTo>
                      <a:lnTo>
                        <a:pt x="138" y="27911"/>
                      </a:lnTo>
                      <a:lnTo>
                        <a:pt x="212" y="28059"/>
                      </a:lnTo>
                      <a:lnTo>
                        <a:pt x="297" y="28185"/>
                      </a:lnTo>
                      <a:lnTo>
                        <a:pt x="423" y="28333"/>
                      </a:lnTo>
                      <a:lnTo>
                        <a:pt x="561" y="28460"/>
                      </a:lnTo>
                      <a:lnTo>
                        <a:pt x="709" y="28576"/>
                      </a:lnTo>
                      <a:lnTo>
                        <a:pt x="867" y="28661"/>
                      </a:lnTo>
                      <a:lnTo>
                        <a:pt x="1036" y="28735"/>
                      </a:lnTo>
                      <a:lnTo>
                        <a:pt x="1205" y="28787"/>
                      </a:lnTo>
                      <a:lnTo>
                        <a:pt x="1385" y="28819"/>
                      </a:lnTo>
                      <a:lnTo>
                        <a:pt x="1564" y="28830"/>
                      </a:lnTo>
                      <a:lnTo>
                        <a:pt x="1681" y="28830"/>
                      </a:lnTo>
                      <a:lnTo>
                        <a:pt x="1797" y="28809"/>
                      </a:lnTo>
                      <a:lnTo>
                        <a:pt x="1923" y="28787"/>
                      </a:lnTo>
                      <a:lnTo>
                        <a:pt x="2040" y="28756"/>
                      </a:lnTo>
                      <a:lnTo>
                        <a:pt x="2156" y="28714"/>
                      </a:lnTo>
                      <a:lnTo>
                        <a:pt x="2262" y="28661"/>
                      </a:lnTo>
                      <a:lnTo>
                        <a:pt x="2378" y="28597"/>
                      </a:lnTo>
                      <a:lnTo>
                        <a:pt x="2483" y="28534"/>
                      </a:lnTo>
                      <a:lnTo>
                        <a:pt x="2853" y="28249"/>
                      </a:lnTo>
                      <a:lnTo>
                        <a:pt x="3233" y="27963"/>
                      </a:lnTo>
                      <a:lnTo>
                        <a:pt x="3603" y="27668"/>
                      </a:lnTo>
                      <a:lnTo>
                        <a:pt x="3962" y="27372"/>
                      </a:lnTo>
                      <a:lnTo>
                        <a:pt x="4332" y="27066"/>
                      </a:lnTo>
                      <a:lnTo>
                        <a:pt x="4691" y="26759"/>
                      </a:lnTo>
                      <a:lnTo>
                        <a:pt x="5040" y="26432"/>
                      </a:lnTo>
                      <a:lnTo>
                        <a:pt x="5399" y="26115"/>
                      </a:lnTo>
                      <a:lnTo>
                        <a:pt x="5748" y="25777"/>
                      </a:lnTo>
                      <a:lnTo>
                        <a:pt x="6086" y="25439"/>
                      </a:lnTo>
                      <a:lnTo>
                        <a:pt x="6424" y="25101"/>
                      </a:lnTo>
                      <a:lnTo>
                        <a:pt x="6762" y="24752"/>
                      </a:lnTo>
                      <a:lnTo>
                        <a:pt x="7100" y="24393"/>
                      </a:lnTo>
                      <a:lnTo>
                        <a:pt x="7427" y="24034"/>
                      </a:lnTo>
                      <a:lnTo>
                        <a:pt x="7744" y="23664"/>
                      </a:lnTo>
                      <a:lnTo>
                        <a:pt x="8061" y="23284"/>
                      </a:lnTo>
                      <a:lnTo>
                        <a:pt x="8389" y="22903"/>
                      </a:lnTo>
                      <a:lnTo>
                        <a:pt x="8706" y="22502"/>
                      </a:lnTo>
                      <a:lnTo>
                        <a:pt x="9012" y="22111"/>
                      </a:lnTo>
                      <a:lnTo>
                        <a:pt x="9318" y="21709"/>
                      </a:lnTo>
                      <a:lnTo>
                        <a:pt x="9614" y="21297"/>
                      </a:lnTo>
                      <a:lnTo>
                        <a:pt x="9899" y="20896"/>
                      </a:lnTo>
                      <a:lnTo>
                        <a:pt x="10185" y="20484"/>
                      </a:lnTo>
                      <a:lnTo>
                        <a:pt x="10459" y="20072"/>
                      </a:lnTo>
                      <a:lnTo>
                        <a:pt x="10723" y="19649"/>
                      </a:lnTo>
                      <a:lnTo>
                        <a:pt x="10987" y="19227"/>
                      </a:lnTo>
                      <a:lnTo>
                        <a:pt x="11241" y="18804"/>
                      </a:lnTo>
                      <a:lnTo>
                        <a:pt x="11484" y="18382"/>
                      </a:lnTo>
                      <a:lnTo>
                        <a:pt x="11716" y="17949"/>
                      </a:lnTo>
                      <a:lnTo>
                        <a:pt x="11949" y="17516"/>
                      </a:lnTo>
                      <a:lnTo>
                        <a:pt x="12171" y="17082"/>
                      </a:lnTo>
                      <a:lnTo>
                        <a:pt x="12392" y="16649"/>
                      </a:lnTo>
                      <a:lnTo>
                        <a:pt x="12625" y="16153"/>
                      </a:lnTo>
                      <a:lnTo>
                        <a:pt x="12847" y="15656"/>
                      </a:lnTo>
                      <a:lnTo>
                        <a:pt x="13058" y="15160"/>
                      </a:lnTo>
                      <a:lnTo>
                        <a:pt x="13259" y="14674"/>
                      </a:lnTo>
                      <a:lnTo>
                        <a:pt x="13449" y="14177"/>
                      </a:lnTo>
                      <a:lnTo>
                        <a:pt x="13628" y="13681"/>
                      </a:lnTo>
                      <a:lnTo>
                        <a:pt x="13798" y="13184"/>
                      </a:lnTo>
                      <a:lnTo>
                        <a:pt x="13956" y="12688"/>
                      </a:lnTo>
                      <a:lnTo>
                        <a:pt x="14104" y="12191"/>
                      </a:lnTo>
                      <a:lnTo>
                        <a:pt x="14231" y="11705"/>
                      </a:lnTo>
                      <a:lnTo>
                        <a:pt x="14357" y="11209"/>
                      </a:lnTo>
                      <a:lnTo>
                        <a:pt x="14474" y="10712"/>
                      </a:lnTo>
                      <a:lnTo>
                        <a:pt x="14569" y="10226"/>
                      </a:lnTo>
                      <a:lnTo>
                        <a:pt x="14664" y="9730"/>
                      </a:lnTo>
                      <a:lnTo>
                        <a:pt x="14738" y="9244"/>
                      </a:lnTo>
                      <a:lnTo>
                        <a:pt x="14812" y="8758"/>
                      </a:lnTo>
                      <a:lnTo>
                        <a:pt x="14864" y="8261"/>
                      </a:lnTo>
                      <a:lnTo>
                        <a:pt x="14917" y="7775"/>
                      </a:lnTo>
                      <a:lnTo>
                        <a:pt x="14949" y="7300"/>
                      </a:lnTo>
                      <a:lnTo>
                        <a:pt x="14970" y="6814"/>
                      </a:lnTo>
                      <a:lnTo>
                        <a:pt x="14981" y="6328"/>
                      </a:lnTo>
                      <a:lnTo>
                        <a:pt x="14991" y="5853"/>
                      </a:lnTo>
                      <a:lnTo>
                        <a:pt x="14981" y="5377"/>
                      </a:lnTo>
                      <a:lnTo>
                        <a:pt x="14960" y="4902"/>
                      </a:lnTo>
                      <a:lnTo>
                        <a:pt x="14928" y="4427"/>
                      </a:lnTo>
                      <a:lnTo>
                        <a:pt x="14875" y="3951"/>
                      </a:lnTo>
                      <a:lnTo>
                        <a:pt x="14822" y="3486"/>
                      </a:lnTo>
                      <a:lnTo>
                        <a:pt x="14759" y="3022"/>
                      </a:lnTo>
                      <a:lnTo>
                        <a:pt x="14685" y="2557"/>
                      </a:lnTo>
                      <a:lnTo>
                        <a:pt x="14590" y="2092"/>
                      </a:lnTo>
                      <a:lnTo>
                        <a:pt x="14495" y="1627"/>
                      </a:lnTo>
                      <a:lnTo>
                        <a:pt x="14379" y="1173"/>
                      </a:lnTo>
                      <a:lnTo>
                        <a:pt x="14336" y="1025"/>
                      </a:lnTo>
                      <a:lnTo>
                        <a:pt x="14273" y="877"/>
                      </a:lnTo>
                      <a:lnTo>
                        <a:pt x="14199" y="740"/>
                      </a:lnTo>
                      <a:lnTo>
                        <a:pt x="14114" y="613"/>
                      </a:lnTo>
                      <a:lnTo>
                        <a:pt x="14019" y="497"/>
                      </a:lnTo>
                      <a:lnTo>
                        <a:pt x="13903" y="402"/>
                      </a:lnTo>
                      <a:lnTo>
                        <a:pt x="13787" y="307"/>
                      </a:lnTo>
                      <a:lnTo>
                        <a:pt x="13660" y="222"/>
                      </a:lnTo>
                      <a:lnTo>
                        <a:pt x="13533" y="148"/>
                      </a:lnTo>
                      <a:lnTo>
                        <a:pt x="13396" y="95"/>
                      </a:lnTo>
                      <a:lnTo>
                        <a:pt x="13248" y="53"/>
                      </a:lnTo>
                      <a:lnTo>
                        <a:pt x="13100" y="21"/>
                      </a:lnTo>
                      <a:lnTo>
                        <a:pt x="12952" y="0"/>
                      </a:lnTo>
                      <a:close/>
                    </a:path>
                  </a:pathLst>
                </a:custGeom>
                <a:solidFill>
                  <a:srgbClr val="FCB2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4" name="Google Shape;3094;p86"/>
                <p:cNvSpPr/>
                <p:nvPr/>
              </p:nvSpPr>
              <p:spPr>
                <a:xfrm>
                  <a:off x="4834550" y="937975"/>
                  <a:ext cx="324350" cy="683525"/>
                </a:xfrm>
                <a:custGeom>
                  <a:rect b="b" l="l" r="r" t="t"/>
                  <a:pathLst>
                    <a:path extrusionOk="0" h="27341" w="12974">
                      <a:moveTo>
                        <a:pt x="10554" y="1"/>
                      </a:moveTo>
                      <a:lnTo>
                        <a:pt x="10375" y="22"/>
                      </a:lnTo>
                      <a:lnTo>
                        <a:pt x="10206" y="54"/>
                      </a:lnTo>
                      <a:lnTo>
                        <a:pt x="10026" y="107"/>
                      </a:lnTo>
                      <a:lnTo>
                        <a:pt x="9868" y="181"/>
                      </a:lnTo>
                      <a:lnTo>
                        <a:pt x="9709" y="265"/>
                      </a:lnTo>
                      <a:lnTo>
                        <a:pt x="9561" y="360"/>
                      </a:lnTo>
                      <a:lnTo>
                        <a:pt x="9435" y="476"/>
                      </a:lnTo>
                      <a:lnTo>
                        <a:pt x="9318" y="593"/>
                      </a:lnTo>
                      <a:lnTo>
                        <a:pt x="9213" y="730"/>
                      </a:lnTo>
                      <a:lnTo>
                        <a:pt x="9118" y="878"/>
                      </a:lnTo>
                      <a:lnTo>
                        <a:pt x="9033" y="1026"/>
                      </a:lnTo>
                      <a:lnTo>
                        <a:pt x="8970" y="1184"/>
                      </a:lnTo>
                      <a:lnTo>
                        <a:pt x="8917" y="1343"/>
                      </a:lnTo>
                      <a:lnTo>
                        <a:pt x="8885" y="1512"/>
                      </a:lnTo>
                      <a:lnTo>
                        <a:pt x="8875" y="1691"/>
                      </a:lnTo>
                      <a:lnTo>
                        <a:pt x="8875" y="1860"/>
                      </a:lnTo>
                      <a:lnTo>
                        <a:pt x="8885" y="2040"/>
                      </a:lnTo>
                      <a:lnTo>
                        <a:pt x="8927" y="2219"/>
                      </a:lnTo>
                      <a:lnTo>
                        <a:pt x="9044" y="2716"/>
                      </a:lnTo>
                      <a:lnTo>
                        <a:pt x="9149" y="3212"/>
                      </a:lnTo>
                      <a:lnTo>
                        <a:pt x="9234" y="3709"/>
                      </a:lnTo>
                      <a:lnTo>
                        <a:pt x="9297" y="4216"/>
                      </a:lnTo>
                      <a:lnTo>
                        <a:pt x="9350" y="4713"/>
                      </a:lnTo>
                      <a:lnTo>
                        <a:pt x="9392" y="5220"/>
                      </a:lnTo>
                      <a:lnTo>
                        <a:pt x="9413" y="5727"/>
                      </a:lnTo>
                      <a:lnTo>
                        <a:pt x="9424" y="6234"/>
                      </a:lnTo>
                      <a:lnTo>
                        <a:pt x="9424" y="6582"/>
                      </a:lnTo>
                      <a:lnTo>
                        <a:pt x="9413" y="6942"/>
                      </a:lnTo>
                      <a:lnTo>
                        <a:pt x="9392" y="7290"/>
                      </a:lnTo>
                      <a:lnTo>
                        <a:pt x="9371" y="7639"/>
                      </a:lnTo>
                      <a:lnTo>
                        <a:pt x="9339" y="7998"/>
                      </a:lnTo>
                      <a:lnTo>
                        <a:pt x="9297" y="8347"/>
                      </a:lnTo>
                      <a:lnTo>
                        <a:pt x="9255" y="8706"/>
                      </a:lnTo>
                      <a:lnTo>
                        <a:pt x="9202" y="9054"/>
                      </a:lnTo>
                      <a:lnTo>
                        <a:pt x="9139" y="9414"/>
                      </a:lnTo>
                      <a:lnTo>
                        <a:pt x="9075" y="9762"/>
                      </a:lnTo>
                      <a:lnTo>
                        <a:pt x="9001" y="10121"/>
                      </a:lnTo>
                      <a:lnTo>
                        <a:pt x="8927" y="10470"/>
                      </a:lnTo>
                      <a:lnTo>
                        <a:pt x="8748" y="11178"/>
                      </a:lnTo>
                      <a:lnTo>
                        <a:pt x="8547" y="11875"/>
                      </a:lnTo>
                      <a:lnTo>
                        <a:pt x="8325" y="12583"/>
                      </a:lnTo>
                      <a:lnTo>
                        <a:pt x="8072" y="13269"/>
                      </a:lnTo>
                      <a:lnTo>
                        <a:pt x="7808" y="13967"/>
                      </a:lnTo>
                      <a:lnTo>
                        <a:pt x="7512" y="14643"/>
                      </a:lnTo>
                      <a:lnTo>
                        <a:pt x="7206" y="15329"/>
                      </a:lnTo>
                      <a:lnTo>
                        <a:pt x="6867" y="15995"/>
                      </a:lnTo>
                      <a:lnTo>
                        <a:pt x="6508" y="16661"/>
                      </a:lnTo>
                      <a:lnTo>
                        <a:pt x="6139" y="17316"/>
                      </a:lnTo>
                      <a:lnTo>
                        <a:pt x="5822" y="17844"/>
                      </a:lnTo>
                      <a:lnTo>
                        <a:pt x="5505" y="18351"/>
                      </a:lnTo>
                      <a:lnTo>
                        <a:pt x="5167" y="18868"/>
                      </a:lnTo>
                      <a:lnTo>
                        <a:pt x="4818" y="19365"/>
                      </a:lnTo>
                      <a:lnTo>
                        <a:pt x="4459" y="19861"/>
                      </a:lnTo>
                      <a:lnTo>
                        <a:pt x="4089" y="20347"/>
                      </a:lnTo>
                      <a:lnTo>
                        <a:pt x="3719" y="20823"/>
                      </a:lnTo>
                      <a:lnTo>
                        <a:pt x="3329" y="21288"/>
                      </a:lnTo>
                      <a:lnTo>
                        <a:pt x="2938" y="21752"/>
                      </a:lnTo>
                      <a:lnTo>
                        <a:pt x="2536" y="22196"/>
                      </a:lnTo>
                      <a:lnTo>
                        <a:pt x="2135" y="22640"/>
                      </a:lnTo>
                      <a:lnTo>
                        <a:pt x="1712" y="23073"/>
                      </a:lnTo>
                      <a:lnTo>
                        <a:pt x="1290" y="23485"/>
                      </a:lnTo>
                      <a:lnTo>
                        <a:pt x="867" y="23897"/>
                      </a:lnTo>
                      <a:lnTo>
                        <a:pt x="434" y="24288"/>
                      </a:lnTo>
                      <a:lnTo>
                        <a:pt x="1" y="24679"/>
                      </a:lnTo>
                      <a:lnTo>
                        <a:pt x="2346" y="27341"/>
                      </a:lnTo>
                      <a:lnTo>
                        <a:pt x="2843" y="26908"/>
                      </a:lnTo>
                      <a:lnTo>
                        <a:pt x="3318" y="26454"/>
                      </a:lnTo>
                      <a:lnTo>
                        <a:pt x="3804" y="25999"/>
                      </a:lnTo>
                      <a:lnTo>
                        <a:pt x="4269" y="25534"/>
                      </a:lnTo>
                      <a:lnTo>
                        <a:pt x="4734" y="25048"/>
                      </a:lnTo>
                      <a:lnTo>
                        <a:pt x="5188" y="24563"/>
                      </a:lnTo>
                      <a:lnTo>
                        <a:pt x="5631" y="24055"/>
                      </a:lnTo>
                      <a:lnTo>
                        <a:pt x="6075" y="23548"/>
                      </a:lnTo>
                      <a:lnTo>
                        <a:pt x="6498" y="23031"/>
                      </a:lnTo>
                      <a:lnTo>
                        <a:pt x="6920" y="22492"/>
                      </a:lnTo>
                      <a:lnTo>
                        <a:pt x="7322" y="21953"/>
                      </a:lnTo>
                      <a:lnTo>
                        <a:pt x="7723" y="21404"/>
                      </a:lnTo>
                      <a:lnTo>
                        <a:pt x="8114" y="20844"/>
                      </a:lnTo>
                      <a:lnTo>
                        <a:pt x="8484" y="20273"/>
                      </a:lnTo>
                      <a:lnTo>
                        <a:pt x="8854" y="19692"/>
                      </a:lnTo>
                      <a:lnTo>
                        <a:pt x="9202" y="19111"/>
                      </a:lnTo>
                      <a:lnTo>
                        <a:pt x="9625" y="18372"/>
                      </a:lnTo>
                      <a:lnTo>
                        <a:pt x="10026" y="17622"/>
                      </a:lnTo>
                      <a:lnTo>
                        <a:pt x="10396" y="16861"/>
                      </a:lnTo>
                      <a:lnTo>
                        <a:pt x="10755" y="16090"/>
                      </a:lnTo>
                      <a:lnTo>
                        <a:pt x="10924" y="15699"/>
                      </a:lnTo>
                      <a:lnTo>
                        <a:pt x="11093" y="15308"/>
                      </a:lnTo>
                      <a:lnTo>
                        <a:pt x="11252" y="14917"/>
                      </a:lnTo>
                      <a:lnTo>
                        <a:pt x="11399" y="14516"/>
                      </a:lnTo>
                      <a:lnTo>
                        <a:pt x="11547" y="14115"/>
                      </a:lnTo>
                      <a:lnTo>
                        <a:pt x="11685" y="13713"/>
                      </a:lnTo>
                      <a:lnTo>
                        <a:pt x="11822" y="13312"/>
                      </a:lnTo>
                      <a:lnTo>
                        <a:pt x="11949" y="12910"/>
                      </a:lnTo>
                      <a:lnTo>
                        <a:pt x="12065" y="12498"/>
                      </a:lnTo>
                      <a:lnTo>
                        <a:pt x="12181" y="12097"/>
                      </a:lnTo>
                      <a:lnTo>
                        <a:pt x="12287" y="11685"/>
                      </a:lnTo>
                      <a:lnTo>
                        <a:pt x="12382" y="11273"/>
                      </a:lnTo>
                      <a:lnTo>
                        <a:pt x="12477" y="10861"/>
                      </a:lnTo>
                      <a:lnTo>
                        <a:pt x="12562" y="10438"/>
                      </a:lnTo>
                      <a:lnTo>
                        <a:pt x="12635" y="10026"/>
                      </a:lnTo>
                      <a:lnTo>
                        <a:pt x="12699" y="9614"/>
                      </a:lnTo>
                      <a:lnTo>
                        <a:pt x="12762" y="9192"/>
                      </a:lnTo>
                      <a:lnTo>
                        <a:pt x="12815" y="8769"/>
                      </a:lnTo>
                      <a:lnTo>
                        <a:pt x="12868" y="8347"/>
                      </a:lnTo>
                      <a:lnTo>
                        <a:pt x="12900" y="7924"/>
                      </a:lnTo>
                      <a:lnTo>
                        <a:pt x="12931" y="7501"/>
                      </a:lnTo>
                      <a:lnTo>
                        <a:pt x="12952" y="7079"/>
                      </a:lnTo>
                      <a:lnTo>
                        <a:pt x="12963" y="6656"/>
                      </a:lnTo>
                      <a:lnTo>
                        <a:pt x="12974" y="6234"/>
                      </a:lnTo>
                      <a:lnTo>
                        <a:pt x="12963" y="5621"/>
                      </a:lnTo>
                      <a:lnTo>
                        <a:pt x="12931" y="5008"/>
                      </a:lnTo>
                      <a:lnTo>
                        <a:pt x="12889" y="4396"/>
                      </a:lnTo>
                      <a:lnTo>
                        <a:pt x="12826" y="3783"/>
                      </a:lnTo>
                      <a:lnTo>
                        <a:pt x="12741" y="3170"/>
                      </a:lnTo>
                      <a:lnTo>
                        <a:pt x="12635" y="2557"/>
                      </a:lnTo>
                      <a:lnTo>
                        <a:pt x="12509" y="1945"/>
                      </a:lnTo>
                      <a:lnTo>
                        <a:pt x="12361" y="1332"/>
                      </a:lnTo>
                      <a:lnTo>
                        <a:pt x="12308" y="1163"/>
                      </a:lnTo>
                      <a:lnTo>
                        <a:pt x="12234" y="994"/>
                      </a:lnTo>
                      <a:lnTo>
                        <a:pt x="12150" y="846"/>
                      </a:lnTo>
                      <a:lnTo>
                        <a:pt x="12054" y="698"/>
                      </a:lnTo>
                      <a:lnTo>
                        <a:pt x="11938" y="571"/>
                      </a:lnTo>
                      <a:lnTo>
                        <a:pt x="11822" y="445"/>
                      </a:lnTo>
                      <a:lnTo>
                        <a:pt x="11685" y="339"/>
                      </a:lnTo>
                      <a:lnTo>
                        <a:pt x="11547" y="244"/>
                      </a:lnTo>
                      <a:lnTo>
                        <a:pt x="11399" y="170"/>
                      </a:lnTo>
                      <a:lnTo>
                        <a:pt x="11241" y="107"/>
                      </a:lnTo>
                      <a:lnTo>
                        <a:pt x="11072" y="54"/>
                      </a:lnTo>
                      <a:lnTo>
                        <a:pt x="10903" y="22"/>
                      </a:lnTo>
                      <a:lnTo>
                        <a:pt x="10734" y="1"/>
                      </a:lnTo>
                      <a:close/>
                    </a:path>
                  </a:pathLst>
                </a:custGeom>
                <a:solidFill>
                  <a:srgbClr val="FF7F2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5" name="Google Shape;3095;p86"/>
                <p:cNvSpPr/>
                <p:nvPr/>
              </p:nvSpPr>
              <p:spPr>
                <a:xfrm>
                  <a:off x="5116350" y="1578975"/>
                  <a:ext cx="83225" cy="988025"/>
                </a:xfrm>
                <a:custGeom>
                  <a:rect b="b" l="l" r="r" t="t"/>
                  <a:pathLst>
                    <a:path extrusionOk="0" h="39521" w="3329">
                      <a:moveTo>
                        <a:pt x="1659" y="0"/>
                      </a:moveTo>
                      <a:lnTo>
                        <a:pt x="1490" y="11"/>
                      </a:lnTo>
                      <a:lnTo>
                        <a:pt x="1321" y="32"/>
                      </a:lnTo>
                      <a:lnTo>
                        <a:pt x="1163" y="74"/>
                      </a:lnTo>
                      <a:lnTo>
                        <a:pt x="1015" y="137"/>
                      </a:lnTo>
                      <a:lnTo>
                        <a:pt x="867" y="201"/>
                      </a:lnTo>
                      <a:lnTo>
                        <a:pt x="730" y="285"/>
                      </a:lnTo>
                      <a:lnTo>
                        <a:pt x="603" y="380"/>
                      </a:lnTo>
                      <a:lnTo>
                        <a:pt x="487" y="486"/>
                      </a:lnTo>
                      <a:lnTo>
                        <a:pt x="381" y="613"/>
                      </a:lnTo>
                      <a:lnTo>
                        <a:pt x="275" y="740"/>
                      </a:lnTo>
                      <a:lnTo>
                        <a:pt x="201" y="877"/>
                      </a:lnTo>
                      <a:lnTo>
                        <a:pt x="127" y="1014"/>
                      </a:lnTo>
                      <a:lnTo>
                        <a:pt x="75" y="1173"/>
                      </a:lnTo>
                      <a:lnTo>
                        <a:pt x="32" y="1331"/>
                      </a:lnTo>
                      <a:lnTo>
                        <a:pt x="1" y="1500"/>
                      </a:lnTo>
                      <a:lnTo>
                        <a:pt x="1" y="1669"/>
                      </a:lnTo>
                      <a:lnTo>
                        <a:pt x="1" y="37851"/>
                      </a:lnTo>
                      <a:lnTo>
                        <a:pt x="1" y="38020"/>
                      </a:lnTo>
                      <a:lnTo>
                        <a:pt x="32" y="38189"/>
                      </a:lnTo>
                      <a:lnTo>
                        <a:pt x="75" y="38348"/>
                      </a:lnTo>
                      <a:lnTo>
                        <a:pt x="127" y="38496"/>
                      </a:lnTo>
                      <a:lnTo>
                        <a:pt x="201" y="38644"/>
                      </a:lnTo>
                      <a:lnTo>
                        <a:pt x="275" y="38781"/>
                      </a:lnTo>
                      <a:lnTo>
                        <a:pt x="381" y="38908"/>
                      </a:lnTo>
                      <a:lnTo>
                        <a:pt x="487" y="39024"/>
                      </a:lnTo>
                      <a:lnTo>
                        <a:pt x="603" y="39140"/>
                      </a:lnTo>
                      <a:lnTo>
                        <a:pt x="730" y="39235"/>
                      </a:lnTo>
                      <a:lnTo>
                        <a:pt x="867" y="39320"/>
                      </a:lnTo>
                      <a:lnTo>
                        <a:pt x="1015" y="39383"/>
                      </a:lnTo>
                      <a:lnTo>
                        <a:pt x="1163" y="39447"/>
                      </a:lnTo>
                      <a:lnTo>
                        <a:pt x="1321" y="39478"/>
                      </a:lnTo>
                      <a:lnTo>
                        <a:pt x="1490" y="39510"/>
                      </a:lnTo>
                      <a:lnTo>
                        <a:pt x="1659" y="39520"/>
                      </a:lnTo>
                      <a:lnTo>
                        <a:pt x="1828" y="39510"/>
                      </a:lnTo>
                      <a:lnTo>
                        <a:pt x="1997" y="39478"/>
                      </a:lnTo>
                      <a:lnTo>
                        <a:pt x="2156" y="39447"/>
                      </a:lnTo>
                      <a:lnTo>
                        <a:pt x="2304" y="39383"/>
                      </a:lnTo>
                      <a:lnTo>
                        <a:pt x="2452" y="39320"/>
                      </a:lnTo>
                      <a:lnTo>
                        <a:pt x="2589" y="39235"/>
                      </a:lnTo>
                      <a:lnTo>
                        <a:pt x="2716" y="39140"/>
                      </a:lnTo>
                      <a:lnTo>
                        <a:pt x="2842" y="39024"/>
                      </a:lnTo>
                      <a:lnTo>
                        <a:pt x="2948" y="38908"/>
                      </a:lnTo>
                      <a:lnTo>
                        <a:pt x="3043" y="38781"/>
                      </a:lnTo>
                      <a:lnTo>
                        <a:pt x="3128" y="38644"/>
                      </a:lnTo>
                      <a:lnTo>
                        <a:pt x="3191" y="38496"/>
                      </a:lnTo>
                      <a:lnTo>
                        <a:pt x="3254" y="38348"/>
                      </a:lnTo>
                      <a:lnTo>
                        <a:pt x="3286" y="38189"/>
                      </a:lnTo>
                      <a:lnTo>
                        <a:pt x="3318" y="38020"/>
                      </a:lnTo>
                      <a:lnTo>
                        <a:pt x="3328" y="37851"/>
                      </a:lnTo>
                      <a:lnTo>
                        <a:pt x="3328" y="1669"/>
                      </a:lnTo>
                      <a:lnTo>
                        <a:pt x="3318" y="1500"/>
                      </a:lnTo>
                      <a:lnTo>
                        <a:pt x="3286" y="1331"/>
                      </a:lnTo>
                      <a:lnTo>
                        <a:pt x="3254" y="1173"/>
                      </a:lnTo>
                      <a:lnTo>
                        <a:pt x="3191" y="1014"/>
                      </a:lnTo>
                      <a:lnTo>
                        <a:pt x="3128" y="877"/>
                      </a:lnTo>
                      <a:lnTo>
                        <a:pt x="3043" y="740"/>
                      </a:lnTo>
                      <a:lnTo>
                        <a:pt x="2948" y="613"/>
                      </a:lnTo>
                      <a:lnTo>
                        <a:pt x="2842" y="486"/>
                      </a:lnTo>
                      <a:lnTo>
                        <a:pt x="2716" y="380"/>
                      </a:lnTo>
                      <a:lnTo>
                        <a:pt x="2589" y="285"/>
                      </a:lnTo>
                      <a:lnTo>
                        <a:pt x="2452" y="201"/>
                      </a:lnTo>
                      <a:lnTo>
                        <a:pt x="2304" y="137"/>
                      </a:lnTo>
                      <a:lnTo>
                        <a:pt x="2156" y="74"/>
                      </a:lnTo>
                      <a:lnTo>
                        <a:pt x="1997" y="32"/>
                      </a:lnTo>
                      <a:lnTo>
                        <a:pt x="1828" y="11"/>
                      </a:lnTo>
                      <a:lnTo>
                        <a:pt x="1659" y="0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6" name="Google Shape;3096;p86"/>
                <p:cNvSpPr/>
                <p:nvPr/>
              </p:nvSpPr>
              <p:spPr>
                <a:xfrm>
                  <a:off x="5290650" y="1578975"/>
                  <a:ext cx="83225" cy="988025"/>
                </a:xfrm>
                <a:custGeom>
                  <a:rect b="b" l="l" r="r" t="t"/>
                  <a:pathLst>
                    <a:path extrusionOk="0" h="39521" w="3329">
                      <a:moveTo>
                        <a:pt x="1660" y="0"/>
                      </a:moveTo>
                      <a:lnTo>
                        <a:pt x="1491" y="11"/>
                      </a:lnTo>
                      <a:lnTo>
                        <a:pt x="1332" y="32"/>
                      </a:lnTo>
                      <a:lnTo>
                        <a:pt x="1163" y="74"/>
                      </a:lnTo>
                      <a:lnTo>
                        <a:pt x="1015" y="137"/>
                      </a:lnTo>
                      <a:lnTo>
                        <a:pt x="867" y="201"/>
                      </a:lnTo>
                      <a:lnTo>
                        <a:pt x="730" y="285"/>
                      </a:lnTo>
                      <a:lnTo>
                        <a:pt x="603" y="380"/>
                      </a:lnTo>
                      <a:lnTo>
                        <a:pt x="487" y="486"/>
                      </a:lnTo>
                      <a:lnTo>
                        <a:pt x="381" y="613"/>
                      </a:lnTo>
                      <a:lnTo>
                        <a:pt x="286" y="740"/>
                      </a:lnTo>
                      <a:lnTo>
                        <a:pt x="202" y="877"/>
                      </a:lnTo>
                      <a:lnTo>
                        <a:pt x="128" y="1014"/>
                      </a:lnTo>
                      <a:lnTo>
                        <a:pt x="75" y="1173"/>
                      </a:lnTo>
                      <a:lnTo>
                        <a:pt x="33" y="1331"/>
                      </a:lnTo>
                      <a:lnTo>
                        <a:pt x="12" y="1500"/>
                      </a:lnTo>
                      <a:lnTo>
                        <a:pt x="1" y="1669"/>
                      </a:lnTo>
                      <a:lnTo>
                        <a:pt x="1" y="37851"/>
                      </a:lnTo>
                      <a:lnTo>
                        <a:pt x="12" y="38020"/>
                      </a:lnTo>
                      <a:lnTo>
                        <a:pt x="33" y="38189"/>
                      </a:lnTo>
                      <a:lnTo>
                        <a:pt x="75" y="38348"/>
                      </a:lnTo>
                      <a:lnTo>
                        <a:pt x="128" y="38496"/>
                      </a:lnTo>
                      <a:lnTo>
                        <a:pt x="202" y="38644"/>
                      </a:lnTo>
                      <a:lnTo>
                        <a:pt x="286" y="38781"/>
                      </a:lnTo>
                      <a:lnTo>
                        <a:pt x="381" y="38908"/>
                      </a:lnTo>
                      <a:lnTo>
                        <a:pt x="487" y="39024"/>
                      </a:lnTo>
                      <a:lnTo>
                        <a:pt x="603" y="39140"/>
                      </a:lnTo>
                      <a:lnTo>
                        <a:pt x="730" y="39235"/>
                      </a:lnTo>
                      <a:lnTo>
                        <a:pt x="867" y="39320"/>
                      </a:lnTo>
                      <a:lnTo>
                        <a:pt x="1015" y="39383"/>
                      </a:lnTo>
                      <a:lnTo>
                        <a:pt x="1163" y="39447"/>
                      </a:lnTo>
                      <a:lnTo>
                        <a:pt x="1332" y="39478"/>
                      </a:lnTo>
                      <a:lnTo>
                        <a:pt x="1491" y="39510"/>
                      </a:lnTo>
                      <a:lnTo>
                        <a:pt x="1660" y="39520"/>
                      </a:lnTo>
                      <a:lnTo>
                        <a:pt x="1829" y="39510"/>
                      </a:lnTo>
                      <a:lnTo>
                        <a:pt x="1998" y="39478"/>
                      </a:lnTo>
                      <a:lnTo>
                        <a:pt x="2156" y="39447"/>
                      </a:lnTo>
                      <a:lnTo>
                        <a:pt x="2315" y="39383"/>
                      </a:lnTo>
                      <a:lnTo>
                        <a:pt x="2452" y="39320"/>
                      </a:lnTo>
                      <a:lnTo>
                        <a:pt x="2589" y="39235"/>
                      </a:lnTo>
                      <a:lnTo>
                        <a:pt x="2727" y="39140"/>
                      </a:lnTo>
                      <a:lnTo>
                        <a:pt x="2843" y="39024"/>
                      </a:lnTo>
                      <a:lnTo>
                        <a:pt x="2948" y="38908"/>
                      </a:lnTo>
                      <a:lnTo>
                        <a:pt x="3043" y="38781"/>
                      </a:lnTo>
                      <a:lnTo>
                        <a:pt x="3128" y="38644"/>
                      </a:lnTo>
                      <a:lnTo>
                        <a:pt x="3191" y="38496"/>
                      </a:lnTo>
                      <a:lnTo>
                        <a:pt x="3255" y="38348"/>
                      </a:lnTo>
                      <a:lnTo>
                        <a:pt x="3297" y="38189"/>
                      </a:lnTo>
                      <a:lnTo>
                        <a:pt x="3318" y="38020"/>
                      </a:lnTo>
                      <a:lnTo>
                        <a:pt x="3329" y="37851"/>
                      </a:lnTo>
                      <a:lnTo>
                        <a:pt x="3329" y="1669"/>
                      </a:lnTo>
                      <a:lnTo>
                        <a:pt x="3318" y="1500"/>
                      </a:lnTo>
                      <a:lnTo>
                        <a:pt x="3297" y="1331"/>
                      </a:lnTo>
                      <a:lnTo>
                        <a:pt x="3255" y="1173"/>
                      </a:lnTo>
                      <a:lnTo>
                        <a:pt x="3191" y="1014"/>
                      </a:lnTo>
                      <a:lnTo>
                        <a:pt x="3128" y="877"/>
                      </a:lnTo>
                      <a:lnTo>
                        <a:pt x="3043" y="740"/>
                      </a:lnTo>
                      <a:lnTo>
                        <a:pt x="2948" y="613"/>
                      </a:lnTo>
                      <a:lnTo>
                        <a:pt x="2843" y="486"/>
                      </a:lnTo>
                      <a:lnTo>
                        <a:pt x="2727" y="380"/>
                      </a:lnTo>
                      <a:lnTo>
                        <a:pt x="2589" y="285"/>
                      </a:lnTo>
                      <a:lnTo>
                        <a:pt x="2452" y="201"/>
                      </a:lnTo>
                      <a:lnTo>
                        <a:pt x="2315" y="137"/>
                      </a:lnTo>
                      <a:lnTo>
                        <a:pt x="2156" y="74"/>
                      </a:lnTo>
                      <a:lnTo>
                        <a:pt x="1998" y="32"/>
                      </a:lnTo>
                      <a:lnTo>
                        <a:pt x="1829" y="11"/>
                      </a:lnTo>
                      <a:lnTo>
                        <a:pt x="1660" y="0"/>
                      </a:lnTo>
                      <a:close/>
                    </a:path>
                  </a:pathLst>
                </a:custGeom>
                <a:solidFill>
                  <a:srgbClr val="FCB2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7" name="Google Shape;3097;p86"/>
                <p:cNvSpPr/>
                <p:nvPr/>
              </p:nvSpPr>
              <p:spPr>
                <a:xfrm>
                  <a:off x="5101575" y="1661375"/>
                  <a:ext cx="288425" cy="524525"/>
                </a:xfrm>
                <a:custGeom>
                  <a:rect b="b" l="l" r="r" t="t"/>
                  <a:pathLst>
                    <a:path extrusionOk="0" h="20981" w="11537">
                      <a:moveTo>
                        <a:pt x="0" y="0"/>
                      </a:moveTo>
                      <a:lnTo>
                        <a:pt x="0" y="20980"/>
                      </a:lnTo>
                      <a:lnTo>
                        <a:pt x="11536" y="20980"/>
                      </a:lnTo>
                      <a:lnTo>
                        <a:pt x="11536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8" name="Google Shape;3098;p86"/>
                <p:cNvSpPr/>
                <p:nvPr/>
              </p:nvSpPr>
              <p:spPr>
                <a:xfrm>
                  <a:off x="5101575" y="1661375"/>
                  <a:ext cx="31975" cy="524525"/>
                </a:xfrm>
                <a:custGeom>
                  <a:rect b="b" l="l" r="r" t="t"/>
                  <a:pathLst>
                    <a:path extrusionOk="0" h="20981" w="1279">
                      <a:moveTo>
                        <a:pt x="0" y="0"/>
                      </a:moveTo>
                      <a:lnTo>
                        <a:pt x="0" y="20980"/>
                      </a:lnTo>
                      <a:lnTo>
                        <a:pt x="1278" y="20980"/>
                      </a:lnTo>
                      <a:lnTo>
                        <a:pt x="1278" y="0"/>
                      </a:lnTo>
                      <a:close/>
                    </a:path>
                  </a:pathLst>
                </a:custGeom>
                <a:solidFill>
                  <a:srgbClr val="DD590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9" name="Google Shape;3099;p86"/>
                <p:cNvSpPr/>
                <p:nvPr/>
              </p:nvSpPr>
              <p:spPr>
                <a:xfrm>
                  <a:off x="5165475" y="1661375"/>
                  <a:ext cx="32250" cy="524525"/>
                </a:xfrm>
                <a:custGeom>
                  <a:rect b="b" l="l" r="r" t="t"/>
                  <a:pathLst>
                    <a:path extrusionOk="0" h="20981" w="1290">
                      <a:moveTo>
                        <a:pt x="1" y="0"/>
                      </a:moveTo>
                      <a:lnTo>
                        <a:pt x="1" y="20980"/>
                      </a:lnTo>
                      <a:lnTo>
                        <a:pt x="1289" y="20980"/>
                      </a:lnTo>
                      <a:lnTo>
                        <a:pt x="1289" y="0"/>
                      </a:lnTo>
                      <a:close/>
                    </a:path>
                  </a:pathLst>
                </a:custGeom>
                <a:solidFill>
                  <a:srgbClr val="DD590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0" name="Google Shape;3100;p86"/>
                <p:cNvSpPr/>
                <p:nvPr/>
              </p:nvSpPr>
              <p:spPr>
                <a:xfrm>
                  <a:off x="5229650" y="1661375"/>
                  <a:ext cx="31975" cy="524525"/>
                </a:xfrm>
                <a:custGeom>
                  <a:rect b="b" l="l" r="r" t="t"/>
                  <a:pathLst>
                    <a:path extrusionOk="0" h="20981" w="1279">
                      <a:moveTo>
                        <a:pt x="1" y="0"/>
                      </a:moveTo>
                      <a:lnTo>
                        <a:pt x="1" y="20980"/>
                      </a:lnTo>
                      <a:lnTo>
                        <a:pt x="1279" y="20980"/>
                      </a:lnTo>
                      <a:lnTo>
                        <a:pt x="1279" y="0"/>
                      </a:lnTo>
                      <a:close/>
                    </a:path>
                  </a:pathLst>
                </a:custGeom>
                <a:solidFill>
                  <a:srgbClr val="DD590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1" name="Google Shape;3101;p86"/>
                <p:cNvSpPr/>
                <p:nvPr/>
              </p:nvSpPr>
              <p:spPr>
                <a:xfrm>
                  <a:off x="5293575" y="1661375"/>
                  <a:ext cx="32250" cy="524525"/>
                </a:xfrm>
                <a:custGeom>
                  <a:rect b="b" l="l" r="r" t="t"/>
                  <a:pathLst>
                    <a:path extrusionOk="0" h="20981" w="1290">
                      <a:moveTo>
                        <a:pt x="0" y="0"/>
                      </a:moveTo>
                      <a:lnTo>
                        <a:pt x="0" y="20980"/>
                      </a:lnTo>
                      <a:lnTo>
                        <a:pt x="1289" y="20980"/>
                      </a:lnTo>
                      <a:lnTo>
                        <a:pt x="1289" y="0"/>
                      </a:lnTo>
                      <a:close/>
                    </a:path>
                  </a:pathLst>
                </a:custGeom>
                <a:solidFill>
                  <a:srgbClr val="DD590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2" name="Google Shape;3102;p86"/>
                <p:cNvSpPr/>
                <p:nvPr/>
              </p:nvSpPr>
              <p:spPr>
                <a:xfrm>
                  <a:off x="5357750" y="1661375"/>
                  <a:ext cx="31975" cy="524525"/>
                </a:xfrm>
                <a:custGeom>
                  <a:rect b="b" l="l" r="r" t="t"/>
                  <a:pathLst>
                    <a:path extrusionOk="0" h="20981" w="1279">
                      <a:moveTo>
                        <a:pt x="0" y="0"/>
                      </a:moveTo>
                      <a:lnTo>
                        <a:pt x="0" y="20980"/>
                      </a:lnTo>
                      <a:lnTo>
                        <a:pt x="1279" y="20980"/>
                      </a:lnTo>
                      <a:lnTo>
                        <a:pt x="1279" y="0"/>
                      </a:lnTo>
                      <a:close/>
                    </a:path>
                  </a:pathLst>
                </a:custGeom>
                <a:solidFill>
                  <a:srgbClr val="DD590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3" name="Google Shape;3103;p86"/>
                <p:cNvSpPr/>
                <p:nvPr/>
              </p:nvSpPr>
              <p:spPr>
                <a:xfrm>
                  <a:off x="4954200" y="2508350"/>
                  <a:ext cx="268625" cy="127850"/>
                </a:xfrm>
                <a:custGeom>
                  <a:rect b="b" l="l" r="r" t="t"/>
                  <a:pathLst>
                    <a:path extrusionOk="0" h="5114" w="10745">
                      <a:moveTo>
                        <a:pt x="5916" y="0"/>
                      </a:moveTo>
                      <a:lnTo>
                        <a:pt x="5821" y="11"/>
                      </a:lnTo>
                      <a:lnTo>
                        <a:pt x="5716" y="32"/>
                      </a:lnTo>
                      <a:lnTo>
                        <a:pt x="5610" y="74"/>
                      </a:lnTo>
                      <a:lnTo>
                        <a:pt x="5494" y="127"/>
                      </a:lnTo>
                      <a:lnTo>
                        <a:pt x="5377" y="201"/>
                      </a:lnTo>
                      <a:lnTo>
                        <a:pt x="5261" y="285"/>
                      </a:lnTo>
                      <a:lnTo>
                        <a:pt x="5145" y="381"/>
                      </a:lnTo>
                      <a:lnTo>
                        <a:pt x="5029" y="497"/>
                      </a:lnTo>
                      <a:lnTo>
                        <a:pt x="4585" y="962"/>
                      </a:lnTo>
                      <a:lnTo>
                        <a:pt x="4332" y="1215"/>
                      </a:lnTo>
                      <a:lnTo>
                        <a:pt x="4068" y="1469"/>
                      </a:lnTo>
                      <a:lnTo>
                        <a:pt x="3803" y="1701"/>
                      </a:lnTo>
                      <a:lnTo>
                        <a:pt x="3666" y="1807"/>
                      </a:lnTo>
                      <a:lnTo>
                        <a:pt x="3529" y="1891"/>
                      </a:lnTo>
                      <a:lnTo>
                        <a:pt x="3402" y="1976"/>
                      </a:lnTo>
                      <a:lnTo>
                        <a:pt x="3275" y="2039"/>
                      </a:lnTo>
                      <a:lnTo>
                        <a:pt x="3159" y="2092"/>
                      </a:lnTo>
                      <a:lnTo>
                        <a:pt x="3032" y="2113"/>
                      </a:lnTo>
                      <a:lnTo>
                        <a:pt x="2832" y="2145"/>
                      </a:lnTo>
                      <a:lnTo>
                        <a:pt x="2620" y="2166"/>
                      </a:lnTo>
                      <a:lnTo>
                        <a:pt x="2198" y="2198"/>
                      </a:lnTo>
                      <a:lnTo>
                        <a:pt x="1849" y="2208"/>
                      </a:lnTo>
                      <a:lnTo>
                        <a:pt x="1585" y="2208"/>
                      </a:lnTo>
                      <a:lnTo>
                        <a:pt x="1543" y="2219"/>
                      </a:lnTo>
                      <a:lnTo>
                        <a:pt x="1437" y="2229"/>
                      </a:lnTo>
                      <a:lnTo>
                        <a:pt x="1268" y="2261"/>
                      </a:lnTo>
                      <a:lnTo>
                        <a:pt x="1067" y="2314"/>
                      </a:lnTo>
                      <a:lnTo>
                        <a:pt x="898" y="2388"/>
                      </a:lnTo>
                      <a:lnTo>
                        <a:pt x="814" y="2430"/>
                      </a:lnTo>
                      <a:lnTo>
                        <a:pt x="719" y="2483"/>
                      </a:lnTo>
                      <a:lnTo>
                        <a:pt x="634" y="2546"/>
                      </a:lnTo>
                      <a:lnTo>
                        <a:pt x="550" y="2620"/>
                      </a:lnTo>
                      <a:lnTo>
                        <a:pt x="465" y="2694"/>
                      </a:lnTo>
                      <a:lnTo>
                        <a:pt x="381" y="2779"/>
                      </a:lnTo>
                      <a:lnTo>
                        <a:pt x="307" y="2874"/>
                      </a:lnTo>
                      <a:lnTo>
                        <a:pt x="233" y="2979"/>
                      </a:lnTo>
                      <a:lnTo>
                        <a:pt x="180" y="3096"/>
                      </a:lnTo>
                      <a:lnTo>
                        <a:pt x="117" y="3222"/>
                      </a:lnTo>
                      <a:lnTo>
                        <a:pt x="74" y="3370"/>
                      </a:lnTo>
                      <a:lnTo>
                        <a:pt x="43" y="3518"/>
                      </a:lnTo>
                      <a:lnTo>
                        <a:pt x="21" y="3687"/>
                      </a:lnTo>
                      <a:lnTo>
                        <a:pt x="0" y="3867"/>
                      </a:lnTo>
                      <a:lnTo>
                        <a:pt x="0" y="3909"/>
                      </a:lnTo>
                      <a:lnTo>
                        <a:pt x="0" y="4004"/>
                      </a:lnTo>
                      <a:lnTo>
                        <a:pt x="0" y="4152"/>
                      </a:lnTo>
                      <a:lnTo>
                        <a:pt x="21" y="4332"/>
                      </a:lnTo>
                      <a:lnTo>
                        <a:pt x="53" y="4532"/>
                      </a:lnTo>
                      <a:lnTo>
                        <a:pt x="74" y="4627"/>
                      </a:lnTo>
                      <a:lnTo>
                        <a:pt x="106" y="4733"/>
                      </a:lnTo>
                      <a:lnTo>
                        <a:pt x="148" y="4817"/>
                      </a:lnTo>
                      <a:lnTo>
                        <a:pt x="191" y="4902"/>
                      </a:lnTo>
                      <a:lnTo>
                        <a:pt x="254" y="4976"/>
                      </a:lnTo>
                      <a:lnTo>
                        <a:pt x="317" y="5039"/>
                      </a:lnTo>
                      <a:lnTo>
                        <a:pt x="402" y="5092"/>
                      </a:lnTo>
                      <a:lnTo>
                        <a:pt x="486" y="5113"/>
                      </a:lnTo>
                      <a:lnTo>
                        <a:pt x="4089" y="5113"/>
                      </a:lnTo>
                      <a:lnTo>
                        <a:pt x="8452" y="3581"/>
                      </a:lnTo>
                      <a:lnTo>
                        <a:pt x="8483" y="3571"/>
                      </a:lnTo>
                      <a:lnTo>
                        <a:pt x="8515" y="3592"/>
                      </a:lnTo>
                      <a:lnTo>
                        <a:pt x="8536" y="3613"/>
                      </a:lnTo>
                      <a:lnTo>
                        <a:pt x="8547" y="3645"/>
                      </a:lnTo>
                      <a:lnTo>
                        <a:pt x="9265" y="5039"/>
                      </a:lnTo>
                      <a:lnTo>
                        <a:pt x="9265" y="5071"/>
                      </a:lnTo>
                      <a:lnTo>
                        <a:pt x="9286" y="5092"/>
                      </a:lnTo>
                      <a:lnTo>
                        <a:pt x="9307" y="5113"/>
                      </a:lnTo>
                      <a:lnTo>
                        <a:pt x="10533" y="5113"/>
                      </a:lnTo>
                      <a:lnTo>
                        <a:pt x="10575" y="5103"/>
                      </a:lnTo>
                      <a:lnTo>
                        <a:pt x="10607" y="5071"/>
                      </a:lnTo>
                      <a:lnTo>
                        <a:pt x="10628" y="5039"/>
                      </a:lnTo>
                      <a:lnTo>
                        <a:pt x="10660" y="5008"/>
                      </a:lnTo>
                      <a:lnTo>
                        <a:pt x="10681" y="4965"/>
                      </a:lnTo>
                      <a:lnTo>
                        <a:pt x="10712" y="4870"/>
                      </a:lnTo>
                      <a:lnTo>
                        <a:pt x="10723" y="4765"/>
                      </a:lnTo>
                      <a:lnTo>
                        <a:pt x="10733" y="4659"/>
                      </a:lnTo>
                      <a:lnTo>
                        <a:pt x="10744" y="4511"/>
                      </a:lnTo>
                      <a:lnTo>
                        <a:pt x="10744" y="4479"/>
                      </a:lnTo>
                      <a:lnTo>
                        <a:pt x="10744" y="1807"/>
                      </a:lnTo>
                      <a:lnTo>
                        <a:pt x="10733" y="1807"/>
                      </a:lnTo>
                      <a:lnTo>
                        <a:pt x="10733" y="1152"/>
                      </a:lnTo>
                      <a:lnTo>
                        <a:pt x="10733" y="1067"/>
                      </a:lnTo>
                      <a:lnTo>
                        <a:pt x="10723" y="972"/>
                      </a:lnTo>
                      <a:lnTo>
                        <a:pt x="10702" y="856"/>
                      </a:lnTo>
                      <a:lnTo>
                        <a:pt x="10660" y="740"/>
                      </a:lnTo>
                      <a:lnTo>
                        <a:pt x="10638" y="676"/>
                      </a:lnTo>
                      <a:lnTo>
                        <a:pt x="10607" y="624"/>
                      </a:lnTo>
                      <a:lnTo>
                        <a:pt x="10564" y="571"/>
                      </a:lnTo>
                      <a:lnTo>
                        <a:pt x="10522" y="518"/>
                      </a:lnTo>
                      <a:lnTo>
                        <a:pt x="10459" y="476"/>
                      </a:lnTo>
                      <a:lnTo>
                        <a:pt x="10406" y="433"/>
                      </a:lnTo>
                      <a:lnTo>
                        <a:pt x="10332" y="412"/>
                      </a:lnTo>
                      <a:lnTo>
                        <a:pt x="10248" y="391"/>
                      </a:lnTo>
                      <a:lnTo>
                        <a:pt x="10205" y="402"/>
                      </a:lnTo>
                      <a:lnTo>
                        <a:pt x="10174" y="423"/>
                      </a:lnTo>
                      <a:lnTo>
                        <a:pt x="10142" y="444"/>
                      </a:lnTo>
                      <a:lnTo>
                        <a:pt x="10110" y="476"/>
                      </a:lnTo>
                      <a:lnTo>
                        <a:pt x="10015" y="624"/>
                      </a:lnTo>
                      <a:lnTo>
                        <a:pt x="9931" y="729"/>
                      </a:lnTo>
                      <a:lnTo>
                        <a:pt x="9836" y="824"/>
                      </a:lnTo>
                      <a:lnTo>
                        <a:pt x="9740" y="919"/>
                      </a:lnTo>
                      <a:lnTo>
                        <a:pt x="9635" y="1004"/>
                      </a:lnTo>
                      <a:lnTo>
                        <a:pt x="9529" y="1088"/>
                      </a:lnTo>
                      <a:lnTo>
                        <a:pt x="9424" y="1162"/>
                      </a:lnTo>
                      <a:lnTo>
                        <a:pt x="9307" y="1226"/>
                      </a:lnTo>
                      <a:lnTo>
                        <a:pt x="9181" y="1289"/>
                      </a:lnTo>
                      <a:lnTo>
                        <a:pt x="9085" y="1331"/>
                      </a:lnTo>
                      <a:lnTo>
                        <a:pt x="8927" y="1384"/>
                      </a:lnTo>
                      <a:lnTo>
                        <a:pt x="8779" y="1426"/>
                      </a:lnTo>
                      <a:lnTo>
                        <a:pt x="8716" y="1448"/>
                      </a:lnTo>
                      <a:lnTo>
                        <a:pt x="8652" y="1448"/>
                      </a:lnTo>
                      <a:lnTo>
                        <a:pt x="8600" y="1458"/>
                      </a:lnTo>
                      <a:lnTo>
                        <a:pt x="8536" y="1469"/>
                      </a:lnTo>
                      <a:lnTo>
                        <a:pt x="8357" y="1490"/>
                      </a:lnTo>
                      <a:lnTo>
                        <a:pt x="8177" y="1490"/>
                      </a:lnTo>
                      <a:lnTo>
                        <a:pt x="8018" y="1479"/>
                      </a:lnTo>
                      <a:lnTo>
                        <a:pt x="7860" y="1448"/>
                      </a:lnTo>
                      <a:lnTo>
                        <a:pt x="7702" y="1416"/>
                      </a:lnTo>
                      <a:lnTo>
                        <a:pt x="7554" y="1374"/>
                      </a:lnTo>
                      <a:lnTo>
                        <a:pt x="7406" y="1321"/>
                      </a:lnTo>
                      <a:lnTo>
                        <a:pt x="7268" y="1247"/>
                      </a:lnTo>
                      <a:lnTo>
                        <a:pt x="7131" y="1173"/>
                      </a:lnTo>
                      <a:lnTo>
                        <a:pt x="7004" y="1099"/>
                      </a:lnTo>
                      <a:lnTo>
                        <a:pt x="6888" y="1004"/>
                      </a:lnTo>
                      <a:lnTo>
                        <a:pt x="6772" y="909"/>
                      </a:lnTo>
                      <a:lnTo>
                        <a:pt x="6666" y="803"/>
                      </a:lnTo>
                      <a:lnTo>
                        <a:pt x="6561" y="687"/>
                      </a:lnTo>
                      <a:lnTo>
                        <a:pt x="6476" y="571"/>
                      </a:lnTo>
                      <a:lnTo>
                        <a:pt x="6392" y="444"/>
                      </a:lnTo>
                      <a:lnTo>
                        <a:pt x="6307" y="307"/>
                      </a:lnTo>
                      <a:lnTo>
                        <a:pt x="6244" y="169"/>
                      </a:lnTo>
                      <a:lnTo>
                        <a:pt x="6223" y="127"/>
                      </a:lnTo>
                      <a:lnTo>
                        <a:pt x="6170" y="74"/>
                      </a:lnTo>
                      <a:lnTo>
                        <a:pt x="6096" y="32"/>
                      </a:lnTo>
                      <a:lnTo>
                        <a:pt x="6011" y="11"/>
                      </a:lnTo>
                      <a:lnTo>
                        <a:pt x="59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4" name="Google Shape;3104;p86"/>
                <p:cNvSpPr/>
                <p:nvPr/>
              </p:nvSpPr>
              <p:spPr>
                <a:xfrm>
                  <a:off x="5057200" y="827325"/>
                  <a:ext cx="355775" cy="849650"/>
                </a:xfrm>
                <a:custGeom>
                  <a:rect b="b" l="l" r="r" t="t"/>
                  <a:pathLst>
                    <a:path extrusionOk="0" h="33986" w="14231">
                      <a:moveTo>
                        <a:pt x="6423" y="1"/>
                      </a:moveTo>
                      <a:lnTo>
                        <a:pt x="6149" y="11"/>
                      </a:lnTo>
                      <a:lnTo>
                        <a:pt x="5874" y="32"/>
                      </a:lnTo>
                      <a:lnTo>
                        <a:pt x="5599" y="53"/>
                      </a:lnTo>
                      <a:lnTo>
                        <a:pt x="5325" y="96"/>
                      </a:lnTo>
                      <a:lnTo>
                        <a:pt x="5008" y="159"/>
                      </a:lnTo>
                      <a:lnTo>
                        <a:pt x="4701" y="244"/>
                      </a:lnTo>
                      <a:lnTo>
                        <a:pt x="4395" y="328"/>
                      </a:lnTo>
                      <a:lnTo>
                        <a:pt x="4099" y="434"/>
                      </a:lnTo>
                      <a:lnTo>
                        <a:pt x="3814" y="560"/>
                      </a:lnTo>
                      <a:lnTo>
                        <a:pt x="3529" y="687"/>
                      </a:lnTo>
                      <a:lnTo>
                        <a:pt x="3254" y="835"/>
                      </a:lnTo>
                      <a:lnTo>
                        <a:pt x="2990" y="994"/>
                      </a:lnTo>
                      <a:lnTo>
                        <a:pt x="2726" y="1173"/>
                      </a:lnTo>
                      <a:lnTo>
                        <a:pt x="2472" y="1353"/>
                      </a:lnTo>
                      <a:lnTo>
                        <a:pt x="2240" y="1553"/>
                      </a:lnTo>
                      <a:lnTo>
                        <a:pt x="2008" y="1765"/>
                      </a:lnTo>
                      <a:lnTo>
                        <a:pt x="1775" y="1987"/>
                      </a:lnTo>
                      <a:lnTo>
                        <a:pt x="1564" y="2219"/>
                      </a:lnTo>
                      <a:lnTo>
                        <a:pt x="1363" y="2462"/>
                      </a:lnTo>
                      <a:lnTo>
                        <a:pt x="1173" y="2726"/>
                      </a:lnTo>
                      <a:lnTo>
                        <a:pt x="993" y="2990"/>
                      </a:lnTo>
                      <a:lnTo>
                        <a:pt x="835" y="3265"/>
                      </a:lnTo>
                      <a:lnTo>
                        <a:pt x="687" y="3540"/>
                      </a:lnTo>
                      <a:lnTo>
                        <a:pt x="550" y="3825"/>
                      </a:lnTo>
                      <a:lnTo>
                        <a:pt x="423" y="4121"/>
                      </a:lnTo>
                      <a:lnTo>
                        <a:pt x="317" y="4406"/>
                      </a:lnTo>
                      <a:lnTo>
                        <a:pt x="233" y="4712"/>
                      </a:lnTo>
                      <a:lnTo>
                        <a:pt x="159" y="5008"/>
                      </a:lnTo>
                      <a:lnTo>
                        <a:pt x="95" y="5314"/>
                      </a:lnTo>
                      <a:lnTo>
                        <a:pt x="43" y="5621"/>
                      </a:lnTo>
                      <a:lnTo>
                        <a:pt x="21" y="5938"/>
                      </a:lnTo>
                      <a:lnTo>
                        <a:pt x="0" y="6255"/>
                      </a:lnTo>
                      <a:lnTo>
                        <a:pt x="0" y="6561"/>
                      </a:lnTo>
                      <a:lnTo>
                        <a:pt x="21" y="6878"/>
                      </a:lnTo>
                      <a:lnTo>
                        <a:pt x="53" y="7195"/>
                      </a:lnTo>
                      <a:lnTo>
                        <a:pt x="95" y="7512"/>
                      </a:lnTo>
                      <a:lnTo>
                        <a:pt x="201" y="8177"/>
                      </a:lnTo>
                      <a:lnTo>
                        <a:pt x="307" y="8864"/>
                      </a:lnTo>
                      <a:lnTo>
                        <a:pt x="402" y="9582"/>
                      </a:lnTo>
                      <a:lnTo>
                        <a:pt x="497" y="10332"/>
                      </a:lnTo>
                      <a:lnTo>
                        <a:pt x="592" y="11103"/>
                      </a:lnTo>
                      <a:lnTo>
                        <a:pt x="676" y="11906"/>
                      </a:lnTo>
                      <a:lnTo>
                        <a:pt x="750" y="12720"/>
                      </a:lnTo>
                      <a:lnTo>
                        <a:pt x="835" y="13554"/>
                      </a:lnTo>
                      <a:lnTo>
                        <a:pt x="972" y="15276"/>
                      </a:lnTo>
                      <a:lnTo>
                        <a:pt x="1088" y="17051"/>
                      </a:lnTo>
                      <a:lnTo>
                        <a:pt x="1184" y="18868"/>
                      </a:lnTo>
                      <a:lnTo>
                        <a:pt x="1257" y="20696"/>
                      </a:lnTo>
                      <a:lnTo>
                        <a:pt x="1321" y="22523"/>
                      </a:lnTo>
                      <a:lnTo>
                        <a:pt x="1363" y="24330"/>
                      </a:lnTo>
                      <a:lnTo>
                        <a:pt x="1384" y="26115"/>
                      </a:lnTo>
                      <a:lnTo>
                        <a:pt x="1395" y="27848"/>
                      </a:lnTo>
                      <a:lnTo>
                        <a:pt x="1374" y="29527"/>
                      </a:lnTo>
                      <a:lnTo>
                        <a:pt x="1342" y="31112"/>
                      </a:lnTo>
                      <a:lnTo>
                        <a:pt x="1289" y="32601"/>
                      </a:lnTo>
                      <a:lnTo>
                        <a:pt x="1215" y="33985"/>
                      </a:lnTo>
                      <a:lnTo>
                        <a:pt x="14082" y="33985"/>
                      </a:lnTo>
                      <a:lnTo>
                        <a:pt x="14114" y="33235"/>
                      </a:lnTo>
                      <a:lnTo>
                        <a:pt x="14146" y="32464"/>
                      </a:lnTo>
                      <a:lnTo>
                        <a:pt x="14198" y="30837"/>
                      </a:lnTo>
                      <a:lnTo>
                        <a:pt x="14220" y="29115"/>
                      </a:lnTo>
                      <a:lnTo>
                        <a:pt x="14230" y="27309"/>
                      </a:lnTo>
                      <a:lnTo>
                        <a:pt x="14220" y="25428"/>
                      </a:lnTo>
                      <a:lnTo>
                        <a:pt x="14188" y="23516"/>
                      </a:lnTo>
                      <a:lnTo>
                        <a:pt x="14135" y="21562"/>
                      </a:lnTo>
                      <a:lnTo>
                        <a:pt x="14061" y="19597"/>
                      </a:lnTo>
                      <a:lnTo>
                        <a:pt x="13966" y="17632"/>
                      </a:lnTo>
                      <a:lnTo>
                        <a:pt x="13850" y="15688"/>
                      </a:lnTo>
                      <a:lnTo>
                        <a:pt x="13713" y="13776"/>
                      </a:lnTo>
                      <a:lnTo>
                        <a:pt x="13639" y="12836"/>
                      </a:lnTo>
                      <a:lnTo>
                        <a:pt x="13565" y="11917"/>
                      </a:lnTo>
                      <a:lnTo>
                        <a:pt x="13480" y="11008"/>
                      </a:lnTo>
                      <a:lnTo>
                        <a:pt x="13385" y="10132"/>
                      </a:lnTo>
                      <a:lnTo>
                        <a:pt x="13290" y="9265"/>
                      </a:lnTo>
                      <a:lnTo>
                        <a:pt x="13195" y="8420"/>
                      </a:lnTo>
                      <a:lnTo>
                        <a:pt x="13089" y="7607"/>
                      </a:lnTo>
                      <a:lnTo>
                        <a:pt x="12973" y="6814"/>
                      </a:lnTo>
                      <a:lnTo>
                        <a:pt x="12857" y="6054"/>
                      </a:lnTo>
                      <a:lnTo>
                        <a:pt x="12741" y="5335"/>
                      </a:lnTo>
                      <a:lnTo>
                        <a:pt x="12688" y="5040"/>
                      </a:lnTo>
                      <a:lnTo>
                        <a:pt x="12614" y="4765"/>
                      </a:lnTo>
                      <a:lnTo>
                        <a:pt x="12540" y="4490"/>
                      </a:lnTo>
                      <a:lnTo>
                        <a:pt x="12445" y="4216"/>
                      </a:lnTo>
                      <a:lnTo>
                        <a:pt x="12339" y="3952"/>
                      </a:lnTo>
                      <a:lnTo>
                        <a:pt x="12223" y="3698"/>
                      </a:lnTo>
                      <a:lnTo>
                        <a:pt x="12107" y="3444"/>
                      </a:lnTo>
                      <a:lnTo>
                        <a:pt x="11969" y="3201"/>
                      </a:lnTo>
                      <a:lnTo>
                        <a:pt x="11822" y="2959"/>
                      </a:lnTo>
                      <a:lnTo>
                        <a:pt x="11674" y="2726"/>
                      </a:lnTo>
                      <a:lnTo>
                        <a:pt x="11505" y="2504"/>
                      </a:lnTo>
                      <a:lnTo>
                        <a:pt x="11336" y="2293"/>
                      </a:lnTo>
                      <a:lnTo>
                        <a:pt x="11145" y="2082"/>
                      </a:lnTo>
                      <a:lnTo>
                        <a:pt x="10955" y="1881"/>
                      </a:lnTo>
                      <a:lnTo>
                        <a:pt x="10765" y="1691"/>
                      </a:lnTo>
                      <a:lnTo>
                        <a:pt x="10554" y="1511"/>
                      </a:lnTo>
                      <a:lnTo>
                        <a:pt x="10343" y="1342"/>
                      </a:lnTo>
                      <a:lnTo>
                        <a:pt x="10121" y="1173"/>
                      </a:lnTo>
                      <a:lnTo>
                        <a:pt x="9888" y="1025"/>
                      </a:lnTo>
                      <a:lnTo>
                        <a:pt x="9656" y="877"/>
                      </a:lnTo>
                      <a:lnTo>
                        <a:pt x="9413" y="740"/>
                      </a:lnTo>
                      <a:lnTo>
                        <a:pt x="9170" y="613"/>
                      </a:lnTo>
                      <a:lnTo>
                        <a:pt x="8916" y="508"/>
                      </a:lnTo>
                      <a:lnTo>
                        <a:pt x="8652" y="402"/>
                      </a:lnTo>
                      <a:lnTo>
                        <a:pt x="8388" y="307"/>
                      </a:lnTo>
                      <a:lnTo>
                        <a:pt x="8124" y="233"/>
                      </a:lnTo>
                      <a:lnTo>
                        <a:pt x="7849" y="159"/>
                      </a:lnTo>
                      <a:lnTo>
                        <a:pt x="7575" y="106"/>
                      </a:lnTo>
                      <a:lnTo>
                        <a:pt x="7290" y="64"/>
                      </a:lnTo>
                      <a:lnTo>
                        <a:pt x="7004" y="32"/>
                      </a:lnTo>
                      <a:lnTo>
                        <a:pt x="6719" y="11"/>
                      </a:lnTo>
                      <a:lnTo>
                        <a:pt x="6423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5" name="Google Shape;3105;p86"/>
                <p:cNvSpPr/>
                <p:nvPr/>
              </p:nvSpPr>
              <p:spPr>
                <a:xfrm>
                  <a:off x="5040300" y="1027000"/>
                  <a:ext cx="147925" cy="147900"/>
                </a:xfrm>
                <a:custGeom>
                  <a:rect b="b" l="l" r="r" t="t"/>
                  <a:pathLst>
                    <a:path extrusionOk="0" h="5916" w="5917">
                      <a:moveTo>
                        <a:pt x="2958" y="0"/>
                      </a:moveTo>
                      <a:lnTo>
                        <a:pt x="2810" y="11"/>
                      </a:lnTo>
                      <a:lnTo>
                        <a:pt x="2652" y="21"/>
                      </a:lnTo>
                      <a:lnTo>
                        <a:pt x="2504" y="32"/>
                      </a:lnTo>
                      <a:lnTo>
                        <a:pt x="2367" y="63"/>
                      </a:lnTo>
                      <a:lnTo>
                        <a:pt x="2219" y="95"/>
                      </a:lnTo>
                      <a:lnTo>
                        <a:pt x="2081" y="137"/>
                      </a:lnTo>
                      <a:lnTo>
                        <a:pt x="1944" y="180"/>
                      </a:lnTo>
                      <a:lnTo>
                        <a:pt x="1807" y="232"/>
                      </a:lnTo>
                      <a:lnTo>
                        <a:pt x="1680" y="296"/>
                      </a:lnTo>
                      <a:lnTo>
                        <a:pt x="1553" y="359"/>
                      </a:lnTo>
                      <a:lnTo>
                        <a:pt x="1426" y="433"/>
                      </a:lnTo>
                      <a:lnTo>
                        <a:pt x="1310" y="507"/>
                      </a:lnTo>
                      <a:lnTo>
                        <a:pt x="1194" y="592"/>
                      </a:lnTo>
                      <a:lnTo>
                        <a:pt x="1078" y="676"/>
                      </a:lnTo>
                      <a:lnTo>
                        <a:pt x="972" y="771"/>
                      </a:lnTo>
                      <a:lnTo>
                        <a:pt x="867" y="866"/>
                      </a:lnTo>
                      <a:lnTo>
                        <a:pt x="771" y="972"/>
                      </a:lnTo>
                      <a:lnTo>
                        <a:pt x="676" y="1078"/>
                      </a:lnTo>
                      <a:lnTo>
                        <a:pt x="592" y="1194"/>
                      </a:lnTo>
                      <a:lnTo>
                        <a:pt x="507" y="1310"/>
                      </a:lnTo>
                      <a:lnTo>
                        <a:pt x="433" y="1426"/>
                      </a:lnTo>
                      <a:lnTo>
                        <a:pt x="359" y="1553"/>
                      </a:lnTo>
                      <a:lnTo>
                        <a:pt x="296" y="1680"/>
                      </a:lnTo>
                      <a:lnTo>
                        <a:pt x="233" y="1807"/>
                      </a:lnTo>
                      <a:lnTo>
                        <a:pt x="180" y="1944"/>
                      </a:lnTo>
                      <a:lnTo>
                        <a:pt x="138" y="2081"/>
                      </a:lnTo>
                      <a:lnTo>
                        <a:pt x="95" y="2219"/>
                      </a:lnTo>
                      <a:lnTo>
                        <a:pt x="64" y="2366"/>
                      </a:lnTo>
                      <a:lnTo>
                        <a:pt x="32" y="2514"/>
                      </a:lnTo>
                      <a:lnTo>
                        <a:pt x="21" y="2662"/>
                      </a:lnTo>
                      <a:lnTo>
                        <a:pt x="0" y="2810"/>
                      </a:lnTo>
                      <a:lnTo>
                        <a:pt x="0" y="2958"/>
                      </a:lnTo>
                      <a:lnTo>
                        <a:pt x="0" y="3116"/>
                      </a:lnTo>
                      <a:lnTo>
                        <a:pt x="21" y="3264"/>
                      </a:lnTo>
                      <a:lnTo>
                        <a:pt x="32" y="3412"/>
                      </a:lnTo>
                      <a:lnTo>
                        <a:pt x="64" y="3560"/>
                      </a:lnTo>
                      <a:lnTo>
                        <a:pt x="95" y="3697"/>
                      </a:lnTo>
                      <a:lnTo>
                        <a:pt x="138" y="3835"/>
                      </a:lnTo>
                      <a:lnTo>
                        <a:pt x="180" y="3972"/>
                      </a:lnTo>
                      <a:lnTo>
                        <a:pt x="233" y="4109"/>
                      </a:lnTo>
                      <a:lnTo>
                        <a:pt x="296" y="4247"/>
                      </a:lnTo>
                      <a:lnTo>
                        <a:pt x="359" y="4374"/>
                      </a:lnTo>
                      <a:lnTo>
                        <a:pt x="433" y="4490"/>
                      </a:lnTo>
                      <a:lnTo>
                        <a:pt x="507" y="4617"/>
                      </a:lnTo>
                      <a:lnTo>
                        <a:pt x="592" y="4733"/>
                      </a:lnTo>
                      <a:lnTo>
                        <a:pt x="676" y="4838"/>
                      </a:lnTo>
                      <a:lnTo>
                        <a:pt x="771" y="4944"/>
                      </a:lnTo>
                      <a:lnTo>
                        <a:pt x="867" y="5050"/>
                      </a:lnTo>
                      <a:lnTo>
                        <a:pt x="972" y="5145"/>
                      </a:lnTo>
                      <a:lnTo>
                        <a:pt x="1078" y="5240"/>
                      </a:lnTo>
                      <a:lnTo>
                        <a:pt x="1194" y="5335"/>
                      </a:lnTo>
                      <a:lnTo>
                        <a:pt x="1310" y="5409"/>
                      </a:lnTo>
                      <a:lnTo>
                        <a:pt x="1426" y="5493"/>
                      </a:lnTo>
                      <a:lnTo>
                        <a:pt x="1553" y="5557"/>
                      </a:lnTo>
                      <a:lnTo>
                        <a:pt x="1680" y="5631"/>
                      </a:lnTo>
                      <a:lnTo>
                        <a:pt x="1807" y="5684"/>
                      </a:lnTo>
                      <a:lnTo>
                        <a:pt x="1944" y="5736"/>
                      </a:lnTo>
                      <a:lnTo>
                        <a:pt x="2081" y="5789"/>
                      </a:lnTo>
                      <a:lnTo>
                        <a:pt x="2219" y="5821"/>
                      </a:lnTo>
                      <a:lnTo>
                        <a:pt x="2367" y="5853"/>
                      </a:lnTo>
                      <a:lnTo>
                        <a:pt x="2504" y="5884"/>
                      </a:lnTo>
                      <a:lnTo>
                        <a:pt x="2652" y="5905"/>
                      </a:lnTo>
                      <a:lnTo>
                        <a:pt x="2810" y="5916"/>
                      </a:lnTo>
                      <a:lnTo>
                        <a:pt x="3117" y="5916"/>
                      </a:lnTo>
                      <a:lnTo>
                        <a:pt x="3265" y="5905"/>
                      </a:lnTo>
                      <a:lnTo>
                        <a:pt x="3412" y="5884"/>
                      </a:lnTo>
                      <a:lnTo>
                        <a:pt x="3560" y="5853"/>
                      </a:lnTo>
                      <a:lnTo>
                        <a:pt x="3698" y="5821"/>
                      </a:lnTo>
                      <a:lnTo>
                        <a:pt x="3835" y="5789"/>
                      </a:lnTo>
                      <a:lnTo>
                        <a:pt x="3972" y="5736"/>
                      </a:lnTo>
                      <a:lnTo>
                        <a:pt x="4110" y="5684"/>
                      </a:lnTo>
                      <a:lnTo>
                        <a:pt x="4236" y="5631"/>
                      </a:lnTo>
                      <a:lnTo>
                        <a:pt x="4374" y="5557"/>
                      </a:lnTo>
                      <a:lnTo>
                        <a:pt x="4490" y="5493"/>
                      </a:lnTo>
                      <a:lnTo>
                        <a:pt x="4617" y="5409"/>
                      </a:lnTo>
                      <a:lnTo>
                        <a:pt x="4733" y="5335"/>
                      </a:lnTo>
                      <a:lnTo>
                        <a:pt x="4839" y="5240"/>
                      </a:lnTo>
                      <a:lnTo>
                        <a:pt x="4944" y="5145"/>
                      </a:lnTo>
                      <a:lnTo>
                        <a:pt x="5050" y="5050"/>
                      </a:lnTo>
                      <a:lnTo>
                        <a:pt x="5145" y="4944"/>
                      </a:lnTo>
                      <a:lnTo>
                        <a:pt x="5240" y="4838"/>
                      </a:lnTo>
                      <a:lnTo>
                        <a:pt x="5325" y="4733"/>
                      </a:lnTo>
                      <a:lnTo>
                        <a:pt x="5409" y="4617"/>
                      </a:lnTo>
                      <a:lnTo>
                        <a:pt x="5494" y="4490"/>
                      </a:lnTo>
                      <a:lnTo>
                        <a:pt x="5557" y="4374"/>
                      </a:lnTo>
                      <a:lnTo>
                        <a:pt x="5620" y="4247"/>
                      </a:lnTo>
                      <a:lnTo>
                        <a:pt x="5684" y="4109"/>
                      </a:lnTo>
                      <a:lnTo>
                        <a:pt x="5737" y="3972"/>
                      </a:lnTo>
                      <a:lnTo>
                        <a:pt x="5789" y="3835"/>
                      </a:lnTo>
                      <a:lnTo>
                        <a:pt x="5821" y="3697"/>
                      </a:lnTo>
                      <a:lnTo>
                        <a:pt x="5853" y="3560"/>
                      </a:lnTo>
                      <a:lnTo>
                        <a:pt x="5884" y="3412"/>
                      </a:lnTo>
                      <a:lnTo>
                        <a:pt x="5906" y="3264"/>
                      </a:lnTo>
                      <a:lnTo>
                        <a:pt x="5916" y="3116"/>
                      </a:lnTo>
                      <a:lnTo>
                        <a:pt x="5916" y="2958"/>
                      </a:lnTo>
                      <a:lnTo>
                        <a:pt x="5916" y="2810"/>
                      </a:lnTo>
                      <a:lnTo>
                        <a:pt x="5906" y="2662"/>
                      </a:lnTo>
                      <a:lnTo>
                        <a:pt x="5884" y="2514"/>
                      </a:lnTo>
                      <a:lnTo>
                        <a:pt x="5853" y="2366"/>
                      </a:lnTo>
                      <a:lnTo>
                        <a:pt x="5821" y="2219"/>
                      </a:lnTo>
                      <a:lnTo>
                        <a:pt x="5789" y="2081"/>
                      </a:lnTo>
                      <a:lnTo>
                        <a:pt x="5737" y="1944"/>
                      </a:lnTo>
                      <a:lnTo>
                        <a:pt x="5684" y="1807"/>
                      </a:lnTo>
                      <a:lnTo>
                        <a:pt x="5620" y="1680"/>
                      </a:lnTo>
                      <a:lnTo>
                        <a:pt x="5557" y="1553"/>
                      </a:lnTo>
                      <a:lnTo>
                        <a:pt x="5494" y="1426"/>
                      </a:lnTo>
                      <a:lnTo>
                        <a:pt x="5409" y="1310"/>
                      </a:lnTo>
                      <a:lnTo>
                        <a:pt x="5325" y="1194"/>
                      </a:lnTo>
                      <a:lnTo>
                        <a:pt x="5240" y="1078"/>
                      </a:lnTo>
                      <a:lnTo>
                        <a:pt x="5145" y="972"/>
                      </a:lnTo>
                      <a:lnTo>
                        <a:pt x="5050" y="866"/>
                      </a:lnTo>
                      <a:lnTo>
                        <a:pt x="4944" y="771"/>
                      </a:lnTo>
                      <a:lnTo>
                        <a:pt x="4839" y="676"/>
                      </a:lnTo>
                      <a:lnTo>
                        <a:pt x="4733" y="592"/>
                      </a:lnTo>
                      <a:lnTo>
                        <a:pt x="4617" y="507"/>
                      </a:lnTo>
                      <a:lnTo>
                        <a:pt x="4490" y="433"/>
                      </a:lnTo>
                      <a:lnTo>
                        <a:pt x="4374" y="359"/>
                      </a:lnTo>
                      <a:lnTo>
                        <a:pt x="4236" y="296"/>
                      </a:lnTo>
                      <a:lnTo>
                        <a:pt x="4110" y="232"/>
                      </a:lnTo>
                      <a:lnTo>
                        <a:pt x="3972" y="180"/>
                      </a:lnTo>
                      <a:lnTo>
                        <a:pt x="3835" y="137"/>
                      </a:lnTo>
                      <a:lnTo>
                        <a:pt x="3698" y="95"/>
                      </a:lnTo>
                      <a:lnTo>
                        <a:pt x="3560" y="63"/>
                      </a:lnTo>
                      <a:lnTo>
                        <a:pt x="3412" y="32"/>
                      </a:lnTo>
                      <a:lnTo>
                        <a:pt x="3265" y="21"/>
                      </a:lnTo>
                      <a:lnTo>
                        <a:pt x="3117" y="11"/>
                      </a:lnTo>
                      <a:lnTo>
                        <a:pt x="295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6" name="Google Shape;3106;p86"/>
                <p:cNvSpPr/>
                <p:nvPr/>
              </p:nvSpPr>
              <p:spPr>
                <a:xfrm>
                  <a:off x="5195850" y="1102000"/>
                  <a:ext cx="132875" cy="89275"/>
                </a:xfrm>
                <a:custGeom>
                  <a:rect b="b" l="l" r="r" t="t"/>
                  <a:pathLst>
                    <a:path extrusionOk="0" h="3571" w="5315">
                      <a:moveTo>
                        <a:pt x="159" y="0"/>
                      </a:moveTo>
                      <a:lnTo>
                        <a:pt x="117" y="127"/>
                      </a:lnTo>
                      <a:lnTo>
                        <a:pt x="85" y="264"/>
                      </a:lnTo>
                      <a:lnTo>
                        <a:pt x="53" y="391"/>
                      </a:lnTo>
                      <a:lnTo>
                        <a:pt x="32" y="528"/>
                      </a:lnTo>
                      <a:lnTo>
                        <a:pt x="11" y="666"/>
                      </a:lnTo>
                      <a:lnTo>
                        <a:pt x="0" y="803"/>
                      </a:lnTo>
                      <a:lnTo>
                        <a:pt x="0" y="940"/>
                      </a:lnTo>
                      <a:lnTo>
                        <a:pt x="11" y="1067"/>
                      </a:lnTo>
                      <a:lnTo>
                        <a:pt x="22" y="1205"/>
                      </a:lnTo>
                      <a:lnTo>
                        <a:pt x="32" y="1331"/>
                      </a:lnTo>
                      <a:lnTo>
                        <a:pt x="53" y="1458"/>
                      </a:lnTo>
                      <a:lnTo>
                        <a:pt x="85" y="1585"/>
                      </a:lnTo>
                      <a:lnTo>
                        <a:pt x="170" y="1828"/>
                      </a:lnTo>
                      <a:lnTo>
                        <a:pt x="265" y="2071"/>
                      </a:lnTo>
                      <a:lnTo>
                        <a:pt x="391" y="2293"/>
                      </a:lnTo>
                      <a:lnTo>
                        <a:pt x="529" y="2504"/>
                      </a:lnTo>
                      <a:lnTo>
                        <a:pt x="687" y="2705"/>
                      </a:lnTo>
                      <a:lnTo>
                        <a:pt x="867" y="2884"/>
                      </a:lnTo>
                      <a:lnTo>
                        <a:pt x="1067" y="3043"/>
                      </a:lnTo>
                      <a:lnTo>
                        <a:pt x="1279" y="3191"/>
                      </a:lnTo>
                      <a:lnTo>
                        <a:pt x="1395" y="3254"/>
                      </a:lnTo>
                      <a:lnTo>
                        <a:pt x="1511" y="3307"/>
                      </a:lnTo>
                      <a:lnTo>
                        <a:pt x="1627" y="3370"/>
                      </a:lnTo>
                      <a:lnTo>
                        <a:pt x="1754" y="3412"/>
                      </a:lnTo>
                      <a:lnTo>
                        <a:pt x="1881" y="3455"/>
                      </a:lnTo>
                      <a:lnTo>
                        <a:pt x="2008" y="3486"/>
                      </a:lnTo>
                      <a:lnTo>
                        <a:pt x="2145" y="3518"/>
                      </a:lnTo>
                      <a:lnTo>
                        <a:pt x="2272" y="3539"/>
                      </a:lnTo>
                      <a:lnTo>
                        <a:pt x="2409" y="3560"/>
                      </a:lnTo>
                      <a:lnTo>
                        <a:pt x="2546" y="3571"/>
                      </a:lnTo>
                      <a:lnTo>
                        <a:pt x="2811" y="3571"/>
                      </a:lnTo>
                      <a:lnTo>
                        <a:pt x="2948" y="3560"/>
                      </a:lnTo>
                      <a:lnTo>
                        <a:pt x="3075" y="3539"/>
                      </a:lnTo>
                      <a:lnTo>
                        <a:pt x="3201" y="3518"/>
                      </a:lnTo>
                      <a:lnTo>
                        <a:pt x="3328" y="3486"/>
                      </a:lnTo>
                      <a:lnTo>
                        <a:pt x="3571" y="3412"/>
                      </a:lnTo>
                      <a:lnTo>
                        <a:pt x="3814" y="3307"/>
                      </a:lnTo>
                      <a:lnTo>
                        <a:pt x="4036" y="3191"/>
                      </a:lnTo>
                      <a:lnTo>
                        <a:pt x="4247" y="3043"/>
                      </a:lnTo>
                      <a:lnTo>
                        <a:pt x="4448" y="2884"/>
                      </a:lnTo>
                      <a:lnTo>
                        <a:pt x="4628" y="2705"/>
                      </a:lnTo>
                      <a:lnTo>
                        <a:pt x="4786" y="2504"/>
                      </a:lnTo>
                      <a:lnTo>
                        <a:pt x="4934" y="2293"/>
                      </a:lnTo>
                      <a:lnTo>
                        <a:pt x="4997" y="2176"/>
                      </a:lnTo>
                      <a:lnTo>
                        <a:pt x="5050" y="2060"/>
                      </a:lnTo>
                      <a:lnTo>
                        <a:pt x="5114" y="1944"/>
                      </a:lnTo>
                      <a:lnTo>
                        <a:pt x="5156" y="1817"/>
                      </a:lnTo>
                      <a:lnTo>
                        <a:pt x="5198" y="1691"/>
                      </a:lnTo>
                      <a:lnTo>
                        <a:pt x="5230" y="1564"/>
                      </a:lnTo>
                      <a:lnTo>
                        <a:pt x="5261" y="1437"/>
                      </a:lnTo>
                      <a:lnTo>
                        <a:pt x="5283" y="1300"/>
                      </a:lnTo>
                      <a:lnTo>
                        <a:pt x="5304" y="1162"/>
                      </a:lnTo>
                      <a:lnTo>
                        <a:pt x="5314" y="1025"/>
                      </a:lnTo>
                      <a:lnTo>
                        <a:pt x="5314" y="888"/>
                      </a:lnTo>
                      <a:lnTo>
                        <a:pt x="5314" y="761"/>
                      </a:lnTo>
                      <a:lnTo>
                        <a:pt x="5219" y="972"/>
                      </a:lnTo>
                      <a:lnTo>
                        <a:pt x="5114" y="1173"/>
                      </a:lnTo>
                      <a:lnTo>
                        <a:pt x="4997" y="1363"/>
                      </a:lnTo>
                      <a:lnTo>
                        <a:pt x="4860" y="1543"/>
                      </a:lnTo>
                      <a:lnTo>
                        <a:pt x="4712" y="1712"/>
                      </a:lnTo>
                      <a:lnTo>
                        <a:pt x="4554" y="1860"/>
                      </a:lnTo>
                      <a:lnTo>
                        <a:pt x="4374" y="1997"/>
                      </a:lnTo>
                      <a:lnTo>
                        <a:pt x="4184" y="2124"/>
                      </a:lnTo>
                      <a:lnTo>
                        <a:pt x="3994" y="2229"/>
                      </a:lnTo>
                      <a:lnTo>
                        <a:pt x="3793" y="2314"/>
                      </a:lnTo>
                      <a:lnTo>
                        <a:pt x="3571" y="2388"/>
                      </a:lnTo>
                      <a:lnTo>
                        <a:pt x="3360" y="2451"/>
                      </a:lnTo>
                      <a:lnTo>
                        <a:pt x="3127" y="2483"/>
                      </a:lnTo>
                      <a:lnTo>
                        <a:pt x="2906" y="2504"/>
                      </a:lnTo>
                      <a:lnTo>
                        <a:pt x="2673" y="2504"/>
                      </a:lnTo>
                      <a:lnTo>
                        <a:pt x="2430" y="2472"/>
                      </a:lnTo>
                      <a:lnTo>
                        <a:pt x="2198" y="2430"/>
                      </a:lnTo>
                      <a:lnTo>
                        <a:pt x="1976" y="2367"/>
                      </a:lnTo>
                      <a:lnTo>
                        <a:pt x="1754" y="2282"/>
                      </a:lnTo>
                      <a:lnTo>
                        <a:pt x="1553" y="2187"/>
                      </a:lnTo>
                      <a:lnTo>
                        <a:pt x="1363" y="2071"/>
                      </a:lnTo>
                      <a:lnTo>
                        <a:pt x="1173" y="1933"/>
                      </a:lnTo>
                      <a:lnTo>
                        <a:pt x="1004" y="1796"/>
                      </a:lnTo>
                      <a:lnTo>
                        <a:pt x="846" y="1627"/>
                      </a:lnTo>
                      <a:lnTo>
                        <a:pt x="708" y="1458"/>
                      </a:lnTo>
                      <a:lnTo>
                        <a:pt x="582" y="1279"/>
                      </a:lnTo>
                      <a:lnTo>
                        <a:pt x="465" y="1088"/>
                      </a:lnTo>
                      <a:lnTo>
                        <a:pt x="370" y="888"/>
                      </a:lnTo>
                      <a:lnTo>
                        <a:pt x="296" y="676"/>
                      </a:lnTo>
                      <a:lnTo>
                        <a:pt x="233" y="455"/>
                      </a:lnTo>
                      <a:lnTo>
                        <a:pt x="191" y="233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FF7F2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7" name="Google Shape;3107;p86"/>
                <p:cNvSpPr/>
                <p:nvPr/>
              </p:nvSpPr>
              <p:spPr>
                <a:xfrm>
                  <a:off x="4978750" y="354850"/>
                  <a:ext cx="398300" cy="442400"/>
                </a:xfrm>
                <a:custGeom>
                  <a:rect b="b" l="l" r="r" t="t"/>
                  <a:pathLst>
                    <a:path extrusionOk="0" h="17696" w="15932">
                      <a:moveTo>
                        <a:pt x="7248" y="0"/>
                      </a:moveTo>
                      <a:lnTo>
                        <a:pt x="7110" y="11"/>
                      </a:lnTo>
                      <a:lnTo>
                        <a:pt x="6984" y="21"/>
                      </a:lnTo>
                      <a:lnTo>
                        <a:pt x="6846" y="43"/>
                      </a:lnTo>
                      <a:lnTo>
                        <a:pt x="6720" y="74"/>
                      </a:lnTo>
                      <a:lnTo>
                        <a:pt x="6603" y="106"/>
                      </a:lnTo>
                      <a:lnTo>
                        <a:pt x="6487" y="138"/>
                      </a:lnTo>
                      <a:lnTo>
                        <a:pt x="6255" y="233"/>
                      </a:lnTo>
                      <a:lnTo>
                        <a:pt x="6043" y="338"/>
                      </a:lnTo>
                      <a:lnTo>
                        <a:pt x="5843" y="465"/>
                      </a:lnTo>
                      <a:lnTo>
                        <a:pt x="5663" y="613"/>
                      </a:lnTo>
                      <a:lnTo>
                        <a:pt x="5494" y="772"/>
                      </a:lnTo>
                      <a:lnTo>
                        <a:pt x="5219" y="793"/>
                      </a:lnTo>
                      <a:lnTo>
                        <a:pt x="4934" y="835"/>
                      </a:lnTo>
                      <a:lnTo>
                        <a:pt x="4660" y="877"/>
                      </a:lnTo>
                      <a:lnTo>
                        <a:pt x="4385" y="941"/>
                      </a:lnTo>
                      <a:lnTo>
                        <a:pt x="4121" y="1015"/>
                      </a:lnTo>
                      <a:lnTo>
                        <a:pt x="3867" y="1099"/>
                      </a:lnTo>
                      <a:lnTo>
                        <a:pt x="3603" y="1194"/>
                      </a:lnTo>
                      <a:lnTo>
                        <a:pt x="3360" y="1300"/>
                      </a:lnTo>
                      <a:lnTo>
                        <a:pt x="3117" y="1427"/>
                      </a:lnTo>
                      <a:lnTo>
                        <a:pt x="2874" y="1553"/>
                      </a:lnTo>
                      <a:lnTo>
                        <a:pt x="2652" y="1701"/>
                      </a:lnTo>
                      <a:lnTo>
                        <a:pt x="2431" y="1849"/>
                      </a:lnTo>
                      <a:lnTo>
                        <a:pt x="2209" y="2008"/>
                      </a:lnTo>
                      <a:lnTo>
                        <a:pt x="2008" y="2177"/>
                      </a:lnTo>
                      <a:lnTo>
                        <a:pt x="1807" y="2367"/>
                      </a:lnTo>
                      <a:lnTo>
                        <a:pt x="1617" y="2546"/>
                      </a:lnTo>
                      <a:lnTo>
                        <a:pt x="1438" y="2747"/>
                      </a:lnTo>
                      <a:lnTo>
                        <a:pt x="1269" y="2958"/>
                      </a:lnTo>
                      <a:lnTo>
                        <a:pt x="1110" y="3170"/>
                      </a:lnTo>
                      <a:lnTo>
                        <a:pt x="952" y="3391"/>
                      </a:lnTo>
                      <a:lnTo>
                        <a:pt x="814" y="3624"/>
                      </a:lnTo>
                      <a:lnTo>
                        <a:pt x="677" y="3856"/>
                      </a:lnTo>
                      <a:lnTo>
                        <a:pt x="561" y="4099"/>
                      </a:lnTo>
                      <a:lnTo>
                        <a:pt x="455" y="4353"/>
                      </a:lnTo>
                      <a:lnTo>
                        <a:pt x="349" y="4606"/>
                      </a:lnTo>
                      <a:lnTo>
                        <a:pt x="265" y="4860"/>
                      </a:lnTo>
                      <a:lnTo>
                        <a:pt x="191" y="5135"/>
                      </a:lnTo>
                      <a:lnTo>
                        <a:pt x="138" y="5399"/>
                      </a:lnTo>
                      <a:lnTo>
                        <a:pt x="85" y="5673"/>
                      </a:lnTo>
                      <a:lnTo>
                        <a:pt x="54" y="5959"/>
                      </a:lnTo>
                      <a:lnTo>
                        <a:pt x="33" y="6244"/>
                      </a:lnTo>
                      <a:lnTo>
                        <a:pt x="22" y="6529"/>
                      </a:lnTo>
                      <a:lnTo>
                        <a:pt x="33" y="6698"/>
                      </a:lnTo>
                      <a:lnTo>
                        <a:pt x="43" y="6878"/>
                      </a:lnTo>
                      <a:lnTo>
                        <a:pt x="11" y="7226"/>
                      </a:lnTo>
                      <a:lnTo>
                        <a:pt x="1" y="7575"/>
                      </a:lnTo>
                      <a:lnTo>
                        <a:pt x="1" y="10321"/>
                      </a:lnTo>
                      <a:lnTo>
                        <a:pt x="11" y="10543"/>
                      </a:lnTo>
                      <a:lnTo>
                        <a:pt x="22" y="10765"/>
                      </a:lnTo>
                      <a:lnTo>
                        <a:pt x="54" y="10976"/>
                      </a:lnTo>
                      <a:lnTo>
                        <a:pt x="85" y="11198"/>
                      </a:lnTo>
                      <a:lnTo>
                        <a:pt x="138" y="11399"/>
                      </a:lnTo>
                      <a:lnTo>
                        <a:pt x="202" y="11610"/>
                      </a:lnTo>
                      <a:lnTo>
                        <a:pt x="265" y="11811"/>
                      </a:lnTo>
                      <a:lnTo>
                        <a:pt x="339" y="12012"/>
                      </a:lnTo>
                      <a:lnTo>
                        <a:pt x="434" y="12202"/>
                      </a:lnTo>
                      <a:lnTo>
                        <a:pt x="529" y="12392"/>
                      </a:lnTo>
                      <a:lnTo>
                        <a:pt x="635" y="12572"/>
                      </a:lnTo>
                      <a:lnTo>
                        <a:pt x="740" y="12751"/>
                      </a:lnTo>
                      <a:lnTo>
                        <a:pt x="867" y="12920"/>
                      </a:lnTo>
                      <a:lnTo>
                        <a:pt x="994" y="13079"/>
                      </a:lnTo>
                      <a:lnTo>
                        <a:pt x="1131" y="13237"/>
                      </a:lnTo>
                      <a:lnTo>
                        <a:pt x="1269" y="13385"/>
                      </a:lnTo>
                      <a:lnTo>
                        <a:pt x="1427" y="13533"/>
                      </a:lnTo>
                      <a:lnTo>
                        <a:pt x="1585" y="13670"/>
                      </a:lnTo>
                      <a:lnTo>
                        <a:pt x="1744" y="13797"/>
                      </a:lnTo>
                      <a:lnTo>
                        <a:pt x="1913" y="13924"/>
                      </a:lnTo>
                      <a:lnTo>
                        <a:pt x="2093" y="14030"/>
                      </a:lnTo>
                      <a:lnTo>
                        <a:pt x="2272" y="14135"/>
                      </a:lnTo>
                      <a:lnTo>
                        <a:pt x="2462" y="14230"/>
                      </a:lnTo>
                      <a:lnTo>
                        <a:pt x="2652" y="14315"/>
                      </a:lnTo>
                      <a:lnTo>
                        <a:pt x="2853" y="14399"/>
                      </a:lnTo>
                      <a:lnTo>
                        <a:pt x="3054" y="14463"/>
                      </a:lnTo>
                      <a:lnTo>
                        <a:pt x="3255" y="14526"/>
                      </a:lnTo>
                      <a:lnTo>
                        <a:pt x="3466" y="14568"/>
                      </a:lnTo>
                      <a:lnTo>
                        <a:pt x="3677" y="14611"/>
                      </a:lnTo>
                      <a:lnTo>
                        <a:pt x="3899" y="14642"/>
                      </a:lnTo>
                      <a:lnTo>
                        <a:pt x="4121" y="14653"/>
                      </a:lnTo>
                      <a:lnTo>
                        <a:pt x="4343" y="14663"/>
                      </a:lnTo>
                      <a:lnTo>
                        <a:pt x="9815" y="14663"/>
                      </a:lnTo>
                      <a:lnTo>
                        <a:pt x="9825" y="14822"/>
                      </a:lnTo>
                      <a:lnTo>
                        <a:pt x="9836" y="14970"/>
                      </a:lnTo>
                      <a:lnTo>
                        <a:pt x="9857" y="15128"/>
                      </a:lnTo>
                      <a:lnTo>
                        <a:pt x="9878" y="15276"/>
                      </a:lnTo>
                      <a:lnTo>
                        <a:pt x="9920" y="15424"/>
                      </a:lnTo>
                      <a:lnTo>
                        <a:pt x="9963" y="15561"/>
                      </a:lnTo>
                      <a:lnTo>
                        <a:pt x="10005" y="15709"/>
                      </a:lnTo>
                      <a:lnTo>
                        <a:pt x="10058" y="15847"/>
                      </a:lnTo>
                      <a:lnTo>
                        <a:pt x="10121" y="15973"/>
                      </a:lnTo>
                      <a:lnTo>
                        <a:pt x="10195" y="16111"/>
                      </a:lnTo>
                      <a:lnTo>
                        <a:pt x="10269" y="16237"/>
                      </a:lnTo>
                      <a:lnTo>
                        <a:pt x="10343" y="16354"/>
                      </a:lnTo>
                      <a:lnTo>
                        <a:pt x="10428" y="16480"/>
                      </a:lnTo>
                      <a:lnTo>
                        <a:pt x="10523" y="16597"/>
                      </a:lnTo>
                      <a:lnTo>
                        <a:pt x="10618" y="16702"/>
                      </a:lnTo>
                      <a:lnTo>
                        <a:pt x="10723" y="16808"/>
                      </a:lnTo>
                      <a:lnTo>
                        <a:pt x="10829" y="16914"/>
                      </a:lnTo>
                      <a:lnTo>
                        <a:pt x="10935" y="17009"/>
                      </a:lnTo>
                      <a:lnTo>
                        <a:pt x="11051" y="17093"/>
                      </a:lnTo>
                      <a:lnTo>
                        <a:pt x="11167" y="17178"/>
                      </a:lnTo>
                      <a:lnTo>
                        <a:pt x="11294" y="17262"/>
                      </a:lnTo>
                      <a:lnTo>
                        <a:pt x="11421" y="17326"/>
                      </a:lnTo>
                      <a:lnTo>
                        <a:pt x="11558" y="17399"/>
                      </a:lnTo>
                      <a:lnTo>
                        <a:pt x="11685" y="17463"/>
                      </a:lnTo>
                      <a:lnTo>
                        <a:pt x="11822" y="17516"/>
                      </a:lnTo>
                      <a:lnTo>
                        <a:pt x="11970" y="17558"/>
                      </a:lnTo>
                      <a:lnTo>
                        <a:pt x="12118" y="17600"/>
                      </a:lnTo>
                      <a:lnTo>
                        <a:pt x="12266" y="17632"/>
                      </a:lnTo>
                      <a:lnTo>
                        <a:pt x="12414" y="17664"/>
                      </a:lnTo>
                      <a:lnTo>
                        <a:pt x="12562" y="17685"/>
                      </a:lnTo>
                      <a:lnTo>
                        <a:pt x="12720" y="17695"/>
                      </a:lnTo>
                      <a:lnTo>
                        <a:pt x="13037" y="17695"/>
                      </a:lnTo>
                      <a:lnTo>
                        <a:pt x="13185" y="17685"/>
                      </a:lnTo>
                      <a:lnTo>
                        <a:pt x="13343" y="17664"/>
                      </a:lnTo>
                      <a:lnTo>
                        <a:pt x="13491" y="17632"/>
                      </a:lnTo>
                      <a:lnTo>
                        <a:pt x="13639" y="17600"/>
                      </a:lnTo>
                      <a:lnTo>
                        <a:pt x="13787" y="17558"/>
                      </a:lnTo>
                      <a:lnTo>
                        <a:pt x="13924" y="17516"/>
                      </a:lnTo>
                      <a:lnTo>
                        <a:pt x="14062" y="17452"/>
                      </a:lnTo>
                      <a:lnTo>
                        <a:pt x="14199" y="17399"/>
                      </a:lnTo>
                      <a:lnTo>
                        <a:pt x="14336" y="17326"/>
                      </a:lnTo>
                      <a:lnTo>
                        <a:pt x="14463" y="17252"/>
                      </a:lnTo>
                      <a:lnTo>
                        <a:pt x="14590" y="17178"/>
                      </a:lnTo>
                      <a:lnTo>
                        <a:pt x="14706" y="17093"/>
                      </a:lnTo>
                      <a:lnTo>
                        <a:pt x="14822" y="16998"/>
                      </a:lnTo>
                      <a:lnTo>
                        <a:pt x="14928" y="16903"/>
                      </a:lnTo>
                      <a:lnTo>
                        <a:pt x="15034" y="16797"/>
                      </a:lnTo>
                      <a:lnTo>
                        <a:pt x="15139" y="16692"/>
                      </a:lnTo>
                      <a:lnTo>
                        <a:pt x="15234" y="16586"/>
                      </a:lnTo>
                      <a:lnTo>
                        <a:pt x="15329" y="16470"/>
                      </a:lnTo>
                      <a:lnTo>
                        <a:pt x="15414" y="16343"/>
                      </a:lnTo>
                      <a:lnTo>
                        <a:pt x="15488" y="16227"/>
                      </a:lnTo>
                      <a:lnTo>
                        <a:pt x="15562" y="16090"/>
                      </a:lnTo>
                      <a:lnTo>
                        <a:pt x="15636" y="15963"/>
                      </a:lnTo>
                      <a:lnTo>
                        <a:pt x="15699" y="15825"/>
                      </a:lnTo>
                      <a:lnTo>
                        <a:pt x="15752" y="15688"/>
                      </a:lnTo>
                      <a:lnTo>
                        <a:pt x="15794" y="15551"/>
                      </a:lnTo>
                      <a:lnTo>
                        <a:pt x="15836" y="15403"/>
                      </a:lnTo>
                      <a:lnTo>
                        <a:pt x="15868" y="15255"/>
                      </a:lnTo>
                      <a:lnTo>
                        <a:pt x="15900" y="15107"/>
                      </a:lnTo>
                      <a:lnTo>
                        <a:pt x="15921" y="14949"/>
                      </a:lnTo>
                      <a:lnTo>
                        <a:pt x="15931" y="14790"/>
                      </a:lnTo>
                      <a:lnTo>
                        <a:pt x="15931" y="14632"/>
                      </a:lnTo>
                      <a:lnTo>
                        <a:pt x="15931" y="14431"/>
                      </a:lnTo>
                      <a:lnTo>
                        <a:pt x="15910" y="14220"/>
                      </a:lnTo>
                      <a:lnTo>
                        <a:pt x="15868" y="14019"/>
                      </a:lnTo>
                      <a:lnTo>
                        <a:pt x="15826" y="13829"/>
                      </a:lnTo>
                      <a:lnTo>
                        <a:pt x="15762" y="13639"/>
                      </a:lnTo>
                      <a:lnTo>
                        <a:pt x="15699" y="13448"/>
                      </a:lnTo>
                      <a:lnTo>
                        <a:pt x="15615" y="13269"/>
                      </a:lnTo>
                      <a:lnTo>
                        <a:pt x="15519" y="13100"/>
                      </a:lnTo>
                      <a:lnTo>
                        <a:pt x="15414" y="12931"/>
                      </a:lnTo>
                      <a:lnTo>
                        <a:pt x="15298" y="12772"/>
                      </a:lnTo>
                      <a:lnTo>
                        <a:pt x="15171" y="12624"/>
                      </a:lnTo>
                      <a:lnTo>
                        <a:pt x="15044" y="12477"/>
                      </a:lnTo>
                      <a:lnTo>
                        <a:pt x="14896" y="12350"/>
                      </a:lnTo>
                      <a:lnTo>
                        <a:pt x="14748" y="12223"/>
                      </a:lnTo>
                      <a:lnTo>
                        <a:pt x="14590" y="12107"/>
                      </a:lnTo>
                      <a:lnTo>
                        <a:pt x="14431" y="12001"/>
                      </a:lnTo>
                      <a:lnTo>
                        <a:pt x="14431" y="10068"/>
                      </a:lnTo>
                      <a:lnTo>
                        <a:pt x="14526" y="9983"/>
                      </a:lnTo>
                      <a:lnTo>
                        <a:pt x="14632" y="9899"/>
                      </a:lnTo>
                      <a:lnTo>
                        <a:pt x="14727" y="9804"/>
                      </a:lnTo>
                      <a:lnTo>
                        <a:pt x="14812" y="9709"/>
                      </a:lnTo>
                      <a:lnTo>
                        <a:pt x="14896" y="9614"/>
                      </a:lnTo>
                      <a:lnTo>
                        <a:pt x="14970" y="9497"/>
                      </a:lnTo>
                      <a:lnTo>
                        <a:pt x="15044" y="9392"/>
                      </a:lnTo>
                      <a:lnTo>
                        <a:pt x="15118" y="9276"/>
                      </a:lnTo>
                      <a:lnTo>
                        <a:pt x="15171" y="9149"/>
                      </a:lnTo>
                      <a:lnTo>
                        <a:pt x="15224" y="9022"/>
                      </a:lnTo>
                      <a:lnTo>
                        <a:pt x="15276" y="8885"/>
                      </a:lnTo>
                      <a:lnTo>
                        <a:pt x="15319" y="8747"/>
                      </a:lnTo>
                      <a:lnTo>
                        <a:pt x="15350" y="8610"/>
                      </a:lnTo>
                      <a:lnTo>
                        <a:pt x="15372" y="8462"/>
                      </a:lnTo>
                      <a:lnTo>
                        <a:pt x="15393" y="8314"/>
                      </a:lnTo>
                      <a:lnTo>
                        <a:pt x="15403" y="8156"/>
                      </a:lnTo>
                      <a:lnTo>
                        <a:pt x="15403" y="7776"/>
                      </a:lnTo>
                      <a:lnTo>
                        <a:pt x="15382" y="7395"/>
                      </a:lnTo>
                      <a:lnTo>
                        <a:pt x="15350" y="7004"/>
                      </a:lnTo>
                      <a:lnTo>
                        <a:pt x="15287" y="6624"/>
                      </a:lnTo>
                      <a:lnTo>
                        <a:pt x="15213" y="6244"/>
                      </a:lnTo>
                      <a:lnTo>
                        <a:pt x="15118" y="5863"/>
                      </a:lnTo>
                      <a:lnTo>
                        <a:pt x="14991" y="5483"/>
                      </a:lnTo>
                      <a:lnTo>
                        <a:pt x="14854" y="5113"/>
                      </a:lnTo>
                      <a:lnTo>
                        <a:pt x="14695" y="4744"/>
                      </a:lnTo>
                      <a:lnTo>
                        <a:pt x="14516" y="4384"/>
                      </a:lnTo>
                      <a:lnTo>
                        <a:pt x="14326" y="4025"/>
                      </a:lnTo>
                      <a:lnTo>
                        <a:pt x="14104" y="3677"/>
                      </a:lnTo>
                      <a:lnTo>
                        <a:pt x="13871" y="3339"/>
                      </a:lnTo>
                      <a:lnTo>
                        <a:pt x="13607" y="3001"/>
                      </a:lnTo>
                      <a:lnTo>
                        <a:pt x="13333" y="2684"/>
                      </a:lnTo>
                      <a:lnTo>
                        <a:pt x="13037" y="2367"/>
                      </a:lnTo>
                      <a:lnTo>
                        <a:pt x="12720" y="2071"/>
                      </a:lnTo>
                      <a:lnTo>
                        <a:pt x="12403" y="1796"/>
                      </a:lnTo>
                      <a:lnTo>
                        <a:pt x="12065" y="1543"/>
                      </a:lnTo>
                      <a:lnTo>
                        <a:pt x="11727" y="1300"/>
                      </a:lnTo>
                      <a:lnTo>
                        <a:pt x="11378" y="1078"/>
                      </a:lnTo>
                      <a:lnTo>
                        <a:pt x="11019" y="888"/>
                      </a:lnTo>
                      <a:lnTo>
                        <a:pt x="10660" y="708"/>
                      </a:lnTo>
                      <a:lnTo>
                        <a:pt x="10290" y="550"/>
                      </a:lnTo>
                      <a:lnTo>
                        <a:pt x="9920" y="412"/>
                      </a:lnTo>
                      <a:lnTo>
                        <a:pt x="9540" y="296"/>
                      </a:lnTo>
                      <a:lnTo>
                        <a:pt x="9160" y="190"/>
                      </a:lnTo>
                      <a:lnTo>
                        <a:pt x="8780" y="117"/>
                      </a:lnTo>
                      <a:lnTo>
                        <a:pt x="8399" y="53"/>
                      </a:lnTo>
                      <a:lnTo>
                        <a:pt x="8019" y="21"/>
                      </a:lnTo>
                      <a:lnTo>
                        <a:pt x="7628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8" name="Google Shape;3108;p86"/>
                <p:cNvSpPr/>
                <p:nvPr/>
              </p:nvSpPr>
              <p:spPr>
                <a:xfrm>
                  <a:off x="4978750" y="354850"/>
                  <a:ext cx="398300" cy="442400"/>
                </a:xfrm>
                <a:custGeom>
                  <a:rect b="b" l="l" r="r" t="t"/>
                  <a:pathLst>
                    <a:path extrusionOk="0" fill="none" h="17696" w="15932">
                      <a:moveTo>
                        <a:pt x="14431" y="12001"/>
                      </a:moveTo>
                      <a:lnTo>
                        <a:pt x="14431" y="10068"/>
                      </a:lnTo>
                      <a:lnTo>
                        <a:pt x="14431" y="10068"/>
                      </a:lnTo>
                      <a:lnTo>
                        <a:pt x="14526" y="9983"/>
                      </a:lnTo>
                      <a:lnTo>
                        <a:pt x="14632" y="9899"/>
                      </a:lnTo>
                      <a:lnTo>
                        <a:pt x="14727" y="9804"/>
                      </a:lnTo>
                      <a:lnTo>
                        <a:pt x="14812" y="9709"/>
                      </a:lnTo>
                      <a:lnTo>
                        <a:pt x="14896" y="9614"/>
                      </a:lnTo>
                      <a:lnTo>
                        <a:pt x="14970" y="9497"/>
                      </a:lnTo>
                      <a:lnTo>
                        <a:pt x="15044" y="9392"/>
                      </a:lnTo>
                      <a:lnTo>
                        <a:pt x="15118" y="9276"/>
                      </a:lnTo>
                      <a:lnTo>
                        <a:pt x="15171" y="9149"/>
                      </a:lnTo>
                      <a:lnTo>
                        <a:pt x="15224" y="9022"/>
                      </a:lnTo>
                      <a:lnTo>
                        <a:pt x="15276" y="8885"/>
                      </a:lnTo>
                      <a:lnTo>
                        <a:pt x="15319" y="8747"/>
                      </a:lnTo>
                      <a:lnTo>
                        <a:pt x="15350" y="8610"/>
                      </a:lnTo>
                      <a:lnTo>
                        <a:pt x="15372" y="8462"/>
                      </a:lnTo>
                      <a:lnTo>
                        <a:pt x="15393" y="8314"/>
                      </a:lnTo>
                      <a:lnTo>
                        <a:pt x="15403" y="8156"/>
                      </a:lnTo>
                      <a:lnTo>
                        <a:pt x="15403" y="8156"/>
                      </a:lnTo>
                      <a:lnTo>
                        <a:pt x="15403" y="7776"/>
                      </a:lnTo>
                      <a:lnTo>
                        <a:pt x="15382" y="7395"/>
                      </a:lnTo>
                      <a:lnTo>
                        <a:pt x="15350" y="7004"/>
                      </a:lnTo>
                      <a:lnTo>
                        <a:pt x="15287" y="6624"/>
                      </a:lnTo>
                      <a:lnTo>
                        <a:pt x="15213" y="6244"/>
                      </a:lnTo>
                      <a:lnTo>
                        <a:pt x="15118" y="5863"/>
                      </a:lnTo>
                      <a:lnTo>
                        <a:pt x="14991" y="5483"/>
                      </a:lnTo>
                      <a:lnTo>
                        <a:pt x="14854" y="5113"/>
                      </a:lnTo>
                      <a:lnTo>
                        <a:pt x="14695" y="4744"/>
                      </a:lnTo>
                      <a:lnTo>
                        <a:pt x="14516" y="4384"/>
                      </a:lnTo>
                      <a:lnTo>
                        <a:pt x="14326" y="4025"/>
                      </a:lnTo>
                      <a:lnTo>
                        <a:pt x="14104" y="3677"/>
                      </a:lnTo>
                      <a:lnTo>
                        <a:pt x="13871" y="3339"/>
                      </a:lnTo>
                      <a:lnTo>
                        <a:pt x="13607" y="3001"/>
                      </a:lnTo>
                      <a:lnTo>
                        <a:pt x="13333" y="2684"/>
                      </a:lnTo>
                      <a:lnTo>
                        <a:pt x="13037" y="2367"/>
                      </a:lnTo>
                      <a:lnTo>
                        <a:pt x="13037" y="2367"/>
                      </a:lnTo>
                      <a:lnTo>
                        <a:pt x="12720" y="2071"/>
                      </a:lnTo>
                      <a:lnTo>
                        <a:pt x="12403" y="1796"/>
                      </a:lnTo>
                      <a:lnTo>
                        <a:pt x="12065" y="1543"/>
                      </a:lnTo>
                      <a:lnTo>
                        <a:pt x="11727" y="1300"/>
                      </a:lnTo>
                      <a:lnTo>
                        <a:pt x="11378" y="1078"/>
                      </a:lnTo>
                      <a:lnTo>
                        <a:pt x="11019" y="888"/>
                      </a:lnTo>
                      <a:lnTo>
                        <a:pt x="10660" y="708"/>
                      </a:lnTo>
                      <a:lnTo>
                        <a:pt x="10290" y="550"/>
                      </a:lnTo>
                      <a:lnTo>
                        <a:pt x="9920" y="412"/>
                      </a:lnTo>
                      <a:lnTo>
                        <a:pt x="9540" y="296"/>
                      </a:lnTo>
                      <a:lnTo>
                        <a:pt x="9160" y="190"/>
                      </a:lnTo>
                      <a:lnTo>
                        <a:pt x="8780" y="117"/>
                      </a:lnTo>
                      <a:lnTo>
                        <a:pt x="8399" y="53"/>
                      </a:lnTo>
                      <a:lnTo>
                        <a:pt x="8019" y="21"/>
                      </a:lnTo>
                      <a:lnTo>
                        <a:pt x="7628" y="0"/>
                      </a:lnTo>
                      <a:lnTo>
                        <a:pt x="7248" y="0"/>
                      </a:lnTo>
                      <a:lnTo>
                        <a:pt x="7248" y="0"/>
                      </a:lnTo>
                      <a:lnTo>
                        <a:pt x="7110" y="11"/>
                      </a:lnTo>
                      <a:lnTo>
                        <a:pt x="6984" y="21"/>
                      </a:lnTo>
                      <a:lnTo>
                        <a:pt x="6846" y="43"/>
                      </a:lnTo>
                      <a:lnTo>
                        <a:pt x="6720" y="74"/>
                      </a:lnTo>
                      <a:lnTo>
                        <a:pt x="6603" y="106"/>
                      </a:lnTo>
                      <a:lnTo>
                        <a:pt x="6487" y="138"/>
                      </a:lnTo>
                      <a:lnTo>
                        <a:pt x="6255" y="233"/>
                      </a:lnTo>
                      <a:lnTo>
                        <a:pt x="6043" y="338"/>
                      </a:lnTo>
                      <a:lnTo>
                        <a:pt x="5843" y="465"/>
                      </a:lnTo>
                      <a:lnTo>
                        <a:pt x="5663" y="613"/>
                      </a:lnTo>
                      <a:lnTo>
                        <a:pt x="5494" y="772"/>
                      </a:lnTo>
                      <a:lnTo>
                        <a:pt x="5494" y="772"/>
                      </a:lnTo>
                      <a:lnTo>
                        <a:pt x="5219" y="793"/>
                      </a:lnTo>
                      <a:lnTo>
                        <a:pt x="4934" y="835"/>
                      </a:lnTo>
                      <a:lnTo>
                        <a:pt x="4660" y="877"/>
                      </a:lnTo>
                      <a:lnTo>
                        <a:pt x="4385" y="941"/>
                      </a:lnTo>
                      <a:lnTo>
                        <a:pt x="4121" y="1015"/>
                      </a:lnTo>
                      <a:lnTo>
                        <a:pt x="3867" y="1099"/>
                      </a:lnTo>
                      <a:lnTo>
                        <a:pt x="3603" y="1194"/>
                      </a:lnTo>
                      <a:lnTo>
                        <a:pt x="3360" y="1300"/>
                      </a:lnTo>
                      <a:lnTo>
                        <a:pt x="3117" y="1427"/>
                      </a:lnTo>
                      <a:lnTo>
                        <a:pt x="2874" y="1553"/>
                      </a:lnTo>
                      <a:lnTo>
                        <a:pt x="2652" y="1701"/>
                      </a:lnTo>
                      <a:lnTo>
                        <a:pt x="2431" y="1849"/>
                      </a:lnTo>
                      <a:lnTo>
                        <a:pt x="2209" y="2008"/>
                      </a:lnTo>
                      <a:lnTo>
                        <a:pt x="2008" y="2177"/>
                      </a:lnTo>
                      <a:lnTo>
                        <a:pt x="1807" y="2367"/>
                      </a:lnTo>
                      <a:lnTo>
                        <a:pt x="1617" y="2546"/>
                      </a:lnTo>
                      <a:lnTo>
                        <a:pt x="1438" y="2747"/>
                      </a:lnTo>
                      <a:lnTo>
                        <a:pt x="1269" y="2958"/>
                      </a:lnTo>
                      <a:lnTo>
                        <a:pt x="1110" y="3170"/>
                      </a:lnTo>
                      <a:lnTo>
                        <a:pt x="952" y="3391"/>
                      </a:lnTo>
                      <a:lnTo>
                        <a:pt x="814" y="3624"/>
                      </a:lnTo>
                      <a:lnTo>
                        <a:pt x="677" y="3856"/>
                      </a:lnTo>
                      <a:lnTo>
                        <a:pt x="561" y="4099"/>
                      </a:lnTo>
                      <a:lnTo>
                        <a:pt x="455" y="4353"/>
                      </a:lnTo>
                      <a:lnTo>
                        <a:pt x="349" y="4606"/>
                      </a:lnTo>
                      <a:lnTo>
                        <a:pt x="265" y="4860"/>
                      </a:lnTo>
                      <a:lnTo>
                        <a:pt x="191" y="5135"/>
                      </a:lnTo>
                      <a:lnTo>
                        <a:pt x="138" y="5399"/>
                      </a:lnTo>
                      <a:lnTo>
                        <a:pt x="85" y="5673"/>
                      </a:lnTo>
                      <a:lnTo>
                        <a:pt x="54" y="5959"/>
                      </a:lnTo>
                      <a:lnTo>
                        <a:pt x="33" y="6244"/>
                      </a:lnTo>
                      <a:lnTo>
                        <a:pt x="22" y="6529"/>
                      </a:lnTo>
                      <a:lnTo>
                        <a:pt x="22" y="6529"/>
                      </a:lnTo>
                      <a:lnTo>
                        <a:pt x="33" y="6698"/>
                      </a:lnTo>
                      <a:lnTo>
                        <a:pt x="43" y="6878"/>
                      </a:lnTo>
                      <a:lnTo>
                        <a:pt x="43" y="6878"/>
                      </a:lnTo>
                      <a:lnTo>
                        <a:pt x="11" y="7226"/>
                      </a:lnTo>
                      <a:lnTo>
                        <a:pt x="1" y="7575"/>
                      </a:lnTo>
                      <a:lnTo>
                        <a:pt x="1" y="10321"/>
                      </a:lnTo>
                      <a:lnTo>
                        <a:pt x="1" y="10321"/>
                      </a:lnTo>
                      <a:lnTo>
                        <a:pt x="11" y="10543"/>
                      </a:lnTo>
                      <a:lnTo>
                        <a:pt x="22" y="10765"/>
                      </a:lnTo>
                      <a:lnTo>
                        <a:pt x="54" y="10976"/>
                      </a:lnTo>
                      <a:lnTo>
                        <a:pt x="85" y="11198"/>
                      </a:lnTo>
                      <a:lnTo>
                        <a:pt x="138" y="11399"/>
                      </a:lnTo>
                      <a:lnTo>
                        <a:pt x="202" y="11610"/>
                      </a:lnTo>
                      <a:lnTo>
                        <a:pt x="265" y="11811"/>
                      </a:lnTo>
                      <a:lnTo>
                        <a:pt x="339" y="12012"/>
                      </a:lnTo>
                      <a:lnTo>
                        <a:pt x="434" y="12202"/>
                      </a:lnTo>
                      <a:lnTo>
                        <a:pt x="529" y="12392"/>
                      </a:lnTo>
                      <a:lnTo>
                        <a:pt x="635" y="12572"/>
                      </a:lnTo>
                      <a:lnTo>
                        <a:pt x="740" y="12751"/>
                      </a:lnTo>
                      <a:lnTo>
                        <a:pt x="867" y="12920"/>
                      </a:lnTo>
                      <a:lnTo>
                        <a:pt x="994" y="13079"/>
                      </a:lnTo>
                      <a:lnTo>
                        <a:pt x="1131" y="13237"/>
                      </a:lnTo>
                      <a:lnTo>
                        <a:pt x="1269" y="13385"/>
                      </a:lnTo>
                      <a:lnTo>
                        <a:pt x="1427" y="13533"/>
                      </a:lnTo>
                      <a:lnTo>
                        <a:pt x="1585" y="13670"/>
                      </a:lnTo>
                      <a:lnTo>
                        <a:pt x="1744" y="13797"/>
                      </a:lnTo>
                      <a:lnTo>
                        <a:pt x="1913" y="13924"/>
                      </a:lnTo>
                      <a:lnTo>
                        <a:pt x="2093" y="14030"/>
                      </a:lnTo>
                      <a:lnTo>
                        <a:pt x="2272" y="14135"/>
                      </a:lnTo>
                      <a:lnTo>
                        <a:pt x="2462" y="14230"/>
                      </a:lnTo>
                      <a:lnTo>
                        <a:pt x="2652" y="14315"/>
                      </a:lnTo>
                      <a:lnTo>
                        <a:pt x="2853" y="14399"/>
                      </a:lnTo>
                      <a:lnTo>
                        <a:pt x="3054" y="14463"/>
                      </a:lnTo>
                      <a:lnTo>
                        <a:pt x="3255" y="14526"/>
                      </a:lnTo>
                      <a:lnTo>
                        <a:pt x="3466" y="14568"/>
                      </a:lnTo>
                      <a:lnTo>
                        <a:pt x="3677" y="14611"/>
                      </a:lnTo>
                      <a:lnTo>
                        <a:pt x="3899" y="14642"/>
                      </a:lnTo>
                      <a:lnTo>
                        <a:pt x="4121" y="14653"/>
                      </a:lnTo>
                      <a:lnTo>
                        <a:pt x="4343" y="14663"/>
                      </a:lnTo>
                      <a:lnTo>
                        <a:pt x="9815" y="14663"/>
                      </a:lnTo>
                      <a:lnTo>
                        <a:pt x="9815" y="14663"/>
                      </a:lnTo>
                      <a:lnTo>
                        <a:pt x="9825" y="14822"/>
                      </a:lnTo>
                      <a:lnTo>
                        <a:pt x="9836" y="14970"/>
                      </a:lnTo>
                      <a:lnTo>
                        <a:pt x="9857" y="15128"/>
                      </a:lnTo>
                      <a:lnTo>
                        <a:pt x="9878" y="15276"/>
                      </a:lnTo>
                      <a:lnTo>
                        <a:pt x="9920" y="15424"/>
                      </a:lnTo>
                      <a:lnTo>
                        <a:pt x="9963" y="15561"/>
                      </a:lnTo>
                      <a:lnTo>
                        <a:pt x="10005" y="15709"/>
                      </a:lnTo>
                      <a:lnTo>
                        <a:pt x="10058" y="15847"/>
                      </a:lnTo>
                      <a:lnTo>
                        <a:pt x="10121" y="15973"/>
                      </a:lnTo>
                      <a:lnTo>
                        <a:pt x="10195" y="16111"/>
                      </a:lnTo>
                      <a:lnTo>
                        <a:pt x="10269" y="16237"/>
                      </a:lnTo>
                      <a:lnTo>
                        <a:pt x="10343" y="16354"/>
                      </a:lnTo>
                      <a:lnTo>
                        <a:pt x="10428" y="16480"/>
                      </a:lnTo>
                      <a:lnTo>
                        <a:pt x="10523" y="16597"/>
                      </a:lnTo>
                      <a:lnTo>
                        <a:pt x="10618" y="16702"/>
                      </a:lnTo>
                      <a:lnTo>
                        <a:pt x="10723" y="16808"/>
                      </a:lnTo>
                      <a:lnTo>
                        <a:pt x="10829" y="16914"/>
                      </a:lnTo>
                      <a:lnTo>
                        <a:pt x="10935" y="17009"/>
                      </a:lnTo>
                      <a:lnTo>
                        <a:pt x="11051" y="17093"/>
                      </a:lnTo>
                      <a:lnTo>
                        <a:pt x="11167" y="17178"/>
                      </a:lnTo>
                      <a:lnTo>
                        <a:pt x="11294" y="17262"/>
                      </a:lnTo>
                      <a:lnTo>
                        <a:pt x="11421" y="17326"/>
                      </a:lnTo>
                      <a:lnTo>
                        <a:pt x="11558" y="17399"/>
                      </a:lnTo>
                      <a:lnTo>
                        <a:pt x="11685" y="17463"/>
                      </a:lnTo>
                      <a:lnTo>
                        <a:pt x="11822" y="17516"/>
                      </a:lnTo>
                      <a:lnTo>
                        <a:pt x="11970" y="17558"/>
                      </a:lnTo>
                      <a:lnTo>
                        <a:pt x="12118" y="17600"/>
                      </a:lnTo>
                      <a:lnTo>
                        <a:pt x="12266" y="17632"/>
                      </a:lnTo>
                      <a:lnTo>
                        <a:pt x="12414" y="17664"/>
                      </a:lnTo>
                      <a:lnTo>
                        <a:pt x="12562" y="17685"/>
                      </a:lnTo>
                      <a:lnTo>
                        <a:pt x="12720" y="17695"/>
                      </a:lnTo>
                      <a:lnTo>
                        <a:pt x="12878" y="17695"/>
                      </a:lnTo>
                      <a:lnTo>
                        <a:pt x="12878" y="17695"/>
                      </a:lnTo>
                      <a:lnTo>
                        <a:pt x="13037" y="17695"/>
                      </a:lnTo>
                      <a:lnTo>
                        <a:pt x="13185" y="17685"/>
                      </a:lnTo>
                      <a:lnTo>
                        <a:pt x="13343" y="17664"/>
                      </a:lnTo>
                      <a:lnTo>
                        <a:pt x="13491" y="17632"/>
                      </a:lnTo>
                      <a:lnTo>
                        <a:pt x="13639" y="17600"/>
                      </a:lnTo>
                      <a:lnTo>
                        <a:pt x="13787" y="17558"/>
                      </a:lnTo>
                      <a:lnTo>
                        <a:pt x="13924" y="17516"/>
                      </a:lnTo>
                      <a:lnTo>
                        <a:pt x="14062" y="17452"/>
                      </a:lnTo>
                      <a:lnTo>
                        <a:pt x="14199" y="17399"/>
                      </a:lnTo>
                      <a:lnTo>
                        <a:pt x="14336" y="17326"/>
                      </a:lnTo>
                      <a:lnTo>
                        <a:pt x="14463" y="17252"/>
                      </a:lnTo>
                      <a:lnTo>
                        <a:pt x="14590" y="17178"/>
                      </a:lnTo>
                      <a:lnTo>
                        <a:pt x="14706" y="17093"/>
                      </a:lnTo>
                      <a:lnTo>
                        <a:pt x="14822" y="16998"/>
                      </a:lnTo>
                      <a:lnTo>
                        <a:pt x="14928" y="16903"/>
                      </a:lnTo>
                      <a:lnTo>
                        <a:pt x="15034" y="16797"/>
                      </a:lnTo>
                      <a:lnTo>
                        <a:pt x="15139" y="16692"/>
                      </a:lnTo>
                      <a:lnTo>
                        <a:pt x="15234" y="16586"/>
                      </a:lnTo>
                      <a:lnTo>
                        <a:pt x="15329" y="16470"/>
                      </a:lnTo>
                      <a:lnTo>
                        <a:pt x="15414" y="16343"/>
                      </a:lnTo>
                      <a:lnTo>
                        <a:pt x="15488" y="16227"/>
                      </a:lnTo>
                      <a:lnTo>
                        <a:pt x="15562" y="16090"/>
                      </a:lnTo>
                      <a:lnTo>
                        <a:pt x="15636" y="15963"/>
                      </a:lnTo>
                      <a:lnTo>
                        <a:pt x="15699" y="15825"/>
                      </a:lnTo>
                      <a:lnTo>
                        <a:pt x="15752" y="15688"/>
                      </a:lnTo>
                      <a:lnTo>
                        <a:pt x="15794" y="15551"/>
                      </a:lnTo>
                      <a:lnTo>
                        <a:pt x="15836" y="15403"/>
                      </a:lnTo>
                      <a:lnTo>
                        <a:pt x="15868" y="15255"/>
                      </a:lnTo>
                      <a:lnTo>
                        <a:pt x="15900" y="15107"/>
                      </a:lnTo>
                      <a:lnTo>
                        <a:pt x="15921" y="14949"/>
                      </a:lnTo>
                      <a:lnTo>
                        <a:pt x="15931" y="14790"/>
                      </a:lnTo>
                      <a:lnTo>
                        <a:pt x="15931" y="14632"/>
                      </a:lnTo>
                      <a:lnTo>
                        <a:pt x="15931" y="14632"/>
                      </a:lnTo>
                      <a:lnTo>
                        <a:pt x="15931" y="14431"/>
                      </a:lnTo>
                      <a:lnTo>
                        <a:pt x="15910" y="14220"/>
                      </a:lnTo>
                      <a:lnTo>
                        <a:pt x="15868" y="14019"/>
                      </a:lnTo>
                      <a:lnTo>
                        <a:pt x="15826" y="13829"/>
                      </a:lnTo>
                      <a:lnTo>
                        <a:pt x="15762" y="13639"/>
                      </a:lnTo>
                      <a:lnTo>
                        <a:pt x="15699" y="13448"/>
                      </a:lnTo>
                      <a:lnTo>
                        <a:pt x="15615" y="13269"/>
                      </a:lnTo>
                      <a:lnTo>
                        <a:pt x="15519" y="13100"/>
                      </a:lnTo>
                      <a:lnTo>
                        <a:pt x="15414" y="12931"/>
                      </a:lnTo>
                      <a:lnTo>
                        <a:pt x="15298" y="12772"/>
                      </a:lnTo>
                      <a:lnTo>
                        <a:pt x="15171" y="12624"/>
                      </a:lnTo>
                      <a:lnTo>
                        <a:pt x="15044" y="12477"/>
                      </a:lnTo>
                      <a:lnTo>
                        <a:pt x="14896" y="12350"/>
                      </a:lnTo>
                      <a:lnTo>
                        <a:pt x="14748" y="12223"/>
                      </a:lnTo>
                      <a:lnTo>
                        <a:pt x="14590" y="12107"/>
                      </a:lnTo>
                      <a:lnTo>
                        <a:pt x="14431" y="1200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9" name="Google Shape;3109;p86"/>
                <p:cNvSpPr/>
                <p:nvPr/>
              </p:nvSpPr>
              <p:spPr>
                <a:xfrm>
                  <a:off x="5157825" y="704775"/>
                  <a:ext cx="82150" cy="180150"/>
                </a:xfrm>
                <a:custGeom>
                  <a:rect b="b" l="l" r="r" t="t"/>
                  <a:pathLst>
                    <a:path extrusionOk="0" h="7206" w="3286">
                      <a:moveTo>
                        <a:pt x="1321" y="1"/>
                      </a:moveTo>
                      <a:lnTo>
                        <a:pt x="1183" y="11"/>
                      </a:lnTo>
                      <a:lnTo>
                        <a:pt x="1046" y="33"/>
                      </a:lnTo>
                      <a:lnTo>
                        <a:pt x="919" y="75"/>
                      </a:lnTo>
                      <a:lnTo>
                        <a:pt x="793" y="117"/>
                      </a:lnTo>
                      <a:lnTo>
                        <a:pt x="676" y="180"/>
                      </a:lnTo>
                      <a:lnTo>
                        <a:pt x="571" y="254"/>
                      </a:lnTo>
                      <a:lnTo>
                        <a:pt x="465" y="339"/>
                      </a:lnTo>
                      <a:lnTo>
                        <a:pt x="370" y="423"/>
                      </a:lnTo>
                      <a:lnTo>
                        <a:pt x="285" y="529"/>
                      </a:lnTo>
                      <a:lnTo>
                        <a:pt x="212" y="635"/>
                      </a:lnTo>
                      <a:lnTo>
                        <a:pt x="148" y="740"/>
                      </a:lnTo>
                      <a:lnTo>
                        <a:pt x="95" y="867"/>
                      </a:lnTo>
                      <a:lnTo>
                        <a:pt x="53" y="983"/>
                      </a:lnTo>
                      <a:lnTo>
                        <a:pt x="21" y="1121"/>
                      </a:lnTo>
                      <a:lnTo>
                        <a:pt x="11" y="1247"/>
                      </a:lnTo>
                      <a:lnTo>
                        <a:pt x="0" y="1385"/>
                      </a:lnTo>
                      <a:lnTo>
                        <a:pt x="11" y="1522"/>
                      </a:lnTo>
                      <a:lnTo>
                        <a:pt x="592" y="6022"/>
                      </a:lnTo>
                      <a:lnTo>
                        <a:pt x="613" y="6160"/>
                      </a:lnTo>
                      <a:lnTo>
                        <a:pt x="645" y="6286"/>
                      </a:lnTo>
                      <a:lnTo>
                        <a:pt x="697" y="6413"/>
                      </a:lnTo>
                      <a:lnTo>
                        <a:pt x="761" y="6529"/>
                      </a:lnTo>
                      <a:lnTo>
                        <a:pt x="835" y="6646"/>
                      </a:lnTo>
                      <a:lnTo>
                        <a:pt x="909" y="6741"/>
                      </a:lnTo>
                      <a:lnTo>
                        <a:pt x="1004" y="6836"/>
                      </a:lnTo>
                      <a:lnTo>
                        <a:pt x="1099" y="6920"/>
                      </a:lnTo>
                      <a:lnTo>
                        <a:pt x="1205" y="6994"/>
                      </a:lnTo>
                      <a:lnTo>
                        <a:pt x="1321" y="7058"/>
                      </a:lnTo>
                      <a:lnTo>
                        <a:pt x="1437" y="7110"/>
                      </a:lnTo>
                      <a:lnTo>
                        <a:pt x="1564" y="7153"/>
                      </a:lnTo>
                      <a:lnTo>
                        <a:pt x="1691" y="7184"/>
                      </a:lnTo>
                      <a:lnTo>
                        <a:pt x="1828" y="7206"/>
                      </a:lnTo>
                      <a:lnTo>
                        <a:pt x="1965" y="7206"/>
                      </a:lnTo>
                      <a:lnTo>
                        <a:pt x="2103" y="7195"/>
                      </a:lnTo>
                      <a:lnTo>
                        <a:pt x="2240" y="7174"/>
                      </a:lnTo>
                      <a:lnTo>
                        <a:pt x="2367" y="7132"/>
                      </a:lnTo>
                      <a:lnTo>
                        <a:pt x="2493" y="7079"/>
                      </a:lnTo>
                      <a:lnTo>
                        <a:pt x="2610" y="7026"/>
                      </a:lnTo>
                      <a:lnTo>
                        <a:pt x="2715" y="6952"/>
                      </a:lnTo>
                      <a:lnTo>
                        <a:pt x="2821" y="6867"/>
                      </a:lnTo>
                      <a:lnTo>
                        <a:pt x="2916" y="6783"/>
                      </a:lnTo>
                      <a:lnTo>
                        <a:pt x="3000" y="6677"/>
                      </a:lnTo>
                      <a:lnTo>
                        <a:pt x="3074" y="6572"/>
                      </a:lnTo>
                      <a:lnTo>
                        <a:pt x="3138" y="6455"/>
                      </a:lnTo>
                      <a:lnTo>
                        <a:pt x="3191" y="6339"/>
                      </a:lnTo>
                      <a:lnTo>
                        <a:pt x="3233" y="6213"/>
                      </a:lnTo>
                      <a:lnTo>
                        <a:pt x="3265" y="6086"/>
                      </a:lnTo>
                      <a:lnTo>
                        <a:pt x="3275" y="5959"/>
                      </a:lnTo>
                      <a:lnTo>
                        <a:pt x="3286" y="5822"/>
                      </a:lnTo>
                      <a:lnTo>
                        <a:pt x="3275" y="5684"/>
                      </a:lnTo>
                      <a:lnTo>
                        <a:pt x="2694" y="1184"/>
                      </a:lnTo>
                      <a:lnTo>
                        <a:pt x="2673" y="1047"/>
                      </a:lnTo>
                      <a:lnTo>
                        <a:pt x="2641" y="920"/>
                      </a:lnTo>
                      <a:lnTo>
                        <a:pt x="2588" y="793"/>
                      </a:lnTo>
                      <a:lnTo>
                        <a:pt x="2525" y="677"/>
                      </a:lnTo>
                      <a:lnTo>
                        <a:pt x="2451" y="561"/>
                      </a:lnTo>
                      <a:lnTo>
                        <a:pt x="2377" y="466"/>
                      </a:lnTo>
                      <a:lnTo>
                        <a:pt x="2282" y="371"/>
                      </a:lnTo>
                      <a:lnTo>
                        <a:pt x="2187" y="286"/>
                      </a:lnTo>
                      <a:lnTo>
                        <a:pt x="2081" y="212"/>
                      </a:lnTo>
                      <a:lnTo>
                        <a:pt x="1965" y="149"/>
                      </a:lnTo>
                      <a:lnTo>
                        <a:pt x="1849" y="96"/>
                      </a:lnTo>
                      <a:lnTo>
                        <a:pt x="1722" y="54"/>
                      </a:lnTo>
                      <a:lnTo>
                        <a:pt x="1595" y="22"/>
                      </a:lnTo>
                      <a:lnTo>
                        <a:pt x="1458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0" name="Google Shape;3110;p86"/>
                <p:cNvSpPr/>
                <p:nvPr/>
              </p:nvSpPr>
              <p:spPr>
                <a:xfrm>
                  <a:off x="5008600" y="411625"/>
                  <a:ext cx="297675" cy="409400"/>
                </a:xfrm>
                <a:custGeom>
                  <a:rect b="b" l="l" r="r" t="t"/>
                  <a:pathLst>
                    <a:path extrusionOk="0" h="16376" w="11907">
                      <a:moveTo>
                        <a:pt x="4121" y="1"/>
                      </a:moveTo>
                      <a:lnTo>
                        <a:pt x="3899" y="22"/>
                      </a:lnTo>
                      <a:lnTo>
                        <a:pt x="3687" y="43"/>
                      </a:lnTo>
                      <a:lnTo>
                        <a:pt x="3466" y="85"/>
                      </a:lnTo>
                      <a:lnTo>
                        <a:pt x="3254" y="138"/>
                      </a:lnTo>
                      <a:lnTo>
                        <a:pt x="3054" y="191"/>
                      </a:lnTo>
                      <a:lnTo>
                        <a:pt x="2853" y="265"/>
                      </a:lnTo>
                      <a:lnTo>
                        <a:pt x="2652" y="339"/>
                      </a:lnTo>
                      <a:lnTo>
                        <a:pt x="2462" y="423"/>
                      </a:lnTo>
                      <a:lnTo>
                        <a:pt x="2272" y="518"/>
                      </a:lnTo>
                      <a:lnTo>
                        <a:pt x="2092" y="624"/>
                      </a:lnTo>
                      <a:lnTo>
                        <a:pt x="1913" y="740"/>
                      </a:lnTo>
                      <a:lnTo>
                        <a:pt x="1744" y="856"/>
                      </a:lnTo>
                      <a:lnTo>
                        <a:pt x="1585" y="983"/>
                      </a:lnTo>
                      <a:lnTo>
                        <a:pt x="1427" y="1120"/>
                      </a:lnTo>
                      <a:lnTo>
                        <a:pt x="1279" y="1268"/>
                      </a:lnTo>
                      <a:lnTo>
                        <a:pt x="1131" y="1416"/>
                      </a:lnTo>
                      <a:lnTo>
                        <a:pt x="994" y="1575"/>
                      </a:lnTo>
                      <a:lnTo>
                        <a:pt x="867" y="1744"/>
                      </a:lnTo>
                      <a:lnTo>
                        <a:pt x="740" y="1913"/>
                      </a:lnTo>
                      <a:lnTo>
                        <a:pt x="634" y="2082"/>
                      </a:lnTo>
                      <a:lnTo>
                        <a:pt x="529" y="2272"/>
                      </a:lnTo>
                      <a:lnTo>
                        <a:pt x="434" y="2452"/>
                      </a:lnTo>
                      <a:lnTo>
                        <a:pt x="349" y="2652"/>
                      </a:lnTo>
                      <a:lnTo>
                        <a:pt x="265" y="2842"/>
                      </a:lnTo>
                      <a:lnTo>
                        <a:pt x="201" y="3043"/>
                      </a:lnTo>
                      <a:lnTo>
                        <a:pt x="138" y="3254"/>
                      </a:lnTo>
                      <a:lnTo>
                        <a:pt x="96" y="3466"/>
                      </a:lnTo>
                      <a:lnTo>
                        <a:pt x="53" y="3677"/>
                      </a:lnTo>
                      <a:lnTo>
                        <a:pt x="22" y="3899"/>
                      </a:lnTo>
                      <a:lnTo>
                        <a:pt x="11" y="4110"/>
                      </a:lnTo>
                      <a:lnTo>
                        <a:pt x="1" y="4342"/>
                      </a:lnTo>
                      <a:lnTo>
                        <a:pt x="1" y="11262"/>
                      </a:lnTo>
                      <a:lnTo>
                        <a:pt x="11" y="11526"/>
                      </a:lnTo>
                      <a:lnTo>
                        <a:pt x="32" y="11790"/>
                      </a:lnTo>
                      <a:lnTo>
                        <a:pt x="64" y="12044"/>
                      </a:lnTo>
                      <a:lnTo>
                        <a:pt x="106" y="12297"/>
                      </a:lnTo>
                      <a:lnTo>
                        <a:pt x="159" y="12540"/>
                      </a:lnTo>
                      <a:lnTo>
                        <a:pt x="233" y="12783"/>
                      </a:lnTo>
                      <a:lnTo>
                        <a:pt x="317" y="13016"/>
                      </a:lnTo>
                      <a:lnTo>
                        <a:pt x="402" y="13248"/>
                      </a:lnTo>
                      <a:lnTo>
                        <a:pt x="508" y="13480"/>
                      </a:lnTo>
                      <a:lnTo>
                        <a:pt x="624" y="13702"/>
                      </a:lnTo>
                      <a:lnTo>
                        <a:pt x="740" y="13914"/>
                      </a:lnTo>
                      <a:lnTo>
                        <a:pt x="877" y="14125"/>
                      </a:lnTo>
                      <a:lnTo>
                        <a:pt x="1015" y="14315"/>
                      </a:lnTo>
                      <a:lnTo>
                        <a:pt x="1173" y="14516"/>
                      </a:lnTo>
                      <a:lnTo>
                        <a:pt x="1332" y="14695"/>
                      </a:lnTo>
                      <a:lnTo>
                        <a:pt x="1501" y="14875"/>
                      </a:lnTo>
                      <a:lnTo>
                        <a:pt x="1680" y="15044"/>
                      </a:lnTo>
                      <a:lnTo>
                        <a:pt x="1860" y="15202"/>
                      </a:lnTo>
                      <a:lnTo>
                        <a:pt x="2050" y="15361"/>
                      </a:lnTo>
                      <a:lnTo>
                        <a:pt x="2251" y="15498"/>
                      </a:lnTo>
                      <a:lnTo>
                        <a:pt x="2462" y="15636"/>
                      </a:lnTo>
                      <a:lnTo>
                        <a:pt x="2673" y="15752"/>
                      </a:lnTo>
                      <a:lnTo>
                        <a:pt x="2895" y="15868"/>
                      </a:lnTo>
                      <a:lnTo>
                        <a:pt x="3128" y="15974"/>
                      </a:lnTo>
                      <a:lnTo>
                        <a:pt x="3360" y="16058"/>
                      </a:lnTo>
                      <a:lnTo>
                        <a:pt x="3592" y="16143"/>
                      </a:lnTo>
                      <a:lnTo>
                        <a:pt x="3835" y="16206"/>
                      </a:lnTo>
                      <a:lnTo>
                        <a:pt x="4078" y="16269"/>
                      </a:lnTo>
                      <a:lnTo>
                        <a:pt x="4332" y="16312"/>
                      </a:lnTo>
                      <a:lnTo>
                        <a:pt x="4585" y="16343"/>
                      </a:lnTo>
                      <a:lnTo>
                        <a:pt x="4849" y="16364"/>
                      </a:lnTo>
                      <a:lnTo>
                        <a:pt x="5114" y="16375"/>
                      </a:lnTo>
                      <a:lnTo>
                        <a:pt x="6276" y="16375"/>
                      </a:lnTo>
                      <a:lnTo>
                        <a:pt x="6561" y="16364"/>
                      </a:lnTo>
                      <a:lnTo>
                        <a:pt x="6846" y="16343"/>
                      </a:lnTo>
                      <a:lnTo>
                        <a:pt x="7131" y="16312"/>
                      </a:lnTo>
                      <a:lnTo>
                        <a:pt x="7406" y="16259"/>
                      </a:lnTo>
                      <a:lnTo>
                        <a:pt x="7681" y="16195"/>
                      </a:lnTo>
                      <a:lnTo>
                        <a:pt x="7945" y="16121"/>
                      </a:lnTo>
                      <a:lnTo>
                        <a:pt x="8209" y="16026"/>
                      </a:lnTo>
                      <a:lnTo>
                        <a:pt x="8462" y="15931"/>
                      </a:lnTo>
                      <a:lnTo>
                        <a:pt x="8716" y="15815"/>
                      </a:lnTo>
                      <a:lnTo>
                        <a:pt x="8959" y="15688"/>
                      </a:lnTo>
                      <a:lnTo>
                        <a:pt x="9191" y="15551"/>
                      </a:lnTo>
                      <a:lnTo>
                        <a:pt x="9424" y="15414"/>
                      </a:lnTo>
                      <a:lnTo>
                        <a:pt x="9646" y="15255"/>
                      </a:lnTo>
                      <a:lnTo>
                        <a:pt x="9857" y="15086"/>
                      </a:lnTo>
                      <a:lnTo>
                        <a:pt x="10058" y="14907"/>
                      </a:lnTo>
                      <a:lnTo>
                        <a:pt x="10258" y="14727"/>
                      </a:lnTo>
                      <a:lnTo>
                        <a:pt x="10438" y="14526"/>
                      </a:lnTo>
                      <a:lnTo>
                        <a:pt x="10617" y="14326"/>
                      </a:lnTo>
                      <a:lnTo>
                        <a:pt x="10786" y="14114"/>
                      </a:lnTo>
                      <a:lnTo>
                        <a:pt x="10945" y="13892"/>
                      </a:lnTo>
                      <a:lnTo>
                        <a:pt x="11093" y="13660"/>
                      </a:lnTo>
                      <a:lnTo>
                        <a:pt x="11220" y="13428"/>
                      </a:lnTo>
                      <a:lnTo>
                        <a:pt x="11346" y="13185"/>
                      </a:lnTo>
                      <a:lnTo>
                        <a:pt x="11463" y="12931"/>
                      </a:lnTo>
                      <a:lnTo>
                        <a:pt x="11558" y="12678"/>
                      </a:lnTo>
                      <a:lnTo>
                        <a:pt x="11653" y="12413"/>
                      </a:lnTo>
                      <a:lnTo>
                        <a:pt x="11727" y="12149"/>
                      </a:lnTo>
                      <a:lnTo>
                        <a:pt x="11790" y="11875"/>
                      </a:lnTo>
                      <a:lnTo>
                        <a:pt x="11843" y="11600"/>
                      </a:lnTo>
                      <a:lnTo>
                        <a:pt x="11875" y="11315"/>
                      </a:lnTo>
                      <a:lnTo>
                        <a:pt x="11896" y="11030"/>
                      </a:lnTo>
                      <a:lnTo>
                        <a:pt x="11906" y="10734"/>
                      </a:lnTo>
                      <a:lnTo>
                        <a:pt x="11906" y="4342"/>
                      </a:lnTo>
                      <a:lnTo>
                        <a:pt x="11896" y="4110"/>
                      </a:lnTo>
                      <a:lnTo>
                        <a:pt x="11885" y="3899"/>
                      </a:lnTo>
                      <a:lnTo>
                        <a:pt x="11853" y="3677"/>
                      </a:lnTo>
                      <a:lnTo>
                        <a:pt x="11811" y="3466"/>
                      </a:lnTo>
                      <a:lnTo>
                        <a:pt x="11769" y="3254"/>
                      </a:lnTo>
                      <a:lnTo>
                        <a:pt x="11706" y="3043"/>
                      </a:lnTo>
                      <a:lnTo>
                        <a:pt x="11642" y="2842"/>
                      </a:lnTo>
                      <a:lnTo>
                        <a:pt x="11558" y="2652"/>
                      </a:lnTo>
                      <a:lnTo>
                        <a:pt x="11473" y="2452"/>
                      </a:lnTo>
                      <a:lnTo>
                        <a:pt x="11378" y="2272"/>
                      </a:lnTo>
                      <a:lnTo>
                        <a:pt x="11272" y="2082"/>
                      </a:lnTo>
                      <a:lnTo>
                        <a:pt x="11167" y="1913"/>
                      </a:lnTo>
                      <a:lnTo>
                        <a:pt x="11040" y="1744"/>
                      </a:lnTo>
                      <a:lnTo>
                        <a:pt x="10913" y="1575"/>
                      </a:lnTo>
                      <a:lnTo>
                        <a:pt x="10776" y="1416"/>
                      </a:lnTo>
                      <a:lnTo>
                        <a:pt x="10628" y="1268"/>
                      </a:lnTo>
                      <a:lnTo>
                        <a:pt x="10480" y="1120"/>
                      </a:lnTo>
                      <a:lnTo>
                        <a:pt x="10322" y="983"/>
                      </a:lnTo>
                      <a:lnTo>
                        <a:pt x="10163" y="856"/>
                      </a:lnTo>
                      <a:lnTo>
                        <a:pt x="9994" y="740"/>
                      </a:lnTo>
                      <a:lnTo>
                        <a:pt x="9815" y="624"/>
                      </a:lnTo>
                      <a:lnTo>
                        <a:pt x="9635" y="518"/>
                      </a:lnTo>
                      <a:lnTo>
                        <a:pt x="9445" y="423"/>
                      </a:lnTo>
                      <a:lnTo>
                        <a:pt x="9255" y="339"/>
                      </a:lnTo>
                      <a:lnTo>
                        <a:pt x="9054" y="265"/>
                      </a:lnTo>
                      <a:lnTo>
                        <a:pt x="8853" y="191"/>
                      </a:lnTo>
                      <a:lnTo>
                        <a:pt x="8653" y="138"/>
                      </a:lnTo>
                      <a:lnTo>
                        <a:pt x="8441" y="85"/>
                      </a:lnTo>
                      <a:lnTo>
                        <a:pt x="8219" y="43"/>
                      </a:lnTo>
                      <a:lnTo>
                        <a:pt x="8008" y="22"/>
                      </a:lnTo>
                      <a:lnTo>
                        <a:pt x="7786" y="1"/>
                      </a:lnTo>
                      <a:close/>
                    </a:path>
                  </a:pathLst>
                </a:custGeom>
                <a:solidFill>
                  <a:srgbClr val="FCB2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1" name="Google Shape;3111;p86"/>
                <p:cNvSpPr/>
                <p:nvPr/>
              </p:nvSpPr>
              <p:spPr>
                <a:xfrm>
                  <a:off x="5008600" y="411625"/>
                  <a:ext cx="297675" cy="409400"/>
                </a:xfrm>
                <a:custGeom>
                  <a:rect b="b" l="l" r="r" t="t"/>
                  <a:pathLst>
                    <a:path extrusionOk="0" fill="none" h="16376" w="11907">
                      <a:moveTo>
                        <a:pt x="6276" y="16375"/>
                      </a:moveTo>
                      <a:lnTo>
                        <a:pt x="5114" y="16375"/>
                      </a:lnTo>
                      <a:lnTo>
                        <a:pt x="5114" y="16375"/>
                      </a:lnTo>
                      <a:lnTo>
                        <a:pt x="4849" y="16364"/>
                      </a:lnTo>
                      <a:lnTo>
                        <a:pt x="4585" y="16343"/>
                      </a:lnTo>
                      <a:lnTo>
                        <a:pt x="4332" y="16312"/>
                      </a:lnTo>
                      <a:lnTo>
                        <a:pt x="4078" y="16269"/>
                      </a:lnTo>
                      <a:lnTo>
                        <a:pt x="3835" y="16206"/>
                      </a:lnTo>
                      <a:lnTo>
                        <a:pt x="3592" y="16143"/>
                      </a:lnTo>
                      <a:lnTo>
                        <a:pt x="3360" y="16058"/>
                      </a:lnTo>
                      <a:lnTo>
                        <a:pt x="3128" y="15974"/>
                      </a:lnTo>
                      <a:lnTo>
                        <a:pt x="2895" y="15868"/>
                      </a:lnTo>
                      <a:lnTo>
                        <a:pt x="2673" y="15752"/>
                      </a:lnTo>
                      <a:lnTo>
                        <a:pt x="2462" y="15636"/>
                      </a:lnTo>
                      <a:lnTo>
                        <a:pt x="2251" y="15498"/>
                      </a:lnTo>
                      <a:lnTo>
                        <a:pt x="2050" y="15361"/>
                      </a:lnTo>
                      <a:lnTo>
                        <a:pt x="1860" y="15202"/>
                      </a:lnTo>
                      <a:lnTo>
                        <a:pt x="1680" y="15044"/>
                      </a:lnTo>
                      <a:lnTo>
                        <a:pt x="1501" y="14875"/>
                      </a:lnTo>
                      <a:lnTo>
                        <a:pt x="1332" y="14695"/>
                      </a:lnTo>
                      <a:lnTo>
                        <a:pt x="1173" y="14516"/>
                      </a:lnTo>
                      <a:lnTo>
                        <a:pt x="1015" y="14315"/>
                      </a:lnTo>
                      <a:lnTo>
                        <a:pt x="877" y="14125"/>
                      </a:lnTo>
                      <a:lnTo>
                        <a:pt x="740" y="13914"/>
                      </a:lnTo>
                      <a:lnTo>
                        <a:pt x="624" y="13702"/>
                      </a:lnTo>
                      <a:lnTo>
                        <a:pt x="508" y="13480"/>
                      </a:lnTo>
                      <a:lnTo>
                        <a:pt x="402" y="13248"/>
                      </a:lnTo>
                      <a:lnTo>
                        <a:pt x="317" y="13016"/>
                      </a:lnTo>
                      <a:lnTo>
                        <a:pt x="233" y="12783"/>
                      </a:lnTo>
                      <a:lnTo>
                        <a:pt x="159" y="12540"/>
                      </a:lnTo>
                      <a:lnTo>
                        <a:pt x="106" y="12297"/>
                      </a:lnTo>
                      <a:lnTo>
                        <a:pt x="64" y="12044"/>
                      </a:lnTo>
                      <a:lnTo>
                        <a:pt x="32" y="11790"/>
                      </a:lnTo>
                      <a:lnTo>
                        <a:pt x="11" y="11526"/>
                      </a:lnTo>
                      <a:lnTo>
                        <a:pt x="1" y="11262"/>
                      </a:lnTo>
                      <a:lnTo>
                        <a:pt x="1" y="4342"/>
                      </a:lnTo>
                      <a:lnTo>
                        <a:pt x="1" y="4342"/>
                      </a:lnTo>
                      <a:lnTo>
                        <a:pt x="11" y="4110"/>
                      </a:lnTo>
                      <a:lnTo>
                        <a:pt x="22" y="3899"/>
                      </a:lnTo>
                      <a:lnTo>
                        <a:pt x="53" y="3677"/>
                      </a:lnTo>
                      <a:lnTo>
                        <a:pt x="96" y="3466"/>
                      </a:lnTo>
                      <a:lnTo>
                        <a:pt x="138" y="3254"/>
                      </a:lnTo>
                      <a:lnTo>
                        <a:pt x="201" y="3043"/>
                      </a:lnTo>
                      <a:lnTo>
                        <a:pt x="265" y="2842"/>
                      </a:lnTo>
                      <a:lnTo>
                        <a:pt x="349" y="2652"/>
                      </a:lnTo>
                      <a:lnTo>
                        <a:pt x="434" y="2452"/>
                      </a:lnTo>
                      <a:lnTo>
                        <a:pt x="529" y="2272"/>
                      </a:lnTo>
                      <a:lnTo>
                        <a:pt x="634" y="2082"/>
                      </a:lnTo>
                      <a:lnTo>
                        <a:pt x="740" y="1913"/>
                      </a:lnTo>
                      <a:lnTo>
                        <a:pt x="867" y="1744"/>
                      </a:lnTo>
                      <a:lnTo>
                        <a:pt x="994" y="1575"/>
                      </a:lnTo>
                      <a:lnTo>
                        <a:pt x="1131" y="1416"/>
                      </a:lnTo>
                      <a:lnTo>
                        <a:pt x="1279" y="1268"/>
                      </a:lnTo>
                      <a:lnTo>
                        <a:pt x="1427" y="1120"/>
                      </a:lnTo>
                      <a:lnTo>
                        <a:pt x="1585" y="983"/>
                      </a:lnTo>
                      <a:lnTo>
                        <a:pt x="1744" y="856"/>
                      </a:lnTo>
                      <a:lnTo>
                        <a:pt x="1913" y="740"/>
                      </a:lnTo>
                      <a:lnTo>
                        <a:pt x="2092" y="624"/>
                      </a:lnTo>
                      <a:lnTo>
                        <a:pt x="2272" y="518"/>
                      </a:lnTo>
                      <a:lnTo>
                        <a:pt x="2462" y="423"/>
                      </a:lnTo>
                      <a:lnTo>
                        <a:pt x="2652" y="339"/>
                      </a:lnTo>
                      <a:lnTo>
                        <a:pt x="2853" y="265"/>
                      </a:lnTo>
                      <a:lnTo>
                        <a:pt x="3054" y="191"/>
                      </a:lnTo>
                      <a:lnTo>
                        <a:pt x="3254" y="138"/>
                      </a:lnTo>
                      <a:lnTo>
                        <a:pt x="3466" y="85"/>
                      </a:lnTo>
                      <a:lnTo>
                        <a:pt x="3687" y="43"/>
                      </a:lnTo>
                      <a:lnTo>
                        <a:pt x="3899" y="22"/>
                      </a:lnTo>
                      <a:lnTo>
                        <a:pt x="4121" y="1"/>
                      </a:lnTo>
                      <a:lnTo>
                        <a:pt x="4342" y="1"/>
                      </a:lnTo>
                      <a:lnTo>
                        <a:pt x="7564" y="1"/>
                      </a:lnTo>
                      <a:lnTo>
                        <a:pt x="7564" y="1"/>
                      </a:lnTo>
                      <a:lnTo>
                        <a:pt x="7786" y="1"/>
                      </a:lnTo>
                      <a:lnTo>
                        <a:pt x="8008" y="22"/>
                      </a:lnTo>
                      <a:lnTo>
                        <a:pt x="8219" y="43"/>
                      </a:lnTo>
                      <a:lnTo>
                        <a:pt x="8441" y="85"/>
                      </a:lnTo>
                      <a:lnTo>
                        <a:pt x="8653" y="138"/>
                      </a:lnTo>
                      <a:lnTo>
                        <a:pt x="8853" y="191"/>
                      </a:lnTo>
                      <a:lnTo>
                        <a:pt x="9054" y="265"/>
                      </a:lnTo>
                      <a:lnTo>
                        <a:pt x="9255" y="339"/>
                      </a:lnTo>
                      <a:lnTo>
                        <a:pt x="9445" y="423"/>
                      </a:lnTo>
                      <a:lnTo>
                        <a:pt x="9635" y="518"/>
                      </a:lnTo>
                      <a:lnTo>
                        <a:pt x="9815" y="624"/>
                      </a:lnTo>
                      <a:lnTo>
                        <a:pt x="9994" y="740"/>
                      </a:lnTo>
                      <a:lnTo>
                        <a:pt x="10163" y="856"/>
                      </a:lnTo>
                      <a:lnTo>
                        <a:pt x="10322" y="983"/>
                      </a:lnTo>
                      <a:lnTo>
                        <a:pt x="10480" y="1120"/>
                      </a:lnTo>
                      <a:lnTo>
                        <a:pt x="10628" y="1268"/>
                      </a:lnTo>
                      <a:lnTo>
                        <a:pt x="10776" y="1416"/>
                      </a:lnTo>
                      <a:lnTo>
                        <a:pt x="10913" y="1575"/>
                      </a:lnTo>
                      <a:lnTo>
                        <a:pt x="11040" y="1744"/>
                      </a:lnTo>
                      <a:lnTo>
                        <a:pt x="11167" y="1913"/>
                      </a:lnTo>
                      <a:lnTo>
                        <a:pt x="11272" y="2082"/>
                      </a:lnTo>
                      <a:lnTo>
                        <a:pt x="11378" y="2272"/>
                      </a:lnTo>
                      <a:lnTo>
                        <a:pt x="11473" y="2452"/>
                      </a:lnTo>
                      <a:lnTo>
                        <a:pt x="11558" y="2652"/>
                      </a:lnTo>
                      <a:lnTo>
                        <a:pt x="11642" y="2842"/>
                      </a:lnTo>
                      <a:lnTo>
                        <a:pt x="11706" y="3043"/>
                      </a:lnTo>
                      <a:lnTo>
                        <a:pt x="11769" y="3254"/>
                      </a:lnTo>
                      <a:lnTo>
                        <a:pt x="11811" y="3466"/>
                      </a:lnTo>
                      <a:lnTo>
                        <a:pt x="11853" y="3677"/>
                      </a:lnTo>
                      <a:lnTo>
                        <a:pt x="11885" y="3899"/>
                      </a:lnTo>
                      <a:lnTo>
                        <a:pt x="11896" y="4110"/>
                      </a:lnTo>
                      <a:lnTo>
                        <a:pt x="11906" y="4342"/>
                      </a:lnTo>
                      <a:lnTo>
                        <a:pt x="11906" y="10734"/>
                      </a:lnTo>
                      <a:lnTo>
                        <a:pt x="11906" y="10734"/>
                      </a:lnTo>
                      <a:lnTo>
                        <a:pt x="11896" y="11030"/>
                      </a:lnTo>
                      <a:lnTo>
                        <a:pt x="11875" y="11315"/>
                      </a:lnTo>
                      <a:lnTo>
                        <a:pt x="11843" y="11600"/>
                      </a:lnTo>
                      <a:lnTo>
                        <a:pt x="11790" y="11875"/>
                      </a:lnTo>
                      <a:lnTo>
                        <a:pt x="11727" y="12149"/>
                      </a:lnTo>
                      <a:lnTo>
                        <a:pt x="11653" y="12413"/>
                      </a:lnTo>
                      <a:lnTo>
                        <a:pt x="11558" y="12678"/>
                      </a:lnTo>
                      <a:lnTo>
                        <a:pt x="11463" y="12931"/>
                      </a:lnTo>
                      <a:lnTo>
                        <a:pt x="11346" y="13185"/>
                      </a:lnTo>
                      <a:lnTo>
                        <a:pt x="11220" y="13428"/>
                      </a:lnTo>
                      <a:lnTo>
                        <a:pt x="11093" y="13660"/>
                      </a:lnTo>
                      <a:lnTo>
                        <a:pt x="10945" y="13892"/>
                      </a:lnTo>
                      <a:lnTo>
                        <a:pt x="10786" y="14114"/>
                      </a:lnTo>
                      <a:lnTo>
                        <a:pt x="10617" y="14326"/>
                      </a:lnTo>
                      <a:lnTo>
                        <a:pt x="10438" y="14526"/>
                      </a:lnTo>
                      <a:lnTo>
                        <a:pt x="10258" y="14727"/>
                      </a:lnTo>
                      <a:lnTo>
                        <a:pt x="10058" y="14907"/>
                      </a:lnTo>
                      <a:lnTo>
                        <a:pt x="9857" y="15086"/>
                      </a:lnTo>
                      <a:lnTo>
                        <a:pt x="9646" y="15255"/>
                      </a:lnTo>
                      <a:lnTo>
                        <a:pt x="9424" y="15414"/>
                      </a:lnTo>
                      <a:lnTo>
                        <a:pt x="9191" y="15551"/>
                      </a:lnTo>
                      <a:lnTo>
                        <a:pt x="8959" y="15688"/>
                      </a:lnTo>
                      <a:lnTo>
                        <a:pt x="8716" y="15815"/>
                      </a:lnTo>
                      <a:lnTo>
                        <a:pt x="8462" y="15931"/>
                      </a:lnTo>
                      <a:lnTo>
                        <a:pt x="8209" y="16026"/>
                      </a:lnTo>
                      <a:lnTo>
                        <a:pt x="7945" y="16121"/>
                      </a:lnTo>
                      <a:lnTo>
                        <a:pt x="7681" y="16195"/>
                      </a:lnTo>
                      <a:lnTo>
                        <a:pt x="7406" y="16259"/>
                      </a:lnTo>
                      <a:lnTo>
                        <a:pt x="7131" y="16312"/>
                      </a:lnTo>
                      <a:lnTo>
                        <a:pt x="6846" y="16343"/>
                      </a:lnTo>
                      <a:lnTo>
                        <a:pt x="6561" y="16364"/>
                      </a:lnTo>
                      <a:lnTo>
                        <a:pt x="6276" y="1637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2" name="Google Shape;3112;p86"/>
                <p:cNvSpPr/>
                <p:nvPr/>
              </p:nvSpPr>
              <p:spPr>
                <a:xfrm>
                  <a:off x="5024175" y="606275"/>
                  <a:ext cx="28300" cy="7950"/>
                </a:xfrm>
                <a:custGeom>
                  <a:rect b="b" l="l" r="r" t="t"/>
                  <a:pathLst>
                    <a:path extrusionOk="0" h="318" w="1132">
                      <a:moveTo>
                        <a:pt x="106" y="0"/>
                      </a:moveTo>
                      <a:lnTo>
                        <a:pt x="64" y="11"/>
                      </a:lnTo>
                      <a:lnTo>
                        <a:pt x="33" y="32"/>
                      </a:lnTo>
                      <a:lnTo>
                        <a:pt x="11" y="74"/>
                      </a:lnTo>
                      <a:lnTo>
                        <a:pt x="1" y="117"/>
                      </a:lnTo>
                      <a:lnTo>
                        <a:pt x="11" y="159"/>
                      </a:lnTo>
                      <a:lnTo>
                        <a:pt x="33" y="201"/>
                      </a:lnTo>
                      <a:lnTo>
                        <a:pt x="64" y="222"/>
                      </a:lnTo>
                      <a:lnTo>
                        <a:pt x="191" y="264"/>
                      </a:lnTo>
                      <a:lnTo>
                        <a:pt x="307" y="296"/>
                      </a:lnTo>
                      <a:lnTo>
                        <a:pt x="434" y="317"/>
                      </a:lnTo>
                      <a:lnTo>
                        <a:pt x="698" y="317"/>
                      </a:lnTo>
                      <a:lnTo>
                        <a:pt x="825" y="296"/>
                      </a:lnTo>
                      <a:lnTo>
                        <a:pt x="941" y="264"/>
                      </a:lnTo>
                      <a:lnTo>
                        <a:pt x="1068" y="222"/>
                      </a:lnTo>
                      <a:lnTo>
                        <a:pt x="1100" y="201"/>
                      </a:lnTo>
                      <a:lnTo>
                        <a:pt x="1131" y="159"/>
                      </a:lnTo>
                      <a:lnTo>
                        <a:pt x="1131" y="117"/>
                      </a:lnTo>
                      <a:lnTo>
                        <a:pt x="1121" y="74"/>
                      </a:lnTo>
                      <a:lnTo>
                        <a:pt x="1100" y="32"/>
                      </a:lnTo>
                      <a:lnTo>
                        <a:pt x="1068" y="11"/>
                      </a:lnTo>
                      <a:lnTo>
                        <a:pt x="1026" y="0"/>
                      </a:lnTo>
                      <a:lnTo>
                        <a:pt x="973" y="11"/>
                      </a:lnTo>
                      <a:lnTo>
                        <a:pt x="878" y="53"/>
                      </a:lnTo>
                      <a:lnTo>
                        <a:pt x="772" y="74"/>
                      </a:lnTo>
                      <a:lnTo>
                        <a:pt x="677" y="95"/>
                      </a:lnTo>
                      <a:lnTo>
                        <a:pt x="466" y="95"/>
                      </a:lnTo>
                      <a:lnTo>
                        <a:pt x="360" y="74"/>
                      </a:lnTo>
                      <a:lnTo>
                        <a:pt x="254" y="53"/>
                      </a:lnTo>
                      <a:lnTo>
                        <a:pt x="159" y="11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D8654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3" name="Google Shape;3113;p86"/>
                <p:cNvSpPr/>
                <p:nvPr/>
              </p:nvSpPr>
              <p:spPr>
                <a:xfrm>
                  <a:off x="5024175" y="606275"/>
                  <a:ext cx="28300" cy="7950"/>
                </a:xfrm>
                <a:custGeom>
                  <a:rect b="b" l="l" r="r" t="t"/>
                  <a:pathLst>
                    <a:path extrusionOk="0" fill="none" h="318" w="1132">
                      <a:moveTo>
                        <a:pt x="571" y="317"/>
                      </a:moveTo>
                      <a:lnTo>
                        <a:pt x="571" y="317"/>
                      </a:lnTo>
                      <a:lnTo>
                        <a:pt x="434" y="317"/>
                      </a:lnTo>
                      <a:lnTo>
                        <a:pt x="307" y="296"/>
                      </a:lnTo>
                      <a:lnTo>
                        <a:pt x="191" y="264"/>
                      </a:lnTo>
                      <a:lnTo>
                        <a:pt x="64" y="222"/>
                      </a:lnTo>
                      <a:lnTo>
                        <a:pt x="64" y="222"/>
                      </a:lnTo>
                      <a:lnTo>
                        <a:pt x="33" y="201"/>
                      </a:lnTo>
                      <a:lnTo>
                        <a:pt x="11" y="159"/>
                      </a:lnTo>
                      <a:lnTo>
                        <a:pt x="1" y="117"/>
                      </a:lnTo>
                      <a:lnTo>
                        <a:pt x="11" y="74"/>
                      </a:lnTo>
                      <a:lnTo>
                        <a:pt x="11" y="74"/>
                      </a:lnTo>
                      <a:lnTo>
                        <a:pt x="33" y="32"/>
                      </a:lnTo>
                      <a:lnTo>
                        <a:pt x="64" y="11"/>
                      </a:lnTo>
                      <a:lnTo>
                        <a:pt x="106" y="0"/>
                      </a:lnTo>
                      <a:lnTo>
                        <a:pt x="159" y="11"/>
                      </a:lnTo>
                      <a:lnTo>
                        <a:pt x="159" y="11"/>
                      </a:lnTo>
                      <a:lnTo>
                        <a:pt x="254" y="53"/>
                      </a:lnTo>
                      <a:lnTo>
                        <a:pt x="360" y="74"/>
                      </a:lnTo>
                      <a:lnTo>
                        <a:pt x="466" y="95"/>
                      </a:lnTo>
                      <a:lnTo>
                        <a:pt x="571" y="95"/>
                      </a:lnTo>
                      <a:lnTo>
                        <a:pt x="571" y="95"/>
                      </a:lnTo>
                      <a:lnTo>
                        <a:pt x="677" y="95"/>
                      </a:lnTo>
                      <a:lnTo>
                        <a:pt x="772" y="74"/>
                      </a:lnTo>
                      <a:lnTo>
                        <a:pt x="878" y="53"/>
                      </a:lnTo>
                      <a:lnTo>
                        <a:pt x="973" y="11"/>
                      </a:lnTo>
                      <a:lnTo>
                        <a:pt x="973" y="11"/>
                      </a:lnTo>
                      <a:lnTo>
                        <a:pt x="1026" y="0"/>
                      </a:lnTo>
                      <a:lnTo>
                        <a:pt x="1068" y="11"/>
                      </a:lnTo>
                      <a:lnTo>
                        <a:pt x="1100" y="32"/>
                      </a:lnTo>
                      <a:lnTo>
                        <a:pt x="1121" y="74"/>
                      </a:lnTo>
                      <a:lnTo>
                        <a:pt x="1121" y="74"/>
                      </a:lnTo>
                      <a:lnTo>
                        <a:pt x="1131" y="117"/>
                      </a:lnTo>
                      <a:lnTo>
                        <a:pt x="1131" y="159"/>
                      </a:lnTo>
                      <a:lnTo>
                        <a:pt x="1100" y="201"/>
                      </a:lnTo>
                      <a:lnTo>
                        <a:pt x="1068" y="222"/>
                      </a:lnTo>
                      <a:lnTo>
                        <a:pt x="1068" y="222"/>
                      </a:lnTo>
                      <a:lnTo>
                        <a:pt x="941" y="264"/>
                      </a:lnTo>
                      <a:lnTo>
                        <a:pt x="825" y="296"/>
                      </a:lnTo>
                      <a:lnTo>
                        <a:pt x="698" y="317"/>
                      </a:lnTo>
                      <a:lnTo>
                        <a:pt x="571" y="31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4" name="Google Shape;3114;p86"/>
                <p:cNvSpPr/>
                <p:nvPr/>
              </p:nvSpPr>
              <p:spPr>
                <a:xfrm>
                  <a:off x="5147525" y="606275"/>
                  <a:ext cx="28275" cy="7950"/>
                </a:xfrm>
                <a:custGeom>
                  <a:rect b="b" l="l" r="r" t="t"/>
                  <a:pathLst>
                    <a:path extrusionOk="0" h="318" w="1131">
                      <a:moveTo>
                        <a:pt x="116" y="0"/>
                      </a:moveTo>
                      <a:lnTo>
                        <a:pt x="74" y="11"/>
                      </a:lnTo>
                      <a:lnTo>
                        <a:pt x="32" y="32"/>
                      </a:lnTo>
                      <a:lnTo>
                        <a:pt x="11" y="74"/>
                      </a:lnTo>
                      <a:lnTo>
                        <a:pt x="0" y="117"/>
                      </a:lnTo>
                      <a:lnTo>
                        <a:pt x="11" y="159"/>
                      </a:lnTo>
                      <a:lnTo>
                        <a:pt x="32" y="201"/>
                      </a:lnTo>
                      <a:lnTo>
                        <a:pt x="64" y="222"/>
                      </a:lnTo>
                      <a:lnTo>
                        <a:pt x="190" y="264"/>
                      </a:lnTo>
                      <a:lnTo>
                        <a:pt x="307" y="296"/>
                      </a:lnTo>
                      <a:lnTo>
                        <a:pt x="433" y="317"/>
                      </a:lnTo>
                      <a:lnTo>
                        <a:pt x="697" y="317"/>
                      </a:lnTo>
                      <a:lnTo>
                        <a:pt x="824" y="296"/>
                      </a:lnTo>
                      <a:lnTo>
                        <a:pt x="940" y="264"/>
                      </a:lnTo>
                      <a:lnTo>
                        <a:pt x="1067" y="222"/>
                      </a:lnTo>
                      <a:lnTo>
                        <a:pt x="1099" y="201"/>
                      </a:lnTo>
                      <a:lnTo>
                        <a:pt x="1131" y="159"/>
                      </a:lnTo>
                      <a:lnTo>
                        <a:pt x="1131" y="117"/>
                      </a:lnTo>
                      <a:lnTo>
                        <a:pt x="1131" y="74"/>
                      </a:lnTo>
                      <a:lnTo>
                        <a:pt x="1099" y="32"/>
                      </a:lnTo>
                      <a:lnTo>
                        <a:pt x="1067" y="11"/>
                      </a:lnTo>
                      <a:lnTo>
                        <a:pt x="1025" y="0"/>
                      </a:lnTo>
                      <a:lnTo>
                        <a:pt x="983" y="11"/>
                      </a:lnTo>
                      <a:lnTo>
                        <a:pt x="877" y="53"/>
                      </a:lnTo>
                      <a:lnTo>
                        <a:pt x="782" y="74"/>
                      </a:lnTo>
                      <a:lnTo>
                        <a:pt x="676" y="95"/>
                      </a:lnTo>
                      <a:lnTo>
                        <a:pt x="465" y="95"/>
                      </a:lnTo>
                      <a:lnTo>
                        <a:pt x="359" y="74"/>
                      </a:lnTo>
                      <a:lnTo>
                        <a:pt x="254" y="53"/>
                      </a:lnTo>
                      <a:lnTo>
                        <a:pt x="159" y="1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D8654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5" name="Google Shape;3115;p86"/>
                <p:cNvSpPr/>
                <p:nvPr/>
              </p:nvSpPr>
              <p:spPr>
                <a:xfrm>
                  <a:off x="5147525" y="606275"/>
                  <a:ext cx="28275" cy="7950"/>
                </a:xfrm>
                <a:custGeom>
                  <a:rect b="b" l="l" r="r" t="t"/>
                  <a:pathLst>
                    <a:path extrusionOk="0" fill="none" h="318" w="1131">
                      <a:moveTo>
                        <a:pt x="571" y="317"/>
                      </a:moveTo>
                      <a:lnTo>
                        <a:pt x="571" y="317"/>
                      </a:lnTo>
                      <a:lnTo>
                        <a:pt x="433" y="317"/>
                      </a:lnTo>
                      <a:lnTo>
                        <a:pt x="307" y="296"/>
                      </a:lnTo>
                      <a:lnTo>
                        <a:pt x="190" y="264"/>
                      </a:lnTo>
                      <a:lnTo>
                        <a:pt x="64" y="222"/>
                      </a:lnTo>
                      <a:lnTo>
                        <a:pt x="64" y="222"/>
                      </a:lnTo>
                      <a:lnTo>
                        <a:pt x="32" y="201"/>
                      </a:lnTo>
                      <a:lnTo>
                        <a:pt x="11" y="159"/>
                      </a:lnTo>
                      <a:lnTo>
                        <a:pt x="0" y="117"/>
                      </a:lnTo>
                      <a:lnTo>
                        <a:pt x="11" y="74"/>
                      </a:lnTo>
                      <a:lnTo>
                        <a:pt x="11" y="74"/>
                      </a:lnTo>
                      <a:lnTo>
                        <a:pt x="32" y="32"/>
                      </a:lnTo>
                      <a:lnTo>
                        <a:pt x="74" y="11"/>
                      </a:lnTo>
                      <a:lnTo>
                        <a:pt x="116" y="0"/>
                      </a:lnTo>
                      <a:lnTo>
                        <a:pt x="159" y="11"/>
                      </a:lnTo>
                      <a:lnTo>
                        <a:pt x="159" y="11"/>
                      </a:lnTo>
                      <a:lnTo>
                        <a:pt x="254" y="53"/>
                      </a:lnTo>
                      <a:lnTo>
                        <a:pt x="359" y="74"/>
                      </a:lnTo>
                      <a:lnTo>
                        <a:pt x="465" y="95"/>
                      </a:lnTo>
                      <a:lnTo>
                        <a:pt x="571" y="95"/>
                      </a:lnTo>
                      <a:lnTo>
                        <a:pt x="571" y="95"/>
                      </a:lnTo>
                      <a:lnTo>
                        <a:pt x="676" y="95"/>
                      </a:lnTo>
                      <a:lnTo>
                        <a:pt x="782" y="74"/>
                      </a:lnTo>
                      <a:lnTo>
                        <a:pt x="877" y="53"/>
                      </a:lnTo>
                      <a:lnTo>
                        <a:pt x="983" y="11"/>
                      </a:lnTo>
                      <a:lnTo>
                        <a:pt x="983" y="11"/>
                      </a:lnTo>
                      <a:lnTo>
                        <a:pt x="1025" y="0"/>
                      </a:lnTo>
                      <a:lnTo>
                        <a:pt x="1067" y="11"/>
                      </a:lnTo>
                      <a:lnTo>
                        <a:pt x="1099" y="32"/>
                      </a:lnTo>
                      <a:lnTo>
                        <a:pt x="1131" y="74"/>
                      </a:lnTo>
                      <a:lnTo>
                        <a:pt x="1131" y="74"/>
                      </a:lnTo>
                      <a:lnTo>
                        <a:pt x="1131" y="117"/>
                      </a:lnTo>
                      <a:lnTo>
                        <a:pt x="1131" y="159"/>
                      </a:lnTo>
                      <a:lnTo>
                        <a:pt x="1099" y="201"/>
                      </a:lnTo>
                      <a:lnTo>
                        <a:pt x="1067" y="222"/>
                      </a:lnTo>
                      <a:lnTo>
                        <a:pt x="1067" y="222"/>
                      </a:lnTo>
                      <a:lnTo>
                        <a:pt x="940" y="264"/>
                      </a:lnTo>
                      <a:lnTo>
                        <a:pt x="824" y="296"/>
                      </a:lnTo>
                      <a:lnTo>
                        <a:pt x="697" y="317"/>
                      </a:lnTo>
                      <a:lnTo>
                        <a:pt x="571" y="31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6" name="Google Shape;3116;p86"/>
                <p:cNvSpPr/>
                <p:nvPr/>
              </p:nvSpPr>
              <p:spPr>
                <a:xfrm>
                  <a:off x="5057450" y="712700"/>
                  <a:ext cx="82175" cy="34900"/>
                </a:xfrm>
                <a:custGeom>
                  <a:rect b="b" l="l" r="r" t="t"/>
                  <a:pathLst>
                    <a:path extrusionOk="0" h="1396" w="3287">
                      <a:moveTo>
                        <a:pt x="223" y="1"/>
                      </a:moveTo>
                      <a:lnTo>
                        <a:pt x="181" y="11"/>
                      </a:lnTo>
                      <a:lnTo>
                        <a:pt x="138" y="22"/>
                      </a:lnTo>
                      <a:lnTo>
                        <a:pt x="96" y="43"/>
                      </a:lnTo>
                      <a:lnTo>
                        <a:pt x="64" y="75"/>
                      </a:lnTo>
                      <a:lnTo>
                        <a:pt x="33" y="106"/>
                      </a:lnTo>
                      <a:lnTo>
                        <a:pt x="11" y="149"/>
                      </a:lnTo>
                      <a:lnTo>
                        <a:pt x="1" y="191"/>
                      </a:lnTo>
                      <a:lnTo>
                        <a:pt x="1" y="233"/>
                      </a:lnTo>
                      <a:lnTo>
                        <a:pt x="1" y="275"/>
                      </a:lnTo>
                      <a:lnTo>
                        <a:pt x="11" y="318"/>
                      </a:lnTo>
                      <a:lnTo>
                        <a:pt x="85" y="476"/>
                      </a:lnTo>
                      <a:lnTo>
                        <a:pt x="181" y="613"/>
                      </a:lnTo>
                      <a:lnTo>
                        <a:pt x="276" y="751"/>
                      </a:lnTo>
                      <a:lnTo>
                        <a:pt x="392" y="878"/>
                      </a:lnTo>
                      <a:lnTo>
                        <a:pt x="519" y="994"/>
                      </a:lnTo>
                      <a:lnTo>
                        <a:pt x="656" y="1099"/>
                      </a:lnTo>
                      <a:lnTo>
                        <a:pt x="804" y="1184"/>
                      </a:lnTo>
                      <a:lnTo>
                        <a:pt x="952" y="1258"/>
                      </a:lnTo>
                      <a:lnTo>
                        <a:pt x="1121" y="1321"/>
                      </a:lnTo>
                      <a:lnTo>
                        <a:pt x="1290" y="1364"/>
                      </a:lnTo>
                      <a:lnTo>
                        <a:pt x="1469" y="1385"/>
                      </a:lnTo>
                      <a:lnTo>
                        <a:pt x="1638" y="1395"/>
                      </a:lnTo>
                      <a:lnTo>
                        <a:pt x="1818" y="1385"/>
                      </a:lnTo>
                      <a:lnTo>
                        <a:pt x="1998" y="1364"/>
                      </a:lnTo>
                      <a:lnTo>
                        <a:pt x="2167" y="1321"/>
                      </a:lnTo>
                      <a:lnTo>
                        <a:pt x="2325" y="1258"/>
                      </a:lnTo>
                      <a:lnTo>
                        <a:pt x="2483" y="1184"/>
                      </a:lnTo>
                      <a:lnTo>
                        <a:pt x="2631" y="1099"/>
                      </a:lnTo>
                      <a:lnTo>
                        <a:pt x="2769" y="994"/>
                      </a:lnTo>
                      <a:lnTo>
                        <a:pt x="2895" y="878"/>
                      </a:lnTo>
                      <a:lnTo>
                        <a:pt x="3001" y="751"/>
                      </a:lnTo>
                      <a:lnTo>
                        <a:pt x="3107" y="613"/>
                      </a:lnTo>
                      <a:lnTo>
                        <a:pt x="3191" y="476"/>
                      </a:lnTo>
                      <a:lnTo>
                        <a:pt x="3265" y="318"/>
                      </a:lnTo>
                      <a:lnTo>
                        <a:pt x="3286" y="275"/>
                      </a:lnTo>
                      <a:lnTo>
                        <a:pt x="3286" y="233"/>
                      </a:lnTo>
                      <a:lnTo>
                        <a:pt x="3286" y="191"/>
                      </a:lnTo>
                      <a:lnTo>
                        <a:pt x="3265" y="149"/>
                      </a:lnTo>
                      <a:lnTo>
                        <a:pt x="3255" y="106"/>
                      </a:lnTo>
                      <a:lnTo>
                        <a:pt x="3223" y="75"/>
                      </a:lnTo>
                      <a:lnTo>
                        <a:pt x="3191" y="43"/>
                      </a:lnTo>
                      <a:lnTo>
                        <a:pt x="3149" y="22"/>
                      </a:lnTo>
                      <a:lnTo>
                        <a:pt x="3107" y="11"/>
                      </a:lnTo>
                      <a:lnTo>
                        <a:pt x="3065" y="1"/>
                      </a:lnTo>
                      <a:lnTo>
                        <a:pt x="3022" y="11"/>
                      </a:lnTo>
                      <a:lnTo>
                        <a:pt x="2980" y="22"/>
                      </a:lnTo>
                      <a:lnTo>
                        <a:pt x="2938" y="43"/>
                      </a:lnTo>
                      <a:lnTo>
                        <a:pt x="2906" y="64"/>
                      </a:lnTo>
                      <a:lnTo>
                        <a:pt x="2874" y="106"/>
                      </a:lnTo>
                      <a:lnTo>
                        <a:pt x="2853" y="138"/>
                      </a:lnTo>
                      <a:lnTo>
                        <a:pt x="2800" y="254"/>
                      </a:lnTo>
                      <a:lnTo>
                        <a:pt x="2737" y="360"/>
                      </a:lnTo>
                      <a:lnTo>
                        <a:pt x="2653" y="466"/>
                      </a:lnTo>
                      <a:lnTo>
                        <a:pt x="2568" y="561"/>
                      </a:lnTo>
                      <a:lnTo>
                        <a:pt x="2473" y="645"/>
                      </a:lnTo>
                      <a:lnTo>
                        <a:pt x="2378" y="719"/>
                      </a:lnTo>
                      <a:lnTo>
                        <a:pt x="2272" y="782"/>
                      </a:lnTo>
                      <a:lnTo>
                        <a:pt x="2156" y="846"/>
                      </a:lnTo>
                      <a:lnTo>
                        <a:pt x="2029" y="888"/>
                      </a:lnTo>
                      <a:lnTo>
                        <a:pt x="1902" y="920"/>
                      </a:lnTo>
                      <a:lnTo>
                        <a:pt x="1776" y="941"/>
                      </a:lnTo>
                      <a:lnTo>
                        <a:pt x="1512" y="941"/>
                      </a:lnTo>
                      <a:lnTo>
                        <a:pt x="1385" y="920"/>
                      </a:lnTo>
                      <a:lnTo>
                        <a:pt x="1258" y="888"/>
                      </a:lnTo>
                      <a:lnTo>
                        <a:pt x="1131" y="846"/>
                      </a:lnTo>
                      <a:lnTo>
                        <a:pt x="1015" y="782"/>
                      </a:lnTo>
                      <a:lnTo>
                        <a:pt x="909" y="719"/>
                      </a:lnTo>
                      <a:lnTo>
                        <a:pt x="804" y="645"/>
                      </a:lnTo>
                      <a:lnTo>
                        <a:pt x="709" y="561"/>
                      </a:lnTo>
                      <a:lnTo>
                        <a:pt x="624" y="466"/>
                      </a:lnTo>
                      <a:lnTo>
                        <a:pt x="550" y="360"/>
                      </a:lnTo>
                      <a:lnTo>
                        <a:pt x="487" y="254"/>
                      </a:lnTo>
                      <a:lnTo>
                        <a:pt x="434" y="138"/>
                      </a:lnTo>
                      <a:lnTo>
                        <a:pt x="413" y="106"/>
                      </a:lnTo>
                      <a:lnTo>
                        <a:pt x="381" y="64"/>
                      </a:lnTo>
                      <a:lnTo>
                        <a:pt x="350" y="43"/>
                      </a:lnTo>
                      <a:lnTo>
                        <a:pt x="307" y="22"/>
                      </a:lnTo>
                      <a:lnTo>
                        <a:pt x="265" y="11"/>
                      </a:ln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7" name="Google Shape;3117;p86"/>
                <p:cNvSpPr/>
                <p:nvPr/>
              </p:nvSpPr>
              <p:spPr>
                <a:xfrm>
                  <a:off x="5032625" y="562950"/>
                  <a:ext cx="17200" cy="36750"/>
                </a:xfrm>
                <a:custGeom>
                  <a:rect b="b" l="l" r="r" t="t"/>
                  <a:pathLst>
                    <a:path extrusionOk="0" h="1470" w="688">
                      <a:moveTo>
                        <a:pt x="339" y="1"/>
                      </a:moveTo>
                      <a:lnTo>
                        <a:pt x="276" y="11"/>
                      </a:lnTo>
                      <a:lnTo>
                        <a:pt x="212" y="33"/>
                      </a:lnTo>
                      <a:lnTo>
                        <a:pt x="149" y="64"/>
                      </a:lnTo>
                      <a:lnTo>
                        <a:pt x="96" y="107"/>
                      </a:lnTo>
                      <a:lnTo>
                        <a:pt x="54" y="149"/>
                      </a:lnTo>
                      <a:lnTo>
                        <a:pt x="22" y="212"/>
                      </a:lnTo>
                      <a:lnTo>
                        <a:pt x="11" y="276"/>
                      </a:lnTo>
                      <a:lnTo>
                        <a:pt x="1" y="349"/>
                      </a:lnTo>
                      <a:lnTo>
                        <a:pt x="1" y="1131"/>
                      </a:lnTo>
                      <a:lnTo>
                        <a:pt x="11" y="1195"/>
                      </a:lnTo>
                      <a:lnTo>
                        <a:pt x="22" y="1258"/>
                      </a:lnTo>
                      <a:lnTo>
                        <a:pt x="54" y="1321"/>
                      </a:lnTo>
                      <a:lnTo>
                        <a:pt x="96" y="1364"/>
                      </a:lnTo>
                      <a:lnTo>
                        <a:pt x="149" y="1406"/>
                      </a:lnTo>
                      <a:lnTo>
                        <a:pt x="212" y="1438"/>
                      </a:lnTo>
                      <a:lnTo>
                        <a:pt x="276" y="1459"/>
                      </a:lnTo>
                      <a:lnTo>
                        <a:pt x="339" y="1469"/>
                      </a:lnTo>
                      <a:lnTo>
                        <a:pt x="413" y="1459"/>
                      </a:lnTo>
                      <a:lnTo>
                        <a:pt x="476" y="1438"/>
                      </a:lnTo>
                      <a:lnTo>
                        <a:pt x="529" y="1406"/>
                      </a:lnTo>
                      <a:lnTo>
                        <a:pt x="582" y="1364"/>
                      </a:lnTo>
                      <a:lnTo>
                        <a:pt x="624" y="1321"/>
                      </a:lnTo>
                      <a:lnTo>
                        <a:pt x="656" y="1258"/>
                      </a:lnTo>
                      <a:lnTo>
                        <a:pt x="677" y="1195"/>
                      </a:lnTo>
                      <a:lnTo>
                        <a:pt x="688" y="1131"/>
                      </a:lnTo>
                      <a:lnTo>
                        <a:pt x="688" y="349"/>
                      </a:lnTo>
                      <a:lnTo>
                        <a:pt x="677" y="276"/>
                      </a:lnTo>
                      <a:lnTo>
                        <a:pt x="656" y="212"/>
                      </a:lnTo>
                      <a:lnTo>
                        <a:pt x="624" y="149"/>
                      </a:lnTo>
                      <a:lnTo>
                        <a:pt x="582" y="107"/>
                      </a:lnTo>
                      <a:lnTo>
                        <a:pt x="529" y="64"/>
                      </a:lnTo>
                      <a:lnTo>
                        <a:pt x="476" y="33"/>
                      </a:lnTo>
                      <a:lnTo>
                        <a:pt x="413" y="11"/>
                      </a:lnTo>
                      <a:lnTo>
                        <a:pt x="33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8" name="Google Shape;3118;p86"/>
                <p:cNvSpPr/>
                <p:nvPr/>
              </p:nvSpPr>
              <p:spPr>
                <a:xfrm>
                  <a:off x="5032625" y="562950"/>
                  <a:ext cx="17200" cy="36750"/>
                </a:xfrm>
                <a:custGeom>
                  <a:rect b="b" l="l" r="r" t="t"/>
                  <a:pathLst>
                    <a:path extrusionOk="0" fill="none" h="1470" w="688">
                      <a:moveTo>
                        <a:pt x="339" y="1469"/>
                      </a:moveTo>
                      <a:lnTo>
                        <a:pt x="339" y="1469"/>
                      </a:lnTo>
                      <a:lnTo>
                        <a:pt x="276" y="1459"/>
                      </a:lnTo>
                      <a:lnTo>
                        <a:pt x="212" y="1438"/>
                      </a:lnTo>
                      <a:lnTo>
                        <a:pt x="149" y="1406"/>
                      </a:lnTo>
                      <a:lnTo>
                        <a:pt x="96" y="1364"/>
                      </a:lnTo>
                      <a:lnTo>
                        <a:pt x="54" y="1321"/>
                      </a:lnTo>
                      <a:lnTo>
                        <a:pt x="22" y="1258"/>
                      </a:lnTo>
                      <a:lnTo>
                        <a:pt x="11" y="1195"/>
                      </a:lnTo>
                      <a:lnTo>
                        <a:pt x="1" y="1131"/>
                      </a:lnTo>
                      <a:lnTo>
                        <a:pt x="1" y="349"/>
                      </a:lnTo>
                      <a:lnTo>
                        <a:pt x="1" y="349"/>
                      </a:lnTo>
                      <a:lnTo>
                        <a:pt x="11" y="276"/>
                      </a:lnTo>
                      <a:lnTo>
                        <a:pt x="22" y="212"/>
                      </a:lnTo>
                      <a:lnTo>
                        <a:pt x="54" y="149"/>
                      </a:lnTo>
                      <a:lnTo>
                        <a:pt x="96" y="107"/>
                      </a:lnTo>
                      <a:lnTo>
                        <a:pt x="149" y="64"/>
                      </a:lnTo>
                      <a:lnTo>
                        <a:pt x="212" y="33"/>
                      </a:lnTo>
                      <a:lnTo>
                        <a:pt x="276" y="11"/>
                      </a:lnTo>
                      <a:lnTo>
                        <a:pt x="339" y="1"/>
                      </a:lnTo>
                      <a:lnTo>
                        <a:pt x="339" y="1"/>
                      </a:lnTo>
                      <a:lnTo>
                        <a:pt x="413" y="11"/>
                      </a:lnTo>
                      <a:lnTo>
                        <a:pt x="476" y="33"/>
                      </a:lnTo>
                      <a:lnTo>
                        <a:pt x="529" y="64"/>
                      </a:lnTo>
                      <a:lnTo>
                        <a:pt x="582" y="107"/>
                      </a:lnTo>
                      <a:lnTo>
                        <a:pt x="624" y="149"/>
                      </a:lnTo>
                      <a:lnTo>
                        <a:pt x="656" y="212"/>
                      </a:lnTo>
                      <a:lnTo>
                        <a:pt x="677" y="276"/>
                      </a:lnTo>
                      <a:lnTo>
                        <a:pt x="688" y="349"/>
                      </a:lnTo>
                      <a:lnTo>
                        <a:pt x="688" y="1131"/>
                      </a:lnTo>
                      <a:lnTo>
                        <a:pt x="688" y="1131"/>
                      </a:lnTo>
                      <a:lnTo>
                        <a:pt x="677" y="1195"/>
                      </a:lnTo>
                      <a:lnTo>
                        <a:pt x="656" y="1258"/>
                      </a:lnTo>
                      <a:lnTo>
                        <a:pt x="624" y="1321"/>
                      </a:lnTo>
                      <a:lnTo>
                        <a:pt x="582" y="1364"/>
                      </a:lnTo>
                      <a:lnTo>
                        <a:pt x="529" y="1406"/>
                      </a:lnTo>
                      <a:lnTo>
                        <a:pt x="476" y="1438"/>
                      </a:lnTo>
                      <a:lnTo>
                        <a:pt x="413" y="1459"/>
                      </a:lnTo>
                      <a:lnTo>
                        <a:pt x="339" y="146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9" name="Google Shape;3119;p86"/>
                <p:cNvSpPr/>
                <p:nvPr/>
              </p:nvSpPr>
              <p:spPr>
                <a:xfrm>
                  <a:off x="5153075" y="562950"/>
                  <a:ext cx="17175" cy="36750"/>
                </a:xfrm>
                <a:custGeom>
                  <a:rect b="b" l="l" r="r" t="t"/>
                  <a:pathLst>
                    <a:path extrusionOk="0" h="1470" w="687">
                      <a:moveTo>
                        <a:pt x="349" y="1"/>
                      </a:moveTo>
                      <a:lnTo>
                        <a:pt x="275" y="11"/>
                      </a:lnTo>
                      <a:lnTo>
                        <a:pt x="211" y="33"/>
                      </a:lnTo>
                      <a:lnTo>
                        <a:pt x="159" y="64"/>
                      </a:lnTo>
                      <a:lnTo>
                        <a:pt x="106" y="107"/>
                      </a:lnTo>
                      <a:lnTo>
                        <a:pt x="63" y="149"/>
                      </a:lnTo>
                      <a:lnTo>
                        <a:pt x="32" y="212"/>
                      </a:lnTo>
                      <a:lnTo>
                        <a:pt x="11" y="276"/>
                      </a:lnTo>
                      <a:lnTo>
                        <a:pt x="0" y="349"/>
                      </a:lnTo>
                      <a:lnTo>
                        <a:pt x="0" y="1131"/>
                      </a:lnTo>
                      <a:lnTo>
                        <a:pt x="11" y="1195"/>
                      </a:lnTo>
                      <a:lnTo>
                        <a:pt x="32" y="1258"/>
                      </a:lnTo>
                      <a:lnTo>
                        <a:pt x="63" y="1321"/>
                      </a:lnTo>
                      <a:lnTo>
                        <a:pt x="106" y="1364"/>
                      </a:lnTo>
                      <a:lnTo>
                        <a:pt x="159" y="1406"/>
                      </a:lnTo>
                      <a:lnTo>
                        <a:pt x="211" y="1438"/>
                      </a:lnTo>
                      <a:lnTo>
                        <a:pt x="275" y="1459"/>
                      </a:lnTo>
                      <a:lnTo>
                        <a:pt x="349" y="1469"/>
                      </a:lnTo>
                      <a:lnTo>
                        <a:pt x="412" y="1459"/>
                      </a:lnTo>
                      <a:lnTo>
                        <a:pt x="475" y="1438"/>
                      </a:lnTo>
                      <a:lnTo>
                        <a:pt x="539" y="1406"/>
                      </a:lnTo>
                      <a:lnTo>
                        <a:pt x="581" y="1364"/>
                      </a:lnTo>
                      <a:lnTo>
                        <a:pt x="623" y="1321"/>
                      </a:lnTo>
                      <a:lnTo>
                        <a:pt x="655" y="1258"/>
                      </a:lnTo>
                      <a:lnTo>
                        <a:pt x="676" y="1195"/>
                      </a:lnTo>
                      <a:lnTo>
                        <a:pt x="687" y="1131"/>
                      </a:lnTo>
                      <a:lnTo>
                        <a:pt x="687" y="349"/>
                      </a:lnTo>
                      <a:lnTo>
                        <a:pt x="676" y="276"/>
                      </a:lnTo>
                      <a:lnTo>
                        <a:pt x="655" y="212"/>
                      </a:lnTo>
                      <a:lnTo>
                        <a:pt x="623" y="149"/>
                      </a:lnTo>
                      <a:lnTo>
                        <a:pt x="581" y="107"/>
                      </a:lnTo>
                      <a:lnTo>
                        <a:pt x="539" y="64"/>
                      </a:lnTo>
                      <a:lnTo>
                        <a:pt x="475" y="33"/>
                      </a:lnTo>
                      <a:lnTo>
                        <a:pt x="412" y="11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0" name="Google Shape;3120;p86"/>
                <p:cNvSpPr/>
                <p:nvPr/>
              </p:nvSpPr>
              <p:spPr>
                <a:xfrm>
                  <a:off x="5153075" y="562950"/>
                  <a:ext cx="17175" cy="36750"/>
                </a:xfrm>
                <a:custGeom>
                  <a:rect b="b" l="l" r="r" t="t"/>
                  <a:pathLst>
                    <a:path extrusionOk="0" fill="none" h="1470" w="687">
                      <a:moveTo>
                        <a:pt x="349" y="1469"/>
                      </a:moveTo>
                      <a:lnTo>
                        <a:pt x="349" y="1469"/>
                      </a:lnTo>
                      <a:lnTo>
                        <a:pt x="275" y="1459"/>
                      </a:lnTo>
                      <a:lnTo>
                        <a:pt x="211" y="1438"/>
                      </a:lnTo>
                      <a:lnTo>
                        <a:pt x="159" y="1406"/>
                      </a:lnTo>
                      <a:lnTo>
                        <a:pt x="106" y="1364"/>
                      </a:lnTo>
                      <a:lnTo>
                        <a:pt x="63" y="1321"/>
                      </a:lnTo>
                      <a:lnTo>
                        <a:pt x="32" y="1258"/>
                      </a:lnTo>
                      <a:lnTo>
                        <a:pt x="11" y="1195"/>
                      </a:lnTo>
                      <a:lnTo>
                        <a:pt x="0" y="1131"/>
                      </a:lnTo>
                      <a:lnTo>
                        <a:pt x="0" y="349"/>
                      </a:lnTo>
                      <a:lnTo>
                        <a:pt x="0" y="349"/>
                      </a:lnTo>
                      <a:lnTo>
                        <a:pt x="11" y="276"/>
                      </a:lnTo>
                      <a:lnTo>
                        <a:pt x="32" y="212"/>
                      </a:lnTo>
                      <a:lnTo>
                        <a:pt x="63" y="149"/>
                      </a:lnTo>
                      <a:lnTo>
                        <a:pt x="106" y="107"/>
                      </a:lnTo>
                      <a:lnTo>
                        <a:pt x="159" y="64"/>
                      </a:lnTo>
                      <a:lnTo>
                        <a:pt x="211" y="33"/>
                      </a:lnTo>
                      <a:lnTo>
                        <a:pt x="275" y="11"/>
                      </a:lnTo>
                      <a:lnTo>
                        <a:pt x="349" y="1"/>
                      </a:lnTo>
                      <a:lnTo>
                        <a:pt x="349" y="1"/>
                      </a:lnTo>
                      <a:lnTo>
                        <a:pt x="412" y="11"/>
                      </a:lnTo>
                      <a:lnTo>
                        <a:pt x="475" y="33"/>
                      </a:lnTo>
                      <a:lnTo>
                        <a:pt x="539" y="64"/>
                      </a:lnTo>
                      <a:lnTo>
                        <a:pt x="581" y="107"/>
                      </a:lnTo>
                      <a:lnTo>
                        <a:pt x="623" y="149"/>
                      </a:lnTo>
                      <a:lnTo>
                        <a:pt x="655" y="212"/>
                      </a:lnTo>
                      <a:lnTo>
                        <a:pt x="676" y="276"/>
                      </a:lnTo>
                      <a:lnTo>
                        <a:pt x="687" y="349"/>
                      </a:lnTo>
                      <a:lnTo>
                        <a:pt x="687" y="1131"/>
                      </a:lnTo>
                      <a:lnTo>
                        <a:pt x="687" y="1131"/>
                      </a:lnTo>
                      <a:lnTo>
                        <a:pt x="676" y="1195"/>
                      </a:lnTo>
                      <a:lnTo>
                        <a:pt x="655" y="1258"/>
                      </a:lnTo>
                      <a:lnTo>
                        <a:pt x="623" y="1321"/>
                      </a:lnTo>
                      <a:lnTo>
                        <a:pt x="581" y="1364"/>
                      </a:lnTo>
                      <a:lnTo>
                        <a:pt x="539" y="1406"/>
                      </a:lnTo>
                      <a:lnTo>
                        <a:pt x="475" y="1438"/>
                      </a:lnTo>
                      <a:lnTo>
                        <a:pt x="412" y="1459"/>
                      </a:lnTo>
                      <a:lnTo>
                        <a:pt x="349" y="146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1" name="Google Shape;3121;p86"/>
                <p:cNvSpPr/>
                <p:nvPr/>
              </p:nvSpPr>
              <p:spPr>
                <a:xfrm>
                  <a:off x="5284325" y="600200"/>
                  <a:ext cx="75825" cy="75825"/>
                </a:xfrm>
                <a:custGeom>
                  <a:rect b="b" l="l" r="r" t="t"/>
                  <a:pathLst>
                    <a:path extrusionOk="0" h="3033" w="3033">
                      <a:moveTo>
                        <a:pt x="1522" y="0"/>
                      </a:moveTo>
                      <a:lnTo>
                        <a:pt x="1363" y="11"/>
                      </a:lnTo>
                      <a:lnTo>
                        <a:pt x="1215" y="32"/>
                      </a:lnTo>
                      <a:lnTo>
                        <a:pt x="1067" y="74"/>
                      </a:lnTo>
                      <a:lnTo>
                        <a:pt x="930" y="127"/>
                      </a:lnTo>
                      <a:lnTo>
                        <a:pt x="793" y="191"/>
                      </a:lnTo>
                      <a:lnTo>
                        <a:pt x="677" y="265"/>
                      </a:lnTo>
                      <a:lnTo>
                        <a:pt x="560" y="349"/>
                      </a:lnTo>
                      <a:lnTo>
                        <a:pt x="444" y="444"/>
                      </a:lnTo>
                      <a:lnTo>
                        <a:pt x="349" y="560"/>
                      </a:lnTo>
                      <a:lnTo>
                        <a:pt x="265" y="677"/>
                      </a:lnTo>
                      <a:lnTo>
                        <a:pt x="191" y="793"/>
                      </a:lnTo>
                      <a:lnTo>
                        <a:pt x="127" y="930"/>
                      </a:lnTo>
                      <a:lnTo>
                        <a:pt x="74" y="1067"/>
                      </a:lnTo>
                      <a:lnTo>
                        <a:pt x="32" y="1215"/>
                      </a:lnTo>
                      <a:lnTo>
                        <a:pt x="11" y="1363"/>
                      </a:lnTo>
                      <a:lnTo>
                        <a:pt x="0" y="1522"/>
                      </a:lnTo>
                      <a:lnTo>
                        <a:pt x="11" y="1670"/>
                      </a:lnTo>
                      <a:lnTo>
                        <a:pt x="32" y="1828"/>
                      </a:lnTo>
                      <a:lnTo>
                        <a:pt x="74" y="1965"/>
                      </a:lnTo>
                      <a:lnTo>
                        <a:pt x="127" y="2103"/>
                      </a:lnTo>
                      <a:lnTo>
                        <a:pt x="191" y="2240"/>
                      </a:lnTo>
                      <a:lnTo>
                        <a:pt x="265" y="2367"/>
                      </a:lnTo>
                      <a:lnTo>
                        <a:pt x="349" y="2483"/>
                      </a:lnTo>
                      <a:lnTo>
                        <a:pt x="444" y="2589"/>
                      </a:lnTo>
                      <a:lnTo>
                        <a:pt x="560" y="2684"/>
                      </a:lnTo>
                      <a:lnTo>
                        <a:pt x="677" y="2768"/>
                      </a:lnTo>
                      <a:lnTo>
                        <a:pt x="793" y="2853"/>
                      </a:lnTo>
                      <a:lnTo>
                        <a:pt x="930" y="2916"/>
                      </a:lnTo>
                      <a:lnTo>
                        <a:pt x="1067" y="2958"/>
                      </a:lnTo>
                      <a:lnTo>
                        <a:pt x="1215" y="3001"/>
                      </a:lnTo>
                      <a:lnTo>
                        <a:pt x="1363" y="3022"/>
                      </a:lnTo>
                      <a:lnTo>
                        <a:pt x="1522" y="3032"/>
                      </a:lnTo>
                      <a:lnTo>
                        <a:pt x="1670" y="3022"/>
                      </a:lnTo>
                      <a:lnTo>
                        <a:pt x="1828" y="3001"/>
                      </a:lnTo>
                      <a:lnTo>
                        <a:pt x="1965" y="2958"/>
                      </a:lnTo>
                      <a:lnTo>
                        <a:pt x="2103" y="2916"/>
                      </a:lnTo>
                      <a:lnTo>
                        <a:pt x="2240" y="2853"/>
                      </a:lnTo>
                      <a:lnTo>
                        <a:pt x="2367" y="2768"/>
                      </a:lnTo>
                      <a:lnTo>
                        <a:pt x="2483" y="2684"/>
                      </a:lnTo>
                      <a:lnTo>
                        <a:pt x="2589" y="2589"/>
                      </a:lnTo>
                      <a:lnTo>
                        <a:pt x="2684" y="2483"/>
                      </a:lnTo>
                      <a:lnTo>
                        <a:pt x="2768" y="2367"/>
                      </a:lnTo>
                      <a:lnTo>
                        <a:pt x="2853" y="2240"/>
                      </a:lnTo>
                      <a:lnTo>
                        <a:pt x="2916" y="2103"/>
                      </a:lnTo>
                      <a:lnTo>
                        <a:pt x="2958" y="1965"/>
                      </a:lnTo>
                      <a:lnTo>
                        <a:pt x="3001" y="1828"/>
                      </a:lnTo>
                      <a:lnTo>
                        <a:pt x="3022" y="1670"/>
                      </a:lnTo>
                      <a:lnTo>
                        <a:pt x="3032" y="1522"/>
                      </a:lnTo>
                      <a:lnTo>
                        <a:pt x="3022" y="1363"/>
                      </a:lnTo>
                      <a:lnTo>
                        <a:pt x="3001" y="1215"/>
                      </a:lnTo>
                      <a:lnTo>
                        <a:pt x="2958" y="1067"/>
                      </a:lnTo>
                      <a:lnTo>
                        <a:pt x="2916" y="930"/>
                      </a:lnTo>
                      <a:lnTo>
                        <a:pt x="2853" y="793"/>
                      </a:lnTo>
                      <a:lnTo>
                        <a:pt x="2768" y="677"/>
                      </a:lnTo>
                      <a:lnTo>
                        <a:pt x="2684" y="560"/>
                      </a:lnTo>
                      <a:lnTo>
                        <a:pt x="2589" y="444"/>
                      </a:lnTo>
                      <a:lnTo>
                        <a:pt x="2483" y="349"/>
                      </a:lnTo>
                      <a:lnTo>
                        <a:pt x="2367" y="265"/>
                      </a:lnTo>
                      <a:lnTo>
                        <a:pt x="2240" y="191"/>
                      </a:lnTo>
                      <a:lnTo>
                        <a:pt x="2103" y="127"/>
                      </a:lnTo>
                      <a:lnTo>
                        <a:pt x="1965" y="74"/>
                      </a:lnTo>
                      <a:lnTo>
                        <a:pt x="1828" y="32"/>
                      </a:lnTo>
                      <a:lnTo>
                        <a:pt x="1670" y="11"/>
                      </a:lnTo>
                      <a:lnTo>
                        <a:pt x="1522" y="0"/>
                      </a:lnTo>
                      <a:close/>
                    </a:path>
                  </a:pathLst>
                </a:custGeom>
                <a:solidFill>
                  <a:srgbClr val="FCB2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2" name="Google Shape;3122;p86"/>
                <p:cNvSpPr/>
                <p:nvPr/>
              </p:nvSpPr>
              <p:spPr>
                <a:xfrm>
                  <a:off x="5302025" y="617900"/>
                  <a:ext cx="40425" cy="40425"/>
                </a:xfrm>
                <a:custGeom>
                  <a:rect b="b" l="l" r="r" t="t"/>
                  <a:pathLst>
                    <a:path extrusionOk="0" h="1617" w="1617">
                      <a:moveTo>
                        <a:pt x="771" y="0"/>
                      </a:moveTo>
                      <a:lnTo>
                        <a:pt x="697" y="11"/>
                      </a:lnTo>
                      <a:lnTo>
                        <a:pt x="613" y="21"/>
                      </a:lnTo>
                      <a:lnTo>
                        <a:pt x="539" y="42"/>
                      </a:lnTo>
                      <a:lnTo>
                        <a:pt x="465" y="74"/>
                      </a:lnTo>
                      <a:lnTo>
                        <a:pt x="402" y="106"/>
                      </a:lnTo>
                      <a:lnTo>
                        <a:pt x="338" y="148"/>
                      </a:lnTo>
                      <a:lnTo>
                        <a:pt x="275" y="201"/>
                      </a:lnTo>
                      <a:lnTo>
                        <a:pt x="212" y="254"/>
                      </a:lnTo>
                      <a:lnTo>
                        <a:pt x="169" y="317"/>
                      </a:lnTo>
                      <a:lnTo>
                        <a:pt x="116" y="381"/>
                      </a:lnTo>
                      <a:lnTo>
                        <a:pt x="74" y="454"/>
                      </a:lnTo>
                      <a:lnTo>
                        <a:pt x="43" y="539"/>
                      </a:lnTo>
                      <a:lnTo>
                        <a:pt x="21" y="613"/>
                      </a:lnTo>
                      <a:lnTo>
                        <a:pt x="11" y="687"/>
                      </a:lnTo>
                      <a:lnTo>
                        <a:pt x="0" y="771"/>
                      </a:lnTo>
                      <a:lnTo>
                        <a:pt x="0" y="845"/>
                      </a:lnTo>
                      <a:lnTo>
                        <a:pt x="11" y="930"/>
                      </a:lnTo>
                      <a:lnTo>
                        <a:pt x="21" y="1004"/>
                      </a:lnTo>
                      <a:lnTo>
                        <a:pt x="43" y="1078"/>
                      </a:lnTo>
                      <a:lnTo>
                        <a:pt x="74" y="1152"/>
                      </a:lnTo>
                      <a:lnTo>
                        <a:pt x="106" y="1215"/>
                      </a:lnTo>
                      <a:lnTo>
                        <a:pt x="148" y="1289"/>
                      </a:lnTo>
                      <a:lnTo>
                        <a:pt x="201" y="1342"/>
                      </a:lnTo>
                      <a:lnTo>
                        <a:pt x="254" y="1405"/>
                      </a:lnTo>
                      <a:lnTo>
                        <a:pt x="317" y="1458"/>
                      </a:lnTo>
                      <a:lnTo>
                        <a:pt x="381" y="1500"/>
                      </a:lnTo>
                      <a:lnTo>
                        <a:pt x="455" y="1543"/>
                      </a:lnTo>
                      <a:lnTo>
                        <a:pt x="539" y="1574"/>
                      </a:lnTo>
                      <a:lnTo>
                        <a:pt x="613" y="1595"/>
                      </a:lnTo>
                      <a:lnTo>
                        <a:pt x="687" y="1617"/>
                      </a:lnTo>
                      <a:lnTo>
                        <a:pt x="930" y="1617"/>
                      </a:lnTo>
                      <a:lnTo>
                        <a:pt x="1004" y="1595"/>
                      </a:lnTo>
                      <a:lnTo>
                        <a:pt x="1078" y="1574"/>
                      </a:lnTo>
                      <a:lnTo>
                        <a:pt x="1152" y="1543"/>
                      </a:lnTo>
                      <a:lnTo>
                        <a:pt x="1215" y="1511"/>
                      </a:lnTo>
                      <a:lnTo>
                        <a:pt x="1289" y="1469"/>
                      </a:lnTo>
                      <a:lnTo>
                        <a:pt x="1342" y="1416"/>
                      </a:lnTo>
                      <a:lnTo>
                        <a:pt x="1405" y="1363"/>
                      </a:lnTo>
                      <a:lnTo>
                        <a:pt x="1458" y="1300"/>
                      </a:lnTo>
                      <a:lnTo>
                        <a:pt x="1500" y="1236"/>
                      </a:lnTo>
                      <a:lnTo>
                        <a:pt x="1543" y="1162"/>
                      </a:lnTo>
                      <a:lnTo>
                        <a:pt x="1574" y="1088"/>
                      </a:lnTo>
                      <a:lnTo>
                        <a:pt x="1595" y="1004"/>
                      </a:lnTo>
                      <a:lnTo>
                        <a:pt x="1617" y="930"/>
                      </a:lnTo>
                      <a:lnTo>
                        <a:pt x="1617" y="845"/>
                      </a:lnTo>
                      <a:lnTo>
                        <a:pt x="1617" y="771"/>
                      </a:lnTo>
                      <a:lnTo>
                        <a:pt x="1617" y="697"/>
                      </a:lnTo>
                      <a:lnTo>
                        <a:pt x="1595" y="613"/>
                      </a:lnTo>
                      <a:lnTo>
                        <a:pt x="1574" y="539"/>
                      </a:lnTo>
                      <a:lnTo>
                        <a:pt x="1543" y="465"/>
                      </a:lnTo>
                      <a:lnTo>
                        <a:pt x="1511" y="402"/>
                      </a:lnTo>
                      <a:lnTo>
                        <a:pt x="1469" y="338"/>
                      </a:lnTo>
                      <a:lnTo>
                        <a:pt x="1416" y="275"/>
                      </a:lnTo>
                      <a:lnTo>
                        <a:pt x="1363" y="211"/>
                      </a:lnTo>
                      <a:lnTo>
                        <a:pt x="1300" y="169"/>
                      </a:lnTo>
                      <a:lnTo>
                        <a:pt x="1236" y="116"/>
                      </a:lnTo>
                      <a:lnTo>
                        <a:pt x="1162" y="74"/>
                      </a:lnTo>
                      <a:lnTo>
                        <a:pt x="1088" y="42"/>
                      </a:lnTo>
                      <a:lnTo>
                        <a:pt x="1004" y="21"/>
                      </a:lnTo>
                      <a:lnTo>
                        <a:pt x="930" y="11"/>
                      </a:lnTo>
                      <a:lnTo>
                        <a:pt x="845" y="0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3" name="Google Shape;3123;p86"/>
                <p:cNvSpPr/>
                <p:nvPr/>
              </p:nvSpPr>
              <p:spPr>
                <a:xfrm>
                  <a:off x="5005950" y="532050"/>
                  <a:ext cx="59725" cy="16400"/>
                </a:xfrm>
                <a:custGeom>
                  <a:rect b="b" l="l" r="r" t="t"/>
                  <a:pathLst>
                    <a:path extrusionOk="0" h="656" w="2389">
                      <a:moveTo>
                        <a:pt x="1195" y="1"/>
                      </a:moveTo>
                      <a:lnTo>
                        <a:pt x="1057" y="11"/>
                      </a:lnTo>
                      <a:lnTo>
                        <a:pt x="920" y="22"/>
                      </a:lnTo>
                      <a:lnTo>
                        <a:pt x="783" y="33"/>
                      </a:lnTo>
                      <a:lnTo>
                        <a:pt x="656" y="64"/>
                      </a:lnTo>
                      <a:lnTo>
                        <a:pt x="519" y="85"/>
                      </a:lnTo>
                      <a:lnTo>
                        <a:pt x="392" y="128"/>
                      </a:lnTo>
                      <a:lnTo>
                        <a:pt x="265" y="170"/>
                      </a:lnTo>
                      <a:lnTo>
                        <a:pt x="138" y="223"/>
                      </a:lnTo>
                      <a:lnTo>
                        <a:pt x="96" y="244"/>
                      </a:lnTo>
                      <a:lnTo>
                        <a:pt x="64" y="265"/>
                      </a:lnTo>
                      <a:lnTo>
                        <a:pt x="33" y="307"/>
                      </a:lnTo>
                      <a:lnTo>
                        <a:pt x="11" y="339"/>
                      </a:lnTo>
                      <a:lnTo>
                        <a:pt x="1" y="381"/>
                      </a:lnTo>
                      <a:lnTo>
                        <a:pt x="1" y="423"/>
                      </a:lnTo>
                      <a:lnTo>
                        <a:pt x="1" y="476"/>
                      </a:lnTo>
                      <a:lnTo>
                        <a:pt x="11" y="519"/>
                      </a:lnTo>
                      <a:lnTo>
                        <a:pt x="43" y="550"/>
                      </a:lnTo>
                      <a:lnTo>
                        <a:pt x="64" y="592"/>
                      </a:lnTo>
                      <a:lnTo>
                        <a:pt x="96" y="614"/>
                      </a:lnTo>
                      <a:lnTo>
                        <a:pt x="138" y="635"/>
                      </a:lnTo>
                      <a:lnTo>
                        <a:pt x="181" y="645"/>
                      </a:lnTo>
                      <a:lnTo>
                        <a:pt x="223" y="656"/>
                      </a:lnTo>
                      <a:lnTo>
                        <a:pt x="265" y="645"/>
                      </a:lnTo>
                      <a:lnTo>
                        <a:pt x="307" y="635"/>
                      </a:lnTo>
                      <a:lnTo>
                        <a:pt x="529" y="561"/>
                      </a:lnTo>
                      <a:lnTo>
                        <a:pt x="740" y="497"/>
                      </a:lnTo>
                      <a:lnTo>
                        <a:pt x="962" y="466"/>
                      </a:lnTo>
                      <a:lnTo>
                        <a:pt x="1195" y="455"/>
                      </a:lnTo>
                      <a:lnTo>
                        <a:pt x="1417" y="466"/>
                      </a:lnTo>
                      <a:lnTo>
                        <a:pt x="1638" y="497"/>
                      </a:lnTo>
                      <a:lnTo>
                        <a:pt x="1860" y="561"/>
                      </a:lnTo>
                      <a:lnTo>
                        <a:pt x="2071" y="635"/>
                      </a:lnTo>
                      <a:lnTo>
                        <a:pt x="2114" y="645"/>
                      </a:lnTo>
                      <a:lnTo>
                        <a:pt x="2156" y="656"/>
                      </a:lnTo>
                      <a:lnTo>
                        <a:pt x="2219" y="645"/>
                      </a:lnTo>
                      <a:lnTo>
                        <a:pt x="2283" y="614"/>
                      </a:lnTo>
                      <a:lnTo>
                        <a:pt x="2336" y="571"/>
                      </a:lnTo>
                      <a:lnTo>
                        <a:pt x="2367" y="519"/>
                      </a:lnTo>
                      <a:lnTo>
                        <a:pt x="2378" y="476"/>
                      </a:lnTo>
                      <a:lnTo>
                        <a:pt x="2388" y="423"/>
                      </a:lnTo>
                      <a:lnTo>
                        <a:pt x="2378" y="381"/>
                      </a:lnTo>
                      <a:lnTo>
                        <a:pt x="2367" y="339"/>
                      </a:lnTo>
                      <a:lnTo>
                        <a:pt x="2346" y="307"/>
                      </a:lnTo>
                      <a:lnTo>
                        <a:pt x="2325" y="265"/>
                      </a:lnTo>
                      <a:lnTo>
                        <a:pt x="2283" y="244"/>
                      </a:lnTo>
                      <a:lnTo>
                        <a:pt x="2251" y="223"/>
                      </a:lnTo>
                      <a:lnTo>
                        <a:pt x="2124" y="170"/>
                      </a:lnTo>
                      <a:lnTo>
                        <a:pt x="1998" y="128"/>
                      </a:lnTo>
                      <a:lnTo>
                        <a:pt x="1860" y="85"/>
                      </a:lnTo>
                      <a:lnTo>
                        <a:pt x="1733" y="64"/>
                      </a:lnTo>
                      <a:lnTo>
                        <a:pt x="1596" y="33"/>
                      </a:lnTo>
                      <a:lnTo>
                        <a:pt x="1469" y="22"/>
                      </a:lnTo>
                      <a:lnTo>
                        <a:pt x="1332" y="11"/>
                      </a:lnTo>
                      <a:lnTo>
                        <a:pt x="1195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4" name="Google Shape;3124;p86"/>
                <p:cNvSpPr/>
                <p:nvPr/>
              </p:nvSpPr>
              <p:spPr>
                <a:xfrm>
                  <a:off x="5131675" y="532050"/>
                  <a:ext cx="59700" cy="16400"/>
                </a:xfrm>
                <a:custGeom>
                  <a:rect b="b" l="l" r="r" t="t"/>
                  <a:pathLst>
                    <a:path extrusionOk="0" h="656" w="2388">
                      <a:moveTo>
                        <a:pt x="1194" y="1"/>
                      </a:moveTo>
                      <a:lnTo>
                        <a:pt x="1057" y="11"/>
                      </a:lnTo>
                      <a:lnTo>
                        <a:pt x="930" y="22"/>
                      </a:lnTo>
                      <a:lnTo>
                        <a:pt x="793" y="33"/>
                      </a:lnTo>
                      <a:lnTo>
                        <a:pt x="655" y="64"/>
                      </a:lnTo>
                      <a:lnTo>
                        <a:pt x="529" y="85"/>
                      </a:lnTo>
                      <a:lnTo>
                        <a:pt x="391" y="128"/>
                      </a:lnTo>
                      <a:lnTo>
                        <a:pt x="265" y="170"/>
                      </a:lnTo>
                      <a:lnTo>
                        <a:pt x="138" y="223"/>
                      </a:lnTo>
                      <a:lnTo>
                        <a:pt x="106" y="244"/>
                      </a:lnTo>
                      <a:lnTo>
                        <a:pt x="64" y="265"/>
                      </a:lnTo>
                      <a:lnTo>
                        <a:pt x="43" y="307"/>
                      </a:lnTo>
                      <a:lnTo>
                        <a:pt x="22" y="339"/>
                      </a:lnTo>
                      <a:lnTo>
                        <a:pt x="11" y="381"/>
                      </a:lnTo>
                      <a:lnTo>
                        <a:pt x="0" y="423"/>
                      </a:lnTo>
                      <a:lnTo>
                        <a:pt x="11" y="476"/>
                      </a:lnTo>
                      <a:lnTo>
                        <a:pt x="22" y="519"/>
                      </a:lnTo>
                      <a:lnTo>
                        <a:pt x="43" y="550"/>
                      </a:lnTo>
                      <a:lnTo>
                        <a:pt x="74" y="592"/>
                      </a:lnTo>
                      <a:lnTo>
                        <a:pt x="106" y="614"/>
                      </a:lnTo>
                      <a:lnTo>
                        <a:pt x="148" y="635"/>
                      </a:lnTo>
                      <a:lnTo>
                        <a:pt x="191" y="645"/>
                      </a:lnTo>
                      <a:lnTo>
                        <a:pt x="233" y="656"/>
                      </a:lnTo>
                      <a:lnTo>
                        <a:pt x="275" y="645"/>
                      </a:lnTo>
                      <a:lnTo>
                        <a:pt x="317" y="635"/>
                      </a:lnTo>
                      <a:lnTo>
                        <a:pt x="529" y="561"/>
                      </a:lnTo>
                      <a:lnTo>
                        <a:pt x="750" y="497"/>
                      </a:lnTo>
                      <a:lnTo>
                        <a:pt x="972" y="466"/>
                      </a:lnTo>
                      <a:lnTo>
                        <a:pt x="1194" y="455"/>
                      </a:lnTo>
                      <a:lnTo>
                        <a:pt x="1427" y="466"/>
                      </a:lnTo>
                      <a:lnTo>
                        <a:pt x="1648" y="497"/>
                      </a:lnTo>
                      <a:lnTo>
                        <a:pt x="1870" y="561"/>
                      </a:lnTo>
                      <a:lnTo>
                        <a:pt x="2082" y="635"/>
                      </a:lnTo>
                      <a:lnTo>
                        <a:pt x="2124" y="645"/>
                      </a:lnTo>
                      <a:lnTo>
                        <a:pt x="2166" y="656"/>
                      </a:lnTo>
                      <a:lnTo>
                        <a:pt x="2229" y="645"/>
                      </a:lnTo>
                      <a:lnTo>
                        <a:pt x="2293" y="614"/>
                      </a:lnTo>
                      <a:lnTo>
                        <a:pt x="2335" y="571"/>
                      </a:lnTo>
                      <a:lnTo>
                        <a:pt x="2377" y="519"/>
                      </a:lnTo>
                      <a:lnTo>
                        <a:pt x="2388" y="476"/>
                      </a:lnTo>
                      <a:lnTo>
                        <a:pt x="2388" y="423"/>
                      </a:lnTo>
                      <a:lnTo>
                        <a:pt x="2388" y="381"/>
                      </a:lnTo>
                      <a:lnTo>
                        <a:pt x="2377" y="339"/>
                      </a:lnTo>
                      <a:lnTo>
                        <a:pt x="2356" y="307"/>
                      </a:lnTo>
                      <a:lnTo>
                        <a:pt x="2325" y="265"/>
                      </a:lnTo>
                      <a:lnTo>
                        <a:pt x="2293" y="244"/>
                      </a:lnTo>
                      <a:lnTo>
                        <a:pt x="2251" y="223"/>
                      </a:lnTo>
                      <a:lnTo>
                        <a:pt x="2124" y="170"/>
                      </a:lnTo>
                      <a:lnTo>
                        <a:pt x="1997" y="128"/>
                      </a:lnTo>
                      <a:lnTo>
                        <a:pt x="1870" y="85"/>
                      </a:lnTo>
                      <a:lnTo>
                        <a:pt x="1733" y="64"/>
                      </a:lnTo>
                      <a:lnTo>
                        <a:pt x="1606" y="33"/>
                      </a:lnTo>
                      <a:lnTo>
                        <a:pt x="1469" y="22"/>
                      </a:lnTo>
                      <a:lnTo>
                        <a:pt x="1331" y="11"/>
                      </a:lnTo>
                      <a:lnTo>
                        <a:pt x="1194" y="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5" name="Google Shape;3125;p86"/>
                <p:cNvSpPr/>
                <p:nvPr/>
              </p:nvSpPr>
              <p:spPr>
                <a:xfrm>
                  <a:off x="5191100" y="633750"/>
                  <a:ext cx="63400" cy="63400"/>
                </a:xfrm>
                <a:custGeom>
                  <a:rect b="b" l="l" r="r" t="t"/>
                  <a:pathLst>
                    <a:path extrusionOk="0" h="2536" w="2536">
                      <a:moveTo>
                        <a:pt x="1067" y="0"/>
                      </a:moveTo>
                      <a:lnTo>
                        <a:pt x="951" y="21"/>
                      </a:lnTo>
                      <a:lnTo>
                        <a:pt x="835" y="53"/>
                      </a:lnTo>
                      <a:lnTo>
                        <a:pt x="729" y="85"/>
                      </a:lnTo>
                      <a:lnTo>
                        <a:pt x="624" y="137"/>
                      </a:lnTo>
                      <a:lnTo>
                        <a:pt x="529" y="201"/>
                      </a:lnTo>
                      <a:lnTo>
                        <a:pt x="433" y="264"/>
                      </a:lnTo>
                      <a:lnTo>
                        <a:pt x="349" y="338"/>
                      </a:lnTo>
                      <a:lnTo>
                        <a:pt x="275" y="423"/>
                      </a:lnTo>
                      <a:lnTo>
                        <a:pt x="201" y="518"/>
                      </a:lnTo>
                      <a:lnTo>
                        <a:pt x="148" y="613"/>
                      </a:lnTo>
                      <a:lnTo>
                        <a:pt x="95" y="718"/>
                      </a:lnTo>
                      <a:lnTo>
                        <a:pt x="53" y="835"/>
                      </a:lnTo>
                      <a:lnTo>
                        <a:pt x="21" y="940"/>
                      </a:lnTo>
                      <a:lnTo>
                        <a:pt x="11" y="1056"/>
                      </a:lnTo>
                      <a:lnTo>
                        <a:pt x="0" y="1183"/>
                      </a:lnTo>
                      <a:lnTo>
                        <a:pt x="0" y="1352"/>
                      </a:lnTo>
                      <a:lnTo>
                        <a:pt x="11" y="1468"/>
                      </a:lnTo>
                      <a:lnTo>
                        <a:pt x="21" y="1585"/>
                      </a:lnTo>
                      <a:lnTo>
                        <a:pt x="53" y="1701"/>
                      </a:lnTo>
                      <a:lnTo>
                        <a:pt x="95" y="1807"/>
                      </a:lnTo>
                      <a:lnTo>
                        <a:pt x="148" y="1912"/>
                      </a:lnTo>
                      <a:lnTo>
                        <a:pt x="201" y="2018"/>
                      </a:lnTo>
                      <a:lnTo>
                        <a:pt x="275" y="2102"/>
                      </a:lnTo>
                      <a:lnTo>
                        <a:pt x="349" y="2187"/>
                      </a:lnTo>
                      <a:lnTo>
                        <a:pt x="433" y="2261"/>
                      </a:lnTo>
                      <a:lnTo>
                        <a:pt x="529" y="2335"/>
                      </a:lnTo>
                      <a:lnTo>
                        <a:pt x="624" y="2398"/>
                      </a:lnTo>
                      <a:lnTo>
                        <a:pt x="729" y="2440"/>
                      </a:lnTo>
                      <a:lnTo>
                        <a:pt x="835" y="2483"/>
                      </a:lnTo>
                      <a:lnTo>
                        <a:pt x="951" y="2514"/>
                      </a:lnTo>
                      <a:lnTo>
                        <a:pt x="1067" y="2525"/>
                      </a:lnTo>
                      <a:lnTo>
                        <a:pt x="1184" y="2535"/>
                      </a:lnTo>
                      <a:lnTo>
                        <a:pt x="1353" y="2535"/>
                      </a:lnTo>
                      <a:lnTo>
                        <a:pt x="1479" y="2525"/>
                      </a:lnTo>
                      <a:lnTo>
                        <a:pt x="1596" y="2514"/>
                      </a:lnTo>
                      <a:lnTo>
                        <a:pt x="1712" y="2483"/>
                      </a:lnTo>
                      <a:lnTo>
                        <a:pt x="1817" y="2440"/>
                      </a:lnTo>
                      <a:lnTo>
                        <a:pt x="1923" y="2398"/>
                      </a:lnTo>
                      <a:lnTo>
                        <a:pt x="2018" y="2335"/>
                      </a:lnTo>
                      <a:lnTo>
                        <a:pt x="2113" y="2261"/>
                      </a:lnTo>
                      <a:lnTo>
                        <a:pt x="2198" y="2187"/>
                      </a:lnTo>
                      <a:lnTo>
                        <a:pt x="2272" y="2102"/>
                      </a:lnTo>
                      <a:lnTo>
                        <a:pt x="2335" y="2018"/>
                      </a:lnTo>
                      <a:lnTo>
                        <a:pt x="2398" y="1912"/>
                      </a:lnTo>
                      <a:lnTo>
                        <a:pt x="2451" y="1807"/>
                      </a:lnTo>
                      <a:lnTo>
                        <a:pt x="2483" y="1701"/>
                      </a:lnTo>
                      <a:lnTo>
                        <a:pt x="2515" y="1585"/>
                      </a:lnTo>
                      <a:lnTo>
                        <a:pt x="2536" y="1468"/>
                      </a:lnTo>
                      <a:lnTo>
                        <a:pt x="2536" y="1352"/>
                      </a:lnTo>
                      <a:lnTo>
                        <a:pt x="2536" y="1183"/>
                      </a:lnTo>
                      <a:lnTo>
                        <a:pt x="2536" y="1056"/>
                      </a:lnTo>
                      <a:lnTo>
                        <a:pt x="2515" y="940"/>
                      </a:lnTo>
                      <a:lnTo>
                        <a:pt x="2483" y="835"/>
                      </a:lnTo>
                      <a:lnTo>
                        <a:pt x="2451" y="718"/>
                      </a:lnTo>
                      <a:lnTo>
                        <a:pt x="2398" y="613"/>
                      </a:lnTo>
                      <a:lnTo>
                        <a:pt x="2335" y="518"/>
                      </a:lnTo>
                      <a:lnTo>
                        <a:pt x="2272" y="423"/>
                      </a:lnTo>
                      <a:lnTo>
                        <a:pt x="2198" y="338"/>
                      </a:lnTo>
                      <a:lnTo>
                        <a:pt x="2113" y="264"/>
                      </a:lnTo>
                      <a:lnTo>
                        <a:pt x="2018" y="201"/>
                      </a:lnTo>
                      <a:lnTo>
                        <a:pt x="1923" y="137"/>
                      </a:lnTo>
                      <a:lnTo>
                        <a:pt x="1817" y="85"/>
                      </a:lnTo>
                      <a:lnTo>
                        <a:pt x="1712" y="53"/>
                      </a:lnTo>
                      <a:lnTo>
                        <a:pt x="1596" y="21"/>
                      </a:lnTo>
                      <a:lnTo>
                        <a:pt x="1479" y="0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6" name="Google Shape;3126;p86"/>
                <p:cNvSpPr/>
                <p:nvPr/>
              </p:nvSpPr>
              <p:spPr>
                <a:xfrm>
                  <a:off x="5191100" y="633750"/>
                  <a:ext cx="63400" cy="63400"/>
                </a:xfrm>
                <a:custGeom>
                  <a:rect b="b" l="l" r="r" t="t"/>
                  <a:pathLst>
                    <a:path extrusionOk="0" fill="none" h="2536" w="2536">
                      <a:moveTo>
                        <a:pt x="1353" y="2535"/>
                      </a:moveTo>
                      <a:lnTo>
                        <a:pt x="1184" y="2535"/>
                      </a:lnTo>
                      <a:lnTo>
                        <a:pt x="1184" y="2535"/>
                      </a:lnTo>
                      <a:lnTo>
                        <a:pt x="1067" y="2525"/>
                      </a:lnTo>
                      <a:lnTo>
                        <a:pt x="951" y="2514"/>
                      </a:lnTo>
                      <a:lnTo>
                        <a:pt x="835" y="2483"/>
                      </a:lnTo>
                      <a:lnTo>
                        <a:pt x="729" y="2440"/>
                      </a:lnTo>
                      <a:lnTo>
                        <a:pt x="624" y="2398"/>
                      </a:lnTo>
                      <a:lnTo>
                        <a:pt x="529" y="2335"/>
                      </a:lnTo>
                      <a:lnTo>
                        <a:pt x="433" y="2261"/>
                      </a:lnTo>
                      <a:lnTo>
                        <a:pt x="349" y="2187"/>
                      </a:lnTo>
                      <a:lnTo>
                        <a:pt x="275" y="2102"/>
                      </a:lnTo>
                      <a:lnTo>
                        <a:pt x="201" y="2018"/>
                      </a:lnTo>
                      <a:lnTo>
                        <a:pt x="148" y="1912"/>
                      </a:lnTo>
                      <a:lnTo>
                        <a:pt x="95" y="1807"/>
                      </a:lnTo>
                      <a:lnTo>
                        <a:pt x="53" y="1701"/>
                      </a:lnTo>
                      <a:lnTo>
                        <a:pt x="21" y="1585"/>
                      </a:lnTo>
                      <a:lnTo>
                        <a:pt x="11" y="1468"/>
                      </a:lnTo>
                      <a:lnTo>
                        <a:pt x="0" y="1352"/>
                      </a:lnTo>
                      <a:lnTo>
                        <a:pt x="0" y="1183"/>
                      </a:lnTo>
                      <a:lnTo>
                        <a:pt x="0" y="1183"/>
                      </a:lnTo>
                      <a:lnTo>
                        <a:pt x="11" y="1056"/>
                      </a:lnTo>
                      <a:lnTo>
                        <a:pt x="21" y="940"/>
                      </a:lnTo>
                      <a:lnTo>
                        <a:pt x="53" y="835"/>
                      </a:lnTo>
                      <a:lnTo>
                        <a:pt x="95" y="718"/>
                      </a:lnTo>
                      <a:lnTo>
                        <a:pt x="148" y="613"/>
                      </a:lnTo>
                      <a:lnTo>
                        <a:pt x="201" y="518"/>
                      </a:lnTo>
                      <a:lnTo>
                        <a:pt x="275" y="423"/>
                      </a:lnTo>
                      <a:lnTo>
                        <a:pt x="349" y="338"/>
                      </a:lnTo>
                      <a:lnTo>
                        <a:pt x="433" y="264"/>
                      </a:lnTo>
                      <a:lnTo>
                        <a:pt x="529" y="201"/>
                      </a:lnTo>
                      <a:lnTo>
                        <a:pt x="624" y="137"/>
                      </a:lnTo>
                      <a:lnTo>
                        <a:pt x="729" y="85"/>
                      </a:lnTo>
                      <a:lnTo>
                        <a:pt x="835" y="53"/>
                      </a:lnTo>
                      <a:lnTo>
                        <a:pt x="951" y="21"/>
                      </a:lnTo>
                      <a:lnTo>
                        <a:pt x="1067" y="0"/>
                      </a:lnTo>
                      <a:lnTo>
                        <a:pt x="1184" y="0"/>
                      </a:lnTo>
                      <a:lnTo>
                        <a:pt x="1353" y="0"/>
                      </a:lnTo>
                      <a:lnTo>
                        <a:pt x="1353" y="0"/>
                      </a:lnTo>
                      <a:lnTo>
                        <a:pt x="1479" y="0"/>
                      </a:lnTo>
                      <a:lnTo>
                        <a:pt x="1596" y="21"/>
                      </a:lnTo>
                      <a:lnTo>
                        <a:pt x="1712" y="53"/>
                      </a:lnTo>
                      <a:lnTo>
                        <a:pt x="1817" y="85"/>
                      </a:lnTo>
                      <a:lnTo>
                        <a:pt x="1923" y="137"/>
                      </a:lnTo>
                      <a:lnTo>
                        <a:pt x="2018" y="201"/>
                      </a:lnTo>
                      <a:lnTo>
                        <a:pt x="2113" y="264"/>
                      </a:lnTo>
                      <a:lnTo>
                        <a:pt x="2198" y="338"/>
                      </a:lnTo>
                      <a:lnTo>
                        <a:pt x="2272" y="423"/>
                      </a:lnTo>
                      <a:lnTo>
                        <a:pt x="2335" y="518"/>
                      </a:lnTo>
                      <a:lnTo>
                        <a:pt x="2398" y="613"/>
                      </a:lnTo>
                      <a:lnTo>
                        <a:pt x="2451" y="718"/>
                      </a:lnTo>
                      <a:lnTo>
                        <a:pt x="2483" y="835"/>
                      </a:lnTo>
                      <a:lnTo>
                        <a:pt x="2515" y="940"/>
                      </a:lnTo>
                      <a:lnTo>
                        <a:pt x="2536" y="1056"/>
                      </a:lnTo>
                      <a:lnTo>
                        <a:pt x="2536" y="1183"/>
                      </a:lnTo>
                      <a:lnTo>
                        <a:pt x="2536" y="1352"/>
                      </a:lnTo>
                      <a:lnTo>
                        <a:pt x="2536" y="1352"/>
                      </a:lnTo>
                      <a:lnTo>
                        <a:pt x="2536" y="1468"/>
                      </a:lnTo>
                      <a:lnTo>
                        <a:pt x="2515" y="1585"/>
                      </a:lnTo>
                      <a:lnTo>
                        <a:pt x="2483" y="1701"/>
                      </a:lnTo>
                      <a:lnTo>
                        <a:pt x="2451" y="1807"/>
                      </a:lnTo>
                      <a:lnTo>
                        <a:pt x="2398" y="1912"/>
                      </a:lnTo>
                      <a:lnTo>
                        <a:pt x="2335" y="2018"/>
                      </a:lnTo>
                      <a:lnTo>
                        <a:pt x="2272" y="2102"/>
                      </a:lnTo>
                      <a:lnTo>
                        <a:pt x="2198" y="2187"/>
                      </a:lnTo>
                      <a:lnTo>
                        <a:pt x="2113" y="2261"/>
                      </a:lnTo>
                      <a:lnTo>
                        <a:pt x="2018" y="2335"/>
                      </a:lnTo>
                      <a:lnTo>
                        <a:pt x="1923" y="2398"/>
                      </a:lnTo>
                      <a:lnTo>
                        <a:pt x="1817" y="2440"/>
                      </a:lnTo>
                      <a:lnTo>
                        <a:pt x="1712" y="2483"/>
                      </a:lnTo>
                      <a:lnTo>
                        <a:pt x="1596" y="2514"/>
                      </a:lnTo>
                      <a:lnTo>
                        <a:pt x="1479" y="2525"/>
                      </a:lnTo>
                      <a:lnTo>
                        <a:pt x="1353" y="253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7" name="Google Shape;3127;p86"/>
                <p:cNvSpPr/>
                <p:nvPr/>
              </p:nvSpPr>
              <p:spPr>
                <a:xfrm>
                  <a:off x="5115025" y="577475"/>
                  <a:ext cx="95650" cy="94850"/>
                </a:xfrm>
                <a:custGeom>
                  <a:rect b="b" l="l" r="r" t="t"/>
                  <a:pathLst>
                    <a:path extrusionOk="0" h="3794" w="3826">
                      <a:moveTo>
                        <a:pt x="2325" y="1152"/>
                      </a:moveTo>
                      <a:lnTo>
                        <a:pt x="2357" y="1163"/>
                      </a:lnTo>
                      <a:lnTo>
                        <a:pt x="2388" y="1174"/>
                      </a:lnTo>
                      <a:lnTo>
                        <a:pt x="2409" y="1195"/>
                      </a:lnTo>
                      <a:lnTo>
                        <a:pt x="2431" y="1226"/>
                      </a:lnTo>
                      <a:lnTo>
                        <a:pt x="2431" y="1269"/>
                      </a:lnTo>
                      <a:lnTo>
                        <a:pt x="2431" y="1311"/>
                      </a:lnTo>
                      <a:lnTo>
                        <a:pt x="2399" y="1353"/>
                      </a:lnTo>
                      <a:lnTo>
                        <a:pt x="2367" y="1374"/>
                      </a:lnTo>
                      <a:lnTo>
                        <a:pt x="2240" y="1416"/>
                      </a:lnTo>
                      <a:lnTo>
                        <a:pt x="2124" y="1448"/>
                      </a:lnTo>
                      <a:lnTo>
                        <a:pt x="1997" y="1469"/>
                      </a:lnTo>
                      <a:lnTo>
                        <a:pt x="1733" y="1469"/>
                      </a:lnTo>
                      <a:lnTo>
                        <a:pt x="1607" y="1448"/>
                      </a:lnTo>
                      <a:lnTo>
                        <a:pt x="1490" y="1416"/>
                      </a:lnTo>
                      <a:lnTo>
                        <a:pt x="1364" y="1374"/>
                      </a:lnTo>
                      <a:lnTo>
                        <a:pt x="1332" y="1353"/>
                      </a:lnTo>
                      <a:lnTo>
                        <a:pt x="1311" y="1311"/>
                      </a:lnTo>
                      <a:lnTo>
                        <a:pt x="1300" y="1269"/>
                      </a:lnTo>
                      <a:lnTo>
                        <a:pt x="1311" y="1226"/>
                      </a:lnTo>
                      <a:lnTo>
                        <a:pt x="1321" y="1195"/>
                      </a:lnTo>
                      <a:lnTo>
                        <a:pt x="1353" y="1174"/>
                      </a:lnTo>
                      <a:lnTo>
                        <a:pt x="1374" y="1163"/>
                      </a:lnTo>
                      <a:lnTo>
                        <a:pt x="1416" y="1152"/>
                      </a:lnTo>
                      <a:lnTo>
                        <a:pt x="1459" y="1163"/>
                      </a:lnTo>
                      <a:lnTo>
                        <a:pt x="1554" y="1205"/>
                      </a:lnTo>
                      <a:lnTo>
                        <a:pt x="1659" y="1226"/>
                      </a:lnTo>
                      <a:lnTo>
                        <a:pt x="1765" y="1247"/>
                      </a:lnTo>
                      <a:lnTo>
                        <a:pt x="1976" y="1247"/>
                      </a:lnTo>
                      <a:lnTo>
                        <a:pt x="2082" y="1226"/>
                      </a:lnTo>
                      <a:lnTo>
                        <a:pt x="2177" y="1205"/>
                      </a:lnTo>
                      <a:lnTo>
                        <a:pt x="2283" y="1163"/>
                      </a:lnTo>
                      <a:lnTo>
                        <a:pt x="2325" y="1152"/>
                      </a:lnTo>
                      <a:close/>
                      <a:moveTo>
                        <a:pt x="2209" y="1"/>
                      </a:moveTo>
                      <a:lnTo>
                        <a:pt x="2209" y="550"/>
                      </a:lnTo>
                      <a:lnTo>
                        <a:pt x="2198" y="614"/>
                      </a:lnTo>
                      <a:lnTo>
                        <a:pt x="2177" y="677"/>
                      </a:lnTo>
                      <a:lnTo>
                        <a:pt x="2145" y="740"/>
                      </a:lnTo>
                      <a:lnTo>
                        <a:pt x="2103" y="783"/>
                      </a:lnTo>
                      <a:lnTo>
                        <a:pt x="2061" y="825"/>
                      </a:lnTo>
                      <a:lnTo>
                        <a:pt x="1997" y="857"/>
                      </a:lnTo>
                      <a:lnTo>
                        <a:pt x="1934" y="878"/>
                      </a:lnTo>
                      <a:lnTo>
                        <a:pt x="1871" y="888"/>
                      </a:lnTo>
                      <a:lnTo>
                        <a:pt x="1797" y="878"/>
                      </a:lnTo>
                      <a:lnTo>
                        <a:pt x="1733" y="857"/>
                      </a:lnTo>
                      <a:lnTo>
                        <a:pt x="1681" y="825"/>
                      </a:lnTo>
                      <a:lnTo>
                        <a:pt x="1628" y="783"/>
                      </a:lnTo>
                      <a:lnTo>
                        <a:pt x="1585" y="740"/>
                      </a:lnTo>
                      <a:lnTo>
                        <a:pt x="1554" y="677"/>
                      </a:lnTo>
                      <a:lnTo>
                        <a:pt x="1533" y="614"/>
                      </a:lnTo>
                      <a:lnTo>
                        <a:pt x="1522" y="550"/>
                      </a:lnTo>
                      <a:lnTo>
                        <a:pt x="1522" y="11"/>
                      </a:lnTo>
                      <a:lnTo>
                        <a:pt x="1364" y="54"/>
                      </a:lnTo>
                      <a:lnTo>
                        <a:pt x="1216" y="107"/>
                      </a:lnTo>
                      <a:lnTo>
                        <a:pt x="1057" y="180"/>
                      </a:lnTo>
                      <a:lnTo>
                        <a:pt x="920" y="254"/>
                      </a:lnTo>
                      <a:lnTo>
                        <a:pt x="793" y="339"/>
                      </a:lnTo>
                      <a:lnTo>
                        <a:pt x="666" y="445"/>
                      </a:lnTo>
                      <a:lnTo>
                        <a:pt x="550" y="550"/>
                      </a:lnTo>
                      <a:lnTo>
                        <a:pt x="445" y="677"/>
                      </a:lnTo>
                      <a:lnTo>
                        <a:pt x="339" y="804"/>
                      </a:lnTo>
                      <a:lnTo>
                        <a:pt x="254" y="941"/>
                      </a:lnTo>
                      <a:lnTo>
                        <a:pt x="180" y="1078"/>
                      </a:lnTo>
                      <a:lnTo>
                        <a:pt x="117" y="1226"/>
                      </a:lnTo>
                      <a:lnTo>
                        <a:pt x="75" y="1385"/>
                      </a:lnTo>
                      <a:lnTo>
                        <a:pt x="33" y="1543"/>
                      </a:lnTo>
                      <a:lnTo>
                        <a:pt x="11" y="1712"/>
                      </a:lnTo>
                      <a:lnTo>
                        <a:pt x="1" y="1881"/>
                      </a:lnTo>
                      <a:lnTo>
                        <a:pt x="11" y="2082"/>
                      </a:lnTo>
                      <a:lnTo>
                        <a:pt x="43" y="2272"/>
                      </a:lnTo>
                      <a:lnTo>
                        <a:pt x="96" y="2452"/>
                      </a:lnTo>
                      <a:lnTo>
                        <a:pt x="159" y="2631"/>
                      </a:lnTo>
                      <a:lnTo>
                        <a:pt x="233" y="2800"/>
                      </a:lnTo>
                      <a:lnTo>
                        <a:pt x="328" y="2948"/>
                      </a:lnTo>
                      <a:lnTo>
                        <a:pt x="445" y="3096"/>
                      </a:lnTo>
                      <a:lnTo>
                        <a:pt x="561" y="3234"/>
                      </a:lnTo>
                      <a:lnTo>
                        <a:pt x="698" y="3360"/>
                      </a:lnTo>
                      <a:lnTo>
                        <a:pt x="846" y="3466"/>
                      </a:lnTo>
                      <a:lnTo>
                        <a:pt x="1004" y="3561"/>
                      </a:lnTo>
                      <a:lnTo>
                        <a:pt x="1173" y="3646"/>
                      </a:lnTo>
                      <a:lnTo>
                        <a:pt x="1343" y="3709"/>
                      </a:lnTo>
                      <a:lnTo>
                        <a:pt x="1533" y="3751"/>
                      </a:lnTo>
                      <a:lnTo>
                        <a:pt x="1723" y="3783"/>
                      </a:lnTo>
                      <a:lnTo>
                        <a:pt x="1913" y="3793"/>
                      </a:lnTo>
                      <a:lnTo>
                        <a:pt x="2071" y="3793"/>
                      </a:lnTo>
                      <a:lnTo>
                        <a:pt x="2219" y="3772"/>
                      </a:lnTo>
                      <a:lnTo>
                        <a:pt x="2378" y="3741"/>
                      </a:lnTo>
                      <a:lnTo>
                        <a:pt x="2515" y="3698"/>
                      </a:lnTo>
                      <a:lnTo>
                        <a:pt x="2663" y="3646"/>
                      </a:lnTo>
                      <a:lnTo>
                        <a:pt x="2790" y="3582"/>
                      </a:lnTo>
                      <a:lnTo>
                        <a:pt x="2917" y="3508"/>
                      </a:lnTo>
                      <a:lnTo>
                        <a:pt x="3043" y="3424"/>
                      </a:lnTo>
                      <a:lnTo>
                        <a:pt x="3043" y="3339"/>
                      </a:lnTo>
                      <a:lnTo>
                        <a:pt x="3054" y="3244"/>
                      </a:lnTo>
                      <a:lnTo>
                        <a:pt x="3075" y="3160"/>
                      </a:lnTo>
                      <a:lnTo>
                        <a:pt x="3096" y="3075"/>
                      </a:lnTo>
                      <a:lnTo>
                        <a:pt x="3128" y="2991"/>
                      </a:lnTo>
                      <a:lnTo>
                        <a:pt x="3160" y="2917"/>
                      </a:lnTo>
                      <a:lnTo>
                        <a:pt x="3244" y="2769"/>
                      </a:lnTo>
                      <a:lnTo>
                        <a:pt x="3350" y="2631"/>
                      </a:lnTo>
                      <a:lnTo>
                        <a:pt x="3476" y="2515"/>
                      </a:lnTo>
                      <a:lnTo>
                        <a:pt x="3614" y="2420"/>
                      </a:lnTo>
                      <a:lnTo>
                        <a:pt x="3772" y="2336"/>
                      </a:lnTo>
                      <a:lnTo>
                        <a:pt x="3793" y="2230"/>
                      </a:lnTo>
                      <a:lnTo>
                        <a:pt x="3815" y="2114"/>
                      </a:lnTo>
                      <a:lnTo>
                        <a:pt x="3825" y="1998"/>
                      </a:lnTo>
                      <a:lnTo>
                        <a:pt x="3825" y="1881"/>
                      </a:lnTo>
                      <a:lnTo>
                        <a:pt x="3815" y="1712"/>
                      </a:lnTo>
                      <a:lnTo>
                        <a:pt x="3793" y="1533"/>
                      </a:lnTo>
                      <a:lnTo>
                        <a:pt x="3751" y="1364"/>
                      </a:lnTo>
                      <a:lnTo>
                        <a:pt x="3698" y="1205"/>
                      </a:lnTo>
                      <a:lnTo>
                        <a:pt x="3635" y="1057"/>
                      </a:lnTo>
                      <a:lnTo>
                        <a:pt x="3550" y="909"/>
                      </a:lnTo>
                      <a:lnTo>
                        <a:pt x="3466" y="762"/>
                      </a:lnTo>
                      <a:lnTo>
                        <a:pt x="3360" y="635"/>
                      </a:lnTo>
                      <a:lnTo>
                        <a:pt x="3244" y="519"/>
                      </a:lnTo>
                      <a:lnTo>
                        <a:pt x="3117" y="402"/>
                      </a:lnTo>
                      <a:lnTo>
                        <a:pt x="2991" y="307"/>
                      </a:lnTo>
                      <a:lnTo>
                        <a:pt x="2843" y="223"/>
                      </a:lnTo>
                      <a:lnTo>
                        <a:pt x="2695" y="138"/>
                      </a:lnTo>
                      <a:lnTo>
                        <a:pt x="2536" y="85"/>
                      </a:lnTo>
                      <a:lnTo>
                        <a:pt x="2378" y="33"/>
                      </a:lnTo>
                      <a:lnTo>
                        <a:pt x="2209" y="1"/>
                      </a:lnTo>
                      <a:close/>
                    </a:path>
                  </a:pathLst>
                </a:custGeom>
                <a:solidFill>
                  <a:srgbClr val="FDCAB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8" name="Google Shape;3128;p86"/>
                <p:cNvSpPr/>
                <p:nvPr/>
              </p:nvSpPr>
              <p:spPr>
                <a:xfrm>
                  <a:off x="5147525" y="606275"/>
                  <a:ext cx="28275" cy="7950"/>
                </a:xfrm>
                <a:custGeom>
                  <a:rect b="b" l="l" r="r" t="t"/>
                  <a:pathLst>
                    <a:path extrusionOk="0" fill="none" h="318" w="1131">
                      <a:moveTo>
                        <a:pt x="571" y="95"/>
                      </a:moveTo>
                      <a:lnTo>
                        <a:pt x="571" y="95"/>
                      </a:lnTo>
                      <a:lnTo>
                        <a:pt x="676" y="95"/>
                      </a:lnTo>
                      <a:lnTo>
                        <a:pt x="782" y="74"/>
                      </a:lnTo>
                      <a:lnTo>
                        <a:pt x="877" y="53"/>
                      </a:lnTo>
                      <a:lnTo>
                        <a:pt x="983" y="11"/>
                      </a:lnTo>
                      <a:lnTo>
                        <a:pt x="983" y="11"/>
                      </a:lnTo>
                      <a:lnTo>
                        <a:pt x="1025" y="0"/>
                      </a:lnTo>
                      <a:lnTo>
                        <a:pt x="1025" y="0"/>
                      </a:lnTo>
                      <a:lnTo>
                        <a:pt x="1057" y="11"/>
                      </a:lnTo>
                      <a:lnTo>
                        <a:pt x="1088" y="22"/>
                      </a:lnTo>
                      <a:lnTo>
                        <a:pt x="1109" y="43"/>
                      </a:lnTo>
                      <a:lnTo>
                        <a:pt x="1131" y="74"/>
                      </a:lnTo>
                      <a:lnTo>
                        <a:pt x="1131" y="74"/>
                      </a:lnTo>
                      <a:lnTo>
                        <a:pt x="1131" y="117"/>
                      </a:lnTo>
                      <a:lnTo>
                        <a:pt x="1131" y="159"/>
                      </a:lnTo>
                      <a:lnTo>
                        <a:pt x="1099" y="201"/>
                      </a:lnTo>
                      <a:lnTo>
                        <a:pt x="1067" y="222"/>
                      </a:lnTo>
                      <a:lnTo>
                        <a:pt x="1067" y="222"/>
                      </a:lnTo>
                      <a:lnTo>
                        <a:pt x="940" y="264"/>
                      </a:lnTo>
                      <a:lnTo>
                        <a:pt x="824" y="296"/>
                      </a:lnTo>
                      <a:lnTo>
                        <a:pt x="697" y="317"/>
                      </a:lnTo>
                      <a:lnTo>
                        <a:pt x="571" y="317"/>
                      </a:lnTo>
                      <a:lnTo>
                        <a:pt x="571" y="317"/>
                      </a:lnTo>
                      <a:lnTo>
                        <a:pt x="433" y="317"/>
                      </a:lnTo>
                      <a:lnTo>
                        <a:pt x="307" y="296"/>
                      </a:lnTo>
                      <a:lnTo>
                        <a:pt x="190" y="264"/>
                      </a:lnTo>
                      <a:lnTo>
                        <a:pt x="64" y="222"/>
                      </a:lnTo>
                      <a:lnTo>
                        <a:pt x="64" y="222"/>
                      </a:lnTo>
                      <a:lnTo>
                        <a:pt x="32" y="201"/>
                      </a:lnTo>
                      <a:lnTo>
                        <a:pt x="11" y="159"/>
                      </a:lnTo>
                      <a:lnTo>
                        <a:pt x="0" y="117"/>
                      </a:lnTo>
                      <a:lnTo>
                        <a:pt x="11" y="74"/>
                      </a:lnTo>
                      <a:lnTo>
                        <a:pt x="11" y="74"/>
                      </a:lnTo>
                      <a:lnTo>
                        <a:pt x="21" y="43"/>
                      </a:lnTo>
                      <a:lnTo>
                        <a:pt x="53" y="22"/>
                      </a:lnTo>
                      <a:lnTo>
                        <a:pt x="74" y="11"/>
                      </a:lnTo>
                      <a:lnTo>
                        <a:pt x="116" y="0"/>
                      </a:lnTo>
                      <a:lnTo>
                        <a:pt x="116" y="0"/>
                      </a:lnTo>
                      <a:lnTo>
                        <a:pt x="159" y="11"/>
                      </a:lnTo>
                      <a:lnTo>
                        <a:pt x="159" y="11"/>
                      </a:lnTo>
                      <a:lnTo>
                        <a:pt x="254" y="53"/>
                      </a:lnTo>
                      <a:lnTo>
                        <a:pt x="359" y="74"/>
                      </a:lnTo>
                      <a:lnTo>
                        <a:pt x="465" y="95"/>
                      </a:lnTo>
                      <a:lnTo>
                        <a:pt x="571" y="9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9" name="Google Shape;3129;p86"/>
                <p:cNvSpPr/>
                <p:nvPr/>
              </p:nvSpPr>
              <p:spPr>
                <a:xfrm>
                  <a:off x="5115025" y="577475"/>
                  <a:ext cx="95650" cy="94850"/>
                </a:xfrm>
                <a:custGeom>
                  <a:rect b="b" l="l" r="r" t="t"/>
                  <a:pathLst>
                    <a:path extrusionOk="0" fill="none" h="3794" w="3826">
                      <a:moveTo>
                        <a:pt x="2209" y="1"/>
                      </a:moveTo>
                      <a:lnTo>
                        <a:pt x="2209" y="550"/>
                      </a:lnTo>
                      <a:lnTo>
                        <a:pt x="2209" y="550"/>
                      </a:lnTo>
                      <a:lnTo>
                        <a:pt x="2198" y="614"/>
                      </a:lnTo>
                      <a:lnTo>
                        <a:pt x="2177" y="677"/>
                      </a:lnTo>
                      <a:lnTo>
                        <a:pt x="2145" y="740"/>
                      </a:lnTo>
                      <a:lnTo>
                        <a:pt x="2103" y="783"/>
                      </a:lnTo>
                      <a:lnTo>
                        <a:pt x="2061" y="825"/>
                      </a:lnTo>
                      <a:lnTo>
                        <a:pt x="1997" y="857"/>
                      </a:lnTo>
                      <a:lnTo>
                        <a:pt x="1934" y="878"/>
                      </a:lnTo>
                      <a:lnTo>
                        <a:pt x="1871" y="888"/>
                      </a:lnTo>
                      <a:lnTo>
                        <a:pt x="1871" y="888"/>
                      </a:lnTo>
                      <a:lnTo>
                        <a:pt x="1797" y="878"/>
                      </a:lnTo>
                      <a:lnTo>
                        <a:pt x="1733" y="857"/>
                      </a:lnTo>
                      <a:lnTo>
                        <a:pt x="1681" y="825"/>
                      </a:lnTo>
                      <a:lnTo>
                        <a:pt x="1628" y="783"/>
                      </a:lnTo>
                      <a:lnTo>
                        <a:pt x="1585" y="740"/>
                      </a:lnTo>
                      <a:lnTo>
                        <a:pt x="1554" y="677"/>
                      </a:lnTo>
                      <a:lnTo>
                        <a:pt x="1533" y="614"/>
                      </a:lnTo>
                      <a:lnTo>
                        <a:pt x="1522" y="550"/>
                      </a:lnTo>
                      <a:lnTo>
                        <a:pt x="1522" y="11"/>
                      </a:lnTo>
                      <a:lnTo>
                        <a:pt x="1522" y="11"/>
                      </a:lnTo>
                      <a:lnTo>
                        <a:pt x="1364" y="54"/>
                      </a:lnTo>
                      <a:lnTo>
                        <a:pt x="1216" y="107"/>
                      </a:lnTo>
                      <a:lnTo>
                        <a:pt x="1057" y="180"/>
                      </a:lnTo>
                      <a:lnTo>
                        <a:pt x="920" y="254"/>
                      </a:lnTo>
                      <a:lnTo>
                        <a:pt x="793" y="339"/>
                      </a:lnTo>
                      <a:lnTo>
                        <a:pt x="666" y="445"/>
                      </a:lnTo>
                      <a:lnTo>
                        <a:pt x="550" y="550"/>
                      </a:lnTo>
                      <a:lnTo>
                        <a:pt x="445" y="677"/>
                      </a:lnTo>
                      <a:lnTo>
                        <a:pt x="339" y="804"/>
                      </a:lnTo>
                      <a:lnTo>
                        <a:pt x="254" y="941"/>
                      </a:lnTo>
                      <a:lnTo>
                        <a:pt x="180" y="1078"/>
                      </a:lnTo>
                      <a:lnTo>
                        <a:pt x="117" y="1226"/>
                      </a:lnTo>
                      <a:lnTo>
                        <a:pt x="75" y="1385"/>
                      </a:lnTo>
                      <a:lnTo>
                        <a:pt x="33" y="1543"/>
                      </a:lnTo>
                      <a:lnTo>
                        <a:pt x="11" y="1712"/>
                      </a:lnTo>
                      <a:lnTo>
                        <a:pt x="1" y="1881"/>
                      </a:lnTo>
                      <a:lnTo>
                        <a:pt x="1" y="1881"/>
                      </a:lnTo>
                      <a:lnTo>
                        <a:pt x="11" y="2082"/>
                      </a:lnTo>
                      <a:lnTo>
                        <a:pt x="43" y="2272"/>
                      </a:lnTo>
                      <a:lnTo>
                        <a:pt x="96" y="2452"/>
                      </a:lnTo>
                      <a:lnTo>
                        <a:pt x="159" y="2631"/>
                      </a:lnTo>
                      <a:lnTo>
                        <a:pt x="233" y="2800"/>
                      </a:lnTo>
                      <a:lnTo>
                        <a:pt x="328" y="2948"/>
                      </a:lnTo>
                      <a:lnTo>
                        <a:pt x="445" y="3096"/>
                      </a:lnTo>
                      <a:lnTo>
                        <a:pt x="561" y="3234"/>
                      </a:lnTo>
                      <a:lnTo>
                        <a:pt x="698" y="3360"/>
                      </a:lnTo>
                      <a:lnTo>
                        <a:pt x="846" y="3466"/>
                      </a:lnTo>
                      <a:lnTo>
                        <a:pt x="1004" y="3561"/>
                      </a:lnTo>
                      <a:lnTo>
                        <a:pt x="1173" y="3646"/>
                      </a:lnTo>
                      <a:lnTo>
                        <a:pt x="1343" y="3709"/>
                      </a:lnTo>
                      <a:lnTo>
                        <a:pt x="1533" y="3751"/>
                      </a:lnTo>
                      <a:lnTo>
                        <a:pt x="1723" y="3783"/>
                      </a:lnTo>
                      <a:lnTo>
                        <a:pt x="1913" y="3793"/>
                      </a:lnTo>
                      <a:lnTo>
                        <a:pt x="1913" y="3793"/>
                      </a:lnTo>
                      <a:lnTo>
                        <a:pt x="2071" y="3793"/>
                      </a:lnTo>
                      <a:lnTo>
                        <a:pt x="2219" y="3772"/>
                      </a:lnTo>
                      <a:lnTo>
                        <a:pt x="2378" y="3741"/>
                      </a:lnTo>
                      <a:lnTo>
                        <a:pt x="2515" y="3698"/>
                      </a:lnTo>
                      <a:lnTo>
                        <a:pt x="2663" y="3646"/>
                      </a:lnTo>
                      <a:lnTo>
                        <a:pt x="2790" y="3582"/>
                      </a:lnTo>
                      <a:lnTo>
                        <a:pt x="2917" y="3508"/>
                      </a:lnTo>
                      <a:lnTo>
                        <a:pt x="3043" y="3424"/>
                      </a:lnTo>
                      <a:lnTo>
                        <a:pt x="3043" y="3424"/>
                      </a:lnTo>
                      <a:lnTo>
                        <a:pt x="3043" y="3339"/>
                      </a:lnTo>
                      <a:lnTo>
                        <a:pt x="3054" y="3244"/>
                      </a:lnTo>
                      <a:lnTo>
                        <a:pt x="3075" y="3160"/>
                      </a:lnTo>
                      <a:lnTo>
                        <a:pt x="3096" y="3075"/>
                      </a:lnTo>
                      <a:lnTo>
                        <a:pt x="3128" y="2991"/>
                      </a:lnTo>
                      <a:lnTo>
                        <a:pt x="3160" y="2917"/>
                      </a:lnTo>
                      <a:lnTo>
                        <a:pt x="3244" y="2769"/>
                      </a:lnTo>
                      <a:lnTo>
                        <a:pt x="3350" y="2631"/>
                      </a:lnTo>
                      <a:lnTo>
                        <a:pt x="3476" y="2515"/>
                      </a:lnTo>
                      <a:lnTo>
                        <a:pt x="3614" y="2420"/>
                      </a:lnTo>
                      <a:lnTo>
                        <a:pt x="3772" y="2336"/>
                      </a:lnTo>
                      <a:lnTo>
                        <a:pt x="3772" y="2336"/>
                      </a:lnTo>
                      <a:lnTo>
                        <a:pt x="3793" y="2230"/>
                      </a:lnTo>
                      <a:lnTo>
                        <a:pt x="3815" y="2114"/>
                      </a:lnTo>
                      <a:lnTo>
                        <a:pt x="3825" y="1998"/>
                      </a:lnTo>
                      <a:lnTo>
                        <a:pt x="3825" y="1881"/>
                      </a:lnTo>
                      <a:lnTo>
                        <a:pt x="3825" y="1881"/>
                      </a:lnTo>
                      <a:lnTo>
                        <a:pt x="3815" y="1712"/>
                      </a:lnTo>
                      <a:lnTo>
                        <a:pt x="3793" y="1533"/>
                      </a:lnTo>
                      <a:lnTo>
                        <a:pt x="3751" y="1364"/>
                      </a:lnTo>
                      <a:lnTo>
                        <a:pt x="3698" y="1205"/>
                      </a:lnTo>
                      <a:lnTo>
                        <a:pt x="3635" y="1057"/>
                      </a:lnTo>
                      <a:lnTo>
                        <a:pt x="3550" y="909"/>
                      </a:lnTo>
                      <a:lnTo>
                        <a:pt x="3466" y="762"/>
                      </a:lnTo>
                      <a:lnTo>
                        <a:pt x="3360" y="635"/>
                      </a:lnTo>
                      <a:lnTo>
                        <a:pt x="3244" y="519"/>
                      </a:lnTo>
                      <a:lnTo>
                        <a:pt x="3117" y="402"/>
                      </a:lnTo>
                      <a:lnTo>
                        <a:pt x="2991" y="307"/>
                      </a:lnTo>
                      <a:lnTo>
                        <a:pt x="2843" y="223"/>
                      </a:lnTo>
                      <a:lnTo>
                        <a:pt x="2695" y="138"/>
                      </a:lnTo>
                      <a:lnTo>
                        <a:pt x="2536" y="85"/>
                      </a:lnTo>
                      <a:lnTo>
                        <a:pt x="2378" y="33"/>
                      </a:lnTo>
                      <a:lnTo>
                        <a:pt x="220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0" name="Google Shape;3130;p86"/>
                <p:cNvSpPr/>
                <p:nvPr/>
              </p:nvSpPr>
              <p:spPr>
                <a:xfrm>
                  <a:off x="5147525" y="606275"/>
                  <a:ext cx="28275" cy="7950"/>
                </a:xfrm>
                <a:custGeom>
                  <a:rect b="b" l="l" r="r" t="t"/>
                  <a:pathLst>
                    <a:path extrusionOk="0" h="318" w="1131">
                      <a:moveTo>
                        <a:pt x="116" y="0"/>
                      </a:moveTo>
                      <a:lnTo>
                        <a:pt x="74" y="11"/>
                      </a:lnTo>
                      <a:lnTo>
                        <a:pt x="53" y="22"/>
                      </a:lnTo>
                      <a:lnTo>
                        <a:pt x="21" y="43"/>
                      </a:lnTo>
                      <a:lnTo>
                        <a:pt x="11" y="74"/>
                      </a:lnTo>
                      <a:lnTo>
                        <a:pt x="0" y="117"/>
                      </a:lnTo>
                      <a:lnTo>
                        <a:pt x="11" y="159"/>
                      </a:lnTo>
                      <a:lnTo>
                        <a:pt x="32" y="201"/>
                      </a:lnTo>
                      <a:lnTo>
                        <a:pt x="64" y="222"/>
                      </a:lnTo>
                      <a:lnTo>
                        <a:pt x="190" y="264"/>
                      </a:lnTo>
                      <a:lnTo>
                        <a:pt x="307" y="296"/>
                      </a:lnTo>
                      <a:lnTo>
                        <a:pt x="433" y="317"/>
                      </a:lnTo>
                      <a:lnTo>
                        <a:pt x="697" y="317"/>
                      </a:lnTo>
                      <a:lnTo>
                        <a:pt x="824" y="296"/>
                      </a:lnTo>
                      <a:lnTo>
                        <a:pt x="940" y="264"/>
                      </a:lnTo>
                      <a:lnTo>
                        <a:pt x="1067" y="222"/>
                      </a:lnTo>
                      <a:lnTo>
                        <a:pt x="1099" y="201"/>
                      </a:lnTo>
                      <a:lnTo>
                        <a:pt x="1131" y="159"/>
                      </a:lnTo>
                      <a:lnTo>
                        <a:pt x="1131" y="117"/>
                      </a:lnTo>
                      <a:lnTo>
                        <a:pt x="1131" y="74"/>
                      </a:lnTo>
                      <a:lnTo>
                        <a:pt x="1109" y="43"/>
                      </a:lnTo>
                      <a:lnTo>
                        <a:pt x="1088" y="22"/>
                      </a:lnTo>
                      <a:lnTo>
                        <a:pt x="1057" y="11"/>
                      </a:lnTo>
                      <a:lnTo>
                        <a:pt x="1025" y="0"/>
                      </a:lnTo>
                      <a:lnTo>
                        <a:pt x="983" y="11"/>
                      </a:lnTo>
                      <a:lnTo>
                        <a:pt x="877" y="53"/>
                      </a:lnTo>
                      <a:lnTo>
                        <a:pt x="782" y="74"/>
                      </a:lnTo>
                      <a:lnTo>
                        <a:pt x="676" y="95"/>
                      </a:lnTo>
                      <a:lnTo>
                        <a:pt x="465" y="95"/>
                      </a:lnTo>
                      <a:lnTo>
                        <a:pt x="359" y="74"/>
                      </a:lnTo>
                      <a:lnTo>
                        <a:pt x="254" y="53"/>
                      </a:lnTo>
                      <a:lnTo>
                        <a:pt x="159" y="11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rgbClr val="E495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1" name="Google Shape;3131;p86"/>
                <p:cNvSpPr/>
                <p:nvPr/>
              </p:nvSpPr>
              <p:spPr>
                <a:xfrm>
                  <a:off x="5147525" y="606275"/>
                  <a:ext cx="28275" cy="7950"/>
                </a:xfrm>
                <a:custGeom>
                  <a:rect b="b" l="l" r="r" t="t"/>
                  <a:pathLst>
                    <a:path extrusionOk="0" fill="none" h="318" w="1131">
                      <a:moveTo>
                        <a:pt x="1025" y="0"/>
                      </a:moveTo>
                      <a:lnTo>
                        <a:pt x="1025" y="0"/>
                      </a:lnTo>
                      <a:lnTo>
                        <a:pt x="983" y="11"/>
                      </a:lnTo>
                      <a:lnTo>
                        <a:pt x="983" y="11"/>
                      </a:lnTo>
                      <a:lnTo>
                        <a:pt x="877" y="53"/>
                      </a:lnTo>
                      <a:lnTo>
                        <a:pt x="782" y="74"/>
                      </a:lnTo>
                      <a:lnTo>
                        <a:pt x="676" y="95"/>
                      </a:lnTo>
                      <a:lnTo>
                        <a:pt x="571" y="95"/>
                      </a:lnTo>
                      <a:lnTo>
                        <a:pt x="571" y="95"/>
                      </a:lnTo>
                      <a:lnTo>
                        <a:pt x="465" y="95"/>
                      </a:lnTo>
                      <a:lnTo>
                        <a:pt x="359" y="74"/>
                      </a:lnTo>
                      <a:lnTo>
                        <a:pt x="254" y="53"/>
                      </a:lnTo>
                      <a:lnTo>
                        <a:pt x="159" y="11"/>
                      </a:lnTo>
                      <a:lnTo>
                        <a:pt x="159" y="11"/>
                      </a:lnTo>
                      <a:lnTo>
                        <a:pt x="116" y="0"/>
                      </a:lnTo>
                      <a:lnTo>
                        <a:pt x="116" y="0"/>
                      </a:lnTo>
                      <a:lnTo>
                        <a:pt x="74" y="11"/>
                      </a:lnTo>
                      <a:lnTo>
                        <a:pt x="53" y="22"/>
                      </a:lnTo>
                      <a:lnTo>
                        <a:pt x="21" y="43"/>
                      </a:lnTo>
                      <a:lnTo>
                        <a:pt x="11" y="74"/>
                      </a:lnTo>
                      <a:lnTo>
                        <a:pt x="11" y="74"/>
                      </a:lnTo>
                      <a:lnTo>
                        <a:pt x="0" y="117"/>
                      </a:lnTo>
                      <a:lnTo>
                        <a:pt x="11" y="159"/>
                      </a:lnTo>
                      <a:lnTo>
                        <a:pt x="32" y="201"/>
                      </a:lnTo>
                      <a:lnTo>
                        <a:pt x="64" y="222"/>
                      </a:lnTo>
                      <a:lnTo>
                        <a:pt x="64" y="222"/>
                      </a:lnTo>
                      <a:lnTo>
                        <a:pt x="190" y="264"/>
                      </a:lnTo>
                      <a:lnTo>
                        <a:pt x="307" y="296"/>
                      </a:lnTo>
                      <a:lnTo>
                        <a:pt x="433" y="317"/>
                      </a:lnTo>
                      <a:lnTo>
                        <a:pt x="571" y="317"/>
                      </a:lnTo>
                      <a:lnTo>
                        <a:pt x="571" y="317"/>
                      </a:lnTo>
                      <a:lnTo>
                        <a:pt x="697" y="317"/>
                      </a:lnTo>
                      <a:lnTo>
                        <a:pt x="824" y="296"/>
                      </a:lnTo>
                      <a:lnTo>
                        <a:pt x="940" y="264"/>
                      </a:lnTo>
                      <a:lnTo>
                        <a:pt x="1067" y="222"/>
                      </a:lnTo>
                      <a:lnTo>
                        <a:pt x="1067" y="222"/>
                      </a:lnTo>
                      <a:lnTo>
                        <a:pt x="1099" y="201"/>
                      </a:lnTo>
                      <a:lnTo>
                        <a:pt x="1131" y="159"/>
                      </a:lnTo>
                      <a:lnTo>
                        <a:pt x="1131" y="117"/>
                      </a:lnTo>
                      <a:lnTo>
                        <a:pt x="1131" y="74"/>
                      </a:lnTo>
                      <a:lnTo>
                        <a:pt x="1131" y="74"/>
                      </a:lnTo>
                      <a:lnTo>
                        <a:pt x="1109" y="43"/>
                      </a:lnTo>
                      <a:lnTo>
                        <a:pt x="1088" y="22"/>
                      </a:lnTo>
                      <a:lnTo>
                        <a:pt x="1057" y="11"/>
                      </a:lnTo>
                      <a:lnTo>
                        <a:pt x="102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2" name="Google Shape;3132;p86"/>
                <p:cNvSpPr/>
                <p:nvPr/>
              </p:nvSpPr>
              <p:spPr>
                <a:xfrm>
                  <a:off x="5153075" y="576950"/>
                  <a:ext cx="17175" cy="22750"/>
                </a:xfrm>
                <a:custGeom>
                  <a:rect b="b" l="l" r="r" t="t"/>
                  <a:pathLst>
                    <a:path extrusionOk="0" h="910" w="687">
                      <a:moveTo>
                        <a:pt x="391" y="1"/>
                      </a:moveTo>
                      <a:lnTo>
                        <a:pt x="190" y="11"/>
                      </a:lnTo>
                      <a:lnTo>
                        <a:pt x="0" y="32"/>
                      </a:lnTo>
                      <a:lnTo>
                        <a:pt x="0" y="571"/>
                      </a:lnTo>
                      <a:lnTo>
                        <a:pt x="11" y="635"/>
                      </a:lnTo>
                      <a:lnTo>
                        <a:pt x="32" y="698"/>
                      </a:lnTo>
                      <a:lnTo>
                        <a:pt x="63" y="761"/>
                      </a:lnTo>
                      <a:lnTo>
                        <a:pt x="106" y="804"/>
                      </a:lnTo>
                      <a:lnTo>
                        <a:pt x="159" y="846"/>
                      </a:lnTo>
                      <a:lnTo>
                        <a:pt x="211" y="878"/>
                      </a:lnTo>
                      <a:lnTo>
                        <a:pt x="275" y="899"/>
                      </a:lnTo>
                      <a:lnTo>
                        <a:pt x="349" y="909"/>
                      </a:lnTo>
                      <a:lnTo>
                        <a:pt x="412" y="899"/>
                      </a:lnTo>
                      <a:lnTo>
                        <a:pt x="475" y="878"/>
                      </a:lnTo>
                      <a:lnTo>
                        <a:pt x="539" y="846"/>
                      </a:lnTo>
                      <a:lnTo>
                        <a:pt x="581" y="804"/>
                      </a:lnTo>
                      <a:lnTo>
                        <a:pt x="623" y="761"/>
                      </a:lnTo>
                      <a:lnTo>
                        <a:pt x="655" y="698"/>
                      </a:lnTo>
                      <a:lnTo>
                        <a:pt x="676" y="635"/>
                      </a:lnTo>
                      <a:lnTo>
                        <a:pt x="687" y="571"/>
                      </a:lnTo>
                      <a:lnTo>
                        <a:pt x="687" y="22"/>
                      </a:lnTo>
                      <a:lnTo>
                        <a:pt x="539" y="1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3" name="Google Shape;3133;p86"/>
                <p:cNvSpPr/>
                <p:nvPr/>
              </p:nvSpPr>
              <p:spPr>
                <a:xfrm>
                  <a:off x="5153075" y="576950"/>
                  <a:ext cx="17175" cy="22750"/>
                </a:xfrm>
                <a:custGeom>
                  <a:rect b="b" l="l" r="r" t="t"/>
                  <a:pathLst>
                    <a:path extrusionOk="0" fill="none" h="910" w="687">
                      <a:moveTo>
                        <a:pt x="391" y="1"/>
                      </a:moveTo>
                      <a:lnTo>
                        <a:pt x="391" y="1"/>
                      </a:lnTo>
                      <a:lnTo>
                        <a:pt x="190" y="11"/>
                      </a:lnTo>
                      <a:lnTo>
                        <a:pt x="0" y="32"/>
                      </a:lnTo>
                      <a:lnTo>
                        <a:pt x="0" y="571"/>
                      </a:lnTo>
                      <a:lnTo>
                        <a:pt x="0" y="571"/>
                      </a:lnTo>
                      <a:lnTo>
                        <a:pt x="11" y="635"/>
                      </a:lnTo>
                      <a:lnTo>
                        <a:pt x="32" y="698"/>
                      </a:lnTo>
                      <a:lnTo>
                        <a:pt x="63" y="761"/>
                      </a:lnTo>
                      <a:lnTo>
                        <a:pt x="106" y="804"/>
                      </a:lnTo>
                      <a:lnTo>
                        <a:pt x="159" y="846"/>
                      </a:lnTo>
                      <a:lnTo>
                        <a:pt x="211" y="878"/>
                      </a:lnTo>
                      <a:lnTo>
                        <a:pt x="275" y="899"/>
                      </a:lnTo>
                      <a:lnTo>
                        <a:pt x="349" y="909"/>
                      </a:lnTo>
                      <a:lnTo>
                        <a:pt x="349" y="909"/>
                      </a:lnTo>
                      <a:lnTo>
                        <a:pt x="412" y="899"/>
                      </a:lnTo>
                      <a:lnTo>
                        <a:pt x="475" y="878"/>
                      </a:lnTo>
                      <a:lnTo>
                        <a:pt x="539" y="846"/>
                      </a:lnTo>
                      <a:lnTo>
                        <a:pt x="581" y="804"/>
                      </a:lnTo>
                      <a:lnTo>
                        <a:pt x="623" y="761"/>
                      </a:lnTo>
                      <a:lnTo>
                        <a:pt x="655" y="698"/>
                      </a:lnTo>
                      <a:lnTo>
                        <a:pt x="676" y="635"/>
                      </a:lnTo>
                      <a:lnTo>
                        <a:pt x="687" y="571"/>
                      </a:lnTo>
                      <a:lnTo>
                        <a:pt x="687" y="22"/>
                      </a:lnTo>
                      <a:lnTo>
                        <a:pt x="687" y="22"/>
                      </a:lnTo>
                      <a:lnTo>
                        <a:pt x="539" y="1"/>
                      </a:lnTo>
                      <a:lnTo>
                        <a:pt x="39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4" name="Google Shape;3134;p86"/>
                <p:cNvSpPr/>
                <p:nvPr/>
              </p:nvSpPr>
              <p:spPr>
                <a:xfrm>
                  <a:off x="5191100" y="635850"/>
                  <a:ext cx="18250" cy="27225"/>
                </a:xfrm>
                <a:custGeom>
                  <a:rect b="b" l="l" r="r" t="t"/>
                  <a:pathLst>
                    <a:path extrusionOk="0" h="1089" w="730">
                      <a:moveTo>
                        <a:pt x="729" y="1"/>
                      </a:moveTo>
                      <a:lnTo>
                        <a:pt x="571" y="85"/>
                      </a:lnTo>
                      <a:lnTo>
                        <a:pt x="433" y="180"/>
                      </a:lnTo>
                      <a:lnTo>
                        <a:pt x="307" y="296"/>
                      </a:lnTo>
                      <a:lnTo>
                        <a:pt x="201" y="434"/>
                      </a:lnTo>
                      <a:lnTo>
                        <a:pt x="117" y="582"/>
                      </a:lnTo>
                      <a:lnTo>
                        <a:pt x="85" y="656"/>
                      </a:lnTo>
                      <a:lnTo>
                        <a:pt x="53" y="740"/>
                      </a:lnTo>
                      <a:lnTo>
                        <a:pt x="32" y="825"/>
                      </a:lnTo>
                      <a:lnTo>
                        <a:pt x="11" y="909"/>
                      </a:lnTo>
                      <a:lnTo>
                        <a:pt x="0" y="1004"/>
                      </a:lnTo>
                      <a:lnTo>
                        <a:pt x="0" y="1089"/>
                      </a:lnTo>
                      <a:lnTo>
                        <a:pt x="127" y="983"/>
                      </a:lnTo>
                      <a:lnTo>
                        <a:pt x="254" y="877"/>
                      </a:lnTo>
                      <a:lnTo>
                        <a:pt x="360" y="751"/>
                      </a:lnTo>
                      <a:lnTo>
                        <a:pt x="455" y="613"/>
                      </a:lnTo>
                      <a:lnTo>
                        <a:pt x="539" y="476"/>
                      </a:lnTo>
                      <a:lnTo>
                        <a:pt x="613" y="328"/>
                      </a:lnTo>
                      <a:lnTo>
                        <a:pt x="676" y="170"/>
                      </a:lnTo>
                      <a:lnTo>
                        <a:pt x="729" y="1"/>
                      </a:lnTo>
                      <a:close/>
                    </a:path>
                  </a:pathLst>
                </a:custGeom>
                <a:solidFill>
                  <a:srgbClr val="F9C0A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5" name="Google Shape;3135;p86"/>
                <p:cNvSpPr/>
                <p:nvPr/>
              </p:nvSpPr>
              <p:spPr>
                <a:xfrm>
                  <a:off x="5191100" y="635850"/>
                  <a:ext cx="18250" cy="27225"/>
                </a:xfrm>
                <a:custGeom>
                  <a:rect b="b" l="l" r="r" t="t"/>
                  <a:pathLst>
                    <a:path extrusionOk="0" fill="none" h="1089" w="730">
                      <a:moveTo>
                        <a:pt x="729" y="1"/>
                      </a:moveTo>
                      <a:lnTo>
                        <a:pt x="729" y="1"/>
                      </a:lnTo>
                      <a:lnTo>
                        <a:pt x="571" y="85"/>
                      </a:lnTo>
                      <a:lnTo>
                        <a:pt x="433" y="180"/>
                      </a:lnTo>
                      <a:lnTo>
                        <a:pt x="307" y="296"/>
                      </a:lnTo>
                      <a:lnTo>
                        <a:pt x="201" y="434"/>
                      </a:lnTo>
                      <a:lnTo>
                        <a:pt x="117" y="582"/>
                      </a:lnTo>
                      <a:lnTo>
                        <a:pt x="85" y="656"/>
                      </a:lnTo>
                      <a:lnTo>
                        <a:pt x="53" y="740"/>
                      </a:lnTo>
                      <a:lnTo>
                        <a:pt x="32" y="825"/>
                      </a:lnTo>
                      <a:lnTo>
                        <a:pt x="11" y="909"/>
                      </a:lnTo>
                      <a:lnTo>
                        <a:pt x="0" y="1004"/>
                      </a:lnTo>
                      <a:lnTo>
                        <a:pt x="0" y="1089"/>
                      </a:lnTo>
                      <a:lnTo>
                        <a:pt x="0" y="1089"/>
                      </a:lnTo>
                      <a:lnTo>
                        <a:pt x="127" y="983"/>
                      </a:lnTo>
                      <a:lnTo>
                        <a:pt x="254" y="877"/>
                      </a:lnTo>
                      <a:lnTo>
                        <a:pt x="360" y="751"/>
                      </a:lnTo>
                      <a:lnTo>
                        <a:pt x="455" y="613"/>
                      </a:lnTo>
                      <a:lnTo>
                        <a:pt x="539" y="476"/>
                      </a:lnTo>
                      <a:lnTo>
                        <a:pt x="613" y="328"/>
                      </a:lnTo>
                      <a:lnTo>
                        <a:pt x="676" y="170"/>
                      </a:lnTo>
                      <a:lnTo>
                        <a:pt x="72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6" name="Google Shape;3136;p86"/>
                <p:cNvSpPr/>
                <p:nvPr/>
              </p:nvSpPr>
              <p:spPr>
                <a:xfrm>
                  <a:off x="4986425" y="584100"/>
                  <a:ext cx="22200" cy="80300"/>
                </a:xfrm>
                <a:custGeom>
                  <a:rect b="b" l="l" r="r" t="t"/>
                  <a:pathLst>
                    <a:path extrusionOk="0" h="3212" w="888">
                      <a:moveTo>
                        <a:pt x="888" y="0"/>
                      </a:moveTo>
                      <a:lnTo>
                        <a:pt x="792" y="74"/>
                      </a:lnTo>
                      <a:lnTo>
                        <a:pt x="687" y="148"/>
                      </a:lnTo>
                      <a:lnTo>
                        <a:pt x="592" y="232"/>
                      </a:lnTo>
                      <a:lnTo>
                        <a:pt x="507" y="317"/>
                      </a:lnTo>
                      <a:lnTo>
                        <a:pt x="433" y="412"/>
                      </a:lnTo>
                      <a:lnTo>
                        <a:pt x="349" y="507"/>
                      </a:lnTo>
                      <a:lnTo>
                        <a:pt x="285" y="613"/>
                      </a:lnTo>
                      <a:lnTo>
                        <a:pt x="222" y="718"/>
                      </a:lnTo>
                      <a:lnTo>
                        <a:pt x="169" y="835"/>
                      </a:lnTo>
                      <a:lnTo>
                        <a:pt x="116" y="951"/>
                      </a:lnTo>
                      <a:lnTo>
                        <a:pt x="74" y="1067"/>
                      </a:lnTo>
                      <a:lnTo>
                        <a:pt x="42" y="1194"/>
                      </a:lnTo>
                      <a:lnTo>
                        <a:pt x="21" y="1310"/>
                      </a:lnTo>
                      <a:lnTo>
                        <a:pt x="0" y="1447"/>
                      </a:lnTo>
                      <a:lnTo>
                        <a:pt x="0" y="1574"/>
                      </a:lnTo>
                      <a:lnTo>
                        <a:pt x="0" y="1711"/>
                      </a:lnTo>
                      <a:lnTo>
                        <a:pt x="11" y="1817"/>
                      </a:lnTo>
                      <a:lnTo>
                        <a:pt x="21" y="1933"/>
                      </a:lnTo>
                      <a:lnTo>
                        <a:pt x="53" y="2049"/>
                      </a:lnTo>
                      <a:lnTo>
                        <a:pt x="74" y="2155"/>
                      </a:lnTo>
                      <a:lnTo>
                        <a:pt x="116" y="2261"/>
                      </a:lnTo>
                      <a:lnTo>
                        <a:pt x="159" y="2366"/>
                      </a:lnTo>
                      <a:lnTo>
                        <a:pt x="211" y="2472"/>
                      </a:lnTo>
                      <a:lnTo>
                        <a:pt x="264" y="2567"/>
                      </a:lnTo>
                      <a:lnTo>
                        <a:pt x="328" y="2662"/>
                      </a:lnTo>
                      <a:lnTo>
                        <a:pt x="391" y="2757"/>
                      </a:lnTo>
                      <a:lnTo>
                        <a:pt x="539" y="2926"/>
                      </a:lnTo>
                      <a:lnTo>
                        <a:pt x="708" y="3085"/>
                      </a:lnTo>
                      <a:lnTo>
                        <a:pt x="888" y="3212"/>
                      </a:ln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rgbClr val="DCDCD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7" name="Google Shape;3137;p86"/>
                <p:cNvSpPr/>
                <p:nvPr/>
              </p:nvSpPr>
              <p:spPr>
                <a:xfrm>
                  <a:off x="4986425" y="584100"/>
                  <a:ext cx="22200" cy="80300"/>
                </a:xfrm>
                <a:custGeom>
                  <a:rect b="b" l="l" r="r" t="t"/>
                  <a:pathLst>
                    <a:path extrusionOk="0" fill="none" h="3212" w="888">
                      <a:moveTo>
                        <a:pt x="888" y="0"/>
                      </a:moveTo>
                      <a:lnTo>
                        <a:pt x="888" y="0"/>
                      </a:lnTo>
                      <a:lnTo>
                        <a:pt x="792" y="74"/>
                      </a:lnTo>
                      <a:lnTo>
                        <a:pt x="687" y="148"/>
                      </a:lnTo>
                      <a:lnTo>
                        <a:pt x="592" y="232"/>
                      </a:lnTo>
                      <a:lnTo>
                        <a:pt x="507" y="317"/>
                      </a:lnTo>
                      <a:lnTo>
                        <a:pt x="433" y="412"/>
                      </a:lnTo>
                      <a:lnTo>
                        <a:pt x="349" y="507"/>
                      </a:lnTo>
                      <a:lnTo>
                        <a:pt x="285" y="613"/>
                      </a:lnTo>
                      <a:lnTo>
                        <a:pt x="222" y="718"/>
                      </a:lnTo>
                      <a:lnTo>
                        <a:pt x="169" y="835"/>
                      </a:lnTo>
                      <a:lnTo>
                        <a:pt x="116" y="951"/>
                      </a:lnTo>
                      <a:lnTo>
                        <a:pt x="74" y="1067"/>
                      </a:lnTo>
                      <a:lnTo>
                        <a:pt x="42" y="1194"/>
                      </a:lnTo>
                      <a:lnTo>
                        <a:pt x="21" y="1310"/>
                      </a:lnTo>
                      <a:lnTo>
                        <a:pt x="0" y="1447"/>
                      </a:lnTo>
                      <a:lnTo>
                        <a:pt x="0" y="1574"/>
                      </a:lnTo>
                      <a:lnTo>
                        <a:pt x="0" y="1711"/>
                      </a:lnTo>
                      <a:lnTo>
                        <a:pt x="0" y="1711"/>
                      </a:lnTo>
                      <a:lnTo>
                        <a:pt x="11" y="1817"/>
                      </a:lnTo>
                      <a:lnTo>
                        <a:pt x="21" y="1933"/>
                      </a:lnTo>
                      <a:lnTo>
                        <a:pt x="53" y="2049"/>
                      </a:lnTo>
                      <a:lnTo>
                        <a:pt x="74" y="2155"/>
                      </a:lnTo>
                      <a:lnTo>
                        <a:pt x="116" y="2261"/>
                      </a:lnTo>
                      <a:lnTo>
                        <a:pt x="159" y="2366"/>
                      </a:lnTo>
                      <a:lnTo>
                        <a:pt x="211" y="2472"/>
                      </a:lnTo>
                      <a:lnTo>
                        <a:pt x="264" y="2567"/>
                      </a:lnTo>
                      <a:lnTo>
                        <a:pt x="328" y="2662"/>
                      </a:lnTo>
                      <a:lnTo>
                        <a:pt x="391" y="2757"/>
                      </a:lnTo>
                      <a:lnTo>
                        <a:pt x="539" y="2926"/>
                      </a:lnTo>
                      <a:lnTo>
                        <a:pt x="708" y="3085"/>
                      </a:lnTo>
                      <a:lnTo>
                        <a:pt x="888" y="3212"/>
                      </a:lnTo>
                      <a:lnTo>
                        <a:pt x="88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8" name="Google Shape;3138;p86"/>
                <p:cNvSpPr/>
                <p:nvPr/>
              </p:nvSpPr>
              <p:spPr>
                <a:xfrm>
                  <a:off x="5008600" y="576950"/>
                  <a:ext cx="73175" cy="95375"/>
                </a:xfrm>
                <a:custGeom>
                  <a:rect b="b" l="l" r="r" t="t"/>
                  <a:pathLst>
                    <a:path extrusionOk="0" h="3815" w="2927">
                      <a:moveTo>
                        <a:pt x="1649" y="1173"/>
                      </a:moveTo>
                      <a:lnTo>
                        <a:pt x="1680" y="1184"/>
                      </a:lnTo>
                      <a:lnTo>
                        <a:pt x="1701" y="1195"/>
                      </a:lnTo>
                      <a:lnTo>
                        <a:pt x="1733" y="1216"/>
                      </a:lnTo>
                      <a:lnTo>
                        <a:pt x="1744" y="1247"/>
                      </a:lnTo>
                      <a:lnTo>
                        <a:pt x="1754" y="1290"/>
                      </a:lnTo>
                      <a:lnTo>
                        <a:pt x="1754" y="1332"/>
                      </a:lnTo>
                      <a:lnTo>
                        <a:pt x="1723" y="1374"/>
                      </a:lnTo>
                      <a:lnTo>
                        <a:pt x="1691" y="1395"/>
                      </a:lnTo>
                      <a:lnTo>
                        <a:pt x="1564" y="1437"/>
                      </a:lnTo>
                      <a:lnTo>
                        <a:pt x="1448" y="1469"/>
                      </a:lnTo>
                      <a:lnTo>
                        <a:pt x="1321" y="1490"/>
                      </a:lnTo>
                      <a:lnTo>
                        <a:pt x="1057" y="1490"/>
                      </a:lnTo>
                      <a:lnTo>
                        <a:pt x="930" y="1469"/>
                      </a:lnTo>
                      <a:lnTo>
                        <a:pt x="814" y="1437"/>
                      </a:lnTo>
                      <a:lnTo>
                        <a:pt x="687" y="1395"/>
                      </a:lnTo>
                      <a:lnTo>
                        <a:pt x="656" y="1374"/>
                      </a:lnTo>
                      <a:lnTo>
                        <a:pt x="634" y="1332"/>
                      </a:lnTo>
                      <a:lnTo>
                        <a:pt x="624" y="1290"/>
                      </a:lnTo>
                      <a:lnTo>
                        <a:pt x="634" y="1247"/>
                      </a:lnTo>
                      <a:lnTo>
                        <a:pt x="645" y="1216"/>
                      </a:lnTo>
                      <a:lnTo>
                        <a:pt x="677" y="1195"/>
                      </a:lnTo>
                      <a:lnTo>
                        <a:pt x="698" y="1184"/>
                      </a:lnTo>
                      <a:lnTo>
                        <a:pt x="729" y="1173"/>
                      </a:lnTo>
                      <a:lnTo>
                        <a:pt x="782" y="1184"/>
                      </a:lnTo>
                      <a:lnTo>
                        <a:pt x="877" y="1226"/>
                      </a:lnTo>
                      <a:lnTo>
                        <a:pt x="983" y="1247"/>
                      </a:lnTo>
                      <a:lnTo>
                        <a:pt x="1089" y="1268"/>
                      </a:lnTo>
                      <a:lnTo>
                        <a:pt x="1300" y="1268"/>
                      </a:lnTo>
                      <a:lnTo>
                        <a:pt x="1395" y="1247"/>
                      </a:lnTo>
                      <a:lnTo>
                        <a:pt x="1501" y="1226"/>
                      </a:lnTo>
                      <a:lnTo>
                        <a:pt x="1596" y="1184"/>
                      </a:lnTo>
                      <a:lnTo>
                        <a:pt x="1649" y="1173"/>
                      </a:lnTo>
                      <a:close/>
                      <a:moveTo>
                        <a:pt x="962" y="1"/>
                      </a:moveTo>
                      <a:lnTo>
                        <a:pt x="835" y="11"/>
                      </a:lnTo>
                      <a:lnTo>
                        <a:pt x="698" y="22"/>
                      </a:lnTo>
                      <a:lnTo>
                        <a:pt x="582" y="54"/>
                      </a:lnTo>
                      <a:lnTo>
                        <a:pt x="455" y="85"/>
                      </a:lnTo>
                      <a:lnTo>
                        <a:pt x="339" y="128"/>
                      </a:lnTo>
                      <a:lnTo>
                        <a:pt x="222" y="170"/>
                      </a:lnTo>
                      <a:lnTo>
                        <a:pt x="106" y="223"/>
                      </a:lnTo>
                      <a:lnTo>
                        <a:pt x="1" y="286"/>
                      </a:lnTo>
                      <a:lnTo>
                        <a:pt x="1" y="3498"/>
                      </a:lnTo>
                      <a:lnTo>
                        <a:pt x="106" y="3571"/>
                      </a:lnTo>
                      <a:lnTo>
                        <a:pt x="222" y="3624"/>
                      </a:lnTo>
                      <a:lnTo>
                        <a:pt x="339" y="3677"/>
                      </a:lnTo>
                      <a:lnTo>
                        <a:pt x="455" y="3719"/>
                      </a:lnTo>
                      <a:lnTo>
                        <a:pt x="571" y="3762"/>
                      </a:lnTo>
                      <a:lnTo>
                        <a:pt x="687" y="3783"/>
                      </a:lnTo>
                      <a:lnTo>
                        <a:pt x="814" y="3804"/>
                      </a:lnTo>
                      <a:lnTo>
                        <a:pt x="941" y="3814"/>
                      </a:lnTo>
                      <a:lnTo>
                        <a:pt x="1173" y="3814"/>
                      </a:lnTo>
                      <a:lnTo>
                        <a:pt x="1321" y="3793"/>
                      </a:lnTo>
                      <a:lnTo>
                        <a:pt x="1469" y="3762"/>
                      </a:lnTo>
                      <a:lnTo>
                        <a:pt x="1606" y="3730"/>
                      </a:lnTo>
                      <a:lnTo>
                        <a:pt x="1744" y="3677"/>
                      </a:lnTo>
                      <a:lnTo>
                        <a:pt x="1870" y="3614"/>
                      </a:lnTo>
                      <a:lnTo>
                        <a:pt x="1997" y="3550"/>
                      </a:lnTo>
                      <a:lnTo>
                        <a:pt x="2113" y="3466"/>
                      </a:lnTo>
                      <a:lnTo>
                        <a:pt x="2039" y="3339"/>
                      </a:lnTo>
                      <a:lnTo>
                        <a:pt x="1976" y="3202"/>
                      </a:lnTo>
                      <a:lnTo>
                        <a:pt x="1934" y="3064"/>
                      </a:lnTo>
                      <a:lnTo>
                        <a:pt x="1892" y="2927"/>
                      </a:lnTo>
                      <a:lnTo>
                        <a:pt x="1870" y="2800"/>
                      </a:lnTo>
                      <a:lnTo>
                        <a:pt x="1860" y="2673"/>
                      </a:lnTo>
                      <a:lnTo>
                        <a:pt x="1860" y="2547"/>
                      </a:lnTo>
                      <a:lnTo>
                        <a:pt x="1860" y="2441"/>
                      </a:lnTo>
                      <a:lnTo>
                        <a:pt x="1870" y="2378"/>
                      </a:lnTo>
                      <a:lnTo>
                        <a:pt x="1913" y="2325"/>
                      </a:lnTo>
                      <a:lnTo>
                        <a:pt x="1965" y="2283"/>
                      </a:lnTo>
                      <a:lnTo>
                        <a:pt x="2029" y="2261"/>
                      </a:lnTo>
                      <a:lnTo>
                        <a:pt x="2916" y="2135"/>
                      </a:lnTo>
                      <a:lnTo>
                        <a:pt x="2916" y="2124"/>
                      </a:lnTo>
                      <a:lnTo>
                        <a:pt x="2927" y="1955"/>
                      </a:lnTo>
                      <a:lnTo>
                        <a:pt x="2927" y="1797"/>
                      </a:lnTo>
                      <a:lnTo>
                        <a:pt x="2906" y="1628"/>
                      </a:lnTo>
                      <a:lnTo>
                        <a:pt x="2874" y="1469"/>
                      </a:lnTo>
                      <a:lnTo>
                        <a:pt x="2832" y="1311"/>
                      </a:lnTo>
                      <a:lnTo>
                        <a:pt x="2779" y="1163"/>
                      </a:lnTo>
                      <a:lnTo>
                        <a:pt x="2705" y="1025"/>
                      </a:lnTo>
                      <a:lnTo>
                        <a:pt x="2631" y="878"/>
                      </a:lnTo>
                      <a:lnTo>
                        <a:pt x="2536" y="751"/>
                      </a:lnTo>
                      <a:lnTo>
                        <a:pt x="2430" y="635"/>
                      </a:lnTo>
                      <a:lnTo>
                        <a:pt x="2325" y="518"/>
                      </a:lnTo>
                      <a:lnTo>
                        <a:pt x="2208" y="413"/>
                      </a:lnTo>
                      <a:lnTo>
                        <a:pt x="2071" y="318"/>
                      </a:lnTo>
                      <a:lnTo>
                        <a:pt x="1944" y="233"/>
                      </a:lnTo>
                      <a:lnTo>
                        <a:pt x="1796" y="159"/>
                      </a:lnTo>
                      <a:lnTo>
                        <a:pt x="1649" y="96"/>
                      </a:lnTo>
                      <a:lnTo>
                        <a:pt x="1649" y="571"/>
                      </a:lnTo>
                      <a:lnTo>
                        <a:pt x="1638" y="635"/>
                      </a:lnTo>
                      <a:lnTo>
                        <a:pt x="1617" y="698"/>
                      </a:lnTo>
                      <a:lnTo>
                        <a:pt x="1585" y="761"/>
                      </a:lnTo>
                      <a:lnTo>
                        <a:pt x="1543" y="804"/>
                      </a:lnTo>
                      <a:lnTo>
                        <a:pt x="1490" y="846"/>
                      </a:lnTo>
                      <a:lnTo>
                        <a:pt x="1437" y="878"/>
                      </a:lnTo>
                      <a:lnTo>
                        <a:pt x="1374" y="899"/>
                      </a:lnTo>
                      <a:lnTo>
                        <a:pt x="1300" y="909"/>
                      </a:lnTo>
                      <a:lnTo>
                        <a:pt x="1237" y="899"/>
                      </a:lnTo>
                      <a:lnTo>
                        <a:pt x="1173" y="878"/>
                      </a:lnTo>
                      <a:lnTo>
                        <a:pt x="1110" y="846"/>
                      </a:lnTo>
                      <a:lnTo>
                        <a:pt x="1057" y="804"/>
                      </a:lnTo>
                      <a:lnTo>
                        <a:pt x="1015" y="761"/>
                      </a:lnTo>
                      <a:lnTo>
                        <a:pt x="983" y="698"/>
                      </a:lnTo>
                      <a:lnTo>
                        <a:pt x="972" y="635"/>
                      </a:lnTo>
                      <a:lnTo>
                        <a:pt x="962" y="571"/>
                      </a:lnTo>
                      <a:lnTo>
                        <a:pt x="962" y="1"/>
                      </a:lnTo>
                      <a:close/>
                    </a:path>
                  </a:pathLst>
                </a:custGeom>
                <a:solidFill>
                  <a:srgbClr val="FDCAB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9" name="Google Shape;3139;p86"/>
                <p:cNvSpPr/>
                <p:nvPr/>
              </p:nvSpPr>
              <p:spPr>
                <a:xfrm>
                  <a:off x="5024175" y="606275"/>
                  <a:ext cx="28300" cy="7950"/>
                </a:xfrm>
                <a:custGeom>
                  <a:rect b="b" l="l" r="r" t="t"/>
                  <a:pathLst>
                    <a:path extrusionOk="0" fill="none" h="318" w="1132">
                      <a:moveTo>
                        <a:pt x="571" y="317"/>
                      </a:moveTo>
                      <a:lnTo>
                        <a:pt x="571" y="317"/>
                      </a:lnTo>
                      <a:lnTo>
                        <a:pt x="434" y="317"/>
                      </a:lnTo>
                      <a:lnTo>
                        <a:pt x="307" y="296"/>
                      </a:lnTo>
                      <a:lnTo>
                        <a:pt x="191" y="264"/>
                      </a:lnTo>
                      <a:lnTo>
                        <a:pt x="64" y="222"/>
                      </a:lnTo>
                      <a:lnTo>
                        <a:pt x="64" y="222"/>
                      </a:lnTo>
                      <a:lnTo>
                        <a:pt x="33" y="201"/>
                      </a:lnTo>
                      <a:lnTo>
                        <a:pt x="11" y="159"/>
                      </a:lnTo>
                      <a:lnTo>
                        <a:pt x="1" y="117"/>
                      </a:lnTo>
                      <a:lnTo>
                        <a:pt x="11" y="74"/>
                      </a:lnTo>
                      <a:lnTo>
                        <a:pt x="11" y="74"/>
                      </a:lnTo>
                      <a:lnTo>
                        <a:pt x="22" y="43"/>
                      </a:lnTo>
                      <a:lnTo>
                        <a:pt x="54" y="22"/>
                      </a:lnTo>
                      <a:lnTo>
                        <a:pt x="75" y="11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159" y="11"/>
                      </a:lnTo>
                      <a:lnTo>
                        <a:pt x="159" y="11"/>
                      </a:lnTo>
                      <a:lnTo>
                        <a:pt x="254" y="53"/>
                      </a:lnTo>
                      <a:lnTo>
                        <a:pt x="360" y="74"/>
                      </a:lnTo>
                      <a:lnTo>
                        <a:pt x="466" y="95"/>
                      </a:lnTo>
                      <a:lnTo>
                        <a:pt x="571" y="95"/>
                      </a:lnTo>
                      <a:lnTo>
                        <a:pt x="571" y="95"/>
                      </a:lnTo>
                      <a:lnTo>
                        <a:pt x="677" y="95"/>
                      </a:lnTo>
                      <a:lnTo>
                        <a:pt x="772" y="74"/>
                      </a:lnTo>
                      <a:lnTo>
                        <a:pt x="878" y="53"/>
                      </a:lnTo>
                      <a:lnTo>
                        <a:pt x="973" y="11"/>
                      </a:lnTo>
                      <a:lnTo>
                        <a:pt x="973" y="11"/>
                      </a:lnTo>
                      <a:lnTo>
                        <a:pt x="1026" y="0"/>
                      </a:lnTo>
                      <a:lnTo>
                        <a:pt x="1026" y="0"/>
                      </a:lnTo>
                      <a:lnTo>
                        <a:pt x="1057" y="11"/>
                      </a:lnTo>
                      <a:lnTo>
                        <a:pt x="1078" y="22"/>
                      </a:lnTo>
                      <a:lnTo>
                        <a:pt x="1110" y="43"/>
                      </a:lnTo>
                      <a:lnTo>
                        <a:pt x="1121" y="74"/>
                      </a:lnTo>
                      <a:lnTo>
                        <a:pt x="1121" y="74"/>
                      </a:lnTo>
                      <a:lnTo>
                        <a:pt x="1131" y="117"/>
                      </a:lnTo>
                      <a:lnTo>
                        <a:pt x="1131" y="159"/>
                      </a:lnTo>
                      <a:lnTo>
                        <a:pt x="1100" y="201"/>
                      </a:lnTo>
                      <a:lnTo>
                        <a:pt x="1068" y="222"/>
                      </a:lnTo>
                      <a:lnTo>
                        <a:pt x="1068" y="222"/>
                      </a:lnTo>
                      <a:lnTo>
                        <a:pt x="941" y="264"/>
                      </a:lnTo>
                      <a:lnTo>
                        <a:pt x="825" y="296"/>
                      </a:lnTo>
                      <a:lnTo>
                        <a:pt x="698" y="317"/>
                      </a:lnTo>
                      <a:lnTo>
                        <a:pt x="571" y="31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0" name="Google Shape;3140;p86"/>
                <p:cNvSpPr/>
                <p:nvPr/>
              </p:nvSpPr>
              <p:spPr>
                <a:xfrm>
                  <a:off x="5008600" y="576950"/>
                  <a:ext cx="73175" cy="95375"/>
                </a:xfrm>
                <a:custGeom>
                  <a:rect b="b" l="l" r="r" t="t"/>
                  <a:pathLst>
                    <a:path extrusionOk="0" fill="none" h="3815" w="2927">
                      <a:moveTo>
                        <a:pt x="962" y="1"/>
                      </a:moveTo>
                      <a:lnTo>
                        <a:pt x="962" y="1"/>
                      </a:lnTo>
                      <a:lnTo>
                        <a:pt x="835" y="11"/>
                      </a:lnTo>
                      <a:lnTo>
                        <a:pt x="698" y="22"/>
                      </a:lnTo>
                      <a:lnTo>
                        <a:pt x="582" y="54"/>
                      </a:lnTo>
                      <a:lnTo>
                        <a:pt x="455" y="85"/>
                      </a:lnTo>
                      <a:lnTo>
                        <a:pt x="339" y="128"/>
                      </a:lnTo>
                      <a:lnTo>
                        <a:pt x="222" y="170"/>
                      </a:lnTo>
                      <a:lnTo>
                        <a:pt x="106" y="223"/>
                      </a:lnTo>
                      <a:lnTo>
                        <a:pt x="1" y="286"/>
                      </a:lnTo>
                      <a:lnTo>
                        <a:pt x="1" y="3498"/>
                      </a:lnTo>
                      <a:lnTo>
                        <a:pt x="1" y="3498"/>
                      </a:lnTo>
                      <a:lnTo>
                        <a:pt x="106" y="3571"/>
                      </a:lnTo>
                      <a:lnTo>
                        <a:pt x="222" y="3624"/>
                      </a:lnTo>
                      <a:lnTo>
                        <a:pt x="339" y="3677"/>
                      </a:lnTo>
                      <a:lnTo>
                        <a:pt x="455" y="3719"/>
                      </a:lnTo>
                      <a:lnTo>
                        <a:pt x="571" y="3762"/>
                      </a:lnTo>
                      <a:lnTo>
                        <a:pt x="687" y="3783"/>
                      </a:lnTo>
                      <a:lnTo>
                        <a:pt x="814" y="3804"/>
                      </a:lnTo>
                      <a:lnTo>
                        <a:pt x="941" y="3814"/>
                      </a:lnTo>
                      <a:lnTo>
                        <a:pt x="941" y="3814"/>
                      </a:lnTo>
                      <a:lnTo>
                        <a:pt x="1025" y="3814"/>
                      </a:lnTo>
                      <a:lnTo>
                        <a:pt x="1025" y="3814"/>
                      </a:lnTo>
                      <a:lnTo>
                        <a:pt x="1173" y="3814"/>
                      </a:lnTo>
                      <a:lnTo>
                        <a:pt x="1321" y="3793"/>
                      </a:lnTo>
                      <a:lnTo>
                        <a:pt x="1469" y="3762"/>
                      </a:lnTo>
                      <a:lnTo>
                        <a:pt x="1606" y="3730"/>
                      </a:lnTo>
                      <a:lnTo>
                        <a:pt x="1744" y="3677"/>
                      </a:lnTo>
                      <a:lnTo>
                        <a:pt x="1870" y="3614"/>
                      </a:lnTo>
                      <a:lnTo>
                        <a:pt x="1997" y="3550"/>
                      </a:lnTo>
                      <a:lnTo>
                        <a:pt x="2113" y="3466"/>
                      </a:lnTo>
                      <a:lnTo>
                        <a:pt x="2113" y="3466"/>
                      </a:lnTo>
                      <a:lnTo>
                        <a:pt x="2039" y="3339"/>
                      </a:lnTo>
                      <a:lnTo>
                        <a:pt x="1976" y="3202"/>
                      </a:lnTo>
                      <a:lnTo>
                        <a:pt x="1934" y="3064"/>
                      </a:lnTo>
                      <a:lnTo>
                        <a:pt x="1892" y="2927"/>
                      </a:lnTo>
                      <a:lnTo>
                        <a:pt x="1870" y="2800"/>
                      </a:lnTo>
                      <a:lnTo>
                        <a:pt x="1860" y="2673"/>
                      </a:lnTo>
                      <a:lnTo>
                        <a:pt x="1860" y="2547"/>
                      </a:lnTo>
                      <a:lnTo>
                        <a:pt x="1860" y="2441"/>
                      </a:lnTo>
                      <a:lnTo>
                        <a:pt x="1860" y="2441"/>
                      </a:lnTo>
                      <a:lnTo>
                        <a:pt x="1870" y="2378"/>
                      </a:lnTo>
                      <a:lnTo>
                        <a:pt x="1913" y="2325"/>
                      </a:lnTo>
                      <a:lnTo>
                        <a:pt x="1965" y="2283"/>
                      </a:lnTo>
                      <a:lnTo>
                        <a:pt x="2029" y="2261"/>
                      </a:lnTo>
                      <a:lnTo>
                        <a:pt x="2916" y="2135"/>
                      </a:lnTo>
                      <a:lnTo>
                        <a:pt x="2916" y="2124"/>
                      </a:lnTo>
                      <a:lnTo>
                        <a:pt x="2916" y="2124"/>
                      </a:lnTo>
                      <a:lnTo>
                        <a:pt x="2927" y="1955"/>
                      </a:lnTo>
                      <a:lnTo>
                        <a:pt x="2927" y="1797"/>
                      </a:lnTo>
                      <a:lnTo>
                        <a:pt x="2906" y="1628"/>
                      </a:lnTo>
                      <a:lnTo>
                        <a:pt x="2874" y="1469"/>
                      </a:lnTo>
                      <a:lnTo>
                        <a:pt x="2832" y="1311"/>
                      </a:lnTo>
                      <a:lnTo>
                        <a:pt x="2779" y="1163"/>
                      </a:lnTo>
                      <a:lnTo>
                        <a:pt x="2705" y="1025"/>
                      </a:lnTo>
                      <a:lnTo>
                        <a:pt x="2631" y="878"/>
                      </a:lnTo>
                      <a:lnTo>
                        <a:pt x="2536" y="751"/>
                      </a:lnTo>
                      <a:lnTo>
                        <a:pt x="2430" y="635"/>
                      </a:lnTo>
                      <a:lnTo>
                        <a:pt x="2325" y="518"/>
                      </a:lnTo>
                      <a:lnTo>
                        <a:pt x="2208" y="413"/>
                      </a:lnTo>
                      <a:lnTo>
                        <a:pt x="2071" y="318"/>
                      </a:lnTo>
                      <a:lnTo>
                        <a:pt x="1944" y="233"/>
                      </a:lnTo>
                      <a:lnTo>
                        <a:pt x="1796" y="159"/>
                      </a:lnTo>
                      <a:lnTo>
                        <a:pt x="1649" y="96"/>
                      </a:lnTo>
                      <a:lnTo>
                        <a:pt x="1649" y="571"/>
                      </a:lnTo>
                      <a:lnTo>
                        <a:pt x="1649" y="571"/>
                      </a:lnTo>
                      <a:lnTo>
                        <a:pt x="1638" y="635"/>
                      </a:lnTo>
                      <a:lnTo>
                        <a:pt x="1617" y="698"/>
                      </a:lnTo>
                      <a:lnTo>
                        <a:pt x="1585" y="761"/>
                      </a:lnTo>
                      <a:lnTo>
                        <a:pt x="1543" y="804"/>
                      </a:lnTo>
                      <a:lnTo>
                        <a:pt x="1490" y="846"/>
                      </a:lnTo>
                      <a:lnTo>
                        <a:pt x="1437" y="878"/>
                      </a:lnTo>
                      <a:lnTo>
                        <a:pt x="1374" y="899"/>
                      </a:lnTo>
                      <a:lnTo>
                        <a:pt x="1300" y="909"/>
                      </a:lnTo>
                      <a:lnTo>
                        <a:pt x="1300" y="909"/>
                      </a:lnTo>
                      <a:lnTo>
                        <a:pt x="1237" y="899"/>
                      </a:lnTo>
                      <a:lnTo>
                        <a:pt x="1173" y="878"/>
                      </a:lnTo>
                      <a:lnTo>
                        <a:pt x="1110" y="846"/>
                      </a:lnTo>
                      <a:lnTo>
                        <a:pt x="1057" y="804"/>
                      </a:lnTo>
                      <a:lnTo>
                        <a:pt x="1015" y="761"/>
                      </a:lnTo>
                      <a:lnTo>
                        <a:pt x="983" y="698"/>
                      </a:lnTo>
                      <a:lnTo>
                        <a:pt x="972" y="635"/>
                      </a:lnTo>
                      <a:lnTo>
                        <a:pt x="962" y="571"/>
                      </a:lnTo>
                      <a:lnTo>
                        <a:pt x="9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1" name="Google Shape;3141;p86"/>
                <p:cNvSpPr/>
                <p:nvPr/>
              </p:nvSpPr>
              <p:spPr>
                <a:xfrm>
                  <a:off x="5024175" y="606275"/>
                  <a:ext cx="28300" cy="7950"/>
                </a:xfrm>
                <a:custGeom>
                  <a:rect b="b" l="l" r="r" t="t"/>
                  <a:pathLst>
                    <a:path extrusionOk="0" h="318" w="1132">
                      <a:moveTo>
                        <a:pt x="106" y="0"/>
                      </a:moveTo>
                      <a:lnTo>
                        <a:pt x="75" y="11"/>
                      </a:lnTo>
                      <a:lnTo>
                        <a:pt x="54" y="22"/>
                      </a:lnTo>
                      <a:lnTo>
                        <a:pt x="22" y="43"/>
                      </a:lnTo>
                      <a:lnTo>
                        <a:pt x="11" y="74"/>
                      </a:lnTo>
                      <a:lnTo>
                        <a:pt x="1" y="117"/>
                      </a:lnTo>
                      <a:lnTo>
                        <a:pt x="11" y="159"/>
                      </a:lnTo>
                      <a:lnTo>
                        <a:pt x="33" y="201"/>
                      </a:lnTo>
                      <a:lnTo>
                        <a:pt x="64" y="222"/>
                      </a:lnTo>
                      <a:lnTo>
                        <a:pt x="191" y="264"/>
                      </a:lnTo>
                      <a:lnTo>
                        <a:pt x="307" y="296"/>
                      </a:lnTo>
                      <a:lnTo>
                        <a:pt x="434" y="317"/>
                      </a:lnTo>
                      <a:lnTo>
                        <a:pt x="698" y="317"/>
                      </a:lnTo>
                      <a:lnTo>
                        <a:pt x="825" y="296"/>
                      </a:lnTo>
                      <a:lnTo>
                        <a:pt x="941" y="264"/>
                      </a:lnTo>
                      <a:lnTo>
                        <a:pt x="1068" y="222"/>
                      </a:lnTo>
                      <a:lnTo>
                        <a:pt x="1100" y="201"/>
                      </a:lnTo>
                      <a:lnTo>
                        <a:pt x="1131" y="159"/>
                      </a:lnTo>
                      <a:lnTo>
                        <a:pt x="1131" y="117"/>
                      </a:lnTo>
                      <a:lnTo>
                        <a:pt x="1121" y="74"/>
                      </a:lnTo>
                      <a:lnTo>
                        <a:pt x="1110" y="43"/>
                      </a:lnTo>
                      <a:lnTo>
                        <a:pt x="1078" y="22"/>
                      </a:lnTo>
                      <a:lnTo>
                        <a:pt x="1057" y="11"/>
                      </a:lnTo>
                      <a:lnTo>
                        <a:pt x="1026" y="0"/>
                      </a:lnTo>
                      <a:lnTo>
                        <a:pt x="973" y="11"/>
                      </a:lnTo>
                      <a:lnTo>
                        <a:pt x="878" y="53"/>
                      </a:lnTo>
                      <a:lnTo>
                        <a:pt x="772" y="74"/>
                      </a:lnTo>
                      <a:lnTo>
                        <a:pt x="677" y="95"/>
                      </a:lnTo>
                      <a:lnTo>
                        <a:pt x="466" y="95"/>
                      </a:lnTo>
                      <a:lnTo>
                        <a:pt x="360" y="74"/>
                      </a:lnTo>
                      <a:lnTo>
                        <a:pt x="254" y="53"/>
                      </a:lnTo>
                      <a:lnTo>
                        <a:pt x="159" y="11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E4958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2" name="Google Shape;3142;p86"/>
                <p:cNvSpPr/>
                <p:nvPr/>
              </p:nvSpPr>
              <p:spPr>
                <a:xfrm>
                  <a:off x="5024175" y="606275"/>
                  <a:ext cx="28300" cy="7950"/>
                </a:xfrm>
                <a:custGeom>
                  <a:rect b="b" l="l" r="r" t="t"/>
                  <a:pathLst>
                    <a:path extrusionOk="0" fill="none" h="318" w="1132">
                      <a:moveTo>
                        <a:pt x="106" y="0"/>
                      </a:moveTo>
                      <a:lnTo>
                        <a:pt x="106" y="0"/>
                      </a:lnTo>
                      <a:lnTo>
                        <a:pt x="75" y="11"/>
                      </a:lnTo>
                      <a:lnTo>
                        <a:pt x="54" y="22"/>
                      </a:lnTo>
                      <a:lnTo>
                        <a:pt x="22" y="43"/>
                      </a:lnTo>
                      <a:lnTo>
                        <a:pt x="11" y="74"/>
                      </a:lnTo>
                      <a:lnTo>
                        <a:pt x="11" y="74"/>
                      </a:lnTo>
                      <a:lnTo>
                        <a:pt x="1" y="117"/>
                      </a:lnTo>
                      <a:lnTo>
                        <a:pt x="11" y="159"/>
                      </a:lnTo>
                      <a:lnTo>
                        <a:pt x="33" y="201"/>
                      </a:lnTo>
                      <a:lnTo>
                        <a:pt x="64" y="222"/>
                      </a:lnTo>
                      <a:lnTo>
                        <a:pt x="64" y="222"/>
                      </a:lnTo>
                      <a:lnTo>
                        <a:pt x="191" y="264"/>
                      </a:lnTo>
                      <a:lnTo>
                        <a:pt x="307" y="296"/>
                      </a:lnTo>
                      <a:lnTo>
                        <a:pt x="434" y="317"/>
                      </a:lnTo>
                      <a:lnTo>
                        <a:pt x="571" y="317"/>
                      </a:lnTo>
                      <a:lnTo>
                        <a:pt x="571" y="317"/>
                      </a:lnTo>
                      <a:lnTo>
                        <a:pt x="698" y="317"/>
                      </a:lnTo>
                      <a:lnTo>
                        <a:pt x="825" y="296"/>
                      </a:lnTo>
                      <a:lnTo>
                        <a:pt x="941" y="264"/>
                      </a:lnTo>
                      <a:lnTo>
                        <a:pt x="1068" y="222"/>
                      </a:lnTo>
                      <a:lnTo>
                        <a:pt x="1068" y="222"/>
                      </a:lnTo>
                      <a:lnTo>
                        <a:pt x="1100" y="201"/>
                      </a:lnTo>
                      <a:lnTo>
                        <a:pt x="1131" y="159"/>
                      </a:lnTo>
                      <a:lnTo>
                        <a:pt x="1131" y="117"/>
                      </a:lnTo>
                      <a:lnTo>
                        <a:pt x="1121" y="74"/>
                      </a:lnTo>
                      <a:lnTo>
                        <a:pt x="1121" y="74"/>
                      </a:lnTo>
                      <a:lnTo>
                        <a:pt x="1110" y="43"/>
                      </a:lnTo>
                      <a:lnTo>
                        <a:pt x="1078" y="22"/>
                      </a:lnTo>
                      <a:lnTo>
                        <a:pt x="1057" y="11"/>
                      </a:lnTo>
                      <a:lnTo>
                        <a:pt x="1026" y="0"/>
                      </a:lnTo>
                      <a:lnTo>
                        <a:pt x="1026" y="0"/>
                      </a:lnTo>
                      <a:lnTo>
                        <a:pt x="973" y="11"/>
                      </a:lnTo>
                      <a:lnTo>
                        <a:pt x="973" y="11"/>
                      </a:lnTo>
                      <a:lnTo>
                        <a:pt x="878" y="53"/>
                      </a:lnTo>
                      <a:lnTo>
                        <a:pt x="772" y="74"/>
                      </a:lnTo>
                      <a:lnTo>
                        <a:pt x="677" y="95"/>
                      </a:lnTo>
                      <a:lnTo>
                        <a:pt x="571" y="95"/>
                      </a:lnTo>
                      <a:lnTo>
                        <a:pt x="571" y="95"/>
                      </a:lnTo>
                      <a:lnTo>
                        <a:pt x="466" y="95"/>
                      </a:lnTo>
                      <a:lnTo>
                        <a:pt x="360" y="74"/>
                      </a:lnTo>
                      <a:lnTo>
                        <a:pt x="254" y="53"/>
                      </a:lnTo>
                      <a:lnTo>
                        <a:pt x="159" y="11"/>
                      </a:lnTo>
                      <a:lnTo>
                        <a:pt x="159" y="11"/>
                      </a:lnTo>
                      <a:lnTo>
                        <a:pt x="106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3" name="Google Shape;3143;p86"/>
                <p:cNvSpPr/>
                <p:nvPr/>
              </p:nvSpPr>
              <p:spPr>
                <a:xfrm>
                  <a:off x="5032625" y="576950"/>
                  <a:ext cx="17200" cy="22750"/>
                </a:xfrm>
                <a:custGeom>
                  <a:rect b="b" l="l" r="r" t="t"/>
                  <a:pathLst>
                    <a:path extrusionOk="0" h="910" w="688">
                      <a:moveTo>
                        <a:pt x="1" y="1"/>
                      </a:moveTo>
                      <a:lnTo>
                        <a:pt x="1" y="571"/>
                      </a:lnTo>
                      <a:lnTo>
                        <a:pt x="11" y="635"/>
                      </a:lnTo>
                      <a:lnTo>
                        <a:pt x="22" y="698"/>
                      </a:lnTo>
                      <a:lnTo>
                        <a:pt x="54" y="761"/>
                      </a:lnTo>
                      <a:lnTo>
                        <a:pt x="96" y="804"/>
                      </a:lnTo>
                      <a:lnTo>
                        <a:pt x="149" y="846"/>
                      </a:lnTo>
                      <a:lnTo>
                        <a:pt x="212" y="878"/>
                      </a:lnTo>
                      <a:lnTo>
                        <a:pt x="276" y="899"/>
                      </a:lnTo>
                      <a:lnTo>
                        <a:pt x="339" y="909"/>
                      </a:lnTo>
                      <a:lnTo>
                        <a:pt x="413" y="899"/>
                      </a:lnTo>
                      <a:lnTo>
                        <a:pt x="476" y="878"/>
                      </a:lnTo>
                      <a:lnTo>
                        <a:pt x="529" y="846"/>
                      </a:lnTo>
                      <a:lnTo>
                        <a:pt x="582" y="804"/>
                      </a:lnTo>
                      <a:lnTo>
                        <a:pt x="624" y="761"/>
                      </a:lnTo>
                      <a:lnTo>
                        <a:pt x="656" y="698"/>
                      </a:lnTo>
                      <a:lnTo>
                        <a:pt x="677" y="635"/>
                      </a:lnTo>
                      <a:lnTo>
                        <a:pt x="688" y="571"/>
                      </a:lnTo>
                      <a:lnTo>
                        <a:pt x="688" y="96"/>
                      </a:lnTo>
                      <a:lnTo>
                        <a:pt x="571" y="64"/>
                      </a:lnTo>
                      <a:lnTo>
                        <a:pt x="455" y="32"/>
                      </a:lnTo>
                      <a:lnTo>
                        <a:pt x="328" y="11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rgbClr val="4F4F4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4" name="Google Shape;3144;p86"/>
                <p:cNvSpPr/>
                <p:nvPr/>
              </p:nvSpPr>
              <p:spPr>
                <a:xfrm>
                  <a:off x="5032625" y="576950"/>
                  <a:ext cx="17200" cy="22750"/>
                </a:xfrm>
                <a:custGeom>
                  <a:rect b="b" l="l" r="r" t="t"/>
                  <a:pathLst>
                    <a:path extrusionOk="0" fill="none" h="910" w="688">
                      <a:moveTo>
                        <a:pt x="64" y="1"/>
                      </a:moveTo>
                      <a:lnTo>
                        <a:pt x="64" y="1"/>
                      </a:lnTo>
                      <a:lnTo>
                        <a:pt x="1" y="1"/>
                      </a:lnTo>
                      <a:lnTo>
                        <a:pt x="1" y="571"/>
                      </a:lnTo>
                      <a:lnTo>
                        <a:pt x="1" y="571"/>
                      </a:lnTo>
                      <a:lnTo>
                        <a:pt x="11" y="635"/>
                      </a:lnTo>
                      <a:lnTo>
                        <a:pt x="22" y="698"/>
                      </a:lnTo>
                      <a:lnTo>
                        <a:pt x="54" y="761"/>
                      </a:lnTo>
                      <a:lnTo>
                        <a:pt x="96" y="804"/>
                      </a:lnTo>
                      <a:lnTo>
                        <a:pt x="149" y="846"/>
                      </a:lnTo>
                      <a:lnTo>
                        <a:pt x="212" y="878"/>
                      </a:lnTo>
                      <a:lnTo>
                        <a:pt x="276" y="899"/>
                      </a:lnTo>
                      <a:lnTo>
                        <a:pt x="339" y="909"/>
                      </a:lnTo>
                      <a:lnTo>
                        <a:pt x="339" y="909"/>
                      </a:lnTo>
                      <a:lnTo>
                        <a:pt x="413" y="899"/>
                      </a:lnTo>
                      <a:lnTo>
                        <a:pt x="476" y="878"/>
                      </a:lnTo>
                      <a:lnTo>
                        <a:pt x="529" y="846"/>
                      </a:lnTo>
                      <a:lnTo>
                        <a:pt x="582" y="804"/>
                      </a:lnTo>
                      <a:lnTo>
                        <a:pt x="624" y="761"/>
                      </a:lnTo>
                      <a:lnTo>
                        <a:pt x="656" y="698"/>
                      </a:lnTo>
                      <a:lnTo>
                        <a:pt x="677" y="635"/>
                      </a:lnTo>
                      <a:lnTo>
                        <a:pt x="688" y="571"/>
                      </a:lnTo>
                      <a:lnTo>
                        <a:pt x="688" y="96"/>
                      </a:lnTo>
                      <a:lnTo>
                        <a:pt x="688" y="96"/>
                      </a:lnTo>
                      <a:lnTo>
                        <a:pt x="571" y="64"/>
                      </a:lnTo>
                      <a:lnTo>
                        <a:pt x="455" y="32"/>
                      </a:lnTo>
                      <a:lnTo>
                        <a:pt x="328" y="11"/>
                      </a:lnTo>
                      <a:lnTo>
                        <a:pt x="212" y="1"/>
                      </a:lnTo>
                      <a:lnTo>
                        <a:pt x="212" y="1"/>
                      </a:lnTo>
                      <a:lnTo>
                        <a:pt x="6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5" name="Google Shape;3145;p86"/>
                <p:cNvSpPr/>
                <p:nvPr/>
              </p:nvSpPr>
              <p:spPr>
                <a:xfrm>
                  <a:off x="5110800" y="572725"/>
                  <a:ext cx="104100" cy="103825"/>
                </a:xfrm>
                <a:custGeom>
                  <a:rect b="b" l="l" r="r" t="t"/>
                  <a:pathLst>
                    <a:path extrusionOk="0" h="4153" w="4164">
                      <a:moveTo>
                        <a:pt x="2262" y="339"/>
                      </a:moveTo>
                      <a:lnTo>
                        <a:pt x="2431" y="370"/>
                      </a:lnTo>
                      <a:lnTo>
                        <a:pt x="2600" y="413"/>
                      </a:lnTo>
                      <a:lnTo>
                        <a:pt x="2758" y="476"/>
                      </a:lnTo>
                      <a:lnTo>
                        <a:pt x="2917" y="540"/>
                      </a:lnTo>
                      <a:lnTo>
                        <a:pt x="3054" y="635"/>
                      </a:lnTo>
                      <a:lnTo>
                        <a:pt x="3191" y="730"/>
                      </a:lnTo>
                      <a:lnTo>
                        <a:pt x="3318" y="846"/>
                      </a:lnTo>
                      <a:lnTo>
                        <a:pt x="3424" y="973"/>
                      </a:lnTo>
                      <a:lnTo>
                        <a:pt x="3529" y="1099"/>
                      </a:lnTo>
                      <a:lnTo>
                        <a:pt x="3614" y="1247"/>
                      </a:lnTo>
                      <a:lnTo>
                        <a:pt x="3688" y="1395"/>
                      </a:lnTo>
                      <a:lnTo>
                        <a:pt x="3751" y="1554"/>
                      </a:lnTo>
                      <a:lnTo>
                        <a:pt x="3793" y="1723"/>
                      </a:lnTo>
                      <a:lnTo>
                        <a:pt x="3814" y="1902"/>
                      </a:lnTo>
                      <a:lnTo>
                        <a:pt x="3825" y="2071"/>
                      </a:lnTo>
                      <a:lnTo>
                        <a:pt x="3814" y="2251"/>
                      </a:lnTo>
                      <a:lnTo>
                        <a:pt x="3793" y="2430"/>
                      </a:lnTo>
                      <a:lnTo>
                        <a:pt x="3751" y="2589"/>
                      </a:lnTo>
                      <a:lnTo>
                        <a:pt x="3688" y="2747"/>
                      </a:lnTo>
                      <a:lnTo>
                        <a:pt x="3614" y="2906"/>
                      </a:lnTo>
                      <a:lnTo>
                        <a:pt x="3529" y="3043"/>
                      </a:lnTo>
                      <a:lnTo>
                        <a:pt x="3424" y="3181"/>
                      </a:lnTo>
                      <a:lnTo>
                        <a:pt x="3318" y="3307"/>
                      </a:lnTo>
                      <a:lnTo>
                        <a:pt x="3191" y="3413"/>
                      </a:lnTo>
                      <a:lnTo>
                        <a:pt x="3054" y="3519"/>
                      </a:lnTo>
                      <a:lnTo>
                        <a:pt x="2917" y="3603"/>
                      </a:lnTo>
                      <a:lnTo>
                        <a:pt x="2758" y="3677"/>
                      </a:lnTo>
                      <a:lnTo>
                        <a:pt x="2600" y="3740"/>
                      </a:lnTo>
                      <a:lnTo>
                        <a:pt x="2431" y="3783"/>
                      </a:lnTo>
                      <a:lnTo>
                        <a:pt x="2262" y="3804"/>
                      </a:lnTo>
                      <a:lnTo>
                        <a:pt x="2082" y="3814"/>
                      </a:lnTo>
                      <a:lnTo>
                        <a:pt x="1902" y="3804"/>
                      </a:lnTo>
                      <a:lnTo>
                        <a:pt x="1733" y="3783"/>
                      </a:lnTo>
                      <a:lnTo>
                        <a:pt x="1564" y="3740"/>
                      </a:lnTo>
                      <a:lnTo>
                        <a:pt x="1406" y="3677"/>
                      </a:lnTo>
                      <a:lnTo>
                        <a:pt x="1258" y="3603"/>
                      </a:lnTo>
                      <a:lnTo>
                        <a:pt x="1110" y="3519"/>
                      </a:lnTo>
                      <a:lnTo>
                        <a:pt x="973" y="3413"/>
                      </a:lnTo>
                      <a:lnTo>
                        <a:pt x="857" y="3307"/>
                      </a:lnTo>
                      <a:lnTo>
                        <a:pt x="740" y="3181"/>
                      </a:lnTo>
                      <a:lnTo>
                        <a:pt x="645" y="3043"/>
                      </a:lnTo>
                      <a:lnTo>
                        <a:pt x="550" y="2906"/>
                      </a:lnTo>
                      <a:lnTo>
                        <a:pt x="476" y="2747"/>
                      </a:lnTo>
                      <a:lnTo>
                        <a:pt x="423" y="2589"/>
                      </a:lnTo>
                      <a:lnTo>
                        <a:pt x="381" y="2430"/>
                      </a:lnTo>
                      <a:lnTo>
                        <a:pt x="349" y="2251"/>
                      </a:lnTo>
                      <a:lnTo>
                        <a:pt x="339" y="2071"/>
                      </a:lnTo>
                      <a:lnTo>
                        <a:pt x="349" y="1902"/>
                      </a:lnTo>
                      <a:lnTo>
                        <a:pt x="381" y="1723"/>
                      </a:lnTo>
                      <a:lnTo>
                        <a:pt x="423" y="1554"/>
                      </a:lnTo>
                      <a:lnTo>
                        <a:pt x="476" y="1395"/>
                      </a:lnTo>
                      <a:lnTo>
                        <a:pt x="550" y="1247"/>
                      </a:lnTo>
                      <a:lnTo>
                        <a:pt x="645" y="1099"/>
                      </a:lnTo>
                      <a:lnTo>
                        <a:pt x="740" y="973"/>
                      </a:lnTo>
                      <a:lnTo>
                        <a:pt x="857" y="846"/>
                      </a:lnTo>
                      <a:lnTo>
                        <a:pt x="973" y="730"/>
                      </a:lnTo>
                      <a:lnTo>
                        <a:pt x="1110" y="635"/>
                      </a:lnTo>
                      <a:lnTo>
                        <a:pt x="1258" y="540"/>
                      </a:lnTo>
                      <a:lnTo>
                        <a:pt x="1406" y="476"/>
                      </a:lnTo>
                      <a:lnTo>
                        <a:pt x="1564" y="413"/>
                      </a:lnTo>
                      <a:lnTo>
                        <a:pt x="1733" y="370"/>
                      </a:lnTo>
                      <a:lnTo>
                        <a:pt x="1902" y="339"/>
                      </a:lnTo>
                      <a:close/>
                      <a:moveTo>
                        <a:pt x="2082" y="1"/>
                      </a:moveTo>
                      <a:lnTo>
                        <a:pt x="1871" y="11"/>
                      </a:lnTo>
                      <a:lnTo>
                        <a:pt x="1670" y="43"/>
                      </a:lnTo>
                      <a:lnTo>
                        <a:pt x="1469" y="85"/>
                      </a:lnTo>
                      <a:lnTo>
                        <a:pt x="1279" y="159"/>
                      </a:lnTo>
                      <a:lnTo>
                        <a:pt x="1089" y="244"/>
                      </a:lnTo>
                      <a:lnTo>
                        <a:pt x="920" y="349"/>
                      </a:lnTo>
                      <a:lnTo>
                        <a:pt x="761" y="476"/>
                      </a:lnTo>
                      <a:lnTo>
                        <a:pt x="614" y="603"/>
                      </a:lnTo>
                      <a:lnTo>
                        <a:pt x="476" y="751"/>
                      </a:lnTo>
                      <a:lnTo>
                        <a:pt x="360" y="909"/>
                      </a:lnTo>
                      <a:lnTo>
                        <a:pt x="254" y="1089"/>
                      </a:lnTo>
                      <a:lnTo>
                        <a:pt x="170" y="1268"/>
                      </a:lnTo>
                      <a:lnTo>
                        <a:pt x="96" y="1459"/>
                      </a:lnTo>
                      <a:lnTo>
                        <a:pt x="43" y="1659"/>
                      </a:lnTo>
                      <a:lnTo>
                        <a:pt x="11" y="1860"/>
                      </a:lnTo>
                      <a:lnTo>
                        <a:pt x="1" y="2071"/>
                      </a:lnTo>
                      <a:lnTo>
                        <a:pt x="11" y="2283"/>
                      </a:lnTo>
                      <a:lnTo>
                        <a:pt x="43" y="2494"/>
                      </a:lnTo>
                      <a:lnTo>
                        <a:pt x="96" y="2695"/>
                      </a:lnTo>
                      <a:lnTo>
                        <a:pt x="170" y="2885"/>
                      </a:lnTo>
                      <a:lnTo>
                        <a:pt x="254" y="3064"/>
                      </a:lnTo>
                      <a:lnTo>
                        <a:pt x="360" y="3233"/>
                      </a:lnTo>
                      <a:lnTo>
                        <a:pt x="476" y="3392"/>
                      </a:lnTo>
                      <a:lnTo>
                        <a:pt x="614" y="3540"/>
                      </a:lnTo>
                      <a:lnTo>
                        <a:pt x="761" y="3677"/>
                      </a:lnTo>
                      <a:lnTo>
                        <a:pt x="920" y="3793"/>
                      </a:lnTo>
                      <a:lnTo>
                        <a:pt x="1089" y="3899"/>
                      </a:lnTo>
                      <a:lnTo>
                        <a:pt x="1279" y="3994"/>
                      </a:lnTo>
                      <a:lnTo>
                        <a:pt x="1469" y="4057"/>
                      </a:lnTo>
                      <a:lnTo>
                        <a:pt x="1670" y="4110"/>
                      </a:lnTo>
                      <a:lnTo>
                        <a:pt x="1871" y="4142"/>
                      </a:lnTo>
                      <a:lnTo>
                        <a:pt x="2082" y="4152"/>
                      </a:lnTo>
                      <a:lnTo>
                        <a:pt x="2293" y="4142"/>
                      </a:lnTo>
                      <a:lnTo>
                        <a:pt x="2505" y="4110"/>
                      </a:lnTo>
                      <a:lnTo>
                        <a:pt x="2705" y="4057"/>
                      </a:lnTo>
                      <a:lnTo>
                        <a:pt x="2895" y="3994"/>
                      </a:lnTo>
                      <a:lnTo>
                        <a:pt x="3075" y="3899"/>
                      </a:lnTo>
                      <a:lnTo>
                        <a:pt x="3244" y="3793"/>
                      </a:lnTo>
                      <a:lnTo>
                        <a:pt x="3402" y="3677"/>
                      </a:lnTo>
                      <a:lnTo>
                        <a:pt x="3550" y="3540"/>
                      </a:lnTo>
                      <a:lnTo>
                        <a:pt x="3688" y="3392"/>
                      </a:lnTo>
                      <a:lnTo>
                        <a:pt x="3804" y="3233"/>
                      </a:lnTo>
                      <a:lnTo>
                        <a:pt x="3910" y="3064"/>
                      </a:lnTo>
                      <a:lnTo>
                        <a:pt x="3994" y="2885"/>
                      </a:lnTo>
                      <a:lnTo>
                        <a:pt x="4068" y="2695"/>
                      </a:lnTo>
                      <a:lnTo>
                        <a:pt x="4121" y="2494"/>
                      </a:lnTo>
                      <a:lnTo>
                        <a:pt x="4153" y="2283"/>
                      </a:lnTo>
                      <a:lnTo>
                        <a:pt x="4163" y="2071"/>
                      </a:lnTo>
                      <a:lnTo>
                        <a:pt x="4153" y="1860"/>
                      </a:lnTo>
                      <a:lnTo>
                        <a:pt x="4121" y="1659"/>
                      </a:lnTo>
                      <a:lnTo>
                        <a:pt x="4068" y="1459"/>
                      </a:lnTo>
                      <a:lnTo>
                        <a:pt x="3994" y="1268"/>
                      </a:lnTo>
                      <a:lnTo>
                        <a:pt x="3910" y="1089"/>
                      </a:lnTo>
                      <a:lnTo>
                        <a:pt x="3804" y="909"/>
                      </a:lnTo>
                      <a:lnTo>
                        <a:pt x="3688" y="751"/>
                      </a:lnTo>
                      <a:lnTo>
                        <a:pt x="3550" y="603"/>
                      </a:lnTo>
                      <a:lnTo>
                        <a:pt x="3402" y="476"/>
                      </a:lnTo>
                      <a:lnTo>
                        <a:pt x="3244" y="349"/>
                      </a:lnTo>
                      <a:lnTo>
                        <a:pt x="3075" y="244"/>
                      </a:lnTo>
                      <a:lnTo>
                        <a:pt x="2895" y="159"/>
                      </a:lnTo>
                      <a:lnTo>
                        <a:pt x="2705" y="85"/>
                      </a:lnTo>
                      <a:lnTo>
                        <a:pt x="2505" y="43"/>
                      </a:lnTo>
                      <a:lnTo>
                        <a:pt x="2293" y="11"/>
                      </a:lnTo>
                      <a:lnTo>
                        <a:pt x="2082" y="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6" name="Google Shape;3146;p86"/>
                <p:cNvSpPr/>
                <p:nvPr/>
              </p:nvSpPr>
              <p:spPr>
                <a:xfrm>
                  <a:off x="4982200" y="572725"/>
                  <a:ext cx="103800" cy="103825"/>
                </a:xfrm>
                <a:custGeom>
                  <a:rect b="b" l="l" r="r" t="t"/>
                  <a:pathLst>
                    <a:path extrusionOk="0" h="4153" w="4152">
                      <a:moveTo>
                        <a:pt x="2081" y="1"/>
                      </a:moveTo>
                      <a:lnTo>
                        <a:pt x="1859" y="11"/>
                      </a:lnTo>
                      <a:lnTo>
                        <a:pt x="1659" y="43"/>
                      </a:lnTo>
                      <a:lnTo>
                        <a:pt x="1458" y="85"/>
                      </a:lnTo>
                      <a:lnTo>
                        <a:pt x="1268" y="159"/>
                      </a:lnTo>
                      <a:lnTo>
                        <a:pt x="1088" y="244"/>
                      </a:lnTo>
                      <a:lnTo>
                        <a:pt x="919" y="349"/>
                      </a:lnTo>
                      <a:lnTo>
                        <a:pt x="750" y="476"/>
                      </a:lnTo>
                      <a:lnTo>
                        <a:pt x="602" y="603"/>
                      </a:lnTo>
                      <a:lnTo>
                        <a:pt x="476" y="751"/>
                      </a:lnTo>
                      <a:lnTo>
                        <a:pt x="349" y="909"/>
                      </a:lnTo>
                      <a:lnTo>
                        <a:pt x="254" y="1089"/>
                      </a:lnTo>
                      <a:lnTo>
                        <a:pt x="159" y="1268"/>
                      </a:lnTo>
                      <a:lnTo>
                        <a:pt x="95" y="1459"/>
                      </a:lnTo>
                      <a:lnTo>
                        <a:pt x="42" y="1659"/>
                      </a:lnTo>
                      <a:lnTo>
                        <a:pt x="11" y="1860"/>
                      </a:lnTo>
                      <a:lnTo>
                        <a:pt x="0" y="2071"/>
                      </a:lnTo>
                      <a:lnTo>
                        <a:pt x="11" y="2283"/>
                      </a:lnTo>
                      <a:lnTo>
                        <a:pt x="42" y="2494"/>
                      </a:lnTo>
                      <a:lnTo>
                        <a:pt x="95" y="2695"/>
                      </a:lnTo>
                      <a:lnTo>
                        <a:pt x="159" y="2885"/>
                      </a:lnTo>
                      <a:lnTo>
                        <a:pt x="254" y="3064"/>
                      </a:lnTo>
                      <a:lnTo>
                        <a:pt x="349" y="3233"/>
                      </a:lnTo>
                      <a:lnTo>
                        <a:pt x="476" y="3392"/>
                      </a:lnTo>
                      <a:lnTo>
                        <a:pt x="602" y="3540"/>
                      </a:lnTo>
                      <a:lnTo>
                        <a:pt x="750" y="3677"/>
                      </a:lnTo>
                      <a:lnTo>
                        <a:pt x="919" y="3793"/>
                      </a:lnTo>
                      <a:lnTo>
                        <a:pt x="1088" y="3899"/>
                      </a:lnTo>
                      <a:lnTo>
                        <a:pt x="1268" y="3994"/>
                      </a:lnTo>
                      <a:lnTo>
                        <a:pt x="1458" y="4057"/>
                      </a:lnTo>
                      <a:lnTo>
                        <a:pt x="1659" y="4110"/>
                      </a:lnTo>
                      <a:lnTo>
                        <a:pt x="1859" y="4142"/>
                      </a:lnTo>
                      <a:lnTo>
                        <a:pt x="2081" y="4152"/>
                      </a:lnTo>
                      <a:lnTo>
                        <a:pt x="2261" y="4142"/>
                      </a:lnTo>
                      <a:lnTo>
                        <a:pt x="2440" y="4121"/>
                      </a:lnTo>
                      <a:lnTo>
                        <a:pt x="2609" y="4079"/>
                      </a:lnTo>
                      <a:lnTo>
                        <a:pt x="2779" y="4026"/>
                      </a:lnTo>
                      <a:lnTo>
                        <a:pt x="2948" y="3962"/>
                      </a:lnTo>
                      <a:lnTo>
                        <a:pt x="3106" y="3878"/>
                      </a:lnTo>
                      <a:lnTo>
                        <a:pt x="3264" y="3783"/>
                      </a:lnTo>
                      <a:lnTo>
                        <a:pt x="3402" y="3677"/>
                      </a:lnTo>
                      <a:lnTo>
                        <a:pt x="3433" y="3645"/>
                      </a:lnTo>
                      <a:lnTo>
                        <a:pt x="3444" y="3624"/>
                      </a:lnTo>
                      <a:lnTo>
                        <a:pt x="3465" y="3561"/>
                      </a:lnTo>
                      <a:lnTo>
                        <a:pt x="3455" y="3497"/>
                      </a:lnTo>
                      <a:lnTo>
                        <a:pt x="3444" y="3466"/>
                      </a:lnTo>
                      <a:lnTo>
                        <a:pt x="3423" y="3434"/>
                      </a:lnTo>
                      <a:lnTo>
                        <a:pt x="3402" y="3413"/>
                      </a:lnTo>
                      <a:lnTo>
                        <a:pt x="3370" y="3392"/>
                      </a:lnTo>
                      <a:lnTo>
                        <a:pt x="3317" y="3371"/>
                      </a:lnTo>
                      <a:lnTo>
                        <a:pt x="3243" y="3381"/>
                      </a:lnTo>
                      <a:lnTo>
                        <a:pt x="3212" y="3392"/>
                      </a:lnTo>
                      <a:lnTo>
                        <a:pt x="3191" y="3413"/>
                      </a:lnTo>
                      <a:lnTo>
                        <a:pt x="3064" y="3508"/>
                      </a:lnTo>
                      <a:lnTo>
                        <a:pt x="2937" y="3582"/>
                      </a:lnTo>
                      <a:lnTo>
                        <a:pt x="2810" y="3656"/>
                      </a:lnTo>
                      <a:lnTo>
                        <a:pt x="2673" y="3709"/>
                      </a:lnTo>
                      <a:lnTo>
                        <a:pt x="2525" y="3762"/>
                      </a:lnTo>
                      <a:lnTo>
                        <a:pt x="2377" y="3793"/>
                      </a:lnTo>
                      <a:lnTo>
                        <a:pt x="2229" y="3804"/>
                      </a:lnTo>
                      <a:lnTo>
                        <a:pt x="2081" y="3814"/>
                      </a:lnTo>
                      <a:lnTo>
                        <a:pt x="1902" y="3804"/>
                      </a:lnTo>
                      <a:lnTo>
                        <a:pt x="1722" y="3783"/>
                      </a:lnTo>
                      <a:lnTo>
                        <a:pt x="1564" y="3740"/>
                      </a:lnTo>
                      <a:lnTo>
                        <a:pt x="1395" y="3677"/>
                      </a:lnTo>
                      <a:lnTo>
                        <a:pt x="1247" y="3603"/>
                      </a:lnTo>
                      <a:lnTo>
                        <a:pt x="1099" y="3519"/>
                      </a:lnTo>
                      <a:lnTo>
                        <a:pt x="972" y="3413"/>
                      </a:lnTo>
                      <a:lnTo>
                        <a:pt x="845" y="3307"/>
                      </a:lnTo>
                      <a:lnTo>
                        <a:pt x="729" y="3181"/>
                      </a:lnTo>
                      <a:lnTo>
                        <a:pt x="634" y="3043"/>
                      </a:lnTo>
                      <a:lnTo>
                        <a:pt x="549" y="2906"/>
                      </a:lnTo>
                      <a:lnTo>
                        <a:pt x="476" y="2747"/>
                      </a:lnTo>
                      <a:lnTo>
                        <a:pt x="412" y="2589"/>
                      </a:lnTo>
                      <a:lnTo>
                        <a:pt x="370" y="2430"/>
                      </a:lnTo>
                      <a:lnTo>
                        <a:pt x="349" y="2251"/>
                      </a:lnTo>
                      <a:lnTo>
                        <a:pt x="338" y="2071"/>
                      </a:lnTo>
                      <a:lnTo>
                        <a:pt x="349" y="1902"/>
                      </a:lnTo>
                      <a:lnTo>
                        <a:pt x="370" y="1723"/>
                      </a:lnTo>
                      <a:lnTo>
                        <a:pt x="412" y="1554"/>
                      </a:lnTo>
                      <a:lnTo>
                        <a:pt x="476" y="1395"/>
                      </a:lnTo>
                      <a:lnTo>
                        <a:pt x="549" y="1247"/>
                      </a:lnTo>
                      <a:lnTo>
                        <a:pt x="634" y="1099"/>
                      </a:lnTo>
                      <a:lnTo>
                        <a:pt x="729" y="973"/>
                      </a:lnTo>
                      <a:lnTo>
                        <a:pt x="845" y="846"/>
                      </a:lnTo>
                      <a:lnTo>
                        <a:pt x="972" y="730"/>
                      </a:lnTo>
                      <a:lnTo>
                        <a:pt x="1099" y="635"/>
                      </a:lnTo>
                      <a:lnTo>
                        <a:pt x="1247" y="540"/>
                      </a:lnTo>
                      <a:lnTo>
                        <a:pt x="1395" y="476"/>
                      </a:lnTo>
                      <a:lnTo>
                        <a:pt x="1564" y="413"/>
                      </a:lnTo>
                      <a:lnTo>
                        <a:pt x="1722" y="370"/>
                      </a:lnTo>
                      <a:lnTo>
                        <a:pt x="1902" y="339"/>
                      </a:lnTo>
                      <a:lnTo>
                        <a:pt x="2250" y="339"/>
                      </a:lnTo>
                      <a:lnTo>
                        <a:pt x="2430" y="370"/>
                      </a:lnTo>
                      <a:lnTo>
                        <a:pt x="2588" y="413"/>
                      </a:lnTo>
                      <a:lnTo>
                        <a:pt x="2757" y="476"/>
                      </a:lnTo>
                      <a:lnTo>
                        <a:pt x="2905" y="540"/>
                      </a:lnTo>
                      <a:lnTo>
                        <a:pt x="3053" y="635"/>
                      </a:lnTo>
                      <a:lnTo>
                        <a:pt x="3180" y="730"/>
                      </a:lnTo>
                      <a:lnTo>
                        <a:pt x="3307" y="846"/>
                      </a:lnTo>
                      <a:lnTo>
                        <a:pt x="3423" y="973"/>
                      </a:lnTo>
                      <a:lnTo>
                        <a:pt x="3518" y="1099"/>
                      </a:lnTo>
                      <a:lnTo>
                        <a:pt x="3603" y="1247"/>
                      </a:lnTo>
                      <a:lnTo>
                        <a:pt x="3676" y="1395"/>
                      </a:lnTo>
                      <a:lnTo>
                        <a:pt x="3740" y="1554"/>
                      </a:lnTo>
                      <a:lnTo>
                        <a:pt x="3782" y="1723"/>
                      </a:lnTo>
                      <a:lnTo>
                        <a:pt x="3803" y="1902"/>
                      </a:lnTo>
                      <a:lnTo>
                        <a:pt x="3814" y="2071"/>
                      </a:lnTo>
                      <a:lnTo>
                        <a:pt x="3803" y="2272"/>
                      </a:lnTo>
                      <a:lnTo>
                        <a:pt x="3772" y="2462"/>
                      </a:lnTo>
                      <a:lnTo>
                        <a:pt x="3772" y="2504"/>
                      </a:lnTo>
                      <a:lnTo>
                        <a:pt x="3772" y="2536"/>
                      </a:lnTo>
                      <a:lnTo>
                        <a:pt x="3793" y="2600"/>
                      </a:lnTo>
                      <a:lnTo>
                        <a:pt x="3835" y="2642"/>
                      </a:lnTo>
                      <a:lnTo>
                        <a:pt x="3867" y="2663"/>
                      </a:lnTo>
                      <a:lnTo>
                        <a:pt x="3898" y="2673"/>
                      </a:lnTo>
                      <a:lnTo>
                        <a:pt x="3962" y="2673"/>
                      </a:lnTo>
                      <a:lnTo>
                        <a:pt x="4025" y="2652"/>
                      </a:lnTo>
                      <a:lnTo>
                        <a:pt x="4078" y="2600"/>
                      </a:lnTo>
                      <a:lnTo>
                        <a:pt x="4088" y="2578"/>
                      </a:lnTo>
                      <a:lnTo>
                        <a:pt x="4099" y="2547"/>
                      </a:lnTo>
                      <a:lnTo>
                        <a:pt x="4120" y="2430"/>
                      </a:lnTo>
                      <a:lnTo>
                        <a:pt x="4141" y="2314"/>
                      </a:lnTo>
                      <a:lnTo>
                        <a:pt x="4152" y="2198"/>
                      </a:lnTo>
                      <a:lnTo>
                        <a:pt x="4152" y="2071"/>
                      </a:lnTo>
                      <a:lnTo>
                        <a:pt x="4141" y="1860"/>
                      </a:lnTo>
                      <a:lnTo>
                        <a:pt x="4110" y="1659"/>
                      </a:lnTo>
                      <a:lnTo>
                        <a:pt x="4057" y="1459"/>
                      </a:lnTo>
                      <a:lnTo>
                        <a:pt x="3993" y="1268"/>
                      </a:lnTo>
                      <a:lnTo>
                        <a:pt x="3909" y="1089"/>
                      </a:lnTo>
                      <a:lnTo>
                        <a:pt x="3803" y="909"/>
                      </a:lnTo>
                      <a:lnTo>
                        <a:pt x="3676" y="751"/>
                      </a:lnTo>
                      <a:lnTo>
                        <a:pt x="3550" y="603"/>
                      </a:lnTo>
                      <a:lnTo>
                        <a:pt x="3402" y="476"/>
                      </a:lnTo>
                      <a:lnTo>
                        <a:pt x="3233" y="349"/>
                      </a:lnTo>
                      <a:lnTo>
                        <a:pt x="3064" y="244"/>
                      </a:lnTo>
                      <a:lnTo>
                        <a:pt x="2884" y="159"/>
                      </a:lnTo>
                      <a:lnTo>
                        <a:pt x="2694" y="85"/>
                      </a:lnTo>
                      <a:lnTo>
                        <a:pt x="2493" y="43"/>
                      </a:lnTo>
                      <a:lnTo>
                        <a:pt x="2293" y="11"/>
                      </a:lnTo>
                      <a:lnTo>
                        <a:pt x="2081" y="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7" name="Google Shape;3147;p86"/>
                <p:cNvSpPr/>
                <p:nvPr/>
              </p:nvSpPr>
              <p:spPr>
                <a:xfrm>
                  <a:off x="4980600" y="374400"/>
                  <a:ext cx="138950" cy="132850"/>
                </a:xfrm>
                <a:custGeom>
                  <a:rect b="b" l="l" r="r" t="t"/>
                  <a:pathLst>
                    <a:path extrusionOk="0" h="5314" w="5558">
                      <a:moveTo>
                        <a:pt x="5378" y="0"/>
                      </a:moveTo>
                      <a:lnTo>
                        <a:pt x="5124" y="21"/>
                      </a:lnTo>
                      <a:lnTo>
                        <a:pt x="4860" y="53"/>
                      </a:lnTo>
                      <a:lnTo>
                        <a:pt x="4617" y="95"/>
                      </a:lnTo>
                      <a:lnTo>
                        <a:pt x="4364" y="148"/>
                      </a:lnTo>
                      <a:lnTo>
                        <a:pt x="4121" y="211"/>
                      </a:lnTo>
                      <a:lnTo>
                        <a:pt x="3888" y="285"/>
                      </a:lnTo>
                      <a:lnTo>
                        <a:pt x="3645" y="370"/>
                      </a:lnTo>
                      <a:lnTo>
                        <a:pt x="3424" y="465"/>
                      </a:lnTo>
                      <a:lnTo>
                        <a:pt x="3191" y="571"/>
                      </a:lnTo>
                      <a:lnTo>
                        <a:pt x="2980" y="676"/>
                      </a:lnTo>
                      <a:lnTo>
                        <a:pt x="2758" y="803"/>
                      </a:lnTo>
                      <a:lnTo>
                        <a:pt x="2557" y="930"/>
                      </a:lnTo>
                      <a:lnTo>
                        <a:pt x="2357" y="1067"/>
                      </a:lnTo>
                      <a:lnTo>
                        <a:pt x="2156" y="1215"/>
                      </a:lnTo>
                      <a:lnTo>
                        <a:pt x="1966" y="1373"/>
                      </a:lnTo>
                      <a:lnTo>
                        <a:pt x="1786" y="1532"/>
                      </a:lnTo>
                      <a:lnTo>
                        <a:pt x="1607" y="1701"/>
                      </a:lnTo>
                      <a:lnTo>
                        <a:pt x="1437" y="1881"/>
                      </a:lnTo>
                      <a:lnTo>
                        <a:pt x="1279" y="2071"/>
                      </a:lnTo>
                      <a:lnTo>
                        <a:pt x="1131" y="2261"/>
                      </a:lnTo>
                      <a:lnTo>
                        <a:pt x="983" y="2451"/>
                      </a:lnTo>
                      <a:lnTo>
                        <a:pt x="846" y="2662"/>
                      </a:lnTo>
                      <a:lnTo>
                        <a:pt x="719" y="2863"/>
                      </a:lnTo>
                      <a:lnTo>
                        <a:pt x="603" y="3085"/>
                      </a:lnTo>
                      <a:lnTo>
                        <a:pt x="487" y="3307"/>
                      </a:lnTo>
                      <a:lnTo>
                        <a:pt x="392" y="3529"/>
                      </a:lnTo>
                      <a:lnTo>
                        <a:pt x="297" y="3761"/>
                      </a:lnTo>
                      <a:lnTo>
                        <a:pt x="223" y="3993"/>
                      </a:lnTo>
                      <a:lnTo>
                        <a:pt x="149" y="4236"/>
                      </a:lnTo>
                      <a:lnTo>
                        <a:pt x="85" y="4479"/>
                      </a:lnTo>
                      <a:lnTo>
                        <a:pt x="32" y="4733"/>
                      </a:lnTo>
                      <a:lnTo>
                        <a:pt x="1" y="4986"/>
                      </a:lnTo>
                      <a:lnTo>
                        <a:pt x="85" y="5050"/>
                      </a:lnTo>
                      <a:lnTo>
                        <a:pt x="180" y="5103"/>
                      </a:lnTo>
                      <a:lnTo>
                        <a:pt x="286" y="5155"/>
                      </a:lnTo>
                      <a:lnTo>
                        <a:pt x="392" y="5198"/>
                      </a:lnTo>
                      <a:lnTo>
                        <a:pt x="497" y="5229"/>
                      </a:lnTo>
                      <a:lnTo>
                        <a:pt x="603" y="5261"/>
                      </a:lnTo>
                      <a:lnTo>
                        <a:pt x="719" y="5282"/>
                      </a:lnTo>
                      <a:lnTo>
                        <a:pt x="835" y="5303"/>
                      </a:lnTo>
                      <a:lnTo>
                        <a:pt x="962" y="5314"/>
                      </a:lnTo>
                      <a:lnTo>
                        <a:pt x="1089" y="5314"/>
                      </a:lnTo>
                      <a:lnTo>
                        <a:pt x="1342" y="5303"/>
                      </a:lnTo>
                      <a:lnTo>
                        <a:pt x="1607" y="5261"/>
                      </a:lnTo>
                      <a:lnTo>
                        <a:pt x="1881" y="5198"/>
                      </a:lnTo>
                      <a:lnTo>
                        <a:pt x="2156" y="5103"/>
                      </a:lnTo>
                      <a:lnTo>
                        <a:pt x="2431" y="4997"/>
                      </a:lnTo>
                      <a:lnTo>
                        <a:pt x="2716" y="4860"/>
                      </a:lnTo>
                      <a:lnTo>
                        <a:pt x="3001" y="4701"/>
                      </a:lnTo>
                      <a:lnTo>
                        <a:pt x="3276" y="4522"/>
                      </a:lnTo>
                      <a:lnTo>
                        <a:pt x="3550" y="4310"/>
                      </a:lnTo>
                      <a:lnTo>
                        <a:pt x="3825" y="4088"/>
                      </a:lnTo>
                      <a:lnTo>
                        <a:pt x="4079" y="3835"/>
                      </a:lnTo>
                      <a:lnTo>
                        <a:pt x="4311" y="3602"/>
                      </a:lnTo>
                      <a:lnTo>
                        <a:pt x="4522" y="3349"/>
                      </a:lnTo>
                      <a:lnTo>
                        <a:pt x="4712" y="3106"/>
                      </a:lnTo>
                      <a:lnTo>
                        <a:pt x="4881" y="2842"/>
                      </a:lnTo>
                      <a:lnTo>
                        <a:pt x="5040" y="2588"/>
                      </a:lnTo>
                      <a:lnTo>
                        <a:pt x="5177" y="2335"/>
                      </a:lnTo>
                      <a:lnTo>
                        <a:pt x="5283" y="2071"/>
                      </a:lnTo>
                      <a:lnTo>
                        <a:pt x="5378" y="1817"/>
                      </a:lnTo>
                      <a:lnTo>
                        <a:pt x="5452" y="1564"/>
                      </a:lnTo>
                      <a:lnTo>
                        <a:pt x="5515" y="1310"/>
                      </a:lnTo>
                      <a:lnTo>
                        <a:pt x="5547" y="1067"/>
                      </a:lnTo>
                      <a:lnTo>
                        <a:pt x="5557" y="835"/>
                      </a:lnTo>
                      <a:lnTo>
                        <a:pt x="5547" y="613"/>
                      </a:lnTo>
                      <a:lnTo>
                        <a:pt x="5515" y="391"/>
                      </a:lnTo>
                      <a:lnTo>
                        <a:pt x="5452" y="190"/>
                      </a:lnTo>
                      <a:lnTo>
                        <a:pt x="5420" y="95"/>
                      </a:lnTo>
                      <a:lnTo>
                        <a:pt x="5378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8" name="Google Shape;3148;p86"/>
                <p:cNvSpPr/>
                <p:nvPr/>
              </p:nvSpPr>
              <p:spPr>
                <a:xfrm>
                  <a:off x="5115300" y="354325"/>
                  <a:ext cx="252250" cy="262800"/>
                </a:xfrm>
                <a:custGeom>
                  <a:rect b="b" l="l" r="r" t="t"/>
                  <a:pathLst>
                    <a:path extrusionOk="0" h="10512" w="10090">
                      <a:moveTo>
                        <a:pt x="1934" y="0"/>
                      </a:moveTo>
                      <a:lnTo>
                        <a:pt x="1701" y="21"/>
                      </a:lnTo>
                      <a:lnTo>
                        <a:pt x="1479" y="53"/>
                      </a:lnTo>
                      <a:lnTo>
                        <a:pt x="1258" y="106"/>
                      </a:lnTo>
                      <a:lnTo>
                        <a:pt x="1057" y="180"/>
                      </a:lnTo>
                      <a:lnTo>
                        <a:pt x="867" y="264"/>
                      </a:lnTo>
                      <a:lnTo>
                        <a:pt x="677" y="370"/>
                      </a:lnTo>
                      <a:lnTo>
                        <a:pt x="508" y="486"/>
                      </a:lnTo>
                      <a:lnTo>
                        <a:pt x="360" y="613"/>
                      </a:lnTo>
                      <a:lnTo>
                        <a:pt x="349" y="613"/>
                      </a:lnTo>
                      <a:lnTo>
                        <a:pt x="275" y="803"/>
                      </a:lnTo>
                      <a:lnTo>
                        <a:pt x="201" y="1004"/>
                      </a:lnTo>
                      <a:lnTo>
                        <a:pt x="148" y="1205"/>
                      </a:lnTo>
                      <a:lnTo>
                        <a:pt x="96" y="1416"/>
                      </a:lnTo>
                      <a:lnTo>
                        <a:pt x="64" y="1627"/>
                      </a:lnTo>
                      <a:lnTo>
                        <a:pt x="32" y="1838"/>
                      </a:lnTo>
                      <a:lnTo>
                        <a:pt x="11" y="2060"/>
                      </a:lnTo>
                      <a:lnTo>
                        <a:pt x="0" y="2293"/>
                      </a:lnTo>
                      <a:lnTo>
                        <a:pt x="0" y="2525"/>
                      </a:lnTo>
                      <a:lnTo>
                        <a:pt x="11" y="2757"/>
                      </a:lnTo>
                      <a:lnTo>
                        <a:pt x="32" y="2990"/>
                      </a:lnTo>
                      <a:lnTo>
                        <a:pt x="64" y="3222"/>
                      </a:lnTo>
                      <a:lnTo>
                        <a:pt x="106" y="3465"/>
                      </a:lnTo>
                      <a:lnTo>
                        <a:pt x="148" y="3708"/>
                      </a:lnTo>
                      <a:lnTo>
                        <a:pt x="212" y="3951"/>
                      </a:lnTo>
                      <a:lnTo>
                        <a:pt x="275" y="4194"/>
                      </a:lnTo>
                      <a:lnTo>
                        <a:pt x="360" y="4437"/>
                      </a:lnTo>
                      <a:lnTo>
                        <a:pt x="444" y="4691"/>
                      </a:lnTo>
                      <a:lnTo>
                        <a:pt x="539" y="4934"/>
                      </a:lnTo>
                      <a:lnTo>
                        <a:pt x="645" y="5177"/>
                      </a:lnTo>
                      <a:lnTo>
                        <a:pt x="761" y="5420"/>
                      </a:lnTo>
                      <a:lnTo>
                        <a:pt x="888" y="5663"/>
                      </a:lnTo>
                      <a:lnTo>
                        <a:pt x="1025" y="5906"/>
                      </a:lnTo>
                      <a:lnTo>
                        <a:pt x="1173" y="6149"/>
                      </a:lnTo>
                      <a:lnTo>
                        <a:pt x="1321" y="6381"/>
                      </a:lnTo>
                      <a:lnTo>
                        <a:pt x="1490" y="6624"/>
                      </a:lnTo>
                      <a:lnTo>
                        <a:pt x="1659" y="6846"/>
                      </a:lnTo>
                      <a:lnTo>
                        <a:pt x="1849" y="7078"/>
                      </a:lnTo>
                      <a:lnTo>
                        <a:pt x="2039" y="7300"/>
                      </a:lnTo>
                      <a:lnTo>
                        <a:pt x="2240" y="7522"/>
                      </a:lnTo>
                      <a:lnTo>
                        <a:pt x="2451" y="7744"/>
                      </a:lnTo>
                      <a:lnTo>
                        <a:pt x="2673" y="7955"/>
                      </a:lnTo>
                      <a:lnTo>
                        <a:pt x="3075" y="8314"/>
                      </a:lnTo>
                      <a:lnTo>
                        <a:pt x="3455" y="8642"/>
                      </a:lnTo>
                      <a:lnTo>
                        <a:pt x="3825" y="8927"/>
                      </a:lnTo>
                      <a:lnTo>
                        <a:pt x="4194" y="9191"/>
                      </a:lnTo>
                      <a:lnTo>
                        <a:pt x="4532" y="9434"/>
                      </a:lnTo>
                      <a:lnTo>
                        <a:pt x="4870" y="9635"/>
                      </a:lnTo>
                      <a:lnTo>
                        <a:pt x="5198" y="9814"/>
                      </a:lnTo>
                      <a:lnTo>
                        <a:pt x="5504" y="9973"/>
                      </a:lnTo>
                      <a:lnTo>
                        <a:pt x="5800" y="10110"/>
                      </a:lnTo>
                      <a:lnTo>
                        <a:pt x="6085" y="10216"/>
                      </a:lnTo>
                      <a:lnTo>
                        <a:pt x="6349" y="10311"/>
                      </a:lnTo>
                      <a:lnTo>
                        <a:pt x="6614" y="10385"/>
                      </a:lnTo>
                      <a:lnTo>
                        <a:pt x="6857" y="10438"/>
                      </a:lnTo>
                      <a:lnTo>
                        <a:pt x="7089" y="10480"/>
                      </a:lnTo>
                      <a:lnTo>
                        <a:pt x="7311" y="10501"/>
                      </a:lnTo>
                      <a:lnTo>
                        <a:pt x="7512" y="10512"/>
                      </a:lnTo>
                      <a:lnTo>
                        <a:pt x="7712" y="10512"/>
                      </a:lnTo>
                      <a:lnTo>
                        <a:pt x="7892" y="10501"/>
                      </a:lnTo>
                      <a:lnTo>
                        <a:pt x="8061" y="10480"/>
                      </a:lnTo>
                      <a:lnTo>
                        <a:pt x="8219" y="10459"/>
                      </a:lnTo>
                      <a:lnTo>
                        <a:pt x="8357" y="10427"/>
                      </a:lnTo>
                      <a:lnTo>
                        <a:pt x="8494" y="10385"/>
                      </a:lnTo>
                      <a:lnTo>
                        <a:pt x="8610" y="10342"/>
                      </a:lnTo>
                      <a:lnTo>
                        <a:pt x="8716" y="10300"/>
                      </a:lnTo>
                      <a:lnTo>
                        <a:pt x="8895" y="10216"/>
                      </a:lnTo>
                      <a:lnTo>
                        <a:pt x="9012" y="10142"/>
                      </a:lnTo>
                      <a:lnTo>
                        <a:pt x="9117" y="10068"/>
                      </a:lnTo>
                      <a:lnTo>
                        <a:pt x="9223" y="9983"/>
                      </a:lnTo>
                      <a:lnTo>
                        <a:pt x="9318" y="9899"/>
                      </a:lnTo>
                      <a:lnTo>
                        <a:pt x="9413" y="9804"/>
                      </a:lnTo>
                      <a:lnTo>
                        <a:pt x="9498" y="9709"/>
                      </a:lnTo>
                      <a:lnTo>
                        <a:pt x="9582" y="9603"/>
                      </a:lnTo>
                      <a:lnTo>
                        <a:pt x="9667" y="9497"/>
                      </a:lnTo>
                      <a:lnTo>
                        <a:pt x="9730" y="9392"/>
                      </a:lnTo>
                      <a:lnTo>
                        <a:pt x="9804" y="9276"/>
                      </a:lnTo>
                      <a:lnTo>
                        <a:pt x="9867" y="9149"/>
                      </a:lnTo>
                      <a:lnTo>
                        <a:pt x="9920" y="9022"/>
                      </a:lnTo>
                      <a:lnTo>
                        <a:pt x="9962" y="8885"/>
                      </a:lnTo>
                      <a:lnTo>
                        <a:pt x="10005" y="8747"/>
                      </a:lnTo>
                      <a:lnTo>
                        <a:pt x="10036" y="8610"/>
                      </a:lnTo>
                      <a:lnTo>
                        <a:pt x="10057" y="8462"/>
                      </a:lnTo>
                      <a:lnTo>
                        <a:pt x="10079" y="8304"/>
                      </a:lnTo>
                      <a:lnTo>
                        <a:pt x="10089" y="8156"/>
                      </a:lnTo>
                      <a:lnTo>
                        <a:pt x="10089" y="7775"/>
                      </a:lnTo>
                      <a:lnTo>
                        <a:pt x="10079" y="7385"/>
                      </a:lnTo>
                      <a:lnTo>
                        <a:pt x="10036" y="7004"/>
                      </a:lnTo>
                      <a:lnTo>
                        <a:pt x="9973" y="6624"/>
                      </a:lnTo>
                      <a:lnTo>
                        <a:pt x="9899" y="6244"/>
                      </a:lnTo>
                      <a:lnTo>
                        <a:pt x="9804" y="5863"/>
                      </a:lnTo>
                      <a:lnTo>
                        <a:pt x="9688" y="5483"/>
                      </a:lnTo>
                      <a:lnTo>
                        <a:pt x="9540" y="5113"/>
                      </a:lnTo>
                      <a:lnTo>
                        <a:pt x="9381" y="4744"/>
                      </a:lnTo>
                      <a:lnTo>
                        <a:pt x="9212" y="4384"/>
                      </a:lnTo>
                      <a:lnTo>
                        <a:pt x="9012" y="4025"/>
                      </a:lnTo>
                      <a:lnTo>
                        <a:pt x="8790" y="3677"/>
                      </a:lnTo>
                      <a:lnTo>
                        <a:pt x="8557" y="3338"/>
                      </a:lnTo>
                      <a:lnTo>
                        <a:pt x="8293" y="3000"/>
                      </a:lnTo>
                      <a:lnTo>
                        <a:pt x="8019" y="2684"/>
                      </a:lnTo>
                      <a:lnTo>
                        <a:pt x="7723" y="2367"/>
                      </a:lnTo>
                      <a:lnTo>
                        <a:pt x="7406" y="2071"/>
                      </a:lnTo>
                      <a:lnTo>
                        <a:pt x="7089" y="1796"/>
                      </a:lnTo>
                      <a:lnTo>
                        <a:pt x="6751" y="1532"/>
                      </a:lnTo>
                      <a:lnTo>
                        <a:pt x="6413" y="1300"/>
                      </a:lnTo>
                      <a:lnTo>
                        <a:pt x="6064" y="1078"/>
                      </a:lnTo>
                      <a:lnTo>
                        <a:pt x="5705" y="888"/>
                      </a:lnTo>
                      <a:lnTo>
                        <a:pt x="5346" y="708"/>
                      </a:lnTo>
                      <a:lnTo>
                        <a:pt x="4976" y="550"/>
                      </a:lnTo>
                      <a:lnTo>
                        <a:pt x="4606" y="412"/>
                      </a:lnTo>
                      <a:lnTo>
                        <a:pt x="4226" y="296"/>
                      </a:lnTo>
                      <a:lnTo>
                        <a:pt x="3846" y="190"/>
                      </a:lnTo>
                      <a:lnTo>
                        <a:pt x="3465" y="116"/>
                      </a:lnTo>
                      <a:lnTo>
                        <a:pt x="3085" y="53"/>
                      </a:lnTo>
                      <a:lnTo>
                        <a:pt x="2705" y="21"/>
                      </a:lnTo>
                      <a:lnTo>
                        <a:pt x="2314" y="0"/>
                      </a:lnTo>
                      <a:close/>
                    </a:path>
                  </a:pathLst>
                </a:custGeom>
                <a:solidFill>
                  <a:srgbClr val="E6E6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9" name="Google Shape;3149;p86"/>
                <p:cNvSpPr/>
                <p:nvPr/>
              </p:nvSpPr>
              <p:spPr>
                <a:xfrm>
                  <a:off x="5054825" y="521750"/>
                  <a:ext cx="51000" cy="155850"/>
                </a:xfrm>
                <a:custGeom>
                  <a:rect b="b" l="l" r="r" t="t"/>
                  <a:pathLst>
                    <a:path extrusionOk="0" h="6234" w="2040">
                      <a:moveTo>
                        <a:pt x="1437" y="1"/>
                      </a:moveTo>
                      <a:lnTo>
                        <a:pt x="1395" y="11"/>
                      </a:lnTo>
                      <a:lnTo>
                        <a:pt x="1363" y="22"/>
                      </a:lnTo>
                      <a:lnTo>
                        <a:pt x="1331" y="43"/>
                      </a:lnTo>
                      <a:lnTo>
                        <a:pt x="1300" y="75"/>
                      </a:lnTo>
                      <a:lnTo>
                        <a:pt x="1279" y="107"/>
                      </a:lnTo>
                      <a:lnTo>
                        <a:pt x="1268" y="149"/>
                      </a:lnTo>
                      <a:lnTo>
                        <a:pt x="1268" y="180"/>
                      </a:lnTo>
                      <a:lnTo>
                        <a:pt x="1268" y="223"/>
                      </a:lnTo>
                      <a:lnTo>
                        <a:pt x="1279" y="265"/>
                      </a:lnTo>
                      <a:lnTo>
                        <a:pt x="1384" y="624"/>
                      </a:lnTo>
                      <a:lnTo>
                        <a:pt x="1479" y="973"/>
                      </a:lnTo>
                      <a:lnTo>
                        <a:pt x="1543" y="1311"/>
                      </a:lnTo>
                      <a:lnTo>
                        <a:pt x="1585" y="1638"/>
                      </a:lnTo>
                      <a:lnTo>
                        <a:pt x="1617" y="1945"/>
                      </a:lnTo>
                      <a:lnTo>
                        <a:pt x="1627" y="2240"/>
                      </a:lnTo>
                      <a:lnTo>
                        <a:pt x="1627" y="2515"/>
                      </a:lnTo>
                      <a:lnTo>
                        <a:pt x="1617" y="2779"/>
                      </a:lnTo>
                      <a:lnTo>
                        <a:pt x="1606" y="3012"/>
                      </a:lnTo>
                      <a:lnTo>
                        <a:pt x="1585" y="3223"/>
                      </a:lnTo>
                      <a:lnTo>
                        <a:pt x="1532" y="3561"/>
                      </a:lnTo>
                      <a:lnTo>
                        <a:pt x="1479" y="3783"/>
                      </a:lnTo>
                      <a:lnTo>
                        <a:pt x="1458" y="3857"/>
                      </a:lnTo>
                      <a:lnTo>
                        <a:pt x="1310" y="4311"/>
                      </a:lnTo>
                      <a:lnTo>
                        <a:pt x="180" y="4469"/>
                      </a:lnTo>
                      <a:lnTo>
                        <a:pt x="116" y="4491"/>
                      </a:lnTo>
                      <a:lnTo>
                        <a:pt x="64" y="4533"/>
                      </a:lnTo>
                      <a:lnTo>
                        <a:pt x="21" y="4586"/>
                      </a:lnTo>
                      <a:lnTo>
                        <a:pt x="11" y="4660"/>
                      </a:lnTo>
                      <a:lnTo>
                        <a:pt x="0" y="4744"/>
                      </a:lnTo>
                      <a:lnTo>
                        <a:pt x="11" y="4850"/>
                      </a:lnTo>
                      <a:lnTo>
                        <a:pt x="21" y="4966"/>
                      </a:lnTo>
                      <a:lnTo>
                        <a:pt x="32" y="5082"/>
                      </a:lnTo>
                      <a:lnTo>
                        <a:pt x="64" y="5198"/>
                      </a:lnTo>
                      <a:lnTo>
                        <a:pt x="95" y="5315"/>
                      </a:lnTo>
                      <a:lnTo>
                        <a:pt x="138" y="5441"/>
                      </a:lnTo>
                      <a:lnTo>
                        <a:pt x="201" y="5558"/>
                      </a:lnTo>
                      <a:lnTo>
                        <a:pt x="264" y="5674"/>
                      </a:lnTo>
                      <a:lnTo>
                        <a:pt x="349" y="5779"/>
                      </a:lnTo>
                      <a:lnTo>
                        <a:pt x="433" y="5885"/>
                      </a:lnTo>
                      <a:lnTo>
                        <a:pt x="550" y="5980"/>
                      </a:lnTo>
                      <a:lnTo>
                        <a:pt x="666" y="6065"/>
                      </a:lnTo>
                      <a:lnTo>
                        <a:pt x="803" y="6139"/>
                      </a:lnTo>
                      <a:lnTo>
                        <a:pt x="962" y="6191"/>
                      </a:lnTo>
                      <a:lnTo>
                        <a:pt x="1131" y="6234"/>
                      </a:lnTo>
                      <a:lnTo>
                        <a:pt x="1162" y="6234"/>
                      </a:lnTo>
                      <a:lnTo>
                        <a:pt x="1236" y="6223"/>
                      </a:lnTo>
                      <a:lnTo>
                        <a:pt x="1300" y="6191"/>
                      </a:lnTo>
                      <a:lnTo>
                        <a:pt x="1342" y="6139"/>
                      </a:lnTo>
                      <a:lnTo>
                        <a:pt x="1352" y="6107"/>
                      </a:lnTo>
                      <a:lnTo>
                        <a:pt x="1363" y="6065"/>
                      </a:lnTo>
                      <a:lnTo>
                        <a:pt x="1363" y="6033"/>
                      </a:lnTo>
                      <a:lnTo>
                        <a:pt x="1363" y="5991"/>
                      </a:lnTo>
                      <a:lnTo>
                        <a:pt x="1352" y="5948"/>
                      </a:lnTo>
                      <a:lnTo>
                        <a:pt x="1331" y="5917"/>
                      </a:lnTo>
                      <a:lnTo>
                        <a:pt x="1310" y="5885"/>
                      </a:lnTo>
                      <a:lnTo>
                        <a:pt x="1279" y="5864"/>
                      </a:lnTo>
                      <a:lnTo>
                        <a:pt x="1236" y="5843"/>
                      </a:lnTo>
                      <a:lnTo>
                        <a:pt x="1205" y="5832"/>
                      </a:lnTo>
                      <a:lnTo>
                        <a:pt x="1088" y="5811"/>
                      </a:lnTo>
                      <a:lnTo>
                        <a:pt x="983" y="5769"/>
                      </a:lnTo>
                      <a:lnTo>
                        <a:pt x="888" y="5727"/>
                      </a:lnTo>
                      <a:lnTo>
                        <a:pt x="814" y="5674"/>
                      </a:lnTo>
                      <a:lnTo>
                        <a:pt x="740" y="5610"/>
                      </a:lnTo>
                      <a:lnTo>
                        <a:pt x="676" y="5547"/>
                      </a:lnTo>
                      <a:lnTo>
                        <a:pt x="624" y="5484"/>
                      </a:lnTo>
                      <a:lnTo>
                        <a:pt x="571" y="5410"/>
                      </a:lnTo>
                      <a:lnTo>
                        <a:pt x="539" y="5336"/>
                      </a:lnTo>
                      <a:lnTo>
                        <a:pt x="497" y="5251"/>
                      </a:lnTo>
                      <a:lnTo>
                        <a:pt x="455" y="5103"/>
                      </a:lnTo>
                      <a:lnTo>
                        <a:pt x="423" y="4966"/>
                      </a:lnTo>
                      <a:lnTo>
                        <a:pt x="412" y="4839"/>
                      </a:lnTo>
                      <a:lnTo>
                        <a:pt x="1490" y="4691"/>
                      </a:lnTo>
                      <a:lnTo>
                        <a:pt x="1543" y="4681"/>
                      </a:lnTo>
                      <a:lnTo>
                        <a:pt x="1585" y="4649"/>
                      </a:lnTo>
                      <a:lnTo>
                        <a:pt x="1627" y="4607"/>
                      </a:lnTo>
                      <a:lnTo>
                        <a:pt x="1648" y="4554"/>
                      </a:lnTo>
                      <a:lnTo>
                        <a:pt x="1849" y="3984"/>
                      </a:lnTo>
                      <a:lnTo>
                        <a:pt x="1870" y="3878"/>
                      </a:lnTo>
                      <a:lnTo>
                        <a:pt x="1923" y="3635"/>
                      </a:lnTo>
                      <a:lnTo>
                        <a:pt x="1955" y="3466"/>
                      </a:lnTo>
                      <a:lnTo>
                        <a:pt x="1986" y="3265"/>
                      </a:lnTo>
                      <a:lnTo>
                        <a:pt x="2007" y="3043"/>
                      </a:lnTo>
                      <a:lnTo>
                        <a:pt x="2029" y="2800"/>
                      </a:lnTo>
                      <a:lnTo>
                        <a:pt x="2039" y="2526"/>
                      </a:lnTo>
                      <a:lnTo>
                        <a:pt x="2039" y="2230"/>
                      </a:lnTo>
                      <a:lnTo>
                        <a:pt x="2018" y="1913"/>
                      </a:lnTo>
                      <a:lnTo>
                        <a:pt x="1986" y="1585"/>
                      </a:lnTo>
                      <a:lnTo>
                        <a:pt x="1944" y="1237"/>
                      </a:lnTo>
                      <a:lnTo>
                        <a:pt x="1870" y="878"/>
                      </a:lnTo>
                      <a:lnTo>
                        <a:pt x="1775" y="508"/>
                      </a:lnTo>
                      <a:lnTo>
                        <a:pt x="1659" y="128"/>
                      </a:lnTo>
                      <a:lnTo>
                        <a:pt x="1638" y="96"/>
                      </a:lnTo>
                      <a:lnTo>
                        <a:pt x="1617" y="64"/>
                      </a:lnTo>
                      <a:lnTo>
                        <a:pt x="1585" y="33"/>
                      </a:lnTo>
                      <a:lnTo>
                        <a:pt x="1553" y="11"/>
                      </a:lnTo>
                      <a:lnTo>
                        <a:pt x="1511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0" name="Google Shape;3150;p86"/>
                <p:cNvSpPr/>
                <p:nvPr/>
              </p:nvSpPr>
              <p:spPr>
                <a:xfrm>
                  <a:off x="5076200" y="605475"/>
                  <a:ext cx="44400" cy="12175"/>
                </a:xfrm>
                <a:custGeom>
                  <a:rect b="b" l="l" r="r" t="t"/>
                  <a:pathLst>
                    <a:path extrusionOk="0" h="487" w="1776">
                      <a:moveTo>
                        <a:pt x="888" y="1"/>
                      </a:moveTo>
                      <a:lnTo>
                        <a:pt x="688" y="11"/>
                      </a:lnTo>
                      <a:lnTo>
                        <a:pt x="487" y="43"/>
                      </a:lnTo>
                      <a:lnTo>
                        <a:pt x="297" y="85"/>
                      </a:lnTo>
                      <a:lnTo>
                        <a:pt x="107" y="149"/>
                      </a:lnTo>
                      <a:lnTo>
                        <a:pt x="75" y="170"/>
                      </a:lnTo>
                      <a:lnTo>
                        <a:pt x="54" y="191"/>
                      </a:lnTo>
                      <a:lnTo>
                        <a:pt x="12" y="244"/>
                      </a:lnTo>
                      <a:lnTo>
                        <a:pt x="1" y="307"/>
                      </a:lnTo>
                      <a:lnTo>
                        <a:pt x="1" y="339"/>
                      </a:lnTo>
                      <a:lnTo>
                        <a:pt x="12" y="370"/>
                      </a:lnTo>
                      <a:lnTo>
                        <a:pt x="33" y="402"/>
                      </a:lnTo>
                      <a:lnTo>
                        <a:pt x="54" y="434"/>
                      </a:lnTo>
                      <a:lnTo>
                        <a:pt x="107" y="466"/>
                      </a:lnTo>
                      <a:lnTo>
                        <a:pt x="170" y="476"/>
                      </a:lnTo>
                      <a:lnTo>
                        <a:pt x="202" y="476"/>
                      </a:lnTo>
                      <a:lnTo>
                        <a:pt x="233" y="466"/>
                      </a:lnTo>
                      <a:lnTo>
                        <a:pt x="392" y="413"/>
                      </a:lnTo>
                      <a:lnTo>
                        <a:pt x="550" y="370"/>
                      </a:lnTo>
                      <a:lnTo>
                        <a:pt x="719" y="349"/>
                      </a:lnTo>
                      <a:lnTo>
                        <a:pt x="888" y="339"/>
                      </a:lnTo>
                      <a:lnTo>
                        <a:pt x="1057" y="349"/>
                      </a:lnTo>
                      <a:lnTo>
                        <a:pt x="1226" y="370"/>
                      </a:lnTo>
                      <a:lnTo>
                        <a:pt x="1385" y="413"/>
                      </a:lnTo>
                      <a:lnTo>
                        <a:pt x="1543" y="476"/>
                      </a:lnTo>
                      <a:lnTo>
                        <a:pt x="1575" y="476"/>
                      </a:lnTo>
                      <a:lnTo>
                        <a:pt x="1607" y="487"/>
                      </a:lnTo>
                      <a:lnTo>
                        <a:pt x="1660" y="476"/>
                      </a:lnTo>
                      <a:lnTo>
                        <a:pt x="1702" y="455"/>
                      </a:lnTo>
                      <a:lnTo>
                        <a:pt x="1744" y="423"/>
                      </a:lnTo>
                      <a:lnTo>
                        <a:pt x="1765" y="381"/>
                      </a:lnTo>
                      <a:lnTo>
                        <a:pt x="1776" y="349"/>
                      </a:lnTo>
                      <a:lnTo>
                        <a:pt x="1776" y="318"/>
                      </a:lnTo>
                      <a:lnTo>
                        <a:pt x="1765" y="254"/>
                      </a:lnTo>
                      <a:lnTo>
                        <a:pt x="1733" y="201"/>
                      </a:lnTo>
                      <a:lnTo>
                        <a:pt x="1702" y="180"/>
                      </a:lnTo>
                      <a:lnTo>
                        <a:pt x="1681" y="159"/>
                      </a:lnTo>
                      <a:lnTo>
                        <a:pt x="1480" y="96"/>
                      </a:lnTo>
                      <a:lnTo>
                        <a:pt x="1290" y="43"/>
                      </a:lnTo>
                      <a:lnTo>
                        <a:pt x="1089" y="11"/>
                      </a:lnTo>
                      <a:lnTo>
                        <a:pt x="888" y="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1" name="Google Shape;3151;p86"/>
                <p:cNvSpPr/>
                <p:nvPr/>
              </p:nvSpPr>
              <p:spPr>
                <a:xfrm>
                  <a:off x="5257925" y="830225"/>
                  <a:ext cx="6350" cy="168800"/>
                </a:xfrm>
                <a:custGeom>
                  <a:rect b="b" l="l" r="r" t="t"/>
                  <a:pathLst>
                    <a:path extrusionOk="0" h="6752" w="254">
                      <a:moveTo>
                        <a:pt x="127" y="1"/>
                      </a:moveTo>
                      <a:lnTo>
                        <a:pt x="74" y="11"/>
                      </a:lnTo>
                      <a:lnTo>
                        <a:pt x="32" y="32"/>
                      </a:lnTo>
                      <a:lnTo>
                        <a:pt x="11" y="75"/>
                      </a:lnTo>
                      <a:lnTo>
                        <a:pt x="0" y="128"/>
                      </a:lnTo>
                      <a:lnTo>
                        <a:pt x="0" y="6624"/>
                      </a:lnTo>
                      <a:lnTo>
                        <a:pt x="11" y="6677"/>
                      </a:lnTo>
                      <a:lnTo>
                        <a:pt x="32" y="6720"/>
                      </a:lnTo>
                      <a:lnTo>
                        <a:pt x="74" y="6741"/>
                      </a:lnTo>
                      <a:lnTo>
                        <a:pt x="127" y="6751"/>
                      </a:lnTo>
                      <a:lnTo>
                        <a:pt x="169" y="6741"/>
                      </a:lnTo>
                      <a:lnTo>
                        <a:pt x="211" y="6720"/>
                      </a:lnTo>
                      <a:lnTo>
                        <a:pt x="243" y="6677"/>
                      </a:lnTo>
                      <a:lnTo>
                        <a:pt x="254" y="6624"/>
                      </a:lnTo>
                      <a:lnTo>
                        <a:pt x="254" y="128"/>
                      </a:lnTo>
                      <a:lnTo>
                        <a:pt x="243" y="75"/>
                      </a:lnTo>
                      <a:lnTo>
                        <a:pt x="211" y="32"/>
                      </a:lnTo>
                      <a:lnTo>
                        <a:pt x="169" y="11"/>
                      </a:lnTo>
                      <a:lnTo>
                        <a:pt x="127" y="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2" name="Google Shape;3152;p86"/>
                <p:cNvSpPr/>
                <p:nvPr/>
              </p:nvSpPr>
              <p:spPr>
                <a:xfrm>
                  <a:off x="5154375" y="830225"/>
                  <a:ext cx="6375" cy="168800"/>
                </a:xfrm>
                <a:custGeom>
                  <a:rect b="b" l="l" r="r" t="t"/>
                  <a:pathLst>
                    <a:path extrusionOk="0" h="6752" w="255">
                      <a:moveTo>
                        <a:pt x="128" y="1"/>
                      </a:moveTo>
                      <a:lnTo>
                        <a:pt x="75" y="11"/>
                      </a:lnTo>
                      <a:lnTo>
                        <a:pt x="33" y="32"/>
                      </a:lnTo>
                      <a:lnTo>
                        <a:pt x="1" y="75"/>
                      </a:lnTo>
                      <a:lnTo>
                        <a:pt x="1" y="128"/>
                      </a:lnTo>
                      <a:lnTo>
                        <a:pt x="1" y="6624"/>
                      </a:lnTo>
                      <a:lnTo>
                        <a:pt x="1" y="6677"/>
                      </a:lnTo>
                      <a:lnTo>
                        <a:pt x="33" y="6720"/>
                      </a:lnTo>
                      <a:lnTo>
                        <a:pt x="75" y="6741"/>
                      </a:lnTo>
                      <a:lnTo>
                        <a:pt x="128" y="6751"/>
                      </a:lnTo>
                      <a:lnTo>
                        <a:pt x="170" y="6741"/>
                      </a:lnTo>
                      <a:lnTo>
                        <a:pt x="212" y="6720"/>
                      </a:lnTo>
                      <a:lnTo>
                        <a:pt x="244" y="6677"/>
                      </a:lnTo>
                      <a:lnTo>
                        <a:pt x="254" y="6624"/>
                      </a:lnTo>
                      <a:lnTo>
                        <a:pt x="254" y="128"/>
                      </a:lnTo>
                      <a:lnTo>
                        <a:pt x="244" y="75"/>
                      </a:lnTo>
                      <a:lnTo>
                        <a:pt x="212" y="32"/>
                      </a:lnTo>
                      <a:lnTo>
                        <a:pt x="170" y="11"/>
                      </a:lnTo>
                      <a:lnTo>
                        <a:pt x="128" y="1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3" name="Google Shape;3153;p86"/>
                <p:cNvSpPr/>
                <p:nvPr/>
              </p:nvSpPr>
              <p:spPr>
                <a:xfrm>
                  <a:off x="5144625" y="991075"/>
                  <a:ext cx="29325" cy="29600"/>
                </a:xfrm>
                <a:custGeom>
                  <a:rect b="b" l="l" r="r" t="t"/>
                  <a:pathLst>
                    <a:path extrusionOk="0" h="1184" w="1173">
                      <a:moveTo>
                        <a:pt x="613" y="0"/>
                      </a:moveTo>
                      <a:lnTo>
                        <a:pt x="497" y="11"/>
                      </a:lnTo>
                      <a:lnTo>
                        <a:pt x="380" y="43"/>
                      </a:lnTo>
                      <a:lnTo>
                        <a:pt x="275" y="85"/>
                      </a:lnTo>
                      <a:lnTo>
                        <a:pt x="180" y="159"/>
                      </a:lnTo>
                      <a:lnTo>
                        <a:pt x="106" y="243"/>
                      </a:lnTo>
                      <a:lnTo>
                        <a:pt x="53" y="338"/>
                      </a:lnTo>
                      <a:lnTo>
                        <a:pt x="11" y="455"/>
                      </a:lnTo>
                      <a:lnTo>
                        <a:pt x="0" y="560"/>
                      </a:lnTo>
                      <a:lnTo>
                        <a:pt x="0" y="687"/>
                      </a:lnTo>
                      <a:lnTo>
                        <a:pt x="32" y="803"/>
                      </a:lnTo>
                      <a:lnTo>
                        <a:pt x="85" y="909"/>
                      </a:lnTo>
                      <a:lnTo>
                        <a:pt x="148" y="993"/>
                      </a:lnTo>
                      <a:lnTo>
                        <a:pt x="232" y="1067"/>
                      </a:lnTo>
                      <a:lnTo>
                        <a:pt x="338" y="1131"/>
                      </a:lnTo>
                      <a:lnTo>
                        <a:pt x="444" y="1162"/>
                      </a:lnTo>
                      <a:lnTo>
                        <a:pt x="560" y="1184"/>
                      </a:lnTo>
                      <a:lnTo>
                        <a:pt x="676" y="1173"/>
                      </a:lnTo>
                      <a:lnTo>
                        <a:pt x="792" y="1141"/>
                      </a:lnTo>
                      <a:lnTo>
                        <a:pt x="898" y="1099"/>
                      </a:lnTo>
                      <a:lnTo>
                        <a:pt x="993" y="1025"/>
                      </a:lnTo>
                      <a:lnTo>
                        <a:pt x="1067" y="941"/>
                      </a:lnTo>
                      <a:lnTo>
                        <a:pt x="1120" y="845"/>
                      </a:lnTo>
                      <a:lnTo>
                        <a:pt x="1162" y="740"/>
                      </a:lnTo>
                      <a:lnTo>
                        <a:pt x="1173" y="624"/>
                      </a:lnTo>
                      <a:lnTo>
                        <a:pt x="1173" y="497"/>
                      </a:lnTo>
                      <a:lnTo>
                        <a:pt x="1141" y="381"/>
                      </a:lnTo>
                      <a:lnTo>
                        <a:pt x="1088" y="286"/>
                      </a:lnTo>
                      <a:lnTo>
                        <a:pt x="1014" y="190"/>
                      </a:lnTo>
                      <a:lnTo>
                        <a:pt x="930" y="117"/>
                      </a:lnTo>
                      <a:lnTo>
                        <a:pt x="835" y="53"/>
                      </a:lnTo>
                      <a:lnTo>
                        <a:pt x="729" y="21"/>
                      </a:lnTo>
                      <a:lnTo>
                        <a:pt x="61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4" name="Google Shape;3154;p86"/>
                <p:cNvSpPr/>
                <p:nvPr/>
              </p:nvSpPr>
              <p:spPr>
                <a:xfrm>
                  <a:off x="5166800" y="1010350"/>
                  <a:ext cx="29600" cy="29600"/>
                </a:xfrm>
                <a:custGeom>
                  <a:rect b="b" l="l" r="r" t="t"/>
                  <a:pathLst>
                    <a:path extrusionOk="0" h="1184" w="1184">
                      <a:moveTo>
                        <a:pt x="613" y="1"/>
                      </a:moveTo>
                      <a:lnTo>
                        <a:pt x="497" y="11"/>
                      </a:lnTo>
                      <a:lnTo>
                        <a:pt x="381" y="43"/>
                      </a:lnTo>
                      <a:lnTo>
                        <a:pt x="275" y="96"/>
                      </a:lnTo>
                      <a:lnTo>
                        <a:pt x="191" y="159"/>
                      </a:lnTo>
                      <a:lnTo>
                        <a:pt x="117" y="243"/>
                      </a:lnTo>
                      <a:lnTo>
                        <a:pt x="53" y="349"/>
                      </a:lnTo>
                      <a:lnTo>
                        <a:pt x="22" y="455"/>
                      </a:lnTo>
                      <a:lnTo>
                        <a:pt x="0" y="571"/>
                      </a:lnTo>
                      <a:lnTo>
                        <a:pt x="11" y="687"/>
                      </a:lnTo>
                      <a:lnTo>
                        <a:pt x="32" y="803"/>
                      </a:lnTo>
                      <a:lnTo>
                        <a:pt x="85" y="909"/>
                      </a:lnTo>
                      <a:lnTo>
                        <a:pt x="159" y="994"/>
                      </a:lnTo>
                      <a:lnTo>
                        <a:pt x="243" y="1067"/>
                      </a:lnTo>
                      <a:lnTo>
                        <a:pt x="338" y="1131"/>
                      </a:lnTo>
                      <a:lnTo>
                        <a:pt x="444" y="1173"/>
                      </a:lnTo>
                      <a:lnTo>
                        <a:pt x="560" y="1184"/>
                      </a:lnTo>
                      <a:lnTo>
                        <a:pt x="687" y="1184"/>
                      </a:lnTo>
                      <a:lnTo>
                        <a:pt x="793" y="1152"/>
                      </a:lnTo>
                      <a:lnTo>
                        <a:pt x="898" y="1099"/>
                      </a:lnTo>
                      <a:lnTo>
                        <a:pt x="993" y="1025"/>
                      </a:lnTo>
                      <a:lnTo>
                        <a:pt x="1067" y="941"/>
                      </a:lnTo>
                      <a:lnTo>
                        <a:pt x="1131" y="846"/>
                      </a:lnTo>
                      <a:lnTo>
                        <a:pt x="1162" y="740"/>
                      </a:lnTo>
                      <a:lnTo>
                        <a:pt x="1184" y="624"/>
                      </a:lnTo>
                      <a:lnTo>
                        <a:pt x="1173" y="508"/>
                      </a:lnTo>
                      <a:lnTo>
                        <a:pt x="1141" y="391"/>
                      </a:lnTo>
                      <a:lnTo>
                        <a:pt x="1089" y="286"/>
                      </a:lnTo>
                      <a:lnTo>
                        <a:pt x="1025" y="191"/>
                      </a:lnTo>
                      <a:lnTo>
                        <a:pt x="941" y="117"/>
                      </a:lnTo>
                      <a:lnTo>
                        <a:pt x="846" y="64"/>
                      </a:lnTo>
                      <a:lnTo>
                        <a:pt x="729" y="22"/>
                      </a:lnTo>
                      <a:lnTo>
                        <a:pt x="61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5" name="Google Shape;3155;p86"/>
                <p:cNvSpPr/>
                <p:nvPr/>
              </p:nvSpPr>
              <p:spPr>
                <a:xfrm>
                  <a:off x="5194525" y="1018525"/>
                  <a:ext cx="29600" cy="29625"/>
                </a:xfrm>
                <a:custGeom>
                  <a:rect b="b" l="l" r="r" t="t"/>
                  <a:pathLst>
                    <a:path extrusionOk="0" h="1185" w="1184">
                      <a:moveTo>
                        <a:pt x="624" y="1"/>
                      </a:moveTo>
                      <a:lnTo>
                        <a:pt x="497" y="12"/>
                      </a:lnTo>
                      <a:lnTo>
                        <a:pt x="381" y="43"/>
                      </a:lnTo>
                      <a:lnTo>
                        <a:pt x="275" y="96"/>
                      </a:lnTo>
                      <a:lnTo>
                        <a:pt x="191" y="159"/>
                      </a:lnTo>
                      <a:lnTo>
                        <a:pt x="117" y="244"/>
                      </a:lnTo>
                      <a:lnTo>
                        <a:pt x="53" y="339"/>
                      </a:lnTo>
                      <a:lnTo>
                        <a:pt x="22" y="455"/>
                      </a:lnTo>
                      <a:lnTo>
                        <a:pt x="1" y="561"/>
                      </a:lnTo>
                      <a:lnTo>
                        <a:pt x="11" y="688"/>
                      </a:lnTo>
                      <a:lnTo>
                        <a:pt x="32" y="804"/>
                      </a:lnTo>
                      <a:lnTo>
                        <a:pt x="85" y="910"/>
                      </a:lnTo>
                      <a:lnTo>
                        <a:pt x="159" y="994"/>
                      </a:lnTo>
                      <a:lnTo>
                        <a:pt x="244" y="1068"/>
                      </a:lnTo>
                      <a:lnTo>
                        <a:pt x="339" y="1131"/>
                      </a:lnTo>
                      <a:lnTo>
                        <a:pt x="444" y="1163"/>
                      </a:lnTo>
                      <a:lnTo>
                        <a:pt x="561" y="1184"/>
                      </a:lnTo>
                      <a:lnTo>
                        <a:pt x="687" y="1174"/>
                      </a:lnTo>
                      <a:lnTo>
                        <a:pt x="804" y="1142"/>
                      </a:lnTo>
                      <a:lnTo>
                        <a:pt x="899" y="1100"/>
                      </a:lnTo>
                      <a:lnTo>
                        <a:pt x="994" y="1026"/>
                      </a:lnTo>
                      <a:lnTo>
                        <a:pt x="1068" y="941"/>
                      </a:lnTo>
                      <a:lnTo>
                        <a:pt x="1131" y="846"/>
                      </a:lnTo>
                      <a:lnTo>
                        <a:pt x="1163" y="740"/>
                      </a:lnTo>
                      <a:lnTo>
                        <a:pt x="1184" y="624"/>
                      </a:lnTo>
                      <a:lnTo>
                        <a:pt x="1173" y="498"/>
                      </a:lnTo>
                      <a:lnTo>
                        <a:pt x="1142" y="381"/>
                      </a:lnTo>
                      <a:lnTo>
                        <a:pt x="1089" y="286"/>
                      </a:lnTo>
                      <a:lnTo>
                        <a:pt x="1025" y="191"/>
                      </a:lnTo>
                      <a:lnTo>
                        <a:pt x="941" y="117"/>
                      </a:lnTo>
                      <a:lnTo>
                        <a:pt x="846" y="54"/>
                      </a:lnTo>
                      <a:lnTo>
                        <a:pt x="730" y="22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6" name="Google Shape;3156;p86"/>
                <p:cNvSpPr/>
                <p:nvPr/>
              </p:nvSpPr>
              <p:spPr>
                <a:xfrm>
                  <a:off x="5222525" y="1010075"/>
                  <a:ext cx="29600" cy="29350"/>
                </a:xfrm>
                <a:custGeom>
                  <a:rect b="b" l="l" r="r" t="t"/>
                  <a:pathLst>
                    <a:path extrusionOk="0" h="1174" w="1184">
                      <a:moveTo>
                        <a:pt x="508" y="1"/>
                      </a:moveTo>
                      <a:lnTo>
                        <a:pt x="391" y="33"/>
                      </a:lnTo>
                      <a:lnTo>
                        <a:pt x="286" y="85"/>
                      </a:lnTo>
                      <a:lnTo>
                        <a:pt x="191" y="159"/>
                      </a:lnTo>
                      <a:lnTo>
                        <a:pt x="117" y="244"/>
                      </a:lnTo>
                      <a:lnTo>
                        <a:pt x="64" y="339"/>
                      </a:lnTo>
                      <a:lnTo>
                        <a:pt x="22" y="445"/>
                      </a:lnTo>
                      <a:lnTo>
                        <a:pt x="0" y="561"/>
                      </a:lnTo>
                      <a:lnTo>
                        <a:pt x="11" y="677"/>
                      </a:lnTo>
                      <a:lnTo>
                        <a:pt x="43" y="793"/>
                      </a:lnTo>
                      <a:lnTo>
                        <a:pt x="96" y="899"/>
                      </a:lnTo>
                      <a:lnTo>
                        <a:pt x="159" y="994"/>
                      </a:lnTo>
                      <a:lnTo>
                        <a:pt x="243" y="1068"/>
                      </a:lnTo>
                      <a:lnTo>
                        <a:pt x="349" y="1121"/>
                      </a:lnTo>
                      <a:lnTo>
                        <a:pt x="455" y="1163"/>
                      </a:lnTo>
                      <a:lnTo>
                        <a:pt x="571" y="1174"/>
                      </a:lnTo>
                      <a:lnTo>
                        <a:pt x="687" y="1174"/>
                      </a:lnTo>
                      <a:lnTo>
                        <a:pt x="803" y="1142"/>
                      </a:lnTo>
                      <a:lnTo>
                        <a:pt x="909" y="1089"/>
                      </a:lnTo>
                      <a:lnTo>
                        <a:pt x="993" y="1026"/>
                      </a:lnTo>
                      <a:lnTo>
                        <a:pt x="1078" y="931"/>
                      </a:lnTo>
                      <a:lnTo>
                        <a:pt x="1131" y="836"/>
                      </a:lnTo>
                      <a:lnTo>
                        <a:pt x="1173" y="730"/>
                      </a:lnTo>
                      <a:lnTo>
                        <a:pt x="1184" y="614"/>
                      </a:lnTo>
                      <a:lnTo>
                        <a:pt x="1184" y="497"/>
                      </a:lnTo>
                      <a:lnTo>
                        <a:pt x="1152" y="381"/>
                      </a:lnTo>
                      <a:lnTo>
                        <a:pt x="1099" y="276"/>
                      </a:lnTo>
                      <a:lnTo>
                        <a:pt x="1025" y="181"/>
                      </a:lnTo>
                      <a:lnTo>
                        <a:pt x="941" y="107"/>
                      </a:lnTo>
                      <a:lnTo>
                        <a:pt x="846" y="54"/>
                      </a:lnTo>
                      <a:lnTo>
                        <a:pt x="740" y="12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7" name="Google Shape;3157;p86"/>
                <p:cNvSpPr/>
                <p:nvPr/>
              </p:nvSpPr>
              <p:spPr>
                <a:xfrm>
                  <a:off x="5245225" y="991325"/>
                  <a:ext cx="29625" cy="29625"/>
                </a:xfrm>
                <a:custGeom>
                  <a:rect b="b" l="l" r="r" t="t"/>
                  <a:pathLst>
                    <a:path extrusionOk="0" h="1185" w="1185">
                      <a:moveTo>
                        <a:pt x="624" y="1"/>
                      </a:moveTo>
                      <a:lnTo>
                        <a:pt x="508" y="11"/>
                      </a:lnTo>
                      <a:lnTo>
                        <a:pt x="392" y="43"/>
                      </a:lnTo>
                      <a:lnTo>
                        <a:pt x="286" y="96"/>
                      </a:lnTo>
                      <a:lnTo>
                        <a:pt x="191" y="159"/>
                      </a:lnTo>
                      <a:lnTo>
                        <a:pt x="117" y="244"/>
                      </a:lnTo>
                      <a:lnTo>
                        <a:pt x="54" y="350"/>
                      </a:lnTo>
                      <a:lnTo>
                        <a:pt x="22" y="455"/>
                      </a:lnTo>
                      <a:lnTo>
                        <a:pt x="1" y="571"/>
                      </a:lnTo>
                      <a:lnTo>
                        <a:pt x="12" y="688"/>
                      </a:lnTo>
                      <a:lnTo>
                        <a:pt x="43" y="804"/>
                      </a:lnTo>
                      <a:lnTo>
                        <a:pt x="96" y="909"/>
                      </a:lnTo>
                      <a:lnTo>
                        <a:pt x="159" y="994"/>
                      </a:lnTo>
                      <a:lnTo>
                        <a:pt x="244" y="1078"/>
                      </a:lnTo>
                      <a:lnTo>
                        <a:pt x="339" y="1131"/>
                      </a:lnTo>
                      <a:lnTo>
                        <a:pt x="455" y="1174"/>
                      </a:lnTo>
                      <a:lnTo>
                        <a:pt x="571" y="1184"/>
                      </a:lnTo>
                      <a:lnTo>
                        <a:pt x="688" y="1184"/>
                      </a:lnTo>
                      <a:lnTo>
                        <a:pt x="804" y="1152"/>
                      </a:lnTo>
                      <a:lnTo>
                        <a:pt x="909" y="1100"/>
                      </a:lnTo>
                      <a:lnTo>
                        <a:pt x="994" y="1026"/>
                      </a:lnTo>
                      <a:lnTo>
                        <a:pt x="1068" y="941"/>
                      </a:lnTo>
                      <a:lnTo>
                        <a:pt x="1131" y="846"/>
                      </a:lnTo>
                      <a:lnTo>
                        <a:pt x="1174" y="740"/>
                      </a:lnTo>
                      <a:lnTo>
                        <a:pt x="1184" y="624"/>
                      </a:lnTo>
                      <a:lnTo>
                        <a:pt x="1174" y="508"/>
                      </a:lnTo>
                      <a:lnTo>
                        <a:pt x="1152" y="392"/>
                      </a:lnTo>
                      <a:lnTo>
                        <a:pt x="1100" y="286"/>
                      </a:lnTo>
                      <a:lnTo>
                        <a:pt x="1026" y="191"/>
                      </a:lnTo>
                      <a:lnTo>
                        <a:pt x="941" y="117"/>
                      </a:lnTo>
                      <a:lnTo>
                        <a:pt x="846" y="64"/>
                      </a:lnTo>
                      <a:lnTo>
                        <a:pt x="740" y="22"/>
                      </a:lnTo>
                      <a:lnTo>
                        <a:pt x="62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8" name="Google Shape;3158;p86"/>
                <p:cNvSpPr/>
                <p:nvPr/>
              </p:nvSpPr>
              <p:spPr>
                <a:xfrm>
                  <a:off x="5289600" y="876175"/>
                  <a:ext cx="288425" cy="755100"/>
                </a:xfrm>
                <a:custGeom>
                  <a:rect b="b" l="l" r="r" t="t"/>
                  <a:pathLst>
                    <a:path extrusionOk="0" h="30204" w="11537">
                      <a:moveTo>
                        <a:pt x="1480" y="1"/>
                      </a:moveTo>
                      <a:lnTo>
                        <a:pt x="1321" y="22"/>
                      </a:lnTo>
                      <a:lnTo>
                        <a:pt x="1184" y="54"/>
                      </a:lnTo>
                      <a:lnTo>
                        <a:pt x="1036" y="96"/>
                      </a:lnTo>
                      <a:lnTo>
                        <a:pt x="899" y="149"/>
                      </a:lnTo>
                      <a:lnTo>
                        <a:pt x="761" y="223"/>
                      </a:lnTo>
                      <a:lnTo>
                        <a:pt x="635" y="307"/>
                      </a:lnTo>
                      <a:lnTo>
                        <a:pt x="518" y="402"/>
                      </a:lnTo>
                      <a:lnTo>
                        <a:pt x="402" y="508"/>
                      </a:lnTo>
                      <a:lnTo>
                        <a:pt x="307" y="635"/>
                      </a:lnTo>
                      <a:lnTo>
                        <a:pt x="212" y="772"/>
                      </a:lnTo>
                      <a:lnTo>
                        <a:pt x="138" y="909"/>
                      </a:lnTo>
                      <a:lnTo>
                        <a:pt x="85" y="1047"/>
                      </a:lnTo>
                      <a:lnTo>
                        <a:pt x="43" y="1195"/>
                      </a:lnTo>
                      <a:lnTo>
                        <a:pt x="11" y="1343"/>
                      </a:lnTo>
                      <a:lnTo>
                        <a:pt x="1" y="1490"/>
                      </a:lnTo>
                      <a:lnTo>
                        <a:pt x="1" y="1649"/>
                      </a:lnTo>
                      <a:lnTo>
                        <a:pt x="11" y="1797"/>
                      </a:lnTo>
                      <a:lnTo>
                        <a:pt x="43" y="1945"/>
                      </a:lnTo>
                      <a:lnTo>
                        <a:pt x="85" y="2082"/>
                      </a:lnTo>
                      <a:lnTo>
                        <a:pt x="149" y="2219"/>
                      </a:lnTo>
                      <a:lnTo>
                        <a:pt x="212" y="2357"/>
                      </a:lnTo>
                      <a:lnTo>
                        <a:pt x="297" y="2483"/>
                      </a:lnTo>
                      <a:lnTo>
                        <a:pt x="392" y="2600"/>
                      </a:lnTo>
                      <a:lnTo>
                        <a:pt x="508" y="2716"/>
                      </a:lnTo>
                      <a:lnTo>
                        <a:pt x="635" y="2822"/>
                      </a:lnTo>
                      <a:lnTo>
                        <a:pt x="973" y="3075"/>
                      </a:lnTo>
                      <a:lnTo>
                        <a:pt x="1311" y="3350"/>
                      </a:lnTo>
                      <a:lnTo>
                        <a:pt x="1638" y="3635"/>
                      </a:lnTo>
                      <a:lnTo>
                        <a:pt x="1966" y="3920"/>
                      </a:lnTo>
                      <a:lnTo>
                        <a:pt x="2272" y="4216"/>
                      </a:lnTo>
                      <a:lnTo>
                        <a:pt x="2578" y="4522"/>
                      </a:lnTo>
                      <a:lnTo>
                        <a:pt x="2874" y="4829"/>
                      </a:lnTo>
                      <a:lnTo>
                        <a:pt x="3159" y="5146"/>
                      </a:lnTo>
                      <a:lnTo>
                        <a:pt x="3434" y="5473"/>
                      </a:lnTo>
                      <a:lnTo>
                        <a:pt x="3709" y="5801"/>
                      </a:lnTo>
                      <a:lnTo>
                        <a:pt x="3973" y="6139"/>
                      </a:lnTo>
                      <a:lnTo>
                        <a:pt x="4226" y="6487"/>
                      </a:lnTo>
                      <a:lnTo>
                        <a:pt x="4469" y="6836"/>
                      </a:lnTo>
                      <a:lnTo>
                        <a:pt x="4712" y="7195"/>
                      </a:lnTo>
                      <a:lnTo>
                        <a:pt x="4945" y="7554"/>
                      </a:lnTo>
                      <a:lnTo>
                        <a:pt x="5167" y="7924"/>
                      </a:lnTo>
                      <a:lnTo>
                        <a:pt x="5378" y="8304"/>
                      </a:lnTo>
                      <a:lnTo>
                        <a:pt x="5589" y="8685"/>
                      </a:lnTo>
                      <a:lnTo>
                        <a:pt x="5790" y="9065"/>
                      </a:lnTo>
                      <a:lnTo>
                        <a:pt x="5980" y="9456"/>
                      </a:lnTo>
                      <a:lnTo>
                        <a:pt x="6160" y="9847"/>
                      </a:lnTo>
                      <a:lnTo>
                        <a:pt x="6339" y="10248"/>
                      </a:lnTo>
                      <a:lnTo>
                        <a:pt x="6508" y="10650"/>
                      </a:lnTo>
                      <a:lnTo>
                        <a:pt x="6667" y="11051"/>
                      </a:lnTo>
                      <a:lnTo>
                        <a:pt x="6825" y="11463"/>
                      </a:lnTo>
                      <a:lnTo>
                        <a:pt x="6973" y="11875"/>
                      </a:lnTo>
                      <a:lnTo>
                        <a:pt x="7110" y="12298"/>
                      </a:lnTo>
                      <a:lnTo>
                        <a:pt x="7237" y="12720"/>
                      </a:lnTo>
                      <a:lnTo>
                        <a:pt x="7364" y="13143"/>
                      </a:lnTo>
                      <a:lnTo>
                        <a:pt x="7480" y="13565"/>
                      </a:lnTo>
                      <a:lnTo>
                        <a:pt x="7596" y="13998"/>
                      </a:lnTo>
                      <a:lnTo>
                        <a:pt x="7691" y="14421"/>
                      </a:lnTo>
                      <a:lnTo>
                        <a:pt x="7786" y="14854"/>
                      </a:lnTo>
                      <a:lnTo>
                        <a:pt x="7882" y="15298"/>
                      </a:lnTo>
                      <a:lnTo>
                        <a:pt x="7966" y="15731"/>
                      </a:lnTo>
                      <a:lnTo>
                        <a:pt x="8040" y="16175"/>
                      </a:lnTo>
                      <a:lnTo>
                        <a:pt x="8103" y="16608"/>
                      </a:lnTo>
                      <a:lnTo>
                        <a:pt x="8167" y="17051"/>
                      </a:lnTo>
                      <a:lnTo>
                        <a:pt x="8220" y="17495"/>
                      </a:lnTo>
                      <a:lnTo>
                        <a:pt x="8272" y="17939"/>
                      </a:lnTo>
                      <a:lnTo>
                        <a:pt x="8304" y="18383"/>
                      </a:lnTo>
                      <a:lnTo>
                        <a:pt x="8346" y="18826"/>
                      </a:lnTo>
                      <a:lnTo>
                        <a:pt x="8367" y="19270"/>
                      </a:lnTo>
                      <a:lnTo>
                        <a:pt x="8389" y="19714"/>
                      </a:lnTo>
                      <a:lnTo>
                        <a:pt x="8410" y="20147"/>
                      </a:lnTo>
                      <a:lnTo>
                        <a:pt x="8410" y="20590"/>
                      </a:lnTo>
                      <a:lnTo>
                        <a:pt x="8410" y="21034"/>
                      </a:lnTo>
                      <a:lnTo>
                        <a:pt x="8410" y="21478"/>
                      </a:lnTo>
                      <a:lnTo>
                        <a:pt x="8399" y="21921"/>
                      </a:lnTo>
                      <a:lnTo>
                        <a:pt x="8378" y="22355"/>
                      </a:lnTo>
                      <a:lnTo>
                        <a:pt x="8357" y="22798"/>
                      </a:lnTo>
                      <a:lnTo>
                        <a:pt x="8325" y="23231"/>
                      </a:lnTo>
                      <a:lnTo>
                        <a:pt x="8294" y="23665"/>
                      </a:lnTo>
                      <a:lnTo>
                        <a:pt x="8241" y="24098"/>
                      </a:lnTo>
                      <a:lnTo>
                        <a:pt x="8198" y="24520"/>
                      </a:lnTo>
                      <a:lnTo>
                        <a:pt x="8146" y="24953"/>
                      </a:lnTo>
                      <a:lnTo>
                        <a:pt x="8082" y="25376"/>
                      </a:lnTo>
                      <a:lnTo>
                        <a:pt x="8008" y="25799"/>
                      </a:lnTo>
                      <a:lnTo>
                        <a:pt x="7945" y="26211"/>
                      </a:lnTo>
                      <a:lnTo>
                        <a:pt x="7860" y="26623"/>
                      </a:lnTo>
                      <a:lnTo>
                        <a:pt x="7776" y="27035"/>
                      </a:lnTo>
                      <a:lnTo>
                        <a:pt x="7681" y="27447"/>
                      </a:lnTo>
                      <a:lnTo>
                        <a:pt x="7586" y="27848"/>
                      </a:lnTo>
                      <a:lnTo>
                        <a:pt x="7491" y="28249"/>
                      </a:lnTo>
                      <a:lnTo>
                        <a:pt x="7459" y="28397"/>
                      </a:lnTo>
                      <a:lnTo>
                        <a:pt x="7438" y="28556"/>
                      </a:lnTo>
                      <a:lnTo>
                        <a:pt x="7438" y="28714"/>
                      </a:lnTo>
                      <a:lnTo>
                        <a:pt x="7448" y="28862"/>
                      </a:lnTo>
                      <a:lnTo>
                        <a:pt x="7480" y="29010"/>
                      </a:lnTo>
                      <a:lnTo>
                        <a:pt x="7522" y="29158"/>
                      </a:lnTo>
                      <a:lnTo>
                        <a:pt x="7575" y="29295"/>
                      </a:lnTo>
                      <a:lnTo>
                        <a:pt x="7649" y="29433"/>
                      </a:lnTo>
                      <a:lnTo>
                        <a:pt x="7723" y="29559"/>
                      </a:lnTo>
                      <a:lnTo>
                        <a:pt x="7818" y="29676"/>
                      </a:lnTo>
                      <a:lnTo>
                        <a:pt x="7924" y="29781"/>
                      </a:lnTo>
                      <a:lnTo>
                        <a:pt x="8040" y="29876"/>
                      </a:lnTo>
                      <a:lnTo>
                        <a:pt x="8167" y="29961"/>
                      </a:lnTo>
                      <a:lnTo>
                        <a:pt x="8304" y="30045"/>
                      </a:lnTo>
                      <a:lnTo>
                        <a:pt x="8441" y="30109"/>
                      </a:lnTo>
                      <a:lnTo>
                        <a:pt x="8600" y="30151"/>
                      </a:lnTo>
                      <a:lnTo>
                        <a:pt x="8695" y="30172"/>
                      </a:lnTo>
                      <a:lnTo>
                        <a:pt x="8801" y="30193"/>
                      </a:lnTo>
                      <a:lnTo>
                        <a:pt x="8896" y="30204"/>
                      </a:lnTo>
                      <a:lnTo>
                        <a:pt x="9128" y="30204"/>
                      </a:lnTo>
                      <a:lnTo>
                        <a:pt x="9255" y="30183"/>
                      </a:lnTo>
                      <a:lnTo>
                        <a:pt x="9371" y="30162"/>
                      </a:lnTo>
                      <a:lnTo>
                        <a:pt x="9498" y="30119"/>
                      </a:lnTo>
                      <a:lnTo>
                        <a:pt x="9614" y="30077"/>
                      </a:lnTo>
                      <a:lnTo>
                        <a:pt x="9730" y="30024"/>
                      </a:lnTo>
                      <a:lnTo>
                        <a:pt x="9836" y="29961"/>
                      </a:lnTo>
                      <a:lnTo>
                        <a:pt x="9942" y="29887"/>
                      </a:lnTo>
                      <a:lnTo>
                        <a:pt x="10037" y="29802"/>
                      </a:lnTo>
                      <a:lnTo>
                        <a:pt x="10132" y="29718"/>
                      </a:lnTo>
                      <a:lnTo>
                        <a:pt x="10206" y="29623"/>
                      </a:lnTo>
                      <a:lnTo>
                        <a:pt x="10290" y="29517"/>
                      </a:lnTo>
                      <a:lnTo>
                        <a:pt x="10354" y="29411"/>
                      </a:lnTo>
                      <a:lnTo>
                        <a:pt x="10417" y="29295"/>
                      </a:lnTo>
                      <a:lnTo>
                        <a:pt x="10459" y="29168"/>
                      </a:lnTo>
                      <a:lnTo>
                        <a:pt x="10501" y="29042"/>
                      </a:lnTo>
                      <a:lnTo>
                        <a:pt x="10618" y="28587"/>
                      </a:lnTo>
                      <a:lnTo>
                        <a:pt x="10723" y="28133"/>
                      </a:lnTo>
                      <a:lnTo>
                        <a:pt x="10829" y="27668"/>
                      </a:lnTo>
                      <a:lnTo>
                        <a:pt x="10924" y="27204"/>
                      </a:lnTo>
                      <a:lnTo>
                        <a:pt x="11019" y="26739"/>
                      </a:lnTo>
                      <a:lnTo>
                        <a:pt x="11093" y="26274"/>
                      </a:lnTo>
                      <a:lnTo>
                        <a:pt x="11167" y="25799"/>
                      </a:lnTo>
                      <a:lnTo>
                        <a:pt x="11241" y="25323"/>
                      </a:lnTo>
                      <a:lnTo>
                        <a:pt x="11304" y="24848"/>
                      </a:lnTo>
                      <a:lnTo>
                        <a:pt x="11357" y="24372"/>
                      </a:lnTo>
                      <a:lnTo>
                        <a:pt x="11399" y="23886"/>
                      </a:lnTo>
                      <a:lnTo>
                        <a:pt x="11442" y="23411"/>
                      </a:lnTo>
                      <a:lnTo>
                        <a:pt x="11473" y="22925"/>
                      </a:lnTo>
                      <a:lnTo>
                        <a:pt x="11505" y="22429"/>
                      </a:lnTo>
                      <a:lnTo>
                        <a:pt x="11516" y="21943"/>
                      </a:lnTo>
                      <a:lnTo>
                        <a:pt x="11526" y="21457"/>
                      </a:lnTo>
                      <a:lnTo>
                        <a:pt x="11537" y="20950"/>
                      </a:lnTo>
                      <a:lnTo>
                        <a:pt x="11537" y="20443"/>
                      </a:lnTo>
                      <a:lnTo>
                        <a:pt x="11526" y="19935"/>
                      </a:lnTo>
                      <a:lnTo>
                        <a:pt x="11505" y="19439"/>
                      </a:lnTo>
                      <a:lnTo>
                        <a:pt x="11473" y="18932"/>
                      </a:lnTo>
                      <a:lnTo>
                        <a:pt x="11442" y="18435"/>
                      </a:lnTo>
                      <a:lnTo>
                        <a:pt x="11399" y="17939"/>
                      </a:lnTo>
                      <a:lnTo>
                        <a:pt x="11357" y="17442"/>
                      </a:lnTo>
                      <a:lnTo>
                        <a:pt x="11304" y="16956"/>
                      </a:lnTo>
                      <a:lnTo>
                        <a:pt x="11241" y="16460"/>
                      </a:lnTo>
                      <a:lnTo>
                        <a:pt x="11167" y="15974"/>
                      </a:lnTo>
                      <a:lnTo>
                        <a:pt x="11082" y="15488"/>
                      </a:lnTo>
                      <a:lnTo>
                        <a:pt x="10998" y="15002"/>
                      </a:lnTo>
                      <a:lnTo>
                        <a:pt x="10903" y="14527"/>
                      </a:lnTo>
                      <a:lnTo>
                        <a:pt x="10808" y="14051"/>
                      </a:lnTo>
                      <a:lnTo>
                        <a:pt x="10702" y="13576"/>
                      </a:lnTo>
                      <a:lnTo>
                        <a:pt x="10565" y="13037"/>
                      </a:lnTo>
                      <a:lnTo>
                        <a:pt x="10427" y="12519"/>
                      </a:lnTo>
                      <a:lnTo>
                        <a:pt x="10280" y="12002"/>
                      </a:lnTo>
                      <a:lnTo>
                        <a:pt x="10121" y="11484"/>
                      </a:lnTo>
                      <a:lnTo>
                        <a:pt x="9963" y="10988"/>
                      </a:lnTo>
                      <a:lnTo>
                        <a:pt x="9783" y="10491"/>
                      </a:lnTo>
                      <a:lnTo>
                        <a:pt x="9603" y="9995"/>
                      </a:lnTo>
                      <a:lnTo>
                        <a:pt x="9413" y="9519"/>
                      </a:lnTo>
                      <a:lnTo>
                        <a:pt x="9213" y="9044"/>
                      </a:lnTo>
                      <a:lnTo>
                        <a:pt x="9012" y="8568"/>
                      </a:lnTo>
                      <a:lnTo>
                        <a:pt x="8790" y="8114"/>
                      </a:lnTo>
                      <a:lnTo>
                        <a:pt x="8568" y="7660"/>
                      </a:lnTo>
                      <a:lnTo>
                        <a:pt x="8336" y="7206"/>
                      </a:lnTo>
                      <a:lnTo>
                        <a:pt x="8103" y="6773"/>
                      </a:lnTo>
                      <a:lnTo>
                        <a:pt x="7850" y="6339"/>
                      </a:lnTo>
                      <a:lnTo>
                        <a:pt x="7596" y="5917"/>
                      </a:lnTo>
                      <a:lnTo>
                        <a:pt x="7332" y="5505"/>
                      </a:lnTo>
                      <a:lnTo>
                        <a:pt x="7068" y="5103"/>
                      </a:lnTo>
                      <a:lnTo>
                        <a:pt x="6783" y="4702"/>
                      </a:lnTo>
                      <a:lnTo>
                        <a:pt x="6498" y="4311"/>
                      </a:lnTo>
                      <a:lnTo>
                        <a:pt x="6202" y="3931"/>
                      </a:lnTo>
                      <a:lnTo>
                        <a:pt x="5906" y="3561"/>
                      </a:lnTo>
                      <a:lnTo>
                        <a:pt x="5589" y="3191"/>
                      </a:lnTo>
                      <a:lnTo>
                        <a:pt x="5283" y="2832"/>
                      </a:lnTo>
                      <a:lnTo>
                        <a:pt x="4955" y="2483"/>
                      </a:lnTo>
                      <a:lnTo>
                        <a:pt x="4628" y="2145"/>
                      </a:lnTo>
                      <a:lnTo>
                        <a:pt x="4279" y="1818"/>
                      </a:lnTo>
                      <a:lnTo>
                        <a:pt x="3941" y="1501"/>
                      </a:lnTo>
                      <a:lnTo>
                        <a:pt x="3582" y="1184"/>
                      </a:lnTo>
                      <a:lnTo>
                        <a:pt x="3223" y="888"/>
                      </a:lnTo>
                      <a:lnTo>
                        <a:pt x="2853" y="593"/>
                      </a:lnTo>
                      <a:lnTo>
                        <a:pt x="2483" y="307"/>
                      </a:lnTo>
                      <a:lnTo>
                        <a:pt x="2346" y="223"/>
                      </a:lnTo>
                      <a:lnTo>
                        <a:pt x="2209" y="149"/>
                      </a:lnTo>
                      <a:lnTo>
                        <a:pt x="2071" y="85"/>
                      </a:lnTo>
                      <a:lnTo>
                        <a:pt x="1923" y="43"/>
                      </a:lnTo>
                      <a:lnTo>
                        <a:pt x="1776" y="22"/>
                      </a:lnTo>
                      <a:lnTo>
                        <a:pt x="1628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9" name="Google Shape;3159;p86"/>
                <p:cNvSpPr/>
                <p:nvPr/>
              </p:nvSpPr>
              <p:spPr>
                <a:xfrm>
                  <a:off x="5284050" y="870900"/>
                  <a:ext cx="298725" cy="673750"/>
                </a:xfrm>
                <a:custGeom>
                  <a:rect b="b" l="l" r="r" t="t"/>
                  <a:pathLst>
                    <a:path extrusionOk="0" h="26950" w="11949">
                      <a:moveTo>
                        <a:pt x="1681" y="1"/>
                      </a:moveTo>
                      <a:lnTo>
                        <a:pt x="1512" y="22"/>
                      </a:lnTo>
                      <a:lnTo>
                        <a:pt x="1353" y="53"/>
                      </a:lnTo>
                      <a:lnTo>
                        <a:pt x="1184" y="106"/>
                      </a:lnTo>
                      <a:lnTo>
                        <a:pt x="1026" y="170"/>
                      </a:lnTo>
                      <a:lnTo>
                        <a:pt x="878" y="244"/>
                      </a:lnTo>
                      <a:lnTo>
                        <a:pt x="730" y="339"/>
                      </a:lnTo>
                      <a:lnTo>
                        <a:pt x="592" y="455"/>
                      </a:lnTo>
                      <a:lnTo>
                        <a:pt x="466" y="582"/>
                      </a:lnTo>
                      <a:lnTo>
                        <a:pt x="350" y="719"/>
                      </a:lnTo>
                      <a:lnTo>
                        <a:pt x="254" y="867"/>
                      </a:lnTo>
                      <a:lnTo>
                        <a:pt x="170" y="1025"/>
                      </a:lnTo>
                      <a:lnTo>
                        <a:pt x="107" y="1194"/>
                      </a:lnTo>
                      <a:lnTo>
                        <a:pt x="54" y="1353"/>
                      </a:lnTo>
                      <a:lnTo>
                        <a:pt x="22" y="1532"/>
                      </a:lnTo>
                      <a:lnTo>
                        <a:pt x="1" y="1701"/>
                      </a:lnTo>
                      <a:lnTo>
                        <a:pt x="11" y="1870"/>
                      </a:lnTo>
                      <a:lnTo>
                        <a:pt x="22" y="2040"/>
                      </a:lnTo>
                      <a:lnTo>
                        <a:pt x="54" y="2209"/>
                      </a:lnTo>
                      <a:lnTo>
                        <a:pt x="107" y="2367"/>
                      </a:lnTo>
                      <a:lnTo>
                        <a:pt x="170" y="2525"/>
                      </a:lnTo>
                      <a:lnTo>
                        <a:pt x="254" y="2684"/>
                      </a:lnTo>
                      <a:lnTo>
                        <a:pt x="350" y="2821"/>
                      </a:lnTo>
                      <a:lnTo>
                        <a:pt x="455" y="2959"/>
                      </a:lnTo>
                      <a:lnTo>
                        <a:pt x="582" y="3085"/>
                      </a:lnTo>
                      <a:lnTo>
                        <a:pt x="719" y="3202"/>
                      </a:lnTo>
                      <a:lnTo>
                        <a:pt x="1047" y="3445"/>
                      </a:lnTo>
                      <a:lnTo>
                        <a:pt x="1364" y="3698"/>
                      </a:lnTo>
                      <a:lnTo>
                        <a:pt x="1670" y="3962"/>
                      </a:lnTo>
                      <a:lnTo>
                        <a:pt x="1966" y="4226"/>
                      </a:lnTo>
                      <a:lnTo>
                        <a:pt x="2262" y="4501"/>
                      </a:lnTo>
                      <a:lnTo>
                        <a:pt x="2547" y="4786"/>
                      </a:lnTo>
                      <a:lnTo>
                        <a:pt x="2832" y="5071"/>
                      </a:lnTo>
                      <a:lnTo>
                        <a:pt x="3096" y="5367"/>
                      </a:lnTo>
                      <a:lnTo>
                        <a:pt x="3360" y="5663"/>
                      </a:lnTo>
                      <a:lnTo>
                        <a:pt x="3624" y="5969"/>
                      </a:lnTo>
                      <a:lnTo>
                        <a:pt x="3867" y="6286"/>
                      </a:lnTo>
                      <a:lnTo>
                        <a:pt x="4110" y="6603"/>
                      </a:lnTo>
                      <a:lnTo>
                        <a:pt x="4343" y="6931"/>
                      </a:lnTo>
                      <a:lnTo>
                        <a:pt x="4575" y="7258"/>
                      </a:lnTo>
                      <a:lnTo>
                        <a:pt x="4797" y="7586"/>
                      </a:lnTo>
                      <a:lnTo>
                        <a:pt x="5008" y="7934"/>
                      </a:lnTo>
                      <a:lnTo>
                        <a:pt x="5220" y="8272"/>
                      </a:lnTo>
                      <a:lnTo>
                        <a:pt x="5420" y="8621"/>
                      </a:lnTo>
                      <a:lnTo>
                        <a:pt x="5610" y="8980"/>
                      </a:lnTo>
                      <a:lnTo>
                        <a:pt x="5801" y="9339"/>
                      </a:lnTo>
                      <a:lnTo>
                        <a:pt x="5980" y="9699"/>
                      </a:lnTo>
                      <a:lnTo>
                        <a:pt x="6149" y="10068"/>
                      </a:lnTo>
                      <a:lnTo>
                        <a:pt x="6318" y="10438"/>
                      </a:lnTo>
                      <a:lnTo>
                        <a:pt x="6477" y="10818"/>
                      </a:lnTo>
                      <a:lnTo>
                        <a:pt x="6635" y="11188"/>
                      </a:lnTo>
                      <a:lnTo>
                        <a:pt x="6783" y="11579"/>
                      </a:lnTo>
                      <a:lnTo>
                        <a:pt x="6920" y="11959"/>
                      </a:lnTo>
                      <a:lnTo>
                        <a:pt x="7058" y="12350"/>
                      </a:lnTo>
                      <a:lnTo>
                        <a:pt x="7184" y="12741"/>
                      </a:lnTo>
                      <a:lnTo>
                        <a:pt x="7301" y="13132"/>
                      </a:lnTo>
                      <a:lnTo>
                        <a:pt x="7417" y="13533"/>
                      </a:lnTo>
                      <a:lnTo>
                        <a:pt x="7523" y="13924"/>
                      </a:lnTo>
                      <a:lnTo>
                        <a:pt x="7628" y="14326"/>
                      </a:lnTo>
                      <a:lnTo>
                        <a:pt x="7723" y="14738"/>
                      </a:lnTo>
                      <a:lnTo>
                        <a:pt x="7808" y="15139"/>
                      </a:lnTo>
                      <a:lnTo>
                        <a:pt x="7892" y="15551"/>
                      </a:lnTo>
                      <a:lnTo>
                        <a:pt x="8040" y="16364"/>
                      </a:lnTo>
                      <a:lnTo>
                        <a:pt x="8167" y="17188"/>
                      </a:lnTo>
                      <a:lnTo>
                        <a:pt x="8262" y="18012"/>
                      </a:lnTo>
                      <a:lnTo>
                        <a:pt x="8336" y="18847"/>
                      </a:lnTo>
                      <a:lnTo>
                        <a:pt x="8389" y="19671"/>
                      </a:lnTo>
                      <a:lnTo>
                        <a:pt x="8420" y="20506"/>
                      </a:lnTo>
                      <a:lnTo>
                        <a:pt x="8420" y="21330"/>
                      </a:lnTo>
                      <a:lnTo>
                        <a:pt x="8399" y="22154"/>
                      </a:lnTo>
                      <a:lnTo>
                        <a:pt x="8368" y="22978"/>
                      </a:lnTo>
                      <a:lnTo>
                        <a:pt x="8304" y="23780"/>
                      </a:lnTo>
                      <a:lnTo>
                        <a:pt x="8220" y="24594"/>
                      </a:lnTo>
                      <a:lnTo>
                        <a:pt x="8114" y="25386"/>
                      </a:lnTo>
                      <a:lnTo>
                        <a:pt x="7987" y="26179"/>
                      </a:lnTo>
                      <a:lnTo>
                        <a:pt x="7839" y="26950"/>
                      </a:lnTo>
                      <a:lnTo>
                        <a:pt x="11452" y="26950"/>
                      </a:lnTo>
                      <a:lnTo>
                        <a:pt x="11590" y="26083"/>
                      </a:lnTo>
                      <a:lnTo>
                        <a:pt x="11716" y="25196"/>
                      </a:lnTo>
                      <a:lnTo>
                        <a:pt x="11812" y="24298"/>
                      </a:lnTo>
                      <a:lnTo>
                        <a:pt x="11875" y="23400"/>
                      </a:lnTo>
                      <a:lnTo>
                        <a:pt x="11928" y="22492"/>
                      </a:lnTo>
                      <a:lnTo>
                        <a:pt x="11949" y="21573"/>
                      </a:lnTo>
                      <a:lnTo>
                        <a:pt x="11949" y="20654"/>
                      </a:lnTo>
                      <a:lnTo>
                        <a:pt x="11938" y="20189"/>
                      </a:lnTo>
                      <a:lnTo>
                        <a:pt x="11917" y="19724"/>
                      </a:lnTo>
                      <a:lnTo>
                        <a:pt x="11896" y="19259"/>
                      </a:lnTo>
                      <a:lnTo>
                        <a:pt x="11864" y="18794"/>
                      </a:lnTo>
                      <a:lnTo>
                        <a:pt x="11833" y="18340"/>
                      </a:lnTo>
                      <a:lnTo>
                        <a:pt x="11780" y="17875"/>
                      </a:lnTo>
                      <a:lnTo>
                        <a:pt x="11738" y="17410"/>
                      </a:lnTo>
                      <a:lnTo>
                        <a:pt x="11674" y="16946"/>
                      </a:lnTo>
                      <a:lnTo>
                        <a:pt x="11621" y="16491"/>
                      </a:lnTo>
                      <a:lnTo>
                        <a:pt x="11547" y="16026"/>
                      </a:lnTo>
                      <a:lnTo>
                        <a:pt x="11473" y="15562"/>
                      </a:lnTo>
                      <a:lnTo>
                        <a:pt x="11389" y="15107"/>
                      </a:lnTo>
                      <a:lnTo>
                        <a:pt x="11294" y="14653"/>
                      </a:lnTo>
                      <a:lnTo>
                        <a:pt x="11199" y="14199"/>
                      </a:lnTo>
                      <a:lnTo>
                        <a:pt x="11093" y="13745"/>
                      </a:lnTo>
                      <a:lnTo>
                        <a:pt x="10988" y="13290"/>
                      </a:lnTo>
                      <a:lnTo>
                        <a:pt x="10871" y="12836"/>
                      </a:lnTo>
                      <a:lnTo>
                        <a:pt x="10745" y="12392"/>
                      </a:lnTo>
                      <a:lnTo>
                        <a:pt x="10618" y="11949"/>
                      </a:lnTo>
                      <a:lnTo>
                        <a:pt x="10470" y="11505"/>
                      </a:lnTo>
                      <a:lnTo>
                        <a:pt x="10333" y="11061"/>
                      </a:lnTo>
                      <a:lnTo>
                        <a:pt x="10174" y="10628"/>
                      </a:lnTo>
                      <a:lnTo>
                        <a:pt x="10016" y="10195"/>
                      </a:lnTo>
                      <a:lnTo>
                        <a:pt x="9847" y="9762"/>
                      </a:lnTo>
                      <a:lnTo>
                        <a:pt x="9678" y="9339"/>
                      </a:lnTo>
                      <a:lnTo>
                        <a:pt x="9498" y="8917"/>
                      </a:lnTo>
                      <a:lnTo>
                        <a:pt x="9308" y="8494"/>
                      </a:lnTo>
                      <a:lnTo>
                        <a:pt x="9107" y="8082"/>
                      </a:lnTo>
                      <a:lnTo>
                        <a:pt x="8906" y="7670"/>
                      </a:lnTo>
                      <a:lnTo>
                        <a:pt x="8695" y="7269"/>
                      </a:lnTo>
                      <a:lnTo>
                        <a:pt x="8473" y="6867"/>
                      </a:lnTo>
                      <a:lnTo>
                        <a:pt x="8251" y="6466"/>
                      </a:lnTo>
                      <a:lnTo>
                        <a:pt x="8008" y="6075"/>
                      </a:lnTo>
                      <a:lnTo>
                        <a:pt x="7765" y="5684"/>
                      </a:lnTo>
                      <a:lnTo>
                        <a:pt x="7523" y="5304"/>
                      </a:lnTo>
                      <a:lnTo>
                        <a:pt x="7269" y="4934"/>
                      </a:lnTo>
                      <a:lnTo>
                        <a:pt x="6994" y="4564"/>
                      </a:lnTo>
                      <a:lnTo>
                        <a:pt x="6730" y="4195"/>
                      </a:lnTo>
                      <a:lnTo>
                        <a:pt x="6445" y="3835"/>
                      </a:lnTo>
                      <a:lnTo>
                        <a:pt x="6160" y="3487"/>
                      </a:lnTo>
                      <a:lnTo>
                        <a:pt x="5864" y="3138"/>
                      </a:lnTo>
                      <a:lnTo>
                        <a:pt x="5558" y="2800"/>
                      </a:lnTo>
                      <a:lnTo>
                        <a:pt x="5241" y="2473"/>
                      </a:lnTo>
                      <a:lnTo>
                        <a:pt x="4924" y="2145"/>
                      </a:lnTo>
                      <a:lnTo>
                        <a:pt x="4596" y="1828"/>
                      </a:lnTo>
                      <a:lnTo>
                        <a:pt x="4258" y="1511"/>
                      </a:lnTo>
                      <a:lnTo>
                        <a:pt x="3920" y="1216"/>
                      </a:lnTo>
                      <a:lnTo>
                        <a:pt x="3561" y="920"/>
                      </a:lnTo>
                      <a:lnTo>
                        <a:pt x="3202" y="624"/>
                      </a:lnTo>
                      <a:lnTo>
                        <a:pt x="2832" y="349"/>
                      </a:lnTo>
                      <a:lnTo>
                        <a:pt x="2684" y="244"/>
                      </a:lnTo>
                      <a:lnTo>
                        <a:pt x="2526" y="159"/>
                      </a:lnTo>
                      <a:lnTo>
                        <a:pt x="2367" y="96"/>
                      </a:lnTo>
                      <a:lnTo>
                        <a:pt x="2198" y="53"/>
                      </a:lnTo>
                      <a:lnTo>
                        <a:pt x="2029" y="22"/>
                      </a:lnTo>
                      <a:lnTo>
                        <a:pt x="1860" y="1"/>
                      </a:lnTo>
                      <a:close/>
                    </a:path>
                  </a:pathLst>
                </a:custGeom>
                <a:solidFill>
                  <a:srgbClr val="FF7F2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0" name="Google Shape;3160;p86"/>
                <p:cNvSpPr/>
                <p:nvPr/>
              </p:nvSpPr>
              <p:spPr>
                <a:xfrm>
                  <a:off x="5127450" y="2508350"/>
                  <a:ext cx="268625" cy="127850"/>
                </a:xfrm>
                <a:custGeom>
                  <a:rect b="b" l="l" r="r" t="t"/>
                  <a:pathLst>
                    <a:path extrusionOk="0" h="5114" w="10745">
                      <a:moveTo>
                        <a:pt x="5916" y="0"/>
                      </a:moveTo>
                      <a:lnTo>
                        <a:pt x="5821" y="11"/>
                      </a:lnTo>
                      <a:lnTo>
                        <a:pt x="5716" y="32"/>
                      </a:lnTo>
                      <a:lnTo>
                        <a:pt x="5610" y="74"/>
                      </a:lnTo>
                      <a:lnTo>
                        <a:pt x="5494" y="127"/>
                      </a:lnTo>
                      <a:lnTo>
                        <a:pt x="5378" y="201"/>
                      </a:lnTo>
                      <a:lnTo>
                        <a:pt x="5261" y="285"/>
                      </a:lnTo>
                      <a:lnTo>
                        <a:pt x="5145" y="381"/>
                      </a:lnTo>
                      <a:lnTo>
                        <a:pt x="5029" y="497"/>
                      </a:lnTo>
                      <a:lnTo>
                        <a:pt x="4585" y="962"/>
                      </a:lnTo>
                      <a:lnTo>
                        <a:pt x="4332" y="1215"/>
                      </a:lnTo>
                      <a:lnTo>
                        <a:pt x="4068" y="1469"/>
                      </a:lnTo>
                      <a:lnTo>
                        <a:pt x="3803" y="1701"/>
                      </a:lnTo>
                      <a:lnTo>
                        <a:pt x="3666" y="1807"/>
                      </a:lnTo>
                      <a:lnTo>
                        <a:pt x="3529" y="1891"/>
                      </a:lnTo>
                      <a:lnTo>
                        <a:pt x="3402" y="1976"/>
                      </a:lnTo>
                      <a:lnTo>
                        <a:pt x="3275" y="2039"/>
                      </a:lnTo>
                      <a:lnTo>
                        <a:pt x="3159" y="2092"/>
                      </a:lnTo>
                      <a:lnTo>
                        <a:pt x="3043" y="2113"/>
                      </a:lnTo>
                      <a:lnTo>
                        <a:pt x="2832" y="2145"/>
                      </a:lnTo>
                      <a:lnTo>
                        <a:pt x="2620" y="2166"/>
                      </a:lnTo>
                      <a:lnTo>
                        <a:pt x="2198" y="2198"/>
                      </a:lnTo>
                      <a:lnTo>
                        <a:pt x="1849" y="2208"/>
                      </a:lnTo>
                      <a:lnTo>
                        <a:pt x="1585" y="2208"/>
                      </a:lnTo>
                      <a:lnTo>
                        <a:pt x="1543" y="2219"/>
                      </a:lnTo>
                      <a:lnTo>
                        <a:pt x="1437" y="2229"/>
                      </a:lnTo>
                      <a:lnTo>
                        <a:pt x="1268" y="2261"/>
                      </a:lnTo>
                      <a:lnTo>
                        <a:pt x="1067" y="2314"/>
                      </a:lnTo>
                      <a:lnTo>
                        <a:pt x="898" y="2388"/>
                      </a:lnTo>
                      <a:lnTo>
                        <a:pt x="814" y="2430"/>
                      </a:lnTo>
                      <a:lnTo>
                        <a:pt x="719" y="2483"/>
                      </a:lnTo>
                      <a:lnTo>
                        <a:pt x="634" y="2546"/>
                      </a:lnTo>
                      <a:lnTo>
                        <a:pt x="550" y="2620"/>
                      </a:lnTo>
                      <a:lnTo>
                        <a:pt x="465" y="2694"/>
                      </a:lnTo>
                      <a:lnTo>
                        <a:pt x="381" y="2779"/>
                      </a:lnTo>
                      <a:lnTo>
                        <a:pt x="307" y="2874"/>
                      </a:lnTo>
                      <a:lnTo>
                        <a:pt x="243" y="2979"/>
                      </a:lnTo>
                      <a:lnTo>
                        <a:pt x="180" y="3096"/>
                      </a:lnTo>
                      <a:lnTo>
                        <a:pt x="127" y="3222"/>
                      </a:lnTo>
                      <a:lnTo>
                        <a:pt x="74" y="3370"/>
                      </a:lnTo>
                      <a:lnTo>
                        <a:pt x="43" y="3518"/>
                      </a:lnTo>
                      <a:lnTo>
                        <a:pt x="22" y="3687"/>
                      </a:lnTo>
                      <a:lnTo>
                        <a:pt x="0" y="3867"/>
                      </a:lnTo>
                      <a:lnTo>
                        <a:pt x="0" y="3909"/>
                      </a:lnTo>
                      <a:lnTo>
                        <a:pt x="0" y="4004"/>
                      </a:lnTo>
                      <a:lnTo>
                        <a:pt x="0" y="4152"/>
                      </a:lnTo>
                      <a:lnTo>
                        <a:pt x="22" y="4332"/>
                      </a:lnTo>
                      <a:lnTo>
                        <a:pt x="53" y="4532"/>
                      </a:lnTo>
                      <a:lnTo>
                        <a:pt x="74" y="4627"/>
                      </a:lnTo>
                      <a:lnTo>
                        <a:pt x="106" y="4733"/>
                      </a:lnTo>
                      <a:lnTo>
                        <a:pt x="148" y="4817"/>
                      </a:lnTo>
                      <a:lnTo>
                        <a:pt x="201" y="4902"/>
                      </a:lnTo>
                      <a:lnTo>
                        <a:pt x="254" y="4976"/>
                      </a:lnTo>
                      <a:lnTo>
                        <a:pt x="317" y="5039"/>
                      </a:lnTo>
                      <a:lnTo>
                        <a:pt x="402" y="5092"/>
                      </a:lnTo>
                      <a:lnTo>
                        <a:pt x="486" y="5113"/>
                      </a:lnTo>
                      <a:lnTo>
                        <a:pt x="4089" y="5113"/>
                      </a:lnTo>
                      <a:lnTo>
                        <a:pt x="8452" y="3581"/>
                      </a:lnTo>
                      <a:lnTo>
                        <a:pt x="8494" y="3571"/>
                      </a:lnTo>
                      <a:lnTo>
                        <a:pt x="8515" y="3592"/>
                      </a:lnTo>
                      <a:lnTo>
                        <a:pt x="8536" y="3613"/>
                      </a:lnTo>
                      <a:lnTo>
                        <a:pt x="8547" y="3645"/>
                      </a:lnTo>
                      <a:lnTo>
                        <a:pt x="9265" y="5039"/>
                      </a:lnTo>
                      <a:lnTo>
                        <a:pt x="9265" y="5071"/>
                      </a:lnTo>
                      <a:lnTo>
                        <a:pt x="9286" y="5092"/>
                      </a:lnTo>
                      <a:lnTo>
                        <a:pt x="9307" y="5113"/>
                      </a:lnTo>
                      <a:lnTo>
                        <a:pt x="10533" y="5113"/>
                      </a:lnTo>
                      <a:lnTo>
                        <a:pt x="10575" y="5103"/>
                      </a:lnTo>
                      <a:lnTo>
                        <a:pt x="10607" y="5071"/>
                      </a:lnTo>
                      <a:lnTo>
                        <a:pt x="10638" y="5039"/>
                      </a:lnTo>
                      <a:lnTo>
                        <a:pt x="10660" y="5008"/>
                      </a:lnTo>
                      <a:lnTo>
                        <a:pt x="10681" y="4965"/>
                      </a:lnTo>
                      <a:lnTo>
                        <a:pt x="10712" y="4870"/>
                      </a:lnTo>
                      <a:lnTo>
                        <a:pt x="10723" y="4765"/>
                      </a:lnTo>
                      <a:lnTo>
                        <a:pt x="10733" y="4659"/>
                      </a:lnTo>
                      <a:lnTo>
                        <a:pt x="10744" y="4511"/>
                      </a:lnTo>
                      <a:lnTo>
                        <a:pt x="10744" y="4479"/>
                      </a:lnTo>
                      <a:lnTo>
                        <a:pt x="10744" y="1807"/>
                      </a:lnTo>
                      <a:lnTo>
                        <a:pt x="10744" y="1152"/>
                      </a:lnTo>
                      <a:lnTo>
                        <a:pt x="10733" y="1067"/>
                      </a:lnTo>
                      <a:lnTo>
                        <a:pt x="10723" y="972"/>
                      </a:lnTo>
                      <a:lnTo>
                        <a:pt x="10702" y="856"/>
                      </a:lnTo>
                      <a:lnTo>
                        <a:pt x="10660" y="740"/>
                      </a:lnTo>
                      <a:lnTo>
                        <a:pt x="10638" y="676"/>
                      </a:lnTo>
                      <a:lnTo>
                        <a:pt x="10607" y="624"/>
                      </a:lnTo>
                      <a:lnTo>
                        <a:pt x="10564" y="571"/>
                      </a:lnTo>
                      <a:lnTo>
                        <a:pt x="10522" y="518"/>
                      </a:lnTo>
                      <a:lnTo>
                        <a:pt x="10469" y="476"/>
                      </a:lnTo>
                      <a:lnTo>
                        <a:pt x="10406" y="433"/>
                      </a:lnTo>
                      <a:lnTo>
                        <a:pt x="10332" y="412"/>
                      </a:lnTo>
                      <a:lnTo>
                        <a:pt x="10248" y="391"/>
                      </a:lnTo>
                      <a:lnTo>
                        <a:pt x="10205" y="402"/>
                      </a:lnTo>
                      <a:lnTo>
                        <a:pt x="10174" y="423"/>
                      </a:lnTo>
                      <a:lnTo>
                        <a:pt x="10142" y="444"/>
                      </a:lnTo>
                      <a:lnTo>
                        <a:pt x="10110" y="476"/>
                      </a:lnTo>
                      <a:lnTo>
                        <a:pt x="10015" y="624"/>
                      </a:lnTo>
                      <a:lnTo>
                        <a:pt x="9931" y="729"/>
                      </a:lnTo>
                      <a:lnTo>
                        <a:pt x="9836" y="824"/>
                      </a:lnTo>
                      <a:lnTo>
                        <a:pt x="9740" y="919"/>
                      </a:lnTo>
                      <a:lnTo>
                        <a:pt x="9645" y="1004"/>
                      </a:lnTo>
                      <a:lnTo>
                        <a:pt x="9529" y="1088"/>
                      </a:lnTo>
                      <a:lnTo>
                        <a:pt x="9424" y="1162"/>
                      </a:lnTo>
                      <a:lnTo>
                        <a:pt x="9307" y="1226"/>
                      </a:lnTo>
                      <a:lnTo>
                        <a:pt x="9181" y="1289"/>
                      </a:lnTo>
                      <a:lnTo>
                        <a:pt x="9086" y="1331"/>
                      </a:lnTo>
                      <a:lnTo>
                        <a:pt x="8938" y="1384"/>
                      </a:lnTo>
                      <a:lnTo>
                        <a:pt x="8779" y="1426"/>
                      </a:lnTo>
                      <a:lnTo>
                        <a:pt x="8716" y="1448"/>
                      </a:lnTo>
                      <a:lnTo>
                        <a:pt x="8652" y="1448"/>
                      </a:lnTo>
                      <a:lnTo>
                        <a:pt x="8600" y="1458"/>
                      </a:lnTo>
                      <a:lnTo>
                        <a:pt x="8536" y="1469"/>
                      </a:lnTo>
                      <a:lnTo>
                        <a:pt x="8357" y="1490"/>
                      </a:lnTo>
                      <a:lnTo>
                        <a:pt x="8177" y="1490"/>
                      </a:lnTo>
                      <a:lnTo>
                        <a:pt x="8019" y="1479"/>
                      </a:lnTo>
                      <a:lnTo>
                        <a:pt x="7860" y="1448"/>
                      </a:lnTo>
                      <a:lnTo>
                        <a:pt x="7702" y="1416"/>
                      </a:lnTo>
                      <a:lnTo>
                        <a:pt x="7554" y="1374"/>
                      </a:lnTo>
                      <a:lnTo>
                        <a:pt x="7406" y="1321"/>
                      </a:lnTo>
                      <a:lnTo>
                        <a:pt x="7268" y="1247"/>
                      </a:lnTo>
                      <a:lnTo>
                        <a:pt x="7131" y="1173"/>
                      </a:lnTo>
                      <a:lnTo>
                        <a:pt x="7004" y="1099"/>
                      </a:lnTo>
                      <a:lnTo>
                        <a:pt x="6888" y="1004"/>
                      </a:lnTo>
                      <a:lnTo>
                        <a:pt x="6772" y="909"/>
                      </a:lnTo>
                      <a:lnTo>
                        <a:pt x="6666" y="803"/>
                      </a:lnTo>
                      <a:lnTo>
                        <a:pt x="6561" y="687"/>
                      </a:lnTo>
                      <a:lnTo>
                        <a:pt x="6476" y="571"/>
                      </a:lnTo>
                      <a:lnTo>
                        <a:pt x="6392" y="444"/>
                      </a:lnTo>
                      <a:lnTo>
                        <a:pt x="6318" y="307"/>
                      </a:lnTo>
                      <a:lnTo>
                        <a:pt x="6244" y="169"/>
                      </a:lnTo>
                      <a:lnTo>
                        <a:pt x="6233" y="127"/>
                      </a:lnTo>
                      <a:lnTo>
                        <a:pt x="6170" y="74"/>
                      </a:lnTo>
                      <a:lnTo>
                        <a:pt x="6096" y="32"/>
                      </a:lnTo>
                      <a:lnTo>
                        <a:pt x="6011" y="11"/>
                      </a:lnTo>
                      <a:lnTo>
                        <a:pt x="5916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7" name="Google Shape;3087;p86"/>
              <p:cNvSpPr/>
              <p:nvPr/>
            </p:nvSpPr>
            <p:spPr>
              <a:xfrm>
                <a:off x="3359300" y="2822750"/>
                <a:ext cx="162000" cy="162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61" name="Google Shape;3161;p86"/>
            <p:cNvCxnSpPr/>
            <p:nvPr/>
          </p:nvCxnSpPr>
          <p:spPr>
            <a:xfrm>
              <a:off x="2315138" y="4438650"/>
              <a:ext cx="133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62" name="Google Shape;3162;p86"/>
          <p:cNvGrpSpPr/>
          <p:nvPr/>
        </p:nvGrpSpPr>
        <p:grpSpPr>
          <a:xfrm>
            <a:off x="5622700" y="1734300"/>
            <a:ext cx="1381013" cy="2514100"/>
            <a:chOff x="5622700" y="1924550"/>
            <a:chExt cx="1381013" cy="2514100"/>
          </a:xfrm>
        </p:grpSpPr>
        <p:grpSp>
          <p:nvGrpSpPr>
            <p:cNvPr id="3163" name="Google Shape;3163;p86"/>
            <p:cNvGrpSpPr/>
            <p:nvPr/>
          </p:nvGrpSpPr>
          <p:grpSpPr>
            <a:xfrm>
              <a:off x="5622700" y="1924550"/>
              <a:ext cx="1059772" cy="2510225"/>
              <a:chOff x="5622700" y="1924550"/>
              <a:chExt cx="1059772" cy="2510225"/>
            </a:xfrm>
          </p:grpSpPr>
          <p:grpSp>
            <p:nvGrpSpPr>
              <p:cNvPr id="3164" name="Google Shape;3164;p86"/>
              <p:cNvGrpSpPr/>
              <p:nvPr/>
            </p:nvGrpSpPr>
            <p:grpSpPr>
              <a:xfrm flipH="1">
                <a:off x="5786183" y="1924550"/>
                <a:ext cx="896289" cy="2510225"/>
                <a:chOff x="3755975" y="3606225"/>
                <a:chExt cx="667925" cy="1870650"/>
              </a:xfrm>
            </p:grpSpPr>
            <p:sp>
              <p:nvSpPr>
                <p:cNvPr id="3165" name="Google Shape;3165;p86"/>
                <p:cNvSpPr/>
                <p:nvPr/>
              </p:nvSpPr>
              <p:spPr>
                <a:xfrm>
                  <a:off x="3949825" y="4133625"/>
                  <a:ext cx="474075" cy="436600"/>
                </a:xfrm>
                <a:custGeom>
                  <a:rect b="b" l="l" r="r" t="t"/>
                  <a:pathLst>
                    <a:path extrusionOk="0" h="17464" w="18963">
                      <a:moveTo>
                        <a:pt x="1226" y="1"/>
                      </a:moveTo>
                      <a:lnTo>
                        <a:pt x="1099" y="22"/>
                      </a:lnTo>
                      <a:lnTo>
                        <a:pt x="962" y="43"/>
                      </a:lnTo>
                      <a:lnTo>
                        <a:pt x="845" y="85"/>
                      </a:lnTo>
                      <a:lnTo>
                        <a:pt x="719" y="149"/>
                      </a:lnTo>
                      <a:lnTo>
                        <a:pt x="613" y="212"/>
                      </a:lnTo>
                      <a:lnTo>
                        <a:pt x="507" y="286"/>
                      </a:lnTo>
                      <a:lnTo>
                        <a:pt x="412" y="371"/>
                      </a:lnTo>
                      <a:lnTo>
                        <a:pt x="328" y="455"/>
                      </a:lnTo>
                      <a:lnTo>
                        <a:pt x="243" y="561"/>
                      </a:lnTo>
                      <a:lnTo>
                        <a:pt x="180" y="666"/>
                      </a:lnTo>
                      <a:lnTo>
                        <a:pt x="116" y="783"/>
                      </a:lnTo>
                      <a:lnTo>
                        <a:pt x="74" y="899"/>
                      </a:lnTo>
                      <a:lnTo>
                        <a:pt x="32" y="1026"/>
                      </a:lnTo>
                      <a:lnTo>
                        <a:pt x="11" y="1152"/>
                      </a:lnTo>
                      <a:lnTo>
                        <a:pt x="0" y="1290"/>
                      </a:lnTo>
                      <a:lnTo>
                        <a:pt x="0" y="1427"/>
                      </a:lnTo>
                      <a:lnTo>
                        <a:pt x="42" y="1839"/>
                      </a:lnTo>
                      <a:lnTo>
                        <a:pt x="85" y="2251"/>
                      </a:lnTo>
                      <a:lnTo>
                        <a:pt x="138" y="2663"/>
                      </a:lnTo>
                      <a:lnTo>
                        <a:pt x="201" y="3064"/>
                      </a:lnTo>
                      <a:lnTo>
                        <a:pt x="275" y="3476"/>
                      </a:lnTo>
                      <a:lnTo>
                        <a:pt x="359" y="3878"/>
                      </a:lnTo>
                      <a:lnTo>
                        <a:pt x="454" y="4279"/>
                      </a:lnTo>
                      <a:lnTo>
                        <a:pt x="560" y="4670"/>
                      </a:lnTo>
                      <a:lnTo>
                        <a:pt x="666" y="5061"/>
                      </a:lnTo>
                      <a:lnTo>
                        <a:pt x="792" y="5452"/>
                      </a:lnTo>
                      <a:lnTo>
                        <a:pt x="919" y="5843"/>
                      </a:lnTo>
                      <a:lnTo>
                        <a:pt x="1057" y="6223"/>
                      </a:lnTo>
                      <a:lnTo>
                        <a:pt x="1204" y="6603"/>
                      </a:lnTo>
                      <a:lnTo>
                        <a:pt x="1363" y="6984"/>
                      </a:lnTo>
                      <a:lnTo>
                        <a:pt x="1521" y="7353"/>
                      </a:lnTo>
                      <a:lnTo>
                        <a:pt x="1701" y="7723"/>
                      </a:lnTo>
                      <a:lnTo>
                        <a:pt x="1881" y="8082"/>
                      </a:lnTo>
                      <a:lnTo>
                        <a:pt x="2071" y="8442"/>
                      </a:lnTo>
                      <a:lnTo>
                        <a:pt x="2271" y="8801"/>
                      </a:lnTo>
                      <a:lnTo>
                        <a:pt x="2483" y="9149"/>
                      </a:lnTo>
                      <a:lnTo>
                        <a:pt x="2694" y="9498"/>
                      </a:lnTo>
                      <a:lnTo>
                        <a:pt x="2926" y="9836"/>
                      </a:lnTo>
                      <a:lnTo>
                        <a:pt x="3159" y="10174"/>
                      </a:lnTo>
                      <a:lnTo>
                        <a:pt x="3391" y="10502"/>
                      </a:lnTo>
                      <a:lnTo>
                        <a:pt x="3645" y="10829"/>
                      </a:lnTo>
                      <a:lnTo>
                        <a:pt x="3898" y="11146"/>
                      </a:lnTo>
                      <a:lnTo>
                        <a:pt x="4173" y="11463"/>
                      </a:lnTo>
                      <a:lnTo>
                        <a:pt x="4437" y="11769"/>
                      </a:lnTo>
                      <a:lnTo>
                        <a:pt x="4722" y="12076"/>
                      </a:lnTo>
                      <a:lnTo>
                        <a:pt x="5018" y="12371"/>
                      </a:lnTo>
                      <a:lnTo>
                        <a:pt x="5314" y="12657"/>
                      </a:lnTo>
                      <a:lnTo>
                        <a:pt x="5610" y="12942"/>
                      </a:lnTo>
                      <a:lnTo>
                        <a:pt x="5916" y="13217"/>
                      </a:lnTo>
                      <a:lnTo>
                        <a:pt x="6222" y="13481"/>
                      </a:lnTo>
                      <a:lnTo>
                        <a:pt x="6539" y="13734"/>
                      </a:lnTo>
                      <a:lnTo>
                        <a:pt x="6856" y="13977"/>
                      </a:lnTo>
                      <a:lnTo>
                        <a:pt x="7184" y="14220"/>
                      </a:lnTo>
                      <a:lnTo>
                        <a:pt x="7511" y="14442"/>
                      </a:lnTo>
                      <a:lnTo>
                        <a:pt x="7849" y="14674"/>
                      </a:lnTo>
                      <a:lnTo>
                        <a:pt x="8187" y="14886"/>
                      </a:lnTo>
                      <a:lnTo>
                        <a:pt x="8525" y="15086"/>
                      </a:lnTo>
                      <a:lnTo>
                        <a:pt x="8874" y="15287"/>
                      </a:lnTo>
                      <a:lnTo>
                        <a:pt x="9223" y="15477"/>
                      </a:lnTo>
                      <a:lnTo>
                        <a:pt x="9571" y="15657"/>
                      </a:lnTo>
                      <a:lnTo>
                        <a:pt x="9930" y="15836"/>
                      </a:lnTo>
                      <a:lnTo>
                        <a:pt x="10300" y="15995"/>
                      </a:lnTo>
                      <a:lnTo>
                        <a:pt x="10659" y="16153"/>
                      </a:lnTo>
                      <a:lnTo>
                        <a:pt x="11029" y="16301"/>
                      </a:lnTo>
                      <a:lnTo>
                        <a:pt x="11399" y="16439"/>
                      </a:lnTo>
                      <a:lnTo>
                        <a:pt x="11779" y="16576"/>
                      </a:lnTo>
                      <a:lnTo>
                        <a:pt x="12159" y="16692"/>
                      </a:lnTo>
                      <a:lnTo>
                        <a:pt x="12540" y="16808"/>
                      </a:lnTo>
                      <a:lnTo>
                        <a:pt x="12920" y="16914"/>
                      </a:lnTo>
                      <a:lnTo>
                        <a:pt x="13311" y="17009"/>
                      </a:lnTo>
                      <a:lnTo>
                        <a:pt x="13691" y="17094"/>
                      </a:lnTo>
                      <a:lnTo>
                        <a:pt x="14082" y="17168"/>
                      </a:lnTo>
                      <a:lnTo>
                        <a:pt x="14484" y="17242"/>
                      </a:lnTo>
                      <a:lnTo>
                        <a:pt x="14874" y="17305"/>
                      </a:lnTo>
                      <a:lnTo>
                        <a:pt x="15276" y="17347"/>
                      </a:lnTo>
                      <a:lnTo>
                        <a:pt x="15677" y="17389"/>
                      </a:lnTo>
                      <a:lnTo>
                        <a:pt x="16079" y="17421"/>
                      </a:lnTo>
                      <a:lnTo>
                        <a:pt x="16480" y="17453"/>
                      </a:lnTo>
                      <a:lnTo>
                        <a:pt x="16882" y="17463"/>
                      </a:lnTo>
                      <a:lnTo>
                        <a:pt x="17663" y="17463"/>
                      </a:lnTo>
                      <a:lnTo>
                        <a:pt x="17801" y="17453"/>
                      </a:lnTo>
                      <a:lnTo>
                        <a:pt x="17927" y="17432"/>
                      </a:lnTo>
                      <a:lnTo>
                        <a:pt x="18054" y="17400"/>
                      </a:lnTo>
                      <a:lnTo>
                        <a:pt x="18181" y="17347"/>
                      </a:lnTo>
                      <a:lnTo>
                        <a:pt x="18297" y="17294"/>
                      </a:lnTo>
                      <a:lnTo>
                        <a:pt x="18403" y="17220"/>
                      </a:lnTo>
                      <a:lnTo>
                        <a:pt x="18508" y="17146"/>
                      </a:lnTo>
                      <a:lnTo>
                        <a:pt x="18593" y="17051"/>
                      </a:lnTo>
                      <a:lnTo>
                        <a:pt x="18677" y="16956"/>
                      </a:lnTo>
                      <a:lnTo>
                        <a:pt x="18751" y="16851"/>
                      </a:lnTo>
                      <a:lnTo>
                        <a:pt x="18815" y="16745"/>
                      </a:lnTo>
                      <a:lnTo>
                        <a:pt x="18868" y="16629"/>
                      </a:lnTo>
                      <a:lnTo>
                        <a:pt x="18910" y="16502"/>
                      </a:lnTo>
                      <a:lnTo>
                        <a:pt x="18942" y="16375"/>
                      </a:lnTo>
                      <a:lnTo>
                        <a:pt x="18963" y="16238"/>
                      </a:lnTo>
                      <a:lnTo>
                        <a:pt x="18963" y="16111"/>
                      </a:lnTo>
                      <a:lnTo>
                        <a:pt x="18952" y="15974"/>
                      </a:lnTo>
                      <a:lnTo>
                        <a:pt x="18931" y="15836"/>
                      </a:lnTo>
                      <a:lnTo>
                        <a:pt x="18899" y="15710"/>
                      </a:lnTo>
                      <a:lnTo>
                        <a:pt x="18846" y="15594"/>
                      </a:lnTo>
                      <a:lnTo>
                        <a:pt x="18794" y="15477"/>
                      </a:lnTo>
                      <a:lnTo>
                        <a:pt x="18720" y="15372"/>
                      </a:lnTo>
                      <a:lnTo>
                        <a:pt x="18646" y="15266"/>
                      </a:lnTo>
                      <a:lnTo>
                        <a:pt x="18551" y="15171"/>
                      </a:lnTo>
                      <a:lnTo>
                        <a:pt x="18456" y="15086"/>
                      </a:lnTo>
                      <a:lnTo>
                        <a:pt x="18361" y="15012"/>
                      </a:lnTo>
                      <a:lnTo>
                        <a:pt x="18244" y="14949"/>
                      </a:lnTo>
                      <a:lnTo>
                        <a:pt x="18128" y="14896"/>
                      </a:lnTo>
                      <a:lnTo>
                        <a:pt x="18001" y="14854"/>
                      </a:lnTo>
                      <a:lnTo>
                        <a:pt x="17875" y="14822"/>
                      </a:lnTo>
                      <a:lnTo>
                        <a:pt x="17748" y="14812"/>
                      </a:lnTo>
                      <a:lnTo>
                        <a:pt x="17241" y="14812"/>
                      </a:lnTo>
                      <a:lnTo>
                        <a:pt x="16882" y="14801"/>
                      </a:lnTo>
                      <a:lnTo>
                        <a:pt x="16522" y="14791"/>
                      </a:lnTo>
                      <a:lnTo>
                        <a:pt x="16163" y="14770"/>
                      </a:lnTo>
                      <a:lnTo>
                        <a:pt x="15804" y="14738"/>
                      </a:lnTo>
                      <a:lnTo>
                        <a:pt x="15445" y="14696"/>
                      </a:lnTo>
                      <a:lnTo>
                        <a:pt x="15096" y="14643"/>
                      </a:lnTo>
                      <a:lnTo>
                        <a:pt x="14748" y="14590"/>
                      </a:lnTo>
                      <a:lnTo>
                        <a:pt x="14399" y="14527"/>
                      </a:lnTo>
                      <a:lnTo>
                        <a:pt x="14061" y="14453"/>
                      </a:lnTo>
                      <a:lnTo>
                        <a:pt x="13712" y="14368"/>
                      </a:lnTo>
                      <a:lnTo>
                        <a:pt x="13374" y="14284"/>
                      </a:lnTo>
                      <a:lnTo>
                        <a:pt x="13047" y="14188"/>
                      </a:lnTo>
                      <a:lnTo>
                        <a:pt x="12709" y="14083"/>
                      </a:lnTo>
                      <a:lnTo>
                        <a:pt x="12381" y="13967"/>
                      </a:lnTo>
                      <a:lnTo>
                        <a:pt x="12054" y="13850"/>
                      </a:lnTo>
                      <a:lnTo>
                        <a:pt x="11737" y="13724"/>
                      </a:lnTo>
                      <a:lnTo>
                        <a:pt x="11420" y="13586"/>
                      </a:lnTo>
                      <a:lnTo>
                        <a:pt x="11103" y="13449"/>
                      </a:lnTo>
                      <a:lnTo>
                        <a:pt x="10797" y="13301"/>
                      </a:lnTo>
                      <a:lnTo>
                        <a:pt x="10490" y="13143"/>
                      </a:lnTo>
                      <a:lnTo>
                        <a:pt x="10184" y="12984"/>
                      </a:lnTo>
                      <a:lnTo>
                        <a:pt x="9888" y="12815"/>
                      </a:lnTo>
                      <a:lnTo>
                        <a:pt x="9592" y="12636"/>
                      </a:lnTo>
                      <a:lnTo>
                        <a:pt x="9307" y="12456"/>
                      </a:lnTo>
                      <a:lnTo>
                        <a:pt x="9022" y="12266"/>
                      </a:lnTo>
                      <a:lnTo>
                        <a:pt x="8747" y="12065"/>
                      </a:lnTo>
                      <a:lnTo>
                        <a:pt x="8473" y="11864"/>
                      </a:lnTo>
                      <a:lnTo>
                        <a:pt x="8198" y="11664"/>
                      </a:lnTo>
                      <a:lnTo>
                        <a:pt x="7934" y="11442"/>
                      </a:lnTo>
                      <a:lnTo>
                        <a:pt x="7670" y="11220"/>
                      </a:lnTo>
                      <a:lnTo>
                        <a:pt x="7416" y="10998"/>
                      </a:lnTo>
                      <a:lnTo>
                        <a:pt x="7173" y="10766"/>
                      </a:lnTo>
                      <a:lnTo>
                        <a:pt x="6930" y="10533"/>
                      </a:lnTo>
                      <a:lnTo>
                        <a:pt x="6687" y="10290"/>
                      </a:lnTo>
                      <a:lnTo>
                        <a:pt x="6455" y="10037"/>
                      </a:lnTo>
                      <a:lnTo>
                        <a:pt x="6222" y="9783"/>
                      </a:lnTo>
                      <a:lnTo>
                        <a:pt x="6001" y="9519"/>
                      </a:lnTo>
                      <a:lnTo>
                        <a:pt x="5789" y="9255"/>
                      </a:lnTo>
                      <a:lnTo>
                        <a:pt x="5578" y="8991"/>
                      </a:lnTo>
                      <a:lnTo>
                        <a:pt x="5377" y="8716"/>
                      </a:lnTo>
                      <a:lnTo>
                        <a:pt x="5177" y="8431"/>
                      </a:lnTo>
                      <a:lnTo>
                        <a:pt x="4986" y="8146"/>
                      </a:lnTo>
                      <a:lnTo>
                        <a:pt x="4807" y="7861"/>
                      </a:lnTo>
                      <a:lnTo>
                        <a:pt x="4627" y="7565"/>
                      </a:lnTo>
                      <a:lnTo>
                        <a:pt x="4458" y="7269"/>
                      </a:lnTo>
                      <a:lnTo>
                        <a:pt x="4289" y="6963"/>
                      </a:lnTo>
                      <a:lnTo>
                        <a:pt x="4131" y="6656"/>
                      </a:lnTo>
                      <a:lnTo>
                        <a:pt x="3983" y="6350"/>
                      </a:lnTo>
                      <a:lnTo>
                        <a:pt x="3846" y="6033"/>
                      </a:lnTo>
                      <a:lnTo>
                        <a:pt x="3708" y="5705"/>
                      </a:lnTo>
                      <a:lnTo>
                        <a:pt x="3581" y="5389"/>
                      </a:lnTo>
                      <a:lnTo>
                        <a:pt x="3455" y="5061"/>
                      </a:lnTo>
                      <a:lnTo>
                        <a:pt x="3349" y="4723"/>
                      </a:lnTo>
                      <a:lnTo>
                        <a:pt x="3243" y="4396"/>
                      </a:lnTo>
                      <a:lnTo>
                        <a:pt x="3138" y="4057"/>
                      </a:lnTo>
                      <a:lnTo>
                        <a:pt x="3053" y="3709"/>
                      </a:lnTo>
                      <a:lnTo>
                        <a:pt x="2969" y="3360"/>
                      </a:lnTo>
                      <a:lnTo>
                        <a:pt x="2895" y="3012"/>
                      </a:lnTo>
                      <a:lnTo>
                        <a:pt x="2831" y="2663"/>
                      </a:lnTo>
                      <a:lnTo>
                        <a:pt x="2779" y="2314"/>
                      </a:lnTo>
                      <a:lnTo>
                        <a:pt x="2726" y="1955"/>
                      </a:lnTo>
                      <a:lnTo>
                        <a:pt x="2683" y="1596"/>
                      </a:lnTo>
                      <a:lnTo>
                        <a:pt x="2652" y="1226"/>
                      </a:lnTo>
                      <a:lnTo>
                        <a:pt x="2641" y="1089"/>
                      </a:lnTo>
                      <a:lnTo>
                        <a:pt x="2610" y="962"/>
                      </a:lnTo>
                      <a:lnTo>
                        <a:pt x="2567" y="835"/>
                      </a:lnTo>
                      <a:lnTo>
                        <a:pt x="2514" y="719"/>
                      </a:lnTo>
                      <a:lnTo>
                        <a:pt x="2451" y="614"/>
                      </a:lnTo>
                      <a:lnTo>
                        <a:pt x="2377" y="508"/>
                      </a:lnTo>
                      <a:lnTo>
                        <a:pt x="2293" y="413"/>
                      </a:lnTo>
                      <a:lnTo>
                        <a:pt x="2198" y="318"/>
                      </a:lnTo>
                      <a:lnTo>
                        <a:pt x="2092" y="244"/>
                      </a:lnTo>
                      <a:lnTo>
                        <a:pt x="1986" y="170"/>
                      </a:lnTo>
                      <a:lnTo>
                        <a:pt x="1870" y="117"/>
                      </a:lnTo>
                      <a:lnTo>
                        <a:pt x="1754" y="64"/>
                      </a:lnTo>
                      <a:lnTo>
                        <a:pt x="1627" y="33"/>
                      </a:lnTo>
                      <a:lnTo>
                        <a:pt x="1500" y="11"/>
                      </a:lnTo>
                      <a:lnTo>
                        <a:pt x="1363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6" name="Google Shape;3166;p86"/>
                <p:cNvSpPr/>
                <p:nvPr/>
              </p:nvSpPr>
              <p:spPr>
                <a:xfrm>
                  <a:off x="3945075" y="4128875"/>
                  <a:ext cx="125450" cy="209200"/>
                </a:xfrm>
                <a:custGeom>
                  <a:rect b="b" l="l" r="r" t="t"/>
                  <a:pathLst>
                    <a:path extrusionOk="0" h="8368" w="5018">
                      <a:moveTo>
                        <a:pt x="1405" y="1"/>
                      </a:moveTo>
                      <a:lnTo>
                        <a:pt x="1257" y="22"/>
                      </a:lnTo>
                      <a:lnTo>
                        <a:pt x="1099" y="54"/>
                      </a:lnTo>
                      <a:lnTo>
                        <a:pt x="961" y="96"/>
                      </a:lnTo>
                      <a:lnTo>
                        <a:pt x="824" y="159"/>
                      </a:lnTo>
                      <a:lnTo>
                        <a:pt x="697" y="233"/>
                      </a:lnTo>
                      <a:lnTo>
                        <a:pt x="581" y="318"/>
                      </a:lnTo>
                      <a:lnTo>
                        <a:pt x="465" y="413"/>
                      </a:lnTo>
                      <a:lnTo>
                        <a:pt x="370" y="518"/>
                      </a:lnTo>
                      <a:lnTo>
                        <a:pt x="275" y="635"/>
                      </a:lnTo>
                      <a:lnTo>
                        <a:pt x="201" y="761"/>
                      </a:lnTo>
                      <a:lnTo>
                        <a:pt x="127" y="888"/>
                      </a:lnTo>
                      <a:lnTo>
                        <a:pt x="74" y="1025"/>
                      </a:lnTo>
                      <a:lnTo>
                        <a:pt x="32" y="1173"/>
                      </a:lnTo>
                      <a:lnTo>
                        <a:pt x="11" y="1321"/>
                      </a:lnTo>
                      <a:lnTo>
                        <a:pt x="0" y="1469"/>
                      </a:lnTo>
                      <a:lnTo>
                        <a:pt x="0" y="1628"/>
                      </a:lnTo>
                      <a:lnTo>
                        <a:pt x="42" y="2082"/>
                      </a:lnTo>
                      <a:lnTo>
                        <a:pt x="95" y="2536"/>
                      </a:lnTo>
                      <a:lnTo>
                        <a:pt x="158" y="2980"/>
                      </a:lnTo>
                      <a:lnTo>
                        <a:pt x="232" y="3423"/>
                      </a:lnTo>
                      <a:lnTo>
                        <a:pt x="306" y="3857"/>
                      </a:lnTo>
                      <a:lnTo>
                        <a:pt x="401" y="4290"/>
                      </a:lnTo>
                      <a:lnTo>
                        <a:pt x="507" y="4723"/>
                      </a:lnTo>
                      <a:lnTo>
                        <a:pt x="623" y="5145"/>
                      </a:lnTo>
                      <a:lnTo>
                        <a:pt x="750" y="5568"/>
                      </a:lnTo>
                      <a:lnTo>
                        <a:pt x="887" y="5980"/>
                      </a:lnTo>
                      <a:lnTo>
                        <a:pt x="1035" y="6392"/>
                      </a:lnTo>
                      <a:lnTo>
                        <a:pt x="1194" y="6804"/>
                      </a:lnTo>
                      <a:lnTo>
                        <a:pt x="1352" y="7205"/>
                      </a:lnTo>
                      <a:lnTo>
                        <a:pt x="1532" y="7596"/>
                      </a:lnTo>
                      <a:lnTo>
                        <a:pt x="1711" y="7987"/>
                      </a:lnTo>
                      <a:lnTo>
                        <a:pt x="1912" y="8367"/>
                      </a:lnTo>
                      <a:lnTo>
                        <a:pt x="5018" y="7702"/>
                      </a:lnTo>
                      <a:lnTo>
                        <a:pt x="4817" y="7353"/>
                      </a:lnTo>
                      <a:lnTo>
                        <a:pt x="4617" y="6994"/>
                      </a:lnTo>
                      <a:lnTo>
                        <a:pt x="4437" y="6624"/>
                      </a:lnTo>
                      <a:lnTo>
                        <a:pt x="4268" y="6255"/>
                      </a:lnTo>
                      <a:lnTo>
                        <a:pt x="4099" y="5885"/>
                      </a:lnTo>
                      <a:lnTo>
                        <a:pt x="3951" y="5505"/>
                      </a:lnTo>
                      <a:lnTo>
                        <a:pt x="3803" y="5114"/>
                      </a:lnTo>
                      <a:lnTo>
                        <a:pt x="3676" y="4723"/>
                      </a:lnTo>
                      <a:lnTo>
                        <a:pt x="3550" y="4321"/>
                      </a:lnTo>
                      <a:lnTo>
                        <a:pt x="3444" y="3920"/>
                      </a:lnTo>
                      <a:lnTo>
                        <a:pt x="3349" y="3508"/>
                      </a:lnTo>
                      <a:lnTo>
                        <a:pt x="3264" y="3096"/>
                      </a:lnTo>
                      <a:lnTo>
                        <a:pt x="3190" y="2684"/>
                      </a:lnTo>
                      <a:lnTo>
                        <a:pt x="3127" y="2261"/>
                      </a:lnTo>
                      <a:lnTo>
                        <a:pt x="3074" y="1839"/>
                      </a:lnTo>
                      <a:lnTo>
                        <a:pt x="3032" y="1406"/>
                      </a:lnTo>
                      <a:lnTo>
                        <a:pt x="3021" y="1247"/>
                      </a:lnTo>
                      <a:lnTo>
                        <a:pt x="2979" y="1099"/>
                      </a:lnTo>
                      <a:lnTo>
                        <a:pt x="2937" y="962"/>
                      </a:lnTo>
                      <a:lnTo>
                        <a:pt x="2873" y="825"/>
                      </a:lnTo>
                      <a:lnTo>
                        <a:pt x="2800" y="698"/>
                      </a:lnTo>
                      <a:lnTo>
                        <a:pt x="2715" y="571"/>
                      </a:lnTo>
                      <a:lnTo>
                        <a:pt x="2620" y="466"/>
                      </a:lnTo>
                      <a:lnTo>
                        <a:pt x="2514" y="360"/>
                      </a:lnTo>
                      <a:lnTo>
                        <a:pt x="2398" y="275"/>
                      </a:lnTo>
                      <a:lnTo>
                        <a:pt x="2271" y="191"/>
                      </a:lnTo>
                      <a:lnTo>
                        <a:pt x="2145" y="127"/>
                      </a:lnTo>
                      <a:lnTo>
                        <a:pt x="2007" y="75"/>
                      </a:lnTo>
                      <a:lnTo>
                        <a:pt x="1859" y="32"/>
                      </a:lnTo>
                      <a:lnTo>
                        <a:pt x="1711" y="11"/>
                      </a:lnTo>
                      <a:lnTo>
                        <a:pt x="156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7" name="Google Shape;3167;p86"/>
                <p:cNvSpPr/>
                <p:nvPr/>
              </p:nvSpPr>
              <p:spPr>
                <a:xfrm>
                  <a:off x="3950075" y="4682975"/>
                  <a:ext cx="76100" cy="722075"/>
                </a:xfrm>
                <a:custGeom>
                  <a:rect b="b" l="l" r="r" t="t"/>
                  <a:pathLst>
                    <a:path extrusionOk="0" h="28883" w="3044">
                      <a:moveTo>
                        <a:pt x="1" y="0"/>
                      </a:moveTo>
                      <a:lnTo>
                        <a:pt x="1" y="28883"/>
                      </a:lnTo>
                      <a:lnTo>
                        <a:pt x="3043" y="28883"/>
                      </a:lnTo>
                      <a:lnTo>
                        <a:pt x="30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8" name="Google Shape;3168;p86"/>
                <p:cNvSpPr/>
                <p:nvPr/>
              </p:nvSpPr>
              <p:spPr>
                <a:xfrm>
                  <a:off x="3810900" y="4682975"/>
                  <a:ext cx="76075" cy="722075"/>
                </a:xfrm>
                <a:custGeom>
                  <a:rect b="b" l="l" r="r" t="t"/>
                  <a:pathLst>
                    <a:path extrusionOk="0" h="28883" w="3043">
                      <a:moveTo>
                        <a:pt x="0" y="0"/>
                      </a:moveTo>
                      <a:lnTo>
                        <a:pt x="0" y="28883"/>
                      </a:lnTo>
                      <a:lnTo>
                        <a:pt x="3043" y="28883"/>
                      </a:lnTo>
                      <a:lnTo>
                        <a:pt x="30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9" name="Google Shape;3169;p86"/>
                <p:cNvSpPr/>
                <p:nvPr/>
              </p:nvSpPr>
              <p:spPr>
                <a:xfrm>
                  <a:off x="3922875" y="5358550"/>
                  <a:ext cx="267025" cy="118325"/>
                </a:xfrm>
                <a:custGeom>
                  <a:rect b="b" l="l" r="r" t="t"/>
                  <a:pathLst>
                    <a:path extrusionOk="0" h="4733" w="10681">
                      <a:moveTo>
                        <a:pt x="4797" y="0"/>
                      </a:moveTo>
                      <a:lnTo>
                        <a:pt x="4712" y="11"/>
                      </a:lnTo>
                      <a:lnTo>
                        <a:pt x="4628" y="32"/>
                      </a:lnTo>
                      <a:lnTo>
                        <a:pt x="4554" y="74"/>
                      </a:lnTo>
                      <a:lnTo>
                        <a:pt x="4490" y="127"/>
                      </a:lnTo>
                      <a:lnTo>
                        <a:pt x="4490" y="138"/>
                      </a:lnTo>
                      <a:lnTo>
                        <a:pt x="4469" y="169"/>
                      </a:lnTo>
                      <a:lnTo>
                        <a:pt x="4406" y="307"/>
                      </a:lnTo>
                      <a:lnTo>
                        <a:pt x="4332" y="444"/>
                      </a:lnTo>
                      <a:lnTo>
                        <a:pt x="4247" y="560"/>
                      </a:lnTo>
                      <a:lnTo>
                        <a:pt x="4152" y="687"/>
                      </a:lnTo>
                      <a:lnTo>
                        <a:pt x="4057" y="793"/>
                      </a:lnTo>
                      <a:lnTo>
                        <a:pt x="3952" y="898"/>
                      </a:lnTo>
                      <a:lnTo>
                        <a:pt x="3835" y="1004"/>
                      </a:lnTo>
                      <a:lnTo>
                        <a:pt x="3719" y="1088"/>
                      </a:lnTo>
                      <a:lnTo>
                        <a:pt x="3592" y="1173"/>
                      </a:lnTo>
                      <a:lnTo>
                        <a:pt x="3455" y="1247"/>
                      </a:lnTo>
                      <a:lnTo>
                        <a:pt x="3318" y="1310"/>
                      </a:lnTo>
                      <a:lnTo>
                        <a:pt x="3170" y="1363"/>
                      </a:lnTo>
                      <a:lnTo>
                        <a:pt x="3022" y="1416"/>
                      </a:lnTo>
                      <a:lnTo>
                        <a:pt x="2874" y="1448"/>
                      </a:lnTo>
                      <a:lnTo>
                        <a:pt x="2716" y="1469"/>
                      </a:lnTo>
                      <a:lnTo>
                        <a:pt x="2557" y="1479"/>
                      </a:lnTo>
                      <a:lnTo>
                        <a:pt x="2378" y="1479"/>
                      </a:lnTo>
                      <a:lnTo>
                        <a:pt x="2198" y="1469"/>
                      </a:lnTo>
                      <a:lnTo>
                        <a:pt x="2135" y="1458"/>
                      </a:lnTo>
                      <a:lnTo>
                        <a:pt x="2082" y="1448"/>
                      </a:lnTo>
                      <a:lnTo>
                        <a:pt x="2018" y="1437"/>
                      </a:lnTo>
                      <a:lnTo>
                        <a:pt x="1955" y="1426"/>
                      </a:lnTo>
                      <a:lnTo>
                        <a:pt x="1797" y="1374"/>
                      </a:lnTo>
                      <a:lnTo>
                        <a:pt x="1649" y="1321"/>
                      </a:lnTo>
                      <a:lnTo>
                        <a:pt x="1554" y="1279"/>
                      </a:lnTo>
                      <a:lnTo>
                        <a:pt x="1427" y="1226"/>
                      </a:lnTo>
                      <a:lnTo>
                        <a:pt x="1321" y="1152"/>
                      </a:lnTo>
                      <a:lnTo>
                        <a:pt x="1205" y="1078"/>
                      </a:lnTo>
                      <a:lnTo>
                        <a:pt x="1099" y="1004"/>
                      </a:lnTo>
                      <a:lnTo>
                        <a:pt x="994" y="919"/>
                      </a:lnTo>
                      <a:lnTo>
                        <a:pt x="899" y="824"/>
                      </a:lnTo>
                      <a:lnTo>
                        <a:pt x="814" y="719"/>
                      </a:lnTo>
                      <a:lnTo>
                        <a:pt x="730" y="624"/>
                      </a:lnTo>
                      <a:lnTo>
                        <a:pt x="624" y="476"/>
                      </a:lnTo>
                      <a:lnTo>
                        <a:pt x="603" y="444"/>
                      </a:lnTo>
                      <a:lnTo>
                        <a:pt x="571" y="423"/>
                      </a:lnTo>
                      <a:lnTo>
                        <a:pt x="529" y="402"/>
                      </a:lnTo>
                      <a:lnTo>
                        <a:pt x="497" y="391"/>
                      </a:lnTo>
                      <a:lnTo>
                        <a:pt x="413" y="412"/>
                      </a:lnTo>
                      <a:lnTo>
                        <a:pt x="339" y="433"/>
                      </a:lnTo>
                      <a:lnTo>
                        <a:pt x="275" y="476"/>
                      </a:lnTo>
                      <a:lnTo>
                        <a:pt x="222" y="518"/>
                      </a:lnTo>
                      <a:lnTo>
                        <a:pt x="180" y="571"/>
                      </a:lnTo>
                      <a:lnTo>
                        <a:pt x="138" y="624"/>
                      </a:lnTo>
                      <a:lnTo>
                        <a:pt x="106" y="676"/>
                      </a:lnTo>
                      <a:lnTo>
                        <a:pt x="85" y="740"/>
                      </a:lnTo>
                      <a:lnTo>
                        <a:pt x="43" y="856"/>
                      </a:lnTo>
                      <a:lnTo>
                        <a:pt x="22" y="972"/>
                      </a:lnTo>
                      <a:lnTo>
                        <a:pt x="11" y="1067"/>
                      </a:lnTo>
                      <a:lnTo>
                        <a:pt x="1" y="1152"/>
                      </a:lnTo>
                      <a:lnTo>
                        <a:pt x="1" y="1807"/>
                      </a:lnTo>
                      <a:lnTo>
                        <a:pt x="1" y="4458"/>
                      </a:lnTo>
                      <a:lnTo>
                        <a:pt x="1" y="4490"/>
                      </a:lnTo>
                      <a:lnTo>
                        <a:pt x="11" y="4532"/>
                      </a:lnTo>
                      <a:lnTo>
                        <a:pt x="22" y="4585"/>
                      </a:lnTo>
                      <a:lnTo>
                        <a:pt x="43" y="4627"/>
                      </a:lnTo>
                      <a:lnTo>
                        <a:pt x="75" y="4659"/>
                      </a:lnTo>
                      <a:lnTo>
                        <a:pt x="117" y="4691"/>
                      </a:lnTo>
                      <a:lnTo>
                        <a:pt x="159" y="4722"/>
                      </a:lnTo>
                      <a:lnTo>
                        <a:pt x="201" y="4733"/>
                      </a:lnTo>
                      <a:lnTo>
                        <a:pt x="10195" y="4733"/>
                      </a:lnTo>
                      <a:lnTo>
                        <a:pt x="10290" y="4712"/>
                      </a:lnTo>
                      <a:lnTo>
                        <a:pt x="10364" y="4680"/>
                      </a:lnTo>
                      <a:lnTo>
                        <a:pt x="10427" y="4627"/>
                      </a:lnTo>
                      <a:lnTo>
                        <a:pt x="10491" y="4585"/>
                      </a:lnTo>
                      <a:lnTo>
                        <a:pt x="10533" y="4522"/>
                      </a:lnTo>
                      <a:lnTo>
                        <a:pt x="10575" y="4458"/>
                      </a:lnTo>
                      <a:lnTo>
                        <a:pt x="10607" y="4395"/>
                      </a:lnTo>
                      <a:lnTo>
                        <a:pt x="10639" y="4332"/>
                      </a:lnTo>
                      <a:lnTo>
                        <a:pt x="10670" y="4194"/>
                      </a:lnTo>
                      <a:lnTo>
                        <a:pt x="10681" y="4078"/>
                      </a:lnTo>
                      <a:lnTo>
                        <a:pt x="10681" y="3962"/>
                      </a:lnTo>
                      <a:lnTo>
                        <a:pt x="10681" y="3888"/>
                      </a:lnTo>
                      <a:lnTo>
                        <a:pt x="10681" y="3846"/>
                      </a:lnTo>
                      <a:lnTo>
                        <a:pt x="10670" y="3666"/>
                      </a:lnTo>
                      <a:lnTo>
                        <a:pt x="10639" y="3497"/>
                      </a:lnTo>
                      <a:lnTo>
                        <a:pt x="10607" y="3349"/>
                      </a:lnTo>
                      <a:lnTo>
                        <a:pt x="10565" y="3212"/>
                      </a:lnTo>
                      <a:lnTo>
                        <a:pt x="10512" y="3085"/>
                      </a:lnTo>
                      <a:lnTo>
                        <a:pt x="10449" y="2969"/>
                      </a:lnTo>
                      <a:lnTo>
                        <a:pt x="10375" y="2863"/>
                      </a:lnTo>
                      <a:lnTo>
                        <a:pt x="10301" y="2768"/>
                      </a:lnTo>
                      <a:lnTo>
                        <a:pt x="10227" y="2684"/>
                      </a:lnTo>
                      <a:lnTo>
                        <a:pt x="10142" y="2599"/>
                      </a:lnTo>
                      <a:lnTo>
                        <a:pt x="10058" y="2536"/>
                      </a:lnTo>
                      <a:lnTo>
                        <a:pt x="9963" y="2472"/>
                      </a:lnTo>
                      <a:lnTo>
                        <a:pt x="9878" y="2419"/>
                      </a:lnTo>
                      <a:lnTo>
                        <a:pt x="9794" y="2377"/>
                      </a:lnTo>
                      <a:lnTo>
                        <a:pt x="9614" y="2303"/>
                      </a:lnTo>
                      <a:lnTo>
                        <a:pt x="9424" y="2250"/>
                      </a:lnTo>
                      <a:lnTo>
                        <a:pt x="9255" y="2219"/>
                      </a:lnTo>
                      <a:lnTo>
                        <a:pt x="9149" y="2208"/>
                      </a:lnTo>
                      <a:lnTo>
                        <a:pt x="9107" y="2198"/>
                      </a:lnTo>
                      <a:lnTo>
                        <a:pt x="8843" y="2198"/>
                      </a:lnTo>
                      <a:lnTo>
                        <a:pt x="8494" y="2187"/>
                      </a:lnTo>
                      <a:lnTo>
                        <a:pt x="8082" y="2155"/>
                      </a:lnTo>
                      <a:lnTo>
                        <a:pt x="7871" y="2134"/>
                      </a:lnTo>
                      <a:lnTo>
                        <a:pt x="7660" y="2103"/>
                      </a:lnTo>
                      <a:lnTo>
                        <a:pt x="7543" y="2081"/>
                      </a:lnTo>
                      <a:lnTo>
                        <a:pt x="7427" y="2029"/>
                      </a:lnTo>
                      <a:lnTo>
                        <a:pt x="7300" y="1965"/>
                      </a:lnTo>
                      <a:lnTo>
                        <a:pt x="7174" y="1891"/>
                      </a:lnTo>
                      <a:lnTo>
                        <a:pt x="7036" y="1796"/>
                      </a:lnTo>
                      <a:lnTo>
                        <a:pt x="6910" y="1691"/>
                      </a:lnTo>
                      <a:lnTo>
                        <a:pt x="6635" y="1458"/>
                      </a:lnTo>
                      <a:lnTo>
                        <a:pt x="6371" y="1215"/>
                      </a:lnTo>
                      <a:lnTo>
                        <a:pt x="6117" y="951"/>
                      </a:lnTo>
                      <a:lnTo>
                        <a:pt x="5684" y="497"/>
                      </a:lnTo>
                      <a:lnTo>
                        <a:pt x="5568" y="381"/>
                      </a:lnTo>
                      <a:lnTo>
                        <a:pt x="5452" y="286"/>
                      </a:lnTo>
                      <a:lnTo>
                        <a:pt x="5336" y="201"/>
                      </a:lnTo>
                      <a:lnTo>
                        <a:pt x="5219" y="127"/>
                      </a:lnTo>
                      <a:lnTo>
                        <a:pt x="5114" y="74"/>
                      </a:lnTo>
                      <a:lnTo>
                        <a:pt x="4997" y="32"/>
                      </a:lnTo>
                      <a:lnTo>
                        <a:pt x="4902" y="11"/>
                      </a:lnTo>
                      <a:lnTo>
                        <a:pt x="4797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0" name="Google Shape;3170;p86"/>
                <p:cNvSpPr/>
                <p:nvPr/>
              </p:nvSpPr>
              <p:spPr>
                <a:xfrm>
                  <a:off x="3929750" y="5357750"/>
                  <a:ext cx="115175" cy="47575"/>
                </a:xfrm>
                <a:custGeom>
                  <a:rect b="b" l="l" r="r" t="t"/>
                  <a:pathLst>
                    <a:path extrusionOk="0" h="1903" w="4607">
                      <a:moveTo>
                        <a:pt x="4374" y="1"/>
                      </a:moveTo>
                      <a:lnTo>
                        <a:pt x="4332" y="11"/>
                      </a:lnTo>
                      <a:lnTo>
                        <a:pt x="4300" y="32"/>
                      </a:lnTo>
                      <a:lnTo>
                        <a:pt x="4279" y="53"/>
                      </a:lnTo>
                      <a:lnTo>
                        <a:pt x="4247" y="85"/>
                      </a:lnTo>
                      <a:lnTo>
                        <a:pt x="4237" y="117"/>
                      </a:lnTo>
                      <a:lnTo>
                        <a:pt x="4215" y="159"/>
                      </a:lnTo>
                      <a:lnTo>
                        <a:pt x="4215" y="170"/>
                      </a:lnTo>
                      <a:lnTo>
                        <a:pt x="4194" y="201"/>
                      </a:lnTo>
                      <a:lnTo>
                        <a:pt x="4131" y="339"/>
                      </a:lnTo>
                      <a:lnTo>
                        <a:pt x="4057" y="476"/>
                      </a:lnTo>
                      <a:lnTo>
                        <a:pt x="3972" y="592"/>
                      </a:lnTo>
                      <a:lnTo>
                        <a:pt x="3877" y="719"/>
                      </a:lnTo>
                      <a:lnTo>
                        <a:pt x="3782" y="825"/>
                      </a:lnTo>
                      <a:lnTo>
                        <a:pt x="3677" y="930"/>
                      </a:lnTo>
                      <a:lnTo>
                        <a:pt x="3560" y="1036"/>
                      </a:lnTo>
                      <a:lnTo>
                        <a:pt x="3444" y="1120"/>
                      </a:lnTo>
                      <a:lnTo>
                        <a:pt x="3317" y="1205"/>
                      </a:lnTo>
                      <a:lnTo>
                        <a:pt x="3180" y="1279"/>
                      </a:lnTo>
                      <a:lnTo>
                        <a:pt x="3043" y="1342"/>
                      </a:lnTo>
                      <a:lnTo>
                        <a:pt x="2895" y="1395"/>
                      </a:lnTo>
                      <a:lnTo>
                        <a:pt x="2747" y="1448"/>
                      </a:lnTo>
                      <a:lnTo>
                        <a:pt x="2599" y="1480"/>
                      </a:lnTo>
                      <a:lnTo>
                        <a:pt x="2441" y="1501"/>
                      </a:lnTo>
                      <a:lnTo>
                        <a:pt x="2282" y="1511"/>
                      </a:lnTo>
                      <a:lnTo>
                        <a:pt x="2103" y="1511"/>
                      </a:lnTo>
                      <a:lnTo>
                        <a:pt x="1923" y="1501"/>
                      </a:lnTo>
                      <a:lnTo>
                        <a:pt x="1860" y="1490"/>
                      </a:lnTo>
                      <a:lnTo>
                        <a:pt x="1807" y="1480"/>
                      </a:lnTo>
                      <a:lnTo>
                        <a:pt x="1680" y="1458"/>
                      </a:lnTo>
                      <a:lnTo>
                        <a:pt x="1522" y="1406"/>
                      </a:lnTo>
                      <a:lnTo>
                        <a:pt x="1374" y="1353"/>
                      </a:lnTo>
                      <a:lnTo>
                        <a:pt x="1279" y="1311"/>
                      </a:lnTo>
                      <a:lnTo>
                        <a:pt x="1152" y="1258"/>
                      </a:lnTo>
                      <a:lnTo>
                        <a:pt x="1046" y="1184"/>
                      </a:lnTo>
                      <a:lnTo>
                        <a:pt x="930" y="1110"/>
                      </a:lnTo>
                      <a:lnTo>
                        <a:pt x="824" y="1036"/>
                      </a:lnTo>
                      <a:lnTo>
                        <a:pt x="719" y="951"/>
                      </a:lnTo>
                      <a:lnTo>
                        <a:pt x="624" y="856"/>
                      </a:lnTo>
                      <a:lnTo>
                        <a:pt x="539" y="751"/>
                      </a:lnTo>
                      <a:lnTo>
                        <a:pt x="455" y="656"/>
                      </a:lnTo>
                      <a:lnTo>
                        <a:pt x="349" y="508"/>
                      </a:lnTo>
                      <a:lnTo>
                        <a:pt x="328" y="476"/>
                      </a:lnTo>
                      <a:lnTo>
                        <a:pt x="296" y="455"/>
                      </a:lnTo>
                      <a:lnTo>
                        <a:pt x="254" y="434"/>
                      </a:lnTo>
                      <a:lnTo>
                        <a:pt x="222" y="423"/>
                      </a:lnTo>
                      <a:lnTo>
                        <a:pt x="148" y="423"/>
                      </a:lnTo>
                      <a:lnTo>
                        <a:pt x="117" y="434"/>
                      </a:lnTo>
                      <a:lnTo>
                        <a:pt x="85" y="455"/>
                      </a:lnTo>
                      <a:lnTo>
                        <a:pt x="64" y="465"/>
                      </a:lnTo>
                      <a:lnTo>
                        <a:pt x="21" y="518"/>
                      </a:lnTo>
                      <a:lnTo>
                        <a:pt x="0" y="582"/>
                      </a:lnTo>
                      <a:lnTo>
                        <a:pt x="0" y="613"/>
                      </a:lnTo>
                      <a:lnTo>
                        <a:pt x="0" y="656"/>
                      </a:lnTo>
                      <a:lnTo>
                        <a:pt x="11" y="687"/>
                      </a:lnTo>
                      <a:lnTo>
                        <a:pt x="32" y="719"/>
                      </a:lnTo>
                      <a:lnTo>
                        <a:pt x="148" y="888"/>
                      </a:lnTo>
                      <a:lnTo>
                        <a:pt x="243" y="1004"/>
                      </a:lnTo>
                      <a:lnTo>
                        <a:pt x="338" y="1120"/>
                      </a:lnTo>
                      <a:lnTo>
                        <a:pt x="455" y="1226"/>
                      </a:lnTo>
                      <a:lnTo>
                        <a:pt x="560" y="1321"/>
                      </a:lnTo>
                      <a:lnTo>
                        <a:pt x="687" y="1416"/>
                      </a:lnTo>
                      <a:lnTo>
                        <a:pt x="814" y="1501"/>
                      </a:lnTo>
                      <a:lnTo>
                        <a:pt x="941" y="1575"/>
                      </a:lnTo>
                      <a:lnTo>
                        <a:pt x="1078" y="1649"/>
                      </a:lnTo>
                      <a:lnTo>
                        <a:pt x="1215" y="1712"/>
                      </a:lnTo>
                      <a:lnTo>
                        <a:pt x="1363" y="1765"/>
                      </a:lnTo>
                      <a:lnTo>
                        <a:pt x="1511" y="1807"/>
                      </a:lnTo>
                      <a:lnTo>
                        <a:pt x="1659" y="1849"/>
                      </a:lnTo>
                      <a:lnTo>
                        <a:pt x="1817" y="1870"/>
                      </a:lnTo>
                      <a:lnTo>
                        <a:pt x="1976" y="1892"/>
                      </a:lnTo>
                      <a:lnTo>
                        <a:pt x="2134" y="1902"/>
                      </a:lnTo>
                      <a:lnTo>
                        <a:pt x="2293" y="1902"/>
                      </a:lnTo>
                      <a:lnTo>
                        <a:pt x="2483" y="1881"/>
                      </a:lnTo>
                      <a:lnTo>
                        <a:pt x="2673" y="1849"/>
                      </a:lnTo>
                      <a:lnTo>
                        <a:pt x="2853" y="1818"/>
                      </a:lnTo>
                      <a:lnTo>
                        <a:pt x="3022" y="1765"/>
                      </a:lnTo>
                      <a:lnTo>
                        <a:pt x="3191" y="1701"/>
                      </a:lnTo>
                      <a:lnTo>
                        <a:pt x="3349" y="1617"/>
                      </a:lnTo>
                      <a:lnTo>
                        <a:pt x="3508" y="1532"/>
                      </a:lnTo>
                      <a:lnTo>
                        <a:pt x="3655" y="1437"/>
                      </a:lnTo>
                      <a:lnTo>
                        <a:pt x="3803" y="1332"/>
                      </a:lnTo>
                      <a:lnTo>
                        <a:pt x="3930" y="1215"/>
                      </a:lnTo>
                      <a:lnTo>
                        <a:pt x="4057" y="1089"/>
                      </a:lnTo>
                      <a:lnTo>
                        <a:pt x="4173" y="962"/>
                      </a:lnTo>
                      <a:lnTo>
                        <a:pt x="4289" y="825"/>
                      </a:lnTo>
                      <a:lnTo>
                        <a:pt x="4384" y="677"/>
                      </a:lnTo>
                      <a:lnTo>
                        <a:pt x="4469" y="518"/>
                      </a:lnTo>
                      <a:lnTo>
                        <a:pt x="4553" y="360"/>
                      </a:lnTo>
                      <a:lnTo>
                        <a:pt x="4553" y="349"/>
                      </a:lnTo>
                      <a:lnTo>
                        <a:pt x="4585" y="265"/>
                      </a:lnTo>
                      <a:lnTo>
                        <a:pt x="4606" y="201"/>
                      </a:lnTo>
                      <a:lnTo>
                        <a:pt x="4596" y="138"/>
                      </a:lnTo>
                      <a:lnTo>
                        <a:pt x="4564" y="75"/>
                      </a:lnTo>
                      <a:lnTo>
                        <a:pt x="4522" y="32"/>
                      </a:lnTo>
                      <a:lnTo>
                        <a:pt x="4490" y="11"/>
                      </a:lnTo>
                      <a:lnTo>
                        <a:pt x="4448" y="1"/>
                      </a:lnTo>
                      <a:close/>
                    </a:path>
                  </a:pathLst>
                </a:custGeom>
                <a:solidFill>
                  <a:srgbClr val="FA68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1" name="Google Shape;3171;p86"/>
                <p:cNvSpPr/>
                <p:nvPr/>
              </p:nvSpPr>
              <p:spPr>
                <a:xfrm>
                  <a:off x="3782375" y="5358550"/>
                  <a:ext cx="267025" cy="118325"/>
                </a:xfrm>
                <a:custGeom>
                  <a:rect b="b" l="l" r="r" t="t"/>
                  <a:pathLst>
                    <a:path extrusionOk="0" h="4733" w="10681">
                      <a:moveTo>
                        <a:pt x="4786" y="0"/>
                      </a:moveTo>
                      <a:lnTo>
                        <a:pt x="4702" y="11"/>
                      </a:lnTo>
                      <a:lnTo>
                        <a:pt x="4617" y="32"/>
                      </a:lnTo>
                      <a:lnTo>
                        <a:pt x="4543" y="74"/>
                      </a:lnTo>
                      <a:lnTo>
                        <a:pt x="4480" y="127"/>
                      </a:lnTo>
                      <a:lnTo>
                        <a:pt x="4480" y="138"/>
                      </a:lnTo>
                      <a:lnTo>
                        <a:pt x="4469" y="169"/>
                      </a:lnTo>
                      <a:lnTo>
                        <a:pt x="4395" y="307"/>
                      </a:lnTo>
                      <a:lnTo>
                        <a:pt x="4321" y="444"/>
                      </a:lnTo>
                      <a:lnTo>
                        <a:pt x="4237" y="560"/>
                      </a:lnTo>
                      <a:lnTo>
                        <a:pt x="4152" y="687"/>
                      </a:lnTo>
                      <a:lnTo>
                        <a:pt x="4047" y="793"/>
                      </a:lnTo>
                      <a:lnTo>
                        <a:pt x="3941" y="898"/>
                      </a:lnTo>
                      <a:lnTo>
                        <a:pt x="3825" y="1004"/>
                      </a:lnTo>
                      <a:lnTo>
                        <a:pt x="3709" y="1088"/>
                      </a:lnTo>
                      <a:lnTo>
                        <a:pt x="3582" y="1173"/>
                      </a:lnTo>
                      <a:lnTo>
                        <a:pt x="3444" y="1247"/>
                      </a:lnTo>
                      <a:lnTo>
                        <a:pt x="3307" y="1310"/>
                      </a:lnTo>
                      <a:lnTo>
                        <a:pt x="3159" y="1363"/>
                      </a:lnTo>
                      <a:lnTo>
                        <a:pt x="3011" y="1416"/>
                      </a:lnTo>
                      <a:lnTo>
                        <a:pt x="2863" y="1448"/>
                      </a:lnTo>
                      <a:lnTo>
                        <a:pt x="2705" y="1469"/>
                      </a:lnTo>
                      <a:lnTo>
                        <a:pt x="2547" y="1479"/>
                      </a:lnTo>
                      <a:lnTo>
                        <a:pt x="2367" y="1479"/>
                      </a:lnTo>
                      <a:lnTo>
                        <a:pt x="2187" y="1469"/>
                      </a:lnTo>
                      <a:lnTo>
                        <a:pt x="2124" y="1458"/>
                      </a:lnTo>
                      <a:lnTo>
                        <a:pt x="2071" y="1448"/>
                      </a:lnTo>
                      <a:lnTo>
                        <a:pt x="2008" y="1437"/>
                      </a:lnTo>
                      <a:lnTo>
                        <a:pt x="1944" y="1426"/>
                      </a:lnTo>
                      <a:lnTo>
                        <a:pt x="1796" y="1374"/>
                      </a:lnTo>
                      <a:lnTo>
                        <a:pt x="1649" y="1321"/>
                      </a:lnTo>
                      <a:lnTo>
                        <a:pt x="1543" y="1279"/>
                      </a:lnTo>
                      <a:lnTo>
                        <a:pt x="1427" y="1226"/>
                      </a:lnTo>
                      <a:lnTo>
                        <a:pt x="1311" y="1152"/>
                      </a:lnTo>
                      <a:lnTo>
                        <a:pt x="1194" y="1078"/>
                      </a:lnTo>
                      <a:lnTo>
                        <a:pt x="1089" y="1004"/>
                      </a:lnTo>
                      <a:lnTo>
                        <a:pt x="983" y="919"/>
                      </a:lnTo>
                      <a:lnTo>
                        <a:pt x="888" y="824"/>
                      </a:lnTo>
                      <a:lnTo>
                        <a:pt x="803" y="719"/>
                      </a:lnTo>
                      <a:lnTo>
                        <a:pt x="719" y="624"/>
                      </a:lnTo>
                      <a:lnTo>
                        <a:pt x="613" y="476"/>
                      </a:lnTo>
                      <a:lnTo>
                        <a:pt x="592" y="444"/>
                      </a:lnTo>
                      <a:lnTo>
                        <a:pt x="560" y="423"/>
                      </a:lnTo>
                      <a:lnTo>
                        <a:pt x="529" y="402"/>
                      </a:lnTo>
                      <a:lnTo>
                        <a:pt x="487" y="391"/>
                      </a:lnTo>
                      <a:lnTo>
                        <a:pt x="402" y="412"/>
                      </a:lnTo>
                      <a:lnTo>
                        <a:pt x="328" y="433"/>
                      </a:lnTo>
                      <a:lnTo>
                        <a:pt x="265" y="476"/>
                      </a:lnTo>
                      <a:lnTo>
                        <a:pt x="212" y="518"/>
                      </a:lnTo>
                      <a:lnTo>
                        <a:pt x="170" y="571"/>
                      </a:lnTo>
                      <a:lnTo>
                        <a:pt x="127" y="624"/>
                      </a:lnTo>
                      <a:lnTo>
                        <a:pt x="96" y="676"/>
                      </a:lnTo>
                      <a:lnTo>
                        <a:pt x="75" y="740"/>
                      </a:lnTo>
                      <a:lnTo>
                        <a:pt x="32" y="856"/>
                      </a:lnTo>
                      <a:lnTo>
                        <a:pt x="11" y="972"/>
                      </a:lnTo>
                      <a:lnTo>
                        <a:pt x="1" y="1067"/>
                      </a:lnTo>
                      <a:lnTo>
                        <a:pt x="1" y="1152"/>
                      </a:lnTo>
                      <a:lnTo>
                        <a:pt x="1" y="1807"/>
                      </a:lnTo>
                      <a:lnTo>
                        <a:pt x="1" y="4458"/>
                      </a:lnTo>
                      <a:lnTo>
                        <a:pt x="1" y="4490"/>
                      </a:lnTo>
                      <a:lnTo>
                        <a:pt x="1" y="4532"/>
                      </a:lnTo>
                      <a:lnTo>
                        <a:pt x="11" y="4585"/>
                      </a:lnTo>
                      <a:lnTo>
                        <a:pt x="43" y="4627"/>
                      </a:lnTo>
                      <a:lnTo>
                        <a:pt x="75" y="4659"/>
                      </a:lnTo>
                      <a:lnTo>
                        <a:pt x="106" y="4691"/>
                      </a:lnTo>
                      <a:lnTo>
                        <a:pt x="148" y="4722"/>
                      </a:lnTo>
                      <a:lnTo>
                        <a:pt x="201" y="4733"/>
                      </a:lnTo>
                      <a:lnTo>
                        <a:pt x="10195" y="4733"/>
                      </a:lnTo>
                      <a:lnTo>
                        <a:pt x="10279" y="4712"/>
                      </a:lnTo>
                      <a:lnTo>
                        <a:pt x="10353" y="4680"/>
                      </a:lnTo>
                      <a:lnTo>
                        <a:pt x="10427" y="4627"/>
                      </a:lnTo>
                      <a:lnTo>
                        <a:pt x="10480" y="4585"/>
                      </a:lnTo>
                      <a:lnTo>
                        <a:pt x="10533" y="4522"/>
                      </a:lnTo>
                      <a:lnTo>
                        <a:pt x="10565" y="4458"/>
                      </a:lnTo>
                      <a:lnTo>
                        <a:pt x="10596" y="4395"/>
                      </a:lnTo>
                      <a:lnTo>
                        <a:pt x="10628" y="4332"/>
                      </a:lnTo>
                      <a:lnTo>
                        <a:pt x="10660" y="4194"/>
                      </a:lnTo>
                      <a:lnTo>
                        <a:pt x="10670" y="4078"/>
                      </a:lnTo>
                      <a:lnTo>
                        <a:pt x="10681" y="3962"/>
                      </a:lnTo>
                      <a:lnTo>
                        <a:pt x="10670" y="3888"/>
                      </a:lnTo>
                      <a:lnTo>
                        <a:pt x="10670" y="3846"/>
                      </a:lnTo>
                      <a:lnTo>
                        <a:pt x="10660" y="3666"/>
                      </a:lnTo>
                      <a:lnTo>
                        <a:pt x="10639" y="3497"/>
                      </a:lnTo>
                      <a:lnTo>
                        <a:pt x="10596" y="3349"/>
                      </a:lnTo>
                      <a:lnTo>
                        <a:pt x="10554" y="3212"/>
                      </a:lnTo>
                      <a:lnTo>
                        <a:pt x="10501" y="3085"/>
                      </a:lnTo>
                      <a:lnTo>
                        <a:pt x="10438" y="2969"/>
                      </a:lnTo>
                      <a:lnTo>
                        <a:pt x="10374" y="2863"/>
                      </a:lnTo>
                      <a:lnTo>
                        <a:pt x="10301" y="2768"/>
                      </a:lnTo>
                      <a:lnTo>
                        <a:pt x="10216" y="2684"/>
                      </a:lnTo>
                      <a:lnTo>
                        <a:pt x="10132" y="2599"/>
                      </a:lnTo>
                      <a:lnTo>
                        <a:pt x="10047" y="2536"/>
                      </a:lnTo>
                      <a:lnTo>
                        <a:pt x="9962" y="2472"/>
                      </a:lnTo>
                      <a:lnTo>
                        <a:pt x="9867" y="2419"/>
                      </a:lnTo>
                      <a:lnTo>
                        <a:pt x="9783" y="2377"/>
                      </a:lnTo>
                      <a:lnTo>
                        <a:pt x="9614" y="2303"/>
                      </a:lnTo>
                      <a:lnTo>
                        <a:pt x="9413" y="2250"/>
                      </a:lnTo>
                      <a:lnTo>
                        <a:pt x="9255" y="2219"/>
                      </a:lnTo>
                      <a:lnTo>
                        <a:pt x="9138" y="2208"/>
                      </a:lnTo>
                      <a:lnTo>
                        <a:pt x="9096" y="2198"/>
                      </a:lnTo>
                      <a:lnTo>
                        <a:pt x="8843" y="2198"/>
                      </a:lnTo>
                      <a:lnTo>
                        <a:pt x="8484" y="2187"/>
                      </a:lnTo>
                      <a:lnTo>
                        <a:pt x="8072" y="2155"/>
                      </a:lnTo>
                      <a:lnTo>
                        <a:pt x="7860" y="2134"/>
                      </a:lnTo>
                      <a:lnTo>
                        <a:pt x="7660" y="2103"/>
                      </a:lnTo>
                      <a:lnTo>
                        <a:pt x="7543" y="2081"/>
                      </a:lnTo>
                      <a:lnTo>
                        <a:pt x="7417" y="2029"/>
                      </a:lnTo>
                      <a:lnTo>
                        <a:pt x="7290" y="1965"/>
                      </a:lnTo>
                      <a:lnTo>
                        <a:pt x="7163" y="1891"/>
                      </a:lnTo>
                      <a:lnTo>
                        <a:pt x="7026" y="1796"/>
                      </a:lnTo>
                      <a:lnTo>
                        <a:pt x="6899" y="1691"/>
                      </a:lnTo>
                      <a:lnTo>
                        <a:pt x="6624" y="1458"/>
                      </a:lnTo>
                      <a:lnTo>
                        <a:pt x="6360" y="1215"/>
                      </a:lnTo>
                      <a:lnTo>
                        <a:pt x="6107" y="951"/>
                      </a:lnTo>
                      <a:lnTo>
                        <a:pt x="5673" y="497"/>
                      </a:lnTo>
                      <a:lnTo>
                        <a:pt x="5557" y="381"/>
                      </a:lnTo>
                      <a:lnTo>
                        <a:pt x="5441" y="286"/>
                      </a:lnTo>
                      <a:lnTo>
                        <a:pt x="5325" y="201"/>
                      </a:lnTo>
                      <a:lnTo>
                        <a:pt x="5209" y="127"/>
                      </a:lnTo>
                      <a:lnTo>
                        <a:pt x="5103" y="74"/>
                      </a:lnTo>
                      <a:lnTo>
                        <a:pt x="4997" y="32"/>
                      </a:lnTo>
                      <a:lnTo>
                        <a:pt x="4892" y="11"/>
                      </a:lnTo>
                      <a:lnTo>
                        <a:pt x="47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2" name="Google Shape;3172;p86"/>
                <p:cNvSpPr/>
                <p:nvPr/>
              </p:nvSpPr>
              <p:spPr>
                <a:xfrm>
                  <a:off x="3788975" y="5357750"/>
                  <a:ext cx="115175" cy="47575"/>
                </a:xfrm>
                <a:custGeom>
                  <a:rect b="b" l="l" r="r" t="t"/>
                  <a:pathLst>
                    <a:path extrusionOk="0" h="1903" w="4607">
                      <a:moveTo>
                        <a:pt x="4374" y="1"/>
                      </a:moveTo>
                      <a:lnTo>
                        <a:pt x="4342" y="11"/>
                      </a:lnTo>
                      <a:lnTo>
                        <a:pt x="4311" y="32"/>
                      </a:lnTo>
                      <a:lnTo>
                        <a:pt x="4279" y="53"/>
                      </a:lnTo>
                      <a:lnTo>
                        <a:pt x="4258" y="85"/>
                      </a:lnTo>
                      <a:lnTo>
                        <a:pt x="4237" y="117"/>
                      </a:lnTo>
                      <a:lnTo>
                        <a:pt x="4216" y="159"/>
                      </a:lnTo>
                      <a:lnTo>
                        <a:pt x="4216" y="170"/>
                      </a:lnTo>
                      <a:lnTo>
                        <a:pt x="4205" y="201"/>
                      </a:lnTo>
                      <a:lnTo>
                        <a:pt x="4131" y="339"/>
                      </a:lnTo>
                      <a:lnTo>
                        <a:pt x="4057" y="476"/>
                      </a:lnTo>
                      <a:lnTo>
                        <a:pt x="3973" y="592"/>
                      </a:lnTo>
                      <a:lnTo>
                        <a:pt x="3888" y="719"/>
                      </a:lnTo>
                      <a:lnTo>
                        <a:pt x="3783" y="825"/>
                      </a:lnTo>
                      <a:lnTo>
                        <a:pt x="3677" y="930"/>
                      </a:lnTo>
                      <a:lnTo>
                        <a:pt x="3561" y="1036"/>
                      </a:lnTo>
                      <a:lnTo>
                        <a:pt x="3445" y="1120"/>
                      </a:lnTo>
                      <a:lnTo>
                        <a:pt x="3318" y="1205"/>
                      </a:lnTo>
                      <a:lnTo>
                        <a:pt x="3180" y="1279"/>
                      </a:lnTo>
                      <a:lnTo>
                        <a:pt x="3043" y="1342"/>
                      </a:lnTo>
                      <a:lnTo>
                        <a:pt x="2895" y="1395"/>
                      </a:lnTo>
                      <a:lnTo>
                        <a:pt x="2747" y="1448"/>
                      </a:lnTo>
                      <a:lnTo>
                        <a:pt x="2599" y="1480"/>
                      </a:lnTo>
                      <a:lnTo>
                        <a:pt x="2441" y="1501"/>
                      </a:lnTo>
                      <a:lnTo>
                        <a:pt x="2283" y="1511"/>
                      </a:lnTo>
                      <a:lnTo>
                        <a:pt x="2103" y="1511"/>
                      </a:lnTo>
                      <a:lnTo>
                        <a:pt x="1923" y="1501"/>
                      </a:lnTo>
                      <a:lnTo>
                        <a:pt x="1860" y="1490"/>
                      </a:lnTo>
                      <a:lnTo>
                        <a:pt x="1807" y="1480"/>
                      </a:lnTo>
                      <a:lnTo>
                        <a:pt x="1680" y="1458"/>
                      </a:lnTo>
                      <a:lnTo>
                        <a:pt x="1532" y="1406"/>
                      </a:lnTo>
                      <a:lnTo>
                        <a:pt x="1385" y="1353"/>
                      </a:lnTo>
                      <a:lnTo>
                        <a:pt x="1279" y="1311"/>
                      </a:lnTo>
                      <a:lnTo>
                        <a:pt x="1163" y="1258"/>
                      </a:lnTo>
                      <a:lnTo>
                        <a:pt x="1047" y="1184"/>
                      </a:lnTo>
                      <a:lnTo>
                        <a:pt x="930" y="1110"/>
                      </a:lnTo>
                      <a:lnTo>
                        <a:pt x="825" y="1036"/>
                      </a:lnTo>
                      <a:lnTo>
                        <a:pt x="719" y="951"/>
                      </a:lnTo>
                      <a:lnTo>
                        <a:pt x="624" y="856"/>
                      </a:lnTo>
                      <a:lnTo>
                        <a:pt x="539" y="751"/>
                      </a:lnTo>
                      <a:lnTo>
                        <a:pt x="455" y="656"/>
                      </a:lnTo>
                      <a:lnTo>
                        <a:pt x="349" y="508"/>
                      </a:lnTo>
                      <a:lnTo>
                        <a:pt x="328" y="476"/>
                      </a:lnTo>
                      <a:lnTo>
                        <a:pt x="296" y="455"/>
                      </a:lnTo>
                      <a:lnTo>
                        <a:pt x="265" y="434"/>
                      </a:lnTo>
                      <a:lnTo>
                        <a:pt x="223" y="423"/>
                      </a:lnTo>
                      <a:lnTo>
                        <a:pt x="159" y="423"/>
                      </a:lnTo>
                      <a:lnTo>
                        <a:pt x="117" y="434"/>
                      </a:lnTo>
                      <a:lnTo>
                        <a:pt x="85" y="455"/>
                      </a:lnTo>
                      <a:lnTo>
                        <a:pt x="64" y="465"/>
                      </a:lnTo>
                      <a:lnTo>
                        <a:pt x="22" y="518"/>
                      </a:lnTo>
                      <a:lnTo>
                        <a:pt x="1" y="582"/>
                      </a:lnTo>
                      <a:lnTo>
                        <a:pt x="1" y="613"/>
                      </a:lnTo>
                      <a:lnTo>
                        <a:pt x="1" y="656"/>
                      </a:lnTo>
                      <a:lnTo>
                        <a:pt x="11" y="687"/>
                      </a:lnTo>
                      <a:lnTo>
                        <a:pt x="32" y="719"/>
                      </a:lnTo>
                      <a:lnTo>
                        <a:pt x="149" y="888"/>
                      </a:lnTo>
                      <a:lnTo>
                        <a:pt x="244" y="1004"/>
                      </a:lnTo>
                      <a:lnTo>
                        <a:pt x="349" y="1120"/>
                      </a:lnTo>
                      <a:lnTo>
                        <a:pt x="455" y="1226"/>
                      </a:lnTo>
                      <a:lnTo>
                        <a:pt x="571" y="1321"/>
                      </a:lnTo>
                      <a:lnTo>
                        <a:pt x="687" y="1416"/>
                      </a:lnTo>
                      <a:lnTo>
                        <a:pt x="814" y="1501"/>
                      </a:lnTo>
                      <a:lnTo>
                        <a:pt x="941" y="1575"/>
                      </a:lnTo>
                      <a:lnTo>
                        <a:pt x="1078" y="1649"/>
                      </a:lnTo>
                      <a:lnTo>
                        <a:pt x="1216" y="1712"/>
                      </a:lnTo>
                      <a:lnTo>
                        <a:pt x="1363" y="1765"/>
                      </a:lnTo>
                      <a:lnTo>
                        <a:pt x="1511" y="1807"/>
                      </a:lnTo>
                      <a:lnTo>
                        <a:pt x="1659" y="1849"/>
                      </a:lnTo>
                      <a:lnTo>
                        <a:pt x="1818" y="1870"/>
                      </a:lnTo>
                      <a:lnTo>
                        <a:pt x="1976" y="1892"/>
                      </a:lnTo>
                      <a:lnTo>
                        <a:pt x="2135" y="1902"/>
                      </a:lnTo>
                      <a:lnTo>
                        <a:pt x="2304" y="1902"/>
                      </a:lnTo>
                      <a:lnTo>
                        <a:pt x="2483" y="1881"/>
                      </a:lnTo>
                      <a:lnTo>
                        <a:pt x="2673" y="1849"/>
                      </a:lnTo>
                      <a:lnTo>
                        <a:pt x="2853" y="1818"/>
                      </a:lnTo>
                      <a:lnTo>
                        <a:pt x="3022" y="1765"/>
                      </a:lnTo>
                      <a:lnTo>
                        <a:pt x="3191" y="1701"/>
                      </a:lnTo>
                      <a:lnTo>
                        <a:pt x="3360" y="1617"/>
                      </a:lnTo>
                      <a:lnTo>
                        <a:pt x="3508" y="1532"/>
                      </a:lnTo>
                      <a:lnTo>
                        <a:pt x="3666" y="1437"/>
                      </a:lnTo>
                      <a:lnTo>
                        <a:pt x="3804" y="1332"/>
                      </a:lnTo>
                      <a:lnTo>
                        <a:pt x="3941" y="1215"/>
                      </a:lnTo>
                      <a:lnTo>
                        <a:pt x="4068" y="1089"/>
                      </a:lnTo>
                      <a:lnTo>
                        <a:pt x="4184" y="962"/>
                      </a:lnTo>
                      <a:lnTo>
                        <a:pt x="4290" y="825"/>
                      </a:lnTo>
                      <a:lnTo>
                        <a:pt x="4385" y="677"/>
                      </a:lnTo>
                      <a:lnTo>
                        <a:pt x="4469" y="518"/>
                      </a:lnTo>
                      <a:lnTo>
                        <a:pt x="4554" y="360"/>
                      </a:lnTo>
                      <a:lnTo>
                        <a:pt x="4554" y="349"/>
                      </a:lnTo>
                      <a:lnTo>
                        <a:pt x="4596" y="265"/>
                      </a:lnTo>
                      <a:lnTo>
                        <a:pt x="4607" y="201"/>
                      </a:lnTo>
                      <a:lnTo>
                        <a:pt x="4596" y="138"/>
                      </a:lnTo>
                      <a:lnTo>
                        <a:pt x="4575" y="75"/>
                      </a:lnTo>
                      <a:lnTo>
                        <a:pt x="4522" y="32"/>
                      </a:lnTo>
                      <a:lnTo>
                        <a:pt x="4490" y="11"/>
                      </a:lnTo>
                      <a:lnTo>
                        <a:pt x="4448" y="1"/>
                      </a:lnTo>
                      <a:close/>
                    </a:path>
                  </a:pathLst>
                </a:custGeom>
                <a:solidFill>
                  <a:srgbClr val="FA688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3" name="Google Shape;3173;p86"/>
                <p:cNvSpPr/>
                <p:nvPr/>
              </p:nvSpPr>
              <p:spPr>
                <a:xfrm>
                  <a:off x="3943750" y="4638600"/>
                  <a:ext cx="88750" cy="693550"/>
                </a:xfrm>
                <a:custGeom>
                  <a:rect b="b" l="l" r="r" t="t"/>
                  <a:pathLst>
                    <a:path extrusionOk="0" h="27742" w="3550">
                      <a:moveTo>
                        <a:pt x="1775" y="0"/>
                      </a:moveTo>
                      <a:lnTo>
                        <a:pt x="1595" y="11"/>
                      </a:lnTo>
                      <a:lnTo>
                        <a:pt x="1416" y="43"/>
                      </a:lnTo>
                      <a:lnTo>
                        <a:pt x="1247" y="85"/>
                      </a:lnTo>
                      <a:lnTo>
                        <a:pt x="1078" y="138"/>
                      </a:lnTo>
                      <a:lnTo>
                        <a:pt x="930" y="212"/>
                      </a:lnTo>
                      <a:lnTo>
                        <a:pt x="782" y="307"/>
                      </a:lnTo>
                      <a:lnTo>
                        <a:pt x="645" y="402"/>
                      </a:lnTo>
                      <a:lnTo>
                        <a:pt x="518" y="518"/>
                      </a:lnTo>
                      <a:lnTo>
                        <a:pt x="402" y="645"/>
                      </a:lnTo>
                      <a:lnTo>
                        <a:pt x="296" y="782"/>
                      </a:lnTo>
                      <a:lnTo>
                        <a:pt x="211" y="930"/>
                      </a:lnTo>
                      <a:lnTo>
                        <a:pt x="138" y="1089"/>
                      </a:lnTo>
                      <a:lnTo>
                        <a:pt x="74" y="1247"/>
                      </a:lnTo>
                      <a:lnTo>
                        <a:pt x="32" y="1416"/>
                      </a:lnTo>
                      <a:lnTo>
                        <a:pt x="11" y="1596"/>
                      </a:lnTo>
                      <a:lnTo>
                        <a:pt x="0" y="1775"/>
                      </a:lnTo>
                      <a:lnTo>
                        <a:pt x="0" y="27742"/>
                      </a:lnTo>
                      <a:lnTo>
                        <a:pt x="3550" y="27742"/>
                      </a:lnTo>
                      <a:lnTo>
                        <a:pt x="3550" y="1775"/>
                      </a:lnTo>
                      <a:lnTo>
                        <a:pt x="3539" y="1596"/>
                      </a:lnTo>
                      <a:lnTo>
                        <a:pt x="3507" y="1416"/>
                      </a:lnTo>
                      <a:lnTo>
                        <a:pt x="3465" y="1247"/>
                      </a:lnTo>
                      <a:lnTo>
                        <a:pt x="3402" y="1089"/>
                      </a:lnTo>
                      <a:lnTo>
                        <a:pt x="3328" y="930"/>
                      </a:lnTo>
                      <a:lnTo>
                        <a:pt x="3243" y="782"/>
                      </a:lnTo>
                      <a:lnTo>
                        <a:pt x="3138" y="645"/>
                      </a:lnTo>
                      <a:lnTo>
                        <a:pt x="3022" y="518"/>
                      </a:lnTo>
                      <a:lnTo>
                        <a:pt x="2905" y="402"/>
                      </a:lnTo>
                      <a:lnTo>
                        <a:pt x="2768" y="307"/>
                      </a:lnTo>
                      <a:lnTo>
                        <a:pt x="2620" y="212"/>
                      </a:lnTo>
                      <a:lnTo>
                        <a:pt x="2462" y="138"/>
                      </a:lnTo>
                      <a:lnTo>
                        <a:pt x="2303" y="85"/>
                      </a:lnTo>
                      <a:lnTo>
                        <a:pt x="2134" y="43"/>
                      </a:lnTo>
                      <a:lnTo>
                        <a:pt x="1955" y="11"/>
                      </a:lnTo>
                      <a:lnTo>
                        <a:pt x="17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4" name="Google Shape;3174;p86"/>
                <p:cNvSpPr/>
                <p:nvPr/>
              </p:nvSpPr>
              <p:spPr>
                <a:xfrm>
                  <a:off x="3804550" y="4638600"/>
                  <a:ext cx="88775" cy="693550"/>
                </a:xfrm>
                <a:custGeom>
                  <a:rect b="b" l="l" r="r" t="t"/>
                  <a:pathLst>
                    <a:path extrusionOk="0" h="27742" w="3551">
                      <a:moveTo>
                        <a:pt x="1776" y="0"/>
                      </a:moveTo>
                      <a:lnTo>
                        <a:pt x="1596" y="11"/>
                      </a:lnTo>
                      <a:lnTo>
                        <a:pt x="1417" y="43"/>
                      </a:lnTo>
                      <a:lnTo>
                        <a:pt x="1248" y="85"/>
                      </a:lnTo>
                      <a:lnTo>
                        <a:pt x="1078" y="138"/>
                      </a:lnTo>
                      <a:lnTo>
                        <a:pt x="931" y="212"/>
                      </a:lnTo>
                      <a:lnTo>
                        <a:pt x="783" y="307"/>
                      </a:lnTo>
                      <a:lnTo>
                        <a:pt x="645" y="402"/>
                      </a:lnTo>
                      <a:lnTo>
                        <a:pt x="519" y="518"/>
                      </a:lnTo>
                      <a:lnTo>
                        <a:pt x="402" y="645"/>
                      </a:lnTo>
                      <a:lnTo>
                        <a:pt x="297" y="782"/>
                      </a:lnTo>
                      <a:lnTo>
                        <a:pt x="212" y="930"/>
                      </a:lnTo>
                      <a:lnTo>
                        <a:pt x="138" y="1089"/>
                      </a:lnTo>
                      <a:lnTo>
                        <a:pt x="75" y="1247"/>
                      </a:lnTo>
                      <a:lnTo>
                        <a:pt x="33" y="1416"/>
                      </a:lnTo>
                      <a:lnTo>
                        <a:pt x="12" y="1596"/>
                      </a:lnTo>
                      <a:lnTo>
                        <a:pt x="1" y="1775"/>
                      </a:lnTo>
                      <a:lnTo>
                        <a:pt x="1" y="27742"/>
                      </a:lnTo>
                      <a:lnTo>
                        <a:pt x="3550" y="27742"/>
                      </a:lnTo>
                      <a:lnTo>
                        <a:pt x="3550" y="1775"/>
                      </a:lnTo>
                      <a:lnTo>
                        <a:pt x="3540" y="1596"/>
                      </a:lnTo>
                      <a:lnTo>
                        <a:pt x="3508" y="1416"/>
                      </a:lnTo>
                      <a:lnTo>
                        <a:pt x="3466" y="1247"/>
                      </a:lnTo>
                      <a:lnTo>
                        <a:pt x="3413" y="1089"/>
                      </a:lnTo>
                      <a:lnTo>
                        <a:pt x="3329" y="930"/>
                      </a:lnTo>
                      <a:lnTo>
                        <a:pt x="3244" y="782"/>
                      </a:lnTo>
                      <a:lnTo>
                        <a:pt x="3138" y="645"/>
                      </a:lnTo>
                      <a:lnTo>
                        <a:pt x="3033" y="518"/>
                      </a:lnTo>
                      <a:lnTo>
                        <a:pt x="2906" y="402"/>
                      </a:lnTo>
                      <a:lnTo>
                        <a:pt x="2769" y="307"/>
                      </a:lnTo>
                      <a:lnTo>
                        <a:pt x="2621" y="212"/>
                      </a:lnTo>
                      <a:lnTo>
                        <a:pt x="2462" y="138"/>
                      </a:lnTo>
                      <a:lnTo>
                        <a:pt x="2304" y="85"/>
                      </a:lnTo>
                      <a:lnTo>
                        <a:pt x="2135" y="43"/>
                      </a:lnTo>
                      <a:lnTo>
                        <a:pt x="1955" y="11"/>
                      </a:lnTo>
                      <a:lnTo>
                        <a:pt x="177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5" name="Google Shape;3175;p86"/>
                <p:cNvSpPr/>
                <p:nvPr/>
              </p:nvSpPr>
              <p:spPr>
                <a:xfrm>
                  <a:off x="3788975" y="4069200"/>
                  <a:ext cx="253575" cy="696975"/>
                </a:xfrm>
                <a:custGeom>
                  <a:rect b="b" l="l" r="r" t="t"/>
                  <a:pathLst>
                    <a:path extrusionOk="0" h="27879" w="10143">
                      <a:moveTo>
                        <a:pt x="4807" y="0"/>
                      </a:moveTo>
                      <a:lnTo>
                        <a:pt x="4554" y="21"/>
                      </a:lnTo>
                      <a:lnTo>
                        <a:pt x="4300" y="53"/>
                      </a:lnTo>
                      <a:lnTo>
                        <a:pt x="4047" y="95"/>
                      </a:lnTo>
                      <a:lnTo>
                        <a:pt x="3804" y="159"/>
                      </a:lnTo>
                      <a:lnTo>
                        <a:pt x="3561" y="222"/>
                      </a:lnTo>
                      <a:lnTo>
                        <a:pt x="3328" y="307"/>
                      </a:lnTo>
                      <a:lnTo>
                        <a:pt x="3096" y="391"/>
                      </a:lnTo>
                      <a:lnTo>
                        <a:pt x="2874" y="497"/>
                      </a:lnTo>
                      <a:lnTo>
                        <a:pt x="2652" y="613"/>
                      </a:lnTo>
                      <a:lnTo>
                        <a:pt x="2441" y="729"/>
                      </a:lnTo>
                      <a:lnTo>
                        <a:pt x="2230" y="866"/>
                      </a:lnTo>
                      <a:lnTo>
                        <a:pt x="2029" y="1004"/>
                      </a:lnTo>
                      <a:lnTo>
                        <a:pt x="1839" y="1152"/>
                      </a:lnTo>
                      <a:lnTo>
                        <a:pt x="1659" y="1310"/>
                      </a:lnTo>
                      <a:lnTo>
                        <a:pt x="1480" y="1479"/>
                      </a:lnTo>
                      <a:lnTo>
                        <a:pt x="1311" y="1659"/>
                      </a:lnTo>
                      <a:lnTo>
                        <a:pt x="1152" y="1838"/>
                      </a:lnTo>
                      <a:lnTo>
                        <a:pt x="1004" y="2039"/>
                      </a:lnTo>
                      <a:lnTo>
                        <a:pt x="867" y="2229"/>
                      </a:lnTo>
                      <a:lnTo>
                        <a:pt x="730" y="2441"/>
                      </a:lnTo>
                      <a:lnTo>
                        <a:pt x="613" y="2652"/>
                      </a:lnTo>
                      <a:lnTo>
                        <a:pt x="497" y="2874"/>
                      </a:lnTo>
                      <a:lnTo>
                        <a:pt x="392" y="3096"/>
                      </a:lnTo>
                      <a:lnTo>
                        <a:pt x="307" y="3328"/>
                      </a:lnTo>
                      <a:lnTo>
                        <a:pt x="223" y="3560"/>
                      </a:lnTo>
                      <a:lnTo>
                        <a:pt x="159" y="3803"/>
                      </a:lnTo>
                      <a:lnTo>
                        <a:pt x="96" y="4046"/>
                      </a:lnTo>
                      <a:lnTo>
                        <a:pt x="53" y="4300"/>
                      </a:lnTo>
                      <a:lnTo>
                        <a:pt x="22" y="4553"/>
                      </a:lnTo>
                      <a:lnTo>
                        <a:pt x="1" y="4807"/>
                      </a:lnTo>
                      <a:lnTo>
                        <a:pt x="1" y="5071"/>
                      </a:lnTo>
                      <a:lnTo>
                        <a:pt x="1" y="22808"/>
                      </a:lnTo>
                      <a:lnTo>
                        <a:pt x="1" y="23062"/>
                      </a:lnTo>
                      <a:lnTo>
                        <a:pt x="22" y="23326"/>
                      </a:lnTo>
                      <a:lnTo>
                        <a:pt x="53" y="23579"/>
                      </a:lnTo>
                      <a:lnTo>
                        <a:pt x="96" y="23833"/>
                      </a:lnTo>
                      <a:lnTo>
                        <a:pt x="159" y="24076"/>
                      </a:lnTo>
                      <a:lnTo>
                        <a:pt x="223" y="24319"/>
                      </a:lnTo>
                      <a:lnTo>
                        <a:pt x="307" y="24551"/>
                      </a:lnTo>
                      <a:lnTo>
                        <a:pt x="392" y="24784"/>
                      </a:lnTo>
                      <a:lnTo>
                        <a:pt x="497" y="25006"/>
                      </a:lnTo>
                      <a:lnTo>
                        <a:pt x="613" y="25227"/>
                      </a:lnTo>
                      <a:lnTo>
                        <a:pt x="730" y="25439"/>
                      </a:lnTo>
                      <a:lnTo>
                        <a:pt x="867" y="25639"/>
                      </a:lnTo>
                      <a:lnTo>
                        <a:pt x="1004" y="25840"/>
                      </a:lnTo>
                      <a:lnTo>
                        <a:pt x="1152" y="26030"/>
                      </a:lnTo>
                      <a:lnTo>
                        <a:pt x="1311" y="26210"/>
                      </a:lnTo>
                      <a:lnTo>
                        <a:pt x="1480" y="26389"/>
                      </a:lnTo>
                      <a:lnTo>
                        <a:pt x="1659" y="26558"/>
                      </a:lnTo>
                      <a:lnTo>
                        <a:pt x="1839" y="26717"/>
                      </a:lnTo>
                      <a:lnTo>
                        <a:pt x="2029" y="26865"/>
                      </a:lnTo>
                      <a:lnTo>
                        <a:pt x="2230" y="27013"/>
                      </a:lnTo>
                      <a:lnTo>
                        <a:pt x="2441" y="27139"/>
                      </a:lnTo>
                      <a:lnTo>
                        <a:pt x="2652" y="27266"/>
                      </a:lnTo>
                      <a:lnTo>
                        <a:pt x="2874" y="27372"/>
                      </a:lnTo>
                      <a:lnTo>
                        <a:pt x="3096" y="27478"/>
                      </a:lnTo>
                      <a:lnTo>
                        <a:pt x="3328" y="27573"/>
                      </a:lnTo>
                      <a:lnTo>
                        <a:pt x="3561" y="27647"/>
                      </a:lnTo>
                      <a:lnTo>
                        <a:pt x="3804" y="27720"/>
                      </a:lnTo>
                      <a:lnTo>
                        <a:pt x="4047" y="27773"/>
                      </a:lnTo>
                      <a:lnTo>
                        <a:pt x="4300" y="27816"/>
                      </a:lnTo>
                      <a:lnTo>
                        <a:pt x="4554" y="27847"/>
                      </a:lnTo>
                      <a:lnTo>
                        <a:pt x="4807" y="27868"/>
                      </a:lnTo>
                      <a:lnTo>
                        <a:pt x="5071" y="27879"/>
                      </a:lnTo>
                      <a:lnTo>
                        <a:pt x="5325" y="27868"/>
                      </a:lnTo>
                      <a:lnTo>
                        <a:pt x="5589" y="27847"/>
                      </a:lnTo>
                      <a:lnTo>
                        <a:pt x="5843" y="27816"/>
                      </a:lnTo>
                      <a:lnTo>
                        <a:pt x="6086" y="27773"/>
                      </a:lnTo>
                      <a:lnTo>
                        <a:pt x="6339" y="27720"/>
                      </a:lnTo>
                      <a:lnTo>
                        <a:pt x="6572" y="27647"/>
                      </a:lnTo>
                      <a:lnTo>
                        <a:pt x="6814" y="27573"/>
                      </a:lnTo>
                      <a:lnTo>
                        <a:pt x="7036" y="27478"/>
                      </a:lnTo>
                      <a:lnTo>
                        <a:pt x="7269" y="27372"/>
                      </a:lnTo>
                      <a:lnTo>
                        <a:pt x="7480" y="27266"/>
                      </a:lnTo>
                      <a:lnTo>
                        <a:pt x="7691" y="27139"/>
                      </a:lnTo>
                      <a:lnTo>
                        <a:pt x="7903" y="27013"/>
                      </a:lnTo>
                      <a:lnTo>
                        <a:pt x="8103" y="26865"/>
                      </a:lnTo>
                      <a:lnTo>
                        <a:pt x="8293" y="26717"/>
                      </a:lnTo>
                      <a:lnTo>
                        <a:pt x="8473" y="26558"/>
                      </a:lnTo>
                      <a:lnTo>
                        <a:pt x="8653" y="26389"/>
                      </a:lnTo>
                      <a:lnTo>
                        <a:pt x="8822" y="26210"/>
                      </a:lnTo>
                      <a:lnTo>
                        <a:pt x="8980" y="26030"/>
                      </a:lnTo>
                      <a:lnTo>
                        <a:pt x="9128" y="25840"/>
                      </a:lnTo>
                      <a:lnTo>
                        <a:pt x="9276" y="25639"/>
                      </a:lnTo>
                      <a:lnTo>
                        <a:pt x="9403" y="25439"/>
                      </a:lnTo>
                      <a:lnTo>
                        <a:pt x="9529" y="25227"/>
                      </a:lnTo>
                      <a:lnTo>
                        <a:pt x="9635" y="25006"/>
                      </a:lnTo>
                      <a:lnTo>
                        <a:pt x="9741" y="24784"/>
                      </a:lnTo>
                      <a:lnTo>
                        <a:pt x="9825" y="24551"/>
                      </a:lnTo>
                      <a:lnTo>
                        <a:pt x="9910" y="24319"/>
                      </a:lnTo>
                      <a:lnTo>
                        <a:pt x="9973" y="24076"/>
                      </a:lnTo>
                      <a:lnTo>
                        <a:pt x="10037" y="23833"/>
                      </a:lnTo>
                      <a:lnTo>
                        <a:pt x="10079" y="23579"/>
                      </a:lnTo>
                      <a:lnTo>
                        <a:pt x="10110" y="23326"/>
                      </a:lnTo>
                      <a:lnTo>
                        <a:pt x="10132" y="23062"/>
                      </a:lnTo>
                      <a:lnTo>
                        <a:pt x="10142" y="22808"/>
                      </a:lnTo>
                      <a:lnTo>
                        <a:pt x="10142" y="5071"/>
                      </a:lnTo>
                      <a:lnTo>
                        <a:pt x="10132" y="4807"/>
                      </a:lnTo>
                      <a:lnTo>
                        <a:pt x="10110" y="4553"/>
                      </a:lnTo>
                      <a:lnTo>
                        <a:pt x="10079" y="4300"/>
                      </a:lnTo>
                      <a:lnTo>
                        <a:pt x="10037" y="4046"/>
                      </a:lnTo>
                      <a:lnTo>
                        <a:pt x="9973" y="3803"/>
                      </a:lnTo>
                      <a:lnTo>
                        <a:pt x="9910" y="3560"/>
                      </a:lnTo>
                      <a:lnTo>
                        <a:pt x="9825" y="3328"/>
                      </a:lnTo>
                      <a:lnTo>
                        <a:pt x="9741" y="3096"/>
                      </a:lnTo>
                      <a:lnTo>
                        <a:pt x="9635" y="2874"/>
                      </a:lnTo>
                      <a:lnTo>
                        <a:pt x="9529" y="2652"/>
                      </a:lnTo>
                      <a:lnTo>
                        <a:pt x="9403" y="2441"/>
                      </a:lnTo>
                      <a:lnTo>
                        <a:pt x="9276" y="2229"/>
                      </a:lnTo>
                      <a:lnTo>
                        <a:pt x="9128" y="2039"/>
                      </a:lnTo>
                      <a:lnTo>
                        <a:pt x="8980" y="1838"/>
                      </a:lnTo>
                      <a:lnTo>
                        <a:pt x="8822" y="1659"/>
                      </a:lnTo>
                      <a:lnTo>
                        <a:pt x="8653" y="1479"/>
                      </a:lnTo>
                      <a:lnTo>
                        <a:pt x="8473" y="1310"/>
                      </a:lnTo>
                      <a:lnTo>
                        <a:pt x="8293" y="1152"/>
                      </a:lnTo>
                      <a:lnTo>
                        <a:pt x="8103" y="1004"/>
                      </a:lnTo>
                      <a:lnTo>
                        <a:pt x="7903" y="866"/>
                      </a:lnTo>
                      <a:lnTo>
                        <a:pt x="7691" y="729"/>
                      </a:lnTo>
                      <a:lnTo>
                        <a:pt x="7480" y="613"/>
                      </a:lnTo>
                      <a:lnTo>
                        <a:pt x="7269" y="497"/>
                      </a:lnTo>
                      <a:lnTo>
                        <a:pt x="7036" y="391"/>
                      </a:lnTo>
                      <a:lnTo>
                        <a:pt x="6814" y="307"/>
                      </a:lnTo>
                      <a:lnTo>
                        <a:pt x="6572" y="222"/>
                      </a:lnTo>
                      <a:lnTo>
                        <a:pt x="6339" y="159"/>
                      </a:lnTo>
                      <a:lnTo>
                        <a:pt x="6086" y="95"/>
                      </a:lnTo>
                      <a:lnTo>
                        <a:pt x="5843" y="53"/>
                      </a:lnTo>
                      <a:lnTo>
                        <a:pt x="5589" y="21"/>
                      </a:lnTo>
                      <a:lnTo>
                        <a:pt x="53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6" name="Google Shape;3176;p86"/>
                <p:cNvSpPr/>
                <p:nvPr/>
              </p:nvSpPr>
              <p:spPr>
                <a:xfrm>
                  <a:off x="3782650" y="4062850"/>
                  <a:ext cx="266225" cy="531400"/>
                </a:xfrm>
                <a:custGeom>
                  <a:rect b="b" l="l" r="r" t="t"/>
                  <a:pathLst>
                    <a:path extrusionOk="0" h="21256" w="10649">
                      <a:moveTo>
                        <a:pt x="5050" y="1"/>
                      </a:moveTo>
                      <a:lnTo>
                        <a:pt x="4775" y="22"/>
                      </a:lnTo>
                      <a:lnTo>
                        <a:pt x="4511" y="64"/>
                      </a:lnTo>
                      <a:lnTo>
                        <a:pt x="4247" y="106"/>
                      </a:lnTo>
                      <a:lnTo>
                        <a:pt x="3993" y="170"/>
                      </a:lnTo>
                      <a:lnTo>
                        <a:pt x="3740" y="233"/>
                      </a:lnTo>
                      <a:lnTo>
                        <a:pt x="3486" y="318"/>
                      </a:lnTo>
                      <a:lnTo>
                        <a:pt x="3243" y="413"/>
                      </a:lnTo>
                      <a:lnTo>
                        <a:pt x="3011" y="518"/>
                      </a:lnTo>
                      <a:lnTo>
                        <a:pt x="2778" y="645"/>
                      </a:lnTo>
                      <a:lnTo>
                        <a:pt x="2557" y="772"/>
                      </a:lnTo>
                      <a:lnTo>
                        <a:pt x="2345" y="909"/>
                      </a:lnTo>
                      <a:lnTo>
                        <a:pt x="2134" y="1057"/>
                      </a:lnTo>
                      <a:lnTo>
                        <a:pt x="1933" y="1216"/>
                      </a:lnTo>
                      <a:lnTo>
                        <a:pt x="1743" y="1385"/>
                      </a:lnTo>
                      <a:lnTo>
                        <a:pt x="1553" y="1554"/>
                      </a:lnTo>
                      <a:lnTo>
                        <a:pt x="1384" y="1744"/>
                      </a:lnTo>
                      <a:lnTo>
                        <a:pt x="1215" y="1934"/>
                      </a:lnTo>
                      <a:lnTo>
                        <a:pt x="1057" y="2135"/>
                      </a:lnTo>
                      <a:lnTo>
                        <a:pt x="909" y="2346"/>
                      </a:lnTo>
                      <a:lnTo>
                        <a:pt x="771" y="2557"/>
                      </a:lnTo>
                      <a:lnTo>
                        <a:pt x="634" y="2779"/>
                      </a:lnTo>
                      <a:lnTo>
                        <a:pt x="518" y="3011"/>
                      </a:lnTo>
                      <a:lnTo>
                        <a:pt x="412" y="3254"/>
                      </a:lnTo>
                      <a:lnTo>
                        <a:pt x="317" y="3487"/>
                      </a:lnTo>
                      <a:lnTo>
                        <a:pt x="233" y="3740"/>
                      </a:lnTo>
                      <a:lnTo>
                        <a:pt x="169" y="3994"/>
                      </a:lnTo>
                      <a:lnTo>
                        <a:pt x="106" y="4247"/>
                      </a:lnTo>
                      <a:lnTo>
                        <a:pt x="53" y="4512"/>
                      </a:lnTo>
                      <a:lnTo>
                        <a:pt x="21" y="4776"/>
                      </a:lnTo>
                      <a:lnTo>
                        <a:pt x="0" y="5050"/>
                      </a:lnTo>
                      <a:lnTo>
                        <a:pt x="0" y="5325"/>
                      </a:lnTo>
                      <a:lnTo>
                        <a:pt x="0" y="21256"/>
                      </a:lnTo>
                      <a:lnTo>
                        <a:pt x="10649" y="21256"/>
                      </a:lnTo>
                      <a:lnTo>
                        <a:pt x="10649" y="5325"/>
                      </a:lnTo>
                      <a:lnTo>
                        <a:pt x="10638" y="5050"/>
                      </a:lnTo>
                      <a:lnTo>
                        <a:pt x="10617" y="4776"/>
                      </a:lnTo>
                      <a:lnTo>
                        <a:pt x="10585" y="4512"/>
                      </a:lnTo>
                      <a:lnTo>
                        <a:pt x="10533" y="4247"/>
                      </a:lnTo>
                      <a:lnTo>
                        <a:pt x="10480" y="3994"/>
                      </a:lnTo>
                      <a:lnTo>
                        <a:pt x="10406" y="3740"/>
                      </a:lnTo>
                      <a:lnTo>
                        <a:pt x="10321" y="3487"/>
                      </a:lnTo>
                      <a:lnTo>
                        <a:pt x="10226" y="3254"/>
                      </a:lnTo>
                      <a:lnTo>
                        <a:pt x="10121" y="3011"/>
                      </a:lnTo>
                      <a:lnTo>
                        <a:pt x="10004" y="2779"/>
                      </a:lnTo>
                      <a:lnTo>
                        <a:pt x="9878" y="2557"/>
                      </a:lnTo>
                      <a:lnTo>
                        <a:pt x="9730" y="2346"/>
                      </a:lnTo>
                      <a:lnTo>
                        <a:pt x="9582" y="2135"/>
                      </a:lnTo>
                      <a:lnTo>
                        <a:pt x="9423" y="1934"/>
                      </a:lnTo>
                      <a:lnTo>
                        <a:pt x="9265" y="1744"/>
                      </a:lnTo>
                      <a:lnTo>
                        <a:pt x="9085" y="1554"/>
                      </a:lnTo>
                      <a:lnTo>
                        <a:pt x="8895" y="1385"/>
                      </a:lnTo>
                      <a:lnTo>
                        <a:pt x="8705" y="1216"/>
                      </a:lnTo>
                      <a:lnTo>
                        <a:pt x="8504" y="1057"/>
                      </a:lnTo>
                      <a:lnTo>
                        <a:pt x="8293" y="909"/>
                      </a:lnTo>
                      <a:lnTo>
                        <a:pt x="8082" y="772"/>
                      </a:lnTo>
                      <a:lnTo>
                        <a:pt x="7860" y="645"/>
                      </a:lnTo>
                      <a:lnTo>
                        <a:pt x="7627" y="518"/>
                      </a:lnTo>
                      <a:lnTo>
                        <a:pt x="7395" y="413"/>
                      </a:lnTo>
                      <a:lnTo>
                        <a:pt x="7152" y="318"/>
                      </a:lnTo>
                      <a:lnTo>
                        <a:pt x="6898" y="233"/>
                      </a:lnTo>
                      <a:lnTo>
                        <a:pt x="6655" y="170"/>
                      </a:lnTo>
                      <a:lnTo>
                        <a:pt x="6391" y="106"/>
                      </a:lnTo>
                      <a:lnTo>
                        <a:pt x="6127" y="64"/>
                      </a:lnTo>
                      <a:lnTo>
                        <a:pt x="5863" y="22"/>
                      </a:lnTo>
                      <a:lnTo>
                        <a:pt x="5599" y="1"/>
                      </a:lnTo>
                      <a:close/>
                    </a:path>
                  </a:pathLst>
                </a:custGeom>
                <a:solidFill>
                  <a:srgbClr val="5498D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7" name="Google Shape;3177;p86"/>
                <p:cNvSpPr/>
                <p:nvPr/>
              </p:nvSpPr>
              <p:spPr>
                <a:xfrm>
                  <a:off x="4062325" y="3708425"/>
                  <a:ext cx="47825" cy="73450"/>
                </a:xfrm>
                <a:custGeom>
                  <a:rect b="b" l="l" r="r" t="t"/>
                  <a:pathLst>
                    <a:path extrusionOk="0" h="2938" w="1913">
                      <a:moveTo>
                        <a:pt x="634" y="1"/>
                      </a:moveTo>
                      <a:lnTo>
                        <a:pt x="550" y="11"/>
                      </a:lnTo>
                      <a:lnTo>
                        <a:pt x="465" y="22"/>
                      </a:lnTo>
                      <a:lnTo>
                        <a:pt x="381" y="43"/>
                      </a:lnTo>
                      <a:lnTo>
                        <a:pt x="296" y="85"/>
                      </a:lnTo>
                      <a:lnTo>
                        <a:pt x="222" y="117"/>
                      </a:lnTo>
                      <a:lnTo>
                        <a:pt x="138" y="170"/>
                      </a:lnTo>
                      <a:lnTo>
                        <a:pt x="74" y="222"/>
                      </a:lnTo>
                      <a:lnTo>
                        <a:pt x="0" y="286"/>
                      </a:lnTo>
                      <a:lnTo>
                        <a:pt x="159" y="413"/>
                      </a:lnTo>
                      <a:lnTo>
                        <a:pt x="307" y="539"/>
                      </a:lnTo>
                      <a:lnTo>
                        <a:pt x="455" y="666"/>
                      </a:lnTo>
                      <a:lnTo>
                        <a:pt x="592" y="814"/>
                      </a:lnTo>
                      <a:lnTo>
                        <a:pt x="719" y="962"/>
                      </a:lnTo>
                      <a:lnTo>
                        <a:pt x="846" y="1110"/>
                      </a:lnTo>
                      <a:lnTo>
                        <a:pt x="962" y="1279"/>
                      </a:lnTo>
                      <a:lnTo>
                        <a:pt x="1078" y="1437"/>
                      </a:lnTo>
                      <a:lnTo>
                        <a:pt x="1184" y="1606"/>
                      </a:lnTo>
                      <a:lnTo>
                        <a:pt x="1279" y="1786"/>
                      </a:lnTo>
                      <a:lnTo>
                        <a:pt x="1363" y="1966"/>
                      </a:lnTo>
                      <a:lnTo>
                        <a:pt x="1437" y="2156"/>
                      </a:lnTo>
                      <a:lnTo>
                        <a:pt x="1511" y="2346"/>
                      </a:lnTo>
                      <a:lnTo>
                        <a:pt x="1564" y="2536"/>
                      </a:lnTo>
                      <a:lnTo>
                        <a:pt x="1617" y="2737"/>
                      </a:lnTo>
                      <a:lnTo>
                        <a:pt x="1659" y="2937"/>
                      </a:lnTo>
                      <a:lnTo>
                        <a:pt x="1722" y="2821"/>
                      </a:lnTo>
                      <a:lnTo>
                        <a:pt x="1775" y="2684"/>
                      </a:lnTo>
                      <a:lnTo>
                        <a:pt x="1818" y="2547"/>
                      </a:lnTo>
                      <a:lnTo>
                        <a:pt x="1849" y="2409"/>
                      </a:lnTo>
                      <a:lnTo>
                        <a:pt x="1881" y="2251"/>
                      </a:lnTo>
                      <a:lnTo>
                        <a:pt x="1902" y="2103"/>
                      </a:lnTo>
                      <a:lnTo>
                        <a:pt x="1913" y="1934"/>
                      </a:lnTo>
                      <a:lnTo>
                        <a:pt x="1913" y="1775"/>
                      </a:lnTo>
                      <a:lnTo>
                        <a:pt x="1902" y="1585"/>
                      </a:lnTo>
                      <a:lnTo>
                        <a:pt x="1870" y="1406"/>
                      </a:lnTo>
                      <a:lnTo>
                        <a:pt x="1839" y="1237"/>
                      </a:lnTo>
                      <a:lnTo>
                        <a:pt x="1796" y="1068"/>
                      </a:lnTo>
                      <a:lnTo>
                        <a:pt x="1733" y="920"/>
                      </a:lnTo>
                      <a:lnTo>
                        <a:pt x="1670" y="772"/>
                      </a:lnTo>
                      <a:lnTo>
                        <a:pt x="1596" y="634"/>
                      </a:lnTo>
                      <a:lnTo>
                        <a:pt x="1511" y="508"/>
                      </a:lnTo>
                      <a:lnTo>
                        <a:pt x="1427" y="391"/>
                      </a:lnTo>
                      <a:lnTo>
                        <a:pt x="1332" y="286"/>
                      </a:lnTo>
                      <a:lnTo>
                        <a:pt x="1226" y="201"/>
                      </a:lnTo>
                      <a:lnTo>
                        <a:pt x="1110" y="127"/>
                      </a:lnTo>
                      <a:lnTo>
                        <a:pt x="1004" y="75"/>
                      </a:lnTo>
                      <a:lnTo>
                        <a:pt x="877" y="32"/>
                      </a:lnTo>
                      <a:lnTo>
                        <a:pt x="76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8" name="Google Shape;3178;p86"/>
                <p:cNvSpPr/>
                <p:nvPr/>
              </p:nvSpPr>
              <p:spPr>
                <a:xfrm>
                  <a:off x="3907025" y="3955375"/>
                  <a:ext cx="71075" cy="163500"/>
                </a:xfrm>
                <a:custGeom>
                  <a:rect b="b" l="l" r="r" t="t"/>
                  <a:pathLst>
                    <a:path extrusionOk="0" h="6540" w="2843">
                      <a:moveTo>
                        <a:pt x="1607" y="0"/>
                      </a:moveTo>
                      <a:lnTo>
                        <a:pt x="1490" y="11"/>
                      </a:lnTo>
                      <a:lnTo>
                        <a:pt x="1374" y="32"/>
                      </a:lnTo>
                      <a:lnTo>
                        <a:pt x="1258" y="63"/>
                      </a:lnTo>
                      <a:lnTo>
                        <a:pt x="1142" y="106"/>
                      </a:lnTo>
                      <a:lnTo>
                        <a:pt x="1036" y="148"/>
                      </a:lnTo>
                      <a:lnTo>
                        <a:pt x="930" y="211"/>
                      </a:lnTo>
                      <a:lnTo>
                        <a:pt x="835" y="285"/>
                      </a:lnTo>
                      <a:lnTo>
                        <a:pt x="751" y="359"/>
                      </a:lnTo>
                      <a:lnTo>
                        <a:pt x="677" y="454"/>
                      </a:lnTo>
                      <a:lnTo>
                        <a:pt x="603" y="549"/>
                      </a:lnTo>
                      <a:lnTo>
                        <a:pt x="540" y="644"/>
                      </a:lnTo>
                      <a:lnTo>
                        <a:pt x="487" y="750"/>
                      </a:lnTo>
                      <a:lnTo>
                        <a:pt x="444" y="866"/>
                      </a:lnTo>
                      <a:lnTo>
                        <a:pt x="423" y="983"/>
                      </a:lnTo>
                      <a:lnTo>
                        <a:pt x="402" y="1109"/>
                      </a:lnTo>
                      <a:lnTo>
                        <a:pt x="1" y="5198"/>
                      </a:lnTo>
                      <a:lnTo>
                        <a:pt x="1" y="5324"/>
                      </a:lnTo>
                      <a:lnTo>
                        <a:pt x="1" y="5441"/>
                      </a:lnTo>
                      <a:lnTo>
                        <a:pt x="22" y="5567"/>
                      </a:lnTo>
                      <a:lnTo>
                        <a:pt x="54" y="5684"/>
                      </a:lnTo>
                      <a:lnTo>
                        <a:pt x="96" y="5789"/>
                      </a:lnTo>
                      <a:lnTo>
                        <a:pt x="149" y="5895"/>
                      </a:lnTo>
                      <a:lnTo>
                        <a:pt x="202" y="6001"/>
                      </a:lnTo>
                      <a:lnTo>
                        <a:pt x="275" y="6096"/>
                      </a:lnTo>
                      <a:lnTo>
                        <a:pt x="360" y="6180"/>
                      </a:lnTo>
                      <a:lnTo>
                        <a:pt x="444" y="6254"/>
                      </a:lnTo>
                      <a:lnTo>
                        <a:pt x="540" y="6328"/>
                      </a:lnTo>
                      <a:lnTo>
                        <a:pt x="635" y="6391"/>
                      </a:lnTo>
                      <a:lnTo>
                        <a:pt x="751" y="6444"/>
                      </a:lnTo>
                      <a:lnTo>
                        <a:pt x="856" y="6486"/>
                      </a:lnTo>
                      <a:lnTo>
                        <a:pt x="983" y="6518"/>
                      </a:lnTo>
                      <a:lnTo>
                        <a:pt x="1099" y="6529"/>
                      </a:lnTo>
                      <a:lnTo>
                        <a:pt x="1226" y="6539"/>
                      </a:lnTo>
                      <a:lnTo>
                        <a:pt x="1353" y="6529"/>
                      </a:lnTo>
                      <a:lnTo>
                        <a:pt x="1469" y="6508"/>
                      </a:lnTo>
                      <a:lnTo>
                        <a:pt x="1585" y="6486"/>
                      </a:lnTo>
                      <a:lnTo>
                        <a:pt x="1702" y="6444"/>
                      </a:lnTo>
                      <a:lnTo>
                        <a:pt x="1807" y="6391"/>
                      </a:lnTo>
                      <a:lnTo>
                        <a:pt x="1902" y="6328"/>
                      </a:lnTo>
                      <a:lnTo>
                        <a:pt x="1997" y="6254"/>
                      </a:lnTo>
                      <a:lnTo>
                        <a:pt x="2082" y="6180"/>
                      </a:lnTo>
                      <a:lnTo>
                        <a:pt x="2166" y="6096"/>
                      </a:lnTo>
                      <a:lnTo>
                        <a:pt x="2240" y="6001"/>
                      </a:lnTo>
                      <a:lnTo>
                        <a:pt x="2304" y="5895"/>
                      </a:lnTo>
                      <a:lnTo>
                        <a:pt x="2346" y="5789"/>
                      </a:lnTo>
                      <a:lnTo>
                        <a:pt x="2388" y="5673"/>
                      </a:lnTo>
                      <a:lnTo>
                        <a:pt x="2420" y="5557"/>
                      </a:lnTo>
                      <a:lnTo>
                        <a:pt x="2441" y="5430"/>
                      </a:lnTo>
                      <a:lnTo>
                        <a:pt x="2832" y="1352"/>
                      </a:lnTo>
                      <a:lnTo>
                        <a:pt x="2843" y="1226"/>
                      </a:lnTo>
                      <a:lnTo>
                        <a:pt x="2832" y="1099"/>
                      </a:lnTo>
                      <a:lnTo>
                        <a:pt x="2821" y="983"/>
                      </a:lnTo>
                      <a:lnTo>
                        <a:pt x="2790" y="866"/>
                      </a:lnTo>
                      <a:lnTo>
                        <a:pt x="2747" y="750"/>
                      </a:lnTo>
                      <a:lnTo>
                        <a:pt x="2695" y="644"/>
                      </a:lnTo>
                      <a:lnTo>
                        <a:pt x="2631" y="549"/>
                      </a:lnTo>
                      <a:lnTo>
                        <a:pt x="2568" y="454"/>
                      </a:lnTo>
                      <a:lnTo>
                        <a:pt x="2483" y="359"/>
                      </a:lnTo>
                      <a:lnTo>
                        <a:pt x="2399" y="285"/>
                      </a:lnTo>
                      <a:lnTo>
                        <a:pt x="2304" y="211"/>
                      </a:lnTo>
                      <a:lnTo>
                        <a:pt x="2198" y="148"/>
                      </a:lnTo>
                      <a:lnTo>
                        <a:pt x="2092" y="106"/>
                      </a:lnTo>
                      <a:lnTo>
                        <a:pt x="1976" y="63"/>
                      </a:lnTo>
                      <a:lnTo>
                        <a:pt x="1860" y="32"/>
                      </a:lnTo>
                      <a:lnTo>
                        <a:pt x="1733" y="11"/>
                      </a:lnTo>
                      <a:lnTo>
                        <a:pt x="1607" y="0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9" name="Google Shape;3179;p86"/>
                <p:cNvSpPr/>
                <p:nvPr/>
              </p:nvSpPr>
              <p:spPr>
                <a:xfrm>
                  <a:off x="3838100" y="3688350"/>
                  <a:ext cx="273900" cy="371625"/>
                </a:xfrm>
                <a:custGeom>
                  <a:rect b="b" l="l" r="r" t="t"/>
                  <a:pathLst>
                    <a:path extrusionOk="0" h="14865" w="10956">
                      <a:moveTo>
                        <a:pt x="6719" y="1"/>
                      </a:moveTo>
                      <a:lnTo>
                        <a:pt x="3814" y="85"/>
                      </a:lnTo>
                      <a:lnTo>
                        <a:pt x="3603" y="96"/>
                      </a:lnTo>
                      <a:lnTo>
                        <a:pt x="3413" y="117"/>
                      </a:lnTo>
                      <a:lnTo>
                        <a:pt x="3212" y="149"/>
                      </a:lnTo>
                      <a:lnTo>
                        <a:pt x="3022" y="191"/>
                      </a:lnTo>
                      <a:lnTo>
                        <a:pt x="2832" y="233"/>
                      </a:lnTo>
                      <a:lnTo>
                        <a:pt x="2642" y="297"/>
                      </a:lnTo>
                      <a:lnTo>
                        <a:pt x="2462" y="360"/>
                      </a:lnTo>
                      <a:lnTo>
                        <a:pt x="2293" y="434"/>
                      </a:lnTo>
                      <a:lnTo>
                        <a:pt x="2113" y="518"/>
                      </a:lnTo>
                      <a:lnTo>
                        <a:pt x="1955" y="613"/>
                      </a:lnTo>
                      <a:lnTo>
                        <a:pt x="1786" y="709"/>
                      </a:lnTo>
                      <a:lnTo>
                        <a:pt x="1638" y="814"/>
                      </a:lnTo>
                      <a:lnTo>
                        <a:pt x="1480" y="930"/>
                      </a:lnTo>
                      <a:lnTo>
                        <a:pt x="1342" y="1057"/>
                      </a:lnTo>
                      <a:lnTo>
                        <a:pt x="1194" y="1184"/>
                      </a:lnTo>
                      <a:lnTo>
                        <a:pt x="1068" y="1311"/>
                      </a:lnTo>
                      <a:lnTo>
                        <a:pt x="941" y="1459"/>
                      </a:lnTo>
                      <a:lnTo>
                        <a:pt x="825" y="1606"/>
                      </a:lnTo>
                      <a:lnTo>
                        <a:pt x="708" y="1754"/>
                      </a:lnTo>
                      <a:lnTo>
                        <a:pt x="603" y="1913"/>
                      </a:lnTo>
                      <a:lnTo>
                        <a:pt x="508" y="2071"/>
                      </a:lnTo>
                      <a:lnTo>
                        <a:pt x="413" y="2240"/>
                      </a:lnTo>
                      <a:lnTo>
                        <a:pt x="339" y="2409"/>
                      </a:lnTo>
                      <a:lnTo>
                        <a:pt x="265" y="2589"/>
                      </a:lnTo>
                      <a:lnTo>
                        <a:pt x="201" y="2769"/>
                      </a:lnTo>
                      <a:lnTo>
                        <a:pt x="138" y="2948"/>
                      </a:lnTo>
                      <a:lnTo>
                        <a:pt x="96" y="3138"/>
                      </a:lnTo>
                      <a:lnTo>
                        <a:pt x="53" y="3328"/>
                      </a:lnTo>
                      <a:lnTo>
                        <a:pt x="22" y="3529"/>
                      </a:lnTo>
                      <a:lnTo>
                        <a:pt x="11" y="3719"/>
                      </a:lnTo>
                      <a:lnTo>
                        <a:pt x="1" y="3920"/>
                      </a:lnTo>
                      <a:lnTo>
                        <a:pt x="1" y="4131"/>
                      </a:lnTo>
                      <a:lnTo>
                        <a:pt x="170" y="9920"/>
                      </a:lnTo>
                      <a:lnTo>
                        <a:pt x="191" y="10174"/>
                      </a:lnTo>
                      <a:lnTo>
                        <a:pt x="212" y="10438"/>
                      </a:lnTo>
                      <a:lnTo>
                        <a:pt x="254" y="10692"/>
                      </a:lnTo>
                      <a:lnTo>
                        <a:pt x="307" y="10945"/>
                      </a:lnTo>
                      <a:lnTo>
                        <a:pt x="370" y="11188"/>
                      </a:lnTo>
                      <a:lnTo>
                        <a:pt x="444" y="11421"/>
                      </a:lnTo>
                      <a:lnTo>
                        <a:pt x="529" y="11664"/>
                      </a:lnTo>
                      <a:lnTo>
                        <a:pt x="634" y="11885"/>
                      </a:lnTo>
                      <a:lnTo>
                        <a:pt x="740" y="12107"/>
                      </a:lnTo>
                      <a:lnTo>
                        <a:pt x="856" y="12329"/>
                      </a:lnTo>
                      <a:lnTo>
                        <a:pt x="983" y="12540"/>
                      </a:lnTo>
                      <a:lnTo>
                        <a:pt x="1131" y="12741"/>
                      </a:lnTo>
                      <a:lnTo>
                        <a:pt x="1279" y="12931"/>
                      </a:lnTo>
                      <a:lnTo>
                        <a:pt x="1427" y="13121"/>
                      </a:lnTo>
                      <a:lnTo>
                        <a:pt x="1596" y="13301"/>
                      </a:lnTo>
                      <a:lnTo>
                        <a:pt x="1775" y="13470"/>
                      </a:lnTo>
                      <a:lnTo>
                        <a:pt x="1955" y="13639"/>
                      </a:lnTo>
                      <a:lnTo>
                        <a:pt x="2145" y="13797"/>
                      </a:lnTo>
                      <a:lnTo>
                        <a:pt x="2335" y="13935"/>
                      </a:lnTo>
                      <a:lnTo>
                        <a:pt x="2547" y="14072"/>
                      </a:lnTo>
                      <a:lnTo>
                        <a:pt x="2758" y="14199"/>
                      </a:lnTo>
                      <a:lnTo>
                        <a:pt x="2969" y="14315"/>
                      </a:lnTo>
                      <a:lnTo>
                        <a:pt x="3191" y="14421"/>
                      </a:lnTo>
                      <a:lnTo>
                        <a:pt x="3423" y="14516"/>
                      </a:lnTo>
                      <a:lnTo>
                        <a:pt x="3656" y="14600"/>
                      </a:lnTo>
                      <a:lnTo>
                        <a:pt x="3899" y="14674"/>
                      </a:lnTo>
                      <a:lnTo>
                        <a:pt x="4142" y="14738"/>
                      </a:lnTo>
                      <a:lnTo>
                        <a:pt x="4385" y="14791"/>
                      </a:lnTo>
                      <a:lnTo>
                        <a:pt x="4638" y="14822"/>
                      </a:lnTo>
                      <a:lnTo>
                        <a:pt x="4892" y="14854"/>
                      </a:lnTo>
                      <a:lnTo>
                        <a:pt x="5156" y="14864"/>
                      </a:lnTo>
                      <a:lnTo>
                        <a:pt x="5420" y="14864"/>
                      </a:lnTo>
                      <a:lnTo>
                        <a:pt x="6466" y="14833"/>
                      </a:lnTo>
                      <a:lnTo>
                        <a:pt x="6709" y="14812"/>
                      </a:lnTo>
                      <a:lnTo>
                        <a:pt x="6941" y="14791"/>
                      </a:lnTo>
                      <a:lnTo>
                        <a:pt x="7174" y="14759"/>
                      </a:lnTo>
                      <a:lnTo>
                        <a:pt x="7395" y="14706"/>
                      </a:lnTo>
                      <a:lnTo>
                        <a:pt x="7617" y="14653"/>
                      </a:lnTo>
                      <a:lnTo>
                        <a:pt x="7839" y="14579"/>
                      </a:lnTo>
                      <a:lnTo>
                        <a:pt x="8050" y="14505"/>
                      </a:lnTo>
                      <a:lnTo>
                        <a:pt x="8251" y="14410"/>
                      </a:lnTo>
                      <a:lnTo>
                        <a:pt x="8452" y="14315"/>
                      </a:lnTo>
                      <a:lnTo>
                        <a:pt x="8653" y="14209"/>
                      </a:lnTo>
                      <a:lnTo>
                        <a:pt x="8843" y="14093"/>
                      </a:lnTo>
                      <a:lnTo>
                        <a:pt x="9022" y="13967"/>
                      </a:lnTo>
                      <a:lnTo>
                        <a:pt x="9202" y="13829"/>
                      </a:lnTo>
                      <a:lnTo>
                        <a:pt x="9371" y="13692"/>
                      </a:lnTo>
                      <a:lnTo>
                        <a:pt x="9540" y="13533"/>
                      </a:lnTo>
                      <a:lnTo>
                        <a:pt x="9698" y="13375"/>
                      </a:lnTo>
                      <a:lnTo>
                        <a:pt x="9846" y="13216"/>
                      </a:lnTo>
                      <a:lnTo>
                        <a:pt x="9984" y="13037"/>
                      </a:lnTo>
                      <a:lnTo>
                        <a:pt x="10110" y="12868"/>
                      </a:lnTo>
                      <a:lnTo>
                        <a:pt x="10237" y="12678"/>
                      </a:lnTo>
                      <a:lnTo>
                        <a:pt x="10353" y="12488"/>
                      </a:lnTo>
                      <a:lnTo>
                        <a:pt x="10459" y="12287"/>
                      </a:lnTo>
                      <a:lnTo>
                        <a:pt x="10554" y="12086"/>
                      </a:lnTo>
                      <a:lnTo>
                        <a:pt x="10639" y="11885"/>
                      </a:lnTo>
                      <a:lnTo>
                        <a:pt x="10713" y="11664"/>
                      </a:lnTo>
                      <a:lnTo>
                        <a:pt x="10787" y="11452"/>
                      </a:lnTo>
                      <a:lnTo>
                        <a:pt x="10839" y="11230"/>
                      </a:lnTo>
                      <a:lnTo>
                        <a:pt x="10882" y="11009"/>
                      </a:lnTo>
                      <a:lnTo>
                        <a:pt x="10913" y="10776"/>
                      </a:lnTo>
                      <a:lnTo>
                        <a:pt x="10945" y="10544"/>
                      </a:lnTo>
                      <a:lnTo>
                        <a:pt x="10956" y="10311"/>
                      </a:lnTo>
                      <a:lnTo>
                        <a:pt x="10945" y="10068"/>
                      </a:lnTo>
                      <a:lnTo>
                        <a:pt x="10765" y="3804"/>
                      </a:lnTo>
                      <a:lnTo>
                        <a:pt x="10755" y="3603"/>
                      </a:lnTo>
                      <a:lnTo>
                        <a:pt x="10734" y="3402"/>
                      </a:lnTo>
                      <a:lnTo>
                        <a:pt x="10702" y="3212"/>
                      </a:lnTo>
                      <a:lnTo>
                        <a:pt x="10660" y="3022"/>
                      </a:lnTo>
                      <a:lnTo>
                        <a:pt x="10607" y="2832"/>
                      </a:lnTo>
                      <a:lnTo>
                        <a:pt x="10554" y="2642"/>
                      </a:lnTo>
                      <a:lnTo>
                        <a:pt x="10491" y="2462"/>
                      </a:lnTo>
                      <a:lnTo>
                        <a:pt x="10406" y="2283"/>
                      </a:lnTo>
                      <a:lnTo>
                        <a:pt x="10322" y="2114"/>
                      </a:lnTo>
                      <a:lnTo>
                        <a:pt x="10237" y="1945"/>
                      </a:lnTo>
                      <a:lnTo>
                        <a:pt x="10132" y="1786"/>
                      </a:lnTo>
                      <a:lnTo>
                        <a:pt x="10026" y="1628"/>
                      </a:lnTo>
                      <a:lnTo>
                        <a:pt x="9910" y="1480"/>
                      </a:lnTo>
                      <a:lnTo>
                        <a:pt x="9793" y="1332"/>
                      </a:lnTo>
                      <a:lnTo>
                        <a:pt x="9667" y="1194"/>
                      </a:lnTo>
                      <a:lnTo>
                        <a:pt x="9529" y="1068"/>
                      </a:lnTo>
                      <a:lnTo>
                        <a:pt x="9392" y="941"/>
                      </a:lnTo>
                      <a:lnTo>
                        <a:pt x="9244" y="814"/>
                      </a:lnTo>
                      <a:lnTo>
                        <a:pt x="9096" y="709"/>
                      </a:lnTo>
                      <a:lnTo>
                        <a:pt x="8938" y="603"/>
                      </a:lnTo>
                      <a:lnTo>
                        <a:pt x="8769" y="508"/>
                      </a:lnTo>
                      <a:lnTo>
                        <a:pt x="8610" y="413"/>
                      </a:lnTo>
                      <a:lnTo>
                        <a:pt x="8431" y="328"/>
                      </a:lnTo>
                      <a:lnTo>
                        <a:pt x="8262" y="265"/>
                      </a:lnTo>
                      <a:lnTo>
                        <a:pt x="8082" y="191"/>
                      </a:lnTo>
                      <a:lnTo>
                        <a:pt x="7892" y="138"/>
                      </a:lnTo>
                      <a:lnTo>
                        <a:pt x="7702" y="96"/>
                      </a:lnTo>
                      <a:lnTo>
                        <a:pt x="7512" y="54"/>
                      </a:lnTo>
                      <a:lnTo>
                        <a:pt x="7321" y="22"/>
                      </a:lnTo>
                      <a:lnTo>
                        <a:pt x="7121" y="1"/>
                      </a:lnTo>
                      <a:close/>
                    </a:path>
                  </a:pathLst>
                </a:custGeom>
                <a:solidFill>
                  <a:srgbClr val="FCB2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0" name="Google Shape;3180;p86"/>
                <p:cNvSpPr/>
                <p:nvPr/>
              </p:nvSpPr>
              <p:spPr>
                <a:xfrm>
                  <a:off x="3994175" y="3959325"/>
                  <a:ext cx="74250" cy="32500"/>
                </a:xfrm>
                <a:custGeom>
                  <a:rect b="b" l="l" r="r" t="t"/>
                  <a:pathLst>
                    <a:path extrusionOk="0" h="1300" w="2970">
                      <a:moveTo>
                        <a:pt x="2726" y="1"/>
                      </a:moveTo>
                      <a:lnTo>
                        <a:pt x="2684" y="22"/>
                      </a:lnTo>
                      <a:lnTo>
                        <a:pt x="2653" y="32"/>
                      </a:lnTo>
                      <a:lnTo>
                        <a:pt x="2621" y="64"/>
                      </a:lnTo>
                      <a:lnTo>
                        <a:pt x="2600" y="96"/>
                      </a:lnTo>
                      <a:lnTo>
                        <a:pt x="2579" y="127"/>
                      </a:lnTo>
                      <a:lnTo>
                        <a:pt x="2536" y="233"/>
                      </a:lnTo>
                      <a:lnTo>
                        <a:pt x="2473" y="339"/>
                      </a:lnTo>
                      <a:lnTo>
                        <a:pt x="2410" y="423"/>
                      </a:lnTo>
                      <a:lnTo>
                        <a:pt x="2336" y="518"/>
                      </a:lnTo>
                      <a:lnTo>
                        <a:pt x="2251" y="592"/>
                      </a:lnTo>
                      <a:lnTo>
                        <a:pt x="2167" y="666"/>
                      </a:lnTo>
                      <a:lnTo>
                        <a:pt x="2061" y="729"/>
                      </a:lnTo>
                      <a:lnTo>
                        <a:pt x="1966" y="782"/>
                      </a:lnTo>
                      <a:lnTo>
                        <a:pt x="1850" y="825"/>
                      </a:lnTo>
                      <a:lnTo>
                        <a:pt x="1744" y="856"/>
                      </a:lnTo>
                      <a:lnTo>
                        <a:pt x="1628" y="877"/>
                      </a:lnTo>
                      <a:lnTo>
                        <a:pt x="1501" y="888"/>
                      </a:lnTo>
                      <a:lnTo>
                        <a:pt x="1385" y="888"/>
                      </a:lnTo>
                      <a:lnTo>
                        <a:pt x="1269" y="877"/>
                      </a:lnTo>
                      <a:lnTo>
                        <a:pt x="1152" y="846"/>
                      </a:lnTo>
                      <a:lnTo>
                        <a:pt x="1036" y="814"/>
                      </a:lnTo>
                      <a:lnTo>
                        <a:pt x="931" y="761"/>
                      </a:lnTo>
                      <a:lnTo>
                        <a:pt x="836" y="708"/>
                      </a:lnTo>
                      <a:lnTo>
                        <a:pt x="740" y="645"/>
                      </a:lnTo>
                      <a:lnTo>
                        <a:pt x="656" y="560"/>
                      </a:lnTo>
                      <a:lnTo>
                        <a:pt x="571" y="486"/>
                      </a:lnTo>
                      <a:lnTo>
                        <a:pt x="497" y="391"/>
                      </a:lnTo>
                      <a:lnTo>
                        <a:pt x="434" y="296"/>
                      </a:lnTo>
                      <a:lnTo>
                        <a:pt x="381" y="191"/>
                      </a:lnTo>
                      <a:lnTo>
                        <a:pt x="360" y="159"/>
                      </a:lnTo>
                      <a:lnTo>
                        <a:pt x="339" y="127"/>
                      </a:lnTo>
                      <a:lnTo>
                        <a:pt x="307" y="106"/>
                      </a:lnTo>
                      <a:lnTo>
                        <a:pt x="276" y="85"/>
                      </a:lnTo>
                      <a:lnTo>
                        <a:pt x="233" y="74"/>
                      </a:lnTo>
                      <a:lnTo>
                        <a:pt x="191" y="74"/>
                      </a:lnTo>
                      <a:lnTo>
                        <a:pt x="159" y="85"/>
                      </a:lnTo>
                      <a:lnTo>
                        <a:pt x="117" y="96"/>
                      </a:lnTo>
                      <a:lnTo>
                        <a:pt x="75" y="117"/>
                      </a:lnTo>
                      <a:lnTo>
                        <a:pt x="54" y="138"/>
                      </a:lnTo>
                      <a:lnTo>
                        <a:pt x="22" y="170"/>
                      </a:lnTo>
                      <a:lnTo>
                        <a:pt x="12" y="212"/>
                      </a:lnTo>
                      <a:lnTo>
                        <a:pt x="1" y="244"/>
                      </a:lnTo>
                      <a:lnTo>
                        <a:pt x="1" y="286"/>
                      </a:lnTo>
                      <a:lnTo>
                        <a:pt x="1" y="328"/>
                      </a:lnTo>
                      <a:lnTo>
                        <a:pt x="12" y="360"/>
                      </a:lnTo>
                      <a:lnTo>
                        <a:pt x="85" y="497"/>
                      </a:lnTo>
                      <a:lnTo>
                        <a:pt x="170" y="634"/>
                      </a:lnTo>
                      <a:lnTo>
                        <a:pt x="265" y="751"/>
                      </a:lnTo>
                      <a:lnTo>
                        <a:pt x="371" y="867"/>
                      </a:lnTo>
                      <a:lnTo>
                        <a:pt x="487" y="962"/>
                      </a:lnTo>
                      <a:lnTo>
                        <a:pt x="614" y="1046"/>
                      </a:lnTo>
                      <a:lnTo>
                        <a:pt x="751" y="1131"/>
                      </a:lnTo>
                      <a:lnTo>
                        <a:pt x="888" y="1194"/>
                      </a:lnTo>
                      <a:lnTo>
                        <a:pt x="1026" y="1237"/>
                      </a:lnTo>
                      <a:lnTo>
                        <a:pt x="1174" y="1268"/>
                      </a:lnTo>
                      <a:lnTo>
                        <a:pt x="1321" y="1289"/>
                      </a:lnTo>
                      <a:lnTo>
                        <a:pt x="1469" y="1300"/>
                      </a:lnTo>
                      <a:lnTo>
                        <a:pt x="1512" y="1300"/>
                      </a:lnTo>
                      <a:lnTo>
                        <a:pt x="1681" y="1279"/>
                      </a:lnTo>
                      <a:lnTo>
                        <a:pt x="1829" y="1258"/>
                      </a:lnTo>
                      <a:lnTo>
                        <a:pt x="1987" y="1215"/>
                      </a:lnTo>
                      <a:lnTo>
                        <a:pt x="2135" y="1152"/>
                      </a:lnTo>
                      <a:lnTo>
                        <a:pt x="2272" y="1078"/>
                      </a:lnTo>
                      <a:lnTo>
                        <a:pt x="2399" y="994"/>
                      </a:lnTo>
                      <a:lnTo>
                        <a:pt x="2515" y="898"/>
                      </a:lnTo>
                      <a:lnTo>
                        <a:pt x="2631" y="793"/>
                      </a:lnTo>
                      <a:lnTo>
                        <a:pt x="2737" y="677"/>
                      </a:lnTo>
                      <a:lnTo>
                        <a:pt x="2822" y="550"/>
                      </a:lnTo>
                      <a:lnTo>
                        <a:pt x="2896" y="423"/>
                      </a:lnTo>
                      <a:lnTo>
                        <a:pt x="2959" y="275"/>
                      </a:lnTo>
                      <a:lnTo>
                        <a:pt x="2969" y="233"/>
                      </a:lnTo>
                      <a:lnTo>
                        <a:pt x="2969" y="201"/>
                      </a:lnTo>
                      <a:lnTo>
                        <a:pt x="2969" y="159"/>
                      </a:lnTo>
                      <a:lnTo>
                        <a:pt x="2959" y="117"/>
                      </a:lnTo>
                      <a:lnTo>
                        <a:pt x="2938" y="85"/>
                      </a:lnTo>
                      <a:lnTo>
                        <a:pt x="2906" y="53"/>
                      </a:lnTo>
                      <a:lnTo>
                        <a:pt x="2874" y="32"/>
                      </a:lnTo>
                      <a:lnTo>
                        <a:pt x="2843" y="11"/>
                      </a:lnTo>
                      <a:lnTo>
                        <a:pt x="2800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1" name="Google Shape;3181;p86"/>
                <p:cNvSpPr/>
                <p:nvPr/>
              </p:nvSpPr>
              <p:spPr>
                <a:xfrm>
                  <a:off x="4071575" y="3823325"/>
                  <a:ext cx="15875" cy="33025"/>
                </a:xfrm>
                <a:custGeom>
                  <a:rect b="b" l="l" r="r" t="t"/>
                  <a:pathLst>
                    <a:path extrusionOk="0" h="1321" w="635">
                      <a:moveTo>
                        <a:pt x="233" y="0"/>
                      </a:moveTo>
                      <a:lnTo>
                        <a:pt x="180" y="21"/>
                      </a:lnTo>
                      <a:lnTo>
                        <a:pt x="127" y="53"/>
                      </a:lnTo>
                      <a:lnTo>
                        <a:pt x="74" y="95"/>
                      </a:lnTo>
                      <a:lnTo>
                        <a:pt x="42" y="137"/>
                      </a:lnTo>
                      <a:lnTo>
                        <a:pt x="11" y="190"/>
                      </a:lnTo>
                      <a:lnTo>
                        <a:pt x="0" y="254"/>
                      </a:lnTo>
                      <a:lnTo>
                        <a:pt x="0" y="317"/>
                      </a:lnTo>
                      <a:lnTo>
                        <a:pt x="21" y="1025"/>
                      </a:lnTo>
                      <a:lnTo>
                        <a:pt x="21" y="1088"/>
                      </a:lnTo>
                      <a:lnTo>
                        <a:pt x="42" y="1141"/>
                      </a:lnTo>
                      <a:lnTo>
                        <a:pt x="74" y="1194"/>
                      </a:lnTo>
                      <a:lnTo>
                        <a:pt x="116" y="1236"/>
                      </a:lnTo>
                      <a:lnTo>
                        <a:pt x="159" y="1278"/>
                      </a:lnTo>
                      <a:lnTo>
                        <a:pt x="212" y="1299"/>
                      </a:lnTo>
                      <a:lnTo>
                        <a:pt x="275" y="1321"/>
                      </a:lnTo>
                      <a:lnTo>
                        <a:pt x="338" y="1321"/>
                      </a:lnTo>
                      <a:lnTo>
                        <a:pt x="402" y="1310"/>
                      </a:lnTo>
                      <a:lnTo>
                        <a:pt x="454" y="1299"/>
                      </a:lnTo>
                      <a:lnTo>
                        <a:pt x="507" y="1268"/>
                      </a:lnTo>
                      <a:lnTo>
                        <a:pt x="550" y="1225"/>
                      </a:lnTo>
                      <a:lnTo>
                        <a:pt x="592" y="1183"/>
                      </a:lnTo>
                      <a:lnTo>
                        <a:pt x="613" y="1120"/>
                      </a:lnTo>
                      <a:lnTo>
                        <a:pt x="634" y="1067"/>
                      </a:lnTo>
                      <a:lnTo>
                        <a:pt x="634" y="1004"/>
                      </a:lnTo>
                      <a:lnTo>
                        <a:pt x="613" y="296"/>
                      </a:lnTo>
                      <a:lnTo>
                        <a:pt x="602" y="232"/>
                      </a:lnTo>
                      <a:lnTo>
                        <a:pt x="581" y="180"/>
                      </a:lnTo>
                      <a:lnTo>
                        <a:pt x="560" y="127"/>
                      </a:lnTo>
                      <a:lnTo>
                        <a:pt x="518" y="85"/>
                      </a:lnTo>
                      <a:lnTo>
                        <a:pt x="465" y="42"/>
                      </a:lnTo>
                      <a:lnTo>
                        <a:pt x="412" y="21"/>
                      </a:lnTo>
                      <a:lnTo>
                        <a:pt x="3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2" name="Google Shape;3182;p86"/>
                <p:cNvSpPr/>
                <p:nvPr/>
              </p:nvSpPr>
              <p:spPr>
                <a:xfrm>
                  <a:off x="3962500" y="3826475"/>
                  <a:ext cx="15875" cy="33050"/>
                </a:xfrm>
                <a:custGeom>
                  <a:rect b="b" l="l" r="r" t="t"/>
                  <a:pathLst>
                    <a:path extrusionOk="0" h="1322" w="635">
                      <a:moveTo>
                        <a:pt x="296" y="1"/>
                      </a:moveTo>
                      <a:lnTo>
                        <a:pt x="233" y="11"/>
                      </a:lnTo>
                      <a:lnTo>
                        <a:pt x="180" y="32"/>
                      </a:lnTo>
                      <a:lnTo>
                        <a:pt x="127" y="54"/>
                      </a:lnTo>
                      <a:lnTo>
                        <a:pt x="85" y="96"/>
                      </a:lnTo>
                      <a:lnTo>
                        <a:pt x="43" y="149"/>
                      </a:lnTo>
                      <a:lnTo>
                        <a:pt x="21" y="202"/>
                      </a:lnTo>
                      <a:lnTo>
                        <a:pt x="0" y="254"/>
                      </a:lnTo>
                      <a:lnTo>
                        <a:pt x="0" y="318"/>
                      </a:lnTo>
                      <a:lnTo>
                        <a:pt x="21" y="1026"/>
                      </a:lnTo>
                      <a:lnTo>
                        <a:pt x="32" y="1089"/>
                      </a:lnTo>
                      <a:lnTo>
                        <a:pt x="43" y="1142"/>
                      </a:lnTo>
                      <a:lnTo>
                        <a:pt x="74" y="1195"/>
                      </a:lnTo>
                      <a:lnTo>
                        <a:pt x="116" y="1237"/>
                      </a:lnTo>
                      <a:lnTo>
                        <a:pt x="159" y="1279"/>
                      </a:lnTo>
                      <a:lnTo>
                        <a:pt x="212" y="1300"/>
                      </a:lnTo>
                      <a:lnTo>
                        <a:pt x="275" y="1321"/>
                      </a:lnTo>
                      <a:lnTo>
                        <a:pt x="402" y="1321"/>
                      </a:lnTo>
                      <a:lnTo>
                        <a:pt x="455" y="1300"/>
                      </a:lnTo>
                      <a:lnTo>
                        <a:pt x="507" y="1268"/>
                      </a:lnTo>
                      <a:lnTo>
                        <a:pt x="550" y="1226"/>
                      </a:lnTo>
                      <a:lnTo>
                        <a:pt x="592" y="1184"/>
                      </a:lnTo>
                      <a:lnTo>
                        <a:pt x="613" y="1131"/>
                      </a:lnTo>
                      <a:lnTo>
                        <a:pt x="634" y="1068"/>
                      </a:lnTo>
                      <a:lnTo>
                        <a:pt x="634" y="1004"/>
                      </a:lnTo>
                      <a:lnTo>
                        <a:pt x="613" y="297"/>
                      </a:lnTo>
                      <a:lnTo>
                        <a:pt x="613" y="233"/>
                      </a:lnTo>
                      <a:lnTo>
                        <a:pt x="592" y="180"/>
                      </a:lnTo>
                      <a:lnTo>
                        <a:pt x="560" y="128"/>
                      </a:lnTo>
                      <a:lnTo>
                        <a:pt x="518" y="85"/>
                      </a:lnTo>
                      <a:lnTo>
                        <a:pt x="476" y="43"/>
                      </a:lnTo>
                      <a:lnTo>
                        <a:pt x="423" y="22"/>
                      </a:lnTo>
                      <a:lnTo>
                        <a:pt x="35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3" name="Google Shape;3183;p86"/>
                <p:cNvSpPr/>
                <p:nvPr/>
              </p:nvSpPr>
              <p:spPr>
                <a:xfrm>
                  <a:off x="4020850" y="3787125"/>
                  <a:ext cx="47850" cy="141050"/>
                </a:xfrm>
                <a:custGeom>
                  <a:rect b="b" l="l" r="r" t="t"/>
                  <a:pathLst>
                    <a:path extrusionOk="0" h="5642" w="1914">
                      <a:moveTo>
                        <a:pt x="455" y="1"/>
                      </a:moveTo>
                      <a:lnTo>
                        <a:pt x="413" y="11"/>
                      </a:lnTo>
                      <a:lnTo>
                        <a:pt x="381" y="22"/>
                      </a:lnTo>
                      <a:lnTo>
                        <a:pt x="350" y="43"/>
                      </a:lnTo>
                      <a:lnTo>
                        <a:pt x="328" y="64"/>
                      </a:lnTo>
                      <a:lnTo>
                        <a:pt x="307" y="96"/>
                      </a:lnTo>
                      <a:lnTo>
                        <a:pt x="297" y="128"/>
                      </a:lnTo>
                      <a:lnTo>
                        <a:pt x="191" y="476"/>
                      </a:lnTo>
                      <a:lnTo>
                        <a:pt x="117" y="814"/>
                      </a:lnTo>
                      <a:lnTo>
                        <a:pt x="64" y="1142"/>
                      </a:lnTo>
                      <a:lnTo>
                        <a:pt x="33" y="1459"/>
                      </a:lnTo>
                      <a:lnTo>
                        <a:pt x="11" y="1754"/>
                      </a:lnTo>
                      <a:lnTo>
                        <a:pt x="1" y="2040"/>
                      </a:lnTo>
                      <a:lnTo>
                        <a:pt x="11" y="2304"/>
                      </a:lnTo>
                      <a:lnTo>
                        <a:pt x="33" y="2547"/>
                      </a:lnTo>
                      <a:lnTo>
                        <a:pt x="54" y="2779"/>
                      </a:lnTo>
                      <a:lnTo>
                        <a:pt x="75" y="2980"/>
                      </a:lnTo>
                      <a:lnTo>
                        <a:pt x="138" y="3307"/>
                      </a:lnTo>
                      <a:lnTo>
                        <a:pt x="202" y="3529"/>
                      </a:lnTo>
                      <a:lnTo>
                        <a:pt x="223" y="3614"/>
                      </a:lnTo>
                      <a:lnTo>
                        <a:pt x="423" y="4131"/>
                      </a:lnTo>
                      <a:lnTo>
                        <a:pt x="445" y="4174"/>
                      </a:lnTo>
                      <a:lnTo>
                        <a:pt x="476" y="4216"/>
                      </a:lnTo>
                      <a:lnTo>
                        <a:pt x="519" y="4237"/>
                      </a:lnTo>
                      <a:lnTo>
                        <a:pt x="571" y="4248"/>
                      </a:lnTo>
                      <a:lnTo>
                        <a:pt x="1543" y="4364"/>
                      </a:lnTo>
                      <a:lnTo>
                        <a:pt x="1533" y="4469"/>
                      </a:lnTo>
                      <a:lnTo>
                        <a:pt x="1512" y="4596"/>
                      </a:lnTo>
                      <a:lnTo>
                        <a:pt x="1469" y="4733"/>
                      </a:lnTo>
                      <a:lnTo>
                        <a:pt x="1417" y="4871"/>
                      </a:lnTo>
                      <a:lnTo>
                        <a:pt x="1374" y="4934"/>
                      </a:lnTo>
                      <a:lnTo>
                        <a:pt x="1321" y="5008"/>
                      </a:lnTo>
                      <a:lnTo>
                        <a:pt x="1269" y="5061"/>
                      </a:lnTo>
                      <a:lnTo>
                        <a:pt x="1205" y="5124"/>
                      </a:lnTo>
                      <a:lnTo>
                        <a:pt x="1131" y="5167"/>
                      </a:lnTo>
                      <a:lnTo>
                        <a:pt x="1057" y="5219"/>
                      </a:lnTo>
                      <a:lnTo>
                        <a:pt x="962" y="5251"/>
                      </a:lnTo>
                      <a:lnTo>
                        <a:pt x="857" y="5283"/>
                      </a:lnTo>
                      <a:lnTo>
                        <a:pt x="825" y="5293"/>
                      </a:lnTo>
                      <a:lnTo>
                        <a:pt x="793" y="5304"/>
                      </a:lnTo>
                      <a:lnTo>
                        <a:pt x="762" y="5325"/>
                      </a:lnTo>
                      <a:lnTo>
                        <a:pt x="740" y="5357"/>
                      </a:lnTo>
                      <a:lnTo>
                        <a:pt x="730" y="5388"/>
                      </a:lnTo>
                      <a:lnTo>
                        <a:pt x="719" y="5420"/>
                      </a:lnTo>
                      <a:lnTo>
                        <a:pt x="709" y="5452"/>
                      </a:lnTo>
                      <a:lnTo>
                        <a:pt x="719" y="5494"/>
                      </a:lnTo>
                      <a:lnTo>
                        <a:pt x="740" y="5557"/>
                      </a:lnTo>
                      <a:lnTo>
                        <a:pt x="783" y="5600"/>
                      </a:lnTo>
                      <a:lnTo>
                        <a:pt x="835" y="5631"/>
                      </a:lnTo>
                      <a:lnTo>
                        <a:pt x="899" y="5642"/>
                      </a:lnTo>
                      <a:lnTo>
                        <a:pt x="931" y="5631"/>
                      </a:lnTo>
                      <a:lnTo>
                        <a:pt x="1089" y="5589"/>
                      </a:lnTo>
                      <a:lnTo>
                        <a:pt x="1226" y="5536"/>
                      </a:lnTo>
                      <a:lnTo>
                        <a:pt x="1343" y="5473"/>
                      </a:lnTo>
                      <a:lnTo>
                        <a:pt x="1459" y="5388"/>
                      </a:lnTo>
                      <a:lnTo>
                        <a:pt x="1554" y="5304"/>
                      </a:lnTo>
                      <a:lnTo>
                        <a:pt x="1628" y="5209"/>
                      </a:lnTo>
                      <a:lnTo>
                        <a:pt x="1702" y="5103"/>
                      </a:lnTo>
                      <a:lnTo>
                        <a:pt x="1755" y="4998"/>
                      </a:lnTo>
                      <a:lnTo>
                        <a:pt x="1807" y="4892"/>
                      </a:lnTo>
                      <a:lnTo>
                        <a:pt x="1839" y="4776"/>
                      </a:lnTo>
                      <a:lnTo>
                        <a:pt x="1871" y="4670"/>
                      </a:lnTo>
                      <a:lnTo>
                        <a:pt x="1892" y="4564"/>
                      </a:lnTo>
                      <a:lnTo>
                        <a:pt x="1902" y="4459"/>
                      </a:lnTo>
                      <a:lnTo>
                        <a:pt x="1913" y="4353"/>
                      </a:lnTo>
                      <a:lnTo>
                        <a:pt x="1902" y="4174"/>
                      </a:lnTo>
                      <a:lnTo>
                        <a:pt x="1892" y="4121"/>
                      </a:lnTo>
                      <a:lnTo>
                        <a:pt x="1850" y="4068"/>
                      </a:lnTo>
                      <a:lnTo>
                        <a:pt x="1807" y="4036"/>
                      </a:lnTo>
                      <a:lnTo>
                        <a:pt x="1744" y="4015"/>
                      </a:lnTo>
                      <a:lnTo>
                        <a:pt x="719" y="3899"/>
                      </a:lnTo>
                      <a:lnTo>
                        <a:pt x="571" y="3497"/>
                      </a:lnTo>
                      <a:lnTo>
                        <a:pt x="550" y="3424"/>
                      </a:lnTo>
                      <a:lnTo>
                        <a:pt x="497" y="3233"/>
                      </a:lnTo>
                      <a:lnTo>
                        <a:pt x="445" y="2927"/>
                      </a:lnTo>
                      <a:lnTo>
                        <a:pt x="413" y="2737"/>
                      </a:lnTo>
                      <a:lnTo>
                        <a:pt x="392" y="2526"/>
                      </a:lnTo>
                      <a:lnTo>
                        <a:pt x="381" y="2293"/>
                      </a:lnTo>
                      <a:lnTo>
                        <a:pt x="371" y="2040"/>
                      </a:lnTo>
                      <a:lnTo>
                        <a:pt x="381" y="1765"/>
                      </a:lnTo>
                      <a:lnTo>
                        <a:pt x="392" y="1490"/>
                      </a:lnTo>
                      <a:lnTo>
                        <a:pt x="423" y="1194"/>
                      </a:lnTo>
                      <a:lnTo>
                        <a:pt x="476" y="878"/>
                      </a:lnTo>
                      <a:lnTo>
                        <a:pt x="550" y="561"/>
                      </a:lnTo>
                      <a:lnTo>
                        <a:pt x="645" y="244"/>
                      </a:lnTo>
                      <a:lnTo>
                        <a:pt x="645" y="201"/>
                      </a:lnTo>
                      <a:lnTo>
                        <a:pt x="645" y="170"/>
                      </a:lnTo>
                      <a:lnTo>
                        <a:pt x="645" y="128"/>
                      </a:lnTo>
                      <a:lnTo>
                        <a:pt x="624" y="96"/>
                      </a:lnTo>
                      <a:lnTo>
                        <a:pt x="614" y="75"/>
                      </a:lnTo>
                      <a:lnTo>
                        <a:pt x="582" y="43"/>
                      </a:lnTo>
                      <a:lnTo>
                        <a:pt x="561" y="22"/>
                      </a:lnTo>
                      <a:lnTo>
                        <a:pt x="519" y="1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4" name="Google Shape;3184;p86"/>
                <p:cNvSpPr/>
                <p:nvPr/>
              </p:nvSpPr>
              <p:spPr>
                <a:xfrm>
                  <a:off x="3934500" y="3789250"/>
                  <a:ext cx="45450" cy="26425"/>
                </a:xfrm>
                <a:custGeom>
                  <a:rect b="b" l="l" r="r" t="t"/>
                  <a:pathLst>
                    <a:path extrusionOk="0" h="1057" w="1818">
                      <a:moveTo>
                        <a:pt x="1490" y="0"/>
                      </a:moveTo>
                      <a:lnTo>
                        <a:pt x="1437" y="21"/>
                      </a:lnTo>
                      <a:lnTo>
                        <a:pt x="180" y="507"/>
                      </a:lnTo>
                      <a:lnTo>
                        <a:pt x="127" y="539"/>
                      </a:lnTo>
                      <a:lnTo>
                        <a:pt x="85" y="571"/>
                      </a:lnTo>
                      <a:lnTo>
                        <a:pt x="53" y="613"/>
                      </a:lnTo>
                      <a:lnTo>
                        <a:pt x="22" y="666"/>
                      </a:lnTo>
                      <a:lnTo>
                        <a:pt x="11" y="708"/>
                      </a:lnTo>
                      <a:lnTo>
                        <a:pt x="0" y="771"/>
                      </a:lnTo>
                      <a:lnTo>
                        <a:pt x="0" y="824"/>
                      </a:lnTo>
                      <a:lnTo>
                        <a:pt x="22" y="877"/>
                      </a:lnTo>
                      <a:lnTo>
                        <a:pt x="43" y="919"/>
                      </a:lnTo>
                      <a:lnTo>
                        <a:pt x="64" y="951"/>
                      </a:lnTo>
                      <a:lnTo>
                        <a:pt x="96" y="983"/>
                      </a:lnTo>
                      <a:lnTo>
                        <a:pt x="127" y="1004"/>
                      </a:lnTo>
                      <a:lnTo>
                        <a:pt x="201" y="1046"/>
                      </a:lnTo>
                      <a:lnTo>
                        <a:pt x="286" y="1057"/>
                      </a:lnTo>
                      <a:lnTo>
                        <a:pt x="339" y="1057"/>
                      </a:lnTo>
                      <a:lnTo>
                        <a:pt x="391" y="1036"/>
                      </a:lnTo>
                      <a:lnTo>
                        <a:pt x="1638" y="550"/>
                      </a:lnTo>
                      <a:lnTo>
                        <a:pt x="1691" y="518"/>
                      </a:lnTo>
                      <a:lnTo>
                        <a:pt x="1733" y="486"/>
                      </a:lnTo>
                      <a:lnTo>
                        <a:pt x="1765" y="444"/>
                      </a:lnTo>
                      <a:lnTo>
                        <a:pt x="1796" y="391"/>
                      </a:lnTo>
                      <a:lnTo>
                        <a:pt x="1807" y="349"/>
                      </a:lnTo>
                      <a:lnTo>
                        <a:pt x="1817" y="285"/>
                      </a:lnTo>
                      <a:lnTo>
                        <a:pt x="1817" y="233"/>
                      </a:lnTo>
                      <a:lnTo>
                        <a:pt x="1796" y="180"/>
                      </a:lnTo>
                      <a:lnTo>
                        <a:pt x="1775" y="127"/>
                      </a:lnTo>
                      <a:lnTo>
                        <a:pt x="1733" y="85"/>
                      </a:lnTo>
                      <a:lnTo>
                        <a:pt x="1701" y="53"/>
                      </a:lnTo>
                      <a:lnTo>
                        <a:pt x="1648" y="21"/>
                      </a:lnTo>
                      <a:lnTo>
                        <a:pt x="1596" y="11"/>
                      </a:lnTo>
                      <a:lnTo>
                        <a:pt x="15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5" name="Google Shape;3185;p86"/>
                <p:cNvSpPr/>
                <p:nvPr/>
              </p:nvSpPr>
              <p:spPr>
                <a:xfrm>
                  <a:off x="4081350" y="3789500"/>
                  <a:ext cx="34875" cy="25925"/>
                </a:xfrm>
                <a:custGeom>
                  <a:rect b="b" l="l" r="r" t="t"/>
                  <a:pathLst>
                    <a:path extrusionOk="0" h="1037" w="1395">
                      <a:moveTo>
                        <a:pt x="201" y="1"/>
                      </a:moveTo>
                      <a:lnTo>
                        <a:pt x="148" y="22"/>
                      </a:lnTo>
                      <a:lnTo>
                        <a:pt x="106" y="54"/>
                      </a:lnTo>
                      <a:lnTo>
                        <a:pt x="63" y="96"/>
                      </a:lnTo>
                      <a:lnTo>
                        <a:pt x="32" y="138"/>
                      </a:lnTo>
                      <a:lnTo>
                        <a:pt x="11" y="191"/>
                      </a:lnTo>
                      <a:lnTo>
                        <a:pt x="0" y="244"/>
                      </a:lnTo>
                      <a:lnTo>
                        <a:pt x="0" y="297"/>
                      </a:lnTo>
                      <a:lnTo>
                        <a:pt x="11" y="349"/>
                      </a:lnTo>
                      <a:lnTo>
                        <a:pt x="21" y="402"/>
                      </a:lnTo>
                      <a:lnTo>
                        <a:pt x="53" y="445"/>
                      </a:lnTo>
                      <a:lnTo>
                        <a:pt x="95" y="487"/>
                      </a:lnTo>
                      <a:lnTo>
                        <a:pt x="137" y="518"/>
                      </a:lnTo>
                      <a:lnTo>
                        <a:pt x="972" y="994"/>
                      </a:lnTo>
                      <a:lnTo>
                        <a:pt x="1046" y="1026"/>
                      </a:lnTo>
                      <a:lnTo>
                        <a:pt x="1120" y="1036"/>
                      </a:lnTo>
                      <a:lnTo>
                        <a:pt x="1183" y="1026"/>
                      </a:lnTo>
                      <a:lnTo>
                        <a:pt x="1257" y="994"/>
                      </a:lnTo>
                      <a:lnTo>
                        <a:pt x="1310" y="952"/>
                      </a:lnTo>
                      <a:lnTo>
                        <a:pt x="1363" y="888"/>
                      </a:lnTo>
                      <a:lnTo>
                        <a:pt x="1384" y="835"/>
                      </a:lnTo>
                      <a:lnTo>
                        <a:pt x="1395" y="783"/>
                      </a:lnTo>
                      <a:lnTo>
                        <a:pt x="1395" y="730"/>
                      </a:lnTo>
                      <a:lnTo>
                        <a:pt x="1384" y="677"/>
                      </a:lnTo>
                      <a:lnTo>
                        <a:pt x="1373" y="624"/>
                      </a:lnTo>
                      <a:lnTo>
                        <a:pt x="1342" y="582"/>
                      </a:lnTo>
                      <a:lnTo>
                        <a:pt x="1299" y="540"/>
                      </a:lnTo>
                      <a:lnTo>
                        <a:pt x="1257" y="508"/>
                      </a:lnTo>
                      <a:lnTo>
                        <a:pt x="412" y="33"/>
                      </a:lnTo>
                      <a:lnTo>
                        <a:pt x="359" y="11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6" name="Google Shape;3186;p86"/>
                <p:cNvSpPr/>
                <p:nvPr/>
              </p:nvSpPr>
              <p:spPr>
                <a:xfrm>
                  <a:off x="3822000" y="3645300"/>
                  <a:ext cx="290525" cy="250675"/>
                </a:xfrm>
                <a:custGeom>
                  <a:rect b="b" l="l" r="r" t="t"/>
                  <a:pathLst>
                    <a:path extrusionOk="0" h="10027" w="11621">
                      <a:moveTo>
                        <a:pt x="3539" y="1"/>
                      </a:moveTo>
                      <a:lnTo>
                        <a:pt x="3338" y="11"/>
                      </a:lnTo>
                      <a:lnTo>
                        <a:pt x="3138" y="32"/>
                      </a:lnTo>
                      <a:lnTo>
                        <a:pt x="2948" y="85"/>
                      </a:lnTo>
                      <a:lnTo>
                        <a:pt x="2768" y="149"/>
                      </a:lnTo>
                      <a:lnTo>
                        <a:pt x="2599" y="233"/>
                      </a:lnTo>
                      <a:lnTo>
                        <a:pt x="2440" y="328"/>
                      </a:lnTo>
                      <a:lnTo>
                        <a:pt x="2293" y="444"/>
                      </a:lnTo>
                      <a:lnTo>
                        <a:pt x="2145" y="571"/>
                      </a:lnTo>
                      <a:lnTo>
                        <a:pt x="2018" y="709"/>
                      </a:lnTo>
                      <a:lnTo>
                        <a:pt x="1912" y="856"/>
                      </a:lnTo>
                      <a:lnTo>
                        <a:pt x="1807" y="1026"/>
                      </a:lnTo>
                      <a:lnTo>
                        <a:pt x="1733" y="1195"/>
                      </a:lnTo>
                      <a:lnTo>
                        <a:pt x="1659" y="1374"/>
                      </a:lnTo>
                      <a:lnTo>
                        <a:pt x="1616" y="1564"/>
                      </a:lnTo>
                      <a:lnTo>
                        <a:pt x="1585" y="1754"/>
                      </a:lnTo>
                      <a:lnTo>
                        <a:pt x="1574" y="1955"/>
                      </a:lnTo>
                      <a:lnTo>
                        <a:pt x="1574" y="2040"/>
                      </a:lnTo>
                      <a:lnTo>
                        <a:pt x="1469" y="2019"/>
                      </a:lnTo>
                      <a:lnTo>
                        <a:pt x="1257" y="2019"/>
                      </a:lnTo>
                      <a:lnTo>
                        <a:pt x="1152" y="2029"/>
                      </a:lnTo>
                      <a:lnTo>
                        <a:pt x="1035" y="2050"/>
                      </a:lnTo>
                      <a:lnTo>
                        <a:pt x="919" y="2092"/>
                      </a:lnTo>
                      <a:lnTo>
                        <a:pt x="803" y="2145"/>
                      </a:lnTo>
                      <a:lnTo>
                        <a:pt x="676" y="2219"/>
                      </a:lnTo>
                      <a:lnTo>
                        <a:pt x="602" y="2283"/>
                      </a:lnTo>
                      <a:lnTo>
                        <a:pt x="528" y="2335"/>
                      </a:lnTo>
                      <a:lnTo>
                        <a:pt x="391" y="2473"/>
                      </a:lnTo>
                      <a:lnTo>
                        <a:pt x="275" y="2621"/>
                      </a:lnTo>
                      <a:lnTo>
                        <a:pt x="169" y="2779"/>
                      </a:lnTo>
                      <a:lnTo>
                        <a:pt x="95" y="2948"/>
                      </a:lnTo>
                      <a:lnTo>
                        <a:pt x="42" y="3128"/>
                      </a:lnTo>
                      <a:lnTo>
                        <a:pt x="11" y="3318"/>
                      </a:lnTo>
                      <a:lnTo>
                        <a:pt x="0" y="3508"/>
                      </a:lnTo>
                      <a:lnTo>
                        <a:pt x="0" y="8695"/>
                      </a:lnTo>
                      <a:lnTo>
                        <a:pt x="0" y="8832"/>
                      </a:lnTo>
                      <a:lnTo>
                        <a:pt x="21" y="8970"/>
                      </a:lnTo>
                      <a:lnTo>
                        <a:pt x="64" y="9107"/>
                      </a:lnTo>
                      <a:lnTo>
                        <a:pt x="106" y="9234"/>
                      </a:lnTo>
                      <a:lnTo>
                        <a:pt x="169" y="9350"/>
                      </a:lnTo>
                      <a:lnTo>
                        <a:pt x="243" y="9466"/>
                      </a:lnTo>
                      <a:lnTo>
                        <a:pt x="317" y="9561"/>
                      </a:lnTo>
                      <a:lnTo>
                        <a:pt x="412" y="9656"/>
                      </a:lnTo>
                      <a:lnTo>
                        <a:pt x="507" y="9751"/>
                      </a:lnTo>
                      <a:lnTo>
                        <a:pt x="623" y="9825"/>
                      </a:lnTo>
                      <a:lnTo>
                        <a:pt x="740" y="9889"/>
                      </a:lnTo>
                      <a:lnTo>
                        <a:pt x="856" y="9942"/>
                      </a:lnTo>
                      <a:lnTo>
                        <a:pt x="983" y="9984"/>
                      </a:lnTo>
                      <a:lnTo>
                        <a:pt x="1120" y="10016"/>
                      </a:lnTo>
                      <a:lnTo>
                        <a:pt x="1257" y="10026"/>
                      </a:lnTo>
                      <a:lnTo>
                        <a:pt x="1395" y="10026"/>
                      </a:lnTo>
                      <a:lnTo>
                        <a:pt x="1532" y="10016"/>
                      </a:lnTo>
                      <a:lnTo>
                        <a:pt x="1659" y="9984"/>
                      </a:lnTo>
                      <a:lnTo>
                        <a:pt x="1786" y="9942"/>
                      </a:lnTo>
                      <a:lnTo>
                        <a:pt x="1902" y="9889"/>
                      </a:lnTo>
                      <a:lnTo>
                        <a:pt x="2007" y="9825"/>
                      </a:lnTo>
                      <a:lnTo>
                        <a:pt x="2113" y="9751"/>
                      </a:lnTo>
                      <a:lnTo>
                        <a:pt x="2208" y="9678"/>
                      </a:lnTo>
                      <a:lnTo>
                        <a:pt x="2303" y="9582"/>
                      </a:lnTo>
                      <a:lnTo>
                        <a:pt x="2377" y="9477"/>
                      </a:lnTo>
                      <a:lnTo>
                        <a:pt x="2451" y="9371"/>
                      </a:lnTo>
                      <a:lnTo>
                        <a:pt x="2514" y="9255"/>
                      </a:lnTo>
                      <a:lnTo>
                        <a:pt x="2567" y="9139"/>
                      </a:lnTo>
                      <a:lnTo>
                        <a:pt x="2609" y="9012"/>
                      </a:lnTo>
                      <a:lnTo>
                        <a:pt x="2631" y="8885"/>
                      </a:lnTo>
                      <a:lnTo>
                        <a:pt x="2652" y="8758"/>
                      </a:lnTo>
                      <a:lnTo>
                        <a:pt x="2662" y="8621"/>
                      </a:lnTo>
                      <a:lnTo>
                        <a:pt x="2662" y="5167"/>
                      </a:lnTo>
                      <a:lnTo>
                        <a:pt x="2662" y="5050"/>
                      </a:lnTo>
                      <a:lnTo>
                        <a:pt x="2683" y="4934"/>
                      </a:lnTo>
                      <a:lnTo>
                        <a:pt x="2715" y="4818"/>
                      </a:lnTo>
                      <a:lnTo>
                        <a:pt x="2747" y="4712"/>
                      </a:lnTo>
                      <a:lnTo>
                        <a:pt x="2800" y="4617"/>
                      </a:lnTo>
                      <a:lnTo>
                        <a:pt x="2852" y="4522"/>
                      </a:lnTo>
                      <a:lnTo>
                        <a:pt x="2926" y="4427"/>
                      </a:lnTo>
                      <a:lnTo>
                        <a:pt x="3000" y="4353"/>
                      </a:lnTo>
                      <a:lnTo>
                        <a:pt x="3074" y="4279"/>
                      </a:lnTo>
                      <a:lnTo>
                        <a:pt x="3169" y="4205"/>
                      </a:lnTo>
                      <a:lnTo>
                        <a:pt x="3264" y="4152"/>
                      </a:lnTo>
                      <a:lnTo>
                        <a:pt x="3360" y="4100"/>
                      </a:lnTo>
                      <a:lnTo>
                        <a:pt x="3465" y="4068"/>
                      </a:lnTo>
                      <a:lnTo>
                        <a:pt x="3581" y="4036"/>
                      </a:lnTo>
                      <a:lnTo>
                        <a:pt x="3687" y="4015"/>
                      </a:lnTo>
                      <a:lnTo>
                        <a:pt x="9666" y="4015"/>
                      </a:lnTo>
                      <a:lnTo>
                        <a:pt x="9804" y="4005"/>
                      </a:lnTo>
                      <a:lnTo>
                        <a:pt x="9941" y="3994"/>
                      </a:lnTo>
                      <a:lnTo>
                        <a:pt x="10068" y="3973"/>
                      </a:lnTo>
                      <a:lnTo>
                        <a:pt x="10205" y="3941"/>
                      </a:lnTo>
                      <a:lnTo>
                        <a:pt x="10332" y="3899"/>
                      </a:lnTo>
                      <a:lnTo>
                        <a:pt x="10448" y="3846"/>
                      </a:lnTo>
                      <a:lnTo>
                        <a:pt x="10575" y="3793"/>
                      </a:lnTo>
                      <a:lnTo>
                        <a:pt x="10680" y="3730"/>
                      </a:lnTo>
                      <a:lnTo>
                        <a:pt x="10797" y="3656"/>
                      </a:lnTo>
                      <a:lnTo>
                        <a:pt x="10892" y="3571"/>
                      </a:lnTo>
                      <a:lnTo>
                        <a:pt x="10997" y="3487"/>
                      </a:lnTo>
                      <a:lnTo>
                        <a:pt x="11092" y="3392"/>
                      </a:lnTo>
                      <a:lnTo>
                        <a:pt x="11177" y="3297"/>
                      </a:lnTo>
                      <a:lnTo>
                        <a:pt x="11251" y="3191"/>
                      </a:lnTo>
                      <a:lnTo>
                        <a:pt x="11325" y="3086"/>
                      </a:lnTo>
                      <a:lnTo>
                        <a:pt x="11388" y="2969"/>
                      </a:lnTo>
                      <a:lnTo>
                        <a:pt x="11441" y="2864"/>
                      </a:lnTo>
                      <a:lnTo>
                        <a:pt x="11483" y="2758"/>
                      </a:lnTo>
                      <a:lnTo>
                        <a:pt x="11526" y="2642"/>
                      </a:lnTo>
                      <a:lnTo>
                        <a:pt x="11557" y="2536"/>
                      </a:lnTo>
                      <a:lnTo>
                        <a:pt x="11578" y="2420"/>
                      </a:lnTo>
                      <a:lnTo>
                        <a:pt x="11600" y="2293"/>
                      </a:lnTo>
                      <a:lnTo>
                        <a:pt x="11610" y="2177"/>
                      </a:lnTo>
                      <a:lnTo>
                        <a:pt x="11621" y="2050"/>
                      </a:lnTo>
                      <a:lnTo>
                        <a:pt x="11621" y="1955"/>
                      </a:lnTo>
                      <a:lnTo>
                        <a:pt x="11610" y="1754"/>
                      </a:lnTo>
                      <a:lnTo>
                        <a:pt x="11578" y="1564"/>
                      </a:lnTo>
                      <a:lnTo>
                        <a:pt x="11526" y="1374"/>
                      </a:lnTo>
                      <a:lnTo>
                        <a:pt x="11462" y="1195"/>
                      </a:lnTo>
                      <a:lnTo>
                        <a:pt x="11378" y="1026"/>
                      </a:lnTo>
                      <a:lnTo>
                        <a:pt x="11283" y="856"/>
                      </a:lnTo>
                      <a:lnTo>
                        <a:pt x="11166" y="709"/>
                      </a:lnTo>
                      <a:lnTo>
                        <a:pt x="11040" y="571"/>
                      </a:lnTo>
                      <a:lnTo>
                        <a:pt x="10902" y="444"/>
                      </a:lnTo>
                      <a:lnTo>
                        <a:pt x="10754" y="328"/>
                      </a:lnTo>
                      <a:lnTo>
                        <a:pt x="10596" y="233"/>
                      </a:lnTo>
                      <a:lnTo>
                        <a:pt x="10427" y="149"/>
                      </a:lnTo>
                      <a:lnTo>
                        <a:pt x="10247" y="85"/>
                      </a:lnTo>
                      <a:lnTo>
                        <a:pt x="10057" y="32"/>
                      </a:lnTo>
                      <a:lnTo>
                        <a:pt x="9856" y="11"/>
                      </a:lnTo>
                      <a:lnTo>
                        <a:pt x="966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7" name="Google Shape;3187;p86"/>
                <p:cNvSpPr/>
                <p:nvPr/>
              </p:nvSpPr>
              <p:spPr>
                <a:xfrm>
                  <a:off x="3792400" y="3864525"/>
                  <a:ext cx="68450" cy="68425"/>
                </a:xfrm>
                <a:custGeom>
                  <a:rect b="b" l="l" r="r" t="t"/>
                  <a:pathLst>
                    <a:path extrusionOk="0" h="2737" w="2738">
                      <a:moveTo>
                        <a:pt x="1332" y="0"/>
                      </a:moveTo>
                      <a:lnTo>
                        <a:pt x="1195" y="11"/>
                      </a:lnTo>
                      <a:lnTo>
                        <a:pt x="1057" y="32"/>
                      </a:lnTo>
                      <a:lnTo>
                        <a:pt x="931" y="74"/>
                      </a:lnTo>
                      <a:lnTo>
                        <a:pt x="804" y="127"/>
                      </a:lnTo>
                      <a:lnTo>
                        <a:pt x="688" y="190"/>
                      </a:lnTo>
                      <a:lnTo>
                        <a:pt x="571" y="254"/>
                      </a:lnTo>
                      <a:lnTo>
                        <a:pt x="466" y="338"/>
                      </a:lnTo>
                      <a:lnTo>
                        <a:pt x="381" y="433"/>
                      </a:lnTo>
                      <a:lnTo>
                        <a:pt x="286" y="528"/>
                      </a:lnTo>
                      <a:lnTo>
                        <a:pt x="212" y="634"/>
                      </a:lnTo>
                      <a:lnTo>
                        <a:pt x="149" y="750"/>
                      </a:lnTo>
                      <a:lnTo>
                        <a:pt x="96" y="877"/>
                      </a:lnTo>
                      <a:lnTo>
                        <a:pt x="54" y="1004"/>
                      </a:lnTo>
                      <a:lnTo>
                        <a:pt x="22" y="1130"/>
                      </a:lnTo>
                      <a:lnTo>
                        <a:pt x="12" y="1268"/>
                      </a:lnTo>
                      <a:lnTo>
                        <a:pt x="1" y="1405"/>
                      </a:lnTo>
                      <a:lnTo>
                        <a:pt x="12" y="1553"/>
                      </a:lnTo>
                      <a:lnTo>
                        <a:pt x="43" y="1680"/>
                      </a:lnTo>
                      <a:lnTo>
                        <a:pt x="75" y="1817"/>
                      </a:lnTo>
                      <a:lnTo>
                        <a:pt x="128" y="1944"/>
                      </a:lnTo>
                      <a:lnTo>
                        <a:pt x="191" y="2060"/>
                      </a:lnTo>
                      <a:lnTo>
                        <a:pt x="265" y="2166"/>
                      </a:lnTo>
                      <a:lnTo>
                        <a:pt x="339" y="2271"/>
                      </a:lnTo>
                      <a:lnTo>
                        <a:pt x="434" y="2366"/>
                      </a:lnTo>
                      <a:lnTo>
                        <a:pt x="529" y="2451"/>
                      </a:lnTo>
                      <a:lnTo>
                        <a:pt x="645" y="2525"/>
                      </a:lnTo>
                      <a:lnTo>
                        <a:pt x="751" y="2588"/>
                      </a:lnTo>
                      <a:lnTo>
                        <a:pt x="878" y="2641"/>
                      </a:lnTo>
                      <a:lnTo>
                        <a:pt x="1005" y="2683"/>
                      </a:lnTo>
                      <a:lnTo>
                        <a:pt x="1131" y="2715"/>
                      </a:lnTo>
                      <a:lnTo>
                        <a:pt x="1269" y="2736"/>
                      </a:lnTo>
                      <a:lnTo>
                        <a:pt x="1417" y="2736"/>
                      </a:lnTo>
                      <a:lnTo>
                        <a:pt x="1554" y="2726"/>
                      </a:lnTo>
                      <a:lnTo>
                        <a:pt x="1691" y="2704"/>
                      </a:lnTo>
                      <a:lnTo>
                        <a:pt x="1818" y="2662"/>
                      </a:lnTo>
                      <a:lnTo>
                        <a:pt x="1945" y="2609"/>
                      </a:lnTo>
                      <a:lnTo>
                        <a:pt x="2061" y="2557"/>
                      </a:lnTo>
                      <a:lnTo>
                        <a:pt x="2167" y="2483"/>
                      </a:lnTo>
                      <a:lnTo>
                        <a:pt x="2272" y="2398"/>
                      </a:lnTo>
                      <a:lnTo>
                        <a:pt x="2367" y="2303"/>
                      </a:lnTo>
                      <a:lnTo>
                        <a:pt x="2452" y="2208"/>
                      </a:lnTo>
                      <a:lnTo>
                        <a:pt x="2526" y="2102"/>
                      </a:lnTo>
                      <a:lnTo>
                        <a:pt x="2600" y="1986"/>
                      </a:lnTo>
                      <a:lnTo>
                        <a:pt x="2653" y="1859"/>
                      </a:lnTo>
                      <a:lnTo>
                        <a:pt x="2695" y="1733"/>
                      </a:lnTo>
                      <a:lnTo>
                        <a:pt x="2716" y="1606"/>
                      </a:lnTo>
                      <a:lnTo>
                        <a:pt x="2737" y="1468"/>
                      </a:lnTo>
                      <a:lnTo>
                        <a:pt x="2737" y="1331"/>
                      </a:lnTo>
                      <a:lnTo>
                        <a:pt x="2727" y="1194"/>
                      </a:lnTo>
                      <a:lnTo>
                        <a:pt x="2705" y="1056"/>
                      </a:lnTo>
                      <a:lnTo>
                        <a:pt x="2663" y="919"/>
                      </a:lnTo>
                      <a:lnTo>
                        <a:pt x="2621" y="803"/>
                      </a:lnTo>
                      <a:lnTo>
                        <a:pt x="2558" y="676"/>
                      </a:lnTo>
                      <a:lnTo>
                        <a:pt x="2484" y="570"/>
                      </a:lnTo>
                      <a:lnTo>
                        <a:pt x="2399" y="465"/>
                      </a:lnTo>
                      <a:lnTo>
                        <a:pt x="2315" y="370"/>
                      </a:lnTo>
                      <a:lnTo>
                        <a:pt x="2209" y="285"/>
                      </a:lnTo>
                      <a:lnTo>
                        <a:pt x="2103" y="211"/>
                      </a:lnTo>
                      <a:lnTo>
                        <a:pt x="1987" y="148"/>
                      </a:lnTo>
                      <a:lnTo>
                        <a:pt x="1871" y="95"/>
                      </a:lnTo>
                      <a:lnTo>
                        <a:pt x="1744" y="53"/>
                      </a:lnTo>
                      <a:lnTo>
                        <a:pt x="1607" y="21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CB28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8" name="Google Shape;3188;p86"/>
                <p:cNvSpPr/>
                <p:nvPr/>
              </p:nvSpPr>
              <p:spPr>
                <a:xfrm>
                  <a:off x="3808250" y="3880350"/>
                  <a:ext cx="36750" cy="36750"/>
                </a:xfrm>
                <a:custGeom>
                  <a:rect b="b" l="l" r="r" t="t"/>
                  <a:pathLst>
                    <a:path extrusionOk="0" h="1470" w="1470">
                      <a:moveTo>
                        <a:pt x="677" y="1"/>
                      </a:moveTo>
                      <a:lnTo>
                        <a:pt x="614" y="11"/>
                      </a:lnTo>
                      <a:lnTo>
                        <a:pt x="540" y="33"/>
                      </a:lnTo>
                      <a:lnTo>
                        <a:pt x="466" y="54"/>
                      </a:lnTo>
                      <a:lnTo>
                        <a:pt x="402" y="85"/>
                      </a:lnTo>
                      <a:lnTo>
                        <a:pt x="339" y="117"/>
                      </a:lnTo>
                      <a:lnTo>
                        <a:pt x="276" y="170"/>
                      </a:lnTo>
                      <a:lnTo>
                        <a:pt x="223" y="212"/>
                      </a:lnTo>
                      <a:lnTo>
                        <a:pt x="170" y="265"/>
                      </a:lnTo>
                      <a:lnTo>
                        <a:pt x="128" y="328"/>
                      </a:lnTo>
                      <a:lnTo>
                        <a:pt x="96" y="381"/>
                      </a:lnTo>
                      <a:lnTo>
                        <a:pt x="64" y="445"/>
                      </a:lnTo>
                      <a:lnTo>
                        <a:pt x="43" y="519"/>
                      </a:lnTo>
                      <a:lnTo>
                        <a:pt x="22" y="582"/>
                      </a:lnTo>
                      <a:lnTo>
                        <a:pt x="11" y="656"/>
                      </a:lnTo>
                      <a:lnTo>
                        <a:pt x="1" y="719"/>
                      </a:lnTo>
                      <a:lnTo>
                        <a:pt x="1" y="793"/>
                      </a:lnTo>
                      <a:lnTo>
                        <a:pt x="11" y="867"/>
                      </a:lnTo>
                      <a:lnTo>
                        <a:pt x="33" y="941"/>
                      </a:lnTo>
                      <a:lnTo>
                        <a:pt x="54" y="1004"/>
                      </a:lnTo>
                      <a:lnTo>
                        <a:pt x="85" y="1078"/>
                      </a:lnTo>
                      <a:lnTo>
                        <a:pt x="128" y="1142"/>
                      </a:lnTo>
                      <a:lnTo>
                        <a:pt x="170" y="1195"/>
                      </a:lnTo>
                      <a:lnTo>
                        <a:pt x="212" y="1258"/>
                      </a:lnTo>
                      <a:lnTo>
                        <a:pt x="265" y="1300"/>
                      </a:lnTo>
                      <a:lnTo>
                        <a:pt x="328" y="1343"/>
                      </a:lnTo>
                      <a:lnTo>
                        <a:pt x="392" y="1385"/>
                      </a:lnTo>
                      <a:lnTo>
                        <a:pt x="455" y="1416"/>
                      </a:lnTo>
                      <a:lnTo>
                        <a:pt x="518" y="1438"/>
                      </a:lnTo>
                      <a:lnTo>
                        <a:pt x="582" y="1459"/>
                      </a:lnTo>
                      <a:lnTo>
                        <a:pt x="656" y="1469"/>
                      </a:lnTo>
                      <a:lnTo>
                        <a:pt x="793" y="1469"/>
                      </a:lnTo>
                      <a:lnTo>
                        <a:pt x="867" y="1459"/>
                      </a:lnTo>
                      <a:lnTo>
                        <a:pt x="941" y="1448"/>
                      </a:lnTo>
                      <a:lnTo>
                        <a:pt x="1004" y="1416"/>
                      </a:lnTo>
                      <a:lnTo>
                        <a:pt x="1078" y="1385"/>
                      </a:lnTo>
                      <a:lnTo>
                        <a:pt x="1142" y="1353"/>
                      </a:lnTo>
                      <a:lnTo>
                        <a:pt x="1205" y="1311"/>
                      </a:lnTo>
                      <a:lnTo>
                        <a:pt x="1258" y="1258"/>
                      </a:lnTo>
                      <a:lnTo>
                        <a:pt x="1300" y="1205"/>
                      </a:lnTo>
                      <a:lnTo>
                        <a:pt x="1342" y="1152"/>
                      </a:lnTo>
                      <a:lnTo>
                        <a:pt x="1385" y="1089"/>
                      </a:lnTo>
                      <a:lnTo>
                        <a:pt x="1416" y="1026"/>
                      </a:lnTo>
                      <a:lnTo>
                        <a:pt x="1438" y="962"/>
                      </a:lnTo>
                      <a:lnTo>
                        <a:pt x="1459" y="888"/>
                      </a:lnTo>
                      <a:lnTo>
                        <a:pt x="1469" y="825"/>
                      </a:lnTo>
                      <a:lnTo>
                        <a:pt x="1469" y="751"/>
                      </a:lnTo>
                      <a:lnTo>
                        <a:pt x="1469" y="677"/>
                      </a:lnTo>
                      <a:lnTo>
                        <a:pt x="1459" y="603"/>
                      </a:lnTo>
                      <a:lnTo>
                        <a:pt x="1448" y="540"/>
                      </a:lnTo>
                      <a:lnTo>
                        <a:pt x="1416" y="466"/>
                      </a:lnTo>
                      <a:lnTo>
                        <a:pt x="1395" y="402"/>
                      </a:lnTo>
                      <a:lnTo>
                        <a:pt x="1353" y="328"/>
                      </a:lnTo>
                      <a:lnTo>
                        <a:pt x="1311" y="276"/>
                      </a:lnTo>
                      <a:lnTo>
                        <a:pt x="1258" y="223"/>
                      </a:lnTo>
                      <a:lnTo>
                        <a:pt x="1205" y="170"/>
                      </a:lnTo>
                      <a:lnTo>
                        <a:pt x="1152" y="128"/>
                      </a:lnTo>
                      <a:lnTo>
                        <a:pt x="1089" y="96"/>
                      </a:lnTo>
                      <a:lnTo>
                        <a:pt x="1026" y="64"/>
                      </a:lnTo>
                      <a:lnTo>
                        <a:pt x="962" y="33"/>
                      </a:lnTo>
                      <a:lnTo>
                        <a:pt x="888" y="22"/>
                      </a:lnTo>
                      <a:lnTo>
                        <a:pt x="825" y="11"/>
                      </a:lnTo>
                      <a:lnTo>
                        <a:pt x="751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9" name="Google Shape;3189;p86"/>
                <p:cNvSpPr/>
                <p:nvPr/>
              </p:nvSpPr>
              <p:spPr>
                <a:xfrm>
                  <a:off x="3999200" y="3606225"/>
                  <a:ext cx="138950" cy="138950"/>
                </a:xfrm>
                <a:custGeom>
                  <a:rect b="b" l="l" r="r" t="t"/>
                  <a:pathLst>
                    <a:path extrusionOk="0" h="5558" w="5558">
                      <a:moveTo>
                        <a:pt x="2631" y="0"/>
                      </a:moveTo>
                      <a:lnTo>
                        <a:pt x="2494" y="11"/>
                      </a:lnTo>
                      <a:lnTo>
                        <a:pt x="2356" y="32"/>
                      </a:lnTo>
                      <a:lnTo>
                        <a:pt x="2219" y="53"/>
                      </a:lnTo>
                      <a:lnTo>
                        <a:pt x="2082" y="85"/>
                      </a:lnTo>
                      <a:lnTo>
                        <a:pt x="1944" y="127"/>
                      </a:lnTo>
                      <a:lnTo>
                        <a:pt x="1818" y="169"/>
                      </a:lnTo>
                      <a:lnTo>
                        <a:pt x="1691" y="222"/>
                      </a:lnTo>
                      <a:lnTo>
                        <a:pt x="1575" y="275"/>
                      </a:lnTo>
                      <a:lnTo>
                        <a:pt x="1448" y="338"/>
                      </a:lnTo>
                      <a:lnTo>
                        <a:pt x="1332" y="402"/>
                      </a:lnTo>
                      <a:lnTo>
                        <a:pt x="1226" y="476"/>
                      </a:lnTo>
                      <a:lnTo>
                        <a:pt x="1110" y="550"/>
                      </a:lnTo>
                      <a:lnTo>
                        <a:pt x="1004" y="634"/>
                      </a:lnTo>
                      <a:lnTo>
                        <a:pt x="909" y="719"/>
                      </a:lnTo>
                      <a:lnTo>
                        <a:pt x="814" y="814"/>
                      </a:lnTo>
                      <a:lnTo>
                        <a:pt x="719" y="909"/>
                      </a:lnTo>
                      <a:lnTo>
                        <a:pt x="635" y="1014"/>
                      </a:lnTo>
                      <a:lnTo>
                        <a:pt x="550" y="1120"/>
                      </a:lnTo>
                      <a:lnTo>
                        <a:pt x="476" y="1226"/>
                      </a:lnTo>
                      <a:lnTo>
                        <a:pt x="402" y="1342"/>
                      </a:lnTo>
                      <a:lnTo>
                        <a:pt x="328" y="1458"/>
                      </a:lnTo>
                      <a:lnTo>
                        <a:pt x="275" y="1574"/>
                      </a:lnTo>
                      <a:lnTo>
                        <a:pt x="212" y="1701"/>
                      </a:lnTo>
                      <a:lnTo>
                        <a:pt x="170" y="1817"/>
                      </a:lnTo>
                      <a:lnTo>
                        <a:pt x="117" y="1955"/>
                      </a:lnTo>
                      <a:lnTo>
                        <a:pt x="85" y="2081"/>
                      </a:lnTo>
                      <a:lnTo>
                        <a:pt x="53" y="2219"/>
                      </a:lnTo>
                      <a:lnTo>
                        <a:pt x="32" y="2356"/>
                      </a:lnTo>
                      <a:lnTo>
                        <a:pt x="11" y="2493"/>
                      </a:lnTo>
                      <a:lnTo>
                        <a:pt x="1" y="2631"/>
                      </a:lnTo>
                      <a:lnTo>
                        <a:pt x="1" y="2779"/>
                      </a:lnTo>
                      <a:lnTo>
                        <a:pt x="1" y="2927"/>
                      </a:lnTo>
                      <a:lnTo>
                        <a:pt x="11" y="3064"/>
                      </a:lnTo>
                      <a:lnTo>
                        <a:pt x="32" y="3201"/>
                      </a:lnTo>
                      <a:lnTo>
                        <a:pt x="53" y="3339"/>
                      </a:lnTo>
                      <a:lnTo>
                        <a:pt x="85" y="3476"/>
                      </a:lnTo>
                      <a:lnTo>
                        <a:pt x="117" y="3603"/>
                      </a:lnTo>
                      <a:lnTo>
                        <a:pt x="170" y="3729"/>
                      </a:lnTo>
                      <a:lnTo>
                        <a:pt x="212" y="3856"/>
                      </a:lnTo>
                      <a:lnTo>
                        <a:pt x="275" y="3983"/>
                      </a:lnTo>
                      <a:lnTo>
                        <a:pt x="328" y="4099"/>
                      </a:lnTo>
                      <a:lnTo>
                        <a:pt x="402" y="4215"/>
                      </a:lnTo>
                      <a:lnTo>
                        <a:pt x="476" y="4332"/>
                      </a:lnTo>
                      <a:lnTo>
                        <a:pt x="550" y="4437"/>
                      </a:lnTo>
                      <a:lnTo>
                        <a:pt x="635" y="4543"/>
                      </a:lnTo>
                      <a:lnTo>
                        <a:pt x="719" y="4649"/>
                      </a:lnTo>
                      <a:lnTo>
                        <a:pt x="814" y="4744"/>
                      </a:lnTo>
                      <a:lnTo>
                        <a:pt x="909" y="4839"/>
                      </a:lnTo>
                      <a:lnTo>
                        <a:pt x="1004" y="4923"/>
                      </a:lnTo>
                      <a:lnTo>
                        <a:pt x="1110" y="5008"/>
                      </a:lnTo>
                      <a:lnTo>
                        <a:pt x="1226" y="5082"/>
                      </a:lnTo>
                      <a:lnTo>
                        <a:pt x="1332" y="5156"/>
                      </a:lnTo>
                      <a:lnTo>
                        <a:pt x="1448" y="5219"/>
                      </a:lnTo>
                      <a:lnTo>
                        <a:pt x="1575" y="5282"/>
                      </a:lnTo>
                      <a:lnTo>
                        <a:pt x="1691" y="5335"/>
                      </a:lnTo>
                      <a:lnTo>
                        <a:pt x="1818" y="5388"/>
                      </a:lnTo>
                      <a:lnTo>
                        <a:pt x="1944" y="5430"/>
                      </a:lnTo>
                      <a:lnTo>
                        <a:pt x="2082" y="5473"/>
                      </a:lnTo>
                      <a:lnTo>
                        <a:pt x="2219" y="5504"/>
                      </a:lnTo>
                      <a:lnTo>
                        <a:pt x="2356" y="5525"/>
                      </a:lnTo>
                      <a:lnTo>
                        <a:pt x="2494" y="5546"/>
                      </a:lnTo>
                      <a:lnTo>
                        <a:pt x="2631" y="5557"/>
                      </a:lnTo>
                      <a:lnTo>
                        <a:pt x="2916" y="5557"/>
                      </a:lnTo>
                      <a:lnTo>
                        <a:pt x="3064" y="5546"/>
                      </a:lnTo>
                      <a:lnTo>
                        <a:pt x="3202" y="5525"/>
                      </a:lnTo>
                      <a:lnTo>
                        <a:pt x="3339" y="5504"/>
                      </a:lnTo>
                      <a:lnTo>
                        <a:pt x="3466" y="5473"/>
                      </a:lnTo>
                      <a:lnTo>
                        <a:pt x="3603" y="5430"/>
                      </a:lnTo>
                      <a:lnTo>
                        <a:pt x="3730" y="5388"/>
                      </a:lnTo>
                      <a:lnTo>
                        <a:pt x="3857" y="5335"/>
                      </a:lnTo>
                      <a:lnTo>
                        <a:pt x="3983" y="5282"/>
                      </a:lnTo>
                      <a:lnTo>
                        <a:pt x="4100" y="5219"/>
                      </a:lnTo>
                      <a:lnTo>
                        <a:pt x="4216" y="5156"/>
                      </a:lnTo>
                      <a:lnTo>
                        <a:pt x="4332" y="5082"/>
                      </a:lnTo>
                      <a:lnTo>
                        <a:pt x="4438" y="5008"/>
                      </a:lnTo>
                      <a:lnTo>
                        <a:pt x="4543" y="4923"/>
                      </a:lnTo>
                      <a:lnTo>
                        <a:pt x="4649" y="4839"/>
                      </a:lnTo>
                      <a:lnTo>
                        <a:pt x="4744" y="4744"/>
                      </a:lnTo>
                      <a:lnTo>
                        <a:pt x="4828" y="4649"/>
                      </a:lnTo>
                      <a:lnTo>
                        <a:pt x="4924" y="4543"/>
                      </a:lnTo>
                      <a:lnTo>
                        <a:pt x="5008" y="4437"/>
                      </a:lnTo>
                      <a:lnTo>
                        <a:pt x="5082" y="4332"/>
                      </a:lnTo>
                      <a:lnTo>
                        <a:pt x="5156" y="4215"/>
                      </a:lnTo>
                      <a:lnTo>
                        <a:pt x="5219" y="4099"/>
                      </a:lnTo>
                      <a:lnTo>
                        <a:pt x="5283" y="3983"/>
                      </a:lnTo>
                      <a:lnTo>
                        <a:pt x="5336" y="3856"/>
                      </a:lnTo>
                      <a:lnTo>
                        <a:pt x="5388" y="3729"/>
                      </a:lnTo>
                      <a:lnTo>
                        <a:pt x="5431" y="3603"/>
                      </a:lnTo>
                      <a:lnTo>
                        <a:pt x="5473" y="3476"/>
                      </a:lnTo>
                      <a:lnTo>
                        <a:pt x="5494" y="3339"/>
                      </a:lnTo>
                      <a:lnTo>
                        <a:pt x="5526" y="3201"/>
                      </a:lnTo>
                      <a:lnTo>
                        <a:pt x="5536" y="3064"/>
                      </a:lnTo>
                      <a:lnTo>
                        <a:pt x="5547" y="2927"/>
                      </a:lnTo>
                      <a:lnTo>
                        <a:pt x="5557" y="2779"/>
                      </a:lnTo>
                      <a:lnTo>
                        <a:pt x="5547" y="2631"/>
                      </a:lnTo>
                      <a:lnTo>
                        <a:pt x="5536" y="2493"/>
                      </a:lnTo>
                      <a:lnTo>
                        <a:pt x="5526" y="2356"/>
                      </a:lnTo>
                      <a:lnTo>
                        <a:pt x="5494" y="2219"/>
                      </a:lnTo>
                      <a:lnTo>
                        <a:pt x="5473" y="2081"/>
                      </a:lnTo>
                      <a:lnTo>
                        <a:pt x="5431" y="1955"/>
                      </a:lnTo>
                      <a:lnTo>
                        <a:pt x="5388" y="1817"/>
                      </a:lnTo>
                      <a:lnTo>
                        <a:pt x="5336" y="1701"/>
                      </a:lnTo>
                      <a:lnTo>
                        <a:pt x="5283" y="1574"/>
                      </a:lnTo>
                      <a:lnTo>
                        <a:pt x="5219" y="1458"/>
                      </a:lnTo>
                      <a:lnTo>
                        <a:pt x="5156" y="1342"/>
                      </a:lnTo>
                      <a:lnTo>
                        <a:pt x="5082" y="1226"/>
                      </a:lnTo>
                      <a:lnTo>
                        <a:pt x="5008" y="1120"/>
                      </a:lnTo>
                      <a:lnTo>
                        <a:pt x="4924" y="1014"/>
                      </a:lnTo>
                      <a:lnTo>
                        <a:pt x="4828" y="909"/>
                      </a:lnTo>
                      <a:lnTo>
                        <a:pt x="4744" y="814"/>
                      </a:lnTo>
                      <a:lnTo>
                        <a:pt x="4649" y="719"/>
                      </a:lnTo>
                      <a:lnTo>
                        <a:pt x="4543" y="634"/>
                      </a:lnTo>
                      <a:lnTo>
                        <a:pt x="4438" y="550"/>
                      </a:lnTo>
                      <a:lnTo>
                        <a:pt x="4332" y="476"/>
                      </a:lnTo>
                      <a:lnTo>
                        <a:pt x="4216" y="402"/>
                      </a:lnTo>
                      <a:lnTo>
                        <a:pt x="4100" y="338"/>
                      </a:lnTo>
                      <a:lnTo>
                        <a:pt x="3983" y="275"/>
                      </a:lnTo>
                      <a:lnTo>
                        <a:pt x="3857" y="222"/>
                      </a:lnTo>
                      <a:lnTo>
                        <a:pt x="3730" y="169"/>
                      </a:lnTo>
                      <a:lnTo>
                        <a:pt x="3603" y="127"/>
                      </a:lnTo>
                      <a:lnTo>
                        <a:pt x="3466" y="85"/>
                      </a:lnTo>
                      <a:lnTo>
                        <a:pt x="3339" y="53"/>
                      </a:lnTo>
                      <a:lnTo>
                        <a:pt x="3202" y="32"/>
                      </a:lnTo>
                      <a:lnTo>
                        <a:pt x="3064" y="11"/>
                      </a:lnTo>
                      <a:lnTo>
                        <a:pt x="29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0" name="Google Shape;3190;p86"/>
                <p:cNvSpPr/>
                <p:nvPr/>
              </p:nvSpPr>
              <p:spPr>
                <a:xfrm>
                  <a:off x="3760725" y="4123850"/>
                  <a:ext cx="271250" cy="592150"/>
                </a:xfrm>
                <a:custGeom>
                  <a:rect b="b" l="l" r="r" t="t"/>
                  <a:pathLst>
                    <a:path extrusionOk="0" h="23686" w="10850">
                      <a:moveTo>
                        <a:pt x="2927" y="1"/>
                      </a:moveTo>
                      <a:lnTo>
                        <a:pt x="2800" y="12"/>
                      </a:lnTo>
                      <a:lnTo>
                        <a:pt x="2673" y="33"/>
                      </a:lnTo>
                      <a:lnTo>
                        <a:pt x="2557" y="64"/>
                      </a:lnTo>
                      <a:lnTo>
                        <a:pt x="2441" y="117"/>
                      </a:lnTo>
                      <a:lnTo>
                        <a:pt x="2324" y="170"/>
                      </a:lnTo>
                      <a:lnTo>
                        <a:pt x="2219" y="244"/>
                      </a:lnTo>
                      <a:lnTo>
                        <a:pt x="2113" y="318"/>
                      </a:lnTo>
                      <a:lnTo>
                        <a:pt x="2018" y="413"/>
                      </a:lnTo>
                      <a:lnTo>
                        <a:pt x="1934" y="508"/>
                      </a:lnTo>
                      <a:lnTo>
                        <a:pt x="1860" y="614"/>
                      </a:lnTo>
                      <a:lnTo>
                        <a:pt x="1786" y="740"/>
                      </a:lnTo>
                      <a:lnTo>
                        <a:pt x="1617" y="1110"/>
                      </a:lnTo>
                      <a:lnTo>
                        <a:pt x="1437" y="1491"/>
                      </a:lnTo>
                      <a:lnTo>
                        <a:pt x="1279" y="1871"/>
                      </a:lnTo>
                      <a:lnTo>
                        <a:pt x="1131" y="2251"/>
                      </a:lnTo>
                      <a:lnTo>
                        <a:pt x="993" y="2642"/>
                      </a:lnTo>
                      <a:lnTo>
                        <a:pt x="856" y="3033"/>
                      </a:lnTo>
                      <a:lnTo>
                        <a:pt x="729" y="3424"/>
                      </a:lnTo>
                      <a:lnTo>
                        <a:pt x="624" y="3815"/>
                      </a:lnTo>
                      <a:lnTo>
                        <a:pt x="518" y="4216"/>
                      </a:lnTo>
                      <a:lnTo>
                        <a:pt x="423" y="4607"/>
                      </a:lnTo>
                      <a:lnTo>
                        <a:pt x="338" y="5008"/>
                      </a:lnTo>
                      <a:lnTo>
                        <a:pt x="264" y="5410"/>
                      </a:lnTo>
                      <a:lnTo>
                        <a:pt x="201" y="5811"/>
                      </a:lnTo>
                      <a:lnTo>
                        <a:pt x="138" y="6213"/>
                      </a:lnTo>
                      <a:lnTo>
                        <a:pt x="95" y="6614"/>
                      </a:lnTo>
                      <a:lnTo>
                        <a:pt x="53" y="7026"/>
                      </a:lnTo>
                      <a:lnTo>
                        <a:pt x="32" y="7428"/>
                      </a:lnTo>
                      <a:lnTo>
                        <a:pt x="11" y="7840"/>
                      </a:lnTo>
                      <a:lnTo>
                        <a:pt x="0" y="8241"/>
                      </a:lnTo>
                      <a:lnTo>
                        <a:pt x="11" y="8653"/>
                      </a:lnTo>
                      <a:lnTo>
                        <a:pt x="21" y="9054"/>
                      </a:lnTo>
                      <a:lnTo>
                        <a:pt x="43" y="9466"/>
                      </a:lnTo>
                      <a:lnTo>
                        <a:pt x="74" y="9868"/>
                      </a:lnTo>
                      <a:lnTo>
                        <a:pt x="106" y="10280"/>
                      </a:lnTo>
                      <a:lnTo>
                        <a:pt x="159" y="10692"/>
                      </a:lnTo>
                      <a:lnTo>
                        <a:pt x="222" y="11093"/>
                      </a:lnTo>
                      <a:lnTo>
                        <a:pt x="286" y="11495"/>
                      </a:lnTo>
                      <a:lnTo>
                        <a:pt x="370" y="11907"/>
                      </a:lnTo>
                      <a:lnTo>
                        <a:pt x="455" y="12308"/>
                      </a:lnTo>
                      <a:lnTo>
                        <a:pt x="560" y="12710"/>
                      </a:lnTo>
                      <a:lnTo>
                        <a:pt x="666" y="13111"/>
                      </a:lnTo>
                      <a:lnTo>
                        <a:pt x="782" y="13513"/>
                      </a:lnTo>
                      <a:lnTo>
                        <a:pt x="909" y="13914"/>
                      </a:lnTo>
                      <a:lnTo>
                        <a:pt x="1046" y="14305"/>
                      </a:lnTo>
                      <a:lnTo>
                        <a:pt x="1194" y="14696"/>
                      </a:lnTo>
                      <a:lnTo>
                        <a:pt x="1353" y="15076"/>
                      </a:lnTo>
                      <a:lnTo>
                        <a:pt x="1511" y="15456"/>
                      </a:lnTo>
                      <a:lnTo>
                        <a:pt x="1680" y="15837"/>
                      </a:lnTo>
                      <a:lnTo>
                        <a:pt x="1870" y="16206"/>
                      </a:lnTo>
                      <a:lnTo>
                        <a:pt x="2050" y="16566"/>
                      </a:lnTo>
                      <a:lnTo>
                        <a:pt x="2250" y="16925"/>
                      </a:lnTo>
                      <a:lnTo>
                        <a:pt x="2462" y="17284"/>
                      </a:lnTo>
                      <a:lnTo>
                        <a:pt x="2673" y="17633"/>
                      </a:lnTo>
                      <a:lnTo>
                        <a:pt x="2895" y="17981"/>
                      </a:lnTo>
                      <a:lnTo>
                        <a:pt x="3127" y="18319"/>
                      </a:lnTo>
                      <a:lnTo>
                        <a:pt x="3360" y="18647"/>
                      </a:lnTo>
                      <a:lnTo>
                        <a:pt x="3603" y="18974"/>
                      </a:lnTo>
                      <a:lnTo>
                        <a:pt x="3856" y="19302"/>
                      </a:lnTo>
                      <a:lnTo>
                        <a:pt x="4120" y="19608"/>
                      </a:lnTo>
                      <a:lnTo>
                        <a:pt x="4384" y="19925"/>
                      </a:lnTo>
                      <a:lnTo>
                        <a:pt x="4670" y="20221"/>
                      </a:lnTo>
                      <a:lnTo>
                        <a:pt x="4944" y="20517"/>
                      </a:lnTo>
                      <a:lnTo>
                        <a:pt x="5240" y="20802"/>
                      </a:lnTo>
                      <a:lnTo>
                        <a:pt x="5536" y="21087"/>
                      </a:lnTo>
                      <a:lnTo>
                        <a:pt x="5842" y="21362"/>
                      </a:lnTo>
                      <a:lnTo>
                        <a:pt x="6149" y="21636"/>
                      </a:lnTo>
                      <a:lnTo>
                        <a:pt x="6466" y="21900"/>
                      </a:lnTo>
                      <a:lnTo>
                        <a:pt x="6793" y="22154"/>
                      </a:lnTo>
                      <a:lnTo>
                        <a:pt x="7120" y="22397"/>
                      </a:lnTo>
                      <a:lnTo>
                        <a:pt x="7459" y="22640"/>
                      </a:lnTo>
                      <a:lnTo>
                        <a:pt x="7807" y="22872"/>
                      </a:lnTo>
                      <a:lnTo>
                        <a:pt x="8156" y="23094"/>
                      </a:lnTo>
                      <a:lnTo>
                        <a:pt x="8515" y="23305"/>
                      </a:lnTo>
                      <a:lnTo>
                        <a:pt x="8874" y="23517"/>
                      </a:lnTo>
                      <a:lnTo>
                        <a:pt x="9033" y="23591"/>
                      </a:lnTo>
                      <a:lnTo>
                        <a:pt x="9191" y="23644"/>
                      </a:lnTo>
                      <a:lnTo>
                        <a:pt x="9360" y="23675"/>
                      </a:lnTo>
                      <a:lnTo>
                        <a:pt x="9519" y="23686"/>
                      </a:lnTo>
                      <a:lnTo>
                        <a:pt x="9698" y="23675"/>
                      </a:lnTo>
                      <a:lnTo>
                        <a:pt x="9867" y="23644"/>
                      </a:lnTo>
                      <a:lnTo>
                        <a:pt x="10026" y="23591"/>
                      </a:lnTo>
                      <a:lnTo>
                        <a:pt x="10184" y="23517"/>
                      </a:lnTo>
                      <a:lnTo>
                        <a:pt x="10332" y="23411"/>
                      </a:lnTo>
                      <a:lnTo>
                        <a:pt x="10459" y="23295"/>
                      </a:lnTo>
                      <a:lnTo>
                        <a:pt x="10586" y="23168"/>
                      </a:lnTo>
                      <a:lnTo>
                        <a:pt x="10638" y="23084"/>
                      </a:lnTo>
                      <a:lnTo>
                        <a:pt x="10681" y="23010"/>
                      </a:lnTo>
                      <a:lnTo>
                        <a:pt x="10744" y="22883"/>
                      </a:lnTo>
                      <a:lnTo>
                        <a:pt x="10786" y="22767"/>
                      </a:lnTo>
                      <a:lnTo>
                        <a:pt x="10818" y="22640"/>
                      </a:lnTo>
                      <a:lnTo>
                        <a:pt x="10839" y="22503"/>
                      </a:lnTo>
                      <a:lnTo>
                        <a:pt x="10850" y="22376"/>
                      </a:lnTo>
                      <a:lnTo>
                        <a:pt x="10850" y="22249"/>
                      </a:lnTo>
                      <a:lnTo>
                        <a:pt x="10828" y="22122"/>
                      </a:lnTo>
                      <a:lnTo>
                        <a:pt x="10797" y="21996"/>
                      </a:lnTo>
                      <a:lnTo>
                        <a:pt x="10765" y="21879"/>
                      </a:lnTo>
                      <a:lnTo>
                        <a:pt x="10712" y="21763"/>
                      </a:lnTo>
                      <a:lnTo>
                        <a:pt x="10649" y="21647"/>
                      </a:lnTo>
                      <a:lnTo>
                        <a:pt x="10575" y="21541"/>
                      </a:lnTo>
                      <a:lnTo>
                        <a:pt x="10490" y="21446"/>
                      </a:lnTo>
                      <a:lnTo>
                        <a:pt x="10395" y="21351"/>
                      </a:lnTo>
                      <a:lnTo>
                        <a:pt x="10290" y="21277"/>
                      </a:lnTo>
                      <a:lnTo>
                        <a:pt x="10174" y="21203"/>
                      </a:lnTo>
                      <a:lnTo>
                        <a:pt x="9857" y="21024"/>
                      </a:lnTo>
                      <a:lnTo>
                        <a:pt x="9550" y="20833"/>
                      </a:lnTo>
                      <a:lnTo>
                        <a:pt x="9244" y="20633"/>
                      </a:lnTo>
                      <a:lnTo>
                        <a:pt x="8948" y="20432"/>
                      </a:lnTo>
                      <a:lnTo>
                        <a:pt x="8652" y="20221"/>
                      </a:lnTo>
                      <a:lnTo>
                        <a:pt x="8367" y="20009"/>
                      </a:lnTo>
                      <a:lnTo>
                        <a:pt x="8092" y="19788"/>
                      </a:lnTo>
                      <a:lnTo>
                        <a:pt x="7818" y="19566"/>
                      </a:lnTo>
                      <a:lnTo>
                        <a:pt x="7554" y="19333"/>
                      </a:lnTo>
                      <a:lnTo>
                        <a:pt x="7290" y="19090"/>
                      </a:lnTo>
                      <a:lnTo>
                        <a:pt x="7036" y="18847"/>
                      </a:lnTo>
                      <a:lnTo>
                        <a:pt x="6793" y="18604"/>
                      </a:lnTo>
                      <a:lnTo>
                        <a:pt x="6550" y="18351"/>
                      </a:lnTo>
                      <a:lnTo>
                        <a:pt x="6318" y="18087"/>
                      </a:lnTo>
                      <a:lnTo>
                        <a:pt x="6096" y="17833"/>
                      </a:lnTo>
                      <a:lnTo>
                        <a:pt x="5874" y="17559"/>
                      </a:lnTo>
                      <a:lnTo>
                        <a:pt x="5663" y="17284"/>
                      </a:lnTo>
                      <a:lnTo>
                        <a:pt x="5451" y="17009"/>
                      </a:lnTo>
                      <a:lnTo>
                        <a:pt x="5261" y="16735"/>
                      </a:lnTo>
                      <a:lnTo>
                        <a:pt x="5071" y="16449"/>
                      </a:lnTo>
                      <a:lnTo>
                        <a:pt x="4881" y="16154"/>
                      </a:lnTo>
                      <a:lnTo>
                        <a:pt x="4701" y="15858"/>
                      </a:lnTo>
                      <a:lnTo>
                        <a:pt x="4532" y="15562"/>
                      </a:lnTo>
                      <a:lnTo>
                        <a:pt x="4374" y="15266"/>
                      </a:lnTo>
                      <a:lnTo>
                        <a:pt x="4215" y="14960"/>
                      </a:lnTo>
                      <a:lnTo>
                        <a:pt x="4067" y="14653"/>
                      </a:lnTo>
                      <a:lnTo>
                        <a:pt x="3920" y="14347"/>
                      </a:lnTo>
                      <a:lnTo>
                        <a:pt x="3793" y="14030"/>
                      </a:lnTo>
                      <a:lnTo>
                        <a:pt x="3655" y="13713"/>
                      </a:lnTo>
                      <a:lnTo>
                        <a:pt x="3539" y="13396"/>
                      </a:lnTo>
                      <a:lnTo>
                        <a:pt x="3423" y="13069"/>
                      </a:lnTo>
                      <a:lnTo>
                        <a:pt x="3328" y="12752"/>
                      </a:lnTo>
                      <a:lnTo>
                        <a:pt x="3222" y="12424"/>
                      </a:lnTo>
                      <a:lnTo>
                        <a:pt x="3138" y="12097"/>
                      </a:lnTo>
                      <a:lnTo>
                        <a:pt x="3053" y="11759"/>
                      </a:lnTo>
                      <a:lnTo>
                        <a:pt x="2979" y="11431"/>
                      </a:lnTo>
                      <a:lnTo>
                        <a:pt x="2916" y="11093"/>
                      </a:lnTo>
                      <a:lnTo>
                        <a:pt x="2853" y="10766"/>
                      </a:lnTo>
                      <a:lnTo>
                        <a:pt x="2800" y="10428"/>
                      </a:lnTo>
                      <a:lnTo>
                        <a:pt x="2758" y="10090"/>
                      </a:lnTo>
                      <a:lnTo>
                        <a:pt x="2726" y="9741"/>
                      </a:lnTo>
                      <a:lnTo>
                        <a:pt x="2694" y="9403"/>
                      </a:lnTo>
                      <a:lnTo>
                        <a:pt x="2673" y="9065"/>
                      </a:lnTo>
                      <a:lnTo>
                        <a:pt x="2662" y="8716"/>
                      </a:lnTo>
                      <a:lnTo>
                        <a:pt x="2662" y="8378"/>
                      </a:lnTo>
                      <a:lnTo>
                        <a:pt x="2662" y="8030"/>
                      </a:lnTo>
                      <a:lnTo>
                        <a:pt x="2673" y="7692"/>
                      </a:lnTo>
                      <a:lnTo>
                        <a:pt x="2694" y="7343"/>
                      </a:lnTo>
                      <a:lnTo>
                        <a:pt x="2726" y="6994"/>
                      </a:lnTo>
                      <a:lnTo>
                        <a:pt x="2758" y="6656"/>
                      </a:lnTo>
                      <a:lnTo>
                        <a:pt x="2810" y="6308"/>
                      </a:lnTo>
                      <a:lnTo>
                        <a:pt x="2863" y="5959"/>
                      </a:lnTo>
                      <a:lnTo>
                        <a:pt x="2927" y="5621"/>
                      </a:lnTo>
                      <a:lnTo>
                        <a:pt x="2990" y="5272"/>
                      </a:lnTo>
                      <a:lnTo>
                        <a:pt x="3074" y="4934"/>
                      </a:lnTo>
                      <a:lnTo>
                        <a:pt x="3159" y="4596"/>
                      </a:lnTo>
                      <a:lnTo>
                        <a:pt x="3254" y="4258"/>
                      </a:lnTo>
                      <a:lnTo>
                        <a:pt x="3360" y="3910"/>
                      </a:lnTo>
                      <a:lnTo>
                        <a:pt x="3476" y="3582"/>
                      </a:lnTo>
                      <a:lnTo>
                        <a:pt x="3603" y="3244"/>
                      </a:lnTo>
                      <a:lnTo>
                        <a:pt x="3729" y="2906"/>
                      </a:lnTo>
                      <a:lnTo>
                        <a:pt x="3867" y="2568"/>
                      </a:lnTo>
                      <a:lnTo>
                        <a:pt x="4015" y="2241"/>
                      </a:lnTo>
                      <a:lnTo>
                        <a:pt x="4173" y="1913"/>
                      </a:lnTo>
                      <a:lnTo>
                        <a:pt x="4226" y="1786"/>
                      </a:lnTo>
                      <a:lnTo>
                        <a:pt x="4268" y="1660"/>
                      </a:lnTo>
                      <a:lnTo>
                        <a:pt x="4300" y="1533"/>
                      </a:lnTo>
                      <a:lnTo>
                        <a:pt x="4310" y="1406"/>
                      </a:lnTo>
                      <a:lnTo>
                        <a:pt x="4310" y="1269"/>
                      </a:lnTo>
                      <a:lnTo>
                        <a:pt x="4300" y="1142"/>
                      </a:lnTo>
                      <a:lnTo>
                        <a:pt x="4279" y="1026"/>
                      </a:lnTo>
                      <a:lnTo>
                        <a:pt x="4237" y="899"/>
                      </a:lnTo>
                      <a:lnTo>
                        <a:pt x="4194" y="783"/>
                      </a:lnTo>
                      <a:lnTo>
                        <a:pt x="4131" y="667"/>
                      </a:lnTo>
                      <a:lnTo>
                        <a:pt x="4067" y="561"/>
                      </a:lnTo>
                      <a:lnTo>
                        <a:pt x="3983" y="455"/>
                      </a:lnTo>
                      <a:lnTo>
                        <a:pt x="3898" y="360"/>
                      </a:lnTo>
                      <a:lnTo>
                        <a:pt x="3793" y="276"/>
                      </a:lnTo>
                      <a:lnTo>
                        <a:pt x="3687" y="202"/>
                      </a:lnTo>
                      <a:lnTo>
                        <a:pt x="3571" y="138"/>
                      </a:lnTo>
                      <a:lnTo>
                        <a:pt x="3444" y="75"/>
                      </a:lnTo>
                      <a:lnTo>
                        <a:pt x="3317" y="43"/>
                      </a:lnTo>
                      <a:lnTo>
                        <a:pt x="3191" y="12"/>
                      </a:lnTo>
                      <a:lnTo>
                        <a:pt x="3064" y="1"/>
                      </a:lnTo>
                      <a:close/>
                    </a:path>
                  </a:pathLst>
                </a:custGeom>
                <a:solidFill>
                  <a:srgbClr val="F7A37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1" name="Google Shape;3191;p86"/>
                <p:cNvSpPr/>
                <p:nvPr/>
              </p:nvSpPr>
              <p:spPr>
                <a:xfrm>
                  <a:off x="3755975" y="4118850"/>
                  <a:ext cx="117275" cy="214725"/>
                </a:xfrm>
                <a:custGeom>
                  <a:rect b="b" l="l" r="r" t="t"/>
                  <a:pathLst>
                    <a:path extrusionOk="0" h="8589" w="4691">
                      <a:moveTo>
                        <a:pt x="3117" y="0"/>
                      </a:moveTo>
                      <a:lnTo>
                        <a:pt x="2969" y="21"/>
                      </a:lnTo>
                      <a:lnTo>
                        <a:pt x="2821" y="43"/>
                      </a:lnTo>
                      <a:lnTo>
                        <a:pt x="2683" y="85"/>
                      </a:lnTo>
                      <a:lnTo>
                        <a:pt x="2546" y="138"/>
                      </a:lnTo>
                      <a:lnTo>
                        <a:pt x="2419" y="201"/>
                      </a:lnTo>
                      <a:lnTo>
                        <a:pt x="2293" y="286"/>
                      </a:lnTo>
                      <a:lnTo>
                        <a:pt x="2176" y="370"/>
                      </a:lnTo>
                      <a:lnTo>
                        <a:pt x="2071" y="476"/>
                      </a:lnTo>
                      <a:lnTo>
                        <a:pt x="1976" y="592"/>
                      </a:lnTo>
                      <a:lnTo>
                        <a:pt x="1881" y="719"/>
                      </a:lnTo>
                      <a:lnTo>
                        <a:pt x="1807" y="856"/>
                      </a:lnTo>
                      <a:lnTo>
                        <a:pt x="1585" y="1321"/>
                      </a:lnTo>
                      <a:lnTo>
                        <a:pt x="1384" y="1796"/>
                      </a:lnTo>
                      <a:lnTo>
                        <a:pt x="1183" y="2261"/>
                      </a:lnTo>
                      <a:lnTo>
                        <a:pt x="1014" y="2747"/>
                      </a:lnTo>
                      <a:lnTo>
                        <a:pt x="845" y="3222"/>
                      </a:lnTo>
                      <a:lnTo>
                        <a:pt x="697" y="3708"/>
                      </a:lnTo>
                      <a:lnTo>
                        <a:pt x="571" y="4184"/>
                      </a:lnTo>
                      <a:lnTo>
                        <a:pt x="444" y="4670"/>
                      </a:lnTo>
                      <a:lnTo>
                        <a:pt x="338" y="5166"/>
                      </a:lnTo>
                      <a:lnTo>
                        <a:pt x="254" y="5652"/>
                      </a:lnTo>
                      <a:lnTo>
                        <a:pt x="180" y="6138"/>
                      </a:lnTo>
                      <a:lnTo>
                        <a:pt x="116" y="6624"/>
                      </a:lnTo>
                      <a:lnTo>
                        <a:pt x="64" y="7120"/>
                      </a:lnTo>
                      <a:lnTo>
                        <a:pt x="32" y="7606"/>
                      </a:lnTo>
                      <a:lnTo>
                        <a:pt x="11" y="8092"/>
                      </a:lnTo>
                      <a:lnTo>
                        <a:pt x="0" y="8589"/>
                      </a:lnTo>
                      <a:lnTo>
                        <a:pt x="3043" y="8589"/>
                      </a:lnTo>
                      <a:lnTo>
                        <a:pt x="3053" y="8177"/>
                      </a:lnTo>
                      <a:lnTo>
                        <a:pt x="3064" y="7775"/>
                      </a:lnTo>
                      <a:lnTo>
                        <a:pt x="3095" y="7374"/>
                      </a:lnTo>
                      <a:lnTo>
                        <a:pt x="3138" y="6973"/>
                      </a:lnTo>
                      <a:lnTo>
                        <a:pt x="3191" y="6561"/>
                      </a:lnTo>
                      <a:lnTo>
                        <a:pt x="3254" y="6159"/>
                      </a:lnTo>
                      <a:lnTo>
                        <a:pt x="3328" y="5758"/>
                      </a:lnTo>
                      <a:lnTo>
                        <a:pt x="3412" y="5356"/>
                      </a:lnTo>
                      <a:lnTo>
                        <a:pt x="3507" y="4955"/>
                      </a:lnTo>
                      <a:lnTo>
                        <a:pt x="3624" y="4553"/>
                      </a:lnTo>
                      <a:lnTo>
                        <a:pt x="3740" y="4152"/>
                      </a:lnTo>
                      <a:lnTo>
                        <a:pt x="3877" y="3761"/>
                      </a:lnTo>
                      <a:lnTo>
                        <a:pt x="4025" y="3370"/>
                      </a:lnTo>
                      <a:lnTo>
                        <a:pt x="4184" y="2969"/>
                      </a:lnTo>
                      <a:lnTo>
                        <a:pt x="4353" y="2588"/>
                      </a:lnTo>
                      <a:lnTo>
                        <a:pt x="4532" y="2198"/>
                      </a:lnTo>
                      <a:lnTo>
                        <a:pt x="4596" y="2060"/>
                      </a:lnTo>
                      <a:lnTo>
                        <a:pt x="4648" y="1912"/>
                      </a:lnTo>
                      <a:lnTo>
                        <a:pt x="4680" y="1764"/>
                      </a:lnTo>
                      <a:lnTo>
                        <a:pt x="4691" y="1617"/>
                      </a:lnTo>
                      <a:lnTo>
                        <a:pt x="4691" y="1469"/>
                      </a:lnTo>
                      <a:lnTo>
                        <a:pt x="4680" y="1321"/>
                      </a:lnTo>
                      <a:lnTo>
                        <a:pt x="4648" y="1173"/>
                      </a:lnTo>
                      <a:lnTo>
                        <a:pt x="4617" y="1036"/>
                      </a:lnTo>
                      <a:lnTo>
                        <a:pt x="4564" y="898"/>
                      </a:lnTo>
                      <a:lnTo>
                        <a:pt x="4490" y="771"/>
                      </a:lnTo>
                      <a:lnTo>
                        <a:pt x="4416" y="645"/>
                      </a:lnTo>
                      <a:lnTo>
                        <a:pt x="4321" y="528"/>
                      </a:lnTo>
                      <a:lnTo>
                        <a:pt x="4226" y="423"/>
                      </a:lnTo>
                      <a:lnTo>
                        <a:pt x="4110" y="328"/>
                      </a:lnTo>
                      <a:lnTo>
                        <a:pt x="3983" y="233"/>
                      </a:lnTo>
                      <a:lnTo>
                        <a:pt x="3845" y="159"/>
                      </a:lnTo>
                      <a:lnTo>
                        <a:pt x="3698" y="95"/>
                      </a:lnTo>
                      <a:lnTo>
                        <a:pt x="3560" y="53"/>
                      </a:lnTo>
                      <a:lnTo>
                        <a:pt x="3412" y="21"/>
                      </a:lnTo>
                      <a:lnTo>
                        <a:pt x="3264" y="11"/>
                      </a:lnTo>
                      <a:lnTo>
                        <a:pt x="311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2" name="Google Shape;3192;p86"/>
                <p:cNvSpPr/>
                <p:nvPr/>
              </p:nvSpPr>
              <p:spPr>
                <a:xfrm>
                  <a:off x="3946900" y="4147625"/>
                  <a:ext cx="18800" cy="18775"/>
                </a:xfrm>
                <a:custGeom>
                  <a:rect b="b" l="l" r="r" t="t"/>
                  <a:pathLst>
                    <a:path extrusionOk="0" h="751" w="752">
                      <a:moveTo>
                        <a:pt x="381" y="1"/>
                      </a:moveTo>
                      <a:lnTo>
                        <a:pt x="307" y="11"/>
                      </a:lnTo>
                      <a:lnTo>
                        <a:pt x="233" y="32"/>
                      </a:lnTo>
                      <a:lnTo>
                        <a:pt x="170" y="64"/>
                      </a:lnTo>
                      <a:lnTo>
                        <a:pt x="117" y="106"/>
                      </a:lnTo>
                      <a:lnTo>
                        <a:pt x="64" y="170"/>
                      </a:lnTo>
                      <a:lnTo>
                        <a:pt x="33" y="233"/>
                      </a:lnTo>
                      <a:lnTo>
                        <a:pt x="12" y="297"/>
                      </a:lnTo>
                      <a:lnTo>
                        <a:pt x="1" y="371"/>
                      </a:lnTo>
                      <a:lnTo>
                        <a:pt x="12" y="444"/>
                      </a:lnTo>
                      <a:lnTo>
                        <a:pt x="33" y="518"/>
                      </a:lnTo>
                      <a:lnTo>
                        <a:pt x="64" y="582"/>
                      </a:lnTo>
                      <a:lnTo>
                        <a:pt x="117" y="635"/>
                      </a:lnTo>
                      <a:lnTo>
                        <a:pt x="170" y="687"/>
                      </a:lnTo>
                      <a:lnTo>
                        <a:pt x="233" y="719"/>
                      </a:lnTo>
                      <a:lnTo>
                        <a:pt x="307" y="740"/>
                      </a:lnTo>
                      <a:lnTo>
                        <a:pt x="381" y="751"/>
                      </a:lnTo>
                      <a:lnTo>
                        <a:pt x="455" y="740"/>
                      </a:lnTo>
                      <a:lnTo>
                        <a:pt x="529" y="719"/>
                      </a:lnTo>
                      <a:lnTo>
                        <a:pt x="593" y="687"/>
                      </a:lnTo>
                      <a:lnTo>
                        <a:pt x="645" y="635"/>
                      </a:lnTo>
                      <a:lnTo>
                        <a:pt x="688" y="582"/>
                      </a:lnTo>
                      <a:lnTo>
                        <a:pt x="719" y="518"/>
                      </a:lnTo>
                      <a:lnTo>
                        <a:pt x="740" y="444"/>
                      </a:lnTo>
                      <a:lnTo>
                        <a:pt x="751" y="371"/>
                      </a:lnTo>
                      <a:lnTo>
                        <a:pt x="740" y="297"/>
                      </a:lnTo>
                      <a:lnTo>
                        <a:pt x="719" y="233"/>
                      </a:lnTo>
                      <a:lnTo>
                        <a:pt x="688" y="170"/>
                      </a:lnTo>
                      <a:lnTo>
                        <a:pt x="645" y="106"/>
                      </a:lnTo>
                      <a:lnTo>
                        <a:pt x="593" y="64"/>
                      </a:lnTo>
                      <a:lnTo>
                        <a:pt x="529" y="32"/>
                      </a:lnTo>
                      <a:lnTo>
                        <a:pt x="455" y="11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3" name="Google Shape;3193;p86"/>
                <p:cNvSpPr/>
                <p:nvPr/>
              </p:nvSpPr>
              <p:spPr>
                <a:xfrm>
                  <a:off x="3946900" y="4187775"/>
                  <a:ext cx="18800" cy="18775"/>
                </a:xfrm>
                <a:custGeom>
                  <a:rect b="b" l="l" r="r" t="t"/>
                  <a:pathLst>
                    <a:path extrusionOk="0" h="751" w="752">
                      <a:moveTo>
                        <a:pt x="381" y="1"/>
                      </a:moveTo>
                      <a:lnTo>
                        <a:pt x="307" y="11"/>
                      </a:lnTo>
                      <a:lnTo>
                        <a:pt x="233" y="32"/>
                      </a:lnTo>
                      <a:lnTo>
                        <a:pt x="170" y="64"/>
                      </a:lnTo>
                      <a:lnTo>
                        <a:pt x="117" y="106"/>
                      </a:lnTo>
                      <a:lnTo>
                        <a:pt x="64" y="159"/>
                      </a:lnTo>
                      <a:lnTo>
                        <a:pt x="33" y="222"/>
                      </a:lnTo>
                      <a:lnTo>
                        <a:pt x="12" y="296"/>
                      </a:lnTo>
                      <a:lnTo>
                        <a:pt x="1" y="370"/>
                      </a:lnTo>
                      <a:lnTo>
                        <a:pt x="12" y="444"/>
                      </a:lnTo>
                      <a:lnTo>
                        <a:pt x="33" y="518"/>
                      </a:lnTo>
                      <a:lnTo>
                        <a:pt x="64" y="582"/>
                      </a:lnTo>
                      <a:lnTo>
                        <a:pt x="117" y="634"/>
                      </a:lnTo>
                      <a:lnTo>
                        <a:pt x="170" y="687"/>
                      </a:lnTo>
                      <a:lnTo>
                        <a:pt x="233" y="719"/>
                      </a:lnTo>
                      <a:lnTo>
                        <a:pt x="307" y="740"/>
                      </a:lnTo>
                      <a:lnTo>
                        <a:pt x="381" y="751"/>
                      </a:lnTo>
                      <a:lnTo>
                        <a:pt x="455" y="740"/>
                      </a:lnTo>
                      <a:lnTo>
                        <a:pt x="529" y="719"/>
                      </a:lnTo>
                      <a:lnTo>
                        <a:pt x="593" y="687"/>
                      </a:lnTo>
                      <a:lnTo>
                        <a:pt x="645" y="634"/>
                      </a:lnTo>
                      <a:lnTo>
                        <a:pt x="688" y="582"/>
                      </a:lnTo>
                      <a:lnTo>
                        <a:pt x="719" y="518"/>
                      </a:lnTo>
                      <a:lnTo>
                        <a:pt x="740" y="444"/>
                      </a:lnTo>
                      <a:lnTo>
                        <a:pt x="751" y="370"/>
                      </a:lnTo>
                      <a:lnTo>
                        <a:pt x="740" y="296"/>
                      </a:lnTo>
                      <a:lnTo>
                        <a:pt x="719" y="222"/>
                      </a:lnTo>
                      <a:lnTo>
                        <a:pt x="688" y="159"/>
                      </a:lnTo>
                      <a:lnTo>
                        <a:pt x="645" y="106"/>
                      </a:lnTo>
                      <a:lnTo>
                        <a:pt x="593" y="64"/>
                      </a:lnTo>
                      <a:lnTo>
                        <a:pt x="529" y="32"/>
                      </a:lnTo>
                      <a:lnTo>
                        <a:pt x="455" y="11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4" name="Google Shape;3194;p86"/>
                <p:cNvSpPr/>
                <p:nvPr/>
              </p:nvSpPr>
              <p:spPr>
                <a:xfrm>
                  <a:off x="3946900" y="4227925"/>
                  <a:ext cx="18800" cy="18500"/>
                </a:xfrm>
                <a:custGeom>
                  <a:rect b="b" l="l" r="r" t="t"/>
                  <a:pathLst>
                    <a:path extrusionOk="0" h="740" w="752">
                      <a:moveTo>
                        <a:pt x="307" y="0"/>
                      </a:moveTo>
                      <a:lnTo>
                        <a:pt x="233" y="21"/>
                      </a:lnTo>
                      <a:lnTo>
                        <a:pt x="170" y="64"/>
                      </a:lnTo>
                      <a:lnTo>
                        <a:pt x="117" y="106"/>
                      </a:lnTo>
                      <a:lnTo>
                        <a:pt x="64" y="159"/>
                      </a:lnTo>
                      <a:lnTo>
                        <a:pt x="33" y="222"/>
                      </a:lnTo>
                      <a:lnTo>
                        <a:pt x="12" y="296"/>
                      </a:lnTo>
                      <a:lnTo>
                        <a:pt x="1" y="370"/>
                      </a:lnTo>
                      <a:lnTo>
                        <a:pt x="12" y="444"/>
                      </a:lnTo>
                      <a:lnTo>
                        <a:pt x="33" y="518"/>
                      </a:lnTo>
                      <a:lnTo>
                        <a:pt x="64" y="581"/>
                      </a:lnTo>
                      <a:lnTo>
                        <a:pt x="117" y="634"/>
                      </a:lnTo>
                      <a:lnTo>
                        <a:pt x="170" y="676"/>
                      </a:lnTo>
                      <a:lnTo>
                        <a:pt x="233" y="719"/>
                      </a:lnTo>
                      <a:lnTo>
                        <a:pt x="307" y="740"/>
                      </a:lnTo>
                      <a:lnTo>
                        <a:pt x="455" y="740"/>
                      </a:lnTo>
                      <a:lnTo>
                        <a:pt x="529" y="719"/>
                      </a:lnTo>
                      <a:lnTo>
                        <a:pt x="593" y="676"/>
                      </a:lnTo>
                      <a:lnTo>
                        <a:pt x="645" y="634"/>
                      </a:lnTo>
                      <a:lnTo>
                        <a:pt x="688" y="581"/>
                      </a:lnTo>
                      <a:lnTo>
                        <a:pt x="719" y="518"/>
                      </a:lnTo>
                      <a:lnTo>
                        <a:pt x="740" y="444"/>
                      </a:lnTo>
                      <a:lnTo>
                        <a:pt x="751" y="370"/>
                      </a:lnTo>
                      <a:lnTo>
                        <a:pt x="740" y="296"/>
                      </a:lnTo>
                      <a:lnTo>
                        <a:pt x="719" y="222"/>
                      </a:lnTo>
                      <a:lnTo>
                        <a:pt x="688" y="159"/>
                      </a:lnTo>
                      <a:lnTo>
                        <a:pt x="645" y="106"/>
                      </a:lnTo>
                      <a:lnTo>
                        <a:pt x="593" y="64"/>
                      </a:lnTo>
                      <a:lnTo>
                        <a:pt x="529" y="21"/>
                      </a:lnTo>
                      <a:lnTo>
                        <a:pt x="45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9" name="Google Shape;3089;p86"/>
              <p:cNvSpPr/>
              <p:nvPr/>
            </p:nvSpPr>
            <p:spPr>
              <a:xfrm>
                <a:off x="5622700" y="2822750"/>
                <a:ext cx="162000" cy="1620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95" name="Google Shape;3195;p86"/>
            <p:cNvCxnSpPr/>
            <p:nvPr/>
          </p:nvCxnSpPr>
          <p:spPr>
            <a:xfrm>
              <a:off x="5670213" y="4438650"/>
              <a:ext cx="133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96" name="Google Shape;3196;p86"/>
          <p:cNvGrpSpPr/>
          <p:nvPr/>
        </p:nvGrpSpPr>
        <p:grpSpPr>
          <a:xfrm>
            <a:off x="573393" y="2821727"/>
            <a:ext cx="339253" cy="339253"/>
            <a:chOff x="5660400" y="238125"/>
            <a:chExt cx="481825" cy="481825"/>
          </a:xfrm>
        </p:grpSpPr>
        <p:sp>
          <p:nvSpPr>
            <p:cNvPr id="3197" name="Google Shape;3197;p86"/>
            <p:cNvSpPr/>
            <p:nvPr/>
          </p:nvSpPr>
          <p:spPr>
            <a:xfrm>
              <a:off x="5660400" y="436700"/>
              <a:ext cx="481825" cy="283250"/>
            </a:xfrm>
            <a:custGeom>
              <a:rect b="b" l="l" r="r" t="t"/>
              <a:pathLst>
                <a:path extrusionOk="0" h="11330" w="19273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p86"/>
            <p:cNvSpPr/>
            <p:nvPr/>
          </p:nvSpPr>
          <p:spPr>
            <a:xfrm>
              <a:off x="5660400" y="238125"/>
              <a:ext cx="481825" cy="170375"/>
            </a:xfrm>
            <a:custGeom>
              <a:rect b="b" l="l" r="r" t="t"/>
              <a:pathLst>
                <a:path extrusionOk="0" h="6815" w="19273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9" name="Google Shape;3199;p86"/>
          <p:cNvGrpSpPr/>
          <p:nvPr/>
        </p:nvGrpSpPr>
        <p:grpSpPr>
          <a:xfrm>
            <a:off x="571726" y="3364011"/>
            <a:ext cx="342580" cy="339271"/>
            <a:chOff x="5049725" y="1435050"/>
            <a:chExt cx="486550" cy="481850"/>
          </a:xfrm>
        </p:grpSpPr>
        <p:sp>
          <p:nvSpPr>
            <p:cNvPr id="3200" name="Google Shape;3200;p86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p86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p86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p86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4" name="Google Shape;3204;p86"/>
          <p:cNvGrpSpPr/>
          <p:nvPr/>
        </p:nvGrpSpPr>
        <p:grpSpPr>
          <a:xfrm>
            <a:off x="457200" y="1182475"/>
            <a:ext cx="2061000" cy="3059363"/>
            <a:chOff x="457200" y="1182475"/>
            <a:chExt cx="2061000" cy="3059363"/>
          </a:xfrm>
        </p:grpSpPr>
        <p:grpSp>
          <p:nvGrpSpPr>
            <p:cNvPr id="3205" name="Google Shape;3205;p86"/>
            <p:cNvGrpSpPr/>
            <p:nvPr/>
          </p:nvGrpSpPr>
          <p:grpSpPr>
            <a:xfrm>
              <a:off x="457200" y="1182475"/>
              <a:ext cx="2061000" cy="1389296"/>
              <a:chOff x="6625800" y="1182475"/>
              <a:chExt cx="2061000" cy="1389296"/>
            </a:xfrm>
          </p:grpSpPr>
          <p:sp>
            <p:nvSpPr>
              <p:cNvPr id="3206" name="Google Shape;3206;p86"/>
              <p:cNvSpPr txBox="1"/>
              <p:nvPr/>
            </p:nvSpPr>
            <p:spPr>
              <a:xfrm>
                <a:off x="6625800" y="11824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Silent Generation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07" name="Google Shape;3207;p86"/>
              <p:cNvSpPr txBox="1"/>
              <p:nvPr/>
            </p:nvSpPr>
            <p:spPr>
              <a:xfrm>
                <a:off x="6625800" y="1846071"/>
                <a:ext cx="2061000" cy="7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08" name="Google Shape;3208;p86"/>
              <p:cNvSpPr txBox="1"/>
              <p:nvPr/>
            </p:nvSpPr>
            <p:spPr>
              <a:xfrm>
                <a:off x="6625800" y="15142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accent3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Born Before 1945</a:t>
                </a:r>
                <a:endParaRPr b="1" i="0" sz="18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209" name="Google Shape;3209;p86"/>
            <p:cNvSpPr txBox="1"/>
            <p:nvPr/>
          </p:nvSpPr>
          <p:spPr>
            <a:xfrm>
              <a:off x="988500" y="2825450"/>
              <a:ext cx="107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Organized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0" name="Google Shape;3210;p86"/>
            <p:cNvSpPr txBox="1"/>
            <p:nvPr/>
          </p:nvSpPr>
          <p:spPr>
            <a:xfrm>
              <a:off x="988500" y="3367738"/>
              <a:ext cx="107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Focused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1" name="Google Shape;3211;p86"/>
            <p:cNvSpPr txBox="1"/>
            <p:nvPr/>
          </p:nvSpPr>
          <p:spPr>
            <a:xfrm>
              <a:off x="988500" y="3910038"/>
              <a:ext cx="107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Ethic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12" name="Google Shape;3212;p86"/>
          <p:cNvGrpSpPr/>
          <p:nvPr/>
        </p:nvGrpSpPr>
        <p:grpSpPr>
          <a:xfrm>
            <a:off x="566121" y="3906297"/>
            <a:ext cx="353802" cy="327739"/>
            <a:chOff x="4266025" y="3609275"/>
            <a:chExt cx="299325" cy="277275"/>
          </a:xfrm>
        </p:grpSpPr>
        <p:sp>
          <p:nvSpPr>
            <p:cNvPr id="3213" name="Google Shape;3213;p86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p86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5" name="Google Shape;3215;p86"/>
          <p:cNvGrpSpPr/>
          <p:nvPr/>
        </p:nvGrpSpPr>
        <p:grpSpPr>
          <a:xfrm>
            <a:off x="6625800" y="1182475"/>
            <a:ext cx="2061000" cy="3059363"/>
            <a:chOff x="6625800" y="1182475"/>
            <a:chExt cx="2061000" cy="3059363"/>
          </a:xfrm>
        </p:grpSpPr>
        <p:grpSp>
          <p:nvGrpSpPr>
            <p:cNvPr id="3216" name="Google Shape;3216;p86"/>
            <p:cNvGrpSpPr/>
            <p:nvPr/>
          </p:nvGrpSpPr>
          <p:grpSpPr>
            <a:xfrm>
              <a:off x="6625800" y="1182475"/>
              <a:ext cx="2061000" cy="1389296"/>
              <a:chOff x="457200" y="1182475"/>
              <a:chExt cx="2061000" cy="1389296"/>
            </a:xfrm>
          </p:grpSpPr>
          <p:sp>
            <p:nvSpPr>
              <p:cNvPr id="3217" name="Google Shape;3217;p86"/>
              <p:cNvSpPr txBox="1"/>
              <p:nvPr/>
            </p:nvSpPr>
            <p:spPr>
              <a:xfrm>
                <a:off x="457200" y="11824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Generation Z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18" name="Google Shape;3218;p86"/>
              <p:cNvSpPr txBox="1"/>
              <p:nvPr/>
            </p:nvSpPr>
            <p:spPr>
              <a:xfrm>
                <a:off x="457200" y="1846071"/>
                <a:ext cx="2061000" cy="72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219" name="Google Shape;3219;p86"/>
              <p:cNvSpPr txBox="1"/>
              <p:nvPr/>
            </p:nvSpPr>
            <p:spPr>
              <a:xfrm>
                <a:off x="457200" y="15142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Born after 1997</a:t>
                </a:r>
                <a:endParaRPr b="1" i="0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3220" name="Google Shape;3220;p86"/>
            <p:cNvSpPr txBox="1"/>
            <p:nvPr/>
          </p:nvSpPr>
          <p:spPr>
            <a:xfrm>
              <a:off x="7076700" y="2825450"/>
              <a:ext cx="107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Smart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1" name="Google Shape;3221;p86"/>
            <p:cNvSpPr txBox="1"/>
            <p:nvPr/>
          </p:nvSpPr>
          <p:spPr>
            <a:xfrm>
              <a:off x="7076700" y="3367738"/>
              <a:ext cx="107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Adaptative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2" name="Google Shape;3222;p86"/>
            <p:cNvSpPr txBox="1"/>
            <p:nvPr/>
          </p:nvSpPr>
          <p:spPr>
            <a:xfrm>
              <a:off x="7076700" y="3910038"/>
              <a:ext cx="1078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Ambitious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23" name="Google Shape;3223;p86"/>
          <p:cNvSpPr/>
          <p:nvPr/>
        </p:nvSpPr>
        <p:spPr>
          <a:xfrm>
            <a:off x="8228476" y="2874513"/>
            <a:ext cx="312592" cy="367261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24" name="Google Shape;3224;p86"/>
          <p:cNvGrpSpPr/>
          <p:nvPr/>
        </p:nvGrpSpPr>
        <p:grpSpPr>
          <a:xfrm>
            <a:off x="8208343" y="3906302"/>
            <a:ext cx="352857" cy="347301"/>
            <a:chOff x="2404875" y="3592725"/>
            <a:chExt cx="298525" cy="293825"/>
          </a:xfrm>
        </p:grpSpPr>
        <p:sp>
          <p:nvSpPr>
            <p:cNvPr id="3225" name="Google Shape;3225;p86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p86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p86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8" name="Google Shape;3228;p86"/>
          <p:cNvGrpSpPr/>
          <p:nvPr/>
        </p:nvGrpSpPr>
        <p:grpSpPr>
          <a:xfrm>
            <a:off x="8206942" y="3399471"/>
            <a:ext cx="355664" cy="349133"/>
            <a:chOff x="5716825" y="3235950"/>
            <a:chExt cx="300900" cy="295375"/>
          </a:xfrm>
        </p:grpSpPr>
        <p:sp>
          <p:nvSpPr>
            <p:cNvPr id="3229" name="Google Shape;3229;p86"/>
            <p:cNvSpPr/>
            <p:nvPr/>
          </p:nvSpPr>
          <p:spPr>
            <a:xfrm>
              <a:off x="5716825" y="3309975"/>
              <a:ext cx="137075" cy="146525"/>
            </a:xfrm>
            <a:custGeom>
              <a:rect b="b" l="l" r="r" t="t"/>
              <a:pathLst>
                <a:path extrusionOk="0" h="5861" w="5483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p86"/>
            <p:cNvSpPr/>
            <p:nvPr/>
          </p:nvSpPr>
          <p:spPr>
            <a:xfrm>
              <a:off x="5794025" y="3235950"/>
              <a:ext cx="145725" cy="133900"/>
            </a:xfrm>
            <a:custGeom>
              <a:rect b="b" l="l" r="r" t="t"/>
              <a:pathLst>
                <a:path extrusionOk="0" h="5356" w="5829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p86"/>
            <p:cNvSpPr/>
            <p:nvPr/>
          </p:nvSpPr>
          <p:spPr>
            <a:xfrm>
              <a:off x="5880650" y="3309975"/>
              <a:ext cx="137075" cy="145725"/>
            </a:xfrm>
            <a:custGeom>
              <a:rect b="b" l="l" r="r" t="t"/>
              <a:pathLst>
                <a:path extrusionOk="0" h="5829" w="5483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p86"/>
            <p:cNvSpPr/>
            <p:nvPr/>
          </p:nvSpPr>
          <p:spPr>
            <a:xfrm>
              <a:off x="5794025" y="3396625"/>
              <a:ext cx="147300" cy="134700"/>
            </a:xfrm>
            <a:custGeom>
              <a:rect b="b" l="l" r="r" t="t"/>
              <a:pathLst>
                <a:path extrusionOk="0" h="5388" w="5892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p8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8" name="Google Shape;3238;p87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fr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infographics</a:t>
            </a:r>
            <a:r>
              <a:rPr lang="f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9" name="Google Shape;3239;p8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your favourite infographic and insert it in your presentation using Ctrl C + Ctrl V or Cmd C + Cmd V in Mac.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one of the parts and </a:t>
            </a:r>
            <a:r>
              <a:rPr b="1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ungroup</a:t>
            </a: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by right-clicking and choosing “Ungroup”. 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color</a:t>
            </a: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clicking on the paint bucket. 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elements again by selecting them, right-clicking and choosing “Group”.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Repeat the steps above with the other parts and when you’re done editing, copy the end result and paste it into your presentation.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Remember to choose the</a:t>
            </a:r>
            <a:r>
              <a:rPr b="0" i="0" lang="fr" sz="1100" u="none" cap="none" strike="noStrike">
                <a:solidFill>
                  <a:srgbClr val="78909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Keep source formatting</a:t>
            </a:r>
            <a:r>
              <a:rPr b="0" i="0" lang="fr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option so that it keeps the design. For more info, please visit </a:t>
            </a:r>
            <a:r>
              <a:rPr b="1" i="0" lang="fr" sz="1100" u="none" cap="none" strike="noStrike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Slidesgo School</a:t>
            </a:r>
            <a:r>
              <a:rPr b="0" i="0" lang="fr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0" name="Google Shape;3240;p8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241" name="Google Shape;3241;p8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242" name="Google Shape;3242;p8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243" name="Google Shape;3243;p8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4" name="Google Shape;3244;p8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45" name="Google Shape;3245;p8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6" name="Google Shape;3246;p8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247" name="Google Shape;3247;p8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248" name="Google Shape;3248;p8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9" name="Google Shape;3249;p8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50" name="Google Shape;3250;p8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251" name="Google Shape;3251;p8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2" name="Google Shape;3252;p8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3" name="Google Shape;3253;p8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4" name="Google Shape;3254;p8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55" name="Google Shape;3255;p8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256" name="Google Shape;3256;p8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257" name="Google Shape;3257;p8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8" name="Google Shape;3258;p8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59" name="Google Shape;3259;p8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260" name="Google Shape;3260;p8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1" name="Google Shape;3261;p8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2" name="Google Shape;3262;p8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3" name="Google Shape;3263;p8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64" name="Google Shape;3264;p8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265" name="Google Shape;3265;p8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266" name="Google Shape;3266;p8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7" name="Google Shape;3267;p8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68" name="Google Shape;3268;p8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269" name="Google Shape;3269;p8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0" name="Google Shape;3270;p8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71" name="Google Shape;3271;p8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272" name="Google Shape;3272;p8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273" name="Google Shape;3273;p8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4" name="Google Shape;3274;p8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5" name="Google Shape;3275;p8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276" name="Google Shape;3276;p8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7" name="Google Shape;3277;p8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8" name="Google Shape;3278;p8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9" name="Google Shape;3279;p8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0" name="Google Shape;3280;p8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2"/>
          <p:cNvSpPr txBox="1"/>
          <p:nvPr>
            <p:ph type="title"/>
          </p:nvPr>
        </p:nvSpPr>
        <p:spPr>
          <a:xfrm>
            <a:off x="3238450" y="689075"/>
            <a:ext cx="4512300" cy="4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10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b="1" i="1" lang="fr" sz="2100"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52"/>
          <p:cNvSpPr txBox="1"/>
          <p:nvPr/>
        </p:nvSpPr>
        <p:spPr>
          <a:xfrm>
            <a:off x="213725" y="1094250"/>
            <a:ext cx="4512300" cy="5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140000" dist="19050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rgbClr val="341D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52"/>
          <p:cNvSpPr txBox="1"/>
          <p:nvPr/>
        </p:nvSpPr>
        <p:spPr>
          <a:xfrm>
            <a:off x="1333925" y="-3750"/>
            <a:ext cx="22719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2"/>
          <p:cNvSpPr txBox="1"/>
          <p:nvPr/>
        </p:nvSpPr>
        <p:spPr>
          <a:xfrm>
            <a:off x="4572000" y="3386825"/>
            <a:ext cx="4512300" cy="124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140000" dist="19050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29">
                <a:solidFill>
                  <a:srgbClr val="4F36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Therefore, the objective of this project was to assess intention to use modern contraceptive and to identify the factors associated.</a:t>
            </a:r>
            <a:endParaRPr>
              <a:solidFill>
                <a:srgbClr val="4F3638"/>
              </a:solidFill>
            </a:endParaRPr>
          </a:p>
        </p:txBody>
      </p:sp>
      <p:pic>
        <p:nvPicPr>
          <p:cNvPr id="419" name="Google Shape;4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675" y="589350"/>
            <a:ext cx="1930249" cy="23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>
            <p:ph type="title"/>
          </p:nvPr>
        </p:nvSpPr>
        <p:spPr>
          <a:xfrm>
            <a:off x="3238450" y="689075"/>
            <a:ext cx="4512300" cy="4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100">
                <a:latin typeface="Times New Roman"/>
                <a:ea typeface="Times New Roman"/>
                <a:cs typeface="Times New Roman"/>
                <a:sym typeface="Times New Roman"/>
              </a:rPr>
              <a:t>What is the goal of this project</a:t>
            </a:r>
            <a:r>
              <a:rPr b="1" i="1" lang="fr" sz="2100"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136625" y="2571757"/>
            <a:ext cx="4296624" cy="25916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pic>
      <p:sp>
        <p:nvSpPr>
          <p:cNvPr id="426" name="Google Shape;426;p53"/>
          <p:cNvSpPr txBox="1"/>
          <p:nvPr/>
        </p:nvSpPr>
        <p:spPr>
          <a:xfrm>
            <a:off x="213725" y="1094250"/>
            <a:ext cx="45123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140000" dist="19050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100">
                <a:solidFill>
                  <a:srgbClr val="341D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Intentions to use a contraceptive appear to be best predictors of actual contraceptive practice than the unmet need.</a:t>
            </a:r>
            <a:endParaRPr b="1" i="1" sz="2300">
              <a:solidFill>
                <a:srgbClr val="341D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1333925" y="-3750"/>
            <a:ext cx="22719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4572000" y="3386825"/>
            <a:ext cx="4512300" cy="124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140000" dist="19050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fr" sz="1729">
                <a:solidFill>
                  <a:srgbClr val="4F36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Therefore, the objective of this project was to assess intention to use modern contraceptive and to identify the factors associated.</a:t>
            </a:r>
            <a:endParaRPr>
              <a:solidFill>
                <a:srgbClr val="4F36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3238450" y="689075"/>
            <a:ext cx="4512300" cy="4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100">
                <a:latin typeface="Times New Roman"/>
                <a:ea typeface="Times New Roman"/>
                <a:cs typeface="Times New Roman"/>
                <a:sym typeface="Times New Roman"/>
              </a:rPr>
              <a:t>What is the goal of this project ?</a:t>
            </a:r>
            <a:endParaRPr b="1" i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4" name="Google Shape;434;p54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 flipH="1">
            <a:off x="136625" y="2571757"/>
            <a:ext cx="4296624" cy="25916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2">
                <a:alpha val="50000"/>
              </a:schemeClr>
            </a:outerShdw>
          </a:effectLst>
        </p:spPr>
      </p:pic>
      <p:sp>
        <p:nvSpPr>
          <p:cNvPr id="435" name="Google Shape;435;p54"/>
          <p:cNvSpPr txBox="1"/>
          <p:nvPr/>
        </p:nvSpPr>
        <p:spPr>
          <a:xfrm>
            <a:off x="4449275" y="1356875"/>
            <a:ext cx="45123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140000" dist="19050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100">
                <a:solidFill>
                  <a:srgbClr val="341D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Intentions to use a contraceptive appear to be best predictors of actual contraceptive practice than the unmet need.</a:t>
            </a:r>
            <a:endParaRPr b="1" i="1" sz="2300">
              <a:solidFill>
                <a:srgbClr val="341D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6" name="Google Shape;436;p54"/>
          <p:cNvGrpSpPr/>
          <p:nvPr/>
        </p:nvGrpSpPr>
        <p:grpSpPr>
          <a:xfrm>
            <a:off x="1333925" y="774138"/>
            <a:ext cx="1125900" cy="1125300"/>
            <a:chOff x="561175" y="2434875"/>
            <a:chExt cx="1125900" cy="1125300"/>
          </a:xfrm>
        </p:grpSpPr>
        <p:sp>
          <p:nvSpPr>
            <p:cNvPr id="437" name="Google Shape;437;p54"/>
            <p:cNvSpPr/>
            <p:nvPr/>
          </p:nvSpPr>
          <p:spPr>
            <a:xfrm>
              <a:off x="561175" y="2434875"/>
              <a:ext cx="1125900" cy="11253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61175" y="2434875"/>
              <a:ext cx="1125900" cy="1125300"/>
            </a:xfrm>
            <a:prstGeom prst="blockArc">
              <a:avLst>
                <a:gd fmla="val 11990217" name="adj1"/>
                <a:gd fmla="val 0" name="adj2"/>
                <a:gd fmla="val 25000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54"/>
          <p:cNvSpPr/>
          <p:nvPr/>
        </p:nvSpPr>
        <p:spPr>
          <a:xfrm>
            <a:off x="1333925" y="1947300"/>
            <a:ext cx="1125900" cy="576600"/>
          </a:xfrm>
          <a:prstGeom prst="roundRect">
            <a:avLst>
              <a:gd fmla="val 9697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fr" sz="2500">
                <a:solidFill>
                  <a:srgbClr val="341D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30,1</a:t>
            </a:r>
            <a:r>
              <a:rPr b="1" i="1" lang="fr" sz="2500" cap="none" strike="noStrike">
                <a:solidFill>
                  <a:srgbClr val="341D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%</a:t>
            </a:r>
            <a:endParaRPr b="1" i="1" sz="2100" cap="none" strike="noStrike">
              <a:solidFill>
                <a:srgbClr val="341D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1333925" y="-3750"/>
            <a:ext cx="2271900" cy="477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54"/>
          <p:cNvSpPr txBox="1"/>
          <p:nvPr/>
        </p:nvSpPr>
        <p:spPr>
          <a:xfrm>
            <a:off x="4572000" y="3386825"/>
            <a:ext cx="4512300" cy="124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140000" dist="19050">
              <a:schemeClr val="accent2">
                <a:alpha val="70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29">
                <a:solidFill>
                  <a:srgbClr val="4F36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Therefore, the objective of this project was to assess intention to use modern contraceptive and to identify the factors associated.</a:t>
            </a:r>
            <a:endParaRPr>
              <a:solidFill>
                <a:srgbClr val="4F36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>
            <p:ph type="title"/>
          </p:nvPr>
        </p:nvSpPr>
        <p:spPr>
          <a:xfrm>
            <a:off x="1944700" y="468068"/>
            <a:ext cx="6683700" cy="19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1729">
                <a:solidFill>
                  <a:schemeClr val="accent1"/>
                </a:solidFill>
              </a:rPr>
              <a:t>Intentions to use a contraceptive appear to be best predictors of actual contraceptive practice than the unmet need. However, intention to contraceptive use in Haiti parti</a:t>
            </a:r>
            <a:r>
              <a:rPr b="1" lang="fr" sz="1729">
                <a:solidFill>
                  <a:schemeClr val="accent1"/>
                </a:solidFill>
              </a:rPr>
              <a:t>cularly among married woman</a:t>
            </a:r>
            <a:r>
              <a:rPr b="1" lang="fr" sz="1729">
                <a:solidFill>
                  <a:schemeClr val="accent1"/>
                </a:solidFill>
              </a:rPr>
              <a:t> is not well assessed.</a:t>
            </a:r>
            <a:r>
              <a:rPr b="1" lang="fr" sz="1729">
                <a:solidFill>
                  <a:schemeClr val="accent1"/>
                </a:solidFill>
              </a:rPr>
              <a:t> Therefore, the objective of this project was to assess intention to use modern contraceptive and to identify the factors associated.</a:t>
            </a:r>
            <a:endParaRPr b="1" sz="1729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/>
          <p:nvPr/>
        </p:nvSpPr>
        <p:spPr>
          <a:xfrm>
            <a:off x="2250225" y="3246600"/>
            <a:ext cx="2010000" cy="1188300"/>
          </a:xfrm>
          <a:prstGeom prst="roundRect">
            <a:avLst>
              <a:gd fmla="val 16667" name="adj"/>
            </a:avLst>
          </a:prstGeom>
          <a:solidFill>
            <a:srgbClr val="26727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6"/>
          <p:cNvSpPr/>
          <p:nvPr/>
        </p:nvSpPr>
        <p:spPr>
          <a:xfrm>
            <a:off x="6676950" y="3246600"/>
            <a:ext cx="2010000" cy="1188300"/>
          </a:xfrm>
          <a:prstGeom prst="roundRect">
            <a:avLst>
              <a:gd fmla="val 16667" name="adj"/>
            </a:avLst>
          </a:prstGeom>
          <a:solidFill>
            <a:srgbClr val="8AA52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 txBox="1"/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454" name="Google Shape;454;p56"/>
          <p:cNvGrpSpPr/>
          <p:nvPr/>
        </p:nvGrpSpPr>
        <p:grpSpPr>
          <a:xfrm>
            <a:off x="2147800" y="1182475"/>
            <a:ext cx="2061000" cy="3062100"/>
            <a:chOff x="2147800" y="1182475"/>
            <a:chExt cx="2061000" cy="3062100"/>
          </a:xfrm>
        </p:grpSpPr>
        <p:grpSp>
          <p:nvGrpSpPr>
            <p:cNvPr id="455" name="Google Shape;455;p56"/>
            <p:cNvGrpSpPr/>
            <p:nvPr/>
          </p:nvGrpSpPr>
          <p:grpSpPr>
            <a:xfrm>
              <a:off x="2147800" y="1182475"/>
              <a:ext cx="2061000" cy="1571388"/>
              <a:chOff x="2147800" y="1182475"/>
              <a:chExt cx="2061000" cy="1571388"/>
            </a:xfrm>
          </p:grpSpPr>
          <p:sp>
            <p:nvSpPr>
              <p:cNvPr id="456" name="Google Shape;456;p56"/>
              <p:cNvSpPr txBox="1"/>
              <p:nvPr/>
            </p:nvSpPr>
            <p:spPr>
              <a:xfrm>
                <a:off x="2147800" y="118247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Silent Generation</a:t>
                </a:r>
                <a:endParaRPr b="1" i="0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7" name="Google Shape;457;p56"/>
              <p:cNvSpPr txBox="1"/>
              <p:nvPr/>
            </p:nvSpPr>
            <p:spPr>
              <a:xfrm>
                <a:off x="2147800" y="1846063"/>
                <a:ext cx="2061000" cy="9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" sz="1400" u="none" cap="none" strike="noStrik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 in the entire Solar System</a:t>
                </a:r>
                <a:endParaRPr b="0" i="0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58" name="Google Shape;458;p56"/>
              <p:cNvSpPr txBox="1"/>
              <p:nvPr/>
            </p:nvSpPr>
            <p:spPr>
              <a:xfrm>
                <a:off x="2147800" y="1514250"/>
                <a:ext cx="13119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fr" sz="1800" u="none" cap="none" strike="noStrike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1928-1945</a:t>
                </a:r>
                <a:endParaRPr b="1" i="0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59" name="Google Shape;459;p56"/>
            <p:cNvSpPr txBox="1"/>
            <p:nvPr/>
          </p:nvSpPr>
          <p:spPr>
            <a:xfrm>
              <a:off x="2440150" y="3336775"/>
              <a:ext cx="16065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Humble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Reliable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Faithfull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Smart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0" name="Google Shape;460;p56"/>
          <p:cNvGrpSpPr/>
          <p:nvPr/>
        </p:nvGrpSpPr>
        <p:grpSpPr>
          <a:xfrm>
            <a:off x="6625800" y="1182475"/>
            <a:ext cx="2061000" cy="3062100"/>
            <a:chOff x="6625800" y="1182475"/>
            <a:chExt cx="2061000" cy="3062100"/>
          </a:xfrm>
        </p:grpSpPr>
        <p:sp>
          <p:nvSpPr>
            <p:cNvPr id="461" name="Google Shape;461;p56"/>
            <p:cNvSpPr txBox="1"/>
            <p:nvPr/>
          </p:nvSpPr>
          <p:spPr>
            <a:xfrm>
              <a:off x="6625800" y="1182475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Baby Boomers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2" name="Google Shape;462;p56"/>
            <p:cNvSpPr txBox="1"/>
            <p:nvPr/>
          </p:nvSpPr>
          <p:spPr>
            <a:xfrm>
              <a:off x="6625800" y="1846063"/>
              <a:ext cx="20610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rings. It's composed mostly of hydrogen and helium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56"/>
            <p:cNvSpPr txBox="1"/>
            <p:nvPr/>
          </p:nvSpPr>
          <p:spPr>
            <a:xfrm>
              <a:off x="6625800" y="15142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1946-1964</a:t>
              </a:r>
              <a:endParaRPr b="1" i="0" sz="1800" u="none" cap="none" strike="noStrike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4" name="Google Shape;464;p56"/>
            <p:cNvSpPr txBox="1"/>
            <p:nvPr/>
          </p:nvSpPr>
          <p:spPr>
            <a:xfrm>
              <a:off x="6866875" y="3336775"/>
              <a:ext cx="1606500" cy="9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Hard-working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Motivated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Productive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oboto"/>
                <a:buChar char="✓"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Materialist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65" name="Google Shape;465;p56"/>
          <p:cNvCxnSpPr/>
          <p:nvPr/>
        </p:nvCxnSpPr>
        <p:spPr>
          <a:xfrm>
            <a:off x="461075" y="4732075"/>
            <a:ext cx="16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56"/>
          <p:cNvCxnSpPr/>
          <p:nvPr/>
        </p:nvCxnSpPr>
        <p:spPr>
          <a:xfrm>
            <a:off x="4828563" y="4732075"/>
            <a:ext cx="160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7" name="Google Shape;4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2650" y="1461500"/>
            <a:ext cx="2162413" cy="29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00" y="1056238"/>
            <a:ext cx="1716950" cy="3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/>
          <p:nvPr>
            <p:ph type="title"/>
          </p:nvPr>
        </p:nvSpPr>
        <p:spPr>
          <a:xfrm>
            <a:off x="1944694" y="468082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</a:pPr>
            <a:r>
              <a:rPr lang="fr"/>
              <a:t>Generations Infographics</a:t>
            </a:r>
            <a:endParaRPr/>
          </a:p>
        </p:txBody>
      </p:sp>
      <p:grpSp>
        <p:nvGrpSpPr>
          <p:cNvPr id="474" name="Google Shape;474;p57"/>
          <p:cNvGrpSpPr/>
          <p:nvPr/>
        </p:nvGrpSpPr>
        <p:grpSpPr>
          <a:xfrm>
            <a:off x="457200" y="3548875"/>
            <a:ext cx="2061000" cy="1183199"/>
            <a:chOff x="457200" y="3236550"/>
            <a:chExt cx="2061000" cy="1183199"/>
          </a:xfrm>
        </p:grpSpPr>
        <p:sp>
          <p:nvSpPr>
            <p:cNvPr id="475" name="Google Shape;475;p57"/>
            <p:cNvSpPr txBox="1"/>
            <p:nvPr/>
          </p:nvSpPr>
          <p:spPr>
            <a:xfrm>
              <a:off x="457200" y="323655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Generation X 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76" name="Google Shape;476;p57"/>
            <p:cNvSpPr txBox="1"/>
            <p:nvPr/>
          </p:nvSpPr>
          <p:spPr>
            <a:xfrm>
              <a:off x="457200" y="3900149"/>
              <a:ext cx="2061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57"/>
            <p:cNvSpPr txBox="1"/>
            <p:nvPr/>
          </p:nvSpPr>
          <p:spPr>
            <a:xfrm>
              <a:off x="457200" y="356835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1965-1980</a:t>
              </a:r>
              <a:endParaRPr b="1" i="0" sz="1800" u="none" cap="none" strike="noStrike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78" name="Google Shape;478;p57"/>
          <p:cNvGrpSpPr/>
          <p:nvPr/>
        </p:nvGrpSpPr>
        <p:grpSpPr>
          <a:xfrm>
            <a:off x="457200" y="1099250"/>
            <a:ext cx="2061000" cy="1371000"/>
            <a:chOff x="457200" y="1099250"/>
            <a:chExt cx="2061000" cy="1371000"/>
          </a:xfrm>
        </p:grpSpPr>
        <p:sp>
          <p:nvSpPr>
            <p:cNvPr id="479" name="Google Shape;479;p57"/>
            <p:cNvSpPr txBox="1"/>
            <p:nvPr/>
          </p:nvSpPr>
          <p:spPr>
            <a:xfrm>
              <a:off x="457200" y="1431049"/>
              <a:ext cx="2061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57"/>
            <p:cNvSpPr txBox="1"/>
            <p:nvPr/>
          </p:nvSpPr>
          <p:spPr>
            <a:xfrm>
              <a:off x="457200" y="109925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1" name="Google Shape;481;p57"/>
            <p:cNvSpPr txBox="1"/>
            <p:nvPr/>
          </p:nvSpPr>
          <p:spPr>
            <a:xfrm>
              <a:off x="457200" y="1950650"/>
              <a:ext cx="13119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" sz="2400" u="none" cap="none" strike="noStrike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75 %</a:t>
              </a:r>
              <a:endParaRPr b="1" i="0" sz="2400" u="none" cap="none" strike="noStrike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2" name="Google Shape;482;p57"/>
          <p:cNvGrpSpPr/>
          <p:nvPr/>
        </p:nvGrpSpPr>
        <p:grpSpPr>
          <a:xfrm>
            <a:off x="6625800" y="1099250"/>
            <a:ext cx="2061000" cy="1371000"/>
            <a:chOff x="6625800" y="1099250"/>
            <a:chExt cx="2061000" cy="1371000"/>
          </a:xfrm>
        </p:grpSpPr>
        <p:sp>
          <p:nvSpPr>
            <p:cNvPr id="483" name="Google Shape;483;p57"/>
            <p:cNvSpPr txBox="1"/>
            <p:nvPr/>
          </p:nvSpPr>
          <p:spPr>
            <a:xfrm>
              <a:off x="6625800" y="1431049"/>
              <a:ext cx="20610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fr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57"/>
            <p:cNvSpPr txBox="1"/>
            <p:nvPr/>
          </p:nvSpPr>
          <p:spPr>
            <a:xfrm>
              <a:off x="7374900" y="1099250"/>
              <a:ext cx="1311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fr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5" name="Google Shape;485;p57"/>
            <p:cNvSpPr txBox="1"/>
            <p:nvPr/>
          </p:nvSpPr>
          <p:spPr>
            <a:xfrm>
              <a:off x="7374900" y="1950650"/>
              <a:ext cx="13119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" sz="2400" u="none" cap="none" strike="noStrike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25 %</a:t>
              </a:r>
              <a:endParaRPr b="1" i="0" sz="2400" u="none" cap="none" strike="noStrike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6" name="Google Shape;486;p57"/>
          <p:cNvGrpSpPr/>
          <p:nvPr/>
        </p:nvGrpSpPr>
        <p:grpSpPr>
          <a:xfrm>
            <a:off x="4934016" y="2123882"/>
            <a:ext cx="2781250" cy="2608264"/>
            <a:chOff x="457200" y="2524675"/>
            <a:chExt cx="2353800" cy="2207400"/>
          </a:xfrm>
        </p:grpSpPr>
        <p:sp>
          <p:nvSpPr>
            <p:cNvPr id="487" name="Google Shape;487;p57"/>
            <p:cNvSpPr/>
            <p:nvPr/>
          </p:nvSpPr>
          <p:spPr>
            <a:xfrm>
              <a:off x="457200" y="4631275"/>
              <a:ext cx="2353800" cy="100800"/>
            </a:xfrm>
            <a:custGeom>
              <a:rect b="b" l="l" r="r" t="t"/>
              <a:pathLst>
                <a:path extrusionOk="0" h="4032" w="94152">
                  <a:moveTo>
                    <a:pt x="47081" y="1"/>
                  </a:moveTo>
                  <a:lnTo>
                    <a:pt x="42265" y="9"/>
                  </a:lnTo>
                  <a:lnTo>
                    <a:pt x="37591" y="45"/>
                  </a:lnTo>
                  <a:lnTo>
                    <a:pt x="33075" y="89"/>
                  </a:lnTo>
                  <a:lnTo>
                    <a:pt x="28753" y="159"/>
                  </a:lnTo>
                  <a:lnTo>
                    <a:pt x="26672" y="195"/>
                  </a:lnTo>
                  <a:lnTo>
                    <a:pt x="24634" y="239"/>
                  </a:lnTo>
                  <a:lnTo>
                    <a:pt x="22668" y="292"/>
                  </a:lnTo>
                  <a:lnTo>
                    <a:pt x="20754" y="344"/>
                  </a:lnTo>
                  <a:lnTo>
                    <a:pt x="18910" y="397"/>
                  </a:lnTo>
                  <a:lnTo>
                    <a:pt x="17129" y="459"/>
                  </a:lnTo>
                  <a:lnTo>
                    <a:pt x="15427" y="521"/>
                  </a:lnTo>
                  <a:lnTo>
                    <a:pt x="13786" y="591"/>
                  </a:lnTo>
                  <a:lnTo>
                    <a:pt x="12234" y="662"/>
                  </a:lnTo>
                  <a:lnTo>
                    <a:pt x="10752" y="733"/>
                  </a:lnTo>
                  <a:lnTo>
                    <a:pt x="9350" y="812"/>
                  </a:lnTo>
                  <a:lnTo>
                    <a:pt x="8044" y="891"/>
                  </a:lnTo>
                  <a:lnTo>
                    <a:pt x="6818" y="971"/>
                  </a:lnTo>
                  <a:lnTo>
                    <a:pt x="5681" y="1050"/>
                  </a:lnTo>
                  <a:lnTo>
                    <a:pt x="4640" y="1138"/>
                  </a:lnTo>
                  <a:lnTo>
                    <a:pt x="3696" y="1226"/>
                  </a:lnTo>
                  <a:lnTo>
                    <a:pt x="2858" y="1323"/>
                  </a:lnTo>
                  <a:lnTo>
                    <a:pt x="2117" y="1412"/>
                  </a:lnTo>
                  <a:lnTo>
                    <a:pt x="1482" y="1509"/>
                  </a:lnTo>
                  <a:lnTo>
                    <a:pt x="1209" y="1562"/>
                  </a:lnTo>
                  <a:lnTo>
                    <a:pt x="953" y="1606"/>
                  </a:lnTo>
                  <a:lnTo>
                    <a:pt x="733" y="1659"/>
                  </a:lnTo>
                  <a:lnTo>
                    <a:pt x="539" y="1712"/>
                  </a:lnTo>
                  <a:lnTo>
                    <a:pt x="380" y="1756"/>
                  </a:lnTo>
                  <a:lnTo>
                    <a:pt x="239" y="1809"/>
                  </a:lnTo>
                  <a:lnTo>
                    <a:pt x="133" y="1862"/>
                  </a:lnTo>
                  <a:lnTo>
                    <a:pt x="62" y="1914"/>
                  </a:lnTo>
                  <a:lnTo>
                    <a:pt x="36" y="1941"/>
                  </a:lnTo>
                  <a:lnTo>
                    <a:pt x="18" y="1967"/>
                  </a:lnTo>
                  <a:lnTo>
                    <a:pt x="1" y="1985"/>
                  </a:lnTo>
                  <a:lnTo>
                    <a:pt x="1" y="2011"/>
                  </a:lnTo>
                  <a:lnTo>
                    <a:pt x="1" y="2038"/>
                  </a:lnTo>
                  <a:lnTo>
                    <a:pt x="18" y="2064"/>
                  </a:lnTo>
                  <a:lnTo>
                    <a:pt x="36" y="2091"/>
                  </a:lnTo>
                  <a:lnTo>
                    <a:pt x="62" y="2117"/>
                  </a:lnTo>
                  <a:lnTo>
                    <a:pt x="133" y="2170"/>
                  </a:lnTo>
                  <a:lnTo>
                    <a:pt x="239" y="2223"/>
                  </a:lnTo>
                  <a:lnTo>
                    <a:pt x="380" y="2276"/>
                  </a:lnTo>
                  <a:lnTo>
                    <a:pt x="539" y="2320"/>
                  </a:lnTo>
                  <a:lnTo>
                    <a:pt x="733" y="2373"/>
                  </a:lnTo>
                  <a:lnTo>
                    <a:pt x="953" y="2417"/>
                  </a:lnTo>
                  <a:lnTo>
                    <a:pt x="1209" y="2470"/>
                  </a:lnTo>
                  <a:lnTo>
                    <a:pt x="1482" y="2523"/>
                  </a:lnTo>
                  <a:lnTo>
                    <a:pt x="2117" y="2611"/>
                  </a:lnTo>
                  <a:lnTo>
                    <a:pt x="2858" y="2708"/>
                  </a:lnTo>
                  <a:lnTo>
                    <a:pt x="3696" y="2796"/>
                  </a:lnTo>
                  <a:lnTo>
                    <a:pt x="4640" y="2885"/>
                  </a:lnTo>
                  <a:lnTo>
                    <a:pt x="5681" y="2973"/>
                  </a:lnTo>
                  <a:lnTo>
                    <a:pt x="6818" y="3061"/>
                  </a:lnTo>
                  <a:lnTo>
                    <a:pt x="8044" y="3140"/>
                  </a:lnTo>
                  <a:lnTo>
                    <a:pt x="9350" y="3220"/>
                  </a:lnTo>
                  <a:lnTo>
                    <a:pt x="10752" y="3299"/>
                  </a:lnTo>
                  <a:lnTo>
                    <a:pt x="12234" y="3370"/>
                  </a:lnTo>
                  <a:lnTo>
                    <a:pt x="13786" y="3440"/>
                  </a:lnTo>
                  <a:lnTo>
                    <a:pt x="15427" y="3511"/>
                  </a:lnTo>
                  <a:lnTo>
                    <a:pt x="17129" y="3573"/>
                  </a:lnTo>
                  <a:lnTo>
                    <a:pt x="18910" y="3634"/>
                  </a:lnTo>
                  <a:lnTo>
                    <a:pt x="20754" y="3687"/>
                  </a:lnTo>
                  <a:lnTo>
                    <a:pt x="22668" y="3740"/>
                  </a:lnTo>
                  <a:lnTo>
                    <a:pt x="24634" y="3784"/>
                  </a:lnTo>
                  <a:lnTo>
                    <a:pt x="26672" y="3828"/>
                  </a:lnTo>
                  <a:lnTo>
                    <a:pt x="28753" y="3872"/>
                  </a:lnTo>
                  <a:lnTo>
                    <a:pt x="33075" y="3943"/>
                  </a:lnTo>
                  <a:lnTo>
                    <a:pt x="37591" y="3987"/>
                  </a:lnTo>
                  <a:lnTo>
                    <a:pt x="42265" y="4022"/>
                  </a:lnTo>
                  <a:lnTo>
                    <a:pt x="47081" y="4031"/>
                  </a:lnTo>
                  <a:lnTo>
                    <a:pt x="51888" y="4022"/>
                  </a:lnTo>
                  <a:lnTo>
                    <a:pt x="56562" y="3987"/>
                  </a:lnTo>
                  <a:lnTo>
                    <a:pt x="61078" y="3943"/>
                  </a:lnTo>
                  <a:lnTo>
                    <a:pt x="65399" y="3872"/>
                  </a:lnTo>
                  <a:lnTo>
                    <a:pt x="67490" y="3828"/>
                  </a:lnTo>
                  <a:lnTo>
                    <a:pt x="69518" y="3784"/>
                  </a:lnTo>
                  <a:lnTo>
                    <a:pt x="71485" y="3740"/>
                  </a:lnTo>
                  <a:lnTo>
                    <a:pt x="73399" y="3687"/>
                  </a:lnTo>
                  <a:lnTo>
                    <a:pt x="75242" y="3634"/>
                  </a:lnTo>
                  <a:lnTo>
                    <a:pt x="77024" y="3573"/>
                  </a:lnTo>
                  <a:lnTo>
                    <a:pt x="78735" y="3511"/>
                  </a:lnTo>
                  <a:lnTo>
                    <a:pt x="80367" y="3440"/>
                  </a:lnTo>
                  <a:lnTo>
                    <a:pt x="81928" y="3370"/>
                  </a:lnTo>
                  <a:lnTo>
                    <a:pt x="83401" y="3299"/>
                  </a:lnTo>
                  <a:lnTo>
                    <a:pt x="84803" y="3220"/>
                  </a:lnTo>
                  <a:lnTo>
                    <a:pt x="86117" y="3140"/>
                  </a:lnTo>
                  <a:lnTo>
                    <a:pt x="87343" y="3061"/>
                  </a:lnTo>
                  <a:lnTo>
                    <a:pt x="88472" y="2973"/>
                  </a:lnTo>
                  <a:lnTo>
                    <a:pt x="89513" y="2885"/>
                  </a:lnTo>
                  <a:lnTo>
                    <a:pt x="90457" y="2796"/>
                  </a:lnTo>
                  <a:lnTo>
                    <a:pt x="91294" y="2708"/>
                  </a:lnTo>
                  <a:lnTo>
                    <a:pt x="92035" y="2611"/>
                  </a:lnTo>
                  <a:lnTo>
                    <a:pt x="92670" y="2523"/>
                  </a:lnTo>
                  <a:lnTo>
                    <a:pt x="92953" y="2470"/>
                  </a:lnTo>
                  <a:lnTo>
                    <a:pt x="93199" y="2417"/>
                  </a:lnTo>
                  <a:lnTo>
                    <a:pt x="93420" y="2373"/>
                  </a:lnTo>
                  <a:lnTo>
                    <a:pt x="93614" y="2320"/>
                  </a:lnTo>
                  <a:lnTo>
                    <a:pt x="93773" y="2276"/>
                  </a:lnTo>
                  <a:lnTo>
                    <a:pt x="93914" y="2223"/>
                  </a:lnTo>
                  <a:lnTo>
                    <a:pt x="94020" y="2170"/>
                  </a:lnTo>
                  <a:lnTo>
                    <a:pt x="94090" y="2117"/>
                  </a:lnTo>
                  <a:lnTo>
                    <a:pt x="94117" y="2091"/>
                  </a:lnTo>
                  <a:lnTo>
                    <a:pt x="94143" y="2064"/>
                  </a:lnTo>
                  <a:lnTo>
                    <a:pt x="94152" y="2038"/>
                  </a:lnTo>
                  <a:lnTo>
                    <a:pt x="94152" y="2011"/>
                  </a:lnTo>
                  <a:lnTo>
                    <a:pt x="94152" y="1985"/>
                  </a:lnTo>
                  <a:lnTo>
                    <a:pt x="94143" y="1967"/>
                  </a:lnTo>
                  <a:lnTo>
                    <a:pt x="94117" y="1941"/>
                  </a:lnTo>
                  <a:lnTo>
                    <a:pt x="94090" y="1914"/>
                  </a:lnTo>
                  <a:lnTo>
                    <a:pt x="94020" y="1862"/>
                  </a:lnTo>
                  <a:lnTo>
                    <a:pt x="93914" y="1809"/>
                  </a:lnTo>
                  <a:lnTo>
                    <a:pt x="93773" y="1756"/>
                  </a:lnTo>
                  <a:lnTo>
                    <a:pt x="93614" y="1712"/>
                  </a:lnTo>
                  <a:lnTo>
                    <a:pt x="93420" y="1659"/>
                  </a:lnTo>
                  <a:lnTo>
                    <a:pt x="93199" y="1606"/>
                  </a:lnTo>
                  <a:lnTo>
                    <a:pt x="92953" y="1562"/>
                  </a:lnTo>
                  <a:lnTo>
                    <a:pt x="92670" y="1509"/>
                  </a:lnTo>
                  <a:lnTo>
                    <a:pt x="92035" y="1412"/>
                  </a:lnTo>
                  <a:lnTo>
                    <a:pt x="91294" y="1323"/>
                  </a:lnTo>
                  <a:lnTo>
                    <a:pt x="90457" y="1226"/>
                  </a:lnTo>
                  <a:lnTo>
                    <a:pt x="89513" y="1138"/>
                  </a:lnTo>
                  <a:lnTo>
                    <a:pt x="88472" y="1050"/>
                  </a:lnTo>
                  <a:lnTo>
                    <a:pt x="87343" y="971"/>
                  </a:lnTo>
                  <a:lnTo>
                    <a:pt x="86117" y="891"/>
                  </a:lnTo>
                  <a:lnTo>
                    <a:pt x="84803" y="812"/>
                  </a:lnTo>
                  <a:lnTo>
                    <a:pt x="83401" y="733"/>
                  </a:lnTo>
                  <a:lnTo>
                    <a:pt x="81928" y="662"/>
                  </a:lnTo>
                  <a:lnTo>
                    <a:pt x="80367" y="591"/>
                  </a:lnTo>
                  <a:lnTo>
                    <a:pt x="78735" y="521"/>
                  </a:lnTo>
                  <a:lnTo>
                    <a:pt x="77024" y="459"/>
                  </a:lnTo>
                  <a:lnTo>
                    <a:pt x="75242" y="397"/>
                  </a:lnTo>
                  <a:lnTo>
                    <a:pt x="73399" y="344"/>
                  </a:lnTo>
                  <a:lnTo>
                    <a:pt x="71485" y="292"/>
                  </a:lnTo>
                  <a:lnTo>
                    <a:pt x="69518" y="239"/>
                  </a:lnTo>
                  <a:lnTo>
                    <a:pt x="67490" y="195"/>
                  </a:lnTo>
                  <a:lnTo>
                    <a:pt x="65399" y="159"/>
                  </a:lnTo>
                  <a:lnTo>
                    <a:pt x="61078" y="89"/>
                  </a:lnTo>
                  <a:lnTo>
                    <a:pt x="56562" y="45"/>
                  </a:lnTo>
                  <a:lnTo>
                    <a:pt x="51888" y="9"/>
                  </a:lnTo>
                  <a:lnTo>
                    <a:pt x="47081" y="1"/>
                  </a:lnTo>
                  <a:close/>
                </a:path>
              </a:pathLst>
            </a:custGeom>
            <a:solidFill>
              <a:srgbClr val="666666">
                <a:alpha val="1215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7"/>
            <p:cNvSpPr/>
            <p:nvPr/>
          </p:nvSpPr>
          <p:spPr>
            <a:xfrm>
              <a:off x="1922175" y="2922875"/>
              <a:ext cx="614325" cy="471225"/>
            </a:xfrm>
            <a:custGeom>
              <a:rect b="b" l="l" r="r" t="t"/>
              <a:pathLst>
                <a:path extrusionOk="0" h="18849" w="24573">
                  <a:moveTo>
                    <a:pt x="19519" y="1"/>
                  </a:moveTo>
                  <a:lnTo>
                    <a:pt x="19095" y="9"/>
                  </a:lnTo>
                  <a:lnTo>
                    <a:pt x="18663" y="27"/>
                  </a:lnTo>
                  <a:lnTo>
                    <a:pt x="18240" y="54"/>
                  </a:lnTo>
                  <a:lnTo>
                    <a:pt x="17808" y="89"/>
                  </a:lnTo>
                  <a:lnTo>
                    <a:pt x="14227" y="11043"/>
                  </a:lnTo>
                  <a:lnTo>
                    <a:pt x="556" y="15038"/>
                  </a:lnTo>
                  <a:lnTo>
                    <a:pt x="0" y="18849"/>
                  </a:lnTo>
                  <a:lnTo>
                    <a:pt x="18460" y="17623"/>
                  </a:lnTo>
                  <a:lnTo>
                    <a:pt x="24572" y="2691"/>
                  </a:lnTo>
                  <a:lnTo>
                    <a:pt x="24237" y="2241"/>
                  </a:lnTo>
                  <a:lnTo>
                    <a:pt x="23152" y="812"/>
                  </a:lnTo>
                  <a:lnTo>
                    <a:pt x="22967" y="768"/>
                  </a:lnTo>
                  <a:lnTo>
                    <a:pt x="22782" y="741"/>
                  </a:lnTo>
                  <a:lnTo>
                    <a:pt x="22597" y="715"/>
                  </a:lnTo>
                  <a:lnTo>
                    <a:pt x="22412" y="706"/>
                  </a:lnTo>
                  <a:lnTo>
                    <a:pt x="22314" y="697"/>
                  </a:lnTo>
                  <a:lnTo>
                    <a:pt x="22217" y="689"/>
                  </a:lnTo>
                  <a:lnTo>
                    <a:pt x="22120" y="671"/>
                  </a:lnTo>
                  <a:lnTo>
                    <a:pt x="22032" y="644"/>
                  </a:lnTo>
                  <a:lnTo>
                    <a:pt x="21944" y="618"/>
                  </a:lnTo>
                  <a:lnTo>
                    <a:pt x="21865" y="592"/>
                  </a:lnTo>
                  <a:lnTo>
                    <a:pt x="21785" y="547"/>
                  </a:lnTo>
                  <a:lnTo>
                    <a:pt x="21706" y="512"/>
                  </a:lnTo>
                  <a:lnTo>
                    <a:pt x="21565" y="415"/>
                  </a:lnTo>
                  <a:lnTo>
                    <a:pt x="21441" y="309"/>
                  </a:lnTo>
                  <a:lnTo>
                    <a:pt x="21336" y="195"/>
                  </a:lnTo>
                  <a:lnTo>
                    <a:pt x="21238" y="62"/>
                  </a:lnTo>
                  <a:lnTo>
                    <a:pt x="20806" y="36"/>
                  </a:lnTo>
                  <a:lnTo>
                    <a:pt x="20383" y="18"/>
                  </a:lnTo>
                  <a:lnTo>
                    <a:pt x="19951" y="9"/>
                  </a:lnTo>
                  <a:lnTo>
                    <a:pt x="19519" y="1"/>
                  </a:lnTo>
                  <a:close/>
                </a:path>
              </a:pathLst>
            </a:custGeom>
            <a:solidFill>
              <a:srgbClr val="F4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7"/>
            <p:cNvSpPr/>
            <p:nvPr/>
          </p:nvSpPr>
          <p:spPr>
            <a:xfrm>
              <a:off x="1811925" y="3298825"/>
              <a:ext cx="168700" cy="82925"/>
            </a:xfrm>
            <a:custGeom>
              <a:rect b="b" l="l" r="r" t="t"/>
              <a:pathLst>
                <a:path extrusionOk="0" h="3317" w="6748">
                  <a:moveTo>
                    <a:pt x="4966" y="0"/>
                  </a:moveTo>
                  <a:lnTo>
                    <a:pt x="4807" y="18"/>
                  </a:lnTo>
                  <a:lnTo>
                    <a:pt x="4622" y="53"/>
                  </a:lnTo>
                  <a:lnTo>
                    <a:pt x="4366" y="106"/>
                  </a:lnTo>
                  <a:lnTo>
                    <a:pt x="4066" y="177"/>
                  </a:lnTo>
                  <a:lnTo>
                    <a:pt x="3731" y="274"/>
                  </a:lnTo>
                  <a:lnTo>
                    <a:pt x="3352" y="397"/>
                  </a:lnTo>
                  <a:lnTo>
                    <a:pt x="3158" y="468"/>
                  </a:lnTo>
                  <a:lnTo>
                    <a:pt x="2955" y="547"/>
                  </a:lnTo>
                  <a:lnTo>
                    <a:pt x="2752" y="635"/>
                  </a:lnTo>
                  <a:lnTo>
                    <a:pt x="2541" y="724"/>
                  </a:lnTo>
                  <a:lnTo>
                    <a:pt x="2338" y="829"/>
                  </a:lnTo>
                  <a:lnTo>
                    <a:pt x="2126" y="944"/>
                  </a:lnTo>
                  <a:lnTo>
                    <a:pt x="1914" y="1068"/>
                  </a:lnTo>
                  <a:lnTo>
                    <a:pt x="1712" y="1191"/>
                  </a:lnTo>
                  <a:lnTo>
                    <a:pt x="1509" y="1332"/>
                  </a:lnTo>
                  <a:lnTo>
                    <a:pt x="1306" y="1482"/>
                  </a:lnTo>
                  <a:lnTo>
                    <a:pt x="1112" y="1641"/>
                  </a:lnTo>
                  <a:lnTo>
                    <a:pt x="927" y="1817"/>
                  </a:lnTo>
                  <a:lnTo>
                    <a:pt x="750" y="1994"/>
                  </a:lnTo>
                  <a:lnTo>
                    <a:pt x="574" y="2188"/>
                  </a:lnTo>
                  <a:lnTo>
                    <a:pt x="415" y="2391"/>
                  </a:lnTo>
                  <a:lnTo>
                    <a:pt x="265" y="2611"/>
                  </a:lnTo>
                  <a:lnTo>
                    <a:pt x="133" y="2840"/>
                  </a:lnTo>
                  <a:lnTo>
                    <a:pt x="1" y="3078"/>
                  </a:lnTo>
                  <a:lnTo>
                    <a:pt x="2638" y="3317"/>
                  </a:lnTo>
                  <a:lnTo>
                    <a:pt x="6748" y="2973"/>
                  </a:lnTo>
                  <a:lnTo>
                    <a:pt x="4966" y="0"/>
                  </a:lnTo>
                  <a:close/>
                </a:path>
              </a:pathLst>
            </a:custGeom>
            <a:solidFill>
              <a:srgbClr val="F4B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7"/>
            <p:cNvSpPr/>
            <p:nvPr/>
          </p:nvSpPr>
          <p:spPr>
            <a:xfrm>
              <a:off x="753100" y="3406650"/>
              <a:ext cx="1153450" cy="1101825"/>
            </a:xfrm>
            <a:custGeom>
              <a:rect b="b" l="l" r="r" t="t"/>
              <a:pathLst>
                <a:path extrusionOk="0" h="44073" w="46138">
                  <a:moveTo>
                    <a:pt x="43024" y="0"/>
                  </a:moveTo>
                  <a:lnTo>
                    <a:pt x="42909" y="106"/>
                  </a:lnTo>
                  <a:lnTo>
                    <a:pt x="42786" y="230"/>
                  </a:lnTo>
                  <a:lnTo>
                    <a:pt x="42645" y="397"/>
                  </a:lnTo>
                  <a:lnTo>
                    <a:pt x="42459" y="600"/>
                  </a:lnTo>
                  <a:lnTo>
                    <a:pt x="42265" y="856"/>
                  </a:lnTo>
                  <a:lnTo>
                    <a:pt x="42045" y="1156"/>
                  </a:lnTo>
                  <a:lnTo>
                    <a:pt x="41807" y="1500"/>
                  </a:lnTo>
                  <a:lnTo>
                    <a:pt x="41560" y="1897"/>
                  </a:lnTo>
                  <a:lnTo>
                    <a:pt x="41304" y="2329"/>
                  </a:lnTo>
                  <a:lnTo>
                    <a:pt x="41180" y="2567"/>
                  </a:lnTo>
                  <a:lnTo>
                    <a:pt x="41048" y="2823"/>
                  </a:lnTo>
                  <a:lnTo>
                    <a:pt x="40925" y="3087"/>
                  </a:lnTo>
                  <a:lnTo>
                    <a:pt x="40801" y="3361"/>
                  </a:lnTo>
                  <a:lnTo>
                    <a:pt x="40669" y="3643"/>
                  </a:lnTo>
                  <a:lnTo>
                    <a:pt x="40554" y="3943"/>
                  </a:lnTo>
                  <a:lnTo>
                    <a:pt x="40431" y="4251"/>
                  </a:lnTo>
                  <a:lnTo>
                    <a:pt x="40316" y="4578"/>
                  </a:lnTo>
                  <a:lnTo>
                    <a:pt x="40201" y="4913"/>
                  </a:lnTo>
                  <a:lnTo>
                    <a:pt x="40096" y="5266"/>
                  </a:lnTo>
                  <a:lnTo>
                    <a:pt x="39990" y="5627"/>
                  </a:lnTo>
                  <a:lnTo>
                    <a:pt x="39893" y="6007"/>
                  </a:lnTo>
                  <a:lnTo>
                    <a:pt x="39787" y="6448"/>
                  </a:lnTo>
                  <a:lnTo>
                    <a:pt x="39699" y="6897"/>
                  </a:lnTo>
                  <a:lnTo>
                    <a:pt x="39611" y="7356"/>
                  </a:lnTo>
                  <a:lnTo>
                    <a:pt x="39540" y="7815"/>
                  </a:lnTo>
                  <a:lnTo>
                    <a:pt x="39478" y="8282"/>
                  </a:lnTo>
                  <a:lnTo>
                    <a:pt x="39425" y="8758"/>
                  </a:lnTo>
                  <a:lnTo>
                    <a:pt x="39390" y="9243"/>
                  </a:lnTo>
                  <a:lnTo>
                    <a:pt x="39355" y="9729"/>
                  </a:lnTo>
                  <a:lnTo>
                    <a:pt x="39337" y="10214"/>
                  </a:lnTo>
                  <a:lnTo>
                    <a:pt x="39328" y="10708"/>
                  </a:lnTo>
                  <a:lnTo>
                    <a:pt x="39337" y="11210"/>
                  </a:lnTo>
                  <a:lnTo>
                    <a:pt x="39346" y="11722"/>
                  </a:lnTo>
                  <a:lnTo>
                    <a:pt x="39372" y="12233"/>
                  </a:lnTo>
                  <a:lnTo>
                    <a:pt x="39408" y="12745"/>
                  </a:lnTo>
                  <a:lnTo>
                    <a:pt x="39452" y="13274"/>
                  </a:lnTo>
                  <a:lnTo>
                    <a:pt x="39514" y="13794"/>
                  </a:lnTo>
                  <a:lnTo>
                    <a:pt x="39602" y="14456"/>
                  </a:lnTo>
                  <a:lnTo>
                    <a:pt x="39699" y="15117"/>
                  </a:lnTo>
                  <a:lnTo>
                    <a:pt x="39822" y="15788"/>
                  </a:lnTo>
                  <a:lnTo>
                    <a:pt x="39955" y="16467"/>
                  </a:lnTo>
                  <a:lnTo>
                    <a:pt x="40104" y="17155"/>
                  </a:lnTo>
                  <a:lnTo>
                    <a:pt x="40272" y="17852"/>
                  </a:lnTo>
                  <a:lnTo>
                    <a:pt x="40457" y="18548"/>
                  </a:lnTo>
                  <a:lnTo>
                    <a:pt x="40660" y="19254"/>
                  </a:lnTo>
                  <a:lnTo>
                    <a:pt x="40872" y="19968"/>
                  </a:lnTo>
                  <a:lnTo>
                    <a:pt x="41110" y="20683"/>
                  </a:lnTo>
                  <a:lnTo>
                    <a:pt x="41357" y="21406"/>
                  </a:lnTo>
                  <a:lnTo>
                    <a:pt x="41621" y="22138"/>
                  </a:lnTo>
                  <a:lnTo>
                    <a:pt x="41904" y="22870"/>
                  </a:lnTo>
                  <a:lnTo>
                    <a:pt x="42204" y="23611"/>
                  </a:lnTo>
                  <a:lnTo>
                    <a:pt x="42512" y="24361"/>
                  </a:lnTo>
                  <a:lnTo>
                    <a:pt x="42847" y="25110"/>
                  </a:lnTo>
                  <a:lnTo>
                    <a:pt x="43033" y="25542"/>
                  </a:lnTo>
                  <a:lnTo>
                    <a:pt x="43218" y="25975"/>
                  </a:lnTo>
                  <a:lnTo>
                    <a:pt x="43385" y="26398"/>
                  </a:lnTo>
                  <a:lnTo>
                    <a:pt x="43544" y="26813"/>
                  </a:lnTo>
                  <a:lnTo>
                    <a:pt x="43694" y="27227"/>
                  </a:lnTo>
                  <a:lnTo>
                    <a:pt x="43835" y="27642"/>
                  </a:lnTo>
                  <a:lnTo>
                    <a:pt x="43968" y="28047"/>
                  </a:lnTo>
                  <a:lnTo>
                    <a:pt x="44082" y="28444"/>
                  </a:lnTo>
                  <a:lnTo>
                    <a:pt x="44188" y="28832"/>
                  </a:lnTo>
                  <a:lnTo>
                    <a:pt x="44285" y="29220"/>
                  </a:lnTo>
                  <a:lnTo>
                    <a:pt x="44373" y="29600"/>
                  </a:lnTo>
                  <a:lnTo>
                    <a:pt x="44453" y="29979"/>
                  </a:lnTo>
                  <a:lnTo>
                    <a:pt x="44514" y="30349"/>
                  </a:lnTo>
                  <a:lnTo>
                    <a:pt x="44576" y="30711"/>
                  </a:lnTo>
                  <a:lnTo>
                    <a:pt x="44620" y="31072"/>
                  </a:lnTo>
                  <a:lnTo>
                    <a:pt x="44655" y="31425"/>
                  </a:lnTo>
                  <a:lnTo>
                    <a:pt x="44673" y="31752"/>
                  </a:lnTo>
                  <a:lnTo>
                    <a:pt x="44691" y="32087"/>
                  </a:lnTo>
                  <a:lnTo>
                    <a:pt x="44691" y="32404"/>
                  </a:lnTo>
                  <a:lnTo>
                    <a:pt x="44682" y="32731"/>
                  </a:lnTo>
                  <a:lnTo>
                    <a:pt x="44664" y="33039"/>
                  </a:lnTo>
                  <a:lnTo>
                    <a:pt x="44647" y="33348"/>
                  </a:lnTo>
                  <a:lnTo>
                    <a:pt x="44603" y="33657"/>
                  </a:lnTo>
                  <a:lnTo>
                    <a:pt x="44558" y="33957"/>
                  </a:lnTo>
                  <a:lnTo>
                    <a:pt x="44506" y="34248"/>
                  </a:lnTo>
                  <a:lnTo>
                    <a:pt x="44444" y="34539"/>
                  </a:lnTo>
                  <a:lnTo>
                    <a:pt x="44364" y="34821"/>
                  </a:lnTo>
                  <a:lnTo>
                    <a:pt x="44285" y="35103"/>
                  </a:lnTo>
                  <a:lnTo>
                    <a:pt x="44188" y="35377"/>
                  </a:lnTo>
                  <a:lnTo>
                    <a:pt x="44082" y="35650"/>
                  </a:lnTo>
                  <a:lnTo>
                    <a:pt x="43976" y="35915"/>
                  </a:lnTo>
                  <a:lnTo>
                    <a:pt x="43853" y="36170"/>
                  </a:lnTo>
                  <a:lnTo>
                    <a:pt x="43712" y="36435"/>
                  </a:lnTo>
                  <a:lnTo>
                    <a:pt x="43562" y="36700"/>
                  </a:lnTo>
                  <a:lnTo>
                    <a:pt x="43394" y="36955"/>
                  </a:lnTo>
                  <a:lnTo>
                    <a:pt x="43218" y="37211"/>
                  </a:lnTo>
                  <a:lnTo>
                    <a:pt x="43033" y="37458"/>
                  </a:lnTo>
                  <a:lnTo>
                    <a:pt x="42839" y="37705"/>
                  </a:lnTo>
                  <a:lnTo>
                    <a:pt x="42627" y="37943"/>
                  </a:lnTo>
                  <a:lnTo>
                    <a:pt x="42415" y="38172"/>
                  </a:lnTo>
                  <a:lnTo>
                    <a:pt x="42177" y="38402"/>
                  </a:lnTo>
                  <a:lnTo>
                    <a:pt x="41939" y="38631"/>
                  </a:lnTo>
                  <a:lnTo>
                    <a:pt x="41683" y="38852"/>
                  </a:lnTo>
                  <a:lnTo>
                    <a:pt x="41427" y="39063"/>
                  </a:lnTo>
                  <a:lnTo>
                    <a:pt x="41145" y="39275"/>
                  </a:lnTo>
                  <a:lnTo>
                    <a:pt x="40863" y="39478"/>
                  </a:lnTo>
                  <a:lnTo>
                    <a:pt x="40563" y="39672"/>
                  </a:lnTo>
                  <a:lnTo>
                    <a:pt x="40263" y="39866"/>
                  </a:lnTo>
                  <a:lnTo>
                    <a:pt x="39937" y="40060"/>
                  </a:lnTo>
                  <a:lnTo>
                    <a:pt x="39611" y="40245"/>
                  </a:lnTo>
                  <a:lnTo>
                    <a:pt x="39267" y="40421"/>
                  </a:lnTo>
                  <a:lnTo>
                    <a:pt x="38914" y="40598"/>
                  </a:lnTo>
                  <a:lnTo>
                    <a:pt x="38543" y="40765"/>
                  </a:lnTo>
                  <a:lnTo>
                    <a:pt x="38164" y="40933"/>
                  </a:lnTo>
                  <a:lnTo>
                    <a:pt x="37776" y="41092"/>
                  </a:lnTo>
                  <a:lnTo>
                    <a:pt x="37379" y="41251"/>
                  </a:lnTo>
                  <a:lnTo>
                    <a:pt x="36965" y="41400"/>
                  </a:lnTo>
                  <a:lnTo>
                    <a:pt x="36541" y="41550"/>
                  </a:lnTo>
                  <a:lnTo>
                    <a:pt x="36109" y="41692"/>
                  </a:lnTo>
                  <a:lnTo>
                    <a:pt x="35659" y="41824"/>
                  </a:lnTo>
                  <a:lnTo>
                    <a:pt x="35201" y="41956"/>
                  </a:lnTo>
                  <a:lnTo>
                    <a:pt x="34733" y="42080"/>
                  </a:lnTo>
                  <a:lnTo>
                    <a:pt x="34257" y="42203"/>
                  </a:lnTo>
                  <a:lnTo>
                    <a:pt x="33772" y="42318"/>
                  </a:lnTo>
                  <a:lnTo>
                    <a:pt x="1" y="42618"/>
                  </a:lnTo>
                  <a:lnTo>
                    <a:pt x="19" y="44073"/>
                  </a:lnTo>
                  <a:lnTo>
                    <a:pt x="33860" y="43764"/>
                  </a:lnTo>
                  <a:lnTo>
                    <a:pt x="33939" y="43764"/>
                  </a:lnTo>
                  <a:lnTo>
                    <a:pt x="34019" y="43747"/>
                  </a:lnTo>
                  <a:lnTo>
                    <a:pt x="34539" y="43623"/>
                  </a:lnTo>
                  <a:lnTo>
                    <a:pt x="35051" y="43500"/>
                  </a:lnTo>
                  <a:lnTo>
                    <a:pt x="35553" y="43358"/>
                  </a:lnTo>
                  <a:lnTo>
                    <a:pt x="36047" y="43226"/>
                  </a:lnTo>
                  <a:lnTo>
                    <a:pt x="36524" y="43076"/>
                  </a:lnTo>
                  <a:lnTo>
                    <a:pt x="36991" y="42926"/>
                  </a:lnTo>
                  <a:lnTo>
                    <a:pt x="37450" y="42768"/>
                  </a:lnTo>
                  <a:lnTo>
                    <a:pt x="37891" y="42600"/>
                  </a:lnTo>
                  <a:lnTo>
                    <a:pt x="38323" y="42432"/>
                  </a:lnTo>
                  <a:lnTo>
                    <a:pt x="38746" y="42265"/>
                  </a:lnTo>
                  <a:lnTo>
                    <a:pt x="39152" y="42080"/>
                  </a:lnTo>
                  <a:lnTo>
                    <a:pt x="39549" y="41894"/>
                  </a:lnTo>
                  <a:lnTo>
                    <a:pt x="39937" y="41709"/>
                  </a:lnTo>
                  <a:lnTo>
                    <a:pt x="40307" y="41515"/>
                  </a:lnTo>
                  <a:lnTo>
                    <a:pt x="40669" y="41312"/>
                  </a:lnTo>
                  <a:lnTo>
                    <a:pt x="41013" y="41101"/>
                  </a:lnTo>
                  <a:lnTo>
                    <a:pt x="41366" y="40880"/>
                  </a:lnTo>
                  <a:lnTo>
                    <a:pt x="41701" y="40660"/>
                  </a:lnTo>
                  <a:lnTo>
                    <a:pt x="42027" y="40421"/>
                  </a:lnTo>
                  <a:lnTo>
                    <a:pt x="42345" y="40183"/>
                  </a:lnTo>
                  <a:lnTo>
                    <a:pt x="42645" y="39936"/>
                  </a:lnTo>
                  <a:lnTo>
                    <a:pt x="42936" y="39681"/>
                  </a:lnTo>
                  <a:lnTo>
                    <a:pt x="43218" y="39425"/>
                  </a:lnTo>
                  <a:lnTo>
                    <a:pt x="43482" y="39160"/>
                  </a:lnTo>
                  <a:lnTo>
                    <a:pt x="43729" y="38887"/>
                  </a:lnTo>
                  <a:lnTo>
                    <a:pt x="43976" y="38605"/>
                  </a:lnTo>
                  <a:lnTo>
                    <a:pt x="44197" y="38322"/>
                  </a:lnTo>
                  <a:lnTo>
                    <a:pt x="44417" y="38031"/>
                  </a:lnTo>
                  <a:lnTo>
                    <a:pt x="44620" y="37740"/>
                  </a:lnTo>
                  <a:lnTo>
                    <a:pt x="44805" y="37440"/>
                  </a:lnTo>
                  <a:lnTo>
                    <a:pt x="44982" y="37132"/>
                  </a:lnTo>
                  <a:lnTo>
                    <a:pt x="45149" y="36814"/>
                  </a:lnTo>
                  <a:lnTo>
                    <a:pt x="45291" y="36514"/>
                  </a:lnTo>
                  <a:lnTo>
                    <a:pt x="45423" y="36206"/>
                  </a:lnTo>
                  <a:lnTo>
                    <a:pt x="45546" y="35888"/>
                  </a:lnTo>
                  <a:lnTo>
                    <a:pt x="45661" y="35571"/>
                  </a:lnTo>
                  <a:lnTo>
                    <a:pt x="45758" y="35244"/>
                  </a:lnTo>
                  <a:lnTo>
                    <a:pt x="45846" y="34909"/>
                  </a:lnTo>
                  <a:lnTo>
                    <a:pt x="45917" y="34574"/>
                  </a:lnTo>
                  <a:lnTo>
                    <a:pt x="45987" y="34230"/>
                  </a:lnTo>
                  <a:lnTo>
                    <a:pt x="46040" y="33886"/>
                  </a:lnTo>
                  <a:lnTo>
                    <a:pt x="46084" y="33524"/>
                  </a:lnTo>
                  <a:lnTo>
                    <a:pt x="46111" y="33172"/>
                  </a:lnTo>
                  <a:lnTo>
                    <a:pt x="46128" y="32810"/>
                  </a:lnTo>
                  <a:lnTo>
                    <a:pt x="46137" y="32440"/>
                  </a:lnTo>
                  <a:lnTo>
                    <a:pt x="46137" y="32060"/>
                  </a:lnTo>
                  <a:lnTo>
                    <a:pt x="46120" y="31690"/>
                  </a:lnTo>
                  <a:lnTo>
                    <a:pt x="46093" y="31302"/>
                  </a:lnTo>
                  <a:lnTo>
                    <a:pt x="46058" y="30923"/>
                  </a:lnTo>
                  <a:lnTo>
                    <a:pt x="46014" y="30534"/>
                  </a:lnTo>
                  <a:lnTo>
                    <a:pt x="45952" y="30138"/>
                  </a:lnTo>
                  <a:lnTo>
                    <a:pt x="45881" y="29741"/>
                  </a:lnTo>
                  <a:lnTo>
                    <a:pt x="45802" y="29335"/>
                  </a:lnTo>
                  <a:lnTo>
                    <a:pt x="45705" y="28920"/>
                  </a:lnTo>
                  <a:lnTo>
                    <a:pt x="45599" y="28506"/>
                  </a:lnTo>
                  <a:lnTo>
                    <a:pt x="45485" y="28083"/>
                  </a:lnTo>
                  <a:lnTo>
                    <a:pt x="45361" y="27650"/>
                  </a:lnTo>
                  <a:lnTo>
                    <a:pt x="45220" y="27218"/>
                  </a:lnTo>
                  <a:lnTo>
                    <a:pt x="45079" y="26786"/>
                  </a:lnTo>
                  <a:lnTo>
                    <a:pt x="44911" y="26336"/>
                  </a:lnTo>
                  <a:lnTo>
                    <a:pt x="44744" y="25886"/>
                  </a:lnTo>
                  <a:lnTo>
                    <a:pt x="44567" y="25437"/>
                  </a:lnTo>
                  <a:lnTo>
                    <a:pt x="44373" y="24978"/>
                  </a:lnTo>
                  <a:lnTo>
                    <a:pt x="44170" y="24519"/>
                  </a:lnTo>
                  <a:lnTo>
                    <a:pt x="43853" y="23796"/>
                  </a:lnTo>
                  <a:lnTo>
                    <a:pt x="43553" y="23082"/>
                  </a:lnTo>
                  <a:lnTo>
                    <a:pt x="43271" y="22376"/>
                  </a:lnTo>
                  <a:lnTo>
                    <a:pt x="42997" y="21671"/>
                  </a:lnTo>
                  <a:lnTo>
                    <a:pt x="42742" y="20974"/>
                  </a:lnTo>
                  <a:lnTo>
                    <a:pt x="42503" y="20286"/>
                  </a:lnTo>
                  <a:lnTo>
                    <a:pt x="42283" y="19598"/>
                  </a:lnTo>
                  <a:lnTo>
                    <a:pt x="42071" y="18919"/>
                  </a:lnTo>
                  <a:lnTo>
                    <a:pt x="41877" y="18248"/>
                  </a:lnTo>
                  <a:lnTo>
                    <a:pt x="41701" y="17578"/>
                  </a:lnTo>
                  <a:lnTo>
                    <a:pt x="41533" y="16917"/>
                  </a:lnTo>
                  <a:lnTo>
                    <a:pt x="41392" y="16264"/>
                  </a:lnTo>
                  <a:lnTo>
                    <a:pt x="41260" y="15620"/>
                  </a:lnTo>
                  <a:lnTo>
                    <a:pt x="41145" y="14976"/>
                  </a:lnTo>
                  <a:lnTo>
                    <a:pt x="41048" y="14341"/>
                  </a:lnTo>
                  <a:lnTo>
                    <a:pt x="40960" y="13715"/>
                  </a:lnTo>
                  <a:lnTo>
                    <a:pt x="40907" y="13230"/>
                  </a:lnTo>
                  <a:lnTo>
                    <a:pt x="40863" y="12745"/>
                  </a:lnTo>
                  <a:lnTo>
                    <a:pt x="40828" y="12260"/>
                  </a:lnTo>
                  <a:lnTo>
                    <a:pt x="40801" y="11784"/>
                  </a:lnTo>
                  <a:lnTo>
                    <a:pt x="40784" y="11307"/>
                  </a:lnTo>
                  <a:lnTo>
                    <a:pt x="40784" y="10840"/>
                  </a:lnTo>
                  <a:lnTo>
                    <a:pt x="40784" y="10381"/>
                  </a:lnTo>
                  <a:lnTo>
                    <a:pt x="40801" y="9923"/>
                  </a:lnTo>
                  <a:lnTo>
                    <a:pt x="40828" y="9473"/>
                  </a:lnTo>
                  <a:lnTo>
                    <a:pt x="40863" y="9023"/>
                  </a:lnTo>
                  <a:lnTo>
                    <a:pt x="40907" y="8582"/>
                  </a:lnTo>
                  <a:lnTo>
                    <a:pt x="40960" y="8150"/>
                  </a:lnTo>
                  <a:lnTo>
                    <a:pt x="41022" y="7718"/>
                  </a:lnTo>
                  <a:lnTo>
                    <a:pt x="41092" y="7294"/>
                  </a:lnTo>
                  <a:lnTo>
                    <a:pt x="41180" y="6880"/>
                  </a:lnTo>
                  <a:lnTo>
                    <a:pt x="41269" y="6465"/>
                  </a:lnTo>
                  <a:lnTo>
                    <a:pt x="41357" y="6112"/>
                  </a:lnTo>
                  <a:lnTo>
                    <a:pt x="41454" y="5768"/>
                  </a:lnTo>
                  <a:lnTo>
                    <a:pt x="41560" y="5442"/>
                  </a:lnTo>
                  <a:lnTo>
                    <a:pt x="41657" y="5125"/>
                  </a:lnTo>
                  <a:lnTo>
                    <a:pt x="41763" y="4825"/>
                  </a:lnTo>
                  <a:lnTo>
                    <a:pt x="41877" y="4534"/>
                  </a:lnTo>
                  <a:lnTo>
                    <a:pt x="41983" y="4260"/>
                  </a:lnTo>
                  <a:lnTo>
                    <a:pt x="42098" y="3996"/>
                  </a:lnTo>
                  <a:lnTo>
                    <a:pt x="42212" y="3749"/>
                  </a:lnTo>
                  <a:lnTo>
                    <a:pt x="42327" y="3511"/>
                  </a:lnTo>
                  <a:lnTo>
                    <a:pt x="42548" y="3078"/>
                  </a:lnTo>
                  <a:lnTo>
                    <a:pt x="42768" y="2699"/>
                  </a:lnTo>
                  <a:lnTo>
                    <a:pt x="42971" y="2373"/>
                  </a:lnTo>
                  <a:lnTo>
                    <a:pt x="43174" y="2064"/>
                  </a:lnTo>
                  <a:lnTo>
                    <a:pt x="43368" y="1800"/>
                  </a:lnTo>
                  <a:lnTo>
                    <a:pt x="43535" y="1579"/>
                  </a:lnTo>
                  <a:lnTo>
                    <a:pt x="43685" y="1394"/>
                  </a:lnTo>
                  <a:lnTo>
                    <a:pt x="43818" y="1253"/>
                  </a:lnTo>
                  <a:lnTo>
                    <a:pt x="43906" y="1156"/>
                  </a:lnTo>
                  <a:lnTo>
                    <a:pt x="43994" y="1076"/>
                  </a:lnTo>
                  <a:lnTo>
                    <a:pt x="43509" y="538"/>
                  </a:lnTo>
                  <a:lnTo>
                    <a:pt x="43024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7"/>
            <p:cNvSpPr/>
            <p:nvPr/>
          </p:nvSpPr>
          <p:spPr>
            <a:xfrm>
              <a:off x="2216975" y="2923550"/>
              <a:ext cx="303650" cy="301200"/>
            </a:xfrm>
            <a:custGeom>
              <a:rect b="b" l="l" r="r" t="t"/>
              <a:pathLst>
                <a:path extrusionOk="0" h="12048" w="12146">
                  <a:moveTo>
                    <a:pt x="6730" y="0"/>
                  </a:moveTo>
                  <a:lnTo>
                    <a:pt x="6474" y="9"/>
                  </a:lnTo>
                  <a:lnTo>
                    <a:pt x="6218" y="35"/>
                  </a:lnTo>
                  <a:lnTo>
                    <a:pt x="5971" y="79"/>
                  </a:lnTo>
                  <a:lnTo>
                    <a:pt x="5716" y="124"/>
                  </a:lnTo>
                  <a:lnTo>
                    <a:pt x="5478" y="185"/>
                  </a:lnTo>
                  <a:lnTo>
                    <a:pt x="5231" y="265"/>
                  </a:lnTo>
                  <a:lnTo>
                    <a:pt x="4992" y="344"/>
                  </a:lnTo>
                  <a:lnTo>
                    <a:pt x="4763" y="441"/>
                  </a:lnTo>
                  <a:lnTo>
                    <a:pt x="4534" y="547"/>
                  </a:lnTo>
                  <a:lnTo>
                    <a:pt x="4305" y="670"/>
                  </a:lnTo>
                  <a:lnTo>
                    <a:pt x="4084" y="794"/>
                  </a:lnTo>
                  <a:lnTo>
                    <a:pt x="3872" y="935"/>
                  </a:lnTo>
                  <a:lnTo>
                    <a:pt x="3670" y="1085"/>
                  </a:lnTo>
                  <a:lnTo>
                    <a:pt x="3467" y="1244"/>
                  </a:lnTo>
                  <a:lnTo>
                    <a:pt x="3281" y="1411"/>
                  </a:lnTo>
                  <a:lnTo>
                    <a:pt x="3096" y="1596"/>
                  </a:lnTo>
                  <a:lnTo>
                    <a:pt x="2920" y="1782"/>
                  </a:lnTo>
                  <a:lnTo>
                    <a:pt x="2752" y="1985"/>
                  </a:lnTo>
                  <a:lnTo>
                    <a:pt x="2594" y="2196"/>
                  </a:lnTo>
                  <a:lnTo>
                    <a:pt x="2444" y="2408"/>
                  </a:lnTo>
                  <a:lnTo>
                    <a:pt x="2311" y="2637"/>
                  </a:lnTo>
                  <a:lnTo>
                    <a:pt x="2179" y="2875"/>
                  </a:lnTo>
                  <a:lnTo>
                    <a:pt x="2064" y="3122"/>
                  </a:lnTo>
                  <a:lnTo>
                    <a:pt x="0" y="7753"/>
                  </a:lnTo>
                  <a:lnTo>
                    <a:pt x="9623" y="12048"/>
                  </a:lnTo>
                  <a:lnTo>
                    <a:pt x="11687" y="7418"/>
                  </a:lnTo>
                  <a:lnTo>
                    <a:pt x="11793" y="7171"/>
                  </a:lnTo>
                  <a:lnTo>
                    <a:pt x="11881" y="6915"/>
                  </a:lnTo>
                  <a:lnTo>
                    <a:pt x="11960" y="6659"/>
                  </a:lnTo>
                  <a:lnTo>
                    <a:pt x="12022" y="6403"/>
                  </a:lnTo>
                  <a:lnTo>
                    <a:pt x="12075" y="6147"/>
                  </a:lnTo>
                  <a:lnTo>
                    <a:pt x="12110" y="5892"/>
                  </a:lnTo>
                  <a:lnTo>
                    <a:pt x="12137" y="5636"/>
                  </a:lnTo>
                  <a:lnTo>
                    <a:pt x="12145" y="5371"/>
                  </a:lnTo>
                  <a:lnTo>
                    <a:pt x="12145" y="5116"/>
                  </a:lnTo>
                  <a:lnTo>
                    <a:pt x="12137" y="4869"/>
                  </a:lnTo>
                  <a:lnTo>
                    <a:pt x="12110" y="4613"/>
                  </a:lnTo>
                  <a:lnTo>
                    <a:pt x="12066" y="4357"/>
                  </a:lnTo>
                  <a:lnTo>
                    <a:pt x="12022" y="4110"/>
                  </a:lnTo>
                  <a:lnTo>
                    <a:pt x="11960" y="3863"/>
                  </a:lnTo>
                  <a:lnTo>
                    <a:pt x="11881" y="3625"/>
                  </a:lnTo>
                  <a:lnTo>
                    <a:pt x="11801" y="3387"/>
                  </a:lnTo>
                  <a:lnTo>
                    <a:pt x="11704" y="3149"/>
                  </a:lnTo>
                  <a:lnTo>
                    <a:pt x="11599" y="2919"/>
                  </a:lnTo>
                  <a:lnTo>
                    <a:pt x="11475" y="2699"/>
                  </a:lnTo>
                  <a:lnTo>
                    <a:pt x="11352" y="2478"/>
                  </a:lnTo>
                  <a:lnTo>
                    <a:pt x="11210" y="2267"/>
                  </a:lnTo>
                  <a:lnTo>
                    <a:pt x="11061" y="2064"/>
                  </a:lnTo>
                  <a:lnTo>
                    <a:pt x="10902" y="1861"/>
                  </a:lnTo>
                  <a:lnTo>
                    <a:pt x="10734" y="1667"/>
                  </a:lnTo>
                  <a:lnTo>
                    <a:pt x="10549" y="1491"/>
                  </a:lnTo>
                  <a:lnTo>
                    <a:pt x="10364" y="1314"/>
                  </a:lnTo>
                  <a:lnTo>
                    <a:pt x="10161" y="1147"/>
                  </a:lnTo>
                  <a:lnTo>
                    <a:pt x="9949" y="988"/>
                  </a:lnTo>
                  <a:lnTo>
                    <a:pt x="9738" y="838"/>
                  </a:lnTo>
                  <a:lnTo>
                    <a:pt x="9508" y="697"/>
                  </a:lnTo>
                  <a:lnTo>
                    <a:pt x="9270" y="573"/>
                  </a:lnTo>
                  <a:lnTo>
                    <a:pt x="9023" y="459"/>
                  </a:lnTo>
                  <a:lnTo>
                    <a:pt x="8776" y="353"/>
                  </a:lnTo>
                  <a:lnTo>
                    <a:pt x="8520" y="265"/>
                  </a:lnTo>
                  <a:lnTo>
                    <a:pt x="8265" y="185"/>
                  </a:lnTo>
                  <a:lnTo>
                    <a:pt x="8009" y="124"/>
                  </a:lnTo>
                  <a:lnTo>
                    <a:pt x="7753" y="71"/>
                  </a:lnTo>
                  <a:lnTo>
                    <a:pt x="7497" y="35"/>
                  </a:lnTo>
                  <a:lnTo>
                    <a:pt x="7242" y="9"/>
                  </a:lnTo>
                  <a:lnTo>
                    <a:pt x="6986" y="0"/>
                  </a:lnTo>
                  <a:close/>
                </a:path>
              </a:pathLst>
            </a:custGeom>
            <a:solidFill>
              <a:srgbClr val="FBC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7"/>
            <p:cNvSpPr/>
            <p:nvPr/>
          </p:nvSpPr>
          <p:spPr>
            <a:xfrm>
              <a:off x="2505150" y="4426875"/>
              <a:ext cx="184150" cy="149525"/>
            </a:xfrm>
            <a:custGeom>
              <a:rect b="b" l="l" r="r" t="t"/>
              <a:pathLst>
                <a:path extrusionOk="0" h="5981" w="7366">
                  <a:moveTo>
                    <a:pt x="5081" y="1"/>
                  </a:moveTo>
                  <a:lnTo>
                    <a:pt x="1" y="706"/>
                  </a:lnTo>
                  <a:lnTo>
                    <a:pt x="2956" y="5980"/>
                  </a:lnTo>
                  <a:lnTo>
                    <a:pt x="7365" y="5980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7"/>
            <p:cNvSpPr/>
            <p:nvPr/>
          </p:nvSpPr>
          <p:spPr>
            <a:xfrm>
              <a:off x="2335150" y="4426875"/>
              <a:ext cx="184150" cy="149525"/>
            </a:xfrm>
            <a:custGeom>
              <a:rect b="b" l="l" r="r" t="t"/>
              <a:pathLst>
                <a:path extrusionOk="0" h="5981" w="7366">
                  <a:moveTo>
                    <a:pt x="5081" y="1"/>
                  </a:moveTo>
                  <a:lnTo>
                    <a:pt x="1" y="706"/>
                  </a:lnTo>
                  <a:lnTo>
                    <a:pt x="2956" y="5980"/>
                  </a:lnTo>
                  <a:lnTo>
                    <a:pt x="7365" y="5980"/>
                  </a:lnTo>
                  <a:lnTo>
                    <a:pt x="50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2110475" y="3542025"/>
              <a:ext cx="424250" cy="969775"/>
            </a:xfrm>
            <a:custGeom>
              <a:rect b="b" l="l" r="r" t="t"/>
              <a:pathLst>
                <a:path extrusionOk="0" h="38791" w="16970">
                  <a:moveTo>
                    <a:pt x="6554" y="1"/>
                  </a:moveTo>
                  <a:lnTo>
                    <a:pt x="1" y="21706"/>
                  </a:lnTo>
                  <a:lnTo>
                    <a:pt x="10602" y="38790"/>
                  </a:lnTo>
                  <a:lnTo>
                    <a:pt x="15550" y="38790"/>
                  </a:lnTo>
                  <a:lnTo>
                    <a:pt x="9058" y="20851"/>
                  </a:lnTo>
                  <a:lnTo>
                    <a:pt x="16970" y="3079"/>
                  </a:lnTo>
                  <a:lnTo>
                    <a:pt x="65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7"/>
            <p:cNvSpPr/>
            <p:nvPr/>
          </p:nvSpPr>
          <p:spPr>
            <a:xfrm>
              <a:off x="2274300" y="3542025"/>
              <a:ext cx="424250" cy="969775"/>
            </a:xfrm>
            <a:custGeom>
              <a:rect b="b" l="l" r="r" t="t"/>
              <a:pathLst>
                <a:path extrusionOk="0" h="38791" w="16970">
                  <a:moveTo>
                    <a:pt x="6545" y="1"/>
                  </a:moveTo>
                  <a:lnTo>
                    <a:pt x="1" y="21706"/>
                  </a:lnTo>
                  <a:lnTo>
                    <a:pt x="10593" y="38790"/>
                  </a:lnTo>
                  <a:lnTo>
                    <a:pt x="16114" y="38420"/>
                  </a:lnTo>
                  <a:lnTo>
                    <a:pt x="9050" y="20851"/>
                  </a:lnTo>
                  <a:lnTo>
                    <a:pt x="16970" y="3079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2251150" y="2917150"/>
              <a:ext cx="501425" cy="701850"/>
            </a:xfrm>
            <a:custGeom>
              <a:rect b="b" l="l" r="r" t="t"/>
              <a:pathLst>
                <a:path extrusionOk="0" h="28074" w="20057">
                  <a:moveTo>
                    <a:pt x="7956" y="0"/>
                  </a:moveTo>
                  <a:lnTo>
                    <a:pt x="7656" y="9"/>
                  </a:lnTo>
                  <a:lnTo>
                    <a:pt x="7365" y="18"/>
                  </a:lnTo>
                  <a:lnTo>
                    <a:pt x="7074" y="36"/>
                  </a:lnTo>
                  <a:lnTo>
                    <a:pt x="6801" y="62"/>
                  </a:lnTo>
                  <a:lnTo>
                    <a:pt x="6527" y="97"/>
                  </a:lnTo>
                  <a:lnTo>
                    <a:pt x="6263" y="133"/>
                  </a:lnTo>
                  <a:lnTo>
                    <a:pt x="6007" y="177"/>
                  </a:lnTo>
                  <a:lnTo>
                    <a:pt x="5751" y="230"/>
                  </a:lnTo>
                  <a:lnTo>
                    <a:pt x="5504" y="291"/>
                  </a:lnTo>
                  <a:lnTo>
                    <a:pt x="5266" y="353"/>
                  </a:lnTo>
                  <a:lnTo>
                    <a:pt x="5028" y="424"/>
                  </a:lnTo>
                  <a:lnTo>
                    <a:pt x="4807" y="503"/>
                  </a:lnTo>
                  <a:lnTo>
                    <a:pt x="4587" y="582"/>
                  </a:lnTo>
                  <a:lnTo>
                    <a:pt x="4366" y="671"/>
                  </a:lnTo>
                  <a:lnTo>
                    <a:pt x="4163" y="768"/>
                  </a:lnTo>
                  <a:lnTo>
                    <a:pt x="3961" y="865"/>
                  </a:lnTo>
                  <a:lnTo>
                    <a:pt x="3758" y="979"/>
                  </a:lnTo>
                  <a:lnTo>
                    <a:pt x="3573" y="1094"/>
                  </a:lnTo>
                  <a:lnTo>
                    <a:pt x="3387" y="1209"/>
                  </a:lnTo>
                  <a:lnTo>
                    <a:pt x="3202" y="1332"/>
                  </a:lnTo>
                  <a:lnTo>
                    <a:pt x="3035" y="1464"/>
                  </a:lnTo>
                  <a:lnTo>
                    <a:pt x="2858" y="1605"/>
                  </a:lnTo>
                  <a:lnTo>
                    <a:pt x="2699" y="1747"/>
                  </a:lnTo>
                  <a:lnTo>
                    <a:pt x="2541" y="1897"/>
                  </a:lnTo>
                  <a:lnTo>
                    <a:pt x="2391" y="2055"/>
                  </a:lnTo>
                  <a:lnTo>
                    <a:pt x="2241" y="2214"/>
                  </a:lnTo>
                  <a:lnTo>
                    <a:pt x="2100" y="2382"/>
                  </a:lnTo>
                  <a:lnTo>
                    <a:pt x="1967" y="2549"/>
                  </a:lnTo>
                  <a:lnTo>
                    <a:pt x="1835" y="2726"/>
                  </a:lnTo>
                  <a:lnTo>
                    <a:pt x="1712" y="2911"/>
                  </a:lnTo>
                  <a:lnTo>
                    <a:pt x="1588" y="3096"/>
                  </a:lnTo>
                  <a:lnTo>
                    <a:pt x="1473" y="3290"/>
                  </a:lnTo>
                  <a:lnTo>
                    <a:pt x="1359" y="3493"/>
                  </a:lnTo>
                  <a:lnTo>
                    <a:pt x="1253" y="3696"/>
                  </a:lnTo>
                  <a:lnTo>
                    <a:pt x="1156" y="3907"/>
                  </a:lnTo>
                  <a:lnTo>
                    <a:pt x="1059" y="4119"/>
                  </a:lnTo>
                  <a:lnTo>
                    <a:pt x="962" y="4340"/>
                  </a:lnTo>
                  <a:lnTo>
                    <a:pt x="874" y="4569"/>
                  </a:lnTo>
                  <a:lnTo>
                    <a:pt x="794" y="4798"/>
                  </a:lnTo>
                  <a:lnTo>
                    <a:pt x="715" y="5036"/>
                  </a:lnTo>
                  <a:lnTo>
                    <a:pt x="644" y="5275"/>
                  </a:lnTo>
                  <a:lnTo>
                    <a:pt x="574" y="5521"/>
                  </a:lnTo>
                  <a:lnTo>
                    <a:pt x="512" y="5777"/>
                  </a:lnTo>
                  <a:lnTo>
                    <a:pt x="450" y="6033"/>
                  </a:lnTo>
                  <a:lnTo>
                    <a:pt x="336" y="6553"/>
                  </a:lnTo>
                  <a:lnTo>
                    <a:pt x="248" y="7100"/>
                  </a:lnTo>
                  <a:lnTo>
                    <a:pt x="168" y="7665"/>
                  </a:lnTo>
                  <a:lnTo>
                    <a:pt x="106" y="8247"/>
                  </a:lnTo>
                  <a:lnTo>
                    <a:pt x="53" y="8855"/>
                  </a:lnTo>
                  <a:lnTo>
                    <a:pt x="27" y="9473"/>
                  </a:lnTo>
                  <a:lnTo>
                    <a:pt x="1" y="10108"/>
                  </a:lnTo>
                  <a:lnTo>
                    <a:pt x="1" y="10760"/>
                  </a:lnTo>
                  <a:lnTo>
                    <a:pt x="1" y="28074"/>
                  </a:lnTo>
                  <a:lnTo>
                    <a:pt x="20057" y="28074"/>
                  </a:lnTo>
                  <a:lnTo>
                    <a:pt x="14006" y="5283"/>
                  </a:lnTo>
                  <a:lnTo>
                    <a:pt x="13945" y="5072"/>
                  </a:lnTo>
                  <a:lnTo>
                    <a:pt x="13874" y="4860"/>
                  </a:lnTo>
                  <a:lnTo>
                    <a:pt x="13804" y="4648"/>
                  </a:lnTo>
                  <a:lnTo>
                    <a:pt x="13724" y="4437"/>
                  </a:lnTo>
                  <a:lnTo>
                    <a:pt x="13645" y="4234"/>
                  </a:lnTo>
                  <a:lnTo>
                    <a:pt x="13548" y="4031"/>
                  </a:lnTo>
                  <a:lnTo>
                    <a:pt x="13451" y="3828"/>
                  </a:lnTo>
                  <a:lnTo>
                    <a:pt x="13354" y="3634"/>
                  </a:lnTo>
                  <a:lnTo>
                    <a:pt x="13248" y="3440"/>
                  </a:lnTo>
                  <a:lnTo>
                    <a:pt x="13133" y="3255"/>
                  </a:lnTo>
                  <a:lnTo>
                    <a:pt x="13019" y="3070"/>
                  </a:lnTo>
                  <a:lnTo>
                    <a:pt x="12895" y="2884"/>
                  </a:lnTo>
                  <a:lnTo>
                    <a:pt x="12763" y="2708"/>
                  </a:lnTo>
                  <a:lnTo>
                    <a:pt x="12630" y="2532"/>
                  </a:lnTo>
                  <a:lnTo>
                    <a:pt x="12498" y="2364"/>
                  </a:lnTo>
                  <a:lnTo>
                    <a:pt x="12357" y="2196"/>
                  </a:lnTo>
                  <a:lnTo>
                    <a:pt x="12207" y="2038"/>
                  </a:lnTo>
                  <a:lnTo>
                    <a:pt x="12057" y="1879"/>
                  </a:lnTo>
                  <a:lnTo>
                    <a:pt x="11898" y="1720"/>
                  </a:lnTo>
                  <a:lnTo>
                    <a:pt x="11740" y="1570"/>
                  </a:lnTo>
                  <a:lnTo>
                    <a:pt x="11572" y="1429"/>
                  </a:lnTo>
                  <a:lnTo>
                    <a:pt x="11405" y="1288"/>
                  </a:lnTo>
                  <a:lnTo>
                    <a:pt x="11228" y="1156"/>
                  </a:lnTo>
                  <a:lnTo>
                    <a:pt x="11052" y="1023"/>
                  </a:lnTo>
                  <a:lnTo>
                    <a:pt x="10867" y="900"/>
                  </a:lnTo>
                  <a:lnTo>
                    <a:pt x="10681" y="776"/>
                  </a:lnTo>
                  <a:lnTo>
                    <a:pt x="10496" y="662"/>
                  </a:lnTo>
                  <a:lnTo>
                    <a:pt x="10302" y="547"/>
                  </a:lnTo>
                  <a:lnTo>
                    <a:pt x="10108" y="450"/>
                  </a:lnTo>
                  <a:lnTo>
                    <a:pt x="9905" y="344"/>
                  </a:lnTo>
                  <a:lnTo>
                    <a:pt x="9702" y="256"/>
                  </a:lnTo>
                  <a:lnTo>
                    <a:pt x="9499" y="168"/>
                  </a:lnTo>
                  <a:lnTo>
                    <a:pt x="9217" y="53"/>
                  </a:lnTo>
                  <a:lnTo>
                    <a:pt x="8891" y="27"/>
                  </a:lnTo>
                  <a:lnTo>
                    <a:pt x="8573" y="18"/>
                  </a:lnTo>
                  <a:lnTo>
                    <a:pt x="8256" y="9"/>
                  </a:lnTo>
                  <a:lnTo>
                    <a:pt x="7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7"/>
            <p:cNvSpPr/>
            <p:nvPr/>
          </p:nvSpPr>
          <p:spPr>
            <a:xfrm>
              <a:off x="2193825" y="4545950"/>
              <a:ext cx="354575" cy="98150"/>
            </a:xfrm>
            <a:custGeom>
              <a:rect b="b" l="l" r="r" t="t"/>
              <a:pathLst>
                <a:path extrusionOk="0" h="3926" w="14183">
                  <a:moveTo>
                    <a:pt x="12868" y="0"/>
                  </a:moveTo>
                  <a:lnTo>
                    <a:pt x="0" y="3925"/>
                  </a:lnTo>
                  <a:lnTo>
                    <a:pt x="14183" y="3925"/>
                  </a:lnTo>
                  <a:lnTo>
                    <a:pt x="1286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7"/>
            <p:cNvSpPr/>
            <p:nvPr/>
          </p:nvSpPr>
          <p:spPr>
            <a:xfrm>
              <a:off x="2357425" y="4545950"/>
              <a:ext cx="354575" cy="98150"/>
            </a:xfrm>
            <a:custGeom>
              <a:rect b="b" l="l" r="r" t="t"/>
              <a:pathLst>
                <a:path extrusionOk="0" h="3926" w="14183">
                  <a:moveTo>
                    <a:pt x="12869" y="0"/>
                  </a:moveTo>
                  <a:lnTo>
                    <a:pt x="1" y="3925"/>
                  </a:lnTo>
                  <a:lnTo>
                    <a:pt x="14183" y="3925"/>
                  </a:lnTo>
                  <a:lnTo>
                    <a:pt x="128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7"/>
            <p:cNvSpPr/>
            <p:nvPr/>
          </p:nvSpPr>
          <p:spPr>
            <a:xfrm>
              <a:off x="1953475" y="2948900"/>
              <a:ext cx="616525" cy="451825"/>
            </a:xfrm>
            <a:custGeom>
              <a:rect b="b" l="l" r="r" t="t"/>
              <a:pathLst>
                <a:path extrusionOk="0" h="18073" w="24661">
                  <a:moveTo>
                    <a:pt x="20242" y="0"/>
                  </a:moveTo>
                  <a:lnTo>
                    <a:pt x="19766" y="9"/>
                  </a:lnTo>
                  <a:lnTo>
                    <a:pt x="19290" y="18"/>
                  </a:lnTo>
                  <a:lnTo>
                    <a:pt x="18805" y="53"/>
                  </a:lnTo>
                  <a:lnTo>
                    <a:pt x="18328" y="89"/>
                  </a:lnTo>
                  <a:lnTo>
                    <a:pt x="14756" y="11043"/>
                  </a:lnTo>
                  <a:lnTo>
                    <a:pt x="1086" y="15038"/>
                  </a:lnTo>
                  <a:lnTo>
                    <a:pt x="1" y="18072"/>
                  </a:lnTo>
                  <a:lnTo>
                    <a:pt x="1" y="18072"/>
                  </a:lnTo>
                  <a:lnTo>
                    <a:pt x="18990" y="17023"/>
                  </a:lnTo>
                  <a:lnTo>
                    <a:pt x="24661" y="3643"/>
                  </a:lnTo>
                  <a:lnTo>
                    <a:pt x="24485" y="3325"/>
                  </a:lnTo>
                  <a:lnTo>
                    <a:pt x="24291" y="3008"/>
                  </a:lnTo>
                  <a:lnTo>
                    <a:pt x="24088" y="2699"/>
                  </a:lnTo>
                  <a:lnTo>
                    <a:pt x="23876" y="2390"/>
                  </a:lnTo>
                  <a:lnTo>
                    <a:pt x="23656" y="2091"/>
                  </a:lnTo>
                  <a:lnTo>
                    <a:pt x="23435" y="1800"/>
                  </a:lnTo>
                  <a:lnTo>
                    <a:pt x="22985" y="1200"/>
                  </a:lnTo>
                  <a:lnTo>
                    <a:pt x="22147" y="89"/>
                  </a:lnTo>
                  <a:lnTo>
                    <a:pt x="21671" y="53"/>
                  </a:lnTo>
                  <a:lnTo>
                    <a:pt x="21195" y="27"/>
                  </a:lnTo>
                  <a:lnTo>
                    <a:pt x="20719" y="9"/>
                  </a:lnTo>
                  <a:lnTo>
                    <a:pt x="20242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7"/>
            <p:cNvSpPr/>
            <p:nvPr/>
          </p:nvSpPr>
          <p:spPr>
            <a:xfrm>
              <a:off x="599650" y="3947950"/>
              <a:ext cx="1149675" cy="471450"/>
            </a:xfrm>
            <a:custGeom>
              <a:rect b="b" l="l" r="r" t="t"/>
              <a:pathLst>
                <a:path extrusionOk="0" h="18858" w="45987">
                  <a:moveTo>
                    <a:pt x="0" y="1"/>
                  </a:moveTo>
                  <a:lnTo>
                    <a:pt x="0" y="486"/>
                  </a:lnTo>
                  <a:lnTo>
                    <a:pt x="18" y="971"/>
                  </a:lnTo>
                  <a:lnTo>
                    <a:pt x="53" y="1447"/>
                  </a:lnTo>
                  <a:lnTo>
                    <a:pt x="97" y="1924"/>
                  </a:lnTo>
                  <a:lnTo>
                    <a:pt x="150" y="2400"/>
                  </a:lnTo>
                  <a:lnTo>
                    <a:pt x="212" y="2867"/>
                  </a:lnTo>
                  <a:lnTo>
                    <a:pt x="291" y="3335"/>
                  </a:lnTo>
                  <a:lnTo>
                    <a:pt x="380" y="3802"/>
                  </a:lnTo>
                  <a:lnTo>
                    <a:pt x="477" y="4252"/>
                  </a:lnTo>
                  <a:lnTo>
                    <a:pt x="591" y="4711"/>
                  </a:lnTo>
                  <a:lnTo>
                    <a:pt x="715" y="5161"/>
                  </a:lnTo>
                  <a:lnTo>
                    <a:pt x="847" y="5601"/>
                  </a:lnTo>
                  <a:lnTo>
                    <a:pt x="988" y="6042"/>
                  </a:lnTo>
                  <a:lnTo>
                    <a:pt x="1138" y="6483"/>
                  </a:lnTo>
                  <a:lnTo>
                    <a:pt x="1306" y="6916"/>
                  </a:lnTo>
                  <a:lnTo>
                    <a:pt x="1482" y="7339"/>
                  </a:lnTo>
                  <a:lnTo>
                    <a:pt x="1658" y="7762"/>
                  </a:lnTo>
                  <a:lnTo>
                    <a:pt x="1852" y="8177"/>
                  </a:lnTo>
                  <a:lnTo>
                    <a:pt x="2055" y="8583"/>
                  </a:lnTo>
                  <a:lnTo>
                    <a:pt x="2276" y="8988"/>
                  </a:lnTo>
                  <a:lnTo>
                    <a:pt x="2496" y="9385"/>
                  </a:lnTo>
                  <a:lnTo>
                    <a:pt x="2726" y="9773"/>
                  </a:lnTo>
                  <a:lnTo>
                    <a:pt x="2964" y="10161"/>
                  </a:lnTo>
                  <a:lnTo>
                    <a:pt x="3220" y="10541"/>
                  </a:lnTo>
                  <a:lnTo>
                    <a:pt x="3475" y="10911"/>
                  </a:lnTo>
                  <a:lnTo>
                    <a:pt x="3740" y="11281"/>
                  </a:lnTo>
                  <a:lnTo>
                    <a:pt x="4022" y="11643"/>
                  </a:lnTo>
                  <a:lnTo>
                    <a:pt x="4304" y="11996"/>
                  </a:lnTo>
                  <a:lnTo>
                    <a:pt x="4595" y="12340"/>
                  </a:lnTo>
                  <a:lnTo>
                    <a:pt x="4895" y="12675"/>
                  </a:lnTo>
                  <a:lnTo>
                    <a:pt x="5204" y="13010"/>
                  </a:lnTo>
                  <a:lnTo>
                    <a:pt x="5521" y="13336"/>
                  </a:lnTo>
                  <a:lnTo>
                    <a:pt x="5848" y="13645"/>
                  </a:lnTo>
                  <a:lnTo>
                    <a:pt x="6174" y="13954"/>
                  </a:lnTo>
                  <a:lnTo>
                    <a:pt x="6509" y="14254"/>
                  </a:lnTo>
                  <a:lnTo>
                    <a:pt x="6862" y="14554"/>
                  </a:lnTo>
                  <a:lnTo>
                    <a:pt x="7215" y="14836"/>
                  </a:lnTo>
                  <a:lnTo>
                    <a:pt x="7568" y="15109"/>
                  </a:lnTo>
                  <a:lnTo>
                    <a:pt x="7938" y="15374"/>
                  </a:lnTo>
                  <a:lnTo>
                    <a:pt x="8309" y="15638"/>
                  </a:lnTo>
                  <a:lnTo>
                    <a:pt x="8688" y="15885"/>
                  </a:lnTo>
                  <a:lnTo>
                    <a:pt x="9076" y="16124"/>
                  </a:lnTo>
                  <a:lnTo>
                    <a:pt x="9464" y="16362"/>
                  </a:lnTo>
                  <a:lnTo>
                    <a:pt x="9870" y="16582"/>
                  </a:lnTo>
                  <a:lnTo>
                    <a:pt x="10267" y="16794"/>
                  </a:lnTo>
                  <a:lnTo>
                    <a:pt x="10681" y="16997"/>
                  </a:lnTo>
                  <a:lnTo>
                    <a:pt x="11096" y="17191"/>
                  </a:lnTo>
                  <a:lnTo>
                    <a:pt x="11510" y="17376"/>
                  </a:lnTo>
                  <a:lnTo>
                    <a:pt x="11942" y="17552"/>
                  </a:lnTo>
                  <a:lnTo>
                    <a:pt x="12374" y="17711"/>
                  </a:lnTo>
                  <a:lnTo>
                    <a:pt x="12807" y="17861"/>
                  </a:lnTo>
                  <a:lnTo>
                    <a:pt x="13248" y="18011"/>
                  </a:lnTo>
                  <a:lnTo>
                    <a:pt x="13689" y="18143"/>
                  </a:lnTo>
                  <a:lnTo>
                    <a:pt x="14138" y="18267"/>
                  </a:lnTo>
                  <a:lnTo>
                    <a:pt x="14597" y="18373"/>
                  </a:lnTo>
                  <a:lnTo>
                    <a:pt x="15056" y="18470"/>
                  </a:lnTo>
                  <a:lnTo>
                    <a:pt x="15514" y="18558"/>
                  </a:lnTo>
                  <a:lnTo>
                    <a:pt x="15982" y="18637"/>
                  </a:lnTo>
                  <a:lnTo>
                    <a:pt x="16449" y="18708"/>
                  </a:lnTo>
                  <a:lnTo>
                    <a:pt x="16925" y="18761"/>
                  </a:lnTo>
                  <a:lnTo>
                    <a:pt x="17402" y="18805"/>
                  </a:lnTo>
                  <a:lnTo>
                    <a:pt x="17887" y="18831"/>
                  </a:lnTo>
                  <a:lnTo>
                    <a:pt x="18372" y="18849"/>
                  </a:lnTo>
                  <a:lnTo>
                    <a:pt x="18857" y="18858"/>
                  </a:lnTo>
                  <a:lnTo>
                    <a:pt x="27130" y="18858"/>
                  </a:lnTo>
                  <a:lnTo>
                    <a:pt x="27615" y="18849"/>
                  </a:lnTo>
                  <a:lnTo>
                    <a:pt x="28100" y="18831"/>
                  </a:lnTo>
                  <a:lnTo>
                    <a:pt x="28585" y="18805"/>
                  </a:lnTo>
                  <a:lnTo>
                    <a:pt x="29062" y="18761"/>
                  </a:lnTo>
                  <a:lnTo>
                    <a:pt x="29529" y="18708"/>
                  </a:lnTo>
                  <a:lnTo>
                    <a:pt x="30005" y="18637"/>
                  </a:lnTo>
                  <a:lnTo>
                    <a:pt x="30464" y="18558"/>
                  </a:lnTo>
                  <a:lnTo>
                    <a:pt x="30931" y="18470"/>
                  </a:lnTo>
                  <a:lnTo>
                    <a:pt x="31390" y="18373"/>
                  </a:lnTo>
                  <a:lnTo>
                    <a:pt x="31840" y="18267"/>
                  </a:lnTo>
                  <a:lnTo>
                    <a:pt x="32290" y="18143"/>
                  </a:lnTo>
                  <a:lnTo>
                    <a:pt x="32739" y="18011"/>
                  </a:lnTo>
                  <a:lnTo>
                    <a:pt x="33180" y="17861"/>
                  </a:lnTo>
                  <a:lnTo>
                    <a:pt x="33613" y="17711"/>
                  </a:lnTo>
                  <a:lnTo>
                    <a:pt x="34045" y="17552"/>
                  </a:lnTo>
                  <a:lnTo>
                    <a:pt x="34468" y="17376"/>
                  </a:lnTo>
                  <a:lnTo>
                    <a:pt x="34891" y="17191"/>
                  </a:lnTo>
                  <a:lnTo>
                    <a:pt x="35306" y="16997"/>
                  </a:lnTo>
                  <a:lnTo>
                    <a:pt x="35712" y="16794"/>
                  </a:lnTo>
                  <a:lnTo>
                    <a:pt x="36117" y="16582"/>
                  </a:lnTo>
                  <a:lnTo>
                    <a:pt x="36514" y="16362"/>
                  </a:lnTo>
                  <a:lnTo>
                    <a:pt x="36911" y="16124"/>
                  </a:lnTo>
                  <a:lnTo>
                    <a:pt x="37290" y="15885"/>
                  </a:lnTo>
                  <a:lnTo>
                    <a:pt x="37678" y="15638"/>
                  </a:lnTo>
                  <a:lnTo>
                    <a:pt x="38049" y="15374"/>
                  </a:lnTo>
                  <a:lnTo>
                    <a:pt x="38411" y="15109"/>
                  </a:lnTo>
                  <a:lnTo>
                    <a:pt x="38772" y="14836"/>
                  </a:lnTo>
                  <a:lnTo>
                    <a:pt x="39125" y="14554"/>
                  </a:lnTo>
                  <a:lnTo>
                    <a:pt x="39469" y="14254"/>
                  </a:lnTo>
                  <a:lnTo>
                    <a:pt x="39813" y="13954"/>
                  </a:lnTo>
                  <a:lnTo>
                    <a:pt x="40139" y="13645"/>
                  </a:lnTo>
                  <a:lnTo>
                    <a:pt x="40466" y="13336"/>
                  </a:lnTo>
                  <a:lnTo>
                    <a:pt x="40783" y="13010"/>
                  </a:lnTo>
                  <a:lnTo>
                    <a:pt x="41092" y="12675"/>
                  </a:lnTo>
                  <a:lnTo>
                    <a:pt x="41392" y="12340"/>
                  </a:lnTo>
                  <a:lnTo>
                    <a:pt x="41683" y="11996"/>
                  </a:lnTo>
                  <a:lnTo>
                    <a:pt x="41965" y="11643"/>
                  </a:lnTo>
                  <a:lnTo>
                    <a:pt x="42238" y="11281"/>
                  </a:lnTo>
                  <a:lnTo>
                    <a:pt x="42512" y="10911"/>
                  </a:lnTo>
                  <a:lnTo>
                    <a:pt x="42767" y="10541"/>
                  </a:lnTo>
                  <a:lnTo>
                    <a:pt x="43014" y="10161"/>
                  </a:lnTo>
                  <a:lnTo>
                    <a:pt x="43261" y="9773"/>
                  </a:lnTo>
                  <a:lnTo>
                    <a:pt x="43491" y="9385"/>
                  </a:lnTo>
                  <a:lnTo>
                    <a:pt x="43711" y="8988"/>
                  </a:lnTo>
                  <a:lnTo>
                    <a:pt x="43923" y="8583"/>
                  </a:lnTo>
                  <a:lnTo>
                    <a:pt x="44126" y="8177"/>
                  </a:lnTo>
                  <a:lnTo>
                    <a:pt x="44320" y="7762"/>
                  </a:lnTo>
                  <a:lnTo>
                    <a:pt x="44505" y="7339"/>
                  </a:lnTo>
                  <a:lnTo>
                    <a:pt x="44681" y="6916"/>
                  </a:lnTo>
                  <a:lnTo>
                    <a:pt x="44840" y="6483"/>
                  </a:lnTo>
                  <a:lnTo>
                    <a:pt x="44999" y="6042"/>
                  </a:lnTo>
                  <a:lnTo>
                    <a:pt x="45140" y="5601"/>
                  </a:lnTo>
                  <a:lnTo>
                    <a:pt x="45272" y="5161"/>
                  </a:lnTo>
                  <a:lnTo>
                    <a:pt x="45396" y="4711"/>
                  </a:lnTo>
                  <a:lnTo>
                    <a:pt x="45502" y="4252"/>
                  </a:lnTo>
                  <a:lnTo>
                    <a:pt x="45607" y="3802"/>
                  </a:lnTo>
                  <a:lnTo>
                    <a:pt x="45696" y="3335"/>
                  </a:lnTo>
                  <a:lnTo>
                    <a:pt x="45775" y="2867"/>
                  </a:lnTo>
                  <a:lnTo>
                    <a:pt x="45837" y="2400"/>
                  </a:lnTo>
                  <a:lnTo>
                    <a:pt x="45890" y="1924"/>
                  </a:lnTo>
                  <a:lnTo>
                    <a:pt x="45934" y="1447"/>
                  </a:lnTo>
                  <a:lnTo>
                    <a:pt x="45960" y="971"/>
                  </a:lnTo>
                  <a:lnTo>
                    <a:pt x="45987" y="486"/>
                  </a:lnTo>
                  <a:lnTo>
                    <a:pt x="459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7"/>
            <p:cNvSpPr/>
            <p:nvPr/>
          </p:nvSpPr>
          <p:spPr>
            <a:xfrm>
              <a:off x="1590550" y="3934075"/>
              <a:ext cx="168475" cy="84025"/>
            </a:xfrm>
            <a:custGeom>
              <a:rect b="b" l="l" r="r" t="t"/>
              <a:pathLst>
                <a:path extrusionOk="0" h="3361" w="6739">
                  <a:moveTo>
                    <a:pt x="0" y="0"/>
                  </a:moveTo>
                  <a:lnTo>
                    <a:pt x="9" y="168"/>
                  </a:lnTo>
                  <a:lnTo>
                    <a:pt x="18" y="344"/>
                  </a:lnTo>
                  <a:lnTo>
                    <a:pt x="45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0" y="997"/>
                  </a:lnTo>
                  <a:lnTo>
                    <a:pt x="203" y="1156"/>
                  </a:lnTo>
                  <a:lnTo>
                    <a:pt x="265" y="1306"/>
                  </a:lnTo>
                  <a:lnTo>
                    <a:pt x="336" y="1456"/>
                  </a:lnTo>
                  <a:lnTo>
                    <a:pt x="406" y="1605"/>
                  </a:lnTo>
                  <a:lnTo>
                    <a:pt x="486" y="1747"/>
                  </a:lnTo>
                  <a:lnTo>
                    <a:pt x="574" y="1879"/>
                  </a:lnTo>
                  <a:lnTo>
                    <a:pt x="671" y="2011"/>
                  </a:lnTo>
                  <a:lnTo>
                    <a:pt x="768" y="2135"/>
                  </a:lnTo>
                  <a:lnTo>
                    <a:pt x="874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6" y="2593"/>
                  </a:lnTo>
                  <a:lnTo>
                    <a:pt x="1359" y="2699"/>
                  </a:lnTo>
                  <a:lnTo>
                    <a:pt x="1491" y="2787"/>
                  </a:lnTo>
                  <a:lnTo>
                    <a:pt x="1623" y="2876"/>
                  </a:lnTo>
                  <a:lnTo>
                    <a:pt x="1764" y="2955"/>
                  </a:lnTo>
                  <a:lnTo>
                    <a:pt x="1914" y="3034"/>
                  </a:lnTo>
                  <a:lnTo>
                    <a:pt x="2055" y="3096"/>
                  </a:lnTo>
                  <a:lnTo>
                    <a:pt x="2214" y="3158"/>
                  </a:lnTo>
                  <a:lnTo>
                    <a:pt x="2364" y="3211"/>
                  </a:lnTo>
                  <a:lnTo>
                    <a:pt x="2532" y="3255"/>
                  </a:lnTo>
                  <a:lnTo>
                    <a:pt x="2690" y="3299"/>
                  </a:lnTo>
                  <a:lnTo>
                    <a:pt x="2858" y="3325"/>
                  </a:lnTo>
                  <a:lnTo>
                    <a:pt x="3026" y="3343"/>
                  </a:lnTo>
                  <a:lnTo>
                    <a:pt x="3193" y="3361"/>
                  </a:lnTo>
                  <a:lnTo>
                    <a:pt x="3546" y="3361"/>
                  </a:lnTo>
                  <a:lnTo>
                    <a:pt x="3714" y="3343"/>
                  </a:lnTo>
                  <a:lnTo>
                    <a:pt x="3881" y="3325"/>
                  </a:lnTo>
                  <a:lnTo>
                    <a:pt x="4049" y="3299"/>
                  </a:lnTo>
                  <a:lnTo>
                    <a:pt x="4207" y="3255"/>
                  </a:lnTo>
                  <a:lnTo>
                    <a:pt x="4375" y="3211"/>
                  </a:lnTo>
                  <a:lnTo>
                    <a:pt x="4525" y="3158"/>
                  </a:lnTo>
                  <a:lnTo>
                    <a:pt x="4684" y="3096"/>
                  </a:lnTo>
                  <a:lnTo>
                    <a:pt x="4834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57" y="2787"/>
                  </a:lnTo>
                  <a:lnTo>
                    <a:pt x="5381" y="2699"/>
                  </a:lnTo>
                  <a:lnTo>
                    <a:pt x="5513" y="2593"/>
                  </a:lnTo>
                  <a:lnTo>
                    <a:pt x="5636" y="2487"/>
                  </a:lnTo>
                  <a:lnTo>
                    <a:pt x="5751" y="2382"/>
                  </a:lnTo>
                  <a:lnTo>
                    <a:pt x="5866" y="2258"/>
                  </a:lnTo>
                  <a:lnTo>
                    <a:pt x="5971" y="2135"/>
                  </a:lnTo>
                  <a:lnTo>
                    <a:pt x="6068" y="2011"/>
                  </a:lnTo>
                  <a:lnTo>
                    <a:pt x="6165" y="1879"/>
                  </a:lnTo>
                  <a:lnTo>
                    <a:pt x="6254" y="1747"/>
                  </a:lnTo>
                  <a:lnTo>
                    <a:pt x="6333" y="1605"/>
                  </a:lnTo>
                  <a:lnTo>
                    <a:pt x="6404" y="1456"/>
                  </a:lnTo>
                  <a:lnTo>
                    <a:pt x="6474" y="1306"/>
                  </a:lnTo>
                  <a:lnTo>
                    <a:pt x="6536" y="1156"/>
                  </a:lnTo>
                  <a:lnTo>
                    <a:pt x="6589" y="997"/>
                  </a:lnTo>
                  <a:lnTo>
                    <a:pt x="6633" y="838"/>
                  </a:lnTo>
                  <a:lnTo>
                    <a:pt x="6668" y="679"/>
                  </a:lnTo>
                  <a:lnTo>
                    <a:pt x="6695" y="512"/>
                  </a:lnTo>
                  <a:lnTo>
                    <a:pt x="6721" y="344"/>
                  </a:lnTo>
                  <a:lnTo>
                    <a:pt x="6730" y="168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7"/>
            <p:cNvSpPr/>
            <p:nvPr/>
          </p:nvSpPr>
          <p:spPr>
            <a:xfrm>
              <a:off x="1465525" y="3934075"/>
              <a:ext cx="168475" cy="84025"/>
            </a:xfrm>
            <a:custGeom>
              <a:rect b="b" l="l" r="r" t="t"/>
              <a:pathLst>
                <a:path extrusionOk="0" h="3361" w="6739">
                  <a:moveTo>
                    <a:pt x="1" y="0"/>
                  </a:moveTo>
                  <a:lnTo>
                    <a:pt x="1" y="168"/>
                  </a:lnTo>
                  <a:lnTo>
                    <a:pt x="18" y="344"/>
                  </a:lnTo>
                  <a:lnTo>
                    <a:pt x="36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1" y="997"/>
                  </a:lnTo>
                  <a:lnTo>
                    <a:pt x="203" y="1156"/>
                  </a:lnTo>
                  <a:lnTo>
                    <a:pt x="265" y="1306"/>
                  </a:lnTo>
                  <a:lnTo>
                    <a:pt x="336" y="1456"/>
                  </a:lnTo>
                  <a:lnTo>
                    <a:pt x="406" y="1605"/>
                  </a:lnTo>
                  <a:lnTo>
                    <a:pt x="486" y="1747"/>
                  </a:lnTo>
                  <a:lnTo>
                    <a:pt x="574" y="1879"/>
                  </a:lnTo>
                  <a:lnTo>
                    <a:pt x="671" y="2011"/>
                  </a:lnTo>
                  <a:lnTo>
                    <a:pt x="768" y="2135"/>
                  </a:lnTo>
                  <a:lnTo>
                    <a:pt x="874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7" y="2593"/>
                  </a:lnTo>
                  <a:lnTo>
                    <a:pt x="1350" y="2699"/>
                  </a:lnTo>
                  <a:lnTo>
                    <a:pt x="1482" y="2787"/>
                  </a:lnTo>
                  <a:lnTo>
                    <a:pt x="1623" y="2876"/>
                  </a:lnTo>
                  <a:lnTo>
                    <a:pt x="1765" y="2955"/>
                  </a:lnTo>
                  <a:lnTo>
                    <a:pt x="1906" y="3034"/>
                  </a:lnTo>
                  <a:lnTo>
                    <a:pt x="2056" y="3096"/>
                  </a:lnTo>
                  <a:lnTo>
                    <a:pt x="2206" y="3158"/>
                  </a:lnTo>
                  <a:lnTo>
                    <a:pt x="2364" y="3211"/>
                  </a:lnTo>
                  <a:lnTo>
                    <a:pt x="2523" y="3255"/>
                  </a:lnTo>
                  <a:lnTo>
                    <a:pt x="2691" y="3299"/>
                  </a:lnTo>
                  <a:lnTo>
                    <a:pt x="2858" y="3325"/>
                  </a:lnTo>
                  <a:lnTo>
                    <a:pt x="3026" y="3343"/>
                  </a:lnTo>
                  <a:lnTo>
                    <a:pt x="3193" y="3361"/>
                  </a:lnTo>
                  <a:lnTo>
                    <a:pt x="3537" y="3361"/>
                  </a:lnTo>
                  <a:lnTo>
                    <a:pt x="3714" y="3343"/>
                  </a:lnTo>
                  <a:lnTo>
                    <a:pt x="3881" y="3325"/>
                  </a:lnTo>
                  <a:lnTo>
                    <a:pt x="4049" y="3299"/>
                  </a:lnTo>
                  <a:lnTo>
                    <a:pt x="4208" y="3255"/>
                  </a:lnTo>
                  <a:lnTo>
                    <a:pt x="4366" y="3211"/>
                  </a:lnTo>
                  <a:lnTo>
                    <a:pt x="4525" y="3158"/>
                  </a:lnTo>
                  <a:lnTo>
                    <a:pt x="4675" y="3096"/>
                  </a:lnTo>
                  <a:lnTo>
                    <a:pt x="4825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48" y="2787"/>
                  </a:lnTo>
                  <a:lnTo>
                    <a:pt x="5381" y="2699"/>
                  </a:lnTo>
                  <a:lnTo>
                    <a:pt x="5513" y="2593"/>
                  </a:lnTo>
                  <a:lnTo>
                    <a:pt x="5628" y="2487"/>
                  </a:lnTo>
                  <a:lnTo>
                    <a:pt x="5751" y="2382"/>
                  </a:lnTo>
                  <a:lnTo>
                    <a:pt x="5857" y="2258"/>
                  </a:lnTo>
                  <a:lnTo>
                    <a:pt x="5963" y="2135"/>
                  </a:lnTo>
                  <a:lnTo>
                    <a:pt x="6069" y="2011"/>
                  </a:lnTo>
                  <a:lnTo>
                    <a:pt x="6157" y="1879"/>
                  </a:lnTo>
                  <a:lnTo>
                    <a:pt x="6245" y="1747"/>
                  </a:lnTo>
                  <a:lnTo>
                    <a:pt x="6324" y="1605"/>
                  </a:lnTo>
                  <a:lnTo>
                    <a:pt x="6404" y="1456"/>
                  </a:lnTo>
                  <a:lnTo>
                    <a:pt x="6474" y="1306"/>
                  </a:lnTo>
                  <a:lnTo>
                    <a:pt x="6527" y="1156"/>
                  </a:lnTo>
                  <a:lnTo>
                    <a:pt x="6580" y="997"/>
                  </a:lnTo>
                  <a:lnTo>
                    <a:pt x="6633" y="838"/>
                  </a:lnTo>
                  <a:lnTo>
                    <a:pt x="6668" y="679"/>
                  </a:lnTo>
                  <a:lnTo>
                    <a:pt x="6695" y="512"/>
                  </a:lnTo>
                  <a:lnTo>
                    <a:pt x="6721" y="344"/>
                  </a:lnTo>
                  <a:lnTo>
                    <a:pt x="6730" y="168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7"/>
            <p:cNvSpPr/>
            <p:nvPr/>
          </p:nvSpPr>
          <p:spPr>
            <a:xfrm>
              <a:off x="1340500" y="3934075"/>
              <a:ext cx="168275" cy="84025"/>
            </a:xfrm>
            <a:custGeom>
              <a:rect b="b" l="l" r="r" t="t"/>
              <a:pathLst>
                <a:path extrusionOk="0" h="3361" w="6731">
                  <a:moveTo>
                    <a:pt x="1" y="0"/>
                  </a:moveTo>
                  <a:lnTo>
                    <a:pt x="1" y="168"/>
                  </a:lnTo>
                  <a:lnTo>
                    <a:pt x="18" y="344"/>
                  </a:lnTo>
                  <a:lnTo>
                    <a:pt x="36" y="512"/>
                  </a:lnTo>
                  <a:lnTo>
                    <a:pt x="63" y="679"/>
                  </a:lnTo>
                  <a:lnTo>
                    <a:pt x="107" y="838"/>
                  </a:lnTo>
                  <a:lnTo>
                    <a:pt x="151" y="997"/>
                  </a:lnTo>
                  <a:lnTo>
                    <a:pt x="204" y="1156"/>
                  </a:lnTo>
                  <a:lnTo>
                    <a:pt x="265" y="1306"/>
                  </a:lnTo>
                  <a:lnTo>
                    <a:pt x="327" y="1456"/>
                  </a:lnTo>
                  <a:lnTo>
                    <a:pt x="407" y="1605"/>
                  </a:lnTo>
                  <a:lnTo>
                    <a:pt x="486" y="1747"/>
                  </a:lnTo>
                  <a:lnTo>
                    <a:pt x="574" y="1879"/>
                  </a:lnTo>
                  <a:lnTo>
                    <a:pt x="662" y="2011"/>
                  </a:lnTo>
                  <a:lnTo>
                    <a:pt x="768" y="2135"/>
                  </a:lnTo>
                  <a:lnTo>
                    <a:pt x="874" y="2258"/>
                  </a:lnTo>
                  <a:lnTo>
                    <a:pt x="980" y="2382"/>
                  </a:lnTo>
                  <a:lnTo>
                    <a:pt x="1103" y="2487"/>
                  </a:lnTo>
                  <a:lnTo>
                    <a:pt x="1227" y="2593"/>
                  </a:lnTo>
                  <a:lnTo>
                    <a:pt x="1350" y="2699"/>
                  </a:lnTo>
                  <a:lnTo>
                    <a:pt x="1483" y="2787"/>
                  </a:lnTo>
                  <a:lnTo>
                    <a:pt x="1615" y="2876"/>
                  </a:lnTo>
                  <a:lnTo>
                    <a:pt x="1756" y="2955"/>
                  </a:lnTo>
                  <a:lnTo>
                    <a:pt x="1906" y="3034"/>
                  </a:lnTo>
                  <a:lnTo>
                    <a:pt x="2056" y="3096"/>
                  </a:lnTo>
                  <a:lnTo>
                    <a:pt x="2206" y="3158"/>
                  </a:lnTo>
                  <a:lnTo>
                    <a:pt x="2365" y="3211"/>
                  </a:lnTo>
                  <a:lnTo>
                    <a:pt x="2523" y="3255"/>
                  </a:lnTo>
                  <a:lnTo>
                    <a:pt x="2691" y="3299"/>
                  </a:lnTo>
                  <a:lnTo>
                    <a:pt x="2850" y="3325"/>
                  </a:lnTo>
                  <a:lnTo>
                    <a:pt x="3017" y="3343"/>
                  </a:lnTo>
                  <a:lnTo>
                    <a:pt x="3194" y="3361"/>
                  </a:lnTo>
                  <a:lnTo>
                    <a:pt x="3538" y="3361"/>
                  </a:lnTo>
                  <a:lnTo>
                    <a:pt x="3714" y="3343"/>
                  </a:lnTo>
                  <a:lnTo>
                    <a:pt x="3882" y="3325"/>
                  </a:lnTo>
                  <a:lnTo>
                    <a:pt x="4040" y="3299"/>
                  </a:lnTo>
                  <a:lnTo>
                    <a:pt x="4208" y="3255"/>
                  </a:lnTo>
                  <a:lnTo>
                    <a:pt x="4367" y="3211"/>
                  </a:lnTo>
                  <a:lnTo>
                    <a:pt x="4525" y="3158"/>
                  </a:lnTo>
                  <a:lnTo>
                    <a:pt x="4675" y="3096"/>
                  </a:lnTo>
                  <a:lnTo>
                    <a:pt x="4825" y="3034"/>
                  </a:lnTo>
                  <a:lnTo>
                    <a:pt x="4966" y="2955"/>
                  </a:lnTo>
                  <a:lnTo>
                    <a:pt x="5107" y="2876"/>
                  </a:lnTo>
                  <a:lnTo>
                    <a:pt x="5249" y="2787"/>
                  </a:lnTo>
                  <a:lnTo>
                    <a:pt x="5381" y="2699"/>
                  </a:lnTo>
                  <a:lnTo>
                    <a:pt x="5504" y="2593"/>
                  </a:lnTo>
                  <a:lnTo>
                    <a:pt x="5628" y="2487"/>
                  </a:lnTo>
                  <a:lnTo>
                    <a:pt x="5742" y="2382"/>
                  </a:lnTo>
                  <a:lnTo>
                    <a:pt x="5857" y="2258"/>
                  </a:lnTo>
                  <a:lnTo>
                    <a:pt x="5963" y="2135"/>
                  </a:lnTo>
                  <a:lnTo>
                    <a:pt x="6060" y="2011"/>
                  </a:lnTo>
                  <a:lnTo>
                    <a:pt x="6157" y="1879"/>
                  </a:lnTo>
                  <a:lnTo>
                    <a:pt x="6245" y="1747"/>
                  </a:lnTo>
                  <a:lnTo>
                    <a:pt x="6325" y="1605"/>
                  </a:lnTo>
                  <a:lnTo>
                    <a:pt x="6404" y="1456"/>
                  </a:lnTo>
                  <a:lnTo>
                    <a:pt x="6466" y="1306"/>
                  </a:lnTo>
                  <a:lnTo>
                    <a:pt x="6527" y="1156"/>
                  </a:lnTo>
                  <a:lnTo>
                    <a:pt x="6580" y="997"/>
                  </a:lnTo>
                  <a:lnTo>
                    <a:pt x="6624" y="838"/>
                  </a:lnTo>
                  <a:lnTo>
                    <a:pt x="6669" y="679"/>
                  </a:lnTo>
                  <a:lnTo>
                    <a:pt x="6695" y="512"/>
                  </a:lnTo>
                  <a:lnTo>
                    <a:pt x="6713" y="344"/>
                  </a:lnTo>
                  <a:lnTo>
                    <a:pt x="6730" y="168"/>
                  </a:lnTo>
                  <a:lnTo>
                    <a:pt x="6730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7"/>
            <p:cNvSpPr/>
            <p:nvPr/>
          </p:nvSpPr>
          <p:spPr>
            <a:xfrm>
              <a:off x="1215275" y="3934075"/>
              <a:ext cx="168475" cy="84025"/>
            </a:xfrm>
            <a:custGeom>
              <a:rect b="b" l="l" r="r" t="t"/>
              <a:pathLst>
                <a:path extrusionOk="0" h="3361" w="6739">
                  <a:moveTo>
                    <a:pt x="0" y="0"/>
                  </a:moveTo>
                  <a:lnTo>
                    <a:pt x="9" y="168"/>
                  </a:lnTo>
                  <a:lnTo>
                    <a:pt x="18" y="344"/>
                  </a:lnTo>
                  <a:lnTo>
                    <a:pt x="44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9" y="997"/>
                  </a:lnTo>
                  <a:lnTo>
                    <a:pt x="212" y="1156"/>
                  </a:lnTo>
                  <a:lnTo>
                    <a:pt x="265" y="1306"/>
                  </a:lnTo>
                  <a:lnTo>
                    <a:pt x="335" y="1456"/>
                  </a:lnTo>
                  <a:lnTo>
                    <a:pt x="406" y="1605"/>
                  </a:lnTo>
                  <a:lnTo>
                    <a:pt x="494" y="1747"/>
                  </a:lnTo>
                  <a:lnTo>
                    <a:pt x="582" y="1879"/>
                  </a:lnTo>
                  <a:lnTo>
                    <a:pt x="670" y="2011"/>
                  </a:lnTo>
                  <a:lnTo>
                    <a:pt x="776" y="2135"/>
                  </a:lnTo>
                  <a:lnTo>
                    <a:pt x="882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6" y="2593"/>
                  </a:lnTo>
                  <a:lnTo>
                    <a:pt x="1358" y="2699"/>
                  </a:lnTo>
                  <a:lnTo>
                    <a:pt x="1491" y="2787"/>
                  </a:lnTo>
                  <a:lnTo>
                    <a:pt x="1623" y="2876"/>
                  </a:lnTo>
                  <a:lnTo>
                    <a:pt x="1764" y="2955"/>
                  </a:lnTo>
                  <a:lnTo>
                    <a:pt x="1914" y="3034"/>
                  </a:lnTo>
                  <a:lnTo>
                    <a:pt x="2064" y="3096"/>
                  </a:lnTo>
                  <a:lnTo>
                    <a:pt x="2214" y="3158"/>
                  </a:lnTo>
                  <a:lnTo>
                    <a:pt x="2373" y="3211"/>
                  </a:lnTo>
                  <a:lnTo>
                    <a:pt x="2531" y="3255"/>
                  </a:lnTo>
                  <a:lnTo>
                    <a:pt x="2690" y="3299"/>
                  </a:lnTo>
                  <a:lnTo>
                    <a:pt x="2858" y="3325"/>
                  </a:lnTo>
                  <a:lnTo>
                    <a:pt x="3025" y="3343"/>
                  </a:lnTo>
                  <a:lnTo>
                    <a:pt x="3202" y="3361"/>
                  </a:lnTo>
                  <a:lnTo>
                    <a:pt x="3546" y="3361"/>
                  </a:lnTo>
                  <a:lnTo>
                    <a:pt x="3713" y="3343"/>
                  </a:lnTo>
                  <a:lnTo>
                    <a:pt x="3881" y="3325"/>
                  </a:lnTo>
                  <a:lnTo>
                    <a:pt x="4048" y="3299"/>
                  </a:lnTo>
                  <a:lnTo>
                    <a:pt x="4216" y="3255"/>
                  </a:lnTo>
                  <a:lnTo>
                    <a:pt x="4375" y="3211"/>
                  </a:lnTo>
                  <a:lnTo>
                    <a:pt x="4525" y="3158"/>
                  </a:lnTo>
                  <a:lnTo>
                    <a:pt x="4683" y="3096"/>
                  </a:lnTo>
                  <a:lnTo>
                    <a:pt x="4833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57" y="2787"/>
                  </a:lnTo>
                  <a:lnTo>
                    <a:pt x="5389" y="2699"/>
                  </a:lnTo>
                  <a:lnTo>
                    <a:pt x="5513" y="2593"/>
                  </a:lnTo>
                  <a:lnTo>
                    <a:pt x="5636" y="2487"/>
                  </a:lnTo>
                  <a:lnTo>
                    <a:pt x="5751" y="2382"/>
                  </a:lnTo>
                  <a:lnTo>
                    <a:pt x="5865" y="2258"/>
                  </a:lnTo>
                  <a:lnTo>
                    <a:pt x="5971" y="2135"/>
                  </a:lnTo>
                  <a:lnTo>
                    <a:pt x="6068" y="2011"/>
                  </a:lnTo>
                  <a:lnTo>
                    <a:pt x="6165" y="1879"/>
                  </a:lnTo>
                  <a:lnTo>
                    <a:pt x="6253" y="1747"/>
                  </a:lnTo>
                  <a:lnTo>
                    <a:pt x="6333" y="1605"/>
                  </a:lnTo>
                  <a:lnTo>
                    <a:pt x="6403" y="1456"/>
                  </a:lnTo>
                  <a:lnTo>
                    <a:pt x="6474" y="1306"/>
                  </a:lnTo>
                  <a:lnTo>
                    <a:pt x="6536" y="1156"/>
                  </a:lnTo>
                  <a:lnTo>
                    <a:pt x="6589" y="997"/>
                  </a:lnTo>
                  <a:lnTo>
                    <a:pt x="6633" y="838"/>
                  </a:lnTo>
                  <a:lnTo>
                    <a:pt x="6668" y="679"/>
                  </a:lnTo>
                  <a:lnTo>
                    <a:pt x="6703" y="512"/>
                  </a:lnTo>
                  <a:lnTo>
                    <a:pt x="6721" y="344"/>
                  </a:lnTo>
                  <a:lnTo>
                    <a:pt x="6738" y="168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7"/>
            <p:cNvSpPr/>
            <p:nvPr/>
          </p:nvSpPr>
          <p:spPr>
            <a:xfrm>
              <a:off x="1090250" y="3934075"/>
              <a:ext cx="168475" cy="84025"/>
            </a:xfrm>
            <a:custGeom>
              <a:rect b="b" l="l" r="r" t="t"/>
              <a:pathLst>
                <a:path extrusionOk="0" h="3361" w="6739">
                  <a:moveTo>
                    <a:pt x="0" y="0"/>
                  </a:moveTo>
                  <a:lnTo>
                    <a:pt x="9" y="168"/>
                  </a:lnTo>
                  <a:lnTo>
                    <a:pt x="18" y="344"/>
                  </a:lnTo>
                  <a:lnTo>
                    <a:pt x="36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0" y="997"/>
                  </a:lnTo>
                  <a:lnTo>
                    <a:pt x="203" y="1156"/>
                  </a:lnTo>
                  <a:lnTo>
                    <a:pt x="265" y="1306"/>
                  </a:lnTo>
                  <a:lnTo>
                    <a:pt x="335" y="1456"/>
                  </a:lnTo>
                  <a:lnTo>
                    <a:pt x="406" y="1605"/>
                  </a:lnTo>
                  <a:lnTo>
                    <a:pt x="485" y="1747"/>
                  </a:lnTo>
                  <a:lnTo>
                    <a:pt x="574" y="1879"/>
                  </a:lnTo>
                  <a:lnTo>
                    <a:pt x="671" y="2011"/>
                  </a:lnTo>
                  <a:lnTo>
                    <a:pt x="768" y="2135"/>
                  </a:lnTo>
                  <a:lnTo>
                    <a:pt x="874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6" y="2593"/>
                  </a:lnTo>
                  <a:lnTo>
                    <a:pt x="1350" y="2699"/>
                  </a:lnTo>
                  <a:lnTo>
                    <a:pt x="1482" y="2787"/>
                  </a:lnTo>
                  <a:lnTo>
                    <a:pt x="1623" y="2876"/>
                  </a:lnTo>
                  <a:lnTo>
                    <a:pt x="1764" y="2955"/>
                  </a:lnTo>
                  <a:lnTo>
                    <a:pt x="1905" y="3034"/>
                  </a:lnTo>
                  <a:lnTo>
                    <a:pt x="2055" y="3096"/>
                  </a:lnTo>
                  <a:lnTo>
                    <a:pt x="2214" y="3158"/>
                  </a:lnTo>
                  <a:lnTo>
                    <a:pt x="2364" y="3211"/>
                  </a:lnTo>
                  <a:lnTo>
                    <a:pt x="2523" y="3255"/>
                  </a:lnTo>
                  <a:lnTo>
                    <a:pt x="2690" y="3299"/>
                  </a:lnTo>
                  <a:lnTo>
                    <a:pt x="2858" y="3325"/>
                  </a:lnTo>
                  <a:lnTo>
                    <a:pt x="3026" y="3343"/>
                  </a:lnTo>
                  <a:lnTo>
                    <a:pt x="3193" y="3361"/>
                  </a:lnTo>
                  <a:lnTo>
                    <a:pt x="3546" y="3361"/>
                  </a:lnTo>
                  <a:lnTo>
                    <a:pt x="3713" y="3343"/>
                  </a:lnTo>
                  <a:lnTo>
                    <a:pt x="3881" y="3325"/>
                  </a:lnTo>
                  <a:lnTo>
                    <a:pt x="4049" y="3299"/>
                  </a:lnTo>
                  <a:lnTo>
                    <a:pt x="4207" y="3255"/>
                  </a:lnTo>
                  <a:lnTo>
                    <a:pt x="4366" y="3211"/>
                  </a:lnTo>
                  <a:lnTo>
                    <a:pt x="4525" y="3158"/>
                  </a:lnTo>
                  <a:lnTo>
                    <a:pt x="4684" y="3096"/>
                  </a:lnTo>
                  <a:lnTo>
                    <a:pt x="4825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48" y="2787"/>
                  </a:lnTo>
                  <a:lnTo>
                    <a:pt x="5380" y="2699"/>
                  </a:lnTo>
                  <a:lnTo>
                    <a:pt x="5513" y="2593"/>
                  </a:lnTo>
                  <a:lnTo>
                    <a:pt x="5636" y="2487"/>
                  </a:lnTo>
                  <a:lnTo>
                    <a:pt x="5751" y="2382"/>
                  </a:lnTo>
                  <a:lnTo>
                    <a:pt x="5866" y="2258"/>
                  </a:lnTo>
                  <a:lnTo>
                    <a:pt x="5971" y="2135"/>
                  </a:lnTo>
                  <a:lnTo>
                    <a:pt x="6068" y="2011"/>
                  </a:lnTo>
                  <a:lnTo>
                    <a:pt x="6165" y="1879"/>
                  </a:lnTo>
                  <a:lnTo>
                    <a:pt x="6245" y="1747"/>
                  </a:lnTo>
                  <a:lnTo>
                    <a:pt x="6333" y="1605"/>
                  </a:lnTo>
                  <a:lnTo>
                    <a:pt x="6404" y="1456"/>
                  </a:lnTo>
                  <a:lnTo>
                    <a:pt x="6474" y="1306"/>
                  </a:lnTo>
                  <a:lnTo>
                    <a:pt x="6536" y="1156"/>
                  </a:lnTo>
                  <a:lnTo>
                    <a:pt x="6589" y="997"/>
                  </a:lnTo>
                  <a:lnTo>
                    <a:pt x="6633" y="838"/>
                  </a:lnTo>
                  <a:lnTo>
                    <a:pt x="6668" y="679"/>
                  </a:lnTo>
                  <a:lnTo>
                    <a:pt x="6695" y="512"/>
                  </a:lnTo>
                  <a:lnTo>
                    <a:pt x="6721" y="344"/>
                  </a:lnTo>
                  <a:lnTo>
                    <a:pt x="6730" y="168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7"/>
            <p:cNvSpPr/>
            <p:nvPr/>
          </p:nvSpPr>
          <p:spPr>
            <a:xfrm>
              <a:off x="965225" y="3934075"/>
              <a:ext cx="168275" cy="84025"/>
            </a:xfrm>
            <a:custGeom>
              <a:rect b="b" l="l" r="r" t="t"/>
              <a:pathLst>
                <a:path extrusionOk="0" h="3361" w="6731">
                  <a:moveTo>
                    <a:pt x="1" y="0"/>
                  </a:moveTo>
                  <a:lnTo>
                    <a:pt x="1" y="168"/>
                  </a:lnTo>
                  <a:lnTo>
                    <a:pt x="18" y="344"/>
                  </a:lnTo>
                  <a:lnTo>
                    <a:pt x="36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0" y="997"/>
                  </a:lnTo>
                  <a:lnTo>
                    <a:pt x="203" y="1156"/>
                  </a:lnTo>
                  <a:lnTo>
                    <a:pt x="265" y="1306"/>
                  </a:lnTo>
                  <a:lnTo>
                    <a:pt x="327" y="1456"/>
                  </a:lnTo>
                  <a:lnTo>
                    <a:pt x="406" y="1605"/>
                  </a:lnTo>
                  <a:lnTo>
                    <a:pt x="486" y="1747"/>
                  </a:lnTo>
                  <a:lnTo>
                    <a:pt x="574" y="1879"/>
                  </a:lnTo>
                  <a:lnTo>
                    <a:pt x="671" y="2011"/>
                  </a:lnTo>
                  <a:lnTo>
                    <a:pt x="768" y="2135"/>
                  </a:lnTo>
                  <a:lnTo>
                    <a:pt x="874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6" y="2593"/>
                  </a:lnTo>
                  <a:lnTo>
                    <a:pt x="1350" y="2699"/>
                  </a:lnTo>
                  <a:lnTo>
                    <a:pt x="1482" y="2787"/>
                  </a:lnTo>
                  <a:lnTo>
                    <a:pt x="1623" y="2876"/>
                  </a:lnTo>
                  <a:lnTo>
                    <a:pt x="1764" y="2955"/>
                  </a:lnTo>
                  <a:lnTo>
                    <a:pt x="1906" y="3034"/>
                  </a:lnTo>
                  <a:lnTo>
                    <a:pt x="2056" y="3096"/>
                  </a:lnTo>
                  <a:lnTo>
                    <a:pt x="2205" y="3158"/>
                  </a:lnTo>
                  <a:lnTo>
                    <a:pt x="2364" y="3211"/>
                  </a:lnTo>
                  <a:lnTo>
                    <a:pt x="2523" y="3255"/>
                  </a:lnTo>
                  <a:lnTo>
                    <a:pt x="2691" y="3299"/>
                  </a:lnTo>
                  <a:lnTo>
                    <a:pt x="2849" y="3325"/>
                  </a:lnTo>
                  <a:lnTo>
                    <a:pt x="3026" y="3343"/>
                  </a:lnTo>
                  <a:lnTo>
                    <a:pt x="3193" y="3361"/>
                  </a:lnTo>
                  <a:lnTo>
                    <a:pt x="3537" y="3361"/>
                  </a:lnTo>
                  <a:lnTo>
                    <a:pt x="3714" y="3343"/>
                  </a:lnTo>
                  <a:lnTo>
                    <a:pt x="3881" y="3325"/>
                  </a:lnTo>
                  <a:lnTo>
                    <a:pt x="4049" y="3299"/>
                  </a:lnTo>
                  <a:lnTo>
                    <a:pt x="4208" y="3255"/>
                  </a:lnTo>
                  <a:lnTo>
                    <a:pt x="4366" y="3211"/>
                  </a:lnTo>
                  <a:lnTo>
                    <a:pt x="4525" y="3158"/>
                  </a:lnTo>
                  <a:lnTo>
                    <a:pt x="4675" y="3096"/>
                  </a:lnTo>
                  <a:lnTo>
                    <a:pt x="4825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48" y="2787"/>
                  </a:lnTo>
                  <a:lnTo>
                    <a:pt x="5381" y="2699"/>
                  </a:lnTo>
                  <a:lnTo>
                    <a:pt x="5504" y="2593"/>
                  </a:lnTo>
                  <a:lnTo>
                    <a:pt x="5628" y="2487"/>
                  </a:lnTo>
                  <a:lnTo>
                    <a:pt x="5751" y="2382"/>
                  </a:lnTo>
                  <a:lnTo>
                    <a:pt x="5857" y="2258"/>
                  </a:lnTo>
                  <a:lnTo>
                    <a:pt x="5963" y="2135"/>
                  </a:lnTo>
                  <a:lnTo>
                    <a:pt x="6069" y="2011"/>
                  </a:lnTo>
                  <a:lnTo>
                    <a:pt x="6157" y="1879"/>
                  </a:lnTo>
                  <a:lnTo>
                    <a:pt x="6245" y="1747"/>
                  </a:lnTo>
                  <a:lnTo>
                    <a:pt x="6324" y="1605"/>
                  </a:lnTo>
                  <a:lnTo>
                    <a:pt x="6404" y="1456"/>
                  </a:lnTo>
                  <a:lnTo>
                    <a:pt x="6465" y="1306"/>
                  </a:lnTo>
                  <a:lnTo>
                    <a:pt x="6527" y="1156"/>
                  </a:lnTo>
                  <a:lnTo>
                    <a:pt x="6580" y="997"/>
                  </a:lnTo>
                  <a:lnTo>
                    <a:pt x="6624" y="838"/>
                  </a:lnTo>
                  <a:lnTo>
                    <a:pt x="6668" y="679"/>
                  </a:lnTo>
                  <a:lnTo>
                    <a:pt x="6695" y="512"/>
                  </a:lnTo>
                  <a:lnTo>
                    <a:pt x="6712" y="344"/>
                  </a:lnTo>
                  <a:lnTo>
                    <a:pt x="6730" y="168"/>
                  </a:lnTo>
                  <a:lnTo>
                    <a:pt x="6730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7"/>
            <p:cNvSpPr/>
            <p:nvPr/>
          </p:nvSpPr>
          <p:spPr>
            <a:xfrm>
              <a:off x="839975" y="3934075"/>
              <a:ext cx="168500" cy="84025"/>
            </a:xfrm>
            <a:custGeom>
              <a:rect b="b" l="l" r="r" t="t"/>
              <a:pathLst>
                <a:path extrusionOk="0" h="3361" w="6740">
                  <a:moveTo>
                    <a:pt x="1" y="0"/>
                  </a:moveTo>
                  <a:lnTo>
                    <a:pt x="10" y="168"/>
                  </a:lnTo>
                  <a:lnTo>
                    <a:pt x="19" y="344"/>
                  </a:lnTo>
                  <a:lnTo>
                    <a:pt x="45" y="512"/>
                  </a:lnTo>
                  <a:lnTo>
                    <a:pt x="71" y="679"/>
                  </a:lnTo>
                  <a:lnTo>
                    <a:pt x="107" y="838"/>
                  </a:lnTo>
                  <a:lnTo>
                    <a:pt x="160" y="997"/>
                  </a:lnTo>
                  <a:lnTo>
                    <a:pt x="213" y="1156"/>
                  </a:lnTo>
                  <a:lnTo>
                    <a:pt x="265" y="1306"/>
                  </a:lnTo>
                  <a:lnTo>
                    <a:pt x="336" y="1456"/>
                  </a:lnTo>
                  <a:lnTo>
                    <a:pt x="415" y="1605"/>
                  </a:lnTo>
                  <a:lnTo>
                    <a:pt x="495" y="1747"/>
                  </a:lnTo>
                  <a:lnTo>
                    <a:pt x="583" y="1879"/>
                  </a:lnTo>
                  <a:lnTo>
                    <a:pt x="671" y="2011"/>
                  </a:lnTo>
                  <a:lnTo>
                    <a:pt x="777" y="2135"/>
                  </a:lnTo>
                  <a:lnTo>
                    <a:pt x="883" y="2258"/>
                  </a:lnTo>
                  <a:lnTo>
                    <a:pt x="989" y="2382"/>
                  </a:lnTo>
                  <a:lnTo>
                    <a:pt x="1112" y="2487"/>
                  </a:lnTo>
                  <a:lnTo>
                    <a:pt x="1227" y="2593"/>
                  </a:lnTo>
                  <a:lnTo>
                    <a:pt x="1359" y="2699"/>
                  </a:lnTo>
                  <a:lnTo>
                    <a:pt x="1491" y="2787"/>
                  </a:lnTo>
                  <a:lnTo>
                    <a:pt x="1624" y="2876"/>
                  </a:lnTo>
                  <a:lnTo>
                    <a:pt x="1765" y="2955"/>
                  </a:lnTo>
                  <a:lnTo>
                    <a:pt x="1915" y="3034"/>
                  </a:lnTo>
                  <a:lnTo>
                    <a:pt x="2065" y="3096"/>
                  </a:lnTo>
                  <a:lnTo>
                    <a:pt x="2215" y="3158"/>
                  </a:lnTo>
                  <a:lnTo>
                    <a:pt x="2373" y="3211"/>
                  </a:lnTo>
                  <a:lnTo>
                    <a:pt x="2532" y="3255"/>
                  </a:lnTo>
                  <a:lnTo>
                    <a:pt x="2691" y="3299"/>
                  </a:lnTo>
                  <a:lnTo>
                    <a:pt x="2858" y="3325"/>
                  </a:lnTo>
                  <a:lnTo>
                    <a:pt x="3026" y="3343"/>
                  </a:lnTo>
                  <a:lnTo>
                    <a:pt x="3202" y="3361"/>
                  </a:lnTo>
                  <a:lnTo>
                    <a:pt x="3546" y="3361"/>
                  </a:lnTo>
                  <a:lnTo>
                    <a:pt x="3714" y="3343"/>
                  </a:lnTo>
                  <a:lnTo>
                    <a:pt x="3882" y="3325"/>
                  </a:lnTo>
                  <a:lnTo>
                    <a:pt x="4049" y="3299"/>
                  </a:lnTo>
                  <a:lnTo>
                    <a:pt x="4217" y="3255"/>
                  </a:lnTo>
                  <a:lnTo>
                    <a:pt x="4375" y="3211"/>
                  </a:lnTo>
                  <a:lnTo>
                    <a:pt x="4534" y="3158"/>
                  </a:lnTo>
                  <a:lnTo>
                    <a:pt x="4684" y="3096"/>
                  </a:lnTo>
                  <a:lnTo>
                    <a:pt x="4834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57" y="2787"/>
                  </a:lnTo>
                  <a:lnTo>
                    <a:pt x="5390" y="2699"/>
                  </a:lnTo>
                  <a:lnTo>
                    <a:pt x="5513" y="2593"/>
                  </a:lnTo>
                  <a:lnTo>
                    <a:pt x="5637" y="2487"/>
                  </a:lnTo>
                  <a:lnTo>
                    <a:pt x="5751" y="2382"/>
                  </a:lnTo>
                  <a:lnTo>
                    <a:pt x="5866" y="2258"/>
                  </a:lnTo>
                  <a:lnTo>
                    <a:pt x="5972" y="2135"/>
                  </a:lnTo>
                  <a:lnTo>
                    <a:pt x="6069" y="2011"/>
                  </a:lnTo>
                  <a:lnTo>
                    <a:pt x="6166" y="1879"/>
                  </a:lnTo>
                  <a:lnTo>
                    <a:pt x="6254" y="1747"/>
                  </a:lnTo>
                  <a:lnTo>
                    <a:pt x="6333" y="1605"/>
                  </a:lnTo>
                  <a:lnTo>
                    <a:pt x="6404" y="1456"/>
                  </a:lnTo>
                  <a:lnTo>
                    <a:pt x="6475" y="1306"/>
                  </a:lnTo>
                  <a:lnTo>
                    <a:pt x="6536" y="1156"/>
                  </a:lnTo>
                  <a:lnTo>
                    <a:pt x="6589" y="997"/>
                  </a:lnTo>
                  <a:lnTo>
                    <a:pt x="6633" y="838"/>
                  </a:lnTo>
                  <a:lnTo>
                    <a:pt x="6669" y="679"/>
                  </a:lnTo>
                  <a:lnTo>
                    <a:pt x="6704" y="512"/>
                  </a:lnTo>
                  <a:lnTo>
                    <a:pt x="6722" y="344"/>
                  </a:lnTo>
                  <a:lnTo>
                    <a:pt x="6739" y="168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7"/>
            <p:cNvSpPr/>
            <p:nvPr/>
          </p:nvSpPr>
          <p:spPr>
            <a:xfrm>
              <a:off x="714975" y="3934075"/>
              <a:ext cx="168475" cy="84025"/>
            </a:xfrm>
            <a:custGeom>
              <a:rect b="b" l="l" r="r" t="t"/>
              <a:pathLst>
                <a:path extrusionOk="0" h="3361" w="6739">
                  <a:moveTo>
                    <a:pt x="0" y="0"/>
                  </a:moveTo>
                  <a:lnTo>
                    <a:pt x="9" y="168"/>
                  </a:lnTo>
                  <a:lnTo>
                    <a:pt x="18" y="344"/>
                  </a:lnTo>
                  <a:lnTo>
                    <a:pt x="44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0" y="997"/>
                  </a:lnTo>
                  <a:lnTo>
                    <a:pt x="203" y="1156"/>
                  </a:lnTo>
                  <a:lnTo>
                    <a:pt x="265" y="1306"/>
                  </a:lnTo>
                  <a:lnTo>
                    <a:pt x="335" y="1456"/>
                  </a:lnTo>
                  <a:lnTo>
                    <a:pt x="406" y="1605"/>
                  </a:lnTo>
                  <a:lnTo>
                    <a:pt x="485" y="1747"/>
                  </a:lnTo>
                  <a:lnTo>
                    <a:pt x="573" y="1879"/>
                  </a:lnTo>
                  <a:lnTo>
                    <a:pt x="670" y="2011"/>
                  </a:lnTo>
                  <a:lnTo>
                    <a:pt x="767" y="2135"/>
                  </a:lnTo>
                  <a:lnTo>
                    <a:pt x="873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6" y="2593"/>
                  </a:lnTo>
                  <a:lnTo>
                    <a:pt x="1358" y="2699"/>
                  </a:lnTo>
                  <a:lnTo>
                    <a:pt x="1491" y="2787"/>
                  </a:lnTo>
                  <a:lnTo>
                    <a:pt x="1623" y="2876"/>
                  </a:lnTo>
                  <a:lnTo>
                    <a:pt x="1764" y="2955"/>
                  </a:lnTo>
                  <a:lnTo>
                    <a:pt x="1905" y="3034"/>
                  </a:lnTo>
                  <a:lnTo>
                    <a:pt x="2055" y="3096"/>
                  </a:lnTo>
                  <a:lnTo>
                    <a:pt x="2214" y="3158"/>
                  </a:lnTo>
                  <a:lnTo>
                    <a:pt x="2364" y="3211"/>
                  </a:lnTo>
                  <a:lnTo>
                    <a:pt x="2531" y="3255"/>
                  </a:lnTo>
                  <a:lnTo>
                    <a:pt x="2690" y="3299"/>
                  </a:lnTo>
                  <a:lnTo>
                    <a:pt x="2858" y="3325"/>
                  </a:lnTo>
                  <a:lnTo>
                    <a:pt x="3025" y="3343"/>
                  </a:lnTo>
                  <a:lnTo>
                    <a:pt x="3193" y="3361"/>
                  </a:lnTo>
                  <a:lnTo>
                    <a:pt x="3546" y="3361"/>
                  </a:lnTo>
                  <a:lnTo>
                    <a:pt x="3713" y="3343"/>
                  </a:lnTo>
                  <a:lnTo>
                    <a:pt x="3881" y="3325"/>
                  </a:lnTo>
                  <a:lnTo>
                    <a:pt x="4048" y="3299"/>
                  </a:lnTo>
                  <a:lnTo>
                    <a:pt x="4207" y="3255"/>
                  </a:lnTo>
                  <a:lnTo>
                    <a:pt x="4375" y="3211"/>
                  </a:lnTo>
                  <a:lnTo>
                    <a:pt x="4525" y="3158"/>
                  </a:lnTo>
                  <a:lnTo>
                    <a:pt x="4683" y="3096"/>
                  </a:lnTo>
                  <a:lnTo>
                    <a:pt x="4833" y="3034"/>
                  </a:lnTo>
                  <a:lnTo>
                    <a:pt x="4974" y="2955"/>
                  </a:lnTo>
                  <a:lnTo>
                    <a:pt x="5116" y="2876"/>
                  </a:lnTo>
                  <a:lnTo>
                    <a:pt x="5248" y="2787"/>
                  </a:lnTo>
                  <a:lnTo>
                    <a:pt x="5380" y="2699"/>
                  </a:lnTo>
                  <a:lnTo>
                    <a:pt x="5512" y="2593"/>
                  </a:lnTo>
                  <a:lnTo>
                    <a:pt x="5636" y="2487"/>
                  </a:lnTo>
                  <a:lnTo>
                    <a:pt x="5751" y="2382"/>
                  </a:lnTo>
                  <a:lnTo>
                    <a:pt x="5865" y="2258"/>
                  </a:lnTo>
                  <a:lnTo>
                    <a:pt x="5971" y="2135"/>
                  </a:lnTo>
                  <a:lnTo>
                    <a:pt x="6068" y="2011"/>
                  </a:lnTo>
                  <a:lnTo>
                    <a:pt x="6165" y="1879"/>
                  </a:lnTo>
                  <a:lnTo>
                    <a:pt x="6253" y="1747"/>
                  </a:lnTo>
                  <a:lnTo>
                    <a:pt x="6333" y="1605"/>
                  </a:lnTo>
                  <a:lnTo>
                    <a:pt x="6403" y="1456"/>
                  </a:lnTo>
                  <a:lnTo>
                    <a:pt x="6474" y="1306"/>
                  </a:lnTo>
                  <a:lnTo>
                    <a:pt x="6536" y="1156"/>
                  </a:lnTo>
                  <a:lnTo>
                    <a:pt x="6588" y="997"/>
                  </a:lnTo>
                  <a:lnTo>
                    <a:pt x="6633" y="838"/>
                  </a:lnTo>
                  <a:lnTo>
                    <a:pt x="6668" y="679"/>
                  </a:lnTo>
                  <a:lnTo>
                    <a:pt x="6694" y="512"/>
                  </a:lnTo>
                  <a:lnTo>
                    <a:pt x="6721" y="344"/>
                  </a:lnTo>
                  <a:lnTo>
                    <a:pt x="6730" y="168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7"/>
            <p:cNvSpPr/>
            <p:nvPr/>
          </p:nvSpPr>
          <p:spPr>
            <a:xfrm>
              <a:off x="589950" y="3934075"/>
              <a:ext cx="168475" cy="84025"/>
            </a:xfrm>
            <a:custGeom>
              <a:rect b="b" l="l" r="r" t="t"/>
              <a:pathLst>
                <a:path extrusionOk="0" h="3361" w="6739">
                  <a:moveTo>
                    <a:pt x="0" y="0"/>
                  </a:moveTo>
                  <a:lnTo>
                    <a:pt x="0" y="168"/>
                  </a:lnTo>
                  <a:lnTo>
                    <a:pt x="18" y="344"/>
                  </a:lnTo>
                  <a:lnTo>
                    <a:pt x="36" y="512"/>
                  </a:lnTo>
                  <a:lnTo>
                    <a:pt x="71" y="679"/>
                  </a:lnTo>
                  <a:lnTo>
                    <a:pt x="106" y="838"/>
                  </a:lnTo>
                  <a:lnTo>
                    <a:pt x="150" y="997"/>
                  </a:lnTo>
                  <a:lnTo>
                    <a:pt x="203" y="1156"/>
                  </a:lnTo>
                  <a:lnTo>
                    <a:pt x="265" y="1306"/>
                  </a:lnTo>
                  <a:lnTo>
                    <a:pt x="335" y="1456"/>
                  </a:lnTo>
                  <a:lnTo>
                    <a:pt x="406" y="1605"/>
                  </a:lnTo>
                  <a:lnTo>
                    <a:pt x="485" y="1747"/>
                  </a:lnTo>
                  <a:lnTo>
                    <a:pt x="574" y="1879"/>
                  </a:lnTo>
                  <a:lnTo>
                    <a:pt x="671" y="2011"/>
                  </a:lnTo>
                  <a:lnTo>
                    <a:pt x="768" y="2135"/>
                  </a:lnTo>
                  <a:lnTo>
                    <a:pt x="873" y="2258"/>
                  </a:lnTo>
                  <a:lnTo>
                    <a:pt x="988" y="2382"/>
                  </a:lnTo>
                  <a:lnTo>
                    <a:pt x="1103" y="2487"/>
                  </a:lnTo>
                  <a:lnTo>
                    <a:pt x="1226" y="2593"/>
                  </a:lnTo>
                  <a:lnTo>
                    <a:pt x="1350" y="2699"/>
                  </a:lnTo>
                  <a:lnTo>
                    <a:pt x="1482" y="2787"/>
                  </a:lnTo>
                  <a:lnTo>
                    <a:pt x="1623" y="2876"/>
                  </a:lnTo>
                  <a:lnTo>
                    <a:pt x="1764" y="2955"/>
                  </a:lnTo>
                  <a:lnTo>
                    <a:pt x="1905" y="3034"/>
                  </a:lnTo>
                  <a:lnTo>
                    <a:pt x="2055" y="3096"/>
                  </a:lnTo>
                  <a:lnTo>
                    <a:pt x="2205" y="3158"/>
                  </a:lnTo>
                  <a:lnTo>
                    <a:pt x="2364" y="3211"/>
                  </a:lnTo>
                  <a:lnTo>
                    <a:pt x="2523" y="3255"/>
                  </a:lnTo>
                  <a:lnTo>
                    <a:pt x="2690" y="3299"/>
                  </a:lnTo>
                  <a:lnTo>
                    <a:pt x="2858" y="3325"/>
                  </a:lnTo>
                  <a:lnTo>
                    <a:pt x="3025" y="3343"/>
                  </a:lnTo>
                  <a:lnTo>
                    <a:pt x="3193" y="3361"/>
                  </a:lnTo>
                  <a:lnTo>
                    <a:pt x="3537" y="3361"/>
                  </a:lnTo>
                  <a:lnTo>
                    <a:pt x="3713" y="3343"/>
                  </a:lnTo>
                  <a:lnTo>
                    <a:pt x="3881" y="3325"/>
                  </a:lnTo>
                  <a:lnTo>
                    <a:pt x="4049" y="3299"/>
                  </a:lnTo>
                  <a:lnTo>
                    <a:pt x="4207" y="3255"/>
                  </a:lnTo>
                  <a:lnTo>
                    <a:pt x="4366" y="3211"/>
                  </a:lnTo>
                  <a:lnTo>
                    <a:pt x="4525" y="3158"/>
                  </a:lnTo>
                  <a:lnTo>
                    <a:pt x="4675" y="3096"/>
                  </a:lnTo>
                  <a:lnTo>
                    <a:pt x="4825" y="3034"/>
                  </a:lnTo>
                  <a:lnTo>
                    <a:pt x="4975" y="2955"/>
                  </a:lnTo>
                  <a:lnTo>
                    <a:pt x="5116" y="2876"/>
                  </a:lnTo>
                  <a:lnTo>
                    <a:pt x="5248" y="2787"/>
                  </a:lnTo>
                  <a:lnTo>
                    <a:pt x="5380" y="2699"/>
                  </a:lnTo>
                  <a:lnTo>
                    <a:pt x="5513" y="2593"/>
                  </a:lnTo>
                  <a:lnTo>
                    <a:pt x="5627" y="2487"/>
                  </a:lnTo>
                  <a:lnTo>
                    <a:pt x="5751" y="2382"/>
                  </a:lnTo>
                  <a:lnTo>
                    <a:pt x="5857" y="2258"/>
                  </a:lnTo>
                  <a:lnTo>
                    <a:pt x="5962" y="2135"/>
                  </a:lnTo>
                  <a:lnTo>
                    <a:pt x="6068" y="2011"/>
                  </a:lnTo>
                  <a:lnTo>
                    <a:pt x="6156" y="1879"/>
                  </a:lnTo>
                  <a:lnTo>
                    <a:pt x="6245" y="1747"/>
                  </a:lnTo>
                  <a:lnTo>
                    <a:pt x="6324" y="1605"/>
                  </a:lnTo>
                  <a:lnTo>
                    <a:pt x="6403" y="1456"/>
                  </a:lnTo>
                  <a:lnTo>
                    <a:pt x="6474" y="1306"/>
                  </a:lnTo>
                  <a:lnTo>
                    <a:pt x="6527" y="1156"/>
                  </a:lnTo>
                  <a:lnTo>
                    <a:pt x="6580" y="997"/>
                  </a:lnTo>
                  <a:lnTo>
                    <a:pt x="6633" y="838"/>
                  </a:lnTo>
                  <a:lnTo>
                    <a:pt x="6668" y="679"/>
                  </a:lnTo>
                  <a:lnTo>
                    <a:pt x="6694" y="512"/>
                  </a:lnTo>
                  <a:lnTo>
                    <a:pt x="6721" y="344"/>
                  </a:lnTo>
                  <a:lnTo>
                    <a:pt x="6730" y="168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7"/>
            <p:cNvSpPr/>
            <p:nvPr/>
          </p:nvSpPr>
          <p:spPr>
            <a:xfrm>
              <a:off x="1583275" y="4241875"/>
              <a:ext cx="14575" cy="215225"/>
            </a:xfrm>
            <a:custGeom>
              <a:rect b="b" l="l" r="r" t="t"/>
              <a:pathLst>
                <a:path extrusionOk="0" h="8609" w="583">
                  <a:moveTo>
                    <a:pt x="0" y="1"/>
                  </a:moveTo>
                  <a:lnTo>
                    <a:pt x="0" y="8609"/>
                  </a:lnTo>
                  <a:lnTo>
                    <a:pt x="583" y="8609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7"/>
            <p:cNvSpPr/>
            <p:nvPr/>
          </p:nvSpPr>
          <p:spPr>
            <a:xfrm>
              <a:off x="1512725" y="4251800"/>
              <a:ext cx="86225" cy="207525"/>
            </a:xfrm>
            <a:custGeom>
              <a:rect b="b" l="l" r="r" t="t"/>
              <a:pathLst>
                <a:path extrusionOk="0" h="8301" w="3449">
                  <a:moveTo>
                    <a:pt x="547" y="1"/>
                  </a:moveTo>
                  <a:lnTo>
                    <a:pt x="0" y="203"/>
                  </a:lnTo>
                  <a:lnTo>
                    <a:pt x="2902" y="8300"/>
                  </a:lnTo>
                  <a:lnTo>
                    <a:pt x="3449" y="809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7"/>
            <p:cNvSpPr/>
            <p:nvPr/>
          </p:nvSpPr>
          <p:spPr>
            <a:xfrm>
              <a:off x="1451200" y="4285325"/>
              <a:ext cx="147750" cy="175300"/>
            </a:xfrm>
            <a:custGeom>
              <a:rect b="b" l="l" r="r" t="t"/>
              <a:pathLst>
                <a:path extrusionOk="0" h="7012" w="5910">
                  <a:moveTo>
                    <a:pt x="450" y="0"/>
                  </a:moveTo>
                  <a:lnTo>
                    <a:pt x="0" y="371"/>
                  </a:lnTo>
                  <a:lnTo>
                    <a:pt x="5460" y="7012"/>
                  </a:lnTo>
                  <a:lnTo>
                    <a:pt x="5910" y="6642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1406000" y="4338225"/>
              <a:ext cx="192075" cy="123075"/>
            </a:xfrm>
            <a:custGeom>
              <a:rect b="b" l="l" r="r" t="t"/>
              <a:pathLst>
                <a:path extrusionOk="0" h="4923" w="7683">
                  <a:moveTo>
                    <a:pt x="300" y="1"/>
                  </a:moveTo>
                  <a:lnTo>
                    <a:pt x="0" y="504"/>
                  </a:lnTo>
                  <a:lnTo>
                    <a:pt x="7382" y="4922"/>
                  </a:lnTo>
                  <a:lnTo>
                    <a:pt x="7682" y="4420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7"/>
            <p:cNvSpPr/>
            <p:nvPr/>
          </p:nvSpPr>
          <p:spPr>
            <a:xfrm>
              <a:off x="1382400" y="4404600"/>
              <a:ext cx="213900" cy="56025"/>
            </a:xfrm>
            <a:custGeom>
              <a:rect b="b" l="l" r="r" t="t"/>
              <a:pathLst>
                <a:path extrusionOk="0" h="2241" w="8556">
                  <a:moveTo>
                    <a:pt x="115" y="1"/>
                  </a:moveTo>
                  <a:lnTo>
                    <a:pt x="1" y="574"/>
                  </a:lnTo>
                  <a:lnTo>
                    <a:pt x="8441" y="2241"/>
                  </a:lnTo>
                  <a:lnTo>
                    <a:pt x="8556" y="1668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7"/>
            <p:cNvSpPr/>
            <p:nvPr/>
          </p:nvSpPr>
          <p:spPr>
            <a:xfrm>
              <a:off x="1381075" y="4444725"/>
              <a:ext cx="215000" cy="46550"/>
            </a:xfrm>
            <a:custGeom>
              <a:rect b="b" l="l" r="r" t="t"/>
              <a:pathLst>
                <a:path extrusionOk="0" h="1862" w="8600">
                  <a:moveTo>
                    <a:pt x="8512" y="1"/>
                  </a:moveTo>
                  <a:lnTo>
                    <a:pt x="1" y="1280"/>
                  </a:lnTo>
                  <a:lnTo>
                    <a:pt x="89" y="1862"/>
                  </a:lnTo>
                  <a:lnTo>
                    <a:pt x="8600" y="583"/>
                  </a:lnTo>
                  <a:lnTo>
                    <a:pt x="8512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7"/>
            <p:cNvSpPr/>
            <p:nvPr/>
          </p:nvSpPr>
          <p:spPr>
            <a:xfrm>
              <a:off x="1401575" y="4444075"/>
              <a:ext cx="196275" cy="114675"/>
            </a:xfrm>
            <a:custGeom>
              <a:rect b="b" l="l" r="r" t="t"/>
              <a:pathLst>
                <a:path extrusionOk="0" h="4587" w="7851">
                  <a:moveTo>
                    <a:pt x="7577" y="0"/>
                  </a:moveTo>
                  <a:lnTo>
                    <a:pt x="1" y="4075"/>
                  </a:lnTo>
                  <a:lnTo>
                    <a:pt x="274" y="4587"/>
                  </a:lnTo>
                  <a:lnTo>
                    <a:pt x="7851" y="521"/>
                  </a:lnTo>
                  <a:lnTo>
                    <a:pt x="7577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7"/>
            <p:cNvSpPr/>
            <p:nvPr/>
          </p:nvSpPr>
          <p:spPr>
            <a:xfrm>
              <a:off x="1444150" y="4444525"/>
              <a:ext cx="154800" cy="169575"/>
            </a:xfrm>
            <a:custGeom>
              <a:rect b="b" l="l" r="r" t="t"/>
              <a:pathLst>
                <a:path extrusionOk="0" h="6783" w="6192">
                  <a:moveTo>
                    <a:pt x="5759" y="0"/>
                  </a:moveTo>
                  <a:lnTo>
                    <a:pt x="0" y="6386"/>
                  </a:lnTo>
                  <a:lnTo>
                    <a:pt x="432" y="6783"/>
                  </a:lnTo>
                  <a:lnTo>
                    <a:pt x="6192" y="388"/>
                  </a:lnTo>
                  <a:lnTo>
                    <a:pt x="5759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7"/>
            <p:cNvSpPr/>
            <p:nvPr/>
          </p:nvSpPr>
          <p:spPr>
            <a:xfrm>
              <a:off x="1503675" y="4445850"/>
              <a:ext cx="95275" cy="204425"/>
            </a:xfrm>
            <a:custGeom>
              <a:rect b="b" l="l" r="r" t="t"/>
              <a:pathLst>
                <a:path extrusionOk="0" h="8177" w="3811">
                  <a:moveTo>
                    <a:pt x="3273" y="0"/>
                  </a:moveTo>
                  <a:lnTo>
                    <a:pt x="0" y="7956"/>
                  </a:lnTo>
                  <a:lnTo>
                    <a:pt x="547" y="8176"/>
                  </a:lnTo>
                  <a:lnTo>
                    <a:pt x="3811" y="221"/>
                  </a:lnTo>
                  <a:lnTo>
                    <a:pt x="3273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7"/>
            <p:cNvSpPr/>
            <p:nvPr/>
          </p:nvSpPr>
          <p:spPr>
            <a:xfrm>
              <a:off x="1573575" y="4447825"/>
              <a:ext cx="24500" cy="215675"/>
            </a:xfrm>
            <a:custGeom>
              <a:rect b="b" l="l" r="r" t="t"/>
              <a:pathLst>
                <a:path extrusionOk="0" h="8627" w="980">
                  <a:moveTo>
                    <a:pt x="397" y="0"/>
                  </a:moveTo>
                  <a:lnTo>
                    <a:pt x="0" y="8600"/>
                  </a:lnTo>
                  <a:lnTo>
                    <a:pt x="591" y="8626"/>
                  </a:lnTo>
                  <a:lnTo>
                    <a:pt x="979" y="27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7"/>
            <p:cNvSpPr/>
            <p:nvPr/>
          </p:nvSpPr>
          <p:spPr>
            <a:xfrm>
              <a:off x="1582400" y="4446275"/>
              <a:ext cx="77200" cy="209950"/>
            </a:xfrm>
            <a:custGeom>
              <a:rect b="b" l="l" r="r" t="t"/>
              <a:pathLst>
                <a:path extrusionOk="0" h="8398" w="3088">
                  <a:moveTo>
                    <a:pt x="556" y="1"/>
                  </a:moveTo>
                  <a:lnTo>
                    <a:pt x="0" y="177"/>
                  </a:lnTo>
                  <a:lnTo>
                    <a:pt x="2523" y="8397"/>
                  </a:lnTo>
                  <a:lnTo>
                    <a:pt x="3087" y="8221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7"/>
            <p:cNvSpPr/>
            <p:nvPr/>
          </p:nvSpPr>
          <p:spPr>
            <a:xfrm>
              <a:off x="1582175" y="4444725"/>
              <a:ext cx="140475" cy="181075"/>
            </a:xfrm>
            <a:custGeom>
              <a:rect b="b" l="l" r="r" t="t"/>
              <a:pathLst>
                <a:path extrusionOk="0" h="7243" w="5619">
                  <a:moveTo>
                    <a:pt x="468" y="1"/>
                  </a:moveTo>
                  <a:lnTo>
                    <a:pt x="0" y="354"/>
                  </a:lnTo>
                  <a:lnTo>
                    <a:pt x="5151" y="7242"/>
                  </a:lnTo>
                  <a:lnTo>
                    <a:pt x="5619" y="688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7"/>
            <p:cNvSpPr/>
            <p:nvPr/>
          </p:nvSpPr>
          <p:spPr>
            <a:xfrm>
              <a:off x="1582825" y="4444075"/>
              <a:ext cx="187450" cy="131000"/>
            </a:xfrm>
            <a:custGeom>
              <a:rect b="b" l="l" r="r" t="t"/>
              <a:pathLst>
                <a:path extrusionOk="0" h="5240" w="7498">
                  <a:moveTo>
                    <a:pt x="327" y="0"/>
                  </a:moveTo>
                  <a:lnTo>
                    <a:pt x="1" y="494"/>
                  </a:lnTo>
                  <a:lnTo>
                    <a:pt x="7180" y="5239"/>
                  </a:lnTo>
                  <a:lnTo>
                    <a:pt x="7498" y="4754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7"/>
            <p:cNvSpPr/>
            <p:nvPr/>
          </p:nvSpPr>
          <p:spPr>
            <a:xfrm>
              <a:off x="1584600" y="4444525"/>
              <a:ext cx="212350" cy="65500"/>
            </a:xfrm>
            <a:custGeom>
              <a:rect b="b" l="l" r="r" t="t"/>
              <a:pathLst>
                <a:path extrusionOk="0" h="2620" w="8494">
                  <a:moveTo>
                    <a:pt x="141" y="0"/>
                  </a:moveTo>
                  <a:lnTo>
                    <a:pt x="0" y="565"/>
                  </a:lnTo>
                  <a:lnTo>
                    <a:pt x="8353" y="2620"/>
                  </a:lnTo>
                  <a:lnTo>
                    <a:pt x="8494" y="2046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7"/>
            <p:cNvSpPr/>
            <p:nvPr/>
          </p:nvSpPr>
          <p:spPr>
            <a:xfrm>
              <a:off x="1585475" y="4423575"/>
              <a:ext cx="215450" cy="36850"/>
            </a:xfrm>
            <a:custGeom>
              <a:rect b="b" l="l" r="r" t="t"/>
              <a:pathLst>
                <a:path extrusionOk="0" h="1474" w="8618">
                  <a:moveTo>
                    <a:pt x="8556" y="0"/>
                  </a:moveTo>
                  <a:lnTo>
                    <a:pt x="1" y="891"/>
                  </a:lnTo>
                  <a:lnTo>
                    <a:pt x="62" y="1473"/>
                  </a:lnTo>
                  <a:lnTo>
                    <a:pt x="8618" y="582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7"/>
            <p:cNvSpPr/>
            <p:nvPr/>
          </p:nvSpPr>
          <p:spPr>
            <a:xfrm>
              <a:off x="1583500" y="4355000"/>
              <a:ext cx="200225" cy="106075"/>
            </a:xfrm>
            <a:custGeom>
              <a:rect b="b" l="l" r="r" t="t"/>
              <a:pathLst>
                <a:path extrusionOk="0" h="4243" w="8009">
                  <a:moveTo>
                    <a:pt x="7753" y="0"/>
                  </a:moveTo>
                  <a:lnTo>
                    <a:pt x="0" y="3722"/>
                  </a:lnTo>
                  <a:lnTo>
                    <a:pt x="256" y="4243"/>
                  </a:lnTo>
                  <a:lnTo>
                    <a:pt x="8009" y="529"/>
                  </a:lnTo>
                  <a:lnTo>
                    <a:pt x="7753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7"/>
            <p:cNvSpPr/>
            <p:nvPr/>
          </p:nvSpPr>
          <p:spPr>
            <a:xfrm>
              <a:off x="1582400" y="4297675"/>
              <a:ext cx="161650" cy="163175"/>
            </a:xfrm>
            <a:custGeom>
              <a:rect b="b" l="l" r="r" t="t"/>
              <a:pathLst>
                <a:path extrusionOk="0" h="6527" w="6466">
                  <a:moveTo>
                    <a:pt x="6042" y="0"/>
                  </a:moveTo>
                  <a:lnTo>
                    <a:pt x="0" y="6121"/>
                  </a:lnTo>
                  <a:lnTo>
                    <a:pt x="415" y="6527"/>
                  </a:lnTo>
                  <a:lnTo>
                    <a:pt x="6465" y="415"/>
                  </a:lnTo>
                  <a:lnTo>
                    <a:pt x="6042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7"/>
            <p:cNvSpPr/>
            <p:nvPr/>
          </p:nvSpPr>
          <p:spPr>
            <a:xfrm>
              <a:off x="1582175" y="4258650"/>
              <a:ext cx="104100" cy="201100"/>
            </a:xfrm>
            <a:custGeom>
              <a:rect b="b" l="l" r="r" t="t"/>
              <a:pathLst>
                <a:path extrusionOk="0" h="8044" w="4164">
                  <a:moveTo>
                    <a:pt x="3625" y="0"/>
                  </a:moveTo>
                  <a:lnTo>
                    <a:pt x="0" y="7797"/>
                  </a:lnTo>
                  <a:lnTo>
                    <a:pt x="529" y="8044"/>
                  </a:lnTo>
                  <a:lnTo>
                    <a:pt x="4163" y="247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7"/>
            <p:cNvSpPr/>
            <p:nvPr/>
          </p:nvSpPr>
          <p:spPr>
            <a:xfrm>
              <a:off x="1340500" y="4206825"/>
              <a:ext cx="500325" cy="500325"/>
            </a:xfrm>
            <a:custGeom>
              <a:rect b="b" l="l" r="r" t="t"/>
              <a:pathLst>
                <a:path extrusionOk="0" h="20013" w="20013">
                  <a:moveTo>
                    <a:pt x="10223" y="1641"/>
                  </a:moveTo>
                  <a:lnTo>
                    <a:pt x="10435" y="1650"/>
                  </a:lnTo>
                  <a:lnTo>
                    <a:pt x="10646" y="1667"/>
                  </a:lnTo>
                  <a:lnTo>
                    <a:pt x="10858" y="1685"/>
                  </a:lnTo>
                  <a:lnTo>
                    <a:pt x="11070" y="1711"/>
                  </a:lnTo>
                  <a:lnTo>
                    <a:pt x="11281" y="1738"/>
                  </a:lnTo>
                  <a:lnTo>
                    <a:pt x="11687" y="1808"/>
                  </a:lnTo>
                  <a:lnTo>
                    <a:pt x="12093" y="1905"/>
                  </a:lnTo>
                  <a:lnTo>
                    <a:pt x="12490" y="2020"/>
                  </a:lnTo>
                  <a:lnTo>
                    <a:pt x="12878" y="2152"/>
                  </a:lnTo>
                  <a:lnTo>
                    <a:pt x="13257" y="2302"/>
                  </a:lnTo>
                  <a:lnTo>
                    <a:pt x="13627" y="2470"/>
                  </a:lnTo>
                  <a:lnTo>
                    <a:pt x="13989" y="2655"/>
                  </a:lnTo>
                  <a:lnTo>
                    <a:pt x="14342" y="2858"/>
                  </a:lnTo>
                  <a:lnTo>
                    <a:pt x="14677" y="3070"/>
                  </a:lnTo>
                  <a:lnTo>
                    <a:pt x="15012" y="3308"/>
                  </a:lnTo>
                  <a:lnTo>
                    <a:pt x="15321" y="3555"/>
                  </a:lnTo>
                  <a:lnTo>
                    <a:pt x="15629" y="3819"/>
                  </a:lnTo>
                  <a:lnTo>
                    <a:pt x="15921" y="4093"/>
                  </a:lnTo>
                  <a:lnTo>
                    <a:pt x="16194" y="4384"/>
                  </a:lnTo>
                  <a:lnTo>
                    <a:pt x="16459" y="4693"/>
                  </a:lnTo>
                  <a:lnTo>
                    <a:pt x="16705" y="5001"/>
                  </a:lnTo>
                  <a:lnTo>
                    <a:pt x="16944" y="5336"/>
                  </a:lnTo>
                  <a:lnTo>
                    <a:pt x="17155" y="5672"/>
                  </a:lnTo>
                  <a:lnTo>
                    <a:pt x="17358" y="6024"/>
                  </a:lnTo>
                  <a:lnTo>
                    <a:pt x="17543" y="6386"/>
                  </a:lnTo>
                  <a:lnTo>
                    <a:pt x="17711" y="6756"/>
                  </a:lnTo>
                  <a:lnTo>
                    <a:pt x="17861" y="7136"/>
                  </a:lnTo>
                  <a:lnTo>
                    <a:pt x="17993" y="7524"/>
                  </a:lnTo>
                  <a:lnTo>
                    <a:pt x="18108" y="7921"/>
                  </a:lnTo>
                  <a:lnTo>
                    <a:pt x="18205" y="8326"/>
                  </a:lnTo>
                  <a:lnTo>
                    <a:pt x="18275" y="8732"/>
                  </a:lnTo>
                  <a:lnTo>
                    <a:pt x="18302" y="8944"/>
                  </a:lnTo>
                  <a:lnTo>
                    <a:pt x="18328" y="9155"/>
                  </a:lnTo>
                  <a:lnTo>
                    <a:pt x="18346" y="9367"/>
                  </a:lnTo>
                  <a:lnTo>
                    <a:pt x="18364" y="9579"/>
                  </a:lnTo>
                  <a:lnTo>
                    <a:pt x="18372" y="9790"/>
                  </a:lnTo>
                  <a:lnTo>
                    <a:pt x="18372" y="10011"/>
                  </a:lnTo>
                  <a:lnTo>
                    <a:pt x="18372" y="10223"/>
                  </a:lnTo>
                  <a:lnTo>
                    <a:pt x="18364" y="10434"/>
                  </a:lnTo>
                  <a:lnTo>
                    <a:pt x="18346" y="10655"/>
                  </a:lnTo>
                  <a:lnTo>
                    <a:pt x="18328" y="10866"/>
                  </a:lnTo>
                  <a:lnTo>
                    <a:pt x="18302" y="11069"/>
                  </a:lnTo>
                  <a:lnTo>
                    <a:pt x="18275" y="11281"/>
                  </a:lnTo>
                  <a:lnTo>
                    <a:pt x="18205" y="11695"/>
                  </a:lnTo>
                  <a:lnTo>
                    <a:pt x="18108" y="12101"/>
                  </a:lnTo>
                  <a:lnTo>
                    <a:pt x="17993" y="12498"/>
                  </a:lnTo>
                  <a:lnTo>
                    <a:pt x="17861" y="12886"/>
                  </a:lnTo>
                  <a:lnTo>
                    <a:pt x="17711" y="13265"/>
                  </a:lnTo>
                  <a:lnTo>
                    <a:pt x="17543" y="13636"/>
                  </a:lnTo>
                  <a:lnTo>
                    <a:pt x="17358" y="13997"/>
                  </a:lnTo>
                  <a:lnTo>
                    <a:pt x="17155" y="14341"/>
                  </a:lnTo>
                  <a:lnTo>
                    <a:pt x="16944" y="14685"/>
                  </a:lnTo>
                  <a:lnTo>
                    <a:pt x="16705" y="15012"/>
                  </a:lnTo>
                  <a:lnTo>
                    <a:pt x="16459" y="15329"/>
                  </a:lnTo>
                  <a:lnTo>
                    <a:pt x="16194" y="15629"/>
                  </a:lnTo>
                  <a:lnTo>
                    <a:pt x="15921" y="15920"/>
                  </a:lnTo>
                  <a:lnTo>
                    <a:pt x="15629" y="16202"/>
                  </a:lnTo>
                  <a:lnTo>
                    <a:pt x="15321" y="16467"/>
                  </a:lnTo>
                  <a:lnTo>
                    <a:pt x="15012" y="16714"/>
                  </a:lnTo>
                  <a:lnTo>
                    <a:pt x="14677" y="16943"/>
                  </a:lnTo>
                  <a:lnTo>
                    <a:pt x="14342" y="17164"/>
                  </a:lnTo>
                  <a:lnTo>
                    <a:pt x="13989" y="17367"/>
                  </a:lnTo>
                  <a:lnTo>
                    <a:pt x="13627" y="17552"/>
                  </a:lnTo>
                  <a:lnTo>
                    <a:pt x="13257" y="17719"/>
                  </a:lnTo>
                  <a:lnTo>
                    <a:pt x="12878" y="17869"/>
                  </a:lnTo>
                  <a:lnTo>
                    <a:pt x="12490" y="18002"/>
                  </a:lnTo>
                  <a:lnTo>
                    <a:pt x="12093" y="18116"/>
                  </a:lnTo>
                  <a:lnTo>
                    <a:pt x="11687" y="18204"/>
                  </a:lnTo>
                  <a:lnTo>
                    <a:pt x="11281" y="18284"/>
                  </a:lnTo>
                  <a:lnTo>
                    <a:pt x="11070" y="18310"/>
                  </a:lnTo>
                  <a:lnTo>
                    <a:pt x="10858" y="18337"/>
                  </a:lnTo>
                  <a:lnTo>
                    <a:pt x="10646" y="18354"/>
                  </a:lnTo>
                  <a:lnTo>
                    <a:pt x="10435" y="18363"/>
                  </a:lnTo>
                  <a:lnTo>
                    <a:pt x="10223" y="18372"/>
                  </a:lnTo>
                  <a:lnTo>
                    <a:pt x="10002" y="18381"/>
                  </a:lnTo>
                  <a:lnTo>
                    <a:pt x="9791" y="18372"/>
                  </a:lnTo>
                  <a:lnTo>
                    <a:pt x="9570" y="18363"/>
                  </a:lnTo>
                  <a:lnTo>
                    <a:pt x="9359" y="18354"/>
                  </a:lnTo>
                  <a:lnTo>
                    <a:pt x="9147" y="18337"/>
                  </a:lnTo>
                  <a:lnTo>
                    <a:pt x="8944" y="18310"/>
                  </a:lnTo>
                  <a:lnTo>
                    <a:pt x="8732" y="18284"/>
                  </a:lnTo>
                  <a:lnTo>
                    <a:pt x="8318" y="18204"/>
                  </a:lnTo>
                  <a:lnTo>
                    <a:pt x="7912" y="18116"/>
                  </a:lnTo>
                  <a:lnTo>
                    <a:pt x="7515" y="18002"/>
                  </a:lnTo>
                  <a:lnTo>
                    <a:pt x="7127" y="17869"/>
                  </a:lnTo>
                  <a:lnTo>
                    <a:pt x="6748" y="17719"/>
                  </a:lnTo>
                  <a:lnTo>
                    <a:pt x="6378" y="17552"/>
                  </a:lnTo>
                  <a:lnTo>
                    <a:pt x="6016" y="17367"/>
                  </a:lnTo>
                  <a:lnTo>
                    <a:pt x="5672" y="17164"/>
                  </a:lnTo>
                  <a:lnTo>
                    <a:pt x="5328" y="16943"/>
                  </a:lnTo>
                  <a:lnTo>
                    <a:pt x="5002" y="16714"/>
                  </a:lnTo>
                  <a:lnTo>
                    <a:pt x="4684" y="16467"/>
                  </a:lnTo>
                  <a:lnTo>
                    <a:pt x="4384" y="16202"/>
                  </a:lnTo>
                  <a:lnTo>
                    <a:pt x="4093" y="15920"/>
                  </a:lnTo>
                  <a:lnTo>
                    <a:pt x="3811" y="15629"/>
                  </a:lnTo>
                  <a:lnTo>
                    <a:pt x="3546" y="15329"/>
                  </a:lnTo>
                  <a:lnTo>
                    <a:pt x="3299" y="15012"/>
                  </a:lnTo>
                  <a:lnTo>
                    <a:pt x="3070" y="14685"/>
                  </a:lnTo>
                  <a:lnTo>
                    <a:pt x="2850" y="14341"/>
                  </a:lnTo>
                  <a:lnTo>
                    <a:pt x="2647" y="13997"/>
                  </a:lnTo>
                  <a:lnTo>
                    <a:pt x="2462" y="13636"/>
                  </a:lnTo>
                  <a:lnTo>
                    <a:pt x="2294" y="13265"/>
                  </a:lnTo>
                  <a:lnTo>
                    <a:pt x="2144" y="12886"/>
                  </a:lnTo>
                  <a:lnTo>
                    <a:pt x="2012" y="12498"/>
                  </a:lnTo>
                  <a:lnTo>
                    <a:pt x="1897" y="12101"/>
                  </a:lnTo>
                  <a:lnTo>
                    <a:pt x="1809" y="11695"/>
                  </a:lnTo>
                  <a:lnTo>
                    <a:pt x="1729" y="11281"/>
                  </a:lnTo>
                  <a:lnTo>
                    <a:pt x="1703" y="11069"/>
                  </a:lnTo>
                  <a:lnTo>
                    <a:pt x="1677" y="10866"/>
                  </a:lnTo>
                  <a:lnTo>
                    <a:pt x="1659" y="10655"/>
                  </a:lnTo>
                  <a:lnTo>
                    <a:pt x="1650" y="10434"/>
                  </a:lnTo>
                  <a:lnTo>
                    <a:pt x="1641" y="10223"/>
                  </a:lnTo>
                  <a:lnTo>
                    <a:pt x="1632" y="10011"/>
                  </a:lnTo>
                  <a:lnTo>
                    <a:pt x="1641" y="9790"/>
                  </a:lnTo>
                  <a:lnTo>
                    <a:pt x="1650" y="9579"/>
                  </a:lnTo>
                  <a:lnTo>
                    <a:pt x="1659" y="9367"/>
                  </a:lnTo>
                  <a:lnTo>
                    <a:pt x="1677" y="9155"/>
                  </a:lnTo>
                  <a:lnTo>
                    <a:pt x="1703" y="8944"/>
                  </a:lnTo>
                  <a:lnTo>
                    <a:pt x="1729" y="8732"/>
                  </a:lnTo>
                  <a:lnTo>
                    <a:pt x="1809" y="8326"/>
                  </a:lnTo>
                  <a:lnTo>
                    <a:pt x="1897" y="7921"/>
                  </a:lnTo>
                  <a:lnTo>
                    <a:pt x="2012" y="7524"/>
                  </a:lnTo>
                  <a:lnTo>
                    <a:pt x="2144" y="7136"/>
                  </a:lnTo>
                  <a:lnTo>
                    <a:pt x="2294" y="6756"/>
                  </a:lnTo>
                  <a:lnTo>
                    <a:pt x="2462" y="6386"/>
                  </a:lnTo>
                  <a:lnTo>
                    <a:pt x="2647" y="6024"/>
                  </a:lnTo>
                  <a:lnTo>
                    <a:pt x="2850" y="5672"/>
                  </a:lnTo>
                  <a:lnTo>
                    <a:pt x="3070" y="5336"/>
                  </a:lnTo>
                  <a:lnTo>
                    <a:pt x="3299" y="5001"/>
                  </a:lnTo>
                  <a:lnTo>
                    <a:pt x="3546" y="4693"/>
                  </a:lnTo>
                  <a:lnTo>
                    <a:pt x="3811" y="4384"/>
                  </a:lnTo>
                  <a:lnTo>
                    <a:pt x="4093" y="4093"/>
                  </a:lnTo>
                  <a:lnTo>
                    <a:pt x="4384" y="3819"/>
                  </a:lnTo>
                  <a:lnTo>
                    <a:pt x="4684" y="3555"/>
                  </a:lnTo>
                  <a:lnTo>
                    <a:pt x="5002" y="3308"/>
                  </a:lnTo>
                  <a:lnTo>
                    <a:pt x="5328" y="3070"/>
                  </a:lnTo>
                  <a:lnTo>
                    <a:pt x="5672" y="2858"/>
                  </a:lnTo>
                  <a:lnTo>
                    <a:pt x="6016" y="2655"/>
                  </a:lnTo>
                  <a:lnTo>
                    <a:pt x="6378" y="2470"/>
                  </a:lnTo>
                  <a:lnTo>
                    <a:pt x="6748" y="2302"/>
                  </a:lnTo>
                  <a:lnTo>
                    <a:pt x="7127" y="2152"/>
                  </a:lnTo>
                  <a:lnTo>
                    <a:pt x="7515" y="2020"/>
                  </a:lnTo>
                  <a:lnTo>
                    <a:pt x="7912" y="1905"/>
                  </a:lnTo>
                  <a:lnTo>
                    <a:pt x="8318" y="1808"/>
                  </a:lnTo>
                  <a:lnTo>
                    <a:pt x="8732" y="1738"/>
                  </a:lnTo>
                  <a:lnTo>
                    <a:pt x="8944" y="1711"/>
                  </a:lnTo>
                  <a:lnTo>
                    <a:pt x="9147" y="1685"/>
                  </a:lnTo>
                  <a:lnTo>
                    <a:pt x="9359" y="1667"/>
                  </a:lnTo>
                  <a:lnTo>
                    <a:pt x="9570" y="1650"/>
                  </a:lnTo>
                  <a:lnTo>
                    <a:pt x="9791" y="1641"/>
                  </a:lnTo>
                  <a:close/>
                  <a:moveTo>
                    <a:pt x="10002" y="0"/>
                  </a:moveTo>
                  <a:lnTo>
                    <a:pt x="9747" y="9"/>
                  </a:lnTo>
                  <a:lnTo>
                    <a:pt x="9491" y="18"/>
                  </a:lnTo>
                  <a:lnTo>
                    <a:pt x="9235" y="27"/>
                  </a:lnTo>
                  <a:lnTo>
                    <a:pt x="8979" y="53"/>
                  </a:lnTo>
                  <a:lnTo>
                    <a:pt x="8732" y="80"/>
                  </a:lnTo>
                  <a:lnTo>
                    <a:pt x="8485" y="115"/>
                  </a:lnTo>
                  <a:lnTo>
                    <a:pt x="8238" y="159"/>
                  </a:lnTo>
                  <a:lnTo>
                    <a:pt x="7992" y="203"/>
                  </a:lnTo>
                  <a:lnTo>
                    <a:pt x="7745" y="256"/>
                  </a:lnTo>
                  <a:lnTo>
                    <a:pt x="7506" y="318"/>
                  </a:lnTo>
                  <a:lnTo>
                    <a:pt x="7268" y="380"/>
                  </a:lnTo>
                  <a:lnTo>
                    <a:pt x="7030" y="450"/>
                  </a:lnTo>
                  <a:lnTo>
                    <a:pt x="6801" y="530"/>
                  </a:lnTo>
                  <a:lnTo>
                    <a:pt x="6572" y="609"/>
                  </a:lnTo>
                  <a:lnTo>
                    <a:pt x="6342" y="697"/>
                  </a:lnTo>
                  <a:lnTo>
                    <a:pt x="6113" y="785"/>
                  </a:lnTo>
                  <a:lnTo>
                    <a:pt x="5892" y="891"/>
                  </a:lnTo>
                  <a:lnTo>
                    <a:pt x="5672" y="988"/>
                  </a:lnTo>
                  <a:lnTo>
                    <a:pt x="5451" y="1094"/>
                  </a:lnTo>
                  <a:lnTo>
                    <a:pt x="5240" y="1209"/>
                  </a:lnTo>
                  <a:lnTo>
                    <a:pt x="5028" y="1332"/>
                  </a:lnTo>
                  <a:lnTo>
                    <a:pt x="4816" y="1456"/>
                  </a:lnTo>
                  <a:lnTo>
                    <a:pt x="4614" y="1579"/>
                  </a:lnTo>
                  <a:lnTo>
                    <a:pt x="4411" y="1711"/>
                  </a:lnTo>
                  <a:lnTo>
                    <a:pt x="4217" y="1853"/>
                  </a:lnTo>
                  <a:lnTo>
                    <a:pt x="4023" y="1994"/>
                  </a:lnTo>
                  <a:lnTo>
                    <a:pt x="3829" y="2135"/>
                  </a:lnTo>
                  <a:lnTo>
                    <a:pt x="3643" y="2294"/>
                  </a:lnTo>
                  <a:lnTo>
                    <a:pt x="3458" y="2443"/>
                  </a:lnTo>
                  <a:lnTo>
                    <a:pt x="3282" y="2602"/>
                  </a:lnTo>
                  <a:lnTo>
                    <a:pt x="3105" y="2770"/>
                  </a:lnTo>
                  <a:lnTo>
                    <a:pt x="2929" y="2937"/>
                  </a:lnTo>
                  <a:lnTo>
                    <a:pt x="2761" y="3105"/>
                  </a:lnTo>
                  <a:lnTo>
                    <a:pt x="2603" y="3281"/>
                  </a:lnTo>
                  <a:lnTo>
                    <a:pt x="2444" y="3467"/>
                  </a:lnTo>
                  <a:lnTo>
                    <a:pt x="2285" y="3643"/>
                  </a:lnTo>
                  <a:lnTo>
                    <a:pt x="2135" y="3837"/>
                  </a:lnTo>
                  <a:lnTo>
                    <a:pt x="1985" y="4022"/>
                  </a:lnTo>
                  <a:lnTo>
                    <a:pt x="1844" y="4216"/>
                  </a:lnTo>
                  <a:lnTo>
                    <a:pt x="1712" y="4419"/>
                  </a:lnTo>
                  <a:lnTo>
                    <a:pt x="1580" y="4622"/>
                  </a:lnTo>
                  <a:lnTo>
                    <a:pt x="1447" y="4825"/>
                  </a:lnTo>
                  <a:lnTo>
                    <a:pt x="1324" y="5028"/>
                  </a:lnTo>
                  <a:lnTo>
                    <a:pt x="1209" y="5239"/>
                  </a:lnTo>
                  <a:lnTo>
                    <a:pt x="1094" y="5460"/>
                  </a:lnTo>
                  <a:lnTo>
                    <a:pt x="989" y="5672"/>
                  </a:lnTo>
                  <a:lnTo>
                    <a:pt x="883" y="5892"/>
                  </a:lnTo>
                  <a:lnTo>
                    <a:pt x="786" y="6121"/>
                  </a:lnTo>
                  <a:lnTo>
                    <a:pt x="689" y="6342"/>
                  </a:lnTo>
                  <a:lnTo>
                    <a:pt x="609" y="6571"/>
                  </a:lnTo>
                  <a:lnTo>
                    <a:pt x="521" y="6800"/>
                  </a:lnTo>
                  <a:lnTo>
                    <a:pt x="451" y="7039"/>
                  </a:lnTo>
                  <a:lnTo>
                    <a:pt x="380" y="7268"/>
                  </a:lnTo>
                  <a:lnTo>
                    <a:pt x="309" y="7515"/>
                  </a:lnTo>
                  <a:lnTo>
                    <a:pt x="257" y="7753"/>
                  </a:lnTo>
                  <a:lnTo>
                    <a:pt x="204" y="7991"/>
                  </a:lnTo>
                  <a:lnTo>
                    <a:pt x="151" y="8238"/>
                  </a:lnTo>
                  <a:lnTo>
                    <a:pt x="115" y="8485"/>
                  </a:lnTo>
                  <a:lnTo>
                    <a:pt x="80" y="8732"/>
                  </a:lnTo>
                  <a:lnTo>
                    <a:pt x="45" y="8988"/>
                  </a:lnTo>
                  <a:lnTo>
                    <a:pt x="27" y="9244"/>
                  </a:lnTo>
                  <a:lnTo>
                    <a:pt x="10" y="9490"/>
                  </a:lnTo>
                  <a:lnTo>
                    <a:pt x="1" y="9755"/>
                  </a:lnTo>
                  <a:lnTo>
                    <a:pt x="1" y="10011"/>
                  </a:lnTo>
                  <a:lnTo>
                    <a:pt x="1" y="10267"/>
                  </a:lnTo>
                  <a:lnTo>
                    <a:pt x="10" y="10522"/>
                  </a:lnTo>
                  <a:lnTo>
                    <a:pt x="27" y="10778"/>
                  </a:lnTo>
                  <a:lnTo>
                    <a:pt x="45" y="11034"/>
                  </a:lnTo>
                  <a:lnTo>
                    <a:pt x="80" y="11281"/>
                  </a:lnTo>
                  <a:lnTo>
                    <a:pt x="115" y="11528"/>
                  </a:lnTo>
                  <a:lnTo>
                    <a:pt x="151" y="11775"/>
                  </a:lnTo>
                  <a:lnTo>
                    <a:pt x="204" y="12022"/>
                  </a:lnTo>
                  <a:lnTo>
                    <a:pt x="257" y="12269"/>
                  </a:lnTo>
                  <a:lnTo>
                    <a:pt x="309" y="12507"/>
                  </a:lnTo>
                  <a:lnTo>
                    <a:pt x="380" y="12745"/>
                  </a:lnTo>
                  <a:lnTo>
                    <a:pt x="451" y="12983"/>
                  </a:lnTo>
                  <a:lnTo>
                    <a:pt x="521" y="13212"/>
                  </a:lnTo>
                  <a:lnTo>
                    <a:pt x="609" y="13442"/>
                  </a:lnTo>
                  <a:lnTo>
                    <a:pt x="689" y="13671"/>
                  </a:lnTo>
                  <a:lnTo>
                    <a:pt x="786" y="13900"/>
                  </a:lnTo>
                  <a:lnTo>
                    <a:pt x="883" y="14121"/>
                  </a:lnTo>
                  <a:lnTo>
                    <a:pt x="989" y="14341"/>
                  </a:lnTo>
                  <a:lnTo>
                    <a:pt x="1094" y="14562"/>
                  </a:lnTo>
                  <a:lnTo>
                    <a:pt x="1209" y="14774"/>
                  </a:lnTo>
                  <a:lnTo>
                    <a:pt x="1324" y="14985"/>
                  </a:lnTo>
                  <a:lnTo>
                    <a:pt x="1447" y="15197"/>
                  </a:lnTo>
                  <a:lnTo>
                    <a:pt x="1580" y="15400"/>
                  </a:lnTo>
                  <a:lnTo>
                    <a:pt x="1712" y="15603"/>
                  </a:lnTo>
                  <a:lnTo>
                    <a:pt x="1844" y="15797"/>
                  </a:lnTo>
                  <a:lnTo>
                    <a:pt x="1985" y="15991"/>
                  </a:lnTo>
                  <a:lnTo>
                    <a:pt x="2135" y="16185"/>
                  </a:lnTo>
                  <a:lnTo>
                    <a:pt x="2285" y="16370"/>
                  </a:lnTo>
                  <a:lnTo>
                    <a:pt x="2444" y="16555"/>
                  </a:lnTo>
                  <a:lnTo>
                    <a:pt x="2603" y="16732"/>
                  </a:lnTo>
                  <a:lnTo>
                    <a:pt x="2761" y="16908"/>
                  </a:lnTo>
                  <a:lnTo>
                    <a:pt x="2929" y="17084"/>
                  </a:lnTo>
                  <a:lnTo>
                    <a:pt x="3105" y="17252"/>
                  </a:lnTo>
                  <a:lnTo>
                    <a:pt x="3282" y="17411"/>
                  </a:lnTo>
                  <a:lnTo>
                    <a:pt x="3458" y="17569"/>
                  </a:lnTo>
                  <a:lnTo>
                    <a:pt x="3643" y="17728"/>
                  </a:lnTo>
                  <a:lnTo>
                    <a:pt x="3829" y="17878"/>
                  </a:lnTo>
                  <a:lnTo>
                    <a:pt x="4023" y="18028"/>
                  </a:lnTo>
                  <a:lnTo>
                    <a:pt x="4217" y="18169"/>
                  </a:lnTo>
                  <a:lnTo>
                    <a:pt x="4411" y="18301"/>
                  </a:lnTo>
                  <a:lnTo>
                    <a:pt x="4614" y="18434"/>
                  </a:lnTo>
                  <a:lnTo>
                    <a:pt x="4816" y="18566"/>
                  </a:lnTo>
                  <a:lnTo>
                    <a:pt x="5028" y="18690"/>
                  </a:lnTo>
                  <a:lnTo>
                    <a:pt x="5240" y="18804"/>
                  </a:lnTo>
                  <a:lnTo>
                    <a:pt x="5451" y="18919"/>
                  </a:lnTo>
                  <a:lnTo>
                    <a:pt x="5672" y="19025"/>
                  </a:lnTo>
                  <a:lnTo>
                    <a:pt x="5892" y="19131"/>
                  </a:lnTo>
                  <a:lnTo>
                    <a:pt x="6113" y="19228"/>
                  </a:lnTo>
                  <a:lnTo>
                    <a:pt x="6342" y="19325"/>
                  </a:lnTo>
                  <a:lnTo>
                    <a:pt x="6572" y="19404"/>
                  </a:lnTo>
                  <a:lnTo>
                    <a:pt x="6801" y="19492"/>
                  </a:lnTo>
                  <a:lnTo>
                    <a:pt x="7030" y="19563"/>
                  </a:lnTo>
                  <a:lnTo>
                    <a:pt x="7268" y="19633"/>
                  </a:lnTo>
                  <a:lnTo>
                    <a:pt x="7506" y="19704"/>
                  </a:lnTo>
                  <a:lnTo>
                    <a:pt x="7745" y="19757"/>
                  </a:lnTo>
                  <a:lnTo>
                    <a:pt x="7992" y="19810"/>
                  </a:lnTo>
                  <a:lnTo>
                    <a:pt x="8238" y="19863"/>
                  </a:lnTo>
                  <a:lnTo>
                    <a:pt x="8485" y="19898"/>
                  </a:lnTo>
                  <a:lnTo>
                    <a:pt x="8732" y="19933"/>
                  </a:lnTo>
                  <a:lnTo>
                    <a:pt x="8979" y="19960"/>
                  </a:lnTo>
                  <a:lnTo>
                    <a:pt x="9235" y="19986"/>
                  </a:lnTo>
                  <a:lnTo>
                    <a:pt x="9491" y="20004"/>
                  </a:lnTo>
                  <a:lnTo>
                    <a:pt x="9747" y="20013"/>
                  </a:lnTo>
                  <a:lnTo>
                    <a:pt x="10258" y="20013"/>
                  </a:lnTo>
                  <a:lnTo>
                    <a:pt x="10523" y="20004"/>
                  </a:lnTo>
                  <a:lnTo>
                    <a:pt x="10770" y="19986"/>
                  </a:lnTo>
                  <a:lnTo>
                    <a:pt x="11026" y="19960"/>
                  </a:lnTo>
                  <a:lnTo>
                    <a:pt x="11281" y="19933"/>
                  </a:lnTo>
                  <a:lnTo>
                    <a:pt x="11528" y="19898"/>
                  </a:lnTo>
                  <a:lnTo>
                    <a:pt x="11775" y="19863"/>
                  </a:lnTo>
                  <a:lnTo>
                    <a:pt x="12022" y="19810"/>
                  </a:lnTo>
                  <a:lnTo>
                    <a:pt x="12260" y="19757"/>
                  </a:lnTo>
                  <a:lnTo>
                    <a:pt x="12498" y="19704"/>
                  </a:lnTo>
                  <a:lnTo>
                    <a:pt x="12737" y="19633"/>
                  </a:lnTo>
                  <a:lnTo>
                    <a:pt x="12975" y="19563"/>
                  </a:lnTo>
                  <a:lnTo>
                    <a:pt x="13213" y="19492"/>
                  </a:lnTo>
                  <a:lnTo>
                    <a:pt x="13442" y="19404"/>
                  </a:lnTo>
                  <a:lnTo>
                    <a:pt x="13671" y="19325"/>
                  </a:lnTo>
                  <a:lnTo>
                    <a:pt x="13892" y="19228"/>
                  </a:lnTo>
                  <a:lnTo>
                    <a:pt x="14121" y="19131"/>
                  </a:lnTo>
                  <a:lnTo>
                    <a:pt x="14342" y="19025"/>
                  </a:lnTo>
                  <a:lnTo>
                    <a:pt x="14553" y="18919"/>
                  </a:lnTo>
                  <a:lnTo>
                    <a:pt x="14774" y="18804"/>
                  </a:lnTo>
                  <a:lnTo>
                    <a:pt x="14986" y="18690"/>
                  </a:lnTo>
                  <a:lnTo>
                    <a:pt x="15188" y="18566"/>
                  </a:lnTo>
                  <a:lnTo>
                    <a:pt x="15391" y="18434"/>
                  </a:lnTo>
                  <a:lnTo>
                    <a:pt x="15594" y="18301"/>
                  </a:lnTo>
                  <a:lnTo>
                    <a:pt x="15797" y="18169"/>
                  </a:lnTo>
                  <a:lnTo>
                    <a:pt x="15991" y="18028"/>
                  </a:lnTo>
                  <a:lnTo>
                    <a:pt x="16176" y="17878"/>
                  </a:lnTo>
                  <a:lnTo>
                    <a:pt x="16362" y="17728"/>
                  </a:lnTo>
                  <a:lnTo>
                    <a:pt x="16547" y="17569"/>
                  </a:lnTo>
                  <a:lnTo>
                    <a:pt x="16732" y="17411"/>
                  </a:lnTo>
                  <a:lnTo>
                    <a:pt x="16908" y="17252"/>
                  </a:lnTo>
                  <a:lnTo>
                    <a:pt x="17076" y="17084"/>
                  </a:lnTo>
                  <a:lnTo>
                    <a:pt x="17244" y="16908"/>
                  </a:lnTo>
                  <a:lnTo>
                    <a:pt x="17411" y="16732"/>
                  </a:lnTo>
                  <a:lnTo>
                    <a:pt x="17570" y="16555"/>
                  </a:lnTo>
                  <a:lnTo>
                    <a:pt x="17720" y="16370"/>
                  </a:lnTo>
                  <a:lnTo>
                    <a:pt x="17870" y="16185"/>
                  </a:lnTo>
                  <a:lnTo>
                    <a:pt x="18020" y="15991"/>
                  </a:lnTo>
                  <a:lnTo>
                    <a:pt x="18161" y="15797"/>
                  </a:lnTo>
                  <a:lnTo>
                    <a:pt x="18302" y="15603"/>
                  </a:lnTo>
                  <a:lnTo>
                    <a:pt x="18434" y="15400"/>
                  </a:lnTo>
                  <a:lnTo>
                    <a:pt x="18558" y="15197"/>
                  </a:lnTo>
                  <a:lnTo>
                    <a:pt x="18681" y="14985"/>
                  </a:lnTo>
                  <a:lnTo>
                    <a:pt x="18805" y="14774"/>
                  </a:lnTo>
                  <a:lnTo>
                    <a:pt x="18910" y="14562"/>
                  </a:lnTo>
                  <a:lnTo>
                    <a:pt x="19025" y="14341"/>
                  </a:lnTo>
                  <a:lnTo>
                    <a:pt x="19122" y="14121"/>
                  </a:lnTo>
                  <a:lnTo>
                    <a:pt x="19219" y="13900"/>
                  </a:lnTo>
                  <a:lnTo>
                    <a:pt x="19316" y="13671"/>
                  </a:lnTo>
                  <a:lnTo>
                    <a:pt x="19404" y="13442"/>
                  </a:lnTo>
                  <a:lnTo>
                    <a:pt x="19484" y="13212"/>
                  </a:lnTo>
                  <a:lnTo>
                    <a:pt x="19563" y="12983"/>
                  </a:lnTo>
                  <a:lnTo>
                    <a:pt x="19634" y="12745"/>
                  </a:lnTo>
                  <a:lnTo>
                    <a:pt x="19695" y="12507"/>
                  </a:lnTo>
                  <a:lnTo>
                    <a:pt x="19757" y="12269"/>
                  </a:lnTo>
                  <a:lnTo>
                    <a:pt x="19810" y="12022"/>
                  </a:lnTo>
                  <a:lnTo>
                    <a:pt x="19854" y="11775"/>
                  </a:lnTo>
                  <a:lnTo>
                    <a:pt x="19898" y="11528"/>
                  </a:lnTo>
                  <a:lnTo>
                    <a:pt x="19934" y="11281"/>
                  </a:lnTo>
                  <a:lnTo>
                    <a:pt x="19960" y="11034"/>
                  </a:lnTo>
                  <a:lnTo>
                    <a:pt x="19978" y="10778"/>
                  </a:lnTo>
                  <a:lnTo>
                    <a:pt x="19995" y="10522"/>
                  </a:lnTo>
                  <a:lnTo>
                    <a:pt x="20004" y="10267"/>
                  </a:lnTo>
                  <a:lnTo>
                    <a:pt x="20013" y="10011"/>
                  </a:lnTo>
                  <a:lnTo>
                    <a:pt x="20004" y="9755"/>
                  </a:lnTo>
                  <a:lnTo>
                    <a:pt x="19995" y="9490"/>
                  </a:lnTo>
                  <a:lnTo>
                    <a:pt x="19978" y="9244"/>
                  </a:lnTo>
                  <a:lnTo>
                    <a:pt x="19960" y="8988"/>
                  </a:lnTo>
                  <a:lnTo>
                    <a:pt x="19934" y="8732"/>
                  </a:lnTo>
                  <a:lnTo>
                    <a:pt x="19898" y="8485"/>
                  </a:lnTo>
                  <a:lnTo>
                    <a:pt x="19854" y="8238"/>
                  </a:lnTo>
                  <a:lnTo>
                    <a:pt x="19810" y="7991"/>
                  </a:lnTo>
                  <a:lnTo>
                    <a:pt x="19757" y="7753"/>
                  </a:lnTo>
                  <a:lnTo>
                    <a:pt x="19695" y="7515"/>
                  </a:lnTo>
                  <a:lnTo>
                    <a:pt x="19634" y="7268"/>
                  </a:lnTo>
                  <a:lnTo>
                    <a:pt x="19563" y="7039"/>
                  </a:lnTo>
                  <a:lnTo>
                    <a:pt x="19484" y="6800"/>
                  </a:lnTo>
                  <a:lnTo>
                    <a:pt x="19404" y="6571"/>
                  </a:lnTo>
                  <a:lnTo>
                    <a:pt x="19316" y="6342"/>
                  </a:lnTo>
                  <a:lnTo>
                    <a:pt x="19219" y="6121"/>
                  </a:lnTo>
                  <a:lnTo>
                    <a:pt x="19122" y="5892"/>
                  </a:lnTo>
                  <a:lnTo>
                    <a:pt x="19025" y="5672"/>
                  </a:lnTo>
                  <a:lnTo>
                    <a:pt x="18910" y="5460"/>
                  </a:lnTo>
                  <a:lnTo>
                    <a:pt x="18805" y="5239"/>
                  </a:lnTo>
                  <a:lnTo>
                    <a:pt x="18681" y="5028"/>
                  </a:lnTo>
                  <a:lnTo>
                    <a:pt x="18558" y="4825"/>
                  </a:lnTo>
                  <a:lnTo>
                    <a:pt x="18434" y="4622"/>
                  </a:lnTo>
                  <a:lnTo>
                    <a:pt x="18302" y="4419"/>
                  </a:lnTo>
                  <a:lnTo>
                    <a:pt x="18161" y="4216"/>
                  </a:lnTo>
                  <a:lnTo>
                    <a:pt x="18020" y="4022"/>
                  </a:lnTo>
                  <a:lnTo>
                    <a:pt x="17870" y="3837"/>
                  </a:lnTo>
                  <a:lnTo>
                    <a:pt x="17720" y="3643"/>
                  </a:lnTo>
                  <a:lnTo>
                    <a:pt x="17570" y="3467"/>
                  </a:lnTo>
                  <a:lnTo>
                    <a:pt x="17411" y="3281"/>
                  </a:lnTo>
                  <a:lnTo>
                    <a:pt x="17244" y="3105"/>
                  </a:lnTo>
                  <a:lnTo>
                    <a:pt x="17076" y="2937"/>
                  </a:lnTo>
                  <a:lnTo>
                    <a:pt x="16908" y="2770"/>
                  </a:lnTo>
                  <a:lnTo>
                    <a:pt x="16732" y="2602"/>
                  </a:lnTo>
                  <a:lnTo>
                    <a:pt x="16547" y="2443"/>
                  </a:lnTo>
                  <a:lnTo>
                    <a:pt x="16362" y="2294"/>
                  </a:lnTo>
                  <a:lnTo>
                    <a:pt x="16176" y="2135"/>
                  </a:lnTo>
                  <a:lnTo>
                    <a:pt x="15991" y="1994"/>
                  </a:lnTo>
                  <a:lnTo>
                    <a:pt x="15797" y="1853"/>
                  </a:lnTo>
                  <a:lnTo>
                    <a:pt x="15594" y="1711"/>
                  </a:lnTo>
                  <a:lnTo>
                    <a:pt x="15391" y="1579"/>
                  </a:lnTo>
                  <a:lnTo>
                    <a:pt x="15188" y="1456"/>
                  </a:lnTo>
                  <a:lnTo>
                    <a:pt x="14986" y="1332"/>
                  </a:lnTo>
                  <a:lnTo>
                    <a:pt x="14774" y="1209"/>
                  </a:lnTo>
                  <a:lnTo>
                    <a:pt x="14553" y="1094"/>
                  </a:lnTo>
                  <a:lnTo>
                    <a:pt x="14342" y="988"/>
                  </a:lnTo>
                  <a:lnTo>
                    <a:pt x="14121" y="891"/>
                  </a:lnTo>
                  <a:lnTo>
                    <a:pt x="13892" y="785"/>
                  </a:lnTo>
                  <a:lnTo>
                    <a:pt x="13671" y="697"/>
                  </a:lnTo>
                  <a:lnTo>
                    <a:pt x="13442" y="609"/>
                  </a:lnTo>
                  <a:lnTo>
                    <a:pt x="13213" y="530"/>
                  </a:lnTo>
                  <a:lnTo>
                    <a:pt x="12975" y="450"/>
                  </a:lnTo>
                  <a:lnTo>
                    <a:pt x="12737" y="380"/>
                  </a:lnTo>
                  <a:lnTo>
                    <a:pt x="12498" y="318"/>
                  </a:lnTo>
                  <a:lnTo>
                    <a:pt x="12260" y="256"/>
                  </a:lnTo>
                  <a:lnTo>
                    <a:pt x="12022" y="203"/>
                  </a:lnTo>
                  <a:lnTo>
                    <a:pt x="11775" y="159"/>
                  </a:lnTo>
                  <a:lnTo>
                    <a:pt x="11528" y="115"/>
                  </a:lnTo>
                  <a:lnTo>
                    <a:pt x="11281" y="80"/>
                  </a:lnTo>
                  <a:lnTo>
                    <a:pt x="11026" y="53"/>
                  </a:lnTo>
                  <a:lnTo>
                    <a:pt x="10770" y="27"/>
                  </a:lnTo>
                  <a:lnTo>
                    <a:pt x="10523" y="18"/>
                  </a:lnTo>
                  <a:lnTo>
                    <a:pt x="10258" y="9"/>
                  </a:lnTo>
                  <a:lnTo>
                    <a:pt x="10002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7"/>
            <p:cNvSpPr/>
            <p:nvPr/>
          </p:nvSpPr>
          <p:spPr>
            <a:xfrm>
              <a:off x="1560125" y="4422475"/>
              <a:ext cx="66400" cy="66600"/>
            </a:xfrm>
            <a:custGeom>
              <a:rect b="b" l="l" r="r" t="t"/>
              <a:pathLst>
                <a:path extrusionOk="0" h="2664" w="2656">
                  <a:moveTo>
                    <a:pt x="1332" y="1023"/>
                  </a:moveTo>
                  <a:lnTo>
                    <a:pt x="1394" y="1032"/>
                  </a:lnTo>
                  <a:lnTo>
                    <a:pt x="1456" y="1050"/>
                  </a:lnTo>
                  <a:lnTo>
                    <a:pt x="1509" y="1076"/>
                  </a:lnTo>
                  <a:lnTo>
                    <a:pt x="1553" y="1111"/>
                  </a:lnTo>
                  <a:lnTo>
                    <a:pt x="1588" y="1156"/>
                  </a:lnTo>
                  <a:lnTo>
                    <a:pt x="1614" y="1208"/>
                  </a:lnTo>
                  <a:lnTo>
                    <a:pt x="1632" y="1270"/>
                  </a:lnTo>
                  <a:lnTo>
                    <a:pt x="1641" y="1332"/>
                  </a:lnTo>
                  <a:lnTo>
                    <a:pt x="1632" y="1394"/>
                  </a:lnTo>
                  <a:lnTo>
                    <a:pt x="1614" y="1455"/>
                  </a:lnTo>
                  <a:lnTo>
                    <a:pt x="1588" y="1508"/>
                  </a:lnTo>
                  <a:lnTo>
                    <a:pt x="1553" y="1552"/>
                  </a:lnTo>
                  <a:lnTo>
                    <a:pt x="1509" y="1588"/>
                  </a:lnTo>
                  <a:lnTo>
                    <a:pt x="1456" y="1614"/>
                  </a:lnTo>
                  <a:lnTo>
                    <a:pt x="1394" y="1632"/>
                  </a:lnTo>
                  <a:lnTo>
                    <a:pt x="1332" y="1641"/>
                  </a:lnTo>
                  <a:lnTo>
                    <a:pt x="1270" y="1632"/>
                  </a:lnTo>
                  <a:lnTo>
                    <a:pt x="1209" y="1614"/>
                  </a:lnTo>
                  <a:lnTo>
                    <a:pt x="1156" y="1588"/>
                  </a:lnTo>
                  <a:lnTo>
                    <a:pt x="1112" y="1552"/>
                  </a:lnTo>
                  <a:lnTo>
                    <a:pt x="1076" y="1508"/>
                  </a:lnTo>
                  <a:lnTo>
                    <a:pt x="1041" y="1455"/>
                  </a:lnTo>
                  <a:lnTo>
                    <a:pt x="1023" y="1394"/>
                  </a:lnTo>
                  <a:lnTo>
                    <a:pt x="1023" y="1332"/>
                  </a:lnTo>
                  <a:lnTo>
                    <a:pt x="1023" y="1270"/>
                  </a:lnTo>
                  <a:lnTo>
                    <a:pt x="1041" y="1208"/>
                  </a:lnTo>
                  <a:lnTo>
                    <a:pt x="1076" y="1156"/>
                  </a:lnTo>
                  <a:lnTo>
                    <a:pt x="1112" y="1111"/>
                  </a:lnTo>
                  <a:lnTo>
                    <a:pt x="1156" y="1076"/>
                  </a:lnTo>
                  <a:lnTo>
                    <a:pt x="1209" y="1050"/>
                  </a:lnTo>
                  <a:lnTo>
                    <a:pt x="1270" y="1032"/>
                  </a:lnTo>
                  <a:lnTo>
                    <a:pt x="1332" y="1023"/>
                  </a:lnTo>
                  <a:close/>
                  <a:moveTo>
                    <a:pt x="1332" y="0"/>
                  </a:moveTo>
                  <a:lnTo>
                    <a:pt x="1191" y="9"/>
                  </a:lnTo>
                  <a:lnTo>
                    <a:pt x="1068" y="27"/>
                  </a:lnTo>
                  <a:lnTo>
                    <a:pt x="935" y="62"/>
                  </a:lnTo>
                  <a:lnTo>
                    <a:pt x="812" y="106"/>
                  </a:lnTo>
                  <a:lnTo>
                    <a:pt x="697" y="168"/>
                  </a:lnTo>
                  <a:lnTo>
                    <a:pt x="591" y="229"/>
                  </a:lnTo>
                  <a:lnTo>
                    <a:pt x="485" y="309"/>
                  </a:lnTo>
                  <a:lnTo>
                    <a:pt x="388" y="397"/>
                  </a:lnTo>
                  <a:lnTo>
                    <a:pt x="309" y="485"/>
                  </a:lnTo>
                  <a:lnTo>
                    <a:pt x="230" y="591"/>
                  </a:lnTo>
                  <a:lnTo>
                    <a:pt x="159" y="697"/>
                  </a:lnTo>
                  <a:lnTo>
                    <a:pt x="106" y="812"/>
                  </a:lnTo>
                  <a:lnTo>
                    <a:pt x="62" y="935"/>
                  </a:lnTo>
                  <a:lnTo>
                    <a:pt x="27" y="1067"/>
                  </a:lnTo>
                  <a:lnTo>
                    <a:pt x="9" y="1200"/>
                  </a:lnTo>
                  <a:lnTo>
                    <a:pt x="0" y="1332"/>
                  </a:lnTo>
                  <a:lnTo>
                    <a:pt x="9" y="1464"/>
                  </a:lnTo>
                  <a:lnTo>
                    <a:pt x="27" y="1597"/>
                  </a:lnTo>
                  <a:lnTo>
                    <a:pt x="62" y="1729"/>
                  </a:lnTo>
                  <a:lnTo>
                    <a:pt x="106" y="1852"/>
                  </a:lnTo>
                  <a:lnTo>
                    <a:pt x="159" y="1967"/>
                  </a:lnTo>
                  <a:lnTo>
                    <a:pt x="230" y="2073"/>
                  </a:lnTo>
                  <a:lnTo>
                    <a:pt x="309" y="2179"/>
                  </a:lnTo>
                  <a:lnTo>
                    <a:pt x="388" y="2267"/>
                  </a:lnTo>
                  <a:lnTo>
                    <a:pt x="485" y="2355"/>
                  </a:lnTo>
                  <a:lnTo>
                    <a:pt x="591" y="2434"/>
                  </a:lnTo>
                  <a:lnTo>
                    <a:pt x="697" y="2496"/>
                  </a:lnTo>
                  <a:lnTo>
                    <a:pt x="812" y="2558"/>
                  </a:lnTo>
                  <a:lnTo>
                    <a:pt x="935" y="2602"/>
                  </a:lnTo>
                  <a:lnTo>
                    <a:pt x="1068" y="2637"/>
                  </a:lnTo>
                  <a:lnTo>
                    <a:pt x="1191" y="2655"/>
                  </a:lnTo>
                  <a:lnTo>
                    <a:pt x="1332" y="2664"/>
                  </a:lnTo>
                  <a:lnTo>
                    <a:pt x="1464" y="2655"/>
                  </a:lnTo>
                  <a:lnTo>
                    <a:pt x="1597" y="2637"/>
                  </a:lnTo>
                  <a:lnTo>
                    <a:pt x="1729" y="2602"/>
                  </a:lnTo>
                  <a:lnTo>
                    <a:pt x="1844" y="2558"/>
                  </a:lnTo>
                  <a:lnTo>
                    <a:pt x="1967" y="2496"/>
                  </a:lnTo>
                  <a:lnTo>
                    <a:pt x="2073" y="2434"/>
                  </a:lnTo>
                  <a:lnTo>
                    <a:pt x="2179" y="2355"/>
                  </a:lnTo>
                  <a:lnTo>
                    <a:pt x="2267" y="2267"/>
                  </a:lnTo>
                  <a:lnTo>
                    <a:pt x="2355" y="2179"/>
                  </a:lnTo>
                  <a:lnTo>
                    <a:pt x="2435" y="2073"/>
                  </a:lnTo>
                  <a:lnTo>
                    <a:pt x="2496" y="1967"/>
                  </a:lnTo>
                  <a:lnTo>
                    <a:pt x="2558" y="1852"/>
                  </a:lnTo>
                  <a:lnTo>
                    <a:pt x="2602" y="1729"/>
                  </a:lnTo>
                  <a:lnTo>
                    <a:pt x="2629" y="1597"/>
                  </a:lnTo>
                  <a:lnTo>
                    <a:pt x="2655" y="1464"/>
                  </a:lnTo>
                  <a:lnTo>
                    <a:pt x="2655" y="1332"/>
                  </a:lnTo>
                  <a:lnTo>
                    <a:pt x="2655" y="1200"/>
                  </a:lnTo>
                  <a:lnTo>
                    <a:pt x="2629" y="1067"/>
                  </a:lnTo>
                  <a:lnTo>
                    <a:pt x="2602" y="935"/>
                  </a:lnTo>
                  <a:lnTo>
                    <a:pt x="2558" y="812"/>
                  </a:lnTo>
                  <a:lnTo>
                    <a:pt x="2496" y="697"/>
                  </a:lnTo>
                  <a:lnTo>
                    <a:pt x="2435" y="591"/>
                  </a:lnTo>
                  <a:lnTo>
                    <a:pt x="2355" y="485"/>
                  </a:lnTo>
                  <a:lnTo>
                    <a:pt x="2267" y="397"/>
                  </a:lnTo>
                  <a:lnTo>
                    <a:pt x="2179" y="309"/>
                  </a:lnTo>
                  <a:lnTo>
                    <a:pt x="2073" y="229"/>
                  </a:lnTo>
                  <a:lnTo>
                    <a:pt x="1967" y="168"/>
                  </a:lnTo>
                  <a:lnTo>
                    <a:pt x="1844" y="106"/>
                  </a:lnTo>
                  <a:lnTo>
                    <a:pt x="1729" y="62"/>
                  </a:lnTo>
                  <a:lnTo>
                    <a:pt x="1597" y="27"/>
                  </a:lnTo>
                  <a:lnTo>
                    <a:pt x="1464" y="9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7"/>
            <p:cNvSpPr/>
            <p:nvPr/>
          </p:nvSpPr>
          <p:spPr>
            <a:xfrm>
              <a:off x="750900" y="4241875"/>
              <a:ext cx="14800" cy="215225"/>
            </a:xfrm>
            <a:custGeom>
              <a:rect b="b" l="l" r="r" t="t"/>
              <a:pathLst>
                <a:path extrusionOk="0" h="8609" w="592">
                  <a:moveTo>
                    <a:pt x="1" y="1"/>
                  </a:moveTo>
                  <a:lnTo>
                    <a:pt x="1" y="8609"/>
                  </a:lnTo>
                  <a:lnTo>
                    <a:pt x="592" y="860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7"/>
            <p:cNvSpPr/>
            <p:nvPr/>
          </p:nvSpPr>
          <p:spPr>
            <a:xfrm>
              <a:off x="680350" y="4251800"/>
              <a:ext cx="86225" cy="207525"/>
            </a:xfrm>
            <a:custGeom>
              <a:rect b="b" l="l" r="r" t="t"/>
              <a:pathLst>
                <a:path extrusionOk="0" h="8301" w="3449">
                  <a:moveTo>
                    <a:pt x="556" y="1"/>
                  </a:moveTo>
                  <a:lnTo>
                    <a:pt x="0" y="203"/>
                  </a:lnTo>
                  <a:lnTo>
                    <a:pt x="2902" y="8300"/>
                  </a:lnTo>
                  <a:lnTo>
                    <a:pt x="3449" y="8097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7"/>
            <p:cNvSpPr/>
            <p:nvPr/>
          </p:nvSpPr>
          <p:spPr>
            <a:xfrm>
              <a:off x="618825" y="4285325"/>
              <a:ext cx="147975" cy="175300"/>
            </a:xfrm>
            <a:custGeom>
              <a:rect b="b" l="l" r="r" t="t"/>
              <a:pathLst>
                <a:path extrusionOk="0" h="7012" w="5919">
                  <a:moveTo>
                    <a:pt x="459" y="0"/>
                  </a:moveTo>
                  <a:lnTo>
                    <a:pt x="1" y="371"/>
                  </a:lnTo>
                  <a:lnTo>
                    <a:pt x="5469" y="7012"/>
                  </a:lnTo>
                  <a:lnTo>
                    <a:pt x="5919" y="6642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7"/>
            <p:cNvSpPr/>
            <p:nvPr/>
          </p:nvSpPr>
          <p:spPr>
            <a:xfrm>
              <a:off x="573625" y="4338225"/>
              <a:ext cx="192300" cy="123075"/>
            </a:xfrm>
            <a:custGeom>
              <a:rect b="b" l="l" r="r" t="t"/>
              <a:pathLst>
                <a:path extrusionOk="0" h="4923" w="7692">
                  <a:moveTo>
                    <a:pt x="309" y="1"/>
                  </a:moveTo>
                  <a:lnTo>
                    <a:pt x="1" y="504"/>
                  </a:lnTo>
                  <a:lnTo>
                    <a:pt x="7392" y="4922"/>
                  </a:lnTo>
                  <a:lnTo>
                    <a:pt x="7691" y="4420"/>
                  </a:lnTo>
                  <a:lnTo>
                    <a:pt x="309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7"/>
            <p:cNvSpPr/>
            <p:nvPr/>
          </p:nvSpPr>
          <p:spPr>
            <a:xfrm>
              <a:off x="550250" y="4404600"/>
              <a:ext cx="213900" cy="56025"/>
            </a:xfrm>
            <a:custGeom>
              <a:rect b="b" l="l" r="r" t="t"/>
              <a:pathLst>
                <a:path extrusionOk="0" h="2241" w="8556">
                  <a:moveTo>
                    <a:pt x="115" y="1"/>
                  </a:moveTo>
                  <a:lnTo>
                    <a:pt x="1" y="574"/>
                  </a:lnTo>
                  <a:lnTo>
                    <a:pt x="8441" y="2241"/>
                  </a:lnTo>
                  <a:lnTo>
                    <a:pt x="8556" y="1668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7"/>
            <p:cNvSpPr/>
            <p:nvPr/>
          </p:nvSpPr>
          <p:spPr>
            <a:xfrm>
              <a:off x="548925" y="4444725"/>
              <a:ext cx="214800" cy="46550"/>
            </a:xfrm>
            <a:custGeom>
              <a:rect b="b" l="l" r="r" t="t"/>
              <a:pathLst>
                <a:path extrusionOk="0" h="1862" w="8592">
                  <a:moveTo>
                    <a:pt x="8503" y="1"/>
                  </a:moveTo>
                  <a:lnTo>
                    <a:pt x="1" y="1280"/>
                  </a:lnTo>
                  <a:lnTo>
                    <a:pt x="89" y="1862"/>
                  </a:lnTo>
                  <a:lnTo>
                    <a:pt x="8591" y="583"/>
                  </a:lnTo>
                  <a:lnTo>
                    <a:pt x="8503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7"/>
            <p:cNvSpPr/>
            <p:nvPr/>
          </p:nvSpPr>
          <p:spPr>
            <a:xfrm>
              <a:off x="569225" y="4444075"/>
              <a:ext cx="196475" cy="114675"/>
            </a:xfrm>
            <a:custGeom>
              <a:rect b="b" l="l" r="r" t="t"/>
              <a:pathLst>
                <a:path extrusionOk="0" h="4587" w="7859">
                  <a:moveTo>
                    <a:pt x="7576" y="0"/>
                  </a:moveTo>
                  <a:lnTo>
                    <a:pt x="0" y="4075"/>
                  </a:lnTo>
                  <a:lnTo>
                    <a:pt x="282" y="4587"/>
                  </a:lnTo>
                  <a:lnTo>
                    <a:pt x="7859" y="521"/>
                  </a:lnTo>
                  <a:lnTo>
                    <a:pt x="7576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7"/>
            <p:cNvSpPr/>
            <p:nvPr/>
          </p:nvSpPr>
          <p:spPr>
            <a:xfrm>
              <a:off x="611775" y="4444525"/>
              <a:ext cx="155025" cy="169575"/>
            </a:xfrm>
            <a:custGeom>
              <a:rect b="b" l="l" r="r" t="t"/>
              <a:pathLst>
                <a:path extrusionOk="0" h="6783" w="6201">
                  <a:moveTo>
                    <a:pt x="5760" y="0"/>
                  </a:moveTo>
                  <a:lnTo>
                    <a:pt x="0" y="6386"/>
                  </a:lnTo>
                  <a:lnTo>
                    <a:pt x="433" y="6783"/>
                  </a:lnTo>
                  <a:lnTo>
                    <a:pt x="6201" y="388"/>
                  </a:lnTo>
                  <a:lnTo>
                    <a:pt x="5760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7"/>
            <p:cNvSpPr/>
            <p:nvPr/>
          </p:nvSpPr>
          <p:spPr>
            <a:xfrm>
              <a:off x="671525" y="4445850"/>
              <a:ext cx="95275" cy="204425"/>
            </a:xfrm>
            <a:custGeom>
              <a:rect b="b" l="l" r="r" t="t"/>
              <a:pathLst>
                <a:path extrusionOk="0" h="8177" w="3811">
                  <a:moveTo>
                    <a:pt x="3264" y="0"/>
                  </a:moveTo>
                  <a:lnTo>
                    <a:pt x="1" y="7956"/>
                  </a:lnTo>
                  <a:lnTo>
                    <a:pt x="539" y="8176"/>
                  </a:lnTo>
                  <a:lnTo>
                    <a:pt x="3811" y="221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7"/>
            <p:cNvSpPr/>
            <p:nvPr/>
          </p:nvSpPr>
          <p:spPr>
            <a:xfrm>
              <a:off x="741425" y="4447825"/>
              <a:ext cx="24500" cy="215675"/>
            </a:xfrm>
            <a:custGeom>
              <a:rect b="b" l="l" r="r" t="t"/>
              <a:pathLst>
                <a:path extrusionOk="0" h="8627" w="980">
                  <a:moveTo>
                    <a:pt x="388" y="0"/>
                  </a:moveTo>
                  <a:lnTo>
                    <a:pt x="0" y="8600"/>
                  </a:lnTo>
                  <a:lnTo>
                    <a:pt x="583" y="8626"/>
                  </a:lnTo>
                  <a:lnTo>
                    <a:pt x="979" y="27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7"/>
            <p:cNvSpPr/>
            <p:nvPr/>
          </p:nvSpPr>
          <p:spPr>
            <a:xfrm>
              <a:off x="750025" y="4446275"/>
              <a:ext cx="77200" cy="209950"/>
            </a:xfrm>
            <a:custGeom>
              <a:rect b="b" l="l" r="r" t="t"/>
              <a:pathLst>
                <a:path extrusionOk="0" h="8398" w="3088">
                  <a:moveTo>
                    <a:pt x="556" y="1"/>
                  </a:moveTo>
                  <a:lnTo>
                    <a:pt x="0" y="177"/>
                  </a:lnTo>
                  <a:lnTo>
                    <a:pt x="2523" y="8397"/>
                  </a:lnTo>
                  <a:lnTo>
                    <a:pt x="3087" y="8221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7"/>
            <p:cNvSpPr/>
            <p:nvPr/>
          </p:nvSpPr>
          <p:spPr>
            <a:xfrm>
              <a:off x="749800" y="4444725"/>
              <a:ext cx="140475" cy="181075"/>
            </a:xfrm>
            <a:custGeom>
              <a:rect b="b" l="l" r="r" t="t"/>
              <a:pathLst>
                <a:path extrusionOk="0" h="7243" w="5619">
                  <a:moveTo>
                    <a:pt x="468" y="1"/>
                  </a:moveTo>
                  <a:lnTo>
                    <a:pt x="1" y="354"/>
                  </a:lnTo>
                  <a:lnTo>
                    <a:pt x="5151" y="7242"/>
                  </a:lnTo>
                  <a:lnTo>
                    <a:pt x="5619" y="688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7"/>
            <p:cNvSpPr/>
            <p:nvPr/>
          </p:nvSpPr>
          <p:spPr>
            <a:xfrm>
              <a:off x="750675" y="4444075"/>
              <a:ext cx="187450" cy="131000"/>
            </a:xfrm>
            <a:custGeom>
              <a:rect b="b" l="l" r="r" t="t"/>
              <a:pathLst>
                <a:path extrusionOk="0" h="5240" w="7498">
                  <a:moveTo>
                    <a:pt x="318" y="0"/>
                  </a:moveTo>
                  <a:lnTo>
                    <a:pt x="1" y="494"/>
                  </a:lnTo>
                  <a:lnTo>
                    <a:pt x="7171" y="5239"/>
                  </a:lnTo>
                  <a:lnTo>
                    <a:pt x="7498" y="4754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7"/>
            <p:cNvSpPr/>
            <p:nvPr/>
          </p:nvSpPr>
          <p:spPr>
            <a:xfrm>
              <a:off x="752225" y="4444525"/>
              <a:ext cx="212375" cy="65500"/>
            </a:xfrm>
            <a:custGeom>
              <a:rect b="b" l="l" r="r" t="t"/>
              <a:pathLst>
                <a:path extrusionOk="0" h="2620" w="8495">
                  <a:moveTo>
                    <a:pt x="142" y="0"/>
                  </a:moveTo>
                  <a:lnTo>
                    <a:pt x="1" y="565"/>
                  </a:lnTo>
                  <a:lnTo>
                    <a:pt x="8362" y="2620"/>
                  </a:lnTo>
                  <a:lnTo>
                    <a:pt x="8494" y="2046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7"/>
            <p:cNvSpPr/>
            <p:nvPr/>
          </p:nvSpPr>
          <p:spPr>
            <a:xfrm>
              <a:off x="753100" y="4423575"/>
              <a:ext cx="215450" cy="36850"/>
            </a:xfrm>
            <a:custGeom>
              <a:rect b="b" l="l" r="r" t="t"/>
              <a:pathLst>
                <a:path extrusionOk="0" h="1474" w="8618">
                  <a:moveTo>
                    <a:pt x="8556" y="0"/>
                  </a:moveTo>
                  <a:lnTo>
                    <a:pt x="1" y="891"/>
                  </a:lnTo>
                  <a:lnTo>
                    <a:pt x="63" y="1473"/>
                  </a:lnTo>
                  <a:lnTo>
                    <a:pt x="8618" y="582"/>
                  </a:lnTo>
                  <a:lnTo>
                    <a:pt x="8556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7"/>
            <p:cNvSpPr/>
            <p:nvPr/>
          </p:nvSpPr>
          <p:spPr>
            <a:xfrm>
              <a:off x="751125" y="4355000"/>
              <a:ext cx="200225" cy="106075"/>
            </a:xfrm>
            <a:custGeom>
              <a:rect b="b" l="l" r="r" t="t"/>
              <a:pathLst>
                <a:path extrusionOk="0" h="4243" w="8009">
                  <a:moveTo>
                    <a:pt x="7762" y="0"/>
                  </a:moveTo>
                  <a:lnTo>
                    <a:pt x="0" y="3722"/>
                  </a:lnTo>
                  <a:lnTo>
                    <a:pt x="256" y="4243"/>
                  </a:lnTo>
                  <a:lnTo>
                    <a:pt x="8009" y="529"/>
                  </a:lnTo>
                  <a:lnTo>
                    <a:pt x="7762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7"/>
            <p:cNvSpPr/>
            <p:nvPr/>
          </p:nvSpPr>
          <p:spPr>
            <a:xfrm>
              <a:off x="750025" y="4297675"/>
              <a:ext cx="161650" cy="163175"/>
            </a:xfrm>
            <a:custGeom>
              <a:rect b="b" l="l" r="r" t="t"/>
              <a:pathLst>
                <a:path extrusionOk="0" h="6527" w="6466">
                  <a:moveTo>
                    <a:pt x="6051" y="0"/>
                  </a:moveTo>
                  <a:lnTo>
                    <a:pt x="0" y="6121"/>
                  </a:lnTo>
                  <a:lnTo>
                    <a:pt x="415" y="6527"/>
                  </a:lnTo>
                  <a:lnTo>
                    <a:pt x="6465" y="415"/>
                  </a:lnTo>
                  <a:lnTo>
                    <a:pt x="6051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7"/>
            <p:cNvSpPr/>
            <p:nvPr/>
          </p:nvSpPr>
          <p:spPr>
            <a:xfrm>
              <a:off x="749800" y="4258650"/>
              <a:ext cx="104100" cy="201100"/>
            </a:xfrm>
            <a:custGeom>
              <a:rect b="b" l="l" r="r" t="t"/>
              <a:pathLst>
                <a:path extrusionOk="0" h="8044" w="4164">
                  <a:moveTo>
                    <a:pt x="3634" y="0"/>
                  </a:moveTo>
                  <a:lnTo>
                    <a:pt x="1" y="7797"/>
                  </a:lnTo>
                  <a:lnTo>
                    <a:pt x="530" y="8044"/>
                  </a:lnTo>
                  <a:lnTo>
                    <a:pt x="4164" y="247"/>
                  </a:lnTo>
                  <a:lnTo>
                    <a:pt x="3634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>
              <a:off x="508150" y="4206825"/>
              <a:ext cx="500325" cy="500325"/>
            </a:xfrm>
            <a:custGeom>
              <a:rect b="b" l="l" r="r" t="t"/>
              <a:pathLst>
                <a:path extrusionOk="0" h="20013" w="20013">
                  <a:moveTo>
                    <a:pt x="10222" y="1641"/>
                  </a:moveTo>
                  <a:lnTo>
                    <a:pt x="10434" y="1650"/>
                  </a:lnTo>
                  <a:lnTo>
                    <a:pt x="10646" y="1667"/>
                  </a:lnTo>
                  <a:lnTo>
                    <a:pt x="10857" y="1685"/>
                  </a:lnTo>
                  <a:lnTo>
                    <a:pt x="11069" y="1711"/>
                  </a:lnTo>
                  <a:lnTo>
                    <a:pt x="11281" y="1738"/>
                  </a:lnTo>
                  <a:lnTo>
                    <a:pt x="11695" y="1808"/>
                  </a:lnTo>
                  <a:lnTo>
                    <a:pt x="12092" y="1905"/>
                  </a:lnTo>
                  <a:lnTo>
                    <a:pt x="12489" y="2020"/>
                  </a:lnTo>
                  <a:lnTo>
                    <a:pt x="12877" y="2152"/>
                  </a:lnTo>
                  <a:lnTo>
                    <a:pt x="13265" y="2302"/>
                  </a:lnTo>
                  <a:lnTo>
                    <a:pt x="13635" y="2470"/>
                  </a:lnTo>
                  <a:lnTo>
                    <a:pt x="13988" y="2655"/>
                  </a:lnTo>
                  <a:lnTo>
                    <a:pt x="14341" y="2858"/>
                  </a:lnTo>
                  <a:lnTo>
                    <a:pt x="14685" y="3070"/>
                  </a:lnTo>
                  <a:lnTo>
                    <a:pt x="15011" y="3308"/>
                  </a:lnTo>
                  <a:lnTo>
                    <a:pt x="15329" y="3555"/>
                  </a:lnTo>
                  <a:lnTo>
                    <a:pt x="15629" y="3819"/>
                  </a:lnTo>
                  <a:lnTo>
                    <a:pt x="15920" y="4093"/>
                  </a:lnTo>
                  <a:lnTo>
                    <a:pt x="16202" y="4384"/>
                  </a:lnTo>
                  <a:lnTo>
                    <a:pt x="16458" y="4693"/>
                  </a:lnTo>
                  <a:lnTo>
                    <a:pt x="16714" y="5001"/>
                  </a:lnTo>
                  <a:lnTo>
                    <a:pt x="16943" y="5336"/>
                  </a:lnTo>
                  <a:lnTo>
                    <a:pt x="17163" y="5672"/>
                  </a:lnTo>
                  <a:lnTo>
                    <a:pt x="17366" y="6024"/>
                  </a:lnTo>
                  <a:lnTo>
                    <a:pt x="17551" y="6386"/>
                  </a:lnTo>
                  <a:lnTo>
                    <a:pt x="17719" y="6756"/>
                  </a:lnTo>
                  <a:lnTo>
                    <a:pt x="17869" y="7136"/>
                  </a:lnTo>
                  <a:lnTo>
                    <a:pt x="18001" y="7524"/>
                  </a:lnTo>
                  <a:lnTo>
                    <a:pt x="18107" y="7921"/>
                  </a:lnTo>
                  <a:lnTo>
                    <a:pt x="18204" y="8326"/>
                  </a:lnTo>
                  <a:lnTo>
                    <a:pt x="18275" y="8732"/>
                  </a:lnTo>
                  <a:lnTo>
                    <a:pt x="18310" y="8944"/>
                  </a:lnTo>
                  <a:lnTo>
                    <a:pt x="18328" y="9155"/>
                  </a:lnTo>
                  <a:lnTo>
                    <a:pt x="18354" y="9367"/>
                  </a:lnTo>
                  <a:lnTo>
                    <a:pt x="18363" y="9579"/>
                  </a:lnTo>
                  <a:lnTo>
                    <a:pt x="18372" y="9790"/>
                  </a:lnTo>
                  <a:lnTo>
                    <a:pt x="18372" y="10011"/>
                  </a:lnTo>
                  <a:lnTo>
                    <a:pt x="18372" y="10223"/>
                  </a:lnTo>
                  <a:lnTo>
                    <a:pt x="18363" y="10434"/>
                  </a:lnTo>
                  <a:lnTo>
                    <a:pt x="18354" y="10655"/>
                  </a:lnTo>
                  <a:lnTo>
                    <a:pt x="18328" y="10866"/>
                  </a:lnTo>
                  <a:lnTo>
                    <a:pt x="18310" y="11069"/>
                  </a:lnTo>
                  <a:lnTo>
                    <a:pt x="18275" y="11281"/>
                  </a:lnTo>
                  <a:lnTo>
                    <a:pt x="18204" y="11695"/>
                  </a:lnTo>
                  <a:lnTo>
                    <a:pt x="18107" y="12101"/>
                  </a:lnTo>
                  <a:lnTo>
                    <a:pt x="18001" y="12498"/>
                  </a:lnTo>
                  <a:lnTo>
                    <a:pt x="17869" y="12886"/>
                  </a:lnTo>
                  <a:lnTo>
                    <a:pt x="17719" y="13265"/>
                  </a:lnTo>
                  <a:lnTo>
                    <a:pt x="17551" y="13636"/>
                  </a:lnTo>
                  <a:lnTo>
                    <a:pt x="17366" y="13997"/>
                  </a:lnTo>
                  <a:lnTo>
                    <a:pt x="17163" y="14341"/>
                  </a:lnTo>
                  <a:lnTo>
                    <a:pt x="16943" y="14685"/>
                  </a:lnTo>
                  <a:lnTo>
                    <a:pt x="16714" y="15012"/>
                  </a:lnTo>
                  <a:lnTo>
                    <a:pt x="16458" y="15329"/>
                  </a:lnTo>
                  <a:lnTo>
                    <a:pt x="16202" y="15629"/>
                  </a:lnTo>
                  <a:lnTo>
                    <a:pt x="15920" y="15920"/>
                  </a:lnTo>
                  <a:lnTo>
                    <a:pt x="15629" y="16202"/>
                  </a:lnTo>
                  <a:lnTo>
                    <a:pt x="15329" y="16467"/>
                  </a:lnTo>
                  <a:lnTo>
                    <a:pt x="15011" y="16714"/>
                  </a:lnTo>
                  <a:lnTo>
                    <a:pt x="14685" y="16943"/>
                  </a:lnTo>
                  <a:lnTo>
                    <a:pt x="14341" y="17164"/>
                  </a:lnTo>
                  <a:lnTo>
                    <a:pt x="13988" y="17367"/>
                  </a:lnTo>
                  <a:lnTo>
                    <a:pt x="13635" y="17552"/>
                  </a:lnTo>
                  <a:lnTo>
                    <a:pt x="13265" y="17719"/>
                  </a:lnTo>
                  <a:lnTo>
                    <a:pt x="12877" y="17869"/>
                  </a:lnTo>
                  <a:lnTo>
                    <a:pt x="12489" y="18002"/>
                  </a:lnTo>
                  <a:lnTo>
                    <a:pt x="12092" y="18116"/>
                  </a:lnTo>
                  <a:lnTo>
                    <a:pt x="11695" y="18204"/>
                  </a:lnTo>
                  <a:lnTo>
                    <a:pt x="11281" y="18284"/>
                  </a:lnTo>
                  <a:lnTo>
                    <a:pt x="11069" y="18310"/>
                  </a:lnTo>
                  <a:lnTo>
                    <a:pt x="10857" y="18337"/>
                  </a:lnTo>
                  <a:lnTo>
                    <a:pt x="10646" y="18354"/>
                  </a:lnTo>
                  <a:lnTo>
                    <a:pt x="10434" y="18363"/>
                  </a:lnTo>
                  <a:lnTo>
                    <a:pt x="10222" y="18372"/>
                  </a:lnTo>
                  <a:lnTo>
                    <a:pt x="10011" y="18381"/>
                  </a:lnTo>
                  <a:lnTo>
                    <a:pt x="9790" y="18372"/>
                  </a:lnTo>
                  <a:lnTo>
                    <a:pt x="9578" y="18363"/>
                  </a:lnTo>
                  <a:lnTo>
                    <a:pt x="9367" y="18354"/>
                  </a:lnTo>
                  <a:lnTo>
                    <a:pt x="9155" y="18337"/>
                  </a:lnTo>
                  <a:lnTo>
                    <a:pt x="8943" y="18310"/>
                  </a:lnTo>
                  <a:lnTo>
                    <a:pt x="8732" y="18284"/>
                  </a:lnTo>
                  <a:lnTo>
                    <a:pt x="8326" y="18204"/>
                  </a:lnTo>
                  <a:lnTo>
                    <a:pt x="7920" y="18116"/>
                  </a:lnTo>
                  <a:lnTo>
                    <a:pt x="7523" y="18002"/>
                  </a:lnTo>
                  <a:lnTo>
                    <a:pt x="7135" y="17869"/>
                  </a:lnTo>
                  <a:lnTo>
                    <a:pt x="6756" y="17719"/>
                  </a:lnTo>
                  <a:lnTo>
                    <a:pt x="6386" y="17552"/>
                  </a:lnTo>
                  <a:lnTo>
                    <a:pt x="6024" y="17367"/>
                  </a:lnTo>
                  <a:lnTo>
                    <a:pt x="5671" y="17164"/>
                  </a:lnTo>
                  <a:lnTo>
                    <a:pt x="5327" y="16943"/>
                  </a:lnTo>
                  <a:lnTo>
                    <a:pt x="5001" y="16714"/>
                  </a:lnTo>
                  <a:lnTo>
                    <a:pt x="4683" y="16467"/>
                  </a:lnTo>
                  <a:lnTo>
                    <a:pt x="4384" y="16202"/>
                  </a:lnTo>
                  <a:lnTo>
                    <a:pt x="4092" y="15920"/>
                  </a:lnTo>
                  <a:lnTo>
                    <a:pt x="3819" y="15629"/>
                  </a:lnTo>
                  <a:lnTo>
                    <a:pt x="3554" y="15329"/>
                  </a:lnTo>
                  <a:lnTo>
                    <a:pt x="3299" y="15012"/>
                  </a:lnTo>
                  <a:lnTo>
                    <a:pt x="3069" y="14685"/>
                  </a:lnTo>
                  <a:lnTo>
                    <a:pt x="2849" y="14341"/>
                  </a:lnTo>
                  <a:lnTo>
                    <a:pt x="2646" y="13997"/>
                  </a:lnTo>
                  <a:lnTo>
                    <a:pt x="2461" y="13636"/>
                  </a:lnTo>
                  <a:lnTo>
                    <a:pt x="2293" y="13265"/>
                  </a:lnTo>
                  <a:lnTo>
                    <a:pt x="2143" y="12886"/>
                  </a:lnTo>
                  <a:lnTo>
                    <a:pt x="2011" y="12498"/>
                  </a:lnTo>
                  <a:lnTo>
                    <a:pt x="1905" y="12101"/>
                  </a:lnTo>
                  <a:lnTo>
                    <a:pt x="1808" y="11695"/>
                  </a:lnTo>
                  <a:lnTo>
                    <a:pt x="1738" y="11281"/>
                  </a:lnTo>
                  <a:lnTo>
                    <a:pt x="1702" y="11069"/>
                  </a:lnTo>
                  <a:lnTo>
                    <a:pt x="1685" y="10866"/>
                  </a:lnTo>
                  <a:lnTo>
                    <a:pt x="1667" y="10655"/>
                  </a:lnTo>
                  <a:lnTo>
                    <a:pt x="1649" y="10434"/>
                  </a:lnTo>
                  <a:lnTo>
                    <a:pt x="1641" y="10223"/>
                  </a:lnTo>
                  <a:lnTo>
                    <a:pt x="1641" y="10011"/>
                  </a:lnTo>
                  <a:lnTo>
                    <a:pt x="1641" y="9790"/>
                  </a:lnTo>
                  <a:lnTo>
                    <a:pt x="1649" y="9579"/>
                  </a:lnTo>
                  <a:lnTo>
                    <a:pt x="1667" y="9367"/>
                  </a:lnTo>
                  <a:lnTo>
                    <a:pt x="1685" y="9155"/>
                  </a:lnTo>
                  <a:lnTo>
                    <a:pt x="1702" y="8944"/>
                  </a:lnTo>
                  <a:lnTo>
                    <a:pt x="1738" y="8732"/>
                  </a:lnTo>
                  <a:lnTo>
                    <a:pt x="1808" y="8326"/>
                  </a:lnTo>
                  <a:lnTo>
                    <a:pt x="1905" y="7921"/>
                  </a:lnTo>
                  <a:lnTo>
                    <a:pt x="2011" y="7524"/>
                  </a:lnTo>
                  <a:lnTo>
                    <a:pt x="2143" y="7136"/>
                  </a:lnTo>
                  <a:lnTo>
                    <a:pt x="2293" y="6756"/>
                  </a:lnTo>
                  <a:lnTo>
                    <a:pt x="2461" y="6386"/>
                  </a:lnTo>
                  <a:lnTo>
                    <a:pt x="2646" y="6024"/>
                  </a:lnTo>
                  <a:lnTo>
                    <a:pt x="2849" y="5672"/>
                  </a:lnTo>
                  <a:lnTo>
                    <a:pt x="3069" y="5336"/>
                  </a:lnTo>
                  <a:lnTo>
                    <a:pt x="3299" y="5001"/>
                  </a:lnTo>
                  <a:lnTo>
                    <a:pt x="3554" y="4693"/>
                  </a:lnTo>
                  <a:lnTo>
                    <a:pt x="3819" y="4384"/>
                  </a:lnTo>
                  <a:lnTo>
                    <a:pt x="4092" y="4093"/>
                  </a:lnTo>
                  <a:lnTo>
                    <a:pt x="4384" y="3819"/>
                  </a:lnTo>
                  <a:lnTo>
                    <a:pt x="4683" y="3555"/>
                  </a:lnTo>
                  <a:lnTo>
                    <a:pt x="5001" y="3308"/>
                  </a:lnTo>
                  <a:lnTo>
                    <a:pt x="5327" y="3070"/>
                  </a:lnTo>
                  <a:lnTo>
                    <a:pt x="5671" y="2858"/>
                  </a:lnTo>
                  <a:lnTo>
                    <a:pt x="6024" y="2655"/>
                  </a:lnTo>
                  <a:lnTo>
                    <a:pt x="6386" y="2470"/>
                  </a:lnTo>
                  <a:lnTo>
                    <a:pt x="6756" y="2302"/>
                  </a:lnTo>
                  <a:lnTo>
                    <a:pt x="7135" y="2152"/>
                  </a:lnTo>
                  <a:lnTo>
                    <a:pt x="7523" y="2020"/>
                  </a:lnTo>
                  <a:lnTo>
                    <a:pt x="7920" y="1905"/>
                  </a:lnTo>
                  <a:lnTo>
                    <a:pt x="8326" y="1808"/>
                  </a:lnTo>
                  <a:lnTo>
                    <a:pt x="8732" y="1738"/>
                  </a:lnTo>
                  <a:lnTo>
                    <a:pt x="8943" y="1711"/>
                  </a:lnTo>
                  <a:lnTo>
                    <a:pt x="9155" y="1685"/>
                  </a:lnTo>
                  <a:lnTo>
                    <a:pt x="9367" y="1667"/>
                  </a:lnTo>
                  <a:lnTo>
                    <a:pt x="9578" y="1650"/>
                  </a:lnTo>
                  <a:lnTo>
                    <a:pt x="9790" y="1641"/>
                  </a:lnTo>
                  <a:close/>
                  <a:moveTo>
                    <a:pt x="10011" y="0"/>
                  </a:moveTo>
                  <a:lnTo>
                    <a:pt x="9746" y="9"/>
                  </a:lnTo>
                  <a:lnTo>
                    <a:pt x="9490" y="18"/>
                  </a:lnTo>
                  <a:lnTo>
                    <a:pt x="9234" y="27"/>
                  </a:lnTo>
                  <a:lnTo>
                    <a:pt x="8987" y="53"/>
                  </a:lnTo>
                  <a:lnTo>
                    <a:pt x="8732" y="80"/>
                  </a:lnTo>
                  <a:lnTo>
                    <a:pt x="8485" y="115"/>
                  </a:lnTo>
                  <a:lnTo>
                    <a:pt x="8238" y="159"/>
                  </a:lnTo>
                  <a:lnTo>
                    <a:pt x="7991" y="203"/>
                  </a:lnTo>
                  <a:lnTo>
                    <a:pt x="7753" y="256"/>
                  </a:lnTo>
                  <a:lnTo>
                    <a:pt x="7506" y="318"/>
                  </a:lnTo>
                  <a:lnTo>
                    <a:pt x="7268" y="380"/>
                  </a:lnTo>
                  <a:lnTo>
                    <a:pt x="7038" y="450"/>
                  </a:lnTo>
                  <a:lnTo>
                    <a:pt x="6800" y="530"/>
                  </a:lnTo>
                  <a:lnTo>
                    <a:pt x="6571" y="609"/>
                  </a:lnTo>
                  <a:lnTo>
                    <a:pt x="6342" y="697"/>
                  </a:lnTo>
                  <a:lnTo>
                    <a:pt x="6112" y="785"/>
                  </a:lnTo>
                  <a:lnTo>
                    <a:pt x="5892" y="891"/>
                  </a:lnTo>
                  <a:lnTo>
                    <a:pt x="5671" y="988"/>
                  </a:lnTo>
                  <a:lnTo>
                    <a:pt x="5451" y="1094"/>
                  </a:lnTo>
                  <a:lnTo>
                    <a:pt x="5239" y="1209"/>
                  </a:lnTo>
                  <a:lnTo>
                    <a:pt x="5027" y="1332"/>
                  </a:lnTo>
                  <a:lnTo>
                    <a:pt x="4825" y="1456"/>
                  </a:lnTo>
                  <a:lnTo>
                    <a:pt x="4613" y="1579"/>
                  </a:lnTo>
                  <a:lnTo>
                    <a:pt x="4419" y="1711"/>
                  </a:lnTo>
                  <a:lnTo>
                    <a:pt x="4216" y="1853"/>
                  </a:lnTo>
                  <a:lnTo>
                    <a:pt x="4022" y="1994"/>
                  </a:lnTo>
                  <a:lnTo>
                    <a:pt x="3828" y="2135"/>
                  </a:lnTo>
                  <a:lnTo>
                    <a:pt x="3643" y="2294"/>
                  </a:lnTo>
                  <a:lnTo>
                    <a:pt x="3457" y="2443"/>
                  </a:lnTo>
                  <a:lnTo>
                    <a:pt x="3281" y="2602"/>
                  </a:lnTo>
                  <a:lnTo>
                    <a:pt x="3105" y="2770"/>
                  </a:lnTo>
                  <a:lnTo>
                    <a:pt x="2937" y="2937"/>
                  </a:lnTo>
                  <a:lnTo>
                    <a:pt x="2770" y="3105"/>
                  </a:lnTo>
                  <a:lnTo>
                    <a:pt x="2602" y="3281"/>
                  </a:lnTo>
                  <a:lnTo>
                    <a:pt x="2443" y="3467"/>
                  </a:lnTo>
                  <a:lnTo>
                    <a:pt x="2284" y="3643"/>
                  </a:lnTo>
                  <a:lnTo>
                    <a:pt x="2134" y="3837"/>
                  </a:lnTo>
                  <a:lnTo>
                    <a:pt x="1993" y="4022"/>
                  </a:lnTo>
                  <a:lnTo>
                    <a:pt x="1852" y="4216"/>
                  </a:lnTo>
                  <a:lnTo>
                    <a:pt x="1711" y="4419"/>
                  </a:lnTo>
                  <a:lnTo>
                    <a:pt x="1579" y="4622"/>
                  </a:lnTo>
                  <a:lnTo>
                    <a:pt x="1447" y="4825"/>
                  </a:lnTo>
                  <a:lnTo>
                    <a:pt x="1332" y="5028"/>
                  </a:lnTo>
                  <a:lnTo>
                    <a:pt x="1208" y="5239"/>
                  </a:lnTo>
                  <a:lnTo>
                    <a:pt x="1094" y="5460"/>
                  </a:lnTo>
                  <a:lnTo>
                    <a:pt x="988" y="5672"/>
                  </a:lnTo>
                  <a:lnTo>
                    <a:pt x="882" y="5892"/>
                  </a:lnTo>
                  <a:lnTo>
                    <a:pt x="785" y="6121"/>
                  </a:lnTo>
                  <a:lnTo>
                    <a:pt x="697" y="6342"/>
                  </a:lnTo>
                  <a:lnTo>
                    <a:pt x="609" y="6571"/>
                  </a:lnTo>
                  <a:lnTo>
                    <a:pt x="529" y="6800"/>
                  </a:lnTo>
                  <a:lnTo>
                    <a:pt x="450" y="7039"/>
                  </a:lnTo>
                  <a:lnTo>
                    <a:pt x="379" y="7268"/>
                  </a:lnTo>
                  <a:lnTo>
                    <a:pt x="318" y="7515"/>
                  </a:lnTo>
                  <a:lnTo>
                    <a:pt x="256" y="7753"/>
                  </a:lnTo>
                  <a:lnTo>
                    <a:pt x="203" y="7991"/>
                  </a:lnTo>
                  <a:lnTo>
                    <a:pt x="159" y="8238"/>
                  </a:lnTo>
                  <a:lnTo>
                    <a:pt x="115" y="8485"/>
                  </a:lnTo>
                  <a:lnTo>
                    <a:pt x="79" y="8732"/>
                  </a:lnTo>
                  <a:lnTo>
                    <a:pt x="53" y="8988"/>
                  </a:lnTo>
                  <a:lnTo>
                    <a:pt x="27" y="9244"/>
                  </a:lnTo>
                  <a:lnTo>
                    <a:pt x="9" y="9490"/>
                  </a:lnTo>
                  <a:lnTo>
                    <a:pt x="0" y="9755"/>
                  </a:lnTo>
                  <a:lnTo>
                    <a:pt x="0" y="10011"/>
                  </a:lnTo>
                  <a:lnTo>
                    <a:pt x="0" y="10267"/>
                  </a:lnTo>
                  <a:lnTo>
                    <a:pt x="9" y="10522"/>
                  </a:lnTo>
                  <a:lnTo>
                    <a:pt x="27" y="10778"/>
                  </a:lnTo>
                  <a:lnTo>
                    <a:pt x="53" y="11034"/>
                  </a:lnTo>
                  <a:lnTo>
                    <a:pt x="79" y="11281"/>
                  </a:lnTo>
                  <a:lnTo>
                    <a:pt x="115" y="11528"/>
                  </a:lnTo>
                  <a:lnTo>
                    <a:pt x="159" y="11775"/>
                  </a:lnTo>
                  <a:lnTo>
                    <a:pt x="203" y="12022"/>
                  </a:lnTo>
                  <a:lnTo>
                    <a:pt x="256" y="12269"/>
                  </a:lnTo>
                  <a:lnTo>
                    <a:pt x="318" y="12507"/>
                  </a:lnTo>
                  <a:lnTo>
                    <a:pt x="379" y="12745"/>
                  </a:lnTo>
                  <a:lnTo>
                    <a:pt x="450" y="12983"/>
                  </a:lnTo>
                  <a:lnTo>
                    <a:pt x="529" y="13212"/>
                  </a:lnTo>
                  <a:lnTo>
                    <a:pt x="609" y="13442"/>
                  </a:lnTo>
                  <a:lnTo>
                    <a:pt x="697" y="13671"/>
                  </a:lnTo>
                  <a:lnTo>
                    <a:pt x="785" y="13900"/>
                  </a:lnTo>
                  <a:lnTo>
                    <a:pt x="882" y="14121"/>
                  </a:lnTo>
                  <a:lnTo>
                    <a:pt x="988" y="14341"/>
                  </a:lnTo>
                  <a:lnTo>
                    <a:pt x="1094" y="14562"/>
                  </a:lnTo>
                  <a:lnTo>
                    <a:pt x="1208" y="14774"/>
                  </a:lnTo>
                  <a:lnTo>
                    <a:pt x="1332" y="14985"/>
                  </a:lnTo>
                  <a:lnTo>
                    <a:pt x="1447" y="15197"/>
                  </a:lnTo>
                  <a:lnTo>
                    <a:pt x="1579" y="15400"/>
                  </a:lnTo>
                  <a:lnTo>
                    <a:pt x="1711" y="15603"/>
                  </a:lnTo>
                  <a:lnTo>
                    <a:pt x="1852" y="15797"/>
                  </a:lnTo>
                  <a:lnTo>
                    <a:pt x="1993" y="15991"/>
                  </a:lnTo>
                  <a:lnTo>
                    <a:pt x="2134" y="16185"/>
                  </a:lnTo>
                  <a:lnTo>
                    <a:pt x="2284" y="16370"/>
                  </a:lnTo>
                  <a:lnTo>
                    <a:pt x="2443" y="16555"/>
                  </a:lnTo>
                  <a:lnTo>
                    <a:pt x="2602" y="16732"/>
                  </a:lnTo>
                  <a:lnTo>
                    <a:pt x="2770" y="16908"/>
                  </a:lnTo>
                  <a:lnTo>
                    <a:pt x="2937" y="17084"/>
                  </a:lnTo>
                  <a:lnTo>
                    <a:pt x="3105" y="17252"/>
                  </a:lnTo>
                  <a:lnTo>
                    <a:pt x="3281" y="17411"/>
                  </a:lnTo>
                  <a:lnTo>
                    <a:pt x="3457" y="17569"/>
                  </a:lnTo>
                  <a:lnTo>
                    <a:pt x="3643" y="17728"/>
                  </a:lnTo>
                  <a:lnTo>
                    <a:pt x="3828" y="17878"/>
                  </a:lnTo>
                  <a:lnTo>
                    <a:pt x="4022" y="18028"/>
                  </a:lnTo>
                  <a:lnTo>
                    <a:pt x="4216" y="18169"/>
                  </a:lnTo>
                  <a:lnTo>
                    <a:pt x="4419" y="18301"/>
                  </a:lnTo>
                  <a:lnTo>
                    <a:pt x="4613" y="18434"/>
                  </a:lnTo>
                  <a:lnTo>
                    <a:pt x="4825" y="18566"/>
                  </a:lnTo>
                  <a:lnTo>
                    <a:pt x="5027" y="18690"/>
                  </a:lnTo>
                  <a:lnTo>
                    <a:pt x="5239" y="18804"/>
                  </a:lnTo>
                  <a:lnTo>
                    <a:pt x="5451" y="18919"/>
                  </a:lnTo>
                  <a:lnTo>
                    <a:pt x="5671" y="19025"/>
                  </a:lnTo>
                  <a:lnTo>
                    <a:pt x="5892" y="19131"/>
                  </a:lnTo>
                  <a:lnTo>
                    <a:pt x="6112" y="19228"/>
                  </a:lnTo>
                  <a:lnTo>
                    <a:pt x="6342" y="19325"/>
                  </a:lnTo>
                  <a:lnTo>
                    <a:pt x="6571" y="19404"/>
                  </a:lnTo>
                  <a:lnTo>
                    <a:pt x="6800" y="19492"/>
                  </a:lnTo>
                  <a:lnTo>
                    <a:pt x="7038" y="19563"/>
                  </a:lnTo>
                  <a:lnTo>
                    <a:pt x="7268" y="19633"/>
                  </a:lnTo>
                  <a:lnTo>
                    <a:pt x="7506" y="19704"/>
                  </a:lnTo>
                  <a:lnTo>
                    <a:pt x="7753" y="19757"/>
                  </a:lnTo>
                  <a:lnTo>
                    <a:pt x="7991" y="19810"/>
                  </a:lnTo>
                  <a:lnTo>
                    <a:pt x="8238" y="19863"/>
                  </a:lnTo>
                  <a:lnTo>
                    <a:pt x="8485" y="19898"/>
                  </a:lnTo>
                  <a:lnTo>
                    <a:pt x="8732" y="19933"/>
                  </a:lnTo>
                  <a:lnTo>
                    <a:pt x="8987" y="19960"/>
                  </a:lnTo>
                  <a:lnTo>
                    <a:pt x="9234" y="19986"/>
                  </a:lnTo>
                  <a:lnTo>
                    <a:pt x="9490" y="20004"/>
                  </a:lnTo>
                  <a:lnTo>
                    <a:pt x="9746" y="20013"/>
                  </a:lnTo>
                  <a:lnTo>
                    <a:pt x="10266" y="20013"/>
                  </a:lnTo>
                  <a:lnTo>
                    <a:pt x="10522" y="20004"/>
                  </a:lnTo>
                  <a:lnTo>
                    <a:pt x="10778" y="19986"/>
                  </a:lnTo>
                  <a:lnTo>
                    <a:pt x="11025" y="19960"/>
                  </a:lnTo>
                  <a:lnTo>
                    <a:pt x="11281" y="19933"/>
                  </a:lnTo>
                  <a:lnTo>
                    <a:pt x="11528" y="19898"/>
                  </a:lnTo>
                  <a:lnTo>
                    <a:pt x="11775" y="19863"/>
                  </a:lnTo>
                  <a:lnTo>
                    <a:pt x="12021" y="19810"/>
                  </a:lnTo>
                  <a:lnTo>
                    <a:pt x="12260" y="19757"/>
                  </a:lnTo>
                  <a:lnTo>
                    <a:pt x="12507" y="19704"/>
                  </a:lnTo>
                  <a:lnTo>
                    <a:pt x="12745" y="19633"/>
                  </a:lnTo>
                  <a:lnTo>
                    <a:pt x="12983" y="19563"/>
                  </a:lnTo>
                  <a:lnTo>
                    <a:pt x="13212" y="19492"/>
                  </a:lnTo>
                  <a:lnTo>
                    <a:pt x="13441" y="19404"/>
                  </a:lnTo>
                  <a:lnTo>
                    <a:pt x="13671" y="19325"/>
                  </a:lnTo>
                  <a:lnTo>
                    <a:pt x="13900" y="19228"/>
                  </a:lnTo>
                  <a:lnTo>
                    <a:pt x="14121" y="19131"/>
                  </a:lnTo>
                  <a:lnTo>
                    <a:pt x="14341" y="19025"/>
                  </a:lnTo>
                  <a:lnTo>
                    <a:pt x="14562" y="18919"/>
                  </a:lnTo>
                  <a:lnTo>
                    <a:pt x="14773" y="18804"/>
                  </a:lnTo>
                  <a:lnTo>
                    <a:pt x="14985" y="18690"/>
                  </a:lnTo>
                  <a:lnTo>
                    <a:pt x="15188" y="18566"/>
                  </a:lnTo>
                  <a:lnTo>
                    <a:pt x="15399" y="18434"/>
                  </a:lnTo>
                  <a:lnTo>
                    <a:pt x="15593" y="18301"/>
                  </a:lnTo>
                  <a:lnTo>
                    <a:pt x="15796" y="18169"/>
                  </a:lnTo>
                  <a:lnTo>
                    <a:pt x="15990" y="18028"/>
                  </a:lnTo>
                  <a:lnTo>
                    <a:pt x="16184" y="17878"/>
                  </a:lnTo>
                  <a:lnTo>
                    <a:pt x="16370" y="17728"/>
                  </a:lnTo>
                  <a:lnTo>
                    <a:pt x="16555" y="17569"/>
                  </a:lnTo>
                  <a:lnTo>
                    <a:pt x="16731" y="17411"/>
                  </a:lnTo>
                  <a:lnTo>
                    <a:pt x="16908" y="17252"/>
                  </a:lnTo>
                  <a:lnTo>
                    <a:pt x="17075" y="17084"/>
                  </a:lnTo>
                  <a:lnTo>
                    <a:pt x="17243" y="16908"/>
                  </a:lnTo>
                  <a:lnTo>
                    <a:pt x="17410" y="16732"/>
                  </a:lnTo>
                  <a:lnTo>
                    <a:pt x="17569" y="16555"/>
                  </a:lnTo>
                  <a:lnTo>
                    <a:pt x="17728" y="16370"/>
                  </a:lnTo>
                  <a:lnTo>
                    <a:pt x="17878" y="16185"/>
                  </a:lnTo>
                  <a:lnTo>
                    <a:pt x="18019" y="15991"/>
                  </a:lnTo>
                  <a:lnTo>
                    <a:pt x="18169" y="15797"/>
                  </a:lnTo>
                  <a:lnTo>
                    <a:pt x="18301" y="15603"/>
                  </a:lnTo>
                  <a:lnTo>
                    <a:pt x="18433" y="15400"/>
                  </a:lnTo>
                  <a:lnTo>
                    <a:pt x="18566" y="15197"/>
                  </a:lnTo>
                  <a:lnTo>
                    <a:pt x="18689" y="14985"/>
                  </a:lnTo>
                  <a:lnTo>
                    <a:pt x="18804" y="14774"/>
                  </a:lnTo>
                  <a:lnTo>
                    <a:pt x="18919" y="14562"/>
                  </a:lnTo>
                  <a:lnTo>
                    <a:pt x="19024" y="14341"/>
                  </a:lnTo>
                  <a:lnTo>
                    <a:pt x="19130" y="14121"/>
                  </a:lnTo>
                  <a:lnTo>
                    <a:pt x="19227" y="13900"/>
                  </a:lnTo>
                  <a:lnTo>
                    <a:pt x="19315" y="13671"/>
                  </a:lnTo>
                  <a:lnTo>
                    <a:pt x="19404" y="13442"/>
                  </a:lnTo>
                  <a:lnTo>
                    <a:pt x="19483" y="13212"/>
                  </a:lnTo>
                  <a:lnTo>
                    <a:pt x="19562" y="12983"/>
                  </a:lnTo>
                  <a:lnTo>
                    <a:pt x="19633" y="12745"/>
                  </a:lnTo>
                  <a:lnTo>
                    <a:pt x="19695" y="12507"/>
                  </a:lnTo>
                  <a:lnTo>
                    <a:pt x="19756" y="12269"/>
                  </a:lnTo>
                  <a:lnTo>
                    <a:pt x="19809" y="12022"/>
                  </a:lnTo>
                  <a:lnTo>
                    <a:pt x="19853" y="11775"/>
                  </a:lnTo>
                  <a:lnTo>
                    <a:pt x="19898" y="11528"/>
                  </a:lnTo>
                  <a:lnTo>
                    <a:pt x="19933" y="11281"/>
                  </a:lnTo>
                  <a:lnTo>
                    <a:pt x="19959" y="11034"/>
                  </a:lnTo>
                  <a:lnTo>
                    <a:pt x="19986" y="10778"/>
                  </a:lnTo>
                  <a:lnTo>
                    <a:pt x="20003" y="10522"/>
                  </a:lnTo>
                  <a:lnTo>
                    <a:pt x="20012" y="10267"/>
                  </a:lnTo>
                  <a:lnTo>
                    <a:pt x="20012" y="10011"/>
                  </a:lnTo>
                  <a:lnTo>
                    <a:pt x="20012" y="9755"/>
                  </a:lnTo>
                  <a:lnTo>
                    <a:pt x="20003" y="9490"/>
                  </a:lnTo>
                  <a:lnTo>
                    <a:pt x="19986" y="9244"/>
                  </a:lnTo>
                  <a:lnTo>
                    <a:pt x="19959" y="8988"/>
                  </a:lnTo>
                  <a:lnTo>
                    <a:pt x="19933" y="8732"/>
                  </a:lnTo>
                  <a:lnTo>
                    <a:pt x="19898" y="8485"/>
                  </a:lnTo>
                  <a:lnTo>
                    <a:pt x="19853" y="8238"/>
                  </a:lnTo>
                  <a:lnTo>
                    <a:pt x="19809" y="7991"/>
                  </a:lnTo>
                  <a:lnTo>
                    <a:pt x="19756" y="7753"/>
                  </a:lnTo>
                  <a:lnTo>
                    <a:pt x="19695" y="7515"/>
                  </a:lnTo>
                  <a:lnTo>
                    <a:pt x="19633" y="7268"/>
                  </a:lnTo>
                  <a:lnTo>
                    <a:pt x="19562" y="7039"/>
                  </a:lnTo>
                  <a:lnTo>
                    <a:pt x="19483" y="6800"/>
                  </a:lnTo>
                  <a:lnTo>
                    <a:pt x="19404" y="6571"/>
                  </a:lnTo>
                  <a:lnTo>
                    <a:pt x="19315" y="6342"/>
                  </a:lnTo>
                  <a:lnTo>
                    <a:pt x="19227" y="6121"/>
                  </a:lnTo>
                  <a:lnTo>
                    <a:pt x="19130" y="5892"/>
                  </a:lnTo>
                  <a:lnTo>
                    <a:pt x="19024" y="5672"/>
                  </a:lnTo>
                  <a:lnTo>
                    <a:pt x="18919" y="5460"/>
                  </a:lnTo>
                  <a:lnTo>
                    <a:pt x="18804" y="5239"/>
                  </a:lnTo>
                  <a:lnTo>
                    <a:pt x="18689" y="5028"/>
                  </a:lnTo>
                  <a:lnTo>
                    <a:pt x="18566" y="4825"/>
                  </a:lnTo>
                  <a:lnTo>
                    <a:pt x="18433" y="4622"/>
                  </a:lnTo>
                  <a:lnTo>
                    <a:pt x="18301" y="4419"/>
                  </a:lnTo>
                  <a:lnTo>
                    <a:pt x="18169" y="4216"/>
                  </a:lnTo>
                  <a:lnTo>
                    <a:pt x="18019" y="4022"/>
                  </a:lnTo>
                  <a:lnTo>
                    <a:pt x="17878" y="3837"/>
                  </a:lnTo>
                  <a:lnTo>
                    <a:pt x="17728" y="3643"/>
                  </a:lnTo>
                  <a:lnTo>
                    <a:pt x="17569" y="3467"/>
                  </a:lnTo>
                  <a:lnTo>
                    <a:pt x="17410" y="3281"/>
                  </a:lnTo>
                  <a:lnTo>
                    <a:pt x="17243" y="3105"/>
                  </a:lnTo>
                  <a:lnTo>
                    <a:pt x="17075" y="2937"/>
                  </a:lnTo>
                  <a:lnTo>
                    <a:pt x="16908" y="2770"/>
                  </a:lnTo>
                  <a:lnTo>
                    <a:pt x="16731" y="2602"/>
                  </a:lnTo>
                  <a:lnTo>
                    <a:pt x="16555" y="2443"/>
                  </a:lnTo>
                  <a:lnTo>
                    <a:pt x="16370" y="2294"/>
                  </a:lnTo>
                  <a:lnTo>
                    <a:pt x="16184" y="2135"/>
                  </a:lnTo>
                  <a:lnTo>
                    <a:pt x="15990" y="1994"/>
                  </a:lnTo>
                  <a:lnTo>
                    <a:pt x="15796" y="1853"/>
                  </a:lnTo>
                  <a:lnTo>
                    <a:pt x="15593" y="1711"/>
                  </a:lnTo>
                  <a:lnTo>
                    <a:pt x="15399" y="1579"/>
                  </a:lnTo>
                  <a:lnTo>
                    <a:pt x="15188" y="1456"/>
                  </a:lnTo>
                  <a:lnTo>
                    <a:pt x="14985" y="1332"/>
                  </a:lnTo>
                  <a:lnTo>
                    <a:pt x="14773" y="1209"/>
                  </a:lnTo>
                  <a:lnTo>
                    <a:pt x="14562" y="1094"/>
                  </a:lnTo>
                  <a:lnTo>
                    <a:pt x="14341" y="988"/>
                  </a:lnTo>
                  <a:lnTo>
                    <a:pt x="14121" y="891"/>
                  </a:lnTo>
                  <a:lnTo>
                    <a:pt x="13900" y="785"/>
                  </a:lnTo>
                  <a:lnTo>
                    <a:pt x="13671" y="697"/>
                  </a:lnTo>
                  <a:lnTo>
                    <a:pt x="13441" y="609"/>
                  </a:lnTo>
                  <a:lnTo>
                    <a:pt x="13212" y="530"/>
                  </a:lnTo>
                  <a:lnTo>
                    <a:pt x="12983" y="450"/>
                  </a:lnTo>
                  <a:lnTo>
                    <a:pt x="12745" y="380"/>
                  </a:lnTo>
                  <a:lnTo>
                    <a:pt x="12507" y="318"/>
                  </a:lnTo>
                  <a:lnTo>
                    <a:pt x="12260" y="256"/>
                  </a:lnTo>
                  <a:lnTo>
                    <a:pt x="12021" y="203"/>
                  </a:lnTo>
                  <a:lnTo>
                    <a:pt x="11775" y="159"/>
                  </a:lnTo>
                  <a:lnTo>
                    <a:pt x="11528" y="115"/>
                  </a:lnTo>
                  <a:lnTo>
                    <a:pt x="11281" y="80"/>
                  </a:lnTo>
                  <a:lnTo>
                    <a:pt x="11025" y="53"/>
                  </a:lnTo>
                  <a:lnTo>
                    <a:pt x="10778" y="27"/>
                  </a:lnTo>
                  <a:lnTo>
                    <a:pt x="10522" y="18"/>
                  </a:lnTo>
                  <a:lnTo>
                    <a:pt x="10266" y="9"/>
                  </a:lnTo>
                  <a:lnTo>
                    <a:pt x="10011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7"/>
            <p:cNvSpPr/>
            <p:nvPr/>
          </p:nvSpPr>
          <p:spPr>
            <a:xfrm>
              <a:off x="727975" y="4422475"/>
              <a:ext cx="66400" cy="66600"/>
            </a:xfrm>
            <a:custGeom>
              <a:rect b="b" l="l" r="r" t="t"/>
              <a:pathLst>
                <a:path extrusionOk="0" h="2664" w="2656">
                  <a:moveTo>
                    <a:pt x="1323" y="1023"/>
                  </a:moveTo>
                  <a:lnTo>
                    <a:pt x="1385" y="1032"/>
                  </a:lnTo>
                  <a:lnTo>
                    <a:pt x="1447" y="1050"/>
                  </a:lnTo>
                  <a:lnTo>
                    <a:pt x="1500" y="1076"/>
                  </a:lnTo>
                  <a:lnTo>
                    <a:pt x="1544" y="1111"/>
                  </a:lnTo>
                  <a:lnTo>
                    <a:pt x="1579" y="1156"/>
                  </a:lnTo>
                  <a:lnTo>
                    <a:pt x="1614" y="1208"/>
                  </a:lnTo>
                  <a:lnTo>
                    <a:pt x="1632" y="1270"/>
                  </a:lnTo>
                  <a:lnTo>
                    <a:pt x="1632" y="1332"/>
                  </a:lnTo>
                  <a:lnTo>
                    <a:pt x="1632" y="1394"/>
                  </a:lnTo>
                  <a:lnTo>
                    <a:pt x="1614" y="1455"/>
                  </a:lnTo>
                  <a:lnTo>
                    <a:pt x="1579" y="1508"/>
                  </a:lnTo>
                  <a:lnTo>
                    <a:pt x="1544" y="1552"/>
                  </a:lnTo>
                  <a:lnTo>
                    <a:pt x="1500" y="1588"/>
                  </a:lnTo>
                  <a:lnTo>
                    <a:pt x="1447" y="1614"/>
                  </a:lnTo>
                  <a:lnTo>
                    <a:pt x="1385" y="1632"/>
                  </a:lnTo>
                  <a:lnTo>
                    <a:pt x="1323" y="1641"/>
                  </a:lnTo>
                  <a:lnTo>
                    <a:pt x="1262" y="1632"/>
                  </a:lnTo>
                  <a:lnTo>
                    <a:pt x="1209" y="1614"/>
                  </a:lnTo>
                  <a:lnTo>
                    <a:pt x="1156" y="1588"/>
                  </a:lnTo>
                  <a:lnTo>
                    <a:pt x="1103" y="1552"/>
                  </a:lnTo>
                  <a:lnTo>
                    <a:pt x="1068" y="1508"/>
                  </a:lnTo>
                  <a:lnTo>
                    <a:pt x="1041" y="1455"/>
                  </a:lnTo>
                  <a:lnTo>
                    <a:pt x="1024" y="1394"/>
                  </a:lnTo>
                  <a:lnTo>
                    <a:pt x="1015" y="1332"/>
                  </a:lnTo>
                  <a:lnTo>
                    <a:pt x="1024" y="1270"/>
                  </a:lnTo>
                  <a:lnTo>
                    <a:pt x="1041" y="1208"/>
                  </a:lnTo>
                  <a:lnTo>
                    <a:pt x="1068" y="1156"/>
                  </a:lnTo>
                  <a:lnTo>
                    <a:pt x="1103" y="1111"/>
                  </a:lnTo>
                  <a:lnTo>
                    <a:pt x="1156" y="1076"/>
                  </a:lnTo>
                  <a:lnTo>
                    <a:pt x="1209" y="1050"/>
                  </a:lnTo>
                  <a:lnTo>
                    <a:pt x="1262" y="1032"/>
                  </a:lnTo>
                  <a:lnTo>
                    <a:pt x="1323" y="1023"/>
                  </a:lnTo>
                  <a:close/>
                  <a:moveTo>
                    <a:pt x="1323" y="0"/>
                  </a:moveTo>
                  <a:lnTo>
                    <a:pt x="1191" y="9"/>
                  </a:lnTo>
                  <a:lnTo>
                    <a:pt x="1059" y="27"/>
                  </a:lnTo>
                  <a:lnTo>
                    <a:pt x="926" y="62"/>
                  </a:lnTo>
                  <a:lnTo>
                    <a:pt x="812" y="106"/>
                  </a:lnTo>
                  <a:lnTo>
                    <a:pt x="688" y="168"/>
                  </a:lnTo>
                  <a:lnTo>
                    <a:pt x="583" y="229"/>
                  </a:lnTo>
                  <a:lnTo>
                    <a:pt x="477" y="309"/>
                  </a:lnTo>
                  <a:lnTo>
                    <a:pt x="388" y="397"/>
                  </a:lnTo>
                  <a:lnTo>
                    <a:pt x="300" y="485"/>
                  </a:lnTo>
                  <a:lnTo>
                    <a:pt x="221" y="591"/>
                  </a:lnTo>
                  <a:lnTo>
                    <a:pt x="159" y="697"/>
                  </a:lnTo>
                  <a:lnTo>
                    <a:pt x="97" y="812"/>
                  </a:lnTo>
                  <a:lnTo>
                    <a:pt x="53" y="935"/>
                  </a:lnTo>
                  <a:lnTo>
                    <a:pt x="27" y="1067"/>
                  </a:lnTo>
                  <a:lnTo>
                    <a:pt x="0" y="1200"/>
                  </a:lnTo>
                  <a:lnTo>
                    <a:pt x="0" y="1332"/>
                  </a:lnTo>
                  <a:lnTo>
                    <a:pt x="0" y="1464"/>
                  </a:lnTo>
                  <a:lnTo>
                    <a:pt x="27" y="1597"/>
                  </a:lnTo>
                  <a:lnTo>
                    <a:pt x="53" y="1729"/>
                  </a:lnTo>
                  <a:lnTo>
                    <a:pt x="97" y="1852"/>
                  </a:lnTo>
                  <a:lnTo>
                    <a:pt x="159" y="1967"/>
                  </a:lnTo>
                  <a:lnTo>
                    <a:pt x="221" y="2073"/>
                  </a:lnTo>
                  <a:lnTo>
                    <a:pt x="300" y="2179"/>
                  </a:lnTo>
                  <a:lnTo>
                    <a:pt x="388" y="2267"/>
                  </a:lnTo>
                  <a:lnTo>
                    <a:pt x="477" y="2355"/>
                  </a:lnTo>
                  <a:lnTo>
                    <a:pt x="583" y="2434"/>
                  </a:lnTo>
                  <a:lnTo>
                    <a:pt x="688" y="2496"/>
                  </a:lnTo>
                  <a:lnTo>
                    <a:pt x="812" y="2558"/>
                  </a:lnTo>
                  <a:lnTo>
                    <a:pt x="926" y="2602"/>
                  </a:lnTo>
                  <a:lnTo>
                    <a:pt x="1059" y="2637"/>
                  </a:lnTo>
                  <a:lnTo>
                    <a:pt x="1191" y="2655"/>
                  </a:lnTo>
                  <a:lnTo>
                    <a:pt x="1323" y="2664"/>
                  </a:lnTo>
                  <a:lnTo>
                    <a:pt x="1465" y="2655"/>
                  </a:lnTo>
                  <a:lnTo>
                    <a:pt x="1597" y="2637"/>
                  </a:lnTo>
                  <a:lnTo>
                    <a:pt x="1720" y="2602"/>
                  </a:lnTo>
                  <a:lnTo>
                    <a:pt x="1844" y="2558"/>
                  </a:lnTo>
                  <a:lnTo>
                    <a:pt x="1958" y="2496"/>
                  </a:lnTo>
                  <a:lnTo>
                    <a:pt x="2064" y="2434"/>
                  </a:lnTo>
                  <a:lnTo>
                    <a:pt x="2170" y="2355"/>
                  </a:lnTo>
                  <a:lnTo>
                    <a:pt x="2267" y="2267"/>
                  </a:lnTo>
                  <a:lnTo>
                    <a:pt x="2346" y="2179"/>
                  </a:lnTo>
                  <a:lnTo>
                    <a:pt x="2426" y="2073"/>
                  </a:lnTo>
                  <a:lnTo>
                    <a:pt x="2496" y="1967"/>
                  </a:lnTo>
                  <a:lnTo>
                    <a:pt x="2549" y="1852"/>
                  </a:lnTo>
                  <a:lnTo>
                    <a:pt x="2593" y="1729"/>
                  </a:lnTo>
                  <a:lnTo>
                    <a:pt x="2629" y="1597"/>
                  </a:lnTo>
                  <a:lnTo>
                    <a:pt x="2646" y="1464"/>
                  </a:lnTo>
                  <a:lnTo>
                    <a:pt x="2655" y="1332"/>
                  </a:lnTo>
                  <a:lnTo>
                    <a:pt x="2646" y="1200"/>
                  </a:lnTo>
                  <a:lnTo>
                    <a:pt x="2629" y="1067"/>
                  </a:lnTo>
                  <a:lnTo>
                    <a:pt x="2593" y="935"/>
                  </a:lnTo>
                  <a:lnTo>
                    <a:pt x="2549" y="812"/>
                  </a:lnTo>
                  <a:lnTo>
                    <a:pt x="2496" y="697"/>
                  </a:lnTo>
                  <a:lnTo>
                    <a:pt x="2426" y="591"/>
                  </a:lnTo>
                  <a:lnTo>
                    <a:pt x="2346" y="485"/>
                  </a:lnTo>
                  <a:lnTo>
                    <a:pt x="2267" y="397"/>
                  </a:lnTo>
                  <a:lnTo>
                    <a:pt x="2170" y="309"/>
                  </a:lnTo>
                  <a:lnTo>
                    <a:pt x="2064" y="229"/>
                  </a:lnTo>
                  <a:lnTo>
                    <a:pt x="1958" y="168"/>
                  </a:lnTo>
                  <a:lnTo>
                    <a:pt x="1844" y="106"/>
                  </a:lnTo>
                  <a:lnTo>
                    <a:pt x="1720" y="62"/>
                  </a:lnTo>
                  <a:lnTo>
                    <a:pt x="1597" y="27"/>
                  </a:lnTo>
                  <a:lnTo>
                    <a:pt x="1465" y="9"/>
                  </a:lnTo>
                  <a:lnTo>
                    <a:pt x="1323" y="0"/>
                  </a:lnTo>
                  <a:close/>
                </a:path>
              </a:pathLst>
            </a:custGeom>
            <a:solidFill>
              <a:srgbClr val="C2C3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7"/>
            <p:cNvSpPr/>
            <p:nvPr/>
          </p:nvSpPr>
          <p:spPr>
            <a:xfrm>
              <a:off x="1299500" y="3675200"/>
              <a:ext cx="459525" cy="258900"/>
            </a:xfrm>
            <a:custGeom>
              <a:rect b="b" l="l" r="r" t="t"/>
              <a:pathLst>
                <a:path extrusionOk="0" h="10356" w="18381">
                  <a:moveTo>
                    <a:pt x="16926" y="1"/>
                  </a:moveTo>
                  <a:lnTo>
                    <a:pt x="0" y="10355"/>
                  </a:lnTo>
                  <a:lnTo>
                    <a:pt x="18381" y="10355"/>
                  </a:lnTo>
                  <a:lnTo>
                    <a:pt x="16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>
              <a:off x="1299500" y="3508525"/>
              <a:ext cx="423150" cy="425575"/>
            </a:xfrm>
            <a:custGeom>
              <a:rect b="b" l="l" r="r" t="t"/>
              <a:pathLst>
                <a:path extrusionOk="0" h="17023" w="16926">
                  <a:moveTo>
                    <a:pt x="7594" y="0"/>
                  </a:moveTo>
                  <a:lnTo>
                    <a:pt x="0" y="17022"/>
                  </a:lnTo>
                  <a:lnTo>
                    <a:pt x="16926" y="6668"/>
                  </a:lnTo>
                  <a:lnTo>
                    <a:pt x="7594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1174475" y="3508525"/>
              <a:ext cx="314900" cy="425575"/>
            </a:xfrm>
            <a:custGeom>
              <a:rect b="b" l="l" r="r" t="t"/>
              <a:pathLst>
                <a:path extrusionOk="0" h="17023" w="12596">
                  <a:moveTo>
                    <a:pt x="1" y="0"/>
                  </a:moveTo>
                  <a:lnTo>
                    <a:pt x="5001" y="17022"/>
                  </a:lnTo>
                  <a:lnTo>
                    <a:pt x="125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1259375" y="3878075"/>
              <a:ext cx="69900" cy="69900"/>
            </a:xfrm>
            <a:custGeom>
              <a:rect b="b" l="l" r="r" t="t"/>
              <a:pathLst>
                <a:path extrusionOk="0" h="2796" w="2796">
                  <a:moveTo>
                    <a:pt x="1394" y="0"/>
                  </a:moveTo>
                  <a:lnTo>
                    <a:pt x="1253" y="9"/>
                  </a:lnTo>
                  <a:lnTo>
                    <a:pt x="1120" y="26"/>
                  </a:lnTo>
                  <a:lnTo>
                    <a:pt x="979" y="62"/>
                  </a:lnTo>
                  <a:lnTo>
                    <a:pt x="856" y="106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06" y="406"/>
                  </a:lnTo>
                  <a:lnTo>
                    <a:pt x="318" y="512"/>
                  </a:lnTo>
                  <a:lnTo>
                    <a:pt x="238" y="617"/>
                  </a:lnTo>
                  <a:lnTo>
                    <a:pt x="168" y="732"/>
                  </a:lnTo>
                  <a:lnTo>
                    <a:pt x="115" y="856"/>
                  </a:lnTo>
                  <a:lnTo>
                    <a:pt x="62" y="979"/>
                  </a:lnTo>
                  <a:lnTo>
                    <a:pt x="27" y="1111"/>
                  </a:lnTo>
                  <a:lnTo>
                    <a:pt x="9" y="1252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27" y="1676"/>
                  </a:lnTo>
                  <a:lnTo>
                    <a:pt x="62" y="1808"/>
                  </a:lnTo>
                  <a:lnTo>
                    <a:pt x="115" y="1940"/>
                  </a:lnTo>
                  <a:lnTo>
                    <a:pt x="168" y="2064"/>
                  </a:lnTo>
                  <a:lnTo>
                    <a:pt x="238" y="2179"/>
                  </a:lnTo>
                  <a:lnTo>
                    <a:pt x="318" y="2284"/>
                  </a:lnTo>
                  <a:lnTo>
                    <a:pt x="406" y="2381"/>
                  </a:lnTo>
                  <a:lnTo>
                    <a:pt x="512" y="2470"/>
                  </a:lnTo>
                  <a:lnTo>
                    <a:pt x="618" y="2558"/>
                  </a:lnTo>
                  <a:lnTo>
                    <a:pt x="732" y="2620"/>
                  </a:lnTo>
                  <a:lnTo>
                    <a:pt x="856" y="2681"/>
                  </a:lnTo>
                  <a:lnTo>
                    <a:pt x="979" y="2725"/>
                  </a:lnTo>
                  <a:lnTo>
                    <a:pt x="1120" y="2761"/>
                  </a:lnTo>
                  <a:lnTo>
                    <a:pt x="1253" y="2787"/>
                  </a:lnTo>
                  <a:lnTo>
                    <a:pt x="1394" y="2796"/>
                  </a:lnTo>
                  <a:lnTo>
                    <a:pt x="1544" y="2787"/>
                  </a:lnTo>
                  <a:lnTo>
                    <a:pt x="1676" y="2761"/>
                  </a:lnTo>
                  <a:lnTo>
                    <a:pt x="1817" y="2725"/>
                  </a:lnTo>
                  <a:lnTo>
                    <a:pt x="1940" y="2681"/>
                  </a:lnTo>
                  <a:lnTo>
                    <a:pt x="2064" y="2620"/>
                  </a:lnTo>
                  <a:lnTo>
                    <a:pt x="2179" y="2558"/>
                  </a:lnTo>
                  <a:lnTo>
                    <a:pt x="2284" y="2470"/>
                  </a:lnTo>
                  <a:lnTo>
                    <a:pt x="2381" y="2381"/>
                  </a:lnTo>
                  <a:lnTo>
                    <a:pt x="2478" y="2284"/>
                  </a:lnTo>
                  <a:lnTo>
                    <a:pt x="2558" y="2179"/>
                  </a:lnTo>
                  <a:lnTo>
                    <a:pt x="2628" y="2064"/>
                  </a:lnTo>
                  <a:lnTo>
                    <a:pt x="2681" y="1940"/>
                  </a:lnTo>
                  <a:lnTo>
                    <a:pt x="2734" y="1808"/>
                  </a:lnTo>
                  <a:lnTo>
                    <a:pt x="2770" y="1676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2"/>
                  </a:lnTo>
                  <a:lnTo>
                    <a:pt x="2770" y="1111"/>
                  </a:lnTo>
                  <a:lnTo>
                    <a:pt x="2734" y="979"/>
                  </a:lnTo>
                  <a:lnTo>
                    <a:pt x="2681" y="856"/>
                  </a:lnTo>
                  <a:lnTo>
                    <a:pt x="2628" y="732"/>
                  </a:lnTo>
                  <a:lnTo>
                    <a:pt x="2558" y="617"/>
                  </a:lnTo>
                  <a:lnTo>
                    <a:pt x="2478" y="512"/>
                  </a:lnTo>
                  <a:lnTo>
                    <a:pt x="2381" y="406"/>
                  </a:lnTo>
                  <a:lnTo>
                    <a:pt x="2284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0" y="106"/>
                  </a:lnTo>
                  <a:lnTo>
                    <a:pt x="1817" y="62"/>
                  </a:lnTo>
                  <a:lnTo>
                    <a:pt x="1676" y="26"/>
                  </a:lnTo>
                  <a:lnTo>
                    <a:pt x="1544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1240625" y="3816550"/>
              <a:ext cx="69925" cy="69700"/>
            </a:xfrm>
            <a:custGeom>
              <a:rect b="b" l="l" r="r" t="t"/>
              <a:pathLst>
                <a:path extrusionOk="0" h="2788" w="2797">
                  <a:moveTo>
                    <a:pt x="1253" y="0"/>
                  </a:moveTo>
                  <a:lnTo>
                    <a:pt x="1121" y="27"/>
                  </a:lnTo>
                  <a:lnTo>
                    <a:pt x="988" y="62"/>
                  </a:lnTo>
                  <a:lnTo>
                    <a:pt x="856" y="106"/>
                  </a:lnTo>
                  <a:lnTo>
                    <a:pt x="732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03"/>
                  </a:lnTo>
                  <a:lnTo>
                    <a:pt x="239" y="609"/>
                  </a:lnTo>
                  <a:lnTo>
                    <a:pt x="168" y="724"/>
                  </a:lnTo>
                  <a:lnTo>
                    <a:pt x="115" y="847"/>
                  </a:lnTo>
                  <a:lnTo>
                    <a:pt x="62" y="979"/>
                  </a:lnTo>
                  <a:lnTo>
                    <a:pt x="36" y="1112"/>
                  </a:lnTo>
                  <a:lnTo>
                    <a:pt x="9" y="1253"/>
                  </a:lnTo>
                  <a:lnTo>
                    <a:pt x="0" y="1394"/>
                  </a:lnTo>
                  <a:lnTo>
                    <a:pt x="9" y="1535"/>
                  </a:lnTo>
                  <a:lnTo>
                    <a:pt x="36" y="1676"/>
                  </a:lnTo>
                  <a:lnTo>
                    <a:pt x="62" y="1808"/>
                  </a:lnTo>
                  <a:lnTo>
                    <a:pt x="115" y="1941"/>
                  </a:lnTo>
                  <a:lnTo>
                    <a:pt x="168" y="2055"/>
                  </a:lnTo>
                  <a:lnTo>
                    <a:pt x="239" y="2170"/>
                  </a:lnTo>
                  <a:lnTo>
                    <a:pt x="318" y="2285"/>
                  </a:lnTo>
                  <a:lnTo>
                    <a:pt x="415" y="2382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2" y="2620"/>
                  </a:lnTo>
                  <a:lnTo>
                    <a:pt x="856" y="2682"/>
                  </a:lnTo>
                  <a:lnTo>
                    <a:pt x="988" y="2726"/>
                  </a:lnTo>
                  <a:lnTo>
                    <a:pt x="1121" y="2761"/>
                  </a:lnTo>
                  <a:lnTo>
                    <a:pt x="1253" y="2779"/>
                  </a:lnTo>
                  <a:lnTo>
                    <a:pt x="1403" y="2787"/>
                  </a:lnTo>
                  <a:lnTo>
                    <a:pt x="1544" y="2779"/>
                  </a:lnTo>
                  <a:lnTo>
                    <a:pt x="1685" y="2761"/>
                  </a:lnTo>
                  <a:lnTo>
                    <a:pt x="1817" y="2726"/>
                  </a:lnTo>
                  <a:lnTo>
                    <a:pt x="1941" y="2682"/>
                  </a:lnTo>
                  <a:lnTo>
                    <a:pt x="2064" y="2620"/>
                  </a:lnTo>
                  <a:lnTo>
                    <a:pt x="2179" y="2549"/>
                  </a:lnTo>
                  <a:lnTo>
                    <a:pt x="2285" y="2470"/>
                  </a:lnTo>
                  <a:lnTo>
                    <a:pt x="2391" y="2382"/>
                  </a:lnTo>
                  <a:lnTo>
                    <a:pt x="2479" y="2285"/>
                  </a:lnTo>
                  <a:lnTo>
                    <a:pt x="2558" y="2170"/>
                  </a:lnTo>
                  <a:lnTo>
                    <a:pt x="2629" y="2055"/>
                  </a:lnTo>
                  <a:lnTo>
                    <a:pt x="2682" y="1941"/>
                  </a:lnTo>
                  <a:lnTo>
                    <a:pt x="2735" y="1808"/>
                  </a:lnTo>
                  <a:lnTo>
                    <a:pt x="2770" y="1676"/>
                  </a:lnTo>
                  <a:lnTo>
                    <a:pt x="2787" y="1535"/>
                  </a:lnTo>
                  <a:lnTo>
                    <a:pt x="2796" y="1394"/>
                  </a:lnTo>
                  <a:lnTo>
                    <a:pt x="2787" y="1253"/>
                  </a:lnTo>
                  <a:lnTo>
                    <a:pt x="2770" y="1112"/>
                  </a:lnTo>
                  <a:lnTo>
                    <a:pt x="2735" y="979"/>
                  </a:lnTo>
                  <a:lnTo>
                    <a:pt x="2682" y="847"/>
                  </a:lnTo>
                  <a:lnTo>
                    <a:pt x="2629" y="724"/>
                  </a:lnTo>
                  <a:lnTo>
                    <a:pt x="2558" y="609"/>
                  </a:lnTo>
                  <a:lnTo>
                    <a:pt x="2479" y="503"/>
                  </a:lnTo>
                  <a:lnTo>
                    <a:pt x="2391" y="406"/>
                  </a:lnTo>
                  <a:lnTo>
                    <a:pt x="2285" y="318"/>
                  </a:lnTo>
                  <a:lnTo>
                    <a:pt x="2179" y="238"/>
                  </a:lnTo>
                  <a:lnTo>
                    <a:pt x="2064" y="168"/>
                  </a:lnTo>
                  <a:lnTo>
                    <a:pt x="1941" y="106"/>
                  </a:lnTo>
                  <a:lnTo>
                    <a:pt x="1817" y="62"/>
                  </a:lnTo>
                  <a:lnTo>
                    <a:pt x="1685" y="27"/>
                  </a:lnTo>
                  <a:lnTo>
                    <a:pt x="1544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1221875" y="3754800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403" y="1"/>
                  </a:moveTo>
                  <a:lnTo>
                    <a:pt x="1262" y="10"/>
                  </a:lnTo>
                  <a:lnTo>
                    <a:pt x="1121" y="27"/>
                  </a:lnTo>
                  <a:lnTo>
                    <a:pt x="989" y="62"/>
                  </a:lnTo>
                  <a:lnTo>
                    <a:pt x="856" y="115"/>
                  </a:lnTo>
                  <a:lnTo>
                    <a:pt x="733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15" y="415"/>
                  </a:lnTo>
                  <a:lnTo>
                    <a:pt x="327" y="512"/>
                  </a:lnTo>
                  <a:lnTo>
                    <a:pt x="248" y="618"/>
                  </a:lnTo>
                  <a:lnTo>
                    <a:pt x="177" y="733"/>
                  </a:lnTo>
                  <a:lnTo>
                    <a:pt x="115" y="856"/>
                  </a:lnTo>
                  <a:lnTo>
                    <a:pt x="71" y="980"/>
                  </a:lnTo>
                  <a:lnTo>
                    <a:pt x="36" y="1121"/>
                  </a:lnTo>
                  <a:lnTo>
                    <a:pt x="10" y="1253"/>
                  </a:lnTo>
                  <a:lnTo>
                    <a:pt x="1" y="1403"/>
                  </a:lnTo>
                  <a:lnTo>
                    <a:pt x="10" y="1544"/>
                  </a:lnTo>
                  <a:lnTo>
                    <a:pt x="36" y="1677"/>
                  </a:lnTo>
                  <a:lnTo>
                    <a:pt x="71" y="1818"/>
                  </a:lnTo>
                  <a:lnTo>
                    <a:pt x="115" y="1941"/>
                  </a:lnTo>
                  <a:lnTo>
                    <a:pt x="177" y="2065"/>
                  </a:lnTo>
                  <a:lnTo>
                    <a:pt x="248" y="2179"/>
                  </a:lnTo>
                  <a:lnTo>
                    <a:pt x="327" y="2285"/>
                  </a:lnTo>
                  <a:lnTo>
                    <a:pt x="415" y="2382"/>
                  </a:lnTo>
                  <a:lnTo>
                    <a:pt x="512" y="2479"/>
                  </a:lnTo>
                  <a:lnTo>
                    <a:pt x="618" y="2558"/>
                  </a:lnTo>
                  <a:lnTo>
                    <a:pt x="733" y="2629"/>
                  </a:lnTo>
                  <a:lnTo>
                    <a:pt x="856" y="2682"/>
                  </a:lnTo>
                  <a:lnTo>
                    <a:pt x="989" y="2735"/>
                  </a:lnTo>
                  <a:lnTo>
                    <a:pt x="1121" y="2770"/>
                  </a:lnTo>
                  <a:lnTo>
                    <a:pt x="1262" y="2788"/>
                  </a:lnTo>
                  <a:lnTo>
                    <a:pt x="1403" y="2797"/>
                  </a:lnTo>
                  <a:lnTo>
                    <a:pt x="1544" y="2788"/>
                  </a:lnTo>
                  <a:lnTo>
                    <a:pt x="1685" y="2770"/>
                  </a:lnTo>
                  <a:lnTo>
                    <a:pt x="1818" y="2735"/>
                  </a:lnTo>
                  <a:lnTo>
                    <a:pt x="1941" y="2682"/>
                  </a:lnTo>
                  <a:lnTo>
                    <a:pt x="2065" y="2629"/>
                  </a:lnTo>
                  <a:lnTo>
                    <a:pt x="2179" y="2558"/>
                  </a:lnTo>
                  <a:lnTo>
                    <a:pt x="2294" y="2479"/>
                  </a:lnTo>
                  <a:lnTo>
                    <a:pt x="2391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91" y="1941"/>
                  </a:lnTo>
                  <a:lnTo>
                    <a:pt x="2735" y="1818"/>
                  </a:lnTo>
                  <a:lnTo>
                    <a:pt x="2770" y="1677"/>
                  </a:lnTo>
                  <a:lnTo>
                    <a:pt x="2788" y="1544"/>
                  </a:lnTo>
                  <a:lnTo>
                    <a:pt x="2797" y="1403"/>
                  </a:lnTo>
                  <a:lnTo>
                    <a:pt x="2788" y="1253"/>
                  </a:lnTo>
                  <a:lnTo>
                    <a:pt x="2770" y="1121"/>
                  </a:lnTo>
                  <a:lnTo>
                    <a:pt x="2735" y="980"/>
                  </a:lnTo>
                  <a:lnTo>
                    <a:pt x="2691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91" y="415"/>
                  </a:lnTo>
                  <a:lnTo>
                    <a:pt x="2294" y="318"/>
                  </a:lnTo>
                  <a:lnTo>
                    <a:pt x="2179" y="239"/>
                  </a:lnTo>
                  <a:lnTo>
                    <a:pt x="2065" y="168"/>
                  </a:lnTo>
                  <a:lnTo>
                    <a:pt x="1941" y="115"/>
                  </a:lnTo>
                  <a:lnTo>
                    <a:pt x="1818" y="62"/>
                  </a:lnTo>
                  <a:lnTo>
                    <a:pt x="1685" y="27"/>
                  </a:lnTo>
                  <a:lnTo>
                    <a:pt x="1544" y="10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1203350" y="3693300"/>
              <a:ext cx="69700" cy="69700"/>
            </a:xfrm>
            <a:custGeom>
              <a:rect b="b" l="l" r="r" t="t"/>
              <a:pathLst>
                <a:path extrusionOk="0" h="2788" w="2788">
                  <a:moveTo>
                    <a:pt x="1394" y="0"/>
                  </a:moveTo>
                  <a:lnTo>
                    <a:pt x="1253" y="9"/>
                  </a:lnTo>
                  <a:lnTo>
                    <a:pt x="1112" y="26"/>
                  </a:lnTo>
                  <a:lnTo>
                    <a:pt x="980" y="62"/>
                  </a:lnTo>
                  <a:lnTo>
                    <a:pt x="848" y="106"/>
                  </a:lnTo>
                  <a:lnTo>
                    <a:pt x="733" y="168"/>
                  </a:lnTo>
                  <a:lnTo>
                    <a:pt x="609" y="238"/>
                  </a:lnTo>
                  <a:lnTo>
                    <a:pt x="504" y="318"/>
                  </a:lnTo>
                  <a:lnTo>
                    <a:pt x="407" y="406"/>
                  </a:lnTo>
                  <a:lnTo>
                    <a:pt x="318" y="503"/>
                  </a:lnTo>
                  <a:lnTo>
                    <a:pt x="239" y="617"/>
                  </a:lnTo>
                  <a:lnTo>
                    <a:pt x="168" y="732"/>
                  </a:lnTo>
                  <a:lnTo>
                    <a:pt x="107" y="856"/>
                  </a:lnTo>
                  <a:lnTo>
                    <a:pt x="63" y="979"/>
                  </a:lnTo>
                  <a:lnTo>
                    <a:pt x="27" y="1111"/>
                  </a:lnTo>
                  <a:lnTo>
                    <a:pt x="1" y="1252"/>
                  </a:lnTo>
                  <a:lnTo>
                    <a:pt x="1" y="1394"/>
                  </a:lnTo>
                  <a:lnTo>
                    <a:pt x="1" y="1535"/>
                  </a:lnTo>
                  <a:lnTo>
                    <a:pt x="27" y="1676"/>
                  </a:lnTo>
                  <a:lnTo>
                    <a:pt x="63" y="1808"/>
                  </a:lnTo>
                  <a:lnTo>
                    <a:pt x="107" y="1940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18" y="2284"/>
                  </a:lnTo>
                  <a:lnTo>
                    <a:pt x="407" y="2381"/>
                  </a:lnTo>
                  <a:lnTo>
                    <a:pt x="504" y="2470"/>
                  </a:lnTo>
                  <a:lnTo>
                    <a:pt x="609" y="2549"/>
                  </a:lnTo>
                  <a:lnTo>
                    <a:pt x="733" y="2620"/>
                  </a:lnTo>
                  <a:lnTo>
                    <a:pt x="848" y="2681"/>
                  </a:lnTo>
                  <a:lnTo>
                    <a:pt x="980" y="2725"/>
                  </a:lnTo>
                  <a:lnTo>
                    <a:pt x="1112" y="2761"/>
                  </a:lnTo>
                  <a:lnTo>
                    <a:pt x="1253" y="2787"/>
                  </a:lnTo>
                  <a:lnTo>
                    <a:pt x="1536" y="2787"/>
                  </a:lnTo>
                  <a:lnTo>
                    <a:pt x="1677" y="2761"/>
                  </a:lnTo>
                  <a:lnTo>
                    <a:pt x="1809" y="2725"/>
                  </a:lnTo>
                  <a:lnTo>
                    <a:pt x="1941" y="2681"/>
                  </a:lnTo>
                  <a:lnTo>
                    <a:pt x="2056" y="2620"/>
                  </a:lnTo>
                  <a:lnTo>
                    <a:pt x="2171" y="2549"/>
                  </a:lnTo>
                  <a:lnTo>
                    <a:pt x="2285" y="2470"/>
                  </a:lnTo>
                  <a:lnTo>
                    <a:pt x="2382" y="2381"/>
                  </a:lnTo>
                  <a:lnTo>
                    <a:pt x="2470" y="2284"/>
                  </a:lnTo>
                  <a:lnTo>
                    <a:pt x="2550" y="2179"/>
                  </a:lnTo>
                  <a:lnTo>
                    <a:pt x="2620" y="2064"/>
                  </a:lnTo>
                  <a:lnTo>
                    <a:pt x="2682" y="1940"/>
                  </a:lnTo>
                  <a:lnTo>
                    <a:pt x="2726" y="1808"/>
                  </a:lnTo>
                  <a:lnTo>
                    <a:pt x="2761" y="1676"/>
                  </a:lnTo>
                  <a:lnTo>
                    <a:pt x="2779" y="1535"/>
                  </a:lnTo>
                  <a:lnTo>
                    <a:pt x="2788" y="1394"/>
                  </a:lnTo>
                  <a:lnTo>
                    <a:pt x="2779" y="1252"/>
                  </a:lnTo>
                  <a:lnTo>
                    <a:pt x="2761" y="1111"/>
                  </a:lnTo>
                  <a:lnTo>
                    <a:pt x="2726" y="979"/>
                  </a:lnTo>
                  <a:lnTo>
                    <a:pt x="2682" y="856"/>
                  </a:lnTo>
                  <a:lnTo>
                    <a:pt x="2620" y="732"/>
                  </a:lnTo>
                  <a:lnTo>
                    <a:pt x="2550" y="617"/>
                  </a:lnTo>
                  <a:lnTo>
                    <a:pt x="2470" y="503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1" y="238"/>
                  </a:lnTo>
                  <a:lnTo>
                    <a:pt x="2056" y="168"/>
                  </a:lnTo>
                  <a:lnTo>
                    <a:pt x="1941" y="106"/>
                  </a:lnTo>
                  <a:lnTo>
                    <a:pt x="1809" y="62"/>
                  </a:lnTo>
                  <a:lnTo>
                    <a:pt x="1677" y="26"/>
                  </a:lnTo>
                  <a:lnTo>
                    <a:pt x="1536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1184625" y="3631550"/>
              <a:ext cx="69700" cy="69925"/>
            </a:xfrm>
            <a:custGeom>
              <a:rect b="b" l="l" r="r" t="t"/>
              <a:pathLst>
                <a:path extrusionOk="0" h="2797" w="2788">
                  <a:moveTo>
                    <a:pt x="1394" y="0"/>
                  </a:moveTo>
                  <a:lnTo>
                    <a:pt x="1253" y="9"/>
                  </a:lnTo>
                  <a:lnTo>
                    <a:pt x="1112" y="36"/>
                  </a:lnTo>
                  <a:lnTo>
                    <a:pt x="979" y="71"/>
                  </a:lnTo>
                  <a:lnTo>
                    <a:pt x="856" y="115"/>
                  </a:lnTo>
                  <a:lnTo>
                    <a:pt x="732" y="177"/>
                  </a:lnTo>
                  <a:lnTo>
                    <a:pt x="618" y="247"/>
                  </a:lnTo>
                  <a:lnTo>
                    <a:pt x="503" y="327"/>
                  </a:lnTo>
                  <a:lnTo>
                    <a:pt x="406" y="415"/>
                  </a:lnTo>
                  <a:lnTo>
                    <a:pt x="318" y="512"/>
                  </a:lnTo>
                  <a:lnTo>
                    <a:pt x="238" y="618"/>
                  </a:lnTo>
                  <a:lnTo>
                    <a:pt x="168" y="733"/>
                  </a:lnTo>
                  <a:lnTo>
                    <a:pt x="106" y="856"/>
                  </a:lnTo>
                  <a:lnTo>
                    <a:pt x="62" y="988"/>
                  </a:lnTo>
                  <a:lnTo>
                    <a:pt x="27" y="1121"/>
                  </a:lnTo>
                  <a:lnTo>
                    <a:pt x="9" y="1262"/>
                  </a:lnTo>
                  <a:lnTo>
                    <a:pt x="0" y="1403"/>
                  </a:lnTo>
                  <a:lnTo>
                    <a:pt x="9" y="1544"/>
                  </a:lnTo>
                  <a:lnTo>
                    <a:pt x="27" y="1685"/>
                  </a:lnTo>
                  <a:lnTo>
                    <a:pt x="62" y="1817"/>
                  </a:lnTo>
                  <a:lnTo>
                    <a:pt x="106" y="1941"/>
                  </a:lnTo>
                  <a:lnTo>
                    <a:pt x="168" y="2064"/>
                  </a:lnTo>
                  <a:lnTo>
                    <a:pt x="238" y="2179"/>
                  </a:lnTo>
                  <a:lnTo>
                    <a:pt x="318" y="2294"/>
                  </a:lnTo>
                  <a:lnTo>
                    <a:pt x="406" y="2391"/>
                  </a:lnTo>
                  <a:lnTo>
                    <a:pt x="503" y="2479"/>
                  </a:lnTo>
                  <a:lnTo>
                    <a:pt x="618" y="2558"/>
                  </a:lnTo>
                  <a:lnTo>
                    <a:pt x="732" y="2629"/>
                  </a:lnTo>
                  <a:lnTo>
                    <a:pt x="856" y="2691"/>
                  </a:lnTo>
                  <a:lnTo>
                    <a:pt x="979" y="2735"/>
                  </a:lnTo>
                  <a:lnTo>
                    <a:pt x="1112" y="2770"/>
                  </a:lnTo>
                  <a:lnTo>
                    <a:pt x="1253" y="2788"/>
                  </a:lnTo>
                  <a:lnTo>
                    <a:pt x="1394" y="2796"/>
                  </a:lnTo>
                  <a:lnTo>
                    <a:pt x="1535" y="2788"/>
                  </a:lnTo>
                  <a:lnTo>
                    <a:pt x="1676" y="2770"/>
                  </a:lnTo>
                  <a:lnTo>
                    <a:pt x="1808" y="2735"/>
                  </a:lnTo>
                  <a:lnTo>
                    <a:pt x="1941" y="2691"/>
                  </a:lnTo>
                  <a:lnTo>
                    <a:pt x="2064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91"/>
                  </a:lnTo>
                  <a:lnTo>
                    <a:pt x="2470" y="2294"/>
                  </a:lnTo>
                  <a:lnTo>
                    <a:pt x="2549" y="2179"/>
                  </a:lnTo>
                  <a:lnTo>
                    <a:pt x="2620" y="2064"/>
                  </a:lnTo>
                  <a:lnTo>
                    <a:pt x="2681" y="1941"/>
                  </a:lnTo>
                  <a:lnTo>
                    <a:pt x="2726" y="1817"/>
                  </a:lnTo>
                  <a:lnTo>
                    <a:pt x="2761" y="1685"/>
                  </a:lnTo>
                  <a:lnTo>
                    <a:pt x="2787" y="1544"/>
                  </a:lnTo>
                  <a:lnTo>
                    <a:pt x="2787" y="1403"/>
                  </a:lnTo>
                  <a:lnTo>
                    <a:pt x="2787" y="1262"/>
                  </a:lnTo>
                  <a:lnTo>
                    <a:pt x="2761" y="1121"/>
                  </a:lnTo>
                  <a:lnTo>
                    <a:pt x="2726" y="988"/>
                  </a:lnTo>
                  <a:lnTo>
                    <a:pt x="2681" y="856"/>
                  </a:lnTo>
                  <a:lnTo>
                    <a:pt x="2620" y="733"/>
                  </a:lnTo>
                  <a:lnTo>
                    <a:pt x="2549" y="618"/>
                  </a:lnTo>
                  <a:lnTo>
                    <a:pt x="2470" y="512"/>
                  </a:lnTo>
                  <a:lnTo>
                    <a:pt x="2382" y="415"/>
                  </a:lnTo>
                  <a:lnTo>
                    <a:pt x="2285" y="327"/>
                  </a:lnTo>
                  <a:lnTo>
                    <a:pt x="2179" y="247"/>
                  </a:lnTo>
                  <a:lnTo>
                    <a:pt x="2064" y="177"/>
                  </a:lnTo>
                  <a:lnTo>
                    <a:pt x="1941" y="115"/>
                  </a:lnTo>
                  <a:lnTo>
                    <a:pt x="1808" y="71"/>
                  </a:lnTo>
                  <a:lnTo>
                    <a:pt x="1676" y="36"/>
                  </a:lnTo>
                  <a:lnTo>
                    <a:pt x="1535" y="9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1165875" y="3570025"/>
              <a:ext cx="69925" cy="69925"/>
            </a:xfrm>
            <a:custGeom>
              <a:rect b="b" l="l" r="r" t="t"/>
              <a:pathLst>
                <a:path extrusionOk="0" h="2797" w="2797">
                  <a:moveTo>
                    <a:pt x="1394" y="1"/>
                  </a:moveTo>
                  <a:lnTo>
                    <a:pt x="1253" y="10"/>
                  </a:lnTo>
                  <a:lnTo>
                    <a:pt x="1112" y="27"/>
                  </a:lnTo>
                  <a:lnTo>
                    <a:pt x="980" y="62"/>
                  </a:lnTo>
                  <a:lnTo>
                    <a:pt x="856" y="115"/>
                  </a:lnTo>
                  <a:lnTo>
                    <a:pt x="733" y="168"/>
                  </a:lnTo>
                  <a:lnTo>
                    <a:pt x="618" y="239"/>
                  </a:lnTo>
                  <a:lnTo>
                    <a:pt x="512" y="318"/>
                  </a:lnTo>
                  <a:lnTo>
                    <a:pt x="406" y="415"/>
                  </a:lnTo>
                  <a:lnTo>
                    <a:pt x="318" y="512"/>
                  </a:lnTo>
                  <a:lnTo>
                    <a:pt x="239" y="618"/>
                  </a:lnTo>
                  <a:lnTo>
                    <a:pt x="168" y="733"/>
                  </a:lnTo>
                  <a:lnTo>
                    <a:pt x="106" y="856"/>
                  </a:lnTo>
                  <a:lnTo>
                    <a:pt x="62" y="980"/>
                  </a:lnTo>
                  <a:lnTo>
                    <a:pt x="27" y="1121"/>
                  </a:lnTo>
                  <a:lnTo>
                    <a:pt x="9" y="1253"/>
                  </a:lnTo>
                  <a:lnTo>
                    <a:pt x="1" y="1394"/>
                  </a:lnTo>
                  <a:lnTo>
                    <a:pt x="9" y="1544"/>
                  </a:lnTo>
                  <a:lnTo>
                    <a:pt x="27" y="1677"/>
                  </a:lnTo>
                  <a:lnTo>
                    <a:pt x="62" y="1818"/>
                  </a:lnTo>
                  <a:lnTo>
                    <a:pt x="106" y="1941"/>
                  </a:lnTo>
                  <a:lnTo>
                    <a:pt x="168" y="2065"/>
                  </a:lnTo>
                  <a:lnTo>
                    <a:pt x="239" y="2179"/>
                  </a:lnTo>
                  <a:lnTo>
                    <a:pt x="318" y="2285"/>
                  </a:lnTo>
                  <a:lnTo>
                    <a:pt x="406" y="2382"/>
                  </a:lnTo>
                  <a:lnTo>
                    <a:pt x="512" y="2479"/>
                  </a:lnTo>
                  <a:lnTo>
                    <a:pt x="618" y="2558"/>
                  </a:lnTo>
                  <a:lnTo>
                    <a:pt x="733" y="2629"/>
                  </a:lnTo>
                  <a:lnTo>
                    <a:pt x="856" y="2682"/>
                  </a:lnTo>
                  <a:lnTo>
                    <a:pt x="980" y="2735"/>
                  </a:lnTo>
                  <a:lnTo>
                    <a:pt x="1112" y="2770"/>
                  </a:lnTo>
                  <a:lnTo>
                    <a:pt x="1253" y="2788"/>
                  </a:lnTo>
                  <a:lnTo>
                    <a:pt x="1394" y="2797"/>
                  </a:lnTo>
                  <a:lnTo>
                    <a:pt x="1544" y="2788"/>
                  </a:lnTo>
                  <a:lnTo>
                    <a:pt x="1676" y="2770"/>
                  </a:lnTo>
                  <a:lnTo>
                    <a:pt x="1809" y="2735"/>
                  </a:lnTo>
                  <a:lnTo>
                    <a:pt x="1941" y="2682"/>
                  </a:lnTo>
                  <a:lnTo>
                    <a:pt x="2064" y="2629"/>
                  </a:lnTo>
                  <a:lnTo>
                    <a:pt x="2179" y="2558"/>
                  </a:lnTo>
                  <a:lnTo>
                    <a:pt x="2285" y="2479"/>
                  </a:lnTo>
                  <a:lnTo>
                    <a:pt x="2382" y="2382"/>
                  </a:lnTo>
                  <a:lnTo>
                    <a:pt x="2479" y="2285"/>
                  </a:lnTo>
                  <a:lnTo>
                    <a:pt x="2558" y="2179"/>
                  </a:lnTo>
                  <a:lnTo>
                    <a:pt x="2629" y="2065"/>
                  </a:lnTo>
                  <a:lnTo>
                    <a:pt x="2682" y="1941"/>
                  </a:lnTo>
                  <a:lnTo>
                    <a:pt x="2735" y="1818"/>
                  </a:lnTo>
                  <a:lnTo>
                    <a:pt x="2761" y="1677"/>
                  </a:lnTo>
                  <a:lnTo>
                    <a:pt x="2788" y="1544"/>
                  </a:lnTo>
                  <a:lnTo>
                    <a:pt x="2796" y="1394"/>
                  </a:lnTo>
                  <a:lnTo>
                    <a:pt x="2788" y="1253"/>
                  </a:lnTo>
                  <a:lnTo>
                    <a:pt x="2761" y="1121"/>
                  </a:lnTo>
                  <a:lnTo>
                    <a:pt x="2735" y="980"/>
                  </a:lnTo>
                  <a:lnTo>
                    <a:pt x="2682" y="856"/>
                  </a:lnTo>
                  <a:lnTo>
                    <a:pt x="2629" y="733"/>
                  </a:lnTo>
                  <a:lnTo>
                    <a:pt x="2558" y="618"/>
                  </a:lnTo>
                  <a:lnTo>
                    <a:pt x="2479" y="512"/>
                  </a:lnTo>
                  <a:lnTo>
                    <a:pt x="2382" y="415"/>
                  </a:lnTo>
                  <a:lnTo>
                    <a:pt x="2285" y="318"/>
                  </a:lnTo>
                  <a:lnTo>
                    <a:pt x="2179" y="239"/>
                  </a:lnTo>
                  <a:lnTo>
                    <a:pt x="2064" y="168"/>
                  </a:lnTo>
                  <a:lnTo>
                    <a:pt x="1941" y="115"/>
                  </a:lnTo>
                  <a:lnTo>
                    <a:pt x="1809" y="62"/>
                  </a:lnTo>
                  <a:lnTo>
                    <a:pt x="1676" y="27"/>
                  </a:lnTo>
                  <a:lnTo>
                    <a:pt x="1544" y="10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1147125" y="3508525"/>
              <a:ext cx="69925" cy="69700"/>
            </a:xfrm>
            <a:custGeom>
              <a:rect b="b" l="l" r="r" t="t"/>
              <a:pathLst>
                <a:path extrusionOk="0" h="2788" w="2797">
                  <a:moveTo>
                    <a:pt x="1403" y="0"/>
                  </a:moveTo>
                  <a:lnTo>
                    <a:pt x="1253" y="9"/>
                  </a:lnTo>
                  <a:lnTo>
                    <a:pt x="1121" y="26"/>
                  </a:lnTo>
                  <a:lnTo>
                    <a:pt x="980" y="62"/>
                  </a:lnTo>
                  <a:lnTo>
                    <a:pt x="856" y="106"/>
                  </a:lnTo>
                  <a:lnTo>
                    <a:pt x="733" y="168"/>
                  </a:lnTo>
                  <a:lnTo>
                    <a:pt x="618" y="238"/>
                  </a:lnTo>
                  <a:lnTo>
                    <a:pt x="512" y="318"/>
                  </a:lnTo>
                  <a:lnTo>
                    <a:pt x="415" y="406"/>
                  </a:lnTo>
                  <a:lnTo>
                    <a:pt x="318" y="503"/>
                  </a:lnTo>
                  <a:lnTo>
                    <a:pt x="239" y="617"/>
                  </a:lnTo>
                  <a:lnTo>
                    <a:pt x="168" y="732"/>
                  </a:lnTo>
                  <a:lnTo>
                    <a:pt x="116" y="847"/>
                  </a:lnTo>
                  <a:lnTo>
                    <a:pt x="63" y="979"/>
                  </a:lnTo>
                  <a:lnTo>
                    <a:pt x="27" y="1111"/>
                  </a:lnTo>
                  <a:lnTo>
                    <a:pt x="10" y="1252"/>
                  </a:lnTo>
                  <a:lnTo>
                    <a:pt x="1" y="1394"/>
                  </a:lnTo>
                  <a:lnTo>
                    <a:pt x="10" y="1535"/>
                  </a:lnTo>
                  <a:lnTo>
                    <a:pt x="27" y="1676"/>
                  </a:lnTo>
                  <a:lnTo>
                    <a:pt x="63" y="1808"/>
                  </a:lnTo>
                  <a:lnTo>
                    <a:pt x="116" y="1940"/>
                  </a:lnTo>
                  <a:lnTo>
                    <a:pt x="168" y="2064"/>
                  </a:lnTo>
                  <a:lnTo>
                    <a:pt x="239" y="2179"/>
                  </a:lnTo>
                  <a:lnTo>
                    <a:pt x="318" y="2284"/>
                  </a:lnTo>
                  <a:lnTo>
                    <a:pt x="415" y="2381"/>
                  </a:lnTo>
                  <a:lnTo>
                    <a:pt x="512" y="2470"/>
                  </a:lnTo>
                  <a:lnTo>
                    <a:pt x="618" y="2549"/>
                  </a:lnTo>
                  <a:lnTo>
                    <a:pt x="733" y="2620"/>
                  </a:lnTo>
                  <a:lnTo>
                    <a:pt x="856" y="2681"/>
                  </a:lnTo>
                  <a:lnTo>
                    <a:pt x="980" y="2725"/>
                  </a:lnTo>
                  <a:lnTo>
                    <a:pt x="1121" y="2761"/>
                  </a:lnTo>
                  <a:lnTo>
                    <a:pt x="1253" y="2787"/>
                  </a:lnTo>
                  <a:lnTo>
                    <a:pt x="1544" y="2787"/>
                  </a:lnTo>
                  <a:lnTo>
                    <a:pt x="1677" y="2761"/>
                  </a:lnTo>
                  <a:lnTo>
                    <a:pt x="1818" y="2725"/>
                  </a:lnTo>
                  <a:lnTo>
                    <a:pt x="1941" y="2681"/>
                  </a:lnTo>
                  <a:lnTo>
                    <a:pt x="2065" y="2620"/>
                  </a:lnTo>
                  <a:lnTo>
                    <a:pt x="2179" y="2549"/>
                  </a:lnTo>
                  <a:lnTo>
                    <a:pt x="2285" y="2470"/>
                  </a:lnTo>
                  <a:lnTo>
                    <a:pt x="2382" y="2381"/>
                  </a:lnTo>
                  <a:lnTo>
                    <a:pt x="2479" y="2284"/>
                  </a:lnTo>
                  <a:lnTo>
                    <a:pt x="2559" y="2179"/>
                  </a:lnTo>
                  <a:lnTo>
                    <a:pt x="2629" y="2064"/>
                  </a:lnTo>
                  <a:lnTo>
                    <a:pt x="2682" y="1940"/>
                  </a:lnTo>
                  <a:lnTo>
                    <a:pt x="2735" y="1808"/>
                  </a:lnTo>
                  <a:lnTo>
                    <a:pt x="2770" y="1676"/>
                  </a:lnTo>
                  <a:lnTo>
                    <a:pt x="2788" y="1535"/>
                  </a:lnTo>
                  <a:lnTo>
                    <a:pt x="2797" y="1394"/>
                  </a:lnTo>
                  <a:lnTo>
                    <a:pt x="2788" y="1252"/>
                  </a:lnTo>
                  <a:lnTo>
                    <a:pt x="2770" y="1111"/>
                  </a:lnTo>
                  <a:lnTo>
                    <a:pt x="2735" y="979"/>
                  </a:lnTo>
                  <a:lnTo>
                    <a:pt x="2682" y="847"/>
                  </a:lnTo>
                  <a:lnTo>
                    <a:pt x="2629" y="732"/>
                  </a:lnTo>
                  <a:lnTo>
                    <a:pt x="2559" y="617"/>
                  </a:lnTo>
                  <a:lnTo>
                    <a:pt x="2479" y="503"/>
                  </a:lnTo>
                  <a:lnTo>
                    <a:pt x="2382" y="406"/>
                  </a:lnTo>
                  <a:lnTo>
                    <a:pt x="2285" y="318"/>
                  </a:lnTo>
                  <a:lnTo>
                    <a:pt x="2179" y="238"/>
                  </a:lnTo>
                  <a:lnTo>
                    <a:pt x="2065" y="168"/>
                  </a:lnTo>
                  <a:lnTo>
                    <a:pt x="1941" y="106"/>
                  </a:lnTo>
                  <a:lnTo>
                    <a:pt x="1818" y="62"/>
                  </a:lnTo>
                  <a:lnTo>
                    <a:pt x="1677" y="26"/>
                  </a:lnTo>
                  <a:lnTo>
                    <a:pt x="1544" y="9"/>
                  </a:lnTo>
                  <a:lnTo>
                    <a:pt x="1403" y="0"/>
                  </a:lnTo>
                  <a:close/>
                </a:path>
              </a:pathLst>
            </a:custGeom>
            <a:solidFill>
              <a:srgbClr val="85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7"/>
            <p:cNvSpPr/>
            <p:nvPr/>
          </p:nvSpPr>
          <p:spPr>
            <a:xfrm>
              <a:off x="1800900" y="3361225"/>
              <a:ext cx="87550" cy="87550"/>
            </a:xfrm>
            <a:custGeom>
              <a:rect b="b" l="l" r="r" t="t"/>
              <a:pathLst>
                <a:path extrusionOk="0" h="3502" w="3502">
                  <a:moveTo>
                    <a:pt x="1756" y="0"/>
                  </a:moveTo>
                  <a:lnTo>
                    <a:pt x="1570" y="9"/>
                  </a:lnTo>
                  <a:lnTo>
                    <a:pt x="1403" y="36"/>
                  </a:lnTo>
                  <a:lnTo>
                    <a:pt x="1235" y="80"/>
                  </a:lnTo>
                  <a:lnTo>
                    <a:pt x="1068" y="141"/>
                  </a:lnTo>
                  <a:lnTo>
                    <a:pt x="918" y="212"/>
                  </a:lnTo>
                  <a:lnTo>
                    <a:pt x="777" y="300"/>
                  </a:lnTo>
                  <a:lnTo>
                    <a:pt x="636" y="397"/>
                  </a:lnTo>
                  <a:lnTo>
                    <a:pt x="512" y="512"/>
                  </a:lnTo>
                  <a:lnTo>
                    <a:pt x="397" y="635"/>
                  </a:lnTo>
                  <a:lnTo>
                    <a:pt x="300" y="777"/>
                  </a:lnTo>
                  <a:lnTo>
                    <a:pt x="212" y="918"/>
                  </a:lnTo>
                  <a:lnTo>
                    <a:pt x="142" y="1068"/>
                  </a:lnTo>
                  <a:lnTo>
                    <a:pt x="80" y="1235"/>
                  </a:lnTo>
                  <a:lnTo>
                    <a:pt x="36" y="1403"/>
                  </a:lnTo>
                  <a:lnTo>
                    <a:pt x="9" y="1570"/>
                  </a:lnTo>
                  <a:lnTo>
                    <a:pt x="1" y="1756"/>
                  </a:lnTo>
                  <a:lnTo>
                    <a:pt x="9" y="1932"/>
                  </a:lnTo>
                  <a:lnTo>
                    <a:pt x="36" y="2108"/>
                  </a:lnTo>
                  <a:lnTo>
                    <a:pt x="80" y="2276"/>
                  </a:lnTo>
                  <a:lnTo>
                    <a:pt x="142" y="2435"/>
                  </a:lnTo>
                  <a:lnTo>
                    <a:pt x="212" y="2585"/>
                  </a:lnTo>
                  <a:lnTo>
                    <a:pt x="300" y="2735"/>
                  </a:lnTo>
                  <a:lnTo>
                    <a:pt x="397" y="2867"/>
                  </a:lnTo>
                  <a:lnTo>
                    <a:pt x="512" y="2990"/>
                  </a:lnTo>
                  <a:lnTo>
                    <a:pt x="636" y="3105"/>
                  </a:lnTo>
                  <a:lnTo>
                    <a:pt x="777" y="3202"/>
                  </a:lnTo>
                  <a:lnTo>
                    <a:pt x="918" y="3290"/>
                  </a:lnTo>
                  <a:lnTo>
                    <a:pt x="1068" y="3370"/>
                  </a:lnTo>
                  <a:lnTo>
                    <a:pt x="1235" y="3422"/>
                  </a:lnTo>
                  <a:lnTo>
                    <a:pt x="1403" y="3467"/>
                  </a:lnTo>
                  <a:lnTo>
                    <a:pt x="1570" y="3493"/>
                  </a:lnTo>
                  <a:lnTo>
                    <a:pt x="1756" y="3502"/>
                  </a:lnTo>
                  <a:lnTo>
                    <a:pt x="1932" y="3493"/>
                  </a:lnTo>
                  <a:lnTo>
                    <a:pt x="2108" y="3467"/>
                  </a:lnTo>
                  <a:lnTo>
                    <a:pt x="2276" y="3422"/>
                  </a:lnTo>
                  <a:lnTo>
                    <a:pt x="2435" y="3370"/>
                  </a:lnTo>
                  <a:lnTo>
                    <a:pt x="2585" y="3290"/>
                  </a:lnTo>
                  <a:lnTo>
                    <a:pt x="2735" y="3202"/>
                  </a:lnTo>
                  <a:lnTo>
                    <a:pt x="2867" y="3105"/>
                  </a:lnTo>
                  <a:lnTo>
                    <a:pt x="2990" y="2990"/>
                  </a:lnTo>
                  <a:lnTo>
                    <a:pt x="3105" y="2867"/>
                  </a:lnTo>
                  <a:lnTo>
                    <a:pt x="3202" y="2735"/>
                  </a:lnTo>
                  <a:lnTo>
                    <a:pt x="3290" y="2585"/>
                  </a:lnTo>
                  <a:lnTo>
                    <a:pt x="3370" y="2435"/>
                  </a:lnTo>
                  <a:lnTo>
                    <a:pt x="3423" y="2276"/>
                  </a:lnTo>
                  <a:lnTo>
                    <a:pt x="3467" y="2108"/>
                  </a:lnTo>
                  <a:lnTo>
                    <a:pt x="3493" y="1932"/>
                  </a:lnTo>
                  <a:lnTo>
                    <a:pt x="3502" y="1756"/>
                  </a:lnTo>
                  <a:lnTo>
                    <a:pt x="3493" y="1570"/>
                  </a:lnTo>
                  <a:lnTo>
                    <a:pt x="3467" y="1403"/>
                  </a:lnTo>
                  <a:lnTo>
                    <a:pt x="3423" y="1235"/>
                  </a:lnTo>
                  <a:lnTo>
                    <a:pt x="3370" y="1068"/>
                  </a:lnTo>
                  <a:lnTo>
                    <a:pt x="3290" y="918"/>
                  </a:lnTo>
                  <a:lnTo>
                    <a:pt x="3202" y="777"/>
                  </a:lnTo>
                  <a:lnTo>
                    <a:pt x="3105" y="635"/>
                  </a:lnTo>
                  <a:lnTo>
                    <a:pt x="2990" y="512"/>
                  </a:lnTo>
                  <a:lnTo>
                    <a:pt x="2867" y="397"/>
                  </a:lnTo>
                  <a:lnTo>
                    <a:pt x="2735" y="300"/>
                  </a:lnTo>
                  <a:lnTo>
                    <a:pt x="2585" y="212"/>
                  </a:lnTo>
                  <a:lnTo>
                    <a:pt x="2435" y="141"/>
                  </a:lnTo>
                  <a:lnTo>
                    <a:pt x="2276" y="80"/>
                  </a:lnTo>
                  <a:lnTo>
                    <a:pt x="2108" y="36"/>
                  </a:lnTo>
                  <a:lnTo>
                    <a:pt x="1932" y="9"/>
                  </a:lnTo>
                  <a:lnTo>
                    <a:pt x="1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7"/>
            <p:cNvSpPr/>
            <p:nvPr/>
          </p:nvSpPr>
          <p:spPr>
            <a:xfrm>
              <a:off x="1790325" y="3324850"/>
              <a:ext cx="190300" cy="151725"/>
            </a:xfrm>
            <a:custGeom>
              <a:rect b="b" l="l" r="r" t="t"/>
              <a:pathLst>
                <a:path extrusionOk="0" h="6069" w="7612">
                  <a:moveTo>
                    <a:pt x="7612" y="0"/>
                  </a:moveTo>
                  <a:lnTo>
                    <a:pt x="7409" y="9"/>
                  </a:lnTo>
                  <a:lnTo>
                    <a:pt x="6853" y="62"/>
                  </a:lnTo>
                  <a:lnTo>
                    <a:pt x="6465" y="106"/>
                  </a:lnTo>
                  <a:lnTo>
                    <a:pt x="6033" y="168"/>
                  </a:lnTo>
                  <a:lnTo>
                    <a:pt x="5548" y="247"/>
                  </a:lnTo>
                  <a:lnTo>
                    <a:pt x="5027" y="344"/>
                  </a:lnTo>
                  <a:lnTo>
                    <a:pt x="4481" y="459"/>
                  </a:lnTo>
                  <a:lnTo>
                    <a:pt x="4198" y="529"/>
                  </a:lnTo>
                  <a:lnTo>
                    <a:pt x="3916" y="600"/>
                  </a:lnTo>
                  <a:lnTo>
                    <a:pt x="3643" y="679"/>
                  </a:lnTo>
                  <a:lnTo>
                    <a:pt x="3361" y="767"/>
                  </a:lnTo>
                  <a:lnTo>
                    <a:pt x="3078" y="856"/>
                  </a:lnTo>
                  <a:lnTo>
                    <a:pt x="2805" y="961"/>
                  </a:lnTo>
                  <a:lnTo>
                    <a:pt x="2531" y="1067"/>
                  </a:lnTo>
                  <a:lnTo>
                    <a:pt x="2267" y="1182"/>
                  </a:lnTo>
                  <a:lnTo>
                    <a:pt x="2011" y="1305"/>
                  </a:lnTo>
                  <a:lnTo>
                    <a:pt x="1755" y="1438"/>
                  </a:lnTo>
                  <a:lnTo>
                    <a:pt x="1517" y="1570"/>
                  </a:lnTo>
                  <a:lnTo>
                    <a:pt x="1288" y="1720"/>
                  </a:lnTo>
                  <a:lnTo>
                    <a:pt x="1076" y="1879"/>
                  </a:lnTo>
                  <a:lnTo>
                    <a:pt x="865" y="2037"/>
                  </a:lnTo>
                  <a:lnTo>
                    <a:pt x="688" y="2214"/>
                  </a:lnTo>
                  <a:lnTo>
                    <a:pt x="529" y="2390"/>
                  </a:lnTo>
                  <a:lnTo>
                    <a:pt x="388" y="2558"/>
                  </a:lnTo>
                  <a:lnTo>
                    <a:pt x="274" y="2734"/>
                  </a:lnTo>
                  <a:lnTo>
                    <a:pt x="185" y="2919"/>
                  </a:lnTo>
                  <a:lnTo>
                    <a:pt x="115" y="3096"/>
                  </a:lnTo>
                  <a:lnTo>
                    <a:pt x="53" y="3272"/>
                  </a:lnTo>
                  <a:lnTo>
                    <a:pt x="18" y="3449"/>
                  </a:lnTo>
                  <a:lnTo>
                    <a:pt x="0" y="3625"/>
                  </a:lnTo>
                  <a:lnTo>
                    <a:pt x="0" y="3793"/>
                  </a:lnTo>
                  <a:lnTo>
                    <a:pt x="9" y="3969"/>
                  </a:lnTo>
                  <a:lnTo>
                    <a:pt x="35" y="4137"/>
                  </a:lnTo>
                  <a:lnTo>
                    <a:pt x="71" y="4295"/>
                  </a:lnTo>
                  <a:lnTo>
                    <a:pt x="124" y="4463"/>
                  </a:lnTo>
                  <a:lnTo>
                    <a:pt x="177" y="4613"/>
                  </a:lnTo>
                  <a:lnTo>
                    <a:pt x="247" y="4772"/>
                  </a:lnTo>
                  <a:lnTo>
                    <a:pt x="327" y="4913"/>
                  </a:lnTo>
                  <a:lnTo>
                    <a:pt x="406" y="5054"/>
                  </a:lnTo>
                  <a:lnTo>
                    <a:pt x="494" y="5186"/>
                  </a:lnTo>
                  <a:lnTo>
                    <a:pt x="591" y="5310"/>
                  </a:lnTo>
                  <a:lnTo>
                    <a:pt x="688" y="5433"/>
                  </a:lnTo>
                  <a:lnTo>
                    <a:pt x="794" y="5539"/>
                  </a:lnTo>
                  <a:lnTo>
                    <a:pt x="900" y="5645"/>
                  </a:lnTo>
                  <a:lnTo>
                    <a:pt x="997" y="5733"/>
                  </a:lnTo>
                  <a:lnTo>
                    <a:pt x="1103" y="5812"/>
                  </a:lnTo>
                  <a:lnTo>
                    <a:pt x="1208" y="5883"/>
                  </a:lnTo>
                  <a:lnTo>
                    <a:pt x="1306" y="5945"/>
                  </a:lnTo>
                  <a:lnTo>
                    <a:pt x="1403" y="5998"/>
                  </a:lnTo>
                  <a:lnTo>
                    <a:pt x="1500" y="6033"/>
                  </a:lnTo>
                  <a:lnTo>
                    <a:pt x="1579" y="6059"/>
                  </a:lnTo>
                  <a:lnTo>
                    <a:pt x="1658" y="6068"/>
                  </a:lnTo>
                  <a:lnTo>
                    <a:pt x="1738" y="6068"/>
                  </a:lnTo>
                  <a:lnTo>
                    <a:pt x="1870" y="6051"/>
                  </a:lnTo>
                  <a:lnTo>
                    <a:pt x="2002" y="6006"/>
                  </a:lnTo>
                  <a:lnTo>
                    <a:pt x="2126" y="5953"/>
                  </a:lnTo>
                  <a:lnTo>
                    <a:pt x="2240" y="5892"/>
                  </a:lnTo>
                  <a:lnTo>
                    <a:pt x="2346" y="5812"/>
                  </a:lnTo>
                  <a:lnTo>
                    <a:pt x="2443" y="5724"/>
                  </a:lnTo>
                  <a:lnTo>
                    <a:pt x="2514" y="5627"/>
                  </a:lnTo>
                  <a:lnTo>
                    <a:pt x="2549" y="5583"/>
                  </a:lnTo>
                  <a:lnTo>
                    <a:pt x="2576" y="5530"/>
                  </a:lnTo>
                  <a:lnTo>
                    <a:pt x="2593" y="5468"/>
                  </a:lnTo>
                  <a:lnTo>
                    <a:pt x="2602" y="5415"/>
                  </a:lnTo>
                  <a:lnTo>
                    <a:pt x="2611" y="5363"/>
                  </a:lnTo>
                  <a:lnTo>
                    <a:pt x="2620" y="5301"/>
                  </a:lnTo>
                  <a:lnTo>
                    <a:pt x="2611" y="5239"/>
                  </a:lnTo>
                  <a:lnTo>
                    <a:pt x="2602" y="5177"/>
                  </a:lnTo>
                  <a:lnTo>
                    <a:pt x="2584" y="5116"/>
                  </a:lnTo>
                  <a:lnTo>
                    <a:pt x="2558" y="5054"/>
                  </a:lnTo>
                  <a:lnTo>
                    <a:pt x="2523" y="4992"/>
                  </a:lnTo>
                  <a:lnTo>
                    <a:pt x="2479" y="4930"/>
                  </a:lnTo>
                  <a:lnTo>
                    <a:pt x="2426" y="4869"/>
                  </a:lnTo>
                  <a:lnTo>
                    <a:pt x="2364" y="4807"/>
                  </a:lnTo>
                  <a:lnTo>
                    <a:pt x="2293" y="4745"/>
                  </a:lnTo>
                  <a:lnTo>
                    <a:pt x="2214" y="4683"/>
                  </a:lnTo>
                  <a:lnTo>
                    <a:pt x="2126" y="4622"/>
                  </a:lnTo>
                  <a:lnTo>
                    <a:pt x="2029" y="4560"/>
                  </a:lnTo>
                  <a:lnTo>
                    <a:pt x="1923" y="4498"/>
                  </a:lnTo>
                  <a:lnTo>
                    <a:pt x="1844" y="4436"/>
                  </a:lnTo>
                  <a:lnTo>
                    <a:pt x="1773" y="4375"/>
                  </a:lnTo>
                  <a:lnTo>
                    <a:pt x="1711" y="4304"/>
                  </a:lnTo>
                  <a:lnTo>
                    <a:pt x="1658" y="4242"/>
                  </a:lnTo>
                  <a:lnTo>
                    <a:pt x="1623" y="4172"/>
                  </a:lnTo>
                  <a:lnTo>
                    <a:pt x="1597" y="4110"/>
                  </a:lnTo>
                  <a:lnTo>
                    <a:pt x="1579" y="4040"/>
                  </a:lnTo>
                  <a:lnTo>
                    <a:pt x="1570" y="3978"/>
                  </a:lnTo>
                  <a:lnTo>
                    <a:pt x="1579" y="3916"/>
                  </a:lnTo>
                  <a:lnTo>
                    <a:pt x="1588" y="3854"/>
                  </a:lnTo>
                  <a:lnTo>
                    <a:pt x="1605" y="3793"/>
                  </a:lnTo>
                  <a:lnTo>
                    <a:pt x="1632" y="3731"/>
                  </a:lnTo>
                  <a:lnTo>
                    <a:pt x="1667" y="3678"/>
                  </a:lnTo>
                  <a:lnTo>
                    <a:pt x="1702" y="3616"/>
                  </a:lnTo>
                  <a:lnTo>
                    <a:pt x="1755" y="3572"/>
                  </a:lnTo>
                  <a:lnTo>
                    <a:pt x="1808" y="3519"/>
                  </a:lnTo>
                  <a:lnTo>
                    <a:pt x="1861" y="3475"/>
                  </a:lnTo>
                  <a:lnTo>
                    <a:pt x="1923" y="3440"/>
                  </a:lnTo>
                  <a:lnTo>
                    <a:pt x="1993" y="3405"/>
                  </a:lnTo>
                  <a:lnTo>
                    <a:pt x="2064" y="3369"/>
                  </a:lnTo>
                  <a:lnTo>
                    <a:pt x="2135" y="3343"/>
                  </a:lnTo>
                  <a:lnTo>
                    <a:pt x="2214" y="3325"/>
                  </a:lnTo>
                  <a:lnTo>
                    <a:pt x="2293" y="3308"/>
                  </a:lnTo>
                  <a:lnTo>
                    <a:pt x="2373" y="3299"/>
                  </a:lnTo>
                  <a:lnTo>
                    <a:pt x="2452" y="3299"/>
                  </a:lnTo>
                  <a:lnTo>
                    <a:pt x="2540" y="3308"/>
                  </a:lnTo>
                  <a:lnTo>
                    <a:pt x="2620" y="3316"/>
                  </a:lnTo>
                  <a:lnTo>
                    <a:pt x="2699" y="3334"/>
                  </a:lnTo>
                  <a:lnTo>
                    <a:pt x="2787" y="3360"/>
                  </a:lnTo>
                  <a:lnTo>
                    <a:pt x="2867" y="3396"/>
                  </a:lnTo>
                  <a:lnTo>
                    <a:pt x="2946" y="3440"/>
                  </a:lnTo>
                  <a:lnTo>
                    <a:pt x="3087" y="3528"/>
                  </a:lnTo>
                  <a:lnTo>
                    <a:pt x="3202" y="3616"/>
                  </a:lnTo>
                  <a:lnTo>
                    <a:pt x="3387" y="3766"/>
                  </a:lnTo>
                  <a:lnTo>
                    <a:pt x="3537" y="3898"/>
                  </a:lnTo>
                  <a:lnTo>
                    <a:pt x="3616" y="3951"/>
                  </a:lnTo>
                  <a:lnTo>
                    <a:pt x="3696" y="4004"/>
                  </a:lnTo>
                  <a:lnTo>
                    <a:pt x="3784" y="4048"/>
                  </a:lnTo>
                  <a:lnTo>
                    <a:pt x="3881" y="4084"/>
                  </a:lnTo>
                  <a:lnTo>
                    <a:pt x="4004" y="4110"/>
                  </a:lnTo>
                  <a:lnTo>
                    <a:pt x="4154" y="4128"/>
                  </a:lnTo>
                  <a:lnTo>
                    <a:pt x="4322" y="4137"/>
                  </a:lnTo>
                  <a:lnTo>
                    <a:pt x="4525" y="4145"/>
                  </a:lnTo>
                  <a:lnTo>
                    <a:pt x="4772" y="4137"/>
                  </a:lnTo>
                  <a:lnTo>
                    <a:pt x="5054" y="4128"/>
                  </a:lnTo>
                  <a:lnTo>
                    <a:pt x="5107" y="4128"/>
                  </a:lnTo>
                  <a:lnTo>
                    <a:pt x="5230" y="4119"/>
                  </a:lnTo>
                  <a:lnTo>
                    <a:pt x="5345" y="4101"/>
                  </a:lnTo>
                  <a:lnTo>
                    <a:pt x="5460" y="4084"/>
                  </a:lnTo>
                  <a:lnTo>
                    <a:pt x="5574" y="4057"/>
                  </a:lnTo>
                  <a:lnTo>
                    <a:pt x="5689" y="4022"/>
                  </a:lnTo>
                  <a:lnTo>
                    <a:pt x="5804" y="3987"/>
                  </a:lnTo>
                  <a:lnTo>
                    <a:pt x="5909" y="3951"/>
                  </a:lnTo>
                  <a:lnTo>
                    <a:pt x="6015" y="3898"/>
                  </a:lnTo>
                  <a:lnTo>
                    <a:pt x="6227" y="3793"/>
                  </a:lnTo>
                  <a:lnTo>
                    <a:pt x="6412" y="3678"/>
                  </a:lnTo>
                  <a:lnTo>
                    <a:pt x="6597" y="3537"/>
                  </a:lnTo>
                  <a:lnTo>
                    <a:pt x="6765" y="3378"/>
                  </a:lnTo>
                  <a:lnTo>
                    <a:pt x="6924" y="3211"/>
                  </a:lnTo>
                  <a:lnTo>
                    <a:pt x="7056" y="3034"/>
                  </a:lnTo>
                  <a:lnTo>
                    <a:pt x="7179" y="2831"/>
                  </a:lnTo>
                  <a:lnTo>
                    <a:pt x="7285" y="2628"/>
                  </a:lnTo>
                  <a:lnTo>
                    <a:pt x="7374" y="2417"/>
                  </a:lnTo>
                  <a:lnTo>
                    <a:pt x="7409" y="2302"/>
                  </a:lnTo>
                  <a:lnTo>
                    <a:pt x="7435" y="2187"/>
                  </a:lnTo>
                  <a:lnTo>
                    <a:pt x="7462" y="2073"/>
                  </a:lnTo>
                  <a:lnTo>
                    <a:pt x="7488" y="1958"/>
                  </a:lnTo>
                  <a:lnTo>
                    <a:pt x="7497" y="1835"/>
                  </a:lnTo>
                  <a:lnTo>
                    <a:pt x="7515" y="1720"/>
                  </a:lnTo>
                  <a:lnTo>
                    <a:pt x="7612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7"/>
            <p:cNvSpPr/>
            <p:nvPr/>
          </p:nvSpPr>
          <p:spPr>
            <a:xfrm>
              <a:off x="2227125" y="2524675"/>
              <a:ext cx="283350" cy="444750"/>
            </a:xfrm>
            <a:custGeom>
              <a:rect b="b" l="l" r="r" t="t"/>
              <a:pathLst>
                <a:path extrusionOk="0" h="17790" w="11334">
                  <a:moveTo>
                    <a:pt x="6130" y="0"/>
                  </a:moveTo>
                  <a:lnTo>
                    <a:pt x="5768" y="9"/>
                  </a:lnTo>
                  <a:lnTo>
                    <a:pt x="5407" y="35"/>
                  </a:lnTo>
                  <a:lnTo>
                    <a:pt x="5036" y="79"/>
                  </a:lnTo>
                  <a:lnTo>
                    <a:pt x="4657" y="132"/>
                  </a:lnTo>
                  <a:lnTo>
                    <a:pt x="4472" y="168"/>
                  </a:lnTo>
                  <a:lnTo>
                    <a:pt x="4287" y="212"/>
                  </a:lnTo>
                  <a:lnTo>
                    <a:pt x="4110" y="273"/>
                  </a:lnTo>
                  <a:lnTo>
                    <a:pt x="3934" y="335"/>
                  </a:lnTo>
                  <a:lnTo>
                    <a:pt x="3757" y="415"/>
                  </a:lnTo>
                  <a:lnTo>
                    <a:pt x="3590" y="494"/>
                  </a:lnTo>
                  <a:lnTo>
                    <a:pt x="3431" y="591"/>
                  </a:lnTo>
                  <a:lnTo>
                    <a:pt x="3272" y="688"/>
                  </a:lnTo>
                  <a:lnTo>
                    <a:pt x="3114" y="803"/>
                  </a:lnTo>
                  <a:lnTo>
                    <a:pt x="2964" y="917"/>
                  </a:lnTo>
                  <a:lnTo>
                    <a:pt x="2814" y="1041"/>
                  </a:lnTo>
                  <a:lnTo>
                    <a:pt x="2673" y="1173"/>
                  </a:lnTo>
                  <a:lnTo>
                    <a:pt x="2531" y="1314"/>
                  </a:lnTo>
                  <a:lnTo>
                    <a:pt x="2390" y="1455"/>
                  </a:lnTo>
                  <a:lnTo>
                    <a:pt x="2258" y="1614"/>
                  </a:lnTo>
                  <a:lnTo>
                    <a:pt x="2126" y="1764"/>
                  </a:lnTo>
                  <a:lnTo>
                    <a:pt x="2002" y="1932"/>
                  </a:lnTo>
                  <a:lnTo>
                    <a:pt x="1879" y="2099"/>
                  </a:lnTo>
                  <a:lnTo>
                    <a:pt x="1764" y="2276"/>
                  </a:lnTo>
                  <a:lnTo>
                    <a:pt x="1649" y="2452"/>
                  </a:lnTo>
                  <a:lnTo>
                    <a:pt x="1544" y="2637"/>
                  </a:lnTo>
                  <a:lnTo>
                    <a:pt x="1438" y="2831"/>
                  </a:lnTo>
                  <a:lnTo>
                    <a:pt x="1235" y="3219"/>
                  </a:lnTo>
                  <a:lnTo>
                    <a:pt x="1050" y="3616"/>
                  </a:lnTo>
                  <a:lnTo>
                    <a:pt x="882" y="4031"/>
                  </a:lnTo>
                  <a:lnTo>
                    <a:pt x="723" y="4454"/>
                  </a:lnTo>
                  <a:lnTo>
                    <a:pt x="582" y="4886"/>
                  </a:lnTo>
                  <a:lnTo>
                    <a:pt x="459" y="5318"/>
                  </a:lnTo>
                  <a:lnTo>
                    <a:pt x="353" y="5759"/>
                  </a:lnTo>
                  <a:lnTo>
                    <a:pt x="256" y="6200"/>
                  </a:lnTo>
                  <a:lnTo>
                    <a:pt x="177" y="6633"/>
                  </a:lnTo>
                  <a:lnTo>
                    <a:pt x="115" y="7065"/>
                  </a:lnTo>
                  <a:lnTo>
                    <a:pt x="62" y="7488"/>
                  </a:lnTo>
                  <a:lnTo>
                    <a:pt x="27" y="7894"/>
                  </a:lnTo>
                  <a:lnTo>
                    <a:pt x="9" y="8299"/>
                  </a:lnTo>
                  <a:lnTo>
                    <a:pt x="0" y="8688"/>
                  </a:lnTo>
                  <a:lnTo>
                    <a:pt x="9" y="9058"/>
                  </a:lnTo>
                  <a:lnTo>
                    <a:pt x="35" y="9411"/>
                  </a:lnTo>
                  <a:lnTo>
                    <a:pt x="80" y="9746"/>
                  </a:lnTo>
                  <a:lnTo>
                    <a:pt x="132" y="10055"/>
                  </a:lnTo>
                  <a:lnTo>
                    <a:pt x="203" y="10337"/>
                  </a:lnTo>
                  <a:lnTo>
                    <a:pt x="238" y="10469"/>
                  </a:lnTo>
                  <a:lnTo>
                    <a:pt x="282" y="10593"/>
                  </a:lnTo>
                  <a:lnTo>
                    <a:pt x="327" y="10716"/>
                  </a:lnTo>
                  <a:lnTo>
                    <a:pt x="379" y="10822"/>
                  </a:lnTo>
                  <a:lnTo>
                    <a:pt x="494" y="11025"/>
                  </a:lnTo>
                  <a:lnTo>
                    <a:pt x="618" y="11219"/>
                  </a:lnTo>
                  <a:lnTo>
                    <a:pt x="750" y="11404"/>
                  </a:lnTo>
                  <a:lnTo>
                    <a:pt x="891" y="11572"/>
                  </a:lnTo>
                  <a:lnTo>
                    <a:pt x="1032" y="11739"/>
                  </a:lnTo>
                  <a:lnTo>
                    <a:pt x="1191" y="11898"/>
                  </a:lnTo>
                  <a:lnTo>
                    <a:pt x="1350" y="12039"/>
                  </a:lnTo>
                  <a:lnTo>
                    <a:pt x="1517" y="12180"/>
                  </a:lnTo>
                  <a:lnTo>
                    <a:pt x="1694" y="12312"/>
                  </a:lnTo>
                  <a:lnTo>
                    <a:pt x="1861" y="12436"/>
                  </a:lnTo>
                  <a:lnTo>
                    <a:pt x="2038" y="12559"/>
                  </a:lnTo>
                  <a:lnTo>
                    <a:pt x="2223" y="12674"/>
                  </a:lnTo>
                  <a:lnTo>
                    <a:pt x="2576" y="12886"/>
                  </a:lnTo>
                  <a:lnTo>
                    <a:pt x="2928" y="13089"/>
                  </a:lnTo>
                  <a:lnTo>
                    <a:pt x="3272" y="13274"/>
                  </a:lnTo>
                  <a:lnTo>
                    <a:pt x="3590" y="13459"/>
                  </a:lnTo>
                  <a:lnTo>
                    <a:pt x="3890" y="13644"/>
                  </a:lnTo>
                  <a:lnTo>
                    <a:pt x="4022" y="13732"/>
                  </a:lnTo>
                  <a:lnTo>
                    <a:pt x="4145" y="13829"/>
                  </a:lnTo>
                  <a:lnTo>
                    <a:pt x="4260" y="13918"/>
                  </a:lnTo>
                  <a:lnTo>
                    <a:pt x="4366" y="14015"/>
                  </a:lnTo>
                  <a:lnTo>
                    <a:pt x="4454" y="14121"/>
                  </a:lnTo>
                  <a:lnTo>
                    <a:pt x="4534" y="14218"/>
                  </a:lnTo>
                  <a:lnTo>
                    <a:pt x="4604" y="14323"/>
                  </a:lnTo>
                  <a:lnTo>
                    <a:pt x="4648" y="14438"/>
                  </a:lnTo>
                  <a:lnTo>
                    <a:pt x="4684" y="14553"/>
                  </a:lnTo>
                  <a:lnTo>
                    <a:pt x="4701" y="14676"/>
                  </a:lnTo>
                  <a:lnTo>
                    <a:pt x="4710" y="14888"/>
                  </a:lnTo>
                  <a:lnTo>
                    <a:pt x="4701" y="15064"/>
                  </a:lnTo>
                  <a:lnTo>
                    <a:pt x="4684" y="15205"/>
                  </a:lnTo>
                  <a:lnTo>
                    <a:pt x="4648" y="15346"/>
                  </a:lnTo>
                  <a:lnTo>
                    <a:pt x="4595" y="15496"/>
                  </a:lnTo>
                  <a:lnTo>
                    <a:pt x="4516" y="15673"/>
                  </a:lnTo>
                  <a:lnTo>
                    <a:pt x="4419" y="15902"/>
                  </a:lnTo>
                  <a:lnTo>
                    <a:pt x="4304" y="16193"/>
                  </a:lnTo>
                  <a:lnTo>
                    <a:pt x="4269" y="16299"/>
                  </a:lnTo>
                  <a:lnTo>
                    <a:pt x="4251" y="16414"/>
                  </a:lnTo>
                  <a:lnTo>
                    <a:pt x="4251" y="16520"/>
                  </a:lnTo>
                  <a:lnTo>
                    <a:pt x="4269" y="16634"/>
                  </a:lnTo>
                  <a:lnTo>
                    <a:pt x="4295" y="16740"/>
                  </a:lnTo>
                  <a:lnTo>
                    <a:pt x="4340" y="16837"/>
                  </a:lnTo>
                  <a:lnTo>
                    <a:pt x="4410" y="16925"/>
                  </a:lnTo>
                  <a:lnTo>
                    <a:pt x="4445" y="16961"/>
                  </a:lnTo>
                  <a:lnTo>
                    <a:pt x="4489" y="16996"/>
                  </a:lnTo>
                  <a:lnTo>
                    <a:pt x="4604" y="17093"/>
                  </a:lnTo>
                  <a:lnTo>
                    <a:pt x="4736" y="17181"/>
                  </a:lnTo>
                  <a:lnTo>
                    <a:pt x="4860" y="17260"/>
                  </a:lnTo>
                  <a:lnTo>
                    <a:pt x="4983" y="17331"/>
                  </a:lnTo>
                  <a:lnTo>
                    <a:pt x="5107" y="17401"/>
                  </a:lnTo>
                  <a:lnTo>
                    <a:pt x="5239" y="17454"/>
                  </a:lnTo>
                  <a:lnTo>
                    <a:pt x="5371" y="17516"/>
                  </a:lnTo>
                  <a:lnTo>
                    <a:pt x="5495" y="17560"/>
                  </a:lnTo>
                  <a:lnTo>
                    <a:pt x="5627" y="17604"/>
                  </a:lnTo>
                  <a:lnTo>
                    <a:pt x="5760" y="17648"/>
                  </a:lnTo>
                  <a:lnTo>
                    <a:pt x="6024" y="17710"/>
                  </a:lnTo>
                  <a:lnTo>
                    <a:pt x="6289" y="17754"/>
                  </a:lnTo>
                  <a:lnTo>
                    <a:pt x="6562" y="17781"/>
                  </a:lnTo>
                  <a:lnTo>
                    <a:pt x="6827" y="17790"/>
                  </a:lnTo>
                  <a:lnTo>
                    <a:pt x="7100" y="17781"/>
                  </a:lnTo>
                  <a:lnTo>
                    <a:pt x="7365" y="17763"/>
                  </a:lnTo>
                  <a:lnTo>
                    <a:pt x="7638" y="17737"/>
                  </a:lnTo>
                  <a:lnTo>
                    <a:pt x="7912" y="17693"/>
                  </a:lnTo>
                  <a:lnTo>
                    <a:pt x="8176" y="17648"/>
                  </a:lnTo>
                  <a:lnTo>
                    <a:pt x="8441" y="17587"/>
                  </a:lnTo>
                  <a:lnTo>
                    <a:pt x="8705" y="17534"/>
                  </a:lnTo>
                  <a:lnTo>
                    <a:pt x="8846" y="17490"/>
                  </a:lnTo>
                  <a:lnTo>
                    <a:pt x="8988" y="17437"/>
                  </a:lnTo>
                  <a:lnTo>
                    <a:pt x="9120" y="17366"/>
                  </a:lnTo>
                  <a:lnTo>
                    <a:pt x="9252" y="17287"/>
                  </a:lnTo>
                  <a:lnTo>
                    <a:pt x="9384" y="17190"/>
                  </a:lnTo>
                  <a:lnTo>
                    <a:pt x="9508" y="17084"/>
                  </a:lnTo>
                  <a:lnTo>
                    <a:pt x="9623" y="16978"/>
                  </a:lnTo>
                  <a:lnTo>
                    <a:pt x="9737" y="16855"/>
                  </a:lnTo>
                  <a:lnTo>
                    <a:pt x="9834" y="16731"/>
                  </a:lnTo>
                  <a:lnTo>
                    <a:pt x="9931" y="16599"/>
                  </a:lnTo>
                  <a:lnTo>
                    <a:pt x="10011" y="16458"/>
                  </a:lnTo>
                  <a:lnTo>
                    <a:pt x="10072" y="16317"/>
                  </a:lnTo>
                  <a:lnTo>
                    <a:pt x="10125" y="16176"/>
                  </a:lnTo>
                  <a:lnTo>
                    <a:pt x="10161" y="16034"/>
                  </a:lnTo>
                  <a:lnTo>
                    <a:pt x="10178" y="15893"/>
                  </a:lnTo>
                  <a:lnTo>
                    <a:pt x="10178" y="15752"/>
                  </a:lnTo>
                  <a:lnTo>
                    <a:pt x="10152" y="15285"/>
                  </a:lnTo>
                  <a:lnTo>
                    <a:pt x="10143" y="14835"/>
                  </a:lnTo>
                  <a:lnTo>
                    <a:pt x="10152" y="14403"/>
                  </a:lnTo>
                  <a:lnTo>
                    <a:pt x="10178" y="13971"/>
                  </a:lnTo>
                  <a:lnTo>
                    <a:pt x="10214" y="13547"/>
                  </a:lnTo>
                  <a:lnTo>
                    <a:pt x="10258" y="13115"/>
                  </a:lnTo>
                  <a:lnTo>
                    <a:pt x="10319" y="12674"/>
                  </a:lnTo>
                  <a:lnTo>
                    <a:pt x="10390" y="12207"/>
                  </a:lnTo>
                  <a:lnTo>
                    <a:pt x="10566" y="11184"/>
                  </a:lnTo>
                  <a:lnTo>
                    <a:pt x="10769" y="10002"/>
                  </a:lnTo>
                  <a:lnTo>
                    <a:pt x="10875" y="9340"/>
                  </a:lnTo>
                  <a:lnTo>
                    <a:pt x="10990" y="8608"/>
                  </a:lnTo>
                  <a:lnTo>
                    <a:pt x="11104" y="7814"/>
                  </a:lnTo>
                  <a:lnTo>
                    <a:pt x="11228" y="6941"/>
                  </a:lnTo>
                  <a:lnTo>
                    <a:pt x="11290" y="6421"/>
                  </a:lnTo>
                  <a:lnTo>
                    <a:pt x="11307" y="6174"/>
                  </a:lnTo>
                  <a:lnTo>
                    <a:pt x="11325" y="5927"/>
                  </a:lnTo>
                  <a:lnTo>
                    <a:pt x="11334" y="5689"/>
                  </a:lnTo>
                  <a:lnTo>
                    <a:pt x="11334" y="5459"/>
                  </a:lnTo>
                  <a:lnTo>
                    <a:pt x="11334" y="5230"/>
                  </a:lnTo>
                  <a:lnTo>
                    <a:pt x="11325" y="5001"/>
                  </a:lnTo>
                  <a:lnTo>
                    <a:pt x="11316" y="4789"/>
                  </a:lnTo>
                  <a:lnTo>
                    <a:pt x="11298" y="4577"/>
                  </a:lnTo>
                  <a:lnTo>
                    <a:pt x="11272" y="4366"/>
                  </a:lnTo>
                  <a:lnTo>
                    <a:pt x="11245" y="4163"/>
                  </a:lnTo>
                  <a:lnTo>
                    <a:pt x="11219" y="3969"/>
                  </a:lnTo>
                  <a:lnTo>
                    <a:pt x="11175" y="3775"/>
                  </a:lnTo>
                  <a:lnTo>
                    <a:pt x="11131" y="3590"/>
                  </a:lnTo>
                  <a:lnTo>
                    <a:pt x="11087" y="3404"/>
                  </a:lnTo>
                  <a:lnTo>
                    <a:pt x="11034" y="3228"/>
                  </a:lnTo>
                  <a:lnTo>
                    <a:pt x="10981" y="3060"/>
                  </a:lnTo>
                  <a:lnTo>
                    <a:pt x="10919" y="2893"/>
                  </a:lnTo>
                  <a:lnTo>
                    <a:pt x="10849" y="2734"/>
                  </a:lnTo>
                  <a:lnTo>
                    <a:pt x="10778" y="2575"/>
                  </a:lnTo>
                  <a:lnTo>
                    <a:pt x="10707" y="2425"/>
                  </a:lnTo>
                  <a:lnTo>
                    <a:pt x="10628" y="2276"/>
                  </a:lnTo>
                  <a:lnTo>
                    <a:pt x="10549" y="2134"/>
                  </a:lnTo>
                  <a:lnTo>
                    <a:pt x="10460" y="2002"/>
                  </a:lnTo>
                  <a:lnTo>
                    <a:pt x="10363" y="1870"/>
                  </a:lnTo>
                  <a:lnTo>
                    <a:pt x="10275" y="1738"/>
                  </a:lnTo>
                  <a:lnTo>
                    <a:pt x="10169" y="1614"/>
                  </a:lnTo>
                  <a:lnTo>
                    <a:pt x="10072" y="1499"/>
                  </a:lnTo>
                  <a:lnTo>
                    <a:pt x="9967" y="1385"/>
                  </a:lnTo>
                  <a:lnTo>
                    <a:pt x="9852" y="1279"/>
                  </a:lnTo>
                  <a:lnTo>
                    <a:pt x="9737" y="1173"/>
                  </a:lnTo>
                  <a:lnTo>
                    <a:pt x="9623" y="1076"/>
                  </a:lnTo>
                  <a:lnTo>
                    <a:pt x="9499" y="979"/>
                  </a:lnTo>
                  <a:lnTo>
                    <a:pt x="9376" y="891"/>
                  </a:lnTo>
                  <a:lnTo>
                    <a:pt x="9252" y="803"/>
                  </a:lnTo>
                  <a:lnTo>
                    <a:pt x="9120" y="723"/>
                  </a:lnTo>
                  <a:lnTo>
                    <a:pt x="8988" y="644"/>
                  </a:lnTo>
                  <a:lnTo>
                    <a:pt x="8846" y="573"/>
                  </a:lnTo>
                  <a:lnTo>
                    <a:pt x="8705" y="512"/>
                  </a:lnTo>
                  <a:lnTo>
                    <a:pt x="8423" y="388"/>
                  </a:lnTo>
                  <a:lnTo>
                    <a:pt x="8123" y="282"/>
                  </a:lnTo>
                  <a:lnTo>
                    <a:pt x="7815" y="194"/>
                  </a:lnTo>
                  <a:lnTo>
                    <a:pt x="7497" y="123"/>
                  </a:lnTo>
                  <a:lnTo>
                    <a:pt x="7162" y="71"/>
                  </a:lnTo>
                  <a:lnTo>
                    <a:pt x="6827" y="26"/>
                  </a:lnTo>
                  <a:lnTo>
                    <a:pt x="6483" y="9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7"/>
            <p:cNvSpPr/>
            <p:nvPr/>
          </p:nvSpPr>
          <p:spPr>
            <a:xfrm>
              <a:off x="2448050" y="2658725"/>
              <a:ext cx="100350" cy="100350"/>
            </a:xfrm>
            <a:custGeom>
              <a:rect b="b" l="l" r="r" t="t"/>
              <a:pathLst>
                <a:path extrusionOk="0" h="4014" w="4014">
                  <a:moveTo>
                    <a:pt x="2012" y="0"/>
                  </a:moveTo>
                  <a:lnTo>
                    <a:pt x="1800" y="9"/>
                  </a:lnTo>
                  <a:lnTo>
                    <a:pt x="1606" y="45"/>
                  </a:lnTo>
                  <a:lnTo>
                    <a:pt x="1412" y="89"/>
                  </a:lnTo>
                  <a:lnTo>
                    <a:pt x="1227" y="159"/>
                  </a:lnTo>
                  <a:lnTo>
                    <a:pt x="1050" y="247"/>
                  </a:lnTo>
                  <a:lnTo>
                    <a:pt x="883" y="344"/>
                  </a:lnTo>
                  <a:lnTo>
                    <a:pt x="733" y="459"/>
                  </a:lnTo>
                  <a:lnTo>
                    <a:pt x="592" y="591"/>
                  </a:lnTo>
                  <a:lnTo>
                    <a:pt x="459" y="732"/>
                  </a:lnTo>
                  <a:lnTo>
                    <a:pt x="345" y="882"/>
                  </a:lnTo>
                  <a:lnTo>
                    <a:pt x="248" y="1050"/>
                  </a:lnTo>
                  <a:lnTo>
                    <a:pt x="159" y="1226"/>
                  </a:lnTo>
                  <a:lnTo>
                    <a:pt x="89" y="1412"/>
                  </a:lnTo>
                  <a:lnTo>
                    <a:pt x="45" y="1606"/>
                  </a:lnTo>
                  <a:lnTo>
                    <a:pt x="9" y="1800"/>
                  </a:lnTo>
                  <a:lnTo>
                    <a:pt x="1" y="2003"/>
                  </a:lnTo>
                  <a:lnTo>
                    <a:pt x="9" y="2214"/>
                  </a:lnTo>
                  <a:lnTo>
                    <a:pt x="45" y="2408"/>
                  </a:lnTo>
                  <a:lnTo>
                    <a:pt x="89" y="2602"/>
                  </a:lnTo>
                  <a:lnTo>
                    <a:pt x="159" y="2788"/>
                  </a:lnTo>
                  <a:lnTo>
                    <a:pt x="248" y="2964"/>
                  </a:lnTo>
                  <a:lnTo>
                    <a:pt x="345" y="3131"/>
                  </a:lnTo>
                  <a:lnTo>
                    <a:pt x="459" y="3281"/>
                  </a:lnTo>
                  <a:lnTo>
                    <a:pt x="592" y="3423"/>
                  </a:lnTo>
                  <a:lnTo>
                    <a:pt x="733" y="3555"/>
                  </a:lnTo>
                  <a:lnTo>
                    <a:pt x="883" y="3669"/>
                  </a:lnTo>
                  <a:lnTo>
                    <a:pt x="1050" y="3767"/>
                  </a:lnTo>
                  <a:lnTo>
                    <a:pt x="1227" y="3855"/>
                  </a:lnTo>
                  <a:lnTo>
                    <a:pt x="1412" y="3925"/>
                  </a:lnTo>
                  <a:lnTo>
                    <a:pt x="1606" y="3969"/>
                  </a:lnTo>
                  <a:lnTo>
                    <a:pt x="1800" y="4005"/>
                  </a:lnTo>
                  <a:lnTo>
                    <a:pt x="2012" y="4013"/>
                  </a:lnTo>
                  <a:lnTo>
                    <a:pt x="2214" y="4005"/>
                  </a:lnTo>
                  <a:lnTo>
                    <a:pt x="2408" y="3969"/>
                  </a:lnTo>
                  <a:lnTo>
                    <a:pt x="2602" y="3925"/>
                  </a:lnTo>
                  <a:lnTo>
                    <a:pt x="2788" y="3855"/>
                  </a:lnTo>
                  <a:lnTo>
                    <a:pt x="2964" y="3767"/>
                  </a:lnTo>
                  <a:lnTo>
                    <a:pt x="3132" y="3669"/>
                  </a:lnTo>
                  <a:lnTo>
                    <a:pt x="3282" y="3555"/>
                  </a:lnTo>
                  <a:lnTo>
                    <a:pt x="3423" y="3423"/>
                  </a:lnTo>
                  <a:lnTo>
                    <a:pt x="3555" y="3281"/>
                  </a:lnTo>
                  <a:lnTo>
                    <a:pt x="3670" y="3131"/>
                  </a:lnTo>
                  <a:lnTo>
                    <a:pt x="3767" y="2964"/>
                  </a:lnTo>
                  <a:lnTo>
                    <a:pt x="3855" y="2788"/>
                  </a:lnTo>
                  <a:lnTo>
                    <a:pt x="3925" y="2602"/>
                  </a:lnTo>
                  <a:lnTo>
                    <a:pt x="3970" y="2408"/>
                  </a:lnTo>
                  <a:lnTo>
                    <a:pt x="4005" y="2214"/>
                  </a:lnTo>
                  <a:lnTo>
                    <a:pt x="4014" y="2003"/>
                  </a:lnTo>
                  <a:lnTo>
                    <a:pt x="4005" y="1800"/>
                  </a:lnTo>
                  <a:lnTo>
                    <a:pt x="3970" y="1606"/>
                  </a:lnTo>
                  <a:lnTo>
                    <a:pt x="3925" y="1412"/>
                  </a:lnTo>
                  <a:lnTo>
                    <a:pt x="3855" y="1226"/>
                  </a:lnTo>
                  <a:lnTo>
                    <a:pt x="3767" y="1050"/>
                  </a:lnTo>
                  <a:lnTo>
                    <a:pt x="3670" y="882"/>
                  </a:lnTo>
                  <a:lnTo>
                    <a:pt x="3555" y="732"/>
                  </a:lnTo>
                  <a:lnTo>
                    <a:pt x="3423" y="591"/>
                  </a:lnTo>
                  <a:lnTo>
                    <a:pt x="3282" y="459"/>
                  </a:lnTo>
                  <a:lnTo>
                    <a:pt x="3132" y="344"/>
                  </a:lnTo>
                  <a:lnTo>
                    <a:pt x="2964" y="247"/>
                  </a:lnTo>
                  <a:lnTo>
                    <a:pt x="2788" y="159"/>
                  </a:lnTo>
                  <a:lnTo>
                    <a:pt x="2602" y="89"/>
                  </a:lnTo>
                  <a:lnTo>
                    <a:pt x="2408" y="45"/>
                  </a:lnTo>
                  <a:lnTo>
                    <a:pt x="2214" y="9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rgbClr val="FFD6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7"/>
            <p:cNvSpPr/>
            <p:nvPr/>
          </p:nvSpPr>
          <p:spPr>
            <a:xfrm>
              <a:off x="2357650" y="2645725"/>
              <a:ext cx="20525" cy="32650"/>
            </a:xfrm>
            <a:custGeom>
              <a:rect b="b" l="l" r="r" t="t"/>
              <a:pathLst>
                <a:path extrusionOk="0" h="1306" w="821">
                  <a:moveTo>
                    <a:pt x="371" y="0"/>
                  </a:moveTo>
                  <a:lnTo>
                    <a:pt x="327" y="9"/>
                  </a:lnTo>
                  <a:lnTo>
                    <a:pt x="292" y="27"/>
                  </a:lnTo>
                  <a:lnTo>
                    <a:pt x="247" y="53"/>
                  </a:lnTo>
                  <a:lnTo>
                    <a:pt x="212" y="79"/>
                  </a:lnTo>
                  <a:lnTo>
                    <a:pt x="186" y="106"/>
                  </a:lnTo>
                  <a:lnTo>
                    <a:pt x="124" y="185"/>
                  </a:lnTo>
                  <a:lnTo>
                    <a:pt x="71" y="282"/>
                  </a:lnTo>
                  <a:lnTo>
                    <a:pt x="36" y="397"/>
                  </a:lnTo>
                  <a:lnTo>
                    <a:pt x="9" y="520"/>
                  </a:lnTo>
                  <a:lnTo>
                    <a:pt x="1" y="653"/>
                  </a:lnTo>
                  <a:lnTo>
                    <a:pt x="9" y="785"/>
                  </a:lnTo>
                  <a:lnTo>
                    <a:pt x="36" y="909"/>
                  </a:lnTo>
                  <a:lnTo>
                    <a:pt x="71" y="1014"/>
                  </a:lnTo>
                  <a:lnTo>
                    <a:pt x="124" y="1111"/>
                  </a:lnTo>
                  <a:lnTo>
                    <a:pt x="186" y="1191"/>
                  </a:lnTo>
                  <a:lnTo>
                    <a:pt x="212" y="1226"/>
                  </a:lnTo>
                  <a:lnTo>
                    <a:pt x="247" y="1252"/>
                  </a:lnTo>
                  <a:lnTo>
                    <a:pt x="292" y="1279"/>
                  </a:lnTo>
                  <a:lnTo>
                    <a:pt x="327" y="1297"/>
                  </a:lnTo>
                  <a:lnTo>
                    <a:pt x="371" y="1305"/>
                  </a:lnTo>
                  <a:lnTo>
                    <a:pt x="450" y="1305"/>
                  </a:lnTo>
                  <a:lnTo>
                    <a:pt x="494" y="1297"/>
                  </a:lnTo>
                  <a:lnTo>
                    <a:pt x="539" y="1279"/>
                  </a:lnTo>
                  <a:lnTo>
                    <a:pt x="574" y="1252"/>
                  </a:lnTo>
                  <a:lnTo>
                    <a:pt x="609" y="1226"/>
                  </a:lnTo>
                  <a:lnTo>
                    <a:pt x="644" y="1191"/>
                  </a:lnTo>
                  <a:lnTo>
                    <a:pt x="706" y="1111"/>
                  </a:lnTo>
                  <a:lnTo>
                    <a:pt x="750" y="1014"/>
                  </a:lnTo>
                  <a:lnTo>
                    <a:pt x="794" y="909"/>
                  </a:lnTo>
                  <a:lnTo>
                    <a:pt x="812" y="785"/>
                  </a:lnTo>
                  <a:lnTo>
                    <a:pt x="821" y="653"/>
                  </a:lnTo>
                  <a:lnTo>
                    <a:pt x="812" y="520"/>
                  </a:lnTo>
                  <a:lnTo>
                    <a:pt x="794" y="397"/>
                  </a:lnTo>
                  <a:lnTo>
                    <a:pt x="750" y="282"/>
                  </a:lnTo>
                  <a:lnTo>
                    <a:pt x="706" y="185"/>
                  </a:lnTo>
                  <a:lnTo>
                    <a:pt x="644" y="106"/>
                  </a:lnTo>
                  <a:lnTo>
                    <a:pt x="609" y="79"/>
                  </a:lnTo>
                  <a:lnTo>
                    <a:pt x="574" y="53"/>
                  </a:lnTo>
                  <a:lnTo>
                    <a:pt x="539" y="27"/>
                  </a:lnTo>
                  <a:lnTo>
                    <a:pt x="494" y="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7"/>
            <p:cNvSpPr/>
            <p:nvPr/>
          </p:nvSpPr>
          <p:spPr>
            <a:xfrm>
              <a:off x="2263500" y="2645725"/>
              <a:ext cx="20525" cy="32650"/>
            </a:xfrm>
            <a:custGeom>
              <a:rect b="b" l="l" r="r" t="t"/>
              <a:pathLst>
                <a:path extrusionOk="0" h="1306" w="821">
                  <a:moveTo>
                    <a:pt x="371" y="0"/>
                  </a:moveTo>
                  <a:lnTo>
                    <a:pt x="327" y="9"/>
                  </a:lnTo>
                  <a:lnTo>
                    <a:pt x="283" y="27"/>
                  </a:lnTo>
                  <a:lnTo>
                    <a:pt x="247" y="53"/>
                  </a:lnTo>
                  <a:lnTo>
                    <a:pt x="212" y="79"/>
                  </a:lnTo>
                  <a:lnTo>
                    <a:pt x="177" y="106"/>
                  </a:lnTo>
                  <a:lnTo>
                    <a:pt x="115" y="185"/>
                  </a:lnTo>
                  <a:lnTo>
                    <a:pt x="71" y="282"/>
                  </a:lnTo>
                  <a:lnTo>
                    <a:pt x="27" y="397"/>
                  </a:lnTo>
                  <a:lnTo>
                    <a:pt x="0" y="520"/>
                  </a:lnTo>
                  <a:lnTo>
                    <a:pt x="0" y="653"/>
                  </a:lnTo>
                  <a:lnTo>
                    <a:pt x="0" y="785"/>
                  </a:lnTo>
                  <a:lnTo>
                    <a:pt x="27" y="909"/>
                  </a:lnTo>
                  <a:lnTo>
                    <a:pt x="71" y="1014"/>
                  </a:lnTo>
                  <a:lnTo>
                    <a:pt x="115" y="1111"/>
                  </a:lnTo>
                  <a:lnTo>
                    <a:pt x="177" y="1191"/>
                  </a:lnTo>
                  <a:lnTo>
                    <a:pt x="212" y="1226"/>
                  </a:lnTo>
                  <a:lnTo>
                    <a:pt x="247" y="1252"/>
                  </a:lnTo>
                  <a:lnTo>
                    <a:pt x="283" y="1279"/>
                  </a:lnTo>
                  <a:lnTo>
                    <a:pt x="327" y="1297"/>
                  </a:lnTo>
                  <a:lnTo>
                    <a:pt x="371" y="1305"/>
                  </a:lnTo>
                  <a:lnTo>
                    <a:pt x="450" y="1305"/>
                  </a:lnTo>
                  <a:lnTo>
                    <a:pt x="494" y="1297"/>
                  </a:lnTo>
                  <a:lnTo>
                    <a:pt x="530" y="1279"/>
                  </a:lnTo>
                  <a:lnTo>
                    <a:pt x="574" y="1252"/>
                  </a:lnTo>
                  <a:lnTo>
                    <a:pt x="609" y="1226"/>
                  </a:lnTo>
                  <a:lnTo>
                    <a:pt x="635" y="1191"/>
                  </a:lnTo>
                  <a:lnTo>
                    <a:pt x="697" y="1111"/>
                  </a:lnTo>
                  <a:lnTo>
                    <a:pt x="750" y="1014"/>
                  </a:lnTo>
                  <a:lnTo>
                    <a:pt x="785" y="909"/>
                  </a:lnTo>
                  <a:lnTo>
                    <a:pt x="812" y="785"/>
                  </a:lnTo>
                  <a:lnTo>
                    <a:pt x="821" y="653"/>
                  </a:lnTo>
                  <a:lnTo>
                    <a:pt x="812" y="520"/>
                  </a:lnTo>
                  <a:lnTo>
                    <a:pt x="785" y="397"/>
                  </a:lnTo>
                  <a:lnTo>
                    <a:pt x="750" y="282"/>
                  </a:lnTo>
                  <a:lnTo>
                    <a:pt x="697" y="185"/>
                  </a:lnTo>
                  <a:lnTo>
                    <a:pt x="635" y="106"/>
                  </a:lnTo>
                  <a:lnTo>
                    <a:pt x="609" y="79"/>
                  </a:lnTo>
                  <a:lnTo>
                    <a:pt x="574" y="53"/>
                  </a:lnTo>
                  <a:lnTo>
                    <a:pt x="530" y="27"/>
                  </a:lnTo>
                  <a:lnTo>
                    <a:pt x="494" y="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7"/>
            <p:cNvSpPr/>
            <p:nvPr/>
          </p:nvSpPr>
          <p:spPr>
            <a:xfrm>
              <a:off x="2319950" y="2602500"/>
              <a:ext cx="129900" cy="129900"/>
            </a:xfrm>
            <a:custGeom>
              <a:rect b="b" l="l" r="r" t="t"/>
              <a:pathLst>
                <a:path extrusionOk="0" h="5196" w="5196">
                  <a:moveTo>
                    <a:pt x="2708" y="485"/>
                  </a:moveTo>
                  <a:lnTo>
                    <a:pt x="2814" y="494"/>
                  </a:lnTo>
                  <a:lnTo>
                    <a:pt x="2920" y="512"/>
                  </a:lnTo>
                  <a:lnTo>
                    <a:pt x="3026" y="530"/>
                  </a:lnTo>
                  <a:lnTo>
                    <a:pt x="3228" y="583"/>
                  </a:lnTo>
                  <a:lnTo>
                    <a:pt x="3422" y="653"/>
                  </a:lnTo>
                  <a:lnTo>
                    <a:pt x="3608" y="741"/>
                  </a:lnTo>
                  <a:lnTo>
                    <a:pt x="3775" y="847"/>
                  </a:lnTo>
                  <a:lnTo>
                    <a:pt x="3943" y="971"/>
                  </a:lnTo>
                  <a:lnTo>
                    <a:pt x="4093" y="1103"/>
                  </a:lnTo>
                  <a:lnTo>
                    <a:pt x="4225" y="1253"/>
                  </a:lnTo>
                  <a:lnTo>
                    <a:pt x="4348" y="1420"/>
                  </a:lnTo>
                  <a:lnTo>
                    <a:pt x="4454" y="1597"/>
                  </a:lnTo>
                  <a:lnTo>
                    <a:pt x="4543" y="1773"/>
                  </a:lnTo>
                  <a:lnTo>
                    <a:pt x="4613" y="1967"/>
                  </a:lnTo>
                  <a:lnTo>
                    <a:pt x="4666" y="2170"/>
                  </a:lnTo>
                  <a:lnTo>
                    <a:pt x="4684" y="2276"/>
                  </a:lnTo>
                  <a:lnTo>
                    <a:pt x="4701" y="2382"/>
                  </a:lnTo>
                  <a:lnTo>
                    <a:pt x="4710" y="2488"/>
                  </a:lnTo>
                  <a:lnTo>
                    <a:pt x="4710" y="2602"/>
                  </a:lnTo>
                  <a:lnTo>
                    <a:pt x="4710" y="2708"/>
                  </a:lnTo>
                  <a:lnTo>
                    <a:pt x="4701" y="2814"/>
                  </a:lnTo>
                  <a:lnTo>
                    <a:pt x="4684" y="2920"/>
                  </a:lnTo>
                  <a:lnTo>
                    <a:pt x="4666" y="3026"/>
                  </a:lnTo>
                  <a:lnTo>
                    <a:pt x="4613" y="3228"/>
                  </a:lnTo>
                  <a:lnTo>
                    <a:pt x="4543" y="3422"/>
                  </a:lnTo>
                  <a:lnTo>
                    <a:pt x="4454" y="3608"/>
                  </a:lnTo>
                  <a:lnTo>
                    <a:pt x="4348" y="3775"/>
                  </a:lnTo>
                  <a:lnTo>
                    <a:pt x="4225" y="3943"/>
                  </a:lnTo>
                  <a:lnTo>
                    <a:pt x="4093" y="4093"/>
                  </a:lnTo>
                  <a:lnTo>
                    <a:pt x="3943" y="4225"/>
                  </a:lnTo>
                  <a:lnTo>
                    <a:pt x="3775" y="4349"/>
                  </a:lnTo>
                  <a:lnTo>
                    <a:pt x="3608" y="4454"/>
                  </a:lnTo>
                  <a:lnTo>
                    <a:pt x="3422" y="4543"/>
                  </a:lnTo>
                  <a:lnTo>
                    <a:pt x="3228" y="4613"/>
                  </a:lnTo>
                  <a:lnTo>
                    <a:pt x="3026" y="4666"/>
                  </a:lnTo>
                  <a:lnTo>
                    <a:pt x="2920" y="4684"/>
                  </a:lnTo>
                  <a:lnTo>
                    <a:pt x="2814" y="4701"/>
                  </a:lnTo>
                  <a:lnTo>
                    <a:pt x="2708" y="4710"/>
                  </a:lnTo>
                  <a:lnTo>
                    <a:pt x="2488" y="4710"/>
                  </a:lnTo>
                  <a:lnTo>
                    <a:pt x="2382" y="4701"/>
                  </a:lnTo>
                  <a:lnTo>
                    <a:pt x="2276" y="4684"/>
                  </a:lnTo>
                  <a:lnTo>
                    <a:pt x="2170" y="4666"/>
                  </a:lnTo>
                  <a:lnTo>
                    <a:pt x="1967" y="4613"/>
                  </a:lnTo>
                  <a:lnTo>
                    <a:pt x="1773" y="4543"/>
                  </a:lnTo>
                  <a:lnTo>
                    <a:pt x="1588" y="4454"/>
                  </a:lnTo>
                  <a:lnTo>
                    <a:pt x="1420" y="4349"/>
                  </a:lnTo>
                  <a:lnTo>
                    <a:pt x="1253" y="4225"/>
                  </a:lnTo>
                  <a:lnTo>
                    <a:pt x="1103" y="4093"/>
                  </a:lnTo>
                  <a:lnTo>
                    <a:pt x="971" y="3943"/>
                  </a:lnTo>
                  <a:lnTo>
                    <a:pt x="847" y="3775"/>
                  </a:lnTo>
                  <a:lnTo>
                    <a:pt x="741" y="3608"/>
                  </a:lnTo>
                  <a:lnTo>
                    <a:pt x="653" y="3422"/>
                  </a:lnTo>
                  <a:lnTo>
                    <a:pt x="582" y="3228"/>
                  </a:lnTo>
                  <a:lnTo>
                    <a:pt x="530" y="3026"/>
                  </a:lnTo>
                  <a:lnTo>
                    <a:pt x="512" y="2920"/>
                  </a:lnTo>
                  <a:lnTo>
                    <a:pt x="494" y="2814"/>
                  </a:lnTo>
                  <a:lnTo>
                    <a:pt x="485" y="2708"/>
                  </a:lnTo>
                  <a:lnTo>
                    <a:pt x="485" y="2602"/>
                  </a:lnTo>
                  <a:lnTo>
                    <a:pt x="485" y="2488"/>
                  </a:lnTo>
                  <a:lnTo>
                    <a:pt x="494" y="2382"/>
                  </a:lnTo>
                  <a:lnTo>
                    <a:pt x="512" y="2276"/>
                  </a:lnTo>
                  <a:lnTo>
                    <a:pt x="530" y="2170"/>
                  </a:lnTo>
                  <a:lnTo>
                    <a:pt x="582" y="1967"/>
                  </a:lnTo>
                  <a:lnTo>
                    <a:pt x="653" y="1773"/>
                  </a:lnTo>
                  <a:lnTo>
                    <a:pt x="741" y="1597"/>
                  </a:lnTo>
                  <a:lnTo>
                    <a:pt x="847" y="1420"/>
                  </a:lnTo>
                  <a:lnTo>
                    <a:pt x="971" y="1253"/>
                  </a:lnTo>
                  <a:lnTo>
                    <a:pt x="1103" y="1103"/>
                  </a:lnTo>
                  <a:lnTo>
                    <a:pt x="1253" y="971"/>
                  </a:lnTo>
                  <a:lnTo>
                    <a:pt x="1420" y="847"/>
                  </a:lnTo>
                  <a:lnTo>
                    <a:pt x="1588" y="741"/>
                  </a:lnTo>
                  <a:lnTo>
                    <a:pt x="1773" y="653"/>
                  </a:lnTo>
                  <a:lnTo>
                    <a:pt x="1967" y="583"/>
                  </a:lnTo>
                  <a:lnTo>
                    <a:pt x="2170" y="530"/>
                  </a:lnTo>
                  <a:lnTo>
                    <a:pt x="2276" y="512"/>
                  </a:lnTo>
                  <a:lnTo>
                    <a:pt x="2382" y="494"/>
                  </a:lnTo>
                  <a:lnTo>
                    <a:pt x="2488" y="485"/>
                  </a:lnTo>
                  <a:close/>
                  <a:moveTo>
                    <a:pt x="2593" y="0"/>
                  </a:moveTo>
                  <a:lnTo>
                    <a:pt x="2461" y="9"/>
                  </a:lnTo>
                  <a:lnTo>
                    <a:pt x="2329" y="18"/>
                  </a:lnTo>
                  <a:lnTo>
                    <a:pt x="2205" y="36"/>
                  </a:lnTo>
                  <a:lnTo>
                    <a:pt x="2073" y="53"/>
                  </a:lnTo>
                  <a:lnTo>
                    <a:pt x="1950" y="89"/>
                  </a:lnTo>
                  <a:lnTo>
                    <a:pt x="1826" y="124"/>
                  </a:lnTo>
                  <a:lnTo>
                    <a:pt x="1703" y="159"/>
                  </a:lnTo>
                  <a:lnTo>
                    <a:pt x="1588" y="203"/>
                  </a:lnTo>
                  <a:lnTo>
                    <a:pt x="1473" y="256"/>
                  </a:lnTo>
                  <a:lnTo>
                    <a:pt x="1359" y="318"/>
                  </a:lnTo>
                  <a:lnTo>
                    <a:pt x="1253" y="380"/>
                  </a:lnTo>
                  <a:lnTo>
                    <a:pt x="1147" y="450"/>
                  </a:lnTo>
                  <a:lnTo>
                    <a:pt x="1041" y="521"/>
                  </a:lnTo>
                  <a:lnTo>
                    <a:pt x="944" y="600"/>
                  </a:lnTo>
                  <a:lnTo>
                    <a:pt x="856" y="680"/>
                  </a:lnTo>
                  <a:lnTo>
                    <a:pt x="759" y="768"/>
                  </a:lnTo>
                  <a:lnTo>
                    <a:pt x="679" y="856"/>
                  </a:lnTo>
                  <a:lnTo>
                    <a:pt x="591" y="953"/>
                  </a:lnTo>
                  <a:lnTo>
                    <a:pt x="521" y="1050"/>
                  </a:lnTo>
                  <a:lnTo>
                    <a:pt x="441" y="1147"/>
                  </a:lnTo>
                  <a:lnTo>
                    <a:pt x="380" y="1253"/>
                  </a:lnTo>
                  <a:lnTo>
                    <a:pt x="318" y="1359"/>
                  </a:lnTo>
                  <a:lnTo>
                    <a:pt x="256" y="1473"/>
                  </a:lnTo>
                  <a:lnTo>
                    <a:pt x="203" y="1588"/>
                  </a:lnTo>
                  <a:lnTo>
                    <a:pt x="159" y="1711"/>
                  </a:lnTo>
                  <a:lnTo>
                    <a:pt x="115" y="1826"/>
                  </a:lnTo>
                  <a:lnTo>
                    <a:pt x="80" y="1950"/>
                  </a:lnTo>
                  <a:lnTo>
                    <a:pt x="53" y="2073"/>
                  </a:lnTo>
                  <a:lnTo>
                    <a:pt x="36" y="2205"/>
                  </a:lnTo>
                  <a:lnTo>
                    <a:pt x="18" y="2338"/>
                  </a:lnTo>
                  <a:lnTo>
                    <a:pt x="9" y="2461"/>
                  </a:lnTo>
                  <a:lnTo>
                    <a:pt x="0" y="2602"/>
                  </a:lnTo>
                  <a:lnTo>
                    <a:pt x="9" y="2735"/>
                  </a:lnTo>
                  <a:lnTo>
                    <a:pt x="18" y="2867"/>
                  </a:lnTo>
                  <a:lnTo>
                    <a:pt x="36" y="2990"/>
                  </a:lnTo>
                  <a:lnTo>
                    <a:pt x="53" y="3123"/>
                  </a:lnTo>
                  <a:lnTo>
                    <a:pt x="80" y="3246"/>
                  </a:lnTo>
                  <a:lnTo>
                    <a:pt x="115" y="3370"/>
                  </a:lnTo>
                  <a:lnTo>
                    <a:pt x="159" y="3493"/>
                  </a:lnTo>
                  <a:lnTo>
                    <a:pt x="203" y="3608"/>
                  </a:lnTo>
                  <a:lnTo>
                    <a:pt x="256" y="3722"/>
                  </a:lnTo>
                  <a:lnTo>
                    <a:pt x="318" y="3837"/>
                  </a:lnTo>
                  <a:lnTo>
                    <a:pt x="380" y="3943"/>
                  </a:lnTo>
                  <a:lnTo>
                    <a:pt x="441" y="4049"/>
                  </a:lnTo>
                  <a:lnTo>
                    <a:pt x="521" y="4155"/>
                  </a:lnTo>
                  <a:lnTo>
                    <a:pt x="591" y="4252"/>
                  </a:lnTo>
                  <a:lnTo>
                    <a:pt x="679" y="4340"/>
                  </a:lnTo>
                  <a:lnTo>
                    <a:pt x="759" y="4437"/>
                  </a:lnTo>
                  <a:lnTo>
                    <a:pt x="856" y="4516"/>
                  </a:lnTo>
                  <a:lnTo>
                    <a:pt x="944" y="4604"/>
                  </a:lnTo>
                  <a:lnTo>
                    <a:pt x="1041" y="4675"/>
                  </a:lnTo>
                  <a:lnTo>
                    <a:pt x="1147" y="4754"/>
                  </a:lnTo>
                  <a:lnTo>
                    <a:pt x="1253" y="4816"/>
                  </a:lnTo>
                  <a:lnTo>
                    <a:pt x="1359" y="4878"/>
                  </a:lnTo>
                  <a:lnTo>
                    <a:pt x="1473" y="4939"/>
                  </a:lnTo>
                  <a:lnTo>
                    <a:pt x="1588" y="4992"/>
                  </a:lnTo>
                  <a:lnTo>
                    <a:pt x="1703" y="5037"/>
                  </a:lnTo>
                  <a:lnTo>
                    <a:pt x="1826" y="5081"/>
                  </a:lnTo>
                  <a:lnTo>
                    <a:pt x="1950" y="5116"/>
                  </a:lnTo>
                  <a:lnTo>
                    <a:pt x="2073" y="5142"/>
                  </a:lnTo>
                  <a:lnTo>
                    <a:pt x="2205" y="5169"/>
                  </a:lnTo>
                  <a:lnTo>
                    <a:pt x="2329" y="5178"/>
                  </a:lnTo>
                  <a:lnTo>
                    <a:pt x="2461" y="5195"/>
                  </a:lnTo>
                  <a:lnTo>
                    <a:pt x="2734" y="5195"/>
                  </a:lnTo>
                  <a:lnTo>
                    <a:pt x="2867" y="5178"/>
                  </a:lnTo>
                  <a:lnTo>
                    <a:pt x="2990" y="5169"/>
                  </a:lnTo>
                  <a:lnTo>
                    <a:pt x="3123" y="5142"/>
                  </a:lnTo>
                  <a:lnTo>
                    <a:pt x="3246" y="5116"/>
                  </a:lnTo>
                  <a:lnTo>
                    <a:pt x="3369" y="5081"/>
                  </a:lnTo>
                  <a:lnTo>
                    <a:pt x="3493" y="5037"/>
                  </a:lnTo>
                  <a:lnTo>
                    <a:pt x="3608" y="4992"/>
                  </a:lnTo>
                  <a:lnTo>
                    <a:pt x="3722" y="4939"/>
                  </a:lnTo>
                  <a:lnTo>
                    <a:pt x="3837" y="4878"/>
                  </a:lnTo>
                  <a:lnTo>
                    <a:pt x="3943" y="4816"/>
                  </a:lnTo>
                  <a:lnTo>
                    <a:pt x="4049" y="4754"/>
                  </a:lnTo>
                  <a:lnTo>
                    <a:pt x="4146" y="4675"/>
                  </a:lnTo>
                  <a:lnTo>
                    <a:pt x="4251" y="4604"/>
                  </a:lnTo>
                  <a:lnTo>
                    <a:pt x="4340" y="4516"/>
                  </a:lnTo>
                  <a:lnTo>
                    <a:pt x="4428" y="4437"/>
                  </a:lnTo>
                  <a:lnTo>
                    <a:pt x="4516" y="4340"/>
                  </a:lnTo>
                  <a:lnTo>
                    <a:pt x="4595" y="4252"/>
                  </a:lnTo>
                  <a:lnTo>
                    <a:pt x="4675" y="4155"/>
                  </a:lnTo>
                  <a:lnTo>
                    <a:pt x="4745" y="4049"/>
                  </a:lnTo>
                  <a:lnTo>
                    <a:pt x="4816" y="3943"/>
                  </a:lnTo>
                  <a:lnTo>
                    <a:pt x="4878" y="3837"/>
                  </a:lnTo>
                  <a:lnTo>
                    <a:pt x="4939" y="3722"/>
                  </a:lnTo>
                  <a:lnTo>
                    <a:pt x="4992" y="3608"/>
                  </a:lnTo>
                  <a:lnTo>
                    <a:pt x="5036" y="3493"/>
                  </a:lnTo>
                  <a:lnTo>
                    <a:pt x="5081" y="3370"/>
                  </a:lnTo>
                  <a:lnTo>
                    <a:pt x="5107" y="3246"/>
                  </a:lnTo>
                  <a:lnTo>
                    <a:pt x="5142" y="3123"/>
                  </a:lnTo>
                  <a:lnTo>
                    <a:pt x="5160" y="2990"/>
                  </a:lnTo>
                  <a:lnTo>
                    <a:pt x="5178" y="2867"/>
                  </a:lnTo>
                  <a:lnTo>
                    <a:pt x="5186" y="2735"/>
                  </a:lnTo>
                  <a:lnTo>
                    <a:pt x="5195" y="2602"/>
                  </a:lnTo>
                  <a:lnTo>
                    <a:pt x="5186" y="2461"/>
                  </a:lnTo>
                  <a:lnTo>
                    <a:pt x="5178" y="2338"/>
                  </a:lnTo>
                  <a:lnTo>
                    <a:pt x="5160" y="2205"/>
                  </a:lnTo>
                  <a:lnTo>
                    <a:pt x="5142" y="2073"/>
                  </a:lnTo>
                  <a:lnTo>
                    <a:pt x="5107" y="1950"/>
                  </a:lnTo>
                  <a:lnTo>
                    <a:pt x="5081" y="1826"/>
                  </a:lnTo>
                  <a:lnTo>
                    <a:pt x="5036" y="1711"/>
                  </a:lnTo>
                  <a:lnTo>
                    <a:pt x="4992" y="1588"/>
                  </a:lnTo>
                  <a:lnTo>
                    <a:pt x="4939" y="1473"/>
                  </a:lnTo>
                  <a:lnTo>
                    <a:pt x="4878" y="1359"/>
                  </a:lnTo>
                  <a:lnTo>
                    <a:pt x="4816" y="1253"/>
                  </a:lnTo>
                  <a:lnTo>
                    <a:pt x="4745" y="1147"/>
                  </a:lnTo>
                  <a:lnTo>
                    <a:pt x="4675" y="1050"/>
                  </a:lnTo>
                  <a:lnTo>
                    <a:pt x="4595" y="953"/>
                  </a:lnTo>
                  <a:lnTo>
                    <a:pt x="4516" y="856"/>
                  </a:lnTo>
                  <a:lnTo>
                    <a:pt x="4428" y="768"/>
                  </a:lnTo>
                  <a:lnTo>
                    <a:pt x="4340" y="680"/>
                  </a:lnTo>
                  <a:lnTo>
                    <a:pt x="4251" y="600"/>
                  </a:lnTo>
                  <a:lnTo>
                    <a:pt x="4146" y="521"/>
                  </a:lnTo>
                  <a:lnTo>
                    <a:pt x="4049" y="450"/>
                  </a:lnTo>
                  <a:lnTo>
                    <a:pt x="3943" y="380"/>
                  </a:lnTo>
                  <a:lnTo>
                    <a:pt x="3837" y="318"/>
                  </a:lnTo>
                  <a:lnTo>
                    <a:pt x="3722" y="256"/>
                  </a:lnTo>
                  <a:lnTo>
                    <a:pt x="3608" y="203"/>
                  </a:lnTo>
                  <a:lnTo>
                    <a:pt x="3493" y="159"/>
                  </a:lnTo>
                  <a:lnTo>
                    <a:pt x="3369" y="124"/>
                  </a:lnTo>
                  <a:lnTo>
                    <a:pt x="3246" y="89"/>
                  </a:lnTo>
                  <a:lnTo>
                    <a:pt x="3123" y="53"/>
                  </a:lnTo>
                  <a:lnTo>
                    <a:pt x="2990" y="36"/>
                  </a:lnTo>
                  <a:lnTo>
                    <a:pt x="2867" y="18"/>
                  </a:lnTo>
                  <a:lnTo>
                    <a:pt x="2734" y="9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7"/>
            <p:cNvSpPr/>
            <p:nvPr/>
          </p:nvSpPr>
          <p:spPr>
            <a:xfrm>
              <a:off x="2187875" y="2602500"/>
              <a:ext cx="129900" cy="129900"/>
            </a:xfrm>
            <a:custGeom>
              <a:rect b="b" l="l" r="r" t="t"/>
              <a:pathLst>
                <a:path extrusionOk="0" h="5196" w="5196">
                  <a:moveTo>
                    <a:pt x="2708" y="485"/>
                  </a:moveTo>
                  <a:lnTo>
                    <a:pt x="2814" y="494"/>
                  </a:lnTo>
                  <a:lnTo>
                    <a:pt x="2920" y="512"/>
                  </a:lnTo>
                  <a:lnTo>
                    <a:pt x="3025" y="530"/>
                  </a:lnTo>
                  <a:lnTo>
                    <a:pt x="3228" y="583"/>
                  </a:lnTo>
                  <a:lnTo>
                    <a:pt x="3422" y="653"/>
                  </a:lnTo>
                  <a:lnTo>
                    <a:pt x="3608" y="741"/>
                  </a:lnTo>
                  <a:lnTo>
                    <a:pt x="3784" y="847"/>
                  </a:lnTo>
                  <a:lnTo>
                    <a:pt x="3943" y="971"/>
                  </a:lnTo>
                  <a:lnTo>
                    <a:pt x="4093" y="1103"/>
                  </a:lnTo>
                  <a:lnTo>
                    <a:pt x="4225" y="1253"/>
                  </a:lnTo>
                  <a:lnTo>
                    <a:pt x="4348" y="1420"/>
                  </a:lnTo>
                  <a:lnTo>
                    <a:pt x="4454" y="1597"/>
                  </a:lnTo>
                  <a:lnTo>
                    <a:pt x="4542" y="1773"/>
                  </a:lnTo>
                  <a:lnTo>
                    <a:pt x="4613" y="1967"/>
                  </a:lnTo>
                  <a:lnTo>
                    <a:pt x="4666" y="2170"/>
                  </a:lnTo>
                  <a:lnTo>
                    <a:pt x="4684" y="2276"/>
                  </a:lnTo>
                  <a:lnTo>
                    <a:pt x="4701" y="2382"/>
                  </a:lnTo>
                  <a:lnTo>
                    <a:pt x="4710" y="2488"/>
                  </a:lnTo>
                  <a:lnTo>
                    <a:pt x="4710" y="2602"/>
                  </a:lnTo>
                  <a:lnTo>
                    <a:pt x="4710" y="2708"/>
                  </a:lnTo>
                  <a:lnTo>
                    <a:pt x="4701" y="2814"/>
                  </a:lnTo>
                  <a:lnTo>
                    <a:pt x="4684" y="2920"/>
                  </a:lnTo>
                  <a:lnTo>
                    <a:pt x="4666" y="3026"/>
                  </a:lnTo>
                  <a:lnTo>
                    <a:pt x="4613" y="3228"/>
                  </a:lnTo>
                  <a:lnTo>
                    <a:pt x="4542" y="3422"/>
                  </a:lnTo>
                  <a:lnTo>
                    <a:pt x="4454" y="3608"/>
                  </a:lnTo>
                  <a:lnTo>
                    <a:pt x="4348" y="3775"/>
                  </a:lnTo>
                  <a:lnTo>
                    <a:pt x="4225" y="3943"/>
                  </a:lnTo>
                  <a:lnTo>
                    <a:pt x="4093" y="4093"/>
                  </a:lnTo>
                  <a:lnTo>
                    <a:pt x="3943" y="4225"/>
                  </a:lnTo>
                  <a:lnTo>
                    <a:pt x="3784" y="4349"/>
                  </a:lnTo>
                  <a:lnTo>
                    <a:pt x="3608" y="4454"/>
                  </a:lnTo>
                  <a:lnTo>
                    <a:pt x="3422" y="4543"/>
                  </a:lnTo>
                  <a:lnTo>
                    <a:pt x="3228" y="4613"/>
                  </a:lnTo>
                  <a:lnTo>
                    <a:pt x="3025" y="4666"/>
                  </a:lnTo>
                  <a:lnTo>
                    <a:pt x="2920" y="4684"/>
                  </a:lnTo>
                  <a:lnTo>
                    <a:pt x="2814" y="4701"/>
                  </a:lnTo>
                  <a:lnTo>
                    <a:pt x="2708" y="4710"/>
                  </a:lnTo>
                  <a:lnTo>
                    <a:pt x="2487" y="4710"/>
                  </a:lnTo>
                  <a:lnTo>
                    <a:pt x="2382" y="4701"/>
                  </a:lnTo>
                  <a:lnTo>
                    <a:pt x="2276" y="4684"/>
                  </a:lnTo>
                  <a:lnTo>
                    <a:pt x="2179" y="4666"/>
                  </a:lnTo>
                  <a:lnTo>
                    <a:pt x="1976" y="4613"/>
                  </a:lnTo>
                  <a:lnTo>
                    <a:pt x="1782" y="4543"/>
                  </a:lnTo>
                  <a:lnTo>
                    <a:pt x="1597" y="4454"/>
                  </a:lnTo>
                  <a:lnTo>
                    <a:pt x="1420" y="4349"/>
                  </a:lnTo>
                  <a:lnTo>
                    <a:pt x="1253" y="4225"/>
                  </a:lnTo>
                  <a:lnTo>
                    <a:pt x="1103" y="4093"/>
                  </a:lnTo>
                  <a:lnTo>
                    <a:pt x="970" y="3943"/>
                  </a:lnTo>
                  <a:lnTo>
                    <a:pt x="847" y="3775"/>
                  </a:lnTo>
                  <a:lnTo>
                    <a:pt x="741" y="3608"/>
                  </a:lnTo>
                  <a:lnTo>
                    <a:pt x="653" y="3422"/>
                  </a:lnTo>
                  <a:lnTo>
                    <a:pt x="582" y="3228"/>
                  </a:lnTo>
                  <a:lnTo>
                    <a:pt x="529" y="3026"/>
                  </a:lnTo>
                  <a:lnTo>
                    <a:pt x="512" y="2920"/>
                  </a:lnTo>
                  <a:lnTo>
                    <a:pt x="494" y="2814"/>
                  </a:lnTo>
                  <a:lnTo>
                    <a:pt x="494" y="2708"/>
                  </a:lnTo>
                  <a:lnTo>
                    <a:pt x="485" y="2602"/>
                  </a:lnTo>
                  <a:lnTo>
                    <a:pt x="494" y="2488"/>
                  </a:lnTo>
                  <a:lnTo>
                    <a:pt x="494" y="2382"/>
                  </a:lnTo>
                  <a:lnTo>
                    <a:pt x="512" y="2276"/>
                  </a:lnTo>
                  <a:lnTo>
                    <a:pt x="529" y="2170"/>
                  </a:lnTo>
                  <a:lnTo>
                    <a:pt x="582" y="1967"/>
                  </a:lnTo>
                  <a:lnTo>
                    <a:pt x="653" y="1773"/>
                  </a:lnTo>
                  <a:lnTo>
                    <a:pt x="741" y="1597"/>
                  </a:lnTo>
                  <a:lnTo>
                    <a:pt x="847" y="1420"/>
                  </a:lnTo>
                  <a:lnTo>
                    <a:pt x="970" y="1253"/>
                  </a:lnTo>
                  <a:lnTo>
                    <a:pt x="1103" y="1103"/>
                  </a:lnTo>
                  <a:lnTo>
                    <a:pt x="1253" y="971"/>
                  </a:lnTo>
                  <a:lnTo>
                    <a:pt x="1420" y="847"/>
                  </a:lnTo>
                  <a:lnTo>
                    <a:pt x="1597" y="741"/>
                  </a:lnTo>
                  <a:lnTo>
                    <a:pt x="1782" y="653"/>
                  </a:lnTo>
                  <a:lnTo>
                    <a:pt x="1976" y="583"/>
                  </a:lnTo>
                  <a:lnTo>
                    <a:pt x="2179" y="530"/>
                  </a:lnTo>
                  <a:lnTo>
                    <a:pt x="2276" y="512"/>
                  </a:lnTo>
                  <a:lnTo>
                    <a:pt x="2382" y="494"/>
                  </a:lnTo>
                  <a:lnTo>
                    <a:pt x="2487" y="485"/>
                  </a:lnTo>
                  <a:close/>
                  <a:moveTo>
                    <a:pt x="2602" y="0"/>
                  </a:moveTo>
                  <a:lnTo>
                    <a:pt x="2470" y="9"/>
                  </a:lnTo>
                  <a:lnTo>
                    <a:pt x="2338" y="18"/>
                  </a:lnTo>
                  <a:lnTo>
                    <a:pt x="2205" y="36"/>
                  </a:lnTo>
                  <a:lnTo>
                    <a:pt x="2073" y="53"/>
                  </a:lnTo>
                  <a:lnTo>
                    <a:pt x="1949" y="89"/>
                  </a:lnTo>
                  <a:lnTo>
                    <a:pt x="1826" y="124"/>
                  </a:lnTo>
                  <a:lnTo>
                    <a:pt x="1711" y="159"/>
                  </a:lnTo>
                  <a:lnTo>
                    <a:pt x="1588" y="203"/>
                  </a:lnTo>
                  <a:lnTo>
                    <a:pt x="1473" y="256"/>
                  </a:lnTo>
                  <a:lnTo>
                    <a:pt x="1367" y="318"/>
                  </a:lnTo>
                  <a:lnTo>
                    <a:pt x="1253" y="380"/>
                  </a:lnTo>
                  <a:lnTo>
                    <a:pt x="1147" y="450"/>
                  </a:lnTo>
                  <a:lnTo>
                    <a:pt x="1050" y="521"/>
                  </a:lnTo>
                  <a:lnTo>
                    <a:pt x="953" y="600"/>
                  </a:lnTo>
                  <a:lnTo>
                    <a:pt x="856" y="680"/>
                  </a:lnTo>
                  <a:lnTo>
                    <a:pt x="768" y="768"/>
                  </a:lnTo>
                  <a:lnTo>
                    <a:pt x="679" y="856"/>
                  </a:lnTo>
                  <a:lnTo>
                    <a:pt x="600" y="953"/>
                  </a:lnTo>
                  <a:lnTo>
                    <a:pt x="521" y="1050"/>
                  </a:lnTo>
                  <a:lnTo>
                    <a:pt x="450" y="1147"/>
                  </a:lnTo>
                  <a:lnTo>
                    <a:pt x="380" y="1253"/>
                  </a:lnTo>
                  <a:lnTo>
                    <a:pt x="318" y="1359"/>
                  </a:lnTo>
                  <a:lnTo>
                    <a:pt x="256" y="1473"/>
                  </a:lnTo>
                  <a:lnTo>
                    <a:pt x="212" y="1588"/>
                  </a:lnTo>
                  <a:lnTo>
                    <a:pt x="159" y="1711"/>
                  </a:lnTo>
                  <a:lnTo>
                    <a:pt x="124" y="1826"/>
                  </a:lnTo>
                  <a:lnTo>
                    <a:pt x="88" y="1950"/>
                  </a:lnTo>
                  <a:lnTo>
                    <a:pt x="53" y="2073"/>
                  </a:lnTo>
                  <a:lnTo>
                    <a:pt x="36" y="2205"/>
                  </a:lnTo>
                  <a:lnTo>
                    <a:pt x="18" y="2338"/>
                  </a:lnTo>
                  <a:lnTo>
                    <a:pt x="9" y="2461"/>
                  </a:lnTo>
                  <a:lnTo>
                    <a:pt x="0" y="2602"/>
                  </a:lnTo>
                  <a:lnTo>
                    <a:pt x="9" y="2735"/>
                  </a:lnTo>
                  <a:lnTo>
                    <a:pt x="18" y="2867"/>
                  </a:lnTo>
                  <a:lnTo>
                    <a:pt x="36" y="2990"/>
                  </a:lnTo>
                  <a:lnTo>
                    <a:pt x="53" y="3123"/>
                  </a:lnTo>
                  <a:lnTo>
                    <a:pt x="88" y="3246"/>
                  </a:lnTo>
                  <a:lnTo>
                    <a:pt x="124" y="3370"/>
                  </a:lnTo>
                  <a:lnTo>
                    <a:pt x="159" y="3493"/>
                  </a:lnTo>
                  <a:lnTo>
                    <a:pt x="212" y="3608"/>
                  </a:lnTo>
                  <a:lnTo>
                    <a:pt x="256" y="3722"/>
                  </a:lnTo>
                  <a:lnTo>
                    <a:pt x="318" y="3837"/>
                  </a:lnTo>
                  <a:lnTo>
                    <a:pt x="380" y="3943"/>
                  </a:lnTo>
                  <a:lnTo>
                    <a:pt x="450" y="4049"/>
                  </a:lnTo>
                  <a:lnTo>
                    <a:pt x="521" y="4155"/>
                  </a:lnTo>
                  <a:lnTo>
                    <a:pt x="600" y="4252"/>
                  </a:lnTo>
                  <a:lnTo>
                    <a:pt x="679" y="4340"/>
                  </a:lnTo>
                  <a:lnTo>
                    <a:pt x="768" y="4437"/>
                  </a:lnTo>
                  <a:lnTo>
                    <a:pt x="856" y="4516"/>
                  </a:lnTo>
                  <a:lnTo>
                    <a:pt x="953" y="4604"/>
                  </a:lnTo>
                  <a:lnTo>
                    <a:pt x="1050" y="4675"/>
                  </a:lnTo>
                  <a:lnTo>
                    <a:pt x="1147" y="4754"/>
                  </a:lnTo>
                  <a:lnTo>
                    <a:pt x="1253" y="4816"/>
                  </a:lnTo>
                  <a:lnTo>
                    <a:pt x="1367" y="4878"/>
                  </a:lnTo>
                  <a:lnTo>
                    <a:pt x="1473" y="4939"/>
                  </a:lnTo>
                  <a:lnTo>
                    <a:pt x="1588" y="4992"/>
                  </a:lnTo>
                  <a:lnTo>
                    <a:pt x="1711" y="5037"/>
                  </a:lnTo>
                  <a:lnTo>
                    <a:pt x="1826" y="5081"/>
                  </a:lnTo>
                  <a:lnTo>
                    <a:pt x="1949" y="5116"/>
                  </a:lnTo>
                  <a:lnTo>
                    <a:pt x="2073" y="5142"/>
                  </a:lnTo>
                  <a:lnTo>
                    <a:pt x="2205" y="5169"/>
                  </a:lnTo>
                  <a:lnTo>
                    <a:pt x="2338" y="5178"/>
                  </a:lnTo>
                  <a:lnTo>
                    <a:pt x="2470" y="5195"/>
                  </a:lnTo>
                  <a:lnTo>
                    <a:pt x="2734" y="5195"/>
                  </a:lnTo>
                  <a:lnTo>
                    <a:pt x="2867" y="5178"/>
                  </a:lnTo>
                  <a:lnTo>
                    <a:pt x="2990" y="5169"/>
                  </a:lnTo>
                  <a:lnTo>
                    <a:pt x="3122" y="5142"/>
                  </a:lnTo>
                  <a:lnTo>
                    <a:pt x="3246" y="5116"/>
                  </a:lnTo>
                  <a:lnTo>
                    <a:pt x="3369" y="5081"/>
                  </a:lnTo>
                  <a:lnTo>
                    <a:pt x="3493" y="5037"/>
                  </a:lnTo>
                  <a:lnTo>
                    <a:pt x="3608" y="4992"/>
                  </a:lnTo>
                  <a:lnTo>
                    <a:pt x="3722" y="4939"/>
                  </a:lnTo>
                  <a:lnTo>
                    <a:pt x="3837" y="4878"/>
                  </a:lnTo>
                  <a:lnTo>
                    <a:pt x="3943" y="4816"/>
                  </a:lnTo>
                  <a:lnTo>
                    <a:pt x="4049" y="4754"/>
                  </a:lnTo>
                  <a:lnTo>
                    <a:pt x="4154" y="4675"/>
                  </a:lnTo>
                  <a:lnTo>
                    <a:pt x="4251" y="4604"/>
                  </a:lnTo>
                  <a:lnTo>
                    <a:pt x="4340" y="4516"/>
                  </a:lnTo>
                  <a:lnTo>
                    <a:pt x="4437" y="4437"/>
                  </a:lnTo>
                  <a:lnTo>
                    <a:pt x="4516" y="4340"/>
                  </a:lnTo>
                  <a:lnTo>
                    <a:pt x="4604" y="4252"/>
                  </a:lnTo>
                  <a:lnTo>
                    <a:pt x="4675" y="4155"/>
                  </a:lnTo>
                  <a:lnTo>
                    <a:pt x="4754" y="4049"/>
                  </a:lnTo>
                  <a:lnTo>
                    <a:pt x="4816" y="3943"/>
                  </a:lnTo>
                  <a:lnTo>
                    <a:pt x="4878" y="3837"/>
                  </a:lnTo>
                  <a:lnTo>
                    <a:pt x="4939" y="3722"/>
                  </a:lnTo>
                  <a:lnTo>
                    <a:pt x="4992" y="3608"/>
                  </a:lnTo>
                  <a:lnTo>
                    <a:pt x="5036" y="3493"/>
                  </a:lnTo>
                  <a:lnTo>
                    <a:pt x="5080" y="3370"/>
                  </a:lnTo>
                  <a:lnTo>
                    <a:pt x="5116" y="3246"/>
                  </a:lnTo>
                  <a:lnTo>
                    <a:pt x="5142" y="3123"/>
                  </a:lnTo>
                  <a:lnTo>
                    <a:pt x="5169" y="2990"/>
                  </a:lnTo>
                  <a:lnTo>
                    <a:pt x="5177" y="2867"/>
                  </a:lnTo>
                  <a:lnTo>
                    <a:pt x="5195" y="2735"/>
                  </a:lnTo>
                  <a:lnTo>
                    <a:pt x="5195" y="2602"/>
                  </a:lnTo>
                  <a:lnTo>
                    <a:pt x="5195" y="2461"/>
                  </a:lnTo>
                  <a:lnTo>
                    <a:pt x="5177" y="2338"/>
                  </a:lnTo>
                  <a:lnTo>
                    <a:pt x="5169" y="2205"/>
                  </a:lnTo>
                  <a:lnTo>
                    <a:pt x="5142" y="2073"/>
                  </a:lnTo>
                  <a:lnTo>
                    <a:pt x="5116" y="1950"/>
                  </a:lnTo>
                  <a:lnTo>
                    <a:pt x="5080" y="1826"/>
                  </a:lnTo>
                  <a:lnTo>
                    <a:pt x="5036" y="1711"/>
                  </a:lnTo>
                  <a:lnTo>
                    <a:pt x="4992" y="1588"/>
                  </a:lnTo>
                  <a:lnTo>
                    <a:pt x="4939" y="1473"/>
                  </a:lnTo>
                  <a:lnTo>
                    <a:pt x="4878" y="1359"/>
                  </a:lnTo>
                  <a:lnTo>
                    <a:pt x="4816" y="1253"/>
                  </a:lnTo>
                  <a:lnTo>
                    <a:pt x="4754" y="1147"/>
                  </a:lnTo>
                  <a:lnTo>
                    <a:pt x="4675" y="1050"/>
                  </a:lnTo>
                  <a:lnTo>
                    <a:pt x="4604" y="953"/>
                  </a:lnTo>
                  <a:lnTo>
                    <a:pt x="4516" y="856"/>
                  </a:lnTo>
                  <a:lnTo>
                    <a:pt x="4437" y="768"/>
                  </a:lnTo>
                  <a:lnTo>
                    <a:pt x="4340" y="680"/>
                  </a:lnTo>
                  <a:lnTo>
                    <a:pt x="4251" y="600"/>
                  </a:lnTo>
                  <a:lnTo>
                    <a:pt x="4154" y="521"/>
                  </a:lnTo>
                  <a:lnTo>
                    <a:pt x="4049" y="450"/>
                  </a:lnTo>
                  <a:lnTo>
                    <a:pt x="3943" y="380"/>
                  </a:lnTo>
                  <a:lnTo>
                    <a:pt x="3837" y="318"/>
                  </a:lnTo>
                  <a:lnTo>
                    <a:pt x="3722" y="256"/>
                  </a:lnTo>
                  <a:lnTo>
                    <a:pt x="3608" y="203"/>
                  </a:lnTo>
                  <a:lnTo>
                    <a:pt x="3493" y="159"/>
                  </a:lnTo>
                  <a:lnTo>
                    <a:pt x="3369" y="124"/>
                  </a:lnTo>
                  <a:lnTo>
                    <a:pt x="3246" y="89"/>
                  </a:lnTo>
                  <a:lnTo>
                    <a:pt x="3122" y="53"/>
                  </a:lnTo>
                  <a:lnTo>
                    <a:pt x="2990" y="36"/>
                  </a:lnTo>
                  <a:lnTo>
                    <a:pt x="2867" y="18"/>
                  </a:lnTo>
                  <a:lnTo>
                    <a:pt x="2734" y="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7"/>
            <p:cNvSpPr/>
            <p:nvPr/>
          </p:nvSpPr>
          <p:spPr>
            <a:xfrm>
              <a:off x="2273650" y="2619475"/>
              <a:ext cx="52500" cy="114900"/>
            </a:xfrm>
            <a:custGeom>
              <a:rect b="b" l="l" r="r" t="t"/>
              <a:pathLst>
                <a:path extrusionOk="0" h="4596" w="2100">
                  <a:moveTo>
                    <a:pt x="1746" y="1"/>
                  </a:moveTo>
                  <a:lnTo>
                    <a:pt x="0" y="4596"/>
                  </a:lnTo>
                  <a:lnTo>
                    <a:pt x="2099" y="4596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D9D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7"/>
            <p:cNvSpPr/>
            <p:nvPr/>
          </p:nvSpPr>
          <p:spPr>
            <a:xfrm>
              <a:off x="2291050" y="2616825"/>
              <a:ext cx="55600" cy="11925"/>
            </a:xfrm>
            <a:custGeom>
              <a:rect b="b" l="l" r="r" t="t"/>
              <a:pathLst>
                <a:path extrusionOk="0" h="477" w="2224">
                  <a:moveTo>
                    <a:pt x="1" y="1"/>
                  </a:moveTo>
                  <a:lnTo>
                    <a:pt x="1" y="477"/>
                  </a:lnTo>
                  <a:lnTo>
                    <a:pt x="2224" y="477"/>
                  </a:lnTo>
                  <a:lnTo>
                    <a:pt x="222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7"/>
            <p:cNvSpPr/>
            <p:nvPr/>
          </p:nvSpPr>
          <p:spPr>
            <a:xfrm>
              <a:off x="2432625" y="2629400"/>
              <a:ext cx="79400" cy="30900"/>
            </a:xfrm>
            <a:custGeom>
              <a:rect b="b" l="l" r="r" t="t"/>
              <a:pathLst>
                <a:path extrusionOk="0" h="1236" w="3176">
                  <a:moveTo>
                    <a:pt x="115" y="0"/>
                  </a:moveTo>
                  <a:lnTo>
                    <a:pt x="0" y="468"/>
                  </a:lnTo>
                  <a:lnTo>
                    <a:pt x="3061" y="1235"/>
                  </a:lnTo>
                  <a:lnTo>
                    <a:pt x="3175" y="76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7"/>
            <p:cNvSpPr/>
            <p:nvPr/>
          </p:nvSpPr>
          <p:spPr>
            <a:xfrm>
              <a:off x="2203975" y="2731050"/>
              <a:ext cx="72775" cy="72775"/>
            </a:xfrm>
            <a:custGeom>
              <a:rect b="b" l="l" r="r" t="t"/>
              <a:pathLst>
                <a:path extrusionOk="0" h="2911" w="2911">
                  <a:moveTo>
                    <a:pt x="1455" y="0"/>
                  </a:moveTo>
                  <a:lnTo>
                    <a:pt x="1305" y="9"/>
                  </a:lnTo>
                  <a:lnTo>
                    <a:pt x="1164" y="36"/>
                  </a:lnTo>
                  <a:lnTo>
                    <a:pt x="1023" y="71"/>
                  </a:lnTo>
                  <a:lnTo>
                    <a:pt x="891" y="115"/>
                  </a:lnTo>
                  <a:lnTo>
                    <a:pt x="759" y="177"/>
                  </a:lnTo>
                  <a:lnTo>
                    <a:pt x="644" y="256"/>
                  </a:lnTo>
                  <a:lnTo>
                    <a:pt x="529" y="336"/>
                  </a:lnTo>
                  <a:lnTo>
                    <a:pt x="423" y="433"/>
                  </a:lnTo>
                  <a:lnTo>
                    <a:pt x="335" y="530"/>
                  </a:lnTo>
                  <a:lnTo>
                    <a:pt x="247" y="644"/>
                  </a:lnTo>
                  <a:lnTo>
                    <a:pt x="177" y="768"/>
                  </a:lnTo>
                  <a:lnTo>
                    <a:pt x="115" y="891"/>
                  </a:lnTo>
                  <a:lnTo>
                    <a:pt x="71" y="1023"/>
                  </a:lnTo>
                  <a:lnTo>
                    <a:pt x="27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27" y="1755"/>
                  </a:lnTo>
                  <a:lnTo>
                    <a:pt x="71" y="1888"/>
                  </a:lnTo>
                  <a:lnTo>
                    <a:pt x="115" y="2029"/>
                  </a:lnTo>
                  <a:lnTo>
                    <a:pt x="177" y="2152"/>
                  </a:lnTo>
                  <a:lnTo>
                    <a:pt x="247" y="2276"/>
                  </a:lnTo>
                  <a:lnTo>
                    <a:pt x="335" y="2382"/>
                  </a:lnTo>
                  <a:lnTo>
                    <a:pt x="423" y="2488"/>
                  </a:lnTo>
                  <a:lnTo>
                    <a:pt x="529" y="2585"/>
                  </a:lnTo>
                  <a:lnTo>
                    <a:pt x="644" y="2664"/>
                  </a:lnTo>
                  <a:lnTo>
                    <a:pt x="759" y="2734"/>
                  </a:lnTo>
                  <a:lnTo>
                    <a:pt x="891" y="2796"/>
                  </a:lnTo>
                  <a:lnTo>
                    <a:pt x="1023" y="2849"/>
                  </a:lnTo>
                  <a:lnTo>
                    <a:pt x="1164" y="2884"/>
                  </a:lnTo>
                  <a:lnTo>
                    <a:pt x="1305" y="2902"/>
                  </a:lnTo>
                  <a:lnTo>
                    <a:pt x="1455" y="2911"/>
                  </a:lnTo>
                  <a:lnTo>
                    <a:pt x="1605" y="2902"/>
                  </a:lnTo>
                  <a:lnTo>
                    <a:pt x="1746" y="2884"/>
                  </a:lnTo>
                  <a:lnTo>
                    <a:pt x="1888" y="2849"/>
                  </a:lnTo>
                  <a:lnTo>
                    <a:pt x="2020" y="2796"/>
                  </a:lnTo>
                  <a:lnTo>
                    <a:pt x="2152" y="2734"/>
                  </a:lnTo>
                  <a:lnTo>
                    <a:pt x="2267" y="2664"/>
                  </a:lnTo>
                  <a:lnTo>
                    <a:pt x="2381" y="2585"/>
                  </a:lnTo>
                  <a:lnTo>
                    <a:pt x="2487" y="2488"/>
                  </a:lnTo>
                  <a:lnTo>
                    <a:pt x="2575" y="2382"/>
                  </a:lnTo>
                  <a:lnTo>
                    <a:pt x="2664" y="2276"/>
                  </a:lnTo>
                  <a:lnTo>
                    <a:pt x="2734" y="2152"/>
                  </a:lnTo>
                  <a:lnTo>
                    <a:pt x="2796" y="2029"/>
                  </a:lnTo>
                  <a:lnTo>
                    <a:pt x="2840" y="1888"/>
                  </a:lnTo>
                  <a:lnTo>
                    <a:pt x="2875" y="1755"/>
                  </a:lnTo>
                  <a:lnTo>
                    <a:pt x="2902" y="1606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75" y="1165"/>
                  </a:lnTo>
                  <a:lnTo>
                    <a:pt x="2840" y="1023"/>
                  </a:lnTo>
                  <a:lnTo>
                    <a:pt x="2796" y="891"/>
                  </a:lnTo>
                  <a:lnTo>
                    <a:pt x="2734" y="768"/>
                  </a:lnTo>
                  <a:lnTo>
                    <a:pt x="2664" y="644"/>
                  </a:lnTo>
                  <a:lnTo>
                    <a:pt x="2575" y="530"/>
                  </a:lnTo>
                  <a:lnTo>
                    <a:pt x="2487" y="433"/>
                  </a:lnTo>
                  <a:lnTo>
                    <a:pt x="2381" y="336"/>
                  </a:lnTo>
                  <a:lnTo>
                    <a:pt x="2267" y="256"/>
                  </a:lnTo>
                  <a:lnTo>
                    <a:pt x="2152" y="177"/>
                  </a:lnTo>
                  <a:lnTo>
                    <a:pt x="2020" y="115"/>
                  </a:lnTo>
                  <a:lnTo>
                    <a:pt x="1888" y="71"/>
                  </a:lnTo>
                  <a:lnTo>
                    <a:pt x="1746" y="36"/>
                  </a:lnTo>
                  <a:lnTo>
                    <a:pt x="1605" y="9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7"/>
            <p:cNvSpPr/>
            <p:nvPr/>
          </p:nvSpPr>
          <p:spPr>
            <a:xfrm>
              <a:off x="2236150" y="2774275"/>
              <a:ext cx="72800" cy="72775"/>
            </a:xfrm>
            <a:custGeom>
              <a:rect b="b" l="l" r="r" t="t"/>
              <a:pathLst>
                <a:path extrusionOk="0" h="2911" w="2912">
                  <a:moveTo>
                    <a:pt x="1456" y="0"/>
                  </a:moveTo>
                  <a:lnTo>
                    <a:pt x="1306" y="9"/>
                  </a:lnTo>
                  <a:lnTo>
                    <a:pt x="1165" y="26"/>
                  </a:lnTo>
                  <a:lnTo>
                    <a:pt x="1024" y="62"/>
                  </a:lnTo>
                  <a:lnTo>
                    <a:pt x="892" y="115"/>
                  </a:lnTo>
                  <a:lnTo>
                    <a:pt x="759" y="176"/>
                  </a:lnTo>
                  <a:lnTo>
                    <a:pt x="645" y="247"/>
                  </a:lnTo>
                  <a:lnTo>
                    <a:pt x="530" y="335"/>
                  </a:lnTo>
                  <a:lnTo>
                    <a:pt x="424" y="423"/>
                  </a:lnTo>
                  <a:lnTo>
                    <a:pt x="336" y="529"/>
                  </a:lnTo>
                  <a:lnTo>
                    <a:pt x="248" y="644"/>
                  </a:lnTo>
                  <a:lnTo>
                    <a:pt x="177" y="759"/>
                  </a:lnTo>
                  <a:lnTo>
                    <a:pt x="115" y="891"/>
                  </a:lnTo>
                  <a:lnTo>
                    <a:pt x="71" y="1023"/>
                  </a:lnTo>
                  <a:lnTo>
                    <a:pt x="27" y="1164"/>
                  </a:lnTo>
                  <a:lnTo>
                    <a:pt x="10" y="1305"/>
                  </a:lnTo>
                  <a:lnTo>
                    <a:pt x="1" y="1455"/>
                  </a:lnTo>
                  <a:lnTo>
                    <a:pt x="10" y="1605"/>
                  </a:lnTo>
                  <a:lnTo>
                    <a:pt x="27" y="1746"/>
                  </a:lnTo>
                  <a:lnTo>
                    <a:pt x="71" y="1887"/>
                  </a:lnTo>
                  <a:lnTo>
                    <a:pt x="115" y="2020"/>
                  </a:lnTo>
                  <a:lnTo>
                    <a:pt x="177" y="2143"/>
                  </a:lnTo>
                  <a:lnTo>
                    <a:pt x="248" y="2267"/>
                  </a:lnTo>
                  <a:lnTo>
                    <a:pt x="336" y="2381"/>
                  </a:lnTo>
                  <a:lnTo>
                    <a:pt x="424" y="2478"/>
                  </a:lnTo>
                  <a:lnTo>
                    <a:pt x="530" y="2575"/>
                  </a:lnTo>
                  <a:lnTo>
                    <a:pt x="645" y="2664"/>
                  </a:lnTo>
                  <a:lnTo>
                    <a:pt x="759" y="2734"/>
                  </a:lnTo>
                  <a:lnTo>
                    <a:pt x="892" y="2796"/>
                  </a:lnTo>
                  <a:lnTo>
                    <a:pt x="1024" y="2840"/>
                  </a:lnTo>
                  <a:lnTo>
                    <a:pt x="1165" y="2875"/>
                  </a:lnTo>
                  <a:lnTo>
                    <a:pt x="1306" y="2902"/>
                  </a:lnTo>
                  <a:lnTo>
                    <a:pt x="1456" y="2911"/>
                  </a:lnTo>
                  <a:lnTo>
                    <a:pt x="1606" y="2902"/>
                  </a:lnTo>
                  <a:lnTo>
                    <a:pt x="1747" y="2875"/>
                  </a:lnTo>
                  <a:lnTo>
                    <a:pt x="1888" y="2840"/>
                  </a:lnTo>
                  <a:lnTo>
                    <a:pt x="2021" y="2796"/>
                  </a:lnTo>
                  <a:lnTo>
                    <a:pt x="2153" y="2734"/>
                  </a:lnTo>
                  <a:lnTo>
                    <a:pt x="2267" y="2664"/>
                  </a:lnTo>
                  <a:lnTo>
                    <a:pt x="2382" y="2575"/>
                  </a:lnTo>
                  <a:lnTo>
                    <a:pt x="2488" y="2478"/>
                  </a:lnTo>
                  <a:lnTo>
                    <a:pt x="2576" y="2381"/>
                  </a:lnTo>
                  <a:lnTo>
                    <a:pt x="2664" y="2267"/>
                  </a:lnTo>
                  <a:lnTo>
                    <a:pt x="2735" y="2143"/>
                  </a:lnTo>
                  <a:lnTo>
                    <a:pt x="2797" y="2020"/>
                  </a:lnTo>
                  <a:lnTo>
                    <a:pt x="2841" y="1887"/>
                  </a:lnTo>
                  <a:lnTo>
                    <a:pt x="2876" y="1746"/>
                  </a:lnTo>
                  <a:lnTo>
                    <a:pt x="2903" y="1605"/>
                  </a:lnTo>
                  <a:lnTo>
                    <a:pt x="2911" y="1455"/>
                  </a:lnTo>
                  <a:lnTo>
                    <a:pt x="2903" y="1305"/>
                  </a:lnTo>
                  <a:lnTo>
                    <a:pt x="2876" y="1164"/>
                  </a:lnTo>
                  <a:lnTo>
                    <a:pt x="2841" y="1023"/>
                  </a:lnTo>
                  <a:lnTo>
                    <a:pt x="2797" y="891"/>
                  </a:lnTo>
                  <a:lnTo>
                    <a:pt x="2735" y="759"/>
                  </a:lnTo>
                  <a:lnTo>
                    <a:pt x="2664" y="644"/>
                  </a:lnTo>
                  <a:lnTo>
                    <a:pt x="2576" y="529"/>
                  </a:lnTo>
                  <a:lnTo>
                    <a:pt x="2488" y="423"/>
                  </a:lnTo>
                  <a:lnTo>
                    <a:pt x="2382" y="335"/>
                  </a:lnTo>
                  <a:lnTo>
                    <a:pt x="2267" y="247"/>
                  </a:lnTo>
                  <a:lnTo>
                    <a:pt x="2153" y="176"/>
                  </a:lnTo>
                  <a:lnTo>
                    <a:pt x="2021" y="115"/>
                  </a:lnTo>
                  <a:lnTo>
                    <a:pt x="1888" y="62"/>
                  </a:lnTo>
                  <a:lnTo>
                    <a:pt x="1747" y="26"/>
                  </a:lnTo>
                  <a:lnTo>
                    <a:pt x="1606" y="9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7"/>
            <p:cNvSpPr/>
            <p:nvPr/>
          </p:nvSpPr>
          <p:spPr>
            <a:xfrm>
              <a:off x="2284000" y="2803800"/>
              <a:ext cx="72800" cy="72800"/>
            </a:xfrm>
            <a:custGeom>
              <a:rect b="b" l="l" r="r" t="t"/>
              <a:pathLst>
                <a:path extrusionOk="0" h="2912" w="2912">
                  <a:moveTo>
                    <a:pt x="1456" y="1"/>
                  </a:moveTo>
                  <a:lnTo>
                    <a:pt x="1306" y="10"/>
                  </a:lnTo>
                  <a:lnTo>
                    <a:pt x="1165" y="36"/>
                  </a:lnTo>
                  <a:lnTo>
                    <a:pt x="1024" y="71"/>
                  </a:lnTo>
                  <a:lnTo>
                    <a:pt x="892" y="116"/>
                  </a:lnTo>
                  <a:lnTo>
                    <a:pt x="759" y="177"/>
                  </a:lnTo>
                  <a:lnTo>
                    <a:pt x="645" y="248"/>
                  </a:lnTo>
                  <a:lnTo>
                    <a:pt x="530" y="336"/>
                  </a:lnTo>
                  <a:lnTo>
                    <a:pt x="424" y="424"/>
                  </a:lnTo>
                  <a:lnTo>
                    <a:pt x="336" y="530"/>
                  </a:lnTo>
                  <a:lnTo>
                    <a:pt x="248" y="645"/>
                  </a:lnTo>
                  <a:lnTo>
                    <a:pt x="177" y="759"/>
                  </a:lnTo>
                  <a:lnTo>
                    <a:pt x="115" y="892"/>
                  </a:lnTo>
                  <a:lnTo>
                    <a:pt x="62" y="1024"/>
                  </a:lnTo>
                  <a:lnTo>
                    <a:pt x="27" y="1165"/>
                  </a:lnTo>
                  <a:lnTo>
                    <a:pt x="10" y="1306"/>
                  </a:lnTo>
                  <a:lnTo>
                    <a:pt x="1" y="1456"/>
                  </a:lnTo>
                  <a:lnTo>
                    <a:pt x="10" y="1606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1"/>
                  </a:lnTo>
                  <a:lnTo>
                    <a:pt x="177" y="2153"/>
                  </a:lnTo>
                  <a:lnTo>
                    <a:pt x="248" y="2268"/>
                  </a:lnTo>
                  <a:lnTo>
                    <a:pt x="336" y="2382"/>
                  </a:lnTo>
                  <a:lnTo>
                    <a:pt x="424" y="2488"/>
                  </a:lnTo>
                  <a:lnTo>
                    <a:pt x="530" y="2576"/>
                  </a:lnTo>
                  <a:lnTo>
                    <a:pt x="645" y="2664"/>
                  </a:lnTo>
                  <a:lnTo>
                    <a:pt x="759" y="2735"/>
                  </a:lnTo>
                  <a:lnTo>
                    <a:pt x="892" y="2797"/>
                  </a:lnTo>
                  <a:lnTo>
                    <a:pt x="1024" y="2850"/>
                  </a:lnTo>
                  <a:lnTo>
                    <a:pt x="1165" y="2885"/>
                  </a:lnTo>
                  <a:lnTo>
                    <a:pt x="1306" y="2903"/>
                  </a:lnTo>
                  <a:lnTo>
                    <a:pt x="1456" y="2911"/>
                  </a:lnTo>
                  <a:lnTo>
                    <a:pt x="1606" y="2903"/>
                  </a:lnTo>
                  <a:lnTo>
                    <a:pt x="1747" y="2885"/>
                  </a:lnTo>
                  <a:lnTo>
                    <a:pt x="1888" y="2850"/>
                  </a:lnTo>
                  <a:lnTo>
                    <a:pt x="2020" y="2797"/>
                  </a:lnTo>
                  <a:lnTo>
                    <a:pt x="2144" y="2735"/>
                  </a:lnTo>
                  <a:lnTo>
                    <a:pt x="2267" y="2664"/>
                  </a:lnTo>
                  <a:lnTo>
                    <a:pt x="2382" y="2576"/>
                  </a:lnTo>
                  <a:lnTo>
                    <a:pt x="2479" y="2488"/>
                  </a:lnTo>
                  <a:lnTo>
                    <a:pt x="2576" y="2382"/>
                  </a:lnTo>
                  <a:lnTo>
                    <a:pt x="2664" y="2268"/>
                  </a:lnTo>
                  <a:lnTo>
                    <a:pt x="2735" y="2153"/>
                  </a:lnTo>
                  <a:lnTo>
                    <a:pt x="2797" y="2021"/>
                  </a:lnTo>
                  <a:lnTo>
                    <a:pt x="2841" y="1888"/>
                  </a:lnTo>
                  <a:lnTo>
                    <a:pt x="2876" y="1747"/>
                  </a:lnTo>
                  <a:lnTo>
                    <a:pt x="2902" y="1606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76" y="1165"/>
                  </a:lnTo>
                  <a:lnTo>
                    <a:pt x="2841" y="1024"/>
                  </a:lnTo>
                  <a:lnTo>
                    <a:pt x="2797" y="892"/>
                  </a:lnTo>
                  <a:lnTo>
                    <a:pt x="2735" y="759"/>
                  </a:lnTo>
                  <a:lnTo>
                    <a:pt x="2664" y="645"/>
                  </a:lnTo>
                  <a:lnTo>
                    <a:pt x="2576" y="530"/>
                  </a:lnTo>
                  <a:lnTo>
                    <a:pt x="2479" y="424"/>
                  </a:lnTo>
                  <a:lnTo>
                    <a:pt x="2382" y="336"/>
                  </a:lnTo>
                  <a:lnTo>
                    <a:pt x="2267" y="248"/>
                  </a:lnTo>
                  <a:lnTo>
                    <a:pt x="2144" y="177"/>
                  </a:lnTo>
                  <a:lnTo>
                    <a:pt x="2020" y="116"/>
                  </a:lnTo>
                  <a:lnTo>
                    <a:pt x="1888" y="71"/>
                  </a:lnTo>
                  <a:lnTo>
                    <a:pt x="1747" y="36"/>
                  </a:lnTo>
                  <a:lnTo>
                    <a:pt x="1606" y="10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2342000" y="2821450"/>
              <a:ext cx="72575" cy="72575"/>
            </a:xfrm>
            <a:custGeom>
              <a:rect b="b" l="l" r="r" t="t"/>
              <a:pathLst>
                <a:path extrusionOk="0" h="2903" w="2903">
                  <a:moveTo>
                    <a:pt x="1306" y="0"/>
                  </a:moveTo>
                  <a:lnTo>
                    <a:pt x="1156" y="27"/>
                  </a:lnTo>
                  <a:lnTo>
                    <a:pt x="1015" y="62"/>
                  </a:lnTo>
                  <a:lnTo>
                    <a:pt x="882" y="115"/>
                  </a:lnTo>
                  <a:lnTo>
                    <a:pt x="759" y="168"/>
                  </a:lnTo>
                  <a:lnTo>
                    <a:pt x="635" y="247"/>
                  </a:lnTo>
                  <a:lnTo>
                    <a:pt x="529" y="327"/>
                  </a:lnTo>
                  <a:lnTo>
                    <a:pt x="424" y="424"/>
                  </a:lnTo>
                  <a:lnTo>
                    <a:pt x="327" y="530"/>
                  </a:lnTo>
                  <a:lnTo>
                    <a:pt x="247" y="635"/>
                  </a:lnTo>
                  <a:lnTo>
                    <a:pt x="168" y="759"/>
                  </a:lnTo>
                  <a:lnTo>
                    <a:pt x="115" y="882"/>
                  </a:lnTo>
                  <a:lnTo>
                    <a:pt x="62" y="1015"/>
                  </a:lnTo>
                  <a:lnTo>
                    <a:pt x="27" y="1156"/>
                  </a:lnTo>
                  <a:lnTo>
                    <a:pt x="0" y="1306"/>
                  </a:lnTo>
                  <a:lnTo>
                    <a:pt x="0" y="1447"/>
                  </a:lnTo>
                  <a:lnTo>
                    <a:pt x="0" y="1597"/>
                  </a:lnTo>
                  <a:lnTo>
                    <a:pt x="27" y="1747"/>
                  </a:lnTo>
                  <a:lnTo>
                    <a:pt x="62" y="1879"/>
                  </a:lnTo>
                  <a:lnTo>
                    <a:pt x="115" y="2020"/>
                  </a:lnTo>
                  <a:lnTo>
                    <a:pt x="168" y="2144"/>
                  </a:lnTo>
                  <a:lnTo>
                    <a:pt x="247" y="2267"/>
                  </a:lnTo>
                  <a:lnTo>
                    <a:pt x="327" y="2373"/>
                  </a:lnTo>
                  <a:lnTo>
                    <a:pt x="424" y="2479"/>
                  </a:lnTo>
                  <a:lnTo>
                    <a:pt x="529" y="2576"/>
                  </a:lnTo>
                  <a:lnTo>
                    <a:pt x="635" y="2655"/>
                  </a:lnTo>
                  <a:lnTo>
                    <a:pt x="759" y="2726"/>
                  </a:lnTo>
                  <a:lnTo>
                    <a:pt x="882" y="2788"/>
                  </a:lnTo>
                  <a:lnTo>
                    <a:pt x="1015" y="2840"/>
                  </a:lnTo>
                  <a:lnTo>
                    <a:pt x="1156" y="2876"/>
                  </a:lnTo>
                  <a:lnTo>
                    <a:pt x="1306" y="2893"/>
                  </a:lnTo>
                  <a:lnTo>
                    <a:pt x="1447" y="2902"/>
                  </a:lnTo>
                  <a:lnTo>
                    <a:pt x="1597" y="2893"/>
                  </a:lnTo>
                  <a:lnTo>
                    <a:pt x="1747" y="2876"/>
                  </a:lnTo>
                  <a:lnTo>
                    <a:pt x="1879" y="2840"/>
                  </a:lnTo>
                  <a:lnTo>
                    <a:pt x="2020" y="2788"/>
                  </a:lnTo>
                  <a:lnTo>
                    <a:pt x="2144" y="2726"/>
                  </a:lnTo>
                  <a:lnTo>
                    <a:pt x="2267" y="2655"/>
                  </a:lnTo>
                  <a:lnTo>
                    <a:pt x="2373" y="2576"/>
                  </a:lnTo>
                  <a:lnTo>
                    <a:pt x="2479" y="2479"/>
                  </a:lnTo>
                  <a:lnTo>
                    <a:pt x="2576" y="2373"/>
                  </a:lnTo>
                  <a:lnTo>
                    <a:pt x="2655" y="2267"/>
                  </a:lnTo>
                  <a:lnTo>
                    <a:pt x="2726" y="2144"/>
                  </a:lnTo>
                  <a:lnTo>
                    <a:pt x="2787" y="2020"/>
                  </a:lnTo>
                  <a:lnTo>
                    <a:pt x="2840" y="1879"/>
                  </a:lnTo>
                  <a:lnTo>
                    <a:pt x="2876" y="1747"/>
                  </a:lnTo>
                  <a:lnTo>
                    <a:pt x="2893" y="1597"/>
                  </a:lnTo>
                  <a:lnTo>
                    <a:pt x="2902" y="1447"/>
                  </a:lnTo>
                  <a:lnTo>
                    <a:pt x="2893" y="1306"/>
                  </a:lnTo>
                  <a:lnTo>
                    <a:pt x="2876" y="1156"/>
                  </a:lnTo>
                  <a:lnTo>
                    <a:pt x="2840" y="1015"/>
                  </a:lnTo>
                  <a:lnTo>
                    <a:pt x="2787" y="882"/>
                  </a:lnTo>
                  <a:lnTo>
                    <a:pt x="2726" y="759"/>
                  </a:lnTo>
                  <a:lnTo>
                    <a:pt x="2655" y="635"/>
                  </a:lnTo>
                  <a:lnTo>
                    <a:pt x="2576" y="530"/>
                  </a:lnTo>
                  <a:lnTo>
                    <a:pt x="2479" y="424"/>
                  </a:lnTo>
                  <a:lnTo>
                    <a:pt x="2373" y="327"/>
                  </a:lnTo>
                  <a:lnTo>
                    <a:pt x="2267" y="247"/>
                  </a:lnTo>
                  <a:lnTo>
                    <a:pt x="2144" y="168"/>
                  </a:lnTo>
                  <a:lnTo>
                    <a:pt x="2020" y="115"/>
                  </a:lnTo>
                  <a:lnTo>
                    <a:pt x="1879" y="62"/>
                  </a:lnTo>
                  <a:lnTo>
                    <a:pt x="1747" y="27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7"/>
            <p:cNvSpPr/>
            <p:nvPr/>
          </p:nvSpPr>
          <p:spPr>
            <a:xfrm>
              <a:off x="2407475" y="2803800"/>
              <a:ext cx="72575" cy="72800"/>
            </a:xfrm>
            <a:custGeom>
              <a:rect b="b" l="l" r="r" t="t"/>
              <a:pathLst>
                <a:path extrusionOk="0" h="2912" w="2903">
                  <a:moveTo>
                    <a:pt x="1447" y="1"/>
                  </a:moveTo>
                  <a:lnTo>
                    <a:pt x="1306" y="10"/>
                  </a:lnTo>
                  <a:lnTo>
                    <a:pt x="1156" y="36"/>
                  </a:lnTo>
                  <a:lnTo>
                    <a:pt x="1015" y="71"/>
                  </a:lnTo>
                  <a:lnTo>
                    <a:pt x="883" y="116"/>
                  </a:lnTo>
                  <a:lnTo>
                    <a:pt x="759" y="177"/>
                  </a:lnTo>
                  <a:lnTo>
                    <a:pt x="636" y="248"/>
                  </a:lnTo>
                  <a:lnTo>
                    <a:pt x="530" y="336"/>
                  </a:lnTo>
                  <a:lnTo>
                    <a:pt x="424" y="424"/>
                  </a:lnTo>
                  <a:lnTo>
                    <a:pt x="327" y="530"/>
                  </a:lnTo>
                  <a:lnTo>
                    <a:pt x="248" y="645"/>
                  </a:lnTo>
                  <a:lnTo>
                    <a:pt x="168" y="759"/>
                  </a:lnTo>
                  <a:lnTo>
                    <a:pt x="107" y="892"/>
                  </a:lnTo>
                  <a:lnTo>
                    <a:pt x="63" y="1024"/>
                  </a:lnTo>
                  <a:lnTo>
                    <a:pt x="27" y="1165"/>
                  </a:lnTo>
                  <a:lnTo>
                    <a:pt x="1" y="1306"/>
                  </a:lnTo>
                  <a:lnTo>
                    <a:pt x="1" y="1456"/>
                  </a:lnTo>
                  <a:lnTo>
                    <a:pt x="1" y="1606"/>
                  </a:lnTo>
                  <a:lnTo>
                    <a:pt x="27" y="1747"/>
                  </a:lnTo>
                  <a:lnTo>
                    <a:pt x="63" y="1888"/>
                  </a:lnTo>
                  <a:lnTo>
                    <a:pt x="107" y="2021"/>
                  </a:lnTo>
                  <a:lnTo>
                    <a:pt x="168" y="2153"/>
                  </a:lnTo>
                  <a:lnTo>
                    <a:pt x="248" y="2268"/>
                  </a:lnTo>
                  <a:lnTo>
                    <a:pt x="327" y="2382"/>
                  </a:lnTo>
                  <a:lnTo>
                    <a:pt x="424" y="2488"/>
                  </a:lnTo>
                  <a:lnTo>
                    <a:pt x="530" y="2576"/>
                  </a:lnTo>
                  <a:lnTo>
                    <a:pt x="636" y="2664"/>
                  </a:lnTo>
                  <a:lnTo>
                    <a:pt x="759" y="2735"/>
                  </a:lnTo>
                  <a:lnTo>
                    <a:pt x="883" y="2797"/>
                  </a:lnTo>
                  <a:lnTo>
                    <a:pt x="1015" y="2850"/>
                  </a:lnTo>
                  <a:lnTo>
                    <a:pt x="1156" y="2885"/>
                  </a:lnTo>
                  <a:lnTo>
                    <a:pt x="1306" y="2903"/>
                  </a:lnTo>
                  <a:lnTo>
                    <a:pt x="1447" y="2911"/>
                  </a:lnTo>
                  <a:lnTo>
                    <a:pt x="1597" y="2903"/>
                  </a:lnTo>
                  <a:lnTo>
                    <a:pt x="1747" y="2885"/>
                  </a:lnTo>
                  <a:lnTo>
                    <a:pt x="1879" y="2850"/>
                  </a:lnTo>
                  <a:lnTo>
                    <a:pt x="2021" y="2797"/>
                  </a:lnTo>
                  <a:lnTo>
                    <a:pt x="2144" y="2735"/>
                  </a:lnTo>
                  <a:lnTo>
                    <a:pt x="2267" y="2664"/>
                  </a:lnTo>
                  <a:lnTo>
                    <a:pt x="2373" y="2576"/>
                  </a:lnTo>
                  <a:lnTo>
                    <a:pt x="2479" y="2488"/>
                  </a:lnTo>
                  <a:lnTo>
                    <a:pt x="2576" y="2382"/>
                  </a:lnTo>
                  <a:lnTo>
                    <a:pt x="2656" y="2268"/>
                  </a:lnTo>
                  <a:lnTo>
                    <a:pt x="2726" y="2153"/>
                  </a:lnTo>
                  <a:lnTo>
                    <a:pt x="2788" y="2021"/>
                  </a:lnTo>
                  <a:lnTo>
                    <a:pt x="2841" y="1888"/>
                  </a:lnTo>
                  <a:lnTo>
                    <a:pt x="2876" y="1747"/>
                  </a:lnTo>
                  <a:lnTo>
                    <a:pt x="2894" y="1606"/>
                  </a:lnTo>
                  <a:lnTo>
                    <a:pt x="2902" y="1456"/>
                  </a:lnTo>
                  <a:lnTo>
                    <a:pt x="2894" y="1306"/>
                  </a:lnTo>
                  <a:lnTo>
                    <a:pt x="2876" y="1165"/>
                  </a:lnTo>
                  <a:lnTo>
                    <a:pt x="2841" y="1024"/>
                  </a:lnTo>
                  <a:lnTo>
                    <a:pt x="2788" y="892"/>
                  </a:lnTo>
                  <a:lnTo>
                    <a:pt x="2726" y="759"/>
                  </a:lnTo>
                  <a:lnTo>
                    <a:pt x="2656" y="645"/>
                  </a:lnTo>
                  <a:lnTo>
                    <a:pt x="2576" y="530"/>
                  </a:lnTo>
                  <a:lnTo>
                    <a:pt x="2479" y="424"/>
                  </a:lnTo>
                  <a:lnTo>
                    <a:pt x="2373" y="336"/>
                  </a:lnTo>
                  <a:lnTo>
                    <a:pt x="2267" y="248"/>
                  </a:lnTo>
                  <a:lnTo>
                    <a:pt x="2144" y="177"/>
                  </a:lnTo>
                  <a:lnTo>
                    <a:pt x="2021" y="116"/>
                  </a:lnTo>
                  <a:lnTo>
                    <a:pt x="1879" y="71"/>
                  </a:lnTo>
                  <a:lnTo>
                    <a:pt x="1747" y="36"/>
                  </a:lnTo>
                  <a:lnTo>
                    <a:pt x="1597" y="1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2443650" y="2753750"/>
              <a:ext cx="72775" cy="72800"/>
            </a:xfrm>
            <a:custGeom>
              <a:rect b="b" l="l" r="r" t="t"/>
              <a:pathLst>
                <a:path extrusionOk="0" h="2912" w="2911">
                  <a:moveTo>
                    <a:pt x="1455" y="1"/>
                  </a:moveTo>
                  <a:lnTo>
                    <a:pt x="1306" y="10"/>
                  </a:lnTo>
                  <a:lnTo>
                    <a:pt x="1164" y="27"/>
                  </a:lnTo>
                  <a:lnTo>
                    <a:pt x="1023" y="63"/>
                  </a:lnTo>
                  <a:lnTo>
                    <a:pt x="891" y="115"/>
                  </a:lnTo>
                  <a:lnTo>
                    <a:pt x="768" y="177"/>
                  </a:lnTo>
                  <a:lnTo>
                    <a:pt x="644" y="248"/>
                  </a:lnTo>
                  <a:lnTo>
                    <a:pt x="529" y="336"/>
                  </a:lnTo>
                  <a:lnTo>
                    <a:pt x="432" y="424"/>
                  </a:lnTo>
                  <a:lnTo>
                    <a:pt x="335" y="530"/>
                  </a:lnTo>
                  <a:lnTo>
                    <a:pt x="256" y="645"/>
                  </a:lnTo>
                  <a:lnTo>
                    <a:pt x="177" y="759"/>
                  </a:lnTo>
                  <a:lnTo>
                    <a:pt x="115" y="892"/>
                  </a:lnTo>
                  <a:lnTo>
                    <a:pt x="71" y="1024"/>
                  </a:lnTo>
                  <a:lnTo>
                    <a:pt x="36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36" y="1747"/>
                  </a:lnTo>
                  <a:lnTo>
                    <a:pt x="71" y="1888"/>
                  </a:lnTo>
                  <a:lnTo>
                    <a:pt x="115" y="2021"/>
                  </a:lnTo>
                  <a:lnTo>
                    <a:pt x="177" y="2144"/>
                  </a:lnTo>
                  <a:lnTo>
                    <a:pt x="256" y="2267"/>
                  </a:lnTo>
                  <a:lnTo>
                    <a:pt x="335" y="2382"/>
                  </a:lnTo>
                  <a:lnTo>
                    <a:pt x="432" y="2479"/>
                  </a:lnTo>
                  <a:lnTo>
                    <a:pt x="529" y="2576"/>
                  </a:lnTo>
                  <a:lnTo>
                    <a:pt x="644" y="2664"/>
                  </a:lnTo>
                  <a:lnTo>
                    <a:pt x="768" y="2735"/>
                  </a:lnTo>
                  <a:lnTo>
                    <a:pt x="891" y="2797"/>
                  </a:lnTo>
                  <a:lnTo>
                    <a:pt x="1023" y="2841"/>
                  </a:lnTo>
                  <a:lnTo>
                    <a:pt x="1164" y="2876"/>
                  </a:lnTo>
                  <a:lnTo>
                    <a:pt x="1306" y="2903"/>
                  </a:lnTo>
                  <a:lnTo>
                    <a:pt x="1455" y="2911"/>
                  </a:lnTo>
                  <a:lnTo>
                    <a:pt x="1605" y="2903"/>
                  </a:lnTo>
                  <a:lnTo>
                    <a:pt x="1747" y="2876"/>
                  </a:lnTo>
                  <a:lnTo>
                    <a:pt x="1888" y="2841"/>
                  </a:lnTo>
                  <a:lnTo>
                    <a:pt x="2020" y="2797"/>
                  </a:lnTo>
                  <a:lnTo>
                    <a:pt x="2152" y="2735"/>
                  </a:lnTo>
                  <a:lnTo>
                    <a:pt x="2267" y="2664"/>
                  </a:lnTo>
                  <a:lnTo>
                    <a:pt x="2382" y="2576"/>
                  </a:lnTo>
                  <a:lnTo>
                    <a:pt x="2487" y="2479"/>
                  </a:lnTo>
                  <a:lnTo>
                    <a:pt x="2576" y="2382"/>
                  </a:lnTo>
                  <a:lnTo>
                    <a:pt x="2664" y="2267"/>
                  </a:lnTo>
                  <a:lnTo>
                    <a:pt x="2734" y="2144"/>
                  </a:lnTo>
                  <a:lnTo>
                    <a:pt x="2796" y="2021"/>
                  </a:lnTo>
                  <a:lnTo>
                    <a:pt x="2849" y="1888"/>
                  </a:lnTo>
                  <a:lnTo>
                    <a:pt x="2884" y="1747"/>
                  </a:lnTo>
                  <a:lnTo>
                    <a:pt x="2902" y="1606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84" y="1165"/>
                  </a:lnTo>
                  <a:lnTo>
                    <a:pt x="2849" y="1024"/>
                  </a:lnTo>
                  <a:lnTo>
                    <a:pt x="2796" y="892"/>
                  </a:lnTo>
                  <a:lnTo>
                    <a:pt x="2734" y="759"/>
                  </a:lnTo>
                  <a:lnTo>
                    <a:pt x="2664" y="645"/>
                  </a:lnTo>
                  <a:lnTo>
                    <a:pt x="2576" y="530"/>
                  </a:lnTo>
                  <a:lnTo>
                    <a:pt x="2487" y="424"/>
                  </a:lnTo>
                  <a:lnTo>
                    <a:pt x="2382" y="336"/>
                  </a:lnTo>
                  <a:lnTo>
                    <a:pt x="2267" y="248"/>
                  </a:lnTo>
                  <a:lnTo>
                    <a:pt x="2152" y="177"/>
                  </a:lnTo>
                  <a:lnTo>
                    <a:pt x="2020" y="115"/>
                  </a:lnTo>
                  <a:lnTo>
                    <a:pt x="1888" y="63"/>
                  </a:lnTo>
                  <a:lnTo>
                    <a:pt x="1747" y="27"/>
                  </a:lnTo>
                  <a:lnTo>
                    <a:pt x="1605" y="10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7"/>
            <p:cNvSpPr/>
            <p:nvPr/>
          </p:nvSpPr>
          <p:spPr>
            <a:xfrm>
              <a:off x="2435925" y="2694875"/>
              <a:ext cx="72800" cy="72575"/>
            </a:xfrm>
            <a:custGeom>
              <a:rect b="b" l="l" r="r" t="t"/>
              <a:pathLst>
                <a:path extrusionOk="0" h="2903" w="2912">
                  <a:moveTo>
                    <a:pt x="1306" y="1"/>
                  </a:moveTo>
                  <a:lnTo>
                    <a:pt x="1165" y="27"/>
                  </a:lnTo>
                  <a:lnTo>
                    <a:pt x="1024" y="63"/>
                  </a:lnTo>
                  <a:lnTo>
                    <a:pt x="891" y="116"/>
                  </a:lnTo>
                  <a:lnTo>
                    <a:pt x="759" y="177"/>
                  </a:lnTo>
                  <a:lnTo>
                    <a:pt x="644" y="248"/>
                  </a:lnTo>
                  <a:lnTo>
                    <a:pt x="530" y="327"/>
                  </a:lnTo>
                  <a:lnTo>
                    <a:pt x="424" y="424"/>
                  </a:lnTo>
                  <a:lnTo>
                    <a:pt x="336" y="530"/>
                  </a:lnTo>
                  <a:lnTo>
                    <a:pt x="247" y="636"/>
                  </a:lnTo>
                  <a:lnTo>
                    <a:pt x="177" y="759"/>
                  </a:lnTo>
                  <a:lnTo>
                    <a:pt x="115" y="883"/>
                  </a:lnTo>
                  <a:lnTo>
                    <a:pt x="71" y="1015"/>
                  </a:lnTo>
                  <a:lnTo>
                    <a:pt x="27" y="1156"/>
                  </a:lnTo>
                  <a:lnTo>
                    <a:pt x="9" y="1306"/>
                  </a:lnTo>
                  <a:lnTo>
                    <a:pt x="1" y="1447"/>
                  </a:lnTo>
                  <a:lnTo>
                    <a:pt x="9" y="1597"/>
                  </a:lnTo>
                  <a:lnTo>
                    <a:pt x="27" y="1747"/>
                  </a:lnTo>
                  <a:lnTo>
                    <a:pt x="71" y="1888"/>
                  </a:lnTo>
                  <a:lnTo>
                    <a:pt x="115" y="2021"/>
                  </a:lnTo>
                  <a:lnTo>
                    <a:pt x="177" y="2144"/>
                  </a:lnTo>
                  <a:lnTo>
                    <a:pt x="247" y="2268"/>
                  </a:lnTo>
                  <a:lnTo>
                    <a:pt x="336" y="2373"/>
                  </a:lnTo>
                  <a:lnTo>
                    <a:pt x="424" y="2479"/>
                  </a:lnTo>
                  <a:lnTo>
                    <a:pt x="530" y="2576"/>
                  </a:lnTo>
                  <a:lnTo>
                    <a:pt x="644" y="2656"/>
                  </a:lnTo>
                  <a:lnTo>
                    <a:pt x="759" y="2726"/>
                  </a:lnTo>
                  <a:lnTo>
                    <a:pt x="891" y="2788"/>
                  </a:lnTo>
                  <a:lnTo>
                    <a:pt x="1024" y="2841"/>
                  </a:lnTo>
                  <a:lnTo>
                    <a:pt x="1165" y="2876"/>
                  </a:lnTo>
                  <a:lnTo>
                    <a:pt x="1306" y="2894"/>
                  </a:lnTo>
                  <a:lnTo>
                    <a:pt x="1456" y="2903"/>
                  </a:lnTo>
                  <a:lnTo>
                    <a:pt x="1606" y="2894"/>
                  </a:lnTo>
                  <a:lnTo>
                    <a:pt x="1747" y="2876"/>
                  </a:lnTo>
                  <a:lnTo>
                    <a:pt x="1888" y="2841"/>
                  </a:lnTo>
                  <a:lnTo>
                    <a:pt x="2020" y="2788"/>
                  </a:lnTo>
                  <a:lnTo>
                    <a:pt x="2153" y="2726"/>
                  </a:lnTo>
                  <a:lnTo>
                    <a:pt x="2267" y="2656"/>
                  </a:lnTo>
                  <a:lnTo>
                    <a:pt x="2382" y="2576"/>
                  </a:lnTo>
                  <a:lnTo>
                    <a:pt x="2488" y="2479"/>
                  </a:lnTo>
                  <a:lnTo>
                    <a:pt x="2576" y="2373"/>
                  </a:lnTo>
                  <a:lnTo>
                    <a:pt x="2664" y="2268"/>
                  </a:lnTo>
                  <a:lnTo>
                    <a:pt x="2735" y="2144"/>
                  </a:lnTo>
                  <a:lnTo>
                    <a:pt x="2796" y="2021"/>
                  </a:lnTo>
                  <a:lnTo>
                    <a:pt x="2841" y="1888"/>
                  </a:lnTo>
                  <a:lnTo>
                    <a:pt x="2885" y="1747"/>
                  </a:lnTo>
                  <a:lnTo>
                    <a:pt x="2902" y="1597"/>
                  </a:lnTo>
                  <a:lnTo>
                    <a:pt x="2911" y="1447"/>
                  </a:lnTo>
                  <a:lnTo>
                    <a:pt x="2902" y="1306"/>
                  </a:lnTo>
                  <a:lnTo>
                    <a:pt x="2885" y="1156"/>
                  </a:lnTo>
                  <a:lnTo>
                    <a:pt x="2841" y="1015"/>
                  </a:lnTo>
                  <a:lnTo>
                    <a:pt x="2796" y="883"/>
                  </a:lnTo>
                  <a:lnTo>
                    <a:pt x="2735" y="759"/>
                  </a:lnTo>
                  <a:lnTo>
                    <a:pt x="2664" y="636"/>
                  </a:lnTo>
                  <a:lnTo>
                    <a:pt x="2576" y="530"/>
                  </a:lnTo>
                  <a:lnTo>
                    <a:pt x="2488" y="424"/>
                  </a:lnTo>
                  <a:lnTo>
                    <a:pt x="2382" y="327"/>
                  </a:lnTo>
                  <a:lnTo>
                    <a:pt x="2267" y="248"/>
                  </a:lnTo>
                  <a:lnTo>
                    <a:pt x="2153" y="177"/>
                  </a:lnTo>
                  <a:lnTo>
                    <a:pt x="2020" y="116"/>
                  </a:lnTo>
                  <a:lnTo>
                    <a:pt x="1888" y="63"/>
                  </a:lnTo>
                  <a:lnTo>
                    <a:pt x="1747" y="27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2392050" y="2737875"/>
              <a:ext cx="72575" cy="72800"/>
            </a:xfrm>
            <a:custGeom>
              <a:rect b="b" l="l" r="r" t="t"/>
              <a:pathLst>
                <a:path extrusionOk="0" h="2912" w="2903">
                  <a:moveTo>
                    <a:pt x="1456" y="1"/>
                  </a:moveTo>
                  <a:lnTo>
                    <a:pt x="1306" y="10"/>
                  </a:lnTo>
                  <a:lnTo>
                    <a:pt x="1156" y="27"/>
                  </a:lnTo>
                  <a:lnTo>
                    <a:pt x="1023" y="63"/>
                  </a:lnTo>
                  <a:lnTo>
                    <a:pt x="882" y="115"/>
                  </a:lnTo>
                  <a:lnTo>
                    <a:pt x="759" y="177"/>
                  </a:lnTo>
                  <a:lnTo>
                    <a:pt x="635" y="248"/>
                  </a:lnTo>
                  <a:lnTo>
                    <a:pt x="530" y="336"/>
                  </a:lnTo>
                  <a:lnTo>
                    <a:pt x="424" y="424"/>
                  </a:lnTo>
                  <a:lnTo>
                    <a:pt x="327" y="530"/>
                  </a:lnTo>
                  <a:lnTo>
                    <a:pt x="247" y="645"/>
                  </a:lnTo>
                  <a:lnTo>
                    <a:pt x="177" y="759"/>
                  </a:lnTo>
                  <a:lnTo>
                    <a:pt x="115" y="892"/>
                  </a:lnTo>
                  <a:lnTo>
                    <a:pt x="62" y="1024"/>
                  </a:lnTo>
                  <a:lnTo>
                    <a:pt x="27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1"/>
                  </a:lnTo>
                  <a:lnTo>
                    <a:pt x="177" y="2153"/>
                  </a:lnTo>
                  <a:lnTo>
                    <a:pt x="247" y="2267"/>
                  </a:lnTo>
                  <a:lnTo>
                    <a:pt x="327" y="2382"/>
                  </a:lnTo>
                  <a:lnTo>
                    <a:pt x="424" y="2488"/>
                  </a:lnTo>
                  <a:lnTo>
                    <a:pt x="530" y="2576"/>
                  </a:lnTo>
                  <a:lnTo>
                    <a:pt x="635" y="2664"/>
                  </a:lnTo>
                  <a:lnTo>
                    <a:pt x="759" y="2735"/>
                  </a:lnTo>
                  <a:lnTo>
                    <a:pt x="882" y="2797"/>
                  </a:lnTo>
                  <a:lnTo>
                    <a:pt x="1023" y="2841"/>
                  </a:lnTo>
                  <a:lnTo>
                    <a:pt x="1156" y="2876"/>
                  </a:lnTo>
                  <a:lnTo>
                    <a:pt x="1306" y="2902"/>
                  </a:lnTo>
                  <a:lnTo>
                    <a:pt x="1456" y="2911"/>
                  </a:lnTo>
                  <a:lnTo>
                    <a:pt x="1597" y="2902"/>
                  </a:lnTo>
                  <a:lnTo>
                    <a:pt x="1747" y="2876"/>
                  </a:lnTo>
                  <a:lnTo>
                    <a:pt x="1888" y="2841"/>
                  </a:lnTo>
                  <a:lnTo>
                    <a:pt x="2020" y="2797"/>
                  </a:lnTo>
                  <a:lnTo>
                    <a:pt x="2144" y="2735"/>
                  </a:lnTo>
                  <a:lnTo>
                    <a:pt x="2267" y="2664"/>
                  </a:lnTo>
                  <a:lnTo>
                    <a:pt x="2373" y="2576"/>
                  </a:lnTo>
                  <a:lnTo>
                    <a:pt x="2479" y="2488"/>
                  </a:lnTo>
                  <a:lnTo>
                    <a:pt x="2576" y="2382"/>
                  </a:lnTo>
                  <a:lnTo>
                    <a:pt x="2655" y="2267"/>
                  </a:lnTo>
                  <a:lnTo>
                    <a:pt x="2735" y="2153"/>
                  </a:lnTo>
                  <a:lnTo>
                    <a:pt x="2796" y="2021"/>
                  </a:lnTo>
                  <a:lnTo>
                    <a:pt x="2840" y="1888"/>
                  </a:lnTo>
                  <a:lnTo>
                    <a:pt x="2876" y="1747"/>
                  </a:lnTo>
                  <a:lnTo>
                    <a:pt x="2902" y="1606"/>
                  </a:lnTo>
                  <a:lnTo>
                    <a:pt x="2902" y="1456"/>
                  </a:lnTo>
                  <a:lnTo>
                    <a:pt x="2902" y="1306"/>
                  </a:lnTo>
                  <a:lnTo>
                    <a:pt x="2876" y="1165"/>
                  </a:lnTo>
                  <a:lnTo>
                    <a:pt x="2840" y="1024"/>
                  </a:lnTo>
                  <a:lnTo>
                    <a:pt x="2796" y="892"/>
                  </a:lnTo>
                  <a:lnTo>
                    <a:pt x="2735" y="759"/>
                  </a:lnTo>
                  <a:lnTo>
                    <a:pt x="2655" y="645"/>
                  </a:lnTo>
                  <a:lnTo>
                    <a:pt x="2576" y="530"/>
                  </a:lnTo>
                  <a:lnTo>
                    <a:pt x="2479" y="424"/>
                  </a:lnTo>
                  <a:lnTo>
                    <a:pt x="2373" y="336"/>
                  </a:lnTo>
                  <a:lnTo>
                    <a:pt x="2267" y="248"/>
                  </a:lnTo>
                  <a:lnTo>
                    <a:pt x="2144" y="177"/>
                  </a:lnTo>
                  <a:lnTo>
                    <a:pt x="2020" y="115"/>
                  </a:lnTo>
                  <a:lnTo>
                    <a:pt x="1888" y="63"/>
                  </a:lnTo>
                  <a:lnTo>
                    <a:pt x="1747" y="27"/>
                  </a:lnTo>
                  <a:lnTo>
                    <a:pt x="1597" y="10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2345525" y="2757075"/>
              <a:ext cx="72775" cy="72775"/>
            </a:xfrm>
            <a:custGeom>
              <a:rect b="b" l="l" r="r" t="t"/>
              <a:pathLst>
                <a:path extrusionOk="0" h="2911" w="2911">
                  <a:moveTo>
                    <a:pt x="1456" y="0"/>
                  </a:moveTo>
                  <a:lnTo>
                    <a:pt x="1306" y="9"/>
                  </a:lnTo>
                  <a:lnTo>
                    <a:pt x="1165" y="27"/>
                  </a:lnTo>
                  <a:lnTo>
                    <a:pt x="1024" y="62"/>
                  </a:lnTo>
                  <a:lnTo>
                    <a:pt x="891" y="115"/>
                  </a:lnTo>
                  <a:lnTo>
                    <a:pt x="759" y="176"/>
                  </a:lnTo>
                  <a:lnTo>
                    <a:pt x="644" y="247"/>
                  </a:lnTo>
                  <a:lnTo>
                    <a:pt x="530" y="335"/>
                  </a:lnTo>
                  <a:lnTo>
                    <a:pt x="424" y="423"/>
                  </a:lnTo>
                  <a:lnTo>
                    <a:pt x="336" y="529"/>
                  </a:lnTo>
                  <a:lnTo>
                    <a:pt x="247" y="644"/>
                  </a:lnTo>
                  <a:lnTo>
                    <a:pt x="177" y="759"/>
                  </a:lnTo>
                  <a:lnTo>
                    <a:pt x="115" y="891"/>
                  </a:lnTo>
                  <a:lnTo>
                    <a:pt x="62" y="1023"/>
                  </a:lnTo>
                  <a:lnTo>
                    <a:pt x="27" y="1164"/>
                  </a:lnTo>
                  <a:lnTo>
                    <a:pt x="9" y="1305"/>
                  </a:lnTo>
                  <a:lnTo>
                    <a:pt x="0" y="1455"/>
                  </a:lnTo>
                  <a:lnTo>
                    <a:pt x="9" y="1605"/>
                  </a:lnTo>
                  <a:lnTo>
                    <a:pt x="27" y="1746"/>
                  </a:lnTo>
                  <a:lnTo>
                    <a:pt x="62" y="1888"/>
                  </a:lnTo>
                  <a:lnTo>
                    <a:pt x="115" y="2020"/>
                  </a:lnTo>
                  <a:lnTo>
                    <a:pt x="177" y="2143"/>
                  </a:lnTo>
                  <a:lnTo>
                    <a:pt x="247" y="2267"/>
                  </a:lnTo>
                  <a:lnTo>
                    <a:pt x="336" y="2381"/>
                  </a:lnTo>
                  <a:lnTo>
                    <a:pt x="424" y="2478"/>
                  </a:lnTo>
                  <a:lnTo>
                    <a:pt x="530" y="2575"/>
                  </a:lnTo>
                  <a:lnTo>
                    <a:pt x="644" y="2664"/>
                  </a:lnTo>
                  <a:lnTo>
                    <a:pt x="759" y="2734"/>
                  </a:lnTo>
                  <a:lnTo>
                    <a:pt x="891" y="2796"/>
                  </a:lnTo>
                  <a:lnTo>
                    <a:pt x="1024" y="2840"/>
                  </a:lnTo>
                  <a:lnTo>
                    <a:pt x="1165" y="2875"/>
                  </a:lnTo>
                  <a:lnTo>
                    <a:pt x="1306" y="2902"/>
                  </a:lnTo>
                  <a:lnTo>
                    <a:pt x="1456" y="2911"/>
                  </a:lnTo>
                  <a:lnTo>
                    <a:pt x="1606" y="2902"/>
                  </a:lnTo>
                  <a:lnTo>
                    <a:pt x="1747" y="2875"/>
                  </a:lnTo>
                  <a:lnTo>
                    <a:pt x="1888" y="2840"/>
                  </a:lnTo>
                  <a:lnTo>
                    <a:pt x="2020" y="2796"/>
                  </a:lnTo>
                  <a:lnTo>
                    <a:pt x="2144" y="2734"/>
                  </a:lnTo>
                  <a:lnTo>
                    <a:pt x="2267" y="2664"/>
                  </a:lnTo>
                  <a:lnTo>
                    <a:pt x="2382" y="2575"/>
                  </a:lnTo>
                  <a:lnTo>
                    <a:pt x="2479" y="2478"/>
                  </a:lnTo>
                  <a:lnTo>
                    <a:pt x="2576" y="2381"/>
                  </a:lnTo>
                  <a:lnTo>
                    <a:pt x="2664" y="2267"/>
                  </a:lnTo>
                  <a:lnTo>
                    <a:pt x="2735" y="2143"/>
                  </a:lnTo>
                  <a:lnTo>
                    <a:pt x="2796" y="2020"/>
                  </a:lnTo>
                  <a:lnTo>
                    <a:pt x="2840" y="1888"/>
                  </a:lnTo>
                  <a:lnTo>
                    <a:pt x="2876" y="1746"/>
                  </a:lnTo>
                  <a:lnTo>
                    <a:pt x="2902" y="1605"/>
                  </a:lnTo>
                  <a:lnTo>
                    <a:pt x="2911" y="1455"/>
                  </a:lnTo>
                  <a:lnTo>
                    <a:pt x="2902" y="1305"/>
                  </a:lnTo>
                  <a:lnTo>
                    <a:pt x="2876" y="1164"/>
                  </a:lnTo>
                  <a:lnTo>
                    <a:pt x="2840" y="1023"/>
                  </a:lnTo>
                  <a:lnTo>
                    <a:pt x="2796" y="891"/>
                  </a:lnTo>
                  <a:lnTo>
                    <a:pt x="2735" y="759"/>
                  </a:lnTo>
                  <a:lnTo>
                    <a:pt x="2664" y="644"/>
                  </a:lnTo>
                  <a:lnTo>
                    <a:pt x="2576" y="529"/>
                  </a:lnTo>
                  <a:lnTo>
                    <a:pt x="2479" y="423"/>
                  </a:lnTo>
                  <a:lnTo>
                    <a:pt x="2382" y="335"/>
                  </a:lnTo>
                  <a:lnTo>
                    <a:pt x="2267" y="247"/>
                  </a:lnTo>
                  <a:lnTo>
                    <a:pt x="2144" y="176"/>
                  </a:lnTo>
                  <a:lnTo>
                    <a:pt x="2020" y="115"/>
                  </a:lnTo>
                  <a:lnTo>
                    <a:pt x="1888" y="62"/>
                  </a:lnTo>
                  <a:lnTo>
                    <a:pt x="1747" y="27"/>
                  </a:lnTo>
                  <a:lnTo>
                    <a:pt x="1606" y="9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2311775" y="2774275"/>
              <a:ext cx="72575" cy="72775"/>
            </a:xfrm>
            <a:custGeom>
              <a:rect b="b" l="l" r="r" t="t"/>
              <a:pathLst>
                <a:path extrusionOk="0" h="2911" w="2903">
                  <a:moveTo>
                    <a:pt x="1447" y="0"/>
                  </a:moveTo>
                  <a:lnTo>
                    <a:pt x="1306" y="9"/>
                  </a:lnTo>
                  <a:lnTo>
                    <a:pt x="1156" y="26"/>
                  </a:lnTo>
                  <a:lnTo>
                    <a:pt x="1015" y="62"/>
                  </a:lnTo>
                  <a:lnTo>
                    <a:pt x="883" y="115"/>
                  </a:lnTo>
                  <a:lnTo>
                    <a:pt x="759" y="176"/>
                  </a:lnTo>
                  <a:lnTo>
                    <a:pt x="636" y="247"/>
                  </a:lnTo>
                  <a:lnTo>
                    <a:pt x="530" y="335"/>
                  </a:lnTo>
                  <a:lnTo>
                    <a:pt x="424" y="423"/>
                  </a:lnTo>
                  <a:lnTo>
                    <a:pt x="327" y="529"/>
                  </a:lnTo>
                  <a:lnTo>
                    <a:pt x="248" y="644"/>
                  </a:lnTo>
                  <a:lnTo>
                    <a:pt x="177" y="759"/>
                  </a:lnTo>
                  <a:lnTo>
                    <a:pt x="116" y="891"/>
                  </a:lnTo>
                  <a:lnTo>
                    <a:pt x="63" y="1023"/>
                  </a:lnTo>
                  <a:lnTo>
                    <a:pt x="27" y="1164"/>
                  </a:lnTo>
                  <a:lnTo>
                    <a:pt x="1" y="1305"/>
                  </a:lnTo>
                  <a:lnTo>
                    <a:pt x="1" y="1455"/>
                  </a:lnTo>
                  <a:lnTo>
                    <a:pt x="1" y="1605"/>
                  </a:lnTo>
                  <a:lnTo>
                    <a:pt x="27" y="1746"/>
                  </a:lnTo>
                  <a:lnTo>
                    <a:pt x="63" y="1887"/>
                  </a:lnTo>
                  <a:lnTo>
                    <a:pt x="116" y="2020"/>
                  </a:lnTo>
                  <a:lnTo>
                    <a:pt x="177" y="2143"/>
                  </a:lnTo>
                  <a:lnTo>
                    <a:pt x="248" y="2267"/>
                  </a:lnTo>
                  <a:lnTo>
                    <a:pt x="327" y="2381"/>
                  </a:lnTo>
                  <a:lnTo>
                    <a:pt x="424" y="2478"/>
                  </a:lnTo>
                  <a:lnTo>
                    <a:pt x="530" y="2575"/>
                  </a:lnTo>
                  <a:lnTo>
                    <a:pt x="636" y="2664"/>
                  </a:lnTo>
                  <a:lnTo>
                    <a:pt x="759" y="2734"/>
                  </a:lnTo>
                  <a:lnTo>
                    <a:pt x="883" y="2796"/>
                  </a:lnTo>
                  <a:lnTo>
                    <a:pt x="1015" y="2840"/>
                  </a:lnTo>
                  <a:lnTo>
                    <a:pt x="1156" y="2875"/>
                  </a:lnTo>
                  <a:lnTo>
                    <a:pt x="1306" y="2902"/>
                  </a:lnTo>
                  <a:lnTo>
                    <a:pt x="1447" y="2911"/>
                  </a:lnTo>
                  <a:lnTo>
                    <a:pt x="1597" y="2902"/>
                  </a:lnTo>
                  <a:lnTo>
                    <a:pt x="1747" y="2875"/>
                  </a:lnTo>
                  <a:lnTo>
                    <a:pt x="1888" y="2840"/>
                  </a:lnTo>
                  <a:lnTo>
                    <a:pt x="2021" y="2796"/>
                  </a:lnTo>
                  <a:lnTo>
                    <a:pt x="2144" y="2734"/>
                  </a:lnTo>
                  <a:lnTo>
                    <a:pt x="2268" y="2664"/>
                  </a:lnTo>
                  <a:lnTo>
                    <a:pt x="2374" y="2575"/>
                  </a:lnTo>
                  <a:lnTo>
                    <a:pt x="2479" y="2478"/>
                  </a:lnTo>
                  <a:lnTo>
                    <a:pt x="2576" y="2381"/>
                  </a:lnTo>
                  <a:lnTo>
                    <a:pt x="2656" y="2267"/>
                  </a:lnTo>
                  <a:lnTo>
                    <a:pt x="2726" y="2143"/>
                  </a:lnTo>
                  <a:lnTo>
                    <a:pt x="2788" y="2020"/>
                  </a:lnTo>
                  <a:lnTo>
                    <a:pt x="2841" y="1887"/>
                  </a:lnTo>
                  <a:lnTo>
                    <a:pt x="2876" y="1746"/>
                  </a:lnTo>
                  <a:lnTo>
                    <a:pt x="2894" y="1605"/>
                  </a:lnTo>
                  <a:lnTo>
                    <a:pt x="2903" y="1455"/>
                  </a:lnTo>
                  <a:lnTo>
                    <a:pt x="2894" y="1305"/>
                  </a:lnTo>
                  <a:lnTo>
                    <a:pt x="2876" y="1164"/>
                  </a:lnTo>
                  <a:lnTo>
                    <a:pt x="2841" y="1023"/>
                  </a:lnTo>
                  <a:lnTo>
                    <a:pt x="2788" y="891"/>
                  </a:lnTo>
                  <a:lnTo>
                    <a:pt x="2726" y="759"/>
                  </a:lnTo>
                  <a:lnTo>
                    <a:pt x="2656" y="644"/>
                  </a:lnTo>
                  <a:lnTo>
                    <a:pt x="2576" y="529"/>
                  </a:lnTo>
                  <a:lnTo>
                    <a:pt x="2479" y="423"/>
                  </a:lnTo>
                  <a:lnTo>
                    <a:pt x="2374" y="335"/>
                  </a:lnTo>
                  <a:lnTo>
                    <a:pt x="2268" y="247"/>
                  </a:lnTo>
                  <a:lnTo>
                    <a:pt x="2144" y="176"/>
                  </a:lnTo>
                  <a:lnTo>
                    <a:pt x="2021" y="115"/>
                  </a:lnTo>
                  <a:lnTo>
                    <a:pt x="1888" y="62"/>
                  </a:lnTo>
                  <a:lnTo>
                    <a:pt x="1747" y="26"/>
                  </a:lnTo>
                  <a:lnTo>
                    <a:pt x="1597" y="9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2259750" y="2740525"/>
              <a:ext cx="72800" cy="72575"/>
            </a:xfrm>
            <a:custGeom>
              <a:rect b="b" l="l" r="r" t="t"/>
              <a:pathLst>
                <a:path extrusionOk="0" h="2903" w="2912">
                  <a:moveTo>
                    <a:pt x="1456" y="1"/>
                  </a:moveTo>
                  <a:lnTo>
                    <a:pt x="1306" y="9"/>
                  </a:lnTo>
                  <a:lnTo>
                    <a:pt x="1165" y="27"/>
                  </a:lnTo>
                  <a:lnTo>
                    <a:pt x="1024" y="62"/>
                  </a:lnTo>
                  <a:lnTo>
                    <a:pt x="891" y="115"/>
                  </a:lnTo>
                  <a:lnTo>
                    <a:pt x="768" y="177"/>
                  </a:lnTo>
                  <a:lnTo>
                    <a:pt x="644" y="248"/>
                  </a:lnTo>
                  <a:lnTo>
                    <a:pt x="530" y="327"/>
                  </a:lnTo>
                  <a:lnTo>
                    <a:pt x="433" y="424"/>
                  </a:lnTo>
                  <a:lnTo>
                    <a:pt x="336" y="530"/>
                  </a:lnTo>
                  <a:lnTo>
                    <a:pt x="247" y="636"/>
                  </a:lnTo>
                  <a:lnTo>
                    <a:pt x="177" y="759"/>
                  </a:lnTo>
                  <a:lnTo>
                    <a:pt x="115" y="883"/>
                  </a:lnTo>
                  <a:lnTo>
                    <a:pt x="71" y="1024"/>
                  </a:lnTo>
                  <a:lnTo>
                    <a:pt x="36" y="1156"/>
                  </a:lnTo>
                  <a:lnTo>
                    <a:pt x="9" y="1306"/>
                  </a:lnTo>
                  <a:lnTo>
                    <a:pt x="1" y="1456"/>
                  </a:lnTo>
                  <a:lnTo>
                    <a:pt x="9" y="1597"/>
                  </a:lnTo>
                  <a:lnTo>
                    <a:pt x="36" y="1747"/>
                  </a:lnTo>
                  <a:lnTo>
                    <a:pt x="71" y="1888"/>
                  </a:lnTo>
                  <a:lnTo>
                    <a:pt x="115" y="2020"/>
                  </a:lnTo>
                  <a:lnTo>
                    <a:pt x="177" y="2144"/>
                  </a:lnTo>
                  <a:lnTo>
                    <a:pt x="247" y="2267"/>
                  </a:lnTo>
                  <a:lnTo>
                    <a:pt x="336" y="2373"/>
                  </a:lnTo>
                  <a:lnTo>
                    <a:pt x="433" y="2479"/>
                  </a:lnTo>
                  <a:lnTo>
                    <a:pt x="530" y="2576"/>
                  </a:lnTo>
                  <a:lnTo>
                    <a:pt x="644" y="2655"/>
                  </a:lnTo>
                  <a:lnTo>
                    <a:pt x="768" y="2726"/>
                  </a:lnTo>
                  <a:lnTo>
                    <a:pt x="891" y="2788"/>
                  </a:lnTo>
                  <a:lnTo>
                    <a:pt x="1024" y="2841"/>
                  </a:lnTo>
                  <a:lnTo>
                    <a:pt x="1165" y="2876"/>
                  </a:lnTo>
                  <a:lnTo>
                    <a:pt x="1306" y="2902"/>
                  </a:lnTo>
                  <a:lnTo>
                    <a:pt x="1606" y="2902"/>
                  </a:lnTo>
                  <a:lnTo>
                    <a:pt x="1747" y="2876"/>
                  </a:lnTo>
                  <a:lnTo>
                    <a:pt x="1888" y="2841"/>
                  </a:lnTo>
                  <a:lnTo>
                    <a:pt x="2020" y="2788"/>
                  </a:lnTo>
                  <a:lnTo>
                    <a:pt x="2153" y="2726"/>
                  </a:lnTo>
                  <a:lnTo>
                    <a:pt x="2267" y="2655"/>
                  </a:lnTo>
                  <a:lnTo>
                    <a:pt x="2382" y="2576"/>
                  </a:lnTo>
                  <a:lnTo>
                    <a:pt x="2488" y="2479"/>
                  </a:lnTo>
                  <a:lnTo>
                    <a:pt x="2576" y="2373"/>
                  </a:lnTo>
                  <a:lnTo>
                    <a:pt x="2664" y="2267"/>
                  </a:lnTo>
                  <a:lnTo>
                    <a:pt x="2735" y="2144"/>
                  </a:lnTo>
                  <a:lnTo>
                    <a:pt x="2796" y="2020"/>
                  </a:lnTo>
                  <a:lnTo>
                    <a:pt x="2849" y="1888"/>
                  </a:lnTo>
                  <a:lnTo>
                    <a:pt x="2885" y="1747"/>
                  </a:lnTo>
                  <a:lnTo>
                    <a:pt x="2902" y="1597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85" y="1156"/>
                  </a:lnTo>
                  <a:lnTo>
                    <a:pt x="2849" y="1024"/>
                  </a:lnTo>
                  <a:lnTo>
                    <a:pt x="2796" y="883"/>
                  </a:lnTo>
                  <a:lnTo>
                    <a:pt x="2735" y="759"/>
                  </a:lnTo>
                  <a:lnTo>
                    <a:pt x="2664" y="636"/>
                  </a:lnTo>
                  <a:lnTo>
                    <a:pt x="2576" y="530"/>
                  </a:lnTo>
                  <a:lnTo>
                    <a:pt x="2488" y="424"/>
                  </a:lnTo>
                  <a:lnTo>
                    <a:pt x="2382" y="327"/>
                  </a:lnTo>
                  <a:lnTo>
                    <a:pt x="2267" y="248"/>
                  </a:lnTo>
                  <a:lnTo>
                    <a:pt x="2153" y="177"/>
                  </a:lnTo>
                  <a:lnTo>
                    <a:pt x="2020" y="115"/>
                  </a:lnTo>
                  <a:lnTo>
                    <a:pt x="1888" y="62"/>
                  </a:lnTo>
                  <a:lnTo>
                    <a:pt x="1747" y="27"/>
                  </a:lnTo>
                  <a:lnTo>
                    <a:pt x="1606" y="9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7"/>
            <p:cNvSpPr/>
            <p:nvPr/>
          </p:nvSpPr>
          <p:spPr>
            <a:xfrm>
              <a:off x="2305625" y="2737875"/>
              <a:ext cx="72550" cy="72800"/>
            </a:xfrm>
            <a:custGeom>
              <a:rect b="b" l="l" r="r" t="t"/>
              <a:pathLst>
                <a:path extrusionOk="0" h="2912" w="2902">
                  <a:moveTo>
                    <a:pt x="1455" y="1"/>
                  </a:moveTo>
                  <a:lnTo>
                    <a:pt x="1305" y="10"/>
                  </a:lnTo>
                  <a:lnTo>
                    <a:pt x="1155" y="27"/>
                  </a:lnTo>
                  <a:lnTo>
                    <a:pt x="1023" y="63"/>
                  </a:lnTo>
                  <a:lnTo>
                    <a:pt x="882" y="115"/>
                  </a:lnTo>
                  <a:lnTo>
                    <a:pt x="759" y="177"/>
                  </a:lnTo>
                  <a:lnTo>
                    <a:pt x="635" y="248"/>
                  </a:lnTo>
                  <a:lnTo>
                    <a:pt x="529" y="336"/>
                  </a:lnTo>
                  <a:lnTo>
                    <a:pt x="423" y="424"/>
                  </a:lnTo>
                  <a:lnTo>
                    <a:pt x="326" y="530"/>
                  </a:lnTo>
                  <a:lnTo>
                    <a:pt x="247" y="645"/>
                  </a:lnTo>
                  <a:lnTo>
                    <a:pt x="176" y="759"/>
                  </a:lnTo>
                  <a:lnTo>
                    <a:pt x="115" y="892"/>
                  </a:lnTo>
                  <a:lnTo>
                    <a:pt x="62" y="1024"/>
                  </a:lnTo>
                  <a:lnTo>
                    <a:pt x="27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1"/>
                  </a:lnTo>
                  <a:lnTo>
                    <a:pt x="176" y="2153"/>
                  </a:lnTo>
                  <a:lnTo>
                    <a:pt x="247" y="2267"/>
                  </a:lnTo>
                  <a:lnTo>
                    <a:pt x="326" y="2382"/>
                  </a:lnTo>
                  <a:lnTo>
                    <a:pt x="423" y="2488"/>
                  </a:lnTo>
                  <a:lnTo>
                    <a:pt x="529" y="2576"/>
                  </a:lnTo>
                  <a:lnTo>
                    <a:pt x="635" y="2664"/>
                  </a:lnTo>
                  <a:lnTo>
                    <a:pt x="759" y="2735"/>
                  </a:lnTo>
                  <a:lnTo>
                    <a:pt x="882" y="2797"/>
                  </a:lnTo>
                  <a:lnTo>
                    <a:pt x="1023" y="2841"/>
                  </a:lnTo>
                  <a:lnTo>
                    <a:pt x="1155" y="2876"/>
                  </a:lnTo>
                  <a:lnTo>
                    <a:pt x="1305" y="2902"/>
                  </a:lnTo>
                  <a:lnTo>
                    <a:pt x="1455" y="2911"/>
                  </a:lnTo>
                  <a:lnTo>
                    <a:pt x="1596" y="2902"/>
                  </a:lnTo>
                  <a:lnTo>
                    <a:pt x="1746" y="2876"/>
                  </a:lnTo>
                  <a:lnTo>
                    <a:pt x="1887" y="2841"/>
                  </a:lnTo>
                  <a:lnTo>
                    <a:pt x="2020" y="2797"/>
                  </a:lnTo>
                  <a:lnTo>
                    <a:pt x="2143" y="2735"/>
                  </a:lnTo>
                  <a:lnTo>
                    <a:pt x="2267" y="2664"/>
                  </a:lnTo>
                  <a:lnTo>
                    <a:pt x="2373" y="2576"/>
                  </a:lnTo>
                  <a:lnTo>
                    <a:pt x="2478" y="2488"/>
                  </a:lnTo>
                  <a:lnTo>
                    <a:pt x="2575" y="2382"/>
                  </a:lnTo>
                  <a:lnTo>
                    <a:pt x="2655" y="2267"/>
                  </a:lnTo>
                  <a:lnTo>
                    <a:pt x="2734" y="2153"/>
                  </a:lnTo>
                  <a:lnTo>
                    <a:pt x="2787" y="2021"/>
                  </a:lnTo>
                  <a:lnTo>
                    <a:pt x="2840" y="1888"/>
                  </a:lnTo>
                  <a:lnTo>
                    <a:pt x="2875" y="1747"/>
                  </a:lnTo>
                  <a:lnTo>
                    <a:pt x="2902" y="1606"/>
                  </a:lnTo>
                  <a:lnTo>
                    <a:pt x="2902" y="1456"/>
                  </a:lnTo>
                  <a:lnTo>
                    <a:pt x="2902" y="1306"/>
                  </a:lnTo>
                  <a:lnTo>
                    <a:pt x="2875" y="1165"/>
                  </a:lnTo>
                  <a:lnTo>
                    <a:pt x="2840" y="1024"/>
                  </a:lnTo>
                  <a:lnTo>
                    <a:pt x="2787" y="892"/>
                  </a:lnTo>
                  <a:lnTo>
                    <a:pt x="2734" y="759"/>
                  </a:lnTo>
                  <a:lnTo>
                    <a:pt x="2655" y="645"/>
                  </a:lnTo>
                  <a:lnTo>
                    <a:pt x="2575" y="530"/>
                  </a:lnTo>
                  <a:lnTo>
                    <a:pt x="2478" y="424"/>
                  </a:lnTo>
                  <a:lnTo>
                    <a:pt x="2373" y="336"/>
                  </a:lnTo>
                  <a:lnTo>
                    <a:pt x="2267" y="248"/>
                  </a:lnTo>
                  <a:lnTo>
                    <a:pt x="2143" y="177"/>
                  </a:lnTo>
                  <a:lnTo>
                    <a:pt x="2020" y="115"/>
                  </a:lnTo>
                  <a:lnTo>
                    <a:pt x="1887" y="63"/>
                  </a:lnTo>
                  <a:lnTo>
                    <a:pt x="1746" y="27"/>
                  </a:lnTo>
                  <a:lnTo>
                    <a:pt x="1596" y="10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7"/>
            <p:cNvSpPr/>
            <p:nvPr/>
          </p:nvSpPr>
          <p:spPr>
            <a:xfrm>
              <a:off x="2353250" y="2731050"/>
              <a:ext cx="72775" cy="72775"/>
            </a:xfrm>
            <a:custGeom>
              <a:rect b="b" l="l" r="r" t="t"/>
              <a:pathLst>
                <a:path extrusionOk="0" h="2911" w="2911">
                  <a:moveTo>
                    <a:pt x="1455" y="0"/>
                  </a:moveTo>
                  <a:lnTo>
                    <a:pt x="1305" y="9"/>
                  </a:lnTo>
                  <a:lnTo>
                    <a:pt x="1164" y="36"/>
                  </a:lnTo>
                  <a:lnTo>
                    <a:pt x="1023" y="71"/>
                  </a:lnTo>
                  <a:lnTo>
                    <a:pt x="891" y="115"/>
                  </a:lnTo>
                  <a:lnTo>
                    <a:pt x="759" y="177"/>
                  </a:lnTo>
                  <a:lnTo>
                    <a:pt x="644" y="256"/>
                  </a:lnTo>
                  <a:lnTo>
                    <a:pt x="529" y="336"/>
                  </a:lnTo>
                  <a:lnTo>
                    <a:pt x="423" y="433"/>
                  </a:lnTo>
                  <a:lnTo>
                    <a:pt x="335" y="530"/>
                  </a:lnTo>
                  <a:lnTo>
                    <a:pt x="247" y="644"/>
                  </a:lnTo>
                  <a:lnTo>
                    <a:pt x="177" y="768"/>
                  </a:lnTo>
                  <a:lnTo>
                    <a:pt x="115" y="891"/>
                  </a:lnTo>
                  <a:lnTo>
                    <a:pt x="62" y="1023"/>
                  </a:lnTo>
                  <a:lnTo>
                    <a:pt x="27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27" y="1755"/>
                  </a:lnTo>
                  <a:lnTo>
                    <a:pt x="62" y="1888"/>
                  </a:lnTo>
                  <a:lnTo>
                    <a:pt x="115" y="2029"/>
                  </a:lnTo>
                  <a:lnTo>
                    <a:pt x="177" y="2152"/>
                  </a:lnTo>
                  <a:lnTo>
                    <a:pt x="247" y="2276"/>
                  </a:lnTo>
                  <a:lnTo>
                    <a:pt x="335" y="2382"/>
                  </a:lnTo>
                  <a:lnTo>
                    <a:pt x="423" y="2488"/>
                  </a:lnTo>
                  <a:lnTo>
                    <a:pt x="529" y="2585"/>
                  </a:lnTo>
                  <a:lnTo>
                    <a:pt x="644" y="2664"/>
                  </a:lnTo>
                  <a:lnTo>
                    <a:pt x="759" y="2734"/>
                  </a:lnTo>
                  <a:lnTo>
                    <a:pt x="891" y="2796"/>
                  </a:lnTo>
                  <a:lnTo>
                    <a:pt x="1023" y="2849"/>
                  </a:lnTo>
                  <a:lnTo>
                    <a:pt x="1164" y="2884"/>
                  </a:lnTo>
                  <a:lnTo>
                    <a:pt x="1305" y="2902"/>
                  </a:lnTo>
                  <a:lnTo>
                    <a:pt x="1455" y="2911"/>
                  </a:lnTo>
                  <a:lnTo>
                    <a:pt x="1605" y="2902"/>
                  </a:lnTo>
                  <a:lnTo>
                    <a:pt x="1746" y="2884"/>
                  </a:lnTo>
                  <a:lnTo>
                    <a:pt x="1888" y="2849"/>
                  </a:lnTo>
                  <a:lnTo>
                    <a:pt x="2020" y="2796"/>
                  </a:lnTo>
                  <a:lnTo>
                    <a:pt x="2143" y="2734"/>
                  </a:lnTo>
                  <a:lnTo>
                    <a:pt x="2267" y="2664"/>
                  </a:lnTo>
                  <a:lnTo>
                    <a:pt x="2381" y="2585"/>
                  </a:lnTo>
                  <a:lnTo>
                    <a:pt x="2478" y="2488"/>
                  </a:lnTo>
                  <a:lnTo>
                    <a:pt x="2575" y="2382"/>
                  </a:lnTo>
                  <a:lnTo>
                    <a:pt x="2655" y="2276"/>
                  </a:lnTo>
                  <a:lnTo>
                    <a:pt x="2734" y="2152"/>
                  </a:lnTo>
                  <a:lnTo>
                    <a:pt x="2796" y="2029"/>
                  </a:lnTo>
                  <a:lnTo>
                    <a:pt x="2840" y="1888"/>
                  </a:lnTo>
                  <a:lnTo>
                    <a:pt x="2875" y="1755"/>
                  </a:lnTo>
                  <a:lnTo>
                    <a:pt x="2902" y="1606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75" y="1165"/>
                  </a:lnTo>
                  <a:lnTo>
                    <a:pt x="2840" y="1023"/>
                  </a:lnTo>
                  <a:lnTo>
                    <a:pt x="2796" y="891"/>
                  </a:lnTo>
                  <a:lnTo>
                    <a:pt x="2734" y="768"/>
                  </a:lnTo>
                  <a:lnTo>
                    <a:pt x="2655" y="644"/>
                  </a:lnTo>
                  <a:lnTo>
                    <a:pt x="2575" y="530"/>
                  </a:lnTo>
                  <a:lnTo>
                    <a:pt x="2478" y="433"/>
                  </a:lnTo>
                  <a:lnTo>
                    <a:pt x="2381" y="336"/>
                  </a:lnTo>
                  <a:lnTo>
                    <a:pt x="2267" y="256"/>
                  </a:lnTo>
                  <a:lnTo>
                    <a:pt x="2143" y="177"/>
                  </a:lnTo>
                  <a:lnTo>
                    <a:pt x="2020" y="115"/>
                  </a:lnTo>
                  <a:lnTo>
                    <a:pt x="1888" y="71"/>
                  </a:lnTo>
                  <a:lnTo>
                    <a:pt x="1746" y="36"/>
                  </a:lnTo>
                  <a:lnTo>
                    <a:pt x="1605" y="9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7"/>
            <p:cNvSpPr/>
            <p:nvPr/>
          </p:nvSpPr>
          <p:spPr>
            <a:xfrm>
              <a:off x="2394925" y="2720675"/>
              <a:ext cx="72550" cy="72800"/>
            </a:xfrm>
            <a:custGeom>
              <a:rect b="b" l="l" r="r" t="t"/>
              <a:pathLst>
                <a:path extrusionOk="0" h="2912" w="2902">
                  <a:moveTo>
                    <a:pt x="1455" y="1"/>
                  </a:moveTo>
                  <a:lnTo>
                    <a:pt x="1305" y="10"/>
                  </a:lnTo>
                  <a:lnTo>
                    <a:pt x="1155" y="36"/>
                  </a:lnTo>
                  <a:lnTo>
                    <a:pt x="1023" y="71"/>
                  </a:lnTo>
                  <a:lnTo>
                    <a:pt x="882" y="115"/>
                  </a:lnTo>
                  <a:lnTo>
                    <a:pt x="759" y="177"/>
                  </a:lnTo>
                  <a:lnTo>
                    <a:pt x="635" y="248"/>
                  </a:lnTo>
                  <a:lnTo>
                    <a:pt x="529" y="336"/>
                  </a:lnTo>
                  <a:lnTo>
                    <a:pt x="423" y="424"/>
                  </a:lnTo>
                  <a:lnTo>
                    <a:pt x="326" y="530"/>
                  </a:lnTo>
                  <a:lnTo>
                    <a:pt x="247" y="645"/>
                  </a:lnTo>
                  <a:lnTo>
                    <a:pt x="176" y="759"/>
                  </a:lnTo>
                  <a:lnTo>
                    <a:pt x="115" y="892"/>
                  </a:lnTo>
                  <a:lnTo>
                    <a:pt x="62" y="1024"/>
                  </a:lnTo>
                  <a:lnTo>
                    <a:pt x="27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1"/>
                  </a:lnTo>
                  <a:lnTo>
                    <a:pt x="176" y="2153"/>
                  </a:lnTo>
                  <a:lnTo>
                    <a:pt x="247" y="2268"/>
                  </a:lnTo>
                  <a:lnTo>
                    <a:pt x="326" y="2382"/>
                  </a:lnTo>
                  <a:lnTo>
                    <a:pt x="423" y="2488"/>
                  </a:lnTo>
                  <a:lnTo>
                    <a:pt x="529" y="2576"/>
                  </a:lnTo>
                  <a:lnTo>
                    <a:pt x="635" y="2664"/>
                  </a:lnTo>
                  <a:lnTo>
                    <a:pt x="759" y="2735"/>
                  </a:lnTo>
                  <a:lnTo>
                    <a:pt x="882" y="2797"/>
                  </a:lnTo>
                  <a:lnTo>
                    <a:pt x="1023" y="2841"/>
                  </a:lnTo>
                  <a:lnTo>
                    <a:pt x="1155" y="2885"/>
                  </a:lnTo>
                  <a:lnTo>
                    <a:pt x="1305" y="2903"/>
                  </a:lnTo>
                  <a:lnTo>
                    <a:pt x="1455" y="2911"/>
                  </a:lnTo>
                  <a:lnTo>
                    <a:pt x="1596" y="2903"/>
                  </a:lnTo>
                  <a:lnTo>
                    <a:pt x="1746" y="2885"/>
                  </a:lnTo>
                  <a:lnTo>
                    <a:pt x="1887" y="2841"/>
                  </a:lnTo>
                  <a:lnTo>
                    <a:pt x="2020" y="2797"/>
                  </a:lnTo>
                  <a:lnTo>
                    <a:pt x="2143" y="2735"/>
                  </a:lnTo>
                  <a:lnTo>
                    <a:pt x="2267" y="2664"/>
                  </a:lnTo>
                  <a:lnTo>
                    <a:pt x="2373" y="2576"/>
                  </a:lnTo>
                  <a:lnTo>
                    <a:pt x="2478" y="2488"/>
                  </a:lnTo>
                  <a:lnTo>
                    <a:pt x="2575" y="2382"/>
                  </a:lnTo>
                  <a:lnTo>
                    <a:pt x="2655" y="2268"/>
                  </a:lnTo>
                  <a:lnTo>
                    <a:pt x="2734" y="2153"/>
                  </a:lnTo>
                  <a:lnTo>
                    <a:pt x="2796" y="2021"/>
                  </a:lnTo>
                  <a:lnTo>
                    <a:pt x="2840" y="1888"/>
                  </a:lnTo>
                  <a:lnTo>
                    <a:pt x="2875" y="1747"/>
                  </a:lnTo>
                  <a:lnTo>
                    <a:pt x="2902" y="1606"/>
                  </a:lnTo>
                  <a:lnTo>
                    <a:pt x="2902" y="1456"/>
                  </a:lnTo>
                  <a:lnTo>
                    <a:pt x="2902" y="1306"/>
                  </a:lnTo>
                  <a:lnTo>
                    <a:pt x="2875" y="1165"/>
                  </a:lnTo>
                  <a:lnTo>
                    <a:pt x="2840" y="1024"/>
                  </a:lnTo>
                  <a:lnTo>
                    <a:pt x="2796" y="892"/>
                  </a:lnTo>
                  <a:lnTo>
                    <a:pt x="2734" y="759"/>
                  </a:lnTo>
                  <a:lnTo>
                    <a:pt x="2655" y="645"/>
                  </a:lnTo>
                  <a:lnTo>
                    <a:pt x="2575" y="530"/>
                  </a:lnTo>
                  <a:lnTo>
                    <a:pt x="2478" y="424"/>
                  </a:lnTo>
                  <a:lnTo>
                    <a:pt x="2373" y="336"/>
                  </a:lnTo>
                  <a:lnTo>
                    <a:pt x="2267" y="248"/>
                  </a:lnTo>
                  <a:lnTo>
                    <a:pt x="2143" y="177"/>
                  </a:lnTo>
                  <a:lnTo>
                    <a:pt x="2020" y="115"/>
                  </a:lnTo>
                  <a:lnTo>
                    <a:pt x="1887" y="71"/>
                  </a:lnTo>
                  <a:lnTo>
                    <a:pt x="1746" y="36"/>
                  </a:lnTo>
                  <a:lnTo>
                    <a:pt x="1596" y="10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7"/>
            <p:cNvSpPr/>
            <p:nvPr/>
          </p:nvSpPr>
          <p:spPr>
            <a:xfrm>
              <a:off x="2368025" y="2785075"/>
              <a:ext cx="72550" cy="72550"/>
            </a:xfrm>
            <a:custGeom>
              <a:rect b="b" l="l" r="r" t="t"/>
              <a:pathLst>
                <a:path extrusionOk="0" h="2902" w="2902">
                  <a:moveTo>
                    <a:pt x="1455" y="0"/>
                  </a:moveTo>
                  <a:lnTo>
                    <a:pt x="1305" y="9"/>
                  </a:lnTo>
                  <a:lnTo>
                    <a:pt x="1155" y="27"/>
                  </a:lnTo>
                  <a:lnTo>
                    <a:pt x="1014" y="62"/>
                  </a:lnTo>
                  <a:lnTo>
                    <a:pt x="882" y="115"/>
                  </a:lnTo>
                  <a:lnTo>
                    <a:pt x="759" y="177"/>
                  </a:lnTo>
                  <a:lnTo>
                    <a:pt x="635" y="247"/>
                  </a:lnTo>
                  <a:lnTo>
                    <a:pt x="529" y="327"/>
                  </a:lnTo>
                  <a:lnTo>
                    <a:pt x="423" y="424"/>
                  </a:lnTo>
                  <a:lnTo>
                    <a:pt x="326" y="529"/>
                  </a:lnTo>
                  <a:lnTo>
                    <a:pt x="247" y="635"/>
                  </a:lnTo>
                  <a:lnTo>
                    <a:pt x="176" y="759"/>
                  </a:lnTo>
                  <a:lnTo>
                    <a:pt x="115" y="882"/>
                  </a:lnTo>
                  <a:lnTo>
                    <a:pt x="62" y="1023"/>
                  </a:lnTo>
                  <a:lnTo>
                    <a:pt x="27" y="1156"/>
                  </a:lnTo>
                  <a:lnTo>
                    <a:pt x="9" y="1306"/>
                  </a:lnTo>
                  <a:lnTo>
                    <a:pt x="0" y="1455"/>
                  </a:lnTo>
                  <a:lnTo>
                    <a:pt x="9" y="1597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0"/>
                  </a:lnTo>
                  <a:lnTo>
                    <a:pt x="176" y="2143"/>
                  </a:lnTo>
                  <a:lnTo>
                    <a:pt x="247" y="2267"/>
                  </a:lnTo>
                  <a:lnTo>
                    <a:pt x="326" y="2373"/>
                  </a:lnTo>
                  <a:lnTo>
                    <a:pt x="423" y="2479"/>
                  </a:lnTo>
                  <a:lnTo>
                    <a:pt x="529" y="2576"/>
                  </a:lnTo>
                  <a:lnTo>
                    <a:pt x="635" y="2655"/>
                  </a:lnTo>
                  <a:lnTo>
                    <a:pt x="759" y="2734"/>
                  </a:lnTo>
                  <a:lnTo>
                    <a:pt x="882" y="2787"/>
                  </a:lnTo>
                  <a:lnTo>
                    <a:pt x="1014" y="2840"/>
                  </a:lnTo>
                  <a:lnTo>
                    <a:pt x="1155" y="2875"/>
                  </a:lnTo>
                  <a:lnTo>
                    <a:pt x="1305" y="2902"/>
                  </a:lnTo>
                  <a:lnTo>
                    <a:pt x="1596" y="2902"/>
                  </a:lnTo>
                  <a:lnTo>
                    <a:pt x="1746" y="2875"/>
                  </a:lnTo>
                  <a:lnTo>
                    <a:pt x="1887" y="2840"/>
                  </a:lnTo>
                  <a:lnTo>
                    <a:pt x="2020" y="2787"/>
                  </a:lnTo>
                  <a:lnTo>
                    <a:pt x="2143" y="2734"/>
                  </a:lnTo>
                  <a:lnTo>
                    <a:pt x="2267" y="2655"/>
                  </a:lnTo>
                  <a:lnTo>
                    <a:pt x="2373" y="2576"/>
                  </a:lnTo>
                  <a:lnTo>
                    <a:pt x="2478" y="2479"/>
                  </a:lnTo>
                  <a:lnTo>
                    <a:pt x="2575" y="2373"/>
                  </a:lnTo>
                  <a:lnTo>
                    <a:pt x="2655" y="2267"/>
                  </a:lnTo>
                  <a:lnTo>
                    <a:pt x="2725" y="2143"/>
                  </a:lnTo>
                  <a:lnTo>
                    <a:pt x="2787" y="2020"/>
                  </a:lnTo>
                  <a:lnTo>
                    <a:pt x="2840" y="1888"/>
                  </a:lnTo>
                  <a:lnTo>
                    <a:pt x="2875" y="1747"/>
                  </a:lnTo>
                  <a:lnTo>
                    <a:pt x="2902" y="1597"/>
                  </a:lnTo>
                  <a:lnTo>
                    <a:pt x="2902" y="1455"/>
                  </a:lnTo>
                  <a:lnTo>
                    <a:pt x="2902" y="1306"/>
                  </a:lnTo>
                  <a:lnTo>
                    <a:pt x="2875" y="1156"/>
                  </a:lnTo>
                  <a:lnTo>
                    <a:pt x="2840" y="1023"/>
                  </a:lnTo>
                  <a:lnTo>
                    <a:pt x="2787" y="882"/>
                  </a:lnTo>
                  <a:lnTo>
                    <a:pt x="2725" y="759"/>
                  </a:lnTo>
                  <a:lnTo>
                    <a:pt x="2655" y="635"/>
                  </a:lnTo>
                  <a:lnTo>
                    <a:pt x="2575" y="529"/>
                  </a:lnTo>
                  <a:lnTo>
                    <a:pt x="2478" y="424"/>
                  </a:lnTo>
                  <a:lnTo>
                    <a:pt x="2373" y="327"/>
                  </a:lnTo>
                  <a:lnTo>
                    <a:pt x="2267" y="247"/>
                  </a:lnTo>
                  <a:lnTo>
                    <a:pt x="2143" y="177"/>
                  </a:lnTo>
                  <a:lnTo>
                    <a:pt x="2020" y="115"/>
                  </a:lnTo>
                  <a:lnTo>
                    <a:pt x="1887" y="62"/>
                  </a:lnTo>
                  <a:lnTo>
                    <a:pt x="1746" y="27"/>
                  </a:lnTo>
                  <a:lnTo>
                    <a:pt x="1596" y="9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57"/>
            <p:cNvSpPr/>
            <p:nvPr/>
          </p:nvSpPr>
          <p:spPr>
            <a:xfrm>
              <a:off x="2435925" y="2793450"/>
              <a:ext cx="72800" cy="72775"/>
            </a:xfrm>
            <a:custGeom>
              <a:rect b="b" l="l" r="r" t="t"/>
              <a:pathLst>
                <a:path extrusionOk="0" h="2911" w="2912">
                  <a:moveTo>
                    <a:pt x="1456" y="0"/>
                  </a:moveTo>
                  <a:lnTo>
                    <a:pt x="1306" y="9"/>
                  </a:lnTo>
                  <a:lnTo>
                    <a:pt x="1165" y="27"/>
                  </a:lnTo>
                  <a:lnTo>
                    <a:pt x="1024" y="62"/>
                  </a:lnTo>
                  <a:lnTo>
                    <a:pt x="891" y="115"/>
                  </a:lnTo>
                  <a:lnTo>
                    <a:pt x="759" y="177"/>
                  </a:lnTo>
                  <a:lnTo>
                    <a:pt x="644" y="247"/>
                  </a:lnTo>
                  <a:lnTo>
                    <a:pt x="530" y="336"/>
                  </a:lnTo>
                  <a:lnTo>
                    <a:pt x="424" y="424"/>
                  </a:lnTo>
                  <a:lnTo>
                    <a:pt x="336" y="530"/>
                  </a:lnTo>
                  <a:lnTo>
                    <a:pt x="247" y="644"/>
                  </a:lnTo>
                  <a:lnTo>
                    <a:pt x="177" y="759"/>
                  </a:lnTo>
                  <a:lnTo>
                    <a:pt x="115" y="891"/>
                  </a:lnTo>
                  <a:lnTo>
                    <a:pt x="71" y="1023"/>
                  </a:lnTo>
                  <a:lnTo>
                    <a:pt x="27" y="1165"/>
                  </a:lnTo>
                  <a:lnTo>
                    <a:pt x="9" y="1306"/>
                  </a:lnTo>
                  <a:lnTo>
                    <a:pt x="1" y="1456"/>
                  </a:lnTo>
                  <a:lnTo>
                    <a:pt x="9" y="1606"/>
                  </a:lnTo>
                  <a:lnTo>
                    <a:pt x="27" y="1747"/>
                  </a:lnTo>
                  <a:lnTo>
                    <a:pt x="71" y="1888"/>
                  </a:lnTo>
                  <a:lnTo>
                    <a:pt x="115" y="2020"/>
                  </a:lnTo>
                  <a:lnTo>
                    <a:pt x="177" y="2144"/>
                  </a:lnTo>
                  <a:lnTo>
                    <a:pt x="247" y="2267"/>
                  </a:lnTo>
                  <a:lnTo>
                    <a:pt x="336" y="2382"/>
                  </a:lnTo>
                  <a:lnTo>
                    <a:pt x="424" y="2479"/>
                  </a:lnTo>
                  <a:lnTo>
                    <a:pt x="530" y="2576"/>
                  </a:lnTo>
                  <a:lnTo>
                    <a:pt x="644" y="2655"/>
                  </a:lnTo>
                  <a:lnTo>
                    <a:pt x="759" y="2734"/>
                  </a:lnTo>
                  <a:lnTo>
                    <a:pt x="891" y="2796"/>
                  </a:lnTo>
                  <a:lnTo>
                    <a:pt x="1024" y="2840"/>
                  </a:lnTo>
                  <a:lnTo>
                    <a:pt x="1165" y="2876"/>
                  </a:lnTo>
                  <a:lnTo>
                    <a:pt x="1306" y="2902"/>
                  </a:lnTo>
                  <a:lnTo>
                    <a:pt x="1456" y="2911"/>
                  </a:lnTo>
                  <a:lnTo>
                    <a:pt x="1606" y="2902"/>
                  </a:lnTo>
                  <a:lnTo>
                    <a:pt x="1747" y="2876"/>
                  </a:lnTo>
                  <a:lnTo>
                    <a:pt x="1888" y="2840"/>
                  </a:lnTo>
                  <a:lnTo>
                    <a:pt x="2020" y="2796"/>
                  </a:lnTo>
                  <a:lnTo>
                    <a:pt x="2153" y="2734"/>
                  </a:lnTo>
                  <a:lnTo>
                    <a:pt x="2267" y="2655"/>
                  </a:lnTo>
                  <a:lnTo>
                    <a:pt x="2382" y="2576"/>
                  </a:lnTo>
                  <a:lnTo>
                    <a:pt x="2488" y="2479"/>
                  </a:lnTo>
                  <a:lnTo>
                    <a:pt x="2576" y="2382"/>
                  </a:lnTo>
                  <a:lnTo>
                    <a:pt x="2664" y="2267"/>
                  </a:lnTo>
                  <a:lnTo>
                    <a:pt x="2735" y="2144"/>
                  </a:lnTo>
                  <a:lnTo>
                    <a:pt x="2796" y="2020"/>
                  </a:lnTo>
                  <a:lnTo>
                    <a:pt x="2841" y="1888"/>
                  </a:lnTo>
                  <a:lnTo>
                    <a:pt x="2885" y="1747"/>
                  </a:lnTo>
                  <a:lnTo>
                    <a:pt x="2902" y="1606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85" y="1165"/>
                  </a:lnTo>
                  <a:lnTo>
                    <a:pt x="2841" y="1023"/>
                  </a:lnTo>
                  <a:lnTo>
                    <a:pt x="2796" y="891"/>
                  </a:lnTo>
                  <a:lnTo>
                    <a:pt x="2735" y="759"/>
                  </a:lnTo>
                  <a:lnTo>
                    <a:pt x="2664" y="644"/>
                  </a:lnTo>
                  <a:lnTo>
                    <a:pt x="2576" y="530"/>
                  </a:lnTo>
                  <a:lnTo>
                    <a:pt x="2488" y="424"/>
                  </a:lnTo>
                  <a:lnTo>
                    <a:pt x="2382" y="336"/>
                  </a:lnTo>
                  <a:lnTo>
                    <a:pt x="2267" y="247"/>
                  </a:lnTo>
                  <a:lnTo>
                    <a:pt x="2153" y="177"/>
                  </a:lnTo>
                  <a:lnTo>
                    <a:pt x="2020" y="115"/>
                  </a:lnTo>
                  <a:lnTo>
                    <a:pt x="1888" y="62"/>
                  </a:lnTo>
                  <a:lnTo>
                    <a:pt x="1747" y="27"/>
                  </a:lnTo>
                  <a:lnTo>
                    <a:pt x="1606" y="9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57"/>
            <p:cNvSpPr/>
            <p:nvPr/>
          </p:nvSpPr>
          <p:spPr>
            <a:xfrm>
              <a:off x="2414550" y="2839300"/>
              <a:ext cx="72775" cy="72800"/>
            </a:xfrm>
            <a:custGeom>
              <a:rect b="b" l="l" r="r" t="t"/>
              <a:pathLst>
                <a:path extrusionOk="0" h="2912" w="2911">
                  <a:moveTo>
                    <a:pt x="1455" y="1"/>
                  </a:moveTo>
                  <a:lnTo>
                    <a:pt x="1305" y="10"/>
                  </a:lnTo>
                  <a:lnTo>
                    <a:pt x="1164" y="36"/>
                  </a:lnTo>
                  <a:lnTo>
                    <a:pt x="1023" y="71"/>
                  </a:lnTo>
                  <a:lnTo>
                    <a:pt x="891" y="116"/>
                  </a:lnTo>
                  <a:lnTo>
                    <a:pt x="767" y="177"/>
                  </a:lnTo>
                  <a:lnTo>
                    <a:pt x="644" y="248"/>
                  </a:lnTo>
                  <a:lnTo>
                    <a:pt x="529" y="336"/>
                  </a:lnTo>
                  <a:lnTo>
                    <a:pt x="432" y="424"/>
                  </a:lnTo>
                  <a:lnTo>
                    <a:pt x="335" y="530"/>
                  </a:lnTo>
                  <a:lnTo>
                    <a:pt x="247" y="645"/>
                  </a:lnTo>
                  <a:lnTo>
                    <a:pt x="176" y="759"/>
                  </a:lnTo>
                  <a:lnTo>
                    <a:pt x="115" y="892"/>
                  </a:lnTo>
                  <a:lnTo>
                    <a:pt x="71" y="1024"/>
                  </a:lnTo>
                  <a:lnTo>
                    <a:pt x="35" y="1165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35" y="1747"/>
                  </a:lnTo>
                  <a:lnTo>
                    <a:pt x="71" y="1888"/>
                  </a:lnTo>
                  <a:lnTo>
                    <a:pt x="115" y="2021"/>
                  </a:lnTo>
                  <a:lnTo>
                    <a:pt x="176" y="2153"/>
                  </a:lnTo>
                  <a:lnTo>
                    <a:pt x="247" y="2268"/>
                  </a:lnTo>
                  <a:lnTo>
                    <a:pt x="335" y="2382"/>
                  </a:lnTo>
                  <a:lnTo>
                    <a:pt x="432" y="2488"/>
                  </a:lnTo>
                  <a:lnTo>
                    <a:pt x="529" y="2576"/>
                  </a:lnTo>
                  <a:lnTo>
                    <a:pt x="644" y="2664"/>
                  </a:lnTo>
                  <a:lnTo>
                    <a:pt x="767" y="2735"/>
                  </a:lnTo>
                  <a:lnTo>
                    <a:pt x="891" y="2797"/>
                  </a:lnTo>
                  <a:lnTo>
                    <a:pt x="1023" y="2841"/>
                  </a:lnTo>
                  <a:lnTo>
                    <a:pt x="1164" y="2885"/>
                  </a:lnTo>
                  <a:lnTo>
                    <a:pt x="1305" y="2903"/>
                  </a:lnTo>
                  <a:lnTo>
                    <a:pt x="1455" y="2911"/>
                  </a:lnTo>
                  <a:lnTo>
                    <a:pt x="1605" y="2903"/>
                  </a:lnTo>
                  <a:lnTo>
                    <a:pt x="1746" y="2885"/>
                  </a:lnTo>
                  <a:lnTo>
                    <a:pt x="1887" y="2841"/>
                  </a:lnTo>
                  <a:lnTo>
                    <a:pt x="2020" y="2797"/>
                  </a:lnTo>
                  <a:lnTo>
                    <a:pt x="2152" y="2735"/>
                  </a:lnTo>
                  <a:lnTo>
                    <a:pt x="2267" y="2664"/>
                  </a:lnTo>
                  <a:lnTo>
                    <a:pt x="2381" y="2576"/>
                  </a:lnTo>
                  <a:lnTo>
                    <a:pt x="2487" y="2488"/>
                  </a:lnTo>
                  <a:lnTo>
                    <a:pt x="2575" y="2382"/>
                  </a:lnTo>
                  <a:lnTo>
                    <a:pt x="2664" y="2268"/>
                  </a:lnTo>
                  <a:lnTo>
                    <a:pt x="2734" y="2153"/>
                  </a:lnTo>
                  <a:lnTo>
                    <a:pt x="2796" y="2021"/>
                  </a:lnTo>
                  <a:lnTo>
                    <a:pt x="2849" y="1888"/>
                  </a:lnTo>
                  <a:lnTo>
                    <a:pt x="2884" y="1747"/>
                  </a:lnTo>
                  <a:lnTo>
                    <a:pt x="2902" y="1606"/>
                  </a:lnTo>
                  <a:lnTo>
                    <a:pt x="2911" y="1456"/>
                  </a:lnTo>
                  <a:lnTo>
                    <a:pt x="2902" y="1306"/>
                  </a:lnTo>
                  <a:lnTo>
                    <a:pt x="2884" y="1165"/>
                  </a:lnTo>
                  <a:lnTo>
                    <a:pt x="2849" y="1024"/>
                  </a:lnTo>
                  <a:lnTo>
                    <a:pt x="2796" y="892"/>
                  </a:lnTo>
                  <a:lnTo>
                    <a:pt x="2734" y="759"/>
                  </a:lnTo>
                  <a:lnTo>
                    <a:pt x="2664" y="645"/>
                  </a:lnTo>
                  <a:lnTo>
                    <a:pt x="2575" y="530"/>
                  </a:lnTo>
                  <a:lnTo>
                    <a:pt x="2487" y="424"/>
                  </a:lnTo>
                  <a:lnTo>
                    <a:pt x="2381" y="336"/>
                  </a:lnTo>
                  <a:lnTo>
                    <a:pt x="2267" y="248"/>
                  </a:lnTo>
                  <a:lnTo>
                    <a:pt x="2152" y="177"/>
                  </a:lnTo>
                  <a:lnTo>
                    <a:pt x="2020" y="116"/>
                  </a:lnTo>
                  <a:lnTo>
                    <a:pt x="1887" y="71"/>
                  </a:lnTo>
                  <a:lnTo>
                    <a:pt x="1746" y="36"/>
                  </a:lnTo>
                  <a:lnTo>
                    <a:pt x="1605" y="10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57"/>
            <p:cNvSpPr/>
            <p:nvPr/>
          </p:nvSpPr>
          <p:spPr>
            <a:xfrm>
              <a:off x="2369325" y="2861150"/>
              <a:ext cx="72800" cy="72550"/>
            </a:xfrm>
            <a:custGeom>
              <a:rect b="b" l="l" r="r" t="t"/>
              <a:pathLst>
                <a:path extrusionOk="0" h="2902" w="2912">
                  <a:moveTo>
                    <a:pt x="1306" y="0"/>
                  </a:moveTo>
                  <a:lnTo>
                    <a:pt x="1165" y="26"/>
                  </a:lnTo>
                  <a:lnTo>
                    <a:pt x="1024" y="62"/>
                  </a:lnTo>
                  <a:lnTo>
                    <a:pt x="892" y="115"/>
                  </a:lnTo>
                  <a:lnTo>
                    <a:pt x="768" y="176"/>
                  </a:lnTo>
                  <a:lnTo>
                    <a:pt x="645" y="247"/>
                  </a:lnTo>
                  <a:lnTo>
                    <a:pt x="530" y="326"/>
                  </a:lnTo>
                  <a:lnTo>
                    <a:pt x="433" y="423"/>
                  </a:lnTo>
                  <a:lnTo>
                    <a:pt x="336" y="529"/>
                  </a:lnTo>
                  <a:lnTo>
                    <a:pt x="257" y="635"/>
                  </a:lnTo>
                  <a:lnTo>
                    <a:pt x="177" y="759"/>
                  </a:lnTo>
                  <a:lnTo>
                    <a:pt x="116" y="882"/>
                  </a:lnTo>
                  <a:lnTo>
                    <a:pt x="72" y="1014"/>
                  </a:lnTo>
                  <a:lnTo>
                    <a:pt x="36" y="1155"/>
                  </a:lnTo>
                  <a:lnTo>
                    <a:pt x="10" y="1305"/>
                  </a:lnTo>
                  <a:lnTo>
                    <a:pt x="1" y="1446"/>
                  </a:lnTo>
                  <a:lnTo>
                    <a:pt x="10" y="1596"/>
                  </a:lnTo>
                  <a:lnTo>
                    <a:pt x="36" y="1746"/>
                  </a:lnTo>
                  <a:lnTo>
                    <a:pt x="72" y="1879"/>
                  </a:lnTo>
                  <a:lnTo>
                    <a:pt x="116" y="2020"/>
                  </a:lnTo>
                  <a:lnTo>
                    <a:pt x="177" y="2143"/>
                  </a:lnTo>
                  <a:lnTo>
                    <a:pt x="257" y="2267"/>
                  </a:lnTo>
                  <a:lnTo>
                    <a:pt x="336" y="2373"/>
                  </a:lnTo>
                  <a:lnTo>
                    <a:pt x="433" y="2478"/>
                  </a:lnTo>
                  <a:lnTo>
                    <a:pt x="530" y="2575"/>
                  </a:lnTo>
                  <a:lnTo>
                    <a:pt x="645" y="2655"/>
                  </a:lnTo>
                  <a:lnTo>
                    <a:pt x="768" y="2725"/>
                  </a:lnTo>
                  <a:lnTo>
                    <a:pt x="892" y="2787"/>
                  </a:lnTo>
                  <a:lnTo>
                    <a:pt x="1024" y="2840"/>
                  </a:lnTo>
                  <a:lnTo>
                    <a:pt x="1165" y="2875"/>
                  </a:lnTo>
                  <a:lnTo>
                    <a:pt x="1306" y="2893"/>
                  </a:lnTo>
                  <a:lnTo>
                    <a:pt x="1456" y="2902"/>
                  </a:lnTo>
                  <a:lnTo>
                    <a:pt x="1606" y="2893"/>
                  </a:lnTo>
                  <a:lnTo>
                    <a:pt x="1747" y="2875"/>
                  </a:lnTo>
                  <a:lnTo>
                    <a:pt x="1888" y="2840"/>
                  </a:lnTo>
                  <a:lnTo>
                    <a:pt x="2021" y="2787"/>
                  </a:lnTo>
                  <a:lnTo>
                    <a:pt x="2153" y="2725"/>
                  </a:lnTo>
                  <a:lnTo>
                    <a:pt x="2268" y="2655"/>
                  </a:lnTo>
                  <a:lnTo>
                    <a:pt x="2382" y="2575"/>
                  </a:lnTo>
                  <a:lnTo>
                    <a:pt x="2488" y="2478"/>
                  </a:lnTo>
                  <a:lnTo>
                    <a:pt x="2576" y="2373"/>
                  </a:lnTo>
                  <a:lnTo>
                    <a:pt x="2665" y="2267"/>
                  </a:lnTo>
                  <a:lnTo>
                    <a:pt x="2735" y="2143"/>
                  </a:lnTo>
                  <a:lnTo>
                    <a:pt x="2797" y="2020"/>
                  </a:lnTo>
                  <a:lnTo>
                    <a:pt x="2850" y="1879"/>
                  </a:lnTo>
                  <a:lnTo>
                    <a:pt x="2885" y="1746"/>
                  </a:lnTo>
                  <a:lnTo>
                    <a:pt x="2903" y="1596"/>
                  </a:lnTo>
                  <a:lnTo>
                    <a:pt x="2911" y="1446"/>
                  </a:lnTo>
                  <a:lnTo>
                    <a:pt x="2903" y="1305"/>
                  </a:lnTo>
                  <a:lnTo>
                    <a:pt x="2885" y="1155"/>
                  </a:lnTo>
                  <a:lnTo>
                    <a:pt x="2850" y="1014"/>
                  </a:lnTo>
                  <a:lnTo>
                    <a:pt x="2797" y="882"/>
                  </a:lnTo>
                  <a:lnTo>
                    <a:pt x="2735" y="759"/>
                  </a:lnTo>
                  <a:lnTo>
                    <a:pt x="2665" y="635"/>
                  </a:lnTo>
                  <a:lnTo>
                    <a:pt x="2576" y="529"/>
                  </a:lnTo>
                  <a:lnTo>
                    <a:pt x="2488" y="423"/>
                  </a:lnTo>
                  <a:lnTo>
                    <a:pt x="2382" y="326"/>
                  </a:lnTo>
                  <a:lnTo>
                    <a:pt x="2268" y="247"/>
                  </a:lnTo>
                  <a:lnTo>
                    <a:pt x="2153" y="176"/>
                  </a:lnTo>
                  <a:lnTo>
                    <a:pt x="2021" y="115"/>
                  </a:lnTo>
                  <a:lnTo>
                    <a:pt x="1888" y="62"/>
                  </a:lnTo>
                  <a:lnTo>
                    <a:pt x="1747" y="26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57"/>
            <p:cNvSpPr/>
            <p:nvPr/>
          </p:nvSpPr>
          <p:spPr>
            <a:xfrm>
              <a:off x="2316200" y="2861150"/>
              <a:ext cx="72775" cy="72550"/>
            </a:xfrm>
            <a:custGeom>
              <a:rect b="b" l="l" r="r" t="t"/>
              <a:pathLst>
                <a:path extrusionOk="0" h="2902" w="2911">
                  <a:moveTo>
                    <a:pt x="1306" y="0"/>
                  </a:moveTo>
                  <a:lnTo>
                    <a:pt x="1165" y="26"/>
                  </a:lnTo>
                  <a:lnTo>
                    <a:pt x="1023" y="62"/>
                  </a:lnTo>
                  <a:lnTo>
                    <a:pt x="891" y="115"/>
                  </a:lnTo>
                  <a:lnTo>
                    <a:pt x="759" y="176"/>
                  </a:lnTo>
                  <a:lnTo>
                    <a:pt x="644" y="247"/>
                  </a:lnTo>
                  <a:lnTo>
                    <a:pt x="530" y="326"/>
                  </a:lnTo>
                  <a:lnTo>
                    <a:pt x="424" y="423"/>
                  </a:lnTo>
                  <a:lnTo>
                    <a:pt x="336" y="529"/>
                  </a:lnTo>
                  <a:lnTo>
                    <a:pt x="247" y="635"/>
                  </a:lnTo>
                  <a:lnTo>
                    <a:pt x="177" y="759"/>
                  </a:lnTo>
                  <a:lnTo>
                    <a:pt x="115" y="882"/>
                  </a:lnTo>
                  <a:lnTo>
                    <a:pt x="62" y="1014"/>
                  </a:lnTo>
                  <a:lnTo>
                    <a:pt x="27" y="1155"/>
                  </a:lnTo>
                  <a:lnTo>
                    <a:pt x="9" y="1305"/>
                  </a:lnTo>
                  <a:lnTo>
                    <a:pt x="0" y="1446"/>
                  </a:lnTo>
                  <a:lnTo>
                    <a:pt x="9" y="1596"/>
                  </a:lnTo>
                  <a:lnTo>
                    <a:pt x="27" y="1746"/>
                  </a:lnTo>
                  <a:lnTo>
                    <a:pt x="62" y="1879"/>
                  </a:lnTo>
                  <a:lnTo>
                    <a:pt x="115" y="2020"/>
                  </a:lnTo>
                  <a:lnTo>
                    <a:pt x="177" y="2143"/>
                  </a:lnTo>
                  <a:lnTo>
                    <a:pt x="247" y="2267"/>
                  </a:lnTo>
                  <a:lnTo>
                    <a:pt x="336" y="2373"/>
                  </a:lnTo>
                  <a:lnTo>
                    <a:pt x="424" y="2478"/>
                  </a:lnTo>
                  <a:lnTo>
                    <a:pt x="530" y="2575"/>
                  </a:lnTo>
                  <a:lnTo>
                    <a:pt x="644" y="2655"/>
                  </a:lnTo>
                  <a:lnTo>
                    <a:pt x="759" y="2725"/>
                  </a:lnTo>
                  <a:lnTo>
                    <a:pt x="891" y="2787"/>
                  </a:lnTo>
                  <a:lnTo>
                    <a:pt x="1023" y="2840"/>
                  </a:lnTo>
                  <a:lnTo>
                    <a:pt x="1165" y="2875"/>
                  </a:lnTo>
                  <a:lnTo>
                    <a:pt x="1306" y="2893"/>
                  </a:lnTo>
                  <a:lnTo>
                    <a:pt x="1456" y="2902"/>
                  </a:lnTo>
                  <a:lnTo>
                    <a:pt x="1606" y="2893"/>
                  </a:lnTo>
                  <a:lnTo>
                    <a:pt x="1747" y="2875"/>
                  </a:lnTo>
                  <a:lnTo>
                    <a:pt x="1888" y="2840"/>
                  </a:lnTo>
                  <a:lnTo>
                    <a:pt x="2020" y="2787"/>
                  </a:lnTo>
                  <a:lnTo>
                    <a:pt x="2152" y="2725"/>
                  </a:lnTo>
                  <a:lnTo>
                    <a:pt x="2267" y="2655"/>
                  </a:lnTo>
                  <a:lnTo>
                    <a:pt x="2382" y="2575"/>
                  </a:lnTo>
                  <a:lnTo>
                    <a:pt x="2479" y="2478"/>
                  </a:lnTo>
                  <a:lnTo>
                    <a:pt x="2576" y="2373"/>
                  </a:lnTo>
                  <a:lnTo>
                    <a:pt x="2664" y="2267"/>
                  </a:lnTo>
                  <a:lnTo>
                    <a:pt x="2735" y="2143"/>
                  </a:lnTo>
                  <a:lnTo>
                    <a:pt x="2796" y="2020"/>
                  </a:lnTo>
                  <a:lnTo>
                    <a:pt x="2840" y="1879"/>
                  </a:lnTo>
                  <a:lnTo>
                    <a:pt x="2876" y="1746"/>
                  </a:lnTo>
                  <a:lnTo>
                    <a:pt x="2902" y="1596"/>
                  </a:lnTo>
                  <a:lnTo>
                    <a:pt x="2911" y="1446"/>
                  </a:lnTo>
                  <a:lnTo>
                    <a:pt x="2902" y="1305"/>
                  </a:lnTo>
                  <a:lnTo>
                    <a:pt x="2876" y="1155"/>
                  </a:lnTo>
                  <a:lnTo>
                    <a:pt x="2840" y="1014"/>
                  </a:lnTo>
                  <a:lnTo>
                    <a:pt x="2796" y="882"/>
                  </a:lnTo>
                  <a:lnTo>
                    <a:pt x="2735" y="759"/>
                  </a:lnTo>
                  <a:lnTo>
                    <a:pt x="2664" y="635"/>
                  </a:lnTo>
                  <a:lnTo>
                    <a:pt x="2576" y="529"/>
                  </a:lnTo>
                  <a:lnTo>
                    <a:pt x="2479" y="423"/>
                  </a:lnTo>
                  <a:lnTo>
                    <a:pt x="2382" y="326"/>
                  </a:lnTo>
                  <a:lnTo>
                    <a:pt x="2267" y="247"/>
                  </a:lnTo>
                  <a:lnTo>
                    <a:pt x="2152" y="176"/>
                  </a:lnTo>
                  <a:lnTo>
                    <a:pt x="2020" y="115"/>
                  </a:lnTo>
                  <a:lnTo>
                    <a:pt x="1888" y="62"/>
                  </a:lnTo>
                  <a:lnTo>
                    <a:pt x="1747" y="26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57"/>
            <p:cNvSpPr/>
            <p:nvPr/>
          </p:nvSpPr>
          <p:spPr>
            <a:xfrm>
              <a:off x="2252925" y="2846575"/>
              <a:ext cx="72550" cy="72800"/>
            </a:xfrm>
            <a:custGeom>
              <a:rect b="b" l="l" r="r" t="t"/>
              <a:pathLst>
                <a:path extrusionOk="0" h="2912" w="2902">
                  <a:moveTo>
                    <a:pt x="1455" y="1"/>
                  </a:moveTo>
                  <a:lnTo>
                    <a:pt x="1305" y="10"/>
                  </a:lnTo>
                  <a:lnTo>
                    <a:pt x="1156" y="27"/>
                  </a:lnTo>
                  <a:lnTo>
                    <a:pt x="1023" y="63"/>
                  </a:lnTo>
                  <a:lnTo>
                    <a:pt x="882" y="116"/>
                  </a:lnTo>
                  <a:lnTo>
                    <a:pt x="759" y="177"/>
                  </a:lnTo>
                  <a:lnTo>
                    <a:pt x="635" y="248"/>
                  </a:lnTo>
                  <a:lnTo>
                    <a:pt x="529" y="327"/>
                  </a:lnTo>
                  <a:lnTo>
                    <a:pt x="423" y="424"/>
                  </a:lnTo>
                  <a:lnTo>
                    <a:pt x="326" y="530"/>
                  </a:lnTo>
                  <a:lnTo>
                    <a:pt x="247" y="645"/>
                  </a:lnTo>
                  <a:lnTo>
                    <a:pt x="177" y="759"/>
                  </a:lnTo>
                  <a:lnTo>
                    <a:pt x="115" y="892"/>
                  </a:lnTo>
                  <a:lnTo>
                    <a:pt x="62" y="1024"/>
                  </a:lnTo>
                  <a:lnTo>
                    <a:pt x="27" y="1156"/>
                  </a:lnTo>
                  <a:lnTo>
                    <a:pt x="9" y="1306"/>
                  </a:lnTo>
                  <a:lnTo>
                    <a:pt x="0" y="1456"/>
                  </a:lnTo>
                  <a:lnTo>
                    <a:pt x="9" y="1606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1"/>
                  </a:lnTo>
                  <a:lnTo>
                    <a:pt x="177" y="2144"/>
                  </a:lnTo>
                  <a:lnTo>
                    <a:pt x="247" y="2268"/>
                  </a:lnTo>
                  <a:lnTo>
                    <a:pt x="326" y="2382"/>
                  </a:lnTo>
                  <a:lnTo>
                    <a:pt x="423" y="2479"/>
                  </a:lnTo>
                  <a:lnTo>
                    <a:pt x="529" y="2576"/>
                  </a:lnTo>
                  <a:lnTo>
                    <a:pt x="635" y="2656"/>
                  </a:lnTo>
                  <a:lnTo>
                    <a:pt x="759" y="2735"/>
                  </a:lnTo>
                  <a:lnTo>
                    <a:pt x="882" y="2797"/>
                  </a:lnTo>
                  <a:lnTo>
                    <a:pt x="1023" y="2841"/>
                  </a:lnTo>
                  <a:lnTo>
                    <a:pt x="1156" y="2876"/>
                  </a:lnTo>
                  <a:lnTo>
                    <a:pt x="1305" y="2903"/>
                  </a:lnTo>
                  <a:lnTo>
                    <a:pt x="1455" y="2911"/>
                  </a:lnTo>
                  <a:lnTo>
                    <a:pt x="1596" y="2903"/>
                  </a:lnTo>
                  <a:lnTo>
                    <a:pt x="1746" y="2876"/>
                  </a:lnTo>
                  <a:lnTo>
                    <a:pt x="1888" y="2841"/>
                  </a:lnTo>
                  <a:lnTo>
                    <a:pt x="2020" y="2797"/>
                  </a:lnTo>
                  <a:lnTo>
                    <a:pt x="2143" y="2735"/>
                  </a:lnTo>
                  <a:lnTo>
                    <a:pt x="2267" y="2656"/>
                  </a:lnTo>
                  <a:lnTo>
                    <a:pt x="2373" y="2576"/>
                  </a:lnTo>
                  <a:lnTo>
                    <a:pt x="2478" y="2479"/>
                  </a:lnTo>
                  <a:lnTo>
                    <a:pt x="2575" y="2382"/>
                  </a:lnTo>
                  <a:lnTo>
                    <a:pt x="2655" y="2268"/>
                  </a:lnTo>
                  <a:lnTo>
                    <a:pt x="2734" y="2144"/>
                  </a:lnTo>
                  <a:lnTo>
                    <a:pt x="2787" y="2021"/>
                  </a:lnTo>
                  <a:lnTo>
                    <a:pt x="2840" y="1888"/>
                  </a:lnTo>
                  <a:lnTo>
                    <a:pt x="2875" y="1747"/>
                  </a:lnTo>
                  <a:lnTo>
                    <a:pt x="2902" y="1606"/>
                  </a:lnTo>
                  <a:lnTo>
                    <a:pt x="2902" y="1456"/>
                  </a:lnTo>
                  <a:lnTo>
                    <a:pt x="2902" y="1306"/>
                  </a:lnTo>
                  <a:lnTo>
                    <a:pt x="2875" y="1156"/>
                  </a:lnTo>
                  <a:lnTo>
                    <a:pt x="2840" y="1024"/>
                  </a:lnTo>
                  <a:lnTo>
                    <a:pt x="2787" y="892"/>
                  </a:lnTo>
                  <a:lnTo>
                    <a:pt x="2734" y="759"/>
                  </a:lnTo>
                  <a:lnTo>
                    <a:pt x="2655" y="645"/>
                  </a:lnTo>
                  <a:lnTo>
                    <a:pt x="2575" y="530"/>
                  </a:lnTo>
                  <a:lnTo>
                    <a:pt x="2478" y="424"/>
                  </a:lnTo>
                  <a:lnTo>
                    <a:pt x="2373" y="327"/>
                  </a:lnTo>
                  <a:lnTo>
                    <a:pt x="2267" y="248"/>
                  </a:lnTo>
                  <a:lnTo>
                    <a:pt x="2143" y="177"/>
                  </a:lnTo>
                  <a:lnTo>
                    <a:pt x="2020" y="116"/>
                  </a:lnTo>
                  <a:lnTo>
                    <a:pt x="1888" y="63"/>
                  </a:lnTo>
                  <a:lnTo>
                    <a:pt x="1746" y="27"/>
                  </a:lnTo>
                  <a:lnTo>
                    <a:pt x="1596" y="10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57"/>
            <p:cNvSpPr/>
            <p:nvPr/>
          </p:nvSpPr>
          <p:spPr>
            <a:xfrm>
              <a:off x="2216525" y="2802925"/>
              <a:ext cx="72800" cy="72800"/>
            </a:xfrm>
            <a:custGeom>
              <a:rect b="b" l="l" r="r" t="t"/>
              <a:pathLst>
                <a:path extrusionOk="0" h="2912" w="2912">
                  <a:moveTo>
                    <a:pt x="1456" y="1"/>
                  </a:moveTo>
                  <a:lnTo>
                    <a:pt x="1306" y="9"/>
                  </a:lnTo>
                  <a:lnTo>
                    <a:pt x="1156" y="36"/>
                  </a:lnTo>
                  <a:lnTo>
                    <a:pt x="1024" y="71"/>
                  </a:lnTo>
                  <a:lnTo>
                    <a:pt x="892" y="115"/>
                  </a:lnTo>
                  <a:lnTo>
                    <a:pt x="759" y="177"/>
                  </a:lnTo>
                  <a:lnTo>
                    <a:pt x="645" y="248"/>
                  </a:lnTo>
                  <a:lnTo>
                    <a:pt x="530" y="336"/>
                  </a:lnTo>
                  <a:lnTo>
                    <a:pt x="424" y="433"/>
                  </a:lnTo>
                  <a:lnTo>
                    <a:pt x="336" y="530"/>
                  </a:lnTo>
                  <a:lnTo>
                    <a:pt x="248" y="644"/>
                  </a:lnTo>
                  <a:lnTo>
                    <a:pt x="177" y="768"/>
                  </a:lnTo>
                  <a:lnTo>
                    <a:pt x="116" y="891"/>
                  </a:lnTo>
                  <a:lnTo>
                    <a:pt x="63" y="1024"/>
                  </a:lnTo>
                  <a:lnTo>
                    <a:pt x="27" y="1165"/>
                  </a:lnTo>
                  <a:lnTo>
                    <a:pt x="10" y="1306"/>
                  </a:lnTo>
                  <a:lnTo>
                    <a:pt x="1" y="1456"/>
                  </a:lnTo>
                  <a:lnTo>
                    <a:pt x="10" y="1606"/>
                  </a:lnTo>
                  <a:lnTo>
                    <a:pt x="27" y="1747"/>
                  </a:lnTo>
                  <a:lnTo>
                    <a:pt x="63" y="1888"/>
                  </a:lnTo>
                  <a:lnTo>
                    <a:pt x="116" y="2020"/>
                  </a:lnTo>
                  <a:lnTo>
                    <a:pt x="177" y="2153"/>
                  </a:lnTo>
                  <a:lnTo>
                    <a:pt x="248" y="2267"/>
                  </a:lnTo>
                  <a:lnTo>
                    <a:pt x="336" y="2382"/>
                  </a:lnTo>
                  <a:lnTo>
                    <a:pt x="424" y="2488"/>
                  </a:lnTo>
                  <a:lnTo>
                    <a:pt x="530" y="2576"/>
                  </a:lnTo>
                  <a:lnTo>
                    <a:pt x="645" y="2664"/>
                  </a:lnTo>
                  <a:lnTo>
                    <a:pt x="759" y="2735"/>
                  </a:lnTo>
                  <a:lnTo>
                    <a:pt x="892" y="2796"/>
                  </a:lnTo>
                  <a:lnTo>
                    <a:pt x="1024" y="2849"/>
                  </a:lnTo>
                  <a:lnTo>
                    <a:pt x="1156" y="2885"/>
                  </a:lnTo>
                  <a:lnTo>
                    <a:pt x="1306" y="2902"/>
                  </a:lnTo>
                  <a:lnTo>
                    <a:pt x="1456" y="2911"/>
                  </a:lnTo>
                  <a:lnTo>
                    <a:pt x="1606" y="2902"/>
                  </a:lnTo>
                  <a:lnTo>
                    <a:pt x="1747" y="2885"/>
                  </a:lnTo>
                  <a:lnTo>
                    <a:pt x="1888" y="2849"/>
                  </a:lnTo>
                  <a:lnTo>
                    <a:pt x="2021" y="2796"/>
                  </a:lnTo>
                  <a:lnTo>
                    <a:pt x="2144" y="2735"/>
                  </a:lnTo>
                  <a:lnTo>
                    <a:pt x="2268" y="2664"/>
                  </a:lnTo>
                  <a:lnTo>
                    <a:pt x="2382" y="2576"/>
                  </a:lnTo>
                  <a:lnTo>
                    <a:pt x="2479" y="2488"/>
                  </a:lnTo>
                  <a:lnTo>
                    <a:pt x="2576" y="2382"/>
                  </a:lnTo>
                  <a:lnTo>
                    <a:pt x="2656" y="2267"/>
                  </a:lnTo>
                  <a:lnTo>
                    <a:pt x="2735" y="2153"/>
                  </a:lnTo>
                  <a:lnTo>
                    <a:pt x="2797" y="2020"/>
                  </a:lnTo>
                  <a:lnTo>
                    <a:pt x="2841" y="1888"/>
                  </a:lnTo>
                  <a:lnTo>
                    <a:pt x="2876" y="1747"/>
                  </a:lnTo>
                  <a:lnTo>
                    <a:pt x="2903" y="1606"/>
                  </a:lnTo>
                  <a:lnTo>
                    <a:pt x="2911" y="1456"/>
                  </a:lnTo>
                  <a:lnTo>
                    <a:pt x="2903" y="1306"/>
                  </a:lnTo>
                  <a:lnTo>
                    <a:pt x="2876" y="1165"/>
                  </a:lnTo>
                  <a:lnTo>
                    <a:pt x="2841" y="1024"/>
                  </a:lnTo>
                  <a:lnTo>
                    <a:pt x="2797" y="891"/>
                  </a:lnTo>
                  <a:lnTo>
                    <a:pt x="2735" y="768"/>
                  </a:lnTo>
                  <a:lnTo>
                    <a:pt x="2656" y="644"/>
                  </a:lnTo>
                  <a:lnTo>
                    <a:pt x="2576" y="530"/>
                  </a:lnTo>
                  <a:lnTo>
                    <a:pt x="2479" y="433"/>
                  </a:lnTo>
                  <a:lnTo>
                    <a:pt x="2382" y="336"/>
                  </a:lnTo>
                  <a:lnTo>
                    <a:pt x="2268" y="248"/>
                  </a:lnTo>
                  <a:lnTo>
                    <a:pt x="2144" y="177"/>
                  </a:lnTo>
                  <a:lnTo>
                    <a:pt x="2021" y="115"/>
                  </a:lnTo>
                  <a:lnTo>
                    <a:pt x="1888" y="71"/>
                  </a:lnTo>
                  <a:lnTo>
                    <a:pt x="1747" y="36"/>
                  </a:lnTo>
                  <a:lnTo>
                    <a:pt x="1606" y="9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57"/>
            <p:cNvSpPr/>
            <p:nvPr/>
          </p:nvSpPr>
          <p:spPr>
            <a:xfrm>
              <a:off x="2196700" y="2763675"/>
              <a:ext cx="72550" cy="72800"/>
            </a:xfrm>
            <a:custGeom>
              <a:rect b="b" l="l" r="r" t="t"/>
              <a:pathLst>
                <a:path extrusionOk="0" h="2912" w="2902">
                  <a:moveTo>
                    <a:pt x="1447" y="1"/>
                  </a:moveTo>
                  <a:lnTo>
                    <a:pt x="1305" y="10"/>
                  </a:lnTo>
                  <a:lnTo>
                    <a:pt x="1155" y="36"/>
                  </a:lnTo>
                  <a:lnTo>
                    <a:pt x="1014" y="71"/>
                  </a:lnTo>
                  <a:lnTo>
                    <a:pt x="882" y="115"/>
                  </a:lnTo>
                  <a:lnTo>
                    <a:pt x="759" y="177"/>
                  </a:lnTo>
                  <a:lnTo>
                    <a:pt x="635" y="256"/>
                  </a:lnTo>
                  <a:lnTo>
                    <a:pt x="529" y="336"/>
                  </a:lnTo>
                  <a:lnTo>
                    <a:pt x="423" y="433"/>
                  </a:lnTo>
                  <a:lnTo>
                    <a:pt x="326" y="530"/>
                  </a:lnTo>
                  <a:lnTo>
                    <a:pt x="247" y="645"/>
                  </a:lnTo>
                  <a:lnTo>
                    <a:pt x="168" y="768"/>
                  </a:lnTo>
                  <a:lnTo>
                    <a:pt x="115" y="891"/>
                  </a:lnTo>
                  <a:lnTo>
                    <a:pt x="62" y="1024"/>
                  </a:lnTo>
                  <a:lnTo>
                    <a:pt x="27" y="1165"/>
                  </a:lnTo>
                  <a:lnTo>
                    <a:pt x="0" y="1306"/>
                  </a:lnTo>
                  <a:lnTo>
                    <a:pt x="0" y="1456"/>
                  </a:lnTo>
                  <a:lnTo>
                    <a:pt x="0" y="1606"/>
                  </a:lnTo>
                  <a:lnTo>
                    <a:pt x="27" y="1747"/>
                  </a:lnTo>
                  <a:lnTo>
                    <a:pt x="62" y="1888"/>
                  </a:lnTo>
                  <a:lnTo>
                    <a:pt x="115" y="2020"/>
                  </a:lnTo>
                  <a:lnTo>
                    <a:pt x="168" y="2153"/>
                  </a:lnTo>
                  <a:lnTo>
                    <a:pt x="247" y="2267"/>
                  </a:lnTo>
                  <a:lnTo>
                    <a:pt x="326" y="2382"/>
                  </a:lnTo>
                  <a:lnTo>
                    <a:pt x="423" y="2488"/>
                  </a:lnTo>
                  <a:lnTo>
                    <a:pt x="529" y="2576"/>
                  </a:lnTo>
                  <a:lnTo>
                    <a:pt x="635" y="2664"/>
                  </a:lnTo>
                  <a:lnTo>
                    <a:pt x="759" y="2735"/>
                  </a:lnTo>
                  <a:lnTo>
                    <a:pt x="882" y="2797"/>
                  </a:lnTo>
                  <a:lnTo>
                    <a:pt x="1014" y="2849"/>
                  </a:lnTo>
                  <a:lnTo>
                    <a:pt x="1155" y="2885"/>
                  </a:lnTo>
                  <a:lnTo>
                    <a:pt x="1305" y="2902"/>
                  </a:lnTo>
                  <a:lnTo>
                    <a:pt x="1447" y="2911"/>
                  </a:lnTo>
                  <a:lnTo>
                    <a:pt x="1596" y="2902"/>
                  </a:lnTo>
                  <a:lnTo>
                    <a:pt x="1746" y="2885"/>
                  </a:lnTo>
                  <a:lnTo>
                    <a:pt x="1879" y="2849"/>
                  </a:lnTo>
                  <a:lnTo>
                    <a:pt x="2020" y="2797"/>
                  </a:lnTo>
                  <a:lnTo>
                    <a:pt x="2143" y="2735"/>
                  </a:lnTo>
                  <a:lnTo>
                    <a:pt x="2267" y="2664"/>
                  </a:lnTo>
                  <a:lnTo>
                    <a:pt x="2373" y="2576"/>
                  </a:lnTo>
                  <a:lnTo>
                    <a:pt x="2478" y="2488"/>
                  </a:lnTo>
                  <a:lnTo>
                    <a:pt x="2575" y="2382"/>
                  </a:lnTo>
                  <a:lnTo>
                    <a:pt x="2655" y="2267"/>
                  </a:lnTo>
                  <a:lnTo>
                    <a:pt x="2725" y="2153"/>
                  </a:lnTo>
                  <a:lnTo>
                    <a:pt x="2787" y="2020"/>
                  </a:lnTo>
                  <a:lnTo>
                    <a:pt x="2840" y="1888"/>
                  </a:lnTo>
                  <a:lnTo>
                    <a:pt x="2875" y="1747"/>
                  </a:lnTo>
                  <a:lnTo>
                    <a:pt x="2893" y="1606"/>
                  </a:lnTo>
                  <a:lnTo>
                    <a:pt x="2902" y="1456"/>
                  </a:lnTo>
                  <a:lnTo>
                    <a:pt x="2893" y="1306"/>
                  </a:lnTo>
                  <a:lnTo>
                    <a:pt x="2875" y="1165"/>
                  </a:lnTo>
                  <a:lnTo>
                    <a:pt x="2840" y="1024"/>
                  </a:lnTo>
                  <a:lnTo>
                    <a:pt x="2787" y="891"/>
                  </a:lnTo>
                  <a:lnTo>
                    <a:pt x="2725" y="768"/>
                  </a:lnTo>
                  <a:lnTo>
                    <a:pt x="2655" y="645"/>
                  </a:lnTo>
                  <a:lnTo>
                    <a:pt x="2575" y="530"/>
                  </a:lnTo>
                  <a:lnTo>
                    <a:pt x="2478" y="433"/>
                  </a:lnTo>
                  <a:lnTo>
                    <a:pt x="2373" y="336"/>
                  </a:lnTo>
                  <a:lnTo>
                    <a:pt x="2267" y="256"/>
                  </a:lnTo>
                  <a:lnTo>
                    <a:pt x="2143" y="177"/>
                  </a:lnTo>
                  <a:lnTo>
                    <a:pt x="2020" y="115"/>
                  </a:lnTo>
                  <a:lnTo>
                    <a:pt x="1879" y="71"/>
                  </a:lnTo>
                  <a:lnTo>
                    <a:pt x="1746" y="36"/>
                  </a:lnTo>
                  <a:lnTo>
                    <a:pt x="1596" y="10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57"/>
            <p:cNvSpPr/>
            <p:nvPr/>
          </p:nvSpPr>
          <p:spPr>
            <a:xfrm>
              <a:off x="2276725" y="2770525"/>
              <a:ext cx="124375" cy="80050"/>
            </a:xfrm>
            <a:custGeom>
              <a:rect b="b" l="l" r="r" t="t"/>
              <a:pathLst>
                <a:path extrusionOk="0" h="3202" w="4975">
                  <a:moveTo>
                    <a:pt x="4146" y="0"/>
                  </a:moveTo>
                  <a:lnTo>
                    <a:pt x="4058" y="9"/>
                  </a:lnTo>
                  <a:lnTo>
                    <a:pt x="3978" y="18"/>
                  </a:lnTo>
                  <a:lnTo>
                    <a:pt x="3890" y="35"/>
                  </a:lnTo>
                  <a:lnTo>
                    <a:pt x="3811" y="53"/>
                  </a:lnTo>
                  <a:lnTo>
                    <a:pt x="3643" y="106"/>
                  </a:lnTo>
                  <a:lnTo>
                    <a:pt x="3555" y="141"/>
                  </a:lnTo>
                  <a:lnTo>
                    <a:pt x="3476" y="185"/>
                  </a:lnTo>
                  <a:lnTo>
                    <a:pt x="3326" y="282"/>
                  </a:lnTo>
                  <a:lnTo>
                    <a:pt x="3185" y="397"/>
                  </a:lnTo>
                  <a:lnTo>
                    <a:pt x="3052" y="512"/>
                  </a:lnTo>
                  <a:lnTo>
                    <a:pt x="2946" y="609"/>
                  </a:lnTo>
                  <a:lnTo>
                    <a:pt x="2867" y="697"/>
                  </a:lnTo>
                  <a:lnTo>
                    <a:pt x="2797" y="776"/>
                  </a:lnTo>
                  <a:lnTo>
                    <a:pt x="2691" y="864"/>
                  </a:lnTo>
                  <a:lnTo>
                    <a:pt x="2585" y="944"/>
                  </a:lnTo>
                  <a:lnTo>
                    <a:pt x="2479" y="1006"/>
                  </a:lnTo>
                  <a:lnTo>
                    <a:pt x="2373" y="1050"/>
                  </a:lnTo>
                  <a:lnTo>
                    <a:pt x="2267" y="1085"/>
                  </a:lnTo>
                  <a:lnTo>
                    <a:pt x="2170" y="1111"/>
                  </a:lnTo>
                  <a:lnTo>
                    <a:pt x="2064" y="1129"/>
                  </a:lnTo>
                  <a:lnTo>
                    <a:pt x="1976" y="1138"/>
                  </a:lnTo>
                  <a:lnTo>
                    <a:pt x="1879" y="1138"/>
                  </a:lnTo>
                  <a:lnTo>
                    <a:pt x="1800" y="1129"/>
                  </a:lnTo>
                  <a:lnTo>
                    <a:pt x="1641" y="1111"/>
                  </a:lnTo>
                  <a:lnTo>
                    <a:pt x="1500" y="1076"/>
                  </a:lnTo>
                  <a:lnTo>
                    <a:pt x="1394" y="1041"/>
                  </a:lnTo>
                  <a:lnTo>
                    <a:pt x="1297" y="1014"/>
                  </a:lnTo>
                  <a:lnTo>
                    <a:pt x="1183" y="997"/>
                  </a:lnTo>
                  <a:lnTo>
                    <a:pt x="1050" y="988"/>
                  </a:lnTo>
                  <a:lnTo>
                    <a:pt x="918" y="997"/>
                  </a:lnTo>
                  <a:lnTo>
                    <a:pt x="768" y="1014"/>
                  </a:lnTo>
                  <a:lnTo>
                    <a:pt x="697" y="1032"/>
                  </a:lnTo>
                  <a:lnTo>
                    <a:pt x="627" y="1058"/>
                  </a:lnTo>
                  <a:lnTo>
                    <a:pt x="556" y="1085"/>
                  </a:lnTo>
                  <a:lnTo>
                    <a:pt x="495" y="1120"/>
                  </a:lnTo>
                  <a:lnTo>
                    <a:pt x="424" y="1164"/>
                  </a:lnTo>
                  <a:lnTo>
                    <a:pt x="362" y="1217"/>
                  </a:lnTo>
                  <a:lnTo>
                    <a:pt x="301" y="1279"/>
                  </a:lnTo>
                  <a:lnTo>
                    <a:pt x="248" y="1341"/>
                  </a:lnTo>
                  <a:lnTo>
                    <a:pt x="195" y="1411"/>
                  </a:lnTo>
                  <a:lnTo>
                    <a:pt x="142" y="1491"/>
                  </a:lnTo>
                  <a:lnTo>
                    <a:pt x="106" y="1570"/>
                  </a:lnTo>
                  <a:lnTo>
                    <a:pt x="71" y="1658"/>
                  </a:lnTo>
                  <a:lnTo>
                    <a:pt x="36" y="1746"/>
                  </a:lnTo>
                  <a:lnTo>
                    <a:pt x="18" y="1843"/>
                  </a:lnTo>
                  <a:lnTo>
                    <a:pt x="1" y="1932"/>
                  </a:lnTo>
                  <a:lnTo>
                    <a:pt x="1" y="2029"/>
                  </a:lnTo>
                  <a:lnTo>
                    <a:pt x="1" y="2126"/>
                  </a:lnTo>
                  <a:lnTo>
                    <a:pt x="18" y="2223"/>
                  </a:lnTo>
                  <a:lnTo>
                    <a:pt x="36" y="2311"/>
                  </a:lnTo>
                  <a:lnTo>
                    <a:pt x="71" y="2399"/>
                  </a:lnTo>
                  <a:lnTo>
                    <a:pt x="124" y="2487"/>
                  </a:lnTo>
                  <a:lnTo>
                    <a:pt x="177" y="2567"/>
                  </a:lnTo>
                  <a:lnTo>
                    <a:pt x="248" y="2646"/>
                  </a:lnTo>
                  <a:lnTo>
                    <a:pt x="318" y="2717"/>
                  </a:lnTo>
                  <a:lnTo>
                    <a:pt x="389" y="2778"/>
                  </a:lnTo>
                  <a:lnTo>
                    <a:pt x="468" y="2840"/>
                  </a:lnTo>
                  <a:lnTo>
                    <a:pt x="547" y="2893"/>
                  </a:lnTo>
                  <a:lnTo>
                    <a:pt x="636" y="2937"/>
                  </a:lnTo>
                  <a:lnTo>
                    <a:pt x="724" y="2981"/>
                  </a:lnTo>
                  <a:lnTo>
                    <a:pt x="830" y="3016"/>
                  </a:lnTo>
                  <a:lnTo>
                    <a:pt x="927" y="3052"/>
                  </a:lnTo>
                  <a:lnTo>
                    <a:pt x="1041" y="3078"/>
                  </a:lnTo>
                  <a:lnTo>
                    <a:pt x="1280" y="3131"/>
                  </a:lnTo>
                  <a:lnTo>
                    <a:pt x="1553" y="3166"/>
                  </a:lnTo>
                  <a:lnTo>
                    <a:pt x="1853" y="3202"/>
                  </a:lnTo>
                  <a:lnTo>
                    <a:pt x="2012" y="3202"/>
                  </a:lnTo>
                  <a:lnTo>
                    <a:pt x="2188" y="3193"/>
                  </a:lnTo>
                  <a:lnTo>
                    <a:pt x="2364" y="3158"/>
                  </a:lnTo>
                  <a:lnTo>
                    <a:pt x="2541" y="3122"/>
                  </a:lnTo>
                  <a:lnTo>
                    <a:pt x="2726" y="3069"/>
                  </a:lnTo>
                  <a:lnTo>
                    <a:pt x="2902" y="2999"/>
                  </a:lnTo>
                  <a:lnTo>
                    <a:pt x="3079" y="2928"/>
                  </a:lnTo>
                  <a:lnTo>
                    <a:pt x="3255" y="2849"/>
                  </a:lnTo>
                  <a:lnTo>
                    <a:pt x="3423" y="2770"/>
                  </a:lnTo>
                  <a:lnTo>
                    <a:pt x="3581" y="2681"/>
                  </a:lnTo>
                  <a:lnTo>
                    <a:pt x="3731" y="2593"/>
                  </a:lnTo>
                  <a:lnTo>
                    <a:pt x="3864" y="2505"/>
                  </a:lnTo>
                  <a:lnTo>
                    <a:pt x="3987" y="2417"/>
                  </a:lnTo>
                  <a:lnTo>
                    <a:pt x="4093" y="2337"/>
                  </a:lnTo>
                  <a:lnTo>
                    <a:pt x="4181" y="2258"/>
                  </a:lnTo>
                  <a:lnTo>
                    <a:pt x="4252" y="2187"/>
                  </a:lnTo>
                  <a:lnTo>
                    <a:pt x="4446" y="1967"/>
                  </a:lnTo>
                  <a:lnTo>
                    <a:pt x="4613" y="1738"/>
                  </a:lnTo>
                  <a:lnTo>
                    <a:pt x="4693" y="1632"/>
                  </a:lnTo>
                  <a:lnTo>
                    <a:pt x="4763" y="1517"/>
                  </a:lnTo>
                  <a:lnTo>
                    <a:pt x="4825" y="1402"/>
                  </a:lnTo>
                  <a:lnTo>
                    <a:pt x="4878" y="1297"/>
                  </a:lnTo>
                  <a:lnTo>
                    <a:pt x="4922" y="1182"/>
                  </a:lnTo>
                  <a:lnTo>
                    <a:pt x="4949" y="1076"/>
                  </a:lnTo>
                  <a:lnTo>
                    <a:pt x="4966" y="970"/>
                  </a:lnTo>
                  <a:lnTo>
                    <a:pt x="4975" y="864"/>
                  </a:lnTo>
                  <a:lnTo>
                    <a:pt x="4975" y="759"/>
                  </a:lnTo>
                  <a:lnTo>
                    <a:pt x="4957" y="653"/>
                  </a:lnTo>
                  <a:lnTo>
                    <a:pt x="4922" y="556"/>
                  </a:lnTo>
                  <a:lnTo>
                    <a:pt x="4869" y="450"/>
                  </a:lnTo>
                  <a:lnTo>
                    <a:pt x="4816" y="362"/>
                  </a:lnTo>
                  <a:lnTo>
                    <a:pt x="4755" y="282"/>
                  </a:lnTo>
                  <a:lnTo>
                    <a:pt x="4684" y="212"/>
                  </a:lnTo>
                  <a:lnTo>
                    <a:pt x="4613" y="159"/>
                  </a:lnTo>
                  <a:lnTo>
                    <a:pt x="4543" y="106"/>
                  </a:lnTo>
                  <a:lnTo>
                    <a:pt x="4463" y="71"/>
                  </a:lnTo>
                  <a:lnTo>
                    <a:pt x="4393" y="44"/>
                  </a:lnTo>
                  <a:lnTo>
                    <a:pt x="4314" y="18"/>
                  </a:lnTo>
                  <a:lnTo>
                    <a:pt x="4225" y="9"/>
                  </a:lnTo>
                  <a:lnTo>
                    <a:pt x="41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57"/>
            <p:cNvSpPr/>
            <p:nvPr/>
          </p:nvSpPr>
          <p:spPr>
            <a:xfrm>
              <a:off x="2322600" y="2931025"/>
              <a:ext cx="266375" cy="288875"/>
            </a:xfrm>
            <a:custGeom>
              <a:rect b="b" l="l" r="r" t="t"/>
              <a:pathLst>
                <a:path extrusionOk="0" h="11555" w="10655">
                  <a:moveTo>
                    <a:pt x="6262" y="1"/>
                  </a:moveTo>
                  <a:lnTo>
                    <a:pt x="6051" y="10"/>
                  </a:lnTo>
                  <a:lnTo>
                    <a:pt x="5848" y="27"/>
                  </a:lnTo>
                  <a:lnTo>
                    <a:pt x="5645" y="63"/>
                  </a:lnTo>
                  <a:lnTo>
                    <a:pt x="5442" y="98"/>
                  </a:lnTo>
                  <a:lnTo>
                    <a:pt x="5248" y="151"/>
                  </a:lnTo>
                  <a:lnTo>
                    <a:pt x="5045" y="213"/>
                  </a:lnTo>
                  <a:lnTo>
                    <a:pt x="4851" y="283"/>
                  </a:lnTo>
                  <a:lnTo>
                    <a:pt x="4666" y="354"/>
                  </a:lnTo>
                  <a:lnTo>
                    <a:pt x="4481" y="442"/>
                  </a:lnTo>
                  <a:lnTo>
                    <a:pt x="4295" y="539"/>
                  </a:lnTo>
                  <a:lnTo>
                    <a:pt x="4119" y="645"/>
                  </a:lnTo>
                  <a:lnTo>
                    <a:pt x="3951" y="759"/>
                  </a:lnTo>
                  <a:lnTo>
                    <a:pt x="3784" y="883"/>
                  </a:lnTo>
                  <a:lnTo>
                    <a:pt x="3616" y="1006"/>
                  </a:lnTo>
                  <a:lnTo>
                    <a:pt x="3466" y="1147"/>
                  </a:lnTo>
                  <a:lnTo>
                    <a:pt x="3316" y="1297"/>
                  </a:lnTo>
                  <a:lnTo>
                    <a:pt x="3175" y="1447"/>
                  </a:lnTo>
                  <a:lnTo>
                    <a:pt x="3034" y="1606"/>
                  </a:lnTo>
                  <a:lnTo>
                    <a:pt x="2911" y="1783"/>
                  </a:lnTo>
                  <a:lnTo>
                    <a:pt x="2787" y="1959"/>
                  </a:lnTo>
                  <a:lnTo>
                    <a:pt x="2673" y="2135"/>
                  </a:lnTo>
                  <a:lnTo>
                    <a:pt x="2576" y="2329"/>
                  </a:lnTo>
                  <a:lnTo>
                    <a:pt x="2479" y="2532"/>
                  </a:lnTo>
                  <a:lnTo>
                    <a:pt x="0" y="8071"/>
                  </a:lnTo>
                  <a:lnTo>
                    <a:pt x="7815" y="11555"/>
                  </a:lnTo>
                  <a:lnTo>
                    <a:pt x="10284" y="6016"/>
                  </a:lnTo>
                  <a:lnTo>
                    <a:pt x="10372" y="5813"/>
                  </a:lnTo>
                  <a:lnTo>
                    <a:pt x="10443" y="5610"/>
                  </a:lnTo>
                  <a:lnTo>
                    <a:pt x="10505" y="5399"/>
                  </a:lnTo>
                  <a:lnTo>
                    <a:pt x="10557" y="5196"/>
                  </a:lnTo>
                  <a:lnTo>
                    <a:pt x="10602" y="4984"/>
                  </a:lnTo>
                  <a:lnTo>
                    <a:pt x="10628" y="4781"/>
                  </a:lnTo>
                  <a:lnTo>
                    <a:pt x="10646" y="4570"/>
                  </a:lnTo>
                  <a:lnTo>
                    <a:pt x="10654" y="4358"/>
                  </a:lnTo>
                  <a:lnTo>
                    <a:pt x="10654" y="4155"/>
                  </a:lnTo>
                  <a:lnTo>
                    <a:pt x="10646" y="3943"/>
                  </a:lnTo>
                  <a:lnTo>
                    <a:pt x="10628" y="3741"/>
                  </a:lnTo>
                  <a:lnTo>
                    <a:pt x="10593" y="3538"/>
                  </a:lnTo>
                  <a:lnTo>
                    <a:pt x="10557" y="3335"/>
                  </a:lnTo>
                  <a:lnTo>
                    <a:pt x="10505" y="3132"/>
                  </a:lnTo>
                  <a:lnTo>
                    <a:pt x="10443" y="2938"/>
                  </a:lnTo>
                  <a:lnTo>
                    <a:pt x="10372" y="2744"/>
                  </a:lnTo>
                  <a:lnTo>
                    <a:pt x="10302" y="2559"/>
                  </a:lnTo>
                  <a:lnTo>
                    <a:pt x="10213" y="2373"/>
                  </a:lnTo>
                  <a:lnTo>
                    <a:pt x="10116" y="2188"/>
                  </a:lnTo>
                  <a:lnTo>
                    <a:pt x="10011" y="2012"/>
                  </a:lnTo>
                  <a:lnTo>
                    <a:pt x="9896" y="1835"/>
                  </a:lnTo>
                  <a:lnTo>
                    <a:pt x="9772" y="1668"/>
                  </a:lnTo>
                  <a:lnTo>
                    <a:pt x="9649" y="1509"/>
                  </a:lnTo>
                  <a:lnTo>
                    <a:pt x="9508" y="1359"/>
                  </a:lnTo>
                  <a:lnTo>
                    <a:pt x="9358" y="1209"/>
                  </a:lnTo>
                  <a:lnTo>
                    <a:pt x="9208" y="1059"/>
                  </a:lnTo>
                  <a:lnTo>
                    <a:pt x="9049" y="927"/>
                  </a:lnTo>
                  <a:lnTo>
                    <a:pt x="8873" y="804"/>
                  </a:lnTo>
                  <a:lnTo>
                    <a:pt x="8696" y="680"/>
                  </a:lnTo>
                  <a:lnTo>
                    <a:pt x="8511" y="565"/>
                  </a:lnTo>
                  <a:lnTo>
                    <a:pt x="8326" y="468"/>
                  </a:lnTo>
                  <a:lnTo>
                    <a:pt x="8123" y="371"/>
                  </a:lnTo>
                  <a:lnTo>
                    <a:pt x="7920" y="283"/>
                  </a:lnTo>
                  <a:lnTo>
                    <a:pt x="7717" y="213"/>
                  </a:lnTo>
                  <a:lnTo>
                    <a:pt x="7515" y="151"/>
                  </a:lnTo>
                  <a:lnTo>
                    <a:pt x="7303" y="98"/>
                  </a:lnTo>
                  <a:lnTo>
                    <a:pt x="7091" y="54"/>
                  </a:lnTo>
                  <a:lnTo>
                    <a:pt x="6888" y="27"/>
                  </a:lnTo>
                  <a:lnTo>
                    <a:pt x="6677" y="10"/>
                  </a:lnTo>
                  <a:lnTo>
                    <a:pt x="6465" y="1"/>
                  </a:lnTo>
                  <a:close/>
                </a:path>
              </a:pathLst>
            </a:custGeom>
            <a:solidFill>
              <a:srgbClr val="FBC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5" name="Google Shape;595;p57"/>
          <p:cNvSpPr/>
          <p:nvPr/>
        </p:nvSpPr>
        <p:spPr>
          <a:xfrm>
            <a:off x="2952750" y="1202611"/>
            <a:ext cx="519600" cy="51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7"/>
          <p:cNvSpPr/>
          <p:nvPr/>
        </p:nvSpPr>
        <p:spPr>
          <a:xfrm>
            <a:off x="5671650" y="1202450"/>
            <a:ext cx="519600" cy="51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7"/>
          <p:cNvSpPr/>
          <p:nvPr/>
        </p:nvSpPr>
        <p:spPr>
          <a:xfrm rot="-5400000">
            <a:off x="3200400" y="3548875"/>
            <a:ext cx="519600" cy="519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7"/>
          <p:cNvSpPr/>
          <p:nvPr/>
        </p:nvSpPr>
        <p:spPr>
          <a:xfrm rot="5400000">
            <a:off x="5414475" y="1604275"/>
            <a:ext cx="519600" cy="519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57"/>
          <p:cNvGrpSpPr/>
          <p:nvPr/>
        </p:nvGrpSpPr>
        <p:grpSpPr>
          <a:xfrm>
            <a:off x="3077064" y="1306962"/>
            <a:ext cx="271050" cy="310898"/>
            <a:chOff x="-28069875" y="3175300"/>
            <a:chExt cx="260725" cy="296150"/>
          </a:xfrm>
        </p:grpSpPr>
        <p:sp>
          <p:nvSpPr>
            <p:cNvPr id="600" name="Google Shape;600;p57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57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57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57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57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57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57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57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57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9" name="Google Shape;609;p57"/>
          <p:cNvGrpSpPr/>
          <p:nvPr/>
        </p:nvGrpSpPr>
        <p:grpSpPr>
          <a:xfrm>
            <a:off x="5776018" y="1283633"/>
            <a:ext cx="310873" cy="310873"/>
            <a:chOff x="1492675" y="2620775"/>
            <a:chExt cx="481825" cy="481825"/>
          </a:xfrm>
        </p:grpSpPr>
        <p:sp>
          <p:nvSpPr>
            <p:cNvPr id="610" name="Google Shape;610;p57"/>
            <p:cNvSpPr/>
            <p:nvPr/>
          </p:nvSpPr>
          <p:spPr>
            <a:xfrm>
              <a:off x="1677125" y="2620775"/>
              <a:ext cx="112950" cy="113850"/>
            </a:xfrm>
            <a:custGeom>
              <a:rect b="b" l="l" r="r" t="t"/>
              <a:pathLst>
                <a:path extrusionOk="0" h="4554" w="4518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7"/>
            <p:cNvSpPr/>
            <p:nvPr/>
          </p:nvSpPr>
          <p:spPr>
            <a:xfrm>
              <a:off x="1492675" y="2734675"/>
              <a:ext cx="481825" cy="367925"/>
            </a:xfrm>
            <a:custGeom>
              <a:rect b="b" l="l" r="r" t="t"/>
              <a:pathLst>
                <a:path extrusionOk="0" h="14717" w="19273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2" name="Google Shape;612;p57"/>
          <p:cNvSpPr/>
          <p:nvPr/>
        </p:nvSpPr>
        <p:spPr>
          <a:xfrm flipH="1" rot="-5400000">
            <a:off x="3204675" y="1604275"/>
            <a:ext cx="519600" cy="5196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stealth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B9634B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